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Ex1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9144000" cy="22860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9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3" d="100"/>
          <a:sy n="73" d="100"/>
        </p:scale>
        <p:origin x="1320" y="-6738"/>
      </p:cViewPr>
      <p:guideLst>
        <p:guide orient="horz" pos="72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ethnomine.sharepoint.com/sites/Babsentity/Shared%20Documents/Data/movie-metadata2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ethnomine.sharepoint.com/sites/Babsentity/Shared%20Documents/Data/movie-metadata2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ethnomine.sharepoint.com/sites/Babsentity/Shared%20Documents/Data/movie-metadata2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ethnomine.sharepoint.com/sites/Babsentity/Shared%20Documents/Data/movie-metadata2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ethnomine.sharepoint.com/sites/Babsentity/Shared%20Documents/Data/movie-metadata22.xlsx" TargetMode="Externa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https://ethnomine.sharepoint.com/sites/Babsentity/Shared%20Documents/Data/movie-metadata2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[movie-metadata22.xlsx]Sheet1!Top Movies by Duration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10</a:t>
            </a:r>
            <a:r>
              <a:rPr lang="en-US" b="1" baseline="0" dirty="0"/>
              <a:t> LONGEST MOVIE</a:t>
            </a:r>
            <a:endParaRPr lang="en-US" b="1" dirty="0"/>
          </a:p>
        </c:rich>
      </c:tx>
      <c:layout>
        <c:manualLayout>
          <c:xMode val="edge"/>
          <c:yMode val="edge"/>
          <c:x val="0.37348534594452154"/>
          <c:y val="4.77988901898337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34527428340403893"/>
          <c:y val="0.189328427303602"/>
          <c:w val="0.64498129763706558"/>
          <c:h val="0.7085627267254888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Sheet1!$E$5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Sheet1!$D$6:$D$16</c:f>
              <c:strCache>
                <c:ptCount val="10"/>
                <c:pt idx="0">
                  <c:v>The Fast and the Furious   </c:v>
                </c:pt>
                <c:pt idx="1">
                  <c:v>Heaven's Gate   </c:v>
                </c:pt>
                <c:pt idx="2">
                  <c:v>Victor Frankenstein   </c:v>
                </c:pt>
                <c:pt idx="3">
                  <c:v>Blood In, Blood Out   </c:v>
                </c:pt>
                <c:pt idx="4">
                  <c:v>Pan   </c:v>
                </c:pt>
                <c:pt idx="5">
                  <c:v>Carlos               </c:v>
                </c:pt>
                <c:pt idx="6">
                  <c:v>The Avengers   </c:v>
                </c:pt>
                <c:pt idx="7">
                  <c:v>Ben-Hur   </c:v>
                </c:pt>
                <c:pt idx="8">
                  <c:v>Trapped               </c:v>
                </c:pt>
                <c:pt idx="9">
                  <c:v>King Kong   </c:v>
                </c:pt>
              </c:strCache>
            </c:strRef>
          </c:cat>
          <c:val>
            <c:numRef>
              <c:f>Sheet1!$E$6:$E$16</c:f>
              <c:numCache>
                <c:formatCode>General</c:formatCode>
                <c:ptCount val="10"/>
                <c:pt idx="0">
                  <c:v>318</c:v>
                </c:pt>
                <c:pt idx="1">
                  <c:v>325</c:v>
                </c:pt>
                <c:pt idx="2">
                  <c:v>330</c:v>
                </c:pt>
                <c:pt idx="3">
                  <c:v>330</c:v>
                </c:pt>
                <c:pt idx="4">
                  <c:v>333</c:v>
                </c:pt>
                <c:pt idx="5">
                  <c:v>334</c:v>
                </c:pt>
                <c:pt idx="6">
                  <c:v>346</c:v>
                </c:pt>
                <c:pt idx="7">
                  <c:v>423</c:v>
                </c:pt>
                <c:pt idx="8">
                  <c:v>511</c:v>
                </c:pt>
                <c:pt idx="9">
                  <c:v>603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AB-442F-8E45-4D1A4A7698E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3"/>
        <c:axId val="1243858815"/>
        <c:axId val="1243850495"/>
      </c:barChart>
      <c:catAx>
        <c:axId val="124385881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Movie</a:t>
                </a:r>
                <a:r>
                  <a:rPr lang="en-US" b="1" baseline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 Title</a:t>
                </a:r>
                <a:endParaRPr 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3850495"/>
        <c:crosses val="autoZero"/>
        <c:auto val="1"/>
        <c:lblAlgn val="ctr"/>
        <c:lblOffset val="100"/>
        <c:noMultiLvlLbl val="0"/>
      </c:catAx>
      <c:valAx>
        <c:axId val="1243850495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Duration in Mins</a:t>
                </a:r>
              </a:p>
            </c:rich>
          </c:tx>
          <c:layout>
            <c:manualLayout>
              <c:xMode val="edge"/>
              <c:yMode val="edge"/>
              <c:x val="0.42484153350653231"/>
              <c:y val="0.9035112510444245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2438588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[movie-metadata22.xlsx]Sheet1!PivotTable1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Top 20 Sold Movies</a:t>
            </a:r>
          </a:p>
        </c:rich>
      </c:tx>
      <c:layout>
        <c:manualLayout>
          <c:xMode val="edge"/>
          <c:yMode val="edge"/>
          <c:x val="0.37597690639006903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3923317696005702"/>
          <c:y val="0.11749002305789305"/>
          <c:w val="0.60671265577243283"/>
          <c:h val="0.8200075907854409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Sheet1!$H$5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Sheet1!$G$6:$G$26</c:f>
              <c:strCache>
                <c:ptCount val="20"/>
                <c:pt idx="0">
                  <c:v>The Fast and the Furious   </c:v>
                </c:pt>
                <c:pt idx="1">
                  <c:v>E.T. the Extra-Terrestrial   </c:v>
                </c:pt>
                <c:pt idx="2">
                  <c:v>Shrek 2   </c:v>
                </c:pt>
                <c:pt idx="3">
                  <c:v>The Dark Knight Rises   </c:v>
                </c:pt>
                <c:pt idx="4">
                  <c:v>Avengers: Age of Ultron   </c:v>
                </c:pt>
                <c:pt idx="5">
                  <c:v>Star Wars: Episode IV - A New Hope   </c:v>
                </c:pt>
                <c:pt idx="6">
                  <c:v>Oz the Great and Powerful   </c:v>
                </c:pt>
                <c:pt idx="7">
                  <c:v>Star Wars: Episode I - The Phantom Menace   </c:v>
                </c:pt>
                <c:pt idx="8">
                  <c:v>Home   </c:v>
                </c:pt>
                <c:pt idx="9">
                  <c:v>The Dark Knight   </c:v>
                </c:pt>
                <c:pt idx="10">
                  <c:v>The Twilight Saga: Breaking Dawn - Part 2   </c:v>
                </c:pt>
                <c:pt idx="11">
                  <c:v>Skyfall   </c:v>
                </c:pt>
                <c:pt idx="12">
                  <c:v>Jurassic World   </c:v>
                </c:pt>
                <c:pt idx="13">
                  <c:v>King Kong   </c:v>
                </c:pt>
                <c:pt idx="14">
                  <c:v>Titanic   </c:v>
                </c:pt>
                <c:pt idx="15">
                  <c:v>Alice in Wonderland   </c:v>
                </c:pt>
                <c:pt idx="16">
                  <c:v>Spider-Man 3   </c:v>
                </c:pt>
                <c:pt idx="17">
                  <c:v>The Jungle Book   </c:v>
                </c:pt>
                <c:pt idx="18">
                  <c:v>Avatar   </c:v>
                </c:pt>
                <c:pt idx="19">
                  <c:v>The Avengers   </c:v>
                </c:pt>
              </c:strCache>
            </c:strRef>
          </c:cat>
          <c:val>
            <c:numRef>
              <c:f>Sheet1!$H$6:$H$26</c:f>
              <c:numCache>
                <c:formatCode>General</c:formatCode>
                <c:ptCount val="20"/>
                <c:pt idx="0">
                  <c:v>433536930</c:v>
                </c:pt>
                <c:pt idx="1">
                  <c:v>434949459</c:v>
                </c:pt>
                <c:pt idx="2">
                  <c:v>436471036</c:v>
                </c:pt>
                <c:pt idx="3">
                  <c:v>448130642</c:v>
                </c:pt>
                <c:pt idx="4">
                  <c:v>458991599</c:v>
                </c:pt>
                <c:pt idx="5">
                  <c:v>460935665</c:v>
                </c:pt>
                <c:pt idx="6">
                  <c:v>469806152</c:v>
                </c:pt>
                <c:pt idx="7">
                  <c:v>474544677</c:v>
                </c:pt>
                <c:pt idx="8">
                  <c:v>532031025</c:v>
                </c:pt>
                <c:pt idx="9">
                  <c:v>533316061</c:v>
                </c:pt>
                <c:pt idx="10">
                  <c:v>584597846</c:v>
                </c:pt>
                <c:pt idx="11">
                  <c:v>608720554</c:v>
                </c:pt>
                <c:pt idx="12">
                  <c:v>652177271</c:v>
                </c:pt>
                <c:pt idx="13">
                  <c:v>654153780</c:v>
                </c:pt>
                <c:pt idx="14">
                  <c:v>658672302</c:v>
                </c:pt>
                <c:pt idx="15">
                  <c:v>668370412</c:v>
                </c:pt>
                <c:pt idx="16">
                  <c:v>673060606</c:v>
                </c:pt>
                <c:pt idx="17">
                  <c:v>725290282</c:v>
                </c:pt>
                <c:pt idx="18">
                  <c:v>760505847</c:v>
                </c:pt>
                <c:pt idx="19">
                  <c:v>1246559094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64-4E7F-BCE0-DAF51C50844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32"/>
        <c:axId val="1313869247"/>
        <c:axId val="1313862591"/>
      </c:barChart>
      <c:catAx>
        <c:axId val="131386924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>
                    <a:solidFill>
                      <a:schemeClr val="tx1"/>
                    </a:solidFill>
                  </a:rPr>
                  <a:t>Movie</a:t>
                </a:r>
                <a:r>
                  <a:rPr lang="en-US" b="1" baseline="0" dirty="0">
                    <a:solidFill>
                      <a:schemeClr val="tx1"/>
                    </a:solidFill>
                  </a:rPr>
                  <a:t> Title</a:t>
                </a:r>
                <a:endParaRPr lang="en-US" b="1" dirty="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1.4998408633414683E-2"/>
              <c:y val="0.4079883552346422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13862591"/>
        <c:crosses val="autoZero"/>
        <c:auto val="1"/>
        <c:lblAlgn val="ctr"/>
        <c:lblOffset val="100"/>
        <c:noMultiLvlLbl val="0"/>
      </c:catAx>
      <c:valAx>
        <c:axId val="1313862591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Gross Sales</a:t>
                </a:r>
              </a:p>
            </c:rich>
          </c:tx>
          <c:layout>
            <c:manualLayout>
              <c:xMode val="edge"/>
              <c:yMode val="edge"/>
              <c:x val="0.55090589324521677"/>
              <c:y val="0.9380468710147172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crossAx val="13138692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[movie-metadata22.xlsx]Sheet1!Color Change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Picture</a:t>
            </a:r>
            <a:r>
              <a:rPr lang="en-US" baseline="0" dirty="0"/>
              <a:t> Quality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4">
              <a:lumMod val="60000"/>
              <a:lumOff val="40000"/>
            </a:schemeClr>
          </a:solidFill>
          <a:ln w="0">
            <a:solidFill>
              <a:schemeClr val="lt1"/>
            </a:solidFill>
          </a:ln>
          <a:effectLst/>
        </c:spPr>
        <c:dLbl>
          <c:idx val="0"/>
          <c:layout>
            <c:manualLayout>
              <c:x val="9.955555555555555E-2"/>
              <c:y val="-7.87037037037037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>
              <a:lumMod val="75000"/>
            </a:schemeClr>
          </a:solidFill>
          <a:ln w="0">
            <a:solidFill>
              <a:schemeClr val="bg1"/>
            </a:solidFill>
          </a:ln>
          <a:effectLst/>
        </c:spPr>
        <c:dLbl>
          <c:idx val="0"/>
          <c:layout>
            <c:manualLayout>
              <c:x val="-0.1351111111111111"/>
              <c:y val="8.33333333333333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4">
              <a:lumMod val="60000"/>
              <a:lumOff val="40000"/>
            </a:schemeClr>
          </a:solidFill>
          <a:ln w="0">
            <a:solidFill>
              <a:schemeClr val="lt1"/>
            </a:solidFill>
          </a:ln>
          <a:effectLst/>
        </c:spPr>
        <c:dLbl>
          <c:idx val="0"/>
          <c:layout>
            <c:manualLayout>
              <c:x val="9.955555555555555E-2"/>
              <c:y val="-7.87037037037037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>
              <a:lumMod val="75000"/>
            </a:schemeClr>
          </a:solidFill>
          <a:ln w="0">
            <a:solidFill>
              <a:schemeClr val="bg1"/>
            </a:solidFill>
          </a:ln>
          <a:effectLst/>
        </c:spPr>
        <c:dLbl>
          <c:idx val="0"/>
          <c:layout>
            <c:manualLayout>
              <c:x val="-0.1351111111111111"/>
              <c:y val="8.33333333333333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4">
              <a:lumMod val="60000"/>
              <a:lumOff val="40000"/>
            </a:schemeClr>
          </a:solidFill>
          <a:ln w="0">
            <a:solidFill>
              <a:schemeClr val="lt1"/>
            </a:solidFill>
          </a:ln>
          <a:effectLst/>
        </c:spPr>
        <c:dLbl>
          <c:idx val="0"/>
          <c:layout>
            <c:manualLayout>
              <c:x val="9.955555555555555E-2"/>
              <c:y val="-7.87037037037037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2">
              <a:lumMod val="75000"/>
            </a:schemeClr>
          </a:solidFill>
          <a:ln w="0">
            <a:solidFill>
              <a:schemeClr val="bg1"/>
            </a:solidFill>
          </a:ln>
          <a:effectLst/>
        </c:spPr>
        <c:dLbl>
          <c:idx val="0"/>
          <c:layout>
            <c:manualLayout>
              <c:x val="-0.1351111111111111"/>
              <c:y val="8.33333333333333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doughnutChart>
        <c:varyColors val="1"/>
        <c:ser>
          <c:idx val="0"/>
          <c:order val="0"/>
          <c:tx>
            <c:strRef>
              <c:f>Sheet1!$B$14</c:f>
              <c:strCache>
                <c:ptCount val="1"/>
                <c:pt idx="0">
                  <c:v>Total</c:v>
                </c:pt>
              </c:strCache>
            </c:strRef>
          </c:tx>
          <c:spPr>
            <a:ln w="0">
              <a:noFill/>
            </a:ln>
          </c:spPr>
          <c:dPt>
            <c:idx val="0"/>
            <c:bubble3D val="0"/>
            <c:spPr>
              <a:solidFill>
                <a:schemeClr val="accent6">
                  <a:lumMod val="20000"/>
                  <a:lumOff val="80000"/>
                </a:schemeClr>
              </a:solidFill>
              <a:ln w="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6C6-499B-A1CA-0D21B1BE3386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</a:schemeClr>
              </a:solidFill>
              <a:ln w="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6C6-499B-A1CA-0D21B1BE3386}"/>
              </c:ext>
            </c:extLst>
          </c:dPt>
          <c:dLbls>
            <c:dLbl>
              <c:idx val="0"/>
              <c:layout>
                <c:manualLayout>
                  <c:x val="9.955555555555555E-2"/>
                  <c:y val="-7.87037037037037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6C6-499B-A1CA-0D21B1BE3386}"/>
                </c:ext>
              </c:extLst>
            </c:dLbl>
            <c:dLbl>
              <c:idx val="1"/>
              <c:layout>
                <c:manualLayout>
                  <c:x val="-0.1351111111111111"/>
                  <c:y val="8.333333333333332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6C6-499B-A1CA-0D21B1BE338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bg2">
                        <a:lumMod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Sheet1!$A$15:$A$17</c:f>
              <c:strCache>
                <c:ptCount val="2"/>
                <c:pt idx="0">
                  <c:v> Black and White</c:v>
                </c:pt>
                <c:pt idx="1">
                  <c:v>Color</c:v>
                </c:pt>
              </c:strCache>
            </c:strRef>
          </c:cat>
          <c:val>
            <c:numRef>
              <c:f>Sheet1!$B$15:$B$17</c:f>
              <c:numCache>
                <c:formatCode>0.00%</c:formatCode>
                <c:ptCount val="2"/>
                <c:pt idx="0">
                  <c:v>4.1600318471337577E-2</c:v>
                </c:pt>
                <c:pt idx="1">
                  <c:v>0.95839968152866239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6C6-499B-A1CA-0D21B1BE338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42294326291458"/>
          <c:y val="0.48747822166883426"/>
          <c:w val="0.27289263387062174"/>
          <c:h val="0.321738105679436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[movie-metadata22.xlsx]Sheet1!PivotTable9</c:name>
    <c:fmtId val="6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584981995634462"/>
          <c:y val="6.9512007961901934E-2"/>
          <c:w val="0.86198275804383939"/>
          <c:h val="0.72918037552998183"/>
        </c:manualLayout>
      </c:layout>
      <c:lineChart>
        <c:grouping val="standard"/>
        <c:varyColors val="0"/>
        <c:ser>
          <c:idx val="0"/>
          <c:order val="0"/>
          <c:tx>
            <c:strRef>
              <c:f>Sheet1!$BL$1</c:f>
              <c:strCache>
                <c:ptCount val="1"/>
                <c:pt idx="0">
                  <c:v>Budgets</c:v>
                </c:pt>
              </c:strCache>
            </c:strRef>
          </c:tx>
          <c:spPr>
            <a:ln w="28575" cap="rnd">
              <a:solidFill>
                <a:schemeClr val="accent6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Pt>
            <c:idx val="81"/>
            <c:marker>
              <c:symbol val="diamond"/>
              <c:size val="8"/>
              <c:spPr>
                <a:solidFill>
                  <a:schemeClr val="accent2">
                    <a:lumMod val="75000"/>
                  </a:schemeClr>
                </a:solidFill>
                <a:ln w="9525">
                  <a:solidFill>
                    <a:schemeClr val="accent2">
                      <a:lumMod val="75000"/>
                    </a:schemeClr>
                  </a:solidFill>
                  <a:bevel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077E-4120-8364-355FD8732DD1}"/>
              </c:ext>
            </c:extLst>
          </c:dPt>
          <c:cat>
            <c:strRef>
              <c:f>Sheet1!$BK$2:$BK$94</c:f>
              <c:strCache>
                <c:ptCount val="92"/>
                <c:pt idx="0">
                  <c:v>0</c:v>
                </c:pt>
                <c:pt idx="1">
                  <c:v>1916</c:v>
                </c:pt>
                <c:pt idx="2">
                  <c:v>1920</c:v>
                </c:pt>
                <c:pt idx="3">
                  <c:v>1925</c:v>
                </c:pt>
                <c:pt idx="4">
                  <c:v>1927</c:v>
                </c:pt>
                <c:pt idx="5">
                  <c:v>1929</c:v>
                </c:pt>
                <c:pt idx="6">
                  <c:v>1930</c:v>
                </c:pt>
                <c:pt idx="7">
                  <c:v>1932</c:v>
                </c:pt>
                <c:pt idx="8">
                  <c:v>1933</c:v>
                </c:pt>
                <c:pt idx="9">
                  <c:v>1934</c:v>
                </c:pt>
                <c:pt idx="10">
                  <c:v>1935</c:v>
                </c:pt>
                <c:pt idx="11">
                  <c:v>1936</c:v>
                </c:pt>
                <c:pt idx="12">
                  <c:v>1937</c:v>
                </c:pt>
                <c:pt idx="13">
                  <c:v>1938</c:v>
                </c:pt>
                <c:pt idx="14">
                  <c:v>1939</c:v>
                </c:pt>
                <c:pt idx="15">
                  <c:v>1940</c:v>
                </c:pt>
                <c:pt idx="16">
                  <c:v>1941</c:v>
                </c:pt>
                <c:pt idx="17">
                  <c:v>1942</c:v>
                </c:pt>
                <c:pt idx="18">
                  <c:v>1943</c:v>
                </c:pt>
                <c:pt idx="19">
                  <c:v>1944</c:v>
                </c:pt>
                <c:pt idx="20">
                  <c:v>1945</c:v>
                </c:pt>
                <c:pt idx="21">
                  <c:v>1946</c:v>
                </c:pt>
                <c:pt idx="22">
                  <c:v>1947</c:v>
                </c:pt>
                <c:pt idx="23">
                  <c:v>1948</c:v>
                </c:pt>
                <c:pt idx="24">
                  <c:v>1949</c:v>
                </c:pt>
                <c:pt idx="25">
                  <c:v>1950</c:v>
                </c:pt>
                <c:pt idx="26">
                  <c:v>1951</c:v>
                </c:pt>
                <c:pt idx="27">
                  <c:v>1952</c:v>
                </c:pt>
                <c:pt idx="28">
                  <c:v>1953</c:v>
                </c:pt>
                <c:pt idx="29">
                  <c:v>1954</c:v>
                </c:pt>
                <c:pt idx="30">
                  <c:v>1955</c:v>
                </c:pt>
                <c:pt idx="31">
                  <c:v>1956</c:v>
                </c:pt>
                <c:pt idx="32">
                  <c:v>1957</c:v>
                </c:pt>
                <c:pt idx="33">
                  <c:v>1958</c:v>
                </c:pt>
                <c:pt idx="34">
                  <c:v>1959</c:v>
                </c:pt>
                <c:pt idx="35">
                  <c:v>1960</c:v>
                </c:pt>
                <c:pt idx="36">
                  <c:v>1961</c:v>
                </c:pt>
                <c:pt idx="37">
                  <c:v>1962</c:v>
                </c:pt>
                <c:pt idx="38">
                  <c:v>1963</c:v>
                </c:pt>
                <c:pt idx="39">
                  <c:v>1964</c:v>
                </c:pt>
                <c:pt idx="40">
                  <c:v>1965</c:v>
                </c:pt>
                <c:pt idx="41">
                  <c:v>1966</c:v>
                </c:pt>
                <c:pt idx="42">
                  <c:v>1967</c:v>
                </c:pt>
                <c:pt idx="43">
                  <c:v>1968</c:v>
                </c:pt>
                <c:pt idx="44">
                  <c:v>1969</c:v>
                </c:pt>
                <c:pt idx="45">
                  <c:v>1970</c:v>
                </c:pt>
                <c:pt idx="46">
                  <c:v>1971</c:v>
                </c:pt>
                <c:pt idx="47">
                  <c:v>1972</c:v>
                </c:pt>
                <c:pt idx="48">
                  <c:v>1973</c:v>
                </c:pt>
                <c:pt idx="49">
                  <c:v>1974</c:v>
                </c:pt>
                <c:pt idx="50">
                  <c:v>1975</c:v>
                </c:pt>
                <c:pt idx="51">
                  <c:v>1976</c:v>
                </c:pt>
                <c:pt idx="52">
                  <c:v>1977</c:v>
                </c:pt>
                <c:pt idx="53">
                  <c:v>1978</c:v>
                </c:pt>
                <c:pt idx="54">
                  <c:v>1979</c:v>
                </c:pt>
                <c:pt idx="55">
                  <c:v>1980</c:v>
                </c:pt>
                <c:pt idx="56">
                  <c:v>1981</c:v>
                </c:pt>
                <c:pt idx="57">
                  <c:v>1982</c:v>
                </c:pt>
                <c:pt idx="58">
                  <c:v>1983</c:v>
                </c:pt>
                <c:pt idx="59">
                  <c:v>1984</c:v>
                </c:pt>
                <c:pt idx="60">
                  <c:v>1985</c:v>
                </c:pt>
                <c:pt idx="61">
                  <c:v>1986</c:v>
                </c:pt>
                <c:pt idx="62">
                  <c:v>1987</c:v>
                </c:pt>
                <c:pt idx="63">
                  <c:v>1988</c:v>
                </c:pt>
                <c:pt idx="64">
                  <c:v>1989</c:v>
                </c:pt>
                <c:pt idx="65">
                  <c:v>1990</c:v>
                </c:pt>
                <c:pt idx="66">
                  <c:v>1991</c:v>
                </c:pt>
                <c:pt idx="67">
                  <c:v>1992</c:v>
                </c:pt>
                <c:pt idx="68">
                  <c:v>1993</c:v>
                </c:pt>
                <c:pt idx="69">
                  <c:v>1994</c:v>
                </c:pt>
                <c:pt idx="70">
                  <c:v>1995</c:v>
                </c:pt>
                <c:pt idx="71">
                  <c:v>1996</c:v>
                </c:pt>
                <c:pt idx="72">
                  <c:v>1997</c:v>
                </c:pt>
                <c:pt idx="73">
                  <c:v>1998</c:v>
                </c:pt>
                <c:pt idx="74">
                  <c:v>1999</c:v>
                </c:pt>
                <c:pt idx="75">
                  <c:v>2000</c:v>
                </c:pt>
                <c:pt idx="76">
                  <c:v>2001</c:v>
                </c:pt>
                <c:pt idx="77">
                  <c:v>2002</c:v>
                </c:pt>
                <c:pt idx="78">
                  <c:v>2003</c:v>
                </c:pt>
                <c:pt idx="79">
                  <c:v>2004</c:v>
                </c:pt>
                <c:pt idx="80">
                  <c:v>2005</c:v>
                </c:pt>
                <c:pt idx="81">
                  <c:v>2006</c:v>
                </c:pt>
                <c:pt idx="82">
                  <c:v>2007</c:v>
                </c:pt>
                <c:pt idx="83">
                  <c:v>2008</c:v>
                </c:pt>
                <c:pt idx="84">
                  <c:v>2009</c:v>
                </c:pt>
                <c:pt idx="85">
                  <c:v>2010</c:v>
                </c:pt>
                <c:pt idx="86">
                  <c:v>2011</c:v>
                </c:pt>
                <c:pt idx="87">
                  <c:v>2012</c:v>
                </c:pt>
                <c:pt idx="88">
                  <c:v>2013</c:v>
                </c:pt>
                <c:pt idx="89">
                  <c:v>2014</c:v>
                </c:pt>
                <c:pt idx="90">
                  <c:v>2015</c:v>
                </c:pt>
                <c:pt idx="91">
                  <c:v>2016</c:v>
                </c:pt>
              </c:strCache>
            </c:strRef>
          </c:cat>
          <c:val>
            <c:numRef>
              <c:f>Sheet1!$BL$2:$BL$94</c:f>
              <c:numCache>
                <c:formatCode>General</c:formatCode>
                <c:ptCount val="92"/>
                <c:pt idx="0">
                  <c:v>65200000</c:v>
                </c:pt>
                <c:pt idx="1">
                  <c:v>385907</c:v>
                </c:pt>
                <c:pt idx="2">
                  <c:v>100000</c:v>
                </c:pt>
                <c:pt idx="3">
                  <c:v>245000</c:v>
                </c:pt>
                <c:pt idx="4">
                  <c:v>6000000</c:v>
                </c:pt>
                <c:pt idx="5">
                  <c:v>379000</c:v>
                </c:pt>
                <c:pt idx="6">
                  <c:v>3950000</c:v>
                </c:pt>
                <c:pt idx="7">
                  <c:v>800000</c:v>
                </c:pt>
                <c:pt idx="8">
                  <c:v>639000</c:v>
                </c:pt>
                <c:pt idx="9">
                  <c:v>325000</c:v>
                </c:pt>
                <c:pt idx="10">
                  <c:v>609000</c:v>
                </c:pt>
                <c:pt idx="11">
                  <c:v>2700000</c:v>
                </c:pt>
                <c:pt idx="12">
                  <c:v>2000000</c:v>
                </c:pt>
                <c:pt idx="13">
                  <c:v>3644736</c:v>
                </c:pt>
                <c:pt idx="14">
                  <c:v>8277000</c:v>
                </c:pt>
                <c:pt idx="15">
                  <c:v>7782000</c:v>
                </c:pt>
                <c:pt idx="16">
                  <c:v>1250000</c:v>
                </c:pt>
                <c:pt idx="17">
                  <c:v>950000</c:v>
                </c:pt>
                <c:pt idx="18">
                  <c:v>2627000</c:v>
                </c:pt>
                <c:pt idx="19">
                  <c:v>2361000</c:v>
                </c:pt>
                <c:pt idx="20">
                  <c:v>5106377</c:v>
                </c:pt>
                <c:pt idx="21">
                  <c:v>13280000</c:v>
                </c:pt>
                <c:pt idx="22">
                  <c:v>7509000</c:v>
                </c:pt>
                <c:pt idx="23">
                  <c:v>6700000</c:v>
                </c:pt>
                <c:pt idx="24">
                  <c:v>2600000</c:v>
                </c:pt>
                <c:pt idx="25">
                  <c:v>3768785</c:v>
                </c:pt>
                <c:pt idx="26">
                  <c:v>11718429</c:v>
                </c:pt>
                <c:pt idx="27">
                  <c:v>7290800</c:v>
                </c:pt>
                <c:pt idx="28">
                  <c:v>8110000</c:v>
                </c:pt>
                <c:pt idx="29">
                  <c:v>17910000</c:v>
                </c:pt>
                <c:pt idx="30">
                  <c:v>1200000</c:v>
                </c:pt>
                <c:pt idx="31">
                  <c:v>9500000</c:v>
                </c:pt>
                <c:pt idx="32">
                  <c:v>3350000</c:v>
                </c:pt>
                <c:pt idx="33">
                  <c:v>3000000</c:v>
                </c:pt>
                <c:pt idx="34">
                  <c:v>11383848</c:v>
                </c:pt>
                <c:pt idx="35">
                  <c:v>6806947</c:v>
                </c:pt>
                <c:pt idx="36">
                  <c:v>17900000</c:v>
                </c:pt>
                <c:pt idx="37">
                  <c:v>35362000</c:v>
                </c:pt>
                <c:pt idx="38">
                  <c:v>61701585</c:v>
                </c:pt>
                <c:pt idx="39">
                  <c:v>54540000</c:v>
                </c:pt>
                <c:pt idx="40">
                  <c:v>52450000</c:v>
                </c:pt>
                <c:pt idx="41">
                  <c:v>16077800</c:v>
                </c:pt>
                <c:pt idx="42">
                  <c:v>16000000</c:v>
                </c:pt>
                <c:pt idx="43">
                  <c:v>44283000</c:v>
                </c:pt>
                <c:pt idx="44">
                  <c:v>68544087</c:v>
                </c:pt>
                <c:pt idx="45">
                  <c:v>126166946</c:v>
                </c:pt>
                <c:pt idx="46">
                  <c:v>34327000</c:v>
                </c:pt>
                <c:pt idx="47">
                  <c:v>18110000</c:v>
                </c:pt>
                <c:pt idx="48">
                  <c:v>35715783</c:v>
                </c:pt>
                <c:pt idx="49">
                  <c:v>37667064</c:v>
                </c:pt>
                <c:pt idx="50">
                  <c:v>28929575</c:v>
                </c:pt>
                <c:pt idx="51">
                  <c:v>34550375</c:v>
                </c:pt>
                <c:pt idx="52">
                  <c:v>157810870</c:v>
                </c:pt>
                <c:pt idx="53">
                  <c:v>169250000</c:v>
                </c:pt>
                <c:pt idx="54">
                  <c:v>220000000</c:v>
                </c:pt>
                <c:pt idx="55">
                  <c:v>351800000</c:v>
                </c:pt>
                <c:pt idx="56">
                  <c:v>379575000</c:v>
                </c:pt>
                <c:pt idx="57">
                  <c:v>379950000</c:v>
                </c:pt>
                <c:pt idx="58">
                  <c:v>317502000</c:v>
                </c:pt>
                <c:pt idx="59">
                  <c:v>445425000</c:v>
                </c:pt>
                <c:pt idx="60">
                  <c:v>391905523</c:v>
                </c:pt>
                <c:pt idx="61">
                  <c:v>364075000</c:v>
                </c:pt>
                <c:pt idx="62">
                  <c:v>419550000</c:v>
                </c:pt>
                <c:pt idx="63">
                  <c:v>1520900000</c:v>
                </c:pt>
                <c:pt idx="64">
                  <c:v>605860000</c:v>
                </c:pt>
                <c:pt idx="65">
                  <c:v>939259000</c:v>
                </c:pt>
                <c:pt idx="66">
                  <c:v>780473000</c:v>
                </c:pt>
                <c:pt idx="67">
                  <c:v>857407000</c:v>
                </c:pt>
                <c:pt idx="68">
                  <c:v>974300000</c:v>
                </c:pt>
                <c:pt idx="69">
                  <c:v>1537730000</c:v>
                </c:pt>
                <c:pt idx="70">
                  <c:v>2195925000</c:v>
                </c:pt>
                <c:pt idx="71">
                  <c:v>3098820000</c:v>
                </c:pt>
                <c:pt idx="72">
                  <c:v>6417845000</c:v>
                </c:pt>
                <c:pt idx="73">
                  <c:v>4976580000</c:v>
                </c:pt>
                <c:pt idx="74">
                  <c:v>6393012000</c:v>
                </c:pt>
                <c:pt idx="75">
                  <c:v>5763677000</c:v>
                </c:pt>
                <c:pt idx="76">
                  <c:v>6859090000</c:v>
                </c:pt>
                <c:pt idx="77">
                  <c:v>6584899159</c:v>
                </c:pt>
                <c:pt idx="78">
                  <c:v>5804549218</c:v>
                </c:pt>
                <c:pt idx="79">
                  <c:v>9232472891</c:v>
                </c:pt>
                <c:pt idx="80">
                  <c:v>14275759461</c:v>
                </c:pt>
                <c:pt idx="81">
                  <c:v>20019582000</c:v>
                </c:pt>
                <c:pt idx="82">
                  <c:v>6461617000</c:v>
                </c:pt>
                <c:pt idx="83">
                  <c:v>8402782000</c:v>
                </c:pt>
                <c:pt idx="84">
                  <c:v>8007830000</c:v>
                </c:pt>
                <c:pt idx="85">
                  <c:v>8958965000</c:v>
                </c:pt>
                <c:pt idx="86">
                  <c:v>7711151350</c:v>
                </c:pt>
                <c:pt idx="87">
                  <c:v>8146368375</c:v>
                </c:pt>
                <c:pt idx="88">
                  <c:v>8631556567</c:v>
                </c:pt>
                <c:pt idx="89">
                  <c:v>8089608000</c:v>
                </c:pt>
                <c:pt idx="90">
                  <c:v>7889754148</c:v>
                </c:pt>
                <c:pt idx="91">
                  <c:v>5267775000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77E-4120-8364-355FD8732DD1}"/>
            </c:ext>
          </c:extLst>
        </c:ser>
        <c:ser>
          <c:idx val="1"/>
          <c:order val="1"/>
          <c:tx>
            <c:strRef>
              <c:f>Sheet1!$BM$1</c:f>
              <c:strCache>
                <c:ptCount val="1"/>
                <c:pt idx="0">
                  <c:v>Gross_</c:v>
                </c:pt>
              </c:strCache>
            </c:strRef>
          </c:tx>
          <c:spPr>
            <a:ln w="28575" cap="rnd">
              <a:solidFill>
                <a:schemeClr val="accent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Sheet1!$BK$2:$BK$94</c:f>
              <c:strCache>
                <c:ptCount val="92"/>
                <c:pt idx="0">
                  <c:v>0</c:v>
                </c:pt>
                <c:pt idx="1">
                  <c:v>1916</c:v>
                </c:pt>
                <c:pt idx="2">
                  <c:v>1920</c:v>
                </c:pt>
                <c:pt idx="3">
                  <c:v>1925</c:v>
                </c:pt>
                <c:pt idx="4">
                  <c:v>1927</c:v>
                </c:pt>
                <c:pt idx="5">
                  <c:v>1929</c:v>
                </c:pt>
                <c:pt idx="6">
                  <c:v>1930</c:v>
                </c:pt>
                <c:pt idx="7">
                  <c:v>1932</c:v>
                </c:pt>
                <c:pt idx="8">
                  <c:v>1933</c:v>
                </c:pt>
                <c:pt idx="9">
                  <c:v>1934</c:v>
                </c:pt>
                <c:pt idx="10">
                  <c:v>1935</c:v>
                </c:pt>
                <c:pt idx="11">
                  <c:v>1936</c:v>
                </c:pt>
                <c:pt idx="12">
                  <c:v>1937</c:v>
                </c:pt>
                <c:pt idx="13">
                  <c:v>1938</c:v>
                </c:pt>
                <c:pt idx="14">
                  <c:v>1939</c:v>
                </c:pt>
                <c:pt idx="15">
                  <c:v>1940</c:v>
                </c:pt>
                <c:pt idx="16">
                  <c:v>1941</c:v>
                </c:pt>
                <c:pt idx="17">
                  <c:v>1942</c:v>
                </c:pt>
                <c:pt idx="18">
                  <c:v>1943</c:v>
                </c:pt>
                <c:pt idx="19">
                  <c:v>1944</c:v>
                </c:pt>
                <c:pt idx="20">
                  <c:v>1945</c:v>
                </c:pt>
                <c:pt idx="21">
                  <c:v>1946</c:v>
                </c:pt>
                <c:pt idx="22">
                  <c:v>1947</c:v>
                </c:pt>
                <c:pt idx="23">
                  <c:v>1948</c:v>
                </c:pt>
                <c:pt idx="24">
                  <c:v>1949</c:v>
                </c:pt>
                <c:pt idx="25">
                  <c:v>1950</c:v>
                </c:pt>
                <c:pt idx="26">
                  <c:v>1951</c:v>
                </c:pt>
                <c:pt idx="27">
                  <c:v>1952</c:v>
                </c:pt>
                <c:pt idx="28">
                  <c:v>1953</c:v>
                </c:pt>
                <c:pt idx="29">
                  <c:v>1954</c:v>
                </c:pt>
                <c:pt idx="30">
                  <c:v>1955</c:v>
                </c:pt>
                <c:pt idx="31">
                  <c:v>1956</c:v>
                </c:pt>
                <c:pt idx="32">
                  <c:v>1957</c:v>
                </c:pt>
                <c:pt idx="33">
                  <c:v>1958</c:v>
                </c:pt>
                <c:pt idx="34">
                  <c:v>1959</c:v>
                </c:pt>
                <c:pt idx="35">
                  <c:v>1960</c:v>
                </c:pt>
                <c:pt idx="36">
                  <c:v>1961</c:v>
                </c:pt>
                <c:pt idx="37">
                  <c:v>1962</c:v>
                </c:pt>
                <c:pt idx="38">
                  <c:v>1963</c:v>
                </c:pt>
                <c:pt idx="39">
                  <c:v>1964</c:v>
                </c:pt>
                <c:pt idx="40">
                  <c:v>1965</c:v>
                </c:pt>
                <c:pt idx="41">
                  <c:v>1966</c:v>
                </c:pt>
                <c:pt idx="42">
                  <c:v>1967</c:v>
                </c:pt>
                <c:pt idx="43">
                  <c:v>1968</c:v>
                </c:pt>
                <c:pt idx="44">
                  <c:v>1969</c:v>
                </c:pt>
                <c:pt idx="45">
                  <c:v>1970</c:v>
                </c:pt>
                <c:pt idx="46">
                  <c:v>1971</c:v>
                </c:pt>
                <c:pt idx="47">
                  <c:v>1972</c:v>
                </c:pt>
                <c:pt idx="48">
                  <c:v>1973</c:v>
                </c:pt>
                <c:pt idx="49">
                  <c:v>1974</c:v>
                </c:pt>
                <c:pt idx="50">
                  <c:v>1975</c:v>
                </c:pt>
                <c:pt idx="51">
                  <c:v>1976</c:v>
                </c:pt>
                <c:pt idx="52">
                  <c:v>1977</c:v>
                </c:pt>
                <c:pt idx="53">
                  <c:v>1978</c:v>
                </c:pt>
                <c:pt idx="54">
                  <c:v>1979</c:v>
                </c:pt>
                <c:pt idx="55">
                  <c:v>1980</c:v>
                </c:pt>
                <c:pt idx="56">
                  <c:v>1981</c:v>
                </c:pt>
                <c:pt idx="57">
                  <c:v>1982</c:v>
                </c:pt>
                <c:pt idx="58">
                  <c:v>1983</c:v>
                </c:pt>
                <c:pt idx="59">
                  <c:v>1984</c:v>
                </c:pt>
                <c:pt idx="60">
                  <c:v>1985</c:v>
                </c:pt>
                <c:pt idx="61">
                  <c:v>1986</c:v>
                </c:pt>
                <c:pt idx="62">
                  <c:v>1987</c:v>
                </c:pt>
                <c:pt idx="63">
                  <c:v>1988</c:v>
                </c:pt>
                <c:pt idx="64">
                  <c:v>1989</c:v>
                </c:pt>
                <c:pt idx="65">
                  <c:v>1990</c:v>
                </c:pt>
                <c:pt idx="66">
                  <c:v>1991</c:v>
                </c:pt>
                <c:pt idx="67">
                  <c:v>1992</c:v>
                </c:pt>
                <c:pt idx="68">
                  <c:v>1993</c:v>
                </c:pt>
                <c:pt idx="69">
                  <c:v>1994</c:v>
                </c:pt>
                <c:pt idx="70">
                  <c:v>1995</c:v>
                </c:pt>
                <c:pt idx="71">
                  <c:v>1996</c:v>
                </c:pt>
                <c:pt idx="72">
                  <c:v>1997</c:v>
                </c:pt>
                <c:pt idx="73">
                  <c:v>1998</c:v>
                </c:pt>
                <c:pt idx="74">
                  <c:v>1999</c:v>
                </c:pt>
                <c:pt idx="75">
                  <c:v>2000</c:v>
                </c:pt>
                <c:pt idx="76">
                  <c:v>2001</c:v>
                </c:pt>
                <c:pt idx="77">
                  <c:v>2002</c:v>
                </c:pt>
                <c:pt idx="78">
                  <c:v>2003</c:v>
                </c:pt>
                <c:pt idx="79">
                  <c:v>2004</c:v>
                </c:pt>
                <c:pt idx="80">
                  <c:v>2005</c:v>
                </c:pt>
                <c:pt idx="81">
                  <c:v>2006</c:v>
                </c:pt>
                <c:pt idx="82">
                  <c:v>2007</c:v>
                </c:pt>
                <c:pt idx="83">
                  <c:v>2008</c:v>
                </c:pt>
                <c:pt idx="84">
                  <c:v>2009</c:v>
                </c:pt>
                <c:pt idx="85">
                  <c:v>2010</c:v>
                </c:pt>
                <c:pt idx="86">
                  <c:v>2011</c:v>
                </c:pt>
                <c:pt idx="87">
                  <c:v>2012</c:v>
                </c:pt>
                <c:pt idx="88">
                  <c:v>2013</c:v>
                </c:pt>
                <c:pt idx="89">
                  <c:v>2014</c:v>
                </c:pt>
                <c:pt idx="90">
                  <c:v>2015</c:v>
                </c:pt>
                <c:pt idx="91">
                  <c:v>2016</c:v>
                </c:pt>
              </c:strCache>
            </c:strRef>
          </c:cat>
          <c:val>
            <c:numRef>
              <c:f>Sheet1!$BM$2:$BM$94</c:f>
              <c:numCache>
                <c:formatCode>General</c:formatCode>
                <c:ptCount val="92"/>
                <c:pt idx="0">
                  <c:v>1039304</c:v>
                </c:pt>
                <c:pt idx="1">
                  <c:v>0</c:v>
                </c:pt>
                <c:pt idx="2">
                  <c:v>3000000</c:v>
                </c:pt>
                <c:pt idx="3">
                  <c:v>0</c:v>
                </c:pt>
                <c:pt idx="4">
                  <c:v>26435</c:v>
                </c:pt>
                <c:pt idx="5">
                  <c:v>2817950</c:v>
                </c:pt>
                <c:pt idx="6">
                  <c:v>0</c:v>
                </c:pt>
                <c:pt idx="7">
                  <c:v>0</c:v>
                </c:pt>
                <c:pt idx="8">
                  <c:v>2300000</c:v>
                </c:pt>
                <c:pt idx="9">
                  <c:v>0</c:v>
                </c:pt>
                <c:pt idx="10">
                  <c:v>3000000</c:v>
                </c:pt>
                <c:pt idx="11">
                  <c:v>163245</c:v>
                </c:pt>
                <c:pt idx="12">
                  <c:v>184925485</c:v>
                </c:pt>
                <c:pt idx="13">
                  <c:v>0</c:v>
                </c:pt>
                <c:pt idx="14">
                  <c:v>220857890</c:v>
                </c:pt>
                <c:pt idx="15">
                  <c:v>160700000</c:v>
                </c:pt>
                <c:pt idx="16">
                  <c:v>0</c:v>
                </c:pt>
                <c:pt idx="17">
                  <c:v>102797150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44050000</c:v>
                </c:pt>
                <c:pt idx="22">
                  <c:v>7927</c:v>
                </c:pt>
                <c:pt idx="23">
                  <c:v>2956000</c:v>
                </c:pt>
                <c:pt idx="24">
                  <c:v>0</c:v>
                </c:pt>
                <c:pt idx="25">
                  <c:v>8000000</c:v>
                </c:pt>
                <c:pt idx="26">
                  <c:v>0</c:v>
                </c:pt>
                <c:pt idx="27">
                  <c:v>36000000</c:v>
                </c:pt>
                <c:pt idx="28">
                  <c:v>41000000</c:v>
                </c:pt>
                <c:pt idx="29">
                  <c:v>9869061</c:v>
                </c:pt>
                <c:pt idx="30">
                  <c:v>0</c:v>
                </c:pt>
                <c:pt idx="31">
                  <c:v>0</c:v>
                </c:pt>
                <c:pt idx="32">
                  <c:v>27200000</c:v>
                </c:pt>
                <c:pt idx="33">
                  <c:v>0</c:v>
                </c:pt>
                <c:pt idx="34">
                  <c:v>25000000</c:v>
                </c:pt>
                <c:pt idx="35">
                  <c:v>32000000</c:v>
                </c:pt>
                <c:pt idx="36">
                  <c:v>43650000</c:v>
                </c:pt>
                <c:pt idx="37">
                  <c:v>22067035</c:v>
                </c:pt>
                <c:pt idx="38">
                  <c:v>128850000</c:v>
                </c:pt>
                <c:pt idx="39">
                  <c:v>229427443</c:v>
                </c:pt>
                <c:pt idx="40">
                  <c:v>346551159</c:v>
                </c:pt>
                <c:pt idx="41">
                  <c:v>6100000</c:v>
                </c:pt>
                <c:pt idx="42">
                  <c:v>43100000</c:v>
                </c:pt>
                <c:pt idx="43">
                  <c:v>73515371</c:v>
                </c:pt>
                <c:pt idx="44">
                  <c:v>125135793</c:v>
                </c:pt>
                <c:pt idx="45">
                  <c:v>41800000</c:v>
                </c:pt>
                <c:pt idx="46">
                  <c:v>108988231</c:v>
                </c:pt>
                <c:pt idx="47">
                  <c:v>135002435</c:v>
                </c:pt>
                <c:pt idx="48">
                  <c:v>514597645</c:v>
                </c:pt>
                <c:pt idx="49">
                  <c:v>385370600</c:v>
                </c:pt>
                <c:pt idx="50">
                  <c:v>373229197</c:v>
                </c:pt>
                <c:pt idx="51">
                  <c:v>142235247</c:v>
                </c:pt>
                <c:pt idx="52">
                  <c:v>744035665</c:v>
                </c:pt>
                <c:pt idx="53">
                  <c:v>715422346</c:v>
                </c:pt>
                <c:pt idx="54">
                  <c:v>445057000</c:v>
                </c:pt>
                <c:pt idx="55">
                  <c:v>865459001</c:v>
                </c:pt>
                <c:pt idx="56">
                  <c:v>704833286</c:v>
                </c:pt>
                <c:pt idx="57">
                  <c:v>1200600835</c:v>
                </c:pt>
                <c:pt idx="58">
                  <c:v>982693409</c:v>
                </c:pt>
                <c:pt idx="59">
                  <c:v>1447610771</c:v>
                </c:pt>
                <c:pt idx="60">
                  <c:v>888347012</c:v>
                </c:pt>
                <c:pt idx="61">
                  <c:v>1110911601</c:v>
                </c:pt>
                <c:pt idx="62">
                  <c:v>1247231208</c:v>
                </c:pt>
                <c:pt idx="63">
                  <c:v>1235710555</c:v>
                </c:pt>
                <c:pt idx="64">
                  <c:v>1639388954</c:v>
                </c:pt>
                <c:pt idx="65">
                  <c:v>2189711195</c:v>
                </c:pt>
                <c:pt idx="66">
                  <c:v>1615335050</c:v>
                </c:pt>
                <c:pt idx="67">
                  <c:v>2164616635</c:v>
                </c:pt>
                <c:pt idx="68">
                  <c:v>2083896205</c:v>
                </c:pt>
                <c:pt idx="69">
                  <c:v>3147970307</c:v>
                </c:pt>
                <c:pt idx="70">
                  <c:v>3098756879</c:v>
                </c:pt>
                <c:pt idx="71">
                  <c:v>3994196554</c:v>
                </c:pt>
                <c:pt idx="72">
                  <c:v>5196077602</c:v>
                </c:pt>
                <c:pt idx="73">
                  <c:v>4950634027</c:v>
                </c:pt>
                <c:pt idx="74">
                  <c:v>6319981262</c:v>
                </c:pt>
                <c:pt idx="75">
                  <c:v>7042828806</c:v>
                </c:pt>
                <c:pt idx="76">
                  <c:v>8132074782</c:v>
                </c:pt>
                <c:pt idx="77">
                  <c:v>8702230297</c:v>
                </c:pt>
                <c:pt idx="78">
                  <c:v>7747711729</c:v>
                </c:pt>
                <c:pt idx="79">
                  <c:v>8145305822</c:v>
                </c:pt>
                <c:pt idx="80">
                  <c:v>8355306088</c:v>
                </c:pt>
                <c:pt idx="81">
                  <c:v>8475376886</c:v>
                </c:pt>
                <c:pt idx="82">
                  <c:v>8281882683</c:v>
                </c:pt>
                <c:pt idx="83">
                  <c:v>8959275385</c:v>
                </c:pt>
                <c:pt idx="84">
                  <c:v>9934599643</c:v>
                </c:pt>
                <c:pt idx="85">
                  <c:v>9931756876</c:v>
                </c:pt>
                <c:pt idx="86">
                  <c:v>8745094799</c:v>
                </c:pt>
                <c:pt idx="87">
                  <c:v>11380108510</c:v>
                </c:pt>
                <c:pt idx="88">
                  <c:v>10501612904</c:v>
                </c:pt>
                <c:pt idx="89">
                  <c:v>10422826870</c:v>
                </c:pt>
                <c:pt idx="90">
                  <c:v>9513928206</c:v>
                </c:pt>
                <c:pt idx="91">
                  <c:v>5692378656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77E-4120-8364-355FD8732D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26371472"/>
        <c:axId val="1926362736"/>
      </c:lineChart>
      <c:catAx>
        <c:axId val="1926371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6362736"/>
        <c:crosses val="autoZero"/>
        <c:auto val="1"/>
        <c:lblAlgn val="ctr"/>
        <c:lblOffset val="100"/>
        <c:noMultiLvlLbl val="0"/>
      </c:catAx>
      <c:valAx>
        <c:axId val="1926362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6371472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8883979569736564"/>
          <c:y val="0.25025576418332324"/>
          <c:w val="0.54131138477380369"/>
          <c:h val="0.138462507571168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[movie-metadata22.xlsx]Sheet1!PivotTable15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/>
              <a:t>Content Ratings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7270196029408388"/>
          <c:y val="0.24634304207119742"/>
          <c:w val="0.74878959366585618"/>
          <c:h val="0.4597259808543349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Sheet1!$P$2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Sheet1!$O$3:$O$22</c:f>
              <c:strCache>
                <c:ptCount val="19"/>
                <c:pt idx="0">
                  <c:v>R</c:v>
                </c:pt>
                <c:pt idx="1">
                  <c:v>PG-13</c:v>
                </c:pt>
                <c:pt idx="2">
                  <c:v>PG</c:v>
                </c:pt>
                <c:pt idx="3">
                  <c:v>Not Available</c:v>
                </c:pt>
                <c:pt idx="4">
                  <c:v>Not Rated</c:v>
                </c:pt>
                <c:pt idx="5">
                  <c:v>G</c:v>
                </c:pt>
                <c:pt idx="6">
                  <c:v>Unrated</c:v>
                </c:pt>
                <c:pt idx="7">
                  <c:v>Approved</c:v>
                </c:pt>
                <c:pt idx="8">
                  <c:v>TV-14</c:v>
                </c:pt>
                <c:pt idx="9">
                  <c:v>TV-MA</c:v>
                </c:pt>
                <c:pt idx="10">
                  <c:v>X</c:v>
                </c:pt>
                <c:pt idx="11">
                  <c:v>TV-PG</c:v>
                </c:pt>
                <c:pt idx="12">
                  <c:v>TV-G</c:v>
                </c:pt>
                <c:pt idx="13">
                  <c:v>Passed</c:v>
                </c:pt>
                <c:pt idx="14">
                  <c:v>NC-17</c:v>
                </c:pt>
                <c:pt idx="15">
                  <c:v>GP</c:v>
                </c:pt>
                <c:pt idx="16">
                  <c:v>M</c:v>
                </c:pt>
                <c:pt idx="17">
                  <c:v>TV-Y7</c:v>
                </c:pt>
                <c:pt idx="18">
                  <c:v>TV-Y</c:v>
                </c:pt>
              </c:strCache>
            </c:strRef>
          </c:cat>
          <c:val>
            <c:numRef>
              <c:f>Sheet1!$P$3:$P$22</c:f>
              <c:numCache>
                <c:formatCode>General</c:formatCode>
                <c:ptCount val="19"/>
                <c:pt idx="0">
                  <c:v>2118</c:v>
                </c:pt>
                <c:pt idx="1">
                  <c:v>1461</c:v>
                </c:pt>
                <c:pt idx="2">
                  <c:v>701</c:v>
                </c:pt>
                <c:pt idx="3">
                  <c:v>303</c:v>
                </c:pt>
                <c:pt idx="4">
                  <c:v>116</c:v>
                </c:pt>
                <c:pt idx="5">
                  <c:v>112</c:v>
                </c:pt>
                <c:pt idx="6">
                  <c:v>62</c:v>
                </c:pt>
                <c:pt idx="7">
                  <c:v>55</c:v>
                </c:pt>
                <c:pt idx="8">
                  <c:v>30</c:v>
                </c:pt>
                <c:pt idx="9">
                  <c:v>20</c:v>
                </c:pt>
                <c:pt idx="10">
                  <c:v>13</c:v>
                </c:pt>
                <c:pt idx="11">
                  <c:v>13</c:v>
                </c:pt>
                <c:pt idx="12">
                  <c:v>10</c:v>
                </c:pt>
                <c:pt idx="13">
                  <c:v>9</c:v>
                </c:pt>
                <c:pt idx="14">
                  <c:v>7</c:v>
                </c:pt>
                <c:pt idx="15">
                  <c:v>6</c:v>
                </c:pt>
                <c:pt idx="16">
                  <c:v>5</c:v>
                </c:pt>
                <c:pt idx="17">
                  <c:v>1</c:v>
                </c:pt>
                <c:pt idx="18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041-4DB4-BB71-4441A9C042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21425631"/>
        <c:axId val="521414399"/>
      </c:barChart>
      <c:catAx>
        <c:axId val="5214256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414399"/>
        <c:crosses val="autoZero"/>
        <c:auto val="1"/>
        <c:lblAlgn val="ctr"/>
        <c:lblOffset val="100"/>
        <c:noMultiLvlLbl val="0"/>
      </c:catAx>
      <c:valAx>
        <c:axId val="52141439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4256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Sheet1!$AE$96:$AE$159</cx:f>
        <cx:nf>Sheet1!$AE$95</cx:nf>
        <cx:lvl ptCount="64" name="Movies">
          <cx:pt idx="0">Afghanistan</cx:pt>
          <cx:pt idx="1">Argentina</cx:pt>
          <cx:pt idx="2">Aruba</cx:pt>
          <cx:pt idx="3">Australia</cx:pt>
          <cx:pt idx="4">Bahamas</cx:pt>
          <cx:pt idx="5">Belgium</cx:pt>
          <cx:pt idx="6">Brazil</cx:pt>
          <cx:pt idx="7">Bulgaria</cx:pt>
          <cx:pt idx="8">Cambodia</cx:pt>
          <cx:pt idx="9">Cameroon</cx:pt>
          <cx:pt idx="10">Canada</cx:pt>
          <cx:pt idx="11">Chile</cx:pt>
          <cx:pt idx="12">China</cx:pt>
          <cx:pt idx="13">Colombia</cx:pt>
          <cx:pt idx="14">Czech Republic</cx:pt>
          <cx:pt idx="15">Denmark</cx:pt>
          <cx:pt idx="16">Dominican Republic</cx:pt>
          <cx:pt idx="17">Egypt</cx:pt>
          <cx:pt idx="18">Finland</cx:pt>
          <cx:pt idx="19">France</cx:pt>
          <cx:pt idx="20">Georgia</cx:pt>
          <cx:pt idx="21">Germany</cx:pt>
          <cx:pt idx="22">Greece</cx:pt>
          <cx:pt idx="23">Hong Kong</cx:pt>
          <cx:pt idx="24">Hungary</cx:pt>
          <cx:pt idx="25">Iceland</cx:pt>
          <cx:pt idx="26">India</cx:pt>
          <cx:pt idx="27">Indonesia</cx:pt>
          <cx:pt idx="28">Iran</cx:pt>
          <cx:pt idx="29">Ireland</cx:pt>
          <cx:pt idx="30">Israel</cx:pt>
          <cx:pt idx="31">Italy</cx:pt>
          <cx:pt idx="32">Japan</cx:pt>
          <cx:pt idx="33">Kenya</cx:pt>
          <cx:pt idx="34">Kyrgyzstan</cx:pt>
          <cx:pt idx="35">Libya</cx:pt>
          <cx:pt idx="36">Mexico</cx:pt>
          <cx:pt idx="37">Netherlands</cx:pt>
          <cx:pt idx="38">New Line</cx:pt>
          <cx:pt idx="39">New Zealand</cx:pt>
          <cx:pt idx="40">Nigeria</cx:pt>
          <cx:pt idx="41">Norway</cx:pt>
          <cx:pt idx="42">Official site</cx:pt>
          <cx:pt idx="43">Pakistan</cx:pt>
          <cx:pt idx="44">Panama</cx:pt>
          <cx:pt idx="45">Peru</cx:pt>
          <cx:pt idx="46">Philippines</cx:pt>
          <cx:pt idx="47">Poland</cx:pt>
          <cx:pt idx="48">Romania</cx:pt>
          <cx:pt idx="49">Russia</cx:pt>
          <cx:pt idx="50">Slovakia</cx:pt>
          <cx:pt idx="51">Slovenia</cx:pt>
          <cx:pt idx="52">South Africa</cx:pt>
          <cx:pt idx="53">South Korea</cx:pt>
          <cx:pt idx="54">Soviet Union</cx:pt>
          <cx:pt idx="55">Spain</cx:pt>
          <cx:pt idx="56">Sweden</cx:pt>
          <cx:pt idx="57">Switzerland</cx:pt>
          <cx:pt idx="58">Taiwan</cx:pt>
          <cx:pt idx="59">Thailand</cx:pt>
          <cx:pt idx="60">Turkey</cx:pt>
          <cx:pt idx="61">UK</cx:pt>
          <cx:pt idx="62">United Arab Emirates</cx:pt>
          <cx:pt idx="63">USA</cx:pt>
        </cx:lvl>
      </cx:strDim>
      <cx:numDim type="colorVal">
        <cx:f>Sheet1!$AF$96:$AF$159</cx:f>
        <cx:nf>Sheet1!$AF$95</cx:nf>
        <cx:lvl ptCount="64" formatCode="General" name="Movie Produced">
          <cx:pt idx="0">1</cx:pt>
          <cx:pt idx="1">4</cx:pt>
          <cx:pt idx="2">1</cx:pt>
          <cx:pt idx="3">55</cx:pt>
          <cx:pt idx="4">1</cx:pt>
          <cx:pt idx="5">4</cx:pt>
          <cx:pt idx="6">8</cx:pt>
          <cx:pt idx="7">1</cx:pt>
          <cx:pt idx="8">1</cx:pt>
          <cx:pt idx="9">1</cx:pt>
          <cx:pt idx="10">126</cx:pt>
          <cx:pt idx="11">1</cx:pt>
          <cx:pt idx="12">30</cx:pt>
          <cx:pt idx="13">1</cx:pt>
          <cx:pt idx="14">3</cx:pt>
          <cx:pt idx="15">11</cx:pt>
          <cx:pt idx="16">1</cx:pt>
          <cx:pt idx="17">1</cx:pt>
          <cx:pt idx="18">1</cx:pt>
          <cx:pt idx="19">154</cx:pt>
          <cx:pt idx="20">1</cx:pt>
          <cx:pt idx="21">97</cx:pt>
          <cx:pt idx="22">2</cx:pt>
          <cx:pt idx="23">17</cx:pt>
          <cx:pt idx="24">2</cx:pt>
          <cx:pt idx="25">3</cx:pt>
          <cx:pt idx="26">34</cx:pt>
          <cx:pt idx="27">1</cx:pt>
          <cx:pt idx="28">4</cx:pt>
          <cx:pt idx="29">12</cx:pt>
          <cx:pt idx="30">4</cx:pt>
          <cx:pt idx="31">23</cx:pt>
          <cx:pt idx="32">23</cx:pt>
          <cx:pt idx="33">1</cx:pt>
          <cx:pt idx="34">1</cx:pt>
          <cx:pt idx="35">1</cx:pt>
          <cx:pt idx="36">17</cx:pt>
          <cx:pt idx="37">5</cx:pt>
          <cx:pt idx="38">1</cx:pt>
          <cx:pt idx="39">15</cx:pt>
          <cx:pt idx="40">1</cx:pt>
          <cx:pt idx="41">8</cx:pt>
          <cx:pt idx="42">1</cx:pt>
          <cx:pt idx="43">1</cx:pt>
          <cx:pt idx="44">1</cx:pt>
          <cx:pt idx="45">1</cx:pt>
          <cx:pt idx="46">1</cx:pt>
          <cx:pt idx="47">5</cx:pt>
          <cx:pt idx="48">4</cx:pt>
          <cx:pt idx="49">11</cx:pt>
          <cx:pt idx="50">1</cx:pt>
          <cx:pt idx="51">1</cx:pt>
          <cx:pt idx="52">8</cx:pt>
          <cx:pt idx="53">14</cx:pt>
          <cx:pt idx="54">1</cx:pt>
          <cx:pt idx="55">33</cx:pt>
          <cx:pt idx="56">6</cx:pt>
          <cx:pt idx="57">3</cx:pt>
          <cx:pt idx="58">2</cx:pt>
          <cx:pt idx="59">5</cx:pt>
          <cx:pt idx="60">1</cx:pt>
          <cx:pt idx="61">448</cx:pt>
          <cx:pt idx="62">1</cx:pt>
          <cx:pt idx="63">3807</cx:pt>
        </cx:lvl>
      </cx:numDim>
    </cx:data>
  </cx:chartData>
  <cx:chart>
    <cx:title pos="t" align="ctr" overlay="0">
      <cx:tx>
        <cx:txData>
          <cx:v>Movie Production in Countries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1" i="0" u="none" strike="noStrike" baseline="0" dirty="0">
              <a:solidFill>
                <a:prstClr val="black">
                  <a:lumMod val="65000"/>
                  <a:lumOff val="35000"/>
                </a:prstClr>
              </a:solidFill>
              <a:latin typeface="Calibri" panose="020F0502020204030204"/>
            </a:rPr>
            <a:t>Movie Production in Countries</a:t>
          </a:r>
        </a:p>
      </cx:txPr>
    </cx:title>
    <cx:plotArea>
      <cx:plotAreaRegion>
        <cx:series layoutId="regionMap" uniqueId="{5FA8D263-C98E-4C20-AA32-33BB3E07D8E5}">
          <cx:tx>
            <cx:txData>
              <cx:f>Sheet1!$AF$95</cx:f>
              <cx:v>Movie Produced</cx:v>
            </cx:txData>
          </cx:tx>
          <cx:dataLabels>
            <cx:visibility seriesName="0" categoryName="1" value="1"/>
            <cx:separator> </cx:separator>
          </cx:dataLabels>
          <cx:dataId val="0"/>
          <cx:layoutPr>
            <cx:geography cultureLanguage="en-US" cultureRegion="US" attribution="Powered by Bing">
              <cx:geoCache provider="{E9337A44-BEBE-4D9F-B70C-5C5E7DAFC167}">
                <cx:binary>7H3Zcty21u6ruHx9qACcuWvnrwpA9qxZ8nTDakltzvPMpz+LarXcDZGiEvcu6SJWyq6AAgF8a2HN
AP97X//n3t+s00914IfZf+7rPz/beR7/548/snt7E6yzk8C5T6Ms+pmf3EfBH9HPn8795o+HdF05
ofUHj7D4x729TvNN/fn//gtvszbRKrpf504UXhabtLnaZIWfZ68863306T4qwrzrbsGb/vz810/L
XodOlq/Dz582Ye7kzU0Tb/78fPB7nz/9wb7txciffJhcXjxAX0E4UQVBE2WeVxGvCKL4+ZMfhdbT
Y1k+QbwkyAgjReSxqki7oc/WAXR/45weZ7R+eEg3Wfbp6V+m88EimGdOFtEtFjTqJv3X5HGVfxxi
/X//ZRpg3UzLHjlYkMYevaBGanU0CNc7QH6fFpwgnmiaLGoqoK1hhCX5gBicDM9lhVcleMKzlHjL
fAbo8KsrS4VfT17Q4Or9aXAWpdW6OR4BZP4Ei1jo+F3BigK74QB/7QT2gcxrvKTwiMeiCo+3+3C7
Gcan04//rh8D/q6ZRf7s/P2R/6vI8nTtO8fkfl46Ad7GSJAFRdYkAfMH6GPYHaKGsKpKmioL8JuH
6L9pSv0E2OvK0GDvCUuGv24/ABnS4u6IJMD8iYRUVRVEBeSLIvCH/M/J2ommIEGRkAxk6qQQQ4Kx
6QzAv+3GQr9tfQH71/eHnaztNdgFu8X/vuTnxRNZlSUVyZKiSarWSZY9Lcwp6gmSEJJkUVIk3O2N
3dhbyXNjbz69YVL98B90Zohw8IwlBbn+AKRI163j79D4fUpwGJ0Ij39A/YoiVjXQs/ukkIQTHnV/
YItoYDhJwm7wLSnI6IT6qbDrxxBg1/wC+w+gfi82abFb/BGQl09UGcwfYH5RxSrG0qH85xTpBImS
KvGyjHEn/+H5vvodm04/7tteDOrbRhbzC+P9+X25CZsjSnx0IkkKksRHsxOJCqB7wO6CcqKKgqaB
VJIEngfoDzEfnU4/6E/dGNSfWlnYlx8AdrLxLacIdov/fW6X0IksIk2SVUWVZR4j7QB30AcyBkNf
VRSeVxRVYHj9DfPpR/65I4P9czuLPvkI6Be+tU6PaWyK/IkiqVgWROnRkBfUA/jBFOUFCUmaIqhY
0jA83Zc05A3zGYD/uSeL//ODFwSYvr/UoevgLno4JgHA1FRAxIsIhAqWFRD7BwTACFxdrIDBI2g8
2hpE+xR4y4T6KfCrJ0OBXw9YCixn70+B2+u/djz4+8JH0MDOFyRJ4jWQ+F0w4QB8TtNOwM8SEA8k
EFUkdsTZR/82dPLNw6frfJ1vXrWC+0nAdGfowDxliXH7AYxOYJVNGkVHDMNJJ7Im87LE80gWHxn+
gCLdbhGxxoudSlBViAEdEuQtE+qnxa+eDBl+PWApQE/ffzvQdnNvH1MeidqJAqJGUOFvhIVHhPfM
fiyBV4AVTZE6W4gXGYXwhukMwL9bB4v+rv0F+D/eH3w9CpzQuV+Hn642cXHnO/c7bvx90YTVk07a
KxCRxjK4AzwjmhQEQaBf8VE2Cvr3ptZPk753MOTp+xWWUvoHCNPRdbh+OKK7AAFSCfIASBHANkIq
j8D53dslnCZDiFTRIGXAy6okvVAc4/PpJ8muH0OGXTMLPQVdCVkQJvj/ouF/mh+gtuNvjrcvOAGf
KDIWBAiRPuZpGIuVU/CJAPkZBWQXL4DKVlkRNTafAeS33Vjgt60vcF99CNyPmZMRZPCQNUHBmqiC
+oXo8wHHQxgUHAlBEDXAHG/F1b6lBFzw+mwGUe+6vUS9a32B+tn7o366qZ376HjszgsnmiB0npcI
VlGnjw9ghyhdF6oGrwF+kCg+qol93Mfn0w/8rh+D/K6Zhf702/tDTyM/Cu6OagudIE3TsKwBW8sK
8PUh9gp/ArJfhXyMIr/MQ75lOv3Y/+rJoP/rAYs//QA69rwrB3DW/qcMnKKxHcCopLGk87Zy4BEu
tqjghXDoLMb/gUH2r2H8WL3xJhromzBYp94YExyWLbxWnSFB+YUAHriGMS+Jqsofah8NVL6GZCTw
sA95SVKZ6Owb5tO/FZ87MjvxuZ3diPry/QWhYTVxfjzsedD8EJ0C5QLKXQRj90AK8tqJCi452AMI
HmO5E5L7Cmh0Mv3AP3VjYH9qZUE3PkBkcOKE/jp82C3+9x1AqHGBDKcCRhVwdufe7fkXQBJe5RVZ
FGFTYPFF7u0Nk+mH/bkjA/xzOwv9ZP7+/D7P135zPOBF4UQCGSIq4F5A3kHVDtU+hKAgEg5/wDkX
8TZhsc/wo7PpR/6pG4P7UyuL+vzm/VGfpOvwflTPv13Ei+AyQzwJC+A3d5V4TOqfP4GUpwDeBVi6
EJ16UfUyPp1+3Hf9GOB3zSzyk6v3R35WhJAFOibHKycYQq6QXENQbHQoarB20nG5Cm6fABFZSWHc
6TdMph/4544M8s/tLPSz2/eHfrqJUuuoLgZIE6h2UTSBhzRnJ+kPBH0ni6DGCKAHn1tWXqD/hvn0
o//ckUH/uZ1Ff2q8P/rXUZHbn5ZRugHvfytzf1/PQmBDBHnCq/21jpiHzD8UWYD7t5VKUJG0L+7f
OKd+Khx0Zihx8IylxvIDiKHpJg3W4RHFkITB3wYBBOSA4l8otzg08ruCJAj5IXWvIGmfEm+YTz8V
njsyFHhuZ9HXP8BemKabzTHVr6BCya+KILmzTbsx9e9dHAo0hAjZCMj9ILBLD7fB+HQGsH9aBgv9
UzOL/PQD8P11VDqb/BOkZ8cTn/+7MMcMziaAKAytHR1+XxLyYGPx4MnxUFQMhAZ1dKCLMBbBTJAh
JAYe+JOBtr//nmf06fovINOwfO7nBKY7wxDMU5YvZh/A7Z5n6XpzxApMAUEZOIYAI5RHiY8m7wE5
oAocKsChQPDJA2SrAMen00+HXT+GALtmFvn5B0h1nG1ye5N27verRRh/70CQxJ/woiRLXfXTzsfe
c8GhUIF/TMtCyAnSewrPCMQ3zqmfBgedGUIcPGOpcfYBqDG/3xw9EgIeIVTo8Ep31gTK7g82Agep
cjCMIecEz2QeTOmd8NkWIr9hPv1UeO7IUOC5nUV/fv3+NvI8PGp5GugEAaIhGKoANVD9cCroAHsF
Iq+yACnuLtv9dFBrXyeMzmYA+e0iWNy3rS9Q/wBpv1vQP8MK728Kni7lp0BZPdTEQkhbwszhN0j4
gcuIO0Ws8RrExJlg91Pd2BLOZD5Er1bq9oPP9meowD5myTEl778JFuv4qGdDITQliRgqxME7QRh3
VWd7qgBDcbjWlwIcnUY/AZ66Mbg/tbJwLy7eH27Y5VG4yY4ZF+HQCVQRyFCEBod8oPxVYM9gddYo
gi3wWITWU+bxpjn147/XlaHB3hOWDnP9A9ABQrLHk0NCV+OE5KHScEk8ERCclIB8G3iGLw+Bzkcm
M4D9Yy8W9sfGF4h/AF/wYu0d+Rw65NOA5zUoN+Z5yDEAwAeyRoayQAx1NkNVB2+ZUD/yv3oy6P96
wFLg4iN4XemRrU041wZHnsHBBXG/DckeEIB7jJPA+X9egHocsIsQWKMHJs/4hPoJMN91ZPB/bmfh
n3+AMNSySa2mPe5VDCI+EeG8w/PxZiYjoUBiFHYHnJoAkxNMIAxhin0CvG1K/TTY78uQYf8RS4nl
9P2F/8q5a44YFoewNwJXS4HDEZDoxDITi4VzuHBJhgoBWXGbuTikwehk+uF/6sYg/9TKgr76/v6g
n22qTysn3OxWPxSE+9/FAa+rzcPmiFofKpuBqhDZeCz16PKBB+IPy3AAQ0AY6kBliI0AD+yWvnW2
x6fTT/ldP4b0u2aW9tcfQPR1tP+xWR831sFBxk+DsB4kY8H8hX+ZynLc1f2Dzwdml4ZQVxpyiP8b
J9VPhIPODCUOnrHkOPsAhzHOHGtz1KORcDYMQuFQfgN7AbKDUHJ+sBNAAsLZDAhLKWCLwT0obPxv
fDoDRNh1ZAmwa38B/gdQPtfx2jmiEBIh1QenjyAb3nnb29uW9hxuDrLiUpe0RbBTEAij7tDwvgkw
Op1+6J+6McA/tbKwGx8g2HcBx1qCIyp9CKRCeg+KPMDrluE0PHMYlVPRCeQjttiDQ/7C9BqfTz/w
u34M8rtmFvqLv95f81/AyQ8njkH3ZzveG1L+b6+BgtN1GlSVQT0IHIfXXpS5Qh1Ol6GD42AIgVuu
sJcQvHFOAzTYXxBLiP1nL6gx+wDUiI6rhiH5A3UIsgx3a3RHjV7UAEJRFMQ+4GwX5H54OLvNWEEX
o9MZoMFTPxb+p+YXyH+AbM+1H5UQBDmiEBLVE4h+i+B6wOVXIN67irM94d8VpEHOE6q9n3IOjAX0
lgn1o/+rJ4P/rwcsBa4/QATkKoIynKMSQAIXAALaCqQ/OyXAHPWCO5qgOBMyo3AtXN/9Y2+YTz/+
zx0Z+J/bWfSvPsCpl6siO2rgW8Zw4wmUHkNwaVv8jQ+4v7uRAPwDKLPvjga/DH6MT2cA+6dlsNA/
Nb9A/vb9ZX63KzfHZXz5BMP5RkWGA6SQ72QTzZBxgKAseF1QCAvnTEA/7zT/k+/7hgn1o/9rKQz+
vx6wFLiefwAKPNZj/vUzhTPwOyh+3wjieLW7/ROKkRUoQ4J7CLoI654CgDtpkAqVALwGxx86MrFk
eOOsBkhx0Jslx8FDliQ/PoBZel05ebuthTkeRaA0HxLO/NOFEC/cMRXuCIIstCRjETYORAsZV/iN
cxqgx/6CWHLsP2OpQT+AWXpjr53jGqbgIWC4f0OFy4BAPatwLvVgb0AJxuONNZAVhQTpy2r9t0yo
nw6/ejJE+PWApcDNR6DA2qmOmRRlbgIF92C3zbY64GZ0vAF4n/qx4D41v4D26/tL/5si9TbNbvm/
L/ehAlmDExCgdlUkwZVXjN0vSFCn3wUd4PKZ3V1N+zGf8ekMIP+0DBb5p+YXyH+ArPNTCc5f6fru
kxE46djtU3+v/qgr9UaQ2oFLsSD5DyE2CK7tqd8u7w+5OUHrasJ67r79u5Prp0r/Wxga9f8SS7G/
PkCu4OD62C3X/v6G+fey3J6vCzyyk8V8eIC9I+CJccbvbft7O+ff6+QOQ51jtzqwZGGK/I+2T/49
1zDwKY6/s1neUE/693YLFNr8W+c6XBjwfB2Gvs7XxuNXTvb20+tPd3Rluj7lyHo1z3azzR/+/AxX
jj4al9u93L3iILfWu0mf+23WWQ6vgFAJnCDqqvKfo1TVZvsEvrMigjMJlc1wh+BjCiOM0tz+8zOU
msMNU3CLBER2Bb6z9D5/yjqH+/ERhjpoSEtp21Ow+PkDMxBqb6wofMbj6f8/hUVwETlhnv35GZYT
b3+rmyYHtYpQXSfAOXNov19fQZ00/BL+f8iyg8pOS7QMMoX6lkQ0b2tmb5HoeTMEJnrfDE7Z/pvL
JgvChK/QErsFaWXuSvZEo6nMrYM0+Ho89P6ufW/mpZI3iudlaGmtC5mUD1WpFz+K2/ROOkUO8VwS
w4IUir7a2ysrB0cEU693QR2EewOqKHb5wi7QMrFaI0lbKmsPolbrUnDZcisOh8QpN3tc1IPdEFUg
lbI/VCjghDdbGIqzzvLsQhET8vqLO/D7yA3stP/iqOBb3oHkzTIvMr3iUqJJl2aJCRfU29jaIEp4
aO7gDO4P4QhqyVUJzD34Uq/y89AmmUjSr6JAvAt/Fv+QcxJGFD+8viAeDayoa9+jCuc6ZoPiGC/l
Ilh5rTwtHW1RKdFM8srzwquJVNdUqK0ZrPy7lWmw4njFu9lV6BQUTs/M3Sy4du2QxDkiiZXc1VU8
wqLdHnoJNlSuHk4tiiW1VCKElrXkfmtMRHJgVE5oiSjH08ZSR4bpBxxCsIfDYL/EuRkB4Lb9Q2y/
onCEkkPvZUSDFXJp5mcgGszMJ3b5s86+vE6zIVwYyWDVUZ3LCCZcFMLERREV8q8RZxNfQ1Pb3WaX
BvlQ6Wd1vvtUwz5jWHnEK5HfoqUkbFShPc1znqC8obV3qtpuRgpFWXgNZyhFRbVKoDjyFxGSJhYu
bgMvNBpPo5aaGVWDdBuH1GuzeRHGE05pz5VEJm4VGUVRTgOLMxwxPHXNSldVzyJmlc5qpNGS9w0N
XcmCCnzmkzp2V6kqEaH0dTv9UjdfVc4xcr9aRN5tlv2Ic1eXSvusQeF5wUXErSs9NxXdK+qzqvao
F/JUKASjNssptnJD8dJplCe0MZeVwE0zwLHA0amPl6Jy3jqFziXfIx6ROnWmrnMfuAHJVUWH0h2S
83et9tVtBZIL6eXrRO0XxxCHPoQ7rFzJVlsXLb32Vg5vW3OVOiP8wg+RkhGHrlumQeHDRpITjwRt
QLTS/okz3nCVjVTmNCkiUiewtYuMOKJNC96exKFkWCifO5405YO1JDTEVaxVHicEajlmoccvC8Vd
qoFwZdb8DwunelOUxutg9KsK+CgUA0ZmJUWcAoeXZWxo5SKIAiK7iISWRaP0W9uqxBOVEZkuDo3G
SFzYpnWLuRwtBdX82rh4YpsZ4dwfJhJIq3Hzxt9gV1kGhXTepNVZGQS0DqS5JStLwcl107JImVvU
L9BXLgp/JNpDYd26VkQVQZ62ZjkRiuY7UJyWTksjXqWuu9CEhCjidzGSqJwXcw8Y3Awyin2LpGVF
oXaWhM6N5Yl6GERTvm5pLqvUQtcV/mKqre5mKolwRoK8oq9jPiSuGEVgcmpRFQFgzhcKkdua5N70
9Td3NdZ9grw7A74vSiLst3UA104u4WwybdSCCmDSaOID536PNN2NY1pW12JylTdnlvsNZ4uqsAyN
MwlfNDS1NeKo961n60Hu0iKp5q5z6QYpjVqsh3xuj/HBwCwZPSBHrpDAt7OaJXwbcGaJ+anL3b8O
wIDAVhlNoDluYcYhD/svWKhRYYTKqSc6JFIXguwsXh9jCGNGKcSV5TpaBdom584d50E0z2UtHEFm
wFaEe9IPCejFQellDfBGOgnn5VyYuefihXCV6K3hGuHUmTRfszG9M0AFRg7Gfhy6MYahPA5Rl8tI
KflURraBs5a01T+TtiojEWX4VmWJMxglr7+K3IYrrkCWvU4IPERtRnhFciW3kdWA8bmsFu2k1eNJ
u/ROnalDY6Oa1EZOg0m1VLdHUAcVdefK9O4uRnwlWgIXzZQ1rIXnQXxz09DMDbnx9VT+guv6NDVb
Ing/0uibUE9Ky9UdXzs1vS+Ol9PaManDZToWfVqUCS3MbMonvOGX0lKSTeqriiG43sQM+VnUaqQy
FepEwsLKL9SgOBeDG+SGJIPveaFEV4OV3GZE4BTDgf2LJmIlk7huRpRCVwjVu1BGQnGlUgeNqaCl
uzJPtYmzcK9h8EAkOZjH3E8pIOhCvK5W8sz3iK+uFG6WRLPM1FWXygHx7l4ncHc/ZN88FEacyXGT
pY4TAOC6OvUvgitt0s69ZTATZvWyXlqGZWRTd2LrJa0m/IRfVee2QnFCwks086fc5PV5DGj1LrWx
L1Vj2/QDEcstuJ45qSpvUpblEsd3yJf/mUrocrD7IyR523K86YEatqdKMC+t69dnPrBDHk3OPZ+j
CBwX9jnYI57DA7votvRN9AXCqy5po3ZEaA3os+6A//7kRTHKJcc126Vv3ZfZMm2DEVSGpKHCiig3
jSs+AHsh1jPDO7NmMnV1jiZ6bmhTTC3q6dYIjQekencyYn8RVW3DuTKTb5dyFk/CUNF5T1ny4u3r
dOju4enlZEZUwXG1NBMcwCjW3YjIMVVIY3BEmcjUW5qLeoUnzlq5tnmSr+KJZziLgKazC5EEc2nB
T0rDmvtf5HtlERoSrQ1hkay0S2WR3MiTnPrUHUF8CAVGwlkeMiPkaS14Uh4pEnAATZNIVTTCKUPs
yMgVKMq0xLRJwdPRfKJ4NzW6kJyKCElL+ephBOp+pLsi6H1COo0QFEoNY8Tlt4oLiCU7I+B0h2j6
iNidqjp4deSnRVOAHEh17yyfF6cJaJpy4V+poGXG1PJAWAIiZoej2G0Z5GoAo+R6QniKiXZ21Sm0
Qo+A27mVbLwO1OBArCGTg1uXaFILylO+9C+ShTapZ9bUAc5qjew8v3Wnr480wPxyx217UqjWUqtO
fViRnLgk1S4yeVsaOKiRB9hVZuQDx8exVHQvtqzzoFpY2WkcXL0+5yEdKDMCwS8apyorQEeeyjSZ
RlP73J+IhjYx5+kST90zcLYN/xTc3kk+9Sb2abX8x5RhpAWvZS7ndizAX8pTdJpNpWW5FPV64d1w
IAHC2/r766sc5AF2wwetZuUxrJKf5qvyRpsERjDVKJrkZ/YSvKWJOrZ5uv3XE2OSmb0P6eosTRIY
qZ4ok+pUpo1RTtKVOS2mzjQ2vLkw9S7Kq/bWXozhOMB3XSp8n++8BOz0NIMhA+uyFn4k1eZ11AbY
TmLkQO7Fjgln8GDj+AuxUgmKz32rGZGRuGOwHqAkZv+jukpEPwJV0Uwro13F19mtdSrqwUqchJcQ
FOC2deWDm2fIfO4+g7sPj2/ZremXYruEqJnpk+rK/KItk1t1Hs7qn+EZ55PgHp+mp+5pPsJuAzwg
MYLAdqomVHIALkp8ajeugdqWFFlAUimjtZlRP2tpHSojPDdEf0Y8WLltOm4Ew8novKy/ePaYHhM7
pu2jESMc4jJLyjaLwc8muR6Qh4pE8KORhNxhYusZ2UDcBGyVGv4OydeS5PCj6jIYLjGBH+pPbSOb
ZbMHn3pEINU/ZR5GcgS248F/QrsUrhuftPNoAf6BoRjZN/lbeRXf8iO+0JDgkBjBUXCxWyQiDFQt
6klz6l6nOUmX3gov5Fl4q175NPj6+m7ju7n3gc1IDqHFCSd4IA0TI52HF8LqPFkoM3ciX0hXGSCq
LLSpa6RT59q9bEh8W8xGBu72c8/Aj2GsPb1V5QEu2kSrl1+WDYX4Kv3yJQAy/wgMh/gTexJQzXBo
TnxS6N9vIY9DfZjAqCAYYLLua137+1O1w0hNIoC41dacAqGvqJ3kaUVr39Ez6xvnTEVU6k5+8fpy
B6Rad3XF/nAeTrFZpgrsFmkZNHOzvsDh3T97NSNpgqSKlTwGSeNaEFowBYNvlmEsjZjuuOO5Pjox
YsULTM1HFtju8NEhenfXwqaraRKX1CW2oeivr2FAmDxa9nvM4ApIiEMFqBFZk1rWeXH+z97LiJI8
lJPQrNV2CR9OICm3cuztcd1B+T40YUYUNAIvY7Ak4cXxRRjMzXwk7DLEJ8zOT4UicBUbiBnaS7+w
CRcaWVKT19EYejmz11PRygStk19qnRM+sCCSexl54YhC6C6Z6OMUoWvfIyLUrFcWfCsbLAKzXLiS
TG3Np1wwK/KCYA8bmnSrWRqRAouIGLay4hALX/l4WnNz3/JoqznTAi8cxxqZ0dCEmD3uFE7ECSlM
qNAuiuinGXgktvlZYwWkCkMaoa+5MKochgZjdngZOWJcBH6zlEiAF5zzQ8g10qrrXO/cjIC2Uzn4
7oM10IB7FuKFMFUJBLpGNtAAaQVGCNRlKtmxD0t1goXp31nFt5R7+EdcIzACIM8guVp0LJkLmJp5
MAn8K4fjR2g0pICEboftcY0PR07SLOXrJZ8Ct5Q1aUvbiJqY5FFCEiwZGVh/cOrBENBXvimWKK0I
siwjFhy9Ei2SxwqBb2ZOIuycRSGn+y4k5Th5LtrCCLbdTHokYHfYfX+GrYwzOahgr9sIskbuvG7G
TJ3BLcOIkbpVEh+l8OrIiPVcj85EI71WZtmpN/XJ1J6hFQYNHOjxqTMizzuG6FsMI2DENjKzwutG
bM7l5sblJAiYzKR8bEndJZ+9AzBCJnHTJpQ7yVgBrzvipZRFep3OXDminGoSzs6mmuDdcaFLStwa
gfQzVG5wNcGQpHcCTc+rtVqKc886c7xTsQ0MPs91T7SniZzPE6Sc2uVdKo6YPwNo8IzISpGbaVkV
NMtGiknU3oTBQ4BzKmJhROQO8M5j8HWPuyFnWSSZgJolRimp8zVXjZShDDkYj/jvvdmXpNh2UNgs
CwqpuUm9Eqln2HpNMa301Pi6Emg6Lf6ZWnpMye4N1uLIgy/rQKxYKUtalg92/sUs6pH9NSQCHhNu
e293/LjGtQtUSIzCEBfxPJ2bU3URX3gzx1D1ZCV/U79pi2LeGiZZO/pYQG6IOF373rgClto0LXC7
hG/8UFeVqMrnI3QfMpseIx977078AG7OTSIgj2FOHZJRxZCmJjmLp6rxulweHIIRHlopcpnsSx1s
tY5u+VtIdxtIz67xrTZCmsExGHHBQTlEA/csd2O0Ovc1uwTBa7RGe9uOjzHgCTzW9OxBpbleXnqJ
WS9LUJWQuHENDkEqIOBIYXqULy9FXSSNHkyKpeymRshHEz6/kEaWOKA5H0Xz3uixFFt5mkPFQglC
ivtehrmhpu1shEYDLNZ9JX6fxQo3diS7qkHATOtJrQu6qZtApdJYrD29IMUYu3W6qEesP0qJvVWU
DfgAUQjjdNLgnCOuDvbUNCRg9UL8enSYAa+pu391fzm1mVvAEt1yaKgnNJgqNIURwlGmHqIGY2xU
iHPiVAR+C+2LWuJ/JPLaLLNvr1NjqETi0d/eQymVhacNb2YRTdTvXOKtHOsSVxmxMusySjZpk1Ar
PQMNRQrNNWx1U3k+cVFtmCoimhMaFoYanxvXL2kSnjr8TVxfttqt4lckxzeNC4UPUH6iIGdZu7XB
cRYJ1HAOEadzy5nL6qzgF77dzDKLO+VSc9IoCpQF2NQUweBpF00pUi67DUBZmEpOM3SZopHFP7Jc
H4swZkwuKUGqllXHIs00neQ6olB4YURTyCzqie7NVSJQiaaQ8XgdbjzELYyAUjTHSRoLQS5RDBay
cm3ZFrWlYuIX95GZTALbh1KnH9Zogn9oszHCyq5RboYJxDJUzgjDmdiMBfMGzITHBe7xjedUKBQ1
DgI/pKHCJKPCsiXWAkrIdJ+AubAMwFObX47A1smGHkJ1N/jsbzJFqz3LlGC0yEiMhvIUnO5oqlyh
7+ZktYJyElLN7NPk7vXhBnYcYiQUF7i48Tu2CHFK5AbWFkHy2xsrSxpS7ojxi4SgtWRVgNWkemUI
uqsnp/a5OhcvgmlwyhkaVaYWFYxg4p+qV/YGLPpo9vrKBizR7j6wfRxlMQ5lPm3rJYa6TjEJCCTH
aJXe+PinZGpjkneIWozE0vxcAK8FIsodrUpdpNpE0L1ZRi0jJ8I0mUOt3tRdxnQs2D9EsI7795gx
UVBWpiIAitsLBQoVUCJQrSzH1jPA690la/uv96CwKZA9WI98Wev1CqKBd/F5Obsv9GKeXTTX9WlI
x3L/j05eH6szEsL0Y6gvzYtmqbhr34lWsrgQgkw3mxtVvm0jcaIFqc6nBXG1nDa5fJqoHk0kee7Y
NokkyGsExTSwvWXSYGDaZpLXji5rwSUPdeBBem/7PoH7met6JoVnCm9gMyZtKOtljqiatbroJmPC
bkjaIUb6iCUuVV6A6EqQyXprVYYieboTI730f7gmplnyUPDWlG98qjT+hDdTYvsZNbVV07SkKaJ5
1EAltnDn8c7crjxdiNNJFIFxh9dZemZ5Ba1zg0ctDRTJyN2K1PK84Cy9Ct2pnea0gDcn5U2CLjTP
N6TkGsklsfwHoXRIWqGrusETbMWXFo6J5+MJChRiQ62/zMmTxOShKr+kyEkuBC8lPhL1zPteOUve
KgxHNdz0wasb3QsjSFmfx+ZXzr8oAd0MPMdIc4mcy0QNv2OupnG+CsNF5mPCexEpy5XkQBFmfuX7
MSkEh9oKlD8mKhUsKJbwb1vpQokgRqJaZ24Jcd5AI6F9bjYqDSzR8JB0VqhfHOsMeJLg1jOyLDeE
Yi5mIfV9hwZqPlNdmdYyZ7QWT+PE1ZUIosf4S2mrF3CWgvpY+Wd+EGKc29aWsZN0oQA1W5XKqZN/
y8QRadUfP4LbWw/3HRTkJ1ITgLQqPZF4GIFbXk2C+DSqTNqktm7HwaJS/1m8CLPV4qbgRXAIo6mX
Yfg9cE+loCFK9f11udsvQeCulsOVqNiJ2zKCTW06NbEipKvRTZMmVK7cESE1NAIj2bOiRF7R6ZSs
Pc+SH7I3r+Dry2NBge4Ae48CxmzNOB/mXOHnIAIlSEA1tKGQFyQJZJzciWVwVDLwtNItiiAb4egh
rSDDFI7a2AMKEy5dOYQP+44veDGMbq/seQYecec2cJSDfIhmxMtEl6bfG12gkBPpXGFuhLUHV80I
/krgCwmud4FoKa31xrCWyZUzs6lF7hXKz3NSdiOaFOSuLk8inZ9xo454v6bGLwql4zjFIdymvIRI
o15rgS4nADwKaFhfuU3gjLDNgIiGb3YcQptyRSlCcAkKhfJvlfUdJRdmhQgkesA8kEiK4aiQ/8Up
fr6+D/oVNXyF+XC0SPYKiHJBhCYIp0rR6pkYTaDyb8xMHACNLUcumiQKRTtrltqMn+KJSP1JOZPO
wlk8s1bClJ+4hnnmfRVuXl9Nv50Dl5kcrgZ7vtDYXb4OOfEZfHh3ljvgLmQ5Mb1sZgsWbZA/Qieh
33GAW1UOx5IjJy99HsSsIqxU0HuchmmLLsKEo3ybT2LtrqpWqmORMDxHoK1A10FpMslcqEZ2HCo1
Ew/bJKziCao0QyoD0EIPSmmecnAcIBTzaQrKNytkPVCw4XurKswmr6M0cEgBd5/b3jefarkOBRVq
VZeKfC/VGclqi2YBT4tWpaF9pxag8SuFuLFNy+aaD87l+IFTLVorDXUDOJvSelAdlywhLEmyrNbj
wggKhyDuuvbPZDQz4UjJ61MdkHJsNXRdc2qq5ZDYE6HQjyPCaOVwJzBeGnUQHTqEoBVNKwIbrfNf
+IW5ABFipEtnVegC1AzHVBzJkg8oTLb4GYoiVV+pIHoXxzeRuqqRoTrUaSc1nkXe3Izm/wwmxkR1
JOv/c3ZdO5LjQPKLBIjyeiVlyps21eZFaCuKspSXvv6i+nDATN1UF7BYzA52dloSXTJNRCTno4m9
OEdLWRPawcP5/clXvF/iXJijuKyTelAwAlt5teo3u6AuuHi1+5qVS7s8am3QRKBi2h9OdJq01G/j
JCxFvypAuRiTfFf0zY4TlEFszgSoFjzqng3lLWosNmeNL6KIuU62L/PAjCSYQy4ztBUXJ2FOtINv
9fswru2jCzPXGvYYTYo6r10VSZMoQB3m9wdfIVxA0/7vjRRl/zc/laeGyFcgfExX7Zrsxrsqp/Ou
X8EX9jiu4SI0dgrgn/q+DhzfvbH0Vwz4JTTZ4UQo3dnb67LvqBm8qFrG3eH3wV2ZtUtQctSC68vl
2cQ5H0V5UG45Xz+dd/51/C5hyXOr8m52EdDXRKNaXdK4vkuH15zsecb0ND6jk9+LOujiBYkOWfV6
NGmkrnTncSpWXbLLqhOJX3U5gUAlmHBpj9/sWQ0hAEcdhcXTdzZ0tMjfskGyookBNn0ZW6YWNTPT
sJGhiAuquyVt3ZIlTucRi3U1i7/Lfp3UD1aMUC3qfaWiTpNtx+krUjaOu+L1kZgoxHikgj+6roqt
Om8zc91OX229qIyAKC9Wep/MBwW6g0E9PEsnWcZpeXKJPChxuh8M7pt5yqASG5B2k/cL206PJlyX
RqwmGWgPtfUyDXshnqbOBxnLFfem89rWm9ry4v5JfYBBQaRTM8exAmdCntatQCZYOhzYRBzQ9i6J
S3z8zhy3s1gbgH2PAe/2VuPl1laMFmt1x9MNlzY9mFQRa5CQj98rs6AcvNKkfRjatUHoIP2kOmAS
p2ojh7u5Q3AdH9Tifi42Mlqqyi4tFnG+qeR+kveJXGbZxuKKN1iCjk4wiqWG1KvwBSCf7rBPtZjO
9WNqrCv9s0BknInNXNwPvfRk5RlnRmLzyR0/nRl0K5k52jtbkOeJFK/ceuII+xrliPEb3efvm/sK
thztof4+uULLVF1WAxz0VePj8gvzVbYfn1Kmh8BX+21oLMxbwcCVIioxL+6bZhrFnMznMj9D+Qgv
y+7t9+5rfrI8d5sextBZ85V41V942NwI1q74XuaFr8x7XZCW6HDtUnA0JLK+E2JhO05Q8XQ4bfmN
ibxigcyLyyce9KlzWo6yvjt43VQwI3kvnNN/XKWL+6dsZlOtbKxSH/TLaVeu8tUI79ENdSbWzmJa
JHse/v6uK2wTYl7cEkoZxXPp4F0qm718oTwNIVBe7PxPw2aqMIAiKGGPeVD41iLxkiD3Ch+/EHAo
3u8fcWU2LyFno6538Wz3yJxVL7XR0nnUaXwzfjqvyT/cnkumRh/rgyxV3OZ8MwYoZKEGEwGU6LKv
eu3ewQ31cfyY5rUgVjh+8tTlN9zl8z7/14sv9r+RI+FVjnjxoK1SdzvHNzb5lVI+uaRtSBBJecxH
7A9QFF24yYmghTF7ErlUHU7pMD0M80LIezLTrT5vFPtFMT/IDDSmuuTlKUaWVVXrHS9AtLNfM9Kc
ZkUypXaoLENDr284Utcm4OKURGo7VAkBuC4fe2rGgRq//L5hrj344oDIOdGFAK12PSkuraacRtMt
AOIVxQII9f9tIhOpp13dtPNaWZjUBBehoe9nzCNgrOsEuNYaef70J7vweStz/FOm+8dOuaRvOFZR
GHaFFCUo3577THr6v+654XWB3NgrJ2j2xepWjukHS/mv112EjGlmFf+LsYyBRMZO8svhtTbDxMX6
5zOrivfKOCRuRet0j/lA6k96ZXQokTO1qoTm/DtSt9OYAgMO1vqM4tH0UU27UaB0NFDb4rRq7qtq
qzQ7V+NsmssgAdu+z1JvyubNXOdLVeOe7ezSUWHQKg8H471T33lzmI0AVEM73pv6jidwM25Ja1zZ
MpcEE9dSJpJHZzytvDP4GgnDG6f8CmcCUvd/bxjRjyQ1Yuzy83Y5k1cKL/WFVyJDE6Hae0bKQlci
7MOK8VXEdBSX/xtQglxyTHQ0IVTyc0Q3qx8lP1gluXFyzzvhXzvkwnRNTlYpnRJNa/1jMp+6kpnO
EMYPRJqBfRP0f8XsX5JNim6M1aGZ4Iw48Ekn+L/FUw9L8buNuFJXJdaF9eEF11VuGiOovpLW3F4b
g50wu+JejJdI5wvZ6FApW8RcdcXMWqd5mnm2gDZNrZSHttLoFCuvXWPiOEJ/4PfPujazF6ZrBtEs
B+txWju2YNIGz/mJzAhf4DSKapne//6WK6wtdF79e1PGQ5QaJsG1XoNuogftvt4nYUvl0gq6fX6D
iXSFtUEuuSaxoyWVXuMtxQYYsNW5tgY3G7U1JCIDZXnTSTl/9T+24yX3JFGUeRIpPEn9udnZa7LQ
8Ss+Zvv8S+zyAxz9xbhVF9XWXrqe8nBjDq/sz0tOSqnnllRKjE767cYOzsy3fpGCKGTAIdIW2Sov
aOT//rJzc+J/DvHCivSq6CreYYhW/Rn1FXOtR2c0oJK0Se2eWu6LWy5dgVQ3cm0GPzrc8qz0yxnv
TBR5ZglcgqoGZl1s4vFRs1Z6DLrJuC21lrnNFGbOs9H2PrRRFEUiq5T4Q7Fri6dZ283lgdu+AfUU
Ek7gYDfpgxjepvIW1OaK4b0E9OulVllq3KF+0uZbrru+Y9/i4F5ZoEvwvoniIvp8wm+09JdiBgsC
xB3nVgH5ml03LlZENwvDac5PP9v1MZiDyW8ooakPT8kHvgZgocED8hb+QP1Ta8hulpKvzdl5wH+U
krXKiFuZnB08maJsl7Da5jc22jWzeAnpT6LSHAftxzJIv/FVn7Nx4XgOKgmN59CdCce+ZrdUua4E
ZMZFQGarcNTsErihNuhRSywoePwpI7eQ89cm6sLGj+6UqVaHweTde+/spvgWsuTad1+aaaWuXal1
CBqWZgBkrA/ka5ite4ZsHv1G2XUb+c5NmsXVRbkw1848IvutpufXVRvzGcxor0BVC0RbXwuaZU17
Xw2QhEY963d7cwVASC5JAZMNmQHdFmfEWEMfYgpkDpb9cbgNfbtitM+a939u4qQza3W28IbTq0L3
I91UVNDv3z//nGn8x4Wgn5ftjwMyoM/EnBl4tooaYEy/XnaPt9BRP+mJfz374txHTaE4FZQt1oNZ
sVhMDbWIeHNIx2rLPRndtkmOiL98pxxYWUW0aIAFsiLqOIcKMoK0scpwEkcuHhQH2lX51uWv4/Q2
Si+X09oCgt4cc7+a3JkOtuJXBNba6FdmDjx2ObcJJQkvWTqAA13eQ+940ZVkYQmTTukc6EO777MA
OhWLuJ6g3DfptLa6pRUjB5ojgVcgeTXrIU+1YOTmgwHiB5VRYS1K/dYM/cDy/jVDF+aJdM2YiwGz
//z6/hD7X0+bFaf3MXCTv6/uNb/ikntQqlB75m6CrfP8mtC7MAw3j9+fvz/8igN2yRowmsqVXc8B
bZldb3L3dvYsB+7z7N0oPuf5Rl7liv3QLwyT2Ua6HCRYJ0XVhNVcBKUC4IhAVc66y6bn34dydZ4u
rFQCYKkxCizEGjlT2tAZczXDRK0KdmO2rsDZyU8p8I+TlpLIMtIz8LM0VRZHeWAlyx4c/cxTfCIW
plVRtYZsG3zsEXfh2UL9x+jmkgSgNCqayqgKCql668fuXSWsGxvsiuNwif6X3VCPKsju6zS6d0aH
GmZDMyhq3ViW8yL/43xcUgAA3NNG0uHDLRLGAaAjdrnn98mDNu+sKfjO3fA/Zs5+qp1/rI5mzxOP
xxgcQ/t1LJDzMeHEjdGtDNbPVP9rJBcnPY9kMxQJNljl9YEW8iX+fc4MUgPwxwFaHhDLQ4xreO2q
Bpsd8ngBcpT0LQ0qjDG6MaFXrP0PMuKPUSpTOaZKhIp65EQoc6heoh/HEWw1IMcGbD7LEkEz3UQj
XNsdFz5L3JWz1TfAB2j6Shsmmumc2sqjothsBkUtz2sqsyI0q9oTyehXreqpUc8KcUoj78YWOr/r
XxN/YT90qxyGJoEFbL3n9/3D3eHFoY/3Nw71D0XsX0+/sBu1GMfcrWADqyIKzRgJCXLiutjpxbPq
fo3lxNK2AduGs8Iw/arD6ZgjOmZ7xdSoY6xmPnhuC71YsDd1cjKcEdy6pTJ8FOIuHfsXl0c0da11
RPr3Ab3YmntgEVQQs5PBb+eeis65EYL+EOn+/1DQXvZvT4ADyB9FlTushX7SFagEAm8QObGfO5+9
rUAjalFD9JGMhBbYIS4Aae00gruE+pG7qlKLdvmb0AwgEUQT2NDTIJWG0oxYiBJlC1SUUDSSxcwm
kPTbagwtCANWekXd6N6dkNVUwmxQPKsljCS3SCr/vqLQ2ODvMckUeDudRBgT8OYJPIISF0dVHBRn
phbIxKk935B1M/65zaBv/PebcBcWmtvhTUZ9yjg4/KLw/+MOvnBpRa5PhW7WiNnJwdTuhXzRosar
OwvpabGt+ZdSb/OGsLoPO32ZaHe/v/fKxXtJGxHchEaBQOiU822Huo8Jy1TdZ+56cP6re/Ljxf9h
jybTsVqcUMiu0dobvZl+fX3Au328P/4+hn+vCtrJ/r0qdS2aLNOdcS3cCDmou1a5Ubm/VpL7SUD/
8eVlPCd2NPx8+dnvFx6cTHgNiDSQsbRo4Wd0h+DPn9b/TWKK/FQi/3ijxJ4TwNCgUjZkVC3exvGx
/G+SJFDw/nue3LhLqkI/R03mndAfxfhoyfD3JbhyB/x4XH98dlOlqmizGSI7ZK/NnefYd3URe78/
/JpT9ZO1+/PpeT1MpoZrGyl0pItFMC+cM+4+/Hh55L6yjPfK4VZm6dpILm19PtVVT7AAbb/SxUOb
LaX2eGMc1559ccbrJKtbCDmjVpIovjrolBeS6uqphujIXPSs7kaqJ9D9SozAIZ+uNFhelCut77Yl
mW94B1dOyyUtQzgxaYWFUF11npXylDf3v4/u2nMvrHCiJsSNCQanVadCX/J88ftzNbTm/qfZJZfc
C2Mwihz9awDNwfmrvS4PB1xEqa9sCKRyUzq+xHeyDaS5MyJW9LRKqYLAcqQAn1m9XzZB7Bx04WnA
sfGFwtmc+EbnZfpbKcNskyzKYSvTleV4NrgObtg5LBKsjcM0CdyE9gb+EGEjBR6EfJgxi8qFEH7H
mW0xhX/WZN1Gn7ynyrsj1o3wOoNqj0KjXAvcaZO7DwLiKt/S9EwbqhY+QEw8pdpRfNbGY+nXgz/u
B/JcIbuEoKcNrW8JjBzwf1B8NJe62IskMKBimDu0URLaNjXrdkO7yRzWKxgdlXARKqoBpH4QJjC9
wEiQZXwYu0MR0arbIYNYV6vM8ju9DueyC5U5kEJbyAe99txjrKsLY4RcGSk3/Wn6tvU+sL8BMdSe
W3cIlA/USKtpk1l3VlzgOMCnZOY8LUn9Ybs91ctNBX22cmN/99KXIszEShyGGDhA1jjevLTvoBwk
5cG0PlT8WK75NXR6oSX7IGOaQapPuXMKPSzMt+qgHbtQSB8Hon4Q5QJeq2UCkM9mjc4qreCsNK+6
CFJEVHAqpK/hydZ913w60EePPPycAK4G4FsK6El+hw8bdqjAcNSrM9Y/QMV0BBMBMsYNIOPLPPa1
geYZFIS/hsH1XPt5xLFMtU2MnNtshuQ7rVYxUHjQnwvMT1JCa4Jp702gboyU2Udhs2LhboikbuEP
0JnUtrPN4v44yNd0gObFZuLHvgnrdqHU0OykmebJwktmv1YWw7GZaH4XB337PMd+xkMoO/CXGGSA
ms7cm0tvuCvW7pN09oKw8xfIsMh943l87TmrFX84mO3OgSYyuA2axF5fZINnF0vieraxB9pUN31p
eOZTxCH5LXfG5M95YLu0fE/Aap/9CUFquhjuXE41Ag0xpEi0fumMQRsxqHkO0lN2GaDSLhsy1pZL
a1yM7iJuTgV2ULpqMOg74E+b+iPKvS6lUMpwN21Ey/IzLVeTSrtVAnS7NxWnFPWbFg7gKYq24+iV
xdYx9pVczlFMpTg2yLs4noCKfU5FGhblhqdeT2jvnJA8Mp+QtufPFtTtZDjlnvhosPljpoAnPPso
mg4lfhCHh5JoHx/rjvHGq+R2kgCxeCN2jnnn2tRtQ4CJ8J9KfGcGQCHxnBERVsSL4wB62dZb9pxC
5NZeDjaO30L7LiH/cch7Tp0Us0HjJ/cd9fO4ZrbJQC6L3Htr9scexwmLsDGbhybzsV01KDx9lsMy
wlpn1H2e9aWUVO229fmDGV7An3vyWTWLeQyjU50EyoTpb8gq/8qWdhKqNkOJKP08UzqnI5ZCRl84
LWYbtgaTOgRm7hWNWp1Xk8dkWjVpCPsULRz+hZbXrOSfIzRWG6hNmDRBKTkJtLKjFc5awgbArnig
qDujeS0A/u/82tzGWgglAwgIOU0ocyZBj3FRxdzJnkEmAnto6PZVwxQQcvB3CIW4SRQ03RnMXwJL
SrXEgCVezvOy6andew5JWSM2o3aEdqOpLMv8qDvQQts3w7oUfi+W6TH+EA5zkCDUqaHDCoTmxu4D
fEbVrUTs6fXShLHPlj1SrWtHZw4q7JJpOuDSIPZQc1pMYmekobA+o2pCeLvugRoFfweZZvlUQ0UT
hqB5znSvexxzWCBmR0AfQfFxoduQ/g5UKEI51HqDjj0MjfplTYysRU3PP/fUf3anHKDfGRL4Pr7L
3atbN9tK4s8tK6aTrS/AdxLv9joOkYLug1YHEJHC6CnFowrJzm/D9up9B7BTTfOFodD+Y7B9PrAa
fIdylb7xfYmdnS5cIAJGNrR+ka4MO8xFONX7WbDees0i2hZ01rx5EWlsepQgkw/3dn2Xj6tEgez6
l5Uiqmoz6kwH6T72YAPo6/RO2aAJwQOEYxj+Ymox+3xLwoWdnnMEaFr1NmebygTEYFPXvnnnHPsn
/jlpazku6s+5YzjnkGDzhtTylLii02SyokUmtsIe12tq8BQULEhB1p2n2jobTDgwOPuti5qpC/Oi
mn5yvhqamhIdgsdxETQZFhMfmnWwglYdZoDxdQnshTZSTVvXdUr79MuWyc5AWS2BK29axxny+EYf
MSuzcAe/ZWNotInXduYCMIJ9PnmN6klUG3xh3Etr1yYfSXrqxcaM76P4Pm43SXSM8rADwcqO/Knb
leVjle40J8yz9Tivyv4B170/y6BXvdr1WWfuemWbTx2LY3wrTETjboy59WZ3JzMoueBOBLd6BJJj
LL4d7WUm71r04jhhH71M0QvpvjP8P5uEalf6SdmvpuyQRn5ub7j9YYDVUK1KDQjp+BM+CVc7L8K3
aQ6cPtfP430JFvGYQCYOx0pXdxGC8azMPeI8ouQRxIpcpLiA7eirAbJkhJBuB4Cm8zBH21SrtnyC
mFwK2FZaLOfuTtUNfOkQzmMZuhBq7MMM+hpF2FYZK41haRi4R96nEs0EXBnMXXVf42AUBSKd8X1Q
miVSc36LecaFrzQrItWFOrYhRDSWTQHclJuzwTHDUa3ZlFnLuvuKMHawZKmd7DPdXZN+aKkNNYrM
JqzrYHcNE/0xLFqrD3qU0lbRaaRYGzc5mMbeVg8Zgb3BJWArDiRVcsYTY1s5yp43ysJpwTeYHiLk
IDOBO6jdmNgHQ0Y8ZVzWCmFcYCDQpM2rz3pM4QZkIWpEzJkdz4SC/jRDkQ03bhwZXgzHuzBBTlMG
SoA0rbMiIN2+H4CPQtYC/J1FlX5kxGCGsFayRg5POnSosVRRzkr9NVGADc5Kanc9zbWOOjGuWVMy
vd6kGLObvxnFd1EOXt9poe1gx8z6ukh+EmR2pvlND3cUjonVPehNsnC7V97u3WItipYaOWFivI+F
8ybzCtRHQu1KeJkjfK12gio9pVrpJd1RNeRTYvdvk2tj+yjbsYo1AGkd6NnCvuECiOpuIdSMJTF5
0Qodlez4FOs2zUYMv9vq4BryWAmrPAo4x2FLaRynQYr0O6Ax9QwJOYy8kwWTI1+V+EGtrZkheWjV
ka/ET2UuN73w03Q3Nw+68lrw45Di8IKRWec5Cje4N8lKqvW+cZej5uxRWvEhgoN1PFXYwFn9qPEn
jjH3w6PV2OEUQSklbjzTeuY4pBovfBe8YKtXaKRX3lwQoLHTkOPhkYELVQ1VPZybnaaA33b+A/Jo
/6RMyCJ1HFaBfRm7SKLF5WOivxY1BP8hYqJCokj5hiAPLeWRKHt7fO2qz9Zc8XbR5fWybY9V/FGh
t08k7ks7DiyynOtXhXyNtr3mZwPYbysLT+oL1JZONl8Te1uj5mTqJ0Ub2KQP1Kg/3WjlzHcaIlZk
VgxlU9mrrD8qYD5UKSsbg6qip9k0fMwAU0cDpNtHQEgt4g1QU09XevUyiYOhIZAApz3K37sONkIa
VBm/x3mniVNPDn070kEZvASydlk8LisdniGH6XK3tim8XEDhbmoe+z6jOmxe1H9m8a4GkxXsor5H
qs/ZNgD/qiWkKAkqcqjNl+f0uIgK1qT3bWn4Eqiy7OwCYgWmMdm03WkUdzkkzrMNaQEiX/MxwZE/
r0UH+xUBjq+cKpSuyRvazOTxpphPs3UwxsdUeSlBZ1beywRtX9ZZ/WSRF2kROADbmpCgli8D5OLO
Vb9JRn4ENXftS6057Trjq4n5IufxUmLWtFahgwk/Hd6yJZR13b7FveKVtUGbDNphqrtwMCsmzzGh
9lI1h00OUNIsC1/Ocu86yD6iEoBuInzZ6mlYmks337t6R1VswTgZcWZwLbtNqAwm0+whSGAmU5iO
4VxGtO/kBPKGjQPyWnIgTSa/I31wtuxThhM81LtSQrZU44sSeJSEf6fRmnfgd79O6rNI1uZ0ynR8
G9zaJhZhXH3l4jiM2xEximhYO+po87SRAvZ8wHwItAObVgN8H61NaRlXng3LNUWfwkDUaBJaGe9V
igweRLLLctWiPYdrgEo9bLXoaTT2CeQ6yqUYwCzK90ZH6EQ0iNntM/QosqYVUcrdpHfbXBkXJZLD
2sC9CYxoW3CPlDO4oRNq662kc4U6adncVXCmuqZFBhjJmDl9b0e5GDvfJh1cYvQCieQmHwaqGR8u
kDERqfzGHGltv3DAJJMk8ZwWrUZ0xdeit2n8VgsgybQPjSxdAvfS2ELNc6cjZjGgzoTy8qptgCGt
RlZXJXOMcHBFMLQtI2RkIltDcwt86QlXCagz1pPUedBL1ZujTwtJgAxuamngRFUnS66K8tTZfDEj
FlGRX6mbcj+cSePtiN5DuyriYY8Qom9RadZcllSan1vtvWNztOkxcBA1JhHNzu2w0DIZWFnrq/Aa
t00L4qVOfAf5BtGitAhfYeYhMrkux90+JY+8h/KQu0q7rTnh0Awj/OVtOz66w87NF20DAWcRH7Im
xqhOEE9EBwjE+UIPEOqler9J5gg8f6DIG2WDMDpGJcFeKmPBYun4I6pxQKki4NSDVJk8aRjPHe7R
HGkOxbDgck4FusidSetek9kHZdI8VIGi5mDIdGnZ7bMxlB56riCBl4LZ1zC32+jTiKDqY6pCOEfV
1ELTzGZ82I89hOlxHXaIke1CIs7qD02Zr23MgebqviLAubFGpoKdOI93Y87DrI7xerLqDXthyHk1
w8MtzQOvycEwi1ABalZtu1VaGAh3EOfW6x5eCChZgCpLNvPRk7mzHC1IHOdwjlATMWqEOZrwAAVQ
YG3FGROpq0giqJ4eLbKEsFZpDp0Dz0da28QuwLDnC3fGPHWEOb3DGmTb4sJBtAmMEpwRQYBElRn0
KouVQQp/bJXVkESnceDP9jB4TZ8xI+3QQyijJm50Utq0K7VlDNKBMcEaAfkLTYYszlgDdbi06vel
XgHK2+LrKjZ3sB9DRHV9hGKdenIV+TzAOUBTNeRjZtrmMEbPjQ43NckpIYMPFZOFfZYH6E68rFGi
WVepQrmEnoXylOFP9L7Fxn3RYKFkFkbtqS2TVZb1L7q7GqdlRp4URfdNZeWOvtQyb7J0WJbHJkpX
bmezgX8IpDPa3EHrL9fLM3dRQnrC3ts6wsIZ4rmG42upjvCzYG4KyYlYXfSIp/MYKC7XCsYE2uOD
3E0wNfrQLDqz97gGkStTW8x6QWMAM+QUROgxJLFXzPzLieEUz3Z4NgOmiixYmaJKHaXjU9dZT3ED
hXZIZUf3piTMztptbvADOjp6jvVcyNCpzqZQLiDNF3YNMkbNZD/kEE0EUX+rx3usFo1nGBDMRlMj
jtfjIEL8RKpdDQ6qqr6W0GVRxFgiKD4X6T7tBDiAEeKEIEqVWhL0yMIqagaFggHDrUGO74dNrcGv
05xFH8FmTKlfYNWq+bEo4Zs1c2AO95mj+XH50RbzPXyxexUqoc3oshHYWEvBNAZoywd0uK1StSdB
MS4jt4OexsjMYZnbgMnZmz7qYQJdpmkv0k39zu2Zaw+sAAGYRyN1xm+bA1KJ7JXSxx+Npm965NI4
mje6aMnVaspKgrEz1+fWcEnQKNy3CutBwDtIVHcfDTMj7lbkGxKZa7VE9Nx+SURfkdJ6vZWxuUVA
Mxq48hMPDApQOV8MaIkVKmvTflOdpTWQaHSjY42catqWi0zPvCjVvVIODMJgiwQN6TrT3Nv8xN2J
mkTZNrPBqmonAQ7WA7vYxdB9RuLWhS+anEzjOGcvqNgO011ZWZSbmbYRVeoJYq6Gwbifen0XIehN
y+wAKXCQwVqanr37mbzWUfrj/LdpvNVTbWlZ/bMJWQatQ+1VGWI6YkeSCn5adZDCBaooAXj4bDRw
ZLsqEIYSmGZ/7AHcxpuRLgUHLod/a0fbkiOCEz5pp4021EwlGTOlujI0pHtKhOSqUgQj6HjGprcc
36pwSYwTrWfbIwMC/RQyF6MF2z/szbrcNMjK2sjPzHtVTMse8Y7uKgD0Saa25jFDKsHN4D0WTYWW
euVG1SLkXsjK0eVONSzoOc8KvCR7V2OKhvjLRdhF0pR1uFQqfowdqMHOyxEZEh2eGy+ybRMhp4g8
hJKubJRp1aKDJAmChgiVhuJ1qB4L3ATThDhBM/20fBdoaTlUa5VsMtjDOTv3/USADvicvR5RbzQA
pcz5XcWfdEi2iNZhKpp9AZdNc/tNL3dtj8ys9daQ2nfgBSoZPBYTdVcXojXKphmXZaN4naMvra6g
tm5Qu/keEXnBMQUgGFJNA9qbzmXYVZsMCgmV8qJpAHGe+/+lPTOrHaqSjCAhiiZOIewf03OQBZUk
mI0vl2vMUTZZBq4VUOeVBuJuNTPXgA7N/3B2JruNI1uYfiICwZncShRFjbbk2RvCdtqc55lP358K
vSjoltKNXhRclZWwRDIYcc75J+x3Or1Yi4IZ9UnzI/ZgOtb+K8E5t0OXOXaH0C/XgUH/TEHfyYkL
kLhUovRnZNClmc9RxsHdnOWyXQ5a+8C8PK3vKoPJffBtmUyfBT4SubKN9NwL+29FZgITZisz/ZHm
dWyjhymzjVpU21CYHr44d4a57wZqGnJceekvelOLoyzftHm27OhWlAFp8DAf5nGV2++5zLRCMM8u
DdyemCdGwVNHyqeev5dx6BlIefrYR646OfrwUrDN2WP0ImWvflyy6973luZlcQzUEFGH/amxp+nZ
h/tXyVgpTFul5JBQrinxSyPvdDgw+rsuDkpEk80is6tiFYfGQmv64zz/RH65bDTb8QkFGkvNkdmi
i9jtGe7ZYbAXAwdxPrB7S6gvye7Uym0uM5Tqh1XFNhdl6SakQEsh8WUNAwgDHK8fnUxWKV90fmI7
V4l9hoS26C03bV66mbzJ8T1rscr178oIVD+/K8AUi+jBtgzGSuFCMN2s2nhv9QIZDQW9IAlD9JtW
S6Be0HPTztttsuxl1oyP56ImxCYhDTPW/viz79nW2mprhtp8QxO26sjs044p7CKyMxkMVC3DA33X
GP62Cqdty7gyshS31dJdXIH+oAnOEt0tx44JOUs5bFZFMS4lU/Z0YgNVOr8R5btm1YuBwMpRA6ex
Im/MNK8znvQmc+o5cFqJjaBsnXHQjqICO9E+pJlNR+qcqEjXlMJuIy5g0rAfIAPnzN0atVqEqvKk
NOmDEXxZDF97O3ILaCMSJ2sNy8wKckfPKfisn9p8b5vXOLz0L+lbrkarvMCQQtcXIZ/TNuY5y2JH
NMNGb4dt0liHjFJf4DLGLGFXYQuY5AMtVHwoBZQlf1y3tnlI8c1QpI3UWdvCV50KLAy6j2OOGOLS
v/ZKAabAKDwL+sOc4wARhOu2bd/ENDK4Tp5CYa9UmyZDK42V3tbvralyOHelIzOxyOLxOe9DmrxL
L2j2kZdpM60lTlOZgnRPkGikEN8WP/ZzsG/KPlgP2fug5OtBadxJJyMyWQVSEi5kKXRTerFSRlht
bIsJ9W6pbONiZ3N0tfIp7/dF/taPb1rzMdS4cASv8oypIGMXA22WnymuZOdvscxtkRc6k1vGG7GR
r0J/BUc/B9BLjqMuL0vroxRvEQBuraVO0qZoAytmqF/StIkAHRSenjXs/HFrQz3TvEaJaFm0pdmX
3106rApeLjwFO+1sJ7uead+M4Pkx0Z57ZuKy/ar1Nsm1+CSE+UcRjEvLkJlJht6UglmJUX4h0HnV
V/VDJMTjiEOVEkn3enMvU33mRrSKWrQM41GSh71etOvcOPnzXs4s10+UP+GwT/tDBvRVVd3BFlaz
HJTCcDS9vg9InAURfTJnnaJx/smy0Fw08nM5+n+SvOPF65VlX0+Oz7FgM4BAVD5mxbFklG0nypY6
jdtQuQ2NkZmQWZc+pH3iBUZ7LEIm09SbDiGozM7Zov3HUEqRQN4b7Lih2qykFiqEXoM71CBiTcoL
BYKh18y9tcEN6sJTlNMMdGiXrkWd3tuiWgxdAqlpfNKDZB/3+YeFnn5MOje0lc3Ez8t/E+3pqv68
qfjZhqgG+CkkOny2kY6Qz4VR70qeSRvl+rLv2qXhF88zlOXUDD7DWN9IPRUgW1onEtcOELsw6cfy
CLwj+hhL0/FxLVAVzB1Kpv8Gs2+GIDiVOEmAHcwO3zKkU9nkjmr9gF2Y16nMEoESaVpcpZzOY7MF
UN9gN3BBI21rAo0Z937YQeWrcWrK3qHRGeNPZL0G02cOFNo0stvq5Tqb4ZzSfWnBRyGfKqy37X41
cS/r4WADBmmt76jIgCzJNfnr5fytArLZ84S/tenq7FcSX53MhEXOv091x8yHFOBDpptLVZ6dnMqT
AAiguizfZ+2fPv2IuspTySxsUWWB+lrM2Hqa5cg8qekxDz8CjgpCRxah8VXrE0V4B9yUPciB70gD
VeroR4+9CR5X5pKXzeExNDdduWF6XYDaDO2mQbwUDHe1RNEqrBcpwhM22MylFyvmupMYPAStk1fm
ygB/lOOvAcs9e3wYWaojxgKJ9jJpJy3t7iyl9xDCOGmGlUHEC64CbkTxs8JJtrhUnWbcreQkVhZS
qS1mIF05UN1u3ggqASnd9sOuH4QrxnpLOuaarVHqLkHM/Y/B3lc0pTfLjwFNC8dXrBMhO0XdIz2E
RlcefVkJKUqx9qX2l35Ry5HRCXs3z7mX9xbbpyDCaT7h1Cov7TpejQQ2smPvizY5Efy5H5pkbxmz
F0as47732mEn1fSmenTIDHUjdyTzsEfGI138XK07TV/PmLcSHaypfyTgK/UpmSjlPhv5E91SAAAh
q/sk2beQIYaOXvMOGoVhnPTuWFEHKMF4J4HQSCB/yfwVNy/29JL635zoMASPWu91IULlOx0Ez/Y3
RrLPcYSFaFrLNE/yPaQBuQa/q+4t6d6CU2aLjdRux+GU1IegPGrpQQ4PkXwQ0xePyRH1Q9NFTmEH
7hTF57B4z4NpP4sYGwqkBfYUvw2lIEDyy5heKzVdwJ+8L3QmJVW2SkErmfoxATTOVW0iCnuIrE0Z
bkUF6kun6w4WQTfhg1HjsAFKWSXncpQWF5RgRj2G2TVF8+PAKKdTt6xb3yZqIThr8blkaG1XT6Vp
nLpOOQdydhdonhi8kr/S9ip30XD87Af7fhrIfSe+kqn4bPLXWDrNoDK2mexH3HizSFuHbCc2CjKp
PKTW5amS3aweJXz/oU10T0nypyQzdA6YaO6GhL6urjeyKfEGQxGosn4byhBZZnM7B6fL6WhkMjB2
jjQptj+6orsbtZo6uXkf6y+7ei1N3SWY0g1skLPq2bAecjsHzvtswuw0B7bXXAqsNHfKud01WUgE
sLWVaaI07btgJySFud2agpo4s7eNOFr2sY/RyA3UJAIn6LDEmER9FHm7NHPdHfzKC+IXm+SPIPa0
8sNs4Gjp6jaBjSwV2SfHPygP+L0WkWe9FOsqx/nqEIsHxbo3fszENd4NCwgkWLLLmcyX6CyldCNX
XlXsMjE5RCJMA0N1iuBlXZUMqXY5lzDG97r/rcTae5KeGzo75U5gIvZMZdIrriY+VagNgh4etZ+h
zHul9IFNOK1fOIjjp9mG68MpE8RnfVjUzVdldssy9RTbS6cP2XSkn1BzM+muTbz2hOOmYlGBL+cf
GZILsafN0rjj9JCYHKZwFJZx6ZJgxV9S7izuMTnlEJVYhTPyWs6up2ltsXSbJWzZwDzAk2VnS/HS
HjYjukUAj5/ZZ5K6kgYv0dW1lsds1jh1LDptZXxWqrII2qX/0DNkKe3nDMuCkmT7FRXVXO6bgn+F
DsvQbY98URQ7YFBqWOrNhFBMgwHei5S4c3rB2xliNu/Nh5/slHQLKVtP9kzWOuA9xd9NzwS6Hy31
1MGJwpqhMJ0w2nXDU4qVfbJKUXvFy1I+S+J+bCjkMKQ+BcW2K+kymJUu5QSxBaZm0Usvbczkk8Ob
j66chiyo7Vj+CS7WYUxO4DYt/ZCs2icL61nxSkuQGKd2OOn02/1K7hD2cL3K00gvQGUuqAVsl+01
Kby23FNa+LAkkiVc6uhufC/69fxklSvNfEz1ZUTP+9PgqvmbqYR8i+52JXvSwqCpuwG627TtH5Md
EArkiXRnPIRnayc+ad2No/2LvO7WZ134hP/iP8bUUtQpfJbV0ArspPwX8u8/rNL/ZYPL4vKB//rF
IopEoU/84mEbHa1tfw9fpv8sX6Z71tVHf6KEr8RC/vN3Jt/Ne3alFMhHM1JAc5n5LOPNTKxptm3W
oQPMtgh3FmaMv8jdbhFGxZUcIMgqdWwBM3aFRNKYRkfC7ikbYNCE9rRB58kdk8JUcTP72/LHh2pi
CMngJITrkjBCgs3KS6QtfrnuW/zFK04pTlZ6Gl+ue1oXq9Z9vQOdWV7+ARZxjmJx+k1qdmuhXBFM
+2QwrKTgeYrsGGrrxvxN2XLj0YlrW1drNqgbswyXvYOAMFFvmMrvLq4wrEjn4taQ/hII8t/3Slw7
ukZqbSW+gp9IT4aOiTuwah0jP15U5W+BEzeUyuLa2DUSQSv1kTTsTP9uhOzUFfJawk+BUMWFpWAb
1MM3lDk+RuJsGJUy8qb7rVYDXMERVkihn+2Lr7ES3WmB9FD5jE3rkvFaudeyX7jCN3xVhH21v9Af
zSIMoOnGfEO5xTIVZEzxUfOTV4uNNPv0ARPOsLvv9YcBxgy2xjR/QNpTtLBKmHdoEyrtLNsrIbfO
31fyzW91tRPxZAqGTjZKw39MwrcXjTdceJf6naTleXkvLV+CZbsOt/ZvH/nfCgVx7SNbkWzeNAJF
HdgsRYCLtTbS8tExF9BEN+n+YvLKG7u+iKqa1/aHNss+WXfwglwqidXfL/zm+r/auoaiLsx65ls8
9w4crPWMDCBY3JN2sCzccvnLxnWD6SyuHWTNIZE1yTbG3Q7S3aLcvCvLOyCkReh+94uvFw1rFE4y
Z3tk+PVpO3/MX+7yf28c4tpR1qy1pBqietppAINZmnnksfzCN7+5Zq42pQpheD534cVHE8B7MVx8
89/IZTy2MGvjo+IANi26nblJXvq37Bcb4FsP7NpWNrRpkYN+Qoi5gvPrNOy32fLLWJSLY7v0flud
N6Rh4n/sZCNFMvXJxDVFQxepxmtOVKgpuVOP0I2KnnZKKzZ6Iu2rKfa6wPrS4ctqZrJL/T1wWWmu
asUzGZk2fwz64ojMQAUko5GNfcppJGBDZMN4DGwqKdHjB/g+U03Z+XAf1MqqqiIs9wo6F/mXmuCG
mMq6EtOYSgzGPcDpKPM3A9R0UCG2T0HypnTKZ1Tq9T9w1N/fqls78bXL7JTomZFWLLvewTZg2Xv0
aLvYadbRCYOFrXLn3+HV7sSHqlkWO8m198Uv6+OGVFNYVzuZmmtdLmsRtqtIkjB2PDSHaFvhWTJ6
8Amd797L1trC4v02XloCbqfdxa8CI8l1uoZd/f/33l17zPYGrj7Yyo+7yeqXqtmGy3YGUfr77f3H
4Ox/yzthXW1aOqpEWdV583RzYghyhlQttMcOEkEVM3fQmBrH93P8BuCak+Wdf4bhJyglxwdzuAv9
pQNUGV985p1a82kZRyveppUNvQUozWC+LBlkTUWrHsGizFjOuJfMLxVvMaN3ChZvXjzpPj4AHZhY
+6lBjAmBpNLitY3gKe1t8RnFp8hCanMvzaeu50wJ7yLzhdBcCCrfVTbc2f5O1Y4VoL8iGws9Qr3q
v/vMceW4OxtmtS1Na5FEQC+pJ0/hnyT9IKkMl/l1pgKITZu/38p/hEz/dSuvKkojMvQ27nAjrWCT
MN+A2po6cSZWUfOtTdJqCtdD+JTP2bqkudKk0bGD8JeS6MbmfO2vC5JcSAOisN1YHQLfG5TfDrXL
l/+vi7ramZUi0EIpI7NQX0DY41wbFzxY561eiMWfv9849caXvza/1bBeaIYaMXLgvwioEbDPi5wg
aWXGCcJw7W70mq52NQsMbxrcvoxdCIc4om3CZGOXnmjXejqthAIjDDPgtKjuYl17UYfybAumqqlx
snJqaenbIvZWbrKlYUqvNuNL+tW9Cdjht795ld+4FvWqJgOrQ2M/9mRjhutLxoPaWr+0CLd+89Vu
ZAZypKmZOQC5HrL+MYM3/ff7f6Oc/uex/KvDM2y1GHLTGHYJTOoMq/HCD7HcwK8yF87fP0K+tDH/
sYzUq21GgKrb3JhhJ8i8jdFGGAJjxXqrxZpjwGeKoWUYtQ6idHGv+2Vzu9G7imtXY0C4IZ8TGVOC
hb54rYim8zf+xlx9WZQT8dbe/LZH3yolzKsjsW+aIqlDPun5kuz8CZByCp2vt2CZuCzrX+7i5Un/
x028tjuuye9LsoyXHH6GOf9Buu8Z9fjLAOHmzbpaX1EzdHUlX7avVfVR4tFTkVoUrXNvcDVX28cn
fxX/f0lBhXlZ4v9acbQneCaVfNTATlkCSrRqsZCHX9SA/2g+/+s+/c9im7NMdIRxMcxdalR1l9Cv
fPHx/2LFc+tZXG32jaTkTTriaJAsqMPfP2VK/XHRLr7eLmHRv0l9b6iLhXk1FkiMoJH6hkspMJay
1hhLsf2OS/5BaYxLz0tN9ZG4vxtD3FwGVxu+MTSFP1xu3vOzzlK+w2bo/PXCbotL029y7xsF5LU5
Z9ZZtq35GTdvqt0Ud2kTJmD1NBRPpqjdyvqtF721EozLF/jXQtNiCSPeVB13uOpc/CNpxnBQX8Iy
+G2LubF5GlcvftwHhogslnLpdMvXd7gLBwJ5N5UzLx9gHDjh4VdL0xsHwLUrZlZHpi0K2hWCDx1g
3mXqFOtx8QUr1VGcxP3N8fnWJV1tBIoe1NKgKEBYaufZ0ex11d140YnBsvn7cXDj5TGu3v9EEVNo
yfm4gztvVBeOzkIxfrGvuLW2rl7+TsShKsHM2g1V6Sbaa6KfJq1xzCzwBJwQf/R/q/du3aerLSBO
tcEYE7xoOLZIU3li/o0cJ1xmvJ4v1cZXR5zjXxCC/eocdOMUNa52A/DBvpsamXdzWoplxHyhZ6Dy
8fBrsvdl1f7HznntcWloRRFYsC92z1TwAB8M2b+GEdSOWL5LZ4xr2pOEmCuHqJX8akZzYznoV4Yj
hh/4tXzpw6PES6Z46RvPctWt/r7Wbrw110aXii38Au4KvmbGDuR3Up2//95bG6V+9eaXU6yDO/Iw
kAy40mJ288cQG0NtU2Mspy/Hdb76za3nxkrTL3/+r20M07NKwRGXa1DeDKuCfXU/AwJL6PT+fjG3
nsDlz//1AYqRWAGI8+Umvc7g5Op0EZCd//7Lbz2Bq7dd1adKDRrc3+JUjqCka04BG/zvv1u5vGz/
sWL1q9c90FGRdtb/tVPK96VT7RqvdPy1tmrWxRMm05vBnbfyCQ0QjuTZ3W8j4ltHs371+lsGUenT
xGWpHP+qp3qpWyzPDKSXDZs/tI0lNJydf/7tA/9pyf/rUq/efq0ddDuxh3EnGsR08uTEkI/HYB8H
8A2j79QkFlsgqATLaFM6z7xboRYwVIgiiKqDhzktjmPybiMr0xuMBmKM2qOG1ttw8+ZthEIRDtJ2
VmqA4oMmYYBeZ/fIJ1bJlMKnQWojmyuLOFn50rtrxLUMl9ziHDHCMWm7pZoXhOvBT0mUJZZ/uw7J
Rdrbm6gfFgVfqAv3oQrDw4D+OUODNT/mDld6cS9BtJkSgiNgAQTwSUOsoCZcBXop9NqLqWoPm73Z
p8G0EX6+6eCbzBLykCcbFmlm/ykK0vzEPmdQpsYvvv849c2im+kEjaOvRZgNfv59td1YydrVYgvj
QEQJjfau9B9b9F7SL0eJcmsZa1eLyTRyiE9dgL9Z/aVCsk3r06zAnjezc5cxN0+rrdZETj8FiKDN
RaABD0+Q4pogelTxI7QuhTT31zyZ6XtjgFppmdsW7a4W4dqaolWq5nda9pUgEmyG1qXfW10CMnLd
a5p9Yr2LC91y/EO+XJ9BOEduV9MBBs1eFnv0QWaxr7If8sSWpXokjLFCPA0YpsDMspEhV42/6eDI
tOZXK3B3lBIv5TGPXeE1dgDRK0M9/yMb9rI1pIWFLsOvyT40haOlH0rwPlL/q0SHDCPcvejClBqO
rTFuUh129H2R6RstdLXZ8sLqGBabfNTe+kT1sHSCxZUhECc6+WiRMiLLEMvlonnMtd7Bz9LtkWX5
+ZupruZyp/Qvpq44BRw9s9zZk7/oJtONyBPp9mMVbqQLyxdxYjJt1HxraymkFEw+0tmNpcfClu6z
jtx28PmQ+MpBRs+P4cQIe8tQHW1V6lhPuAFKK3lAfzEEq856Hw2YtjWC/4vwpRrd1JqcnJTKSY29
tJGgtFYPCUIff9K9rARkL9VlSTRch/JLrT/65KAkBzA1RMl+jFXIp5rJqxElpmb92OGXhul7eaFH
M/vI0aHbMPBTCEO+QHxVrVuzdCzd/C5VEnCscSVibZH3YoOo1vFzdZWa+UpmitfjGJB3nO5GBgMH
WlaAG28/ukPhn+NZwWiW3L+USGBEOH0jPdvVvNTGwrPFXYWvShA7IzXcKD2EU+qIWXbT9inQzi0w
fD3BSdZ+8nLazAICstEvC6y51Th3sw6lJ2TaEUb7nOiruDEeOxNyk8SDEW+SH219REwXlXStI85N
f+Li0Mgnv/4ziGktGvxRTPFL3ajf3F+vOh9c/2SZHn7AyR4upfQ1z19++R3iQxqG0nroVWQU5LBZ
2aJkfmlCh9bmbDXZl+wqeZuTxpaJbRv6SyXhOeIzkfsyg3lcIhSWg32SqhLSGfOB+V1W72sTHbxS
rOesR8UPHtcc23obD5o7BOkqqxm+9rCKFMR65hIv0l2l7eaKhDUKi6T0cMvaSgHWuTam2QYxmi3t
WW4up65bag2LgAmuOaLs0GGmRG6a9S6pXr6tOGEICad7w0LY04S/KqcnHaZMn30UyqcPKziALtez
6s7y+KDRm4fV/TAQ0DCgs5AswoPQJhS6mzT53Vzq+yAiHB1uJ5Hsi0C2l31uLvoSC0uy1mpZWhpo
E6cBX40mPubTa9FYRPf4m5R4JS1q2MR0NxyMuxDCsyCIaUjUB6xeB+tVloF8RhyuCtU1IM8LuL1p
9FxAfS9qMufcuEKaXnodmk18vR3TfrdnxCZgJ0NpObZR43RS74ukJJ11UA8W7NEOUYM23fXZ55QH
qHq8rPoai/1UP4fCWlaK6hbWsetw1gpW0HdRLMkvQmJ75eKbSWI6bjxrkeQkGRcuoh+p7ddFGT0S
Kko2b3OOO3g00pOqN+epJ9cxNh1tsFDAgxlE97E4Dg0cKmn2eswrhqjfxNKIaU+xrBM4R/YmK+7t
ulr1Vrgd8XLTjtqIBgvVryVL64uMxpikhVw/RpnKj3ydhJycMczUtdp2TiGyrew3rm68l+KhRK/V
gaNheiSEl3bZKjTRLhvacjZqgAR2rQIyu/HT9r6bNQmuLbzCLNtRq862DmhLblEAq05khdvrETrh
d11OHKP+8TEtlQr7mCp/qhLnnhIOGqm/4bgoQnsRp+zIZreZGbIjQlzK1elCZOybtzbNjrX4Nqdz
wqshITSUpIMdt4dSRp42rjLt1RCDU/UfjXWXd54ojWOW95teKVeFGLF4wJE88tiP7RHLHIHK3vTM
imeQ6EDwX2KAmz789HW1w4EPr4xPIz+g8ILEri5Fct8WX1J1GEr8htlW5mKlA4ALP30U7G9J+IL8
f6VIxN2jqsvCRzv4EM3WCKhgZH7ZoxxAZ+sLrx4aFyXgykh+TNhcBpZTVvHcNzsdNlVpGW9zAik0
ildh9h6Gtcune139mBmXbc9k9UIBTdRNKW3JXMMtaHIsqqgk/mmbMxlIqyHuF23p6uKUl5wnCrqW
715lZonIueKVGnIUpq29FPiXKDgVd9wM4zFJ11b+beZe3aNQhv0/p5+KRI4rR4KKOeOcEWEWQRtL
wVf6ndLsTTvH0QGRrYHCze8eZ0G2IIxhdEAx0pt0gKWl2w+9uWsgtiODKyPUjp5ajq5RG4cO5rvZ
vEppAgED6mMOZTbHLGnEGMOI9nMQfMcaCsHuOR5LCrwXuYUorJde1nA538QPYF3W3pcXMoLyJxtP
I6YtWsRkCy3hkHm9/DAGuyTIUFxs7YyWN8q9FoaOOcqbcnrotQ9RvU6oUebw0zY0fDOAVTLD07Do
p8VYSEWxCjrI0ua9T3IoZObsVMMGU7HXseDiiSnfRTIuDQqamb59glwLgdwsVkUSfqeyuqmbhyx4
1XCkbH3Elexycvsy5RkuTcE6LeYvXQtgXJjflmwvJL2l4vIXQ+PD4y8kR1GQO2jvMZ1ankIZz8Ld
FNRfGarIKcuwyUBYCtD2GQwdfivqhHUgdJGUAbmB0rjQuactcpC8Tu/r3tjo9inWdr4qfwFuOFGT
7IzcVSOQsc9aHJXqRchvZheewzhDs53vC+OrgEyb2tW6Dt4qvoFaPdsJFqN+frDbAKEqUEv/1JWP
Ou5GU26uhtlYBcllwZa7UYYKrhz6+lPptxak61lBV62ysccJsoNjAXd87J6i4tMwEF636bGeH2vp
LS9mB5RyAT7szD2svQPGFItRJny2nZapjfDYfuTg9ARcXWNibzaM7YTLy6I1eg452Y3JB42UaO2L
by2EDhXHQEEXX244NIb9WCX1J+Ihd0BOZrAxZKXFPZoZ6MNJzeYfe8pcJbUWGRx4A6YjcSRLWaN8
xsWLlFQ/fy30d2UcDxHmT2oQPqYRM5qmZzzUQ//090F58rEbMHQyGFt108CLLA6KrB+gpnFkX35b
zhvbvtayvhpjSCbJ22xRqPjyp9k03lDDfo+rrY+CT+8RciYJsuSXqZBcecDUQYegkgNFRD2OUSHC
EWkX6ESqhV+/dCn/ANT/0Slep38VbdglZQgIVbFkQ2V2o+SxVv2HSYvXDbzKSM64ZZKbmndVOe+b
6stMPgJ2ASU1SBTHcKJ/DOFD1pbsmLXkBIg60twm0hy29WlGtTXMRw432KVvUoenlh4tR1zIpGxt
i3yFTLckZk81QGNt4ozQK2QYr9U8bAt9WWQ+2P2u7eqNGTILwBnGtj+Ej1FP1f+k+QCFcWPIL3X8
NtICFfNGjzYDPmFRSww7xwtv9hQ9+9i12EV+r6MQjqtnvcSLUcyLqEDzxqFaSfHG6sxDnCCZveDY
joy8Bg8D339TZMxrTNhS47LxLR4Akuu0xgJoOsYgy+xHg106NWTpAo5f/T4zUxC6WyButAtcoAz/
yQ8udGpMqRLd6aR9JAC0rQyZnr+WFHk/9cGihHRrWj/T+CdV9wbvmjQ9BPVOR9yiS4WnKgGnuYVS
x1xE44Hgdr4dbjPFOW7JOEwDd0g/g+i1QGEh+fucqxYV1F8IvVoFKJO+xMa71p0H+1uFLhzInRPr
9TrmpWGEJpWU2ShZo2TYqdZaMvA+U8U+So8pG6KfYX5rDQ7icKfszy0qzBiKtoU2K1DWEm4hZ7NB
SIy8BS84YrjNB5UHaaRkg8dIRhBwTtq9GJ6QCJn9trFwDCBxc7TfxUilF322ve1oMxYA8clSqKe/
0r7HveRZiFMYfKraoR5e/Cpx0xQLK/a5jpNGi5BKnQmKxRNmAHv0SPVxQlxoYhSwWdSylZkSGl+c
/ns7gc9SB45JKqQUByu2oHUzbG1Fdi3DP0eSsoqo+JqDxW5mqyaqWrFvMzhZvb1TUCq3/fyBSo6G
2nTM8rlo3m3jLNkPMvz12iox6tJe0jJ/17QU8eZbSpybMZ7gr7OS2QJzOmcWWhP0yPsfNYSVeFte
tOxbHxWMGik7H0VFJAUPeV6hZepOnWrcRwJ/H1t2IqVf+vIZ+duiplq2TX/Zak8q3AYx87dFsvfV
B+QjTXpuMSNhLDdJLZOebDdokiPJ6iHBdGQunax8VsuHMiQQnl3okqnpsTar+JAzjcofzM7twpMk
vSj5Xh+OzfxQQ5VI7+r8IRi3MtbB9ouR7CxYNNVHgObSsmyHZIQy2scyOoTx3AXIc6yTD5+wl85d
61XNXYB5V9AXZ1MLnnISl/COU1AN4FehOzmXVGKxomJM+OwT40uVnSVr/s9UniIMpFCcVfAgMvnL
byfUwP1EY0AZYR/VcquF6zrnRcKLAoC4rrD6I78wWGaJExr60mpe5KQBM1RWNqwNvYzXfd88WVKz
kzsDFoCBWeIP/XMaNosaKXhYyS20S6xSdObkJsaJlr9FsIbgMaRq6xyF4YhmM5JqKEVwhqINdqus
XfVwYaCUJAG1ctx7RmdvyjrBOmzbY5hBPqWkrYoxdTLbMcyIzkBcQomXEtQTu175HdR56vmScRZ8
l6S9hwcOJeqY2YirIrwO3HbEI5hRWcsOYm2sZNtnSMQM4Pc5RNSy8MOPJsczDSu+mGKve+iM0u2H
hB5/RDcFkRzdV3oX9U/phYQabZRwJWPyqMhYmqB6kQ3rXM7yYmQ9JR2FDyM2Wm/8NPEWzQkp4gaX
hYHCGkCsDJ+w6nLweNgQmXQfp1/1vInIbPQbKDTPVa7sLavH8EbdjsGj1JIZa1aujztIhimivB4E
t0mrT4UfHVTyXFv92E3pimze1TSAWBrpKhpCcuis/8PcmTRHbmxZ+q+UaQ8VBne4o630FjFHcEzO
5AbGJJmY58EB/Pr+Qu91dSmtJHXt2kwLMYNDDID79XvP+c5R2NGxcA4BHYulgxmR4sAP90a+Wj5Y
bmfcJOYjnfqHBM2md/SK51HdJ1Axu6B87ntxyKvoGIfjpcsB/K83yz8Tef0cplQpH0iL5h6rtuWR
y2M7PjR34Wm5LI/1sduGe2gp33AErZ0TFp+76iE4Odv2erjsbotNsfu7kfiftZN/Tl4yzugbQYfo
Qg/9ox/h9ClcbK6YmRdGr064L/tyrQvyAfRXE4LiaPFVI5I02ApMo25RcdxVKVERQXQdhD/++t35
k7mA+Gnw0C5Bg7PRJ1oN0Ezq4g4OOINGfzvS/LPf/9PcQWR6HJtcMT3FJdQv9iMM2XhmYeVF5cu9
BwRgEEdBr4AxZAfqfmlZ06O3ZP6bWunPpjjip+EEabqVHzp8/J4DpqhNDzZtvUm3+KrLTYg5vBX+
hp44cD+5c6mnm6HdQl+gXcipxf4b8cWf9n9/6u3b/hzZYT0hG3KBLZacZpuHPhmgxrDDLHemfomg
6nkh7Ma+P7Sko3dls80BiBj2RMtgJW9TWGw5h8AqXfvUk0P/Y8En/9cXwp91vn/qjXVh6kx9jzPZ
S0AGNitYSH9zA/7JJeD91PkuF1jO81l95KNZdcGIDTTDYvArf/3Ez1fqf1MKez+9sRTYcbEgG6TE
tldhfREvTGZIzSSN4m/+wp8Jsn/Oc0nDHmm09HgFWQTDxIZc6pyYNwONiO6dJNiRKbsrCrEffHPr
0GLWbb4fzoHiibcB27YZakgvqXcEW7LKLPcLLdGhhyPIiGmnGZzM8l259qGch81fvyny/LH9N+/K
74vhf5n3NTFxTIPgXYmxmQ+Td9m11TbozRGI0ZEUZk5v5bYU98mcfMhYgye5l4N4Ckq110F+ASqv
IAh88pAFDXD9dhkE5sb9EaX0e7P7OA52M0dJh3Ayfd4BErrlUNeijtKphysT2rvWa3d+/l3Nb5mk
uWOAKc7Zk3DDPQlk6wgKNmsfhpsH3+TbNIf6sUzf2daeM/nYWp9//T78ycXxc2jNnGHnxddjLpyc
PFVK9BHNwOze5vHX73/g3z+m/xV9Vbf/fEu7f/wHX39U9dwmUdz/9OU/rpKPtuqqH/1/nH/sP7/t
jz/0j+v3MSl/VD9/zx9+hN/8r7+8ee/f//DFtuyTfv42fLXz3Vc35P3vv57neP7O/9cH/+3r99/y
MNdfv/3yUQ1lf/5tESveL/966Pj52y/nnevf/+uv/9dj1+8FP8axujPv5fvPP/H13vW//eIGv3q+
I5zAVwqgi6dYDczX+REn+DUIVOBrX3mKoZPkkbJq+/i3XyxH/aqUdl2tZKB86bs81lXD74+5/q+B
rQgr8YXreV6ATPr/PLc/fDz/9+P6t3Iobquk7LvffvF+io3T5LgrFWjPcwVkAWJgf1o3OksZ4GhF
DU+ooMlKo24BcZ6quoWeO4JgWRVzA0cZVJFWGsTiKGLwm17sgLdqDdPOHsv/tUfmhHOUgxOHoNNC
R18In3Y3wamhYZSHrSh71KUtyLO3Qm+kmZm27kWZxcWPOR/b+NkBibnK6dw+2B2NilUKywjuTVIx
J7XqbnwI6kEqYj9wAK+14yUwrwdC4g9lWNLwg71aTPT6Sk7wbq7UWUU7imrHhqGjVWqKiDFuHyu8
DzKpvs285/nKGSrmQouIOGLrIOwBIkHqzei2ZMW0AwM5ACyKmvFzdIfiY2i09dLaIoBRlRk6aUll
x+mLp888m7ASlc2u3QsmDVLMzj4p2+wTYOLsX6VLkWPG9PIW9R8rtdxkRMxSGpokWLZWM0HBoVEO
l3kgQvbeTYAm7IVrS1Yhq6EZU3Zpy4P9oJ9M3k0gbuygu5RgmKiUex0HK78LINVndU17pmHG/IpF
DSydTq0UdHHN23iRAi6s3/QSKQgFfdHll0aOUf1udJd3pyac6arKpvbRwXh6aGDf8fsbLK+BmfNm
zfhzzh9KLbLxOMU5MzjPhAw4ijIQ9bzzBlCUICMiV9zWjjDOK7wy5b4aZzrHyJVRE+9KIx2wlUsJ
Wnk2aaluQiaRtL2ypez7pxxJ3oetw4SPavBdLKQl19xaySZ+Shx4pDSa6Gou2NRrGhIxFlipWjNs
gmIBi+FUtu1cZX2ZRftBOpDzRj+6J+8PDY+OVQRSTfifllqKryVqCCDjg0iKLS+4ym9ClK0oqC2X
ZlUlXXXtigygvSlMxQxVlEAwtZvOZy900+XAClT9IGRUdFf+5Li8QNVHBfVS0+trG1busFG+6PVO
zyJ4sDHfBC9T44zi3sVwzusLrGp+pltjjbA4LAQW62ZxjABc6GH3NumEYFC5sR73YejHxYljtdRP
SQsaDQVhmRf0i2X8Utp9gs2gGyVM2qgo08dcOst0LNpmKBlHR/PXYHzHC1edS8jXORLGysJDWZi2
/pFGdZJed8Kr5MYNrLw7ehjwq00pZ/m4zG5VripmJO+EaHWvoKvtbgu4z2NSLPu+tz9n6Zzd3fME
3Nzqxrbdu4plDAbLAI25MF1X7NN8yO113Q4VlMCm7s2wzwIn9PazP5IPFTRRPzIBmUsDPD4d8kOz
CB9M/tjV1YGcYwW6zulmr9+kZDV5TBqkXo5DEMbjm8hZuI62VwO8NTpfwFikVfcZjHWcfxSyL+xb
FQibtqlqS5CiYx817UUIKiI9lfy25dVqC4avZyuFzjfjYEiyWEKRmaNLyaJf0eiXMT00QKuQTPA3
Fta3qATucmmPpVbHpfDrt9pIU8BoL23a2E1tCDWwx67COZYVh3DOEji9cx+deX3GLXR+zN1ZdRuC
yTx3pwy6yhVBp7Q/Al2a8GR3SUjOd2jRnUqNqettFsZ2dc9sCzd37LXjfVDqyrods+oM1+4nhuyQ
6opu54d2GWwTX4tnNDux3s1xRZ1BH6GyLtshFhTRmnt1O8lQgdRDY8lot5+L+MC0Pizw3VOxbS1O
Chnzs6SirRIMemGnm+vQnCQd0yb8UDm3LDh3kE6ZrQ/TUluassmMs3C2yBKWfuEYw5zFX4tgmNs7
J6vE8FgmudVetr1BlZFEZcgrcNr2JbSSpV034FyLrdNVSYbkJeNGkFC3aIXWEZZ5ReBeREpEVsBz
c7V1lxs13eeWgJNexjPxINGcZOhE53Oz0Th+TVxw187+plnU9DoWDae6xLKT/jKsWvlsd454sAX9
b6sNVQ09KWLy4ji6BUQtSmgJc2KBKC0g4+BgazIGhCInenvdZKyquE4KoXbKlgmim65hYd97kb+o
7WAUazbYOQN7qUKScmUQI/lbv2loiP/PS62HquC/n2uoP1Rd+6/qXKh0P3/T/4eFlnv2wv15pXVv
kn75avP3kqr3n5XbuTz7/af+WW059q8icARGDu25XqDOx/h/Vlvy10AqIYOAIYstXff8yL+qLaF+
1bY8V1IOP+SCkP7PYkvIX7Ur/UBr6UovsH33f1JrucL54zFEUV95vm3zNJRwNL/vp9Oll3RsPAkQ
64VlX0bMgnRfxRDZ+b984IRhfe/71l31GqFFrsezMS1muBbSkRjt60Q8RFG1XDehi+ChbAmOm5ia
Br65Ui7tdAaesgSkJtGvNSJmX7X1p4YeRk8wZuIIR9IPD1P1ES+NvS2RPTMwdV+6camObT3sTcoc
wGLrWXU1JNbcXkChYS2hbU3Qn0uG7V5oJtxOMRykGJYzY3nnSJ1tJI3Z/XlQz4qKar8iI6EoLYIP
JhcCvwU0lK7PGWd0S+aeBArEzEo386HxEzgrze+pBFcNvF20cJm1kTNWuaqB0WUsuAuOWzyWYzee
mi5lBjbnqLMUcEsQUKg8onZ1ASexXydpP+zgrn13/eDGRLDZIn8CO7eIuyl0v2pgxdt4GOR2xvjn
F+7aIy/Cr217404Q8/w8/RrF+FEArT8l4tXKLh3C+bAIwSp1e30afT+5N7Qft/VoxIayca16A8bJ
LaJTbWXfh6Z2DnD+Xibfqvfoxo4wXi0av+1NX6Q8txyoqWzzXTN0T1PavMaRRxuYN71r5uhkMpQU
BjVaz/zZjm1nw/KNkhFYny2AJY49eEuZdTtcqF40qEup3mmxexeM8++jxg03UxZckUHRb3SSAAYi
fsk40Px9a+q3MdhM9hjzOLQ6WYszBNMm12C1IN+muQbcETayK/XKVHK5yQBDDX51ERWsuTPHGFx9
3wWEri2u7LtGAjJs4vCiSIl1Kjz6npz8HZuTQVR6u7gGRiS8+DF0GlQMheEDT5xrioaHtkvcLdzH
nYyieRu9NBL03uB1R4gKVEstcr+mrO51N73pgrCcIB5JmHezk5VXFTxkm6yVwu5urRHGce4gFLYC
SDqJ3I+TmPaNQrrQFcFFPZVmCybp2rPjQ3NmXta4d3fZ5KJJaDU6ElOK7Wie60E5UHYlsBiHgk/q
uTkFnXvveHV53dT2dRf7OyelVqn8mmdgaFSJDK4K2zuwJJNs3NIKd007PiczOcl4F9QqFtF1J1+U
mO4XIb2LvoIbWOTTNxmpj2JBDTfEw34WDC2RuW2angrS9cqWhJUyo5QWy8WkvG+2Fb811jd3kfO2
7+wndyxCRnDm3prHXVczQYyBb6/z1r825dwfZD8SOdEhQvBf7JzRKxkOQBKVXjaSTFlIzz2b13Hi
3LGOC+eCooGm/jjFu34gg8hV4uCAsj+fZLecTastWdX7EEXbt6LsMGIIyPwSZlvc3llcOU6XMmqe
iFbyZYjupMGQb2l/XyXLa0h6+96qm9dx4RCYMXUWff1Npd3XVPTlNmroxdRyqTFxZ2AfBTFdrcVH
SW3lWKK85Urrec3RxdKVFWiolZfN8twb2QwumNKSmXXowx4OnT1Hz2jXcgqBO/VZn8GndhhXF13n
G2qJxCdxlTWkj87EChuEXRa1iHCMlaHxHY7Igb97fg5zT/RHYJqPqaiuC2nNh95ZrmWYxmtB2FNn
owyAaCoRSSVyMzX29F4PMNs1UjXlmnB7dvdGZHAfeub9rSi3bQs5UtecKpcE9rVwhmfGEN9jfoTe
fofY5Sa2xobbHvamL4ubxU4C+mT9WxUR7sTS4xEdmgPeH1lgdcgA9ndB5p3sGlb/jJigZCpX1kgv
d3CfiKAqptycLB2enYc63AZU5jt/mlFfuMg3yQHfOgWMLO+8Nhg+Nqd304MavE/lJCnrHzHjetmS
8hifuMJizl9bCPrMtERub9RUPYsh/BZloJgp9OHSk7tTRLtM8WLaIGj3iXZuk6Qod3HFSanjXL8J
FskkU922rRNDuv6qU75vcmh/EkD8Tqdj3OYBURRFPG6tSJCKOU7PZXiI577YNHVIXFaiT6UiRGX0
rVtF52kd1vmZOj+c4OWSZeMmyU7l5MoIVPfxWamGDhE6Zn0h+QdsEWRSdrCu0xZmtSKiyuOfKzkt
6wqJQO4lAct4Gp5y66Iv7Ww/l5OBPwV1qrJHdxMq0YK3JEuJCrZeWapHcpevPXlOC8rRj1pFK9Fo
EpNTqIEMEQzjmYKkljZ+8Oo3H7M1n+ZovCqC0roLS/PWgklAXkybJWm9/j6r4N+Wgb6UkEsCHtvo
tDuJJSz3IVwsl7gYc+b5TbXDbKLrX7ScjiyLHdHB7L9dbt2Njvk83++QIHOo5ExdPeD9GfxqC8IL
ohTxUHDK381RcqUorzdiDgBxj0wkI6s6UsYiNeiYzIeV91SFJbfQ3CHJcky69RcCCTpPH9Nq08/e
1UjnYJNzzl0NhZhXfYXaAWv9ZV0xHXQzvXHTMzPYT8YXr132Chxdpp7dFozolBLY0NaU+y0kmxmI
i5zOL6yzg7WYh/JoLZJ5COF3S2t2pSiXfWzsrwydnSJ9qQ8Z5VdZvkVvCjJda3dvJ9EmXBxSJVwD
GF67J/KzMwYWLa0MZQ7mDLtN5I+07b9h/D+MfB3UZYlIiX1A9svGEQgEiZhA5iD9dB2wSa1hzRBa
XaTfU8ikbbVYBxdVyXWlowv7nOjseE0EPbT8NjlpiwhIBiun7/e1VQ4P8N8XJHdWs1MzjHzF9TpM
p55YmSuXikw7othmJoIlFxQHl4HGjrUGgZAjEUVa494kcNMjDi3ndL4u23ozIE124kv+MuA/uDtE
DDfYboztkAlDTcQckn7du2Ht2XhUB5gVVG6dCm3a7aLtx26E3daDoY07d9haaUUGmoF+76eGAXXu
3C7yyrZIrnFEc9lIeHS6dq90oW+DOZYrJ7jwOjKdTIfiPFUV7glHeFsEBYdhoWXunzfIAihP0t7J
tDAXTZC8Oxwi17zeGFHKQRb29xy01Lpd2IdpglEhqHdZQqc3NQpT9v9rmLDTydXzpY9i6aBnzO7x
3Bw9U3A3k7ehcHe4NQPwMwG/QMG8XgqLmTHyJt9Cs28dltE/Dz6Yr04L2hVzlnIrwU6vi35kGQAk
EkU1htJL/vIt9yJLbI1xndJK3Cz9tO+KfpMlHQo+N/ChiFTIB111DoRI7trcfhhH6/sQCnPkfEuo
c5GHa1kSbSHG7rZePIZ5uc+b3/xIB6XvFKdihgORCyAUj9kY59+o8RgbeHO3awF9zXF2FWSXsaPj
Y1KRSOd55jNOllvyoT5ntXSw0/XzEOIRAVxOa8/cdwkoABfpXRjlz6JeymeOqfeEWHnx3jnfpXls
nexx3vshaUaZ0384yFsbVZzqQL42WudALrxN4bnXaSJJfTgDIkFljtsMiQ/0VucSjMR25m5YpW7Z
boC81nsFKLhCZIoMQpqSHMZzUJTnj9E2QX5REy+xatkqRfjmCySAjnuOF/Bt8hQhKmdTA6EuBqFn
9QODfsG/jbDwM39GkCFQqoyTPNpR1K29mk90Ts/tU8ImhV/sqxKJVhTq966Ka9w3NtIrp3Rpswmx
q2WABoMBxaVIKrCBhfEP/nLWPwDflYGOtwsr611Ty7uuzocLRPj5xh+1vZ1aCSrfEGtrw5y0rntZ
HOtGZgB/HEomMkEnab5hct9EdJIvJlxF1gjeIvSAwmap92FTKI6qfNG+9RWofC+LtmYpqt6dsWlO
LYLxzs7hB4XzZROX31XjE+RpB7dt1BWEHDbvevDB1wgSDKdhfuillSHnJk5ksbf9MCynJrHo0enT
UkTRbdM0LpTu6psT2G9LNiI+riEThQzWwjq9rnPnfswrODqxXIcRAuOCpvNpoQTXqdMdgwmDSj1E
0YEdLVHi83xcHNoKCeJG03f7JlRhc0gaONE4ocVceL6yahCCg+d9NqVF/Cph7iJ0b51+UXjbEoWi
u++RMBhKIpdGL5c5qj7633ok6L7QqAcdUKB64MXmh9iqFSJyrKmRF3HA4bkbrC86bxh6m+y2rWyC
dujzEexRohealk2dL48tl1E02j4HX/spdhgPhohsEsPmNHBoRoqLzGRRazdAmTVGZp3NDVTMPHxr
JTSgbsSXIMfvzLD8nVWf4frlyPEvBjnskXHToeYdRlptEW2xZDDenrzeeBMRBtV143oo0x8xAbiE
2HpjdjkqUiDzSffwTQnVdTUmDh8vTxxxrEvgcsbzTLJpa04DldxpfoloGhJeN2FQUAR62Oaklm8M
Jt5lKzb2hLSIW7Tm3IxGMVIrr3KiHfr4m8JXBY7aHkyNzbPgXZfDEO4Gl5FIUfotqgH1BDSEd79D
Us0+s64zWG0pAsyVu4SvjYgaCMU+DQMWiqEh/nOBu+709Y032fERCPvOc/07bcfPSQFqnpP7jv6s
3lRTf7I16QkcJvPY2Us9Wdh9U7KAsTWMlv6YLNtiJ8kBfpVcCXX+aUXo3bQ8m4fa/ji3XOhtrg9a
OBfs3I+RokIY2VHHlpHoRKDLypiZDB/enBpSO+pkifqJWxZYPMtkYzFWsNvsg6y1dFfhOwJebgEa
cvubEsYEEmZaIRM6K0KZPMvKWAmZ3Sis9UMrbqpGgilK7Je2gDJ8Fjs5saKmGvwflmYpCXIfLYEf
v1ihhKda2TtfTieTR7czCOnJ9q/8Mog3QzOtxQjEB9l5kIOqqo3tcUlfkPPRXQSVesuKuy74Kknq
IALk6HckM8GPBKjVLylA+eWTFPYK64dHEB4jP7QdUnPoH4+D/RiM3menvR8FC7u7oHRvbeIxs9nb
px7bc4zNq6M0YjUgyKk1l/DrGJyMWAFaf2Vb0y6csZeZPnjg7Ua46Ds4JTQWhFHlV8JNcI2EaMKi
ySOFY0lvtCLHCnCvIcovkP0V5upTOVqfdGtfPUs/DMQX47FwOPjT71l1c3hi7Luri/5jtov3wAUK
y62U9g53dv2WS3FbOWmy19GmkXjWkMHVsbVzu/ZiplnMDMWmORX84CRNPnMf+esyTFCBzYT1DvU9
9yXyfxT1djKCj8O1URZkAUfKL1AK08i0/Q+TIJgqs+eclu9qnKFQc8woI7fZWe25NmWz9uQC9GIJ
fzjh/NHh2GiYA+nKfyhlF3ICdY+ZHx+pE89ysnZGJke1ZHkZUZYhqaXXXc1rzXx2g2HIb3BzEZPE
Epz4HZWwFUO6NfFlJtYE03DoLZNHUtLI7EjoyhMd9zTGQbydzPjpR0sO8TYcqIPevM4zm9xtMBcM
2WaO5K7tCAKmT2htU6hng+9f0g+raDnyqPM4Ws1bK/RthHg8sIiqSEm8X7u9cpl2dOvunISSM6nE
3v+Rl6g1C2+4FLZ/OxKGcTWX59y2wGXUucrGXNw07mc+1w+T5ZJbGFfAv2dxOdczGsWORkuER5gl
oSyccp3EwwNhacVyanNORV5EfnIkmOXQfxF5zHbapkdjCB9wzyZU3TwseQFZMCPkr6hzUNbqjW33
K28n1L2dAJAvo5saoDvOGEchagQqKkmqKY5xYqhkM47clnVJ2WWjOJLrIfLynRq74xRVhBCvLcRJ
a+IZnwbRcsgalncZmtVYeM4l/ai9RdiNV6tgX8mR+DZSfmZkRKdMguKuo/SCGWF/6lGNrsBObSvV
v8WinfcqWUjI9fj8lZedHYzh9yUOb4d5L5Z6uG8LYqy8SRT0E6pp1We5f8gSz2MYS6UUOoZwdNTK
rqg4EkTkDBLtU+QnlSV3cTfo/QQ1LNccDwRCwpg9f0PACCvQSEvJtdu7ZgpvQ/CqWzXSdmpk9cNj
t96n35vcJW+VE0jvbewMyTjsHtwZTRVcorTlTQpuwNZfBjn2tVlku4SpJUF7zt4vH9KmXwix4vxc
lldZeuEz8NzGWWjW0vZelokcGTPlhJoiuV3PxvzoLfW2lP5dbGsafAN4swb5M52TZHkuICBlNako
oil2tgKaXPX6Lggb4hoCc3vuDa3ayWM+qKe9U9jjVVay+Ri7w9I0gpyZYiza7sJNw+1WS2aXUz4H
m5JsJhY6XELMFTdeHj3kVodbyvGiU2ns+1hrupZU6KFOwk2YkJ8SOS1BLKnrHHpLkJT8HBOxWBHP
uqMFPq5fOfXjy1AVEcpcV06XNZs+Iy7Z9nxsw4QaqTm+dkipRUIOB61MDbvLUGGdSrkodXUxBPF0
E2UctkUv5MrEdYkM1a62TlpiWPRgoMsQnjrq64KY4QEPju0ikzw3CF1hkLRGya4gymIFz7mrw3xX
2zLEoWUBGkUdK8PubqnjBydILtzmLJUuCbRwIiJr0zrZRFmJKIr8cx0Zzplpu+9MRqkT1U86bD6K
2H9mArybZpDrXcwZfa6KA6OEK9XQvHcTcY6WEFdVgY9Xv9D+YWTQ3GFLXzmlCtZNQ+yz7uJXn4ba
yh2Xu4TxGi5fih19Q62SUNCJXWycN9+hVbWUOGmpHDZqWfBdFyPRDLH3kjXfOOFelYuXPSg50gym
3MESynapfkwThHA30i8DmTdzp7xNbpFztIC4qhD7ti1eg3qyN9agqTjt3RJ0RN9cRfi0b5apuIyq
hE9vLKKLopPXIU3RuncgVqfqRzY7G7thQfM1kQW2sJ6XqNuF8pwibeLkULQvxaLfRFe+1/O4Qk3Z
bmxrfG2GYOcGJC9OBuhJzPyd06E6TaX/VfWSmO92RGNox2RWJo+qXqjPhmuO7Yz1qvhEx5OQBYl4
wFr6dLMs3WlxGsbc7McrIeNi59l0thnDgiOvDB1bVp4Rg/GaOqnOBYGDceAShABjfcJrFo36LqtU
uzEDpYoRpH8OE89NLDYfZ03Cg3ty6vjF6dWl14izsePklRcNOT+r0ugLa/bmF9tHmJ2nn02r1b2t
oFQMJfmRLd2jLAr8DZ8t7S8MszLpzXcaaIPIt4o9I8xTImihcZOkQq62V5IdrwzhTSNiwzJi79Ms
aeXylk4trqPZ3ERNjdnVGZ58W8P2JdCUjYNbnmkmwZUpHSXbGvIVh8XlZqyfmpwICuPGT11acHmr
LruTWYSouv1ObmWsdm2dQ59JHuvAKy5LhcVhOeva54IUj5kF0XHS7lsb+DGev/GcF9JfBMPw3PZe
crI4DG5dkvYK31jPczJdoASVWxFVYldacbz2OmGu6paVzQMWGjJ1P6hpIbhrdOm/WLTQRTRML4XE
HJck7xXZGUbkX0uHkoSro7sZQ2uzJM1bUTnIIuPisiYiJBnrQ20Xct84YX+VXzucPok+7Eaysk21
zaPQusrxongVb0mahZoASgMghjYWzpelOYy599SSljLLhpS38BgX1VcWTCEHM64rE4QaCbPDKNt0
3rZHlnNU6XWIXIT5lfFPZdvT6UmAx8cNtPkhF+RJF8u6fFc2YaV43mkBvU+wqnYEAXyXKTlPhnRX
J8WoQsTlsM4aPKltO9kcSboDXKtdxglL0K2pnfMMyZl/0Ls5R8Ti2uAovnZT+sL22YSsMP+tE0wF
O9+1DjRPmqth7O/zmDafonDwZsLY6Zc/iaoFqVCKzVBV3kqmNFganSw4wqhTsqkmLJQ1d/KzpzCf
74FGyyPYDbHzDWsQgVmKqc23Wow3qi4fmIsj6Q6xazJ1qE8e4rUbQXbXrnYdSrDefcxyzJ1juJlR
ipJ7pvi42IPL2Is3QR2+wssoiP7DS1ox20dGvBYlN9NElZac4yBs8Zmc72AvBcMxeOUm0KighoIg
xVwd4wH8P9DPB7eYwa5Py7OnasQpPzKvvotlc12eczUzChp4/eq7qT/Tc+PPGlmWE1xWdnmnRmKa
wvIa0/DUuJdulZOdUXyN6FjLvmL+M5B+XgmHadA5L5F4Fts3yEC8+mEIcnwYy0DYnacvdU/3hLic
p86X20aVV/4rBxA0sG2ovwaHrgIH5bm8Gxv50fik2LPh2MF0xOJwVKg0cOFPONyIUCkwAiFO7bfe
QnHQiYIUGvHCJT3PQJndlvYSlGHbGbbJWL2HOug3LR5w0mhFgPHNR+nfL9/Bhm5qO72uSFxbFYX5
kS+TZG+/nZbytvMXFtSA5dcrs6O2IufaKI7LTGe6bCRZasSznMnWwoXKi+z1sPcIu1i3moQZiODL
kwpP01gTtFyMkhY2U++ptudTlPWvIxnJeFDSUx/SXKNVeTXwRPd2kR4ZIB7nQsVXQnevdtDmpMjx
Es0c7Cw/DjZkFs+c7BPUfvG4iQgcXokq6g5jEFLGQ4ARinfJpl920ba6vOjOfhfVh9Xa8mr/5I0V
EcLEBXF0wW7ip3jIhBQtNr3Govt1H0fVu3b0smu85oE02q3tL+Jazna3E2cbr6ItB5gi6/a28Lnw
w+GiysQV5aq/Sgn23ZNLmVAQxdIeVhEmmHaebubc+yZsamObWvzYBMOt8Ufsleu4h8og486nzTNR
AXncGJ08kHBpVoi7OFJVyboyKqSoAT3gSsOgPsJAv2xxXi7b2HOY9EnUgK3N0bMlewrdpXNZpQ15
HpEaTrOFJlx3VFv0Dw5Q3f21HbPNd/5d5ZTZpnd6ZxtFDL2xrJ9Sr39EenSimCLoxyozyAwaDl87
HYpRWcgYcpcaEe3oOA8XCB8w37TcTzNbwwXFYIV7tnQ3ue2tU8MVntXMP8M4JGAydR8HqAQ1SEni
2Ey0CVwOkM00keDtZpeRi2uqzyZ+lqFrY3omNjrbFpyrOcWgDrINSJYxqjCCDKz6k2uBNSjuEztv
obpwxq9J3tkipg43ibT/N3tnsiS5kWXZHyqlKKAYl20Gm83nKcI3EI/wcMwzFNPX1wEzK4tkdldW
Sa9apBfkJshwNzOY6hvuPffHZJfVTpXsSFnb46cPp6PKSU/MRHgTCjM6Cw4SquyjNRfGfhUXuEtc
74yqQT6nm9d8dp/ipH9ehKsJuI9/JG+YqNiyKoDFAJK6IJL03Dm5HibLIbdOSPuIze921yIVa3Yh
CjFWvl19RhbhfBriK6ukFwwEEvMl/zRt/419Af4lsbzrzot2rnI0tqUDKVesdOJlHxsVgSSD/WCt
Jgk9tYHZp4KnYdolSdS8OySVb3SuDNaZ4+dMBE+T/XLy6cXgUl+sgXie8KOmvlgyVo1OAyMBEe2e
crM95EP3KEPe6M5I0xM7oFfUbR82iMmzIm+KWNFzpaFym9okdUaohdfDq5EKYIs5ML5OmcImzRtj
GbpcFb22snzNbPdZZC5HSGasTLrp5LZkopkR1A64ci7ZqG6EG0twobde0OdRcVeaPZ8Z11doqB/a
c89Z5vwix9LaZT0ssLjzjqbPppCto6fxCVrruH/mfSsnzFg2URV0LYG/irbGyZLHxYbUUy3ZPq3Q
jQqGnT3BUxsswzyCi/NsZxZMp8Ul51TAqyFF/cgIamfFE3uRpkB9KzqatvRQzazLGxsAdBmx+2/6
jKkVAthYeUfe9PdB8RUVKS7ghMimzGIJP3Ywgwq0Csr8BFuszmkBJn+av4Tf/KiY2JKuROU7RChX
xxFJcqJ/FZX5To4CsUTrzNW3SpaDm0YRWM385YcuwwcGRTcizIrDXHfM6lj8k9W9zUyNeVwTXZ8n
UNRhpiCT3Ec0SRuequIQOunnWNRTULjJT0TAkj1sCf4DjFZM6Pj1939Rd+VXtJyoUm2J+S+EFODq
FvVwH/8yY/Y3SwtayQ6taYdv5x2I4skwU3VNIK6YifELa2q+ms/tja35D62BlZ8Yjeya9Wxl5cgc
nT0Z7IeFdc1CXm34nlAsQ10qWZmHH1QzGwDgId4L+0NqtXGb8ClGXc01h+Yvjm5rxfc1mYLRzl7T
3uT8mPX3hqy2ZWC+NMxkmheEd3njU2la6UPHB073c9+nxuovwhhdJOXeyomSzJX3aA0Vd47ZmBvw
MeRUEmfnObamcwY6pqmXggXtXtCMxMhNmiUm8Jlbexiiiw+sjig1C8aFk9ybEdNp6CHIsaxq2SUe
koe2IUVIgPK3uNcmaNmIjReW8y7NmL9g/UotlzlR6y+BbFUS0HcfBzt/6JeFYaejPkcNlAftut73
Y7pnR82AfbqpZk3418RBR6ZSm7gDhzzv2qBph5wZ7ygSiHDJiISaiT1U074xCGVrffstc4nY6yz5
lCvJBp4a69R0DD7sYQ/kbw5y9klkSjpkExityfgkOn7kZZretcWbmB4q5sVDKNsgLubPUDJHyjtW
6bgKdropfqazuG3gjsgWR+RgxNghq+V+KMkfj9ySnpqdK3pQem1tb+M4ueNLnr+3mdp0XhXu61w+
NArnca0kXCCxpv0xi+EZ5RstR+sY6ugjTVZwsvnYFArT/QrWIc4GDX9thdswb4+ObIY3e13lZ7/H
0kYGVfCUXeam3kVzc097+tVUcXLwE2uNvYkZURUC8sgSv3ldb+4BKRO4qEk3xe+0MxFruemhLznT
+Pxeh2aWgUZkBw9++lEomsYREBkaOHUMl+qln24LY24fskYnBM5Jkq688kP3s6SxnD8Wr8+vaTiD
vpI14lbi4oU+J2aKx6hjYLwVa1tvzM3RHcZ3VirZXmO15wBYbkzuVGliVXdrVqZxSBhC2BfHtLbM
fdLLVz17vyb8B2dD+eZuDNzU57UJNFmFodlEF9bJbtP4pquW71ZhMw4I3ZEAP1EfqxLUzzA8W+sE
OSmvAuEI4LKZ9VTPCZI1JavSBkhaxUHXsi0LGTO4zKdz/1IZcfJOk8aA135PI/DWS+/ovZg3jczR
88TpHWS0bNsP9pdtGjcix95qtPl1cUnuJKL+MiS3VprX1CCeF/hNHuBmfuj8gc83n4867NFurWv0
f6vsoll6n/VS3yDLgQr5WbLsVHp8Yr2Lzsl5izMPXsnA9G4U1VbJfeOq59QvgbQsTM8HHvZpXaBm
7XdBmOvm37SbLuniMA+KHFQcU04bTD/LY55sNeVfOjJLFzL6rhnhoHFmQCGSH51Mn5By3+PgmTGn
8lmqpDi7eYRQhw5Rs1Un3dal64kjBsLTgylzUmrK7zKb/k7k/bvx6U+enn94qf5qufpv6ID/e66s
/4fUwhiV/s9a4f/V6h9/tmQhGf7dkSUc/zcOcMdCigsJwnLWmJK/iYSFK3+TjrLRaFuWY64C3X+o
hA3zN8c0+SgNA7+UiyD4Hyph/sgyDNv0bQb5iERwa/0PHFkrA/Y/nYq2zb7GM0zPM1Ab81epvzBi
w5GDvahpebuOsEXIhUXkvHRk90GFPLjxZ0iVOJr+2x/enb8/Q3/0gf3Z7vpPP9X6izC5GW2meW4J
xtl1j1hj6mo4/9/9hL/4zIoRQT6dlRukqWaCexlAc/zXPwFT3D+/c2rVdjtSSl8iJv8j23UeMzqy
ntewsBmffWwOU3sgrfdfeEn/7KH8+1v1hx+zvpV/sJRa89gPzBTcYJ4kfc+LsX0lR/lfvJY/c4n/
44fYjmfaLsf1X3nevjc5tND8kFojyTymy8+ZuxcScfovcjTU78T+f3rglI+7wbZcTEl/+ehlmk5Q
ynMX3RZ5LuTAmtJi1cxCFEqVXwKWw5jHOookn30HPJOw02Futrn4KaKfMqOMKCbofzehg+wvDfoG
BZLJhjUMtCpgWfbP/RRBJL6y5GI2ZCQT4JVfLtC7IWQcQykDYCRj/ejSxZeF+60UzVW08EFEciKU
m1DGJjCOU24HbW0Hof81Y7E1NFFrzHy0Hu8tr/oY6+XJZujQFeE+hlXDfmYvnc8BhE+2fBsBuoTX
pu8x8MZHUv52eBv3qv5Wd/F2lER+MPdgCLgrioK5ptr2/v1UrOjJoShoaixQWjdtKK8jg9qsYkHE
+8HNdywI9SY5c4KgOY3ZgQZlg0bmXKJwGRtCeT10GUocZ0T8rX5SrOwTFuqpY9K9fFblq7JvOuJn
1sH3WFvblOZCA8mSSPDT9ieUl7K90QQlz+9Rdlli6rIBuKWAuaVWzRjdw1NGCi9VOVh2+8lFoe/L
1VHkJEGSkcLU27xNJNewkO/x0s3GU+/H20p+G9iFKlxHfBVH+6ddTwT+pRDJ9IG+ebbq48SGr3rI
7Zcp/SZR5NSdS7jMcYzibUijX4SreeHOgvGWNWSyGhGxk7Ctxm9OBpC2/VkTgbzsMgw5ifjpcIt2
SwH7jaEL8MSmgbqBfQnde9AiM02Lb4PhHkfh3uMevbXz9mOcHhwyUrKcY89VLyUDU5dBPt44lICm
elSZc45rGFx1xcJh4aFimAtdZGAuoOB0sp1afyHOmQsz0euCKrYwf7XGCzo2DtXzdBxkchtlYH0i
ZqziuU3x/bR60wuiMePAog6K7GA1xPlyV+XyQo1ONvQUtEwfacEugk+u9My9HuoDic+xQLYUN0cD
bqoi/DVrUmTJ88Wc8r2dYkAys7PGVUSbt627/pEKGwWSfq4r81IMh6F9xR7Gvnd4khFkxjQ6tKN1
j0ZtLxL9mOnubjKqA0/nWfQMQ7EhmKiHLW/c+/QankFsBRGsE18Oqyh3c/+W2G1QZp8RKkx7BJzE
8Hi6o8XnG3uT0fVZIFqQXKE8ze2QHVoHiVXxcVr5saLTZjyIknUU1zgZdkxnNpGOTy4PvKFvEF+R
CO3xyXSBXds8Scl3NbiBNJLbNi8CDSsKy0IC0cna0XMim4VE4wJT98ezs0bZBtUMdXDJdsj9Ad3x
iCIuQvRKmzBuiao5Ef62a12xEyg4ULc/TOLLZVJmZDbCGi+8hE706p4EnzhLw5vGm2Cd6R4MptjP
hrHrtPk+luU10UPgFUAY86cqvQzVpY6dwHMuS/bg0bup4eLY5h1RxLxEIDlKbtD5b4xlCQB27JDh
BRX2YmLpt1Onwcj1Aa/rPHruOgCgN3vImO5adC8+CzT+ltjLz2p6Wj+GMr21MYUM/paZ1zaL+wtT
/0d/kvuqoT7MKEj3EcRRiS8zTW4QI/2Lq+p/e6v/4Wj/y507egiupCrcQDEMNU+x9zeKx/8vPf8V
EYA3+r+oPXUHtOLP1Sf/w98tau5vhmO6Jne6UpJqjz/5W/Xp/2Yr2yfcEncxmaKOpPL7D4ua/5s0
XHxjCLMMF8/zf/IALOc35XrSkooFtbmCAf4nxSczf+rYP1RRrqQm9vkZAAF82wdY8Jcqig6uj71l
IpxgdV5KWRb7GmnZIpB/MA2aLtOU7jz7zUS00YfzfIqQy6DjvoQDymHHcY4VuVQHt2Eg2/uEU0fo
YgoCWK2aYzH3yrOnSbt3+TLVLsJCI0EvrxbA11F4F0nnsdcJWjTbfNU2vFIHmw+cAcYFKErHfio4
C/Q+ihDvreJ/XyUPg1U8IM1AkQ1RYZsl+jpHIxsOZGfmiEZrGrJ3T9QLGwN0ahdKfPu+KBhH4nZF
e4yKdCrqbJu1pX2YshcB5mSLFW1vVvotLxZGyYP/5ZkEh6ZO1J/66q60ALU5pUH8N0KmKPQh94Xo
zNC7oy7HFMOeGEy128fHSa6zHp+YckZZLbvSXW14yePqIip9YMBNy8nhOMyJY5TE7AjcnjVivTzm
cr5xnPh2sovXomzCgxFl3wx2JhvVf7OcsWEBNm+RrCMescGG5KgYtgbEtwQRHlIQkKL2Ergznrws
wtgRhj8MB1qdh6SMjRoQL+WhoJBaM1Ll0Isq5P1t3wJQh+xsj0iUHPRVm7IEgGKREF4Trn0ye4Cy
OfYLQ8MoTRiMpb6LUZbZzXbwRmqAgkSCmUKMOzjbLn3FDezND4PE5pSo5ZrEwgiK/rNEqYSNXHyp
JUJ+NkHhgoVEiQcPf4Nawby6yVoP9imB4lH5M0lSB7RqkZKxbiDv1ajJ4U2yaohRxYsOV8d0btbx
9zCYy8lP5IsqSo2gG5RRCOvNYKvKJ8S23utRGoIGWA4Dnv+j9Pxja/I32SjWFzHswQoWGzM+cQeu
Wp4O0wiBxUFZFrgFtT/dGnH6PIX+Y9G7j27cu0gDVikZr2fIcM0tRxgIG39YTR7CAQSA3XsDaBxC
YEnQyBKeKwWmvINvsnEFswbZ++jB8pYMvZLaDMbsznOyX6Hpzycjapode0drJwwoxmVSb/veJ1Y2
Ky3UcKt8kMnKXlntvVTTSOmdcbFn+bClqn8vchvtpe6NF+gNb9AvZkaaibHzrxYKTtyAHXWmmpqA
Vineg4fKTzM16uSyb9B+rxAig/DDC+ggLuDx3Jgmoeko57Mx97/HicDcQLCZRVbAo2+tTkEHfbfd
ZtWeL862rJs0GBSQamgf/EJDtC/QviLQZ/ntzSyZNI6OZtVfNEQBTJ6xiVM8KaXbPc8Omwyzf9Aa
74GR0VgYOSC/RP00TYbL4AOOykmz4+pkZai+dWCwbIQzgUIZRYFjBtZ8laMq1smyqyQMuq4fw4tf
U6ILk/Q86SBSEdTN3RhWBzNb56Q9LCKkqXNYP05IM98cmb2kq1vfAdZ/aGXy4LTrML+PaI0WnDUN
uzg+K8pI6zgxU0f2YrcH4U3M1HHp78JBHbJFmygHMrWrOAYdG0vAvKJiG9jRVP7Kxs+Sfety4yP2
CxhAqvjME8irJbgSLDMMpbUvzED559QX3c4MV6Wc055jz4n20yDv5rZhQezhwIthkGPHumnSt1bV
h6xlk1Ob8ady4suAbow2gce1oHCxbSoaN0qfTaFrRqQO2MpG4aEl2dIoLMnccQy8fhqD0qfqd5IU
DYBixhrxNfKgkrDRST8QmuZnQLGEtux1M9a3iWlv3TQUl2qY97xISAqdcZdOsCkHnjLBuNhoMUj6
PTUz18JbnpkQs/GyhX5ItaqmD81ummh7l+jNKnprYjJNBhwgnYwfiVlQtIpRcmXdEdro/9L6Ukrw
w0RYB4tuk303lA2xKz6ohHos0QJp8zyF7UV6qLQkh7RHKMOmr9N7u8Fb4pZeu80Tqt68j89OHNtH
t0Qn7yjjBjIAk2nLfTMqVxz8Knb5rjXm1qmL02KDOKh2ujXCY94guGp7yNFprQIvH5Ibo7hrncZD
3sq6dDacQ+upsycs6yDDjtEyugH4M91r4rxhI0NxyQqViXx5YltySHJI+/0ckZKLo8dMLZYlZUQ3
bT/CX/iSDQ6YZNUNZLlE7kOAZOEbm2USPyob6jBauE2X9gejxlnb2nDYS5bLoDXWJys/S2WfTcgP
27Kd70TJtWna6Z3TtGBjxmMoltvIDe2nsb96WarPfYpcfzZNnOUuG58+tXmGmOv6JdkSHAx0caDr
QULMbMfVwVytDJ10SXDYsEZ+VxFJ3MvMjs/vonhTqeKOrwPKyVB9kVpYb7UwviOaBNGKwANu1kPS
LjujyQj+UilNyTweKHwOGZyQoI8UWpqFm9vuloqD/luSWE2QDRACVWIXiJVihuJ0ZUkaY+kgNDzg
4KAU6bdNuDrHtbzE9fdRT6c+t49GJfwDmkaWu/BA8UGSRrGYiJZpBMe8epEY2vdJyVMQJyg+qzJl
dT7AlTFijVb50BcR4Pekpl9xeay9XVIY3QOiRl+wjEeCcB81KYyaKsAw/4LjWuxVnB0cN/6h7E4G
4dr6ZJFuNvGA/NJic0m48HSeLRtkuftClZWJ9G0OEXSAnCACwT/X0hA7FLZUZvaHwoa98UL94aI9
pRW9Tp7bHScL4VPjntrEO+Wq34VJ8zHE5rXD8nTvdvG1r4y3uV1TcVYFRpl5p3ro3V2GZ1FVJYDS
HpFIb1zQF4/BiMqmtWm+s9mr8bWGnEkWSkyQSClL77uJreO26A0TsluQcQ4idEME1gMaw2V2nzWD
t+0TD/nu7B6aNU+ET8JEEmezr9VEQxv5Tkc52QF4HE5icPdcSoJSyUmPaIpe5ZvnsM8cxtE7+g7d
XsYifUnk1Y7iFBcEe2YktvsUO9ZuDOfv1DCI2KHcbOo0eVuogbpoJtwhLNOjAH8GmWR1kJRf5jA8
RdE47k01v8iua3ejRPOQDfdwBJatJvGemKHx2zIW3k5l2P58+DU3+FdI1QMnhd00nq8LD9hsosiN
EnrV0W5g0Kd8L0dLy2sxpc5RGUV0U5rppc3zGM4wEJE2JrENwxL1BuSnOWbYJpjSHHKHgcRUmEfL
ggpREBOCOADnimMJUp8xmMLm2jomA5q4NjhCIuU/hmG2tTTiUJbSr/hXX1gFSWxD58k9+X3J1nAd
fuVWhw66r09IH1c/aAbm2rHPRheRTFHVz1VHBV8j1KGOxM3u+YbJ7eu6QT4ciBuSgJX9V8JqPgU5
TFY6DfvYMbBu+ei7HVyxaGvUJRXttGkcbwGeRBaF6Ls7IYtDCZqG7TMfzl0XdneRwBc5NdByuyCJ
uvzU6fZXVHvXtqpR0ROnsUmdj6KX4dHtwiczBlrtzxikpHNE9I3XcSW4iERx10LFNkxYMTW6CLVA
qxhKFA45K//8rQIxQ3XKxlq2FmM4ORz8aNq7fjXcWUvDYL3PbtCPqARFr/e7ebJrLKZTMQK6yUA6
6+MrDYsCO6KFQmNlGnO5Y5h18bZwcoRgB5D3dujRpXXwMvK6qckULrUgs3ANwG1A6ZByPI6+wvIf
s973XHR0VgKge1nGOzTKm8QBxZPyR8UYNce8y+tDCj+ftp2CeE2vcVBaWE51tkYbI0x91uiQT6Ov
j8LESduuClbZ86bFk7frKJB3fFNSBhXxt0qeHAaU+74jN8oq26/URnOX9FO2jnFI9p7ML9tAyekC
7Nj0bXZ1Io6+TEvOZTJJ8ohvdsmcXmXY2WEFf5NkJiHZDslVqe5EB8MgSZfnqOzAw41+vElmdunr
u+DHydlIQpco+OoQleV+bNTPXtjPBR7PICz4fV2B3CXtf2QNt+FoHFUzjUdVhF9rnd02PYR0AVIR
hdXGrkwiIGPTDlz/qBViLmGZ5d720selr1eRl6SUQwESW96r2YwNiTTO2cV0vWnqgY7NeGK3X+4K
q1s3A+o+E1+67N+nJjql9AeOy2muCHxyi0szT5iuiytbRJJC4v7K21ldvLI8FDCFARlbH4IOeQc1
BiFnxEwc+ygAkEflUs8OyFMNeIGev3zheD1kCTZzHK+IuVYOlK6owMuqHmm18m2jqAcTyZ01dYVi
sYhipZkVl8Tyng/iyAQs383aOGtFET6mzWnIvPCQMk5r2vBFdBbg6RFOubgZMp0GZYtlrCcByh8Y
sZaqeewofYII61e8alRQ7h4r/GV3WQsSTX5XBQKBUjFDBb4BRdq1f03jzM8tfN5zY3T35ujOgT8i
wnRqaKXFHPfEZtWoI2r5qA1/vNi0tVGnB4K2ajSeJYSSKP1sJUYQdzSH3QT6noW2wLQe38Hr4iht
La4iLAcFsuQh6h9aBUo89KxrVjm3ke/qu1y1QYhphjEp8lLvmdMQS0GMN2ZebMrPrMXdGiFddG24
8sP4Ek5pycKsxGvkAMpDfeWwj6YrTgeZXVrHtnamnj7nuK0OzmDeGj1uT1Ko9uYQDfcdFf5dMxB7
AtvBIAFr5IHaWUnabSw1/dSudyss475jpGffotyczihQ+FijyriaLhKEORwflZAvwHx+qhaNe9z8
7hKg8xyOQhK2giXxibnouMFW/ROBOFVB/oLmnPMGVQFlTAZWlMoBBuk6J53gXQCP3JCKs17w3glY
3hKIZbrT5G1UiQwPnqU+BG2GMsejTTpQauEDC2Wxb3M+1GJh9OrOd9oWKNJmvM+dzVxSVqBnS21t
qyhML2Z0WBaLzqog9nKG63cUdneeTDS5kVXWeFMxHhguupZWmSDltffkhH5P5h3OzUoxnjUyuHBO
fdL1OhJPnsVoqWPUqycT83RkFGHgqqnY9XnGkL3sjmLq0G7Wxk08Xd2pELfRDaRJfp0SDYes/Wsy
YfQdW5dR/nkJoYYLq39oksW46WdnXwMv3ESJ33HQZTdN0vYYER20W3Zzkp8R6qQ9XqDZjKHie+Lo
xCINlOHmO8sGZFCuH4qTePaGMdR6WFPDexnLK8qZbJtkNZa7+kbW7UX1zl3KjJYoHfcNWykKeBcF
91zF8z7ypbGx3NTYjVO8K6m49jEs96VWV3bNV5War2hzBAli4aHV1OJDg1q8T/0rvQgYkareOyI6
op7lljKwISwuq66K3YuprPfaQa8o8ujMFmgbNxYM2RYc4sJ9tzHp8AZJUZJPIQAGvCVybDH8VEQw
TEl6RISIEDQE6rwXtnUUfngTOd1XJ/obCyQh37WR9o0kAwy/t/k83NhJc8oHFCvjeupbC8EDfU0v
lYbfCLtCsR6GM35oMuLQPJ9Q91xyx//Qub5ZurnbotM865xfWdC2M+7cmEb7VpyqkNw+R3i/sgpg
SxIhMKbRY+XE0KWw/ENeGwg9M8Z/tj8QuIOiBezU2TMycEplAiy0M4+09y96uaVfPHawwNH4Jdzj
g/vgJNO547gC9ScKONbN3UgBvJ0llbALQ3RnA45vY0G6sp/ir4h5aSGXuYhxttml8cgWjIFcXv7I
MtLKEHSzIMyMpxJRHY9T5abvPoC6WMiHqvTso49zn9vE+z5E6HCxEBFg1447msQOk5O/Xdo2v4xx
tg99VI6L73zY9mlU+t3T8bEs9YtDG0KllpzTyji5RREkC/BKvxgD3fGNHbniM4B1W0NVdIfqE4FW
Q2+SLHA+oBDiDp13Mp2Q4bb7VOKUHCyPrnj64c2jz+2BEL23mY/yLNFo4fzIIQ4MnLwxhkoEzTdC
sPyx7OyO5xWauneoHMh8sQCe04n029zFX7PTQxcV+WcRJm9aNvpse/aXsNyzYPw2pca3zM8oIhei
cDrRkXLj+8CmapYghY+f2NL9pcgXULHJxat78tGG5naIG2SLVjmSVNEBmshI6ci5YKWOEiZ52aMb
TdamX6KzypgX+nU93LEJ2eJg20ciJ5zTVk1gTdQnKWtnt4c7pd3orvTo5LDrYwIiJWGbxjJkzxpS
j1voKMnZqD35kU5hFPDIMJgIt5AAKf/MZ1eQojFWHACtBVanL6m3SO3oMyy3YsY+xGrpBIvtYg/+
Q15NxpnMhJ/ZvZmXJZhXaOPxo2IcFdStDIMmLp402Avq++yk5/DVGjkZTM86oZGG7OwtHdQJgg26
qF52ZQefsO7eIiN9IJFhCEYPTwxCgNMYM2/moisugz9QfoK5Soe8PCP0eNcL/82if8qmezWHMDwL
0guZ7TXG+vV04k/XLZ8Gsfyw2LUHTsZ7UsRnHb82zlWqUB7mhohBZaMipsK/kf7XlCdEHwnzW422
usoFiaVuY+2inmfPQ/5oknqnJ9J9eaiuLqNWkXLMuW6OYjzNFqYq5XLstbENxdhtihbPn9/S8Hrf
+XXaAx9+YLKlrEIKdYXjFD04VFHnE7MKyl1WswLqi9CJZiphQ1Ydx0sf8fsBLr4aVlpgAuNpBm35
c6k4kBKzt7fJyMVpzJ9ZtNRbv1GPRkQQoFXrr6agmiTCGy6Aax/YEp7ltDQ4+aVYmbKQuD2bv5Hw
s8kWz8ST3URudsFTaFDi+Z9zBMfEG/JDM2Jjb9CDJxmHgBvL8SFvW/PMt5yoisr65jFeuPVnRAwJ
ogMmOnrns9YzGA12NltY8jKDrndy3ufyAYDc96lFjc2MXrw2BGmIcTx0qSiPwKygQd0Pok84qcLb
NExfooIxah5iaOeXYAb+LSLZL3Y9uBHz92jCilpk4UvmvA79GlaHb3qX28m16JOHTitC9Mw1btIv
b0rMyZJx7rb3OI0p8vi2juaPtv4VxorpCpCjoJBinZwgFohfUo0SzhxxOYftdx2bmAJNGcC0ZTit
LOxiA5J8ozAeamCvDfP6wiJRyCgTdvSHXiyk/8jHuA33U1i9dRYsg0FnktS9KCBh8hhVbXSqgSQ0
JZA8hrbEE0GB4uIdLxbvxrOVOyRL2Lni0zkzY37O+S1zTVJpl5K/OcXdezHZ9A8uMInKp7MpjPOo
/OUyA0rlOuVkIEgVVQI4iQz/4Ny+DbI0zq1PeUvG2IMonQebVKqwXD9fJFwcftMtAwpy0WAyB6bj
4hqKbzIlHk1kV8wmYrnF93easmqXavvBe5oqrDBM1z48AYjJmN9tQpgLDh07iw+2xclV+hHv/9PY
1JtmUfe5MR5rEhMKKlGlrUPG6IbcPo/FcnPbxQHi8F/r+bM0X3lFxMaInNNXNKTMXU620V4AKGFH
9e+qzPzhiOV5lG0RDEa/n/jH7uxo1yUoSIbbseJ4QNkNrKt66ssOSU0a4YCJbvOY4KSCyUvEwEMW
X/BdM9hRzhV3FYriqMmvicdLHfujVxfyzl287+Hge7tolDgCOxbGKfeHyTQFFbUZLEzWDmreCYd3
XmALC8I+80+zf+dYegziFMknHrH5UVfMpyKKm4bB72bYGKvrpltdNwO1+pQuHoPM+T5dd+l+35wy
WbwsoXQfvdJ6hMsS7XKzv8esTledCLJiCuJ6Yne59YvYZbDufjflpG/ayji0Nj7VUmHi9ViIDF36
fex3TmMfOFiiQOaVuhQeH5Ocn1t3UG8hsuCNM+C27ngzOi3xysVPYSMLwmxsnGnRbqlM66otfc+u
H1ii2YGga7JdWPjpIfrOxD/edFXIDJFdg86mH7HVfFUGcDXd4YYJxzev7QKvVr+8ctjD8+X3b0A5
LDq+jSAhB0AHTuyajOsy9d/drr7JRuCJeTS9L16IIhbnkhD1nZni/K0Ng4knW7vWarfM1+ajF2fV
tq+mu65jUFNg/KkNmCZFaofryPR5Al5xD/iQhSY3+pGhNjo5fKwMdB8bMbGqwT0iTb6h2QXgzrqA
dfydhsBEqlVr72Ks2OxGLaDh7PgIP8l9a9fOnsFVv65X1XGUdsTW6QUY7sfMysPQxS8RosKYyWEC
mgEkMT5IiVsV4/5TWeffxEk1TbTLNFizxYMyguWeUTPP68C268eT6VjuBeRnsa/UeAantOvLBThI
nay1keVzT6L0F5SUI9dbwGV0P6QkMdF8qe+pvrqAge1YYy4s4JSqif83YvGrcnCjBAveuLPzmGsB
XwQEc1D3IKR1g80965lL4sApdQWFbjaPDgboOEeKxt6yuVrFMNBSWS+h7EkPGlPvaBUJxL14gHvu
mD9VI4Zdks+kiEVVvJXu1N0Z0mW9R/JkXhjezjc0FVvXjWCS6t3Q1n0AgWClqdYOG1pEisNJ2dmH
T/1uFO3BMPxpNzGU10PyMdhAjTW3N61B+mYyWt+Ar+zpBXGBtIW7MSP5c67cQ52Sh9a1qjpQbkPv
SkqefLtAcFTdICNNTlaijr3tNxD6eCXcVQRrwRDnweMMzOQxBqZ0tFjUa+3umyZMbkPPOyVe+Iyo
/c0GJmP8O3dntls5cmbrJ6JBBoPT7Z4Hbc2pHG4IpZTFeQiSQQb59P1R7oNjG24DfXFuDmAbcJWz
LO1NRvzDWt/qWkbAIn9gf4Y6LameB8++rzpOk86gINcFubTgUiDlhe+1P3l3vqxvjUwfKr7TPTb0
nFUyqM9BUtwjP4oj6ww7/b6aQ4bpBJ7TXmbnLGEEom0PYjxPcKdx6MSES6mifOfdQZ6ouVImx31C
X/ApG0VokFc/IC8fGp5/oLrdpdYLb7h/F6X9uPNxc7XBr2SCMZW5rAjiLP+oM9BAoco4mGCwbWsn
e0Gn0W892AC7SePjA2DOzRP0Zw8nLvL0aicjyCkklMnyewTggqg2Rm4BZC+WaIy9leOTu7raj9ua
YS32X0AmbJPokCmTuKXLjdsVYs8m2iZwEn0YsDzRm/6pStM/0VOXPmAAfa0z+gu7yH/xLhCUHGQv
VraK6UmCPBrvyfLwn3o8o66D3dIGIY6uwf4+hiFhOIZhaML2QKaEsKiyIbALxMoTZYgz1STFecUP
UOAMMyPKs9ldDhTVAe4L8YNdYrQfiD53y+xZe7kGh2IzXsKHfaln+8yIcb4jWLakaV39B2nsPkaR
OoXG+tlFnBMdW6utqG1CW/v0yWaC/ZhNFHsFpEksFAW9bfpXNi2/BmIaDlPo/vJFpcGMYWuHAv4+
ahzci+nYGi0oJZiI9OeJS9Lw8SaL+ljgrpzgfdxlVgtln9TeLG3dHxFPRi/Lt7SjEc1w4uyyNuj3
SSZLzl8kjyEr+UDbwMroDiybfXSNUzNPk59uc9Yho4p+BRs99Blp7EOLTB+C06Gy1GcNMHKXS6U2
rsxJbBkbRnqpmQ+xjyC2AOzHOCq+E9xdC1kRQcZkwGY1XTZtSnyU/xrJPt4X0H/RSWI4Bq9A1TXj
5jNox3Iaz0D50K9+FkVgn0uMXUdCLEmss1hvQ4Df2ghAi5beM2VmtiFxPoayNb+6uUMShvqsgBih
mf3oEv1ap1SyVDpIFHOqE1nb3naJ7Jfep8ruR2s/rlCbqisl2xDsV0XFPI8okuoS+k23aw078HKw
vi0dY0fc6Hszl1AUcuAx6FMYcmzcePiES7WZ9AgEZaKwapXJ9kXVNWBrGbsDnWduFHYDm8qSCNDW
P2JSgWx1ZIXJqZIPNpIS0NMKjaaf90eaQXHiKoQDsbc7IlWlTK6z96QHOMFdR25rV+OzswY0tBRy
y3FJ0wUrKu7TMll500AlAAM5uNcsRMlVe7Km+sMYi8Aua462icSZ3+sEaCfeY3uurUthRwXOUGQ2
brkqIySTxzSnua7r9iOq4LmmcvSZDSEoGolEFoSTO0gWsEIC6xvW3WOBIDSWVMDguSZWuGMPp7lN
UCLE0vk+FUB0WvQIh8ygWQ28ud5ZxR8yfKeLs8h1v/c7XngmTbM8NWvQxzR4zs0U81M0gJgfr6kp
r5TACAgy/zmL3D9jjHy3T5yLGJAT57CBSmvYLasOYahQzzKdrx7COvhE0GMOdQwK0OJT09YlbHGW
gQMm4k+fh64PsbcxMkaNO7KgI/AzTo3Pr5Y8zCJOzwrsArJX+vmU8kbzSuYW8/8KeKgImDdo5Kzt
uiBPWki2DJl6/IM7hLu/o8bZAmYDF7cWJeVk7paaNPm6EThXqbxSdGMzC366Suuer0Bd7XMredKi
lM9+GZfLXHg1lS1ncu3Ifa/i92zZ5s0w3SYWZZhYWc4C/f8Ny5uEvGHcg/o4pW2r900+Wlh5bJAR
xpBWXbr6GA1gQdnk6W3fPHX4N5nfNZcFl9jRABXdzGDyeA8CAaCcY8pUB56jwzj7/Z7tULJN3B7o
jEsFFwP4M2hhn6pbs50t2b54CwPgIjHMOZgvG56CImAdzhbTJdeAMbz/I6nYcpZthwZgyU+5R1PT
1ihnEgHp1ej3iM0NYme4BGy8qnOUUFeBjNzNEbm87dTWeyWYaUPf6fuXRn0zLdLbBbwhMTdwVYhE
bB/mEFKFtvRfzKwUWRVfGZQU2gUc7nyOP6tOYsaOpm8FMacQjXFTsxYZwVNuEYiEu7yY+XIKWog0
/SF8j3z5khufEEzPZkgzeIInsF6Gq7Kq/Ty+OdChtrTDAxGWPOK5k3ln9BGX4FgvNuVYsvCQIoBl
hh8+93737DrZNS8CiXvAyfYSdQ2TwIBz6qBS69TlXXSLGgaUPtoqULlP09CyoAKouqNTYMLS5I9R
bM0Hwlx86AlsBXE0oDiSCUm3LQmAUpc7O0rqPTkWCbqJHdPibtfhf7bz55wUXM+Wzk341iFgXw4h
j9TUKONrRuiHeFo8jdnUMcHQDFDS+epwADmNuhbQ7JMOCuysy+DipV7LtqN8VsJDLawWOOv1fCS0
Z28X1V1qJu8ejaGs62k7lfbLpKPpjj3qGV3lsNF+rrZACVhj5cttEZZcr7pxG3DwzRZ1dTxM+36w
L4UcsLlSPqCoWNeU+bhHxo3ohP4qqIhCJduY8bTDRM3yCiSZafY7qoK3eOoxMschdYvVXEkpeWnb
5K9ZB4QuE969z50VuKFRkfDFhrGYfqHS+rCs7l0qPmS7drkqi46tjtu824i+jEzdvUhalIHen96F
Q28a0W+tuHzqgZ8dOx6igvueSb68BeavRjJEpeQlonyw2KQ2aj50eSEhgMBJXICjMae5jJ4hGAmu
2sYP+fLz5lTO1TPxK0TAlIdyyn8b2TvcUdlr26MLpV7dcm6MO+CiF+Wlb1nRx9civ7dHSdnr5+Ou
dOKDyH15L1irbBKROdcJV9+mJwFnj8jhl1eZHRtcgMBNZLaTy2AZofh28IttxGkMUwGMmy87bl6/
/SYU/XtdeS+606cgCXJIehnrWHeKwKcic9G6uyTVgci++n6MfTSetBDH1Ar2vXAj+CB8B6GTimuh
oDO0vnvJ7acu49tkBc2MqE2CY+r3VwWmni3fSJEcTjCtFXu5NoIYoVK2ukztk0OeyTPLXEihKxpV
c/uNKyyVnF3coitANV9RqmaFqi5oYW1KyJ23Aleb4X2cnPvIY8afQmQVK5p19BntoVQnh2aNr4Xf
Svq4t+JcxylDP6RhNs1+u7dCoK859Fftm3HfrUDYbEXDljBiNazYdoXGOoMLyLq8eGiAkX7BBQRo
Z1fmaNcyvrQUb4F/kMlR+cMLo9v6u3CYI6OyBGLQn/tCQ65l1xbCXclK/ztPADFcxfIJFeMxSPSn
Cgp2DwTcQGO/tpy7N5ozS8J9ANOASsamPphueYuj10rpEgWLOkcuJPdW1fcp82GeL2zKQ+mtSGI2
3MVdiM2YmmAEXOY+QHAr+APZHQHOahtqhuNlfYoTAM8AYxmNymMNvfqQrt59vyA/QbS7BX7HOZsY
fJqI+75OI5Sj9BnbjonQrpfK7Mu1WdB5TqnKLsnvTL+HuqYPQegwI2/KJ4HEbFk5xgFA45n34eSE
BH+urOPBvR+/4MdQrllqBe/FykVWKyGZJS+9NNBkn0LJqnEmrTTlFqwyA9LpmnbPJXNnb+UuDyuB
mYnZKXFgMlugQilTYGgufh4d7egazinmJlDOQStuszI82yvleQH3PHu3uFweYTqlx4WIKKS09NXI
GXCpJ+mlT129tZb5G0b6bj9So3Hhwjgh5BFVWha8tyt3GkHyBUwgEP6VSV2wON31LXvaAWC1WMnV
08qw1hCOVqQ1aOtyZVx7wK7lSr12Vv71wJ2er0TsYGVjI67d9Cste12zrrZfH7nIslB2m/U6a1bG
drtuI0GjbSYH/jbl3xM4KUY+jKBZPWTXOEqt+xrVHhYkBH1e+Xso1pLUN6RLR3G+TSnjtkJC/m49
GOArON6wPibTCDx4bZ+sbnyqouCv9W+UGOROxaj/mJUsnqyM8VRMb8CSR0a5ZBeAYjsuJRdGC5oc
9SK6SWDlYQhRvHH/IKVdjmCqEcwE7znpb0i5RE2AuoeITpbDzl9VQUS43TMf35bFhHc/dtHWs3qE
OAU3/YiZa/zhrFR1zpsdoFR7a8fOXb+S14eVwV78ncYOl52krFvW8HuELDIA9Vlgr1kLrSx31NJY
vu23zBgytPGdgwitzy6pyBvU9vIwCt4W8pYIW4AUPznyNV7Z8UuSuNteiivT9QZFqHCZLWBuomym
vuzv26Ri0xIT7a3rS2Hyqwx94t+Jl1n8+3lgORDnSrPT1pAgQ/+E9oNfrhLtoZHQqZQVHimcA1SU
5WfmHEvRFefByAMEHuS1izHHkBD4MNJYhzSgXNe2ABXiB6xH++jmw6sftxwUCs8qWsVtlmgYBTW7
CepyDghFgojdX2dHi1OgvEvuETfnUoCCboVYkbKLMpEoD904vHiGcIQZ/f/B9daYe5wBjeryYz+O
39FgneCR7Yij4IiYO+a2ZEIDh7E+itpXZyWSt5JInqeY384bMScyRQaHb7PKC6N3Edti11ojl4BT
9Zc+dvdzzX5yRGpxGMR9UwTJHY/vU+0Vgj7e93ceeKNmqsWp1WyQ2S18xBGzSHpxXPW+r26Us0gh
INmRQUNwowfmkJRTVmo+eRjxIndr+LZiI/ORB2Auql/DUIqjl9Rs8q0nzTe4Q/a5bGle5h3vuvDD
U1bS2QaETkTh2OyTqJJcmzHKkeqcuWjIuuBcxWN7r6uxxQ5ipceEpPOUn/4Q+c1AO1Y+c4kB5fTH
/Zy0Z39pLymsogEXYSfgG3phyFWmZjbzjHY3Jrch2pXD25DRlKCMmLlLQKSyNWk0IrLWE0+ObLAg
jG/kV1vfNZqpINI3F0Psbi2kGb373/UqD1i6s4kApI44FSUO3hP7imrT9fYEqobdywToHFnuT/qM
T7ts27MKUMra4ltcs4TOKgOkpCFyBgI3tRoqAy4RKgLZDqjCF3/bR82M/xH5oCFw40IDeTe1bKLY
3Vlg/IqAAWj0UhOBtG3Vmb7O4UeaPhE8IwjTe2cOGZoyEqr75iBmgbulmK6T6z0CRNmXAcPdWby6
6Gc2Tm+c+2CgMlwNO1RVXY3ocUC8tEp8phBoNspjgi55l8guoSngZAKec0ry6ddQdJylLgoudL4b
vIO72LXkY94qcTbCYwoQuxxUdf8CV/57530QHcz4IjHQk8r3IkzWuYU6tkUP1IVsjsw2jLGS+eaY
5LdjF2SopcWeTuE3PBoeH0uf/d4URzZEihETYQ1NwaxmIdYECKmNB0OgCi8cjoLKFz/1iFo2RhLv
w/HjLPnVpAurNJwGqPcQ3A7LnKLSBv7WkCTqq53LxP8AWvbaLd+0i6HEitOOUfT9NITVAafHPbZ8
BOt1+CefNLx/QRu9LMhgUhGVu8HqMICy+mIBP0CC+bRmSDPSXnkODAyZ5i4CDjeswrmU8y4z8cPs
uu2J1ZDX9W9US+LEGQgsJERcz/XsdvDBIQuDwvZLevWMzA8kmdpZXoVe/UauYVU2wU1usvGDIZYH
2w/XjEN2pWq6d/bfEGmi93Ip/aeprs7huJBUk63ECV38XqwYOYmV/vTMk51KcWb4jS2Gy5Yr5coT
1j4wPH0Db/BDCPGQhepnBv7lpfCjAf+qcI59wVLU+Z5MWLDijDYJNqdoU7nNsqg7TDn68Qi0Mzqe
ydxoHFLaVujVtyC2w21UVeposgYYKhd3DOxDMWXYNQl5mYjEzQQzcSmITfWYU+6GJUpP9Gf1AU4R
0zEEqEjFhntsme7OsWe0aATkbKrYzY7KNZr+Jki2zDsZwI492JWAVO/S59OtJybIC9J3XCPm2K8j
jmgZqkMyQ5+lP+Gpgqy8qeW06rjRAZsABi2tcMMo6bdfSn9v1QC3ppQlmYrwXzmePZxrq74RDTig
b5H0isqjGTXFDtkCgzC1fMad69BU9uxoI/voDOWDLPG0m8zubst0SdJ54SbF6zPH+yrtjzJe34+w
AxY31e1pYSUOPia5ugbfEtA8GHRzgzTpt0i1e+w1ydehBwSKZAy9lYAmESTV90ncsJ4o0EmR4kUQ
ZHN1c5a4YzyxZ1LHsaK5T6O8YOzVRWeQ6Qf2mrxNZiz3Xpv/FVroEUftFWTGqPi6crSmLHgYuuC7
EkG7V77KDjpZO7ueByfP87c4wRvlm+yFO4W/gnp/0OCwSrIe9qZOmWb6wXbAyit6ra7ug8OAabsa
f0BGVadunSlJcrkUGDyYYJ8eD6kXAuWvIVRtwNnNTvmYYCYGWoWgzCFIMcseA3vy6GeiXz0xAlGU
+huOArYl+s3xu0dgK/0lIY8Gblr7ITNMJXkcvMSWOi1+ke/tCWZctETl3gA0RW/HrU6gRw9K1Pu0
ub2niUnBrLhepA1fLbUMaVdOUt2CT+m1h27wQdSwgjlSjjdAum9cY0sT6UssERmWs1q9Fgh5bfuO
tElnTxOnODSaA2PJjsyM9EKGxrRHJorYOCoYq+up2ijP/HTDEi+RYq6aNqjYh9k4p9Kzdqauo0tt
fdoWstVkZBcdgMx+JoUNVpminC8A7wABfdRuVBJ0TnwIiqOKpeurvZy7Mniq3BS4XuFvc2s65zFf
sYgacvRQyeGFYduP1BFiLiEvfQ7PLTbNDDOafWCNsRiros0yX897ZRNONSdKXeHnH1iscl/1Q8M+
tU5PUUxEE+mkjESGu5Lt7EnM8UeS+1v0UixVXfOZKPhK9QKpeHJRi/tmVbevOHY7SOoDwRr3TbB4
LMXG8dZ5JZSbkq2NM2LlCpV9E465UYB/S7rssW1R3douw4KBKJKNB0CxqHTzqDISR4cQVYBf56gY
gqNoXqrcnnezb119pGKYuKihDLIG00XpHT0aFWqioFy2MthquzlxSan/N7ma/9/xdHzc4f+zqXn3
p67eu+IfgzfXP/DfpmZBhKaDaTkAMyzgKf4fT3P4NxtTMopIGUbCo+3FbfzfnmYv+FuA4CKIRBB6
TPs8jMa0y2vGuSf/5nkYaqPVDe1DyYz+N55mZ3Us/1/ASWA7fuB6uP/CIOIn4Af5Z2CLEqXJO4Xj
ybYrCmn7PqT0A8JjHrEfRPtSUk10sai2+bysLGA8mKkbv1q89GBju+s/fGz/hrTj0Iz8mx8ImFDg
Bw6Obv71zz+QEww9ZSfUbfaN4rlVUI7LyR0uVOCXSINHjb0huwaUx9AG2TASo23/HuuSvR26yx2+
P3Vs5BgdEs+wtSTTBDg0CFnVLoewEjeGZA9uH/wA5olxO+GPeEG0izI33eeT8HeOwi7St4V77oz1
BFii37nx78RGN6+z9lp0hGayhUfaFi72g62w/Tr1n7xLMmwgq8ZiGuKLQ2rDgVwGxsxLj8S/j455
Azy0ce0f86AeWlfFD4bNUe+q6Fgj+aLo4xx20gqbE6ns+FuSA2u26No3xTvSO/s6FYjxC1FbrzP2
pzaqfSDxSKhVPvXf63T6CYBuuMBox50qAAk6PYbrGUX2PvewTXjP+An0N47rT1I3akTCeXNlsqEP
vQMSfP3sZCCwlY5Ou038Vl76P1FSulvXncYfQvdvVbPtqqV8UYQeCJX6N5YaYP+dQyeD4dpEbn3Q
FjKhr2VG57n7qsTTbKoRfmG0kFayMHaeYZONS5A8ysR5btQKD9HFqR4iB6BIiQjVuHs2xUhrm8Q7
zg13bGuVH7L/wH9T3jq23ZvKRsgMlsewY0abyQy5ItdNosm0i5s30cZlwFQWdsOeJDmgV13/UHXJ
3nXG9L7z58d0pMHnv0DHTRA+YCCOdkqJ7GLPRIUsNQp6T6YHNWjDJHsnhnC+lP4ysJJz8WIwPujc
bdoRhQQnCwkJfhaR59OehsIaunPfRa8N4J/tVDUxOXyrHIWml//nEWETejzfy26FVgsDIIIcqSeZ
MObjSNAC/7M8zXFQrrKnynod3epn2hO5twTFcoAU0LFgc8l9oo6aBvnbabLqKEN6u27GxeoDFhFj
tkPAkR4jcccoGxjjph7w7jiCAVftUtaM8rPz4Igmnto0Ddp5bY8QMpE/bzIUt+Pk94ho8bgYpiqe
BYdcvBXwoZGZESkAsBrl+fqou2kH48XCgsyNHx272rrBCfjoHMZr64gNqCIGMwwmwNhZLSykGLYW
ulcU/Gguk+ltIuoIzLa6//oHWwsplUDwL5xHGLMw5YVinYZDdR4UvrW6wGczEsvbdcvymNiXSODk
nHTw02sgKyiDV1CFezK/7Q+FTDkvxaPnEwLlteoxYadxcdIazYjlHWz/K3KDxkgtLCEKiXncAGqc
O/dVCeQipUwe3a656/pGIYwpBGwk7Cy6UydsbGaLkKM7U92cRo2ulQ6oPkE9KvY+j//Mu58JhvIq
8YnIEf6h1PJnLiMKXZZsR2U1CX5c/Za2Qfrgyvijcu+1mpdjN/ZoPgoY0m1UIjXtGKfQ9J97Ygpq
4Tl36Gutc2UZOkPUtiwgdzM+mtj32StZyTdRM2eV0xnGJqfepD/IjKmueqlvUmdnrN/ZOS9vaRYc
pZLmsVob72pJXizsvuf12ycK8s53lXt2PMR01bHECfriCve7y575oZHWNmlLC5UEPpoFJ86Lcpy7
wmUSFvYYm7DjQmfGWnQOZfy9C7viIR/ufIiX16xhdcMPG16CsBxQJ1tH/OdgjFV9JWE8eRpdF6Vo
YB0kkvwqdfJvyAmnOzhSb/bSqj0En2G0gM20eBwlHMnrqH9zIXDk+zAzxphP3e0T8VyNHaetQ9rT
1+E9tNPvUbvBXmTF29dLrFr1Z1naXyAQMB3VNTanNrvzfWBNKvY+bKuHR9V44fFUL6pYXRDvxfry
K4wXqHRI/MS3daG/xtIKW79hU+vY6y6v7gnrcDFvVcRvZEnOlYTcbZM5IXKh6K6Z2hA3CrusSoNX
9e1uTyR8pdgUKIPCaNRgPoZzWgzDHn4iwcNqvItDPAjCMJwYk2964K3VLgr1ie9hm7L6BJ7D4b7e
UgHkJiTtbLDXK4BUqqd8nekwnN5RWRxyBLpM5yEW4Ns4+/7inDqWXpt+PZXqnedOgp3HzOm1/h5q
/R/qAY6tHTOCDaP8viSfchut/+w544+Q3H5cKmrTtAYCMao/VmX601hzGlQ5h0MuoDvQETTn2m1+
ISRk9YTEU0e5c1lWSG7Im5X70FgtWURH3Zo73xv/qLwYTm3+STbXLo4NCJQkuaGF6i9gLW/DUI+I
suzDlOnoaBG/s+1VeaURp6Gg1Vro3OkggEUMebn7OuSiinjnLJ1mzMTxSQHM3OWj/ilabD8qAiOC
bWY3Cs7hxMALE0PL6pUdfy84ciBz8CyJtHoYo4lPzmUWUS7Rwj4Kz4m9flx+xn9YHcXFlJEnFC7n
r7NRoKy9+LIJbtSEm7rU2YMTzdg9KzyfDTpqYFfUEArjvVtx6QjWmOwlsLT09U+EFN25tBDKuxXv
kq6XA8mUjCgwx6EyyD4XTUc/LPhR4jYkhbPOf892gSlGjNcFV91zEWLo5S3nyGemSBhLxNZ5Gvpq
Jyr3Ktbj2q7HR9tys2vJ3nmTueo826N1nOPS2YYzuUbYBIBdBOXRTNC1ZcneRcn8PEw4M9phSHca
qcipL4BtoyqSWv+Vj/ErSPLloHvwHjBrUI1Fd2W7NqLrM+PNbczYOkH7UZ3H4LUgPvk4Fs1nhdGb
D6O1iCOmsgzstKeV1988+W4bMq5ZXBW7DNvKWutUFVq9yMzqWrsfnQJqIZ+iF1xADhTamnJKLK9O
HkfHr+/46+KEQoBaBxXQdc7yY9vb3cEQcQj5H4JVnYJCCKvvrhIVC8CWcNAHDzLKzQvNA0UJKhUH
lrfnEroIvpawLUF0pzcYtrSAuJ02Ly+tcEhGKOddm/anteDAWD3Glzgsv/foULnjfQ3KajipOiMm
QI1Yflz1ZE/Nh5UT7cq/FXJURNxueKnc/nfBvxVA1Edo0fcl11qHpu6QrWdDH+U/rRhlgL8+2nCP
+XK9UzVZCMOmM7kraOJmUMu5RQvcxfX6Y2gGE7n9MNVEGGsAzAFn5DCYP8RX31V2thyGhhihdHDB
ukui5SbgF5PBkyU8sj1Xmd3U6ntrlp+6csQxEXO1VSurB52SF/XIxttlOBJXdPWhuSIWWt+MMCNl
w+oabGEpjAvOwzoP/D039iEqBz6iiRyYKqQoS7zsMs7L69ef0zx5lzm0XDRk1i2LQ3FKCT3+KivT
RJFWzRB9u5SSCNKURhzrOGnYNnBmylOSVkOizLsW6V8QFN2pgXIdh7TQo+r20lnUIW/T7Ba5fnhE
a/mO/x0KOSNy+NRleACMzu0eILD7KsZ8kELCptFGd+Gfwj1R0BI+0oIFiXkKrXYXXwRrmbOs/G3p
Y2DFNwZo3fKeUlSF926i9pWZc9x5AXd5k1OWDemxGSj0jAcTSvPMIj3hEAKra1GsJ2xcttnZa+C0
fL00xYhAFjnX7utcYdcOLz9mOLNyBj2uc2fUZDivr5eYEv3LDM3p6y5byXYgF9x9X6ZEivsjQO2e
8JyOjmMOWYW4vcWKxDbP2NIUhSpSLnfnjcBgvr6dGuxdlhKG8vXPHjSnSA6I7ett5kgLh7zZy4yF
O0n36POwTnVFtV3LzSnyMkJ6qBWD3j8vYe4x+2d+XnEZdmntMeJyqq3xf5FixLwz8IZjLxETrX8f
etgKYoGYtLDgB2GAiK73k+NUCcRQsL3bCNCD5jRjHOfCJFbxBR7ME/Ks+lH2D4MXDRCpkVAVnvyF
mq67xNaZSoA+sMxJtsgoN79qKRYyamJgXYzpi+TtHPjR8QQme4P9Y4cSC+1jEhiBrWE66maNVeiD
4s4akxiNBEInJ64a+oQGQ3ycvuUIYYmQp9hOy/gYM0/7eq/CvCJ80Cbcl4VEhWxQJjcClhKECBTZ
a1n29bVKhcrAlBK8R09MjSda6tnuOLjWuTQ6OtkMDr8eSDPz2LEYwyLaYcZQrbxHPlwxvI0mLNzq
fUhwl1tMrXMt4qcirx6NTjhXM+dTLpX3KDyXoj/oIaFzqgcRFiIZlZ9D8TLDrb9+3f6JnOZdrdVz
Nvr6rlvYfQ4zC6SvnwDpX3TEm7kQN0arxvaJZeCjksEdK21YlxWTfIm9clTJcz+R7hDO3veuZGmY
Crs74xGDCLhuf93LvDY1TLBwTUzqZWpJQMhac2/lZbSz/RSe+XBi5HXsemPfg+4Bb0afj6uVtK8+
L095NJGAzpPPNRUepY72fV/cp5HNzD7PX4RAN1g4ho0l2iVfu0+2J7/3MfiqUPoshaIZXIaDiKHP
6ue5hZrqBxywmTcHO4USdKtivjN3GbEfFczsbbQe27YFTJL4obowkaiZrNbciocRiOehm5vrIJS5
z5bx1fhZctUeDb1pxrNjtXC/C8LJmajgPyIydsPo/ZtvKB2MdNpjPIDERnwTbYdlihjoV5RyE7IH
tgiYpjuPQchahjLRaE5L5D4tHlT0Cs0HPwHUTKs1ctfH835wZ7zjeQN2JUS6nsF42lRcPWsm8i7q
0AB93YmpSPyDO7GAqC1sMii1fo+W1Zw6VscjesQ7RQtTkPRCFG13Fmj399idGbiQt71J0vFzhICQ
Fw0F0nqu2Im8EaVyTYrSohvlBe/x3e2YDVxn0jkIEoWS36Thtp7nW+twbn7VmHVI150x9/26t8Zg
eSxriOF44FBtxyGJ4Uz1nTi+Mn9CmN+tCdbNm1r/vJ71S6ZBvoYIeXeV1bKEydxPWr5vVcdnNDgc
5V5JIMeExOVGf8cYelLPbdzTqE7i78eAb9hke5Se9xW0HrSCXLNFWPlHp+VFf1rrvmOaiIktX0lM
XqY2oc/LHXmQ533wIUcTTA+l0yL9ZNhGnGwiT34c+2jodb1z4nQ44GkrRu4jmLN8kEy7kWOz4Sss
eVh68xrlwj3W9EEagsb2q2hB1lQe0vUtrzUt+ISogu8gReWwA/jLAi/7aGKaxxlqpx10zT3t1fk/
j+K+Bm3/OhkMWJRhWxO2j/PlnwdxZdmBcxtYb/p1vw90QVmSfjiOM5A00oNp25o2oBFdL//G4rV0
I4CyfoaIgb/+6GbRT3h0ZUMOsVfnb1aA7YnFwYmYe5LIs016aQvBco670U5IjEpbIhClKumxCL7Y
9CIG5uZ1j6jiijsIj5v//OuhLfw3g8bI9aS0mbyy3/qX308OJZI3T5itEcEPdCibVJbL2Z7CVxSC
LsJCVxwcu+emW0piqmyWWaBMbo3jdmfixSjZ455QHL/b12MhUVlR9wSd9TAFeYFmsD+YoQLVr1DP
J5owlA6Zp3Xy/CG4+ID5U5aWZ5ARO6Gy5PxVQ4S+eUI+XK7/H5u2qcI7u7tmnoh3LjOi3drsJDQG
QlXPzB6d81DVVy7NZp+G65SUjsfu0IPqgnxz7fv3i9TfGhwLB89keguehHKOAPWYacOM69OyYIvk
9rAhvFQfFdl4mwHe0pW481NvKODshsO9mcjRSIuxusZ9eVebmtprRF3GzVA8mZ58nSLYJKyCwIwJ
Xuref0VofkKFxiolUc22d5Hsf/XooYFGQ2B5GelfbuHxOqd8/LJDqYNMMb5Dn/BX9tDfTVU0PU9N
+q0Ov5SAMWCBAslUOqHwWKsdl7KnFcgX5hXYM3aLvXEdpJFhjXelD+dbiu4N/GPj3bcoZLfNGJGV
EHq/dUD7/fXIlnl7ZjZjYYdllgeNElKRg4QGRy+3njwKyMknSd15wBQ0HXPOyqCtgr0NAAAARPwi
QQLvm8n9+2Awy1IK6vlClovcqcb8cAMyn/7zIyvW0fe/vJEBOhO4pNLl8Qv/9YmtOIYy5qbbryuE
0XPFiG1J98YiRxf4VHpwYAwFHj9KMUJSTCfOm6/f1pHJuV9Hp409gFQM+gOLPqSNBqySTcROhmcb
slf0WdIqYJlhlfaff3bX+Wcy/LpogPcZ0i6syQEy8lcc7z+Q4bn/a7p9TePD4PYxDbAQxvNITR3N
9/26IutD9VJJqhs2r1hnHOandNOHpRkYMXU8R2tDxYNmkVM2JNvSJJ8WIgFKS4iboY2bVs7mUZcM
LoA2BodEqOf4vwg7j+a6jXWL/iJUITfwhicHZpEKnKBMSkIGGjn8+re6eQe25LImd+BrS+Q5QPcX
9l47y8QpEWe9HyDUa9zgbvH33TSBxMSrXFkdr9J6SaWc902KXtUkQ3ETqw9u8otXY6W7pXvAl+ub
94DxQipVXXb127bIYL4pfnmT1jeu+2ob8iGIy6+YhlGXNPFLZgevQTcwtVd3F9sdfkuKoR3P+jGX
oYWx3Sp3ZGSlP30K1Z0XWp+Sub+lGHpoQpatoB4PK6t+1SzJyieSvgObRoW/iycAye7iF4zIP9ew
zuelm0iJ8n/ICGLNRJoKab/My25NL/+Ssbo9ZGcRmj2wFTX5hTBR53D11BT60LPMhSSN9R6fpsM7
n6nZlSO/FLzJe6/VCoeLHVIFhfwkTEt7cvHGDL6IPHmj73+0COQYX5jyDduky+dt1lc3DHFBIjBO
ilOrPddZq6wdDtXIog5YNYKUHiN2J16QD3H8gHxidiAJnF1747szOeJaO4nYxcmPOhbfMvgdYwHC
kwJxvltpG0iH/99wPbczlgvecnK9lqATQQSiGlF7kRldRMOoCqLFvkqZk00dHjF4u09Edakx1bRp
mChtIfogFIBuytPBfDaa8DzoD36pXhhOpZcCtgGz9XTP9gLVqe0s135tNpLhFFAi/3FwqDl0A9s5
B9uu64//vJLskyPz0KJWfyBK7GS6VBrYyLyF7h0klb1fYYSNq/0aZFOLIKDnuiV+Vf/ljVDS6XZ8
TuSl6vkToPhtlt70zygxkXgSwlwm8sgKisFKEpWHiKpr06epRX9w47neeBOa9sVLxXRuuANZifMM
yBbWA2SBR4elyp7MwKd4ZbxVqEPDGDgPfad8jD3Z7/EfWiIPD7xAt+3MQZwx66H8WBN8lUwZOe6P
ejiaqedGWDjTP17DQJzjPj55qwyorqhb8qzIdyZZ8A3oVFW+rweSTROCkqNv8QrhKcfMtW2hIyKd
a1Ho44a/a9bha+OEz6NXt2dd6UdohLlZURQTq9Nu9D/zXZhgXFEHoxqfSx5OpEfuR6OqHwI94jTz
Zd7JYgDwpnZdJgPu2k39XdqoPzBiauPFJgUIEzPXRAU7Rf1d1HOU4mxDIGOEDzPSpKMtphEAQPnU
rDJ5WqvohSwx2tYCXV7nA5XpPXlhl7PJTHDqVd29GQgnR9hm+NazhYF+YHGYjUyFHtaEeZ/TmMaz
GLvvSUsSUweVXtcCIerxzdCL4S6Ju29puKQfVTsOqLM5W/ZT5VUvXbTCjikbaMQLupzWif2T1/P0
JgUYFm9k1hmbCe1TMNyvpV8fE+xDIB/7A/Kk/jau4PjOrfcJrexBZmr4SFLUIWB7+KdqK1DH+z/v
rtAxndD1PMf1TM9Ua9+/Hf+rtKfCaXheezSCGz2+zRfXQp2GCnUcsF4mQwgKT205ZLa+Jo1TPvsM
2oA2TJepoamKYdVSDcFO6kX8bCG4BLI271dw1fQ3mXnNHfddGPOe/r2+dCT38pbaL3XlntKexZmR
0zyELj5u/L/NLphwdBklbSQc4pYi1XsxjNc4VYY3E7jsUibZoWLMcpTITytZ3o2eySVgU67kq7j0
NV2LwAAOF8PZ6xc/T1zFHRYgS+LBhbzLFkZNRvT/6QJfRfWitDND+TRNaNMT9dw7zoucjIJrhiGd
DYiqQOsM1dggBzvpiuOU1V9A8tFUqxmBAApRQD7z2OSBB/dfa9WBF0g4d5iHu857YttMpGbEnyxJ
Lti36NJETTyOPk8wNrdnPcQfoDpXdnjf0Qpvs7TajlT7WLLFNvYo7xvCderB77bOkhMmrcYs0yIi
Gk+EPhDzoEze2R6zTH2+O1VXXr0oxIpYDy9hJseriN4H66XJuTxSD9CvwTR9hnesxtjNfYXE7OC6
LqsHstx5hvOtRPy065nUtd36ZQaSs8VbDZLWiA/e8LHkaXmH7xKXdInFTR71+lFvUA05Tnuy5M6h
G77JrEm2VUMuWlmYbLqi4tZbmOoPbMs3emG0DKBx7A6s4Oz0LXCMrRd7PfEqzFgQ3xxjF5jZoHC6
ekQXT1GGQGk62xz1dxHMog0e1+LYYpxdE5AAMWdGmzL4ZbAf4BCZ5HZVi+QgZ8yOU+6mMYnaFYJW
uZvH7+RLe1vyYRvySoL31Z4VpAviXZUm/DAp44gob75T7bCJiPhwACbVWxCo6zSTo2YjESybCiy3
9POPyIL3+f/iH/W/yC+Cf+Yr+WEYeGyiXM9HFOqGTAf++ZbCNYn4UmYTb8O6XJq6/zxlBd2AYBYY
VqN1aoz1L11M4Y2+0P2igrOeq7gTp7Y3drRUjBHN+r7r+4CQQLGtMJjfIAcbD4T5XYcKBWPBlPbA
rhbClkxAUmQlIqcQLaODgHhogona6ViNbwnN27bJg8sYVtO+r81yH8VfHJ9lSDdkIJYZSIxyaY/j
kr471We1/FyqDidNQzRdSIzGGNbXHEYjr4VvEzUTpxA7ueLytqTmaoNl69rw2ZFIf8wRPYvZKvZF
9jVOd9HXXSOG8ccQ4XyQ+OtQUHxFhRFc3eUOxYh1Aw/vDhooET/Fyv5GiS1GzGQLmeQP+fpQhZ/t
PIXcAmxIeGAunVT2x2XF1Gpk0Q97chCO42zWJ74H5xBN6dYjfPfBpC0LmBAwD7Uf/rsU/72NMD3h
U0sKx3WdMPw104ixfNSVE1wwrH23siBdJ6wCkN9jsy8sNgn0OyjkOuxgqFVSl2kVs/tlj9nZASZv
NSfJnHljl1jP7ICFUSEcEBl+ePDB9bDqHR3aQ9tbP//3z+3+2v6QoxM4ru+oDkIEts5q+tsVYkCq
apcVQscggyvaueQM/2TTu+IYF/iNsRVld30Nmmbwr1op4efRZgmJevRMVOpzLUBfzGj+lgZazqim
WBHJhOnivGZVRJ1RwjjBerIZmRnBpIqeBllTIQb9I2uDGj0GBVufZze+Wf1k1OvehNJ47ZOhZqDp
PfjQCLbYZf3bLABX04XUYmQR1+IuFcARfKBd//2BCNXv/eNONV0+CZLVfDJ+cG7+0lL1XNtGYTKc
gEIIUj3HL+MZbO6KyXgLAiDQhjP+CKhkuUhKcouUrFkXTCux6w3p2rs591B995LV72rYWy5DChWO
KdLQgcEAjOvhsqw9WpCwIomg5CAeAlywjoVD1EBiuxvCgjKTKWjwDHAHEIf6H7fsYIm5jHHKfHTp
N7+sU00nMQ3E3cc2VG1ChLFTos9SA119PU5+Q/mleH85yc+7AKy1mnayJu2OVNb7gUn2KhKx14t1
F20ofOAJjZR7UzPw5WR1lCq++T7kTvspQVtAlbFsjamdb9iy5iRZtWgm50c9Q4nnIvrmjzBo/aZt
jv/9xdi/jZb4YtDUOWBOAyeEU/bPY9Q1EBcjkOIaUAPuSaR4oJvnpJvWkyyNFAlwBz5tLhL8fLA0
QE5mRGzjjKfcjBMTgB6ZB3E4DUdo0bcIfS8N4OEHt0acbQd0sQSYQi7jnuKpbvs/9OrWP28BWnV+
fNt2Ao4JQSa3+cucwfZlZK1T2uDr49uxYxvCQQcKc64graB07PZNRBnxUXvD3bybLOKDnZDAdcm5
HJUPTYMdtRvz85LhyM9cl+6978++Of5hSun9MwtO/axUk7Zvcpx5SsOoDo2/HQoZ0yXURCN41WLi
7UeMEwxWsXXqWoEnxOdJLdniriv2aPtW0mJOwm6+6REla5jnKGku62iuOCWk0owZzs5I1bo9xjjC
knPneEkHowu+ned1DQhSWAerBYqtKXc1Uz34l3uIDt+KSI7HlKVC6QO506sshunjkQNSC4ImlJCs
L5h5gYY6juNbv5SvbOXIhQvlk6VWiJYDrm5WHv8cbo9TTPTuIHbBOn3WC73Khltk1NV3I05ujdEc
jhjmql3D4PRP5fpvIkzTY1RD4o7P5yp889eTJVwY8bYkPwsfJ0fShdPWFfbtpOgmAwRGbkN73MFs
J8eMoR27cTyXf3iJ/uWbDdxQhUeaENkcn1ifv3+zTbHWchxoMsP6efZC4giUDkIO1rOWe/iYjHpW
0gASbpraOcIEObCO77fZ7LQo6VVNFshilxXJV1H0eGkFdC4tzQshpTWiu1ru0FDEAO7koOkd5s/U
lsw6//CbWCh8fzmnPaaMLO0c0wxc69f3KYCzPsQRHINl5mvW8pxstfGYEtGy0ntgJ71EtAOYPcpm
BKeOUid3wBzX+GaVLClQu/NArNc1JNes8nb//VFb//JRM01UuZ5IlPnIfyn7UtefYxfOL2oS5D1N
lNTcADAIwBjuDXD6hmsPu1G6I5gXjEOYN1BeOvaFVSwXhmo11OcKNvtHUabfZOH88Uj6bXpIzeLY
SFWcEJWy7f7yMIxTN1CpFLSPPmaXpct/TnmKZhFsTTQ8kgtMB9bDNfYrnCLBOuUHD9rKVhZRfHSM
H4TLLyBmaDDsafnDyxL+/rJQLgcuPxovDI5p9en+7QhaLTH1VcHPFmTWOSERZKMFv+4g7qahfqfa
PPsRCuCmF1QKVX/U40A9h9P/fMwjPBqx94A/6ytTGbmtEs4I8uQBysNDbVVVrddCVkQFgnyOCR2r
qsJlntaSwb616N34ko7GLN971OQbluH+1o/Ee1uj7egYngBGcm8YHgHM7+9Li+gSfdEXcfPuDqQW
rjXzszmDCaEkT0uzPkdLFz8m0C9QVHYq8E7+QHW00TO0NIeCANjoWX/5fgQSrZsUOB3rqNbQZmrC
l+KT3yCTmOjtUF+X0/o5CoNDayrqiQutRu9/CxkfYKeivzDqR71JQhBwMJJSwP23DTZq3ms1OtZT
qjR9XRwh70YKFquJe+Hx0mYR5mt2Z80R5aB+l9sZbLhc+WVDp32US0gGn9vaf/ji3X/54m3uH/SP
PJjBx4bpb188Hz3u9hYbjV5mmKVR31gotg3aq5vyRzzGT4zvmPZVwZs3ucnFRifAdJuuk3zNumNQ
5dU8v6O/nitzfXZyhGW5QPrc87mxTHlEuP9V7z21lCDnN6C0IBNoMb9bI5DwKgtv9dIdJ4wSsQBV
Jd8JRJePIYtMAfRwqCJHifQEjyYzf2bjYwSyTi6gHf5wiPxeNfhuICybi8MWv2ejhT04xbCuGYyr
Ln3oGMF6TnMXrTjf1Pxbq8jaKf4L9RlAA4cRpD+LdCuW8g2PZraXs/eV3Bdy0lQdlJYQDQlVIkdA
/Om8U9fXPwtnP/BcrBecKJ7lhL/UZxHpaBALyCnRbUKtJhD6/XImwMWYKnOEKezxznP51nvD1RqQ
qetBQ553r3aW/qEjs9Tp9cvPE7I55WOzmcG6wS+nG+V7mdOpjeB9V28X1rOxK9z8vCLXPKCp6zet
DXmoGvrTAE4GMM2PDqXyLdPBfVJzLbuwO5oEEd5/f6X/Usdy/yOOoL7y1Nrml6FdI/xmXgeiOJDZ
krG1ILKMa3ejd4q89IDvavQFaoBqurI5xmH+V1CD7Ii7gkyLmOmOEzsvDEV69SeMB5B5Sl8RQsbb
pQvmxi7MxZXdq8LN/2nD6/1LbehTwoIGREJksX/65WMt+LzdaGbVsfbDAk5oIZhXXfVhMPE1oy1M
3PgeR+nJQql8zSa5nwDsbyq5cgJmmOBAsH3c1i4c+8Iov3fFSffqjjOwIFpvfcZ5R3Tp2MxJWNi5
YnmfDReS1YpydgXmfOhcsR+jBs58/lKDUzjUhulv5Bx/0gftWgKYmMz1e+wxodQyeKgKTlu590ba
y1Pue3Lnr3u/6096bm2E819+AGZlWfDgZmZycSvjGNNeHbMsFlsTRHZUGPW+zDdEypqiIp4ewbXd
IbX3PDSCXTA9mg6iCI/O3gLSc7aGpNnrc8aMcZW3yWLcklXzJgYyRwxstNM0WxB8DmpRM8NEuqG3
IchrCvaKj9NjF7rxSyZSuM7vJLhdK0Q/01ZvmV0MlxTewxgQVQBddtxFSt3h1iGO1THyLkBCPkGN
w9zqF1CAY6Rv6nHKKUNqq8WNY+dvSUYJpB01I28F8C3jFd2xezWcgpz7kau/y71lDzbH3MbVT4u0
ll0uZ5xyTveUqEXDlGV/GUX+btMLmO3oH5uCzBL8tNkmHdkSIdL4QsvyMuUY5mbbiliYtO1+mawX
rQwm+IeAt4DEPEf0Jz0fTYzpgKbK3WH4iK9+D6I+jsxnAloYK7g9QhwOY307VqAjjvCRWrW/1N04
HM7uABMCmdzWIbOYiAOYNHbGPlzWTGRgMChJsDFC6C/gK49Ksmer1ZuuBus8MKFrEd4GaQuoDTvE
ZWG4RP1z0ALvvGdzE0MQAaolEJrzyOsLxKgMlLth9aCnkyJyH5ue+3jtgBBBOK6JaM2aw5BFV2ui
AmzgR+nprtYlfuzCVLdZeDbI1ValtXFOt0onbQUc4zleWS4HIt/e6oSfQC8L6cNZx6Tf9YLJyhkt
BqbStnETda7/ZBaYFssZEZUS/7HmfRsKRVKoMBuVPjcWu+IQkPP/1Jgmobt0I/yFLZvk2DTZK7VM
rZvqhn2keW7GnM9gQNCrXyXANy/UhmQ5+5O8l3P3Pvji1ZIWOdZGZpyXdtzrXfrAnbQzJI4qVG8g
wXvnBc39TVaTnIZgytymfJ1POD7r+6Z0js0U3OMHKZ88tarN5veCQDI6Zlp01+T68NZun4W4mPE8
eQd/fIwX1GP84oQtOPnXUkl0g7W5y0ewnbPL2rn1oNtmK7TDKokPSeoLtLzo82arYxNredve7ser
kTA57+aF6aHk6YbJPoJOdJZ7PZ8XcNyORPqodNLJuonaCNBKZ70tyl+kF2EgCWLCdCHs6e/VGPvk
Boi95EFlSCSiJobBmOJDzjuGR2Hgb5va4J6Jk2eRopXIpDxYhM5s5h4+KIcif98iVc0YA8kgjHOH
KY69J1/Rx9IaUzgyBECrHli9fRFhAo7xckBifI9xAX/8joNaq68w+joQy0Ma3+aR/aAlmnpaHw28
/l492TBU1kexrt+HhVgj/S8wvzPItsQmGLOoi4i0sTuTLzDhRc8GbCGts4K+cxn/p7sBXdJBqwgm
C6nf6JiocZLvBHLWRyQLPMJj90apz5NZ82+6xlXkRBcrqRkIx8uwSnEJJRtOPbQayxnCtj1hLRNE
Kbll/ChgK3oGPFgYb4YWPXt9t57MhWmYMXJCY8cwBxLRG2IbTnrBMNYY+8e6u1kGcMJzmIZHNFmc
94XZ3liz88lRCTdkqltN+0nPycjaAIQP/qwtl34nx7C9c6DDZyYyA7W2Z+mxNcwUOEht82nby+ta
soLqlTGjTyMSlutr4o1AkeT6jXid9dITM7b1TaIhwga1GuBICM3iCS7pHoUUlViAeoi1tHWIhvJL
6qevXQGHUh1ndRfcujaOIH17kERyjollX1w/2OsRiD4C/rejvQddHFxZ3cntmPT2h9mt4hyAlT8d
ugRFNIgAGLFm+a7nZlpbOgtOMrRz2TG0uBgIp7Teuhbf17wyoUdirA87fTjK0X8GDSpgtoz3ugi1
Sy89FoXztUiqWyJLnuoBYHKuNIsWUTl1EZEg6+Y7Pc7SJ4aWNQAabc8pWk/d1sZ4xpBAdvgks5i8
uuBdm4vMPHkulRCqp/U1ex44fZIQx9LvRYRjry5J99Y7u4btFvzzYQ858cjrPuzK1kCexFYcqHu3
G8T4efbH+uO0/fiClXhBn5mj3R5MaSFiUidkb2L+MyEAJSquRc0G9OGs5VUYKqM2TFGvU2M1TEGg
FlABlMekbkfiMRU7akYCuhjddQ6KZFeZ+av+kHXLZqrmcs7imJt3fu2Hnb44dF08L849oJj8WKLi
5K+eCcqxTWJa6LjNLOOtSxpm30pAi0Sx2Ro+fSDUOp74gNhzAgi6rLpgR/A3sZOBACsEJBAmH1vu
DmRl9W0RNoelUMlSQQ3NNhMPdo/TcmRP47moNvnM9EfJBGXhUFtKfLZCkXeKbWykBwHO/4wmDpF3
06Ufo/ixb9wD3pn6D1Wx9S/dg3JrB5bHqux3y3QO9VEE4dgrAqD9LH3rK2NJptZ8PQOpOtu4iTsM
WvQMcakigzPsGpg6t+T8JZvJQ6ctYuMPyxHr912Az3YEP7jFIFT9eP8cQiSdEw0kW6lA2wy2FrMo
lNZec4gBDrNESpYdTK7PwHFatnkpcUTlfPhDt2D/3sUgEw1tRjVMkB29XPxbO+zI2POykvTnaGTS
lsGAmMXy0y3cR1IB98UKPkJvyPR5wDkxn9bxM8xx/AwjyfY2eccDspEVvX7sDp97Up+BLOAYbJby
0k5+9iSQg/z3D6089r+2Xow3GXqF9Dgi+LXFGfK6X5qY4zSu8XaVPntkzE/M4FDVGAj/I4/cosqs
v9O7g9/36PYHlkIEFBp/WOf8y5jQDyxWBpZgRsi48JcpXLcE0+Iuk1JqktvAJWdCxBjDfRVU5sYv
QYN00my2flA9REaE5Rmpzk1ryptySG9TFLq3QYopscSEEpMlcyizkaQs/B3//ZHpkfov3WrgupZN
4jrfsrB/aatqxBRoyumeLTGnx7WlBGnrBr130X2MXxDGXnlQPhkxAZ+Zb9bEkBEMbBhRdzBbORwn
gcJvYbjP6oYjfE6QpAGA5iRsnK0drHjSyWY++Kv/cep1TUkunjc9aR+wK933xr8C36Z8jwOk5+r0
bQKv30y59TEfI5Bt79gYX1D24Bwekq07wDAMa46hvCZPtgqeZWnnu3UMkP930XB0Uu8iip2oGZas
8dfV6AEELYlzmVbn6tIibbuVdUiI44l8jr2ft5/1zZ7KHHkCXmAQRPXOaGNEoGBERgJm9QZLokOx
ZARjcS6wl9FJ6X+MvKdionP87y/HEv8yzBUO1CcH3XaIdFsrcf72GmJ45sYK7IYoPfOzRXsXcpAj
GASmC69yuKGSnbcwUVhMhP1banZQYZesv/tsjtZwJ9JXM8phWCO5YtXWn2zLgiIPTUibPxzTxQVY
7kKfkkZJyfS2JDOzV3OFxgrJ+zxMPoOtpj+nxJvu9bZ/ijdeL+Vef+Vte2utJRVHfdUdrUR+SjD2
rrIjajRIdWq39FEAGKuxCyWraaWm0CZXXrszXqHgOPU5jDE2FE4HPxFN0XlqrZ911AQqkoZpMF5S
Xaw5IySmGOEvJVj8UIGC/LjY5DTkhyyensZwvdcz1cq1r2sQk/U3zMAImF7wgvGIBQ6w5y5+6u0X
vcpphXmXpjKjXUJOqD8WN4BAA3kiu5ntnDy6YdoPIMf2BAZuWmnf2Sl2BMrxMHXLQ9Zb38La/laK
Cim1iJv/PScZBWenAl+HjpAjerxAVHA56Ix2+gPQx+rKdm3mjt2sEwJqSN/DtgrbL11rnaa0v8WF
YhwSEd8KqqqbSeCTNMLHLIH/6gI1UnY1c1XAZNLndBdY+KxGV3WPO8k997J1YyrCgmyiA7PfbgvI
EtWw0hhNYXpJV/uGGg02tPJ05gtE76XelA7hyGzvuy/654QudJ0dDkrYZRI5FDOiMAavEaadu43n
Kd3rGYrdEDwxTJD51xBumfAkEErZv3rkm+wswnu3lkv4ujbI4GUbUHeTWehY4hXgLTl/MMYBb6V7
0wshQIl4AuBoHybZ4BQll/eapzGvN4t32d2lqBkzIAloyrFLRNeCIxwYsJITU0h3iOor9HMxeLlH
m5JyG6PQPNpQGIi4R2GuN/+BMdP4Ae1qrNk89KwyCUDvsXtZdzBIbFIhxurTmsi9hDI7ueaT7cTd
pynP4UjQBa4WExzV0kEFlZvNEK5wFR0mM6k7Qn41BoJz2+AKsSK8icP1tBJ0s62j/IaWG1p7P2xt
oCdgOhcE2lW40VWeN5JgtWBg3UqzzUGMmmD2lEzMGLD5DJgXy5Ex2xx21tlvuYBTbVts555hXI1u
Wr+RqO/Qt9gsy/KmYUnKWRUY3qfF3DCaa7ej0oxpsEUsk3MpCYw2pyk/6WdAF31q+1OFMt9ym8PJ
app1G3bk/uj2z1iGQ7/kErc8bnoROhbTmSLb6w+DBCeu3hyn84cwARP1lucd4Nw3/XiaQfU1Fzgb
tNhLdB6EVdgG9Gen3M0ostX9YVftoRjNkBP/ARsTVA/bJOSwJV3eqWN+KBeLiXLNEZnDpgTuqtpx
9ErOyuDvBIJwObo9P/nkGufaHqY7iDBeJ7vHsb7wsXWbCZ3xNlVa6TWLHmmMLWQhFqZ1Qm4HK0Hm
ilCxllh7DFW4236Jgm6sCClMudkChZAk8Q1qlRcyswtpcrKeEe9qEL5kfqinowduA8IZ1H+voRyK
ztES0s38utqSy3fV3WEtg+Watm/EcvY3HtgzV92bXsWxHLZsP+mI3WOIYsAhrRjq3IMenOnhTQaJ
eou+vDytbI/I3kWOR36fXuqy6Gcv4WfFgds13JgpMvzy5zD7sMqhLPLELdEpY4wJBYzwA8YK2y4l
1lJ//uRaIfco7efQQy9spCS6GQ5ZE1EVfPEh6aDTtKrDmAwEavkm/SyOe3156A6jUSuqaUUlXlXd
S+2MNtOdWhzNFJZkp8rDZLnzFre6xLN4zpr43VsRcrbKQuvbaOGBr2UO6w0uRXFwi24TlyzGMBNS
IQXPuSnUF0KLG6KEnDd1V4dYj8y3ooR+kHeJuKwD9XsUEz84qUmbjIYnlHv+YWJeRnoTHlWFYzFJ
4lPLmt1CcbFLpH/x7VQy1w2UOgYRod3fkwcGB76OiLSDm0TJgTF46otPNUIlfcdIy/aBsIAgUupv
F/QTytGEVJm9tnbngf2tY6z2ceMlMK3PuIE7JNXbOTeU7D/ltoaq4q9R/SAJyBQPS/69T9tkUy4+
9gfRPcURhPuBaN3SZtWTzX611YtDbKoX4HnyrpHfYp9gCv3KjRETpHr8XhVzcoIf4Fz9sMP9r7Rs
kpPcnrCx9ao7z9KGWAvsI+YWLP5g9ynNrCj5UhVLQStOO2v6PDkkbujnQh/dPXNsgiMIsCfYRsu+
pb9Oe2nm59FFiC09LFadBJ7WKDd+lqR/RZX6ptKIrFO+DsMALmo6zlmkkD2Xr1lBcp7tk90V+yuR
os5FyJ7zcKk+qDZg757jRr5kJeWJvp29JJu2nQ/btmoQ/uKIwYom8hff4B/VA4ZnE6nALfS8W5jg
1RZ4LoHSJUCEsACGlZli70i7oLjl0nSW7opi/uNF98fq5+LbAaN2ZizWQM1UJuzE7chZ2Dvv5OTQ
oBZR+ziEP8fK5JmIqVCWOfzaRPZdt3CyZmGGx9Se8U0rhkkbFGULoZWGluH9o1uEX/N4SS92/aKn
pvoO17+WnAXVsmdOG291yG+umfyQluftMjJSP9Ti4zzLc0Xm9KbxO+NgdYgkjT5+iFBKHB2BXDxa
AiKnwNJwJrmmwfn8P4qIbxevfMfwJMSR+M2JjINxAkBg7dcMBWRWxVvfLuu7sbC+GKETXQoqRZg7
SuaivraEYMJTH9MWNNxxPrO4CCRUHfRiI1owOVaFahB3TasGJlO97Mgdik76udE+FX3awe5FPkwj
iL6Wj0dxMpRSBl6ZdfOhZybsbx85gLYy3/KP7Um/ZeF9i0zqWGd5SSpD8U2IF8J1/fd5gtlACsqK
gaPwGdTpfkLv//TIVAJK2owTh2brO8DBzB8efqzNjAQKMRkZKh9z1uVtEQC9eyLZ94vLlzC3zng0
+WEhV9D/ehauWcK6z1nFPbQSC9OCc93oVZIpGeh6DtqwoQ6vpmeRS6ewGYR+qIq9Dqg4xq/joMJz
BJ28WzJz1r80HECQa5V/npfoG9qYZO+qM0QPNGutZbZZHbfG50Q/+DXWHGH/lfBiqQlVEIBLoHwl
1JMNq34PEeL9VSfGe1o18twBHNtKNUEdypTYgSk55c6ADWOBTT/fNz4KYP2eG8Q2HJhClZs5b58g
KU4fS7UaB8J+/UoY+5tyJBC3w3GjD/gEW36TCrI+Rgu2q2Mf7c+4A8MbJdTJUhPDEOlYzOSCMnlk
swN3sy6ZQo0FaUojeF2CGPWfpufmRBc8ODY5ffptKDvjSHydtV1TF+R0VP3omU32Nar8ivkolEz/
eVrIiSly7+i69bNv1JdU+WhXpPabRI1k/sfDuUnSmjjWMj2NDYLvARkOyAJWw2FbfxcpQK3/fYtM
gM3pJSNtZpurGTMST74GQz7n9c8uhxMnlR12tpafQ7IA7vG4yIU5fScvK90AyuSGYQmzrXr5yZqz
u7xPOXgN+LlQ79gQxQxRfRA3HVi0pue5Us1PXgz3c7XMp1mNrnXDqz9bKQygkVNzh+h9T6D5Apvc
e6t7m7xf1DpKzqMrp1yt29VJKvOgP+j/PlyHax/gK9AYkViMb41v/aUXA6JDnCE8Exc5yEx2mSQ2
EFF7aERSnvTZk+Xhd6/svmU2vmTOUmvX2sMP/UpCGHsTPsgMOcHubwcfy/zYHTu0cbR28W1Uzhf2
yigRODWOfTDtiao9lL3svjghFb432C8Llb9Wx+shInK7fOOTae+yfYJVtR4a5arQJwQ4gZuGXv3C
mTzuFiIE9c+Xk+lJETuS+15HNXpF0MO60Fj6HGkvrBK428+6xExV7aCLUcne5ooChTHQazbsQJDk
J03q6FLkmDLuLmBdrX7ZNgKWlb98MSUZky5cKZAmwXkEZ61bQl/I+wia8MbrgugSJiPqmQ6vfRzD
WWLuGrEQ39dpuDLpUctLHplAidPaKXsqSlqazO8OLJva8xA1X2Hfyq2NjZiJsaLhs7bTok9S6bcS
MJi0+mCnx+qp3EOs5VlU1AW3Sw7pOvCMIoH9ECRqL0qxtjFDc7JVtMmx6pVVrz63wj5AF0uPQUTC
AxkhKu+0lejtBnhJdnefFvV7FzC8cSZIrmnanYd+2McG2SF+azmHqJk+iSjuaPvZns/+7VKyesYk
xldmRp9sS45nQKUv6cDAxXPlEQTVdK0rqH38B8Y0H2Gy9dfUhreEhlsy82q4rk4u3/SQsDj3rLQ+
IOJDpFeRq6P+YKukI4rTOdhZSNGJiEVtq3VVQwrvyW6pbsm6egkW1FfaXgN/JgV1hA1pGE1So5zs
q35H1hxeTmRYL7pQksbwnmbOCHv6ZC+M04xe9SRVlp2avPz00al43Ur73T+GE+dIpKp2bynvqmm8
nwb6QztJuQcC68ntCe5ZMT2ndUVEZ2ndxMewRlBHTt0IigN+rElcOYSZ2oewUhstkCrjpo5R/zqe
4ZKu3guC13nFFh9n3J7slGRfO1xA1rgGu9EnkBigt7NpBsqHxZA0koF87EYiRXOvlbu5sLOrB+0H
Zc5zCiyOKxk5lpFAQIlmtok9wg47AFsZDHCYmwVlUdauvAZqT5nhcbiJvfGUD+18zjn8asR0D/pj
Hu2earb1CVv01TPGVgfoJBUqvx58uPFZ1421LMmzNEn6XGG7OxFOuXHML8XkPrtuKr/UQdhjair3
zbqMh2Wcxwux3ODAm9o76PZF2gtfJ8f2rs2DCrl7gZOnnC3+IvbEWAYQTTJRPY5xYOz8Gmj4QLS0
qGe2fEGeHjHV9UVFsqZaGIFk7wmHSrKdhXVyEwWVdSW9h+hLF3+64q1vAmY+n8mWv6AwT54ywp4L
aQ63/gIAj6J8U4xpA9CzCe6XzvvLI3OTnsNwbz3B/19myYNYrW4jUm5TOBPdDUbbKQ6Cc12v37s+
O+JrxwnPE0GmYUM0L5oq/LeZf03kfGnRvEVjMV7W0r6pmaidYK9YtLzpD7/5f/bOq0duJcvWf6XR
76HLoAsSmG7gps9KU97phShJJXrv+evvx5QwI+nMOZp+GGAGuH0agqQqVRomI3bsvda3CDGKNIyU
5ZSDEJiw2GLo3jf7cTRLAntJIxIx5mFi/MYRXF3v6d2C1CDmNWJw1343kopm1ZveAAqXxJ/6WVAq
o8bcz6EP4zg+kJyFiwDnxxX+a5bxkyGreNM7vbXLPJeTQMrn2awzemrk5lyLultjnJgWZtXnBy4w
pBg8OMrSrbUxieSQ0kUYDBdbi63hop7ye078PbFm7Fcy4EMsHGBwddbc9mZFt6+qeq7GjNWKyYpJ
Q5str+6JiHGrp6IKUUXawVonLm5nce4aVWI901pO4+fEjZuXqSSD/rIxkimxKUcFel0PFmYjNCbb
7bBtcH0TS0HHlpbnTogyxtaffbx4hphDr9sxSNF7EdukDbShTPTYWy3Kj00evHjM/W4JWlpwF1eP
St4Sgumv9aln1us1071G/CWa3mNMWX8KvCZ9bErkNMoShyTW/F1KbNEDgb/+FHGgJ1Bmf8Er4ioh
9jgZkqXdqbdBNMFt57AUML8lDCtowpterswam06iTT5MAhbjOGZhj2jy0HnvvEPmGp+hnsUboNrR
oQMS7QVdXi17TJP4/A8xuKTan2/miO6gPQRbpwrEQyKB/zgGDz81yQ3h3N5ez3KA2XW1TTIPzIiR
dtuCzu1i8C3uO30sd7B5qJGnyJnBiBNDT+z5RL/nOvOwLiaIqJ2D8rSkuSNW4KCivaEF4TGVbgTS
x3vVWPWPHKSy9ZiLnZ41wXXiTdpi1t+vZGeKTV+HhDPF5MpoeTNnTQM4VX2NPL7XUOSRueEwuQ+H
3D4WRkGY5KiPsIsGG/V0q9D5NDu6FSQTysK5svKGKOHEwRastG1RYhB3Uj1Y+moaDzjXj4mwjeuR
ptH1VHhHCJOzgr+VJ44l3VPfBUc/TJybmXoc0pgbi9w9dn0klin5L4xibLklz+EecV90jSWKBKA2
IGmATFN1dfnFzsuNXkXdjqg/hatShxwXM/0Ihyg8ENMVL7uIaBreA+8wRZA/kcsmsL4B2VKFHfkE
GbvLxZpgrO4SP2TzLut0bwjVY0oN7uoJPXjP52GTgQy6jxMcNGJQ3S6dKDf9UZ/2tmAmCohq3gCS
nspFvyUBBWrX/NnpzPJjpQ+omXwLlC9h5rUr0O5qTE+ZPNmbVEm5EL7Vn0F+DeekDYiPvfDd/LYj
LHVatqYubpxa5MtJc6dzFAXYwzwPXLmjvRSIFN0YPULkpfI8VcFNX9r+vsPDxVRnnqrz1AMTSoLT
NtbOCSd7/mjs6zCqb2gePTQj18T3I/3OgPY06m8TM+Tri9CprYpwV1ZAER0ydp4IRKuWUXofYUa7
h9PAyaSXEflNDWvjNDNUkzQ9IhQMDgknFLp0cllqjv44RLkFIm3Y+YBC0KFWJLx5ZPD4oE+wEQNp
nefvuIyu6Iuv+5CiHLjWxgmhHfuN8E4DYaWN683IyUrcdBr5AkX1mR6xgVlBLrVRhSc7FwQ82e9B
FOXE0xC+Ls2GFmJ7Up03ndKsC+n0lPi2W2bLk8P9UJraQWWxfkU7wMKuDt/CJ0iirz1ILEwPjpff
5RkHzyoJ4m1mz7Pwyxi81xADOmUtT1YeEvmXPkCEqQ6RZafHrjJQl2UD32CUcwBn4E8AviRrN+eB
I0fqDXM/xml2oW1dWhgHUVYcBpj777qKWjwKiZKC/nxDCEMNEnU/Fo23tqfPFnLRcxsLoiV8nNdt
ZR4l0+JNgKvT9du3Qpui66RTOupkgnwDS6qzBKW0MqtSLVXrgbqB0cUtqIZju5e9U99RBjR3U0GM
GrFqU9LeDwNKB+GPe0bus38fmWSdp+qEeSBY4L2LIV0VPWy6nrwJ4c8qH0JZK8vrthww4ms+1bhZ
iCDoPSvbpfSBz4xLvbMxG7RJER/25dSsGjLdbuRAqlaf2/HBFAw8u9zqN5BdEERO+XMRh59Sy6H1
icIciS4Qb9fDbDg7VPsBl1zY8+HU5KkcMHdkwRCfG51eS8whv+oIQkYyx8nQr6r9pZqC6dqRO3HA
pUBm7yIq0mZ1oQ2lkk5oaGerZLAHBsNUxLgzumVoW5wsQKlmx2xWk9sd5fClOpXzRJRB4EPZR9bJ
HJvz5NI1Q5YikIlrn4aoMJ57vI8iXoelpt+RvzUbkJ12LWjJr+n5HfMZzUGo0o3iJFNDJ//CzkxP
Agg2EoZyVsVdOnZFMb6ZTucck3Jyvo12Whb4ZeVemzN9I4YYBFh3wtvcCBeuQ/Fqmpl5iNKQCR0H
1Hz09o2eZm+MKQPQMYQSpc4VFmKQWy4j4h5gWYN+ou3qbOcKbc92UHJ+o3twOduO2mxboHeCK6l8
YUyFvyqCLxoizhETEkGZWiTEBbt2xiBl/uDvaf2uLlPYSdgP9YC+UHe1ehcX402O1X2ZOTfGrddI
cd3q75Zzb+SPUQ5EIWoGiirAG6PpeQ+dA1W46/cteLkrQvPQtBJOS0wYra1mNB2US0A1SRp+RmhH
hicpIwvTmpmZU3DtOwyXZl9PIXhtiZW7LBN8bHFFSo4GjcQS1AKztQd8OCzB+zR+YMi8dTC1GYOe
nZQzrDl3DFv4lKfBybaESmu3M0WUxSDx1nmnOQvy0/2jMMEb6OoaQlexN+r4uiQYeqtp3Xs8yYka
w0SrzByGqd8SkoA8DOh1FgDFyVYuumhJi/CF+NZmE7bAV9ogHLZSZIfMb8Pj5RdLsA/KgXNDFzNm
Qwe2aQUqw4rMunPsYR+sEu3g24Z2wJNMHVpY74y1mquW9ouo8OANmLvWqkGf6tUANJpWPjlEAt3o
5N1wqEWf3A5tuE2zEQYEGNKFL3pxIyidk8e4SeO17pbZ7jezdO2PunwcaBomTmJaDG6m2dj1wyi9
rPNicLSadyaCPagVVI2zaJrJj1PSoha58XKx+qAsn6NAzDeqEvwtSXR3aYHWtskaljUf6Qw2cMez
VVEQCOyNzMPTLvS3icHkz0IrBow2f44NRLw8wCsIXG2mXtrUy84E8Y2uTpzbzxVx92dcP6vL7X0h
S05W9bXFb7L8pgD3qzsgtM9JNH+i5658F6YskSOLBGHRO7zmdwTykLzLwM2uEVOn5ekCcG/KmYRb
PuYzn/hCprk0gnRSg2ibPUvLeLw0XTMqE/Jk8oegUu+T9I01aSvtwiuRMVqiwUcxJx+YYQklOp2O
jpHkmwv51SMwy5RDvskdmhNE+FCdZtNj8n5RJg9eJLaG9NmQwpsy1xWjkd45KsZ8uVFRWNIdxDFv
bHxZvIYF3ZF5Is3+CbqvQSUdC+FcRU7xUo3xnVMPhD+jOl0FlvEGPqZl5Ym/XHpGZUA4L8fmDZji
VyNLs9+JeOw/eunYGjUTTZF0/xMVVKTTntVQSy4vXUDZxzieCZHOupmbbml7z8vPFd9FYLJxUnle
LFlK7kRohgwrJqg5XgSeKOlRmXQB16TrkHNxPqEezB5khZvGyMzqzoDivp+SOFteeg9e1QETHIr7
y+4DR/otcbrXbKDCCQHg7aQkFNcJSrHIETYs0qrUZjzF18qTzOTNlhhtWQcL2Kb0kGP4HolEPBR2
4c5L2vpatC+UuKgKJ04FtkPwtdMZYhvnGUiFQL5WvuiuaDQdE+ZzC7+gyV9UTENTKZP9pVF7Ec1z
8NM7W39EsdzV8qM0IWJdPsZ4DzljZNZNXlt7BPjYZFVh3L4mwQkDBIRjwzkYhZWwWZn1NhHYjGnU
PgVOgu4D98VYkZI9uQGvduKggZCnhc4Q9xQEgUKw0+k0nsm62IZ691phGVhwHCD1FT8brt4JKbpP
wQg/04QcdK2IWOctSq5Qz0b8hv4gAZ6ITyESjmtzCNzDRXpZO/p7mIwvlz+41fQC3OT9cudnkfdw
wUvNgjbUb6wVUE5Xl6LVm4mwqHUxFVXfBnN+TLvObk2gpXMbyc5frdK9iccq2PWF2MlBPVLDwfiC
m76IjZGhZFAh6OAsaTP9yQpCcGtKsQu7K4yzV0uOzHnmnpTDtbwia2/lGHJY0zy+v0AkS7IeYE0H
z10k7/pRh/rs6WQc4be6yG86VbwwgNvQmru67JNCIMYD3ENRPZzJJX8gkuWb0kDPTLFTZv3FEoP5
mxXY+IOq0bYNR8f8iypOU4b7i7XSDuwmCMxgWhpRdSWNcNik8YzWzNS0KBR+HjJonkH/EZUY+/e6
IjRjdqMynvB2SaRV29wwN5fLw1VbkwzwJegQ7lmcqJakZjIo9/e9uJJYq5DdMKO5KM6pXekbQ4Pp
LJMfZk4PFwnEb3aXP8hIbYZBCisMwmV8zuoXE1qdpi6bLeaqQFi72Jv27ZQ/IB83l8JNql0xeUjI
mY2OBv1dggrddW+O+SERLdtjQOOkI474r5+T8Qc1JM8J479h6K7NEvarBJEMLSMLDb9fhqo7FUUw
cvAfwtswjr54umh3mvHxMou6jOku7c1LuRnS9lxiITiGcMZwNtiYHeRnA+lxpKqvg+d9ugB6i5zJ
hW9d6zJPF+08yCiKtyTrrvJJVsxrmLUkFXVz5Xbegkl58RtxnP4HwyYvz1B8nhDuGrZz2e9/2M9z
BonEXzcMg4vxKS7tfKVXPWkpw+RvzaLrWAwg1zXW9tIgveyAl71QpTPXx6/8fTw3gWM/Bv+46DEE
by9OnUZhMEByu0ym4PPlkvyfn5g89T//jT9/zqHVhH7Q/PLHfz7kKf//t/nf/Pv3/Pwv/rl9z89v
6Xv9l9/0p6lcP/1kHv37s1u9NW8//WGdNWEz3rbv1Xj3XrdJc3kWsIXm7/yvfvFv75ef8jAW7//4
++e8zZr5p/m0v3/Mz8J2+MNnd/753//d/DL/8fdlUIV1k77Vf9vXyVv25Q//9Hv2lmZ9wJIKzN3U
JOroGXXRv9fNP/6Ob/cDxkYHwgWsSlOzuRXm3AUStoTUPiBvZdFRuqNxalT8q+/pW/PXLFYjfebm
gF5xXOdfid/S5x/1g/7Yse2Lt1JD9wt0g5tv/voPH0mJvhhNhw5ZSRmf+Rita8PYkjK41LNo34pj
5V3Xnb8JreQkyvZ2Gokg9jlU1G9+rnbOV4fIpoG5kgmnjAnYFtz/KtDpdwgAPnb5NWF4xNhm0XZv
OjG485DxbQrmCNCAbOhhm4lPQ74f+vcyrJZpHFIqkfRMbLI5+JiRkZ285Xq8K50brbKugJfPFWkE
IlAHF6DMz3Y+x7B+EcxVEtM6B5J8Zbi/noY5kb4NCSGL9twrhkwT/bbyAAC8Cb8Gk3YV+skujftN
Qfq348a7OijOhF0tfO0WADUBmf6NGz5q2RNFEq3PZ07u8a6J430ZfdZeKWcflZfsbDbjHqm9quEo
ezTTyC4ekECk+LmmnlNWvggEUr1oVr8is1B3Y19+jJxuH+K1a8k8Q0xDsnbduOyYb+V48scHUwky
dAI0nNs6d3YlES3+xOSFc2b0Zm2Frd12JELMcJdUzNk3wPRxyzj9s9a+INBiVShOvU+uSF3Bxnit
4ZnjyVtVRDMRKbM2u70ndqHtICxCuseRQpj4MiCQKI1Uglmuwe9ZmVB05hwtwCZu3YD0UQ4dWflk
uwU1ULIyHeJmiYznoMpYMD219GIYb0zboXszhL9Na4u9ergnv2it+9VjSo9flsaZgcV2TIYresrX
maEWmd299ZFxP2XhGdjjqwnkwdDfvOSToYVnX3fffUf/XMe0vouxvCmiazvyzgW2ZHKc1OQuU4ts
aaoarKXL1kFsbQfhc1FAcx++6nKdTwyURo9I1fhLBGROBfkSRwSPG3Gyr9dshYTrOhDr1aIvT7LE
5Oe6e4UD2i+f7RQxLTGntXCvZF0vJp0nPTB6B1CHdi7GGP21LAuGdPk2M14NOkVdIbc6iZRFiG9O
MO0Mt2Rw1I59Dy2JCdOmRZYTBP0tfTmSwp+62Drq+Hky7M0UjNmevK7TkwamPvHX8sYfo+soWXZm
+jrHpWtOfdqZdfqgRE2OVSrvU12AVzK1N6VjYPIl0HhieJn9WJ9JiscZ6rsP1bYV5jnO4oH3Ai9u
GIqF3U43acjf5DXjsdpqdviBHihW1/8tm8if7g8/bTx/ttX8D9xE5nrxz1Mbt+1b+uO+MX/3923D
ND+49CWxjFOdaXIGOH3fNviKzcFOo0KaF/+ZufV925DGB9uCVeMayjHYIwy+9H3X4Es6xGbTJc6Q
kQC//Cubxi/kckfTbBeKJqAlsDImW8Zcxf24Z9R+zKi1TmaD+gLrik7yj1mrhYa8xiRHRIppV8Jp
7JsQSWu3mA4wydH8XMfFMcAJFm9I/WvNO4ccOBYUZgVR4d6GY7FukCrwt4pTTrJhYFnxYdXWcO8N
/zcHZXoQP+98l1dhzu+yCSqLd/qXV+HruZsJZt7Xnttw563rQp0LgaX8axCIdcJSluVvge/v/ZFx
FKpdJBZ2Duwk4qBU70UbkKsxN62+9jaG8VOk39uK2KE9E9pV59c7K/Ho3l850ak3Tnn/WhMTHt6H
hCsORDlrjLH67i0lezqlz8W81ujPzJ4Wrqnv7MrY0O5fWtfNkC2nDH7rLJQJ3pVkzm5pay+/k/nH
iP20tl56+WgVb2hEP1rtPpbeJm/KXZz4j/HULj0GBVg6D4ah9q1drv0qf3WjI2ZxFgi9eJ/VR7U0
r4aKhuJ1ZM5pcQJmdfXkDs6ZWQkBIOlqiOQy1gSON7EbJsJpsocuE9c57UgbaLBjcI7hW0WHF7xI
dhw39k4Uvw5NtmStwyStn3wxl6/6IchQy2mMARr7vVXudSASkP3aR1ZhxKzmFf0ZDj/dxq7U2REg
GY17mv/IjZmFmN5d6b0gx9jSP7lPCu+hjtrnoHiwR3sf6OZJr7zdeGf74Y3y6GWkFoC+zKMSKYKJ
UXs3i8P3hBKfszz91LUWen75PNQB11EZzyo6AkQm6nmGyKVedxVU1WOr8ciWVjKA4UyS1++p7yjU
tNjEJ0C1eu3e+qD/kME323QongYi6YIWfZUO/T3V7yFlXRmf88C66uQEJLXAv2Ic4eQdiV+91aH+
L6Yago0WyJfoCwkV61jEXNCOm4oUjUXjNlfAm5dSGrdhUwQLK0w/5TotCJSbJ9w/FQL04qDK8Xwx
Gw1DdiTiHfkJ6r08fxFu+tHDkrKInkMBsKBid5ii2ISB2a26wP/kGEWNBj55yfvoMRC1RuVSfxza
Bt2SRU4x5/RVVQIhHn1FxnfcOJCaoy+iT25UaotFisaySupNNeWwYSLFPVvYe8+qOMy3fH3swq/U
yNeD398HnfRXqbUmkuhLWQL38zILz0r6kUzwiKlriddE3tQTvhdh8s405CwzbllOhrkykDH4QXKc
Mo6opbx1zHU456x23GC2fSBJ6BB1PqejcE0UB+35FfiyVYsNJnPORlIQ+lTse+6uuBzI/CO8uJ9W
KoJRbKwsjWQyhhFTSPDGsITJ+NLZIcwID9Cf2flIOM+O7M45eAktzm4NL0dQ6oRPfijoJeXUb+26
Hm8MhboCEK6JAR4V/BkPxqeu0w+JVdL5jFeVbxyBzeydnG64sXWiektez26cZkJJgwqi2hrOs+7l
0CpoyyJ8K7NPRfxY+bCcrmPnKa4G4vYgx9jFFor6ikZCjyJMj5ArYWWJKYwBhitar0VEKYwdpOWz
YHT0wrgdZcG87NbM0cj2ybqLoUeUm35eLToMsfldQH5i9dmLmOVkyTLKXpuKKCL3EJA2V3s0rEBH
a4gmae800KobWFid/9Vsv8yoydK9le5Sshk0E0mTj5qOs8jAMlN+Iqopz4kt+NjShcSouZASnxQW
AegYi6CDhcG8gAKxX+rcPPRmK+dBRfcDrXtqSKd5KJ6CwFsHpO/qmBLIhZu2Uh2abAukqm0PSXZn
dx/VeOith9RAjBuc4/E29u57gyox4BJbRGthkZNdtM6ZKe9CHD9Nv+jMd8HSO00G9VsNwPUrWvSV
1cSbmsBHHaQsTbfJ7A5BGj/ZlXmVO+M9QoxTiLSHsLsiKO4w7AzyOmy9Ha6js2HaZyTbxwpVWDwh
r2eExD23E1q1EkS9kKFH8Uhno5futdYmKyZPUP4YeLR+tgtcvG0QYebF0O2967GTx94Y72EpfC3r
K6sNgJ6OuIwz6Dc6I8HJi45kOyV6/Mz4w2HdjWzGPF77pY9puOfcsePcVrNCJIdmfbQ4m1Qsn8MM
m9OpOuUyNaGA0w8ssCjoCUoluYljC22qSQ6mv2Es+dS22vP8wgwj3vncEQNQW5QBV9TFZ03W2zJk
A4n6j5AJVmMpILEgiYsSUlyNg5/oR9eyCZ5h5iOLddWU7LVoxrjHHcs4zJ4nxzjQEntFArKQwfQg
A+OkJ9beyHX2QyT6kmMfag0NgXfFjTcCSS6Vus4Y5OdS7TVZ3s3Gf6XtSCpZ9m2x1k1cX4V+mgVG
hITt9Jx6xJGcJ+29TQhP03wMB/kZoBTWGKSHkf8qYTmMWYqfQ9ugBVpX4fg8uDxxKwMLQWvWebBR
nskJAxQNMnaRfaHMK/R/97Ev72u/ArqRMib21gR0XGOBWCdjwQjMWhA/sLXm4BxQI9Hi/xfX/5UO
DfbkP6+t/+9XP3gDBde8/dTV4d98q7CV+cEB6CehRpJATjAIo7VvFbZN88XiWl7gXPjoNWrv7xW2
4XyYx3HUvco2JU4hvvS9wtbdDyAWTaXxl6bCza3/KxW2eYlS+Q+Ps5ifmGmqb0XrD6V1LCujjC3P
I4C1d961NtP1lSx73d/qUDKQl2R2HYbXaakFKcK9Uk/BtI+JTHXt1qrttoXZbTW2/BLVyOPf3KZo
u8dcytmKV+NLAtOnY/1j5gOjYyXHmpwgzw2h17Ps5AmihMlpzOYpamVDfoPXTggGLFAvFPJ26e3b
KEsI3jYtP1tjlckRE8u2CJYRGj+xb1OToCsr1CxBcauVEU16H+kaU3dL5uOmZjT1Sge/7EB9jL12
qoKpZSOPLSd5mGSiCKoUaUYSa886e4WAYiRIjzNSeTNRowGi8NsqXMF5T1EPlfqYPBSB5ZDGpiDc
3CQk5BZLR5TEfkMJtm7QVvXROjaZ/rMsOfgKIkAQ8Uc56uJZOGNZrN2c8wFnkIn+toC/6t51QdqT
NawIdl1JMMb1SxoWPWzfpDHa90kbapOsDcOYlj1Gen1ldXkS7OPAtoY7jMhRfhUZXoSP0RIpA+Js
cDHIFMRJbzNVDvY6IkDVPbpuYPWrNvNtAkqVnZaHqCalFbdPOen71rVL/RmhcWDvkoFcjk2SWy4v
VMLlNFDj+XLCTUQKXLYc464rWNQV3vWBqCvIPNowlU9uDp5oOQLeGvF+G55KECSSDQgO2RwU8lsg
S8+mO2TDPiIJB1W0AaPKPSHnrsJHpMyQk1TiWuXKqHSrWPSwlaqnVgfJ+mLrgAbpLmlUslwBGKYu
wyHr0Pf1RFyK0UEJ4SPWkntCI9w7wfc3g1OhGgbOJW9Xv2d+S7oMitgseo8srfBWtmxSpOfJGCrI
fLMCraKise9tZwwec7Ng2GV4PMVda2lULbn0YdJDJGrjlaPqTB1xzYckOBRxTrvRK6vhFATZaFMr
hBh4ysjqglsE/kTK2IY7BBTBjg9gbCLO2yDVrtVblGTIVh+HpA61RV2R2b5MHQKWSQ0unOizL4VT
clDQh2cSQLDnR3GZ9iu0b/aw8u0g9kmxqLLwKRK86IVeCV27KqaYyHMrU6oDjuQTMR4pved2bKQs
swefQE2CHnOG0ckWsEHFIbhUbYqM2MEDFOqlEbyIJqq9fZIUdX0MRNB1r21SNu0pJhUoWdVaW1KW
onzAXzGy6o0LFSAQY9w2tmJru3qh0B63ndVvVQ3Rae3Yo4NDo9bMr7VOJ2nJbdIEO85IxHNEVdkY
+1Q1YUpXzxYDLgEq5luRMSJbOyP1wMJtPPhAoVBAw2qy/aKTDVjEvzcbLaOagmkznFyftp4tUabh
HBzJu0/7uQ62oeObQ45NEkUHJUDWJDUtTCZgHkL+zBtIpSgNYp29Yl5dXAbQrwkeVOPKcRk/43Lw
3OJj7Uiaeomu66QYkQ7tnEfVYfYKh6YBByNKET8PQLqCq9JDD3FK2egJreh68Oi2hy6XEWbRw2uN
ObJuXaI3s7PWGCYkMiIVvIwBczaaJBj6imo9Q1ow4BC2YGDokVVUrwXzW85BEzUk5x2iA3BuxIPp
hzsmiaPxoPWVgABux30vIIZ5HqNAQvnkTRLGpIWmnVW4uxCvHn74QdPIFseNTnPWi4V91pG8osEi
8RD5MEns6ZWWgpDYdxgwMKjkHdXhmpuLxh1EJc/chAQoFcf8skJzZVO6og1DCVqCFt7AEhTKsxyZ
gFxRsNvRNR0XJpfgApad5O+hPlaIdgyfxawMeoKmIhPP25LMNSr4YEq0z6kjcBMKGk/zOcXJ602i
mhkNO4efbEu9Zr3XNKWgxiaR8ldNyehxmZnsr6uIjN+MvFpynVl4Z5J/jYaoXWFC0x+ywMMZXeRE
QG5TREpiE8NMag4O08HxMHYzXCdzteELhFGkWuxszrNfi+YZG0qFb7PM1TP53rX9Nc9tauhJKwOd
NC50oEwbIJivXE9x1MtqAypfkckxfpF+1IYFRFbhUwT6AEwXac8Nux6dETs+foJRe5vctOW+7L3E
T57iJIiIksSybKGqryCcpaZrPJt6hbXLiivWYqfNqZmHrgtfuiSZPC6fpgqEdTlETVEY4SepNQ2M
O49TOwlyft6W5z4MSBHQhPDrj43vypYDwWRYjOZLlLiFyLzglA8Jxv+wTIv+1Yc3a6xdH83ObkJ1
CXF6EENzCpgQjEs5mj63rAsva0sDI5RXkUU8N9fU1tuj5RCdMC6dwkuaPbl5Ftgk2H+Cc72OuCBe
EdqU2SDFLIxzD1WoBXMmFfjCOwMsVoINLK/aT4YrWDSxLVe+RHUz+KVadJrvoxmbKnOImArVtviM
7IcFFR8DeRpfPDVBMmJN4mQ641jbfMNv6+LKZ+9uj+gbJOrVeMZwShoA3mMei2yUnEks4pTjzOaj
tmgrvRivY4NlcdF0vgbkTKX5jdBGVz41nRdW93T5RLiUw1BPK92gjDsPrInhugmc7FiURKwW2L6k
2kgkhv6CGT3tM5ugGfL6zKZJuVMaHaUekaF9eHYGLWsfEkiT/ZmasI92uk9bBQSVbPxD4xHz8pTL
oAB7YPvMlBbcg8Ztmdrd85CbUXTlaxWfqT4z8/KMSEh3F6XvYw7ssCMwaJmaeQkOCsYY0pA6LzfX
sHkZamiJDsReA0mmkVVH3ntcatsEire9Hw2rpbkoijRZl6rw85uqxuqLLTamaV+PbaHvUnvsomsp
Srd/HTOj+qoPsRoOoR0J9VZZ5hh8qWo3aJNFDOcPhV9IKUYWkGNPwBtU1kvOX4XU7vLa0PtPVlKC
4QiyJorXQ2wJj0SZwaBr4o2xXZybKvb684TovFwRMdL1/hq1Gf3AhRv1YkBQir9CxwOaRKP41OV0
PD5Fhs6sjVIMEzqoR2lOn70iDQlZ0fs0uqKALfuGdmvS1Td4wspqqwmrnxaj5oub1OZgax6wEQ10
H7whYM5+FSCSH/yXKOVHPrpN3PbDoR5HaOafQyvHKULvJ2j7zX/Lyet/0cBiFmT8+aFqUb1NYfLj
yGL+/m8HKj6/H3SUitwKloRpbCu+9O1EJZTxYfZEQE13mWlw2mLI/P1IZX3QNYRPLsAwF5o0grV/
P1IJw/igLLi5SneVYTO0kP/KmYqz2Q+Dbk5SrsL1g3qbU5WpUSz/PLSoGvJGVAm7o0WG9uxQHDAK
Hawr1lpzTZUffZt5/aSb+FvWpjd5mDX1P/7+s3YT2RAHSMV/OjAySiyNt+PHIUlLAl8WZbRq+iFi
S3L1msCXUVnukgyuePXDdbj5djD88cHmJ/8fx0VkYhqLmzJ4gY5JCoXxy4vLBGs0qaWMWoosPLWe
r+jeN4jX4garnCmibRLX5o1jku7814/8y8u8PLLSCLDVKJpNx/nlZVaJaHQf+98irDv7CwEr/t6V
FDmLFOfPbx5L/jyyubxMyldwo3xS5kf7RawAcatyKj8YFmPpZrxaONoSvXPSBQ6d+SEIz3Y3Pfrc
6wvTrp9wZMESUl7XmxiYRebs//q1z+qvH951YPtA2+aPrgHoagbH/HyJafpAH8UiTdpXJBrMyrgW
FuT6VK/1REyGZTe45Xv6779D/jPJ+/GBTZv9gIcjHoNPNH3/+Yn90CUoKjtWbis6Jm223OMrc45u
mKuHv355/8mjIH4zHVyihINwX//8KFbcitjPA8xQguPZ2Kj61IWZf/fXj/ILAY+LKk1mcVxW9F4u
eUK/vJh6NLDgpPiC2IbI6rJ9RfRU7tV4DG3rjlZ4tigRk64BbZUbZ8glQJs2O4dZQf3thPlvLuov
r5qLKg0NsTWyv4v0+pfPGF7uPh50QhQ6wFfXpWb0t208ur+lg//hErIuWKwOs/aOce78NH64hH7v
9ZxLQX9wasHQ2eJG6TrTXpfO0P9mJfp55ZvfYKaCjmWx8rIMAmf7+aGAcDpWaTPuC2lN4ojO3YUh
y2LX8L9t1kbF4a+v6B+WBCJbSN6AI8ibqclLXsWPL82qrTiN4WHp3Th9dD0GcZEr0Jx63e8ulpyf
+w+3IOlAutIs+1vWEV28X5YfBy9tlTXcCT1p9BtS18Z1PwU2rW7N36TETmFK8T0k3RANI6e1V6IN
GxDrPd36NiejzbXr7FtZ8Kcrv/xZNWrDz7ccfiW5CHMR+qpfPkK4WLTJpUNH/pV+mw/ja5U3ZB6o
4JiLiRZUo8iL9NadDEks0k9//e7/uhXw4K6yCE1EzYVlQP16tUudQx5r4QIVJMRcL36gTvos0mBf
exk+5JgtYMJS+P84O7PdyJFjDT8RgeRO3pLFqlJp31rLDdGt7ua+73z681EGjiVKqEJ77IFhz3iy
MpkZGRnxL8dH/RKa34cFewDsgI1trrXuqxoNNTDgqQPR0j4LuxZ6+9havLnLUnfwLwOQhIGQVxpA
XjEhkEDGiOjMEmO/P/FTVsu/nOAFPqopBieLOu1yHj7svznA6nWaFi/licJYCzfoUOsi3aGRB+yg
GMKfU9/oTjP3LdcEv3Ccxe3x37A6Au83A3VgNqYJFIOT8PknUAXCVjrF4k7jVQXNX6FdoOOIzrap
neNDLZvpwwl4H8rETII4omgGcjuroWxRdHGKGnlOTIMhhjpClkihN7VKej7Jdb0Js0zcSoHa3HVN
JJ2Y6Sq4LMObsiVkPBstoVpL/vZxsU2e7ko04gAFVU5+weJb3sNKte6Vog9/+YK+4/Hprjfa+4Bk
kZwscjib0/V5QDpNKv/8kgFrwHM1blAOqUJwaKGUN3kMII5eZYFwTJmPW0sbp70s0Bk6/iu+uflx
KiK06rpCzqqvvq9ItUIvfGTcraSxL6FSH+J4yN+i3kwuYZVqr4mtI3NxfNBvNpVJIsyfGpAVTV8l
eUEC1xXhQLTjecfuhwI0QWfMaIhZRnQiiHy9BMmW/zvUepGpZbQodKLu3w6TDtnF98/swu+f/31C
RKl3/M2SuK7uwGoUjYkOGKNgzX0QpZGhJQOzBsqj5pfuPw4GzBb/d64/2bSA264+ma8Og6FKUAHT
MkLKPTOyPzG/bB+Wfn3CxvTLh1oNtfpQaPVUfWAg3jgXnewW3Zhsu2pMeKx26b9uxPehFu1g9HDZ
GMtP+RDrdAUGZd3ZnAZtliNXk/zoJcymBEfiAIqzYzcF1pQzgLLmxG5c522o7/I0M0jFF9SZjHfX
56FbzOwQBqOAoNjxfA3Vtvoxpbm57bOFfpj14jzSQpxZaj1+ms2puJzF5cJKxYy03v37t+U8CoMg
SDr+3k37sAqpKCA3T4DReCCEghZ7EKJtsDRe8mlKN8cHW77ep4DLBlJky8RGmkeXUFbzLjW8glDr
HJFQGI0/MzIWm3Y21Qszy5EanAu1O0NcUMboCPb28aG/xPplaJSiSXSwlQEC+HnJQ58+2SgBZo5S
ynmRh/OrRNVcz+3iN3piqrgMSskHyasX/bifphG7FTRGUBQ+/ju+WYKFoyHI23lWf7lz2BpFl5k4
jbSAtFyzQhpJFQVOCFb6J7WEfxcUleQhZXLqsvtuYBz5ECQRPLj44p8XgBYeuOOBZkfny3bn2Kgu
RLDUWyQ40qoZX8cQMiJXkV8+DaYq5yfm/SXsI+zFFce/FHD7/Mfn4WnSpNRQQTG3ZTJeoP04oSIq
x7fIfIJYlmwQMZQNveOL/c1Hx7SP84UDE1vbWu23ONETO0kq2nPo1Hh6lKKlYdBPUDvgMnnTUfcb
s3hPtRFcli6ld8eH/7rkik6vAAgGwFHxJZXpS6PxKVNjCt36E44fIhX7eRpSpHcVGZFMgVxmi5C1
ZOrx9YmhvyQXS2LBNUQet3TE10llAQ4+hweHnsWi4d+rWxlzIp+mRIuCUquZGw2Hc9TLgum67p9V
5QktQAyqt824SH5r57kZYqRUbxqj3I/trS9PqLICBmzQR1rsLiz9Jo2NA4ShH92MblBgCOR85cem
h+wWSW9JoW+MXNnyJnVG1r2iwdanCXKbvEmBy4RTcxnhwl1a4fUIhpCmMcILqRckOfrc4houE9Ra
/FRKYz+jei3abJPbMZL8vRMgtxNl9Z4HyS/fl7a2ttjS45c+XA74L1e/Z/tWoAeeB8WVKX6MGFAM
P5X2b4fiG2YVmz6SPDvUMC4yPCSEkCERZwPe8TK5mL8o0yKGVCg3bSWfK/J01qnmicOwuuUwIlle
GUvUVU1eleugiyjAXKPy8BJWeYwOByHzDgSynh2a0uhP3KirjUC2h180mAtLZwNSI1hlmTO39Wgq
yURPhFb5TWXrk7xDF73VLidU3oM3OUKq50S0XZ32/wxKcccgtTUxeF2ddpNk2wz8dKKNEaa4CQnx
XMxht7N0+CuR7jf7ETbpiatsfa2+j4qFgcbrealx2asQp9ca3IMkp4cLXDBXwj96lxz8pn7E7Qnl
wO4yquKnngyQPn7vJXKImER70kL4y8dlwTFeY81Bk3PTrxbcT2ZfQcycX9FNlivRIfK0CdAWkNV5
e/yUL8v44T5lwmQvIJCXOikmlu+kuQ+XdxmJBB5CDNWPB9m1XbbZ+Tx2w4l1/TohUj5e5DTNqVJT
Kv0cujGxbmMaVGQEVQY8sxjrhzIykcWw1PHlnyfEUADKFbh+KCOsA/YczWNkIYOWm5mseJpdzqWn
BcFkn8jSv8zJYIcshXXMBMn/qI9/Sv7Ihdpx1P0IYcxAazzUsnLfNeMKcIGfT1F/dnxe60OoQEWD
lsZdoKukfesljMGcJKTXg6sPdn8dCRrqWReg6Y0iiSu0uvkfxoOWxmuO2KFgpfd5evhixFEE/Zzn
QQAvS61VQ3DzKgK0CwHhLmPzhifO/Jfjh87G4tfH48dSiDPGsuYfdqMSgJvKQjVDUA1NAUdrtGIr
ST37Rm6wv6zM2UOufQE9S6iBTOh75M/I9wCw1Ip229Oab//1J4E04/4j5YAay25aP5PmNE9LzFip
I8iSSw/G9avKBzcxPBYV9LF8vpsn2ExmPN0CQtomoaiw5hn/Hv/666oWKsIGERheJHgr6Ifry5gs
z+4AjGEvp3MHemafou9Ukgz/LEOTKjGtOwFQPicZWHCo6U8eq+EDphxoERz/Ket9rwDWIDpa3AnE
KDgyn79R7yNbH0EsdOy6tN7kcuwcAymGxxIXPO/4UMs/6mNwYjsoi1kN1VNNpcy/ugPykozcApLm
gEcqf0QmJHqK+lBcsi5+UJEVztC9rqzHfx9VI3pQyANpCGvn8wRbcsoahRMwPXN9346SgSyQyFws
DX2vGuo3ver8++NDfllTJkqs596hfrdUDz8PGVV2ZcigYCim9Ko7ZLJ6NqSVAlq3908E/K87aRmL
m5wHq0yZdM08l0OspKZuYWZadv3SC0g/Cj7a0GnG2vPrnOSL03Ym+ZRxzGl8jJNoOPwP0+XqWRJb
LndtFTqrrAkppvGQCAoFiHOE92bVaiFWlWl8Yrrr+23ZQjREF9aVTcrwzkP6EFHALyjggkZsS9oA
RmoUDcq9rEmn3sDv18p6qxqUNugKLeofa1scGZOqpJhE5th2DeJM5pntTSGoBLplEi9DxD2oPdv6
TTiKQQf4ELVgI21f8UIJNoZBo1Y6mGar/WiiFKLspKjXtEyRLPr3paedpHB4lwqatjpSZr0gWWUe
FJIQib4htdCg5kxR3W4QSi3mE8N9ubVYfpQbSBrhOFOaVz5v7DYSUVXxYnd4ykpPWVKmDxHUumZH
PtC+aj3/t//hg0Pb48Vmmu98/88jlpRK+y5LIIrYZn7b9bFxVXKbnpjXyrTXMJZ9xdemMUcSTuV1
tYWVCaidHPiUfrifHoVIy72htsnOlDNrhy7PAJo/DjasNmpo+qAlzmgA9sqr1EArQeMlg/wevTQa
JerQ2icC5ze7XqXvTf2Oi5ukfRWjO0VNamoCOVraSCySkml3dVwrJwLl6nHKGlDqB3dK+mPCiv9S
EuUF0KNLw00AMEFdqGdjtsM8pdWuq5YcDDMtZS5udMhR2IGoPg5hJ15B3/wCql/UQhYiIazIJa5+
ON2ZoSaBstjNgdgxtriYZ61TWHpK86ktUxjCQeyhU5Vt6V4+HD9IX5dYRuiHJgPTXzbDaomNEFx3
BMjYGczOOFcIZHdl20v746Os7OaWfcYFyPsH5QpSWurOn2c4FHFcRQpqYVI4tM6sSvJe8dtflo4I
H2UYy5PT8bWOlHNfG3b4NJOdAbuCSQwTI9RtcgTJ3hz/Td/NnEIMHZb3f787mX1Y9NrKByPWKU8T
Qnq0+VXD0D0zpu9/IgVd5vY5pvLyZAW4KRjvS0zFaRY0edtQ/EBY8SxI9PbCpjC0ixpjOtFI+W4j
UUkF32DhXUiDY7XMZVVHRsmNFPtN5/U1IL6hN23E1ZvkPEccc1uJSL8b9b48cYi+yXl5g4GywfuD
P6EwfB46HrO26cqOdENCbj1T1PpS18KO2kg1b5pMeiY5Cjy7AZOXz0LadHKDC4kVK9u8soaX4992
3eBhtSkoUqFfkEQGzvarbR2mbasmWUo1ZBKqiz+e/5r3ITLIAx4LSe81fuw/NbhwOHVm24pTilLb
yOMpgvDXPcatDYqTx5WqCntd3lbyXhfNRA6WdiK+D+ck9aR8GH4dn+3XDcYoPJronZHn6ev8Mhqk
yR4aNlhHyxxFO3yeATKXcI7NU27qXy9CCnmU0azlzQhaaJnwh0MT61WaD6VC1aoNk0X1Z4iue0mZ
0Mbt0ossUKa3f5obUR+OuuCtqPOwp5qwqmQA2RcVEqYTpTJsxHdsmErgWTMFyUFv+7I9EahWqTrV
QYSDKFXwJnivk6qf5xeSaJWxquKmV8vdWzzU8kNrtCo+8EAdMUX/bXea8XR8iqsxlx4IYWF5KZJF
LkWqz2NWBeoLhaEhbFsXKcak0iVkgaggVx/qQSPFSKd/m+X7iJRJlhq4vEDLVtE4q0pb0mwkx3Rr
wFMga7vx14xMU+wi3V7+yvwyvG+HhAfi8ZmujsOSKFNgAFlG5k7hb33TJqoeGr1F1hbHED62ae3H
wVZWATqdGGh1Ir4MtFrSGpNWGSpM7uRgVM+SesC2FibkbdZlwYn6ySrk/mcoxBV58ZMiUmT4/PWg
ErXDKBYNA8ji9MpicD9uNivKq+xP46sS2vnfyJKr20rReeAeX9BlHh+ulvXg61ZG2/dmHWK0BfrX
VL0sxqctoW+4T6aEin41ZBgPIQ/fq0buCaS7r44P/3XnArhCSoASEp10VawOpyXi3OpL8pZR7Xh1
pWm4WG4F6Ks4scZfc2SjyGynb6by1EtlFYiWmRNVlwhE/34BWX1e9kaaC3koQ5QU/HhEfqeINkiP
ZK41JjiCmQSj41P9ZutSx9FUMIq8Ohj583jpXJqkyoj41BFc/psiVtPG7eVJiN3xgb5bUxkU29Jm
BsoqVhGoIZEqyplgjlMe2sYhNslx7gNSBMqeW8Vj2wUjvAMMSc0TO3k1xffYp3E0WVGZu1xbLSlw
wC4tQ/pdqYSimwN4HM4zUnVYSB+f4mqg929HpZHHICxIEACrgXJ1LiRL5TWF8nn2MwRwZmApksTN
5vg478nr6nhQbPz/gdbdBdz8iijOSW4VNCBnUPqo06POoCoPoRr2jokCgdvbsN5DEe6bvviNv8az
guxRmoOzTS35V9nUb0Wm/ChtPKfDPkbzPMKgzu4E1gCFbyKXvnhNaVaDnLyMu4VkKO409ddZKJ3Y
gd8EGt7/Ogidd7DIupNQRz2vuIlVi+ZCuaiL5CZAluOGhBPL3zL2X1Em0K+tsipO3BbfDfzxqK0i
HJr8Wt6prGKS4lnvIKMaXPlVGN2r1jzCLzCoH8pO4QfTiaOwcoE13jcKMjH8YdJAMOzVRkE3htJB
GM1uaJqN6piTEfmOEUgx3rcaUBYXq7q6weE0Aq4zhLWRukOcTLEb0uaZHd1XpoiicqYmmGUqVrAL
pS55FmFXTheSWcF69ZFxvzu+6765e1Q00DRlAfdQmVgdYNuk4lUoNSXOoZwptqIekPTPeUhbS9l0
lqizl+MDfneceLwvuwIMI+XVz6GpCpPZqvOR29xOYZmX0PbGM19rBuPEQOsc//17kOITgt7zzfXB
lcNhZCwcusZZRr47RPN5CMfojHYIEJW6k3c2runnqMnDWZ3pXcZgRB/63tAu+1g3vOPzXr7+6nQj
iEfGRgWQoti6yYUBgd1lDRXAskfurQypVy1tIEiR0Vxf1WCmD5Q9DC+EPrqLMthpx8f/5kODmAO5
sLARuBxW696iYm/oJR1XNR7UhRYWenoRlrt8UPKz/2EoGyIwiBGuhHXZ3EDPlMi1sIWBP+8kwHgv
US7RuQ8KxAH+fSyZAq5GdRVYrL1M+0OKj3zrOPaiQuQDPW2Uabr8qbET6yK0te4EyHddflo2FJPi
nYpROCjTNRbFQAyaWhoJRNzN6P11gcEzLOy7adjEqT4DAR2bAyIh2BcNZeA/jWU6X+LBWcybJLe7
O0CRuL5WEG4PXZdlt74PlN49vh7fXMjU7mFELOUZ60vp1bfiCbtRcklNVPJzG5bmj0HOytZrp9pE
8De1JKRGMp9y6PGBv4m7DExrjncdZcd3ndMPH6LHLSJq3gO+pYU/0jKArxebKYagSKM00hA/lMYY
n2XDVJwIYadGXoWwZB7aeigpPpqQXP8qLXJDuZ2EP2JSTUSVcVGJZGwg4YnrJ67s1WIv60vdAmQS
0V4leC5n/sOcuzmbIwDalYOsHxL+oPt2Nkp69hS0wEQWpyy09wDFHV/pb0clZSIE06GixP551Dop
qJtUdLzw3xmAmFcpVFoxbiTBzhyVh6AzqhMTXQWv/0z0v0Oug5eWI8La6iTKjfwQ9BWlcronm4Y/
cMbIxw2UcZyBOiPYmLgBn4icq+SZwdlVOlkzFSn6sGtJeB+/2BEfohiL4jo1XVVF0H0aE+lC6drg
rIx6mIjHV3gVK03LEPRHyC1lFF4ET8/PK9z1/lTZRoCCOx1R49yeIH9u4sCK1XNA94FxIrB8mSDD
0cwGz0wMg+OySlkMJKusOaziDU7BZMujLEILrUTdQrOxCwN0eg0JW83jc1ydmvc5fhh0jXeVugHr
uEBDijdtpGtFH+FD+goS8dUkzrNesf8WMJtIPLr417+PTJar80ll3kTrzSTpejCRBjLdEtNHC42x
c7JUzu/sDwlulHJ31lUJp2poQ/1UD+Gbtf4PjAe6BmzrRYP205EVUSPad3uNWp0xVOIBVSDuhAXs
QgNWps04h+GJh+c32wmoKkCypRtGTWE9plbSve3RzK8bPaoIU0N3iLK03MkTPrTHF/ebsWiZvx8T
WjHYYn+eH26MoR6qqJ8bkaledZKEwPokNC8OUAH9X4aCekFbWqZsuYq7flPCpOEiww4ww5hJRk3P
VkNc2Vt//n18qFXSuGxWerQmjamlPkot5vOsMBDJ46oFSpZGqNUPFR4XAt2EU1jLb4b5T+0bttki
ZLKqEJRKiCrAzIcK4lZcYAtv7ntIPyeC6TcnD/wPQOuFRrf0MT5PRrJrvdRRs0DpAZSFm1S22Skc
Pi3q3trKjHZKDws+cONA18rXbMaj5MQm+XKD0KICOQzkigIXrglf5hkPvP8wyJaNDJq87huvKXp5
ruQ38g7diMZJItzSj3/Dr4NyRS68CYTOwBKvt0svF7gIwXXbtGDSmeQwmhI2M828mFCgC9Lifxk1
1DC5yXp0KU4kRl+/LcOzV0lH+Q2QFz+vutkF3TjWOBLWPioIHn458V2HEnq6Oz7NdaufvbrA52zo
CmJpB66bR+jZEvUGzJ1j4eO1hYbAWW32yVthqPE5gr79BmBL7mbT1G1aLFb3Qx7bj8d/xHeTNeBM
wP9dlNfXuKU50KXaVhcodK83gyvjXHYmT9GYnNhIX6MpUFVCJMXE96t5dS7L1uhDFFtxpOhwFvQq
EQNvcHE0KWNUZlA80bcYiWBBcnx63w1LZCYU8JSxhLIKqIMcBMlAmolPi6pUlxp2geFLoaOGg1da
lMU7vJ5M5UQUX6f/y4flhUEBmgC7kGBWWYGfWfMUFTgLD1kdo/PHc+pykkVxb2tJcTHoqvTTyEzU
J/EMugy0XNxhtl5ed4bIvSQuS9f0sWtQusy+rFI7vzu+Jt98cgIxi2GQgZNOLH/9Qy5ayy1KUD3K
mGONw8jtpIaSvbXjsqtOFN6+OcdAsqlw0O1no69LfsUUwsMxFYptQw8ePU1xxczicVf0k3E5hvqb
MsunMEnfrf3HQd//+ofZaaLDWkdVo42VKwes0dPNPBoSLsegomGEBCifB3grK5J5Y7PZL/DGpE3W
Yn9uSRYt/6Ksb7sI5yW0GcwTu/Hrlcse/O+CfIksZYS2i4b05BA1uGkjKeoJszX2dahJT//8kT8O
tea1Spi72GqDpHnVztmPiA4mvqJmcaJ29+2EwKpQpCGGwTn4vJXSspQqA8XsTSZmTOR8yWcjAZrR
tb44EZVXQwFzJFlh25JjoxfwBTNRUx2ORx8JT19MkfQQjaYdnqNxHpa/hkCzpz/H1+/b4SCJ8nKi
Msk98HlmPb4lQ1vQSlIyI3SKHiKwHZvGk+B/fv33oSBkQnVGN5rJrYaa+F98O0TcHKuUxnKrMUID
EsmOdPFNCe+PD7Y6k+/LaAomRsmfjvo63mtVFC1NO0S1VM7HrI7PlPTuDAs0m43BHOQe/8Q1twrB
y4hQJACALIIAVHpW08PCr0Q4Q6KcJSJ/17Uh/p2qiHcVinbn+CWfQuJ+8+WWmiGETjrU5C6rpKlU
rUQbLJtGA56IuwH3Q6iPw3gbdpZ6Yk+u2/HMDbUMHUDgsk+oYi+r/SHYoPWk9YlaM1aXYGDgt38L
FUGtuJT+wuxO3+q2Lf76woioaMliHzdF4KaWdgo1Rm70Dnv8UDX80lBeRXW8edHForfp4e90HTWm
UnXAnePFjrsYO9rDW0iZiPE6aMGYuG9KTdFDjas7aQLA29cBkgbukCqFteMhp2KOXPsm2A50+Yre
oX5gZc9TFzQJVD1DoPYIarsIo2zTz3TlWuqEjVS3LumMGG8UCKf6o0h1OU3cfBp7gw5iWwKzcy1s
yAukfKyUB4iLolOBQqLedJS8cf2Ri1J1+zrPcV6e8F1Qw1031L5ykxtag+oTWkMwSgysNZFuna0E
Jb1gECMepcHoSVEZo/Bam+cTCTotLUOKD3k1q4cKQbqLXASoRiN96OA1mN1Neb/kkamGgk/SzcIb
M3u+Qy06wgaxii7AQ2HqOAz2VV3b1XbOFeGWMoB/q8JxdqaddajTSr2zBoGJdNR1Hq4l+S7gR7hx
WfhnVS+yxdAX953Zz1wjVeqDVirTfsywsGjAWXsRgM4LqQ3GbSurtaPEtn6ug49DDEUajD+Soifb
Ar7Bta7I2SHokJrs8On25BFfr4ZTdEktxHoZxyG5nM1x3FLSlR5noPWDW/DmoujTmOUdbkTRw4gA
5GuMohz+VnPsSSiCAPXHgt1J605sZgunwiwwsaVq9Ox+QOH5l5QW4ObGaMRRrrRwrLcp+1O3cWM9
jeEcteIxwjtyY8hSOrv4DuOyOGRF8dNUq+AwLVZFKL/R58dxbOhbRLLRY/ypDmkbOrbszzs7pwlH
SS50++pQo4OXFJ31qk4dMgymqIJNikzEpq6lYofFbn0ZNLY462UtuSZxrH5Qihgdn4rPBaVS2Smj
tr3qgN7XTtjK2V+pFPEPA5V6HFiHpj2P8SabNoYELN+QrHEjJAPfZhgIjpqk2UWamoWLEK3u6fKo
vCKpUSKH19VbO/HN+ymFzdf6gbqbWvk5G/3IAYAQHuykznvPzELg3QVmUeE8ay+Y73WeZeaorfl2
DYzTDDc8KrJLqZ7RijdVNpla9+EWK3VsOQcLleoYFsSuaPXbts1tD8tHY1PkYbsfYBkfbDveDqHu
zWUTNE5jzUhJjWY+6m6XyONTnrfGWzbigzHM6OVFuWVusP0bgLMqkewIs6q22ai0kPPksMegpGrk
O3QtEYsZkxtZi+njdH8zOXmEvuP1c/Q2p/a+Kpp93KXnyGY+lmn1p56k38DtcLcCprpHZxSST5hD
rJ2wkxyVatF0qB4kvX0sTOj90TgPHliw+mBUqnKpYcOEJ0fk4D0XcOLtH1JIQVBYyVmhYU0tqfcC
2UFPLc3KG22ExqdKaDc4E18j7De6ZZN58BYX+HUDBprRxKIep9XPRRc9GpHyzAtccSokDpCrlgB3
+s1ZkvZ4CuORWiTzK7HuUetgxQVysNiTG7TSwkQ9q2AptgJJCkXJb20j/oMxzjVCcTj7FIiN0yIk
ayzA6mhhFu4Lew6ofQm2JGRO9Cl3ClKqW3DYCIrm0S9o9aUbUv1Hjx0f+zzr0OKhBhpPGbRPX9Ke
sPXb0ItIDvMct07S6cNF2fc37OhLVMUYsFYC1we8uVGxuOW4yod2VmBMd9mdqmd3XKE7i/V2Kkga
BA2EHCQ907b+YAReb+BAEA0x/INswjfS7gyqAmqK8OVkh5JTWfIIKx7T2lRIApaW/DsJubyaiqRg
kvNtFyThNii16MbHjHkTWw3N4dzXwSqmcblD04HuQKb6OF2qeX0lT+p4k8UVaDwQ//PN2Af2NQqT
PQU7K4k3pvVnksJzO0PjXvav0bJ6Joywt2mhO1Qe7obA2lvmXENShd0X1jcNl7tbIcWyI3UwKBfp
O8QqnC7W9pOveYpIrgMUL0vd3/h+49ldg+0pvKVgQKFPBvBGRauABpwPb2GFyQNarTtA3A9xEL90
xniYtRCEN17w5mTtcExvwaDOF/U8Pqp1c1kq5S0KGcUmEvzjUnog1YjjvJGl5+mknlf4gffQaCOU
stDjDa77ONolgf8HZ9rQoSQdAwrEdgkchGf3001Wt+YGmH3kFlKyHTJwob2S1W5viEXcHdvrQrqs
Zv05G7LXdOYwNXisFdVtURZuS93MlRKMEgOQs2k7Pdt1sc8Xj41UbGQTmF8Zjo8ImvA1A8SzM2P+
E5RYp2mx7fWl+NMjB99bbeHSgHJ9y3SCbrrQ0a68RPjwXo7wNTDmYVMYiO2MdnTXZLwLhwrT7zjY
53WyJ9o7vhzu9bI5SBNe1pnNXuZxmTn02n6aeXQxSSrcXhIDBCbDNxHOnmJiHCyBvZqFuitGqfOS
LrmyS+2y6/CkcPSpkaed0KPY3hidRG0XLFp5LRq7eONZHvxG+Dc7V/pa2Uih8oQGLdStucYOhb/D
Ze9dtI3l9b10wHqanlE09q+pNtVegiYjjEQ0/3ROV53sajYI5fi7lsfwvpvLehNIA24MHe5GtlR3
wJFReLXl4LwinvHfgiuZvymRi53a+tdZgnkw+YtrFOEuthO8ExS2ccEWUyAZa9O+wBPD0YFlcfuk
V0OrIEraX2Jc55p5fTdpPX1r+SoV2Y2ZGxWpWJDip4DzFCqxgds1asPfoFLpkftqI+JwJyGTgTKB
vbEb5SbKZA95pegqDGw8lpvo0ICe7qpz2a72TREd/LzwEszvcKcsXAXxUzfu4c9OUXrAVPpCSyxs
D0z8v5Q0ehIZmIKqp50saVtAm06f1s9NZ2wHkwKAkZLfpPobprluxD1pzuoTIuLEeVyILfEii2mb
DuEjPrUNcLDYi/XaM/t52/m5aw3TKyKIlRNU0u1kYCLQGA92gc24ycPGjJR9gEx3U6AjqiUbDbVB
DcOlPPHZyn71W/bDX4Gu/NDFaHI/IPaKyKIDiA/m1mjd+J35JKvzVYtMMWL92lZtm/tkkO9gqoAE
i8BTB49mMb1kCiJnmov3042V2hczTx1Xl8sz3GcveKgmOPjar03S3w4aBmKttgnejQggIsfK3lJa
Ly3jc1IvXJonhMkiEdyPIn0RUaTjkq089RN0nCL1X4Ipv8Ge+UwKdExkhtvMVm/CYMQyZRjdcFBe
Y1R39bR4tdFzBReOSU2QRzd67f9Bs4vEa1JeLTmG9xLamwhb+tzCMFvUi+gPymWV/JO/uMvpo+Xj
ix5gHeJruP/o2YWuzo9zWJ9JC3mlLcarIsDKi4xI6n4HQ8/2ldGSJsmjphcrrPNElOh8icISQyC8
U5Ltyocek9IAezqt0G7yCgnITMeYxv8LS3QXwl3eAIfAokRKFg/gX5XNqUZV7TEV+RM2tJNjZMo1
Zbs/utLMbgxVG+P0jV10GwvBaEfPKpy9mpivLhtuPaNskUuy5KRytBsHIKfVEOIZRn6lYaox6tpB
iZV4m2ionsfTuRJr1r6W7KspycC25NiRL149w7009zu11w+jgsFwQ53BmHdDZWH5PffnoEX+iEb3
CashLsfFvV6ImzSosz3C1r8RjEXnOtAKT8rs+8GsDoUa3+lq/Fedh1tUM11AYttKKs99MgTwyE41
/UKkiTTLuEc46BV348NIgu/n5Z6Dc7Y4Z0xNtO8CCVB/t0ni3JObxaqiMO8yEWDlYbjpNO5g0WAt
nhlQJfWzdjA8teo8zaxeM99IHNNI7iaqT2Mqn4e95um+fTXgoKAg2VOiHQE9CmUQ3KC1mRBOc7V2
kGvZ9pguIOvxZKH7uaG6rDgiZ7P4hpsVNVbAw5kOFz4Zjd9t5XsyOLEWOe9ueLS5t9pU3NYcnyhA
uVfJE3M3FeWTjQAjl0X9RK15bzXzIcOoj49TuICO7qkeJwB321tEjS471NmQ5UZsUO+NwNHUYYPM
GmGDJUDTKcWCutHuKmj1wgdzHNTPiUrXkGJcONlwJQIyJUwfcv0BfeKNyt/DZV121qZLgk1g11dF
pJ5peeQFVnOljuZmosY0+h2Uyj8cAK9XERMxUMNWqotYsvjaWMFG8c6Kyi0wituiT24kHE3C8HLU
5wP+JPc6qrAF0tWSBCzOLi8LZL/L+sEIuGbV+WHUnqXhZyHfl+mwAyz8o20trKJQEYp4QNs/9PJV
NL8w8mXxdBdKHPtRe4y6s4xJpkbnROOLn1xEY/qDbuGhjcqNWVnOhB+IXFwVw5VUPNihxY6ZNgPe
KkGfb/LyjVi3Qy3/TAyCW/FRwqLHl5Jr8EHYYUjyBYmOM6Ov39di0zd/tFhgbBhhvlVuVPVGAhFf
i/RKKww3Ni5C8bOjjkO+6AIKu0fn9WoxakkqnHCwoBFwT5FHxy3rebGgVwPlUGXgWnEQhEc8GA3W
73dRbV4MSnkttT98/yadKydr/KsoRRc9/1EsnrNZ65kB0Dgt2o76tEmxPE8l7CuRKw+KFErTCy72
l4BIkH1uYQbfatzJ2GM5wBzOmuBsajuSA+kcRc5t0L3N3J/JzMMknTlx/bkQXHS2v6XWhw/iIjVu
uaONTATMLIuXW4x8BDUGfARutXYrQUZWg36jyneFhD/AYxe9pGgfWnbhxVWIA+GNXBH2ja1MOi0F
v7Op3Ohzv5W0s6K8ktNLLTlAwEKvRtukeI47dlUgTy25o/XaaziICd+hqe8MGL+UwWOgXUuKdZe3
T2228zUF867tVL7UvCGbEDvLWrPOJsE90Gkj8uDNm2HcZrxrG13adSPO1hUG46nY6kHoGVF1iPsr
AX+zUnn3ZOY56soXUo7+8jiOm65oH8zJdidMJAOshxpURV76rr3y0+ZHY/2CbU6JI/IivNedKewO
OWFfnTIvyR7tajrzjehWz7X7KRBbP86fZIV0x648gIfeQMog+WiwW+j6t9JBW/RXp8LJ9Q45Y26N
9P8oOo/lxnEtDD8Rq5jAsBWpLDnIbofesOwemzmBIBiefj7tbujpsSkKOOeP5eGe81gG16k/roba
tjVFRNNyhPrGNGnrLfoRPZA3mb4G08/iNNvafenEx2pSRlU+td5TOp7ufaRhaWBL8a5Gvvfc/Ewt
QiQ7jlD6sAzk5aRZkkIK9CSynRN0p7af9miQ2U6Cky/k2eZDSLI6jXP3RQT6z6j5qWs6EsZ0m1bf
Tf3ojyR3J/nF4WUue+fZmA4ZqnicFT8eEfyFU+wE83deyZge8Jw94exl1uvQjaeJloReD5cWtUiN
FFmEQNfBf0z8lHa68xOGgi/tiSIC0HjKLQqRzfYm+5kFH2dV13Wk6RtVFC7FLQ/EF2fBYaoMOuET
9ezi2ZSLw6ifp6xXLQNpSbkqLB8pLSAeJLO+thZ/GF2OjmkRudqJdwiC6sJ/ZmaqjGvWGBTLXQGc
DgP2sobVoCfXW2IzctnyRs/fhPlDP28ny9+WM1JS7rJICnGwxvkhWdJdS2ALMd/cMP7epbfB9/RW
NUVEEv0pz7uLZF0GQdExNaOx6D7L5ilJ89ex0d9zQhVzkB1Cc6YhbthyvbIu/zrzypnzgfCFya3Y
dr1nx5iFz2PChMsLObkMzFSmd/W1Cu2LWsStDKZdU6UsK164MfuZgi6S+pX3OSCZydZ7Ixle5srj
Ihh/bQ+Zq/FjeOuNqu1txQ1vLfM2ocLVnpxtqp0969mmcotL13KXGmxd/atFeSmHhVThzuKfWEhI
a0ZxU3I+GQaUefCvv6eIr/k1nJ487W9Y47p6BpayyIl9Jp5qiNyRT90OqF0rKGJqs92I76FouCeQ
Gu0R3Lzo1D81dvA6+/LE9P0inLfSMqO+TE++DuPZzLZu+LKyNduEznjNweETXTvgIQ41o52ure7f
QJl2VeOQGfcnF/xRS/VPrjOex9oGKg3jOnG/Us9+9XrQI8RSeSkPBnnunHPl2c/DK7PFwbG7D0HZ
2OxQQeYEj3b6KkszojjlWGua0mW4cSmSy6zNFE5R51MKFuIV8SmTyO/xO/0OsSFFhf9sUtuNgEcO
M8ZhEin/RZo0tlkkONnHpm3/o5zVSQ6l2cZj8l3AYPEY1SGcrKMVONtqpeQlJ3XHkAdSWzcNga3K
S2LfGKmyuyBjpZs1nJgVm0PLq+8V7y7h91WiNiPnjbv+NRInTqb60nTqUnoZTdaAFLTZBuIo+cz6
vOX2UEBLb2G+z4s0StMD5Tr3qLoN9DXR+k002P+RILIxOascNn527lNiNx/EbQIRLB/ENO7T4E83
cFu0xmc/y9MkdJzzxBzzQ5FxPRvmY55S896UHwTXAx4EG2jE8WCRg7QZbdZdCgA+0MY+FL1xKXug
szlUVLtlR4oF5VaGixUPo33rl+EXhRaZwGb5gD8VtRBbMXbN/wrTfXPc7kYUyUua8Fsu/vQIWfnq
Wf7NceqHoAu/jc66lQN06TD/GbNdrdUu9B9Sc3wZvZvrqThtHm3/o+L+kMOnsBTbeU3PUHVEonVs
nZAlvIxD9xyuDwNxGCozrua8xGJw9zDwu7SmUE/+jkkY99QPtn4eCdJWwSO9ceLQ+dfqdVtP7dbn
v7qC5AougoCaDvcb0dcuFZ+jng5e8ODd+4G5yXKOTcP/VcmbicYwaInX4ML1sj4Oyj5Ce7OvU+dE
xyUg2AEiYO9Z4yn0jD3axFtaPFI885W4fMZGQaoPbwz1hKqaN7Yc64PnLcsDsSPARaBQnE/h/MQL
fOzWNRYhfRjTYVIGSqzPvLw/6HGn1/eQXshM1Hs2+6PXhwcv/fCpElmq8VxkBZLcfoP3OloCf1+U
3yTgwpPYUZH5h5qV25g7jLwUM9d0ra1WedIeXz2C9+3mySV9UWSvRmKdPe8pJ6pW6p81eQxn7jBG
JVzGUbrs0l4dioIDhf4ZT0JAT+MhKIBhnWebubm0yUpprsP84qcGQ/ZXIr2NT2J3rd+yPo2kfslZ
0lsebJ6fnAJ8oqQ8EMB9DTbVYpKPyznVv9e2imRwEcqJx5FVhcSv7FAZh3viYdOy8i8/lfPqAu8k
+XwGsNgoCk8q+dOY3cZbf5t23oPkXpq1/lICdrz248LFwarSbVU7UVc62LVDeZxNcdDOU1M91f7r
VNHkrMEw76056WYIHxrxhxqBaGxB8ZO9b4R/J/yZY2VtV1DwTopN0bPAAizV4hzoN7vuHxYNphVU
cV0nYL34x/z2YNrT3hhoQGFazrFL57k6GRr2pChGoNlpp/rglkwDIaJcIW3Q7pMq2zVeeUTH81Ip
cbCL5lB6xi3x2n1t467Ohukq6+Y21aRnFhPxhzaIgaT6CQ2EiwMbmHC1tviCrKjp3DNpAtTtNlRR
IlGNSLrJr5mc6Kxu0n9l35Mbm74Xqr+VSp9pVd3aRrjt7PSwzOlpNq0v3flPKzDMoc6CV1GxSIZm
lQNQZdze5UIpjxC/lZZAdW2g/mlz0kfy0Yhf1iSklUV6ItJgP9cs5qEx0gQLrbcPjOHRugv1UC/s
pryj+l0CRkvZ33BNKDpQ8/VgyozVb3QrBjJxcOfssIow2CREo5BBmRxIHHjVqrM3egr/dO4EsNKs
fRT21W6u+/0g5UdteY+uYtQYvMf2LitbMz6R1uELaXjldxPkMAUN/wJaRKgEzwkITgcT/NqzdlBx
3Hk5J+90CZxqb6+2iAAK2OKTY3J/I9G1tIyWzYO9zFNEFwX6qmn5qkr7swvRkQXhkD9a5UqDh2Vf
en/Z9aNzXNtU7VAW2bEuaoKFlN0drTDLd6Oj/3YecY5TK9R5ku1/LGxBNHR8ti1UUxQmA0bo/iHx
55spffGcmc0JA8VLKApm3ntlxiQMdkOMVEwQkmDIvCrIOAkm5KUqBBVzBEyJQ2VINCOzawdi4ybr
xTfpEJVhV4a4MKfxjSovOf4pedK85LYtj7wMJZ7FToV3mqI4M0ZMVIyL2VckbCsTkkeCVouUTLow
7b5DkZCjVgdZdzCyQrzVfu0al5W6uvoJjHfNv/PZkcG/1mhlsXOVVwIn8J24zGJwrn3Aa7XINrya
HqVx9CW1+0wp82Mg6TG2FTX0OSvFFm4lO8Futp/26CaHXEu9pSsnuXljfm8STaoZK0RbX8vc6WP2
g5Xu5Wl4pgrNO6bGKs4Ut00Hpy6GHchGezFX4kjsglqyvhhd8E6nL3b4Ces4mMbbyEZ7zFMWxbCp
nCdLtlRTmiVlYoZl99HqdT7VfBpZQFBOP1PYF1E3ScZkP4yoCUvOHvjOZZWcA1UCITFSfbatZCWm
XW0H6gik1JC/U2tas8h2LeqgeqUdhi3ZBL0jGAuceBmz58KaKeYyBF11ceDP2WXKnJADH2cRYx1/
29IWHpVouimPFJ9BktCf8+x2eti6KItfjGRqHnl/7djUzgjFL+D5MnSI5eJC7LQUd+2nmRQnv2k0
S7g/HMrEk9t2DZNLmHi0xnhU/C1BUtNFmKT2+3J/RaeKNdotvSRqqEd+Cqv7OTcTalfaZFk1jqFP
Xe/jEEBOwJKfWsty7qwhe6iprTZpbQ0Hj1GO48btrfpoAgZu6y7L9oltJt+J58CwmlIMf9JmUacw
z6z4bl8FTBZkIpsz4MNi2jBGZnBYM1Vf5NhYe1drsQmWkMBKEVIcmHnhqTFAc9Ehc6EEg59sDMiJ
c2u4zjW1SZVfaGaCj2zm7Vjk/nZJx/o8lfd1BKB5161NuXU002+DMPBNiPqvKCd/40Ho7AdBlzaw
ofUqhJaRnUiAzFKXb7YiuD7OGsK7YbJgb1bZ0umFAvPm4kT6zX3dRBbNaNFA+NfO7CbqinvgSlUo
fVlaOm8LlVovVd1gGXZ03ck9Gv6Ja3a0e2IwlwYC8F55TTTXn3WwHtGUixOPu8yuoZGWXnd3g5RU
iJVZ52RNbGezDi+dNEsMeY7VkikHXFhl1dmpHFN9haZhsWllCA5S6A1CySRDhlFrWl6b2nS/SE1b
52HnuqtS/TEVy1rBGPlN/74aa9I+dYUh/dc1lB7/IBG9qmLc4YPQ775fO+LXtZWYYVlKw4K+C1ZF
AySpyUH5XCraZ05FOLkh00gimt3icz9eRmlUd1ooJx3V2qg1zI0g7koUC1BpGBOrT6vDvfSTutrx
vlsj9ef/EDTbrAhOGy7wTd40m4zBiaOHPN12XemqL4COUV41HdRJH1tiZlrbLIEy1qe8devwZHn9
1BJUHbZz926W3b1ulwARm7Yw5YYy5SWSU0EHYd/QrujHwG9J/Vli6gP04ODJxh/DhzNjS8/MwfyP
l82/1y6bMz/SpvNz1d/r/Zrx2XP1HB4Nt3Dle5JYQ3is/NROfn1e/eVxaZN5+cB1OjinwmsTFQ3K
T2m1ccdGHNJGS9oAky7P49ErG/OtDSHrzp7LYrFFgkaZ5ED9p9zBcfCtcczJbz/FQJfbrfL13DEI
zKR+1CPeaVzing9ZphALPQx9L50Y2blfbfNhTBz0J0Hq7+10MT4Xuw0+Bzfw2VyWVJJRnGkjy+Y4
mUlu9yMjl1ZtHgMqRYAOlds2w7SnOjRghLAqsxx/+ZV7b4st0YeRI8vudzTHUf/IOTSKPFp1quVn
jcSAYdKdfZPWriFZVf7HMEdN+QOIBR+H2XXeRxBy4APR5fnaH5WaTUbwwhOr89o6bfbfENhzf54b
d775bjgieug8VTyGnrTrbd2CgYP4OY4hFxoG0ab4myZfLDhme0g1XK6xrOlwj4y1u09XrxyrPfAz
ryqwDIvwpu06s9rg5mnTeMYMa7F9p1RUZ6Jy/RdDEJ0dD1KbP6SfL+pG3pad71UfOv1pKiHlfhfi
vOhqKKq+jXqPoJ9kM/h6mEn6S6qcJc3WiD7T0XJ2rj8wfEttL8U5WDqr5+GMrdF/d3XQ5LvWpDbn
bPRCiljOq7R/ezTBc+zIxBRvYWquyT9HlvrqS3gRfc8oc3wYnDRN2v2y5jl4F5GZDVMG6t4s7vOq
M37IQQ2CN89Eyc6ka4Dqf7eqW80XOJo1echMPWYX9JNldrhX7hEPveZ4Ssa10upr5f81Pvym4Pik
4kxTbWuMZi0ifCNL/5sMIixfEHOt+SHw8M1jzfbMMJcIjaquASrDWjU+DpVg+MtaWtzfxw4S+COd
/Vnsk0Q5FIKS6qBfRbt43VagqHToC6grs/tr5ZMfTU2aMRuPqh+iObX9/yorG9I9f61wN8tUFkXs
JqA1M+Brc7eIC2qd4Zo72LxtM8hw2g12Zh9m6kzdo5+O+AorzZpUWnxWUTIsKzhMuJBNnSQ00Gfw
og+clOI2t739EeYw0xioZBLB1mVveqaW20sZVqtgFO12Ghbybq2hB/2pMgPDMxWDLpo1nQcPKNWY
Z8LEPNPNhJzNXcq8fizKuvsuhsD5wGIOGWEMvv/TWcG4a4TZP4vCLW9IB9u/WUlYmDQkaG0ZoO7b
Gppl2dXc7Koz3eTBmvUyHIlRv/fejsH80pnEjrCQBMmAxgIKIBpRtqAPovS0j5o8Hf7ZxI5MGydo
5xApQeLsyJWwozxZhoe+H3O8r2UVPHuq0+urqlBksqw0PzggcxUr7Ra0ZAfUaMbTYjmneh6yR2p+
+sfMMuTWSJIPNx0/mb/eOpp5o2FwUN31NMk3LhEk1jRd0nXYW974Jmp0uprUXMaScNjWygmiWhjv
5gzD5qXee47F5CKbpd6lNuq6VvtPFT09LJRzc0pKpFRmQwZHu47pWyKU/AfgnD41xkA489IeiBij
oM/Wx6oejB1TlbHx/TY7Y15f91yHDbXJjvzLdpEx8fenBPldNKCXjEWRAFLpfqV6tnX3aWJZb72S
w0F2k/FUcB2YkVmYU/Xgl4l1RbzEQ6xIaiuWLGeeN/IrXtVjQDPxs06H9VqK7CtYRlkc2p6NZAjI
+QsGe6jAfEp3O4lEW8dA8V2LnLmvr8gK0PnUFdt4LOY+vC2G7ZyUNzpjZHnkQG2QuwxxRlfIO9oS
RTGn+slV6+FMoUhy0eu457f51U1n7IowXAHXW5BW8s/uHNuwa7rGphBWGMfZG9y4D+QlA+Tyakn6
3P1HNCxgqoVEYzKLYSKcoXdIJUiMqO2COlKLDrdW4r4LKSHeG0dcMSEQM8bl+tRlIBqT07/ZPXCn
6bfrWdpJelP9mt+nQ71pbOeqKvtshhWLC57lqKudOqIi0N10ffi8Wv2FUQe5QOJzrlFZ/DaOAdKQ
YumjLLF27Sgxbc7+RBYBeSGJy1JnzXwAo509rSsMeamFG4W1fHQldZ+td68guas25gr1KQo7D+Wb
3xO2GIi4G337rEfxxHjyZVRMTSn8I+9qvUbITNVWlB0zoc+Arwka2gixsgiaFk+1YJxzJo/KmiIg
cLRJT712TmNK+aU3lE0kTSq1dVWDWCPa4Nu+sYLSj8PGNE9zu3o70UkkDXqcuYtAEqhLa1j4yzaa
+O4+0FqDmasqs6jmWkJk+TyHVLh16LI3Rnk/8+GPjqbKy5030xxBJNgZupLy29VKuBTrdUumCgXQ
Qf4RKgWCyTi7DYKmjaqs/zfBInSNP1+M0n11B3+AOB7eRm91osHMBJ3U7rwNLbM8zqQVx9w/Ki7T
Tu3zchFnCgyMPRKB6Y/v3uPQDOVu0UycOz0xhzQ0uvXl9FRlQxdJLumoox4dqbd9pIWv3Y9SHPoM
GmRukRIWNVEbWQ5XqcY4T9kYlC74nA3tbFfP+ivpMd0QVgOP1fCACcBbo9KtqiNIu4VwoITnSBlU
6rLao+qAR8j1JQgFVBhYNtysvLgJPb9ZKZwjb5URVTVDU5kV77ZG5YBrLlrT9TWbyy52K3Vua+Pl
bhdZOv+jcIDDIcsPpPmLTehnT+i9/owumMU6dTc8aB8ZE/1dt2BHqdvr57Tt0cE5tX6iRJZO8NF2
YlNaDFf1HE1h884J7GzbnFM7L8mTCJE1RouAYjFT3ME4TSGv+d+I20y7KKeKGDyFbam+M8XVUv6M
lunFJc21EbGKTpwp/19ij49Wvnyiwv3ouv5TjvLRlsFDno2PoBq7hhF5o2jA8RrDeMtT67H26YCe
6E+msi0AMxrfcEPecBM6O3+1Hi29gKLlw/zbTiRVOiIHjZxrs+CvYXYhDaTENc1EXhxdaQOD2B5d
vkZVH+ca1HbTiiK9+m6pUOSYvBYBnVqjcsRuUYW5VYT1gj4M+Q3UbIBpcKpzQfb2EwCEvpmIlt+a
cFj/SNfVN5KOnJ0OdXPtglDtWzz5l1nbmQ+N3iKJgucSwbaZin55NruBL6U3Wfkch17TIxfz/1go
dWirW6hAYWv0VBvTb2sBGHU1J3ZvDtdBOPvUMc3NqktECparHsq5N96U6S27IDeHmAf5LzUFdKAv
2S6pLztqVjEEf9N6UiadvWXOUtoC+Wxb1oPYEyMFNoKX1lvyLCIrGPoQK8+Gfdw+hGF6npP2gzTY
MsrRmL7XEl5kqpb+yJLcbUfTk+eyZt0vyywmkYYqh7GGn5EPpZjdWKhV7vzRWZ6oQHG3iWFNO5Ce
Q7p24L6WOuZJiiIEHKEIcBBmbBj7pfHNTePU6oCm22Y3qr/gqOhNH1POtW5ALrHqyFyD8LiAnp5M
+uGuQ8lj4alaNJNlJdTSIP6kkkS/poBAnaf+YjnzC87zDqVPwfdOSyQQafbsrnOzD1O3uidh8xd6
FzSA7N9Ya6K5n1DXEyuDQH124oaP66caB6DydX5ZQ2cE7fPxr5euPFpVhgBFmVv/DoW2FsC1bLuC
e658YDAHh5pYyES4bJKpO4iZXOJEHemhXjELBH8Hpf91wwLXyxi9R6OBMihLf1Se3TP6j11F/XMl
d47RlBfS5x/X2q82pPAh3uKoB6BH1AMmHmy0vWZbv/fKqELdJNaJsPMwjKRT3uwwPXFGx2Nm/yuG
7r3SQN3VsD6NpJhHOGdZDfr20687d0dbxY815+V28d1/TcYrtI69GeGj5zMY+6NdOUSMQTvpu6Qk
mV7TJAu3LEFEwwppTUhJsneh7CRK76HJm66p3jphvVhBjZisDBEvLssF9+Z7OQ2H2mZLX0bz32SW
26CtNPK6Pn3zEg5oZB1FLNIQuEJVBzVXZ0JpjZOpORiyu2hlcit5CQrYFGJBnrlizyqdlqgp1YVM
jhPV1qTnLx1SBUIOWLiSU5UDbgXBX97oSPvV1V6WaJmDR7NI3qxlehqr+WC7UN9LZn0RigCsP5VQ
TOSa7YiPzmK/oxGuKLAcuVlBoPYk+TnbJkQmOxYRFaK8+Q06p9zSHuIXByjPy3yCk9ByCF/5f2Y/
tXoI6cQ9MWzTbhgiHhhlf+3LYKDJmRizskEhmtn+pfat/ZwZeSw7x2C15ycpy/INvBJ9WjDAvtSr
i1KlQxxKzlW0cm9bRc0ytZ6BnDpUyguNIvo3t+/SxBbtJR4DHXkTK1VCEXbCIBvZk/VMlZ+zFZUV
90DFaDPmL5lWY1wMisQsa/xJws5/JBUac2Kiv5ZG/S1rKBx6ro0oVSyosrefK+08p5XcZwl5LuYU
vuQmXnys5z+T9tGq+KqKchQJ0ThOBZ+pYmzJh4+ZBTMfiI7OXCdOYY+OvUxmrka730FsG5txsFFi
Vv1W+x1d5WF9oupBnQIDebWTWOvWxMJzVp0FMVu5vyTwIEsL7D9d6zr8dnBrWfPb2MXeKsS1g2PH
bAHImaTZYVyyE9vpYzenj0PKIDSAthf+9DfIkptkidyuff5fw+gO3Nkc5ao/7bVKNmsf1hxx1rix
ZPpsIB4LjOZh0P4Fa/jvTKEVgZ/GF4q7I+cgAgLh7qoC0Dkrwy1lC340LmTGkBWU9vI7DZDHawoO
29WRN39190sQ/nOyPIzg5cnBb913wqefnKq8zqFOz2SjfOb5TDt2aH0UwGcQJ6z3Xrt+4qzQPJXg
kCCjf9bLNO9GQg8jMyBHp84vE6vFM9Yf5xqwFIMBi8j25jMOvgUXBaQ6ns8iTKsN1Uk7Gij2cnSq
mKOJ59I4/5k2MlqzMvYZoKYVQTu652o2/yv84TNdG8STXf26ptlT6ywfZoPrwjQldJuhng3+XGSO
+b6wq6M/F2e1Nmcq4oYIW4D5lNbhsTGUDeuXo9vCRwjOHYIha5GC0OIA1T3ynbIrTsWkjm5r2XFV
E45M+9stS1pufzv4ScrphUV+z9H4mFiY4Q13/qXd797RaDsHEgK/JL+PNyFp4K7aOqX+4Rp+aOCG
tmHFbDil4QN5nci1jJuXWmNctc2zrxrF9DPt+PXQwSR//Xua/8gLyWTZcoLiBddoQo2+ONCw7MEI
tYc1leYmETVORSOx43pVP1mfp7E193+VMW2Jo3vDF4aSzH40kvGNOefK+f1NlypL8lS2W2kgXAE6
My7NRES322d7ldSwsR25vrBHWFcgwHWQNducgOHrNKwh41ZxLU3nJFIbSdH0z5qdj7Rhk06GBLaA
nwUtThGlQLB3uasdSVZ1Dk5gLd2q2AccQkWPeKVc7n30dvlaZO6zxgBtJ92w6dzERp7K6+svAvVH
4WwyBrO7KLpuRH7MikDBKHP6uDVrX6reMtennwj8k+L6I7Hif0KjPRvSPfgKgYC0jyJJ4rIOGH0z
sZddic6tDrga2tiuFJ6H1fuEbPgIl4EC6oKvZHZccmB36sM0eop1hx3ei5G0vARekcVwUGksJfOG
OR3y1oayDo1zattZ1DoG2k7kEUqKy+yJu7tkic2s+Ne2lreh4vrYyFpu6BM1j5gK9uWIG5orprgG
lfHjeiPWnXF4BejpNzNVHonhnQfEqbp3MAyirHMGpB7Tha/AlrzMrfS+k6x7tlUXh2r+Vzn92QgU
Xzn7YbDrmwbuDZXed/b6kYf30nt/Ozcr5PmwvDSjETsVp1phj3+FnWSRP+WnyR3J0HHNPQv1M6UR
e7Cqfd8WCCtAlex0a5T2ZkX6OcGQ55T39Z5PJD5Hq5OfquUnpMMbRRsGNK7e1zaYP+4G3kjP4kWJ
cT+Y9H/l/V0eMA7LtVX9A2XGPvQ2r11f41iYfzGaYHSEmY7SYv3TFMv7EtgvokNOIAZxdonI309t
c1t4iyKi+Q4tncsKHBAzh3gkRQWurL4OKVqKIMMnpNy/QeN/CyU+FhL1IjI6yPQSakue8oFkLmzF
wMVAyWZ9UHl9lDXwuJJyZ3fe72LVfKWHUw0pVrjmoVn9TS/1n6BqDsXknoHZr1DBvKT1Qx42ca28
PQWmJWJb79RnRNxaloEOLg0iYTRP1ug2W8J+MWnn02O4JGdlNcciERfnbu9EJIPQyJN/BaIvhJmn
JgX4r+YHpwLTctZhV/DGGmp0Nk3W3ppGvnWOfkoslZJxcDcyJXRETIQ4jk6xr8cZ8V/L2BL8EYgJ
OvvBX/WhClAktRVCdBTpudEfPSe/SFMfkxzHZh9AtfvPjiriPDS245w+MTgTfJoFz1k37g27i9IA
HSRxPdWGJaDdGI14M+a7mSzHZCCY+dp6fpjDebfMyQ5Yt+IsQ5mwUloXc/A/lim+SzOsgT6Kf/7A
S3UXmqARDAfE9kx6yVDRxGud01L/15XmXzoBLo5bvxmmvol1XrY68I3YStvj6k8vjhh3wz0U3K0/
jLKPwfi3uKGY0VUGVWixUVuOc6gpQZfd3Zmlt4vnItbB9WAGyZNDUA2l9PmhrL0HnUxfazi9gvCy
Edfnzq5PUD4nqfBcLsGvyRa3sVfX3QwyQTulHxQVC1FT+w/Yvbee43Fspn8N2/2dtXrx8A9tHO29
A2EKEK/8d805ImVgwYLb9D6mKA3pe9LbdnDOckDpLYV/cpTot7XjHvvZ3nV+uVtWAWNZRhjXDpmJ
28DVn6lIjrnKTxmHTN2DIgofQBvUIlhQTcn5y+yckz0nEe/HLjfWXwJkYjb9i8VEIUub+APnMbXZ
HyZP73SuT4W5/MIzio0fFFdShaGCUAum39NdWVa3KF+VOib1dFvsF1pI3l3TZKwOYg9/5F2AbqP0
F8MqomFK/na9CYU1ndM839nUGnCODq+ERj+D00EoFuPJXattVoPnTHe4MkkRDMON+BGyCsRyCdqu
ZBqHWCf1Efjru0jKrZRUhYZt8eLaCbaIYdr5yfoUauttyqhnb9bukM7Gf1bR0D2WNrfQTC6BWdmx
6tM/omQDrJdqp7Iu9lYCBVztXYNl/Vo88RSWgCQAFIi9+PZ16JLoxVtRvFkWYETjnnxLH9EZsqfg
NWwo/ANH13ZVg/MBTZDsDXyOoX/qY0bDG31HcYagQOcTh7m4Zqv91aXWd9qiMg3Vjnin+xu8zz1U
tkquoNWmuy+hqobA2gZzuK/gdYu6faw8D61q7l98vwq2FYSOKvS/rKtv2FQfCpxyGAr642wncdH6
8TAPb61dH6mBk3xBM5Kexp6CKjUf5rH/lq17twc5B8xXJlotDKz28GCOzSXAbe2omx4oH09X+5h5
C2EL4tmo878TKps+hDktgkeRfsw1Ld1Jd64xZjj3X9Rzd+SRnofaBeYN8MQZL7RAnoxuPlg6vf7P
0Xkst4pEYfiJqIImNGwFypIt52tvKEdyk+PTz8fsJtyasSXoPuePOKPjjYMhuBqsRyH1ILYahl5X
OzIO1/44eh2OO3Q6EG/ZrkUq3C2vHRSpUYRnN6rM7Vjkf0nmPjs6rk2FjSOQQzrvhIszlLVA+WUJ
ImZXvwS6ZhsUNjBAivnNgYoBvW38KQU9FOH8hPcZEzgOgkRl2J4sCIY6zH7dyr1bvOnbWiSKds6Y
PDMextA7y6X67WX6bqrspBuKdxA21nQxENZvek+hRz3c6p4EUn4hpOljIt7TvoXPGCi8yodiK4lA
gcVt4RDpsWFX9FgH0I+l2vKkGe2tNcoAdSzygj7800fEY1NN0zDaUMzRFIq88OJvi/itivR9LtxD
YvE0uWxTybgHkfTxfKL/zA0qFTsAMxbZIv0SJgq0SgSt6eK1c0bYitDGu6irIBqtLjDVGN+1i6Sy
YQKfRXbgQGWysBnWwENrhNP9EGPv8ZyOOUzJ8lpHSQfUL+ZzPRNZ7zptu6tLlT60FUZL/MzfQ+RU
iC/Vmg4FQJjruvqUWC1pO6FbPm9EGuiofq66aCgq0EGfwhIeKI6QERTRliTdv1wrTwx6Bw7nrRy/
pmqktsPZD2r5bVLDl6AZUbGHQz42kEGEy/dYKNBR4Fzk/DZkxahBXnEqTnNJNWENFQ6SB2Z+jTvq
Gsqo99tJHBCIHSvcFlnGAKRy5FNh0+7tvNp5RndHLd0GX/Amxn5oD+XWljMPrH5TpDKHvO9hUV1X
azzxQ0HPqG26/U3/f/0crl0M7moR5pypIMPFpIgRlsbYBlqaH1EKbVITNVPUfVZ6uB+H6je3MWzi
vCmEs9Hy5FmNrINdnF7stP3nKefKy4G3z9yEZEfLErMMXhAzOkVdco7QV7ssXNr3MOocugSCRcaV
D+uSFOJQWfhlWQ1Q3h/cyT4lrvlWRNa3Z9RX0tm2YB+M+U5JzJ2ZZd9qLHsfMjrdNVO7zYS3SweB
hK3h+zICGrJ2LLZ+3hSnWiSXCQ4GO9SDim78VDs1wV/Mo/WnpcYR4ZTfdT0xTxycET+YFr7WETwb
cI9ss2DE2mtP+ywHPwL88ZzwNdUchI0v5fhcjt9eijReghO2+S0DGIIWosds+pc5g9+r3zaRz1Ht
HDB43RtT9+Kk3S5cxt+oG3YmmnJ7SLZDj/8YBv2DgAAoWowmwAzDak5IHp1S7XujOJgdnQugC6ky
MoY6HuKqf0+iq9KTfc/N0k79t1N2V3yiQR4xK6yUaWOXtr8ofS9ReVHmsllcFgpPnuBJjn3W7wf3
hd87KLP5ccCnu8Y7zP1nL+dtx4Nc98nZbao7WRbnMmJDK5IntURXr59O3WieLc+5pK1+xTfrmTGj
IlA3KGaXzWdL6jRglHydo3li4rvXo2Q7uW6gV1Ad8fSE/RWjW3qqPO5LbbiPrZnUB/uKisdAbyqv
kwXUrS3ncHG/ciRhESnSHrZNDVNrO+nPbWycQ+NPX/KjWJxzz1xdAQJmM5EfNbEWm7biCJTDBy/B
r2drDKHpjgHpPqe71blBcD7ForiGdXslmtGv1HzDeHFe0pMHcEJiJnIL+MZQ7BM4gtkDhRsrEwpX
2zeyvZmN+SIke9IKlLqj/FJd8g2TjRvOdhRogDoWtnHJ+uIrd6tnDqZgyvtdSWvSzFVJdwzdwu62
TfTPlT3tw/xspPHTnMzYoYBsnTH/55T5m8hcw0cmdc1DdKWd9uQlRL4mfDHzsqt6bjAyP3crr4KE
qd0wkSB4jM7kKGBZcu4Sp2T3KPcGVEmWleeS4nm7ygK37QHr4JGIrW7xY/P13Hh8Lvk0/+VObsFy
4VGo9VdFUYw0mr8IbcRGW1qiFuIPwaCT5P0TaUcB0d+HLkJbOsrlObS5t2JBVacTvtUrnGe3z3Rq
QfPh567bQ4JiC9mG2Fc2GdQFFrwEPB71zGPfag9mPd1gg7epZTxI72OwFqzupa939quTuKvbHIVM
xtZg2pyumAMH8BA+WY+tvxvJ7EmxB4xt/MoycyxwkBTNY9hnnyTC+7J6GHWTdyM/GSAoLd1sejMH
WthsK2T4Be79AtbVCcedU8VnE/l275761GB9qcO7qUa3NbQHaaqXLDVPM/aIOeFS8fqdhko1XPC/
EQ5hwgc39ksdjveN1Cof3BA8OtR3EKS1of3gmfGBRfCOJb+TZd2mdLzo9dswcKNmEV9ictPb/IRp
8sBGeafpy2EZirsBw5g3m5iSKUq2nHXpQEQDwcPS4OW0+kQMvylA8NACO2f590BzArB4fezhEHqz
/WbMOxUW8wXlMVhCrDfTGPaN6JDZaw+6WI51rF6dbiLXBFMdql5NbScUT6KWD7KZDji8EIYdsezY
nJQR5wlBBM3yt+QFKS7LrummbaUcjMAMs/m5nF65KE5cEn8huSOi0jau/pK4HipSlIMzOwTmNK/2
XlwuLhbnIPXmbuuk4jWbhn2sjENqdkenz3Zam/nGxC0Bn+0yfRh4oKh+jelmzgb3wQL+mCxY+OYz
rZYgCT2eaPfK/HK023AThcPWKpJPZrGN1Wq+iQbXQmZbAZrVTIKZ0gI1ZVu7MnYxQmodQa8xs+ZV
kyQ3zHvpNP0Xucg+LxiQHWLsN5S6nEXu7eII6Lweb2jdLp0NqGMjvWkJyFCmteXgC5pE4kUfSBJZ
tEtpeW8dkts+LrGLOD9Tide+XwLg6WOqkRqGURQcmZ73xT5lGTxjo29j76aN1j8zQRLs9tg+KUqW
2k4SpTuTCFFG3k6fogBPGCjxL1sB97faG635N/ThuQHy1LQXl8CRQFTjzSrmk4VaogRqU4hGN+hI
70Y5XDqnemhSaxt32SUlmRf692elQpJJ3EbLeJsMdSDTfS9Kc7+0PWQ9ZRHkRjlTe8xHD/eg2qYI
rhc7OtEcfWrDz3DK7rjgoPnIp6gUQ6P94BkGwmy15dd+M63kEdDynezuZhNJgDQ8MQD+1jZn/a+n
Yiejll69lxmL3mQTd2AvKDDGFNeCtSXq/Sxqek4gjdtwsBg4mgjNHWE8iE4zBHbRYkEK974CUYEJ
LaBjktR8neiy20ACQx7z2IXvlcLE3d+vqqcm7k6z4BV2nkmCQoGlCx/J8dYDKBDFXtnN3mMi7cHa
gtC9CliBtrua8zXLPuv2T6+Vb7p/JmlIFueSGZafYmIHGlsjILPwhM3uIx69YwGGvhaK3xet+a/U
HEY6FA20FRAdMF/K1PWlcy40sbPbW49dw9J/CEO6a3NrO8zyr8QJQT0JMTNQaQRZqKa7jNaXleK8
z6ZtSkTDHIYbM/7rqxnhdAcX+scOh4W3+U5S7K2hvDgTeTdtFxRtDQAWX3OGcRc1OGt/rEwmXwKv
cGxdaJk+gPGSVcaR12XtKWS9cmWzz9JjqMcBggYOcF4sW5zn9l/XFIHW4NPLRf8MrWcFWTLdDbn5
5TRcy0tf3jEGv0fIsGeOAk4EPLCuxQTr1P1nbjc3S1s9mLVvu5JAjfDLUSjY7LhmLHJKvyd8y7PR
AOZ81Hpc+FGf4mPsH6YueykIYO+bFa3OCIpA7mIk5Em18VvN/5rEzfu5qC4RH+goEGZjdEfQAqTB
YdZIF7PzYxR+Vck7F5NvrQSe7cL5WwifOFv6hZ9r6ee9XcTrhzq/TYnxEYO8ry2Yv3atI6SlZgw8
TBziiGmqqz6VjtVeiFtt1++J4X7Y/Suwtb4Vc7gPU31X2PEboNtH7N5PKvvr5vlFFXtUbng1yDpO
3skn2wkWoSp5IirsXR/VxTPaICyNzy7xftqw4hQ7K86BJg9/Nd0kyjv5smUj9npHWpFDKo/vRV4e
4G3nZivIkcguUcg0prT5Dh9a8uhOc/jRrI9kVnQvSWK6aAvhCZGRzcDDItm6uVs+dJVGEvMCM0JR
fIxER+g4MFv3bFeudRRVR0AHYVTbLjPPqJpCwasQ8/rSK3hQWAqD2uqI1JDs9mjISZowyf3IZIe3
Pq+j86zbNaL/riae3MRholkzYl73E5X85zJnUDhe9SEFX15hrIi2KB+Lusx2oZw/R9vA+OdBBGoT
7mY1SWuTzNFLXzv8ndYPKz17JdCz39cWCGibUo00mtM57rX+aGuof0AYKKVes526mnIDULvbaEB7
UwKU+5GCn3AYKAc72SEc4D9TQGShirwfZvfRHRIJilqYTGL1NhTYD+PeSDbprMTejZeLA3DIQYtf
ty+H/dA6n8jxWwZOmpNkVLDUo6drZQQ0qL6oUSHPwOA3sGi8xPJcwDdtRGTcROY9DDbYte0cMopt
fML4Ud84sOpu/+Sq/lDp/C/AVKtE7By3CaZOHUl3+nTBSSRwSNqGN02DOZ1XF1BvXrymX3kr7Tln
nlxqGUB/twBE3RfCRjikwY9zAaqD08pSd/ynkbbzmUahmWz6ysa10i1f2cQL0yzxtF0KVtvRIEsl
dgvIvqnBJqjfSI488vX8kFLl4MXUjsrJH0ZSoQY5PwCTYcmQZF6ZNkEAiDwAV7NqZ4v8IktwMVjN
5xHFo51Nb+Q3x4cUOaI/WTkqObc/FsniQcRWzIOe89UMi3MrihLYK2xKysNl5JMwEywcRwmZYZ5Z
nl2dobWN2x/61vD8sUL7i5U/G132S838Nc1bDIvdYy/0J90tf6xlXm8hYDEKarGUDdW3Y2rI6VV8
xGwQVI31Ebp4MiwbR7yXQlIltYVyuPg1EsdAJoh1oS0ZDEoFomwV9aNqHNyLWDscbzmKeEY/kHfT
kQjP+8qJryjdfxbLECe20i8+128KNnR/yTFjG+KGTO5jxbbKdSpR6Qo/NX5cE9VgWFhxZ2lQyATV
MTZuuKHAc/DHeIz9OB0/jG55a3GnTcvyma1e8DrsdzUZo4EXhndlmV1FwjHHEpNshiIhM6hfMjSW
0Y7kxA4NAomGlTGlO5ESSGFwKvsWr9Ym7crPLhRPCy+34sXmWySTqhO8jLFpGsfeBAse0fFDBaJ9
UxaZHJOj/xYtD83cYoHhrnz1qlZukJGhEkyJlmHf3XYC5Dqjv8aYsaWhtv9NFCqbepQ1aW04v2RN
sFaBvoKClENbTL8AAOOhaQXurHR4yFznANHNdpQdNcSJJKyNQbtCnFaugc0jCyFz5gTv9Zlb7rbi
LzD8oVwZJ6ZPS4OnoAwilgUeeIO4knDQmbxXSn8UxsUmgylY1DByKAhMvyzOMuXANTNtB7mziwed
2zm3z6lNYUc4V8/llH+6Hm7XojL2OW22FGowXw7RnVmzwFF4uxlJSfEruN7KrIedE4Yvy+zcd8r5
Vr3HJVUGea5uQ1N91B3Sx1KDhaSPJUhSVhwhnioUZUTqKCsYW3v2zTjUUPWX57oI79DkX5pJnNPG
OJhWL0GW3+kB1nf57DyRQPcyuOguUP48qrn/zvr4fu67o0rlNU1BeAo08Kuby4qNW5MAhQiR75Oq
v+8M66MtordlHF6NWrwB6zOG6uYZonSndxoQs/cj0N4e47GdglmA8iap0R8WF4F8vuzNWP+F0aIi
YU13xMKNARpDp72ZabvE4E8E4dRGRAWkzDUclqHVH9uK6mXkgu8sYSbWI9yAjll/Vhnck55yTkKK
3U1j8Zim63S4oD7VBXF9acPDkdrNvcrcYudBQCZC6UEmuXE0BAa6m96hWI42sqByTnQJ8mzb8tZb
4B9RO+kGU+W7iPDgL2R62F1bIFbucBXJQe6ipi78uTTrbROPR55Ty4egf6qFi+4BLNXGRLTNBh7A
Mpx5pTsMPziyozm6cRCd2lR8uW12mTL8AYQSEYeUe8M2rFW4iytk0LpAuyOmc0KTuOFWf4sONj9L
5lTCOlGyk+BypHrs2vLvhxbaozWPYeXMByLv+Tltor7MmhDUlUxbUqKt6hRYXVPdeSbSMkjs9n50
upNJOtTCG48WZ08oRgIBOZwL0ym2xJhh4UkbGqVgxW3NfUxL8WOYLUXvvcftnWqMoeEKPUEVHDqH
O7ocOGfnrONwUsQBgbsm296Wj3HMOUOUxCH1eCZbGJ8QwQ+SKWbDadjGrffeavabJNUmTMIrlqaD
TPQHr0hOtgbJUGo5bG6JIpfV7rENk/NIbulmmFlUKycP8q4ko0GA6NSAQbiOEEklHzXyi4WFW4ui
L30gd2gSnFig2+gwxZEpHCJ26pOnziVnhLThf6oAFMWxtu351YtVozv3A1hNDgzLdpg6M0b3eUh3
lEOafhy13aH1CPbEuNNcIn1gA68Q5gwSnZg9hvKGNlwemrBai48fhLCMnaGcFy91dUzTZKgtnUM4
ocDkUiakVg6q1oOusFLE3+z2Ul8qsk7CP68ntYfZ3Edtm+1SAwgY2yeyxnqNSAAErWxOmrHROMm6
x6YaWZ6j1xQUp0qdj2oC77cQ5VMdtbMQK/hmXlxVnr2io+KrWQuNYiIwtFNvsB2ZyARiznxk4Mvc
HTqpPS+uuA3SevXQHNrQ/u6i/5tJsspKoqgrIa/6PG8ZQXZjk22XoQ/mgnowJ13V6zKDZyTnsS6r
F/IVTlWDOdKO9Y+uGo89mkazlv/qcX6XntAJVekh5TXrpcjIJbVSYRwSCplQo0RrdOwMJWKYw9Yd
BTkmXnUZ6DR0IllvmqZ8h2u4G8CGNxE0H/F/+lMWMyBWjv2ylO1Ty1RgqfaoSVI+2uWw7p5pmTxr
sXaHgfsljp0rRRqs993Zis2LaO7lDADFlrOmDfhGVZ4NjQyVwd7jNF02FaCt35JzRF7fzmqmq6Ow
0iXF9BkR5Z82L9Q8HiByT32+PKqyZdMhbyMzgsHRAHxB44oO2JIxq4/lC88UnTkoUQV+NOCu8LbY
8z+XbGqshPafXZNKG7GD6WCu0BIkKqcOG77l82hHZzSO9SrSfhny6H7OwnMMTdgTzTLPbEQRApde
vLh2/pPN8S7Ui7sOGKHrP7NuvlqkRqWZ+wYidN/lHqpVKJeuPfT9JwTwJql05ji2RWu5hHk5rIGR
XyVAbqAJ7R6cDrls+obsw8/VxyxJwJqNFxvaPdHHS1l3p0Zi9CENbKN6xBxIq7GMXcpW/wp1ZDIu
l7Blds996ZCpTGwjQQXRyEDqtX+A0M1gHxFYbkLP3gnZBuWC/GzK5VnjMK3wNqPhuouG/DyPyaXw
1D6m+LopW4fj1iLSJSxew6p/MzXnlCOvwVH3RrgekZv2/cjAApzr8q66jAdFj2RJtQQ/Nk0chBYl
WGM/2/vOZp1V3T42AQSa9C1E5UDH7in2ugDABBy28rWw2i+jSyThR23Yj7jODjhOP8JVcoRM/piC
AUjSfz1terZQ+FnqUwdMMypExAh0WmMhVcMxMTmgYi6iQz7wpMwRf34MLMTk2hKBiah/srx53LhR
FAWWRXBC911iWGUErhCyL8nb0FmfADQAw1P3xdTwhLk0IBR5j3fvsZXutpTyRrL6D+YLcj7mUzVo
v4yt2z4EVTPcx5FYwaHvdoXj8YWrwA4nv+AYxtq7bJ3FOjrAh6yWzE1InaLsT2QYt+cEbSkwxpKN
J+nU8GdqfKnZo7jLd4Yz7A03PYUWPi6p3SyEw7kGJ5wNaDb1p0GZKyLMCUH8hEH52y4FjyABzR73
VTheOoths5zdawejP5T6A8GdWF2tDNp4uUhOerjzLKhTnnh+iP2QEzBSmqQILgxiSzt+dLWzt7SF
SVFb/uEIAakVB63RLtiiH0aEEBGuMsjYOQ5I+DwgJD7PsvPntHmLJsRjesHyMfyZzAO+MyEfqOvi
EFfh1UBMhm/sXHrlufFIbA2Ljl3csCW8RZ8GXUaecVbQLSuFPNihcXBNfMieR2BNrXe+0eS+NmFM
gwohnqvhaVZYTiuhEWSkzhNBlYGYu39R2bzFec+RMzHh2FLttZxrce3ciUV6rJnMK7IVa4eMPZdr
WdJv4RjgjMQ2Z1uw9deCisiNI21/9Mh+KLJZbPNYiDNb67NtWDj10Z9x82BoyvwYz7/vLYjny+HD
UuVtlDNa7mbTu+IOmWq7EYrwvbhuHqrE+5gLb/KHNHxOHHJ1KlYBL75Wa0o5FvgDx/cLoHQQSntj
yPnUDtYjYwPLu8axqm28YrwrCQfEWicNAmgRX47aeLbQjLGrByV82ViRjOx8YVtYw1u5q6ZiYbor
kfXxj5T7pBcvJEPwlrlY+Zuzalj2oS91FF5x9ob5hqgkAG2i2Qg3KtmWCr08DEt7dp3uyUMNR3yQ
AMuemxvQTkpuUMzGRnDXxDwFFut43LZeUT4CeJabDgnoHKdnFc/oMPmKQAwwDFb2W6gRh1sSGNYZ
kuys+IVh1Tc6c0tj8rvBrIvykpPN9HDuDLU2H5Ee7hOE7htaJHDK2ATrxJ33EOEwcTLtrUqLRwKU
RwZN8UD3IAEQzvdsJMehgW+jds2H6B4ZxVB/xKOT71232fZVz/kGIlFNxn7MtMQv5C8x55xenDIW
t2mVZadeMS2ID7jJbdukoIM/JOxTwEV8f65fppoUvb7k2WnWeG15De0U+LrR7hcCjDYe+pQgjKcy
0EX/ZkvzfulR54TSunmVxyLuaExnaXiyIZh75LpBZ7g7b6w5fxe2QudJF/FT4QC3VU1L1ohDlOGs
01gnJuvLmbiZ0SQHBITwYC86k7DVJMyK5aPumiiyje8GlN50xy1WVdhRbEsThvSmxrWdWXcVHdx7
LXQf81lFW0bRW5y7e71HegVt8BPV2M+I1n9utMwlk6HJ6LGMyaqhuXUckofQtu8Q4e/TOGF6QAcG
utburYyZpu/Y25KKNJhuABgp5pdSeL/UcLMLADq1aI3KGAY3svnJStK+EKrbERZjgupK+8EBtvXL
DOxEWj2yi/gZn9h3nOe7hkyxrrKeRCFfPJaMjTBj0qCaA3m193IlbFkxOZ3zd08znmdpfvW6ezdr
E6NleF5wlYGK4H0fMWk4FQ0LIah2ZxMknAqqQcdhvCW9/QzNB3kQ4xYonF9nusN4QZpwg2+jkjEg
c5j+cyb7oS7Na5ikR2yYgXJQGcITWcOIbJ+fQTfehsQ45BzUUbeSGlQamiEfjmBYDlsOPFvb0mKx
00eHsAOSguZ54VxCiaKCpTCeqwW7gQzbPU595vswiG3WCXKG9bF5RwmC4T1+N6zQd1v3AO9p7YUA
MBooEYwXgwsxAtKGjHlTXIWJERPTN5/ysAC9F4/SKnmAdJaehtllcpdrXK7BrM59a3WXvkZp5dEs
UMKI5/302/AuqyVFV2Xo3J76W2tyFYA9/LMXCi9Ep92xSwahriGdzzt/wpA964/FKHwAjnLVMfna
OAQjl1qKTjiMh6ubmBdr9A4oIQLDIgdJyBtVYbzZDkdzBnsO7D4MYDbICxPQ7wRcgMXCOIRozuKy
37nmY4zgPxrIDRGCWTaU5ise3XtgsvSCm6w8e633Y0/mAY/9CQ8g3sMwwzKBAs/5Nut5P4XEk9Od
exzrlJEgu5GS8ovwg2teC/8NFkpJLCnUGCXNWx+2j0v4r07gN9LpLcrHR6NJ1U4K4jNcrbil7bQV
ETq7zGRuhgUfdf3sNFMBnpYRLFO6vkWyqChQquMlCMJZLcG84JzSvYdmUVuMMtvJknx3Y7It5uGJ
RsUkqFQDn2TFSPfb4s90+sc2ol+mDicmCcSwWLEKJNPI8oG5alTHi8PM6jxGc/2tJ6RPgdOxpXux
s0F5vbNNdYnc9isSKMo8Oi/bSBasIfz+UN/e0L3XvZGTICm2LO4H3TCKjYbCsSqKDyxgDIs18yRP
6APo9yOfhE+Cyqlfpw8T3sztDtLwzqsKd1RiZzmoVTx7Kzz1oSGP1bv+OLb1xeuST1CzY1I2ICKQ
XbZlxIGpjfu5re6IuT56ZL83sf2I/NLwdQzAMPCavgN7+K2RYtARXzLBVvveNA4W+kkF1ak1kL6l
NxmkjLSf/XRUAt+KsfDSRlSbRCNpP8PRscu3fI7X0BC09DNdKdoUXVRfo08hZDiVza6u3YNe7awI
e634plIItI+cnwOgkOtrjU3GFTmw86ihXyDDsreephGteFfcRSFpamnzDNOHto7oXpy1Roibepof
FtN+Qmm712SGmx+kHy11z7Pi5fNlHhnM7MT8xc6LYHi870MWUk76XcqjqjcoA9cJL7V7zxczty7f
OA4KWyuZVuOtrhYuA+pa3GagXjtN+YGoRQASd3A2uljPl/rTM0Th0xexJgS3XHCV4pODpBZMtwS8
bDyIU1gBAtkKjvNEtb825zI0hHgXRv9Xj8ThFuEz+9uhW+z7JTavGm4lcvQ1bnhGLQ2vjm+o4V+z
LqYobt4chQIIm9V7MgCzGPlT5fFNOiUcjhw2iMg2hBGbbC0t9Yv7JML5NGl+WGBHMjX5Vs5UpBCB
99WW3XZMxiAPQ+7eIaHFQiuxwSPfIVxwO05EiA24feMaeVb8VQhkhqlGCD8sYMddbEjdj6TBzFdt
pZlu7QQaZF466GlUf3bnERncwIJlXLZ6lV7GCKNQlc6XfM63ixWylXEDNxlf8iiuXW8dLWJjREwz
T5IRAhnW2bnTUArOFqOhSZMKuJj7WeMS6q3hjMSoQj3Sk04fr0pvpfpNTMyyO9pPxeA9GhXHcBQj
CaabQLtRVOIxJzQXIqkuNv6/cmxOvYmlQK9R3vyAZfuaDsKdGR8s6uiyNGw8BDI/TqL7Vk3ZYCom
gMKOtH/u5DwV1cjo09rbech3OH6RzikE7Kmz9xg6N/jOWaQG+YMD+KVcwtfCaL/nEEwMhOUk+u/G
BAi2sni/wNCHeCTFgMwiSRwaNsT4p9S7tmBMcN0nxQZCG/S+WOyzOT4VknvKQD0+JKzE0jMu/IHH
sGOGR7Zyc/Txo8/dV3yfKIqIJNnbycRzmOj/0sy4HyZJ2MDwF1OHwyntlic7tJ8rt/qedAzp1Up/
mXy6UUj+QhyfixGjpeMdXJaNnij/uoGbKTtzFyvxSirHLy7bU2be2dj8lXcmRuifAlcQnfwJE+1O
8SE303RyUuttqji1m+wYCr4ACURE6Gkb6TcZgUNoxTUZIVwZYxe3DUjv4AEE4Eoaiu1fHIh13TD3
Vgd8r53n+L7mtzNQPKbMUN6IEyM8EIi0Hnn4IGlYRoqZljU/+l1OMOUM9VgiSi1QxS75AbsOlrJp
12K3H+PhOGpaELVsaeiaB4Mja6m3Qs+fvVUkwyFnsLktOONyQGXVwllCBftm0/l9ZD3oQPgqT7fo
tcboc1iNW+WLYDwhtYT33H6sKVTpiFbkgXnVp/S0rEJCrdhnDjp8k2OyTz7tFGaY16qmtQDsta+0
g5wKbjx3X9rqai3W1bV+MGPwzaebHHPrbLLBSLVp5GsKd+DYyOaiH3fxfIKsnufc+YSKd6N81dIT
LkkFy2Fo5a5rcJm7HZCc+IKFXtu99xkohx59qTXm3BuDuIDm7p4H0KeZG7DU5CFLbICajNUk3Gcm
z7tirtLFp8MtQw8PP1qM4xAiA1TplfyKq1LVbo4/57bc2VLuJnJqV5k3QndSB4ptC+5XWDCZ0ltT
Stc+uY07CF/0WHvr4qRBUFCVfayh+cs11zeywZe040D7VgPE1ruXFNW6gb6vo1BtJMdrhGyHw0Ox
wm7AbFSpL2Wib4hwYwIYReEONR5m1GjfaP1J6O+2QiCwmJuSNKXERBvZvmvmhchTvn4yAIbnGSPM
wGGIgZzx81hSdro6REnNI1yb05krvjXafU0MJyGrd335Wmh4pt2wCuL40ja0qbXmTz1z7XGtVAWA
vMbCDZE7P4n+ko9Pajzo+Nq88bD0x3SqA1sjxEKFoDlcOzLfp0O2LaNvF3wiI4XEXh7puNjpGnvD
mp/unIgkuXMttXMQK3hx9OHq0WVW5p9FKPnsEeasGcrvRR9EfUR6qfFsFyUocuPRwSBRPPXDj8W5
GaFH0od8S9kv53o374oa4H4SOHMbyhJYQiPcgdWJnOGL6bo3u5hZoDIMpeVP08z37XTVyN+xh/As
HG07JZovSCJL4HCnudm33L3W+MS+kJpf7hRDbR0msLlqtJjCjO1I0J1tdgTQMM+ONXZMQO6CFxsy
d1lxoJYyi6o/AkdCf7hbgHEcJ9WFYMvOGjdZRGSjZgR064HSFYwV8rB0n50H8Gl7x3F8SDoi3lA1
ZfcxHuUVX1/qncFb5LbFpcUiat1FMSF/9YDgvpMPGK5pSbjv6tOgPwveRSMJLG3HgQNK/5nSZ/4f
R+ex3DiyBdEvQgRcwWxJAPROFCmzQahl4L3H18/B7Cbe6xmpSaDqmsyTkvJWFztyUmEa3QbKi+A6
No88Obe6SobCsrf4RsC0KlkHWYobLEsDS3eVFoGbeMZsZ3BEijHdqgNr+gxEcCw7UaevRnNpOkmX
KFqvCXR3hh+roiLP0MfLwM8CFhgqCi2r/9Z72GIJTuUFMB1OG60jrzUn9cA8yqZHl7Tg65Xw31y/
lTREwcyojhpyDPl0Y/hYGNckpFbVzuKC0NDwD5q3zD+V7BNxXVody+krR0ZdYvGagz/r0y9xekbn
nO6UUbCFalHhEoQYAFBoLWBTGK45fkYyzO0L2xVj9NhOMznDSLcZ6g10x6A6mQtDHEpYDMQM1qFB
kyhKL7Nem/TVqJ0e/bEBogf7N33CUQS/Or4/jXSyZnZ6CQmMfbbU2W2DcS9QxEg6Hvkk3xfcFG1m
k2NQM3Mc3ZqgnlqzOSdw8eBJDDQsPixjGWi6VchdT/1Jah9F3K4gYtL/MQThecmZyMjNaEnrjBmG
xf56EovKl4S/OTvq9o53jsHzqpUrBoF4A1TjzQ7hs6rJFpXvvokAQBvJbxFL67aofztJgCOU0QCM
VYuGD/94likvy8yalI+QZiwM4TTMwz89gGxfgCslPWz0QDntLTt42CoCJGHGV/b5IAWg2IDRiLCB
FKO5JWDOyRgXUPY5WkTvZnmEo4XTrYU3VGiveokqDyMCIKxZvaewK2s5dkFYY/oHPdkZ+7DR1nLd
Xk0qSbYQb4WgKGAnmofRLpMvlgzg8bUV16A/MZVaqbTF0kxyzfw5spHqdOmUFB+9ghMCaSCmrExE
bw1zsqyE4GaUB9HfpVhyLWSQYAidNjL3BpJGIGa0Tc4g3mWMBAhRwBitMpo0Zi16sc2Md9jgpo8Z
uXZyJp158dFKbw16ESVqXFOaEdNgHwTmG5BHJS9vGfdFcC/Dp5DfZeNQ++d+IOvKPE9AnVtceyVb
MCeG5adMe+pVw2R/x3RY/06Qai8rDoCZLPBes3JiKZDsmt721IR3l0ycDNurIJMn1V+7eaPbLwUp
SEBHUUYWOxUDd69/K9WI9/Wsx6CBNiTbnOz5Y8DQigTJ9YvRiWBadzTgDDxzcZ5QOkYP09qlyt0q
3uGaCsNwB9CPhrWN/bvBAyji3ax4yHUYQyDqsJR3wjGZXaAvYa+6X+SHi8Z3CLb9CB6XQKxHZJ8N
FuqYWewudcbOY+wmYk9Dz6ux8ozw8rYvPjFMAiGpnR5DgqcTtyE7hid0wD7rD6aH/ehYcqGCjFju
6lUKbYGQPWZ2wlPi6cUuOgnwM+gxQ+PysgLrnTHCQLYC7w/jSD/CuYwsF2Ot/Zi1/ibDyFR6hnRS
u+/qZF8N+FXKS5EV9O13NvV7WPrXDIZNWMjrMZrXsHwYKJSrkP2nktifGYJMkwoYFiQDfNPRpxOL
QCi8CokJfA8NAM2o9gRBfowKtPpZwatqdg0JWrN0HfRjUL0OzWXEDZlu8jT3LDX9jkIeVKktDqOE
JQv+H5vdtYb20k+1DdDcz4lEHNLUDC+Rk02Ovt5ENm/3iBVj5dhmyZ+FS6IRw43Cbi+RdlPjXuea
ZxulbHP2ZAPT8SA91uWw7xtiVSQGc6qFr3xqgRNX2KXGNf+dXSv/6JbsyJEBEYsiqJx+Zk1+6fP+
OVvRSWnmjSExUOsrTt1C+xeYOIHhfM2ZWOkSvGvW7FhUgAf7nC8mATmDPyNPi1VsdL+BVF67yVUY
U7QfI7tew15FKhgAEhdZpEy7tMJL8vBL6qXJaafqoo0jcLjb0izDr9n6U+yS6ENO5HbOhi/yEJGd
oHluclcy+31CQkHQZm+WPK0HhUzKbdz0HK/Dqs67axNDsOZtPYEBZJKWyUz+ZKdB7cnC9D2T0Ptr
YtPJYFX13748zFTZZnaaZ3VjMNSxpqOklG5fXQKYMYPkJMRCTOyu+1hGytqcU8xN5Bj4KizZPSnP
BU1hMmlHlKzbobxgk+dEIXiqRRw1Iw+IxHBHSe705EZVLaO4RL4qxrDp2+oB5uwoUIEpDUJ/84E/
Ml2CK2lxVRQYQpNupS099Y6lFgWZr4bbBBxYPlwxpvzokn0typESMYNLQqreGKw1E4jXxMMKuoWK
CbgIIjbfoTh+YY8KFmAhAoUbLQIzVes7ZvgukUREQv51DCXD5l2mghixOKEVs8O9Lr3n7G5q6XsY
850q/xgQg9OBBAcmEnV56ssn2Hxebsp83d8PkXFUWRRjrd1MA7R0Ju69xZnJ/DIa1rapevkCgoec
nfPHwjmGkDF5lY7YrWu32Yjjug53BFW9xrr/ErWnrpw9NfjhBEIBjuViQAY401UZVN4p94x0FLq+
y8DndP2t5ZKQ73lt7nj3ZetbphjM2vemfhaC7y7dJfUjxBsfUX/GPk6eKnj1Uf+maHCRSLiJGNCO
d3/5gkYYQkoo8L5UtwieUpjjdaqDSHVt+nKjLJm39gQvGE6l4bQaPjBwhuq+DhSuImmHZWksGZOi
9dbLtyl8zgE5QQG9SEhfmF1JE+NHaG7F1wyF89K1qBFmVPXWvqGDiXC1RRq+xuQF3xxfT+r6+Cf7
nk9qGImOJEJJsV9G4Uzxo1V3fT7RqN+kgvZUkTawT120VKbUnrIQLW9G6y60N5+PGh1onv+zzJsF
y69Cw5AXl5G1oJ0+m+qjUWenMXiyx/ch3jcoqkpS4Vg28NtMv6jI8RUIThBzu9y5VlxvCVJeei6q
FpKauc5qZxqQNg/DSoBMYyW7lm2IU7ixoqnxSijE7cS2DwMpWY449GZCf9TtEoLiS4UXozKn1aeV
gkNgFYfEKjdlbWx83PqyJp8QQr5yS0CPk9gTT+i+ot3QaW6S+OuuYtoS1uscO9ayusJT4tCHouc9
mZ24RdC4FdQ/lhi3GS94wQk0A7qbJZW8GH2PW20LeeWIwHAn+5RdZfLEf3SPSAoE27se596pJhsc
DINfQFkhIVph3a5IWnWjFDMGb1upMsE0cLXy2hf9j0y5y+WCvqjxdxDrnRbxTzzjLUiULUDjXZ/Z
N9n+FHF0CclOCAZpWwoQ4zUlrga2gBt+0jN6TxnQrOxkmAu1OIIs5eNGnJwqsO6xydkYQWXx4w2O
8SPm1J2B2XptIr+6zD7bYCVH1ULZZUTxe2+YjDhMuoVqIiCDdVWwaq0UOmGa/FbQaPMOzmEfnRJ1
fMwIqxIzJ3azuqh4LbMu3eid9iXF+H3yZy3m1zT9rfMAsdbwNg7EEyvaOcAdXmnxQQ6DyzA0u1bY
f8Fov4XsaOtS5jtZro8rODU3SF6ajONSyD/sT35bpXcsQ3G7aSDvr9yD2AdXVCE9rJABPPMCeaG9
TEctirZmhv1tzps66VwUGI6lZ4e+785FWz3rqWbsdEx0WMdIBmx4g8Lw4M9LUg+0Jd9bzJXCYrqH
TNJIot+YpnzryAmdKVwbuWfuq73gqtmAYGOE/V5m195g7W/vObDRO02KC7/cM4bB1SmbOU/+JRG/
Iwcv5LhfWAaXJMSLibde13jSmT3E/B4WJUra59vO0k+JsrgKT8pg97icVGpkOHfSvxBXFO+V+TEj
aW/VLyqglCAGM/uZENymseSEY/poOUxCJf4A0MkhiKdEDsxVBFvO4D8Zq2/IhRhw/LaClbGZ0khG
9GLC2HfzE57e/w3PNOI9VJJz6LvofX8DPvqhk9cwh7e42+GHUFubIt7U+KwKMCpFrkCW/+7T15GU
s96oPBVH2+AbSBbJIdDZaFnGaZyKS12kTlwZWAkx3Bb1fm4aWJk6nEqyNMb22WMfy2X/PMylqzBL
5U46QiJ2zJr5WhleVUYaVib9Msp8iuQR2z9R9YglYKe+IOoMHLYyUOs2jj5fplLgY2shFgGk0+Wv
UuM+S9CqCwX3AG/7DOZTMD7IEWeYU+0UZu5VJrEqdrzlBnGGmfzApD9GkbpPWpx1ww0xw04PH0uO
B6GTfLQR9VniIki6RCmC8o7Umfo9kiEKdCM5cC3YhmX4ExylqHOrxEbHo96CpNqqjOYXDJHf0xlN
0CrwCKvSfrCoHjptLyIWsWkI58qmo6ZC06OG8BtKAZp+cL9CoWzKLc/gppMITyRL7g9WPi9Z6aap
QarJHOEc3ycdEndyhqoicEWASQZO2qlLBU75xLVLDfxm4CGYaToB9IKZLbHVY3bDRXbDxYVfwHw1
0uUQYufJT6wQsDViL5jrqbaxUWb5Q/YXyIxgAwijRWrp8mO0fAm/QiuhZc465SaLdC933W8yN+CN
+n8Jtj6qaVBG4YisYczgDCdaYqz6bvoGJnizx+488FuuszlFvIHvc1HIU9BL84KNgIWTZcKrzXri
Q0jSVxRxzSWfJv8SVsXD0knxVggrMnOu+qy6p4CwyD5qPzsN/gIxdRwRuY9UL9FepzD4wff2lMLk
FxjIkzHE7ziH1N4Kp2c1QIiJSKBzzYr6NS6Vf0M30hZoLIeKaehcrRowLw9zA9k8ERvYaocJQrbP
V13WHZJoUZd07kW6sQX2g2i8GGHc4A2RfjQtuZJ7E23maGS55b9kdC9Owwe7HvSixOARgFtJ9Ic6
cPhOA95VuJ7Kxp4IfxCLalrLfWJz+DuTDk3Uo2J3GIw4IKpG/SsTPG1BqqFe6YeziaueuaWJpUM2
pHVfKDb69PIuM7FepkJXFUDbGtAkj4oQH0E0bazEv3Z56gVzsW9reRuqnL65+mpRUiq5tlFH84yr
33QUBY6NkaAV119qjfE98Vwrfaj+Ctm8B4H6DEC8YqcPoU1jGxWytA/r/LWh6F1lGtgI/HraMLzJ
cQK8J5kemhw9slo3nLwzuMpBE0bAGxKlO+AVBW7aomM0N/mSN56YwUVYqItsE7YtC9NCZicoMomh
uInjIzn2hNxG03A06n7PwmYL4LrYxNn8FhW4w6Hg43wznT6gi+wlD2Hay5AyevRL9MfiyxqqK4Yy
V4vtqzwyNBoRhEBX95PxA0XKsSwaJjCIeRlJaqFJnlv9JC7hlLb1TSg0pHgu8aDL5lEdZ5aOqjcS
pF0vWCmOOOYhj4GRO86Xl0JvoSXIyraqje2gs21gRsF9VpV8wl12t4Lg1kdITWrVOhRN+i+MGBw3
BDR1jADC+Y9dyKdeEbU8dE6rlW+9IAUr1JilJeJeaPN9GlmVwdsgnMJIjpLPiUNIrm1oCvWX/0ZU
2U1TJobSycXIsmefhqehDb4WtJI2jMea8SfZG7ugmEtP6zrPVxkFVGx7c9ltiBPTIuVcqsEfc1dw
XONOyPquQTqKFTRzhlErV01LSZFR6ISdxChQPieKxSmkbmHLYF1Ae1ZyvxJ+W9fWLmZTm0njHqLV
tg4bB34KwsCWGpUtAhKmoySBA0iNR2WxfFATTE1LG1PSxGWTeZnUhNYr2jTABUgTJIvDYE2b7/xJ
2RPY4VllCnYdcJINzpHlD1sfOXmZVd/LS4gY/XcVEVs3bNEkuGOJ54/bjzzCVWqla6gPfU3tixqR
+cUJqfmG5KRdYakXQ7SvsJ92Y5/dCHp2BFVm0GVep0jXtPqNkJf1AhU43pzNghcO/fxmTemFk2mr
Rt1hlCFusI6RCvPZJdK2Lu7m/C4wi8jdqyxLHtkEn5a0RBaaL4N6BVh8DrTpJPr4MLDpG2LclbQE
iPDX82TeKi1xQyMDrkdmpIHsYUYhFFvl3pwmpL/F2raPC8WK3GgH34/TmpgNqANzO9qokklhSDJE
1XG/68j4jGMQ/VOXMZ1U7TXMY4hwGvtfPhFl1IJbY/kQhpprThRYvIw5qMPYZmdm8/swLNFf5oA+
ic1eYb/JrIdrZgYMoXmeySKX9X3r+6fc0sj9gozCLdoZ5UZWsTf4v1lne2Oqe5UmbQhw2pJu4eYm
Zm1dZWiETd1mDp4wuVt6o4JbknqfL+1PK4uvVEKH1U0WEtyTbJIygkcQXpQ/J9vAZzadTLzY5R+1
465WHmqWb4mwWDUG4ofQrdLkWIN9l5OvJH+WjbKWJv1DG48TTswA45Mgnj1B9U9E0jofKKErBpFo
i7haPMh1OGpeI4DhOXrZSCblntVL22BLiGGGFBp9IGNjaIylCqsrrbsXFXGVrIA/T8e9PYW4J8a1
ImV0bTVCAgTPAJws7WhlHxYTdaKAmIDmLuSFIL0pc7qRaeu0hVa25IikA3OSghoNCGIBGmOkys0b
1VukNvXAAY6HYgK80n4b/UNh1tsZ92XU1FnkORIUFwj7aGfyVpOl9WyHh5q6v8BGEpD+5XfflXJI
BuE0SPfE/E045TqQlR+V+PpVPDMyZLtW+WyWWygjZFVMSvBPScIXRQxuHsXHaK5OGeBaMXLX1/4u
tzPXCjB6R39IruKhvBl9/S0FZEoNNtVAzCoXnwqjKcIjDpZF0jF+LXyCO6vUNj3KvdG869CG4Beg
kTSRpI+ej2LLJv0HGb1n8habCdih8qsL3zKLKB3mKwqiXhVERLhULdNCFGAM3lOi6vjzoOKgAjhK
urwPQvzePcfqNH1yhDnc4MeqCY4yK+puvgTauy270vAG8JRVH/haOfDGxnxW8fiVGyYhliV+a+2p
TMYfp+MeijIAB/k0ZACV2Fip2U0Z/gz0KgGtDJBM/NWLtsFuTjbGBXO6y1RaxfK1FsU2n3wXCaib
ilfSl9bDSyUFRHCdMobhBi9XW8K3BSCHiE5VHqOUP/1a/qe0FUZqPDBoKfmbdhWonBnmBv7Xzobv
wYcFM2c7qvXfIKnfQDSmeGQ1FTJMJcqBw4KpWpwQ5DTvGzzTzGNS6WIuybGIlAe0YRXDx0bCjcJ5
nclIqpp0O8/Lxmc85NDqJw0QCJvxFod2rGUnGdmZhUiqr2osSLVDuiW6YYUMWzAzgPT/Yt1GFV7t
LXYhPOktj2BG1nSHwYmcGx71ZzLjC+arjVhyD1W0uICeJNvwWjLdxrVH4jfJlhU0h3TTAyew9UeT
vuCDH4YTtaGFYlk6lME2ao8xel/4FbO9Tehy0MCSBF9NpxLRXRC7rbxldNm0Oy7qAUzHxQC9Yr+r
1cOY37MeUR3a3Vl/z7RfwWrE2hviahaKy7SE8ytK1y2zUHxfg3YFCDlLQLvge30peO4MDxspS0JI
JHCzFW52EwxAyuuHBABFDeVcs2R2jV7NqajhIRT/suk9ZXrS/MrWcY43zAGUa9IdtZ70Epd3aaHQ
N986iHZ4mKzuJnpCY3qAESB34D4L+FZAbNODr2Nno9bcZGzrIiPcDMFz7ClBwpMJv0sA/L5b2r8x
RuHgKPYZqd+2MT9ROmDAVQGkZXa3C9RZuGb6buWPlguTICo3gkbGBk1gAxg3QXDQsk0n7RmekwXu
FkC542qjgwbsrYlwqVcqr7UeIpmT0Maw4v6U6psR/RXjrRJQLmGxwYg7V91Kz1ZVCoJ0VTY/Epb2
5s3INqZ8oizM5m8rXXSUoJeAhfRE0x2HnMFl+UrmfZzdUAjEEjaW4TmUiJLdXPxEET3RUUB0IQMO
6V6yid4AoFgWOKdFLlQdgOrXYkf+TGo5eu+p1QfdqwzI0a8ALEL1ICy6Lp4AFszixZRi+Nn0LTsg
pqAQEGdlqNRgiAF4d3MMjuOfqbjjtaSnMqtzCihHuefW1yJmN83TVLP/fU9Rg8qDqxZeZ11S9dku
MZQP0C4zZh5EOPNwAsFYZl/ykpIxuREbfhX4NpaJgCYBTLaMZX+TRtYp64OdIV37zCsUjCyBfmWM
yl2z9uF3r0hiSu1rNwJpJgARgyfZXRGV1SY3PkedaMMAYFuxD5lSpPyhltmQxEInbsXa1gISqdlP
3JTxHXFQ2+y68E6mB68Wprz6Xz44PUbKftNVeNpAYcBb7y9G8cCwz3VZoFzGRBGw4ieRFyU2b0/L
yP69fMuJ7hGcrN80OdinzhPqEh/1nUbyO25Wpi6vTXLlSTFx1NjahaFzXMI/WxJSvJRGR1C3DWD8
sMoWhBIxQA9dtT7I2ZvKb5eEt6T47YAeUG1IV1GecxA+U5h5obqLh13b3Ibxij9vj6er0jcsUnou
8bBHwP8D6DMytxqkYqD9zKCPOMBegdOri+FxHA4aX7pN8Z80i7sWP2dEJAFSqgzmChA9mc8qxkPl
aN9QhaRgD2BHmc+j9ZB6wh8cFEbhRUIBlgI358XBNVuRD9cBp9kOkkUk5amZbhrTL4WeoU7m5yi5
/nKsYXsusxM+SGSYG4FnxO6c/iuYf8hJicI/VieW1Lsy3gpCF/GdB6QHXadmmzHlBaC+PFmoBZxh
OffKp422rVaoC9W/Rg2ccELchmYkoNaXR7YOr3gM+ulTk94GlDSF/qvNO6QcdeTlppuTVT5ZjkUV
1gQnpdsBiElQA5J4q/GAJNZVCQ5Kcc8wQ7VQm6bvOD/W6hEOHs3CCdZiaX5PTNtNXujwng4eLlZ+
emhcLPsZpJ6EAZMx6fCX8P4TINbdbfCn8tZgod0dM+RQFFq2dkZE3ZjDgvIAyg/zgVIJxex0msxn
RAS6wkno5T24CZgi+1x8pc2HWXp9cEniD6F5kU/DDWLujoEM/2GdfU08mfqG/6uYHUImbz4ue2sX
5ixaMifR93F47HHfSfp2RK4wK+8QGFqbRS5EJgJwrB2Ud7PDYM1MTVYnT1qUrwQpqhiI0EfNzxx4
YSt/y5gBm8MkTsStkzU6TT9D+K8l1oC7E3JBYW8mdY3wLByozvFpkmCwuNE/mYcbpPdYgBBXywSE
809cLKwWxKXQ9N/76FB1W0ID9ZiuiDEG0yqCBU2Ovzm9MtLq52OnO+GyUv6O25ZR6nr+GCv0ZVte
zqBfZ5rLyAqcKiJrI2BRjjSwky5Z8MzK9zJkrsy2ps/mM7b2qsFVy8yQA9oOPkP1n2y/5ilwg+U2
OiTsSe2Hrb3OACpNd2E9SSFozMhLs5d6fg9YSplSf1Sj0Ani2xI9FBVcN/2/htYscJJ0N8UnI9ha
6QYSv9d371hpUUx/pIDn5Z9I+8oq9Bx0ak3w1pYf+JMxlgBPT3Mmu+h+3DHYqc1mDN7l5k1So72l
ymucfzx2Ngv/UXskyDhrnb9FzwdSvIY/LMibl3gc9laP13NaNf0xK/5RAjlCfM3Ju85iFXFR9h2H
vsOoBLbnpYZsqEIFr6izAK374jIaqscm0QAejlS0fQ0h3Cjj4nf7CPoP0ffuOI9Om+IQCxmdIPMW
2A+gKrXza87BhScTtiKnMilKFeordoMDOWwmBYTqBhD9C7ScJk1UnaNPFLDZz0C+ZnQrabEdXlJD
vbC2KKRLLjxJQX2lPYxoWpn6iY2F9m7K3zHPYYobL9fgCaG+hcH8CC0XW+zKkv6ZSIDAv6jxq5Ft
m2TXpVc7fuj+BS8RyowU/I/yMBrHag8ozW1WQj3HJYci+30Z4ZIbcPJGwJdq4eX2S9cButH+FL4a
BjowQw9qc5eROubiDrsRve1mHu1VNYz6qhV/fHhhfNGJPNINlzQBKqoPfm507IieRPxj+2c/u/n2
Q9ZurdgpynkwrnX5lg0gfb0ge9fnUw0YX3UJhRjxSWA5SEgBm2nQy+IogW6oyQ8gRFjmct6qk1Oa
j7z8UCg6A1t2LNiWEvNGtscqKc7IUFruYChaq9Dc9y0h5fUubv+k/msMbsAsEFc50LxB9Xewdtxe
uKh9EqyS+LPI/F3zY6b0pkeubB8j8aZ3BCIRbB5RKpG8iS7tr2EZDPuLxwn9VcW3WO8kKumiMc/J
xDAXgF6xlpbUqv4hSzf2P3Z+WUSuPmPtZeFwy0GdRbI4aZYObRkj0CZWKMF+ZcR76Wdnwn9iLzf/
U4Yvm813KLSN0R6s8s1ghCK7JOZVGMtowCgI8ecxgtGhbcYjxEhpk2PHKXDlYEWpEV7HFz8mcJsV
NPQauFL6JuTWmJk139vwXX2DOaIbbCoIuxAqoE1skK9lw06+/Z2zO3iKNt3XSOOY94SEtMRg+Uuc
wD9TvBnak2X8E1xKzXWY/rFQX4fTuz7tLN9NbcpQ7glWqNL0jEJWOTSc60EC3MFYyQI2Rszg1lR3
3XiQUejH2gEVgj3+5RANENY3JE2wRvNJQYsI1WBSjYjModeBSjvZEEe2FXP/iK26gu4ePWZQnyUE
zZOMLWxad9oTNVkUbpd4ipH5dEGed7HseOqS3gCL67CdFM83HoHykdG/oqHo0N8MyV9W/5uxfyom
KBpQIix5mSN3EhzjnknTSS+vCgTl0KBa4LGYmZs4rfozwogUGcia+HNgrlKpm4rTCYyygMkbb+Pq
1eqwhJUHpeTWHKhgyBnkfBrecBBMpGLNb4wFQKvuefZYeebaLWRaV22N6tMAxmcz5wUp9KEomFeW
fwJ+kmzbeB/JvBg5w6JyU1dfSUzA03nSvXnAzt5/4E9YpGX4WF3QwQFhUE17JPGCyfa4rgB/+VTx
bQ669KdAp9/Fx47pZ+0h0lhNPAYNzMAkORf+X0zdpySpZ+qeWV41dFGQszk2DP5l4Q4BZzsQbWyA
7NDf2hjq6IMY1qlDTqs9rfxDpalFrhdWr6byp5bXxgYEX66W5OqiwtmybpCRq28+8w5sCGz4CHfJ
bgZxLjb/xEI35z9TngcIxAugC33yjE+TM/SD9Gk9KhxWl5EMWhJDQ8lhmUbTOoU4ThhCbW5z60mg
PPNCg48+qh/a+J1BlzT/oSfAgHWzPuCZGYFXped6/g0qKgHy5611lH+mCFrL9hmEXN/8FjT99jxQ
PwaOxBXuKOG96ZlvYHjx+peSJ6B2KgQgncAMuQ8EMoYIOJ1jNH96Q8zXTlHfG/zEwkZB2Jxz0xnP
2BLXi3pTAcMPPDPgqgcc1onDyNHo0yIwsgiyQwReYR5+lJk4aUeajjHRRnQ4YC/B5g/RbxzyyP4V
+XeJhIV4rl2i/1rzZ/gtUEeo0i7VPrFxeSKLyTDaDHxt9fJYvyH3tKQXqcTba3KjsERu73H/2SMm
0m3UXdilT9N0ISyLbGWBJ8n0iXfzZKTOoJU5VhT5j9VJKp18aV9JxCLeaUN6ttT1fO5iHGcpCekg
fUW47apyY8eRG0MhMfB10B0oyq9BChh/BoMau2tUuxcDaxqmZmsiRhM/2FNjCJ2bumtw3POjOEdB
rdnzZ4otqy5/9PDQK8eh8x2ZqiRKnQhfchb2J0LKZf5CSXJIoOnNJwB73XCwy6scHHyWGf5TvKCc
a4d3Q2Le9kih0onJy0OaLra0XzqKKAtpnEH+VJvcqx+y52BYhP1PgY+QeQ8IwFOAwBVSqvqkH+mA
Jhhby2cuugZ3mPULG2U1yp+K8RuXNMKsaNaif5rlTy1etXgHPHBtdPuS11KFCngX8xlKvB0z4T0p
rAR8nTJk+Yo17t672X/F0Rc5GyG2YK33ROEhOQNDxCvPEtkcn0MKn2AnhxzrrmKtS9MbspMY1+yS
GwZ9YsclPhv4TaCNIARMOEx5OqZiR7+K/2+yna55Eda0qsbPmfuJT0/moE5OcKIb1LEJy1jjTotH
0krCYF3tGavtCWn1QDyinFvZIfksN4SpTHSN7DBHZ196C4sPqfeYpOnJPcwwSeWffcr64S7L6Bw3
JBPAizRRrta65+tXSz/3iguVKUpvzfTCSqyP8JO3vwniuh7z5bT4mjgg4z4iUWVLJS7Uc9Icp/ZX
KZNtze0O2suZiRktvpYDMMkw00cM9KpnsVjTGWFq1TL0pLHNPs3wX6kke6P8ZzFixdpm9awg1oV5
zWleMIGRp8hGnQsKKUbtSdax6pj3bbPhFHfEhpPkQGwbqYyojLsv6AuoynZx9vt/0fZQrNcQz6DO
+NrJMGU2nLk2R5OBehoEV8fF3Rf06vFT1zAynRfg/MDXE4Y4alfhko3xTTg4qqITAcBatrWLayNd
eo5pElV6DprpqJIlTICAJTju96pBbNw+EnsCMYcfyD1d+TurQGVg5QHdQNMIIhwlAgrg5DmxlQh/
5unHRBTQUUxm1VHVEKSOBDOx7+xYpPLK8lRumuJq0mHG4idgVi3H2AWfU3JNmvuQbxsFOeTW1265
jQoC03ihraQYkhK3YILOFYwD+p/C6UeUpuQptggbsJrVGC1/uwB/610EPb89KIKlxWOqIUG5IlWb
XIbgBG8lYvyOC8ye+5PyZLuU8PJ1+4U+i4KFzgd3qoFil6VCnnn677Kv0KzIW3ia/YwWCBTKa2Jg
kFzryYFFwgClnNO5exfNCZh9OO8IsiutZ9rtYVyjXgJSVdEpZyMQdW0lX3F+8VxYV/aUXXsEQTWR
kKV15176M7Vz9JR8HDXYnGpkMaxCY0AKKSvzsuGuOcPnIifBxX1GY2U1XHerBZ9oaUAPV8Vrw7C8
jaN1orDLWTo8Ik5RGJB3BBcl3Vv1lkUq7kwEKssfaNRnmd0LeXH14W5wW+nDGIkO2oQWfQa8+ImH
ZnbIA8sRF3BPQneTAoTbvxXRx+MhaEKUuCP3jKsYxHxg/r77iYUDCaT2l67dy3EzsSfAFKgzuMau
hHIKlaBMTkXBe4EqaTWdYuuVxBJqCIfQVb16oN4h16NJPwssUfCEGjj9iTendCAwyjeajapbo0M4
d7Ss5yDx2v4GIoRq5kSMbMkLlL+wp5NGAWubNoSdtOJF4a7k9QmnY2h+xtpXqL818/covdjDP7Xc
MsftUGOz1bQ72OO6yZ6VM6L+VNR72PoMmNasARj4Ibz1mupgCIELA1LdRWdLJqJ9jpMXo48gPtjC
t2yqd5v9d1TuGGAQugohhv/hm/JKXnIB0Cxj5d8k0V6etXuHOlJRFop7vcJgs1KVQwbPJv0pMOTK
HqW2gnZ8b95NhD+DPm3Db7k/Ve25YAPoV78a1t+eASlNuMz2WEMkvAn05+D/x9F57TaOZVH0iwgw
XKZXSaRytmTZL4RTMefMr+/FBgaYwaC6y5bIe0/Ye+0FZWsqfvm41i2vk2H9wJyIJizAfYFy/Mol
gnV/UvZ9+4haXPF8Aej6II00H/VXXF3C9DTE52yCUnGBTsYSArvKLmC4Yu718jramEW5jSN2Qihd
un2NRoXRh4bF8FKIm2VRmlUbVd8VtePBEGnY5nYbv7h0wXcHLLicgFu2nQM9a21BX8/6Xz3e4Nro
LLK65UOEHgseGEFeTDDAYWfhW0N+b5L+E8O+lA9Bwqdlf5Tjtgkt9PR4+s9y8arzwgHAgYJetrgx
tiHvXN5vyHeHrHKJo/WAaCRRwFuQ/cmPYCcnCawgnY/YWt2WmVmS3EYF84x+Fr+RkqPevMrdrpsI
T0z3KUleXsEbd4jZUMjbdCIGh+toUK+9cqGfK+JLiIuLMfrSoINST5rnWrFjxhrJUf1Sst8wc2PT
goqXU4VzJ0+OxJFYYOwgoZCKKQASkjbPnFMGWWZa/lN7B2GaSgc+csi3de3I/HeD+yci2UcESxTU
DYlbKb8bHQJx6AWa4Pidoklmb+v9f8s7vH+txqZP4brgFqvn6X/BmqzWr6m+amRrHwxfKbyHDvBw
Ti3ZovKrUXY/uuENZIdrE+4i5GWsO8BSwR7+yt23rr+l5tVAtYrsjXqJ2Vj1DrhSKy+sSLqZjbZk
H90SSkrUxmSEKyLg12nMoAKtRe3BoAyO+Jk2MUnBRph+edVBT+4J6CnGzBXnH9XiB9oVrOQhJBos
ZBZJddRD9YZpdwdkmuvC/2fgvLQD3NA+47MjQTWkqpjTd82wIvH2SvdP/JrjWTFcQ3XqFP8Cn8of
7NsRkGUSryMUx+OV4k9j2CLejOpQxzzta6NjjX82qo2i9TimnSZTt4BIaDldP8LQh4Q7r+KNDSOy
nqo3NEkgC8ZQW3EjDgQBRjXXXxXipuUsH5dR9tVE+7kQCVLq9V5ZZOqujz6jbB3RBnL6EH4ziidZ
mvqsdNvx49WUbbrYyqjgtkRw1lAANOswvMgH0rWlrR/YD3ndt5VcANjoJtin6B5bZ6V4srxDKCuM
cy8D70IvRo/BV7C300vV3dScqDuX9VGRaI7VXRhwa9aej9gLb5Z+qxC9Bhhfp2ZnyhdJPnXc+gh/
2N1YTOvU+KdXMFOgFEM57hfH3geoHQFdbc9GfYoZsiv1OWyPI4CvjkED+VPyfCaR28oQbb5jF024
ZcxsWFQzCD5g1ymEkOkfql4wdAPiwd6jit8VEKix8cOiEr0Y2YRb8g5d7BQsDkmtIhJ3n1twNp5N
e8RvD8eKJcyrgKMNeWohdL7aq6RdbBNfGiOoXFyM7qonV58qQVXv4lXqj6n/IuNIJZiSHia/Bcnb
vJj1sGWKX+GvvcYJ8u9Q8TaZDgC5eC+HZ5DdesLySDk0aCC3TXkfPZ5wp7DJpeuxIy+mAGMDOb80
wyypJdTDKKD6i8dAO3OmlkUm2oJk6zF9ta6xspfGY29zoD1qIdwZTFkBhUwo+n8ji7GL4ibZXyJr
x0Zn7sX4HzX8IdLm2JreUSZY/TgsPUHrbOVoIHO3pjwsBRTIf/NYRR03hBtgeUr4HDg7kovZ3yJl
NcqXUJwL5QAqjGIuIsKX5UqqIWckGaJZRtoHqmhPW5UdgJ+/1HJThr6UNC3KcMFIp+DRV4p34jkh
sm7r4JBRWwdgC6o6XAjvzdAda1rWaCDr8GVz6ozjVc9+8afrvTshdWM7iqJeLc6s/cs8QFj+THPS
htYeNRLnc821MTt3TpnyDZ8B36XfQiI6dr+TMi5sY9qJgmDy2ff75P/Z1FAQasgPBrqJDLUEfm/8
7xaT7PADfQrPP6BOy3sE9l7mC+K2CGBwRP+K+YjiLa+ivzT/5ENlL5z5nw1jOMgq1qwlKAAUpgf1
b8zZyHIToR3V0HXKLJsfBt2op7LtYsWAa4nJw87kDRNM064QRM2R4wovlPTFkxkPa0JKTHzG5cY2
bhIDy0rdl+Va5qWr8azm6gYPX4z5MSIvI55HoYfJ+6MQASXNkGip5ZsyRtO4Qok9Stx+DJ59AAlt
V260nvbpYRY/Wm0QKPArM98YGEX0X7xtEC008Y+dQ5nurQypAyIN3tQ9gys7Auv6gW6Efg1Obsbc
LycpYmezDsGXFqsotRmuEh2jAdu417iYAQYr9rltGU53RHBxE3YOuwf1GdTN3rY/leQxk80SBdSv
FS3HUxCcC/ptKbWZlZWgllunks9h1a6G4q9FMKCsNHMbwUCelPcMVSEJx0tpekbGMxouEF3sys3A
yNTPJqJ8zK9BwxA23oUCAGvxKbOeyIjkMJrm0GA3jPRDZe6KImStdK9ignQ1Ghb5brI7jp5a8IaP
2pJZsp9qKV6Z8rmY0E/dkAbYFY7Xi6e77dxnqBeoolS8Bzl8GziaLIP+Y3BEMa7ZCVrwxXK6ImS3
tLzvoflUmcaNgBMJGhh7x4zeZf9kY7kpy7+KUBg+AeYE3h62AP+UYXHwwLBsqT8ZwuVLCPibMLoF
eOTS7mWyn/GQuxhPC50iEmKslFywMcVO/Cn5V7U8ifJpDdd4dAtr25+i9EgDAx6kD92J+yn/l6Gl
yuMtXkamnH26Uqdr2lCWt46MeweUcrxjvZXUG/WB7kwzNpOxbvKbGJxUodl3Bo1VQc3gGZll3n2l
KFL87E5GKo72a2acWVMxquxYceyyARjuyh+u0BTUYSvat779VIGUB19qfPKSjcbk2i8fvW4zLZ6W
XBSOLuqtIS6D8SYDgZDtrzzGlHCLU4qJwdFHxtf4XZaC4FDKterfSHFbWI+kOMWEPgxbbfhNvc1s
TNFHY6WEm3H4s/HdpYhB+Rvw2uinbAB3xtlMrI6KTzr2v1FeEL8wGAiM1pS/ko3ou79pCXJ3Aidx
/mj1Ngu+UcGG5i2e25s1sAJPnAYKaz7gKPpXdd/oq+JsO885/fQ4ABdhahSYbjHQf+MvxSvaJefM
epP7q8dnmyLiF0jxHXSsbHfY8HRb0mjxv3jE1urHhtVcxEy5gnyPCf6zoTUNsD10xNZKoECC5BKi
8oesKvKXBcU4dUD8Wf0atX0b3Ux/j+0vLL4l80dniY1gkFW/4Liuw3VABH24FNFGFfdxonBs0A+8
iRC7r9t+FEQ3qJcBDXGDskSeb7aWUCS3968lDG1MctqvFuOvQsnKABz9CA1im9zr4Ni1HCH2Svbu
zDCEWZKfektR5xRYv9w03OB0HOpL13grOzuNhoZt/x9aqHXdF6i46mUr7A0M9lXHqH+Kb9YsUa8/
xeyV+tTKeWxLeFzM+NoT3OG/VfssLMDQFj8/rSzLmsVIAa5RwMRUUSk/TSPLdzJrh0NWkTHIsOzD
jz96So4yvEgmW1SyHnOAgQweA3rnQvmobqrPUvhZ35MIPTLZEbyk9JxcfqJ1JfnQDp+SlG+4Aijm
ZQ6VZk3TDGGk8v5UpkjmstFOxsTzvakMeBTu+B1OGzWgxJ8+4alI7O374VsYjwC0ErEFxHctLPMs
SQdreM5hKeM67BxJd0eY3DhFxH3K98xIR7Gp+UW0n7D/6cCVzBHgSb/vxUcabZXx5cEeqcXRV0j5
vtAISXikeixBKMesZ46QsjzPJuz0X/1RZsOyQgHGAktt7xrqkIJHkKYrCZ3JOArjNGq72Hyl5Drn
G/TcyBW0BzNaL4PivcK5QRELuGlhoimfeC+tOWv1mbElNbntJ8uZeF6NDPoVOyv4J5KJsYCpwHtc
vQmTIdzXlIB/8P5p6UHW9wJhAnboDhVh8MATpg1PVdtnCbUojwDhDTTTVQWz+6jzYsSGa81f56+W
H+p5HlfvcVEmwU3DBqZSuAxUODGLxdG/DeW9iHUK2C8rPSs5KbbzmHUdtzskJph/U/jIrb8btE+l
h2eYroxvGVEzjJVmPEeYF/PkFWTfkX3V8514+c3ShlfJBBk+m8BJyzhASZGSIzJU+TwpLKshWIBM
8I2b3MzULHRaCRc0nbGn7vsu2HWg5CLOWoJpFASJs7J+9is2frtq5c2ouRJEs/yZo7ccxVXHExCh
+FczJ832Eu4sqA1iqX6r6kahjUu8c4z8N5PO9I0pKm1pBpX9lO2KnfeYURcg4mPVcLZBkPXEnRKe
Sh74C/6S+dkE12SSSQIDuImOC8QS8VNtn7rW2C39aT/JB6X7LaUbacSheuBjRYHdjmscH4vqS5r3
Hx3aWQZ/jDZbHgQLy5oerqzyJ/Uco6fC8f+kwenFL8PjxHN1AA6aQs9FhxMoP0VpLwwkNy0DCPGK
1WUZMFd4JFwRSM9dDATKUWQAwR6jhoameJrSewdiIfFvVn3BJsYgUu/e4BPX/jM2TQacNBDtZkDZ
oPRQGnDB+fbK59+MTHA+Ax0JJ3enfZn1PWv50ZNjFx9Bg/U4xxNvp5X/cHQa8rc1rgRJuji81NZV
JEK4J49v8ndoz6Aau+7ZgaUd7LeBskxSP0O1WBvJdcRo16DKDfhRCIpYxoy2lJnAN8sV2WPaEW6e
leyv8yhzZPXReJuZDWU6YnqNzDJrdIst1Wt+yAbX1rF3pGcVpoy5EdWO0DNO8L0Z7wNxYm+Eh++7
JEZs0lgTE/MyKRc6QEMc8/bYE5qd7uJiJRmOj/dX3uM1FPlnzSAzth6Bfrfaf0AdCvMy5HfkiRwG
ZXrgSq4iXmNnrCifL23JP8OmFboPebewX1d1ucmCQ8l7XqfpKlBvAm05jMH5IiqCzdjcs+aOXh1I
56Est80X1yrnUEF6UfLwA7qaRaJAYF6hDUnNWzdcGeJbE+D6W6oeuaL6D0NFtfcOgmpZ3lkxs9Jg
hRlyh+XkZXDaEJqA3bzZIHoSBLKoty6/K59pfGvabtm8Z2w6ZT5VkkA+FIu7tSX1UI4dhcgujmNU
9mF4R0GU8/syymE/jr7Xuuv0ZnPeQ41QO8bNqqIuT6AeZba2x3rHg/1hHGR7nZXnFtl86N+9dusp
q8zcJ01zAVm2CpkYhT48RJjCZIC16LhVFsNrrNqlYCA1ubMuf3xWpo/U+oaXWU4oe9y4criQitYJ
H53V3eGmrhjNZBPbtegEAhfunNf9wX2oK5JRQnSD5GtpR2m66i1wsfQmt9cB7qa315PvGOBJMvzl
+iUuuKMZJVWuhYAGIC+BphUL0e4SBx/e+GqQsHMgvcLgrxKITK09YLuCtGJ7WJWFvZYo/aQPSgRr
viqx+EJMTSlcZBY7lIL46XMkNphh2Xin3Zvfb5NnEKKJFQJA2RX1Ec2xhGQWfdgA8xW1TaW/j3A7
OpS9tv03ZLuJLYbl/fbyS1VHx4cOb7QfNMpjAWLTQl4CHSpAiyEYQiUh52q0k3SnexgwSfFxBzsc
Qgxti2TF5V5AsEPxqzDNt4jcdfrpm3G93v0qKCoGsreZtB5iZZcZh5LycNAffbwfpc3AF6SOkMEU
NiC5vuWYmfT4GmeMwZUl7x6oeI3fLmjee9L+moaC1oQCdRfasWBdVV2l6QjOaElTjbGEUzALXAN0
Czwlor492en4DGaxtHAiUMV1ceSRy9gbMvbJzb+UMospAmSj2uAK6b9r8zwkJ0FQVxsVHN2k5wA4
Vr9GEwYK4/cGxVx6VIuFSeU1ooZFmlCuecBFdNLlrU/vTy4lTTn0hHLBzKc2PpVHGP2g65ZkJ9KX
sv/Sqo8y+hPAkGUyaad5Aag2z6Lc2fBcizeVGxlzf7MXw4UvGaKCsE8z6aRnX0/aOA1/yQguZTpc
/RYarM69imAEkLm9MWr0nIgFNx0oLJiH8t7TydlDjVavGtRQnPbMF2bJBbp/zpeC9yAZkB50Tywq
qyq+x8bkGh1JIUPzUI1vjGzupONGAgvrLyVxE+igRd4sRgkg/4CUjT+bqYLtP38d8/Iw9RBV5y8T
MQPZSZfSKpY5DOuObHRSb1pdXgv1nlavSKq2evPEm12FH16mc2ehNjWvnfnRhjg4mUlp3X1kHptQ
Rreesp6QCyjRqa3/EWzo1IjqVAoDVIKDP260SKDFDi4l4eUVH7/N4BA0aVAvJSAVBcJEQXkW659x
um3zS1UdfawHIWRiLcoeCdZ/G/NdqbiSd0nQP2qpE1KA2zB2RpK6E9VgrjTLmxm1iOcAXp2Uy2UP
UI64+1XQqAsBV6XtSEF0S/ZuMmGx6Eg7SEhYwtzJ+zeSrRZ82dDgWBWysa0PDaFaSX1PiZfwORUt
3R18N2JmCwx40bNuxPEAL4kIHfQrFnvoKTLYY7EYwvjXk4YL1JP+YUOk1LabSKjyHIsghZIJRtRw
htHj4G1aih4dBWMWjSwsu4zXo/gNDYOyQ0X/gm5xdKuRVYkx4Xxh4rLCWZmx5RNjiGoRhz/WKUao
AwwFAw+sTfWjQiIFvM4jdMRG5kTIu7LhndCYzRTdhpC9KhdHjP4HgwHiaqxjqr5UFWz55KEJs32D
DXpGZrYTmo0AM0HfWn8rHryDqo4XrCuiaJsSgDLabj2b8h/++NdaVwxWuCuvXsU5yOYWNpnIrrb0
IXlfqXWAs7gcxkfnXRPlQ5QfFdA8uoPplGWnIPpU1WtBeKXPC1dx640DK0iWK5QjEApG+FgB5w8z
w1JNuXLf8UwvI+VNTu6i+Zyil2Ifa9Zoo/WUUeuw8oxYdeult/RtJqsqc2qV8zHg3iIvkv0hI5dp
sk7pUK4Dpl5hfZz994WMiqv6iyPrPs4q2YBUxjT8sQtqRviEGV01tIRFpZxlwmesa5+0i76fbzCw
HuA54+YcWMWeyFE7eEWI5VUN3aFEPFPAv4HaoEujTcLMsMMnRh7cMmXQqKLuM7BfFLoGWGT+Qvun
jKff7rhn1NwZJMlhrwCim1W00TDBpG8pxYZABy4MBbn4T1exIqsbnxNbO+R9yeK2/NcAmTN5KsCU
cVEDVNdC8FWlU7bVBoK3EyJUHDqKmtBDmrnRq2MfCULb4rtS/USkOiakEVXVe9n4xADdiArRm00/
7LysOIcixqtjLWSWU6VG89qNDkHUjHM+8/lHnz+MunVG2+AuyNiFGzaK1bmtAtoSMsBQdyJTSVSf
Rjdqun+pFp1qXfmTUDMF/f8ClWXL7FKy3jTjTHYBKBouGHghutYgPB3wUberBDUCU1PDxkbncu0F
De47Fh8R0Cg1/MUZAVSTmilAn74V+l5lc4Ak1RNXz3xZ3UFEHLf9WtTJvnyp1DYTi+Qc02tj6ks/
/jS7/81aRHlLYHuORHaXSAi7WgNiTFJLHLkhlVsvBQuPpmcCDGDXmBL7expzQWxSpmmGxb5wIgJJ
UPyx1jzUytwbXoVxCXubnTFgPCh6/dpGQ9Oly1T85PnvJMc4/yf4g27FZrkuvlEznqToFaA+lz4s
Sjrqs8pyWzS+6D9DH2ERS9GtUvGY7YsGHJC2kxtyk9Sj7H/J7KsLVCrykiHdpdD086inz4xVHY2I
yHYt6PsEOd6kkCMaH/RAzJkISxlNoIVtx8x/zGJ02+EfiJkYc0SFQI1xDHv9GTKvnSSx7uSdZWj7
ODMxXPVU7hpf9kwGAxpATWZV0CqHm2L8ENE2Ie+BZ4//pW6+NXQ3BNuyqt8BbdEYHQ79PVJnBOui
0Ri+6WT6bnwWdwHenxUvAQE/wY85XiiQVek9sjASMQKxUMUk3aMoIT3IjzyOAI1Ra8HJndOdmAB4
6SHt32w1xphHaY4QRV3lPE01X4ISvkqL64S08z5DKGtBCnWj5Bvxs9/euuIqSsB9/M7J0kIOgEVu
0ZhY4dFqCzbmzCNXmgJmf9XbL+QEUaatNDaia997WBLAQHUlc35LVufC2V5EDLdgqAQsKziyYmuV
QaEKtrGyDXQD5PFz8BCfQehka8U65lfwrJf4EXKzdnUskiR08jeNAPyZ/A3x3TboPns+rTvq14r/
VXobIV/kcZ9Wu+FfCq7PGqVliVxk7mXZsin1hfxK1B9EXx3yDA36ZZqQdLBX85DUnGiaom6jYBjq
GPwNIVOD5hT3v0IvARFjHNibKhnSCj/tT16wl56ZZQkVa+9WDLVEOoCIW4GPxAxl6ubCxzyVyJNj
Wt06VqiniBFOYQyipqydEbS+hz1gpoh0+gb5W4o00Jfzrak+QqT7Q5Kv5n9LyjAlb/AxRfcGQqC/
Lpvj2O4ki3nSNn1k0nvrf88eA/5TIujSnMrbpfCyarAw05sUukg5fXY/Go/AFZ+OVdzMEO0kTPOK
SEdlXgGC1NKAXKlYOUbkSOTwXTF3Hj3UKjn7j5FxdEzHm/nlaYrnhS4s03qUXdRQboDlPsF7QJzd
10gT0HTttrETXOrMmpTilAbJNsBQNCJGxNR18fN2jegy4dHwidfbM8UdxXrOJwAeRypVD0DnjGkp
0NyM7A7ZJdzLjrfJ4BjJJSFB0T/QQBDyMAuRMYr7hHt2zNtxNxLCaqHJZIY5rHQG9w1Qzbe2WMN7
0eM1tCZsIyMLmGIzqq6qodt4Srjc72p5ztVlgbcnI1HGi2KYPXeu0HZCFfHN39PV0YfM9tWX3YFF
CztgfC8oM2wSoGvtO8dFWjRno91W2b1BEzD81dTaVcllVL8T5ragWyR6INHn9Iyfjgn7UE3cFqR2
NPkxYZFfc2DL5v9o0VH7mORzXbOnUNeqbx/oppnQCc6KKVgLEa7KalqjV8fdoA0SCpmnSgsUR+9j
1Ll5dfUTtkj+tiBjK2Y7C6k3lb31oFM5nH0Vy37PVTIw1cHr2txk1s6CyGI+QJUPTJDbyWY8ZVz8
KLp/E3jbGj44jncick7d4DT6vUTk31hPS64ovy+xf2jCo0kdqEo2BfYh0M52c9FN1ivy3s6eg5ms
Rjppo/jQFAirMoHbmFtxQpY5aMXEd2foypAcU+1aaf8C1hKS8ixmlH2/s7E86umXaFNmcBkC7iOR
zcRfRxqdGH+iJgWr+EoLQttgMlAunSz5mpDQhn07fM/jDUlGTGEQ8m7GqNgxpVO8S44eIsFOJZm/
NofESDNZ1feqdTWwwjhAAJmjuIEqBr7xLTLdtvZXWRDfc3LclMsQHoPpA9FAaM8T9UavyCYTK98k
tdR+tePV108lVTgMeXfKNrBYMDNpOg49pKqzQs/Dt56SK/8+MeNoefGYqeOl9slWjR3JaFzUmx0k
gpApuJdRHOPdQmWmqEg+4Fir/xTQNFFv4d5cK8U2DNjO+/5ODi9B/xOj+lcLlZIiWls6GwTpveEg
V7C0Gv7s5UQKMPOn2Xy00VlOKHxdnGbbLjxN3s2q7iZxEEaG6gcsaH5mYAY1GYUn7WzDivvbF/Mc
CWY6Eo+/UF0lxCR570Z/7DKkQwiCdBugGEr1SNykl20bK9v/iIjxLHlXhLREp0U8myGwbS5LFn4Z
W4pgk5o7E+purqh7X2KBrdNY8G5HV0t5i0E2QNFxG2ki6LlxkxpoV6UwQwYwiQDPZDCraNW6jCpW
bL8WjRAu/YWJaIHvOm7woPKBV7hKMDNwJ6G5dQDtGGhUjQ8Bvicctp6xK733YdiLUvpjf37P6oxV
tIHPnkuE2AeZXFSfo4BwtY1heZwv0L9yZPASv7SKX1veBvGvEn60rNAGc9y2/S6reprQziVsc92p
7CWo5UN8Fz2DwYLEiTyFyN2m9WckhZif7FUSXgrbgjaom0jTmVApRrexVHs7P73FZ81sgNRytMoF
07HpIVs03nJHZHX6PrEbVuOvFmFNgYUnRQUjMuoNpBiJh+KtsP+s7hgNLVtCTGxKwArHdhB3foWM
4TwlODQaujKfAZ8H+bfqjlMzoiwByM9EvMVY4evklwGm8WxuKm2o973xf7dKFiC9mO8ZK5N+sCVT
S8oqxPX4aOqhXpfoTwwVnzo3b8eel7IrFvUrg5mEP2DYWsSiqYoAS4CjY+DHmIxFIqp1MT0N5ryo
X/23CVmMTTqQosK5pkRE3hgxx9dUXHA8aYlW7xDArMza2IQTPCTIdmVjopeeZyOPcALTHZiOrxMn
iv9b7VaVfNeHwCGgkFb+OfD4q0wHO2LiCENrjD8IDMA6wmMWk4cesa1Js/4fJjjGabV3D7x0VQyG
O+YJ9hNzdH1D+9RxtCZsoqy7lDOTTdY9VtOUwyNGce/5sDFx+jQD80fwxhqC/9Di1Ta3tGNU56xd
Ma54fMyY4ZZmw1FUVy8JTVqFNbz1dmb7zb3lI37JMTAkGeltpvwM2X8BRcNVYToTIfBozT1ybCVR
XLNJI1i6fMdZm47NT2lA9h9yaAY59iQyBhFFxqG3kpqvUQa0IbSDz9uZWbN62N8mHDS5ntIZYnrg
kS3L3g0a5vPsKiJK5I6HJq/wiPvbhhl633yl7YXgoDOp4ksisRcmpm8bmZVejafMeM6QBdk+JOgI
+snDtNsurQShWxPDerIJlxBIPXw7OBlsN8zyhz94bXNtK0+fXY6hk/lUlboNyXR2Pj4wGrDWyWaS
sRMiNPIURpY4kePK3lvpXgZfZpT2uk3Cc9kxa0ulT6sa1UUHsNb8CliP+ngxUwZYkbbUQNZKEaL6
LHdjTOl2tzGyQ4eiYki3WtSuLF5ledr46LbH/CghHbEZ3qlgnLP+p6BzH9HYKB1Ob+DgXOb87sJp
1TPsPXeqMPiSwmBCe64S0Nf5vUEh4c0f78BfEaNM10cEHGOLfPxUIEgnxnwR2fIuklNSZKJlpqa7
ZGK6glYU/VTePvgYtmTdwbjiMkFdoCn+WkoPhN4wXoNjXpQTlpiZyNmuwkQ5lFVwrkbcP9hkWiid
htFslJ7pr55R8lYXAiI36mznVZNbag6bAoOIQNSYs7hVm5vB9WgrNLsd3X0ZFMSNSaTU/0vHZFxU
bXcOA9IwYcjZsk0Lt4ZZtLLrdEVnsZY0qiQ6UY99EbVV17IeC6gk9YeHtdCrOUVDq1sppXag/3+L
A6b1FmSHYwuZmiJqZSN+yNpiqdGmSlgKUrJvxhZyLUw3QwMJ21grSYPZjuEK6FIL31rTpK1E59ty
gDy1ft2q9ndPk+rxLEdC+TexG+PuYNsqlpaqr9iZY75Zyli4c432QItfkV48A5pMhcVuk6rMLDq3
wYqD8nLRdX8m/L6ppHAOSmgRzPV946z00WpA9p0g1IHg7M7ObOZ4rub37D6pH5R1k+7a3HD06M1k
rC+RwJiMv3oImVf7GUt0H1+6BY6mhXitRUcbVbNkJo/BGD5G6Yiwb1DRPloJyW4QJLt1JhdPEkWQ
tfc9Tkbh/+RjvO98e9bHrrKieDPMtybXIePUgLFzHxIGjJ/malcP0zqaWo5869OuiMMa8Bz6cLob
61o0/VVH7O1xZdfcwxpau/ZZo7EiDCWGdZ0+etPch769SbUaWQCnWjqeA8n+HcsQch7S5AFJTBXg
XLy3NmbNnLoXuBPBwKqOXFKdrVT3vJOYbeu7sDE3feSxSUfZUIKOI+UB8y7K/AanXkjbI35htS7z
iNZ1FjVwPcKhFnpEh/tStVfMdEqNv1uTUXuk/5EtS/ekALZh2elj6gvrTTySpdcExLFG9A9nhee+
bYEv4O7I/a8JMa/ntyMbmgp/OWikoLipGZYbSV+hGMHPn2U/zMqHkqzI9LeyrR87nCVcBLYo/Uqw
TGRVwL7WdnKGayMWtr5GUY0DzWglQkbOrVnxXW8k1L4aL4/GmCLvs1syZ316lGvk7HX9s+CoJMEo
g6nRvcms3wLtDlK+tA+FTuVSPWzcQRHdS7DXWoQxhAHkgvnzR4Q9XPM94kfog9l+h63POuxom/NW
e9YX9aie/8byuxIgVf1LGiMG7rECc17PsRj5CKa6BQ9CEJDCpG4wXTj3tPsRnS8QjTK0nF7V7hJ8
jAkBFYzuVce2NsWvZnAveylITy/cTGyzg3n5y4NR851VIP3kUH54mAJaVYaq3iPsFZuI2DGpNA9T
GO3gFRIqNr/cZHuDfT2nNcEfHkdlhKZe4NjzbRBnXCW237nKLLFFlMOeXfurtXaBY7S0K2fKrY8u
HlLGWeaayo8guJglK+ROItAMONNoVG39OgQMCxj8TiaqIB5GFaPsENxqtuv8gzyX3yRPbcMGDjjP
NRNZDPM7CwJR1QA4l1+CvrBWVz1qb70kOzuDnXOvyCGpsRoWGJHKpoN7aS6K7HvScbUy3q01G7cb
qWhF7Rp4F8wUur61i3AgMgrkkindCk+0nFbbUY9oWUNHYrFdqPtkvHp+s6+JU04r+ahhzxB5skz1
o5ekm5CIdMh8n1rX7FJLA4LREo26i+ccOv1WyCqrQHSpDGjULv0nsVWMZYmbBxp6OicL72ves1JH
5IUcScUR0zN2DGOx6f1sW3Xo57VxnSKZJDPGian3DCSNqhWuixqyVlV+jp35nhgjIq2fnAmkArjW
9NRl1HykuXaMdNbPHFaJ3dyIK19pbL3bSmXtOZ0Aui1CBhSlDAuhz0+zKj4GsJczcABXd4P4QQjO
m6XTJDdsExtlxWVKaLC2V63WBStQ5ZdBbefMkd85O3mgnq3k2xC1F4WaJ5tMirpmXdnGljTuhUjK
RxP09BXvePdAryaOSdWSl6WjiG47UpzYjQc57TlLzSSqQou4RZXqrsO2Fhf+tjfGvZCtddFl63Lu
emDWUc6TEEN+gMXbwY6cdOIIxHoWyy+6LVQpshshLJT78C30n36qnHUbGTAzvWYkYemaoAUoqQ/T
8ebJxOTgocLnurUlcGecXSMHWoTrL/PUp4rNlv1E2JL9yb5MJQqWcD83i3PX+58XqjsUvbzo3VoU
KCw84nOn/Bwx2BKVY/GKFdJXm16EEQGNZktFvmkfAgbBGTjKp7JmHFil/4Z4cguapUbx9nYQrq0k
O/dVtiuBM1h83D4HRAHmKKteKE7pBpobH36ERkogmuva6SbyQycoQayQ3TVFlQSFzKqpFTP71Pje
0TPjs9laq2SgbyMRscTsyrYniqv1UGpuRGJhokauQLT6H0fnsSQpsgXRL8Is0LCt1LpSlNxgpRot
Awjg6+cwuxmb96qrMyHiCvfjfirWhu7uwxiMGm2wYCCgc5NggneFcQI2W8qHRSHhvyQx9tHAQUJE
jkNF09Pwa/6yzPGMeKHw4UtkW6wQF0NdXhROzRAgTxGQ1sDWMLBYDVAUu2w3dg7Lg6oa0Ari36dd
F64grqTcFHLvoWfNMFlVMLNs3O5APqAcbwK4NI4Lj6V4i2hQ4yblqmdUxP1UVOnBI5XKbcIThSSK
uuAcY3ax+mIVxeyrtHCrj+5WttWqoi4HtI9cV97aQHtpcN+2bAUGDNATo5Ix5ywOuhWLftUzCxER
nDl9FcBPEYXiHWYruzL5L0SCLVwz20YWcxUV7CuyjhwHUhO/lGNhJXt1WvIbkH7yGaQ67wi+uwod
uYcZ1foJ6k/yA4PkTWfiUIRi6YNiKIBL+eWWymgTB9Ob75BtFSnuznwZYvW2ze8GUFjENl+JR14s
U4HODz5hb9ULNVEcBs7zZGuMCIilsYH/oOCYtSLuyJCrAMdlAiL21bpj8Br04UdL0maao2vMG14F
pM6wIQLgHw3CCuQGW2tCyJ5RiuHXsZLsYDv+r2l9pyVVdajdfdM5KX3YKHPAnK6vRkr/IdIemk8o
Rdue2uBfN/7m8bLlckzCuT7SD66vwUD7lPZLMvmrUPwp50+zg5ugv5jn9bL+ZzpqESKTGDLBPNbc
1x59TtasQPAtTZwmgjlBzl/VMK8GXPIhZ3NMO5lyRGDj1djhQnUDstehi5PQh9n3Yf2xaqCaSJOa
aUsz9HAiH0MY1l2mxNLP6OSDZSqBVnhqeneRO/WYRjs9Po04Yapo2EQag83a2utmu6uy6GCzVx2a
F0ueu4HNj2AMGAQWjmzWqNgdHEhDeKzOOPC2utCQbvhXWIEwtjFXUoqjaNjmVn8M2R17KZ6FGOOs
4WEmKshHCXYuWg9dIBntCv5PmVw1WfM1jcPOZbLi9fXGmdCkuR3XBZ/2SK4CIARg6Mexr19dL9sn
3nQNDWZobryzsIGXEJh7wbxyig89umkxErXqgGRw0g0c5s0wvIXe+KDoY0IqVqkPrdZECmGVcCBi
u0C/kOFA9/Y+rBmB+T3EgtkFZGeUDZjFgUFQiCqV5SyCZCPVgd7L2+icO3rmjJReERT/JNT0pzIx
ryFLvo7gEsmkM5vqTVGJ5xSJQ+cbRKL+xOELW/KNq2GXgOwo6wb177x7gDXTO9DkzEPD/1qTWEfB
ibHmPLSsXCzOCIXIVw1QViIdSXl6llX84KU/j1P05tkp94ThFItBf9WZyhv1K8OmrVsCXkUQVbGj
yhFrafVvSeAPYc5bwL1/Y7WBv72OEPlF7QedINVr+EShj7EImelFRZTapoMipgBlhKcWl1EG7T5x
D6X+U4e7hruRZ+5gj95DJ429AQ6dD3wCc5QhXUIwTYfeH37blIE99raUbJaITEo95JQE3ztSt3j2
Z1vFm5LN8FjibB1YLOlPcxyOdLmN0PNFSf1bDGR3OjRdmczWI74DwZC6j6hHOH48YHK6808xPtLG
8BTARWggHVSxfhf6TPGkpQYaZ1t3ZLl4StOFAWa+7ehO0RLY6IMT8Wsj+AqFwGpZY+2Av2qZz4No
NvMUtjCcbkPe7ezGAlsXwr54DO2bwFsbwwMKxr1eU+8KLvsKdgubzWPEm1rX9ivJIC+IOK9BizfH
yedDO4amFx9pdJ7dBBYei7/WXLoUqhqhPazInnTB3MpgZFAw3AwicyM0/TRwHscjmEjl/ouLeYXL
D7OxQFisnYFlfITMBAaEfY2Nvh3yzqith7y81T7zpWjcJaxffUy8eVLsQ4vNXNuwa84XLdFgEseB
5tS7XCeZD4/pqOitI/fHKNRrw3GTawYFl4X+zXRfsxqBI/V1mYYz64UFWH0ww1sB56QI++dsslae
jN5DoI5emR2GXN56NgZizHZaw9M25z/U6GXM9IUfc5fuVz0Np6hxGQhVCwD7q1LxqrZETsHjM4Zx
pdj+G7NByPXerIjGdaj2BaCIOkOeYvp/bWbHaFY7YDvujQjCGE+bHuSvDccNUQQIyuPpaKVg/fgM
y1AQ/FWsKuWfOrxiYuofEYX3NOKbSsH/VEDyyjWvzM4dQnwL7bQhup6Cnem37oi1MF9biwpOD/Ef
ZDwQjkQvZzTiLWmuGM381NlVqkSvTkmY6dmFFIdnS31X2avqp0NtcT7W9tE3BXfP9xzmYgPlq6yl
PmD5A+ssWv8wDePOrWpgcr6+Ui1jpQjLftj7ZAWgUxQtVKL83EJZ8DMf2wNlc13fjQJBSxFvBBF7
MkUa4TE/bbuD6TpcISFJJh2FGk2DjWKVvN9HMzpbRyD4dQAQ1fY+yl9FgBRlThEhCqFz/XsJLqlW
Ix6CedHXYEFkIoWCKzTtdWqc1OS8hk27laZ57mNvY7JztItooYtqX7vD2mraQ96WyICQmDGy/FcH
+UHVPIfzJagk3uFsbRFqZY4sRFxnrarmVaVfYf49tcBN6nIN4JtjiC1T0a/NKdznQu3idHoOqmrl
o3tmC8TkO11YE7YvnM3mdDSZgQWdu+JiRt+UwzYi5lL/bH2y1f2lB520Fu7ZkOxJUrHtkKvk2SkO
uEzCnvzeXx4KDD2k50ExHiZaKOiMpLtzB9vnMAFTCcm9D+2d8mEpsoQpIYbUuos2h7HhmBqcserm
sfNXZLNEcbwxyFrCLGG5c9cwu1xhTReXPKpYibAAjEizFaXCXeafQNK0fXkNEA9y195H2S1VgZ3A
DtmNUPo2AIMm7TunKzWQYVphfcwib5Mkzk+o0GwIudWtiQNx5SX3uQdJhHyn32KNkLFs61CSfFYo
4wbE3pNQ+ypukBj/hS2KfBev5ixFaNG+6FV/yQX2FF1cTNfb2E2Fk2vYDzbI/TQiCYLtt+bqp8YP
doHpruxe3jTdwTgHuYOJqjuGGNLODsngk7fpdLB2H4Xer7KKwxSlYsbEsNex1JbbUKKEpeS26+Y7
V58NEunC/7IZbcOeffgT62233BAeR4pzln2m3MhRPGLKGaJDpBjQJu2340T3ivX7MnM6LD4BC3hL
V7MNKcUALexXt794VXEK/XQx5Hd3ttRjSvTio6izfY5DuGcDBASBCRvvmlKcj859Jp0UcP7SZFvW
79mUHNz2akGQidPxhNljU+Np8J3hkiUTlk6cAIjGTUth+paLZKD8m8ECyvuokAyYnXqMY35wlXE3
iNkSYfVqRczIBmfVogd6GgU8QaCujkINSWEZ2Pns+J9uUTQB08hvulujZaz+tDpg2aeYEyU/uiwp
/xQPXdfZYHOS4R2VHWlIIXMhGXsMO6wmIIYq2CQxQUqkWbrAK8oq3Qi0KFN9rsfiaupkXKE+KZL8
2TfgELinNIzBV8mc+LtUoxixjlX8GxYu3SyivogtTW1nayZ4+wGHZF8Ccqn1tyhnijnKWW0MBAPi
rZXmhGAg5R9+O4tpOrS6lQi6vRgdpj/VJh1DDPGAwFvjVEv8Qn65DFRooKOhSpv8U1T0NwsJcMLR
pon2HHrOtUrjsyvGtZHaW1V03J8dDguX+JqLXb5MwbM2Us4M7qX1dKz/uAjy6pqU5mGM5M7DvTWh
MZaG9qx5LlZJBsNEXZp9d0khTjcRTH5/8ndjiKzRBGw9z5zJXkg1LJh0U1rTnULIyvFMCwSSBzGa
izo/pINYNP27n7Wb0OaKhB6n3GbRkooYcwzx57FkQsQdZYfZiF5XArKvsaE+R+FAhcXxtkm7fGdr
9lnjslZhyFNP1DkYqTgHKElGkD3QGc56dS75xETPKxhMopUYJgq8yF7IfNaSo50zE8aLLWZ2DnA9
3NXidyQ0wmCvliVi50NBSQEWw58hvdvcdca4rTV+ZG5gskB/ZsO/CFyAvWME+kuBxS2j6zQ2/xDh
bWVsv0R1LJku0IthykWfqlA4Qu3tjPLVm2O9E8SaHTKqZO6DcS+1vrpQ+aG1wFxm+5xdfKxfGX2a
nN0uGnuNTLc+Da099kHw0Er5x1FyGRv7PCblP8tFFVSgzRT0is4EQSplb1qSEd97vsGgx2BY2dE3
5twQoFRB27oT97YXm7zQ3Xc5C7CT0Xv2B/vSyN++eI4yNa27CFNOHb0wTF6GZYg/C2DwE/cabFCx
qvVHX9Eva5e6mjZ9kLKsIy1VlXxHYDG5mhxnYsgfNpx7FKt1UxPqCRddL6iPuVF6WOiwyFHBSLrA
KSZuJsl3epU9GvfNMHlmGsoH03JBKkNICuAyuYhEBklGraJ31Tz24XHj3VINVJ6R7HtOqxG6g6vC
g5WZ55zIHUBNZJwm/N4xKL4+rD/Gyni1fAKxafi13N1lrQWEBHploNub3NO2jDAXVNlbGy5V4omN
RinMgG+tDPVICmNe8OFhwNLFmatlch8nIysMh3FTsWxDNppZe5es+NYR736h1HrkMA0RH4zSOkuQ
+K1bfnWt2usOzXZuL6esOuWQ80zWv4X2LygfKWF4DGhxamPTMQqCfickPgQf0X4xMsTPb6H31FrA
jfg5iwRPZ5U8OpJ87LIkrrXYp5HaevW3otLv5LTo+7tDdUO/grcc6Vub3iocXLhSQdG8euXwXk6o
gRSh5/advvejxNUX68bGxJysZRXzHgn5GH9PCFmSG1ubkQr0WH18DFvEZMks/VgqUJ2BRSKY0x5l
WN3SRN2dQr9pBdzhyQRLAvBROI8hU1922G2rcethkKwbbVl1VIE2+Rta8FFJZzGxnfUYOQiF3ZNB
VTLqCBNGvulWZ96Q/caaRzDS7BQQ8S9R5Ld+xIHe6d6LqvpPCbnsKZIzIl0/QOOkWQohG02FeUM6
e3MTRPHagKfPpkjRUaxVpgPAysO/JT5rPNIZH2COI7bUB6hvEy6cunqWTrrXyTcy3OAHBvyRVTzk
3/DmYw/pLL7NQl1r032uTQJXSDUykFWjEblyNQzMsphpaWhf4/yS2+VNZ7KXjJIADi/YWE15sAvy
PisaxBJxNEITW/M/GxN1tRAPrdVPnomHTYUtEUfxxkQVM5nW2Sq8TRglG+kjJkKwYytqrcR4gPGH
ZQSdjJnNeRDMNguH46GL2H6ImCoC6o0hm3tSW2tdeC9lTWvTpsO66UKqRIuoBtJWcvvTRxOAu+sv
pkAhgOTqdJGDjXbE/wx1PU90m2oBEUuoEfcegKgO5+ShLhZz9ja8ESthb9GEzYsuw2fL7++KNpSR
JvBFAzTcUCJkh53GZ7+RYJpaRnd0w5ccKYhII+aY8ujzVVdaPj0NPpF4XljSH2YbvW1XDlWtTLQr
cwtCAnvowpgBR/VWSrpmrOE9LX6MNJg5OeBkm2OxTSK6FvVGt/lHj4pTCI1ZXTEeq2Hmo5Fn9siU
3rVeaxYWGc7LbJC/Rs/20yBJpZ4WQ4aWPByOBttODYIxHw7tcr4bo2HtFP5KWDannruKfI9oanAV
cGZ1GhZk0ssJBoDWGUsH948L59VCrOIw8Opi9676rF/m3hwMhlql8t9LE2AghYcjJRuo5os71lnk
kbfr9JoOA694PPgJDvYZSk1jPKO0ZSjufYZqt3LOePGIvw1wlJWgMf7JDkpW8V60FUWbeWys8SAr
51DJ6Vzl2TXv002QQx4zGmsXm48IGpDZIoV1GF0gQrfYxy7GxkCi4BrOltnIs4zMRTlPGv3qxMr7
L6sA4bqAt8qYbLh86k5oOVHZ58m5joCoF0QAZJrHpgrpa8nZuZqkdXc5Z6OgRFhZ4RrFlIzlLk9g
VJXooRO3OWhNe+1LeSbqbl1RTICNMt+rDMFElXTs6LV0UTYejlwHwoaxKvuaTtUs7o5i3qqqC3Ox
M44XrAL6a2N0AlUWx7rbcUWViUM3mX+1plORcuGxsRX13tb6t3Isvv1ELafCObRmfGPIzVQJQAsZ
k+B9wzX+95/eZ3Hf1sQxSl5D7Nr8gwsTwXbLd6Oa9mGX/hVhTpyZdkhbPASVw6MQX60e8T//kfUF
M6lWBmvdZViUhweboijxECbWGiuIiPG7xJnIAUnQiAHXbSItWKasnASmtDCiqPUoxkp82XodfHd5
cUThv21IMghNBLFG9CdS9VwZoH9LbdroKRpmf7QekWd89TYAzQRB10ihFvUuOkVqaWDjY8NEhiQp
d3L8p6Fj1llAiynsLll6YtopUxFCja3MlqwafAjFOHoCzGp1W5yNoDo5Q/4vdXvSvgHIlmG1So2W
aD+7XheKgDEt2ecEE3PdlHsqVXwNiD90b1fQ1TjNR4Y6UE7hpREQrl1YWEy49Izc+sxfWG7yqFOx
IeqXEh/es0Vedy2bB8vDlQHFm3glfEmReM7ZJk5Wt9R0BEK6czYEFWY5Yiox6h0fHjIybaVmb1Ta
yTUDpoOajHMQI5ihZG2K/mQI817GHPh5cYpSf50X4l+qoeyp0QN5DjHrhgzxhVdrH54hohvcojrb
NWoU5aEkclGpMs8ykLFlVxtp2dPIRjR3WbUxz0OCiPt+mh6DCztQhhpWfOGtJ+rrAamUnsQH12Uh
lbL7E3qNpHi4x017Tvy7bmS7UPSHOLZ+SAxblU5yqAQXci1ORsvy2yTKykUhB54yrILF4FUfkR89
6nBEl2YfU59N/chKneBbVCcgCpCHW8V77k6P+aMqFfg3Ua55DTDIYu5hcZUyvAzDAatt+K8JQC1U
WnnptP4SYbPUfK6IxDzZcJyTftokkU8PY2B7if71JcBtwzJNLH4DNRtqnKg8D5r9kGyytI51iYG3
cPBgj6CieCqzjGm3R6fUGygSKLSArxmHURcbs0MzNBIBZ3GTRK197caUawpcyiBuxPQ+Fb29ZHO+
dTJy2qiUnwrCOgu9A5lOFYOGvO/0t8AvUV5pPPE4BCxa3hTWcO40Z2Ez2iixuwU2He5ApY7tmjDF
1l5GFXaUMc6PUmCFbm30eW2PFbKYJbAy2k+e+5InRNph0pxdTshUdhKPTyP091ofHp0za1fKYCP8
adWr/tN1NP7saOO60TmDuItyUV82+Log9ty0jvW7dKx7EdTbFlOLp4d7p5PXic+9tNGl5OCgIytC
pPHj2cCv4vFumx51l1Gw2steuoqhq+NTsqlL5ktOwOLa0a05oOHMoLh3YfIQTrQfu+klnzRWUThw
qvSeA04oLfAXLK/ZwzBUBlwnQN4TOIehEwQD5hEV7ogmpMWFJoNCq7/ZGP7pu9ZeOHPdy62X2CtT
ZSeb2GjDB5snOv/TowvROOSjzvZhwKHTHNSP9N44M971oLvrHiNiIkJs/W5NziIu6cOVduvAIo2U
prbTXD08TE5hvDuj/xwxdMuJBa8hrKAB2BnNFdAsBopmZVovKQAVrh5IVSyMUAcao3aeBuQUPU9M
lbsvMesjB3OKY9V/iLTeIjfBufliK+OKT+fP5CQu4zv76nOd2Dt7gOwff9gZ7yeCkNLm5q1hB1vq
qOcoYOJCHnRzOBFjiL/0xdIzdpwxCrPU6Y6JOwe9oBMPYxIFyC/zBeN2CxloOX7XATsg3K0mvBYN
WyA74Odh5KFyncVQvmq2xHeX0U0DjKuNXW8Eu1D7LSEEtm25HR2w6EYnKVbhQEySb7eF1tZ7L3X5
PqR8ROH4Gvfoo5mT6qBYyowMZeylg8Voq4xIGiG6aeQW7yY8dX4OnwhiSFqAwgAWPW8bpo84QfAR
OH+2zllZgLBKgQUSKQga3bPwg4mvhn5Y4XJP1UjwdHcsU2DjrX/C8ngOlPNpci1Uynj36uKpgeSg
vORl1C3y2n9UU764IYhr1ULLRBDMtkgv+o02O53kcbTZiRmYyUwfDUSalUxNs32pawyp/JkvtqqI
xvIyIkEc4mGG5JQIoBFaI7aa0wFbZJkRExU6BLCgJipVyNSXpEGPZnvxVYXybIeISPXOJh+5I5yT
LTxbGHQtGyOWhxh/rWv9TPO6xXEuODeoz77rwflNvfYylfOgGo1BFtk+HRFup5qJilI/I/LmySXk
PNasa+U17NPHZQAbwmRRAmVasn01cQe1dfwrqwKxJF+5341ncjfWA4I15v27EfF1G5OdwCMiWu8N
WPy71pCMhTOsROCZ2/6cu6g9FZL7Ih+d49Sjtm0LNvVtsUE/JZbNyPIkYRddION+asyywMEBaDrN
Y87DAugN9HZN+87CEfGhH2zdsduKuD34goPZ0MiPzqfhog0ZwCNJpZb/aJ4jjkXFzsxR2IHLAsVo
GpIg2PuS1MEK84aQ03srzFuTyV3V4aE1KHAb+Q/bxi2qWLQydSfqyUfNkzU9QQylj6Cl32AKxTWV
GX/WiGVtdLXPBk08JaCTP80Ph0efg+YB4cIATqToGW/qJvMDjsnbVEiCA90jshIcCFF8aWaomF6z
AxPqbPXVzewYtjMWAO7QHtQAO0Tlxp7bhj5lREatHDYNykjPYMdcEBLA26d8+tbK6mIU3q1KGM3X
Nb8z+r9rkldHIyy2VkW8tSuvlh3tNdLU7TZ9lUAZFGainLA1xAH+h808rKFkl0oD+RXTJ3sWbODM
cTCb4b0n3W8Oa9Chvpktn3tSwwcYRbWbMmTomlsizDdPscjvflh/+ejklSuwRZi46gBxOSC8CNRy
TNKDs5gmQ89+AREvp/SfJ/lKNW8Pouw2qOKL6cEzURDbJONy7pMfqEjmunMtBGeg/dgiMdzmPvFZ
VcSZvUu4vJ+U/2WBabZhFTTYtFy7+nUs/b1Lpz2zyKs9VJuwjR6VN619YyBTVWPiFfYeBrVwn2aC
ikjDqw6kijiRRZC0D7uWd9POL3UJhpJqFV0KscVox5KJMHZsAQOKD5/rMzWsz6QPl3Vm35MG7fNI
pTAChkpShbYObeqgk57nkX6oYxL1jPphxP5LZsCn9ir/YQnzhZCHP8WoY5Ae7FR4EW60A+NxdMYe
kpnX7Rtb7AZe/jDLj2HVnFhOrTyB09XVzirwFp6O/1y02yCGfJdwflNYY0qljXas98wCd9KOxKNx
yFdBzgjaxsqN6k53Yph4CcZpEwZiUJHIrgXbtIwOhkgvo6G/pQUBcVJfE4AAk2oGIgJyNV3mwA5C
g6pvzn6HVRWAYKwnS+VedIiIA/Mf25ijGERz7fxyw5W/jgZn15h7Zds6qJHMOjk6zLYieiY8elz0
pFW1Rbc2hoxULeaaaFP1ERWajQZXDQ2pEmOyHk2bCBq5GrL6aKYsvvlrktEaPXcZNMuAgR/2z5QQ
LyiXxkDnECog2lM3g7uIQcuZMk8KEEwtGH1Sr4xIzsdSe5hofEY9OTYScHERIrfQqAUr0pFtOsCl
McLvS7Vp3zf6zU6mXaGTvTPq6G1k2hCUaf/0nXdum+4x6EBYZSE+DGm+ezl9YD1jwhXaUqfE9eXL
lCO1QvM9xOVWFtO6KVnZGnG+DbATDnlorVXjTMs8il5az8DzxjFvQGoIhpdkzF5MSaII23oOIU+b
eTOcUrLsdnZkfqqEngzo7yWmKl/ryl9PHESOZlEFwHRiLlGuShwGT1JPv8vQ+fl/zm9M77FJamw4
af9C33lUwperUsNcShDmzsuGA0F9pzSevjwRIHOZvBcvx63eNtGehNXNAJuUmw8b1ADnrIzct84b
P6spvDLj22TkRtaq20b0akgruzusowCQabDsimKARg/1SGBbLs3qZjn5i5b33Ojj8Km3brads+b7
Rgl0V2oXNhymypt76wRxRzsw04JdzO7FojhOc2yKokI1N/PrimlRGcGqtdSjzBPs4wm0iL5l82QV
WAqj3LxRE89Jc9U9d2w2twiapHmIlffWj5gcgzRVc7gaZ1ur3xvZ8gVG0MSqsDg5qXe2MmUvKCgI
6xgU64oRpwxwTSHY0bo9XUQy22BrU79FftEclQdmnD/5R5lsd2vPeXV6NpS6on5t6fSfNL98zaFQ
+AqmgBz4EAZ272tH6ShbMuKQVfsbTPNEOTV4cROyo72u/p6s+mEnlrXUasB6Rn9DwcpoMEUFptNv
W2G0DVXKMKk4NBHCixid+0RKYX7pgvrHsihhUgPvt1+qk9TtDx7Ub6pcyeqnBo7Er0ZLwdc6eCMe
BBvMYBUz/YOF8Iitzj3biOFxUGUa138GEM1NAnRlMVgnI3NhOHeiF+qS6xG1+xBEbA8Zo8c5wJQC
h5VgfKep7m8QmPrZ0dmevx94kGu2oqPJpqSfJlY0UYGXqzToZbPyqyi6t7iY4B8MhB1a4M+VT4JV
LRnrmr376aQFzXSTv+EuuCgEr0ublIe9jPR8U6NhW/qd9i1yk5S3ORXNJAulx8e16mIYkTKSxX6o
HdaSgJA8v6sPAy7K515H2GFJsGBMchAeAPVuKmfcu22W3GqnrjDulmihMnJDw+d0AksLRr+tmJES
BuAQ2trN0IyB17rFLeLQ5kWQuUUR4L0tjX/5xK4phanRQCQBLoXXZ7yZSL1QSLHSXKKAGOghvHM1
S90/eedFvskBvTTvjlp29bmdzno7yz4o3e1tQuB4ijpoAc4OorlJ0hAE0UXS30HpR2ywDXYY9cvk
7mz5bnq7uiTuIC9XXlMsg/KrDOF+amsDcPVAApMbboE8LvU0XwUSX77PR7hQWHBJ1uncZ4/lEuoA
+Ykbkg0Fi5anSr1iBmXsF7druGRVdwIlZZag1bcTa7A5smJm7j8RauxHWwNtPivLqLjj/vHJER7m
dIJz3m9olfHapqgxivAthEIdOOigb4NceR38MZg5E4ADODplhlcV+WR8pkzL6LJN+zRWXzGepijw
afL+aUAfAfkzhPkL8fD0fb5I0LU5ZnxhoMiLQq/NGeayX/O5r80wWSQN62mNw7nljdHac4bczsHp
F/NnxsjzQZGgImPUCu7yqyfCglTA9mg2UILLXe3zeUB9/ozMfau9sSEniksLDuYVw+aSrTFTbzJP
WZkvDHeTQxq1Imi8mPHCXQlKHPZM/DY6znZoEIA9GZ98PXpN8LC3KhE60jihQT8MzKMtri5Wa/Q3
ZXyZl+51/VpB7I/YCLPdK4nKLanKCKkAsM6Ga5cVq9hCFUSVQLuLq4Sjvp/HvYsCda3IX2Ep67wL
RIV5zUcU7XmMu3bDvILEMbvfD/0arQ2e2QWAXY0Kpaj+5s9WHqriaOszxKqsPopkZ7bPEjpHh20i
Zq60qAeWEtXCLU599hzpwwLtk/7XMEYFOWCYF8IlRPc9TGgtzlJdU5CyxsYOBclgG0r7J/3XpXV2
GMXq7rZs1j36mWTerSANTs9uccNf5gPyo5GM4K0WBE1IfvRbio6gjffzfhzTKLLVwn6t29tY/1Up
Jo7hryJtwKOc95myEOnV8BWm1a5NzvRDDXaAwGfhD8Ie5GRRPFlMPegykHvkh2RUNx3+YRlre4dS
HGcKlw+mgIPHbzTd6+xQ+Eg4KdSB9tT8PeACuPh0nTdM7JN1azzYAq8S+6G2qvyd1u2a9qfLLpO8
TeYB2wWyTN6KkJrpBmSJGIOcSZdWL/WRezKA+TnBKsweBsEPIDZY2zGzwXDjApX4wlQgo1fq0Hn6
PG2VtYrD5VAitN5O7WYIuU16VNFPqhJPmEPoDdGZb2ZBFLuGzGmpXZtlETPNRTZoLA3JBP0Ge8GE
Gt5/BcndcQ+5buATtLbFjKqwCtwn3cpjXyjPffKhZdlmmmH4evdEQAYaFUP+byed43DpeXPtVMFf
qv1TMz9+TDGcpV7+M8U1Lm9i+MCbmOMURQEABG0DYYRwjTT6Suttbb4wjbM5SAaLZwlrfvrMvy0d
F99JicCQtglLRXoSMWTW5pgH5J4vBcuciv7U6b21L1GBrHSUndoXmfb33Nh0Nj8Aa91oAZbmrsft
xrrnKR7PI6sgmp+VjBCv9WDKqzs+12UtcD5YrG5iMp5cshM39vABAWSNUX/h4ToLbcoGhw7uubGv
ZbwK/U0C/GAyruaw65k1THNCmnwJUKe2U7P2i62jzauGj5yiPf2KvHU9wPWrXqX1WiKs0h55OlMc
8BYscq96qkOH5vMbClncrxOAm057cLhjZpIYca7oDMwtZA1yYwxtZcDlMoAz0LGNMXgTuPjeti3P
sfEW08UbMF3S7MwyCmXHXptgiIpLlzDs7UiYspZ9+wOm02oPQ3RibZyWqINWnUJ4HrMSWbQ8ofk1
Qu/M9Wj4v81wjMZfaX6BKuV6psRDeTQcs/KmlIGidZvMDtRhX49A7qLz0DXXsDpWalqQpLZJEyD2
MBCDUxu/hdGvj5dgSD5CXiuOrR7Ig6iOnbHB5N9HL+horEtiP5Mu4/M3B77jl2sdX1/I59OYb6b+
T0DimZa++U7jaJlr1ziI4QLRkU1/PqzHDG/Ks0KJpziOeMWIlBzTNyNkSEfi2vDsFlSSfCLprqaZ
Ic0jk5Bj3pr5wmDeykTyKeX5LoM1ldXOJuIn2lZIY8ZzrV50huD2t4YxKurIC71Dnn8ymxkakAFK
qMCUyOdiXNvUyQHAOLi95rskNom1dGOgsES8be9xl+TNsUF5pwHeAwLatdsMS3A++Rzr+0g/tPZP
o3262q4nhiIhV8622Hes9E+JI0WgKpQ7Pf7Vwbd0+VWTr5Nm4joCGGNzeeAyYeNZ8FZYBFZG7U6S
y6pp/ls6EnIBpDKZtq4DrpnRKAVrFC516/U/ys6sOW4kvdp/paOvjTGQyERmOjxzIbLI4k5RorYb
BCVR2Pcdv/57oB5/FosK0h1h90S3RKJQSOTyvuc8J63w/5+3pttN/ofcEYi6zsrgU9/d1mSEuJ9K
pC0hh+KW0DO0YCMRNsvGYbicER/iUi8FySl3KsmOfaiSQXju8PLC6OF4dOyzwOTDdSjQIlFiYmop
ToRtT7sSgDwjLrnbBA0MTxH5GAL2G8NpgJ9I8Q1beD0hJcZjAGC4OG84CYv4M7FmVX6uAWGm6V1q
72sP9ZR7L8atUETNNLZEnbx1QSvQvE4b4ninLRjyi3JzIFY+6vmrNnk/F5+0/TC0NGP2Pq0ww0Sm
Jtbd6Yuifl2AvMdSwRmjZlN5FeQ1wp/hmDC2k960R4gAmRmgSS6XwzLSA6lP+4we5Ilro7POX04W
6qWcBTlgf6oYh+28B5V+unbF6VReS4lp1782pdp3DvBtf99LBDNA3tO91J82zn0KNQ7dVqs/eVmy
QzZ41KFCxQW7EmJoKjqFwzfPXCusJ8jCKfOgVsday/qHM6kFNgB+bDDvnOihFzilMEDaBPLFjPO2
BQyI43kTIQXTBw0/aYr1XlTNXeXFX0KSakwjGDybwQtNEd17D6m2MYQP0YENqwpfunjTDfaK3iKx
EvO50zjv+pHytMVFkW8+iSRIzuBNnMYkvnkJil7gJJBwP6OU5cBVwOV0S7CyVaiYu9WxoqPgEr8e
s/TkU75rg80MRuTUHLj1VdVWAipkiIrEZu9RZQDABcJUuOIo0Xbfb6KeMo7foRWmW4nCwk9wnlp9
usBHwO/dXbgKGNy88QYc2rRHTeifqlCf5iYkSCxMH2NN2a1iAJk+j84G1bxfGiRmllrs7aC68EzE
8HiXyBIkX8/FsZMM9ce0bzBKLVDREZUu7LXskHyd7c+6A9SPZrGXk9Vns19v3MEVY7PiDfAlb3RN
bkOn1hgK+6DOotK51TrK9mExNOeDRiy2dCUCTuVeVU3w0XjeDCqIITcVNYWtKPCYxeGG4/Tvrg0f
9002BR+JKKa1pyd5Eswq/IC4gHK+34MunemEQh6kaqLP1wKaPvpE9nPrfG0djDJF7evt27ydKjlc
uE7UHGlJ7JOesK8HwrumtMp5ar3K8RhYv2W3MS0XCRu9vBCYVMyNbynfxWytjkSLj5l23r7Gwtun
7oPv414cWD9o15PSVx+5rQiOi4b2SEXPoZC8siIZJsrnUD0GYHsBoSXY+7NqOS8NeMxFfTMO+nAg
lSyzPR7trvFPZ6H8PWKP/ZxskUDpuVIaAJCdsTRI7qcpxuvZzz4mlCzw2JqzlcPOgjB+8Ro6Zziy
lo02yFLb0ZeuDMDHdtgyBDJaQzV0RDcIyI8gDwBjksEssgBrD+P0BypY0nhJTx3UnSAB00khICc9
6LCSdLMFIbcaKFlUnxNp7kY0dzHS/+NuHE/7Wj+Wa/YtauhK8Nnoo8xQRzrnYY6x1UlK82XvPvT9
Zst2vos0eox9575SYEgsW3vfucrJ2xro0HeiBTRXXaUyOetjnrhTXBcmBmkRkwLJHLf6Zz0b+1ya
D0hmkBza8oqukqCvjZOmL85w+p2MuqdwF+1TsLxJio+ZRDQZdJgpu3Nfd6e+634oJjSKiG6QfCXH
aQtQsce4sAZ4OoLymsMxJLYgfVu0JIdn/fuk47zUWdgmkP6cjgOM+JKHTg+SxMMF3ofaJ6nX01AC
xOlolsl9hAUzY4xQXammr66fyOAhypCDfvfGoRnoaIHc910SqXKXwMUJIwEETd/JMxoAZTWWbLqq
oCozcRK1smIl6Z1mBW/E8kxDNPbrnLZSZ0EY4UIg4IScQs32EY9dFNeOuIkro4Dx9kUIMvDIL0sr
yXXsIFqwnuq2RoNKzntLEYklrcopOa3FJn5uBY/tjVmdlqhhbKqtpJG40hH+uiQcdH64KB4JT9Br
Jwhuks4Yjp9CfnYrDVgvGvRdM+oCRlaR5nSK0NyGA5sGp1hq8zkOA+QDlJ503Nxw1h3hd1amy5gb
NPCnrbUy8KjkcSadngM/UE8ODT2dgOaRXr83oDHvc8G6Uo20BS+mrBjL/LjRhZrYekRs9K86n8ht
EGl69OujLohIh5hiK89VNqUFq9BEZ+C4M34BAw7nWkxWMKLWkiNphogw/9JZCrvLUenGFUWpDNFQ
+DVUdAGKHSY2SQU9IeOXlakYknzQx1E+hx0hQCpEFgtkIwLSX8XhqhrkeePk78E9VpwHdFiTa3Gk
Db24goGHqBKWQW8BsNbLXP1YG+GJL5UPXQOVmpvG2YKGsR2hY8t8tdq7RNY1J58N2C4iC525ijHg
lTaOIgdwcCRpxLlhPOeP7dAEsPI7l0rclZuNGcSPZQi3Q3faGDaeOb8J0XC2qi0cJJqDtv6Spcjn
0IQEEZLmctFI6avVmWg2u4GgTvlGCs8oOl1TkW5S8kSn7zIfBxueBQOeYdjhK7MLp/hkKRY4Jp6R
wPsi0aRAatnkxNfa1iGo5tG6GY3HmcmDmptJ2h9zkObkjzpttQB1iyNvQRqq+sUnpsJkzH7TDtK7
Cd5rX+D+oSJvEkkgq78Y6x/1Y1+wWShtLp2V/n5Rzzdas7+k2e95ClM7qtM8P8njZeXp4T/X4fxe
lnW+VVvVbMJP/ZgmGN0gpy3J90SbFAtox8o6fAvQMWLwYu7oz5bRWTYPaWdbjzZWF7E33OkYG0U8
ETJPS1DjU4QsI8Yx6xBJ0KNMxL4vsXFP51o4FelVS5xqeriDEySADwsoKJmA2u5bnzwWtxOeczLY
upo/KGwUWFhTmWYB6h+/1pqtzYze00F5bYk/Q4GTMMuLtQ3nONo3ZR6OYH+ifkS13NEaQRUY1F68
4yO2Zi+ataHJ0QfOpqApMH9GIyiRDYMfIWsCiDOULYdSDDcV28a+b0eIdi0aeIq6WtjlQ2G6qHMu
ym5Iy3nXOVNkuivXV3kRHA9x1HbYZHJ/w3GGSy7rh9EM0ZoAWuoa+VlkY4fA1HPdwqUuC9ovk8e8
cRGFEFr6/Wh2ImkT8a4TYZgPuybsKtd/m0P0RjnpIMsffnjU1IfiXRnQ5ysfZedEqFxTRsgKzN5N
SmoKfZyY/EGGMvOuoiyWTXcEaaRElTU1uI9hz3iVxGK/OLqwW5JuFwwfwmzKxHKatZOwMyKNJkbz
y7ZhpGZWY7aTzMxOHdyEtpXi3C2akgRDwaN8P/uA0IHKT5ab1ghe6eBFXcRgKJI0aj6hzWGkHTXI
8sarEM0Jqq8+OwGxot9HriKaaJZ0H9/GbkyAxLLqkj7YKKATM4eiF7KL3baY8UD9D81WcVEOBrU5
4jYzPgqZK4rMmpTX+ePSzTUJubZfBIekYW1a7wdN7Gi94t4YCukaZclb6IqVvPSVt1UNoH6wgKdu
umancZ54/qWaW5b1hmkcf18acB5qes5YO+qLJr1ypNkqgW1rncuRXuh6Blq4hyLIDy/v1j7J73jE
SXqR2FaNX7Un5vXMrZIcMlbsYRSCMB6EbxcKCxoVQu+Ve38dCgvQoy/tcCqj3IVWljsccPVaJJAO
6z4OqLfOqWnuMHE50AVNVboJxbC1bcY9ckTbw4RNMexgUS9TqhF92eHndFAb2h0FUxkfy75djctC
Ui/BF7vWVE8Zwj41BuGjsaYisazpD62KYsJ5lERJ+w41bkElcQkdUpsikZnm09TJhN00z8ihFtJG
64RPMQ9DtCNRGU0J3RrUAftiJlcc63a1MnaoY26qNt1XbGiIUVN5yhXCtcrH8wwqTOiRpTpSIQOq
HHUhnfHcDeYrballn/NS1MHbaBhb3LNssVHTsbta1PLNaUbS1yPrfGjRyyGNS9Nh1ReOLDM5MWeW
eQqyyM4RSuJ5XgDMw0KAm7aLkhBdSF3D3mFILztJ3wyKZARaz+Qrp8bKLnUSo9UwkQXy0RAHUc1a
hh2J5tIBllq0yZAgzajGHAxQHsTZ6ewZus6FYjI78UnA0qcGG4XzdR6yiCrcRMP6tC9J57t04goL
vF8sRH6wEqGbNGUNQFIDjwgvHSvpVruuGeJvFnf2cEO1ZQxPGycSywVSqLG7J8Ijw1TVZiVEOyyE
M+okX4RMHg7L8+2SFTKg00sAJ8WrKiuZ5WqRETId9999BvSV6JrK+x6XXctOq1WioHjjq8EdgCWZ
qjhppIsJy0nRdtAM4xh2tVrs/rfd2Bnvop5oCn0IGbPNWek3jbxoojWsqXJEXr88hmFLazDx14WS
TMnieCyMwxvVhn2Hti/rZUs8R89e1pFrmd7HbVH297yqVXo0dQ5JaSbxhumaGXtJz5EvhMzVs5rX
y77nHfdmXUfHXa+xm2q0Ju/LVkLUyUw2C4JwDCCw2QQJwX90gMijHeKKsecAVVX1+TRPhK4W+Aji
S1qSQ49Rr4IajlYQSUyQqWQ69xU7xTezkjq+csuGNs1EyXLctSO99BMZuu53TwbrtraNRt56YZih
aK9HFDRwzIKIw17tEQw0lVQ0e7do9cOaiAyvRamn8S1F2NyeFlJr9KNa98xNbWbQklWOnfIzyGmD
3CleFnmUqZppcZr9SjEMK4CFjWgFvPklI7eeHYf4Fgft+H20Vc/HiX1Y/N4yWlgq5eRdczPpjRQy
bohhYpI/dvqJvskCKbcl+qx1UlQRU0YxPYP5Q71wdSjPyR7274Jcnpie2JKaK9BKvdHTijU1dzUS
PNTJEfrKAL7ROY+kwdpV1ZPZCqRBei11MaujGhgzEZp90H/NOikzHPcWfsGQmCKnGOSl9tQ0A0ow
h460dycSMaMOCDIr79ZkpbfpeQiWbjLgJzeiDtPPuDSAmvh9GkGEb4oFHYUgvkWh2P7SBO3yVocG
s5PXZdG5DjXV7ogJBaEYinjqvH5TkWYUadLOmwoMdoin9WvViSw/mkVV8s9lXL4jSGeD0SF4z05S
DHGfXRGqB+vNGOZp55JzmzVTgqEjYqICByCGr8DADACLIkbGuVBI+rQMQ3cHlbD5luQ14TaqLmO8
bG1SIe5iawnYXqYDPBt0lgTlyiAm4RKJarL3PQkP07FawHiEYPCudYOVyLgeNxs0Ikhv256dUeAo
X+ZUJw0gRKednOV4YZbhF3dTAaLGz/piX3a2otDIPL7s5sEjFqTHRF5ir9Hk+EatK1iQHINzkIuX
0a70PPgB4CYVgHcsDO4OXyVs0yVO6Mt0U0oQfACJAYehdsuROl7bv58dhEq7otDwoPHWKOeE2Tww
lyn72+koVVFpz+JI9d8B5Y8lcdvYu7D7LYqjEePKYaWWqECdGK0AgKjyvC6MBs4M1BZe25QF8R2b
FwlDJh99uLyVIOo4kgpACjojTURkFsP/wxHI3ka51EhPljF3m3u4RmV/0nMMyz4xIMvuBmdPmRxb
6bhobuO5aPfGmZz2IagmskvN0k3xl3YYMKx6ALyT73lUD+qkGjzUMnDGFlGSUwEmK7u1AMsY8ytq
WWnYroz4R7wsaMwe1umSf7BInzLWrToYL3taV9PZHLpV+o3lM2eQrAt4GARnY0zDlB2BE16OSUD/
ngOPrka2hS3IMqo6qO1GqmQbEttb1ttZEnxLPuC6zCBou7Q6GQMl6rem1doH729nTkJwsnTGITjB
XzY2Ovgh1jpd2WJrSM6M87jbh3Byku+115XsD5rEgdkf14RsWZkgWs8Kg96+L1dOpeno5HfTWDuo
uZbKQy0mDO4+gh30fAp1rLjLxkDoO+n3yFJBTUcP7AfXdjfS2ZD7fJRBdB9B6SRPpnfdmt5O3JRM
C/McpiFAL1lNyemIpA0i49AGkBJsPl2pahySnazjqrhGT0phNMGceNbms1fzlmuK5mpQsGzHpsiy
i2ZqdX+aIAWZ9u5cZjFS26jADBZt89Y6VCUosVVvIQX5nFX2KG/9KdzVrHHxR40az2KekwX92cyx
9XCPAqRj2x7hqqANM7dLj45TaoDDcFzA1EqfBud/hEkiOMgz5+OZOmYCpbv7rdHvZLeRG4ejEVdJ
BP1Q1rigMkxN7bbFV+sWB4hWoe+p5reNftPSFnerGRIzhZs1+9DwGg8op/IYpRqKByvnoz//+M9/
/fe3+b+ix+q2ypeoKv8oh+IWg0zf/fNP9ecf9V//9ez7P/8MeC/8wGjXp8TpK6ON5s+/PdwlZcRf
9v7Dxp1A+2VSoF26wMW+dfBV3p/rplwuXr7U9queXEoJo33ee+UxDkQQPL2U9HOlg5GiVjgoR9Jt
H4YHwBqrwuhVW/wpNtgMla4Og1du8ndXNkL7gZC+6yktn165gBhTOZrCzkyeTHrRunlYkE8FwugI
LlwJq4+slWktYau/fMvm2S0jPPX/+n/fMBafXri1I057urzUHTvqI2yOwuOlYCucxrrAsrwMJ0Xn
VzctGfKnL196+zYPv20mPau3G/e0tk8vreSMKFnFZHx4qJxJlguy7ij3lNezKZDeY1m0mENfvuaz
waT4en3L2VQymNj2PL3mIhFEZyN6LNdbyp2uXUVkQcVej6PFK7f3m0sp10ihXW0C8Lnu00tZKvoc
rmlteA0MMhIA3jsz0QlTqtXJ374prqS1G2CbMW6wfZJf3pAynOccYxXmQnfyb/q18D4OVALexDqY
3798Kc/jdz19aD4SrEBq1/rC5Z9PrxV1StIOpvPaBTFAO7bxSJtReO193xdnaLeTPbRKatKe3zM5
xwlVYCGIMh0Qoh6/8mHEbz6M1Eq7RrFmMIyefpimTZrOgQ3NWzMuy5uqG74iSgYX0w5YTyL+i5J4
HjiQvCE6eX6PsY7ZCmbYUeStzWtfzfZAD78aLXzX8rj9wBfbV/fLY3AGYYq+x6uG8cd7ZCarkP0w
gdajcncKUfRpF83Z8YxSdzv/i/IsW4XevfydPJ9IfL4KX9IT4E2R4mAsBBL+clksIGi8UH5xsyjc
t7ziNE/M8lmks3ibWYTcr7xWz19lmB9yszlq5W0P5Omtj0ujOPXwEkunM5/zbsaX20vtc2yGAkis
hePb8JVR7/3m+zae3saikJwv7Ta1/fJ9Z0CVkqjbQBVAWU5zCuNvhWmgraV4Jsa8q091Mjr7uu8U
CbGiBObM1uJvf91GeCxKQAUC6B8H02fqxUuEKLhCv55R3+i9nJi2zp1p31RZ1ZK0TTVLkB3bVenl
y5f+7f0r4QopA8EEbg9eReqjTrBI1E6pqSwY2DCaSKeNESayEpegVJBK/og56Xp0V7NUHvHxh+KU
ZhAbhZc/y88p5mDsm//9LM8mO8MBP2oth0IvmDpmU8c5qZ0Qxk9pyDSPSbqinLXBoTICAGlZ0XAW
R3q2/lkux+wk1jWJxGxt6AfID4at3i07ICpJE4wK66n0fECCHZWV3i2UQfGIEC8bDABqHa1vqPpc
IDK4b3r5zqmpikJInpl2whNHRz+WkkgwFjOalJlDjSobN77rhyIJSMag+OxlpUe9F0f0mkTjeb19
o7SE2avP2dd0qN+l1fTV0wCYqSXhuSLDwsdjn8/+/TjHaHYDQAb9beIXj11uT7IyQ8bYkN+qQHAk
qft2iNvbrFMf2VuT0el3dy9/979ZZ5j+GINS+B6zzsEkGFUg5yhYAeMe6+akYgN/7mc22Qnz6mh/
filrrTSYCxjwrDTbfPzLGyf0Qjmv5C6mdgT1MmSI+NOhVDSJ8zh8bXbf3p1nY+qXGzt4vye0sMKL
Z6oUcL6DOGQNDWBjeGomG7m70DMSUc87xqJKSOlgiUxFvDebGV53PF545rUv+jeTnAloNLiaExEW
w4O7XwWKgRJFC3Drdjn15SyOkxAAtBMOww0MLfvKVP7763H44jv3FcL7p9826crC48yITxKBONqC
gBaUV83rCBK7orqdYD18eSj95hu30gZu4HnWpze0faJfnq/TFQ6iVZKOp2JAbZpldqh4dXyM/H/3
QhgEtvYIm2zDgnVwa3ZIqSn0JSnfi7N0x3Geot4USz90Z3/3QiqQ4KWUYMdCiepgTfaXEYpdgu6u
gDp3GZfJdOzZ0Vy/fJXn78XTqxyMjMRJ2tg0DsWHRiQnOesfliCqpal26v3Ll3q+vj+91PYIf3lE
MljMOkaAoFM2ewTDinA4nuMxJgvUav8azMTqfWgmq+7/9nV/bjCF4IwkWeqeXhcAU8Cqji679CuN
bWme3c8T7cJ718z4VihaA3wq2jh23/ytCxsuaJh1OPm527zjH1w4DqbVaSbiW2U2iVMqsGDgDc58
Hfbk4Kmacq0a9fTKAP05az6dfNhSehzFjHKFsIcjdFVtMZXRWoMhXKLzZGjWs1mX4KnmFgiwUnan
8q47JW6yhTIlgaG5YXbnKZe8odVGROQE2PhCRZd8HWuOjgt24wCs0Wu7oOcb8oAdF6YmX/uoSeTB
LBlMTuXGA6LbOqg1VjbEg/4bpwjdW0nAw51qvf5rVXtpCtACxzfS9jKDy4CHFNypTe0rj+vpFGL8
wPWF5hjpckgQrjr8ODaIW4VQAHyMx6KY9a733tID+NtvwZObVgevtUMvnOPEVlLpPJJI6lXeFjPI
f8JG5otGd2z4WZDUKxPyb3ZcgUdEBHoeRgVH9YPL2nwMqWC5QIMajle+OS2cD0CZU8B0vWmuo94u
xPgI/91YhPKVL3Z7jk8HJN+npzg7aA89pDl48c1gYyfZuKL9GroXZpPWhe21cVC6Bp473Mwd0TeF
r/NXbvrp3PbzgXJ0M5ZjM70//ufpi08dzg0r3wd8a0yafOVkPtSPOa9+/k7EOHAfX37dt03rL7fJ
ZlqiRvFUwBV9aw4LIbbt0m4Y0M0mQ9xd+EVcnpZxVOP2qfDJD+Rk2Rgf7phiQAU6JW5fvrx38DVv
199KMJwmA273+VkaWqNHUZ0e/jz0F3EK1dUnQOgk3/D9NsnmU3xPuKzX5ZOO0f/Z1vanvEfLG1eh
elzR3hzPPmk5AJWD80kuP5I4AqNo6+CV/f/TNy349yfVPNzAM8YcPph1cmk9Kk79btuNZ7IqBkSd
Qfru5S/kd1fhQMcDQSmioQY/ffyDDZM0oHiLNNTCtxnLIiHQlo7gcPzyhQ52Oz9vR1tDDcqw55Py
YA21q5tWDe0ACgtmPqL3Fu4sPCzyCugFj4OMr16+3tNx/dfXR9gV1T5MwljSDt4nRyvhU7XBjTzl
6lNEeNgbh7rBUVJO8d3Ll/K2z34wqIVhXgToyZLiHVYG+ijoMHVwSkTEtZCWVjGfXylPQGRcB/oF
b1qnqUcY1bprT7N6Rak9BmhtMBslZIRiw8ZjI8Gyfn35g/3uO2fkGC4lt/LJwdo6zpF2mUvB+eix
fUTKA560o5FcjqGLQrGJ3r98vd8MJkoEbKLZ/HkK+dPTwZRFzJ9FhYhBlxau26Js6ZyYVXKYe/lC
6mCbtI0mzUnFeiJQvsfr/PRKHrtcCJpYH+OFdjMIhOVT18tP3YxdthYpeaYsnB+7gnOzUxd3c4Ze
N8lnVvUE8yhtQZzJRQzr3DfzeZuMVNMHO+4oC8+7wVTmpFK4vSOVN2QXkSLXUIw+1o3+guANHQ8y
BhBVgYuMevrkjRTBgBCey9lTWzU/YBMF1il3a3jTuQe3PPaOlBtfZM4A/NR/rG1IJI65Glr7ozGZ
ezzQIrioRWEuAGd/qsdsM4U0kPLw+EXuoo5mVxRXZd/jtpHZuV3AFwm3JYB2VR5eRhp3L3/B3m/m
acOeejt0Unqg+vL0C05t3vRz7TKkxzXJjujEQsqAFtzv0AIiV/VFcT1PlT7WcRrvs2H+CZJr3q9j
2Z/WlXJwNCYYacMVyWYa+fldZosBi0ZIo0XRQr6NSg+Z5Msf+zfDwgijAp9Bbz3PP9gsiRzf7dpM
uLNS8MHQWMt3KYqV46YQ9gbdM9odxxWvnKp+M9P8elF5UBwzpJ4Ma4AlLI1VeBZPlDORtKf1hyZJ
8S6/fIfPX2nlSld4lro6O+fD+Xrtp5wNOiXRKQNZTEraQONfk9kFzypPaAOaWq3mtdft2fy2XdS6
1KCoR6lAPB0M8+JNWbVJ3ahSp5cIMGhjY3k4Udnsn7x8f8+/THZeliGHek0gadimmF/OP7XEUx/X
+IYHHfTYRpsYEh1zPOmdUgXBKwc72hDPbi3gBL7NF5QYGTQH4xzGPq3dlqNdp9CZg4w6XchtZEMy
Dm/4dwLuquJjWX8qyAXfLNVgVmYyFJ2IIC2NdQ7WPwvLuqDfvKE2+MZpBWaZ49Hg4Zro3CdIet63
eMrWlfxD2D7RF3rdjE/3aIgg3uV3w3prKtJxZ2h6ZbZDNUMVLKenWJ/5cDwwX0EmBNfRsGXyTnCF
uMkeYc5REVz33owPN4HIqi4N6X+RvXQgwdmHEUddGbdHU0DAAS6CjdYJQwC8hdmUYeBkWhibdQBW
ZIa3Fpr8chrS5ryI588Om6OICDx7lict+acpE+KXCC0UikZSbNDuDOoj1N2pP9Hxnt4KRhcPD4rX
XGboMb0bM+B7DOXxii6MBMCjCqsYtDC5vA8N6Mr7GPcFr8iiPqCqwV55L0ek70DFi7fT/J4M3zQG
jCbuhgF9hT6fSOWaGv9Ns96A+0UX80Z71xmE2ArF5nwPZhPRLZ5ZJAOA2jV1qhjNvQm/reQ0+cEP
gg5W/xrw90qeUEzjIMMuxES61t8UQqWsf8iGO7iyFnxdgU12JHyvd4nOKz/2tjmXFt9llt004F49
UFhrdjWSQDAUJyX6JhqrUu8oUKPPOc9IRbKfO2Xe8GixdULvIPzIGfD7ib3ww/PBOZX5STZ4R4bX
iOxEnGHhdRx21zMJkDhnsvZqy7RI6bkgb6iie3g2gLs90hncd1NzgWnFtV+rCgXxKdgLPHzDeQxM
sx8v6LxHBD1A8PKqu5lgXmJXQvK1bb9DkAmC8lZCkas2hgF635WYmA8CH7ybvUumB4jUIEpxLXl4
i6fHaL2v+ktBI5qmL8ko/XmQ3UEPVvlbkZ2MRPPVLLpdAhy0+TLTJ2rTr21L+HsP4zRJdgqhBydW
2NHIGlZOx9oiUF3hw21N/Otanuk8O4oV0BimzTIP8E5jn+y/qIEMbeIz432CXHZePq/2sRqZw9/l
dLSzrDzDouiFNyb/ouBR1SV5DAjZlXLuy7LCtkoDG3U089I5ZJB9DfGkD8hohvA7pCd1cD7atzF2
ESCeyD2R7i4S+QdBEvmwh0WDmULt2sE9zqmI9cFtBix/LMzVXKf8EetxKU/SkacU7Gx4Iyqyr3EB
baTMryKcb5th3HntnnJzhvAxwBL/8tz4fHvFXGVgMPpWbPPVwTTMkdx668hcVfZY8dm+5XsEZ+HN
378KW2b6tcqj13W48jttKNI8ooVUiWS5jJwMIBJkslda8T8LSk/3zIGFW+Bb5VNN4EJPJ/pZpVFH
ZAPt01ldyjhHVUJOn+yuKumT+6P7bBcgGP5uQhVdxl0HyZG8mxXR4ZsxI/fu5Zt+fix8+mkOlgFV
r2lSeny1RV7VZ62d073uZ8gzedk+4AdB+9am5KRPE/6bly/9fMVjvaO55FH8crX8udX9ZcXr0JCO
bkUfJAkJYBqAe+/rAmlQEXavbZufbx7QWfjUFgIhqHQfbh5cZLc6JN7ijSTYk7lQTu/W1A9u55mk
ua7PylcG7PNb42AJkIitw8aoCA7OA8Kfhhad1Ka7zeFVzH361gtNiikwTF+51PN3Y7sU9TG5Nf8p
ZDwdTiYJO/DcIC3iuUWFGy+zvQT7Y18Tchw2yLd6JW14S9XZRU/17CUkMCtdEgl8qfEIMh5KAg2T
tgQTsM5yTzzvZu6GIRx2HhypdQP0BSO74Yli/ytj9vnWhYM0hUH+6TNs7MEZaNOaKFKGITIW3uUa
IzvHplGvx3OCuRX+eXlZ5SzuL4/W35x1kfsFAeUi/o9WwvbMfxmufhUIrIEuXGXC7ailvY0nNGJe
F1zoLYJpbuDPrF/Xpgl3qgKhwiagwYj48qf4zdNGMySs5FF7wtjtq/nlQyg0HkQ2KsDpJi73Hlmt
sIQJIn75Kr+7VyQz1AENDgiXnsnTy+AeddJK95CwMi2u/QQmkPWa+BzsE9hkBGG7SeXJl8FDGLUw
cR8hBiX/a9YdgZ19uXv542xD+OmMyTNWVOloFnlS2e1L+eWm07UO0INFpIip4h7LxRWw4Y8Dnfnj
FrSXcvRnTj7kWUv5yorwfHLcGv/Sp5oSgPg5rETBo/PTIEI37ytE422BbagJQZAjsfb3aUzkB9JU
vQ87AgtfvuXXrnzwABDX24G8u4aSe97fx3ksrkbldTQHcOyTMTad4IqITroBBe3LV/7NVMmsTJEB
sYeiK3EwwmqxZkGQgHjfXoIvvQ/YvU0oSsJVJ6cXy+3oZa9c8jdLokGXRiHJUAmmPXdwkGzqYVhD
tHAEGIoPqpnTy64W3V17MdTLRLr6sY+g5Ehnot3hJvTwQLskYcZLARn61VrOYTH850QXcNZTW1FY
G3UwozKLOZ2uA7gxIEPIPvanu6wc72W6xogwA3Mb1QsSHNQq+VsTYFSgbdmPr/XDnj6Hn+XpbbxT
gZCMPu9w0INfnWNG2GYHUelD5Cc+u+rSXYfjBtXRVRrmU/XKe/Z0cvnrktLnbacx5UECP9iZAK7s
HDeARjm4Wat2zVLX3zrkpfMrz/vprVGh3FYStFNI1Vj+7WGFMvHdgQplRFgmevLxzK/8cv7iciwm
sJY8L1/AIBbZq52vA1nNvxcwmg1oiDgyHzbcKGCKzqC9e4PrzCeMZHVIxUIRDvDQ31UjxlQIYLCG
iW7bs3+TH4qZ08bPt+s/n4g+u58i0G9VvbQJ1O6Df/3XTf1Yvuvbx8f+6qH+7+1H//9fffqD/7pK
vrVVV/3oD//Wkx/i9//7+scP/cOTf9mVCNOWt8Nju9w9dkPe/488dfub/9c//OPx5295v9SP//zz
WzWUGA/vHiNk8n/++482PStqnV8mmu33//sPrx8Kfu6+TPrH73+86x/6x+7Zzz0+dP0//3SC4B9U
pnn2NOsxcGqW2Olx+xNqIv+QlkkpYFXazgC8kyUqo/iff2rvH+yjEZgye8Ax+PMPIH7bf/fMPxDy
KdpanqCxpNHQ/c/N3/61uPz1XH6v1UUx9GQRkgHwBeFa+sOCTRA15YOXA6NEW1INUo8NgHNVAqOc
m1xAv1/tqff/KDuv7biRJYt+EdaCN68s78miiqL4gtWU1PDe4+tnI0tiUXV7bs+8ZCMiA6CahMmM
iHMO3deXjn4oCKtLZyVmZSpY11m1TLXrbBxHv2b/6VxxKRH8T+cqzl+Bh7K3RzPMTgx2HBc5Ymm/
bWcim7Wm4c4XUu79HShVezOt+7Wnj+X+NsS589kM9ETaQRjjFI721csh09RMx5tJk4mK0gRJ8K2V
ahb6V9Wqf0B+2Z08cgEKmkeUAsJlNHbDm5EXs7RWnK8t6CVKSTVKcbI16vMYpondMBQuWV+OzCkt
nMK5UJI++W1HrqJtWzCEIP6Q6bZcmtBKLfSQNh8VtEUVq1iys1B2wgYncYKQWn4HmRmu0e5NgRj6
2T6eBt/trRlJaX12NyFMMZhBme2jPIJSSBxCBMvLYC/m4p4WZc9nA+55Q7ukCGYfwwqKD+jYbcBR
HNE10D+UIDagIFtBj1i9OHIhPdZxBqUgMLMH0JAZXLQMLmjJI0wvqNNN2NQaJBD7BD2B+jgvYD3S
6vqoeNDUebmkPytZUC3U1vVIk5WIuXiwtXh5dYEsE0UNXzbaMy3vFWSAM0DG1bmR4/rM/0cLzVRA
L8HkE8P0rFDmC72NMM1R9c7/7SRxodho1xrEPZsJ+cT3MGiGXWdHnwfhy1Wr/zQhfK2eX379zW0N
ZSP0fOFqO5Va4D+7rjTl801lVoK6ee6riaKL7tp5qHb1qohqbcfqt9nmwLTW8P4GR9SgzEVqj9lZ
7Um7IWbpf4XtkRai3mmhU0O9FQkXkiwohb2Io/jjCFhDcPXdjsBuQ6sUI4KmxPQ9KFZqrBzfpStd
2B3k8ysvcbx1CzZ1koBDthJgyrPVRyn5tLZYe70MoUnVgg2RkvCHDyy8LvzkrXYHZe7rUnAwatVF
uAFgsVsPLggWpESS3PWUB0gfjAduehQwYjU7+gMk+rJVosAzDYWFdnzvTCKS00RpD77Cc8OMBE8+
zDH5d6vpD4Ubv6FaBEY0dwppO5lp2rb+LLNGaas12RuPJ/9DH2aZ6uVTNW4UbUx2AH/pMtAjHUGd
NEboHv3deqF1I/Skk/M6H1bKu5kn/hpOgwDYrGTSjAeR+sqQvkt10h8iy0WaCV0x4Avx+NLCLIOU
LiUemtu8GvpvA6JRz4iGRwd8/3VIQVr3TvDZ4/U2goEl0nI6oX3cz3odCHRsecFT5iITow5l8j1A
xwnt8v6rUZWw2BWraHpbiIG3nrszpveIMBPxMrnZ/AFP7khbjVUCPq5bJUGJU7cgQTPGV8+V9yYE
Ej/8YISu3oBLx3a6hWy44T4by+QQOJAtitA2HfehnmRfP30Kf31tPiNBKNDcfV0c2VF1hw4ogBZ8
sOS7LY6lJLQFmL79MzLReQlguAFK7wQ5NE8mQr4RmSkwxBze2/ehn+z/OLw/twL7jO5Ury90bZQv
TeGdC2PoT0kQhBdkGt0ETn43G1zok/kzi0EBS8s7LIn2aVxf/Yma+eBkphB7OqMnk7YQcbfTPs64
+Q119OBB+r/9jCItD0Xapc+DjYB7BZbrKVDLcu+aPiTqZp3DZ9JCJa55L5Q+UUy2oW/2Shv80K4O
vOivKsmglYKkBj2JqHqRkPhJyDZ3Y/3ce2P6KJm1cU589O4GC+igYQAtp0N7oVh185oCcGIdXvlI
PVXo/4JenCkl7cjwIPpvkAsOcPvI/b5N7eGZVPoj1XA0su0eBcBkdDcF+stfx0aeCX/jhNZyqEMV
hZ7Ih7/31A299eoOUGu3DSQvwu21OsSKeXDxHLve1foYTWqBwZumhvN/ufts9f7uY6/CG49SucYK
h1uR+U8bbFJhNoBCM0CfMNKiYManK5Sj8U2XEW/ooJvYm7mrUbCB89fLhjc5Jr1EJajaAwDXzr4n
fR14YGFSzlAej91oX2pytE/y8teR8EFa8hilI1J+f/pFbN/QF/Ag4m7ToVk8llrJb/wfLid8chWu
cr95og0CtCT9NXu5ThBFKW34H7PRe63N8GRND7fhGo8Fya2vIlT1kXsQoe2ofgrNrNj6kaGGFOaA
TcBWQCYKacW89GsP4T4JUo88fbSbDsXdcNnBhwGbHUdyrMMZSr3h19Gfs/dx1JShYURZWJx7mwWq
pGzVsmHTmTryXhrGz4OTKxuSluXmzn+Ljdxc3gvTNLJ93SfuGv3OgY7vf7ic8BlZelK7uEdTnVPF
hYX//rTEkc8QKneQYkZLd4yHL3w8YRO1lRIFDzRGg9ru3r28Pox0HMCtFtUwm0nNxDxBxsxwyrMS
oD0mGelFCfvwpEJOdPmwpsbCSxAUF7VNwpMyWdOcsFS+VLfI/9N54/QTPq5y+3m0Flx/+sfc7edN
czfr419mpLG1iXKaVUIl8A927umzHsTsPAH2fhA+cXQbIjHhkTk3aWe+xv1TsN+77vq/P8nGnztr
OoEByLBNYoMtq7QcWXcPct4MmcXda/+QkOsl+WoA0VqILUWmrOJGlb4II0J0wMilL3lgZs/B8Feb
WDu3Cr2DaZasJz7M3JVZT4RQ0IlZJ7DKJ8cbKNdKa2Ms1D3oZ29d5bK6N6YjbfKJI+G7zWZw7UCz
/DtOHHVBd1aAt+47y2H1qqs9MOGyQpnU+zWIiaxxerYTv30iZOT1PBMTuRH3UNVM5wF+/HUZES0C
QQj/Wx+oaJC9ZSPF71jTBRKK4vm0sfzzZdn7gaT6JeRhQCCe67G0n+gNCA9V5LZoEPPWZNn1nfS4
/cTyMjgUH34bf/Xhp7sEJnWyxCK+twLnU7zwIwr4PXb/Ckrn7NQxSgK8QJW9+/EoX48mnzxWxSIM
TP0BUKlM4PTiENNiEE+0OBKBrED0B1ObNGqF83pxW0HRtxhpDZIyNh5FTGYxbZ10V0wbjyTT5JUP
c9hcmHJqx08gZ68W1FTGMygdKjkQuuwC422sYwhJB2NHM011QmuTPscgSr4X/IlC1+zfErYii1uE
afxA7rKCVWljabC2IVzFjXezc+1fVlwCY5AJSO6UrJj+inQUsz8klU4zCXv6P/+KntEGkIP62g8D
YgzkgwNl33wMZhXwWxR2XeusDnNvAbQaRt4pRLiKlMcrDlptMQaGfpSCSD9GMESFml8dILjSj+o0
CH8QIizhIJKD0OcfE2K2h728LuHbqRtHqjcZIOv4KGeAUQI1eS36QNkY0Pidqr6pThBQVKfJn9Ew
Dy3lFAsCKjrpTbRr9Va9oDPtQHUY7Mou1y5ahBLsNFfI9qe5arJ0Hc5/fmdIh0nFpuqA54qjsBt+
HcUfR7fZ25HXWeEuUuns++9vMfs/3mJgQgDjGKQgqdf9Bx6lNgM5RLfI/R4BNVBAytEUMxbsWWQ2
LrRzTspGmAV8NfBEhSOqpyyNUTJn+i4QsVDEBq7hIqifgkTkLVxcUpjikjQSnVAdSZZBWA/HgKos
rNiQQB3znfBA/jccI+EG3eUuvQ6W2ZhHUAUVxRlinjxWQ4o4jlajAi3ydfrXVVCUghYfOc5F5i3y
0m4otktNCd9BVtBBMx2KAQiou0u8hTDkTi/3n4JvYQitlXsaS5ydBBtlDur5Qbiuh24T8GK1NHdJ
WTU7VCn0uTmrGLgJ2uwgfGIw2Gv1D+LQ7qx9LtOHbfq1/8t3C/QhdbpeQfic3HD+pa+MSsKfC1Ke
TrplTZ0UNBVUAPJ3BQGfZpY4HOTyRwQBQqWDZ3aWJR2Ph9guHnOpbzfCurosBSK1Mm2GSUQHVoGr
PUWL+RD84raz4LhObQm2H99oV4OTfbqMmBCxAaXFeU0J68GFvnAWQsTyzVDTc5aXSNOTIRtqi/96
2mNPX9Jb59LoCC+O/CzD9LlIM8k9FLkcblQKKBvb9LVDxKppoSCc+awlSJIOle+9TVekwREapXKv
u150tjW/XOlSrkG9WSTfKb6uCvg/XwPa7RejZKEuHJvuo4iIS7M7xiF0kbV4X03vp15v5L0lXlod
WfsHQ/PiZfMxcwuEFoViitciUNRp1ZPTI5Jd9P6zXjj+s9qhZRo4drUUvo+IugfcCPvGuZgSCFCq
pktI0YJ5NZnCF8QWVEUOi39LpBy8Dztlq/4kAoVPcsJwPiph9SQmbtdKROYiVcF5VFK91Qt/UdR2
emy8noTIdGSpKBTnRmrslMJb3PlFhJiczhSht5NgVSKLMp35cVkRIfwiTA3662WF6+70Py8Lmcu/
LNoU/W7zD/6Hyj3bL/b/3KC0cN59i5wxNJy8liDoiRZwZLIthg0T5vqs6efiG3H7ltit0x/tN+EI
0pxQ8U0ZaNObR1Tdr/HCJ86Ew6c/tt+5kaarTl+p67X+vP71h1Lm+9viBRb1CRiEaWitsy/rxeN1
5Tct/9iC3zyenUSPebinwQq+Wu6GqEbcyZHgzar0TF95LgLUKY2wO7Oguidme9penqcTdJfbQLjI
uHJCh2ZkVaUrsUKVnAgmaMPO1sJEbQql91jJ1vKUTPfd37Mi836bFZl3MStPwXfnKpGcXrKkSzZj
3v/tDmryCNMd+ujTgMrVjzGPlI2wxGRjx+0mVMu/EzhaHmOIeoBiQgxQPCQZEkwhlG3ttKoJ2wqF
M3UwTsUgNzurgscGRmPvrbIkGv597XUc3bnnFdnK7WlJ493iP7eF5j8rUb9wPFTXhasPkFfyZSQF
OoO6WAlaZOHALbgEINPOEGZ0TgWaBSdrOsoNzwOUPCKm/jHRw9p0KFDwEGE3v7hIU6ftpwlyheOD
JsMSeQxcfdy1ZUF2I2JNHubZoyyZ3+vB6l+HNkuXdKAMKzPPh1e3yU6wJFMR9f1/eQ4ELcbnJRlZ
MdgrZH0C2lOENO9yYA36XKVcjP17X5Lph/i7h7DE1HvjwDrtCSpNF0mMWv9ba31nN4Zy+0zatlpD
Jt8hV4Ephjb/YqYjGnKTRw24b0BPukg9YvpKahxQDn8SVuOm7XMbuH9HcdHs1FbKj+RW9Wueaxik
RdZ10k7ksK65qth2/KXf0sF3i9NEFstp3EXhGDDQbcUiLHHY70R5LM/Fuiv704RGEaS3lS8pexkH
2AWeRXJfDAhtPHptmR+F5fInWMSaZS6u1YCwNG/xmTLAlsdqdKuHvTYXRwmcnF+KAR2lKU8j/PoQ
6Vundu0vtZ3f+7VO5msY0u/aKbLn/stKDlDh3YecBmULehs6m2G7oeh69zeF5byqh8rM3quhs+cp
jHSbOmmOYT9AKNunfn+ATa0/iCP48aqNWVZH9hqVsRXBk5l0LigkRzvHcmwdnAwJsNxxfDpfu+Rg
haO5sNKkf2Yd5SBzGSR/wXu2i5ocJYUythGZitQf1jAxP8vGUSUneCCJn5LhsmEcZOs2L0bZth/M
eEgfU0ibHAs5psRVH/xWjYKfKpVNOGj9ZDZOC63bYPpBtUeMnizYx0QL+6GsoKtDD4+ycPi612eo
pDapW64TtUdfIfSz+ZCjfmLEkva1hqPLhUvw3KCXew5rd8crMHrJLUhjx2jPPyXaiyMx2ONEXhS2
9S6DuY0eSGYhuqFCpCL+ct3SUXj6EueVu7ptAsW+8WaKTZ/YE37ECpeIMKV84Rotoga5N0mK/x7A
eg67JE7WSVKrcKJMXTG32att+RSsTHfcGGGnn8ZJcClNioM2WcJV89XZyXV/EBbvmF/+NpOD5RDC
VHbziRBqOG8K4jSrjhxv+R5q6Jx0dW9utNRk+0UfxrdES7UZucthl8GH+1WB2Ev4MxdxIUhRUfYg
I/UNrihyUXQjnFBrNJ8Uvb6Ykx94LtVKKLtWKf3fFJHgzYI8teiVYdf2nfkMLDi4IDYpEk96pQhD
5I9030Z6DvWMKV0FOIFULbT/U15LhCFuUoSO/y89GppMSftTNxT8VtO7kb7JiV0IRKE5PXKfkrW9
1qW5k47aOxDCamPpsr0Xg2SP4bIYoOK7+VDHHJAYIRF+jUljtMd48oyPs0TsnSniDRmulTjhf8kq
6mefTv9t2DokRqdh0sKgIbE/3lxmUEEgXiAmVKhoJIoJXzOjpSlXCPpMPq1D+ckonAIJB6BwkC6j
rtUXzpfClOSFCUHpUpigXst1VMO1LsxwSKkHZnlNxyzBDaivUyvrB2FF/ph98YzricKTmO3aDUPr
0XOC7/BXpzvItb11o/c0/09LVgQMWd786ZMnX/S/+SSDyvW11nZ3XqPZw85AaPRhlLxvTZREL1WL
QpGi+nxSBs89mCNikrQoyt/k0dvISmP++DM0svj66FOoUbTtPOj7bmWXSI+4Wesf7Wko4ObdyzKU
WUEMKtYoEqSWpglhd3Z/ZK2vQ6GuIuokfA7N/MdSQm1KA6+/+HReISGjFdv0ARQogJy0sX4bLUd+
CU2WabCvxTNhlnmnIy3rpwthVmocLDQ0mVbX4NhFiixuy50wPal4tQy/OUEgobz4sF3ZmvGzceEJ
1umCfh6MIjjkpvIqvmLCRW1ux/YmOFmZY+29SD/rEMMiyjqt9RVk3h5yCHsRn2HtfrcqF7NqQVrw
bkKC3W/TK4G9dUaXt0890ZYWgb7xezkBimBTch/A3k4Dfd4VBUOORvhseNs5SJr+dokjESYihCkG
uYafw3WVakXVPXgIvcaG0RPWPxh7glczy4YHaAHHQwTx+oszoKfeBq+ya7i70UUVVpiqk+hz+K4S
tLeYBeaya1FMOodl+M2tzL8iZQD7Zrr91oF471L78a6M2+FN+GEspsNfl//Rb/Hu2QaSBiZjKof2
phMthClqoqIaKiZuZdObrxnrdT7KG6mStYML3fySjx/E7pN5G5wP05XhbDcKPViJWY+tLyzI03QJ
K9hhDDZuXmiH0AmLhdfr6QLoMHgCdmEPXtcV39g3jrMAOuVdS375kjcuD3tQfNMjSV9NhKLLapTz
b4WqHwK+7M9wPTvX08cp7O50WD3mws9SCQBREO6DwpY+tT9oWY4Ub2JpW9H+wEpAOVXwtAtrSK16
ZsDLs4QiPDpZzQXhDQugzrRM8Ck20lksQaYYUsASPjDFVDCsCywif4SlxmsElw5d2LnkgPs5I88b
ZzMFNOg8UjVwYygMPstO4U6TxdT74LbmvzStKsZdOW/qqbdpkZpalQ3TYFf55xfCSqS0aNM2f8td
vZ0lrL92YBLp3NYgOkfRWRybrmHsWojiZqpv6jNovD4CxNR1KA30ebsgfqD4WazaBL0TsanKJ9Pm
3lyILReQ0HyVSVW8EBsyMIG/ZsM2yZ4cHlXRvyD6GcRRUzWX0mqCzc1/a4Xofk+KeNETcQuDz/QS
jtU5Q0tqTKPgEiHiaLXJ+KoqMc9UAOOk5pUDAqEjwHZyvMfI6a5hEuLfh6SX1JlY8LC6kJcuUujX
+pjw3VZCd9n2W/DdcurOvF2Z7xQKh1O6/nZRtYeKFKLak9PXR1GXTILuSZGi7qteGsVCD+N67wA9
2Uve4C8kaVKJ0MpjUFGmAalLgjj1au/s8i19UPK6OOkGa99Olbd8tYdXrTKSdTWUVH0mU4SptDLt
c6WFuctF3Jh8YPJ4u5e9IbkgEiZvrzezBmv4WkvY44oQMdTTje+b2aXpMnl7899ixTWvD40EQk5c
L8wG6GpHwHhsUqMzmWhl3lfwi+SOEZ7FoCbB25jow05YLtwLj270KgxxDqANFXFECCpvvrvrwDMq
/8sSyxBcctmn4oBKM6FDVoYmI0Dd/7FrifqoSlw/y99qX022ZKH9Q6w73oFGpWQWsfmYG5WBAJhw
/tO0mKhz41tV6flObDRr59SYXnsWRlSWiKK5tr8SpgQv8AGM8fm6yY0i+Sfa5N6+LW1jPShGMIMJ
0ejmoYMSnVbk2byD33pdhJPCa9IvMqgY5vU4OidD7xSLbLn2FYL0cCt85pQfCAeJOpFbrIQ1QnYx
9drR29RB4nIesgywfuo6+pPtjwvxj0pUMg8yzL8LsVt2s8Z/olSNmqPXPYuIUo8pw6VxthFmYZn2
tpsSPcJUoJd4gDwOdWDYxfe53s9rVktHMx/IkRc1WXXFl8FBNkjX+HaTmnMxRQ/ym5Pb+npwPISp
PZR5swEhAq/vlbNvVe18JLlz9qKhnffTEc3pLTJXtnpA25dluxUpDt/IgFI6HOwGrBonbRqqgiqh
8LPpexTWGExqAqGzs83Iehyl9pt4dVSZh3JPLiUrpey8XVOH5sZP3ac67quDaFmr1TTa+E7pUkjj
lS4GuGme0BKoDsK6RYiWN3HWxzVEROD1iNvxxD/c3oviZacqlX+o3R93bmFareofSFUJ4/bKFO9H
Mec2P24vS3FU6Ie2skvzOH2scjuM9hoV1y37RpphQqM7yApM8x4C1uT7/IBfqhG+NL6OenFdZH8V
Sf3oxLr7t1m/t+kwSZkqKJ/RQfijqpW31HRSxAZNb5aS797CQRDOVYhGDuiMWIfQqq1DYFTZJlWi
J6QAtHHuTz4xkdrPJpKnrOalaQPew4metqq3uqXm+jReZk574C54sj1f//5xEHvh1RP+PpimasU6
QZIW7eCdtQ8SzPXjQ1eSWmwMqWQrgtNR6OCcF7WbL9POCp5QZTK2uYxMlN/UMiJwuuHNJTlylmJx
wNunfAqHUyzZq4Imtv3t/Wfx21iy3ksQdp7WC211rn1bWlioTm86SJy/EP8KXWXzDuwMemeFXL+h
O9XWkkFoFiUlBCsBWTFFQHAdzOsSzZOkQS8aCGAOxznU9JKd8dG1HWMHOs7cwdFv7oR5G8pCXnVa
7G9ursZEllujQX18UcqqWVHeWZB8848q1cjHnirro42sFluq0Vq1li4hfmuH7dIvTHkmpvUpECGL
kJ2HRyGzCFd2gKah1mqTNmc5bpUkTfdoRMEhoZTcPLquzypE374WlvG9H40U2VgNCCxtfKhEDmup
KPv3CGG3B7WpYOMlKf4ADrZ8ziR07UDtPcWVXTxnIazT6EBHSzGpBbV1ciVnKSaFy1OAGNckJDfC
lOS42xkI4KAeBQEUeZr4EodafBiLPJ3nBv24S6gi4H5PKP75MbVDGdk5lmnToXCKIZqmr0eQAaDg
nVJqvMUIk9etubL1XtpGrq8iHquXwdYPwtc+652TC9vKqZ2O4EuTwBjncL5PJjQC/dotPemB3Ys1
i9yA14rdD6+qSuGkt74is+LuvD6vZikpniIBbfIypjJEG4YansXgSRcUM91HiaTzuTbSfqcM5dtt
XithQe9y2PuET5Wrv+ysD1koWDSYreIBvZ/Oy/+qDRRyHHSU9gFE50dFGboZd0ry/R8ick8Gep/r
rxrbs7NH/lObEhzCglX+kzXNsdKg5DxFZgoiqh/WNDeYZvQzIYm7i7MmfGzombs+b0VM0r8nE3pd
rovG47Rqd65Ow56bJ8ehVqQXw65mZTm2X1A8a8+ykm5iiKVf9NTo94UWK4A6iApz5D7Cws8XYhZ5
Ezj4qpzu4pxGEHFpNUNjVoFhQTzdYgBSl61AZv76F0DakaxqD9x1Fdnavh9B5CcWtC7pAB98a1Lp
UzpIGMVAuezYQ/uxqN3qZIimihKaVHbhNcn7afF3dcaDka1aWPPnrofgKOJu7M3UKH3MtTalFVbq
TqG/EZ6b+xbqK0byKCbiROmnUNmSnFWbg41YBxmi6OTI4TU3zfhnRXOZkrk/rQQ1YAgk6osRo9Xb
KQ3i6Lmi7CxksZsZi0QYBKYGFC0Oto45thfZs8pt69mf/HqvhYdszN4TL9HOfHxmcqw5X0SmJbPd
mRN0+VlYEMm/Kq3rXvMyKklQqCSKbCsmWyjE5pSd45UwA82sV2FgqXNxNXMoh0mSCoIU262WLQIk
pDQdSoVuaexlncpKCXkzQOjaf+fZewKD5l10jQ9YriYaxBBZcRimChe76VVVSsEPK9bggYvi5tkd
PWnV+MOAjK7ZnuMRLgMREkZkW+gCeYs7ib9I69O8hgDLv+TA9ft8HYtJmDUtxdZgSYKz5243ptHX
6SlOHr8FCOaYbdE8giuszlGtRltEEBGgo95xFr7cqhRe+nGzEqaYGDXr/qxeUtZD5tTSs2G26D3P
7N5JIrDNtwNK68mTJnvqgmwUFWFLqyEWnQY3MSBTNeS/Rkmqdqln9SgXWioCntMgQoSppzXnicPb
yZ/OEdfph/Lbf2/+gBXtLr+pAmWG58WmD1oHaXP/+6rQHfO7ROvQZkuTZeLBzw8O0zpM7GWI2jPk
fsxnPZDrc4nw20b4gmlR0RUGE9QBqpUFdPNBOJsosA9IK1n7qLXYAmUem1FTOd0dtWqsXn39x9H/
P65Ty2VteONK1CkNGoIffLQbd2JbLEwPCbWd2EMLM9L78JMpZm/Bt3PrrLUf7oJvpleV/KBYcmdy
r1h7O8uykz1E62Qq7ouBfL2GJqKGKutU60fDLz0B0pvpqly8l9EgQZqY1k/gNNR1HrGJ9G09Yl+g
aRDGteaPyH2o+Gv/MKNGgiugD7c5RLQzM69y+ITj9NUbeOWjH6KshJn21hcpm/Q6VYpxdI4dYU1N
XoM4q9a+1AA1EGY4okjaucOhC9vhRUt/hsmYvnaox+803Z7ubC4N0gAdW1uutmJ20KWZ46clDaNy
z3aCf4G4mJwgLi7+BVdTd76gS5Y+NU5anKvWOCaebywMIww2De2R87K3DEoaufsYhFOPbFQE7zwc
3wIbxRdNDrUNqnj+sjLC8s223qXa8t/vTnQb5V8a06AjuLv/SVFNtG0T/hQKbFCZf2ZvRo23puSY
yYvZsxZ5AaOtLysf+bOlF88blM52kqm5O78tnlBb1FfCEn4qaxaS99OssEHTkHmnDQx5Zj3ZDGbI
Hs+HUG9mqQ3kSe5YbbTW6M9FYeaPmdnMvDIezsKVZj2CEFJaz4UpJnTVeTbLhrbP6SQLcM6+8seL
sMTQu0oOuIusSkvL7yJUwS1ZY2WtssYdEQemjY9Fpj8r5Treo1eof+0DuhLsZLjQSedtUGcMkYVo
jXrqhhnR50ETQzzE10dePMpBna10vdx5jaw+GHyWVqEzViedotd1yCNdfUCMLv404U8h4gxrOkME
I0v1rmgoXuRODj6u9RqKU05U7OqPo1LMCJtCr40gtW1973OHhu8pUOrlYy2bj3d5AGHefNCnjzQx
7YUn43N0uKUMatUrqLJBqunbqb8FASIhJuu+6bz7T8Jq6lOsZ/YlUd3kSbb8E2Un6UVt/H4HzRcU
SEYjvQBSClYmqdaqo3PyDAAnPfOuDp8q/iB+JBvPiKUZz4UPQ5gD695O+JLcWaFTO6zcMG93kis1
Oykb2p0Tq3aOjPNvWxzdYmD4YnU2DWz7jj5JZrVV+vV1E+eTvNj6bn4RbRSicUIc6X5TPPSZQ6c5
2qs2anHVpzgjAwFWSeHI8gB9eiUwjJlZsoLSJlMMcu0Zp1TPn6Zu0+1QGoEFE0PkHkrYSe7CwqKG
tlKg4+TR1XcR1FonMaR9GR3tAdpyPGQDSTuTWX7JGnXcpGOHHK2YsYKp+KQrpG2nQIebCWbS8MAb
Jzz3ULLEWRc/Cis3o4T6RTC9jcKzGJKYEtcIvorlxW8fKjqs5XNENqPWP6Tl8KNyW+0SmbktrDwI
tUsojZ8sam5Xq0pU9RJFkEhN54nIFlDUnNRrMvdyc9wa8HluxVHd9eP1SPjAYWoPchfToN/ExdYy
7HyrZYpLuc1q0hi2pekYTdhohUQuDFPUvDd2MQybPmnivWq74PGkwT02cEIsJEqd5yxBpVNP/fqS
GoX14HbULfo2+Bmyn/xupAq3c49WYhig0toGbDpgu3lA6irxgHc0+6SQ7HfTr/52zdp+TZ3MedBz
JblkoMTmrg0Y6b8vKP4DuQuHgT1RvvBS5WXK9F17VWQiNtsVlXXxa1d+EJ/eLm8KVNDDeCvS170E
UjWX5XgrPr1iNoFM5DorK5AhitnbuWJWNfpNo2b50z+dfzvBV+kwNsoS1cC06OlrqRG/vUMEmA3t
4GyGWxUpqCmJZYeIx+lqUKEA2XSXvHTLmeeYHTQE5kNDr6OErLKOBv3X0Q7GbW9lU0UWk0yhvLA9
beAliWl6iHOhulwcxlrJvhpGBoVDEa8ao0ZQAj3LNdifYmW0qnlpRuMsNoJDPfrozwbVc9gZxrry
5GLl1aF1kVrtHACVWnuGr681OE/kKku/GbCrz9E1Ug66lqo731GNhZOZ7UtSmS8iy/0RmlTpr1Cr
dZVrqO30X7Mul+YgJq2DbgNLnisx2Kkwa3a147Oma5BDPKiUYA9a3dnvajKeTR7Kd1krflp+b37T
8qR5cBJ3/ApqDUgkekYX5Kh11jxq8xyHsFgWDUkKWarbhV34+ilNpXZJX6h/dMtcXvWNXu/NTrfW
qtQ7Wxh8k60mZf3G6jpoiZGnWg8Q1R+cIAtg4MitYx4a0gK9sPFRpSuUEmDXnNMwi+dhYNdfqlJl
L6+m3QsvLu2hSXrldZLPomuik96scXzl/6T8zgLgYI2F9dPokqXeZP7Wo2izhjC2eWgRKDwh4lM8
pXnx3oea8k3xdHleeUqxjSqAkApUe8Kf9LW1KultW07Up9+Qelv7se1/6eBP5uHejM4QrnOg0iCl
qmBGUSv6rsMH5hdR83MobCTPzSa/BG7sLVUDTd66SL2D7RnJAhU372vUmS8dtLU/pSiEMdRADj2D
221gTzPLNHjkkszVllojtzuL3m1eiF6+bCA0fK6SkNelryXvRjEulbysdxEirLB55PaOwr91HYRp
AldmDWL4czGhWEoH3dAUIychhyLoeuhMp2v1mO6i4NNlRLAd1N3MkrN4o0oOfDWdXB5dOVC3jZmi
YE7X4hcaHlF4l/T0p+Z/Q3d7/J7yYZ71ZSo/IU2crqVQt9c6Up+Pkm/z6BVW8V555Uyck9r2340q
Zxf0y6Nlw623MzSQ2ZKSWjSs+z3p6FLmsxgmW96Gz4FYfUyDNq1ShL9sxuf/Ie28liNVsjX8RETg
zW15K5Vcq9U3RFu8Nwk8/fnI6t2l0cweE+eGIC2lUgGZa/0m+FN1qycr+SRLwtehtqRRc53jb+vk
JPIKQ58i1whMwI6QQQRkHTx3fdXctZl70ZU4fJZVttUeGpLJ9+pc5eL/DYEyUreyMbbcDDgZyQBZ
9PSReJy9NR01bjCh7tdw5tCNntp7u1XaJ/yNjwEK0uTe+nRXaZax7ueoFtTpeNHrXnNfGUb3pHfB
u27dCNIy816NxBlRqkvPmSfArGOFVp8GC+yaPMhiloz8/yyUfggfGRdfK4JLHB2g5hKvlFWKsL4g
w9X+rptsbnRgANVatrLKKP+Dfhtxhn9coLsQRlxQnqRWuTlxv/wAwKmMPJuKONdfyH+SjNnwrMXP
dHK3NnG3B7RPjZfJ85CIan+X5rZbaW6TPdv5tT78Q89/Hid7NvOcf67wZ1yUKPVW1Pm08HufdIrf
CdIr3kltejCTrj3eyRp5GAFFbRUMhBYfGho7ZRcgA8Wum6krr85RVrQAss9pOm5w8Be1v5MleTCb
yNryoEAi0wpFAgLRRQzSc8dtiHPrBG4JDmCH6uwY+YfIiB+iPPbuZZU8UyLSNVhx49r7p4HoVr3J
Mba6i71mbWaTfgnmVSv+ujg8JUoF7CS3wG/G6pH1A07Imf6tJs77jG/5z6nVw5da68VmzH3toPmJ
dYf2TAhiOGj2ZSG8NdEomEWt9eiUWfmUlDkWXnbxauciPlkdsUFZHMAr8tSy2k095OXrOOnRUtEO
dlF2d0qaZytiUjpsk8LmNhdWcRfU60lrgIw2irJnKdGu+wwS7Hacpq+WXojFmPTIUFqR+9KV+qNB
svV71pNCGQoYAUCD7F1qkEn/Fz2Ibhar1tf0LUQebTOVLUkNPcvO7IHLdVaq2SfeZT/gCfg/df2t
a7vmksIsNvGVRB9ZN0uL6E1qXURaaIeYSMkazL31WS2VTThY2XdNSX/34NOrh5k6uHZs0ldNaTbL
MEtYgs+QX0LqHeLO7JX1EpALmNNIccXxCpHzwy44ReNwGtSgCggRRItWaeCDNrGFcofQfwWaeUeY
OflWwwte9EBhX92yQs5TpMnz2EfaCpde9ZJGXrvJgY6fLcT3d0MLlGWM+vDoD1axK9zCPRNuTDdx
jSQA/zFEGQwSymOQ2Q36lsl0NqoRJpBeGPtAVcbPCQJ0Tjl4xMz9+jzAtlnIesyjp5URDnSbH1xD
NbzrpiaVtWjnJ5gy5szWWr+7JbgGZ4n3i1d78mryFSKiUL8FyB2sU9sNT21c1XeplvjLAJrlNw3l
kUC1v0eqWiynNvFARnn6AZHmiA+rV68JlpqZndjfszT9mSuifnaqqvxPS1/rA7OAR5WnGaaOMLur
Yk760bSiHRLNSbtifAGt4z3WOFAZHQ9e5DIOVu/BGEiT6g1v+HJhK2133yM3+zDoGtIa1CdTsu5H
sQphHS2Nckj2ciMii1FjvS/KVrtoj1VUPngTqrq+FolNWA/lY1onNda+lv5mZNNDJHG5nrsvLaf6
1djlV2NM3VcF+uEyE1q2J/nzC7M59aioDcmbrhy/hE7+iPes/lTP9SFg/FVgGuOX/lTFfoFCLKF3
uaMvkkndiKkIlnK/L+MCJLiGc6SX1t5OHRNLgwKr0Moy4i32q6wsIY6Tq3Tz+ncw3RHaCrR0f3Li
PGCBpA7iJMv4PotTMFgdWYkh/tggu9ilzRDZsfXqYZ25w0tr2heJLpTYQ1ju6WmuUiANPISlkyIx
4YoV1Fj17KK4t3bUeTOESSsSINHwo41gVeqB9cvBcz72XeUzggLWMolrfNAgq/P814jF/Rke+WDG
5HC+uetw2wrMX0i9P07GGNx3pi92TjTk9w20gkUR2Pnnuo7ajevY2Vapm/wz9opvnW+KS1RN0ZMH
pVNWj17u7hBPQOJnHpSP7P5MFC0RMVXb16jYmYafffaK0j6SJa6Xsjgo4xNsMyzcEQTKa//Oia3q
OcAD6yg0o1/Jegzr7wHVVc9GO65Q0NcWalpuzLZlCc5K/gR4/P3hVqc6rVibRW0sZJdbgyyCFBVr
GHrOKhfNuBr0LH3wqtxbs9xQeVFG/TaKs+oUVGOxT1gWHjKQC0f0JaudEXcdGiGZtlGD3gW+PGXr
MYuHxzT1/GXp5s1L0iJyPmha91kNm2SRxaPxVffnHHBZ/MTlezMmvo9LpLV1LbCoC2P0F7hDz3Ly
BUkY32m/d0H0ZPR4r//qAVPsZcZsaMgL+F3yoM75s8KNDj7PtwfZRkbn2mbMpPg/bTIn98/jvKTG
YULk+pU9gK+wDajUC3cSgQk31jgUZQgVcebvtoGjbEyRlkBd+UV2T54a7FnGB78gqu1Dv4jeiIXg
uIfx4V3qpcZBRdpmk8W68+TWZLEjpFl+xuggu0go1FqlLjDWVh5dbSq2LYuBwxAglxRUrDcrPR3f
iirAPSRtz42aGFuHSB7uckrwC8hplpvGL6Vs3wqSy68OIoerCqn5e8Mpx91k6AiE+525SZQUa4E4
xZkqbLSjUWvRWW2rdA3oK3k1RPoJHYDuJyiXTZeY4dcxQbcDL/rwAjGCJ02F3HJQ98aDEyYh22Ld
+uaILyyZoRuk6JueI0lTsIdSHOf8pJj5CrIBRNDvMxyhB/QNimmBW4F96UX7Vpfe8Ll3x3Hj5Cax
xhmI1WLarHaK9zymojrBa4qWamtGn7siBq7Gz2Mni95Un/F0F4/YhLQPokie9LmXVxjpLmtHRGnm
IsE7Ip9K+D23RHdHPoGvooSMdANJTdHokGmOiOX/AVuNXb9SkJy6l1VO7kS7Og235AqMY5qg4k0u
yNuaZcOTQU2VVaN13XNiDzY+LL340gblQ8yvA+9CZZ0kSYFzdlweR6MPvrWTBuk8iDDNmu6uCwMl
+c6D+pPfmsZr2WrTrkPcei2LHta8S0XhTru28mfhSGX/B4V7+5/efSj8ESDGK8DRPPWfGN6amKBI
25XyLLxcA9tkzNY1U3+viiw5NKL2N5CDi2e/YFli6pnzA2nJZdByE9/6jrB492Nyx7KA7lGZP5dV
mC6whLdv3TMVRSo5dQq/8XDtO09tzWySxm9RgpdE7XxCwz1N02NLxPdn3WqHoSuSL22DbG7UxvnF
TGodAVtSulhmx5cAjvTSVorgSwYjO2BRLgf1wkmIgoLTmMBN6POToLSy6NkJ4oU+Z+dDBK+eEXtf
SGaCbPtTGpPpY9s8DpSL8x9kZYDMfdwowTgxUKJQgdMhufhR1IjwjW8CJ3SeDVK7q6Qbk/I1tfwF
ELNkC1CsObqqgIksT7HWbI7tfLi25CauQ7JSpA2ZyGnEliSzQJLa01niXCQcRp59wMR8KAphjSgb
tLa5gyyFNhBa8SzAe/cJoyQWnW7fHTWlck5tYvfrxtbMF6RKsISfv/CsPCGpYf2QgzIlYpATdxvV
YM8vBzVJwG0ZusaLk5Ys9dN7XS/DH50Qa1dvuEuqoFjaI2AY2H1fndaePnta2yzhsliP6phAAk8i
+9zGpoJiPMaTiZqEZwu4wMachHLwQvNT6BNQSwHZnAjReUfwofFGySbxnMOJ410pxp8+8ObW5AcC
Hg+8Rx+/iMSz1pFX/x5EIDy6DmLbWv0ZNEqkQI1UV53q0XVQPF9p3jZdr+TrinhW8Vhf9ACAtr3p
ZWtE7cPo09QGX+GEaSdhJPEBg3t8ouYoY+Ozlm2GIdiZcwyyMrBTsarRu8YgkZdazPvNlzK1VkIF
v6komv257H81M8697dphUxNP2blW7MzVlREXl8BMPmdO5iOPBjO9afRXZAz9O1klD7LoZdh3GlV8
+lBv4rW+7DJRr/PxMemM8RjOAohkQKDOz2e3g6zD0afcJfmJJ5Tbs29Tn/JkBhynvnXSZgqqY4On
1d3cPum9rb/I1rFTrVPtPQX10Oz1LDFek8nbkKSzn9TBCR/qUDylMwmsMBtvp2WJvVIm3VgrHXpA
RVnnO0H8fSXvWs0d8503ut21KFszu9z72ri1yvaXNW/NBoD6G8I4NlUUlVg7V+A/H/3ihzE6yqnx
RucsF7ihtokctTpf17y6a7cT0Xm9XxGcZjmToO4m1Bj1tCYEXc1SjV1msIKtHp7KOMyerCl+Xz+x
6xtyK3ua+1td5r2Z+ikdQfhnLRzbpAvXpvxEUVbuWfq7K2H06s7GfXCdZ/gO4Cftnlucjl+UNljL
feaYd+U+Iz68FInePY1DWG5L14g3MlGIeruBS4XpnZACNl7x0S1VbfwE+uz5CoIB62WsJgMbENbG
ziHzO+Xs9i3by7itPlttcgnmWGcflwc7y603kQwxQHEvuq/8yN97CqaHUeCZj2me6gsXrMqPVt+Y
SfMrh+vwlhePBINx3vhzoigfa9435aAX4sX7PnnVOm8YnXySKQewL3OOCA1nmVTIG1JGeqQFG9na
Q5OsivGb6yzykb26z79zCZWgvUsjJzl1VhGhvdY4b11Wr5u01b7jPqViKJxMDymLJICAtrtJI+G9
ZG3/LHvUWcSGNUpf2jKttrPV5F5Lu+qxm4Nvsgfux9vS6sdzyTNt1c56I/V8ECpkGjXMtJWLLTT7
ejum0rGNZdo58Us2RHeGnlYX+fIpKDGgvMif8dx2K6Em/a70Zxyqz/9JJ927OmG9A3G7uHYDtyHz
g8EAnLmPOj2GpTRKoA7j8+QdakUT3T7KwCThSduv+iK2j5IYIc9wumIDZMJxWsWNj2Z9i01GlyNJ
AzkFHj6xiWNlDi7Zc/U5cRJvbfOo2o5mG29sPycqPEOLJcg4npWKWkwN8grCWoTgztHmyfrJMb1P
uZvo97KkYuNs5PFzEhG10ezcP/DcrvGBdqw3GNc/HIByD6XXKHfJ1A+LDIbZ3egpFTGI4SFs+wby
X/cD4wHvrSayBnahH19jo4uQ5E8vyRiIuyKGhR65bnGHfbW/izXR7Gt2pxl7yPXYVf3ToKvTKY26
L9qk9084a+vLuO2Dje2RVSh51/3w7GZh8N3tEi1WdpXffhtrdOAyMyv5PgJcXzSv/qpxt+d66bya
o+lvoQPnW7squ4fQLs8pUN63NDNWMq+ktqhLjaIIL05cPQgljPcD3sdHP4eLIg+8PkEoFhVyazNP
aOZV9b+EzvuWDE1UeZ/Dwkdo01Dro+uM7T0pMV6lXTSuDRT4N3Xim/c1T6el8Ct34woQBQtY2ygK
dYnz6PrqvQEM7qsGYGZRlEW+8J2yZMMzbgrVfQ2xQf7mulGxqETdrOOpi7d2rWpLngDi1UMXfYGT
RP89gA5fBxW+NZ3x3Oem98vqlQc2xbuW7PxqdGAsjIm+bFutXYgsdLeJ2XrHYmiGne0qB38q8rU2
wmJPm36hgq5+nfJu2PTg4jaF37EDz9t7vQS/1wA6/NYl4uKSbP1JyomYjYPLmx+6G9gg7SEFFiPZ
fnT4ixaYj1MPbSE9DUEYP8hDVanaUUmA8M1ViaLUyyhzcZKxCu0snBH+gSg/D255qey8fAaV+6zV
XnqPiJL6UijapyLQnDs9LpvzaNUXiABA+rM4Zgv3M1a7/KRGwaMHr3sfOFmE8V9UmCeFALS3nkI7
exM2UeOyU+uNLCqjfe+WbA9tvRd3nd1i16Tk+ZupxNGqVrFH1L3uDEzTBf+MwpVk0IQeZxWaTUkZ
BttsFL/rZWNCEJNwzdxFllHC+qI4Rb7q/fGFzEh+X6XxC6uT5m4cYu6kSWgHIZr+k+rypAYanm0J
kvzgvSseMrc3zsPg7KzUDKMlsmgE9Ewg6HOjOvrioR8c51BOyTdyjPQQKCTscdEEaSfLEYq4mIfr
6cIf8n5dEln+xDKmWwO957U2F7Gi8Zaqp3UweqZyg5HmuBRtgxVLZxv58XrqmB3bJFZcLpZW1CYB
LyhXV5ahuCtF6B3yZrxUY2zdu1m7Zfe5Rk3+RyE0Vnhx+02YVn+Z2qxc6oVbb+robaoB+sbsdMYu
bn4J80m4jnhpktA7Vf4Ed7hKoVUkHSSSmEc6En7+ThUR5oLczpdM6cpLPp85pnbJeOgfZZVs7Ism
2wph4GE19wDclN0pWv0tISVcNI71XCdqvxeNXS9l0YmCichb8jVWcvsZbWHxmHXFMp1LZQFjE9f6
bj2og3Ka5gNost9naWL02z60v96qbt1ufT0YxaQ2uPqfkY7dHEHx/qr80j0MVRPv3c73oIQO2S4y
teAsoqjZhrWR3JFKHDdGaVT3k1s7ay9D2kOI4OLxZt4VWZEd0SNuD1gjebsuKtyTgVLqRh/V6X6o
2mKNw6X62E0J0tOmUJ/L9KGuLVAH7pQ9oGsd73qzrvcxPlX3Y9RFxL3S+k3387NacacnKdgCLW++
xHVnLEHqZReDtOsOIJW668suWVaFDt2OKOpes5lNWMr8yhDV0nUM7avNxgKjRPunW2ZPGmuIZUNU
8CIMBeuOuPxlQioLeRa+BT2fUIRJcbHyCK+Hsb1zuZW2ie6K7WCBlVEdl9iCHeqvqtV80+0s/pXb
Z1CaCCxwM19scs9vTmiUy6rXmkfkXrpNlbbFyR3qoxeTE/QDpbnAMOqWeUMmoCqGZVjU6U81ZJvl
5axJbNfMN9ALi+M0GdZZB0eCm5nQPptiPBMDcUlUehqP7E2j2tXXKLSmtXDV6kCY0nnMG/ETbgUP
SrL27Igb+yFruviIkzwqc1k/3mXevH2xrG+xVgbQMtpxp4Vtt7UDlkgIdD10oHS/e8DkFlqejY9j
ZgoQ5jX2dHnfvRKeIEFCj2heOLtVkT3ooinAATQ71QnSvTN59l6b4uLE/zLZjmpr33tm5a0iMasV
DbG3G2dXqbwEjj9Env9sYfl0cerhkMBMFYZYGBXp3mBo03OEjOKWDHK7luCugO9yZYuo2kvoV4ew
OUgRt0XTCOhX07mLDk3TZ1Xt80csjQmZttbRqvt0aZi92HedFqwnV8vfIGL8JOuCX5cHtaMwwh/R
/My1Em9R9kq5jHTisCNuiPs+6sft0Cf5Y6ALj3hl13y3vRoxz077qZCyqNTIealUc1prWvLmjnW5
KnLDu2TzAYK9WOgxP1TfVnQF271GW021U65Dv/YusqPn2ebWjU1vcatD2At+i8WDZZ5Fdkutwb64
17mvk6W2tg1ANfRieh0V7P3coszPSkAAEM4g6+feSE/Yf39xEsM7Rwb767B5mgwjWuqTjmCtB8u9
9g+O52rnEoLKckJfG+gJovhe2uj7vE/H+3I+RLt8zPINm+NoV7JTWJl2p78id/rVqIfhF/m5CaQy
CxV227WSZoum9XDGIfbN4zINpoOS8qA2Feth4DmyU0clxmDN1l7sOMA1JlFypDZz7lct/QxmJl1N
bsOCSy3HE3YozTIzLGcT28aAHlBSbFx1dE5F1WGrR0ruySqcbCfrbgetcf/q0rg6cTUH+BerERQJ
m+bVbUSDN50ZfeoRdV/1mWVcEi9kiwoWAjz3NjYmKAIQEsD3IOcpdGw1p6g9i9pgC0iE6ikjz7SA
lD3sZZ2W4fnaT3iGw+C6xEbk/CQXhQvCsvUD9zEwWCVHuvpVVZTxAPJ0OpgKTJOFj3ZyNM6hiUoR
LASTz0oTpW9CDQGsAweagcsuAfDwACq9R9TPsJfJ4NZrGwy9FUYkJIMsOqnlkO+jKed+KFVlVTmT
TmrP8x9HRzwGdnCGGx2EiAMpBFiSbutrdfFAPA1KslLl8NhaaOM2qyYotfWLXYzxeSCuQSikrV+S
snDvvMR85vdjP2N0qc508L8Y4s6sFnOjglXs4lZVTwJYEsRlQ1w1/l1bfpcFOwzVdeGIZOU49XRJ
kMZaGFo7wEwwpsu1DrWPrZ66YC/mLrKB3QIaKQoaMNSUIk6WqpWzAJ41AgfPqU5dl/4+S40ywcaE
vKsSiaYlD0uf6ylPIn5XqdpvkMxHFs9CclJRoXZnmuef5YGfgbfvYFrhhj2drdrmBZDFD22lJNz+
PBZZwToPGrZeC59vZm/VlvMg61q3OOi4qeyK2NURmILZ1eEQrvkD2odqjqZKNd6RdTIu6oihr+GH
wUPIp96OzpjuFLaWlR5MsNHGOYRwD4J11ePKymsa5KZX6nBxYvOth9R3Dvsfo1GQaO3GcuO5BG7L
KHEOjd+wFpvPtAT5nGulLMtD69yR5R03fRe1a8KmpChK2HpCSd/8JEy+YCYwK6Io7See99qyjf3g
CSxKtDbj2sd6kx9FlHxlc0UCvqsB73cWr5a5KA/C00HVWh7RAXhtNOmDYx9ysVJEql+M5jEyG4iN
qo30is8XjCQCysmqV6d739YF/A1NiZblRDzATKx0FU2K8SAPVQglkNVWt9EC9Xdd3XYdCRsdm820
Nq/9hKbdkdCzT0lheZsynnHijmYe2ohIi4eG9bMW2s2jaMRCRaD12XT6tZeoysO8UPe7Rns1QKye
CBD416JVZtkyHkW8yfQyrtGBxQGjRP5/iwRTSi62+O76cYFzgBAH7rWIHbM5PFgoaSxHL522lue7
x6RWPoVxkTwKGJJmVzfPwTjWzwVopNJotbsyUOpnzxDWskejmicsRVxY/K3WE5rBJ/3OKgBVQd3y
7/LY/qFNU/waZHG9j9SQjJAXJK82bJm1KZpoJ1thRCDdGJol6BVasZmYrWWVJ0yW1EfeH8BYqB6c
Ht5iWGC+ykbz6CgTgMHeMnaWgfMgKiI2jKmkQbAJ9Bg8cPslI5SAf4Wrrojr0zqqGl7PvN6VxLEI
sYTINwITxUuUsbrXB9tSK7v1dWwH6Iy3PXG+uTMrvGZTTCDjZWvSE/szsSS/FoFp8cIaB3UjO+ci
Jb85mIh3ztdVgyRf1x2BsevYYfBXDgntrexs9K2+qkPXv7amdtOhb5FVu+vYSJB460kJyT8hmUJl
SYY12WLGg92R19/3SN9vsmgqT25yBH0SPWMI3GuqeFY0p3/O6uETLCoPn8p82FU95E3FGMR91yJB
F/Ue3CElsq91rfa1mtBTu1b1iBXcmSSbfbVE5zZmxwzQPDy4whX3co68jlI0T/Jo6+bDMnNywRIv
clbAp9NjEED8hvX2PSc49bUsQ+wgCsO6z3wr3kWDe2jbKbt0VvKCb1XwCh9ZP2BhgRqzNwSvddK2
G2Lt40a2Ah5oluQIvYNsLcz6KWuK/hJErvGp+9pUWbDTw0JdlcKqUQyx61UDb3XbxCQ58bRABskr
cQdZx5bz12k6n5paVunLdx3enZqZVm6SkfBBYD36kDA/2fx5T54JjHfwgk8Gv7YHP8XdYS4pljDv
42B8lKV4ylHAzMV3War5o6FvRxXp1ir8NNVoB7kDOTo5a9xOxsYHmbKKbcW4H33198FU9o4igvtb
NQv+8pD6wYvsdKtPzU5bhyOZ4g8NRRCri8qHLXDrLLsQj2Cvg46Z+HM5v2fDaNWa9gIffhOJdnxz
J9tfTS2g5lHL1bOqE+4CO71y0XqB/16Hy2g2O5GHajZFkWcpVmXc3jnvcAf/E1mn/TlLi8xbDz2E
kg8NsrNsFZ0SvGuF7BOQwhYNUQlir9dZm8ZFeXICuNdBKibAMk75Abmw34eYpcIhnQ/y7NZw63dr
+NDvv+hym34CEJ8s5Py3cbJ463O70n/R5cNUt7F/+yn/9mq3T3Dr8mH6JpiBeR+aP1zpNs3tw3yY
5tblf/s+/naaf38lOUx+Sq0fq00XRo+3P0HW34p/e4m/7XJr+PBF/O9T3f6MD1PdvrD/6WofPsH/
NPbffy9/O9W//6TIO9SsDo1iiUAIS7tovg3l4d+U3zWRimJUnrq/R13LnZkU11mu5euAd8P+5RVk
pZzq/ai//0S3q976qOSdp/Wt5f1M/9/rs5lh6y3MmNX57YrXWa/XuV33fe3/97rXK77/S+TVWzgQ
ViX6ze2qt0/1oe5W/PhB/3aIbHj30W9TyJZ0/pd/qJMN/0Xdf9Hlf58KTH23GnH4WZhYat51Q+is
axDxS1kM+1kywMwbkDu0gtGylmrl+ivFbQp9mzaY+jW1x4pybpYdhzEAEwd45QRJvT7oBZ5NK9kc
9GvTTL0zmF8YdLKqxzL2WHmsAku91Lf6aDgrk6TSEt7fkjQD0MvZru1q5iZ93aSlG5w9JD3lqTVM
+GDejN505/fAW9XNCs73jRiV4yb96keNsjeRfF7mWZZsyUkRj1Kz4hFU5s6s8vYOsaX8USH6crK8
9iLbZK+KO3fj2fWwghaeP8pueoKVWEiw5SC76L7KEilnacqsskNaFmC4zBiw4HwR2fBfXl13+4tj
6T5B1H9xZW9EeUn3vwW5QQQud8V5Aok1Lmy0P86yjNlkuBxS73fzrcH808U2FboUA10K8XuYHCsP
sp/3ZxarSsJNYULe1UoYLUYdkwWQp/JAlBCR0lv5XafEdc+gL8ftuzEgT//q/q4WccXUXQ6GKpDp
Q8Idlzf7rtci506epXhX9H3enT/UsyCKVqxP+Q19GDC04alPAtQa/ppD9pCHku0tKlB2v73VybMw
dfodNMifH+rlJGXjHutysg+yUVY5qdhkKibAFXh7MJPkCTFysviKnGVu1961XjbKenl2OwCvs4+y
OEnRO3nqkkzx6/j3WDmsMSN/FRl1i+dZNmyAAPTLKJ50b4G+XnPB8pwgCaZGCr9aINSE7exhE3tF
exGB2l5qrXQOTu8+y6pbPfJbz1bWuuw16CoPGXDkjW0G/XKcR8q66zXkTLdKeR3XCcbrdWSDWk6f
s6JutpKmK8/QgXr4zdf9QN1FhM8rF9e267nk7Er2LrKwoB3alYcuZ0gO96C2hpGia15lzUGpFJtz
X1HrfzhvNaNWl7K739b9cGw13V4ETZ+tmtj4zZ1OlM5ziW7Ajr4djLJBrJNovqx61+Uj81q2B7EL
HftdV0PxhRwuidjIFywiXC0wTiNmbRoQpZvUtY/hDIrAIVL9khWoA81GCrceoa1piAYLHKP3H0A/
SQb4fCMrndktFP6rRQBkVfzBBqFpdMztgMzRHAHkTnmMyKIiXIksnjwgyJ7hK9f2V9G8UupJz/1a
smHXfkAtxBrVkwbpuLJ5mBUKNlFbx6sQqfdwCVIwBw6SxSvhe/VDKcb6QdZpc10HqRs7HGK0G1mW
zR/mGdT4vun8YN/bjTj1qtWfPEGGeCHLMSr0R1e/K7piyFfXBoJP4AEGp/sWYm5D4l7v0V8OytVt
hi6Pf8/1oS6c5/P1uw/VthopW0UfHro/LqHv3iu/XURrf1oSQ9DevWGurx1SgMdrH1l+N/L6khF+
pC4DQE9LGH7o4ypkTLM0ehXwwrb5bConD+mfs1Gayt3KsrkXyXXEh3pZZAfdb0H+f25E504LAp+w
pjxIzJkZKefbIfeb30UzaBcdMJGTbJT117E9bJxlMNXT+jaMqLq/6stKW17Vbk0Ih9CgBGKAphFF
gIC1aq04zZsxdllwaHNHnPI4Z2MaNdU+ntJqnxipqz4Ki9iBOrj5Uvap546JpCqMHsjojqwbccg7
WeWGerFkMSqQB2k0NVt6uo1e8eBMO15z2j1kVv1enmX4gOpT1J1v9TrWbadMt9AuoqunAqpdaENp
bR0+NhQ/Km8Hwnr8JaC+V5GCiPW1OTI9pCr/XE32buZLDoVCSoar3T5AWOfNqW/M69Xe1edpBToG
Xzwx6fspjaotcWr1yesyhCoV3/6hY14Tdpn45ra5WNaQ+i/+n76R4Uwf+grnc81l0go95UAjBdA1
iKOlXkM4KQ92BnpN4tpc2RERSZAOv+sKiFXFUGGwMo+4DpbziHAO6lWhu2jmlhodM20lZ7SHcCe7
fBwyzw21NkL1nRGytbCqVao7zmDfg1nP126D0DD/OvuHHcIT0ZLqa2jH6HpYTXpf1Qnev5gZbix4
Ls+yr5Rr+ce+aj9ZpGmAPih6rSwcjVeS5Aw0uB5AhkkozjBi1UBXTbZKtoFsdVyADrJVji068pCq
Z5hevfSZZ2mSJ1/Us58U8Xoi8BX4qVtRtlazE5VszQo8lGoTQFOjofLrdQvTT5t7hEpg8Mxnt4Zb
XTi3guDQtnYMW0H2kweBGvO1Ae7Gj4kM3yQESdTbAHmJDzPJS4yonaAIzcSy8+3a6fyhQF815wpY
k+GY5doegeNF9hC/wYPC/Eh9C/gCSBZGSA2LTnurLA2QVTk+jYWAn6ckKZnwQHtzctUh+an65yCd
VAwQ+cHOw+WseZvX+4F47383qz/oaGMoCm5WLB73lnCtreb3MLPBZy3QD+tPkR4Fr2E57YOKaH/r
xtNzURXLYRZGgz9X3OkdrkHB3AvSImtnG48Z2eolesWfwpSyVU4JK0+cZGtkqu+mzMecRDFzuG3x
g5RCSobBK0DQO92jiuD4vnNDe4PXkf1JmaL/o+3Llhtlmm2fiAigGG8FmiXLsty22zdETx/zXAzF
0+9ViT/jdvf/73MizrkhqMysQu2WgMpcudYdPYeXiAzAz30V2+Ymak2QLhtgpxpWzWTWW3pPnpKY
HQ278D69K6OpEm/gk6qyo5m8ed9s5Inb5oNHjHj8rOZXdRR8dqxsb6mUb2RZBhYdoz1wdVCGu/ch
iqLhmQ5TYe/RHF2dLQWqhFio3LWaEz/QwQXAo0qBxaMRuC30c23wI+sNCMDkIh+3eTf0uMliwoTf
/4OdZ9yT8kvbElR0EInh6qHinX2mEKEHw53lTNtlgm5N6Q53UHTV0wS0MpseB336HDNfd0ovVVlG
8yIM9I6XSKDwSZ/CBgwfsu2BuaJYOgA1nfnANg0bQy4/KU7ljVBFuCmZrybQRSm7driJsNG9eIDw
LdlGIG5PQEX9dCXfK5nq0gBVUK6ebWkagE7fpI2Ft0g5rLDpe2DmC/ko3EjQR+rmaNnhamAcRB58
BXfIcHTDcDiKYAQKnU7pgNu7okDX4j3gc1T97qEYGgYlD+sVjUF1Fq91c+rnNZeYvExE4C2zaV2z
EW+fY16CxlVuP6pDE24/hVitiidq6H6JzAZKKp1rHJxeiYEdnFSc0mEZk58iyW2DKustksbWEjm7
KBQFCeFpIXhGKIjWoLPlktAmUJj316tRJPaoEVgHgUxU9Xa82CAY9JNRS9c07N0Itp6Nl96Z7NUA
DorNJ0cwZD8j1Fv2n+3leIiqXDs2RZNZkFPBIqNz00U13IV6yAFOyu2Ni53lFaT2zSpopmFPQzqk
nfOgGn1yolGdJNq1M0e/gIDQpZQj1wjDKxozlyk1WDjOXWfuAtFOsed2HCwDbv5NQ/t37IHjZcJP
RAfZH02XFx6NaNi0cQ6cUt14gPcM18ZWoxsaAYCrDG50YInFgSAyg0MmbU4LoOo0KRB3kUNU67tL
EeqH2nDfJug9IAwmdOTIhFa0fG1PPWhjZTywt8WpL+1/lni0BgLeZUHcTAbUfS28sI/EjoYTrzqA
0azYo6HiZOyhqJ7yNHu7GliRaqQvLXvPMp4CdVMyJG0cqdIHLtEE/7Ik9EGxXp7JFpcmQMTL2Ngz
NMqBqx8BgZxEUTSkA4utBDiaMvQ/OZYhtFuMTWRawAg+Mc2BTo5gIaRSHBSbRvDYmwA++nxopw2q
8KCud+LoqsbOKhFV/oeX5hqQ5KHYjDnhjeajuf/zfIqIQE47RyxXeL8+OZc1AAoGly9A6C6o/jdm
BA6vtIFg5MpC887ZUfganRkhiATM4UfDk/CQSIz1iqI7K7Y9EbHxng4crKnnKmhBa8/FfWGhySNP
gnxLnwkU05BkMJvTPHJQRmsVc1yl9Od499Kny//izZAS+zC3k3MH+acr1NTcoVYdosMpQ+tNWjUH
wAXBLQUA7MMYeVksC/7SUqqJe7DG4h9yzUFN0K2z2onXy5xwKLOV6MO3dcgBMuP/j+ss1x7/98/T
9ZPqMRMMZXVmslPZ6ts+0c09Dxjet7K+ZydRYxm8emXslFksOYxoAYYqIDuRaSDvHEPhNZpy1hp3
0Usip1AkrU1DZYR6hF+HIHziaS3WZCT3fEUKH9GEtEbzVbOKnTh9u0tXAjifVWUwsYMmxhrqd7Hh
IalhHOI6NwHdxj2fh3jkQWICY5fu7+RHLkc466rmfPf2XhOM8R5ZPuUOP5Dw4nSZsxlLzsB1/K9N
lQ7o36Ezp9FnewHmHQj5yhAomL/0ulntaT6ZaIKGr4+PbwpoUeR8cgx97pwsXSibJB/RzzFUJ2Al
6tOkmdXpb0NyUIgAq7XVTGit/d9jaaUsDr/ZFhjRGutWKUzx6MwAaGU+K6StyhSI/717/3sc5EAV
oIKRzHSy9SduLBrqgPEqRQzArHyPIxMdmqgPP8hwZ4AWZAEDbVsenjU7RPMZ6suGkQPjPBoMAObk
xqQ5yLv0ILCX9mho1mi9B0eSAgDzVD7rGpLwyAKBcFQG441+XmPCO819Yke3EM1Kzzik+NkaeI+B
woWVQ+9tW1b2QxtY0E5dhmgO2fchCE22SuvO3hBkZdfEMswTKMLH+wk0KaZg3REkaOI+MHBoYwUs
2HWs+3Zf4eY1JlZ6mpy3CTSLDg7L5qk0ovmjmSZrG1Aav3LqDLnOTmxLLWbXCo1W665CnswwTUjq
SVugGNyrSqudQ8ghsMAKzGzFodLFry40tQNSw+wKUtODmkTqWeu4E3vls0Cv2JVLl+i4ctascceZ
7cYQec7FIVX0f+ZIA81aQKcbpUfXXD5MFoLrOwEspgKG/Uj2jLvcqyHxsZ2XWj4MuekDJnY2f5Bl
ufJZc1N7XyR6CMIEbOyY3E86sdLvAPVH35aCLf1qMWpiAu6W9osUDsw3IkFaP8csSyyOxbYsA7Wf
ZDXhdwqt+/EJKbRnNFQqj7wU5rbsjGrH8yZ7BJPfdx3Axx+/B4wxBC+aEGkZogISKvpkGIi8iOJP
jSzmW3X+cWjIIQWTl4KXIXk/zS0twNM5MNbe0JnsnKfAA42B8wJ8qxYcQg106WjiActXUykCaZrE
OCO3y84U3Y7cTxs2HEv+T1aaxiECxdMRnaT4r6oV6FSiM7RsQCIGK9ToxyNSQuQVMoTO6NC0aJKa
PZ/HVszZwep/QNLMQl+0jKPlaIwkUodW6PqQiBB07WHa52iDxoFNWqTsxhoJ+wnPEa8368L5J8uM
/Ag0cIXUZ5znxxaIKC+1A82jSa2Tueu462K8WxW2Ypwh1Yuu9UGgA1Dq3MshWKPExY2CDlLy7pvX
VPvmOkEa4IwGvGfsOsuXLk+mlVbGwXPXAY6k9aV4DurYXLm8LZ4DG7KDZRm6UFFolZViome3Y+ho
QtnAPWjQYp77tI0kCeahRlQPYKv5MFy81Ff3fzo3y8LYswdsybns/mQd4DGsiTW8K7j22ZJsJyif
AcUuUDM8DmG9JtsIyOXkz245Je9Lbd3IFQw0dK1dTW/WTqNUO9CnOOsUbbtf9TR5atFicFX7Wr8M
eZ2tyF7kveHnKmDkrgT1ov0Zr2baSzDV/IA/QAulkjz9iu62dtWGbnAHLOD0UCn8SvZQz+tNFhgm
EmO4SNzyTWcATsTBs/kcv7IoGX8OUwi5AtzWrn3Fpx3UT+qdauThA7aDwNBbhfUzftU5+E8oEvRm
4moloIV5e7MG3yQ6n6Dp6IPCIkMPVIasUSN7+MiIVoNsLYSdnYHGsy9FrSieEpp4mr2fhQVSpWSL
388W73yWjOW5K0COFYfWNcLb6x7fRXZHBzSxG3dmEkC1EcqBq08OGookuFZV7uwpdokAzzsyYSYw
p30WPoDcr7hpTZasAxWw/7JF41iiVJVn9nb2g4+JNxlifA2hLraemvRjRCtLJP81gniisiT28jiC
mmiooOGjANXmFuw2OX5FihpdAlIVj1zbN1Vwgs2S4RFtTuxFYTxEf4MSm0cXnKGd70oHed3MwY8m
a85CqRo0hcg9zYdpcm3UgMdj25y5lNrVeyR8We1WDwLAxP3gKPpmnCrlCRmsOYKh6WeVCxAPWQla
ogrUhzXJtw4huW8oPWtHMOvyB/Aoijtwn+9YgY/tqaUoN6bQB59i6cDU7Bso7LQjjeountBT2e/A
597eY3Pp9VODsmQAMTcSyuUt8nAlQ3Zkarn4YuuFTy3QoEfFdhhyKj51OTu6ra0cy1LPaFD0skjr
lVscCLEG635poVMGtLh0iCxVPSimPABrnuMuglNgaw0dLQXd9xz3RlQKpIfCZU/7fzotQohANmiH
Rd9rLcZrLO/XIPsyUcPJTGzr0bhQ/JoCXmwWSc8JuFuo+9XQChT2juyfVT8ppEjYeMxEZKwmsHD4
FEiOZSk6C9N2m7wv9SksdS6Kq+VtvAXlip74PDd9zq3i3qwybDSNNNk2Os/8Vo+x01QzNM53KnRG
jeb7UOXuRu/VCVIE0Kcm7WqycbefvFEZ2ys5/qNNlXPR4YfW1CWGpmRNO3idGDWfCo8LQfRctvxQ
x4ygXrQJhuELVS1n98wd/ef5XN40GCTpZs7pruysTV92X5zYB/nlytTH7DyIvo/WqYJWT7v4Y5jK
LuNiQIYu6/mWRu+hXN7H6Gb2bqcVaUR2iniPJ7shBZLe4+mSFOq+WjUImCrJWk2Hsgqsdds302qx
0ZnkzzzrpQsaW4oxHfASol//bR53BjQFUeSQ1pDSGlJ7Xdbpx5hlRQ7itS2qUT+hl2Ad6tq8m/8e
NATrFdqi8QdY/kWoss1hZHIKG/fz96nzkDyfbMj4fgvCpl5p+qCuW447G7ELVC37CUB9fwkBLQaG
VVsRB0Eb1vnJMMATSlE0yQ57sC9IKvM/J/E2Pb+VSrRYg9K3UaDdrUoFNKQgz7xKK2s80ziEPM6m
Fyglkk2RMR8D0XW9xt3KnmeTGzlhDZVF5N+AvWYgHkp+Gai87ZVCsHs6TLy3fXtow/Via9BehxKi
Gq7yQjWwLYZU+yCFw+iAbDX4VhvkvIsxAIOjFA6LrJRBjPqVAj6Yu17bgM4298i2rIGcHHBPrW3P
a5DDKjT3rId41ZSX6t6vBxRQtpkmY/jswDvHD5Re+/2yeO3iZ1AZHb58rr4DgxIoYaRoK0gNmyvT
S/RZ28alLSDwCnHI5ioDyEQBdEjsjyYKlRMBVjbnib+vtSz/+1qi5C9unGgHR49WtmW2D3RItBKK
91rQvena8BKkSPrkGvtOzfhD3+fufZ9HMkcFLZkhhL5qoCJ6HiNxhVp8ob1F22jHuS+xlfkcvVyP
ZqhyfbIJY3TvR6xPo67SnuM8eh7T2L6OA1736pRFexpS64472Ud0obVn6uHJEze8JtqRBhQUgZke
vYzGYyz7fsiO6GCb9kBNNSaawbwO0nm+1uKXQzMoBh3Ib5dalpKXspHEhew2PozGy+gaNOjzk2uo
6Lw6DbhM7srKlhoUm1CNALIATv8+yvu7ZsrEkUx0qMDqtIXstQ4yR4Qh8wgu+QRxqgnwQKrY9aEe
jcSGkjBkt3e0lUjpEUendACHY+BzTdNWtE0hG21L6GyxLTM+2WgBA1W/leqU3TpCAyggQ+AL+0Aa
hmZRe9+oGZQYJJ0Y2l3fCMNK0axNUwdFZg9xwY2C/slNIwukU1rlG7QZpJtaVlMXrwj1H6MGBA1K
erGHPiV7/QkmT0PyVig5zt4FJk9welRpo3nuJ8e8lPSmE77J0DZEdgtdRNA0epoqMHUFGhj9nV4z
n4JOf4UgU3EhZ8f1FUjy9Mc6b9wHoUdbMkc5hPjYgD7cUY+tp7FU232hVqlPXjNslXXoJqijyQsE
0D6eLzAvOdqfLoBi4ocLxE7rbEBlCtQr2lz4yYxSD0OkXWiYmwD0CU33srQ/gMDTOXWBiP3WjOPv
NRo5Jh38pxCCMzaDXlogtSjTL6PSXCkAAEobZBchuywzIQ8Yfa81bILdwHjJptzcQNwFXysTrPXZ
mIMfRmJWegl2WQ5kKyC8AnrbYrvY3bgZNjWAkshzQRzs01QaKgSmlHPRpwu9qPeFxUMS48tkdmFT
rTqpT0EHq+yQqKLTJgEEi8vD4iabmMLInwYkgsjxeYl5napBoRhZaJ/pjXVaDkPXt4e+AnTp3R4C
jXRiI4j2/H9P0XLYT+2HmJLH4zbl7vc+HMs7cCXr50bZ0ADU0JB5tqSuM9nrfEt2stAZl3OGtNXP
eLdZzCEEJcFphyLrb4t+WG+x/7ZoCEGsvmhjx/Z0dE7JPQVtQMzAsbbjmL6SaTl82n+gUfgFol/A
08qZwJfpmzgZkS2WwyXWlqvVUfw674DIO+9n+nrwAWhyjgnLa6R0iubWZmjgU5UJzSh5bYNHuLYf
hYXOdBDW/AMJO+eLhvsncnhacJqSpjnqDEBI6BexG/7mwypSuPpT4RfS+ZJzzFp/mxNoSnBqwxjS
3Gkp1togPJGX2BUjo/3KcX9e9SBxuTRtDzoPNcTuK8qn19YG9wP4IoWXteBytAdR+qioJBdAj8e9
5Qhlq9tteXU0t8bOB31YzAXdsiQPE/FwP/at/vJpksYbBWyrRnnlDXgPHKHbe2NwRQ7VCbxAoj+o
sTepWbCntBnvMuFkP1KWopMSb28P4Nds0GOKiEhR2VMz9HeUP/tbxPsa/zECTWyOV6AL2He69At4
KfJ7Ajp0axXVrSdTtA0awKJHAlSUkWodRnBszTCHvGKAekINY8NGsFd14NvdVqzovbI0oLYtkRBJ
Ec+L0nzu06ICaElalDAUaOy050U7TXTrBKIlgBbjNUW1h/tQrYsTtA2wA4E42TwkkXrijdVgQu4E
DCvydYfs0tQkanGiJd7XIRMEPT07UTT8mUHfbwH0iMYrkHyEp8nS00srhfS6KCp+dBEQU9x1X8Wk
Bn6GjdYcYXK1X0UA6bhA2m2sNkED1Xs+FXQA7aWsMg0OyMgJyp8uRhM82JC5VLB1odko2tQrHZwP
8oEcWn45TkiviTy/5BW4REnXvKuTEYCqPx2NpWAvIR0hMmrzjLR38S2WjjCpjJPOwEN8HpGqystW
bW9v+Z2B2flmRIGa9O78oBfqN54+Qyk0/4FMn+rFrpjuNOCbTmhgB0XYW0DRx+smU4DnUxJnK3i3
MVVuHy0RmLaPdEm6KUCkCJQRNObJHSu6fYzx7wH9EPQqM7Te7TMdTez0LwPMes2A/n/uRjB9LHZw
46yNLI2e/xJvSbseuyWQjS24yErQe2Rpg1+pzEnSWHXCZoWysQlBO+Qu3EobV4aVc0jG1uy5ReWl
4UhCIjlwFzVdtSKWTfCsgNJKAd8hDQ3L+O+Tas0AOK8QZySpStDfyoMCnkrAC6Gfwad/bdKRQKYM
ijADYE+qtRZgN640pz4lrRDXSB6K0Vy3VQl2dzmiAwD/RtzipVNa3LxTLx1qxTQCpSP4OIDsgyRy
eFxMydjkx6FXv5KJDlbnlntH1fk8s42baF805i9I9HRHcH9Cxqgb0x7ioGXngQjdRI1pqJBvl0by
UCSdzeE0NsL8V5GpKvAy6XjClklb11M/rAhrqQ3ovsF7OTw0phg6owNY0sBbkJ4WM+h7k25Vdd3b
hKaFxHY9qZdUtyFlpHDXxj1Z0fGX65pgLerQ8ZOUice2j5BHNd2rrgLLFY0V2EMtTTmScxpUFQ2V
EFonrwP6px1EqwOPvA4eNWdL2N/QWSweTXBB3yAHUDZN03llo1zqAdxiFFma6M6uRaHuaR29wU+n
NQexJq/edsNBQ78r2DDxiYDjSO4TvTrQshQBJCQI+5T6gUZxASJKbDnrE62GnFUHEvtagEbLgt6o
AT08U+uxDZsi/UuAZlYUPGLQREGJdDfgi7xnoNE9oysbt+YmrB5rkGOs1AHKbCX+aAESPiHkglpf
DZNx14UFABcyp4rttObFcVSDFQ/DXC8jtgKaIT3joQS+lspAs41i2H7CE83Lgvy3wMiGCEBQ5xu1
qKECLEtwiizBBbI0lyEH5PYjvyMTOa0WBDaqawwbiiCH1YHIieaTbVlEMztgdPPujuxqqwyQpIFm
Fvr1tVPT1cWuioJrMCkGqL+I0irMdRBZaeBInYLkR45nOchVpCdqXZxCCybdWNAOXpER3M0Ip9M5
FNSVxbrrUJaCPLXvus9RycVlSQEIxUBbQBArO0ockCNujRFC2G3j4wbL7smR6S1q3qX2DIKM7GCX
ZYEbn6tvjbxz7yoOXYPcjCGoEEyTpzZ28swHp1zZUx58q536bhiQkF+N02uFDR/+qiVHB0lf/0qN
/Mkc0uK1U/Bfi/5l8QX7gdyPiqy9dn2JhIBhamcnGqedCO3uUKvuAFVe/Y8rl6Px8cqmvLISVXeV
KJFnKbNXFO0/Xrnv0qekylUvKYz+MsXFBiRmYOOeDGVrlEL5xgZ8z90u1UGG3ThrUPy7J/T89wfU
0bUtGxL1PgWhmWe3dfVitt2zBG1j/j+gNkKlc0q/KZqiPoe9nfo6fvT3YRYoW/RvJ4c4TdrzyJNp
bbpT+WhHAQijI0P7DiGNt4+h4WMoQRh+7xiSgJ8+hpjcPz5GbDjlbx+jwYvNmeE92etG/J7rAfIV
KELkj6CCLa+M47YiR4ar4gAsX2GL4o5MeNtqfbdl3ZaGND2agFWiIWfjPB193XbryaloDECPOUiR
7cmI/Z5F5i0otfyKrRaACdy8QU/AvPWhTMJABOlItiYMJepXcl2B5PgGhFF+tYK36ZAEQz0xNpFN
MDr11HHj7dDKsxTwd0vpgS6VIyvuJ+RWMobEqfSAnAeqPZq6V8FS6ZOug6Ehu4ASyHQCGyw09dQf
ZIa6KKRiZBTp1FBUMQlxqmr1iveWwIurCnyYYjCaUy8ZVOig877H+zHIoGPQP+4XB6QREK2+R4ux
WZc82EGus/MY8md7Kt5lKbivwDDhgAwVOGvygvPa3VPhL9cnyPE6oJe1gmA9AwemIYpWQTA42zLW
GuaT3rsmjdBUcLYk7E5i8XRGXh0sbisuvTUHdqYbOFTXQRJ2mSL2qBNLrRwJS30kClvyydHik5Hq
e+Tv8yAwPEdWrGFoJAMsLBhMsU45OJToFXB+GyTjGFfQCZEvi1Qqp8McbXCGLl+U5peDKxSxFhXe
fofI2iWGwgBSiMUrgF1+lbnps4ibCq1+sBM3bRq7YLKos9nuCMkw5gTiVdqXeE03fuH1bcA9DLmX
UTK204GnOrpFhi5Gug22xRvKuNzmE8AOtFsssjy6CzU8uDgf0Gkh7PHFdYPQH1muH6i6Y5f30yTa
509Rg53I2uIhww7+quA/rWMWChdObBu+U0QocEph1oG147UW+C+lskavY89G5bWRKfY1M1R2A8vO
WsHzBpopZndSMuzXSKlGzzS8zukRmoikjg1kXwpA06P2SF6emQcB2oqHMIwMWoPMPaRFT1GONWhJ
hjwY8EhpvsqjMoWCVRfdKlHXoN8BUKlmcXQrQdwPshbHm0awz3o166FpGAT2pjasN2+KbTVNJdPf
5ssIctposFub0KRB70Bj80r+U9qZwNwujfqEf0o7c5arZtScyDvJyjh5UR1HcAR+88VLvyYaRrb+
ce7fgum3hrtaehqORWyPXmG5yqMSij/OxKi/2Yb3s09xSgIt97Ftxm1bpOwYjQ5Id+SXFjiIB1GN
4mb2nB2rTmRQNcSXswHdN8Pu5YOdvszBv/FDAi7QqS8HS11Xlo0EEUhMjlMb6Uehc8uHJDxbkW1x
/G2IXIJer2je4mbFZPk8gkL2J4cm18/wxPW5wyDxpWjRhQ55mT2if9UG4vFfE52B1831wCmfrUvS
yyRjlbSgTbEcUKD9Hh1HALtn1vfFzEQYL1fI7fLtCrYJ7JZkjXM9PYyyNc1Ygi0lv4VDvlcUsGyi
eylZ1fmYbDhUPqEl5+h7Pqn1nSorvUqUu0e1A8RAVnrxpG0fWuScILNQQ7dVRpAjb429hh6yeRLa
izu/hbiZ0KbgDnKkfKVkbvWVVyhHmnoeHfOgr56hRzbbGwGVIggSGes6beqvFd5VNa0sH1gRgK0o
F0AaS3svp6MDKlym15BcvYVW9wSRi9KH9l56G1SkW+iMbIO0CWmjs/83cUqJ9EKhgrp8HCPNc9kE
un15RzO3Uy/4i6FH4ihUYJbJmma55o0D7ihVxKBfse4mkGC7EOFRQJC3adpE25LQxWSzO1Mr1Yc0
H9P7uNV/kpminNhRt4VhiBcZpbr2luXAw5SKccO7ZnHUTNwEUI83b2Qro8gf0eR4ZSYzbwmEmn0b
qOstRdAEQyDdKQVgb2STE3oL7K1zHsDRwxggvnQN1u7oGXDpZh/0jb6OZOrLht3k5kd7iW3Rq4z/
m32YMqjP1sEqGqPuLi0GZ5Pqfbkuiyj/AhpDtoMupetFAc+/DFGDpmU7tFeKi2EyBUhKVKDHpGCN
gc+nz4c7cqZVMj2kICEL8eo0QGfLz8NSf9S7Ib4ONh92fWo5KtJwFj9UeFhmq0ELg73BtprZtv1P
cigl6K6OuT7ywxwO2T7ozUCECuipGiwsUzXeGXHZPXPfGo3hWVVaDsGpMVvRMKw6yTCpQAZWeqFK
WkFcAa0sNMxHKJiF5nBDZdq9Op11JjP+umAoCgFyr9IGSzpQQcshBLMjr62J18AQfJNm2N8tj1tk
RzKxipEhgRbAh8cwPW2Xh28wrmVT74cA8kWkwALnBJmX+VlNE3XkoGOQIZ0MsLtjD6kNm15W2fJu
5A/xFGx4F4UXMnWqA73jqPlJPjItkxbb75P4ONVHrRt+Uvz/7aS4A1oMbA/4aF3rIE9qjxc3CQH1
qNqB1d9FEx6VBG+btyLg5WORBv9o8q2rtpt45eBl8gw6QTYPrd+H5F2CkbFqz8twSNFxpmVh7bvK
PjBkZ/HInOkeo5D6jPu/jphdFKshs+oHQEJ0z8wj/eromthAVro5gQiuPwwtxHJc22kvyC8zXwFg
4stUQ0hDlHXz3amjfasBb7sqAecGPwGEQnP2Hco70Yul27qXotw2L9krkvbRLt6WHCYAlrrBfFsS
LeWnEN/dmLfDi1LqPagZcSbQg7eCzsHwUrS4Jp0N0vbXuJJNoIl1QVjqjTyPNqQNFiCtcrZsUFzU
IE5e07DpGgiFQ5GTlMJIM6zKdfv8bidpMQsJDDyM0wTvgmengGzwCidGgOfPClId88lH13+JUQH4
OfRTzDZhxzo/muxgH7uueLEhZ90NZfXUamVyzsAQvRqh6/FCYXGcKntwBENn07BXld67uyTVg22E
ZkUfjcnGOh4q/F9X2dT5rMyg+0FjwY0OtCKGsR4hKgRdUGtaM9XeAsv0MzBFuCfeeoCu+IXO3u2L
ieyTqc3xRHFPJlMCRkbY8VQN92QnEzn/V/un9fEd//B5fl+fPqdLiI73tQfd3LjoattoimXgC/nv
oQeRrdC7S1ek4H2vBweliyL53jA7SNfAtiP/03QgGZET5hg2JRB6SWyowiS4S/+51GJ5X26enoDS
1xpzKIRLNQSjNOW3qK08V3OyDdlIO6ED8+ndkKkr1uvgxcajlBmhtkdpVJ1xY4OTGSuzdbqzDZb5
L3HN3h7ASfUWNsPIZJjLy+4M1hDrS/pv2MTHP1b7PYyml0GI/2IL3342YWMMBaYLr0xo0rPavsZt
bFyB9hzQP4wveqmeMg5mC4psDcZ3lsUccCXq2JTI+GaKQXUYNeC6pRihmNaqaYGm01FjmWPkFcC+
bH64gurP4dkQTCfQRtxTNC07urhvsbk4pLbjYbSBWjECJd9l0MF8UiuUJAI7CM80BNXftsl5fFOg
SHfLBfOF7HFNM6aj66ktVzScJo3tQMaszt5sjACEGYtiR15aMoLgxpmGckmRgZOPlixAr5N1IT+b
YQBaFMVFsiLydMqbyEPb5ICJQw7uRLmULqwmaOLF4YaGWhoNR12FZlFfR8VjiLrRzcjmVAoFNDUo
n5fpbVurnmt3a40zqBSGiXsda7Sq6VIttBp60E7YHEDjrgf7w58Rg8OPzYhH/acIIKeQFpclj7+s
YWP/7o8xgz483llyfQ0kDlIqFjNwnCTtfp8oGyLSn22zH6T6INmvG7DAmoWibc3aQFVCB6sp6mD1
yaYhSibzkBA2hKmJBnM2LZia90mE1qGodxONKPR9oo52hFMUopU60ctLl6VHyA/aN0CD7Zut609o
42rOIIm1IVleO2vkt8c1ObmtuGeBlBWXTjIVRXZX2pkOVlrMTmMzWaOlvtnQdEdtNexEm+/zbDkJ
UhpbwPvjezKpTo+XKhA/b+kTjL3THSPoAa/IS2voqMEVqt5fyTRUCjqIBjvd0UeAunZ9MHVLBQDk
308E0h+ofikPZOFqDtWn6XuQxP2eEnAtCHK3U91VcwJviBm/w4P2Sk76kqEaC9H3JLrSFyxKOdo+
fp/e5lXlR5YO+uYidfYxngPA7jp77tb5o6knxWOO9yQ2puMlrBm+46ZueKYetTtyAiE97RiIEjya
8D4d96scJK7CXjtWmdwxdiPQhI6HkA9I7wT2HfDdpzWKys0wxt9Bg/vN6qDvA6IRd59HUGO0s0x7
xUTy00RRKY5vJgDNFL6iJvrelBB8TanFDmVxTUIv2ivqwuYqqJps44C1YIAM0kuXxgxspxkqGJlU
kpJSLtIOZK3+wf57PGqGZ91tom6P1uURENYUSAWZ+fuUA6zsuPJYjILG4viQLGwoE2gPYNUsYtzD
+74El8YQXKHiFVwtDVUWvB672x4ytldwBCDnb6H1a3DcE0XoQaLdj923SZhm4mVuZEn68F+BPViJ
Z0p24EYuSbG0Bi1p1g00++QV6l5H8raDenfQo+lN7uxwX7Ig4xfyPQ0bXfUjsMJ+ibHzwGvLn2H0
qOhNKGi7Of9rWC1XIyDze5jcx8yrkZ0uqnRGu1yUVut6MCr36QDgBITJtnxK0yN0wbJjrinGVgCF
cImGEjD2UnNuXYDUda2b5Vc9jr7G0VD9qhPo3aX2GK3YCAh0E5W/Orf+KpSo+JrXRQJpnNS+CR0/
5kqJsgsEKt6uUmvjx6tYRpysUQdrQH/8WjP1jTUGStPDEZgt4oj5YIY25Ewr8zcbTZIUHE6oQWLD
ddYZcm83iMSUBxMlGwjzmMaNbGH7wgejfxg0PA5cE7LDzQQurCUe0leANLYq3lIbrbnOh+eeTxAt
LY17U4zWgcmXVQvYjY2WigRl7Km9oNg+Au36u3EWjycjk5HJ2jiMreP8LFP1pILlZDmxLW22uP+e
/BZTJq54inn9Su/I9LZML8qih9h8G6h7sg+uc4mYA+xDNn3tQsgOLOldSgNLu6FD7Nywwg11Hojh
qQqhVAGpCM2PUWeE5Fwy3bGgVT0KMN2nlNeGFxVoVm/aMPPaSQ03U2wadwoQt/NBc/Xo5LbGus8D
pLfIQSH/w9qVNUeqM9lfRAS74LWoffXubr8QvbKLVQj49XOU+Brfnv5mYiLmhUCplKiyC5AyT54j
IbcUcNxkW7L1qP9b604SQZhOtLdegi6kc7JhW/IWf7+61BCAbMcjFo3jF7DnMkhUOtpRqKZpbmt/
YK8VyGtOjgf1vlhpRxvFxALRgsJ/YhoHE1b1qxot7U2deFn1fmKAHzdrIQjiGMguciM3Xmqv69ax
aO2bNKAtkDVJcUTCAIwO4eRvKhOqCKkR8iCvQL4TKXk6rs6EB7Q3gDxo6waSfumgG5v/7EOOdEhT
sJ3EynuZjM7i4hvnnY/tlnWmLWdfxtOdqU1nkiHLUnO8U320w6S+xsSvRW1OP/r+p3HgQwHL/WC/
NZBlWIH4KH6MrdDbjh4wNhI0hhcz9ZONqFvjpdTEt6IcoGaegAcPq7ofoHu2VoMapJn/DAL4drig
oCcFs6amv0zDMA+CrOo8qCkR0ALcRAv77JTUjhbkk0wDxJyyUxQOIGmnni5Mx/dT6poyHQEUp5iO
1oAEGldllaWGQvDEgPA6tMCSsx+CQUMr2uZBs9MqKKs2fhsLeWMOar1WvfzWt173CyVTv2PP8V5Y
boGH2RvsW8b0DLpPbXzEX7a6ZKNlblrbY49m2r4mYbSbVP6IDrIcfWBrYtSNUzu3kC7OnOFoUAbq
k89Hd+zF45FanQ7F+W70px1BgsoBOuV9g4jejBBS8CFQsvzd1rpgoCBRanImv+FjLKGOaD7y+4/z
OQ3W6F7WncG/gfIUnWnrJcLS2/oTWNKBuVFBGm4DFFg6LqjKFDpaHWhQCG2nzWKbUv9qaG81tt3H
xPMr7JJ1bcDfMFrPzUEW7m2URYrK3cRHuADESYk6UAeY7MKV5fB498kbq+V1M+b9ZXF2mCL2zqrH
T24Qck82g1M04AJ/BUGMf2nLyrFWHeIBB98KXyvTDK9ji33LGvD7rWuBgWx2Qc3VtEqTUMPTZSzW
wBNB1GB5Pg1mXoHMekMPpo7s9ijsK8+7Yi2VM/WEOTJwK70FQDBtZ+c/Hn40e2FaBsgWUZau2A5d
RY8YmRx1mXSqE/Hh0kVGaaQ2UH3AZqghpIH3yS/ujTJek6OTGCgPsipmHUxbzrZ5Bmus9g1k2ux4
VVQF5CYMw75LsqneO0mXH7jljLcJQpDQiEvrrwPkHpkWab88We/d0mRvHSuGgAYVblrvZW6AecQX
483ClPOgQncv9ESwebdHjMidB4XAtd356bgxodC3KlSlgqsqFehQDXWAoJV/sWxpAFejtvbg2ohB
f4XSAxAyvvth1wTmkraqgTdHyGf1MVgvE7mDPhrkjZHOuQEzPNyKTNYX04VCfWsWLsR3QIGiJ814
LH39nlquMtEZeEvyvXBVeYIaSpNQB9eibKtXgN+xsOHvs/h53q1NgUhqYnhhsuE2NppDZoKQcLkU
ckv4NEDQ7Gm2YUz3YZq21xakChvPk8mG7qhS3VZ6wh+h5GaeqdWEfnfhtQDvH/ro4Ne63LhAXGzS
0n+3oXL1Piw1b74XUVXLL9Vk3cifbkWQx7ebKJb1ZplIhu2dBdniC82D4DDoN0aWIsgESpVK8V8Z
WfK7lSm7c3qId7chWOvJ3roOC4zGME9NxIdnM4133egZX3NpQMmaN+OO3DKk0HMDG/tm6s3jf5p2
MrVq5UrQcNG0RSj50SJYYKMJa4+qwXBTOFO3JRYyaqaIrX9qxqpJlGV6U4ebpTeUCEro/HeE18Jz
D02hY5vhW1LTjhEtL10PhQiqN3UUR2RcAZeomnoK7GGraPqpiZRBcsmqLpub0Sj1S1Rpv+aZkPG4
phH/Rq2odZxr3+kvbJqm54633U2Djhj1xYYV3zW5f6W+AcjFu2a0wBmAK4JRo77HAmsfgmDlOdEm
DZiicUt9RW8aDy4IA2mccETzOHZJQH3VFCVPbvG7wi9vJ1Ng3UXI+0dZ8Ay0XHl/chW5E2DD1j41
7QpaOuCLml1QTVNbjnNPrZTnJjCAibGlZm8Aw80z/0otGsSxQF8hQNCfqElTMk/csyx9GhXtSd43
2YOmora8iu0dFhg95G7i6jCgdv9KLkjKxFdoUByWAV3R6jsUAgBBoSahgyiSdp4kKur+YAG6vALD
hI9UduWu0toHmrmybW1lak4Mka3WX9tiCu+qvAzvUC2Z7xPIG6108qlNlNnxSlyplw7kPB65H7l3
s1PW4OHS4Dcwz5v5YErSnSzaL4OWa3F1GSMFha2fcWeNgitgSPxIN08O/jgfa4FCJkBrU/vT239I
xnwjGILgVafvUpH3exfVQo9R7PyM06n4wXUfmQNWPhegS/ubQ9awZ38sq9kBL95+X43YdKkZcmyW
Hhh4ZFaJC017bkTVheWa9Wq22ykskteqHurrkETAaSuz4DLeZQCOb5GMsl6XQe9NrNZTRLKmqTzN
b8bB9HGPJHGJ8j7II306iBCAt7gfofKLjka9W+kMMu/sig1PYg3+miy+aWKdk5XlLsw51PAc24es
a95unNZMn9sCS8Gki7qfJWJVmmnbv1uksSo2pl+dDkGNHPhs7LQFtodYfh+NqkGxnRoeQuxmHj55
evOMlEe/SXOs9huFhXAVPqJtbLwumbhSi+lgU5i6rA2M0QC+Q/UKT773RhHK5WunBGJKDf0Y73sD
3+o+GEwTUFgjFoBC+F7VqOQWaFVwgzwib++BKwp7gZ6Z+puQT9QfgtttbVr+dKKBuRrYUXHLNDzV
eTIemSqrqDuPXx11Rs3IDXGfhv3ZmKC1DRYO8DPWpTyTG3lMWlTuOgGy2APARyLwnKJGxnPU5tqA
ME/LVWLo8s7oveoK7IsGNCtSp66sSvw+KyVO+s8IK8r8exACgsM8t3+w1mtP9HISTeJfIYO262K8
6YPGjPotmPSa9bLUUwNcmXcnMknQ9G11zwJIGuHRNnWHtzCvDiDe0X4ZjnGGcOn0tQWzQMBQ738D
b5a2d4Te71FeCtSmGsQc1C2men2Yhri8TaHNV9nI40uuqlKzBPBoCUmgufVhd1qHt+tCFkdugUtx
IZkBLBS6PppgYFfV+ZE6cvy8NmVuI8dvhlByFfp4qcGQ9ip+V9IQr5E5RODIBSuaX/vWawv+r21q
yGFLTmBtfR9jurX9avywo3wva57ci9qKH83CAjA+10Ff1aTJY96WzRlPnK/UOcVxdQFF9YUPbn62
xixfQxkXAouq6Qu8AVd0SodQS/EIUz3jkKGHQbhTCfW4GzL2zndA4vJ7e2T1NQd+dNX1vv4lbgZt
XdYmP1AzQ8YC6pjyOTPUFgw421UMZpgvYVoPwFbo3oHFXnpC1akbYDm0ElnbvkxFFF90bfRBoAsY
AIRku7VWetGxVE3l1io3ParjC+KV0ESLGiTDgMJag8omPlLzw81QswEsBm40AhVMzXdUdoBhqyq/
+S5i6ipinuqNBNJKeNfB5+UZFXHu+sMDKQmUAKRSBq7yCDtQypMHNInKb1H9Pgd5aFCcAxcROJLx
QNIfOiTTNlONGpChrI0HlNIbD3nrbxtEKW/kUSSpBcSBP6wQnQLPLkvdaYWnzXggZ9tCYXY7NsBc
YSiNaNScCEc2G7uUUxFUrrYdeuerCU2tQwY6plWnmGGcKaxO1IRIjfXsiPa9GQ1jsk1Qqrwe6tbd
VxyCYbRXd/Gt920pkzVt5KmXmrRbX5ztToYnBHXSFWW1OrsDVXDK+23SeBpAyoU4trblnXSgtubs
WBaCkmtAhpUGkJ1SZ804JLsRGKB5pmXAn3MiUgRVwnUWY9lj5gC6xUWf3fkZ3mjDxO7rkMMEDMFp
ML23xdSnLiQR7EIGUZeLNGBx0a5Trcu2c7uKJsVZnliHuW2EePnWJb/SFGXhZnfjILA/VIOBt5vn
z1FiC5K64ZgnpyKS2RmrnffD5KUA+/zZjsuqPxXNiew0ogt9CzSqOlHNWFemwOZTH0IwmKGW0go1
c0U2R3Xg318GHKCozUIDQmcIoyONCqRdnBSPkzM6T0MLmMyY3ESrOU9ksbTpAPoIcdcqU2/p9Sqt
BDuRB0dGYt20UEJrtMbFigqlkm0NDikaGkNK9ohiLH9FTZTEGtf/5UrMqsVdAohLgyy8L3IHldJT
XZw6dUgGC20xxgUwQ1NxojPqLm0xgJzYGsDb+DEmInfqJ89qqsDn8+cp9WtNX28gpZXs7DzK1qQb
fihUdViF38nabHR5EQDgX5w8z9a5blqnwS1/tWEmzoYU74cotcWZbK4Hfj3Hzk/UOSkPAbYGxNE+
XKhnQAUdKJ3Bq1Zo90uaaupZfNLH+mv7UVluI81AJkpT0UHrQFGpvKhFrjRwirt54JzR+meuZfp/
z0X2jysuc5n/XJFmNjm3TqjFxuMTD6M6Q+UtIXi9jya2O+Zz2uGxsvRiOfG5Sb1IiMe52VxsR5OX
wWzDA15tx85Mgdgh23zqAaBySA3jSDY6cLdCPbM6oMwAJKWvcYcdBHi7WjY+a4Dfe6n2WnV1+Z1b
3quHH8J3UEHPJ8CTzif/6tLDgb1AKuOourka+b9M8f/uAwkwVHmBv3vjCMc514Nrr4jooYjzeNtA
p3Zmh7AYlF2qSneuHb7yi+k9JZNpvf5tUOiZzcwO8d8HDWllvUaWnZwlR/GlKLThjg5dwnJoZQaL
ZUIg7s5N1II8i5Xoq67YLHll7IwEe1RXGuOnobkItLAuw3nK3gBXhz6ooIS6gorp3dVhbOyyEESw
ZLORoVw1HeOgBuXVpkdN/SFkbf4yatOO1yZArcquW5m/2GVUvtsZGNsONfB1L06JPeSHffH/t72s
Ub9G2as58aWyV6C8hCbzOCfLatDWnoXfPC35s7w3613veEOw5M8kUpiIwibedkmKCTv6mkf2cCLT
bI+DMkRFGeXcJi3MzrFVPS2XFnjg7Oo6HoNlmibsP09NHaORz1PTRDqonO+EawaTgQrB1p0QGMwB
SbnmlesGWtMWqAMYwuvcgyfUeEBdy3OhbOTXmCEUFIEg2dEM81ia4GMWCXYfFDSpST8OWJ7OMy2m
Zc46yXZ437ATdQIH9pA6uTj3KONfDwXDilstZOaVB1581WgjNatMHnim92U+gqpLNWm54vAIuTYZ
ZieyuR4IDgAKv1Hn7KbmdZEK3y42bv5eptVG7/O0NMjXEMxKZZthH4VlEE3bg9GaOunQfUwbttgq
jBVWVUOnOYeqw8qO1jNeBBwENWk9Q03X6yUKkZCaWJrUi1o23C/Z2Yuw6+lRQbwLh+mb32FLFDG9
P4NQHGs8ajNlpDM6JCGHRGzW7GhoCJZ1vDbUEGovM4QlCP6tvnn4wz7P/OkiY+4nK+ZxuUWIoz8M
LHo07V5/YxBi9UMn+VGItA+aIfWuEPztzqDxQDnhWPrfjPpCDg5UiYOSgVO+HqrqwqEjsqYOd2dB
Y+o7lJ3rtVvL5OLHUXGNJ2APkNpKfrjmU18Z0zcLRelr6NhytWwOd0gRI/bQQrgT79zxrdDtdpVk
VnTHuWtfqQNbANRWqA4NJXZzR6WBfzk0UUcx1EdmxKBWdBQEamjlA9lk5wBlN/bjQ43I4NaKNHkL
89i8GY1+36pFbYpUErVkp8VbDYz5UASGyGPEmHlEVOVARS1LoQs1oe7sHEF+PneSP9npMCK1dHQS
d/+nXU0LdmjtWBrd/pO/stMFskmLTyjImTv/GI7qXeSPdTl/vKXehtwAieSnqcp3y7QmMPWX1JNB
rbXDxXWR0BmAyb/1IV7XKDRLHtrMB+y3hGLD0Pg8MGyjemVtgzI+2eRvngcUgJT8h5+BPIm74rew
+TrLCgb90Ackg1LsUvI2qHwr/I3UGWDcefZ9SH6iRq9+toUYNzEejeda5+XJQHZ1O3k2FpUgH1hF
hdf9sMwo0Ka8+A0O7hfhjParrw0I7iPyfnU1XT+UNkr3GfZk9yn3+kB2uvE22v1Bukb+W2fTUYx+
/QbQJgS6wH7IRLuKZT896iZPd6FdZ8eatdnN9uJobfi9fAOSfjdWWf5LH+MvIk/Hl14OI3afBj/7
hrDPuLPLDetZ+coEwoHK1eqmQ8K8+FQ3iRNUUSpAge20p8QzpseuNR7B0+G8QaMZak6h3Z2hH1Y9
gKbtO9nxZRCV6Wt54aCtu2/aGEDqxFtrPorrQIAZXbWCJ5faiLHZt6z+e+Ns3DThPwCugUyWcjBb
d9yhhjLepGbG71D8wu/KEAVeCDhUiNc7xZ0B7TVvVRX4xFN+IxNquDRkpqVvxatBK/eR1qVbqUAf
+Fdr96aXJyuEjeXRUu+9uSNEtcAUlnfUit2wvBRmfFkG5SXe+mOcgMTzYyKOhPEaN1O61QgiggX1
+8Tkw2KjXRVe84PI3ibFx1llYjx1xYo7ivJtJn6bj+RDh0/taoimUwusqzC8IyRsVo4LFo8yt64z
ZmGCNAaCA+mWMA4RN9sLCjReqJNMbmxcTKt/92+BcEeaLHJOWuM5AdFR2GXzpUxs48FE0Oz8F3tf
88/21Oy+OHn77l8DABQQewV+N1/8MDUfhgjVVHMki4d9+87viiTImbngBiVMApWqFeBf6JoO3BOh
fYc/TPncQ5Jp36GEe9uNlvFlwoM3Eiz+jlcY6FPaTDuPwpluUKn2QJSBgmQ1Ejnd8nlQI9sSgaHI
reaR5OCEKAKjkRYQFTeRQnSc/TOSrqkzQBRppBN7+pcW4CNywEoPtRfRpoga+wEI8XSLf4Z/llkC
vmGIV++t1qqQF4gtqIULHXrUFuhVLTP7Aemi7VixKUJNYrwBR5fxI7VRWQjEbPriTLpc+6Y0b6WM
tF0/9d3RrbvxjDw7xMdZWT/UeMyjPK/nX7GMeAozgHtX8cMkGjCGVaxSqiL211bTefC3zzYJ6799
tqjSP322RNMgsqtqv6h0Kx7aImituDvOxVmqCdR8d6Syr9bUHlBH0h4qmWVyhcgqKOQoXOc1rN5Y
CRgDZqOLtO3GG2JthTQ2x661Y9sBYmZBPIT4q5OxLRO8oyPnPCkVr0EduNDZto0gds6qYWcNjB81
QEIu0hXDhc7oINISDGWh666XjroOvyetHq6Khg1bK42sg8eq+MEbVUnbCKpfIE/OKPGsXsljtC0T
+U3rGdU/MoAee3Qc8CixlrT+pxj/fEpOE5woBcDSxNnKIca2H2x0I4K7DvNQgxLmm1rBilur7VZG
B2RgD1jQk+sAIm1n0xdyC3XQnDpVhQhcj71GknTdtVNufYRaPjX8b24D7vwdBxQRMlZMPDdFsUMp
N/J6uPO2phNPu0I1ZV4FKXRDXjNe68fMdCE7rk36V90Zfo2p790h0TzcwKaNinXlbxm+G7SCIXOl
pi0E35H/mLL3aUvEjfdTgcp2UGuDYXfrATMWILuYHGhrS81KT9PDvPFVvajYSD41EctMDmmtIxNd
o7rUI+BqlDj9yjB6Z+NzXz87hHbFS6J3tyjPuHu/ItRpTlGHOE0+md0ZRSaglyhAVH2GQGdobqMK
ReUlG+SW+umgseRb6lbmbuCmQA0LDgmP+kvZ1iVK+XMHDDKeO6zImJTtu4/lChFUbYvsr/KmDsGi
AfyXUFrIKiRvobUuLkKGABNCXyroSkg0ygxofqTucYqVV7cF41u38hCaHFZkbFQPnXlAyhzKmt0W
e2WYoP6Ye4W1NioADQesDBy8xk8t3Wi4heJLl9m45+g09h4rK0+hcIa4OR2Qo8olQrr/tDvwC3Hw
+pPl00hqT1liQLM8oLmWMRASQiheHcyCWRt7yN38CnqwbquDC/xaGaF10cWzoeBedCAznU2xtAI3
HfkmwUqFYQ8SeucpKgJyycg2+ryBfk9sb5YZmkR/xu4kBk2fJ/hKgyrZ0VcHOosyp+NgUnBhxH7O
35C1mxob8F3l5TAbSuftuCcfMtlO+c9omnJpkw81y7Jw7GDpcQ1Wrg0XgpKNRMJI8uT9kCIa2aBe
Hu188GoQDkW/ZltOPeTuNKzc9oX2myKQn4KUWZJA5ScGeXoHNPsZe8fP0cw/gps02HOiZy3RXoCC
ti6mBn5AacUjlOLH9FKPOQf3ktDuUYRmBnUXm4jx5NEKjJH85xBlG4AUObAfCYRrnDD+JdL6exm5
3ZdmRN5ec2P9AQseD9yTrY7/Y5kd8NLqwYLToJqfZRsXL1fcDw7H3yKV43k+1SyhHY0Gayqe1agk
Uj10cCWQWSNo8QbsBrvERNEe6DC+Anh5D7HO5tGbKv+MYsEmILsmQL5YNnF9y0JruvOdAesXNSAG
VwAyRqVzslFf/OSVkNOVOn+OyqlZDWDkO9NhlFpx1tVhsVFTSNEGTm5uywmAcMnbS+tG5bMPFOxD
64WBbjYxcC3rxuX5szN05TMir4A3VuKBHKMyvwIl5d2o1aTNz4HX4zwJ9OpAq5rHuA/VnKXa0OJB
JA/UzCdnWgMLZO+o2XkV0oMIcG+pOSZhi91Y460tdVFwhSYHZDesgHqRideOdQl6C+r13D65dB1W
qNSrD2ZzQ8jgnjqxdE1WlTPq+0LTrAlsy1mDgozm2GFxgFBSkYUX/LbCC51psvoCvmy5N43SmVZm
HfYIwI9ggjcKbAwLKDOrMzpEUAU4hgkOS/NvfsswGkEuNGxp/t+nWi75x1R/fILlGn/4UQdrpTj0
xmMYQ2RZg0pIuaLT5QDiD2ddWtWwglBCflo6WAJK+ros/hlC7aXbUzMuTTr78wJ5h4ykwcBy+D9P
E9cfH4yuQp9kNi5XJaPb1Ha5cm3jfhIJ9m7qQyxDqDm70CkNqar0Fcqb9UGzkvKugzSkg1TQmSvG
TjpUowMUiBZWwWha7zZJZ2m21SBqdBnVHQBstGi3jchQK/ExlkaUKdByAzMvi33SUbs95XgS0VWX
jhH0OtKV2ZV7MVbmIu7dTVYlfjBf8WNiRKlQuA0Ob0nXzgXHLrk20vU8FQ2Oxdecyfg2T5ULo9rE
iVbPLr7mXy2QEO3AMCGOrtDFcT5jef9+9hcbuQyezXLc2BhHB/5xtthcNc0yK3UsthosoUFq444H
vZv/UPUM3FQxmNSpGTqZ/yBMSGjLzLzFyqOGvNo+7pw+oM7a9vyHEvGWopb6ZR4kBZQCUcSDyBcg
oly0/OZZ1hU0KfXPanKumqtXP23BrjHDCYfFC9P2zJIc3Ey+Hh5YMzwTIJ1g6JHCoiMSMNsXE3mQ
vainG6rMV/qIDUHupHcg0LPv0yRlVzyQNtSigzaBzTm3up/9GGXI9HVA5FV+3QaeG4LFgBXRqclt
tZ+v3a/dx1mWGu82Outz2/0ax2O+0suCfZ17o51u+I+ZENm94zjZPXiv3XPbTScyQRwiu+8AxL+F
eJZBNW+IAnLr+/sYZEx35EWHrmn3mVXKC7WGJM3uG16+loyDSUPNTKahBWeFq5nRYbH1pdUEXqpn
O3KhjlwUKLooUcRDNpozriEnGnV2tl6uGjFh7bIBDNTLfJGVmwdmDMBrGR4+cFpO3sl2u3saRl8J
uIgaSqXVp9mNGjS86fwRlq+QYUcpwf51XUw8bO4Gn8Xn5ZMJFiYrAzSJqEnFH4x8W7cJV5rmsk/f
qjZDwEhN0FWRCx38CRwgrdEa87eiSVnvQ3SvKESwXFbvuLfXauDWl2/aN7121D35ZfnDIUAK3n+R
H5ZPN3DHv5XRV5pr/h/6Q6WiruNtbk6VfQTDhlTFNPLATIgkaGUxfEvb7snMi+wphWTjkek6ELrK
Dj07Syu764R1OMCfXrvtQGV08IrKfhYguiMn3TWNoHP15pJYjrbWnLJYCQjwPfaD8SK7kV+karmV
P22BFQFzcu0bj407NHceSK86LzMeydQboPaKiig5kW3oo2pfJKUezAMcM3ocjG0ohAEmTkD0sK7u
0wNNDk7c7IioiLGiJg3w8WPRXGO4J1M/IZSYD32zo8lRbVKcU4v/ok76uFpinJDCjW7z1TtLAm2W
uBuazGOZvOp2dSV/Ovhp+q3MmHGm1oDl4S5kZg86EXyhSRuieyBV1tRJphISmSu7CYcjNbOpsvYs
QbCOXOgjSFTG6dMjGTQGjRe/nvQ9fQDQeujHSAzYSmJPJZNXPbH6+8lm4q6a5M9Q+v4XSLuPGygC
jvtoQDMW2hqkW8Bopr5/rpoCCnyooP4CnkIblLhFd6r6BNA1834291DgE3UNvhDEaIL3HTco1PYz
Tm/B5mdIfZx6Xq0+AfWstIWYuGE9aPjYVRS+Uv460vl30YryqUKSbS9aSPwgSus/KQdKbWMN+N1u
3zQEOb+nDgCQmbR/Z1Z+6/LR/CrSboQeqMnvXSvpd15tDsewdjPEKTIdrIH28JSNUMblEOj8oYZD
o9T+nWA4KxAMxk803IZWjp9GrqMkQdWRJ54GZgsjQ/FZHg8v0KgAlzPsi5tU1ee5z5BGREBtdnNR
e09uqI54n21UbstsSfojJKIDSB6PoPlGeYe2KsafBYuBLvXNV8gO1wAlGsW+Hbrspe7tM6uM+Dvq
efKgAjz6KpipX0pjRGrNGpPvHyNlDjEKGlm6EWDblqWvtTRFgiji+Qud8cjN5jP5F9vf/CLd0PHc
rPJPeTbNtcYTmMH2n7J6c47NGR81Z3IPlF6bexmyZBtHq1Fm8pGjI2eaJa/bPdmHNF/xCYnda9VX
1c4F/cCrWVQzn5Wbe8Yms7zmABQSxHnzcuazwloa9rQDgbbpay/K30OcDFVqgCk4YwkeZbOS5kZh
54PY9cGDXcfZf2jLIBWrMBHhyc8gOwKoTFZei8lBwsWQa+pAnrC8JtAQtNbpNKyBoQpPi1s4OvF2
jHIWDDaqOSWAGidR9P1TLE2+AUvZsJ2bE4jYbLfBRzJZ/ySkMYHANT9TJx0kA2EYirruqUWzDZnx
PpttyPfZIkuLtr3gHSJenpmtiDML8kNn6RnNlVqtnrf71C+agJp0QJAXxJxRe7VrH4BN5dGCQCyw
lZQI2f4yx+yhBvx7jr9dxaqh/Vr14J6MR7t61DLjRNwMIdRJ9xlqrTaDuimg0ZeoWLS81RDtfrTl
dNIh/rrBw5Gd4jaKg86b7HObldaLDrr0mbZO8PIIFspqHQE194Xcwry2z4Ye7Tyz7FFU736nO6Zt
IVxRI2Zx3+l6d+qi3lvrUZZ8F8WlrC3/rc9Auzp1U3LUi5w/qoHU32QlNHRMwIWsJHMPWY553NZ0
f0YI+MRxJ78jWyqD3vbju8wzDIi5TmAZtcoJIsrZu68DRRYBOUa+NpA87cHQC+4PW18PdGZhqyq5
8BAuwNncq86s+JvTDVBx91AmpA4gxRTRrgWgd+d0NpKyAk+iDssI8PuzaefjOXNfM6TWFV/a/M+I
u3Hdugi60v8yj/v0HspySoPrzvF15y0H1y7EFOWbOQ16ILJUQksvkvvO7bW9jkznTaIkPEBebvpa
D8OZOLR9DvbOpJRvep1DDhL1F5pMiyeO0nuUbuMsairIhuKR/KSl4t229NIZ1/V2I3kDZiAbD0qU
aBRH+sihm+dnt26+zZ9YfRW3AtkXeRSx2EOxIH32i+pclpr/lILw6YgniroL5fim7LmOt4UZx/bR
ZaBK+bd9QiJjVRptvcfjb7hgwT9cJseV0Ie2y11mVsmq1geIEFAPi5Np1dVOvCvlCF0zDToInq+C
Wqq52FiWj3tg25r7Xh1aEOsjewEbNaljsZUta7d1aPYBodwI74Y98D2z3fBA+LbFrrF02unADq9y
omldlK18q7lHbq3dcIGnR6QZ5o1njrZJ1Fnkju9nZPtbL4CloM8BVnKX4tdz9JA62LYTq56bhv+0
EGX8mdTtFoE4+WYUYbYGfmq8Cs9DZM8o2y3PmRuYfNJWoVcYZ48YEShQTG0HETmsc6IjmejAVBSZ
zpCmgJZrNUGIFuDVbcoEqpVVwR2BuMgGAgDo31juBYGc8uqrxy8X5ldz6vR9ajt4JFfakB1sXcNb
os6ggd63kQ0xHSP9GeKu8EzX+Vb5cbo2HKe4+pnuneKpbDeD4AK13qgXh5rnT7stfo9l3z15cdLt
wrAsDlHhQClNTUYekwXF9aR1viG0n65DNvE1071xDwpBwqjTwee83oTMMTfUlCjee3DfHWzL2blF
Abj42D1OPERpf5YUB+Q0UGAIhYd7KIO822p20cL0wGN38zfNitDCq1Z1TioVz3isrwFZlNojomv4
K8gkqtZU+58hdbVHrtfEKwwqTyBSbO5jBGNmGzWpA+j2bm8FGgMBQm/35jPKwPujbVaKm9pD+LCB
NMTSdEGgiL+rdUmtCAhpz/WDTDGMQ6r1xW2b6JE5XX7uxywMiNHb/ccuSis/l5aSZ0IEfgMu3xyi
hNUKt63xHXwbAph/M79jwh3B9YJ/RO4k/aPuNSAcUo/aMX737WMwGlumiB9iA+TVIkQiC3vD6c3W
ocwziPEVcjHvdgJigCNztpP/xNNwE2kTagy6Ltvb/8XYmS23jWxr+lV27OtGdGIGTvTpC84UB0mU
ZFm+Qch2GfM84+n7Q1K1Jdt1qrqiAsEcAVMEkLnWP/RhsCHJQV7PmXgukitH3QZSSJwkOzVOm8+y
R9CExjbCnG/BYitdXqXnG0UM278sS+F58mWwZEzH3WkW0nCBVeN+Jr/StvpYlK1E/Pu9/P7LsP+t
9Zex7527earSUdrt5E83/UjSFSv08jAQAdhklao/ZEDCsDnOpu+5d1sMvfeHPpU/dNNxntpEZWfp
D94RFHh1HdOmhbLORphK8n4To1FtIyXIiT3Na6B2XvD08yFxJ30pxOs7Z/qdV10gJrFPS8x9DJjX
vZXWGBSP7RsT+70fngyszbv0yRC14HfaV2jTpPomMQEXh3FZnCDBZ2tgT+Wnyla/SWqjYn3jsRV/
fx8jwilYKZ750lr8MSVrDYRxuXkvuvVQbrBHDjaJ7ftHc4R6ZQ7PEv2e5x3WdIE3nh3D6Y9ay0Ym
LD31tY6vHfThQQzqgmxBCUKEWyJnhUlY2CiO0oYmnYvmXJStege3U7ayV9SeZOtfjY2tgMxFmiGg
qmRnlgmsKzGg1crBOZStYKk51/eVhWDA2LyUrZPrP9rYdi740a5QuPXT+8CfCQxteESp2zS+ZXCI
V8hqGLdKgevfqNjxk5/k1RonqekE5Su5sYrY2k5Frt/pUWEuO9MKXjotu6RJbvyA2A++0W2/B+Wf
w+2gBb7RxRpC/rwr0EdwCcW46dFsOg/0wPBJ3v6yXjMya2sX1dV9yB219A5u9yHLMEZ6NyRKi6DZ
mm2AGO6EIdF7g1oYGH4odyjYoERVgNonuLIozbA/yGIz5m9FST3k7fCxdfy5KFsjAT3sfxybT2B0
yixdIW17NGs727vzAgs0Io5sTpkGJ1mWh7mLl0/ZPort8Kiy+JR6BlHb/+GZeXBn9YNxEVN8lmII
etbrW2Cj0Ub2GtPpD1h6/h1r22svWa2NOr2GhF7zyvU/c6Ffce2V1YW1aZ1aXxOhBCA8VOI51NGG
47727rOgRo+bh/8Jjgw5KK8LCLr0+mkCKo45Yq1fmrxulrmaDZ8jV3/tXDv+Qysbhs95KDMp2SqJ
+LvlYrQ6+KbAkM3nnvZrtFH6kTRJp4YnT1VeE8UzrgvKLlbTYx4Fr3KZJjcIDizXhaN38Y1crLkG
v0HI8MVaqnlJXa928JKTUvGqmJW/ZH0ztFA75nqjd5bvXWU9Np0JLwa3XCDYO20hzaTPNvbimeoE
X1MPGrSNFts5SoL+7ECgBmrQBF8jrAFMgfaGZofe9ueRsRpOd1mqP2esbE5IMGUnVr3ZiR1ItDMH
5ZOjh+FBj8KNr6XlQ5JE3Z0V2wBaepxBB2Iuy8oTYidblc5sjr7vfLm2itH6XkP+OLA4YtdiGQqW
l0TIZF95QLhuY/aZcitLYelaq3//63//3//zbfgv/4/8Dhipn2f/ytr0Lg+zpv7vf1vi3/8qrtX7
7//9b8N1dMc0DTQsTBf1EctyaP/2eiEJTm/1fwUNemO4EWkPRp3XD422woAg/R5lng83zS8J3brG
TndnVQWY9JcmHqHhtq39ndQ56fPsW6esrvtYvw/iA4yVbSxXWL1pdjugZmZytqYg3TpSVw67VGMR
jGW4vboMxmHzUxke8TkACPO+zIhiM1qRjUkxCEGZSB782PtYJzuXabIS/MZvsCcGPTsfzCwdTvp8
GKKm2uQ89FBk+rM1qdrPiOmnO7MTrNjN1KrAIzndtYscKzvLCXBTEIu//+oN7fev3rIMi1+WaZKD
toyfv3rk8XKlr23roenDcUcS2Ac1pU7r1FDKlyomaTIvJ/oJHnTpGNWd7GHBeYKqLYCJ/XWvKvOU
mzRwPszTi1lmQx9azIqVG9Osg5ckrLRVpMf9ycYS81AW6GSM5KY+TYg+8/Va3+eu6E+D8Z67Cg+n
ET8Zj/I2U6vxtg0i/cYwNJ65UBrsf/hduvqvX44hiPry7RhAQyzTMn/+cnonLh2g89nDdZFuFSa8
/Nz4RIYiv8dRtruHqv8kH4dhnSkb+ciTxbkXcK3sfizwKtYC95UYcLu2zDRDNY0HU5DVmDWYZvNZ
a6uTPa8ReSleskjkz6ZSYBlU9HQdc+NQ23eBkld3AO03JOzNh3xW0y/RtkXuIPYOsg7JsHjbFOg/
ylY5oAqHjTnr8hM1w7W2Cg14e3q6JDgV7Sc7Q7Xfy6A8Dh6aGXofV8vag0UYNA9415sPv/Q11Lva
0vYOzh2/LO2lw5zWmu7N3Cjt56bOh53UE/Rg+SuOqhH+UfVu+tjMByKFRWVGCIBRSEOrW3RQD29S
t8getVatNoo65WvZKkf3fXIdnSPee3uNNxqFJtaa0cQfxOW7xp6fymqzkQ2lJoJ/+EUY7k+/CFMI
R+V/E8dsGxqyrc+304cnFU8WbURKxn8weUVhHyeGc68iryx5hmH5SXVr7VUuwgylG46+6Q1nJXBZ
oikVVpBRfJKusleXWGkee7WHlR8rtyiKRTO7vYWAAPHeKSPMZeLyIAfJBln8H+uuk/ki9rZ17YCy
GXUn2dn9pB6E4agH+ckYYr1cZOEI2opEkdgZTrR/b/6tz7XCqNrtPzx7fn7sz18mAlCWISzH1RCi
c62fv8w4qISapMK72EM9kopN3YUKf+FOCxUX0HeqrrvEzV5yYa7lWlf2qKoAll5v9CjcIjxLGrFw
4B53xa4mzzA/Z6v56frhAMno1LWYt9FBVuPxQdBJDQin+VO2rGIVeVdNpPeqG4cLGWyRDSJV3hrI
zoRECZB1V4w2W0ZFgZaN5yb3FjiXv/9WXPu3n5hu2MK0VQ3JXWHov3wrrKgMP2sS6yKwyz3ps2EG
0iYxELbZ5VZqovpWFK2G4j60pmT1QXo5x9BAyiXLOvTzIMY6SMlLaWXPHsHBDVazqqtIQYs7rZcS
CpibyHNghewfzBkxGPlbuy3s5/detQU6zRZYN/ZzaKjwIkQxQsXfyWI71/UODKVg1H+rk/2KOdR0
7Tz3k3Vj7bDUNpSXapb3Xtj+ZDzwGMZXRPMjlLqsci9bwhKPLa/Chku2fujtGnWNQa7hHoNWm38C
4xd+TsUm0uppl5kAVeZ6kQ8WzwiCiqimsONHsN8BjG86i652hwdtJpAUEJFJ3bJTmktzWz/ioJQ0
hOWwCAv8DHnnXvX2mHsX57YJkZmfGu/gpPbnJGubi6zKeXWtEnIYG1mUDWoChUqor3//G9HM324d
F78NV8VcwDUNduFz+4fn0OgKXnejXl6CQJ2jztlzVFfh16wHdOgNlrgj8xMCzwMAjL5e8LVAEYP8
vvdSkFba4JuKSoZthY8/j3SrTrCBGY9uqoRwXNFisfqoIiaFXK0sOuG0Dop2eugCG1URP9uEsyNe
kSv5CZlYoKZzkR1Gs3PsWeVmLqYV4qOlYw47WYRo9DalLGKFvA6Bmq0dnV+5ZASFnlavw8lqPlCv
YYuzMqqqK3GIQNW0TwyoblfqtZkiJIETmHqlXuM2l996uvmBel34Q71u+7S9nkKeZ4SYA+5bi+0X
TbPbe0tz/du4g/86QOJ50VsNp3Ah0iMIBftR9cu9FxTqC6oizYZnqreV3aII/fOCXFffOOCdOnYQ
st4ymtf3aXV/IgI8D5fTFm3uE4ovjnVrTOBGsW4cyy54RHPdAJ9DtK6y6/1YkxGAVmAvUb8Iv7N8
yhbpVHpPcTdpK08ZktsMbOiuzTttL2cyGzKA7zP1IvUvbjFATsYnq/OGpYZpHMFpuMnOfJD1ZtWM
69rU26VqTW91skH2GxilC6Ff53DCLSZW9a3jE0HJjDb9ggD8jXSGbKLmYA6T+wKI0VpG9hjAn8A+
1W4qdTeEBOxVTde5Aif94oT1Te1lT5AZ4lvB4/B+ZGOE5wUG12bePZLn8rGz8/PHPJ1qbAKKbiuL
Vpm0+7oDOC6LmDDrd3UtNlGr5/dE2NVVLhL7opV5citKe6uOg32RVUPoNStP86aNPtdpRlnj3HHt
7vVJdtaKbC+DtZgGoW6YWHsZMApkhmyuawYbbHQnIISzWHKQbntRMvU+rEyCenm9172q/NFp8ase
TQ6c19pbsk037kpVr7dGUivggSbkGmBxboqwzS9/NU8S74e0KLcELLp12WGJl4XFpZjZKMAgcUme
iSiZkmPaWCcZtxR18mBiHCD7WhNPKScsyckP42cnz1fTmI9PUQxBwyktlVwLO3ZWtwYEjZwX6Sxu
aCbFCmLRcNNXTUUGru/6+FRHebmsVeHeo08abHWnCHGcycdjrBGdB5JoP1gaiQIrD5yvcKrWSeob
P/zWPXQNGRk5HDiAe2/4QbgF0DRt/v5JqP/6tmTVYAhd8GKwVFXlmfLzg5AwVNlog9JhGK8SYu09
0kuSMoDc1J0btOoOqTAiIrKuwzsqaLrHqbFKDG9QybfsQr2Puoz1QF+m33J+lYDLjOf3HmD4fRLV
XrizZ4kVqbPSIrLK/qdz11JUpZ0NbOUnLBwxxl36dZ1e1xE66ONla4zxuQ0a7U42CDIgd3//Nai/
rkvnr8EUrBvm/yxL7rA/vA/sYQDn7Yj2/IZpt92ZScotL3A+RsSLMICuTehlvt/0ia+vjEEvf30Y
yBFFAshf3v1BgZ4dmbJo+feXbKi/rHNs1VEdh7+cw8PD+G3nCdNUxWgwjM7XBf3k2RVK6H74hZhw
MgflUduJt6Xrie2f1fIdX6lAqX6v9tFtvFYLvQ2/YLXx3ruOGntlhmWGRtNahjlT2w2fNBMtlzxZ
j0GNcDApj1UWq8FF8cu3TxghGKu+heaR+aqxGudP7/0yLPL+YTsu9w/vkRCTdzrbYIONhW65hqD8
88+5H6chrCYz3o0eVC9zqWPK0k1YbdssNAkg2Zd+6jHUnQknfRvfAXqrPr338BRjIj+kDYve93Bt
1KAyhMOAlVOAwHTCOwcWaB48mCItb/q5VRblwScRPFqDfwwMgVfVf8ZnvRnDE1bVr6I//P1vQJuj
Cz//c7l5HRuVEEOzbThZP/9zoVqkI5ksf3flcOnF8hqRIbbvnjQ/I3GJhko1H+LJr9EBp74bMzht
CFQvYgsVR7/tEOYTNmFrX9O3I1rOAfsFqLsfyu/tkhPmVP/wa+aPpM/RgA//GFNo/EtcV9eI8BiO
82sUS+Dqm9thUG+TNjZuWuzClyCFQLD1pv85TF0k8ACeO3YFU9IYwoWsBwFkb9BiJAEdZsFnV+QJ
ZkemdVbJOTyl5EVltyw3s4MfEHaRxdxElrqOeoGoY8hqeWiKGzJmXwFbRT/S4syikTdS5utkpDzn
ZZYaXhIZbC+GlzSbVJTlsUk6+4Ykcr9tKmO6g5vtr3iUa8/zPF3jhT+m6W0eTUHp0SKZWBRn1Q94
gaAg2Z0B2p8cP85vNO5udQ4PtShQ+e1pUp4qdDfOspeslsWxLacd7OdXWS+rZKM8jF3prVSW/cvr
GWRlPU9Zq0O3aLPM38q6Dydz7GbbjlF9+FCXdll6bES5MvsSv0k5RJ7KhPy11ZIq/Vgn+yhmlc8e
aB0Bi9+vGitq9oSOcLestMq9L1BBTGCO4eKows90kmwF208zj1GhEa6PVQ+ZvFbpDrKcO7m/bHw1
ZHU7rhOvtnBVm+JxiYAybxSrSR/sNrBPk+HdWkZAaa5qE09d1I0w8QoxU/I3vnFQjPTHe4/eFD8Q
wbZ5tBsx60VGkoiz942NzbKcw50nQjgd0YLWPMkeRlLGO2LjBKDnRlmnx8aa0FVwdz1T6o6bdByn
1XWOkBVvNEW3drUN6xiluHmcVjvZWnVVe32dIffKex1/y/dJbXUKVxA9i62c1ZgK7xwm/o1jCjNf
QgfEkaLwxl0irudpfM84Yt3yLLvLeQbS+osGIc0bWfQCx5hZO+A650uQh9JHTyOxtKMc5Tu+sqsK
/ibyqmSdrkFHINd9lv1DI0Scw1ODlfxuxsH7oud1eHTQhuMZ0220wDAuCD0aF31CCgs/CXfdWGaQ
LQclXuDYkt7LLmAMdChsuJGGmpavtchotm6HmnCdvCZ9kmyGyQj3hqIVn5LJYwFiJ68gIOuV1eTa
AdfR4aJ03Ve19OJXcFEsJbJGPTu+G9+yOrUWsiGzhh9daSv3oZfHx6lukpU8AZHxgzPDGfNuPCPV
h4z9wJ9CniTxHvPC1VFfHZJtUvTutjaU4jPW28tRVN5GS2qopS5pHKU59FFJ7qElGLjk6RLt1dgW
cKz5yog8ikUxhKJcejzEPNXP7mWraoXdymLnv5XFQHHBM2G8ep2q4jdcEqM5O24rHjDECDeeRiBP
FsusErdQGnfXvs0APxurgHzj1fo3OZtd2MoWk11zyS5cfdCUwbik+kG2XWsymBApiLfrpTpKk92w
Z8FqZb5yPWF/hYgItKGalybx2LdrnmOiEcm6rbyONhfGUTeyt2vuLecWOHF2veb557BB2yBfy7Mm
Jgj2ybbJpM8nmA/yuok399fr+rtrloOGWvntmv24QrCfvNttkw2bXonNbVu5+4LcHBy0tgDYoXQs
LeTHMWkrYKvkRIrQNneubHGUHLZilmDrdu3ZQOqITMfHtW3Ghcxz9CCqN17oPMd6gJG0rBPIiwZH
+fFaW3SaWAC18zIlXgUhLwA9fojqEj5HhcobS5DkAd5l8lCmOFL27r3sAGhAXwuoVGtZLESsXRgs
O8ohOIA5qz7os42sqx2SxW24xAp13Oddsnwbxrx10IDLaUt0t7UueRC+2dyOqrV975GWY8s/s813
cq52atwT30jWLcuiOMh+cmjlD9ixiaHey7psEP1xNKKXqZzavaOXyYrIbrQ1msG8EXGWnvyhYqU+
rLys2Dtxjr2VyNJFEhTjH8G0STK7/jEm0zd20NonJye5EFVeBiYc4bupNthYao1/P3joyGSdln7R
VIdcMYMAzLLTabTXyNQR4m+m9CLPPIy5eRNFg7VHGnBbOBbyQtpkH5oo+EPvtZI0qYK4peWYp5C3
xsYofBU2HZbZY1y6S+GBeVDqdWkgzJGAsnh1fHFGQntOfxK1cQa+5AigQBBq+Xel9b+VOLt+tgYR
L41+9B5q9ClX2DAIaB/T27lh8Rc3v5w3bH3nHj4EtLkg6D+BEobgrIIo+Ol8WHTD58vrYuOOBQrm
qJ9vKjRAVl6ChU7WqSy4x059hZi38DqtfnFrqPYBqnE7QSzjk2tYN2U6z1q56tKZMDrSh069zcKY
XI4cSSzSC8rxwXPV4sbGTHotB6TZdtIi5wvUkgSDnL7eA9N3HifXupPtkxUR01XL/hwUhOdhN+J3
Pp8pdX2Evgz7kduu2Q8iiDelVnlfvGpzHag73Vprp/xGFUS4MPn7fL0QULMLJeOLi9kQnDTyN8t8
nhDg0k0ettmnyQnGnQYVfJM2bfsSF+NCdlB0+Hl496UHxJfKi+tgPiVPVZuQt2tWDXc+GIijhQLm
SjYoZr1xeWo+t45ubB2kSrdBPCjPucFffj4nEnflagqchBQuiB88ksvr15VjrL4A7+JfLAWHGm82
EZYjqgjED4Gkl2ay/O0wFdUOF5Lx05TjszJ/0XGKrgICmOnJmhQXCF6kLSZeSU8kq57KEQePEDzB
LvdjbMOuiW+y3ybaCcSzLFKXsxCMbFB9+0EZMOec36aVEpmXYj44CWu7Uo+UtXx9hm5Hg/MtsIb6
+kIt0nDa5uj+LOUg2asDvTuynDzJkjW0Lq4bPa/hPNe2LHPVGxhUCxtUzFNiKMp97BcH1ev858HO
+XIge15jkVWlAnMS6bCWrVbqJyuF1N1eBh9Bkv5ICkecZWmeUQNF8ZTNMyJPh7A68Uuz5Lx/ksWT
AL9JSCFHsKfOsTU7VqddOWi73m5vtbkBrhsksg/NylDseOhb+6mI8LADl+UcPVP78+MYWLjsTMN3
X/3SGz5i322XEgRz9XgZ2EGzdHhHbktdGPESO8at1jn6uYZvcpkqEZz0VNy+dc4UEn5Dm66uZY14
IQzNssHpZp6szvAhFdF9ErrJhdQ4Af/A/aO1Etq01knXWlPzM5Mnqo38W1s06hokuliDd9ZR4rKi
58RXrHWquDnGNhTLHkl2L4iLoywOurYDg8YqKvfMh2wq1vmYxc9+UJHJmE29WEjHz7glONtKeG+t
UTLEKxSbxr1s7YT9auRBdSuHKv560gWMhaQs7gi+PMnzpJlR3siLSuf5oYz/9UXJ1pToo7woBYVP
FgtxufXGSRwlyvOK95yLGQnwhcdO5ioWILtcZQQ+IEN9xSPAPneypZjA+0TXTnLOcO5kpum0Kht/
zZZ+CSwpegAHMj3poN3jBnawLIk+Z4mGGrssOaq+1ycRX0tJMR51P+/vZJvXuLfodTm3sqT54qFE
WvJaAlX53A62epZtmZ9+VQMzvKqGCxzmyY0Y/el6ClElC+4N7yi1wRFYrRaZOwIImS/Oa3M0C9TE
OcjWjPf8Qk0N8jSyFf937qkEpG3riyfLdpNlKk6NVcV7UmP542TZ0TZWhLqSRT8RzcmpvM+2sEJ+
xfiU+iNqY7JRNJwq12v3JquV/HGIu3yTRYToZWvv6emxHnmiXcc26KQ4yaPsmmZIlROoZ+E+nzRo
+26N40NC9p2JXBQYbkD/J1VfnxMda4EkTtUV+fX6bJb4/ALK4WMUgLEYcWzYXCvLwKWprNW7KO2M
PaGHEUu4eQ4BECTV089VH+yHCYw64ojZg+r26bkMg7NQVCUHLDqxYVN17ITmVjOsm4M3gjjz0jJ/
kHUYXX0xUw0g1lwVuj2m8fNGaJQTjCqsBS2vefoyflCBTnkB5o6yKEdoxSaIO3GRNWrAWm80k3gj
24Ix7u8Ig1y7yx79gOF1WxBJkkWHsCfC/d1lsocvSOU0R1ndKMAa+YF2N7Lo16UB0wi6gCzKQ19p
j3qTJCd5JneCXhHy9oKyxIXKgzBXeG+s+KEkd70xiLUu2m7Nk6bcZE1ur+TALleVS//H9V9bl+60
GiGbA8tjlinStds4ibZaMGYPsruZkZjVxKS9Xb7jG+yBzGc3xm9qCV8UPr6/xNkJZW9b1+9ie0Zm
K87Ne5X8FA/2BiTfcJKlaxWGG6QNh2ELofZtODr/OtDxsVuidLAPisFeJwY8hxEU7F0XOen14NXO
bLjg3bhtjsxMWiN3NwzZWz/dbftNa2Ps5wZFuOpjXz2Rz25OIAHTVTwkwTdvL8PM7+3C6P62XY7n
1Zyy+UvyDVkue1WSIjq0Ddx86Y7+XpQiOu9FqEPIz8ydoSnSmeX303urHFsDy1xVrhj2Dhms21pX
f8iUsOUESLRVlbWVKWFWbacRI4JLwypU9vIi+2ns0Sv2097dXD2UNPWpa8Pm3jXc8j7Rk08SCVNE
vrOxi8LdtLw6SckuRgtaJSTjfPuus5UoVXoM2LbEcRgUoID+7CI1tuIhKFdI4Qzrsc/jcWG72R26
h9FeAqSudRImZQ1Nvbqau+H5DUCkGFBAt4TDl4aQcjAZQHYziDPo/ulPshWLMQyO8XVI4t7fDD5x
ukLpUdNUtVycgthdq2TH7vT5MKJ+ceenxddRq+IbWZL1Tqu9DZV18iAsZViNbNpuTR2t4xBx6sNo
192jGbf1uimDetPPRUNR7b0V+eFStuZG5N6WlXEjG2VV0XUrVxfqvSzhl4M875jmBzzYP84m1E3o
V9Y9TtnNRYlPrZb19+psf96npNBdrxEL2SbrLF/BxirsCQjN/WWdG5+aqtWOXZSe3wda4yAWsvjL
QD0zSYszCD5YT5hiejuTHBClmbfLNcdJzhnrBEQXVEJYvr1TlEw7ZF5v/faJFf5GtT3QXw3RIyJp
RClmFgLwgL7szKMstYNiHjDGeJUleQDyPy4jnM63etoj1N05/qUjnjoPltN4YaPMd3e46uoY1e15
xiYwzWPfK8HFCgBJJRkekNMnTf6TImStV0ZgOUig8vXJQ1RVh0TXlZMsjT082qFXP8lSZffdscqd
aZuQOTuGfoCj5HyI//PJDN1228Tli+yRqOVbD1kck2RpGkWELaHRIEELCWjCsnbhopZ97svEvRVz
Qzo35AZgVgRhoennvXsL2fhtBGzXH1OhQdcxk303QxR0dTLuDdQvJ62+pDNMwebRvqsLwiiyg6zr
ZzEgBSzsdVCdK8a97W4y+2SZw9KKtRCwdGac5aF3B2zY8NDddBgqsaGnIXBmoPM4txjwFwedkJrs
J1sBFz52uLLtpLJW5lpYoljOQQpruSoa+wvZIMtzq+L538B8wr8P8BLK3F57eP/kK2OwKuY6xafV
iN2Pre/9htw8YnbzNej78oXgLOkQ/vxn8q7apSQbKesrPOgJm9XFTgxh+RKwTUqHwvrUtSx4kOBk
yz3Xvw/PcKk5VECz7xoNxZoJH6dnNhIIoM+fqrlOfpJ1slX267sq+LXVcfu3sXnlVUu3D7StMumQ
5JoAkSSU+G8AoKxl1Xu9/JRbjX9qHaPeumY8PRqJd1Iw6fg+fwAy2csPmMJfa+wKJ9+rFbnHX6KN
2uBGqdS7xGMPEcq/nPxYuxNmPc7YEyDhb2rNB9mgT1pw4/45wuFfer5SgWyMW8B46NNKy4dm2zul
+sifUtn2iZ+tZDGpQRqbhG0WslgPMds0Vgp+FWrtUle0Td9HEdghhrogHBcld95BaXT1UU5cRSWB
1bkYWEzsZsTaPSK86ASPzh0CY+si0IazO5OD4gGLUGH6qw7WE6lsrzH0ZxTDkDSM02KpuonxrFgZ
0VolK+G5lfpzVdQvo6kndz7xz8e/GKSoo1hluWadMmy1FSWKWSutfB/UJXfMKpQf+mnFG8vaWbpl
blJFy7YjGG/i47x8ZVGvDXZW88tXFhv8VJdTGpT345gYN1riKktkoMbPAtGkZdea6ZGQS/cMJi0z
8EyQvYLCUKCbucNn10G0F8Gn9Kh3iuwlB/9VL12BC5KpVkA0JO6eDeUkZyia9u20svjLaelVJ32+
KZVeXZE/TM/vh0hHD64Qp/eaVOU9vgCTtawqszjKBtxFsjPk9/YoEPb9nKXcy7xnnnAJs3bpWJqb
mMzn566qV8mMWYpsTAz8onGOEUqwt0OH5fkVzMRIr4rip6Rs3kaqXnodKTsk/xlZaql+HSnRTlhM
3o95swvxqnits+2AYNWPCifKRVl01pOJSsc67/rwVJVKfKiUQdu4ppU/EGkht2V3xrd2ahdyVJyP
L20whc8NwfgVqLLgHBikVlWT+B0k2PgS1V6w9NOk/Br2DioPZM5ijzeqUtSfp9At0Wypg1vkIru9
U+UvLPrTVTkYxKIwXkLvaXS+sOAEU9uGP2ajkxjW20uWqvbSy83wTm08bec4sbXLdZUkEfh7bHr7
4cWwcmxseLeqivfS8kJoVdM9e6WaP3ZQCJYFHiE71c3zR0GqCrqnOy0LIyge+7EXtw1uidx3+aPs
YQ7Ozp/G5E5WWZVbLyPHCfay/+R35rZM1WQlWwniN2fk0e7lqWSVEwwrrHbae1lqAt2Fb4SPiZw7
DCtlY+GpjDQsF2P5eg4Itvgi+w55Wp3T0ITxHSo6Zjph+kjo6twlWf5FD8FIG0j63FSOA7Z2gtRR
q/mX0RtR82wNfhR4eXwuxFfZXVHBJg0OC3tZRJfBzpv+JdfbcoezXr2R1fiYrhojSuFSpNo+14Jy
LSftFPMm52Z8tLIGSp5u7MGQxZc4N/DtMQB313aHP1XeebwKS97VRJMvRQPKKBg7SF5ZHy8tv2p3
qHgpJEjn8v/n4OtU89n+cgLVxwU0anLUV2bFhgZmP3oWT5GKGFmrFuZC1mfqMK0Kv9ev3aps+NCt
cZKP3SwWS3vBOvk0htISnCTi9zBu3EVtq/glNJPxLHDezdCD/iSEG9xaVhkspvkhyvqg27pwM9ay
aJUmeXgCBUdZ9PSnzreaT4FeGech9WPSmEzWWSZk4haJw6hbWOT8v8FmXwktIzgBsOkQqa77xdBx
k8M6UVwQa+k2Q9woB88t2wPkbmejh4VyH40IvgVwvL+YXXvW5PgpRgaqD6vvRYZFxWA3PQqteA8X
npud7WJs98hYj7vIq5vbdFRQFcaK5BMJoj/SqAt++GJnajrXUarak5M4A2403HvKTDKLolLdwgxo
b5pgwq21y8x1iPbno5gfFOzeh6+KVaNlTUwMv8huF+vC241K5a+aWtOfsrBxdkVJEEIWRyBlu1iJ
o2sRk1N9p7l1fC32PndpivXZSuSR8ZSIgWy5nmW8Xyk2ZjRQtPJrZ5t09a7ESPHaalV+s7OJCF3H
BrnNOi8JsBqcxxYW2ZN6VLF/nK8Kek+KbZzSXVtTEyJp6whUKOdW1y3Cna8q47U1cT1l63equLZO
SeRtSbFDxphnrmwSIViC69dWU8Xp2dQQHJdTBaHQt6JBR1UWebep26mtkS2Yx2ZDP20108M0ZT6v
2mnDFvs2qFpjva+dotl5Y/aE99AwLGBZ1id54M/79inSb+36/1F2HrutI127viICzGFKZcmWs7fd
E2KnZjGHYr7687Dc3Wo0PvzAmRRYgZQsWRXWesMy3f13hBomoLyGJPLyg6rKGpPhUjiYJq32kYVt
+vfB0oEzqqMHFl/LQxzFTfZNjPipalTjVBFX6Q8vAVmqaqrT1dCf7Itxn67334amObGoPCUXdmtT
V52pv5ollqa3Z0ucWS++cM4yiVjx1LAohXPboJWzVQ82CiafMIE9XsCyvtxeLKqwH2m06jHjQP6v
14fCIRE5KtOdGnt7Mc/MTo4v67tbex9rxRnt6nf1yrdnJ6XpbwiMGV/P8F4iz4AqutqtqEJLcFoR
AS7Z88oq+7s5z4XThapuYpXxz6VDKg39FiQHLK3Y6gAs7r4u1dCuzrVQdPjxqZ7/43FdnhzMKCa1
sL7kvD7HjXtORapuz5qPxEhg7ozUZ2+GDm4wGsGpifkvV1XXyTzOTaK6150gfm/xcFPtxuRbp6bV
2cYCvvowJFQwVwJ3BuVsvxVEA1R7VgTTaRET5ED1cGx5yJGAKyQGwobWIBWgirpLg7t2LVS165xm
r0cQxVXb2DQkqcnx16Fu6jaRqdS7T73Ou89yue0Da7mwCNvExtYON/KGHYEv1pWsZJ+tBqoeI8G2
cR0t1ntv7eoqiIy/blPVr3vb2DnbFZqrP5pcHubZ1O6ANOS+XdyrYrYTBKvWQl2ptoSE0RYcdLv5
TwdS4xAQ13vV4FQbDrNeV+f/tKsR6lbS5NG+Zbv89Yr/68XUvUYb/CCAuEbmCP3mYzTv9dUecV4L
cF1/FbUyUMyhlZzcWN+1qnobM1qxvtEDbTyY0ktDx3ASDKXb+OTVRX4YRZy/J1H2pCgli4xS/i26
f48IAKP/3yMirem289IhDxugIBr0HcGrLi7vTN3b2RZeu7cmL08RR7jVb3e0ZtYfraq5hx5T3Kn2
r8HerHvbocDRzun77hGteZgtNo4dE7GTgHRf6x2xparCZna6x6/GupQHAH2rkCtt1VrINk92nLH1
rXrMV4fh4R+Toaa96KuN0+rtNGmzvsnzqN/c2lJfeN5XvVLeTbcuw0BONVR3qsZ/9au6lGhh/Odx
/3PgtL4D1aMK9UTX8P9qu1X51bGwqzF+2eAIs88goG0DMi5TWMdzfT/hxkhmp2r0SwM3RbcEVdXT
R9Lst3HXwq3kW96rRrd1V1OQ2Uq3WYv2qTXK5ybRmUvMxDv5QUa4ZGyzJ9P/UH2qBcRpevSIPG5u
ba6Dj0dSwqYzMqd9FmAFnqtnNVwVuRWwbdd97+s1VJst9BTRECGPZuWPR6PQwcAURX5PMC6/l8Q+
jgIViCaqjJH/XZ9S9agxYDk78NgDOs7raNUBd9LYV4OFZFiRm+fKyQb5GhUY/joNVniBH78UTjJ9
GgWY9dYpOvLQDaZ0eQxAopTzeW4g1bNxjB8R0sSgUYOBmXF0DsfCnn9BtN9AQhnjMO9HsEZWAGbJ
RlAgT/pXLSKJN1gt0h0e0tt6nqUnbd13wV2qdtY0T6+1BEyeuCjrG352+noSRqcEVyIEH3t+fnlR
XqOlQES1qy+WY5LH9ea8Jjv0d11dqUImsjra0kLsKY7v3X8KQmtw3yemtSLxzYPuy0/VeWv/z9hl
asSKbfufz7jdKjJ/OOPJt1PPvrWrq1vbUvvJXYJs9voO/vNKtzb1ZrIF6WUfF8J/hvqlnRwat0Ro
K3bkPcKwGNV7sbWf/ELu2nQBv188BR5ETq3q/Ne6NB9r7JcedBKpr7I3lnDxuvwyjEXwukS93BJ3
8fgM6LXl6O4ttv87c60Gq5fuogHBUU9Kh9bAN0Z8V50OUkHPET8X9tx3bebU2LDF/NTxXqeMVjlb
MlBgGVRdXSKTPp5BtK68jyl4KyJ8vvNpvKoaVM6XotTHh6+asAls+dPjV831jsVS6U+qFmRESFx0
A0rL+wb+HNrw2C0PqjABwu7KyNKBKNBWNvZfHS2ISixXfH/X6U7vwvBfexBVCWNmqOPtCQ06AQ9p
LA5lnmBG/8+TIccHu9ICfRlgwgndqbB3aI+5jx2gm0e78tLjbHswy4YaaMlaWERF7gus582I0wi7
Utp6Kz5Y7TKxPaWmxqaJbYatm0BXx97nscc0KdWmOz2Zx21BZOsHKjyN4f5oUdrb6llh3lla7V3n
gbSa6mhgm+PbqX8OowOHc+l+Q8jyD7PsqnOBWQMigLfLFHj2mbSuXDZpbFbnznDx7pq06ISlAzFn
CJWu09avYgAGzgrfngju1a8FG5xDixX2VvUWkAvv27F4Jxidd5t+XEK/T+RzvSZVUZlZQsfDxXGI
A0wBYEhhK9KX+lka0fJVZOX47+oPbXELhH61+EJUCF7KehUtlfhXVXX8py1fx9V+iQWtusVYuh1z
i3NsgQNNQpDxmAux84TewopN0ifDaWHCNLL5IQf3NZh06zXrJ/uYeXa0z+sh+qZBI5iA0vxoFiRH
y2HurqleWPcT2c5N007lw5QIXR7iGCZaCcoLPYwxOhkywytSmtGjuRacmprruBLZUsL9OzCwbNLl
iGsMnWoYS/RvwtfpWT1DFcJNAIHHe2ip4NKEveBtjpShbc1/WHWN0iaJdFyh+vSQDCDCo8ER1xQd
h2vVCDRfZeQSiaB66xBrtbA7oE8WJky3Ds11mnsN4KbXlCjnltL7sOIIrWXRehcXYvG3sf/hrs0R
HlCnfg0OkiVoQhDM8dGA64oC1qjhjupqd5CH7d0YFyR+1g7Vpnodg2MuYu2MAQ7bbNAgDLVi8R6C
DoS479nJD33On2XTaK810K6jXGxznzel9lE62kYNmHHY3vZNZt+pO6MSqI6yXsFm5LkwdPK7f1lB
dE7OapdZD6nrmA9EJMd9XGg4iPzTpq7aVDSbNZyxn4N5gEPIyWiYJ59/TO5VhdPm5jWoXlXFqpgg
wgLQ32mqvF9eO/fZjn13vrNh8G1vdzXr/bFVD6GcI++gOtRbicA+YOETIzK/umJ7UPG1Xor3Gc/3
h6E24pCEPgHndpkPXiO9nRrmR6QIXDtg3V17/7/vcoakeesxX9Isc3hEnGh4hI2A1IeFTzKZpLtb
e5+UJIqXxec4yDDVkeW6fkeI9aRuUu38vYg+dOMa4vKsB7LdRNhH3/2mO/qHEtVJgwO6A95vLZbI
9xt+/e5Jzd0OAfg6KxbdSeIYdQSZZT04tfzrbj7RD9DDf1px/5vHxfdfOn9KAdBbpWmEg4tTEmHo
eZMGVB3dMD2UeaZvzdwADCz9+9lAVU0pUqWDeYj1xL9XNdW+NqlRwSKiw1fi1ywrAH+2K17q2Yye
tOIZkDCUl7VYsGTaps2U7FUVuOhqo9zMhyZdELb0+ztpdPODsxQIWZJ130CpWk6qM/GmeY8Lc7lT
vfjdTpeixIdH9bYFil4zOC7VqZpgWgC1tecHVXMiYgyRvIs43pTmdvWbzlc7jQFA6TYHkL5R1Ztf
9ZfRjapP6xjZaN1GeVrrnj/BjTbmF99HttPUMDJly7u8aLB6OExMb/NaU026ab4jE5vfq/GSf9kD
NvGsOusIHxjR0yBsAvg8LIBMgcgGSDETGx0zuWKPxRZwYvap86dZd9k92sk9eSl9yxsan5C1M9nY
hsybT1M71IArzWwzFzN+e9qAS0D/EXdO8JidXSabJw9udz7PZFvzwjvYRNf3vhe4e7vKP+q01gDp
u9pGkJ48ko49IQScPAURk7sBR/EPn0C33aHQbJi2hcaFPV3VleYAN2pqBBxNl6811cYC+/Z6FT0O
NsSfWKUJxRI5Y0ke9Qi3YxnZW78yieJmK5L86E1Pc7DuiAKkfWNeHwmMuTpbZrts3swEljfyGWd+
/1MIjO1nhcTec61b8Sn2i89giL+LNA4OUWIExyzSiG1xHGaVTPgvWt6cZM4P7opm8OV0StuavxX9
HD/Bpth2whk5qccaJuJeIHuQRaDPG+O1t4w/AsP0Qx1E2NbuI6Kdmhe2FgkifQb4M8b9Zhj59RAl
KPGc6rDtQjNEfwwCHflz8oShuQgIQCQidoCePYin9SS3ZDp249izLut5epmALYai6u57wvExEftf
mVMiMdtY3S6ujGZfd1oRjjYAUzMfNuhKAnRKPg23X753TX/Av/AkF+fBqlv9EkiwrSxOwy5I2jI0
kvnPqP/elqgvc/b9jRQ2n4X8RGXwkAblt6EATGLWPVTc6tkErRaOLebypvYtLrON0zYsK02H/Ziw
v+flB7pfe4tPpgwwzZs8+Vtnm7B17HfYAM0ZyDGnE8xeQjsdCBlo2rgxlzIHYOX8YSbmAuCbPWWQ
VGLDgE/IpLu6ZIGdC8ymmjq7Ji7I6iUmb+dkeBRMVX8ALfpdG8vytY/+bJDQPUBCe9OIjrJPWK71
RACpSFbBqSln8Vi8rW6YV/CY/CVLgyoT4QUgkuPvPI3bqzFbmKHlr/0wGG+Wdx5AUG60SLwa8EK2
FcoG24k5gIinfcJe/Gov07kSOk5cWXEdOzyfDCgyuyXjyyDROxwS8KTnJD4FTbfzTMwTo6rFIsce
n3ojadl8ds0hcREdHIb+EejH1m7nERSyfTYqXwv1JClA2vUv3lKRsJyrZdtHZXsW6Xhqe7C5SC2R
mgW+rvX6cRzhmFV2CfAVXBey9WT7Ew8LlZo0UdfjFjfgypBE7tX3gDnjmiP6xj10fYJ2ZqJvXBCQ
AumF47LAY7CxAAqNqDTOHMv9zdhrbN2j9kQMO7SbbgbFoZ/TQMAPb5rE3DVzI899hnD6g7ps4L3l
4b/6FlOnoazc4SD1/lTVBLpAR3KXeoqhur8eEOMRlEZmWEzLeIDsUcJ2ttsQq/cJHY1FnkWQmHun
1x90s27OAMkXfmGJj10K5+OtnAGZ9Ob8m7XKhSazBE9SrGry7AxCVr/47JqIK5TxJqo9PKhy/9cz
fk6fqc8BbvaaJCzNH6brvYioD01yeqcYrurOS4efteTrEcHyWNsuAr412s1k4KtyFckegoc2zxL0
gzFedcVrmSzNLu8BIrf978JDswSgrodsal3vFi3xH4Y2OhWLr71ECPxGc3IxrP6tdLpqj3LJZ1fm
2s6LJF8ewo6o/wz3uisGUvgkqg1Zvchk+CNu7Q4lw8Q9ZC4JlXrs99HQlhveb3YpiukQJHwgRY1m
i1k4w31T8WEZuXgtRvL6ZsPRJRKHLC32CwHloyvkXVFUSPtk1dtY6xuxesPgU4lNFJ5pZDSzfVdF
d22NqkTGj1E3hsc6Mj4S0yNUI9uLznlj0y/DsIO56Jw1UxPE7DP7lAtELtqu+VMYVRXiSW3p7Z+o
9KThZKdYk8scw9T4qSst44hCbxv3zhYF5MqTL3ou3htbT8LAmjj6+sU18dx431oj+sIx2NQ2KE6m
wSYh87OPrg2WsM/8eePJu7rLQ9+d3VAEJYbvRe3vK9I91x7IYhvL7lo6PdFc5EgQU4OH1QkdTUrZ
vxHTT0MxOB9WFcPIIuT0IPTgOOZonvjyXGnz78BD/8oJPp2xwP7TGk8lmacwEaSLWZynzewA56vM
wN8Qhp6OnLxysmuo2eRFc0nHjjnYn+w95hlm2K9On1ZuvEPonsCutnf27AfbtB7wzsggp4oxvahi
EE56ITt6yYvWhTrsFsB4hxc/g2BBZCksXC3su/bP1HLenXH+2ZodObDEvgOMfalhIXozcUTb9Zst
OgjfJGajO6/MX5EVd64Ty33YtXl7rGNZPBYzODwt6Z9Ev4R2X+S7gk3d1oSYhShWisOXMYKlLdxN
b+Cs3JjCQhDIz45t4cd32NJEqP1YyWUJCucUsVM7iyQzzulowdBMyuVSpdl4LBFBvgMabh0MIeb7
ISliNrPQWoHHNPthxBiRXJOxq9PMeyy6ONnF7X3TQ+uxhUsyFQNItDPYEpcNPocJ4r+bFQW56TKd
vLkNJN4Rwnl1rQC7wEU0b1IeB83Fb6BM/beOpP2m9Zwetf0EjeEeGJA1Y8mERL7+bWk4ORnNUH1o
DTnRIOumU+3YzhbKqww7psuPyYHpk8Br+YBW3AFOBvsAThXXv15YHyxgOCtC1fqY3L7Hw1foeGs6
+GcQF/mIEUQJmdbHD+LpHNiyZvgwgmgIC1BSH4GDFJKz+O1HXDFFoGPYfEAhmxDVRuIt1qwzhoPm
Ff3JgICEF21VNRWLeS01WERT8rF0Wb2Bl2SD6Y67fWNPLLK2fU5czsRRbA/XDhHXq+RvvUx+uwdw
xlmZBWhbBwVUy9xz7tlrE1EKHrWl1V67jI9stDeDy7tEYihDynsa0UhGFKaPrTUKipoP0ChgvzEO
eu5kGxsXyPhe1zWJcYr87g85KWa0QeD4Vy/kdOb9gJ7IFqSQu8ENywoHw8ofGmf0wllk1i4jBBxa
znAwqyzAkzwd90t9HbJmPvYyja4Lf4uWundgFt/yJBKPBFL7EE0qlqxW0x+QQkfRr1weXXtmwa7a
eUMgAXQdyt0kpjjJ6kPabyAzdHtrNUHty3QDIz57cMe+OgULTqtIO+LBUi9/VH2Fz0i1HBpc+XZz
HbwDDt727ZhCfOH3Hy0gfufGF/wpLtgQDIe7BbS25+6iLInDKCfQKlt0cASX+zSFMiQiNL6MMX90
texqrlN3nBO4cou+3fZoh2rosLFwC4gPBATQYo2cTR8UXqgXFYlIlocujdznsQ4IqjvFXvZWHY4V
QY0qiP1thgFcKMks72RSu9vZb4czQh3ufSqMlH+6BdyCJFxm2EyoJVvoB69K70qrAaRr3c1I0+0G
Z04vcDuaAxt/h3f2gG5aczRQzBCajC4dP1XEoeqftrf0GLEJ5zggRZMkKSHk2TN2XRdVhyoW+cZO
36RrNI/xPJkhEbU/mL3JMI9iPpdOOMxDHSYy1h7cWvbXyZ20sCRdfy/FKDZoNvOH68E5wXqjrAjz
ZF37SLQbcEMP8KdqUaAsHQy0PcNAmR7NyxBRWl83siv0xj3/EtO1k2QbsVEMznHk45ha+PcIuR+G
WMvDwdcfbAI6O8ud59DotHMXVG9CuN5d2Wm/24kvanIM696um3In5+yXtMDvtIiK45zzWPVtepcP
4xRq6eyFEy4DHes+qhAsK7pbnDHyjnZzhHuQGGBK91GE6RrSHcLTftuTPV7sCPjWVCebpJ+cjRT8
n/S1WZw1MUABtQiMzlN18ucBZxC/au7QHLvqLUcqC6iIhSWiieUGYFl2ZKJwL+0U4OgysXky2kEe
INnukkmDstaI5Vg4uQRaWb92snrSdABvCGzLgyflpyFyc2O1hs0vLOfHF9gPSz/Bklvikx/jWrTG
RPshyXbIQbODj415q3P6qINEnOEo6WSvlj+ktMDKsS3Y8qOAQ4HP+maZJtyH+uAzj0o77LyBWAcy
TVOONrR0H0iVTtcJkCGaRXKf+/G7h1jNbgpM3ExFvlum2OUwPPABDYPYu3Gk74SXv2MING0bQmY7
JFf1XZ6AJqy0GKEVs74rJ/SwZMQSVbi2FXpIwu21dPA2XZF2GxElB2Jw+TlDetfVTffCHv8Os8sO
GfP00TIM7VDzQwqj+TEHwDEWqXiSnGdjh0Sz5ZM3EfBKukZyYtVbk50+J7vaiqdDUbvGNgVgEwof
Odn0IRaTw/ZGDpsChOTW8bKnJBAX1/HbXYdELnnrQt8P0PGOi6cHMH4ROWEOh0ozZMW+R/h96d0K
Oa8ULwb01PfRrO+k57chdOV8HwUOM0kk4h0qT58Guju7ppfji1EQFipg3zSmidVXEOBZaiH81UTp
tMX88YWvyifG4n8n/JnvhYbTxWxtvRyMTExQDrS+1+Jo0iJoZ0YFMJ9JvCfEZ+C5bjSwgYDau3Yz
sKXYNw4K5g1KEKDDq+65yaFwWSQCA3L+7QSCPp/sOdTZSds91mDMPz+QWRgvIs2ftKhZNoNuRPdC
Wp+uTR5+Gepz2mfiVM5M17YGnKsim1F7F49TJtTTC967WwMXuk3TGCgiVRHUuQicUibPnVkC8ppy
NB3jJowQWD3oGmeWoXHar8JZQEHYVYE1kus8RUG27OFoYoaRQUjtF42T+lSkAAGC5oTlZX+eRjGc
1dWtiF27Pxcp0Ck4NazUHuF28O2Hucz9A19ufbZyvT67xLv23VJdZ8R+z0giLee04NAWwEvaqKf5
HcmAPp8ODQlGZGguRC/8kFD/VRhBe86a8r31CwIopT22xyUpOCIHsJr9fEaWuJ/Po9WjZe5JvHBd
oyhCx0GdxSzt06Cthnj1YZqX8swqUnIImqKd01fvbgIqoBviiucTapH47BZ2tdGSKuEs5UdnVbB9
ZR+aZFeHsPs+0vT2vPQtelmjc2iZDs+tnoFdTNiWhk1bvaZZ91N2Zf/1Wakr9TEli4P2+RwtPsov
vThEqxulOmeoK3+trtZ8fN/bti4n3jSFO0Xj2Y3fIDXVTHQ7A6l/ThdkZQMvfbfKuDQ2Um+yU9ct
JNyXrTFmT4YWpLjZ84eRfHOQoUQJgh28lFG0YZJa30DzMFTymmlMF0jobpJsjoow0aPosOTNcZQN
wgolrohpcho7eIkamzVgsJN1Vu8AMQ/ywt7yRtquxq/C8peNupRGUnP8jaww6QBRIhUC/fu1KgOO
VqNNvAZDqjNAB/Ms4Jhvag8eW/PDX/IfxF18PtkIDbnBdHxOx9TxwMIGNREn9V3V5lSd27VQVVXY
iHnwb75+lf+rO8KI/l+jRy+Q+3kUBBfLg1GPG8yWPzmc9Btpowq3czUbgZEyOw5NEZDUYUBc4/9d
+Sli6XPYBi34TOE1QO4oBhB/+/mXwFOCDOBkaN1dlPfJKdcK5NwfemwC930yPJVRfZcxD5xRycYh
rS6+IycXEyiX0LR6PGYX80GiDU84XPN3XtZqIcBo0glxujxHTVEydy/F3hjjJ4+sWFS84Lv+1uq+
dRjWMIHuOMV5ipGJbFvzMhtY2xwgIngvfctvOBh88JJF9RooGiT2A2UMkXIYT1rlZvx0/PkqZgTZ
HE+T7JqIMwaINzRDfo50gS53p7Gtgox14aM5oQWjOeFC1jnUJkBavmWGWRDbLygelXWdnYNq+cWX
jT8NoNWTPZZ4a5ppt01IkZljF1xHsVgHgso1rLFNyhFi67SyetALSI0Dx6iNyOs07PO4enBSMs4I
WSHaXx4g2i9bsjABoxB8tiaUbfG4Mf0l+wD1316iMrU3WCKXW6ktzV2GcIZlVNp7zTS796bWP+X4
Ej3hnUlO2lm6n1MmDt7S4T3f2S+eJ6oDP4HyGBFHf6/KCMWEVPveR3a9QZ52ADEq8qumc+6RwbCr
80R8j+vkjUjSBgdu+3OIxROCqN7vQhBPY10wS819yCO2L2WcNmGrY9tmS/cHkXmfWABzlKd3/ZFg
yTOpQTgufQPRimjJtopldjJRnN96hb0cUTFdDgupgy0oTWu7aJ3csX3cVvWYHvRmjXcERKRKIq2d
6N0rQH/sCsXwXMInsdIq+Yy02oUJTjLBfMlqvVrJK8lOt9zlWY76ZyeNj3LsGtTJIUyS7ScPg1dL
6qcBOkBjuUVzOXsSaVZAbs1mJqldNxf5pSnq8eKs0bsZqO9otc0xGFrtDevrnQgsQqow9rZRn++m
OI3fQAr+EBhN3dutqb1auqNhn6GPO78vQDY6VbLP28n/bIlft4EPtl5G84XAZ7zNbeSUBjLIRxT5
tz5K7t9lMFobL/OMB04A1qmtE3mQcM9eEruD9U4m/HeLfLATpL9aDInZTxvWU1Dl9eo9Yh8DaxBP
VhMR2tBE+TOvfyMrkJAjTepwad3gBbRxtI8TD8Jws+CxtWTLAyGGX7PZnZZZdC+j7PynHmGLpATP
jNF0e0AJnOlI5b9z3uxZ5bwzcml5eKt/dauRqlHVVaGG3+6+tf3PR6hud4nUPI9YmXaKiXzC/lhN
jb8uqxG7Y1VXV2q9GRKdQar+r8tb/224alPFf9rUc1TbbHTl1tLrKeRsl6P9VpY1i+p6qXtsYQin
/t1qDTYbgrU/14Ds7vBj+6v+detXKWbSgJqj7eNMNGdV1OsyO9oV4mOqbsv57zrq1ewih/Sums34
2TF0fg5+YW0AEcXPqq0uXGb31B4Pqk0VOtx0PRmju6+mws0eY6ax200dzo0nGzX/rzbVUcqlJb+z
ah2vD/9qSzUZGsagn25tnDg3iNlbD5WdG7vEr+ODUyM1XmmNc9VrW79GRZCw9E3d99Y33guAyC+m
rk3nJRLFzsWA6KmaF45P8Rwi8VZ9JiAuDikGkEcSI7CWYSdisrc1zGDYDm1OLCUq791qkHd2mh98
1tgLTp5skZYsP8EcO2Qc+S8lkq0HxF3eyjb3rtAP9Z3GsYtpJXbvx25K2eHr99nUnRFDKS649wos
dQByg6JadlZguJieFOjHVct34SE7yQcdvBDQvy+7Vv9Eb63citEtd/piPJJu7jli9sg0Vtm0kagb
Huy2ItOjI8hkmBDl2Hpvs2HQ3xpvBDDaZSubgkhSjj8UFlSx9ZHWvyzZS07KABr72HlfRrveFnDn
nvMEkYJ6qn4Qy58vqqmNzf4a5MVJ1VQBUTjeS6jfWzVetXW9+RY4Q3unakNSLWSYpvuumwNwap3Y
VkU2PpciKqHBJuNOi8fxWbUlFZtdwFFXVQtw5bwkTfEbGZq/BiwTUtVEJcGgrM9QRWH+mYyOeFKP
CeolOelYF4a3AUOP3YOttflJtTX8bu86LboGkhz+XG3RS4wfjaXQMfHM5r3nx2t4gmlbtcVO8lSU
ZFBVk1MNoG7z6qea11VTMi7zRq8N86Cq6Syr55mo+NcTSiywTYBKCvOqQK7AQR/TOvWOqWR+RbLl
b9Dt1xC5sD83om+39v+OI8RfAoe0zL163m3gYCQvE9k4TjbFuEHBqbpHMtA+WdOqn9MkU6jaVDFU
enXfrUWcasA5zXlZNZ+g5vzTcRtsZIt3rE398dakruY8qu5vbX5a/NaDlt1PmwSh38r0vjJJGQvM
er+ubm2u1gEiaIOzGqGRYfoaVsZNftRMwDCdiep4WtuYoehF9xYTCNpF7Bn2qmqIqsANoYd37Tny
TUTRCvJZY4Xr4GQUxTEVAlD1Wh1FX+MYDM4EqSbOXsJ9s4IcfFtlE2FeqzZJ9aMpQe53Y+++TWU7
HoXGjk315pPMjl1bz9vYhis/dK53jlo2JW5GdE7XDIFIWu6+ekPJESwQ76rmFEb2suYJVC3xI/fV
sh1UkrriSTVVfcxuoqiXO1UFMWVv8HD8bNB52JpTE7w6yaAhCZZoOycI/FeDrdFRL9nUqWqF1Av6
a2xy1GCL6eIRBsNFdUYgOl6/mfxbD5txtvhd1fWjvj4069judkFQ3qmB2BKzp5t7nJEwLgxV28jK
sxMSFaqA832Q1AMkGpa8SS1sam3yTS8i3LmmcboBusjGcs3l6OVyL7whB/sZJ4cStZDXeHyq67bY
BxrG0Pm46l6O7gtBAofkr9HvKlBZb1o2EJ3K9W99nLG6z2Xx5hjTzD6fWQ7TmJy9uOVdlgS6Mzqi
+dugTSRbgugdOWgsOCbEn4PePqhaU4/tq2edmB2TnYuXpQcq6OyZZgB9K0OKuozEm5yIZOUNKSlo
NObRKGNvI8gJrFE+bzOAdNklud3vCWOtsTGf7XzxMvdWubHNIj4G5hbxUf/RXf1gVGHmR8vWHqyy
/dabGlY8fjM/8KaR4agm4tU5ZxfNghaZkjzexG4N1dBEQxDVrOp7Vw6PUdTorzgZKsRN2NpB9FIQ
18oa9uq61vD5zAboorVQV2LdY7iVfR+Xcf7VZExRctas4TmV+c/a9a2jxMbiKhz04Wa2uJeiKT7Y
e8ufvi2uw1QYv7HZ2GeBdDgsPch5CdmQl+Swuw64hJOFAeLK3+IVfy3KNozxxnizU3lKAPL+NAqE
4bTHHBuTZ9OtLijzlvvKIE5bamm588e0JumdfGPT1xwGHyKD6AKBPn3WPdpD1RIIcJOfrfiux4t7
CKSxovNLfzvrxAjLVFQYZ/sEbXWQse5iPi3pWL6OfbqyC3NxVtW8QW8U0MQdzHv3Mepn8lD92MDV
sKbHpLVXflkq96CC06Ns0AhxtPKI3RMmDrnbHgn6tTt7pZVzMree2frz8gs5SBIUW0BQu1Qj0U9S
Kw9Ts0sI3rihbT7hOvgcL8xAFlPtPo7MCrfvEtSXZtRvptehWVuUTw6ntbdh8Y2n/8fYeS1Hjitp
+IkYQW9uy1ep5NXq6b5htKX3nk+/H7PmHHZoZzb2BkGAIFWiAYHM37SNfpB9SJ96dx0e2pvR/tkx
OH8yQ8d7zUrk+bHI+NRbxoSLNibMy74RIThizbiaLjUVvcWXqidyv9R6ksUvOU68UkMPuHxpvOQQ
+qX1qS0qzHbz7Cj7Os9Snx2/Pt1qpVk9t8N8NtVERdZCPyVVOj9kS9Gqw90ctzrhGmpl1/SH3lVs
tIx0+2HUNYc175RtiOigGSCNxrIntvjGTFN2l+m1/aAOGnv9qZ33ZhT1CNYuddklBQlMbJ76B6nc
TpVVjUVStSCMmg3haegzwpJNiGGaa9UhhCGUw6RaLH+AJIDN0QvsmawFcCKqY6vTe3bV+dyF09ut
Knu0uuwvkZU8ZGn/l1nExTkj4vXQ99XfBQqYzh5fuWr7YcegeuO9zk9Z+7aGoxmbZtSqDQBypEWW
s0QtwaBRjxEMMP3g0Ujc8RD2kCm1VA0eeZMgCdj9PF0XDyNpk34u1kCPUnUr8wnGHVGG5fi1fa4a
5ItqW0GXMaiZyvnaLpz8EMYpRR63OQBjKJZDWpJEXtoik9ETIaAAOIfdvmVW/qn0q/BBap43+Qu0
EkfyZefQxspRGeyYhXTeval2rt/b+H6AGGkBvdCjApbK4vhVKmFNjgm9+vkqVa0FygEZLz1KtZzy
+OwPHsjh5UhkPLPHeYhuf1iabGvaRnUavEjNygZCrAOaKFKN8H7f2+YSiF4OD22rvMDFsDdSTXXH
eqqh4EpNfl8b6KfUzuon+e3ZgvMarVjBT3P53QuwaNK1ci/VEnN5Hs0ctxv5bXaGDFKMENRSk7NF
fv+UloR4SSyTWrO0XN0qVVNfbJIFBJKnirHaLJqTapMZCjD//OSMxbSJg8D5BoD4rmYLTzrep8aa
fxO3eJ+IhH4pO+giJOXDV3y++dQzNdzg0Vk+gOBIT2Vh+5fWmMM731eiE3nI/FQg4vmoZ/F7ijzb
z3ZyXswJv3bHLX/mWWFjuZyMF63E1NiNQd8Q+4l+nknEN0TwWRhogRs/pGMeg8QJgjtSpMd4nN/s
OTc2yHEC3yhT+76du2LeZJXG482b2qfZoxSKbaePREORyPa/OSg8bvsEBro7VOTTgqoHcAX0HA6d
isZmB4vFa8c7wPLzuW6q79hmKmdLy6Y3q6t47MYnDT/4d3zXfuSzuyVBj3J36R9CO/xVdVnyGMUR
urWpoxyg6avvpRVrTFrbg+bq9qfQPpISSz8b8zwcDCWK966S3gWK94Ppunox6+iXGRXfuzE0Se9U
zkkDMUqWzcU4C6GxsY5TFJggP3ihkXwdSBKlk+UCRapIVjq82Ek1ejs9JL1UAQR4KYojEfmYlB+m
520eY/6COjFZAu1zNQfeyfLIfAJ8T/dViDym6QBWGsDCN03vX62vLqzvhyHXXgy1uUBErzZkoYKD
WhARs5C7JPAyEu9VmZvXjvE4jl91HE+M56K13dOUdcgfjgCU6y1xRuWkKeTV4DRVB7jzOvIgvnH5
AdRDfUiJgO3QV7J3uZ0vPrLzmc8jEpt28KXK3Pp11vlo06Q/OiTuAXc7IRFTCsUcw+voxT+mHNPF
cUA7F6vF3zM0mLLVPdwAg2Zr9WH7TPJWO1qVFV4CKycqH5XuLshV4x3k5/fBisvfJiqY5IJ+RV1X
Qf4OCdYXJeIQQ9ttVETqzjj3DS9qoUVPFSgVqUlRWa12gDhPcGzpIYVf6iBdRu/Oh6zygoyKBuwv
PoGN2Md4MTz2mqm+TqRW955OrluqFkKKD1mMFvyyswdd+DoYkLFHu79KkwH74OhEdrVr3ER79Xqj
BeUJgGipSZNmWAi+tWlykQOWr8/Z4MvM3CU6FZq/qH2W3evkA2k1o/JZanhSBfvU9bHQWXaOrGzI
V7cXqXm61r1GSgpCwEGSXtp0PELOvZfbsGg4QAomJQdeDexFlwMCV5n2SZWooBHowaw6fup0sg/L
TmUpxoHAnwJp4Cw9CHUPF79ABWo9ZeCmF8RXk9tvzqKh2Ebe9DrFhDsmS9NfGx9rtLwOL2kW8qUr
2vi33droSjN3enFC+yUdfpZ44r4R09xOhjViTZIbb+VY/ggThCZkHyFadYs4pXcCMWq+2Rp+hkrv
DXvpmxt6cKmwqdnK3kEl04P9unX0zSe+9yVgmHrKLl7IDAIqWvQiBeIoxb5K/GKf/LdNn6JsE1Qe
4t22Hr1MwQjKy/fQ/jaPaRgZr27RGa/JrDDog2k5SzVWvO6szcBDpIs22MYrH7DJyaJb/7whjTyi
0nqyl8OroD4Ad/cRRIfbVimd8yJFEjeMds0wnp0gdl5atNEfxliBZq4DQCvMAHY0jjRH6UxEMHxG
S441jd/mW1C/zZ4LNO4BNv99vrr7XWSKv4fZDzAK25QXuHQ6FndNd6tKW2vWu1rjeyY1TEyL41wB
sLtVdZ+j5uzoA9x4lKbRmEnndbGKrUcVvErbNPsXLefFkFrdKv2pteqCHvxRKXp7eiwBh9zfmmBB
4mg1eBvDyaMnx+U1b9HOsifd3JDbJVNsDMGLFJ4aHtXCmB+kNvpu8xDV7rHQ0yjZzs0SBa4rZyN7
i4ivfGrphM6aJD6sbYaX/PJUlY9eXzbPWgSr7JeDt+jYqC9S8Byh4NGTrV7bfHP4VEfqeEXRR33p
Az++1pr919ohYZ2C8kbTHNc2F7uydrydtOkHBCuQEdpaoz1d9Sh+akcve+AbmD2QQr/0kCAuUsMo
01Y3suml4YvWmu35jzY5zGqK73XrBzutrDJAPrnzLIVbEyV0IATAUKetVBVAuuRi6mGXwFF9rWO/
fPWTkvCaF0dHacuinFhlDMQ8zItyO1W+uuHZ98/S2TTwaC1QKTZM4D+lih1WyjC7D7qofq3n8qUl
UHiP3mv9WiSI3Jqh4m9V6KB4PQx3Tmf2XAB2hsCndiRSQUppdv2qTnX82MTuWXZKEz5jGsH7xjtr
01A+TOZ4Z9dhz/0cjE+NOZQXb6w7UEFTkN3XQbnPy72iDuWuaZx6p1nBDPDIbw6mYjj3fQJFI+79
ZLEf2+Pj9rkx/AI+fH/1y/7e6gMU20NyUvASvvtdfLBCBA8Si5VOwQzAK7XqNEb2z9nNQbDVZ7UP
YE4oIZhutdd3LXOQbcPsI/fwF9KzzQxKeDtGCkRSn6+5ZPvAx8CuN8Ggq8pwATHxSaud6BjwQSDA
rQJJB6Tc9/qdOqM112qKQXIBdpKrHNNRf2fdxWADemFXGupD1qVnzKiVa9WV0GP7wT1nPQQ4w/gU
N0PM8s9lnQzaM+tD93XOLO0ykdEm3tESTDSKTZZPLZypjTripIs6MenbCTcAr+yTTTvzjWQxfK/2
z1rYeE+LCN8EicGeKhPeY2BczSZWDwrGKJsiep/n+Y2M0C5qtfJQ2K1712e4wRAIYHMtpgEFeNuo
7hAt+wzCYsSFru0PpRPi46rr/kOf/+Q04QW5FWOD7vOwdUyDzG2haNeMuWpmjeqzkXLmocrmOwvB
2SAEJJIpWC4mOpy8KTk12lBf6s6v99hHDrvGcYJr6tbzTm31z8GIfwCIqW4fzFA01Ll8toB/PFe6
+UmJo+qUodZ4RSYRXAnflH3aOO21LAqiJPoAf2v2t0E19VeABKeuRpCxrZNtXpdHLxu9c25M1S5l
3sDSygw3Bm5a27rvTla1IAKDTtubg50cAAh/R6rp22ImejLJkm+5Wv0WOFy3RZ2NCB7Pjd0owPWS
tr3TKNFJAK6FlgQr9s7ga2/YsG3U71WiT/DqzPpuAGhwVpaAh9E8y4xaW6bVTFF4jDryIGmIMEue
IBkRDa36Sc++9bbykKbwfBFH2abxM+jl37NrVBfybypfwqRGc029TEWlvZgwPEwee9K9dj0k4G+c
amvkYXTt8iq4BCMzjEzj/Z1CfHnSrkRub1ie3jIjZOX0aFI40SeMeplgJsRQ7aquj6E9fXdN1b2O
btJuCQW2IaHQG9gBbzVyS7ZzDvoQR4gAMo2WY1pW1Euk5DNEgHw7xNHPJitxyY7ME9/yPgGxgrxV
feCC/q5TLGJGwvBkHzDlaCvricCIvolBl+38uHn13AaOmdvg/qYaxTmsGQdjxdzOQ99sy46YQJ0/
oWmqXvso0q7tUjgmhpUOJMw034R64O/NDqReqOmsUBSnY+y1mn2QJO4WUNYhKoKfCpkHlBgiFIUI
ZfzoraF8b5E156N96nJs7BwXTpMekANRR+ipHtPj+6AByDM/syJpt+Q9q9J8wNY82+AG8CmN1ZA/
71gLhHo3QS5+HD0C7LXeTWSFgxeEVfh8thUIJV/twOGb8XUEebnBNotZBYvCLlHh8Jgtwes5DQ62
t6jPVv3PwPUzBMoM4I2ungJiMHOAh/4xnLFq1CHMbzoNKlP7a4A0GAH73TcecL7adog6Oxszb9Ut
QtPFXi06EMqdggGLpirIR6IXEwQ+iYXSfZ2q6WUM7eZKqDHbzt2EKFrWPsJefiHS3Gws9OTP3qSD
AtV96+zY7kXxe++iJL57sRacThV33xrXu5YRw6zZKAxjaVWdZhSWsFD9OgBEPVZd9xXvAwNOsB3s
lTKZ7ge8iq4OweNiIRAHqf6aOu4d+IeJWfbocwWHryOrdqIbAfClON7rRudvmgISRRZXBCrawCTr
Vlqnyq2KjZXY7RHoegEozrMA3fAxOEBmvjg5SSm9QHML6djX0upcojyFtkvi+FhOrXns68r7K/Xe
4DJ1auv/mO16B+edb6m3QGSUH5HRb3MrCy76GOCPWKnNjpW6d+oBnh0tcKDgTkhJKT6Ltw7CvWMV
BD1Uc8ec8d4breEpHdAocqghJpPsWzN4yzPFvluLaiicW9Vm5n+2ayhi2Hw9WD5zR2+wwDG6GUDP
yvMOfuB729BDfU1j6NuyZN7oasCr6JvG3VzHpE2ZffxMc32fB8l0UWfkmxCKetbi4Je1OERB1bmi
WywPI6szPsRLsYjnmPmoXVWzbp+Hvp0e2ngZual5ZdA+1xFT3apOj2XgqOE2dbiNYMLOSsv6o+tT
Zh5W9J6kOjqHZvFkGaN9GPOI9fdS+O797HXw0Fot3jfdc+o0ySVkeXBJfSfaGQUEANjY0Z1lm896
YMDe8EaeKOweBxBXxPfi/aDUzzMGlQT2WJx1i8CZlp0EA2YvGWmowsASTWvxugKB+d9C6cgX9Wib
Fh52GUaIpJZfgtQYM68lzIJfg4Ps+ZIIUGZ9r/vYumK4BUcCM1APjnXQg8aagmFixelzLKGRK4LS
Zx7U4q4xpyc1nEeoHb69G1Gl2U5LFZmCadub3CwzdQGaOWEKr6RDenLWQBd5ZnEHIuM0TDBSgCs9
dGb3rLT4P+VmnOx0TDTnrWDmwoXAb4E/2zvDlMMpmN2HMdU0poJd9uiRmrvETfU+Azf6hNcGaMPi
WzhE6Sc1xyXGa3+6hc/DLVECZwkV1LPOSiflgXI8V7uXYuITBsDKU3a+9EYDHHu1UkoFsKcPUmCq
c/Mip8G18i2qg/ycxSVD9tg5Owy7gYeQUgAEV8zbAsW0yCls3gt7azLk3Q8alN4aoAD+a8Mhafh7
SI749zEB1lMyh+8hUnCIjx4mrOV2jjNCcF/wRgC0d4nG3UX/N1W2aV//Zl3T3rVDdqzHms8kqMDE
wdJaTSAJtfA46/rshF+KvDQ+IyGPIuf4oieBdUoH5WUmCLDQW9VjZS7GA/FXtTNOsTeGZOt3Xjx7
5zCyHmJSadtUR1apVXOE/wwQ4/ada+rTVUvjt1FllRpWATKKIZThxaSp8tG1SRr+HlCg95sCRJDV
3cEm4Q2Wq7RvwhHp9LsbHO0V2K6LNLYysRAwGae1BVefp32zK1Lbe4IF4Dyq09sMgu/JAIxg50Fz
qOLkc8nEAPnKCGhlSTJVqnOqZ8z5ygyApqIck84NmT8ZKfAXa5cHnbGtyqI/wY4o3jqzbk4jbJGt
VPXEacAb1xZ+oUpzz3SZ/6ft7J1eBj8nW5mORZzOdwh/PPUzYG/TtZPHACmXx6DRajLDSGE6vZPu
rdqujiU0cCOAnaEkSMxl/LyFqeEOSAU7IUnGItg485jtWUU/GsQ5GMV3WfbYhYDFvuX2G6Zl7Tlb
MDPlgqsLQVicTecxWnCjtTGpZ4AR4YIklWLSo3dFMfx9/N8maZfu2fLa1Zcy4Lp6LXS6TVaklAL0
bHSQ01pdBTv/MOEIebLCt7gBKeC/jk2QHgLovHZrwC0axleEylE3xPPupqshGCHBDWUmCwY3dlDy
XgQ3ZEfnp5Akx++T2wQXcFnWvGeyyi+RTXmjrQou2Uk2k5kIEiws/r2hLkD7uq2OglCpHKcFUshc
NrsUPXDroMHrwd8kirbEEWgNwGLtyap8cZR8l6gBDrk/zX4AxbxcuGY5o2yt+ERbS9R5L1BFaRzn
bMpO0jNyWq4MsojB38e3y0mklxaq08Z2snQnvzJBa5oELMJni6vfMWjUoyiMON4WkvtwBsP5o1vu
32hGzilHjVpywFIkcv1lM2aJTEoL4zupZll1DEtFx39m+U05uM8A74yT/En5GTgvh1E1IE7SV3uv
LH/KcekYwDFfbuPtDkuj4KVyn6yLtZBG17ax1LsjUit4MgH6uGF/5WmAdkuGepzSca/q9TfBA0sx
AKPuavh1xFORHMmqwcaMqHJSxni32UvS+4bzCtXgaw9zce81IXfURkL00CbNq9x7O3EfB+I+h7k2
GNatIUJvj6k76a3ikjos/9oQzbb1poEd1oFQN8FObpfcDdkq8fhMNrIpT4EV6j555W7jFX1+wdfR
A30mm0sBEYFnQzlWeL0ztgzJDBABmDNWwxiB/rEpRzs4UoBEdo38ctuc0x40lB2d5O+NTUOMutnF
bfJ5HvWLXLnbVYJauimsdNrJtZarkrQF6/9WQ3xlwQDIPZEjZEvabo+D1KUwUhxDmi4Eoono49C9
yI2/PZpyadanQfbURD43FRj2nVwK+ZF6X3N92qDQt0TQmeVa1fd2sQ1B7vJ2fc3c6WeAV8YhYzbA
U/eqVXkL0zY85DNE51afXvRl6JDPdhbbznEOZpDA2PFtVOicKOE26AlZSV78rz/8x2+QTWyvILvr
oX7rebt7qMngUNob+k6GAPm+d8iNn2wAWeNLCpf3dnFvcIo/3po/QBUfr6BBGq+IYE3OzcEIc23e
x274Vekydb9eYQbBi+64ULrXwUXtnzJMLA/yW3q/ekztWT2g0djP2yYLr+2gK8A8lnFoea3lSNn6
1zavK2eEA8JkJ09CH6cHpjAsXZYHQR+RdjLhWK+Pz9LBrmY6mPp2QILtJE/w2FnDacotliXVPncG
jI/cBVz5r3/XLtKzH4IV9nIDuMICSFmfvTm+d/UFwGgUdr3I2zC8LcOyPElSXdsKoj/LiGTps7P3
nWoAs5I+OYHCGCn9pVjf1j8e0dum7J8rbzh5jbmVJ+F2CLYCR+W9bUgQyFjIgr05otB9Xt/w9VmW
NqkGy1Oo9v2hAaR3DJ3oIPtMedilx3r8x0dQ6nLXZOt2jNRvmx/2S/VD2+2xLSvb/nvowVaOBH9q
ngO4cpsUeEyRAnLrbRDOy4dD9yCaBjoL1Uk/4ENBnp55gdzxwdYxBnUe87l9dpgbsD686kQsZrXA
Yzt5zgGlDHV3Zy1Y1Xksn/PB7Q6mOTOVaHR1pwYFsZsegZkNCd6D8A6mfLGLNOeh3gVR+ehgXrze
ePmrUr29TmtdGtfH5MMhxZC2px77QXkYpaiX4Vq29AT6khnDeZKrLycpwDNOYFZ47HofWv1W3hJY
7bTK5h+tg2v8lVuIKMm6ZcI1eA+p7ostXIqQC9bFSnomDg41JF7wDWOif4p64O7ImOzlGkshtz1e
picI5bJGntLv+aRfvNjIDuo83iVmiUCZ151kkNEYtVs4uyXqubuwCG5fAKP9CSk/O8sJ5c7LFiN9
u7Bh7Gj4OQ/eE2Zx7g2z7Cf2q4/n2SGXJ2IdDFRNdc4ct/4+vR21XT9BvF+vYpk5jKTJ8pnJ3Mza
+RZ0ISGVwAv4C1yywUzcQ35UupBbg3JioIsyatb+pmMmky3wutVxcp3zBDCHfO4ReiQaxZG9zXAM
u82ubquoSAsKcm66dhuE4VI/1EZiHOT88rt8OxrPrf44G3l7UE3jWe7qemtlK++6H7ExRZuxKFD6
h0L+9wJtHTgU+fZL/TaxY3la4kjD8gGM/17L7Bx2fpsP9wiymyegadVFWDtD1FUXnoXfZZhlt/sr
d2IdY9Ybwwf6Vwo905y8emdBkEYWwzFwOCl4CVxG8B0KgfuSSyZ3Rh7rQCX2aAEP9gt8Q/47mEuH
dURf7+TtgV7G+/UirHtlS7r836dirjbCXrpfh3r5MVK9zcXXumzdGucI2w8mtAgzyERX6eyTisei
dJE/e5tyySYOm7xqt03y2n/D6m8fSvmdf8wybseWubsFFnAlIYg9Bh96mb+SHCF0La/JXCAHsw0m
8ytaK8STwz45FU0Yqnvpftv0ly9oBBikC9LbPE6eVJnRrcXaNs0ZKQcNpUgNmNgyCZN/Zy1uKEmp
/zGXvf36ch5h4tyPBbpuPdsN8PSDTZZq3qLXW5CE+u7KDzHri+7q6lmmZTKpky0pbqdepoVSJRGE
5nUAAWTtLF3WqmytxXob17b1b3w4Nso/dQh1MIYxZsrA2QEEyE9SlzePK56wjF/23378XGrFJlIG
9Y9ppNzC25M3fwsg2p/lcY1Q0gU0vdyDsOuQ3JAn5Z835ejbUAUopzm5Zbr7SAUJYIqsS7gPnBAh
eMjedce6BpQdUqz9pDr4Pwatzs+3X788yTeyx/rO3OYzt4dZWj0978if/Pe9k61bL9n8WJeDbmf9
o9fHP/DxKEUjsdHab9qM1KyMK+vsQY79p7a1i+y9zbNlcy3kfqxV2ZLj/vWsfyxnpLd0/PCn/qnt
w1k//KVgGfAxmqu7EEbf8orj4Uyuoppva1V54aUglAI5ExoRi/clzLYWa9uc4QkK/Y4+VWuweesk
w62cfO36xx7Z9M0AhBAp+NsTLS+LvCfry7K+VP/ath4m7530+6e2/++p/DlfyP1FDNpv3Lk4tDGt
XebC8uFai9tKdq3/Eav4p+4f2m7rieW0t78g5/nQ5/YXhsS7asrwW+28cCtDg6xBZWv9RssYslZl
a52QrZ0/tH2oSj+/RzCg/6HVSCIkhQ2Rj5eT3DvTW3mEb5vSKvWZUDbL6qzKDrpXvK7DO2AqaONr
XZkXGrnUZeRnLhQQUbIyy72FjvzAauetDA9E/5FkbVAG/puudhs0bJUYgowuRTlDwkT8bfdPw+36
KDiy6F/7rI/B2vbhcZGq7B2DJiVk4cL0GtTZ3HWOns5bWf8mAAwIFyXjW9AO0eH2xstFWYvbsLrW
5XL9a1V2rK+uVAMCKX8P31L/cAZpm7ME7ISW8Bqtg/1tYn3bL/dnPbLBq4TFW3a2CIwYS4Tkj5Xj
2k2OlUImBmtVtj70k0F0bfvjH5c9Hw4ZvErZz8Y9qMCnGioFrgHSg0i5oYHkWD5cJY547asMXX6W
ZNlJrkyZ9Hl2mlVn02SOdZKXfb2jt3f/j2DmH1OFtatsye2Nip6I3q3TLciVO4ieGHGETIqOVvYw
eyXpGNRctOlBXtFbnFKegHHW4+YveZH/jmrVarDHOpvUSUNyMM+zc4JEMCxxSGtS1A3Zys1a961A
Qf8stDblojvszBYGZAzIa+TD0rXgaOr+nXC2LRIAkYp2jVxVuS91BpVJr4q3MoZnInxyfbnBc4vo
TnuLZ364/HJR/7hFt6Xr7arLmkU2b695RHJy9sxpL1dZ/uxayA9Yq3JhP7TdVnWy5yOZc+0pu9d/
SQ9DfWtjrbfBxhCruCD337siHo8GQoB7HcYsVahnCJAWZ3wm2Wvp5M4MB5meZa/nAfPUkwTvpjp4
jbTsqC3nUJM6uy+Dut1Ir7nLxpMyl+ZO7TNAesNQbJqIV10KL3PNre0B8NTAFF3TxD2oUWjleySD
MFxmZb8nKglqeHLOjR40j3CyyDUjGgvxPHNwL4rVa+qPbwui/SVABvYF/k29QzVuRJWDqrRlCB5l
CemJekQFIrar9CX2HJQFze5+itFCcIAtHHRy+0fP8uentGp+wHc89aZWvo+5iatW6n/NS6bkNT7w
Fz9QQYpnzVvvzdY3j2g9mV0/IOGgtajjDMMmaOr6cz2D6WVJXn7S1dTeoqgDvCpCtkstFlsAk1Dy
nFsV+k2ququQCEYZqgTHjRFj9TAuewglYSYw4CgQJtqxKezyYZ6S6kG2pMiKwkH3LM8RFiYIbxVx
sCsr5If8afhikjw7tuoi5ZeplYEdCUocuyUAvHF9Vm5xEaN6rUL4NHyMRFUUDHdtVoAJ8tqB9XBT
uBeQGqTXPILtLapfUz9FT8NSQHSJnnw1+YqspnKWpjLDpBvdRVS5CoTPDItsjRM8NahhP6lkQp9S
RdO20zgGrCDYEdse0KrU5lrmWIriIbuZhqF70JLOe5yXos6A7dk8W7Cr6bHuCPUs3WqlgyvaQHbG
nDCbG0cdXRj/15RE88OtBpoD5V+HZ249voos7xGVmWhbhe0G3VNj72iWuZumJkfjDTB9YWjmxXaA
OgNr1Xa6rSftBit4ZDBwAC+9sLxWUO2uzVKsVZ7PY1IQQx2QNrLhppX6JZ/N1NhqpqFdpCim4D+N
RV8p28mD5e6FKcFmRA3eeh/AqGuP/ZdkyP8ySKWDC4fuz7tlwmcGmQhaoahQiennX6Q7P4d5on+Z
mgS0AoI4b8GYAbtGB+tx1sglW1Ni3VVu3l/0Pm5PaRoXD9wCDcp/q740o8LDlaXmvWr0bzWqQfdu
lDwOdtVAfVXql7gnceQg9riXquwgFfoJ+fV8X4+bHuOOzbR0j7UUU74YLNdyHBlsmhwF2i1jxu6P
g638q5PO5p2cqm5M7cHxwhPkMJw6M2TRDnxwqt36C9og+R2Gc3I7b23M7WPTtftcRdZm62Ox3AfZ
K0aFM0H7omGtbJt3EC2aF7jn/QOh47PUMNptXzCtgwyVjYg1LT2kzTHKjwcl7pvqoseFayBAbWg/
RCyWTQUG3RX9tP5aD4SVyxS1E9nhoGRxRgYzAc3GpdBNpT0itqltpSqXJ0vV5VPlgAlbro89jgBd
qmWiFx/t8fft30mT3D/aRQ3nbLl+qE6DyMsmD396nplxMFFOkU0pqmCG4b7W5WkbWyQk/2iU3bKn
g9yxGx4BzoDAC4YNuC4sFcqKQUmv/6rrIDz19hCg8R5WX8vyIPvjIawPqY5qUzUrDgFrxcUtnHjg
uQmi4NotxZCge+Ia/vGPHX2fYifzHvh2vIfCEN+VY4aH4VLIlrSZrLKxbLBRVIu1qMFv8F86yiG3
3uvR3Yg54P/nkNQdwFeo2vHjadquQOT2eXwoVaKB2w+/TnrLH5mKUm+uabvwKEg7mlYLAxZFyvto
KXIEJu6lOvk+ioWRP0BeV2OC68vuUkW5fLN2ki0c9O748HXkkTk4domqhGXl4YkxKcrFebeA4qMs
JXs/HCpV+cMtqqMnByHw26Hy1/44ItPNfVcC0Pi4Y/lVUxlDdnyeC/uvFHtSkEuzm961U5XeuWME
4ERDebPLyDOqZCv2SRFqr2oZDldXr7/noaa+Dnahvuph/dAxwD6Qm4bpguggX7/eQP/LqVv9zgZa
8u5mnIpkTnmfombwHlXKZ/jIwaPsNMvg3i9i+0n2gRTepxDqXvKl51i/J4Nmvml+VHzSkrN04ZuT
vapNA/3yIazT6doHWno/LgXifvqwMZOaTbuZN4zZoPGWqvSBaEoix3d/qcmAe6lL7BLmUvqeeTU6
2prRbqVq9M1wMnBN3ZWmhSL+xra6/gUbK6SLrFHfRxAq35seWwQVvt5x4Ve+AwUrd3bmm6cRy8yn
0h7fgNB0X6zy2+w27mdLcdtLVkZIJ9l696WZAVKojpU/IaKDlm7Y/w4cu/0CZEvfzTEu4nbjv2mA
z9CwbQfwnmzFYbufsYaFL/yfJmiRf+/80KZbDqjYbL6Wg1fv8WsrUZhzirdMsexLk3YTmtt98abD
mH7B+n0jOxVgbG8gMD7D5FXvpcn2G/IL7lAepTqiJnHWvCnZSrWOXfNpJksnNTljN6j3KlpvOozo
u2CawSUUVmjc1WjFQIuufVTY7PyeoHvc7cDiIeuJtOy+8gfnInv61vf2pjZYPHe4ncw+Iw+CMdF7
r1b9Fo5PdJGqE6k2MIWov5OqjRERPpC6f5XqrEzfXL75D1Kb+uyJ8Tp/MmLwPf4YnMJoUJ7TrFXv
Ix8acehjVzXk1RNAnz2yE/1z6bWfkrhV7wArDM+63vKqxKjKV4l7lQ7Sji7ioVTq7EGapDBROYps
CAx1p2O4WuAem9nBs3SPoaM95eZz0xQHt3MrDAvrPTLm5Z09OcVd1EGWW8SCyztFpWi6ykVmVp12
sdcjOm5HzWOoOViBT9YbCmHpF9WqvD26meVJqnB0gNTrxXtpjkhSGj1YgqWb1k/+Bk0/UDX5iLuy
2gIUr9IvoKizI3R856CT+/hiW8Zd7irWqxlmzn2ZWAAslm7tpP6aQEue+bRp90zrNNyI2HKXYtZS
f0sErwG/+5+2tYtsWUr7q+p17fhPx+stAJjOjh/rcW4eRqUCLl24SN+B6jL5Ev3KVf+TOQ72e+OM
6APlenHNQsNG2bhKQcQN8+e+cp+l62ik1zoyvL/qJld3bh1b92npYcBS16iloAv7CTrSDwXxq31c
bF1gQ1e15KVyx/hbpwEQswy3efTMLrgotpMcozRUX1FVqTdyemf+Sy295kdH3ggYkRmjwzgZJ2K2
Jaq7pfXs2WiO87o7CFtq+SbJ6gJlXDSqriVj6tUuw13v6/GlRpz87x23PrK7XFvhkQB+RsZ/p86B
Gu9kfwju8Spnix2XRruCTlg55vlW/R/Gzmu3dS5Zt09EgGEy3UpUsoItZ/uG8LKXmTMn09PvQbq7
/ffGPsC5IZhEyTRDzar6xrds1l0tGbbc2tHPnoGmX02RmDvV6tFu/x7CtMXRor38xg5NZZNqhY4t
VW/vTfp9D3jdNCfNEPbWSrLxbsTHxetatXniblRp/XHsd2LnK2we5btxH50+ISQdCnN7fbDaQnyi
SQQWKXjOc/Vx02aJjUglmDZ1VdWXWG/rvTCq/iZyWhN3X7/ElkDa8LFoVuXBhzJTL8Fi+Z3/FgfD
UxIJ5a9Cp+XPF2W5BiquML/GtP8IFcV+1awmg3asTQ+hBRucECW4RULt7LIZKq4qfnrs0tjckQ5I
bx2kQPQ4Nyb5Mx5klj+FbzyA3xEfKl96gA8y3UlE2AThSeCIvxlkZF12jwHWHE1730l6luEUN49u
y5hQdpV2S9+GpD0HhyV0V7ZHcs3397pu4EE12DPSQE1xi9NkdlzmbLumBAgC4SwTsC7419xrdu8+
5qn7qo2xchad63IOwPfWYVrfLIvSgDyX27E86HEHmEojLjvIkla3onHcpwBB+qrqQ/XcVaX/FNXT
m24G+mVZmuYOcFs3b5ddXc0+Rprp3y1LYRfs2rRM70Wh+0/+RC2xMJuH0rDtJ383+Jn9FvOq3LWD
2u7stg/eC31X97X1XtKRhWVOVe/7oC9esblbd2bk3DOOPGHyUFxqXwGeHyDekF2orX7WzRuigooz
zrqzkmXYATsauYkArxmR8XexOzSBqYV2IJ9+d2iM2vAqS5rbHkvBi5wnXBij1+CN7C2LywYKtsWl
mXDbwrL6SLMT3xzIiu4GDEdX5O6KizFPLFC8R0cxzrldTfdkAV5lGY3vYzQ3erToOeBAgdxL9dd4
6sf3oY7M9TCvj+b1/72/A3Lpd3/f8TkO7WnrJnAAvv37+L/r/1/H/+/9l+/Vqx7ltis2Ijfjdc+A
/Vr2Y33VbaHvrHkduIz6umzIGfz+rFt2ARTZXMt53f/6LG9OcFaKu4t13onLxJzVlm7VqFuujOxf
61Tso91cbH93WzYOseuu6hq9QVDeKllrIphE8zVodR9sbO51r4Nj42WDVtwuk0Hw/yq6Z32lNdVG
DxP1FFQI8XhILQsQ2tVTO0+WRctQEN3/LGeV1zFcg/X4763L+t/F5RPLOth2xzyioe131c+RfpdT
HnrT4NyWnK6PDvsPiGTuW4KeiYuqzA+uj5ZUH+z70ercDwMAHdlCt781HQfD0QTeSpGqEdVX1MQI
jw9NqWwN3Z1eIDL0O8lRF+DpM7Ksw/IdYUY7X1e15hknbPfiS41C13xszCtudc7aE30jJq4DhrHV
m3a40esQZvdsuLM46vyY65hhgTiXwdeyYZl0sLo3Dk1WKNE7+yBSUQLXaf1rZifKFUC09PS9i41Y
Mk0wXQzYMUDIbbEiBEEXEw/1TqmybsfgDyy+8V2J9h3ESP8SxTjBJ7LtbqOm0/Zq3GYHf0jFJQx0
PDGUcnpOw/SbpsPsmw+H2MHfKEJAx8L694qfzM4YZHCpiqa5FvPEUAkPwwJc4ryDoc9SpIaWDbMt
L1qKLh5ksrrp3UJelv2X3TB42mAaOWKABpwmmT3ZaZnHS7ZLrgGwDnzVmvQO6BAGESbGaIZUhy0+
aPXFDGSyq5DWnJMMUYUxiOlkO3QWo463jnbWR4cClPHRFZF5IO1R3Ljj1N9k1TAcFDUqj5lRYOzj
d9EpaXwQT73tnJJyxOu1JkkSycTfxm2r4sCg1lvHLQaErkCXAUB1d9Qnyk0a2/LqQ3uCG0zvIE8c
uoGqrnuYJFY/mDsPj5EJHlmKVSdDklJBoT411KDX4aAaz4PjwPKGe/qC90y3qqJxOPv4UIGgzlOv
GsMIEhb8ON5NCD78dPqTNM7Gx4/slep1A9cmmrX2U/RAL+l3ZKnTHyUx/pD4RV5uBiTKA0ffZi0v
Z78Xu24+ghPj30EfWInFw8CAyhqBdNJi8qegL1GX4sOl14AhYNYfYaMOdzVG6jONfwK6Vp9dc5Sg
kLkDGBmV+6zRAMkA7xsuMbQWgvJhnwslevQV177YGmraxQg+FB2SO9Pv913aj6/CYuykacGjU3Cn
aGNegA1Qh9eIBsBNUPbdfvmUHieH2ui1m9zWeo9cYnGDIihmqDp3Bpsuhhx+u/pZJUaAiMsuy9w/
VlrzlmXl/97yu/uQLXxCvuD3OMu6qnLQoVHAW2c4Bl7MssXKsVXks8TA8mbw1Qx8Backg7dN3rJH
6TEvQrRzN2Nb4HM5L+piRLQkzOKwLPppra1QJ8YrTB4QyVk2g4J5ouchfk+lGMvj4CYVDhbMLZPf
fZa5ZR1O4+zd6LQo9TndWP8fn5sARpUI1P/r2MviP77axkfgQCS0+se6348s3z9E5XSTpa/NGIaP
PHP9VRHb5kH30VZ0ufGgura/M/pQWU85/2bbLeI7qyr2y9LyIWG4D63M3LNpKnvQRdPFlQ2SwjZv
X7rBrlZGbwcfbaA8Iihyv4SmbXOHxwEc8HWg5XrEDkB5ZRZ/k8y4hQ4S/6miOua107Svs939OjFl
eSbPfVSBuJ8RClTnXKvCLTjTaZUItTr/bli2EmD9az+BJU/R2mtVPtMig3PzfITlI8uOv4udNdgr
u6+pWf7nS/7XoZUhQS+k+88pPaoAM+cv+T3Aspj26p7iV3zjOb1in+QQYECEdSiOL0oXIiHR7TsB
yfEuteanr1bQYSBC52cdSl8slVJnb5MqONsqxiWxCur/Z3Feh1N3f47mybKOFkxtgy8aVZB56++G
Zb9lXVWr2Vb0uAIsi61l5JsILIwn45H0flX/iRAuuIVav2nBiPytK8dnu2TQXo+N/5BPeefRKtZd
dRlDw7SH7NYxgKrEQNzOo9n1+4KuWgiOET372FYdzNSFCTI/xXtbjS55qlbbjLHunQprl4wB2evU
rBUS60X2xK8L1+S8nZfEgoBiTkK84yn66jep9Vma/o1KIjOAhIOuKakTQumnomwt8H0kGShoyO9h
dE9+nhefRhN/KIIsNU9LGujpGjLNDjcsAWrBBOmZTVn/5Nd9A9OcAcSydbDD8hhmSAGXrTkWnie/
m5rVsjVOwwzPS5hyy9axtdJLrYj3ZD4SFY/8Nq2rh2VbLBxyToCWiMmj27JVlUuMkxDzgTlFt8vc
MlGz4G3S1erwu2qZww019GJ8fH4+9btVtTN7F1OIWi3r7CYEN+k06E6Bg65/9/v9HrXPzo0orBt/
0tl3inGlQon0MCRuSYnIp3iipdrRdaR2VNFRoVmPtF06gYpZNiyTwYEatFbmfWpFGavt72c0X/ks
pxKy3X8O849dTDtGQ7Yc/PdoHTYd684eS+/nuMtmP435in/sOVmKssYOS3iG5SIEmw+v9DUSQRSs
//jgsuHnK5cfGGaqv3WFeP5ZZyy/4PfLRzfhEvRtqR6asPX+z7/pd+9/HVf7ygK4DT+/YT4Ly9w/
fuz8435+07Ll50tlmd3GgF2Riu/M1lGPxbzbsoMvatI8y+yyZZmMy+lfZoUjQTf0f1wqQmdF9lui
DezUhubcJFG1rjGwCCKkZkGTf5hFM8LQo6exUw9W6E8725V/acsdvRSwohp9dnqCdaSw8KNw4YO5
vTyEaftVZ767JWY6OiBMo0qPPM0aZ5St+2kpWGTHcqXUPMgBzQpw+I5LjrHB3cqpk2fGmXtEeE+i
6dxVx20H12N8rP2K5mL5pAUDB0PmBxE7uXRqc7Jj9JcVXU8kdDYp2a1C6B9h0Z8Uqp5jgSXiCIKh
nAt+hULRIUHvu0dHzDDVTY6Rol3rNlHu1Jghb4mf0V3lHwWxCPZy86p+6JBJpcn5Z52GictqKvrs
8PupgEyel9Ugl/BNVe6WDWjQPtoJxVXVdkg5p4ememhS0d/1BEKtXcNCzxmS9xMtI8DLYn5I8KSU
mKzgkIPtQSVtyA7tsBqQmgqXfkMzvXTagAPYPBlT/1r36Piz4mgHvUnXP5OCbPEajdmw1QtYY8u6
HALDbsJljYTpv9fJiUACpKm+q3DRKxzTv83mCTgKt7Sru9YC15S2cHEGYpi7aZ5EqVHundEeV8si
TxDjLoZGgWCo+Vn1u76xxEtktsbNsspRKh0u2TBhF9oUm2XdMjF0X6dMBLNx2eUfGyDmGWPz88XL
alMvqO+ORX5YvnhZ54f9ynJbw2vHmor1/COXjVGi5kfTAkA4rzJJq19sW/H6IIyvRbkpEATftZoW
XamZfw9R5R96zTgDIk9PA2ZVd8vEmWD9g7Uyt7/r0rHLMXGDzJ+oSqwgafQNPK/lTWIm5h3JfvPn
szKyNlPh434Utg0uWg6DNj/FY2gyS2f3s4xDUrWti1Ss6fNle1ia+nEOnuPGuZ1cooNuqqgVVVLc
uW6i3JrRMZgXjCj+12Qw6zdJ1vJmFOk8LETvg/sfjRm/+w0JlKN04tG7HMhWCwvviugOwzt5KYvR
+7mipjIK6DVuV1CRm9uizoKrIEl21ePiofSD4bjstkwIyfQVtkDlfllc9tWgrHtmRef48qllHYqK
FElCcmYMN6xdNXDv0txw7+ByTzeGId8Dv4YSMq/X7azDSSpe+bGD8n/ZDQLmgcp9eF72IPK7UyPN
OEYT118xRu1eCVzrDrGofYeDWLXRQgcvg2Gy75YNWgvcUy0pziyLywaAKeJSpQSMOG8okGPDllKy
Yay7iOdv0pmn331DcqeYmTX2LtWreOuMdEyAswyvJWoID3uWZGPYkNHWdlv5W8M1IIfDb7mCeo6u
om3QhhoJ+YOBfKhjpJgKzV4my4TYZcItCzdPfRqINsoAOzwFsxB/JvX5gIf/NTcvwtd7yVu8/PDW
cOm/m61VfMyhb5Y57Joz6tc37awSknML4zK3TPqlUXKeMKilcXJZCbpW7lydivcQA3wpxsfwp/Fq
7vNWCbvrV1WfSLO0jGJn4cPvhBgZqcOynC2qh05kL2IWHslZSVPPPwFvIpRH1qI/MivAbtAgSQrA
3b1ZJnrVDhMGR/XM3/jPrJ66n1Giw8BocrCPy+aum1CILrMx2BmQ/0lMmQNwPkU7KHs/Z8wZsSBJ
4IzEjkUJcTmLP5uBvRznrMwO9gl2ByjMkC+IjTIaChI7+XeU4suHFpEW1W7A/ssztYcAX8ebQnav
Nqf1GGEHtm018R6Owt0Mc1dtwmEK98gTJ9ssf+/v2V7mlv8ANaxwIwLOlYJL2lGVulcngdi3GLXd
WEZRHiwGCUkV1ytFlbteWE8pf7VpDij0EXWo/Ie5BLSamNwBSD8pphfXiJhnUVo+d1zb8z9rmcuA
NmwqsCC8dzvtpoFsEVQWhS6jhMSXpMPpHycGiTLnzXIbEIq2tlaUzCffT8KtCs1PkYXKxjBPRV8P
N01o9T8TQ0TDja/PZy4b3zNNr26Q/FY3bl4BHV9mc8fttM0yu1ivLnPLJLH9im4nFxrG3DtfzHYs
pVEh0CHo+D8vrNK180OUAQKYNaLzn7lMlj/4d1FmBmQZDd9Mf9YwTXOP4nI6ikVzusy2EwmvPLNH
7/c/s1ynv4vLnKv12Fsh4OXhXcAJZGLMbX+/E1OKcCeFeUzm3vvlOlgm0bzYU+LYTlFzWlaVvom5
Q+AQjSy2Bt3iaGApHf/frijuU62pcR81cjRgs2rsZ9aWen9IgHwhkuecznyISmBjsEyWxTiCQqxF
yndNSNkfMYZsV1Njd7iiKPFwtJ3CM7DpaothXAUZ1roh/tSe6lSMYnTV35H7+XLT4VErZ7Au8Qi+
sQWGc0jpR0rnGz3r0I0m56yowhWMMgqlUxmeLHphzoEv19Tbm1U/ZpdM4xWRu5XpuVBWj2rVrnlk
lJTQySyWlTyAG5iHtpN6RX2v76ceByHLwZPWfmnrNt8KijB0scsOL5Ym2EYtRpQiXyldRn2ENkGP
Fy4PjfhW6Jq1HrVR2fhKiy1Mp29h/4Onm54MkR7ysiR/hyVR1Ii3qq/wLBzTLfilaGMi9CtaeQqD
Wl3xckSZHBaF1yDICOUJ8Cv9JDElXUWl9BrEJFXQUq2BskXbvpo9oluDLlxSFBSn11Op9/gbO41X
gqhoHHKN3fDd2JwYp3OxSuHzU+eegjGJ1xEGW34eq3BNsSiNNNLVnQr41oih42OaWXXfsY8iW6WT
aj1MprPzYd0oZbtv9ZCTAIcuEhZnWoRoxZte0BfTP7vOnLrECJJ4rPmyeXXPzxZNgx1jW4c82RnK
iBBYod9f9sqOiGJaU398J3gON86Ifr9UrAQ2EW06zkTsKdDmOODRaN/kDw9yd9wnznUAgbSn4qme
aKbFPcPBgUHN+UeXqHTRzMsAYLATOCpeW1LAnEL1FCrfrY+3TD2c5ytIj632nIbTX5ON67zhRVkx
yFZs/1Lo8rPKoCPp3KJrre8waxp76o2hjWOOGguPhOipSBoccC10Yii4vZR0giEQhU+Jmq6tdkaK
wFpeDXr74vO+8KC8rvBlxh80o4Tj8F1W5UYwIaZuTVfOCNHLPMtK2WZB419HiOtT5fwpU1z1AjX4
GDtl2zoMBHut8+YAsLOM8Eiv3NZ0wy8FDuuqGPAm1obp1a1IWJCA1JS/NhaJcI2M6GBoZPLcWL1C
XHDWxph6ftg9jpqzxQiX9pGQVixFqFRbGSEpyWdSaXI7VYP0xjAtt4rzHCp5vjLjzN/UaU5+psu3
pqUUpynkgH1LZjDStNtgiFvQlONBqh+M/MO1O9rdRtYPTYJVa41fF/n8jeWWb1rbgWcBkOQYmB63
3TMduQawozhc4+KZrYgGtfUEf3XlYpi6aschW8V2uDeFoq46kF1WLJ4BiVWCJkkwXynxUaV6eYz7
igMxVNXkXjMCk23jS+B2H35Q1UCdiq94ep30BPhaGn7SnJt5jf6EheJTR78kVRdoqf3RBZk61zba
QToeubZhlDYpM5qALV//Jn0DwsR6i3vzUgwU7VP3JHR2y7T+bKhE/zzT402H63BbNid/khjI5uMO
e14Ld9k83I9/cM4mX/2Y5PJdkxjKq+14J2IifznNuN6CRCDW6BT6BE/oHMikpGcYsGHANbGuCwkQ
LP7oOEmrusQUWDGUQzkQZIVCq9btjnOveqlNwh9LgaNRbuvM9K94G7YbSjvxeqjsJ2vIPCOXPAgU
MLRp+orHfeppLgXvpm6jVdNkL/SLInJsGUMPSYRfEt2bVo2R8OwTS2f0sGmU9BmY/xV0mrNqXjoL
Al0VJeju+4MT6V+Fknxlkf7ZVAZmgTVkfpUxFBnuXd7LcetkFAsijV52J6WPKByDV40s6JAB++vH
4kGNq0s1J6rycS7E/jUaG+uFnh8c0irbdGIF967eDIo1y53L2y6MV1FhkS2ZG3WrYDgUGi+FjB4h
C3gfrBeemlawjrVDnUW3No0YqzItLllSfGeGfagq66OJGHgN4i500swTarqnUYV8kN/i19L76Oqd
/qbFzSwAVe1VdKBvpBFD5Om7xLMU3Oh1pR1XipkPnm8onw5ko9DvaESPjI3AVEpvbWs3DvUjNm+U
oTOxIwuwMycymWH+lA/qVuDqvXVCi/5helYik8tMKV5dtYhvunUQOjND7L4zQmjj6fM4takHf+Yx
rKfPYrBe9GK8dtZaz6xqawXDeQLNmViQ5xr8JzXLOhdgrJ2igTNY6FTURHNIfJ82bWvXR4rnRHjd
v41R+e4G6aNVytNg0dOo9s9hm+4benCSgWsibpstSDbQNN0pBBxIQxtgtDo1vaRkBK7UnlFzf0KV
N9N91RQ9SdwRZhx8aKABeFcE5vvYDu94U2crO1WeGgeQTRvpb02WfPbg9IxqeENf9pe2Xfpijd3U
RQcpsscRGfk6VYv7UgIvj+AwdQkd1ZyPB4GJ2K6gDEDPn0HuqJl2FCCBqTWHQMornkZ4CDrkx/vW
/tuIBjQFb1g8trF6zwXIXwDKK0X0WF6qOdim9KS3+TUBzbPSpt7cCNfdDZZ7eMsaAH3Qhg7FYLbw
9hOa5UfaI0J8NHFjP2KKUVzQDdPCZ4NN17kjS5/MDlnh1vxUs/aUqP2r5Ecx9HuJaMKA9Jk+u7Vy
5Mn3QHNZuZLS5tQHFw1n+sLUd23c74fC3zb7ps+3DaeFhwQjf2qHw4raXkT834MCtstLRJZq3+Kn
pjYYiw3uKSlgfUojoZ6Sb/uIu7d3/L9pioVyQn9aPtQvlmxPutveSSdd4+dwLdvg3cwYNyIhw7qh
T99sNPXwSYtuTWkGlweB9efEtUFFAGx8TthQaz0RzbBxDJUGY7kTjDMOLqPlIrtgPVoTB0QquSpu
F/litSSVp9QZVnB4btN4aFaVDRFQFTQcGVnwWFjp37Id6lXWpr1XuRLHSESHdageOtW9tw2CyDGE
nJ0H3dFoiLJL6b/LlvtukvrWAuZtN93ZIHsHOSXxQNxZSko1tPJBidI7BXL3BQYhjU4BKTSD3GHd
GZxkm9OI5cnEA13LPKnbLoJ/x1l1cZ952UOTwYjqEkXd6gbMhqaO7jGAb33Y9rzgiCSv7pc6SHnS
AJExGjP3jt8+KmIEu+nKd9FCGh+ViL4X+V437jboQIo2ER7FbuJ6KSmCmgJHSmO8l6sKNw9BWCXi
dRWQEZCqmpGxTvbZ1DkHTCZf7Ah4D29w2ZVfWktsPPbcngV8nTg6CaXAYa6HoRhzuVTRvcbjx0Od
RFcT/j1TVJ2CqPjGZDRcCU1SVjKe/MbBqCT/o0Guc6YalYSGI5gfOfhz5mcZVEeLYDFo80vnUjTE
XwTU1RkB0TOx9rND0WJtBrNXhD58jiYjgMTphovj8qqxRi9x5OwwyNvcwkAqbuCoVi+JXnF39Gur
ntRbs8sGgvE0WQmHGMxK6dsIou+OfHZ7NIuZkGUO8N6G/sks+o2mmwOBFaYZkQ3bwZJ3Sj+Uh0hJ
7oyAgBxP2lw3851BZqqqpp6ANux2iLSNxso8EkJPVhj8gW8FOzWhZy/UKu4ALhrlm6TfR1QkB98y
BpyBW6qVl6wEYwbiXqxSum33kxnUXgMR0+3jdTyZ51q69KbKv6Zyg9XyKcKYNScJDfCR3ruk3CBl
vIs7IbZqXr0BWbiR+QTxuZgRze+VwLh6cDXE+kX4VAqbSIgeKIckwapSA+LOIgIzSQt67uxoWjKx
hrT7dWwh7rFGVCHmRyxBQHb9iGe7pW+FMT7qqnWqYu7AkDOcCEwlqEr+NW2/89IW4nC2CTVrF1nD
+zTc0DnzlNKRusIXpNpkGucJK/ELSgzaRibG6xZapXacU/DmiwKZb+5tW0MPedWbo6JtLQyPVq6p
PIhCbDsAt/NDqljBQUUKNdJAvZvpcrh/JDzYFOMIOvCtC40/uqWMW1/vgCUjIYVoyPA0TcHbERGa
Lld/oaAdIDDBNjFEv0KM30YhjKTE+DasNl9ZA+l+E2oSz01SiCZ4QV29Ro6qQ5WzvQSX05XicpXY
pv5BwuUvHsrlsUuoWusU7kesihJduwfYl3m0yiCgNDRPTQpz/sAmIkfs6TqFfSfZCRMurTYMe1vr
HOKAuFyDmmugp7SvsVaBo26PSsTVVtRi1aTlU5zmyJGsG8CY3lQQP/eti6svSYqVlYa7HsdxqJ3T
xaKFvRRfo+Z+ltkUezSylVym8mrn/Zvd9J+QRPfTOK4tXXsvhsiEltyD6EV84Q+1CZ+kz9fUQdRS
PHSJfZWNgywjzs6dIymgVCqFbPctNlsc7TPj0W/vpVBBdcMQxUEMxx3V9r0hzM+pKU5Cs7h1gxY/
J+oYtWrflow6uiLvvTBS7zAcedI7XDFdmW+DcLwPfbOjF9C+UlDBwCX2YTZPr45771gKTSL6zOLL
2mHdtjEBNgEm+LrAi/XCG6HYYnO+6mpJvSHcKWV+ztMnsHkuxU5/zzW5rsvQ2Ayxxkis09hVj/KN
olvG2rlpAoCdJP3oXcAb3JX0nOT2pq/UVyVNKbVIfecPMPcGHzO8FAxaZct10LWfYUXrvWkciC+a
PCXA6O2VSVTJ6Ku/VZMDkbQJdTjFpSpy11rRWXwNfgipq6x9enPzytDWjhN/jXb4GlKnHEeZrZUO
NmDs6uPBHl8KEaUbX9+lgoJ0jg4VDWqwsfCBKYR8TfJgzlAz8vdj/muuVa95IVArqTUyrfjVKbsY
EeloJU/DwNvbxNV7W/aEHJ3VUiZsKA+HmES7tgtD+av08chIwvLSBuHWwEhk647DsUz0P6mCYDeM
Ib/PvKGq/aQj6YmCeLFV6FFZVdzxG1exGRu63Ep931zycetCAR5H0u30c1WenwTQ2QpkgRVKhJSq
Vtyg/Ut9ciFR9FX46Um1FaDmcYmzkG9SeoqafQhgY0XTkr2qC/2rN8BOpU+aZee7oNDebU3Z29NA
/sSlm8cov4oC1Cm87i94Mx9E1P220sPLBHIYsm+SrHGDhUIw3dYhFq53A29TbkUEh/kHLTG0fnff
+FtefBeL5YhnlIbRedbZz642HMcaGAmcObzkjfq2q8VHzj8LJMo1Slx9p8yWy2E5nlJThfoe5XIb
RYzTVGL/suyfuUdpA6Gpfn4cWps6GHd8jiq4DADfhgdshZ4STVc8HLB2zwhJ/VVf+XQPfbnDS+UY
L+S2H+1MEm3SmGpOdJxhXY104pgmLsNUHlG+QcDLvUmTLbneqqa95k219PdKo5cqo2eChO19wclb
5b1xVdKElKEwXjvqllrQdx7uPzNPxQ1OoSkeg8naaykBuggw5ePpRAQAaY8xrKPDbq2kQaMxJGES
VnduGFzLvzx4fSo/PcrKIeyuqWCkZtXoaeIeWxShvoY1Rg2jXuAH1T8CIE239HDdxXZ3oqyA0E9J
LyINWo9B4Kmfya2j8aB9BLnzYcvmuVG5MBPzGe+LB93KPRHgU4gFMBRwjGTHm6bmbkHWRYf4vjHU
V9mafxS7I69Mp1tj4F0XqyRjYt7/9hQZKCa6QyUvSQUHnAcAbXAzvFl78+fBq6MEpwlSIUjtU6Jb
E4m75rOshm1lK88plsQrOzT6dV8QeKsm3Qw+VwtRjMwLF6m4UFemSG8Kv/2TCyQUoZyAUtL+VMsH
OxVHI7Oata5IYqqc9nsVQPUQK4onZn9e6WobpOBY0cfFZ5iFe8AVN3UUbtXE/AqdmjxVTRUQJ1Ws
FKOdPpaXxMJQtK7SQ9lhmSrVckNX+EeiNbSL6jh0m9EmTig8xy39b34OONjc8BOOMry1o5wm4f6U
Kxp8J0sLV4ge/d6491skFL7/PeXKo46V0GAV4aOSvMNMzM1JXyuBSjdWr19G2GOe0WqftmwPuhs9
FD2VdRSAX60/n+wwfR+17iXJ0VXjtgD9quBvjvrLmPTnIqY9zw8+CCE+MFYNV3bRbc1yfJflrMtT
eZErmUtH4FTAHtfptiM2nzOVw44qXugZI6lZNdIxgNfJJoTvrokjRdLkpyzFTqkw7zOnF1TQlbcp
6E9qBULazc86j3BhO7u2KJx11gO5y9tN1EevUVqL9Xdllp+mkf7xy5JeS724ZtAaWzvj4WLVuC2Z
LXi845T3Gx//eLqc0Gpr5RGd0YOudDSno/xFZbEfe7CEId6gcayS1JN5x9VIz/kkDE+lpgqDK0AL
kvdrdd1OQ4xTYpRsp8A+oqD8sET1nk7TbQfni7KadeYOebESaG2K9Ny8oAfTCXZ6Ha/tXtJwrOAW
FU8XxEs3UGunXWUaGxO8Ae8fDT/KdO3o3F3dpHZ7PB2g6NMGPjgSyDp/VGm494NN8sYmn7IyiOi4
ivOzkT5LkXgYqN7VYfsadpTA50twGrGYorFE3QYWFwr6icuU+jsy4q++3V7I3N76gPIZJaBDSytt
gwvRMRXZQxvqb9lgCQZ6IWEteirHhfIkWl6MefSwtAoEKkkZksflntHYA6bar2UbfzL6fUQF2h7A
5uOpPPkeupdXszzVpf9GeEA/RkiI4pOoPykUcmoNsxU5msnGyfQ9XUak9eLRIGSoAvwhlVNhl8qF
sebLkJHbnaS9xS879wrT6hnTD+42m0DRTCJN9nl9zguFAgEH2DiJ8sm4dzWihRCR7+yHSUE3mYGs
xCQrGJzgpot6Bo2QE6jtK+syNrEtHs3d2GTajZJSwapQIlCJsBmoOaGKPEPbjaNbHZDHRat6xINp
0IzsXhkboPF20uyWxZ91YOhj7ssm9T0bCQcg/lLnXdViNm5nBV4Gs/vT8OqICBg3BhaWPYzryh0P
hY0kHZHTu0UeWRP0n9qGVPb8PdtJI1CVwifTB8Seoc3zlNbNriNCr3veYV1NAjJqH/AX/pBtOiu7
ePtMSn8QWufubP/bxrNzPabaB31kvGsa2t1iVQT4HKdvigSoWhiE9lav/fVzh5uGCDvz/T9GLOSa
FJHjgQ0Q/8PXmS03qqxt+lZ27OMmmnno6L8PNMuSLMmTquqEcJVdzAnJDFffD7hWea3a3f8JIZIE
yTJKMr938gxMnFXB32QzLLnyLuqmKVuoHEIHDp/v/Ag9/UdbQd8eGIT9xt/jxIxBOhWr2tNvXoLp
t7UpBuUkp7eLJgTGsKFPdTjfe+4L/nnYHgqSJUaxbIf4OKr2Q1aci9hsF3HaPYoA9Dl13X1ZmJQ0
nXOioyZ33LeytzDxD+RlsNJrPEEHnpJRNuzLg6kG3bIqDX4RHinwqMruyMcQKxnIHgy/XjG57vhZ
G3vRmgTqWKzedkYQmphNwOxQbRwJNKfAEzUxHBwag3IdW8W5jNsvfTYFLfZxu/WN7GcXjdWpxmkj
oLytWqyUjcDjATsY4AOGsfZC9Us0OCcv+KlXBphsSR6ay4KziFzB8Bg/Zt2Lb0S4C7ms0cLACBZI
rBd9jZdDn/dL14tZOztWtwBT3caRqt0Sj9Ea71hWt5RY+ox8KC06mA3VF7s171ljP9lqdqsyN10r
pRlBtAi+4DGChN3Vt6iZ1CVED4bBiXToEDtE5ZAiVbOcyp7rVkesrvM/1ie0dVQIhrSSZEuQKWfp
BwMsbKO69uuIkj/rKFX6LeAKFipI3EHcu7pnDaeQu+SK1F0mtq2haGqftBRDQNXA8qXNC2hVFKys
4i2JJd4votulA3VmLbW8vW7u66xuFkMAMFWNFJ8cJ3ltKPLxtMmVhYD0UKV5uA/idppA618tJC4L
qpUBdid9eVGzDGBFt77nE/Tkf5NUWJZaojB3rY8VNUtosuVdgDSwYTJy9W3uSpFT7GxUdCftfYu+
bglHpVh7wsIlfQD2sKfEmkZS8YvGpgMv44bBGSHZliEuFUzvFn2ZNFdJZvqqIt5oMuQ/UJc/BZZc
pg11mx5HDa2jrMlcqtjHrcTxgydCKE1/KZtIPdWdusmYUy4GB+V0NJJYbqpnrzCNrak2coND5H6U
sbOwE7EOdQJbxoCHQxCY1aGj3p64ENzjpH+xBSRTtX4GNeP/L0aoP1Rk/aiK79KcsjrrVnxqY5vo
lXaDFwMuElJEx9oBP5UlRfvC6BVEsfhBpl62HmuDh3FXfcGiZy2saf6ZI40b272VMJKmUf4i7NHY
OXoOm9nMhzuzmjChEjoN8Rtw+JykZF6bkieOdmNthtwWSmciwK4oBPJDY5llWy9ZWmZLRxP+EssV
AZcT1WsRL4lsExhATT/Jc9rzFsnAT9hIS2tpmuaUpyCPlhnfapvv1tdqexdHCQQmfvbIfF5Km79Y
WrwleiIqMYHNsAYkY7vtzfIsiMVJdsTqsz8E+VWlhMIdJRY+/5V1mFTYfVclyz3eWyuGDUEjLagz
sywHrGdtu0W+jIN2Z7JwJ144I2K1McUWsNjAI2bjtac8JLwFreyrapv1Q6b76zYebkaH6rJ12ufK
R+sJDajcCoJoGKLrcx+NdFJ+mqQEUdYJvheG3awct7kLwFApHHo6xijBQNncLt7wb+YrGuJLqzYK
4dMuCpjWJXZDIEyQBXxanQqdTthIQ8Km4E62fOzW+CGh+i9O5lAz3PRC32NUko9MKyzuObPQ3vrA
elX1n20/vmE9Q7gFRuGWvIyVreKM41OH9l8x3+JsU7c3aoqCAsgQ95oKkQl1D6Vr7zswZpsUnzhs
11WofPVK0103WkngWpTkJ5A/Z52OLul4JpgOsNdS1ZjpsM5B3MuMlXXtFmMfc4knRrLisb2PDX+4
s30VbIOljymg5DhB3m8UvODhIT/WSqpuSveCxwUTQ3V4aXttN1YqVeG+fK5bEBG7q5d6IKpl33ka
E8V05NMHp7Cqv6Y2EJnxU2+ji8tqn0UwT8W27aEasRxoegDo0FOYs+9KdOPngDwSJSfMmnCnVVcp
b2XefjUCcr1S/5Q0cCvN5q1zKegXMSV42JVPNUUB8t48fH+FTfHDeG59locx7g1rBDqvyqReC53h
0DtEF2RxfFXMAvd8a+CWG4t8kUNFWWktaz5n8sSvCvGuGt33ulWZsdjdTmPs2U6m212efoe7QXol
7qfgvayMdad84C+KuavCmPKLlW5DLHAhG64SJd5lKoHOpW9cZOXFd3nFvW3IVcCXvBgKD3ogILgm
PWsd1l13X7hrA/bsyu1N0jaa12HIzzxhY2bBxsIskM+VuYAHUmyGeBLs1qw7CG2DID8WbzEiK5YK
8aOuev4ylJRew9yKeEXhJA3y5ixslLnKD2rt3Tcl2IG+qlg7mfdtBcw29uKH40zeLCZLo7KCWNfy
X9HUcRt4Y3WOpo1F9S2DSXs3N9mpJMqIykOR2Py11RRB4/e7DPojnFydsZRgdVfxcPEv22FVSMZh
v9Ce4iaKuQ/UW4W9xErTdWcZGDvXtq2VOXq3IApNVG7UtPMq69alz0Im69BBxIuyz+Ve9tVT6xTj
Vo+NaN2W6X0PZQzsGHTOKFO55cdDsLHbJPgI92C1IHFM4RhjUeljU0F1eG2UVXPfFu5DKvhCxZgu
skIr72uvLsjw3rg89N0CT5YaeAPXsXPpDxT5KTPWYf+9azRcxB1g+bjRXgwbZmFRfSskTi4oupgK
ZWuvdM4ZiNiqGM1qyaR17SMdbIFY8cyZgja697gcVr7d1sQX3iVl028w/oa56N97Y3AKbNYqLMs2
iV6Ey05JqMdo3Z1G/gCTnP6dIRfzKMe9aEZ5lU1CGcYOXtIB/NPkuRTgIF0qw8+e/ODYN7T7yDLa
VS2yYKOkJCNIzf3pWHA0s/qlr1t/YWKDvHQGdelUA+OzMb6ZvbsrDWKy45+OzQ06ZukP2aOtVZ2a
uZ9CiJEYgkNnFM9lApmi5ubSqyd0HAevhOET+OHaj0pcPBp94Xjmj0lxwkQcd5LK042lrztHHeZ1
Cv6ybgN770H5uUOo+KxNMeNBoYC253wBjvlWpYgt0RHlFF83ve9iahOnT54NTq07ZBThBXJn58O5
NUAPLNP/Gl5goDCqLP1uXDc61P22PA1Nkm6hZeyH1j8TF4L0hVpEovVQdRyuGQzDLRPWezn2J9Ns
zsxSsS0OD4lPD+5OBUJQtUnMhrt7mp2Bo5ztODSZzlYZlRNjJ616r/XkoGf9ozKM2qmBC6TDA97k
0S4rmeLWnvGuJ0azEHZ1U/J6pM6V8DDge9NRZkpIT6UbHmqwNGpur7pZ10eNsNg4dIeNUtfeqhrz
pWeG3C3RNcWZYRkw1uflFlulPZxJHuWJqqPvL76lNnFifm+QOK28B1bzmpjJ97oMR+5+fdtJ/i9m
RHgheesbe6y+BQZFyDie5PQxCJpBxpOeu8HSxKKMCgOIrcXX3JbtBuITI+xdXMfP/P8fnO9lUXqr
gHoBZVqK/pWnLpSOZZUVvPdV/1DpznuR1jd3qB5BIfylHiv45DsEZ3k4Skmf5YCpTewdcFSF1GDb
hJJN5IG7aLJRsuRXQZ0d3zhglPZd8zt3KQU8sQnNEjXyfFZq6YrYnX3b25g/3A3GsHX4BYkg32YM
3L6tfDGa6CfmZoLKs+y3uQqtDfl7WL4Lp7qRM0U1WuRnaW40nycnYzruyt4uM1vcj8V3PXHhpvfr
xo2g1KlmQS4DutNiip9RBgh2vvbm6O8Amu46HL1TDyVtJTSsEaBeR1KF0+uFd701aos4Ck9FrpBa
aWRHG7VaImS2rQdLXUObs5hddMtG2Fut6wPcxgpJBIt80LkwDmv8/BPzrmRRGqDoJN0xRHjtyZoR
fjsU8XuYy8l0qt4bQuHvJpXTtKniML1lETZloA3dizaG3oHKxrKvyB53rUhb9454CovyYjQEQWBT
zceIVl0G19WlWo7e2zrZCUshCVy+jAaV4CojOeKpd4X+jelfX4BY9YAYPeFOMKe2slaKdVec61HV
DiJrN51QgpVMmJQV1S4XGvNWasKRiPjv9WLthuMpyhiA/FCKtVrUd4FLcHugErsA40jzlGrtpQpy
5fZL2pfrsq2YAtTBRdGY9HcifwsA9GRMGKUXKNFKGfRXu5ZnU613mZcO61pjvpvWiU09yEAslOLI
4neXOjC+F+YhMBg1yQl0gMN+enAcctNC5t5672SkvFL8MqX7AoKy7YmBQ9NyMFiUhgHTiD7QzwhW
zmGnnqOuge2h7YsgzTYa5QE7sy+97k1UHqajhSRIcYDrWpT6reqjJxiWTEfxobLqFqGGsO/FaDz6
RvxgMqZsXKfZJuW49QrtzudJjlh02eQAZERTruOYaiSJnXFULnTZGytolOy5AZOdAl5MlVE1R8sd
5eF2aLWNU9fMSig2emQWLAolPZp9+ebH7VtSgVXE40KTD6lsGn40SP78/Ise2m9Rb703bY5fv74y
1LTYYn4PXjZgrCBZtdvhd0qyAPaFKCmeKWcjH59Cy3mJnX6n6sZehkxVlVo/Yr+D3MOEo9PwQLQq
t1kcf2qmspZqwQMDa4jWMzeW5Amrdt9LgW1g8t00THLYkj1F3avtUIlL6/w2+t6qHEZzG9bas0cO
q5Te17CZGPFReFQ6iBQQ7UiByPqjlZF7musUuDP3WcXFrfHzM4ZHLcyr9lG21GLqADFs7tgnhGME
2vnFQ4aQYeGNw1E03ioaLVKU6AJicjTwSQFmdTeWWz4YVvZaVmSVKaqD1z6ENLV98kzKy4aHrMBy
H7taY8JmrRhyQaDxSICGaz4nBHQiN8FezDLKV6E2KwWWqiQ1tI/0s605ZIbiGxhTc28Kfzc98sAF
bqNIrIUZCrTpSH18aV2lUd1bZe8uwRpZdhNat1CkcUkbu1oLOD2dC/Oxrw96AxocAKeUyg+cHIh6
pLa66EocJOGl6g7/2g68PE011qXOnhI8Y2OkFTzXxm2jNS+ZSgkMV6RJkb5VEHZXns2khIlih1pl
ggHxk4qwnVCDgeIAs1+/+iZdbdOU5rFxHPxQCpIhE8ZsDC2cnIJmU5+6wqxPWh41JwoQI7Bep+yg
j3SLSin6fVaZxUNsKskDy+rp9dyQV+gf8SnisWn7eEH6YaAtS0uttr8O01Hp2zWxhvI8N0EHAIew
zK+fF4m7IGYcd/u1NVbFA3UY+QBd7LFQMe+YmwziXe+lp+4+Oky9UgJMN3zacPV5IQrpqPQ7XdnP
/SBb99deEl8/XXXeoC3ZhQgqga35ZHNbZVf1EoadhY3LX21p5C41TH3Ocw+8uwbYLjEFbSvpzmbf
/tqwtru6puju/mg3mRtgpdMBaP3VX5M2LhbmEZxUv/9sTolWuw9gGM0XndvTfCB6KrQurEU2hS79
S0ym55P0IU7lRVffzbu2lydTBty4jvq4efLKID3oklqiCLqGJ0ftXslAWKbIb+qlcPpTpzL4zqcO
pVctA8h6+3k3Tr14i7DBXH1cOPC7I1mFFM2mty1TXOcS7aPr/FauV9xAXczT/E5dRGTj6LsBBQm6
d43MdiynleW8G6E8PXWe/pxJhc+hqmdDatXjfB2NMylllPI4X8gSkPqk8PzNfLSOreUApxdVTZpf
542VynKTlPy0sMoKw2Vj53hddFm1nA/DaM6vvGG0K8lgZhSf+mTRGMK6AtT6vE5SDT3rAbGlSKFv
6tqIzpTYw03e9ekFCH5iDhTFFYs6Z5UHUfuQYKm5qnBVeBxKaS991DdPzL3KZdDZ6UtN9Y3fndXd
whE/Oye1nC+it8QiVZr8m1kW74TKIpcsxc1t4+xHXwhkg7HxJkaI7Kmb/6x7ZhQZmAoIR75s1YKB
Y1Qvfs+MZlEeqVZByc1woTHtGPoB0cRMd1p6j/k2BAt5B4g4GPUo39LSuTow/L9HXfzVFWH5qrIm
YPZWeV91sNtFEqfDJioColE8TV4Jk8dXM3UYgqbA5bktSAoklaPC5KeV8jof0ALNYZDwi/W8Ox8o
I4pDcZAqTHe41Ee/IujXNhSz1bxbTxfIHd1dt72Lo97v9yDrOYc+DY5mdTIPl2PpqBvF0HAhnvrM
1/fABLe9tNqPjzofEJXfbEUFpjV3ma/fKyo8/zYE788lfDYU6buxTYiLBAI9kxaU7RppxUSCFuGJ
n5myrpU+fsTEIFqWmlV/y1LlXreKLgAjvo6uH/6UmfUKwdu7dbbuEoFcI5vtnJSqiicPisiNg6N3
7obFa8vvP9PBxY32S+e3X6wcK5fQWqMe4B80JuNVOIX9tbf1fBkE3fjgaVG+8ewMu52sau9g97tb
Upv9M7Gm1cqQifoCozDGMCm8SDV5EKOu3xtFhtGCYXdAE2CBTRLKe24cgKIgT+4Tlk5bA6+FU5KY
6baRuKSkAoArS7rhlFhGvTUErAJhAv43ppadtGbQtzjbBCfN0+0tPxTnmCQIAXIGXH5ldwLSybZA
2r8zrDi8MhthSqc59o8gvcNXwn6rWYcvqjoYHuaukTUqVGX+6tq31R9dDWTODyoZ39u2thh9m+QR
9lR8JPts2/l4m+K2TDljbqPguW1l0YXrjrjQVVGqoH5+d830imTl2B/XejR213lDvKyzNLCT2My7
2tRPa1HiBkZhbQuGNoK7Y2rZuPoEez2S/cd5YUxR2dX98g4Q/G0kzQ+jKir9cP0vdeFhe4NOidWg
u8tJUYFj2SEGRpdwNXAVXkHa6ddzW5e7/pXZPRx9HDfBhOg3tzmdseoG7JnmvS70s3ssynbz3nwh
9GneLiY9Dzoz15g3lmn5BDfzG/psg89ZAuXa+r753Q/8Y6VjbXeemwrPFVi6lbu8JEK9T9N6peod
7AoKKPVGiU3+d8RBhmvUiOgxlTGhlqVXZ4fHAkSAqZHaZLL82K9kiQEfddyPnvMuxvmUmqbN5yXm
A7kV1GcbSB3PaRcbmK46a/6g7ubCvVBSPgQ35v+nMbBsdadolPjnE+eO82Y+gA4VOHg6eRwL6OOJ
Z++DaQEqw9K4b6n/nINMQmvBNfAbVcMKkMfKL3qBUYU1osfJGwBHwxHvQs+9axQgvPEk9fS5PXO8
R+w+1Edvmu5KiSxGCRv6i/yQF7hCWQNp0/4g5Hpub0JWRF1T3EBxHMyJeuJVY6DLzCJyVgs75VA5
3E2L+WU9kFwq+hYrc0s5zE1lnHB03v94Obd+Hm89hGtppvz8o33e/aPN0l1tn8lk3bnUUMm9Gg6h
PvzaqGp1jRr+1tGEL56FjvVFixEfqEVSfAO0e7PMwn5VHPFSa1q9N23D3LpaHK69zMD1Aw/4FzPX
gM9QeAjdZTwNNHyZyjS6kXhJqDEDJqwMZV0Zw8HFZcsfYmMFK5zxT/T3g5TZ+1Bg6tlU+pfAqlQY
pLnLir1T7rrbTtdabEVVoPuF2hnBzs8ES+saaZerZ6+Fp30ln1x5wDA7Pwgdm8HIGSEk9M1GZkV6
a1VAtEFJtY2ChOub7S+5QLZubm0ZFHeaLNONikBsnzdB9uIOw55ipHjVOiNH9eT7hyxs4wffDH7O
bzfqLv9B2ednJ8/aez8AZeinE6bPAYMSTCuGGyjswNxiJ/k9xpL0NG8M0TcnaTbQay0XiwOFVbqE
IHky9MjsF3MftJzTS2jaaODMw6/d35eYu2dFccuyNN99Xjo1oAWbSluvG4k0oO/HPb4t3v28JxIE
aE6L7f28G5ewWKCn7ju3uncABOt9RQUEdpgaLXOplLehBVeNhSm/OiO4ddSn1WueZjdoHt0PIppP
DfPR96q1kWSJgAT7fFzkLjKBhcJCfipHewH6lqyHIeMG5iS3z9CJ1+iUJ3O53JE4zOlasYiIlt7O
u58HklTJyEGGZ9lS7j5HL0pLjLiBIfXRtUPpbaoCim/X29U+NJq7eW/ezF2sqd+8Kyd1kdkF1Mtq
5xr1qrIXLrquDJU6q/QWEwUd8dUqmg7PfUrFV5dpSk20tCz68Fj9wZJeufs4RdfSZakH1vmjM/+n
e41kCau0nCuCIS7y+z0+zu/8rOTO4j0qKAWHvqi7zbKGh/0QJJl48KclR6SWcHV+t7lVU68SSmBQ
d7CEQ7miX0rVdY9Sj8sjWpYba2LrSUVWhd+YfSkqB0vZGD65w414nA9auNqv4IEUO7WAJ1i3RrEV
DnzXtDaC58jPnXXRYo6gxz06KuSdhOe0SN36zH4aU1g2Xh4o7xvwNf9dtExJjbK2njKutYYgmxx7
ywhXRZwiIIIp8Eg1c91zrYthGdbjWPoUTh2dFSYiO9bmmLobZh0v5qOOAdI51I5/BJ7HYDSK0vui
sst7B8YaEHoZfZdOdleK2HopjcJBUxFgBzJm0a1QKCBMHZx/ngmWWlFUd8Pv8EU+zrQZsZbFUOkX
sCUq7o5Mn7oUhRIGntE19n18o7Q6ByJJnW032Poh5hkBHSZrQLTj/Mj4Vm+HTHXuTb6ftZMkxjVP
ib+LVMV56ifLIvx4F1Ka7rZq/HFYZFMGQ+MM2gmoM6VwievW1CRg8J+KafPRry7NnGwL5dcZ85F6
GEhI7kyfCELE7WDcaxiJzYNtNOFjYeNZEWH0tp535w0dTMduHpjZTyogjIc+O8xtdNBMyoFUQLq9
7zUmybRtcLBFWp66sMvWSZbWL3oU/5j/1ZrxM7K68C3mXqWYPhB0MZ3jYlV0MKdzUoeaQhmb1cto
TPBB57+b4uMc4aXaQnezX+dIG15KkooDkirvoNWDdwDyBN/qdAAJGYtgk/BsKEnD5pCYD/35kkmw
sVKaaJP2MmsIKTDR8ZGqu6j463F5Jkd9CDBhWFiqy1ZMDZ+bOo0IAIb1+jQipF03PYnrVdQbx1zo
yTqyYuWGSP7ccRe+WVF7MavOuKFbEMDi1X909bPmPE9dzbC/FF70q+sfVzVHlYz1XCaUEV/1UhjP
ql8WT0H7t52ofdVaW/84onl/O/LnOYVXdNuq9CGhjLIlWbxSe56xKP4BRFVzPb9MNAwBomlTeDEO
k+5ZxbfrUCbTem1+KfCgVchU/WfrvI8zfHk3GpSsvUG5E1ZwQDJiblOg4jtQeeVubkf4TvF0btSy
3sUXeeoN6OeJxdyrsbXG2s0dqrl1fjlvpGuBlTlNvChwzvjVfz4yaMG3xivDw8A4fwn4aezSnsKc
lklx8YUmLvMrZqEvNWDq3Wd77wfazjUA7udT/9kXtumvvjXevQs8Dhpsh93gNG8sjD65jzJz7cgM
75K6Qfs9v/zsUw3AHX/2mQ/bqoVZS0uwTATNMHhSMH8/CFGr1Kenl7oC42t+NW+qgGcX9KRw8dnW
6u4gT5/7iT0mmzjDx2w+GYkjTk1/XIdyJSBNVdkMVy4Y2d+uwcTJWYqhV+HXFGi1sOtrveiCkYG4
BGooLjIdHDTivrHyBj37+4Fd3WLg99laGIazAmk1VvOJ8wZrZXGpduXUc26oOvhhNlOOLTqNjKSZ
2wjceCIMQS7mXaRM+bYycFqad3UTyaiCVvM470Z2tOIBqT8Vnq5fksx8mpu7CO/W2iRDLh7EcKs0
oF6WEM5+PqpY6pkkzfFKULb5WInx49JeajaHLm4K/JQ4CcRjWOMrxHp0+lhaiptgbinGfUeu0k33
SSb5z09rTp+WaVi4AUnqb5+fdr5kwqfNKgyaJSr97eyEnvG42NR5AC96Mkv/cEef/NQ/d2UVokTz
oNDMR+cDY58yss/7qSq+ploqdvPekMkDQyUSn1RbezFzXWSBUXTB261fVdSz133lDFCZwmzpY1Rw
nzMVIjrJt4AfSuyz5t4fJzpGCHdaulOuR3SxlCq6wDcLWFp014T8iyMG8odG6d2bqvP2g9ejOvK8
i2yT52pqFh46mzIBTq+bxL31tREvKcRHx/lobcdkYgzJS6DBnq5NInb6TnFvJaKxjSjjfjOfpesd
5cgmju89JfVexvg4v6WrtOoRp1cQwOmt/DgGyC2Fsp13h2T4OpI7i4dVVTxVgb+e39Krwca0keTr
pk31FxPVWBK5pzo1QDxUFXExQVYnkrKdUyctsJdYs314oebjMKQmdkO/D/cKHIbPU8ZxHBhEsdi3
eLQaFqqTsH0MwqZ9JGiJ0mEKOdQP2MXyhgCZbnj97KE1/nMXG+lp7k/qSbU1WoSW8245XXBCcadr
zed0ZWYt8RTxtp5hbetmKM+9QG/PBACqfanwa1UxyWwMO3gLr03Y5m9kOGXwBIMpa8BEbTvWLkL/
Ln627Oq7ZyjiLfF16C+2/GLollzXOBMeqUbap2LUJBlInvMtVuRq7ipdcD69U92HMSUbblAjniRW
2T2Mhdcu5vezESmmrS1f/QKqoiJ7JmNKYh0qRJXrPLLdG8SB09y1jvWvrauiQdRtjQ9FRWf+G3K/
k0uHddRff0PCGurjb8gz5lTz31CiGnqOhPwOfbfd+DIxN6majDvIAdlKx9jjed5ty0Ss9FDVn826
+nV09ALjb7tqossdoFG2Qe0MTmIo8YtKTvpKHdTyHjJ8t5daUu2wTcZHVInSlYNv3pdhaG9QoM2f
bnWoUmV8ryXDBCbkMYJyzh49v7yvqGfmDYYLnSFeu0yGW/yyMuzv0q44UpkjMmp69cdug8kzMcNm
vWQdQG8puwF1BDHQfp3Z96lmrP1eiY7ARu4ype66ntulq8MFQugsjoaVr/O6IzIiaDjD8CKCX7ze
/bhAtzcck1QtbYrXcxz1aJpwQac9GQewePJy+DjYlqG2LssWR4LpwNxlPuq1en4AQMBFPwagwgls
k5aBdTKpb57saTPvhmlnH0bCJee9uX3uoWXgR4A+Ds7UIkb6Pp3b5WQchVa2CUm9Wc4G7ChdnwuM
/h+jAMJkpcGzmI3QnbF6tj03eQRODz/ai9RZNppefcNtA7V5+4bbOM8w6C/XoDD9XYB10NYNU/GY
dIActaK2b0anLjGAbl5VXJtW2Dhq91inkoDWpNGml0r1Uqrac1AmHZY6BGUNwrtZMRkqseYkx6aQ
HRkgxoBr/xBcWGMgxhbBFVl5dzT02r5a08bU4S1a+XWII3tyFGtOUDAP6P/gWpZmUu71kWnFZ/+m
qqKNWrNkm9vm09oQFv4QNdl23p0PqFH5jm29dffZzYFJ5VR5dka8aV9T6Vdnt1WWnx1wlmFqFg8/
Pi9TGY7c1iOivvmk+UDTRP0qSUMfyQUXmtu0WvSEXUfZft5tc9/eiKiADaGSjeMF1s1lSXfoPEgA
8241DOEapxp1N+86Sf5cA3ddEFP5jyjUN1XdWLdiCBCweQ9aH5snoAss+AP1JzQsdRuXBUuauW3e
RJGojmiukC3TVx1zY+OPZbGvW/EVLjDSc8/XV5rqxg/dIKyLqX9vqC0gnCGuYo+NGZLX6WBe5smD
akbqSgUdWs9tHwf84qsx6Nph3sNK0bp44vvcfW6JLE3dM2n9+3XiNFdhRdTKunTaFiFpXX0N0FB9
XIPFBXRtOX5F/OIuSw9kOgb616YBKMLv9fFzz/c/9uaxqsfl4vNY+4+93+fNg9zvnvN5YE7do96B
VU8D4O+eH+83HZsMd/4f53l9APsx6PZBNyQnlI3JyUr8hyYb2h12LMnps31+9dEmewCzDmYD3T+b
RclIv5j3q7H9kQYQ88lnOPmZlZ/mV/OmkgOeKnraECD21wFfU6P+b/umE+1yNcju4o4cyo/LfF6h
rZRhrcWTd990/XkzX4tJQbv497/+5//53z/6/xW855c8HYJc/Au14iXHT6v6r3/b2r//VXw079/+
698O7EbP9kxXN1QVEaml2Rz/8foQiYDe2v8Qah36cV94P9RYt+xvvd+jV5iWXu2qlLX6bMHrfh4Q
oPF6XqxRF/P6s24nKMWhXnz1pylzOE2js2lCjczsyaP0d5fMc22hty0PGOi1c5d542bSXYoSvq9c
KFHnMVEhJCDdBHFi3pejZXxsslG7Nxla78CG+a5xSzLvYeUXW0ULmsVnv/kAmBsBmnmEZXIRURS1
xE4KtztZIutP8yvj96upB84pgmkcvNOQpcnJ17V9HTX5tYig0vrm8Lc9T6h7K/SGzX//zVven9+8
Yxq2bbqeZbiObrjuP7/5yBrg8QWR81YS43qy9Sy/7xo1vSfdYnqNersC35ha5NoaSCaDttFjHTJt
fjXHpYdtoKz8kwK4ucpM1cLwpq+uXuSUWCjQ1vu2BZ1UbUNUfX/tF035Q6ZlQ/pM+CKh658j0PAX
VX9Jk7p5NhBNPSRwuedWt6njk+YjMZx3Uw1QpTcUzPOncyy0B+sgrUrE+431AtciXY6OSA/zUZEn
f7t+X/zt+oqh7rumRGjpa6Se+n6NWUfVnqg+//dftGf8xxdtayr3uWO6GpIv0/znF924wmXCGoh3
KiIdfjF8f/M3HGQeX6qFlQXCPtzy5u/483CXY4taCXH30S+sGpTC+IjeheZYHinroIdNuOH+L3tn
ttw2sqXrV6moe9QBEnPE2X3BURJJiRqskn2DkGwJ8zzj6c8H1STCInl2XXdEd23bsjEkMleuXMP3
x0ZfI5o5/mFjjfXD7790HG38pSn+/FuZbrw2OX5X7mb2JcwqddlY1fBcVbO+JB4+IBCzkmNRX9ax
Zj3ojrJ//3nMKYeIucjo5HSM6wK88bxsrOHZKcOHjhjzAzZgcsGI8oM72VYpNJx3EdzSQe/2jWl6
27rNdu+/AxLY7//882aPzjMEviZLnFmjQn6kzEVdONo/f4V/WmnJH/9USFqxGPBPLtKAKg8PdAgI
e7+7k538oe8UBYG3hliSVY3v4kpPprnsa13+KkP/v6BYyPjjt0bvXyf0sN6rFiJBfqrHCKbyrz+7
6vjPCxUWwvvU+D8H5q98N4ff06wvfNerJr/9n4c05v/+7/hv/v47h//if3b+9yItKRI4+bfWr+n1
c/xaTv/SwZW5+59Pt3iung9+s0wqv+pv69eiv3st66j6y4yPf/P/94e/vL5f5aHPXv/z6/e0Ji3K
1eC0JL/++aPR7OviwxIaL//nz8bn/8+v19DKvNci+WX3XPjPyfMvl2X0nPwop1d4fS4r9ghN/83i
IDPuH6ahG0L/9Zf29a+fKIqqEQ7Rdc2wTH6SjNf+z69C/k1W+VNZGGgjK4rJA5U07fAjRfsNp8Ow
bFW2QE7psvbrXwPx5372xxf8fH9TuNCH/c2SZa5tmJomVFMxLcL8h4tfqRBSLOq+3Wtm5q+1zLbn
krJo/WqvI76I4ruLNkubWgvJxHK9/6dszX4O0frpwyB+stUqh1stjyLA2quqRecLWhH61OA3CqVE
gaw0+wiEHypPQznXSnocDKLjiNRBG9RB9gdG9qL5hXWh+L+r4zOffgrx81Polm6bluDDaaZmyIcD
Qtql6LWyLvaiCL/oIztA6Cl1Nl7ZzPVUJ0nbQzhpTVEubDC6BFwke2aO/6EQbGeK7CvyEi3BlwrS
AawgOTS+Ep/Q1nbpttqs7oPwxixk+Yyjoo3P9Y+jMo6eaRuqbQpdqIqK9Tp8bs2rXGR6dMKefn0H
SAPskOPJFKoPMs193p1rAI6VTaNfg7vuV3JPAkqQaF8ZmSbPpZTeW6l9aHXrwR4J2lptXfuanXPq
t5JFbfj2NjL7+NasgdG4tFIIYjf0DOsk+smk5k6toz9BfTNxIXuLVgJd3aKj+7wy4J+niCAO4ycs
7Zi6Q+AbnWFfatAwF7XnAO70beXMtqYcbmvjgFiKqVg4EJosdFOdDEgh4JXKtoj2ctRai9Rz7a3m
Nm8JBfHzIc6sRSi6EK5h8Pz+HO//sWPw8WVC+bRC5OH0zBo9xcMPZBl4kGKcWAqezejvfPAk0Y8B
B0rmnagar12UlbVAZ8xfv09iifH+w3gf2O6Prqvy04wg76vahuDtKaGh/fPwhjkKG5lHe8fehFGT
UcSPAEMA0qdsXgAbjJRCHqEtiAoKGdqOSFLl6vQri5+siw6VElKBZehUTmGxDh8hqge3KbrcvtHA
k68NNwguafpUOUqWJQewikpkKEEBjNKZQrb+Vhn8a/oAE3AUdQUURL0Zk1t1ALrFie6KPLnLTKuY
WYpzkdORt4iSAacDaZgzq2ni9jN5DAVbaBvYAU0VWO/DByexEYQGhU83Ju27VWVp16YL2+r9g1W5
7K/blvrusL5DHYORdVc6vSFykm17GUbr+8ctBiSWZLHq6VZbqAaYZhVVRt/RXhIS4TNyiNm9YikU
P7dPaUhLvF2ET934OSp7UK8aIV+hqzUiGHepZcG5L5thJmyZfkQpvE9luZmheyhTFn7pdg4kNj0c
Hqwondkx5IaOXB9onOLFLcAd6JBywBA48SIoTW8Zdx6isLK488x86dHcemnLJgVfWQyYndTc5fuS
eZ+TuWNbW01NaB+R4KxJtn55eo68u5cH68JQbOoQMP5CME9sczLUHcrCpWHLN15pqZcoYyL73WWv
FsTfWa3awC6Upl0k2VD9iB2SAPAs0ZLx5oFBdYRG09ZSk5VqUVXE8NVia4dOOpfr4IubIx/T2dQ5
l4Kxao07MxP6l7TR7gLXkGjOc4joNSlFhp6IV67SOAsJuulA/VU9TtK2ArLdxBlyWn1nLYQFVhRO
IDgYMIe0grEn0uaBgUe1DBGe10hwCLLM3enx+XmHHsfHJJcBfVVG/GninsdgB8y2ceUbQvcIrbbV
glPiKye/aO1TV4SWBydCC9bfuwV7X89DrvnzOG7CM8+ijd/i8FsJYWPEmA7QYdWpTVXlnKQ11Q43
KcGrndrLGHij9dfk4OxNMRD19yRTXONyzLOGH7JfAbF1lI7uUZQqc0QzdqMgTohk6qxqjCdqW5ur
DOzM2rAi0FpGLa0NJ0PUN/PfVCGrQKRi+rYlKgYT6geTgkIN7ZvVSRRFwZSSvOZGl2yi10p7XXTF
fa4UL3kgq1e9aSxzKqARj/GcbZRCXEQAj5AokbiZRJmBb7ssh6B6SGSOVR3N9u8f7n+d5zPOMzPk
wwz/yXt+qIuw/AV/+Zf5s/89LT/znt8v8Yf7TGfXbzi6FkdzZdw2TYWr/+E/M5N+w2gYuqXCGefg
Om6pfznQym8U5xK6AdjA6VYdPfo/HWih/KZYTF4bp8CCcPhfuc+je/zPgtB1zJWu2bpuyhRJ4EOP
G+CHTR1nMYiasndXkO5C+DzAuSLWnlDz+9oIjBkIFioDQQWgGzXAwnRdGg9cihyEc9M56m2YmWfs
6aGb8ccTcW7Ao8entzkqHD4RosB9JcyG7QRahVE11oK02SMxDJq91PacQTjc4P+6m26ZFkvZZAwO
75bbNFFWLTQm01WqZVAXdJW7YiaTqWKLXwAUYJ3TTTpDuQNxWX/hudqt32gR+fTuUWtjdldd+5J7
HruafemXzmIotDc5lLplU6Jd1/UxuBdlQdhwlffOVe0tM0n9vdQDwmYS7ZpyUc5jFZYqSXqEoYvv
Ul3PW10FRdijKxtRdi2a9jtFdGqHfpZXiHmgpvsPU3j/xwf/6Gt9PuhgDTWOUWhMTGy0aKLGB7hL
zifOqVl5Z6LKwVtR3ThpdcaPPLTBfw65QuxLVjmhiPf94sOUyz2nyhFMcldUmVQlKIeQAiHKLN2M
crCcjFP3/fTLjSfU6STn+GrqKlgGNqLplCpC+Le6zB2RxtzZpXThBWT00U1eRQjUyzEC5xY4wowO
aU/SLzRt6De+F91ksYYaX9jsKNvdxXK+D5C3qcP2Li92npuuOre7gJxSXvh0O83HtXH6wZVx2Cer
8+DBsQ8fV2db2n2DItTonenXntU+xpIPxbxu5o6TeLSJ+hvHFZdpq14QTrbgI2bBzIq7atnk+kpp
0zNu5ecPNBoltnLyVGKyOJ08TmXqQV2ibOkDhqKdDeD2cumKNuwfSUL9C2d0GEjdo+i6VVz3W6m2
11Eu3RW19HB6dIzPPisHRYsjgsm0mp63cWo4yNUIfxt59sUU0o00eFs7UchtRfLS1JrfOx8wM9kk
lAo8317X1SoMgURWQfWUGi0lag6oNGiXZO1zmvXi6AUH5qlCG0NULHwnIq0ctWQd7fg+Nft0YRow
o1WQn8FbkPePqktDm+WAwKnZ2OdDVJK5K350pYE6tPeitNaDLFVPigA748ThNwvOisvBtDbDt8gp
1pDL7tJafJMS41HYFInI11GlJHOHUybVpHDve2oFyDstkWeAeN8nv2dgCamG9d5A0jwaBcl0T3+y
amOpC+w2YVxvcXqYx086nYMcyFVOERrHMX1qIZ3aH+QIRRq/j7/VUqktqmB4FCN5txFMt87TbisZ
heDTt52c/t7NhKEK1cD5NWWb88zh3DfrGglDLMMyKBfBUHwZY5gzWVFvVd+8aG2Iqlo/92J0DxmZ
0/dWPzGHJnZQyLY+BpXlyb0bn7qxRAPb13d6tClD8O+BJS17UHp6wdknCeudHtXRpaLXF2b5YBpW
unW6576mLYxO6xBlMyrPBqonM46DswyaANDs7DoOxCJoaTvtQNQsumFQZwWFT7MooKJMQscAXBMt
twje0K/QUr88UI1ZItFVFSTWm/5RV8aqZqq9z7yyov68mt5jMDgdNmd7In2H4+2VBVWJVL+tNGhA
s7yMH2RtV2uNtqI3aYaSOpJAxZOpsBeqGcXNtey8NNI6t+Bni0GHJZZ8A/xtw+0t7hX8B9V8yVDP
WtVdBuAkjPeFpq9zGaJgCB1J8o3VwO8AzAWLxCwuVNV9yUPzGlJUd0lGZV1VHXpENNZxsKdLtPUv
vNS4phyG0tV0PJZKaDbLj1LJ6VnvF4ZZk1sVQC788FaSkaZp/R+FaS/DyIECVhUQK+qF8x2KRbUM
q9KiMsawZkZmLhTb/6p7pLAaGpT0xHyDf0k/GqE0cMbvynfeJmv5oA0HLyCkqHt1kXrXVOp15I6k
pwb8RJRpD+XQLx1N7y5x22iIJDuy7Cxk8mTpWe0gZuVi1di9QwIFFqvX809joV4IabBWSe1dyZSC
lig5WHGzN8voWx2j+Ok6e9HilYT6LqjFFYJMTpauVCQJqsYe5smdV6ohx+XIRgOOTcGjv9dKaJju
WC+FYT4UGbDnnjJ71MdKxj1eBg1bWm76c13SLkytG5V+6O/RVcrZsOFAqCg982mIMozvVRhuet1l
lwvll9BwFrTqenNXju/iKnzBblzoobYJY7ocyI5wqFVvTy/GcY87tD84uYR4WYiqIeMSH85LTdYc
unhVUNpwKQDNjc3uOTkTNQ1fMBFPkfNGgnOYqfgr/+2dMTuqyVlRwVlRtMnua9lg5gNUX5d6qRAT
SW7Vut4WOfOgNLsFUeDL2tTWSstOcfrG4jDyNdo+m8A6bjnVULpimZOQAn/aVpIo7SWoJEQvJFle
NLXzFgbZtUledaUrtCq3IOFLud5pen5bV8Qa6NacGR6V5FRB93Op/CJSbZlVFGRn+R6dgh9CDI+n
n/Tnj8ODGuPhgaCgRazp8OMgyEcLXTPY1MuLF1bWxkRsG4LufSGFy0LXbmGlDqTSzgzQz7bq8LYT
WyUPUdIUAVBwz3aI+JQ9klRetLdQGj13J/lnd5V7cdpSiATyNab7Hx0+XVkUir10PXrKiuqrpN/p
fTnTwCQXtQVsPp5T6cc+CAbDb4KvdljTktmtaI0Jwauz5pycBpAcoatOQm7WTZSvPiyFpkh/9xAt
afvifoiILUcNnANZZzswipaumGjbCExEb1Bpq7rKI6LwEBZV/esgAapusi6bu7aZzkk6jHCe4Ubk
/kDjSrMLAMfMQdPc5zYd4bRzAv9D3S1cp8ikzuAqv7mZdkt53m5wrZVZq5cd4vaXdUXBLDVTaHHe
UuBA0BmR5jm55rVZv4VkhsCm8kA2xSB6WbMr219lOsrp7lFgB0UrrD0+TLh3+hCwUUmHE/qkV5Le
xnPS28izavGPKnjxC3pnOeNRuaMgJq8rc1Vfyp62zlx71Vh0/OQJkjF5jS+jt8mN3FNPYHkw1mTa
KecOaLFF4ueXkdxu/CpKlmHdo9SMm4y2K9Hhh45KzFlRJN9obYT3p9Ij7Sa/A01+TDq+AhnaYB65
pOq07D50ZAJibfBCx+MP6M7QkVB1adlg/V2k2RnS8fj2A6DLEC06RO/EPKXMmNBMn81jYqqzvNDi
pWW3d43n7PsRm9tkmb0a9PEkVWpcfcg2RdrN6jbZGy3yHlYcrFTpIhu6bhEDbitdCk9CLVh4ubRB
lI2BgesSwkbxoye/NihUSxCHN4J0X9kSvfjsW06r7Tz6rmcFhbSzsusvnEiOFqDHruwSYEKYAKtr
d62Iv8V2jbRLeZ/T7Q2tQdxkAAvTO8l59EvYQqjX74NWW1iZ/eDFjFxmOHyCEoIOXStoVTSrOmcr
BOcYLoMo3yegBi+1+KVs035tezXfz/omJKh6fseHKEW29ylKpEZ/bVedu7R1cR+m0p2bZXuLyy5a
u36BOz+2kqyrDp2jhrQust6XfVR+4S98Q/mtXGgdI6NeI9JhXJc2HHmpoyJFaDWiMXZ+IaGEvkyU
up41Q3xTeZhluzWvqSW8GPe3KnBoUNLhAfmJfFNSW5ko5pUGLZsqL3bG2qy/GCX/W7D9+RWxOM/D
elh5jPBcFgJk8HZZp9yWERwtT4mpJdUeoU5eAUM3ZtSJPhFNeMBR24newPOXrhrJZo+trAdXZxvu
EipqkYr84Rr+W2YG9jqL+yuX6GtpabcUJqAOWME11AJ8KaN5TZTuO9ntBZ7gha/QqENjkUTLbfWa
A7Ywy0qAsWID1HLK23spmTWesSKGu+xbaHM6SmNJDLSvGCTO0i6E06jNgcXsvDZ/CkZ/sh5w1JDH
QKall+5ENdRzXWMgPKDZc73+CmZh1jaCcssBZAA9wjsnaHeIx/0o1YdSsWg0cIOXFPWXxuvLVd3C
n4kjeWOG+U1HeDlw9R9V6VQXHCGuG4LtlCbg+IFMIldQG5RHtaDdERnUMpnYUr82zBbZueYx07Kn
EmwyXjfyJq0DXgxdGCpLZ4jLrGQgc/OCA5sYql1t7w2ku5FmlGcKysFG44IvNuK5dhPQ1DXTdNA6
0MOIZAlAxx5KUAhj4hF2pAUeZJ1GzohvY3rVle8kl5Ke3Eul+eCm+mNlpnQeRoR+zN2QbitQgEvJ
4APRXDMrJFq1A1u9hf4JoXrQNxJalLQH0myvyYjiFO0OaWIoKV67jJoko+uxXWQ1NVNS3qOZNahr
33XTmXWDlM8b7nc5Q1z1sRLOs2NS9RqhRec/c4TnoeXKXRIy3KuA0RnHizy0vqYK+EVKOg0/tlet
W8nwZ/x7PU+XaPeAnhmCazNTGbHczq/qXGeNJflCzuzHLHZ3jdn+jpDOHEoVIOmKqFQcs2WWOsYc
I/uiDdFSGRwSm46LiyVodLEbkM7aLbwvZOoMeIehCXvHK250F8x0kbkLZPdMkpe0O42ord6/72zn
AvVtl+xHBFicR+gjKN7ms1GTwlV8b4N+Mu19aXRLs30XgU6SKrx6jvj6PNaNVa9GPJkUP5dRM1PM
AKmLMb9KGS8dyqxCSZ9z2uhnhUr+FoE6OQTIDrMQDhsyE8OFiSDdLKyUdZnZ8zwbLtI0vZfTYQHN
Hrfd54zKYv/mdeYqs+OrLM6u4USQSJEAC7RquHL1/KlTkvvSRRVWjuqvorfvayql7Ux6pSqf9YQk
iaqXa0Fre60raE90/ktStC9uLZBGqkduByW3/g9VEAchmcrRRCouqdzlzepoSZ6TM6DzoHvMkczG
9Bh2exFUX/ImZV4SaLWD4M72xHMdMmhWFb3oWaPOwDXAvVGQVEkswnI9UGQHvsxpZ85Qf3K1SWQR
jDbJuBqc+Meff4jMJQ46SJJS2MuW9nk3s1ZdIt9F4BTSkFPBED1XNHV8p6mEUjHPXBvKc0hS+DI2
zd+JgcYieuMw2I/BNOAbboLiGB0xdB02M7jWzwTnHr2c9OD7smo7oiZtA/c3bPhF6b1EsYl4IKgR
az80LMxUXacSTqtePNVy+TTkxmukwNu1cxX7y2qXE8xcnDU7Q+OPdJUBi9RhqyXNV9/zKGoYp7sS
JPcJfe+1nM/7RlqYfnXd9cXcMrtveqIv+0HCNFkosbXpvWcldO06d2affTs9tuLnkAIAQBuJHNLJ
RPSnWUItVWOqeVJ7Gfc4eOVb2uHUJyoTJAKAJ7fsHaLj9IvvgEQfFCC32JtwBxZagLFryIhqsvkU
uOwqsto+dnRoI/6bzVplrKlU98GQ3KIIOqIZtFlT++ZM6uXl6ZdQPzmXCG6j0QU1VpNOSwCCIbCq
hk4GAFfGJU0aWzS4U5YsmlhDsC+D4ikr8j3KQsj2KeVGUITiGuvIxQc2ElyxIAwuuqR9dugwp+kx
2o9xApQFL4XnrseoNhSPaA4t71LI6b2e5vel5l35cb5oVBqPM9ze0280Jl8mp0ubeU6dhWwYKv8/
ifTknq36DvHF5UBVzNJI5PscAlWqFyXSHihw1QqCBN7TgGJ0DmhiOc5tSkS8x17PBewTDEsYp+q8
cB+CIFTWhkrazy/kM0G4SXXM+4mQeioOIZamq6ZB0dTB0kQfBCQHJX7LMiUAZIcpbd3j7B5XGCc+
MIUJwTBDXZoZPThsSaaLj+DU0nWk6w9ExWlmt0ihOLJxYTbGZVQm92Ms01SwQTIcjAUfaIbS6Kto
Ydqo4Ay9bifb6X2TNjtivsFMjBJhhp6ihze3ypBkM0fMkoOKSS/BrI3tKylQUUXhiew4OrN+PjmF
qaohQCmQtyVpJQ7fv+SkncuObi51fPaRb1sGxONQ0CE6K2nR9vS0+HRWWLQNUZQ0VlJMqifMlm9q
o5C49N1snw8YFoRjU/hgMoQFdgmIegVFVKNp+u9vzAJTZZIU+I/65OCvVaLwobiYnNncHqpdqI26
Io/wy69gl35xE3UxxIm8EO3Z8p7PRlgn02hRfEVmcWqgBnqBgyaozGXTQQjhQ98WtXE51MQcO3rK
4W2fsSaTerk/5jTJT7YcxSTL+R4F+bDdpGD0tAhZz2WUsz0mNr9qGvfCj9JReMz7OmgobSq4YO/W
vo7sByOI/0h8/W+S+1ySe4xp/91I8FOSe+/5kZ+hmPFafqwKFeO/+rMsVBi/GdAOCY5b2E1c8b/S
2gSEfrOFjYdjk/Yms4wb8VdWW/6NLVCzLUMjkEdzAj/6M6ut/WYozDrbZgZSZsY//m/y2ocBIokS
NSofNVubmAmlMJQRrWxfWhT8gXKkM8uwwCbMhBFnrx9GZP9zznQ0uf8EJv+5x2TLcIC9y26YN9s0
vvciehGeT1/30FP457oTo9PZrWvUnWdtJAlW6+BVqyQKL7vI+krgMzmz8R0ZIHUS04xt0RD2Mfwt
2WZnkduNNtNio1hqVf/HyjpavnfkNdRJilCP/DLL1czcqEa/jxpxj0whynw4iJKFovbpsTo0Wn+P
lTqxk41ay6ZdO4zVYMz15onYJ4k3f6kUrzoZ5dM3OcyA/XOT8Q0/2KchUCzJjIS1CRNr5eb23A0g
+tXPGgA1KR/mlXp/+kZHZtR7aubDjTjS1omkV9YGzlm1GsKcCsGMlpp/d/WJ61DZdWkYwAw3rel4
a58kwCKyyu+nL35sPrGgP45RUKtigDxnbnSUMnotf1SzfKkRfPp3l5+s56aNFEXyHXOjmflNJPrL
TrNvpSw9k2g/9vSTpVyCdteCWjc2WgoXrpTWjYQ7lCMnf/rxJ1vdP1NosqYlFP1gPbrGBtyQXiuz
mGXREGB7ivOHTlk3j+2lf3P6Xkdm61jEdPAl5Fy0yZAYiMMbykKY8ZPlVzee49yVnrjvS5XyAKv4
d4t8WgeAgC7t1pmjb3THxuEs6u9mk92JhNesMvdMFe6RRS4mi5wmPI56ITdJ03iTSHE3R3F7qyDH
R+hCXSj0cp1ZIkds1vvh7cMCLEs0jhH45nVUtHKjtCFibNE7D911N5Ty2+kvdGSZv5epfLiL4oOe
AvGkbypN2ETTOBWFRGr+3cUnq5x9tfKKnJlmYH2vukCgxCtJ7ZmrH1koYrLM0WQBER7w6FGDHjoE
TVVNZ1lZ/8vxnyxzm1oIlYJJc+NW3xNEDisK2wfvCWjDmYV47PknCx316lYkPXYkSTXvQlCZNdO6
NptT7Wxcn/4Ax+bQZKnD3HHb2LWZraTR15JLVN7XTaDLQgahZVnz07c5MoneD7QfJhFEYbXh0c2N
7QzUnLp3kZx5Zz7DkVFSJlt3UIQpqLLcRIgcOYckSS/cVCwVUqTr0w9/7AaTFS3iwaMRi1gv3K3b
1le/wFcDmFbGZyzGERs4bXb1JIIl8QABKUAUW9RkuY1i3fXOotGba1r7Zlr/evpNjn2G8Q0/fAZT
KKAmaCXfKIKa85ZGEthuwZnqxCNT6b0K68PFoSRnCpxUdJfKlgBX9jh06GSaBYy4RjrnFhz7FpMl
LVUZoa/EBHMg649OQeSz1p+HkpVxeoSOXX+ypvsUJHXNSYAU3XbQ2VU1UjrNcHH66seGaLKgPaAb
GblaYxOZPyD63rS1TFcAoWknP7PQjj3/ZD2HqGQZcsPzm0rxTLmr+lVJcx+9NGA7p9/hyB3kyY6N
PBhKiA1fIPUce16qibNIm07Q0quce4kjW+i08lGz5XIgaMcwBXe9pcykKJ8VYpRghH4apP9ud3hP
oX+Yr0WXub1mZNmWELuyhhKpkq+21LVt0MFweqzeq0M/OXWNx82PC86l4EWqNXLijkfdg9m16WpA
YiJblnHifU0Hp/3ag5DZRU7c5EvbDkJ3Zst9TYTU8q0b2+7Uc4/y+Xd7b3v8+CixGTSpkJJ+o8/0
FfZx4S/v9qjNz8pLZ0YMeh2cmSCTssu/3EciQocvjbiLE4U+d4pRLHyKvoZXKGdae6KA39U3cFmV
S3x74b6cGePPzac1ns4/vphSBLmXutzO2pk37jUkKgKvYk7Gb/Y9uEYdbOUy8nN16V10Z+J7n9tR
+uQPb4nqgmQaiOTgWGT3ukvuvi+/nHmdY99pYiOgRIedYNvf5MvwDlr3EimvGaQLCjgp4VzKC7IA
y9P3+nydkUA5fI1EIVNFmUO/EZ10XWXmni5JkDXVE202y3bM856+z5FXmgbgwyLtDccO+42auzda
nn1pmuK+gWpx5vpiHPfPltl44w9LGdlXetOSksh+oqKZbdJHTvdjGaIYlQlSp7qdpeXMNDu0D9oB
hWhqWBPpMs80e9c1krbPndaeOaaVr5wQLLGJLAt5PrPO96Qt4k3aZvKo0FcsndwkM6xQao7CHfDg
M2vm8zlsTwPlid10BYoLxbby1MSdZwaiYTDha+mJvlMTJmGS2PxBW4FG1orYSM+4Np9vSPQ3Hw5c
Rp5xqEza7GPjKUu/5VW9zHX1yofWevrTT4rD/jIGxMkO7xCyvdm5nkTboshXga7ejCKpai4uBrWF
niNoFLJ3DaMdesGVpO4qAG29ELTlDeui/V7ZqMCyD/uGdNcliJGj9+afmTafT0vahg8fDdyhbzWV
H23dRgHIPtYodETytwGpoTMb/qQt9p/Xn6xmokkhXRVZtJURh6uQDERuCfEqU740xr7qRUKpZkzc
WK0QhffAhA8uNY0NA/QYojm6MyNFXLU0Fr+d/h6fvzMN34fvHHpyaTZsK5ui37SInWTWU0en4umL
K6Ph+HkdIsR1ePU2MaQy6vx+Uzd19RUnAV1B9CVMahSq5poNqEO10AwvC4dceu6F6D5khXfmKPP5
q9nyxJp5DtHNKs3CrZ5Q3ONTnLMeHBEt6xRF3tMv+F4h+MkL2hPnJ64yxMXQXtnCag+/JW6dgcOx
6/RVmHn0jR/VJMwVtDVTv1k1DgB7zR6StakV6qOj592Vpg7lq5FGChVysuQBfI7qMgL6r+q/VzVE
3pmHqMrGtS1wtXLhPCVGoV15WaOUc8+u+jNj9X62+ORFpiWQnVVamdfRxivfxncDPatv0Vfti/ia
pzMk6KiZcGe0ScBeki6lMx7IkU1zehovPaN2NJ9bJmqwqjrUupsz1vPYlScL2UaQORV63206y5x1
2q0evZz+3scuPFm9rSp7QeUpPLLe0Pn44sMFPn3lzw2+Nc0iwd9tXUcTyLIW1yIciy2vIZHPG/FM
8S6W/0yocJIx/sv+WNODd1/2XuYJudu0c+2KbuJFsgoW0h2lfct0G18GF/4q2EGBXlpL58wiOTJo
0/O42lRAWQqNPcX8PccKINtyesyObFb2ZLNykXqipYMFHhU3ahWjJPjmpXu7PRcLOfLg01xibcml
TAlguEWMhRKpSBg7lBuzM5HOY1ef2EZXQXW+DtJw2xSVRmYyWmZqbZyxvKP9+WQ526NN/OAA6WHR
ZrTgpFuOris1pq40wnE0EWdTb3TryWkyzNS/O4MDeji8meZ2xFasON26iHsKuo0SOgJpCDrzLke8
0ilSg+Cz2UtGhjNXXHiopfjbToN4G1PK8OP0RDqyKyN2e/gGMDe7qmK8trE26M8tRa/rxkDaLXdQ
M9ElkT9Fpu1slV5BadvSIgLRlrqplJ6/VzjpOsmL+MxR4tiknpgYAMCeketaspUrRIy1aB+nwbOe
2Hur1c85OhPKyt9WwJ5sjVaW54jYFum2nXeLaJWvcTxWgJRXygKp9UU3p2/kslk362JHEHDhLk6P
86QC5+/7kh09mJZUFY82Dr+8WvRLffWizOp1PneX6fy1mf2+3V6r8+cv9y0K2fKsmInZ/Y8f9Rlj
8bk3AGLn8NZFnlaqDbRpK1p161N4P8vq8FYRzer0ux1ZztbEkXI6wMxy1wVbBJGzZ+ErCXDhWjtj
LI7MCmtiLIxMdvCYMEWZ8cWhfabyEA8OZ7Vxrmnj2PBMDEZE5BpeHTeopTaZw2OmPS9RCAdSMHJm
HR97h4mZAHxugnDnFi19To3vzgG4Lati39b705/g2A0mR4sG8QSjtKJwW7q7uihnVkmlkFDmVSLO
TOBjd5jYCVmWwrQSvIIuByslVmYKvpogSuug1nn6JY7No8n6L3RDLtEpou7dSm8HU7mQovjM0x8x
pNN6oNazKc+kZnIjWb22iNoiWIOCuWrrZeYhVC450hlv8sjuY06WecnRKVAMP9g2FZqAmrmOo+ay
p1xRAaAOG3oOwnrZqhRInx6zY+cMc7K43djrvFCJgi1+9VYrBfRfMQd8vVDqYB0St6g8qFmau/b0
P+FsRwsE3vN3n2yx0+6msZXfdW2CJdWCFNsyWsHYWzaX5XVzEy2Gi+8UpDFFFtUzlmZevSbrelbP
g7mzjOb/ctFO2/4B2TZJCDF9oyf9dYxIbQD1O0ml9elhPTIVp72UfR/Su9pxNgQUnN6XaHJeFmZ/
Lhl37Orjn39wUUKLpkGrNrtNCC60Ei9qcK5F/9iVJ3bAoVDSHCyj21TIcZY+/TPPpwfkiJE0Jssf
6kCi2QL3381fHfRZUvu7JO5PX/vI4pyWcBY0VUtJFdmbLEKyQM1QvNr06L82AKhN5+Lf3WS67+tl
0QUOByOjUpe9Ap+0uaZBe9VrIJnDczmTI6/yjhT98GXhg6s4zoT3LM6ztv09trJ5HUNqhfsp2vRM
UcWxu0zWfFPKeh8MzB8lky5hesXE9sptEWY/kr6gGI8eldODdsToT6sZm7JMTLdpuo3Wx1S0ZFdt
ma40WuDCcxvXkQk7bc6r8zDo9FLvNmURLhIvXjjFmVl1zLPVJ/s61bZgaTMOX9raeQMS3+7SXblo
lvZb+WBt0vtzNSjHDpb6dDkjN2tlJTfy/h9nV9YbLc50fxES+3IL9AJ00tmTJzcoeRZszL4afv17
Ovr0KfE0jdQaaTSTC9y2y1Xl8qlzgg5Kdpv5YG1Nr/ALH+1EO+smPhph/sfe1ttil6/dZk8H74wP
NoSTjkPeqwCJ86gy0JacxPtOmvfxlAdVCp7ZbJeY7VZVeTjlRmAU6aMWv1y2icV1FVxBRiDcKCWY
LlBO81bz060ZyEESwAJdPAN4aw/lCy7HENIBRYWOL5tgGqD4BkRsW9MYgWwlTi+VrwzBHwxTqdkc
4Oeo16BeAMI01fJQhqEHkFzFQM0aUM/TuE5fG0Pi22HorYAnLbgHJ91BP0o9binUaG80qleBVcYM
/5UZp5vyuMsBjj+oRAPeLM+rk2RJhgMEPhi1GaTcbYwKCr2XN2Oh3A/y3J+hxIT+8tDq2IxhO3lF
UAX2Ltn3u8xnIYLyjnmtP/p8g47IwN4Xm2o3rhngwskV4Ury7MwqBFBgBmjseavuxhv2rAbTkQVW
yH5lIX0cxpVZLpmciFbq4wFSIaUG572j++FJvkkfIYQY2G+Qpjwi/yTXhX0RsKSCT0IBlTuPoPXp
D5A7hCizd3mnFsuMJx/7LTSMUypNNsG3yYFvzZ3xxvbaHrLtBxrI2zroA8NjR8e/PNrC2RGRSkZf
kCohWLCE3kjKR2NuG/Ln8qfPxgRN/0pEv80DRPnTYKRtEvYSeDSKrYkO1FE/tOZKOfD8Zmu6+Kre
1VRFv3WDYFOgj3GG8LzqDW0B1hTg6tGMEkNIzCVmVus+T7SKe81Y0HQfSw6619N0+lBNOx2jFIwr
K/a3MGXxEb5CL9LErbQIIVm/Y6nyXgPnDz0IBdTRCrh8rlpY8RHe0EaTDVKZhBkEDrQY/BIyD0oJ
yIi1ctLSPISIiKaQDHp2gPfJKKs3B6CovAnKyOX4cnkGZ/MS7JwQCPuyylsoqCWhqicdBJjG1573
EcTD9qVNtlWGt/zLA501bwwkBL8OLZ21POpZKKdoZwUr7FM6ndr27GRlgLPODQOoPw8rBTet3qGj
PrSZs4Oo5J2px9fUM/BpIaxRiIrkljYmYRnz50Tt1NtmwrsXCvdIFSEVuOIBlvZaCAzoYALdtglr
ciy+0eengZOdMj0nyuflLTi/Qpr4/NN0FhvSsUhCzt5BzeUO41UId7wgidmtMmYjn/BlR/mbxfdO
+aLoK77lvIGCMO7ntlapmRStUyehWf4xZ9BnOtletndaCqJzdnfdwpw25Jt/1Eaapz3PkxBNBr6T
Kp5J18z+bHEBKyOcX1Wx2gpyTmnIyglP+WajyJFpTck+ccz2UeeNeYgBkrwfE7QigEjBzldsdmmz
T3//NqcibkpZgbx4WM1lfRNrJPaYliTbyyt2/jRrYnGGjpyrUjORENyybq6Yt3b3lo7Kw+WvC/xI
/1d5ReOjUJLhpZZVPddw4JpcDR2b/lMlo9oW8ek+o9odePStnZFityYVTNNDr32A7LveNAV0Z9hY
HSXZ8kD28jCReQQtMMgTjcl8oG1zqGi2KVUtbCEGQzgojHVLAw1qbjwwO30z5iG0CfA2ePc91Cn9
m5vcn5RiNw3gy3BmGfprHS5vl+e5sIriW0HVViW6m+0knC05cXNe3fNerV2jXcOnny81wfwEpwg2
mNYCNwANifoHz3i+02jgeB2xNsqWJPmNo/fgn+i9Mvl1eUpLZie4yqFr4hFunoatSaN2BEWuTFc8
wdJREtyjM4GYbQCzA7AOaAhn8i+o++44lMchuQceW/nTNPMdj9l1myNW/6sOsdduNBoWAzTiS4j/
yYZPoN101UKJFX4569I61/F5ZsdboyaIK9q/6z4tuMwxHvLasiYayvyja15HkK1c/vDCDoh1fclB
FwhRGhqqDOR8CrNSA12wNEFz7Nw7R0ci4+Aylfa/rEGaI9qyfK0pdyEM2IIfbcBXV3cNQnAH9S13
yDTugc7yQKTxRoP2lq81I1nZ+AUTFrmTZQPPd2laY2fy2C3TSvPALMRXPr5w5G3tp1um1ZhSG5Ds
0Ew5TmO/U4aHtKmuqTJpmi0cdygwSDmIGWGzNoS9LbTLdVBTr9gIJTmIhMu98nbZEpa2QzjmhcS7
GsTZUqCMEWN/KfTp0YXtKtBakLvBvzyIsjCKWChXer0xEwWLZTRFjqq4AaKMkc23zeikkNesTr3Y
owNqa2CAplL/a+rzJ4Sunwi41Dfgz3GOAwBLPuPaY2aOmcsqPV85Cks/7fT3b+EVSmRI/scaC5A6
gCSwvrqX2MRCWwL6AaW3/jGZTHmlELpgkWLlPEZhQ1MGmUCKtr+BSF0wDf2KxSzYoyWcKwq4tdFl
+LQDxqW8fJibP5llXLlIp/l8WySo9ZExVZAltOlenS3Q4Yy+oTzHaGqvnasKAMgVhBNlWapFJzuj
4WDz+bFH61AHCNAsB5eNcGmjhSOVWWCe6jQEtKa5JzF1i/heAW+krjlQIL+qBo05CMfJBj4wM9QZ
jrWxnliRHrOYNVguHcrd2iPAYCtNDku7LYRQycYTicUwTqXe0T71jJNgtFyuJIWndPk/9U0wB5zC
xrftlnvNTiG7h9ivd3+0+ZMMeeJiYxT5uls9iD1+jpC3Vj+ooKBFdtEEJvnLC1y7Ia6mdcaKf17Y
7v8gDBlvtJ4nNDT7od1hl+3nlqco2YIO8WlKgIEHq0axlugurdjp799WLMloVqXQown7uDpAbjJw
QCClEZxEzq56osWuCCfcSWfm1LMiBXPRyHgi74b0qE0KXdn0Bd9kCmfcUPOpI+ooBTphf5WEv1E5
u/Ja+cWd8215dMoIiF2sOLC09D01498jhIjRs/1w+Wgv/XThaGsl2g1n1YyDypl9lSnRZOYrn144
aOL7WEu42ViqHgeFbvgZ0F46nzyn0naXf/mS3QjnWFWKmg65jYVJ7Juk6Lc6m9lGKp1HKV/t916Y
g/gwxmvJaHS8swdx95mBwbmsj/L8+/IElr4tHOQSRIcS2HhiKLvMspeU9vBYp6V+lHserxjm0hBC
hE6rOndw+ZCChhoBmxtUHh1o+DkrceELEHjG24nPYKZkEQVwPg31Jq04Tv3EArU09G2NC9exmzFw
Cz4hD6zruQ8Zbg356mSBu1HJwGDVSWDbkpi25+rURej4g24f6JUixiuwtaUOMVc8/oKNiyX/Xqum
eGRWFXY1cCytaoKkTlOfL+/iabfOLIFY43f6vC9JYRRhHlvW1ujydpNRULSCxKc7yqRutnPf2IkH
6vc1YNTCkOILoc3jlqYQqQp11TwUVAb6vKvflaT8ncXJHVfILXRI7y9Pb8mCBNc2mmU+ZjFHCSV/
TyjELzN9K8krjzFLHxfSFp5MoCJMnSTE9qT+YA9NyOUq34H0VbvuwnySs/geXeYO+rezkkgBU7RA
SWQJ5enuEwOEIB3/NXblvpnGnUqqzeX1WvBK4uvfWDdG1pRGHPBmP8dI96p3LX81h7U2k6UlE7xe
65hDrJj4fsZs5N05A2FHEbZO9nH59y/EfpF7mNozNE4txINc52ZojFp5Lw1jjYZcPdmPvVmBN3tY
62hbOpjCZECApagsz+VIavv7ypbvjdlZu6cvLJQImzYdwm3dUXADHzXIGIMGnfce19fS+qXPC867
AmON1mRWEXUlaBCzt9iSgFpbu1ktfV3w2yiBt7kNOrKwV8ltbI9HG9LQnCcroXOhhqELPx68YVIT
23jw0NTmgeagzx5U7V6emjtZTT9YPt8l2vihK+jzuWxVC6fiSx7pWxJjzmDYndpSCkqchIcTbV6o
pNSiIOwiqp/Jq9qsCwunn37At4GcpO8aWqnIOTIamBn600yS/LJqZ3PdRE7jfvv+XE6G3GpKHHRl
F9ht/UZU0MgWFLAlPR6ue/BCw9LPUQaF8ZQ5eASx7UdSvvGu3xYmoBDZlbMQ/G4F1bNu6PBU0caD
N3d7u21uW2CVe/DrXl6nL9adM2FRJEQyURzRahmlvdF7S6L2IQ6tLbM8NfHi2tXRxVDuyDbb6qWn
vKK7dO94g6d41UN7Jz85f/Eq8HqqYvtNWIQD9/LHajdF8uvaHWqpJqwLl03oXBE0G+KKI9kW4C/g
1gWClva/J0vNX5w5zyDUJfW/izJRBsBqaxuY8rx9v7w4C0Yq0u7IY1NLMjRxQSD3oJg3cvXUGSv4
kAWPqgmWMzWdU0BNDI8GKiGeYQ/p78QczZfLP3zhGIs8nYNOZruBHmMALkDmdgVk3uZ5vo1H8jnP
5Lq0WBMidoZe/VyXK0S4XG2eyTjPr4mRQYs+taizEuWWdkDYfrNUCw5hJDswB7p32ld0SAADs4Zi
WFomIazpslxQ1ABM0K9Oe6r1n7zuXhwtf9SbtTa2hQnowhCjBc7ouEd5G3S1rqlL+xM9trrW83ge
ngOeSqGKgUthOswz10KQLcuZJ8fg2wXl9QRArJHUe3uYwbYaAy4cQ0siyJ0mv6Fo2d0rOWmfmTwa
4FqFwHoJLts7PhTcRxlMhXRpAspis4MIh0o/K5y6ba6lJJpOBN+XLXTJ/oXIVtYpHnoSpMZlrn8m
GfrUHae4u/zthTUXub+qXlcGPUUlT69Ax5WAGr596tma/syS0Zz+/i2y9CnMpqoNKSjk/FPtCnvP
y645Ikdi7/FcWv7lSZy/O6higARRfobQVZlhrFeenoCbtmw3xTC5M8WDEkWLtamu7MX5GUGO+eeM
EhOccuVokEiRQAmaSVW/kdNshjqNbIRmZ46fl6d0fl8g4PZznIJC53RKdR5amuKjzu82dr/pJ927
7vNCsGRAPjhVwYuoYvQfl4EZ48WjajYrG3I+F1PFQEnVXs8luSZRBnmTrItDW2N3Y8d3Zc3u8Sa/
KZJmV8fmiudb2hTB8wEgRiG3I/Mwpo0/WSiwljgjZebOZruSXZ4/g+Dt/bkfiZxYmZSXU2ghW/Li
DqzX661lysJui65psnMNPkhD4j2QHOBKm4U1GTs3hzQ1dl5T/hlFQzMIJ1EVSlq2BA3NcYLEho93
lOa147EegERKiQyr1t9gTaCNvWwoC0dLjI4M8AkCuuAiyoi6HSF5X4Khp0EY5qUSlPNhHvoVm1ka
SQiRuk4caPfIfeSY3UYxgdXM9A0x8tueVWHa2a9QBVvrCF9ab8FgpGwAVwFIWqM+fm3Qj90+KGQl
SVwwFBEE2g4A4Mh2XUUWOvirRH7lNcS0L2/Gws8Waz48dQpbnqkRjh156ujwIFPyRx/WBGEWEkgI
8P40ctuwAFOZTDuEaORwMMwUWw3w/IYZaF0idU8f9ZNahj1I0sYqu2kjl0W9vzy3hTMsMl1SDnVK
KPkWkV5Z/wpCVXcGsF2y8x6ac/nfy4Ms2ZhwBdVLC1U5I6+iVFG8qTYngCZxQ3BG0IDP21mzI3O8
KrBCeu3nWhoZcwZtTsoIgABfSx9qfd7WfGUeS0Z2MpBvcdXutRlJhl1EDmO919Ih86c5W4kNCzsh
Am9BC5jrMZe0sAPXfGp2flvdT7gLFvV1b+XQo/r582fwrECJHgQCNZsdv8116cZkVodOxY6ueJOl
SQgrRJUOxfk2Bhyot0O5xfOIGeBWu1GbNRDxyWb+exmEnt/PScRQjR6BHIE2N+nLzuWMgTgEJLMP
eGwoPWiAcjcBa9pVz7mQf/45Wjej/tbZShk1FcQS+n7jDOYN5ECuO31fOfM3g5pTCNUTWXVCVQLn
V5w5yQFiRgoopBsQnVRqthJGlxZNcLxE0VHnSzU11Mraz6F/udX6+MkZdVxXy3uTZOPKhJYGEuJ1
A4xZqnWtFvaWhr47K/aGFGkHy/7JubqTMnsN9b8wkFiSS6Z6zkERr4VVKd3XDQtVWfVyln7wYnqR
kVBf9lwnuz1jbSJ7gZnElqHTUo6q5MMmYDOHLEtG1wLLgj/5wml8234gLuxuVpAONrSABo2ylaph
ZSOWfrhw1sEQkvVQX8P62OQlSXoDckzFCzC3a3nD0gDCSbcHAk1S1srggnVcBlLbVsOteqX0sPRx
4ZBDvLU0wQ4E7H47uwbXdwbaVMH4vOKlFvLkL9j9t3WfyEAAli7LCBZk3OakqyNI3LxVEDTZ2cpk
+Bp1sm0Ffr7dwMs1RpoF3/jFCvdt1LQnMri8DDtEr9+em2Ogo0XBk0Byq1JwGl022KVBhJOuoSGq
rS3eRDEttjHtS5da/d3g8N9GZ608tSyZrXDIW7uru3Zoywhajo9myW8Yp9eFb7HxwSA2tLPtHgpV
4GZlEOIC4g29kGteYynVEtsYJlVBgRjQn0gi9JlrGT20dfa3M+rNkAx7PHFuwM4UOFO/p1Rdcb4L
xiw2NVhJ2kJ3x5rBR2Nv0s6EElS2z7U1rMt5VkFNFVkF1axjGXqr1FCCsl0I9iqyB7d4dj9Zmn60
U5CrgWTLuKksFVzDzCLWE8f76IssFdldz+Vi5WV0IcmTBYcwOnhoQHpURx3hUOVCE6aZodU78VK8
zRYEdRu+do0+TyOGKQv+oQd/pSMVoxJC1NidpFdHQZs1xHyNsoSEZOvWzNzkI93KYAKF+rSLw5br
Du51RxVx3O7liEBeCTtN+EOGFturzp7YkgHhKYNwvVVC3lgQrKxNU30xLWYDITxASAkMP2svg0sm
JVzaNLmb9Hyq5EgHkSOYDurNpCW/Rqu/LnqIDRrgFG/VWlYUgN0by5dl6DnZJ1WzuravIsDBFgpO
pIu7cur7Apkik4g7GWPQzfHKQ+3CxR5qwD/TtraQ+k6qIHU4TsbfupK2qXTUqrdZlT3T1ryJp0FT
25uklX1l0vcyK246Bu1G1u0YwCXXmANUb37+iEqas55I0wymGHCZ99yz7WOrQXXRWDO480nQf/SY
wKMnKb3CHIjuJj4H53TLSk81/1HQF+pKv71uHkIqMVpGiSI0V0Lw5GyMmf2BqOURAitHPpG1Vp2F
KrEi9nUYtV3WCTGaKOmTgfh12SibXOm0DtgOsIdC8teM/5Umt/+2BKxkFSd5WIwjeTDQopBBzHoc
t3EraYHu9PilpS4/5eM8QlhoZsW7ZfXsmDgxMLuTKem7ZmAVaC4H69/lJTofEaG0+3OrVW5DolZD
Iidn9bFu58ekA5ny5W+fP+uKyJ8qaS2qenSqIiWZyaYvADEkEntQ5claSXLP5wzQif3569NGJnYq
5WOY9cZ4HKw5eZAZm3yuSPZz7NCr+FNAwyB4rTiBNGCRNnXENS2iMj1ALv5QM7KVTLKSmiycCBH4
Obd8plD4KiLVyb2i7DagFb1vtOpJVruHSY9/X96ThWFEzqu+t/BAovIugiwISvhN7kqJFjo5olFG
wC6fyfJK8rBgWWJLSzw4+dh2doUOcDrcNrScd+kQX9cwo4jtLFnaQT981qqI9Pk+seMnPK2EAzzl
5WVaMCxHSEZlgopfkndNBEmoDZ7noxhqvoW8MaVqZXkWDodIZQXSIgWFv04O1WSAvcI/DaCwK+vN
5QksrL7YszKa+DwQ3WoILXR2NBPN2bQkpSsZ09LXhQBhp50CyTxaRZw4ekBtUt9aXE7vL//2893W
GhS4fx5rcH1QSR24HFrOUOyNLDd9Lef1NhkafWNyPYVEHJ/gTDh08Fo9C9QYpAnlAF1GmUuVr2dS
GkIINL8ptI6+tFljP13+aQvH5z99L0qlDgW0tEKOTDytHNdJ0QoKPdYEWpLZyvwXTEPscAGErTYt
Zca74+xIv0gnDxEzzCFSCRv+XjeP08Z+u9E1hVokOR/biFV3zEInmC5tZOUAjeBNbCgrNri0WIJ3
TnB5oGpm8rAvxm3Z/akm5qeo09sgzLSGYeUgLY0i+GY+qaQctUQNIZcFvk8dbUDpdC/VdAvutIja
+q/LS7a0K4JLMCgULseYt1EB/jnITN7aJuQUjeaqwsF/RO8Gy2iQFvdT2JjSdiRZ5GiFX5lriPyF
VRL7KAt7Rh+8gmp51hm+XFV/5JPOMMmGP6oi9V5jmysnZCkfElt1QHkI5DFFHVt9795AlhBueYDm
pige3e7TfNIfzWNyJx/iSN0/ZjfkmX5e3p8Fly3yWiW1RmlJWB05WVrc4tm1i6B4IR3amENO3clW
LhgLrk/swJF1lLr1uu2jOKleYk2943O+vTyDk/f8b8kOfWw/D6XMIPRKyoaHZTVEhaN+jMnE0Ayq
35vV6LfMZr7aKfJKdrYAW1bEJg2HO1am9QWc+Ag5n7S5KznFOyva6Szdo/F8W+fcl9QGiWcP7iD0
IpikdLkNqgvIgbMUbPQanpkp8yCpuLIEC6srtnUUoCiiicSrqCfJXi9UiLBNK59eOL9iP0cyZklf
x8gY5Ll6cAoNyOw0hM7Qw+XNW/r8ySy/edRET0a97ec+Kroi9SxFe57yuXRJLl2XIIrdG8zKcs2S
cgxg/YbWqzepqR8b6TaeUuiSrLU8nn7uGRsUmzjIyBK0FODBq1PH3xrTX8aqCa1seJvJ2kYs7bEQ
FvRRMtVYl6poKqetljWuWhTe5U1YqJIpItOZCsbegclNH5Va+7uZaUQ6+ozaHHHBrHlTd9O9lnRP
TaEAc8fWOvuXtl6IDOA7Tx1QnORRb03+iX61YFUgm9NV/fuKKbgFiTZSzeM4i0YZfP95O3mDrMgr
K7bw28XWjpbWZSZNXR/13UPFodRY/lqlnTuvv6YphpAmJozRrjURCvpek5ifSLKDrt2i2CQymfzS
lqFNLxXaoW4H4qHTlhz7qij+5J2RrSSqCyVGaFz+PJYl6WmVyg1uIfZHT+8remfa40GFlCCkNbea
Pt/SKgtLlBwG8xNIzZVxv7h6/nOOdGCsf46rQ/2gmGfwXxluEdj3/C2+z2/N0N7BJXi1RyAHd7Ru
B3f2ZJ/96qDQvJXC9gksIivu/QvEee4XCIs/y0TtoFgAnkK38wcf9Xr3LQtyt3SPT5uHgLqf2bY4
cnd3+PUx+YoHAjDZ/bg7aXSceHRTkNnSreSj8LtiamfPPZZE2ApmlbpVty2o2uNDM/xWqzXexCVa
YBHOlbNeslsTU5X27QYxyzX20JR3Je8vOAhBG9dtbJDyMh9iVyA4k1cytsUVPp2pby5fLvoJYqGg
7xq9edtvmCsdjBOpGv6ZNpM3ehP+SYPOL13IobvtxvDRoIgNaF3FzaBbU3rVvgv73857emv+jh1Q
U7iGRzZrROPnq81Y8tNWfPuFRE8arpb4hQ0sAOl9VGxLz/KazYg1oYdkV21MEBZ3GDPxSbq57IXP
xhCMKjj4urJSW0L/ViSzkEto/rddBd6rXKNNXTIk9eesOsnUJ3Ay8ihtfsXdTl1DYAhq8f9P8/wf
PHTcA1DE8OHhd/ICxir3ZEua39/Sfbx7r13qJpvBHbze5/+08LRZ4XhI3epm7VX9Czhz7tAKvt5u
rILFNn6BgbHjnbphewLpnGTT7eNDfLC82kc94kbepuCDSzeSH4PwXgu6be/lr2sHVTsFrjO/QkSX
jVZdWODXgGHfT5txVx3jcDjMvgInksGAhsjZGA9qoAbVvnA/Kg/i52F3Ux6rsD2q+8Iz7gz/sil9
wRXO/RTBi9X1wNNWwoJYtc/hv5IHC6yFJ+7tbl/tGU7Wu/Qe9y65BT7HBTYkkp7q/drwX3Drc8ML
PqsZClDIFieL8HXvrXdHFxITnr0jf9K7ZG8M7nSrRTyiz/EWJfLD8KFvc7/cQgYUuwM0xEZ1JX9t
X5YEqUSIEE/nkxAkjjOkY6Rj91QV7vxq3lnPCQgyD+0RetKfyt3llT/P5KbbIj5fcmYHlIoYbD5a
j8Wd9JnfWF61mbZGqB6wyyuRcomAUwTrq4M+ZqZyMrawOhR39S0oKnbWAxb00drNELsyPNlNN9nO
CKbd5bktOBARo8hTs1XMBrvKaA0wlAxs4hpSacH3ibj9qVZoJcunLdJOUO+NZrzxqsEr4rQS15cy
i69D+82ny1ZTyGaDMNpsi9KdiKfeGwFa027zvRbVz7Wv/s6MrX5st86m+2Q3ulsgmBc35K+2Ugk5
Gf+ZQyGCPwiZ8VyRgE44Q5+alhde2zpuyu7SxsajxXX3U93+qg5+n6iZSJ154nNs/PmNfiS3akj3
xVaJpFtrI92UQXJHHprbIoxXAvqSKX49yn0bEeqOo201AG/E7w26ssBi8mS85vflc/wL6BPkRZt6
O5k7lC4Oye9+v9YAuBR3vs77t3EtHa3aZoKZ4rbvGvGRbzt/3DSB5p9cP/PG7eiT2+ofC8AQ++GE
xYMK9bTTmbiKOgNrLYTsfLaLwiyxpdBuesvz5DZmZCUb+DrI58xFCNcaSWYLiDBwjW7qjeHKSETb
3XjTIhFq/PcngoiSbY3PcsdubL+IWuSiSD7d5m+2SaNig39vnLvs5kry8a/LyrfFhg818wmPmtEA
kk3XdKBKptatN8bminc5e6XCWgoxPJHmvGQd9IHq6WPkoWz/JulKDWApHIook6w0zMJKYaEAcW6k
o+IbUYX6mrNNj3xv+hVyAyWcYBzFzbTPj+a+gSjOZae5MC0RgIJ3PLupObZxBKJXkp9z6aOcrgEr
6rYINNHmruvN8eQ1Fc1PUuLG1eDlEL+7/NOXAqcINAHYP0nLGb8dKjJvzZP+It9kj0AabbsX+sd6
mYirXOcbRSzJ6SHCBDgSTiumPk3QXZJBLzJ5t1Ayy4mzAhP46iI4c6ZEGImVq/GoyrCDN9V7V9zU
f3q/YS5y1ptPGm4/S3dL3Qfi4/6Tudxzdib4q2X3H8EVL3X/RS/3mfdyeW0XYqkIHaEasEFOD2Em
WqZwXma9GXXp4/K3ly52/2HylIxspujTiMpN+U/LEKddmrjTc/VoPTjvxW0bQIsPUpLGPQ+HDZin
ovS6QyziSIDIJ0VdYx+NCjf2rnG5dj+pazCgpUgjYkjiODUNBQDKKH6ePHnT39AwPYJf4yA5uH1D
o2snH1S/QM4DMPj0cHk5z59gS8SWGNNkm1oJFn0AWtXkicaxOygrnuk8cEWHbtLPS1lFpUHKJizY
sJWO6AWI6H3+bB94WN9hj0J6hEbe/vI8zpucJRKB8qTK5tQ4LZ5TeaOKWz37c/nLp+rMf4+V5Zyy
um+xoZb6nrPsNAn6UJQfunRHUWXtRmPDwBfWF39X0f7nC1NYr9MmfRsqS6uhqS0MxY/acQqrwHFn
HNbBk49Q5/x9eT7n66EY5bSE30ZxRqq27YQtr6oBqia3am24VInB+ggeiBlM95Ts0yLfO1nlXx5y
yciETMIoJMMpGUZsyU2lfRjKzTw+Xf70+XoiZiNkErM95sOsnJT3cC6zym3Ntyn+Xamdy2Ldq9XP
jLRe7Pxu55UTs7h+QmlXG6HWMMScRyoaDeJCcocBWtGovhtK6aaStNeZ4jrko7OUlVi1tH5C9iCB
CiArc7g8RU/cWHvNpWOpPV9ewNOunzFvERRQoA1MdSzsDR7KUk9n3WMrZSv3xaVvC+c/aeoYvWaF
HRiopxY5f5O0dCUMLH36dA/5ZsSTNmUV2kCtwKmg66oUdntrKFq+8sO/mGrPrYpw6GN7NvJBUa0A
kBLlMEl6j+ebVPJmswTGoLbJ316a5K2tcxsYu1h+zYEx3PZZJR0lriRPCcjtmGvxWg9U0iabVo/b
4yxpEHCSdIL/VdhWhtzmNpkU5uUW0x7agtM3iCXFD12sWFFd8BNrFqlumUWbjey0ip+hTw/cCrLs
S3iq305gUPVoWtBN3MfstetsOWSAD+7bupbvsPrJE2dDv+kyagFE61B0mM5155Yy+A14JYctRUNL
Tpn8alT1jESgH+t3I81J6elD4jxkrTbdmm2W7gZQXN9Mc53eWY2sPkmZNHuTjDtBCk4M5ivENl10
Pum6p7ep5DfFKPnjXNd7rB9qQfHQDFvaVCYSnrynd5MF5Jer2RDggaxS07lGTsb3DlT9uO3kur4t
uaOonpJl82FCk9g9xGz57Qig25ZwuXm7bPrn76yWiKngVatK2CHYkD77eZp5ef/LhD5oajzNTPcv
D7JwdkW+UJPFRTLkjh00w4hM08yaO62vKtdOS2cl9i3NQ3CvpmMz5MqKE8QmWkprk7R7uU7THbfL
3tNijW9J3vCVJGihBmSJLKJshp77LOVWQEplyNwRMAG/MwZ+lE0aB+bYqFHVF3guoBOeMwYOGvG2
HguIx7Z2/EKbWdfdwbbZyjXhfHHFsgVvrFqjcWqrjYO2TAcvKwuo7cXJG2QQ9zXLK+/yLi65G8ED
t12Z9g50E8GtyTZqxwOmpSu+ZsFARBSGpceknCgBdcQE2RWQA7jJoP2tbGNlwxYWSMReKObclhXP
7CABLS4UZI2IFc39UPXeWJGVu8fSHE6W+c0bZ1act9S0rQA54KZRYlfl/V7hw0r8W5qC4I27MsG7
ilTGQV849H7sWfmS9SYUTNVKfrBm2VrZioVdFoGvpg5aPilznEAri7s8MXZq3KwY0NIKnYb8tkKD
pRq0VbgdgK612iFdPVUCTW03yKtNZP/j7Np2I9WB4BchYcAGXoGZyQy5Z7PZ5AXtlbvBxly//tTs
U443DFKeVoq0eGx3t+3u6qrzqfrBmaUDX6uFpUKUno8TYhR+wAvDuSbF2KBRoDEiB4I4CcTJy+HU
jHyrUXltZ7TbFzMXSZvZcI8El62kkIEPVhizdILW+HrZ89YeEToIdjAodyDe4B/bAdphpcdRchgr
G4plLaj0kqaHgofrRiAvDXJ/Qh5JUHHFzUIN6EZyvRJyseg/Rk6STDd8mdhG0F2xFb1Fe+oyfKz2
zTiRs3lbJm599Buziy7Pem0vtXjDvczmnDbe0XK7B2b5JDQSdtUI9bKI5WYGS0gop+Xb5cFWbFMH
/QAHVXCaSUQIkx0rCd3UYboR4ID/3OfPc3xn+symqcfxeD7WYDpR7m+0joQNVEouf31lH3QIj++L
OlWl7x5tpb7lg4pUPX+KKc1xdcl32hZN46sEnFZu1gWUFOgGcu0AZezP8B1hgPOOvFsaV6VuvlTg
4LPrIgRYNiiaPMBkNtZmbWO1oJOdO+sXm0ICG6owoY1KETRQ0bwDHdRPXm90Etaq5mpZIJd1LEbj
wcyGt0rSB5VaG6mzlfiiY3fQe2sMtVsbRzH1KkxAA/PooLf8xFPRf3O7RWwckiuPfJ2RNW9Gh+Uc
4nteLcFc5v5w6kxEowl+dMpVBDnRORjHCXwSLaiXL1vu2u5oPu76Wc28FDeXVlZNyKfJDEtZoIrX
p59zbB3Ik8mRkUxMBGbbB4BmB2fZ5dZOP3em6VCeQqbd7C5SxaXJopoqGlgqu7M7/uPyAq24to7T
MdMpF20vVOyUaLqjFrrv0E35ePnjK6uvE7QOcyZbz7JEnLrfOtATDsCejRtn1sd4V8fVeUhz5o+Q
NOIkHsauPqZyBlPbXCZZWFKX72jidHvmGfOfrp6N22Lpl5BLCdk1Ak6Oe5sNzv1sASsUlkUGbtbR
H/eGY1hBW9XDXcPQ0Bmm/jlcKGckfig7DycuXpLWVlBdcQddANEAbb1avHaOe69igc2H/ULmfcL5
FaGkDcC7/CtJk9d5cK8u78ZaGkdXPzQNn1dYFqxY07vX6ZDwL7WNtsbAm03x6KNJCdCZXrVANyDF
EgCSgTdUAoGoXdYzdyMK/L0Tf3CF0jlRVSVTYFf4EifuOIN6octdBjHRLp+jpEupExSW/DODh+gH
uic6lP5dAt0ZXybXdJwHsNjLKbBGc9hNldufvHb67fnSvRldOYUIZU7QsAw4WrSC3YwTy79P0ii/
95kabg2XTm8p406QLy6fg4r2QKXOBVhFREcaKyBniWETm35iSSKgUEj6HTcThuuwqr8uiVVfC8jt
RKRV5Ytj1uXVkHXoOO7FiN6HIt8NhQFFRLSC14ea1C/K4jRucI3ZW21rHSCNS0+yr8wd+lPbsG5H
/zBi4vsO4m3hvBQy4p2CgqLVOaEJ+pPIaRR/xPFS2IFVg/u2Xgb3hve+vx8N0zpStB4eZDnbYeM2
EG9ruuYBOqp4HjTLmIZINqE00Ga0msO2rXl7FGI2kBfs8geRnXvkGLcoCfg0yJ+XbWzlLPmH+CZL
gCFEP13s8/ZpaDtEE5Y/mHX25NP59+UxVkKWTn7jQ8d16MFnHLeCJWC6L7tdbuO+c/nrazFLe+sq
tAmLfhpU7NLBiljTJkHaUoFLt/k5nJarq2g6qqR+KwcZS3N+U544IZ/Eg7yb/xT+FtPaykboOEh/
sLw2nXoZC/IqxzEwcC0hf1LY/uVlOl8sP/BincTVRtfy0jImYl55RjQgerJJuaGZu0DhXoFA7ssi
mpfLY63NRXv5JtZcjqZXe0dXeWFKirDK76r2Nu/LrZi0MpnzwO+uiEi1+KrswcqlcLiGzpkHYR4O
dSYPddOjPsCKjdN2xbh0UjqIqCVi8lB8kFw+s7K8QgplT6utdsm1z2t3UaSBxgJJvClG+Cwity6W
42w2zr4X7RYD9JrzaXuhDBtP6qkH0Hvxj2njX/vU2F3e5pVP6/BF1Zg5hz6zgty85/4qGp49VpXY
ymGtfd36/x63tcEgwKvOOXjvFaJvEUmKz2VmdPiiP5DRRDYbpG5pcU9M97HzgdmSW6/gtV3V7rCK
JMvsDlLGJP8+921IhmubLxt+vOJbOuTQqzK5WFzaCKYP2fDUVshQuz/7YasX+WwXH8QJnS0MD4ul
40unEIfEWTQOkF1AXKCeaV21Obk35NYrZmV/dX5My3EHqGvg5JG2HTFolLHe28Anrc1BCw82K7MG
iQgV10NqR6NtFXti+HmIlnL05mfFm1fxrSaNlbiqo/+wsWJoiE/iYhIPU6r8oCFI91QLMIAGqyPb
Yj+lT75edrm1mZ0X813gkxYpiVM6JDab3Hzw+9SPQAT55vgjuQLU7SxaBcKDy2OtbZD9/7HQ3j5Y
TqZI7JnWTWJWKIV3L5c/veIhOvivsYVngEADi2b3zdWYecvRNYRx4yejv3EtWFsp7VrQgAcNOlgz
QdPWdJN0cx6AGOZYsukA2bNH32Rb+YSPl8nW5cmsuk3GocvQiIYsZlAsI2C9Pn+4vFArgJx/5Mny
XKnBBk9k7LfNddvPbUDyBinLRJTHHPpdhqhuE4f/ltLeDx790ULtG+xoagnsCvAg4ouny7/k4/W0
9ZKCqHJv5n1mx2ZN3nC/ulYupL7VyELRiB8CelufCnD/6GT6NgQ/O4mOcgPwbvDLcgQG+sWYLRpA
kHhjXT82wH/UMmnJbV6g6yNmRVWHy2h9KXs/4gZ/vrxaK0ah1xdSELKjsgB9HMYVcDi2c6OAl9hY
oRWgoK13cPotM7MUfOkAvxtBZYXdDXRSq339QF/EG3OCpNz5kBnoQvJDxezoRHgGHa29vYM4OrSm
m0cOkGYW5E/8Gf/I53wE5mnc+HVrS6sFX7QyO2XlKTuuHLd6Irlf3DQQz4gzKZatypN1jkH/nlL/
KDTVUFzux7bFvUwa8jh0w7QHl7MjotLL0kPh+9lz67rD/LhY1vKIjIHfh7gGTU5Ujj6S4oXjexEB
+1do8qqFWiFHt5gcHa+J3Jb0R6Yy/+B1tnyrEf2mYBbd+Fq43tKDPNNJmt1lM1lZK3Y2n3fh3LIt
K8/y2omz4lm0PxyHBSzfyBJ+fDDZehJyxA2ZqzFz4jQbIncpA4I8F8jLx4ledfQ7Sf58bg7W/+dQ
l0mSTuPoxFVxDZXewBztK8OUG6j3lRXS012zdKu2ViZHNAAL0rn53gBT7jRtbMDKIukJLxMJhq5m
CX48aiJ9B1mG1g2d4o1A2aqsItPd8tmVgKAnv3ChGlgO+4vd2b6ryv56HJqNYu/aEmlGlPh+RxkZ
WdzPPJgAIYBaQSDURtwnK9AeW89CWZBFcV0jpbFQ4CBK0bd+nyigJVDa9EBp4cy/xnoyX5PiHOEa
Hzm6YMxpcs8JeLynwbBvrWxhkAOmTThZixU60l/SUDnzdGiXYYkcFOSKALLFy1WRp54HE3L4Ps8y
tI8A7HqaDT+7cYu6iCrb4dD4q9PvlcrnHfF5d8jLBXs3Nh57pL7F94PPWWC0hniahonupUOn/TJD
/DgflgTZ66XZKY+rfdK3/XGY8vnYzaUC87LsI+klgFBOo3uLI4gfraKGmEThLScAeqsTkw5uWXMC
6dyy7SOwis13piyM3yBZ+UqbYXydWpUejDYB/xRtrH0ysvrkzKwE6l+I9tqY5RRldBj2nZoRjaEW
sTPdqb91VS8GNHaW7q0iLeQsJLjjoOWJn1/XfKdo48Q5H25T8w2CysfUyJMItPn0gIdLGS2iWtrA
piy59kj6py9EeussSGtH4N/toqlf7J1igG5DtzmJsqx3njhezw9ZOeYkHIAVOqewRva9S710ZxRD
/kWUkCUKbMnyOUionHZ2nbVmNJgtCWvmTNGomBEOyjEDxy/rey+rCobXwtKlkeH65VYTx5rx6b2Q
aui7CqLPOD7Y4MEnc+RBkVb8Vhd5YkcGEq/jAdywzgM0Mrw04C33nwvQaH2Kld6xdCRdyoRnDq1F
4rIYw7T8mfckaJY4y7YIs8/H4r8nGYqW/w+fVdNVLhkQgabcuZOzdwu1yd81gZ3zmW0cBR/f3ZDw
/P8YlivRh2LbeO/ajyz9lpZ5aBZd6ME/W74RhVbmoUPmuqWjNF8Q4Pjk7ES+hKlJokI4IQEl4eWT
5m/fzAdrpQtAZyodqExdBxIBvXMkEtQlmSfTNw6Y3g8OhYsHQxJ2muWowqmU3q6E5JIV4DZgntAP
1sZQ2rIDx+yW50RAV0Kwsj6aUCr+5GGlHYVlQ9RgFl4fu8toXjnE9GIxldZ+bsQWGmMt2GvmYnQF
d4rWbUCwNRAUOVQRpqryw6Kft1S8P7YWW892QrF6Yp5Mmph4w4641deJ1TS0hJGH1gT9RAhZb7zR
Viaj5zxb1xNpDsUTUHkp87g00r/v5swGWMZbXi7bzMdmaetpT4i1u6PfoG1fWMYclU7lx45U6rGz
HO9ajbP6cXmclfNd76xGTM1au2NtLHp0mvVpu/dKb4uieG0S5/V7d030mOEj8pE2RsXhvlD1L1Bv
o5GRToeCi612n7UZaNcIBrZcZpyJwvq0iKGBd/Q+2eds64nCLsMJjwQCPl0OT6xIpqC3OHIkiXFy
0qGMPrcFmve5k81y6HjAyxvQryB7GHmj9+dz39bcLh+JIjYFj1eX1dbOy5Xcu31nbeSr/uJj/g1s
9t/ulXcbLMFTKP16sWKUskA/3bTKeWnQ9vB7sr3lSuAAv51mPtxRTs+KWOLnYtlulDqd+WDkixN1
XFm/gV4VodE19EmijhRAM3n40poGixywOt5Ic8T9gZfmb9/q3YC5uOx2ZmEeeznaoYGaNSR6KLVD
ZS1NHXQzRX0zTcsNP1yxLj1tCe4IXpOs72K81X4OVndDE+/q8t78BT19sHp6yhLltcGozQUdzZO4
pdSqkLPsGpIFLQQ+jrWyDIAvWP8HQLYS7H122d0Q6ZtvMmnd68o2oCAJAemdd1bnScFFeSCghH+l
qgAwvwSkuJWZfeL+nOxJC5kVwNrHc+XBqV/BjFNHaWdNoY0bIvQ7IdopeoXEI8nHw5LObWQ0Pd5e
5YiWmNwCKjRpanAJqAFkF1Q4gWqqKXZEWZwg09Hee2ZWfC1LpHf5OKd3eabso5czEhGbo3UcSkrP
tgOi/SGxzEglKHN5ypdX3ixLiDun/KYsvOSqooBmmyB4PDY2Wq8tP6dfSwG1HuaO6a4qasEPPu4E
u9Gcoc7cdP1chYz67ovTS9MLywYaOcdJea7Ci7EXHoTkGx+ZJ/MrmbZZjc/Xj3/3zfrHJrK2V8li
zyA+rPpIoH/pAJ6/KQIa3D32VJLQd/LpMGRpcpUoq32oB25suNzKIadnnxPljRIaMGNc8z+ufB1G
pENyM5jzHi8ButuwzA8nCCHp/8dti1tpuqh5jAmMaeen83hHRd58wVPp59yckQkt6BOPlwdb8zDt
kAAiy5FLIsY4TQsgqWlPngd3rjf8d+WhrDefs3mcodzrgiV/dB9M4V85RX7iiXwc3fygKu/PbM4b
E1nbmnPO510w5LJNRNoAoGOb9/PkBUNThsUESSjvpezKjRLQypGqZ6AlpOmmqcBVckrM10nV9zN3
TulIm4CWm+DTlfuN3oFuDynpytQaUOKQgbSeh/KIbsSN2/Dax7VLvaC5l85Fm5wqE8zYDjoY7DTA
e3nj8yvmpAMDktZPmJNJH5qi3Amb1NtZoFvecIy/6Zt/Xd/WIQGT3RRWLXM074wLyAgHBq1vURE3
qqrJ/kYr4kXQg54OVS6tHaEjJFg8PJmvjCVJd8IGwVOQfKVB4gSWA48dbCes/hSzg/aIpJx37Sw4
Dyju/DvUyrxwQFlrX6XVdLB8Zj7Kzla45sh+NyU7dC0Nt2O68EMGZZMfZQLgUT0PPDKlUR0lGpQh
ZIt+t5CLtv2W5g557fOyeEg9Sq9ZaThHWYzly1Qk6XUG7mQZVFyyg+U1XTBNfZfvoOpsXrMONHLB
0rH+oQYv+3Eg6QBaG2Ym35Di9/cKVDB3S5O05sYar5UOdLWZLkFbTm8z42QPfFe3ZdSoM/e9sXfy
k2nQZzd5SXO0g7aguH0ubBEAZxd5dMPBVgLG3xb+d148NUnGx0aezXP6TUwRFX2+BzDjwEX/xZF5
aPhbNDcrAeMvAcS7oRgYdJPehpstc7ETRrbj4IfHi7Akc1D3vy+H1xV300VpUBM1i7kSyckxAXFy
vHAGLSSYFDeeQmtz0IKe5dkTGjZM4wTS1sAD1xsxcIcl/Cr3TovYIjFbiXp/oXnvVorYzG/dFpNo
jRMAdhHNv9jlEBlqS/B2bZW0e3IPVTGKc86JraL/btZyDBZF75Nz+v1z26BFvcrKB28qUbjpwb4t
XAFOvC7k6dPlr68Y7d8u5Hfrw5RjZAQcDydPQeq28pblWPZZPJXizbTHL9wY7q1ObhypK2ulC8+Y
rQkpq44t8cz866Yp75E+OJlj88m5nC3t3Vwc0lljloKbvjnrjBUgZZqqkJcLKNXMsOlaZNG3IOEr
Z4VOQGK0osF7wl4QzY2IDm5YiY2s0tqXz2v3bhIQXnVqaiJz5SHPR8vmKaFbMPO1T5///u7TeEE3
ENPoRVzU3YtVuS8lstIbh+eKn+ksIZ3pWEauUKaHbLaJ1EkbZU3LriaZ0J2tpvvL1rpmQNqD14KY
DfUNV8Q1iBVjBUKsB151XWhMA914W308hKUHjDoZFQQ2CNhwna/2cN/MT4V8vvzrP4541l8qg3fr
TyZmteAzQsZkNL93lf1jtlDdFtB8ha7ode9APu7yQGtz0EIGFAaMfpl858Qz+ZBN9nNvSOSz7cPl
z/9Fevx7l7H0oLH0DZ2Tuh5jijgXt2iyCVjbJFceH1u0u3K/CoSAPsSEzNrtAt5lhZ7SyX1yZ2K+
+KanjMDjjD2OoMjbo0gpD84MzYddg5SDOri4+n7PcmgaHN2pMYI84cVN4rnpDlJYxW7yO/fVl6q/
7khSHUDL4/9pHUv+Vkoaux7OeAQJ7fBTpUWNi5PtX2dJZQK7aLobcWZlH/UwVtIcwg5VOcd5RWOw
bQD+WnxnswqRQ3wSjbdhLh+7lKVzKS1zWfoJyPFj6Ap+nabkCq/+qEmKR6OhG2fLxxHB0sMY+jHT
ZDlTWRiNOCamcVVCZnDDCH1ElY+M5Gyc76zdS4HJ6BPw9QKonl2JPEMLMXQA3frO7tlVvZhf0A58
ytHVtzHg2npp4Q0FJmo5adXEg/xmV9dyRo5YFcGU/L5s9itepYe4MXFmnuNVHttk6KJiJuLZ9+V8
HAS1NoL/2hS0+OZ7NBt4OdkxhN+gZfi1z34RrwiTREafm4N2W+EDSFPSHB0JaClPgtEb7uU0P6Z4
GGxY1N/b4UfbrsWetJxLNOXXEqjbcNrnYOZywi5EYRlo/dAJ5Bx2kXGDKuA+CU5PaZTc1i9stzX8
ikHrJEhONk9WVXEr9vxxfp4tll9VzLa2FGxXPF8nOmJIonRtByJxAs4e9c30vi323ZRU0fjr8v6s
/f7zwO+cBppdFgN3jwPNlWU3V9MR7eEbSYa1T59t7t2nU0vazdQXVtw58gk53Udhjhtn5orZ6sxG
hchJtVT4dFOYT4MHjx74ABIMik5Q5GfEhm2trf55Zu9m0IoZxU9vmuMuBcSotTz/RZi58Tba3A7p
kvt/KCm3ADcr3q6TFxVOC8BMDRhakcxBmf8uewrFrT+Xt3ltwTQ/VwOoPHI8x2PLANkGLgFFMQUV
e6nrjc3+m7T4wA11kqLWkoQnhg1DCp3Q+zreUChAP6vgHpV90MbJK+tV1YHzZIKU0jgar/1L81L/
MB+nInAj91iFWwqwa+uoxQPcOUsk1QHKqXt15UIdBLeC4cYokYu9vJYf2/U/sliKOT4ksBgIDlO/
ufV6NoWj3zsbpr329fO76Z3N5bPLXGBq8fPtM5hcvRmD//i5H675+jy0xFiMwolBEY3GAe4MXxiZ
k89dAolOWEToQK0e5Y24HosTtL9/I/v+y3T9DVanj/f1H22rlhkTkq/Y1w7U47QF1aItQnPY0uda
+7zm68LJ6qUwe0BwErp3yQ8jG8MWaumfW3r7/7uKlrzasBIINs0F/SXR7gyBycPlT6/9cM21/Yo3
NiItjZd+DHDRD9q5BlXMFnf32ue1A1w6XPC57KwYbQ53irk7r0YqQ1b2p8SHHKIjJzxwj1VF4dro
WbSuAOHJgloUt/ZcvF5en4+DONFRE0UH1SHTBLPN5NI54jnATrl531hTFhjNxFGJMTYuUyuuq2Mn
epbiSEokRd+oXQOCNQO+I9KNl+jaxzXnpV5hohGkHOKpGKMR5cPMT6PLK3QOLf+GbqILCalJjoIh
yRurQR0tlMPsdozRMPjNmsSjGJOXCbLKl4f6+BwiOvVN6rsA6jcjjZEN9r7OPooBE4NSnTdXVSSh
ALK7PM4KWwzR6W8qWZtJljE3pvDrYynUgsdczXYQ2yiuIMXIjqli/VVZ1NZNU7Ukcu2iu0KD2AAs
XG8/pyRhG3NeM0DN99lULjX3AM8d6OzuM3do9s4ylAcxk/ptnswSiex82rDBtQXWokEjM47STunE
56y4B30UC8TMpULye5MMd20+WkRYKneWvlsMsdmzKHOzoJjHg+caYeH9cYuflzdwbRDtFC/NJV/y
AdG+RQmvaL4Z3Y/FOZNP9MFs+ofLg6z4lE6BIwwnYTzJaFyxnoU2q/KAJWKj/LlmgjpAfcoEsLoK
bmXapQpHuqiHps7qx1IN1k3BfLT202JOb7zKdg917Xr7nOXlCboE4kYY1YJERF3yjSi4NtXzOr+7
VnQe+oDGkTqxM1Q307R8SaphY6tWTghdhWh2aI2SPeiXMrC8BIM7iLjrRnvHgbveqHSs/frz0O9+
vZEUbdHZuO9DF3C+yhbQTbWTSR8um8HaBM6jvvu657FSGAIGjY6WwEheZf1HZVlw+eMrDqmz43BV
Fiph+RAPfYUe5JthNiMpf/n2y+e+rzn80A9LUzVwlEx8yczrYqwPplMBqiqizw2gubvlTdwA7xpu
jW5/7N0MOsBL/7TIPLIotEIuD+J/fATpclMtc1BMlz5A4gm0uUD6tnOT4UgNG8dzdd0ORheUdgai
h9rZXx5xZdN18pmmSQiVPkb0pg5ub7onZqDDsp4eL39/Zd919SiXsKZwWywbIpkderMtwzbxnixv
3EtbffncIJpXJ2VVNMDdOHGTDr+NponMiZ0qpa7sef4U4JLoXDSQ/rJ9DxQCMbSGA/DQBk05BJLS
jY1f8WydiaYac5N1teJxUXYvJEVnv4Mr7OXVWYvAeu+HGquxpy2C3qzEnWsY30U1fgMT2YCaJeJu
n3hBycg3FxR2ygCW3K+foCQZ9T3dShGuTU87+wkYEG3qna0Mt/9vIGYQrwtQ1Rs2vGZj1v8D17kz
eHIApIL64/xEKlkAoJBfUQXIee73G+F9bQqa//O+ahp7wSHpe+TaUagb0C2d+rOZfnDx1NWkctml
nd+jR9Fqv/LxlioLxYnH3Hxpsy0K2JW7rU5Fw92ZFnxEZ8WAygTvaShsdugL/9bMyV1Wz3fGvKU2
uBJRdFoac+HWnPSQRC6JGIJ2ybOoAlJ535rOxhN4ZSv0Tp2eqTHtyoFhK37U7vNIN1S9VuxIb9GR
aQIcAS3NeKwqN5h7d3mgWVlEiycLgGzrLbLktRU6//3dQeuiKyVHLy+LDTxVwcxJ0UKXFl8ue/uK
MencMZ1P+m7i6NFhfR4SUOLOC8h7EhGQ5gmQz93lUVYIY4jeqpMVXZXkqVvH6ICw9xa0J25U5/qP
bYPcgYs7T72rIJmJVqehN8PC7DornBOqwjPzxCfDis4XU4MHeFkSEHIAO/nG/OyH67obV601W9Dc
3aN1MdrnVqe5yg69fVPOaJd4EmCZuLyAazasXexVPZZ5NeH75ZCHFW0Da/51+csr1qVD3XsLja45
GLNjwvMaK6/ofqm6NgQmp90IuCs2pkPdG5G1LrqToFhdy0DkVpA39pPF5mM9Xk/JFkHXyhboDTnO
kJDeBm1s3BgoZJA0QEAJFOoZZIs3c0XbiehY+kmAmTNzENTbCBM4sbA+dc/uD9RWj5AGu59DZ1fu
qqf8wXs1n846Dv11cVU9VG/8jVmQerq8Yyu2oFN/1Dzt61zSNqYm/yJtdjX3w4aZrRnDech3oQbU
o3jfK9OKhfDvFtN/MsYkwnty45evLqB2sPd1b3IlPICUU9lEgHbzSMkhe+yrbgmdM9FdKEFjE+WG
aO4hZFJfd2zMbz2/mm5oCd5foyzbiFi9PGVZinpU7tVv+B/j0cjBCGy2iwgM0TVZ4HseCW2nV28l
KOj2BnTZd9SfhyxADZuGPXiSd6YS49PlPVkzPu1OMU6mGIYkgbJNEvjWbkbDbzu9ZtNnN0aLL62a
1MJGFDVJ5twB77VnVYY0DNl4da+ZlBZeGoqLPS2IFfsqq/fMBVNf0Zj+hv+vWJUOp64rC23/DZNx
nZu/2wqdQV4935rK/Hl58VeeQTrMfq5mQTtW9SBcR2cLGvOLI7GIvXOL1ory1jkkKiU7258JrG36
ennQlSXTcdrCRvJv9NDUMbbkDf3av0i+5SZr63U2sndeiM82tbPAC5fUcnaVK0wI2NflPQpo8nD5
168Ncf77uyEYoInMzzMrBorjJmPWHW3tm1FNb5c/vxLxdVA2R4cIGKng564N3vKSPYLZ8Ce6kL6N
Y3qHv29kd9eG0cJJSoSd1hgqngjJQdXiQw+7G0kA2ouompoX4tcbiaC19dL8W8EjIG9ljLHT9o9G
N0Ud2i/GOn+4vF4r4UPHYxPBDDJakEXwzSnovDHwulfPqAKztjdC79oENA9vFe9L7pvnHaGQs8zp
b9MbjP1cVP7Gu3FlDjou2zVyZ/ZbjKBUNaCbXPYlSA8o3ZGGzycf7aRbyaEPt932dPUQUjqGbOx5
OuXZjb0kd5wcGktCnGdAC/aWntaHC4ZBdCc003bkULY74c6IJs3Cmg8JOLJ3lei3tKDWhjj//Z0T
znBxBiDPGJduP36pMmH0AaP5UAc8r/rjJ0wL8zjHr3eDqDQdSWs1XewkrrEDY+23yaqtYFwAX8+M
jXCytiOaIwqgSbyMiemUjOdadl3VtyC9666MLrGiBaqHOwrBz43cytpgmi+20gJADwpaJy6b/QjS
MFwjAqgONHWx64xvl5dtbRDtwOVV1WdkavPYtB48+gQkaVDIKgCTbZCqYXd5kA/PEOyN7pSjKLtE
8Dxukjw2RvcLzpONbV/5tF6/A9HcmOfUmk5LQq5zGwLJlfWZqGtDdfv/FmUaImccLFansn6pxbXs
f7vIuvv5Lx/E3ZcXZmX1vfPf3xltmtPCIUhCxcJ/QiMuUvpGILsqyM3rAWpclwf5uIUfE9FcvGU9
GDQ72znZIg2rHr8eBOSg3p3cvTQBsEsG+9SSoY0E768Hl25szYeBEsNqbq9ckE3SIktOIDAFE7rl
pkEj/GkHcTYD/JNufbg8vw+TOBhH8/wB7Gii7JVzAp398AT/NG+wqvMd6t5OhJNTSmQmzRysHOz7
5RF9bM8/mSmMqIUBBH4M6Ln2qaPg0wh9Tr2rEb2HUSmd5uC3nb3Lh8o5SeXaP8GjN2zMdHUntZDQ
uXLhOHwsdCQkX5TvyACtpTved2hGTuZbUMF8NRr72PsJGk1E9/XydNesVIsRwFPZQDN2YDviIAuZ
e2hnQNzDDPoZZKmNU5U7WbtbiII1h9ZihYlMvz1gdU+OUtd1SXddvQVn/Ji+wAYS9//u1k/cqTIL
E8mrwM12Vb/rn9NdFoGfaQjSXx5oqG+b++m22qV3y0YUWbFOvc63TNAlMZNJ4v6cV3tZVedyNmNh
68shzPPGAN/rkAY1N/INfz/71wfWqZNTWXgJdLKlTZw5xXBkde5dExvACUNscrutuLZe1Mt5YoJO
1yYnkI68QuA6RZdMFtuV3e0HMrsb0XFtIloAyaAdQRaO7SLVG1keefez6zd2Ze3TWsywZnAcO5Oz
xKDBs8Ml79J9zdEDm5iy3l/2mo8lAWFtWpSgrOtJzRkIX62qy4IB+eQfLqP863+cnVlzpLi2hX8R
ERKTpFfIOe3yVB6qXogabGYECAnBrz8r+6kut3BG1FPH8emGlNC499rfKipzgRyzUETgCvhzPPPf
6UC6X9lcQ4LSqhvfa/WuKDhpN63hT0CCwwEpbwHycMYaAsBAJ+FGW3gacY/U5xaEliu/eqVjlhkX
3aR9VpKKnnqHJ9Gk8MpCEDeCFUN25RK+MniWeRdvaIPadYP53PVzbJp50wVFFHQ/wvJaGHatEYue
nwOegFeNwq2q0OYy536Gc6JAIkqvwXzX3rBYpXqfZIzXISbAeAG4+XC7bcsvmXW+fT54Vp6/TEwo
H3AmhcqCUwtMwNERJYDYODbHHh/bw+evWFlo2WIvoWXuYGECw66U86sXyJfJ/SdvDYz8xYbB0rHi
ImP0FIShimAwcxYef0hGmIF//ttXumeZEDbUIZ1H5vmMwvp4qBBiG9LYFm78T49fZn+JSHCW5yky
HtScVEr3DfDlgNWk/zjJFidLb5yZLqyYzzZ4HLsflXy35a9/++mLE2UJ4VramYagurZzb0I/6fcj
q6aNSF165V6ycvpZ5nwLOgg4T6Ew2ffzcCOFN2QRCoTFSTEHjCZZPZfYECCqm8CLLMUV6dLfUyse
XybQUMmaSG9g4gRX8YO10xEOS49BHcZV2m+BYIsnCfBiT25pYMso9a5p+Feau0yrBdit/c4ocnIT
EDCTtP6Si+Y2LfRu9odDrZyHTmEDD9xp+/knpOQ/VfdftvClwUjjy5LZoMZXlIjvFXk3PJDJE8nd
bDL2TTJuWYR+r+ddQ1sYqTk6qWKWhTaPPOkTCDwGBv/cpnFxpGka/J/Asus475pD4ZflFnihp7mz
YTS6pXNuCqlPQTWUkPWFGcxw+BCNXo+Yopj7rS6z+1EkQcy4RN0S4Fi66sNtK0R901ZgNxYU7I5s
UF+9fH4cOoi3SZ/tkq69D7j+LfrA3XS6n6MBGsVYj8UYWSwZm44Eb27CcC5HGSauHskGGdJTqATy
crauNoN/iZrb+jbrsq9FRl9IOTlR5nsGwS96LLFNxUCu/U57S2DulN/6rk+PKKqFsjwDiUxe6pu1
lucxnx5CUeVbGL+e3abkB98wuQ9p9Vj4rgJEbT4mrRriLjG/cOHzoxrcStrZGTXMpovguWB2mTfy
o192E4QBRsESY0o24WwBN/a7FAirrIvhIbef+/4eVhG/dVshMePDe70QH+Os08jTiODTst/nDEWz
FZ37A61lGPWjNLuqGqoIXP4agjw9bYN6rmNnrk7UR5k8Nxe3h9Q/dA2oJG16X5EZgw+4oAi2hvC1
n8oAxQ3OiF6Qv7J2fNMlnB0G2Mds4TJl42bkt14ZehtYOIBsJvzbOi/OOHbeJgFkZtWcoTKmyBw4
LNUolk8JSnEmRSOpK2fTDb6ATRXrNpWCVYiw8qlMip327UUuyWjUOfgQjWumSEJwsPHKNgCgjdeR
59tyR407RaGu3lTQ/qbz+Fp7AzpzPg1t8SUR7is1kNqi0OSIa8ajnS4eucR8pH0dRpxQDN8ifCJm
+CnMdKOrHHpCzr9P4NDCiOrOtTm0IUkF5wZNYIGkChYNgJJpx9n7rZdvynx89NLgAzyV01STI8DU
j6OBJd/oz7fNJJ/EaN6AuJNxWqfTVtgCJ/O8fglHdAzQ4Zsp1Qiyhz/7vHjwDTkEqnQQvHLptmuh
B5tL5y2spiISJiVHHCNBB2posfHayd2xKjuSWTxXqeo3IpdDnHnqDnYhBczPPHj4zBSimSC9cx1x
Q9SFe9myLZnpHnWZdUSHHrDhjD7rHKYEjjOD5Yj+Ztx5qtVETiR3deQ3Ho0cdxYoazUtPDAgiBwK
Z5c3ODeUVW720GLLr6xVDoDEVRDVLmkPoHu4WCIbEaNQUm6bLig3aSqTmDet2mRFAr9dPy22PmT1
OP8NMB6af8FTEQxnWTUojISKORffJjkcUD7JomTKpg33g9+2CuQWEpqT25WvGZsemiI5pYr2CG3U
dy5+yjZgSsQ8m455mR/gdf6YOt6Nz8dvtB9oVPPkRqmwj11T3ElgihIPkMiJuxu/1HoHY2iygySZ
R3roWOQYbXfozzOq1O5hgVtFCQ/JXmbqJclHBBytdg+VHsFDRVfXqsyjbBx3yGIBmyjJXWC840xB
Y2pnriMHl7MI+Fo34gwKv0vwIg4qWGvBKOWut2kfTdBGRkBl7AFQQn7a47ecUhWHhnoR7Yg5NHX4
gqGo9nPLTjC6EhsoD1BblozwAM7TLp4KJ0Whm++eLPdv3KyqYmB55RdnDoq3cuoPbWmTr42PT0tS
iMF86mxNNQRb7mf7Uho4L/f+GU6VDryN1Pg1LOlRMHI/hOqJO+0APwl9ZP7Ao1Snr4l1mxhte54o
fxTuDCpDKsfYpPNdBZI5kEPBbe2F32ntQiHU/LZOdtOw8uikCmSkAasPBFg/27qstljrMORGro9B
kbwRRrpYJ6Y7uDDAw5rhufHQZvwgQk1hdpfPO380QaR6Bfho22z8TP5UqdNHzlA+lTNGKfNmFild
fHSJ50cYbU9FpeWuL7GZInL74tX9M6t8XEI4+zYb/03jMIPgZH/HFERgurcf0GyDTCPydwtzrF09
wSVVhpO5KyCAiApQzbct9TtQqMSdi/tpPjjNVtm5hPg0h/cgb4INPENh1KeLXRKqGw9FmqdABf4B
4q9x0zJ7TPLspqDyZRbyjqQgT5Th9F4q++745uds1VNAhn5DhwJsqOKnzZ12T7NExWMCXgv4U3Ga
effOWP2AV+33Nkx/dE6vkK4f943qtnnh/jbz8CUh6etQ668060GE1BbkHbhokNkbYiopypOZuwmA
Xom0IMXGGPZiiyCPpyk/BblDo8yxzQbbr9j4jXzLONaKQGGZmQb3i8D2te1Vk++rDNuqKezJoxZE
ZdqauDQdIjrcPmYOxPapW37vDPUxVJvXFKQXnKn6Z092zqatw+pguv7OndizIO1Llnhj5LFxPzX8
5LXGRB0KVyA3Beq/tW8hS3YpD5/H0H0uLUKPQ/MlrdQ3z8WiOkjwDLuyyTZuSVQshnSMBgPeqekc
uUE8OojDkZ9a69A4TNsmzpL5zkO5gZsTs8PoEXtQ11zchqrfDqxfY8vxv7q0YRFDRfvRstTcEuHZ
mGjsXjnWkqjDErHte+6csxE7Zy7hA5oGEucQ3tzDxw2lHhRJ7VE0Z1oQbJ91dszxmH6sH1gSiJ3q
MnebiaE+eGYy4PyGv7BFv3q0vme5wzejxV6c5QJADPuqkvk506W3QYlHsmHGfZidvo7cubynY/tr
ImOzl0gY3ZbtMMWa6UspgoewIZACEctHfl9X/XAwOE/EYKiRe3iwJXHNZXtyx0REwLPfYjUDNFyh
pjUdH/Oye/bbrDw5gYUFlQeYEsdE3aReX28QH/eRBamnmLfhS8L5OEZVRcmZZH1637NWHq2fTPf5
CC9E1vYNqv/09FCJRD3WJA+iEsHN49z4+lfZOIdGWXWTFeDr4vh3QenO1XvDfAHnL9SP7XrUEsZy
HuQvNyOQtmemv3Xg7f4KOBuCIWlJ79rRYfcpzJxfQ+q8GGec75GpDZLYhG63J1pORy+DOWASti+a
yQNheto1wI7sCuu6X2QJqUNu0XOwtZpvhHBhRO80ZAeQmhtnNhifEHoxOFSCQTiDYRaBNfVQQ+wH
BJx6sbKWEQ49E/jCUmwmJ6eHbAjKqGFcbwsEjyO/k3kscUoGUNi/pU1AD6Ph7wXvgm2v5x99PgbR
IGBDNnSwbPIGqneoJnwOSVtgILXJLoSse+t3hF9+VBgnzhges5nPUQJtSNzgLL1LOERITUd57OT9
cJJZJyDg6GHs16QBOHVpGVPMQuhHABouxgl7oAkxl9swj5Tj5BuV0f7QOBJ+AIjt3YSuQXmlI92Y
eWl104QjfQ6UTQ+oQ+ZQU9HgC7N1HqWMZJvO5dWPuhLlsC973b7SLhCR7zMWda0RH+AZ0m3vhzAY
9OgHjE27qCuT9gzQD9pcpwrX7jaPwxxQaAq34B136zkGphEWy6x6z8bOjeGdlJ4KHv70y3HGSabu
tmEw0d9eQ7w7n5W/yhblhVZOHu5VGHZyN/U9rKkKEwJgW+Ec7tAWR1hgUwgtSrCpk3IjpP0OD9km
HvvJHsHuxcbjwXfKThUKuqvA28i06G5FEZYxByLwYCftRwK2EFHpZiwyyTQCW+V0W1P3FGiQCWs0
CfotVDnFblbqLYCbb1vLLB4xuuKmMrhr4Vi+kwPGBOgRP5h2uk0623sUteIoNwz3focZgAXqWNqe
RokangadZthea+j9Kqk3edE9lQRXmxSqrS2XY34DDT5iI6J/DHMmb1M7YTNyg19+4YmtMzC7aXia
wSUdB5OxHfPIT5w3AH1+TQK/GGZ8X2kB00xQuXH/mzu9Exoh+SrldhMQgbubSd5lxj0cvhn+/QpO
eWrC2VtTJbeI+2CtKpF8F66MlUo/aqODHZqCCGMA6JZEPewAZEWE2odsk1WKPhRIfsaTwlG2dll5
ZoYPJB7gQLSZCgsaGHFxZC1wN+KuLR5gJIKa6HIKMVzz4QyrtjyeHd7d9RA6bTiW0VsL1BacOjps
2rjYb4e5Cw4+v3C3Xb+/x3KdRJUab3uNhUqE/hQVafeiVJEg/Q17h20nCdmB64iaYendkFSX20A6
3i439qPx/AAXy2zY9iGMMRrdv+L80u9DAT2DnFrxhTVYaTk4jVEOnmvbyOoAnx0vgtsdGmOGJ9uN
vAWreAjjTPjfHebbOwO31W02YwsL0MBXbaqnzvdYVLQw4WQU3g5NDch/KOosJhXUWuCSxE1gnwrS
poCnw6+VFDPsyVsf/nfjYPapACdNNkC2g+Lg3mcptiXF2X3gYk1muLS6FtYS2itx8M+Hl04kD+Oc
PHnFhLripvjKWPAjrHH3Y/BUwm2AwFtidvHSEYYrQVfCaLg1PwVU2rFticBKheJAXgkWYxBjvxZe
dl94Djm1ZdjF5QVTNGrno9MIOGfztB8YrupjRm7VgMg4TLg+LNG3Oal+Nl6io47KdFN4ofrNBDMb
0DMBctdl/aV1LXimdYHv2g8ynnAXiB1Chp0bpGYbEN+PnR44O+MDI9X0qY5YktGd0a26a1gHC7nJ
/a77tttktpHbsAVgriHpZRAVL0Txro3ysQNnn2TBD51W+SF3q2KnesDh4fGXb53ZOnsVeuOt52nn
0FcwKmxL+gIpAn/ty7F48ueQHMJw4FuI6CacBAEedVIcSitw925razsc87GBUexYu9Yj6rkJU8pi
0QNi2tC+2iVtDfdDwpJbidDKd4TiQRgAS47HeS+TG9LW6ftMtPlKa9/GCMNhMw9SsHFHK+0bnDPc
nYtufKKqQe7QGrVrSJa/parIb0rSh49APvOz6vtpT5I5eCySPrupAlIeZlm2H32jgfkeYCwH3ICo
T/BzyuOm4D6MNQZ8loZUB65Eu+9czbdzOfT7rEYsw6R1e9Ilqo6gRUb8bJLMO2TaipiqwD0VmWpE
ZFQJLYAZeNqiEC2ZaTyJ0X/4PMS1kgJYSsqhZPP6sUSUkgfqBJuMI0tLGGWX3XH0gt+fv2Mlvr00
fJAD4GETxvwJRGIc/0zxCLvuKyG6tWdf/v5H3r6duJJmKghMy72XrmdYTF04gH/+w1eC20sNeQe9
Gi5onTi5FglsQbkCQjersLmG6srvX3vFIvbfGZ66IW3IycDnOcatFrEj470hov6PL1hkADozybKq
OTuhXKDZlYEqDhR6xWeEiOSVsoSVb7A0R/Yp7D0lrozAiTvfc+r+GgJ+5dErCe8lgL3GnuE5AT4v
VvPnopJ38+jflHP7Hfy+27md3z//0Cup4aUk3TTdNODMxk4CqbYxO5b994QcUpzDXNxEJtJcSTes
zLalLj0tQ5N30tCT66Kgmv5StT1JiuDVVFwZsmtvWGQdwpTgV4M/dyLtcPEc2NXOO6c1lLvZlQG1
9obL3/+YcfVoclCxO3pOq1dXf7cs2wdwFjD9NYrY2se4TJU/XtDlST/XdeqdWJAX22Rus007lx9h
Qr46ypwcg0UE4Y/pSgZrZYj5ixVkqqsyCwYkUdIxac5dwPfarzdhj9MAalfvvKn3r/Tc2psWyVBB
FNKh0ASf4AshNpADBHHlhjjZIAC+lVoXX7pwurYwrn2mxcJSDW3jizBAQG4MZxS55G00uN1XXsop
Yna8kr1fa9JidSE5h40HWGEnBHaalkd+MexthpAG9LBEXVOtrb1lkeMFlXZwxhHQfL/86LK3Mbzn
w1ec08ZrRmuXofWXLM9SL560WIGrwanhzCVPE1zXkW+nVaSD4Uqmfe0FizwjmUTfTSSgJ1DsUSLr
Jy8DA2Q5sM2/jWLv0nV/TJqgkV0uXOSpCpt6iP/LfVk0iKd157kszlYPVxbktYYsZn/jgF5iq5me
ugSRQzmqx5kWQDlnzZWM78pmsjSRdHHYq8PRRT4f2Nej5sUlw4dQz+cL/cpIWsrEU4PoO67pBGzZ
FC5gMqbFmyraONPfuZtfWYPX+mgxz+G748D2kPATyKl3hqs33BFSVGOHV85sa89fTG3hwd8t4KM8
47J5uiSY2CXeV18rxVx7/GJOK1q6FMWeSLOOLObGRxoo3WhvvvKBV7K4/xk//DFSXTInVesCLBsI
2PtCizWe8lnBLAAxqrgx0x2DY0iOOx6orE11/KfvvpSK45COWhk78ZMwTxIi0jTcBFh5p7KNantt
J1npuCXJ2510J+cWgrkZYaECwfO2fe+Qkfq8CX+vkob95WKK96nRDIUt0OMF3lHW4b7RDhyowm9N
MNyQjsdhIbYF6v6dpvgxjvM+qIfdaH9//vqVebmEWMNfNbTt5NNTEXRnV6dfkY+5Jr5d2auW1Grw
okyFiDw/ZWX/bP16jzApvB4UMs9XpuTKvF8iq0UAPB83FfSGMIvANQ06CReZGScgR9kjMYFwyTUU
4FpjFrM/RwxgmGDmcCZ+vyO0RZoQ/lLsI6n/9Q2L+a/HUvis8wuQHspd4ZawabBRDR1xmz59/rHX
RvJiCWhKP0ddhSAnIOAHhAxQ3lZjNYhml/6T4RFG82JP1yOO9TYHsw+RwmoL88cHCUxnFMC8/J/a
sGTR1kSmqhYtPfHOObWVfeMF26Es7MpOstJFS9arPwOC1KIa8GQD/6ZyhY6Q3nmZbfDx+c9fGbFL
yKuERR9Bbrg/JxUywgwsr7YNnppePGU2yZD0KP5x2VqyXlMoT6YOtLAzUipn27ATOOVvSVH/+Lwh
/z3nL4creunBPxZ83NYQJm/kAOlZouMM3sNRCRvDA5Pm2I9kzxz5Avep30zrbYMbZOGIjcfh+OIn
CHUiOiSmp162j5//nP+kb3/7OZcF7o+fQ3pS4hSeB6fScH2w4E4hjYedSPpJ/WRGL79Vnmn3AjX2
BzjhAnioQorLgQfweZZ7j27PBiQRBnIKbUIPcGpo7gJAjA+2tsXdYAn0FrqyX4ISNc2DRnTQQdDm
TjphCwuFkMUzy9oDt3X6KOqeHBI2ybsRV/Qb3/aYYmWAdUmFya2A9d1WwDXtxsATaYedZdzxnItn
gJHrWEOes63aZtznaR8g2jlBoJ03Q6zGKoxBB0a+OTU5GI8uBNaMc3WCHsJ/6vg8blQ+6YMD18oN
8iLBJvDGfOcPoz4XTo37LtD4kfHr4ShSuOeILC/jZOya5yYf+9dkpOwgER7bGBG2O2Dh7MaFAP6S
FeIbCGz0zkdCaHvlc/3tZO6z5bZTIFtZ0b7rzxoynoyXezB0Np0K8H2CbTj//Pwtf71y4i2LIYrz
peCmr/qzN/kfcpjkllF7L4Q9DpJFVkGjARGPc2Un/+vSgbctRiDifUnDGjgiA4T+nWYlJEHtuMlc
cLM+b85f1w68YLEFEdbmYkhQDIkANawuYLKabYlXbNLAjwUpr9xp1t6y2Ibm0nJ0nIfQIbljABFn
CGS42Zc5+IZI5xWSxtqHWWxEWUJqPCyA/K7MoOwrkO7JIXkJOvrDK3Cl7TIHziHwvPy84/56yEHH
LTalYnBkFY6iP0ta3EjND3BCvXICXXn0cjtKFXaLrIJbFkS+2zFLYopUzee/+q8nDp8ttyI3p10x
e8CzNPLW8fNNRWvUcb5P+spWtDJel1tRw0fr5Ui8nn0ynVOun+ra/S2y6QrJYu3xl2b9sSCbaap1
Jlw8fnBjd+qehhJEizy9cmNd6/jF3JYZbl9E6gFgpO5bydzH6qJ2/7znV4bnf34zf/x0r2mTvhO8
O/dzCJlgGpf8rfbHqFH1NvE+enWlunmtixYTOvTDrB47heydw742YCFF8M16hT/wNQTTWict5nIA
+zxddgrkeg0Mu6j3OGxc2f/XHr2Ywkb3aoZiCwYQyn22SXEjAGD5vPvXumUxXUEl8JweeexzARVZ
CbEAHeF9yv9tWi2R4a3JYIqnJiivoN+kkakLfRjrELmaWpJDxvJrTOaVUbSEh8PnrlCsnHA5Kf1D
H8oYaqYmypvcAP+MVgWd7SObF1cOxisfhFzW8z8GrXIgOiBj0p0zZIxr2wHAcw0Pt9aSxVRuJyTC
MgGKvHQgjxmwQGtneOGW7LiHpOYoHQJRc3tlVvz9RuyzJV5cOQVXijvkbEOItApX+xLJWzf8EbaD
3qIk0OxNQsimgrTgNxSrZJuCjrYltYG+QKJQXIVifvl8LK716uXvf/SqGSifWr8fztAjf/GV+goZ
zubfHr2Y/cZrieY9FsgxhOQ6Aej83rqaXNnG1374YupXqV/3xrTD2XRQYb70UFR9/rNXZueSND4I
L9ekw4MJyc+hIbu2Hb90sCL+/PFrY20x+RlLJ2TJ4IcDee0EIdas2gg+jzskVjdUlJCLXOmgy+D9
fxcGPxSXQNYfX7aHDM+EkLaf6yCF+N+lENvZFMJx/ouLa0vZ2ksurfzjJYi5iSrzcAkL2hBEkVqZ
HaRI6SYAGi+uVZ9eWTLX3rOY/B7ECH5vOwxT63yf029TwaHK647c/fn5Z1l7weXvfzTEOD32WY3t
ViU+NFCZL9601eU5U221pYqoK5Ni7T2XUffHe2RYBUJ0mG8k7yDqNxDRQ5woGIA9FoXOQKXcf96g
vx9zwyXOAGGuwnYUwzhVEC7z4NjCXSCDqjX8hW1+9/lL/j4JQ7GY4mDFeZCLYYM3KL2IpKDfnBna
hs8f/veJGC6N2zO/QvzfKu+sGXnz2v5HaeEaT665a609frnBk7n00fPuOU26D+qWiKZN+s4BjfzK
71+x7wuX1IK6CqD2hi/S2Xer+gY0APhip7rbSIJ6l8o19tCjFurQppk9SkXG+0zUbNPnbf09gLjm
jfcUPBAhrvEcV77WEnVQKaDKPGfyEIBLvw6NdFGH4D1//rFWxvWSddDPuM0XI+wlJlu8q0Rtk9J/
68z4i6Gu/t9esVgDBKSLA8oxvLNXDB+0SGONu6jyyTeUG1yZnSuTZgk60KhotJS0wTmrvssaEieT
7rPmFxXZTnpXVpqVcbekGoiSqm6uDYhCzR20RPB7nmD+eWXRX2vA5dP/sbwUoU/SLAT+qiLJg/Hn
h6pxfjYiPE5dixBL8G+EwHAJMHAgjiEySLxzGqIsbDYoVkgcbZ4+/9JrXeT+31YMMtGm0ODOMijM
0yzfTJd/5teQw2uPX8x8oF9g9p5QH67FqIKAGEugMAiupIEDO9PPW7A2HZa7fOkGgtSJj7oSFUv2
BeLUDRGHTF4pZlz5zksQAaphfV6hIuY889zZpWlrtj4ps1s2Xui8Nkt2qPGDIcrnrVnpsCWCoFem
SxCY8c+ODylh+p5W39P5WoJoZVVa0gbmHsS2iWbqzIKyiWF+Is5J4GZX4hcrH2IJGuDcuimfscp3
I7INTZa+wxT8rVXBb2Lmf/vY7NJtf0w6k/R0FB6uigNYc34pHyhAInGoPSCZHXllq11ryGJmo17L
mbjop/MYhI8iHR5yaOvDOT9pfc2qcW1QLXZzd3ASOEzViPW092TC1bTYI5kS5eb9Wins2kBaTGzu
h1oVEiIc2GnnR61HpEtn7PxvytPF878N1sXszpkOKfFIB6jBBLUS42Q/5uy1qyt1ZSNaa8VicmNI
OZIJxMQyPkNdyo4mTHYdwsufN+ByQP/LwX1ZPN6MsJlKYVx3DoeeQG4uLzSl/gbH+NuSkm+QwskI
VTwPWl71ZP37pSRc0sSpuZx/dTOf4W7cP4DxZfe9sjSDkIEN38XQzvetVbhCtLzl7583c+2dl1H4
x6wJVGVdQApgnqppcpsPgt+kQFq+5TYtZIy8Rb0NMwOBRmJVeC3EvPLplqXnM1cUqyOMhhH+QpUZ
LirhOfSvmfysTKAl+8KZ56F0vAu/dSiKCP25t6gj66Glxd1LPsypvLLNrzVjsRiELG1arMrQL4X8
JjH5O4rD9mjYtdDsWkMWK0HaiMAyjzmnxpVPqZP9dhrzmLCXPEcsSbt6+/kQWGvGYjlgpm7UaEcB
8NKhTR5K+zQHr58/emW5XIo7sx4A7naYnVMtvkzixuB4X+UwV/35b49fLAG1dVxnKid4Y+OXk5va
QaUNvXOH8MqOu7IpLvEdYedLLeYcHyCn39rEQ4a5cK4xkv/e7YG4/P2PmVd2uZoC8A3OMqd2g8IZ
0IPc6nfjTO+f94733wXwL2vYkrWAmusmkSopzhSr8bFtJrWRPPHiohrTB5QePvIJGwyU+c8JKqVi
SbJ2qyq32btum+yFoCPqmXsUUjhBWxyaWb2imstD+bPzYhFugIUQC6OqJDd+M9FLAXqNStEG1bse
qmDSxP/oClhUBX7/IFNPHgtQYM8Jipg2CEe7sK8KbJQq70dWgKTNGvPTH9M+DgoRvHkDmDkw9Kni
EWUJKI8BW0AX0KlFzdDjv3dRFAIshRtu8S+xGNVdDUQz/H0OW+yVfQ6dteRIRM4ZbWI1993GnYSN
bSYmVHOFKmomaGsq2eenCjWE+8LpP2qiodozPNuhzDLZBZ6q45ThIuoSEUJcFJoaUi8keiGytuNj
LVTwaB3HqePE+Ch1DMfk1mqSoDgN7i5RMkBEGw4lasOnC2prdlowwtmDrcLi+wzO2P0sunFvZl6e
q07ZKMH43fRUia+Am7v3JYp0vo4oIImQcoA1BmhlSGB1xgnuenjwDZGmHXtzc6FOpW5x6MzYHHmO
nU4eQ0QrLUUde06NGhqZI59g/HjMXYCIy96Dj658yEvubYTnfxFucWpnMCiC7qNI9FdzQdcVvHq1
JYrExkoraBlz9ibZgDrOHEUFDMKrmHKa7obAT460LJ9QPChit269fc2HX5DEAthjmhcyyCKiufsU
QMq2AVJVoMApHzdG5wBbcBPEJbgDkfBTDCQLWqF0PRStc2kjyP0/lDfc8bTO44ChUgQmJW0cdvm7
CP+zgBzuulr/HkV9gOsNwC7ejLreqn0DQ+EDRqQEpaSy3HLaogp8hvFbsR28pL8nHNS6jVbp+K3U
4CMEsPnbliCOopg6GB4SJ58OqBJttpPx2NYtmN62eWsj3qLQJRHm24j6tq2t0nKLJZrESVXMp7FE
9JDm0/ei7YFddYy/syi12TSgiaKUKiEnYLDh6OmVOXZVzPUikAYOd84Xr5JpTGfwNGqnQajezPDX
gdx3MzfYvgLfw9gpcNi4eHhHBcwBsGMmmGOTua2c5gXVnU8mtB0y7Sj0zRxgG9rA/tADqADKs8U2
lGx6ZQTVkwh76FtC4GeM8ID80dAMSm+fodqYtWXsKoCmA0UVColJtyvdaXhqCvdGjCmYGsp9GIa6
ieqEQPk2DL/donEfaDeggB01PpHI/sfZmfTIiSxA+Bch5QKZcAVq72r3vviC7BmbZE92kl//ouZk
85ouqU8jtTVQ5L5EfNFW286S78DKIMGl5a+u28FKk3n4rIt9TZcP5nLWRgqlfc9SUNSMT8pJXgVJ
60DiE/HY8qfL6wPpo+Ymyr067J2MIYa7aMcNNC04lafwOO3AHG0EUGViVEFT2MaEA8yC7cajVKbb
UqceqgIwBugcwEy5iQyfDzPO+OrQ0Eq8yrFUO+UW1QM2U+6JdP1FHpPBH5YqnJfmieA/WyHLvadE
fu/MVYV/n7k+FGpk8Eej/W5a1UawCpfxMUob/ij6qbvvh8m97edCBz3L+b4ZoNDwQdQoLT/vOOUv
1BT2PXgvLIfJzFGgljsT7KZI4gX5F0gK4BCE53oPDiaDfyjOQYdQGAm/cOf8I8o5vZGdzg8YOeCE
jFk/fEOCb7OLWjffKMm8TcYKtdF5kr1QOSCgnpRRCjcRT7cj1nVP08U31eBg610OBniUS8jERiFY
sNu0vNEHHtl8pyy3n3wW5fOLW+BK2K4xbBUgKtihRfIKsaIsC5wpqs7j1N+7MwUekfICfjDHDS5R
LLHf40453oxFwV8aq4Qfb0ZElKICw58ap02aZd9jt9072r2dRtL4I/wTGwuW+6NrW90u6cbUb9hF
IDyp9sAsiWZZSzdA2I4TImZJo1D1k8pkghqw4Noz2Tka7WgHR23qu1H57MEweVSRUweqKhBu13c7
SiwBA3fSh0OSv6JQxucMiddHiqE0nKR5U3HFkRgzwlM+ua+515c+cm3Jz76qyYvH2DkS1RBYskpA
s8FogHQ5EHAwMW7HMiuOMGvGgGPUFJKZRARDWtdw+A3Nbzcz+FeZxTdyTgXmuz57+3x+/3gBAcbD
3wsItCsA6pWHq7j4QUQjg04Qo1Elnr/2+MXqtqORXbpZd1F22S+xC++96oDiwb3pFQDVfxKDj5Yn
i/UtYrXnLmUSktdvaAbAE72YHwhVrs/J83RvfWdv7tv41N13Z9yJPXz+USsLUmex1lW1qGyVuO6R
Kp2GbQ4Vly8ymBF9G5iXoFcZDT5/08rifcmb6uoCqL2ZWce6/4mQAj8GAaRIChgioR3XX1y7Lx14
OQF4oBvH7lR0Qm2RJuw9EatFxE5uNf98/iFrRbbYyYMCYXC8G7nHoujuNAXIKZ2+865/gFXux+ev
WGvJi3V8pylXlEOcnKSIpn4r81+zdc0SsPLs/3NnTTGyMDmOGV017plQG1sNsMNeu15dKZ2lKWuq
61JJMZhTYZrEx0AO4XYHhlEdwRswyCvnZ//JHT/oKsu0EM5nKJekNidt1QBNlM1hzl0/j3iomRNK
Ur5AUYpw2Oh+cotHDt+Rz2un8+eYYzUpcwTxVF/b0y1TRTw1tTVv7BzX9IWzhaV83uRtnt9bXZFt
vTy+Fq24svla5ob0MqmhCMDuFxwidqYIFQqqmI5Pnze5tacvRjds3ecROdwDOg4cdMXv+lq0ztqD
F4NaP8cFOmAeHW3K4rsBZgVEUyfj9vOfvdaaF+PX4EVpbYFVfyqisQMAIcrGoO2t6DzbhXn8/B1r
X7Do8JYoOBZG8YRTbWfYpY1THjB7N/9+7emLvm5FTVUzipYsYJC6U7UWO1yV5L8/f/rH5UOXLoqW
gCZguQUuFeg4vM6lS7eR3UbHoXTiK+3/Y4IhavEy4v+xcXewy+lwqIlbL6/Vu4IAfdqIhryyqRKh
F+WlT6aGHVIQu8JRRAB5IVsiaCbFvzSJAVv29w+Ikirpsc+dT7ZjXuko711Y7f0+s+6S6lrEysfn
gkhP/vsdKfZshjUJAhjmRmw77gIQ03SQ7Y6GbjoGyJEbD2QzA995RWq3MsaBDvH3K2OsoAAWr5Fq
K4V7aBOneKO4o/3m0qQ9Oulsnmkj3mGGS7ByNogdoCmOlUqlmnOeefI+BXZub2DJ9xsc1dx9rUEt
urObZ7GVzhDpOdYQNikPwRQLrGuj0MeLBMoW3Rmrq6Kp6UBPOf9tgQt72fuxDnUpfvAo3Xz+CR/j
xtFgFx06TzuS9TyaTq6XPLY8BgNQJnvd9Pfg98IuY2+KJt9VDf1XMYtdmbLWeuKin484fWHQctAT
V6LawEBzh2Q7y4+mvP/SBQBdimLbXlf2KHB/xCGBr35Y7Oh9sV6WotgZGYJy1tZ0QkDErq+SXTfh
BKmrfrSi3NQOSI6fV83HqwdsT/9u8qYkPUTqCTl14odr35l22hFThtHXtgh06c4QhBk0XxBwAex5
ksjHM2X71ELi//nPX9HQ0aU7I8462wKfQZ9gEXZCyp3i4M1OtSuZim+aFIHXqu3476xpR2Qx1mQn
0mI8xUXdgQpJ4n3KC7P//LestLelmraKxASeKQX8lHqN34ChhuNP22/cazdaa3W1GAmmtJ4GHPdk
uMNEgIvdbnkq3/g8ICOQXZNAfjz1UroYD1x4uZmNOMMTy9ix7HkeEiCMw89L6OMbLfrffPbHvFUU
qtOTsuaTxvknLuP8xHrQBd9y83TZRlfNFObOlZaxVhuL3k9N50WuJvCxJWOAqAosU7+z8coSYuXh
S21tzWxLusklyRKmH4mDzQoQLaAENp+X09rjL1PiH+UkSls7kuNKDPffOKvb9gAmZdcEYWtdZimg
TThCVOy6bbBrT8SznNFq/bFMgJlyUw+p3UVrb3hhmU1ewc3mXsz+WQYYbmsitWlTMoTMbr90gkDJ
YiEBXOTgWZUiJ97cM4WDWuvGwQn814rxUrx/FGNclrFoK6xS2OVYtv0+dDiyLr74yxdrhSnLZ1xT
gjwTdwpZafHonQG+kUclpmv8lpW++B/U+Y/fXzAANzoEup+ycgijBEbJuvpiC1t0cwT7VW4JS/Fp
NioEhOnQuOZkDXL7ecnLtZ++mPC7ONPG6cQIzFti/qUd8GQBQwQDEGldyzbIE3bfZ7uFzhWC0QnV
4hWFHeA8Rp1wZNxn8KDhStN3OuWAeSpnUA3ScVN7uOCIKwzcvgTZc1OCgBx4M0+e0x6OtF0ede6t
Df5VCI4IDt/70oAWM7hA8TH7nIOG+COyo+jdrpvowcU2cgOwNbzneY1TEWv09nyYgDklvA87wGVj
0BFnCihk4cigHirQr13ajS+5rax936jq3spagFZBCQ2trsqPxoLPzxuAE6w7/aQLL97oVppjJ6vo
BVu95oDlZRK03ggOZuqpm1pD3s2EZ+EsMsv+ldCAbwVYehCAeuL37GqwGj1StTvwGvUe8XzmLLRM
v0U4Ej4B8Mp/AO1lg9xcRPMRR6S18e1CQkkMykn5+Hldrsw6ZDGQeoVteTiJn6GF6y1fEycLkgxw
NYAZ0iAWycPnr/m4xZD/kykb2lAH9wYnwhEuJCA78PNiuCK1//gbiLccUKGWH7DbQ3Mvkb9tnhCu
uEvMGIzTP1/79YtlVE5Bsawp1ppjCsxv7zT9jVZyunLN//G8ibu+vweyNKIVoRxCkxoQMOSGA3w2
m4Rt49oTp9huLsjWrHly4UTq/ATJsf9+7asWA6jijqTjJZO7y7DTymumA21l6ZXV81qNX/7+x/DG
eWkxPk71Kc9ZjHPt9r6u5ZVN039btv8/rgKi9e+HC8JjnbdNfeLjANJlLuldAt7mHVNUvQht29+z
zLU3o6eKuxy2pAA3z8MtAa9j30B7luDKUwKGrpWFX2YhWRLgQLi7J3LbUGj4BM6m9zCVOrc4lh4P
jTJ9aAMpiuKPSutKtX+8DCDuoue1QIZnloNqB7GtcEYYaV5mcPg+r9uVLrFUDtac99IR6NZFor5j
or91FbyzoixucGNxZZZZe8ey23mS1gkudk9kiEWQgSgQkMaMj5HR3qZ0iKWvfMxKB/k/7eCIWzXd
YjJGXB8o4fWxylKMip4VTM5/WPN2Dxv9d6ufrhwVXL7go+a1mD+NcGbR5KI/5S2ujDPEogHFCIet
lPqY5GXrMx6NPtbr4ee1tdIUvMV8WnC7aUrBeqzZgNwFSP02jRIAYpP6inZx7QWLtqZ6zEn1ZOCg
QzpM6PQuC5omEu8QpsPw/qWPWOrOO4RHEXdSw8lLHxwzB8Lby6G9sthbqZGl8DyuWFU1wxgdFetQ
6zGYzLcQKAnUzND9k7Rfmg3JMmiPaTLajYuEixwEr7mwfYK0vSJF7kR+LbhspSqW4nM5kzEfDLDV
NpYlTnNj5bdkvDJPrfTIpeicpSJOhktuKprQKVU7lxpc8dpIFICA5kpNrP3+xbheJKAf2BajJwNe
Z1mJUy1AHDDXbiLWHs//HtlrJk3hJXBNZtGrjRtQIJ38xH7+WhNd9Ou0cJxKc7iyGpBdE+T+gffo
vCBj9Jpgfq0CFh25MzXURzkugyQQ0Tvj9U88HfqbQnY9MASTuNKdV46IyVLvDI1mmgiX1idiUfl9
1lPl+ViVy1thCp4jsrEqn2cl2yB1Rx7EoBHYQDhvQIL44uy1VENL18sIzn4mJI2kEHbFAYt/Zgg5
/LyiVsrxv43Hn4sHZY3JfKmoukDgF+KMz85ogHOYJvefeFLXhqy11ywaGyW0HpMJxyF5g3RCoEUb
C7PLoGvkVljs2vnoSpOWi1aHO3vLcmM41JWLO+662whQ1jzOr5TV2uMXba5MujImVeEe24HuMwb5
rowQKFGY7pr/eq2YFrNH79IcKXWgdNIW7ODkES6tYEA+dnSlOa98wVIKnQIgMiAa2TuiqJAGUN5C
Y7fr+mt4rZXlw1L23CetraYCI26lbCiBuswcujiCfxkqXguBnHW2i/PJxi5V/NuU/GsgDSIWmwbL
mmhXQRhzzMr5FSsvgISrb9TrH7/URZYaZxPRsrcnCv041EPK9jkr9lah38c0vbaIXKuXy9//6IUl
dHoY4ClsRjjeDesmh27NFDHSEtR8ZeWz0rTEYjapEIQC4VHqHi3F31K3rgPq6T6E8nBPtf79eVGt
XFBAbvf3hwhhQ4zoNDi+ATXbC4jZVaNfJb5BfJKAiNFHh/z8VZff/cHKUSz6ui7oqJRT4ww67b9B
UnZ2Z3n/+aPXimrRz0dl0jlGPsIp0TBhKr510+8c0rkqdb5YGYt+riGSFC7Ypae8eqdUhY0zHXJz
BpT+SumsfMJS7zyaobJ1oQysiTbo5m3CwfTuK78DXE+k5hpucqUSlrJkmiFeKB4icURCxgi1ImiK
ICo+fF4NK51iqbtB9pVkbq+j4+x9I1AF58Tblcb+2lC41NtE2EVV8TiBzpg9J1Tt58n1M+/akLRW
/osOzUgy0UyhtxEIbh5AEp2PtYz4TdfWZA+95NcMlsRZ9God2ZA/xbV7FHo42Kz8lb9WjhWUQKUn
CtFdX6uJRa8ms0Wm2Zb8pAoZ77Johrp5yM12AG/ma3PrUs6VFlbtMI5s6gplM1BM39m8sXh85fEr
uxpn0aVxRDqwbAb4EbEF21HeyNQOBLuNu3M+VMAVXdnOrvWHRb9OoSCglYfXTHG0q2Z6W1T2++d1
8PEFM1mqn9w4i6rKrc0pGuBVSuYu2VdNljzYA8ZZZ5zkTuLi7OXzl61M5EstVEaAwapLGEmgrXtQ
TgkuPXwxen6TY72HaAGXfkOGdJmquzLkrn3dYgo3eWIBQe9g5YBrGsYQC2ZA58lYHaA9PE+gzF4Z
eVdqaKl5moF8U41O5xNtgYxKZPu7Gp3Xz0tt7dmLTm9yN+qQRDSfRt4CHczpT49eEyOtDIb25Z1/
rBCarEYcka3m05BZ744afkKB+1qY5MoR2Yq3ntiLLj5LMzYdcoROcZlS7P2BPEbGzPCz7Eh367hV
fOP2GfTlcerceNkcH0uFdsey3tzEyOYKEfGiNoiGsvefl+VKh7UX07vFiFLTqAqco9QI/rJy996Z
Ko3AaWQTt4RV3/iAi53QQ9TIl5qGWNKfZ3icZl0y6L0YJMNJMdw6lrp2Zftx/SHS4u/6c/OoTlwP
MS1TIaIQoY3IqERI2aacTPalGU0s2c+4lonG1MJ8aes5oKoOcSuNDLgfX6kQwS8z3R8N0IHXBhoH
gQ9A2pcvIQf37cm7kU3s+BaffiaIg0VcUXv4/HVr5bXoS5mwEFmAHeMx0nZQDCMuUR9FrXefP/3j
6RlQjb8/Bkj0ocpBfIekZQpE+aAlrBCRP435lRes/fxFd7KyEZEULO3hV9cBJ6kfF9CrFz8///kf
DzSCLzoHTiEodnLeeEqmrEbyjcifI0uiRj5//FrpLCbLzEqyrEthxpPkRZvfHgwVXYd8uenK89cK
ZzFLOqmsuKt7uC01fzMtuU/EBeWOHMbPf/9K8SwpzxplE7eWFx2R/6Nv53bESoJ08krVrpTOUpho
DQ7W1DZgCmVuwQjXPyMY6zgWVki6+cpcv/YK+Xfz7F2O5TtWXUdI8lryZtcIvkl/Oamz/byALs/5
/72TWMoObRsZytqLvePMoXFETt7tjND0DmhIViNvttBPn79nrSIWnbgvJ5kwyWELMALeusph98hD
Ta5MESvNaKkybBLeQUAJWmmJbK6sJUGqf/GrW/K1Mlr04BY6ASbTFowGmEVJ9282nMv+R6nekNt7
pZ1+vMoSS81gFztAdVsY4yobhmxS4RSxN7L9Rhxc84cyraaz5ZVwDbVg/oVIfL1mR16rl0UHd6c4
xzNhd0Y45w7Zk3eRKa5U+VqlLPo2sOdzClVSdPR66yYxiMqKVdz6gFpd6X4rv32pFcR8OWhceLpH
AAjOvWA/0+zaZdTKb19qBetelfaM9OSTOzAngMDOwpG+8zubI+vKVe3aGxYde8gQPjtBPnGMolfi
DEE66zDOxivtaaXJLjWC6NJ11qnOPTJd/QMLmZ+Ix4Ig9Q7Ri34u2ys1sPYRl7//sRJAsiuCUnq8
JmbdbvbSx6rSOK4ar5iJ1r7iUvF/PL4aXEpSF73Cme+g4JAIXh7LZ9v7niNB7vNxaWV8/U/R9ccr
rFE7nU2d6NjnUJXLFuHopN2Ktn31oszZfO0lbPEdPYPxSqKuLwJnNzknLuQn8G8k6tpnrFXEohsj
lnuym9hyj0P0E+GxsNohjPga1netny06ckFbGPQG9DPJOoQE9/Rt4N2vz4tm5ZhQLHV/UWSneTkO
2I4j5U+3BeK6OytBUhv4AqbeYWAMCDJrYmi2fYQyXWlZK5+0BGymc6ez0ivtE2Nl6F6qBa79a4uO
NQ/cUg4IJ3U2p3COIhWhTXZI2PYOBqcNT7nTKuQxd00Aj1+7zRBve+Mi+3MLXrG1pbJHwCfUEzuv
mOlWOC4foU+Dq5JzZFWWMRvg/kRG65Wmv1YGly7xR9Nn7mRFFCzqU1NPPBi7onqNUur++3nFrj19
MTSYqHYirSvvOGLrEWcuDPNfuxoR5PLKP3542s4UIi85nXqW/WgEAo063JFIKPlKXr58/vNXOtRS
KEhSBcgTHBLHynzvzAsv4NW3Hz9/9scbWui1//79noXAExgjsDvrfzaNCvEfu0P8KG+3vfMyDlc+
Ya0GFmNChvyoxlFRdEy8/s3U00lP7MoZwcqouRSwccQVFjFUrEeBxGxA94wOpjSfN07BY/h/dX5t
XfTxDAB+499FFaeQGnejtk8RwdURze9b15wrz9uOZjyYOd9+XiMff4+zFLPREWwCvAvTZQ+qTJso
xJt6hePTePgVQQT/+Vs+rhDHu3zkH+0W5nVHjQ0+hgp7m0NcSWdxpULWHn35sD8eXTUNzcYaR9hI
OxU+LBQjmGj1NY7Yx53BWQIvYzMPU88wf8Up+8Zz7xuPkgOR2ebzcll7/GJ9jaNdYL4EtNldTr6Z
Ytgynhwyc81Z9fHa2lnCLivCOG4YoW6I3ARoWALeSx0FBIdUWQVsgSGkDDsTgcPgXTs/4vZ/ALf/
31g5S3lROQ8O18gjPI0U/tTc0PilFrN9KB2W7YYhNZsszfKTyMb4vUtSOEyNLN4Bi/I2UVkPjS8g
vdlakK0/lXMyHHgxW5il5n767iGE9JBVWfOtd0SuA5o09BvUU9PNPPZZEFuRBS1EYc4INYUeaHKK
7UCy6Imrod+xqUl2hSXrcIgr7DLmwn0SXhVvU7fRNxEUZEcX92kbmymMqTR3b8sMEE0jCVKXydjr
FzoVEQ3SuM3OQAM0YTmBgZFkxtxp07VNoIXXwaRvIxlI2c14hHhX7UEKAWOlqNl8axt3uEUK+vDL
9WL6Ynq3gl44oQ89HZFZVI8xorvnIh9wVZhF+xp5GnewOfR7neXpxoiGvgH5oXeskCCo2ekYzlUL
wMJEwRSJhCiRr0FcK94kra42oOEgeokXWWAjxPakxIjTsBb8vspT+tC5EuAZiHGfEcAwPCsUNS41
uuQhaYoqww1WykJtc3DnEEoTFKMMcTv7WNPkFzwd8a4kzQtNWXKLxJoTaxqEYYuW+4iVyje51erb
cXarMGrLIInUoYpB/YL6cc6H4YB8WP1ss8pslO7TgNvQJuTYLYV5ns1bWVs/rcyyNt5c1ZveqZ64
BcGM1/CH2ZMbgd2Ob+mq26ps/AXIxO8mr+ZH4ulsj1fOx5hA0N0TpGO4KTtbU//DiXI36PXwiKCt
UzXZzwRnt7vJiJuGYfbMETnqD6k+435wm/J8h4yi+ykxF3Rr3GE0hIwiK/LvemrsIGqwFY3JBDwl
aEG7zGtvB+nlsMCTdi9pokKK5I+bbmirPpCJZq+mnJzjYMohAIooaAwZtsD1lgHDHgjhyZl8opWx
dhXGliklzncutd6Wc97BNuXlp1qDKZZGxLqUUw+SYY4UZYSN7PK8GQMlkQkSjloBZxBPXd+Gk5UL
HiZWnW+IUw5b11TqOCKcZVe6YjrUqgHUEYvmDZxE057EMwsj1Yigjer8QMas3seTLo6krJoDl5xs
JhuQn7QexAvEe4PxO8OQYNw2WKBVnO2jKIn8ptFViYuQun0Ax84Ni6LwTk6ZuxvesPycuclw55be
21BDG2Zl0HNQ2oQm4c80zXhYjukTrbONRTOIJujzNIHMAQLN76rIyRNHFL0viIsbMS5+m6o8Wm30
3S1BjWyUkD4k+fk5TqZjxuMt9tm/KonBFP6AJ+rJHjaUHJY3U+5tTvAbZbRJ62JPdPkOqfO5HXho
VLSD2v0WDCXc7YmjqN2zncYPins/JpE8dsS7y5TJw2Y0e2gfiq0207wZuNnzplW3VtyfTVRtNdE/
SDFtprJ9pFLezCx+G/thl8wy5MpSvirLI5ZvHgIVyU2HvBwIp27sJD9h8X/ouXNodEl8LmNchWev
cTx5CB0XQRSneWAp6yGPrTNMoQc3mh8oUEKyEy/ADGx7XMnnBb0nymxLmf4eB+s+4dPeSi6B9tZj
xZHzTEl0Hlp5Z83RNqLxXU+TLBwlbDINVecChJEsL/dVXG2jKd5XBfgjs4HsFeONj6VUt5dCnyYd
/ZuWAJ5Q3BfDHpHN+R3a92Ye8b9UDFia5AlsIbD6MVgBBAzOExCTOzxtWwz1bZ+zfx3ZnhJcauOc
WW0NyYQ/kUYFUraRn8I67budicMO1yzEjD81mW4sezpXZXPkSZsHKPoAZfDE3PiM1XCCEwp5B25J
WMzFq2XjUr/MmldhrOfCsd4g6jhPLkbFjG+VdL5HurxNHVr7duf+Kph5TCf6pIG3waE92q1E6rau
mrvYk6+xY7ZYttxUzkg2bQwINQxNATdWHtSWs1WuFyae2btWeyrjFlfB5YNbyF0K3qtvWWIP3/aB
Qb2NLPo7NutXx0PCegntJQwaZTCI+tZCAr0i5hViqgTxeNNdPrZ3NPWArPuhXMwZde3ejSXdKqb3
Q5rfzKVzmxXxjQD6K1b4ClOQzHdj8VzY9dnJ3WcV8zMSSgBKwDDVggmAVD/71WPDAJCK+6/k/DRK
dgtUkg10mvNI6v73NImnGCNHUogMlLHo3bP1DYR80G/b47fKdh8QtAeucPk4lmDppMgbSsf6lND+
W8aLZ2XRO692t4j6BtgxemvL7mYusm9YHyOkiJRv0UxAuJrvxFie+VweaszAF0jbprb1luCXqQoJ
D6ZrvkVs2E9wdyrkTnnwguNohQVe4u60h/z0ok7+6cHlp2V5W0RDfsMA+0GMAo7QqXHkrcNldxSO
qre2AggBub/1VsTAZvVN/gjY7EuX4JAJ8OxbClYjRi99YrCqggj+Ongg+SEztAtZ1t476D6mzcpN
+VODRX7vJuBpyyxl+zF22bYtHW8/SXlbCIDFcDwQhyZPX+gM5SXwaGZvsrHYpR1O/QphUswCUkO/
BprZYIveBw71rOfk0TG28XlJfokCLY/EALP1RZL7jmTfCO8edRvvKe5/AL4on5ocCWft2Bwdhgbt
pWHnpMFYdK+D0MfIzmx/1g58TLpJAi6dXdM1ZUAbFLSVpzuVzvfWgOT7hHQvMylhLM6/YRvzZHH+
CnDcU2/Gk5HdxgbyokNa+8yLd6So4o5xLN5MUd/NElY6gNd2yaDP1Sw1kpQUsty9BJtDmp6duN6k
QFz4XPS7ycYads6QbEbMfmwBnnLcX7J2QozrbMuZncEKkZ0Gh6gTfDMnqudDLZPbJKPglolxx1JC
Ag8nmgqIP1yyq4ONNGKIz1CYDn+wS7lpLOsXFns4Tzf1s86SNy+en2LOrG89cSSal+l88DzubFns
Y17feDVG3BrcvMFNAZ6q23lTAmNxxLoLE3v6nI3mrpnlsciLwzglz23ilgGJ6a1AY4gnuk1ggkIn
rb9Xc/MsYWWEl2s/1Na7HnWINQvWgbyMN26m+yOV9Z7X7U7p8YRT5n0eizOPJehnXnMc2Xhi1HvK
+uF+IPCrpkRdEo9ZcsoGuFh7SK0iXEFXJH9u0vqYlp05KKWj7/lojf82blu+6ybe9r0pfFPDnsY8
6zZLIQtyxDYq4lNUj69TFWUgUWUREtbQOZvSg5BAyL2M++RJtaQ4uLAU+R48cFuqS74xiGOGlyx1
bidA7nynBDkqJ5qFKWulb4HeigWIe8xa+mhNDj3UpbB94LzYXRy3zR2FmiCImA0HSIo2P0xiCJOW
TEGu4J2Dt8Xyx5n9Q8klZg5JbX7OawKBcKsChOi+RKSWANK178yxsWkvGJABTR4C7AgnbGJ1AavQ
1/M0KkPadFjBWGhedjpjCtUQtNvRnvBp9lUlPB8RdQAHJo32M+0d4qp6n/nYbFzV/Ihi9xcZ2CWj
zRQbFwG+ftcxF5CtEYM/sU9awi5Wy+m+URjqQPR+dXj20nM0mQGdyYvTxO+5uusIG7dFIRQ69iBv
4AxGy9LiHZC2p9IMwDz2jeerXNxxmvBTFFP+hu2O7rFQzHZ0wHGu6c3RyctnVaU4sIRqCSrE+L3X
7SaDiinN2wBUww2FW3HugUGj7l64841XeBtA6HZlesk9tPLNrPMQZ7a+7HGqNqKvQV7uFzjRBd4y
5KBbDpbtl6L4PdK53HRVf3QQ6CeMeXGQiuqx8dURUPW5lnlOB4E8IhiEK3FrefTcg7mGoX/nKXqG
QflZFpETYr13cnnT+Y2DrzF5tWNlDXZcj0HOLRyDFLIcaD5BXrtItb5zWcBkXb6ngiuf58i8aRtn
A5TUt3FuMz9D/YBriDy7C+AkieRPj+c/2FhjZB3Nph81fa9mAVxgnaThOKZiO82NDGHEFIcoG+xf
U6sscDHt+KBrq9tDqFrtZDt1B2PFyD1o3fbkMY6516mz8o5Epvs1ERtATYM62roFEVvbJfFzIpCR
E45Wj52h7pu95Xb1TSSL5iI2KcKuKjvswLx515NEhljCM5zS4qM1xsBgdBF0VY8m3WHd7Dzibre6
Zdzrd63D8r2E/3lvkRiD7JBWYW3iYj/XndmB8I0koD65gFaA4X6aEex3KBzXfUQqRfEYd9kUdBA0
hLnVW6Hb5lXoVow8O7OtHiN7bDciKqu3qJ7lSYy5MwdIVWPf4bOLAtUxs52dTm4h2h96vxg6QFy6
qHmSxO1ueMrIWUpKQl02Gv0L9grt9MM5YVMXDl09nnkvcHFFM/5UY3l/i5WO3oJhNL9jdyW+YdbB
WdFQD+RMh2Q+uv1cBy3rjT9AmRJgO93uO477L6xny9Bpxt6fc4ZgXvo/js5sOU5mCcJPRAQ0+y3L
bNJol35ZN4Qs29Ds0CwNT3++OXe2IyzNQC9VmVmZjrhB6aGbTtSB56Xyw9eZ5+XoXF9mfEnPuVGN
r5szNyL2l44hNbrW6X6AlniUdWedyrbs7qdgaumRgsk6WCyiJ8qKHB95kodiSxTFGa3G9IQLvI3b
j1zDSNZCvhkF+17SLd3Rm9HgMVB73cxCEQSwzCYTvG5OZ7Vkdio92VzKxc1IyK2qY4PxEUqsfr3U
q1cnuXazeMxCEAjl10fPEN4h6I3gtNMjHZx1Ux8yk2NahcPyFjrtt9vNaxSs0nhVTdPiATmGT4vv
b/dU1HsydJ4XqQU7FpcJ+ZfNl8U7qHwdGX41HTm3s8jeuiXNgz5/8IXH8LI/7JG/BLiIiiZ4WUYx
v+bdJKifCpNHvrR3a67l73q2jXir+/5oNW3VJZ0VMM7ArvOeQtOGKinzlaKEmGl+XNGJeNaFxJBL
eDjI8Ri0uwALknnLFFo7rWQs164dIRixXteaaFRKN0at+3CmLCj67vPmMnvFqjBR+ybYvtlj6GaP
2s9/D47xIXNMRkNRfRVNux68rlkjc+0f6rJ5t1f/KBYr3qWOeSunlQG1WE9q4dJs2kdDrUOM/vyG
YDhrgn3OEDNQemrxBsVkgpTQyb/6xjQcvXa2zl0/Xs3aTo3Bx2NxHIO73KhdShV7/fZGyWPaAqiI
zuseWgNbfZHveyJUyY1o9lOEl0w8duZbJ8PvvRnHGAY0T9H9TOAi4xhVKyw1mIrmniw/wwXPgy1f
L3OwfY8VO3ML002tXVKgFExIdH4KW72eCML6gRUpbtYU3gHPSskNUT8Upv6Sgm6O1jDOVMM+mScZ
k5nNYdpiE7YFxq+GGS4cgbFslP7yIMx8SmSGqXqen8zGshJJ1gzT2tlj7hTJJIPzxCmrav+N8o6w
OTvJqR5iarZ3EvN4ldq+gb3Zl7Lloe2ag1vX+MOu/42z8WbO1a9N7XRKvQvwJju1nBiH/PTyLlED
E1i7mew41Eetkz16HmYOvk1xs0/7/ezZn3a9fVf+dhp2eaeH6tnz1+d6o1vvjVsxPjBoNbp15Ong
yc3GHeeUeXmbMQB7HOlL8rhuR/KF9rVN7WBwAH7aq5EH17BTwQGv4fYB5uYPXYjxe8rUmrS4Ld/X
o7PHob21hzXczGfuv+FiuOty7hbPf+zrbkawWbC1+a5EggvEojJbnj3MUROO/Z/F0sfZWM+FQ3my
bOigi1h15oEI2L9raz57pnfEV7eK2hmn0d0rr6PhDgnRom+9Kv4zl/oBLOKy7eNJ24OOtmVuUte0
/q5mfXS0PGx99ST7YE/NUmx4suYPlkPYLuXbtXVYiouFT+zkN4ntNICNC1htPU5hFFRuFmUzEK3d
dtbRyhUvxJruFZVIurTc0HtJ42wNtXcYxsqM5RCgFCwWoiLkzfl0N6z9ENp9975ljXP1u9zHJHX4
wEkgjHTgX0c/+Mol+x0v4SFajLZ7XlcsCpxKwgLMlhupXpnoq9avsUOS2hFLAPaUNmZ5Nsv+TXn9
d5/l340X/jY1yCHGS4BRff9hNMOPQ3DgdVoFTquuc3KXhvjvPjh0nfNstMZraDlztDrELFZ5vIct
C8xbobrdgdcwn8TICVHUSqb9AOy+OZ8z1ui4fa+Y0i6b/acMIEOE43ngghLz7n5wAjx9K852d7B9
VD3OpKJlcbp7g1busmh3wrrMaz8wOIX+y5vsTpobQGWtp/9aaWONQWED/jIZ125uqgeuv/bkZ5aZ
BrOsZmCUxZg5tYJyiXfPUFa0ziZ22VlFIVMG2CxPZc+2mMVyaEbhfFjrmu8p1iQLUFVQdHfhtLtv
syOzgJg2kT1g1rATRZs720/Z1POvhoygfzOJ4N8mrq0jXsIV3rq16t+yKmtP3tJnSWvX3qMa6uEY
Ytb95sqpw1LQr6+44xqJ73vZyV4G1usyTiYOy7SsfjQN5v62bz1hUWIRMrUk1tBxUXhDftBmZSQU
7c67Fi4gpnS3f+O61olDvttnNQ/1q720TRZTSopHBkMKK8qlUd13xjy8U2+AOWCQxfoozObbtDvL
Abtqqp9dzhjlgryfbT0OoCH28Ohh3XQy1Wr8bWn349FtQhF1vpmfxWqMR2sM9FfRcUKZ+PmkLZr7
17o01NkY7WCKBoyjl2TJcgdU3XV981T59Vwm0jXc7UEZGI1lCKywnq7L8dXwhtNMEfYB7DJIFFJD
c9xcWb61IlBm1AX0d0IFS5N0jGAn3IbOge9oMpQ/GvdOocQaGzKsGDan/uIj4YX44UMlHKx29B4w
qMb8adoLgZd07+hnPVbbcTFE9ldV/vDdjH0BxE0dlLhWwa6qxXakMs2BNLE9j7EAL++abgS2Ug3t
iCQtmlvFGWR+sOuZMPgxbLaoMe39Mkt3IDHXck+rlWWxrwbrGsxjdd9zRf3uNIO4ouicR6VLjatX
2163qdhPhqEWXu0UHMeauVCid8mUqcYtqbjqUgjw5WlrNy92cNu7M7GpjKvCC45CqfDqrMb2vVoj
7U1Vto2Mgs0YD0Yju+chCEXqrP7ixUifq2eSgrlht6od7gbViqdhaLKk4LiL6oHAh8jLvOlczf74
BwKkP2/zaBACARBftBSca9Pu79T4AQILfJwYbKWKD8tcJ/PUBAnRxvkxawvzMu1zexwIQXtj8Yaf
SpnFC2IrDL8VnwCbb537UW4yQxhbJdJT8GTjM2cY63PZbZ1Ip8dxvFei5RwV65ySmVo89STI/hEM
Z/IAi/5lDeyQ5k/7caEk1Z1U+7ki+e6B9O2WhLA1DD793rcPu9y2i5UPw39SteNP35vMI+zLzhRC
sx7NHo/mFkThsHbefkbdP/02/a114nrsgnNmjcXJXfPlvigs5yQJu4tNaVI00jgfC1vre+1j5xwF
gRTvljmv3xOW4t8ZBQx/Gt08Lj21vM78suNSbf6BLAHg3Lp2g/+cYiyOKsD9XJgtEVHYK/5H6Gd1
MYZ+f6u0OVgRYbQTuovKt3R2VpRkLx3WL1aCEkW23By9BcxTWuV7vfX9gte7oNFRAhcvaIclWouw
b0616M0uckJDfKK7XoPD6jrG3Tg6Oq3cRtVJtqr8z2qU8peZ6fFxsKrpbRswuImKdfotmnw4BB1e
9q6q6oOaxBCZXhkk02LdKsTQ/6q3FY5QGf0mU9ViyvYYeHKZXgWAZfGrGA2JsmRqwXF1s7yGeESA
It0gkLoCn9NhjQmhHo3YA9vEu6cIUt0bc5F0ZLOeM2Hd3IX53oBSWVbfOfWtEoSIYlzTMN7DwNLx
bC7+RQ3DSALB2g6svBo7tra0H7OeAyI2kGfnqbnqnfuh9mc7Imxe/+bU267Yxg+HJZx/B5Y3Js1o
jykPjEHzAuPTxK18FeADa0s74V8i7Mqrp3lRzWdpr86DWU/GzejXvu0r8WhkNSXJpPRT0TS4ii+7
23i31B44R8PIX1SVo5OZRoFbefumuXtPbib+6HzD+7T5HIYBzHoB3wt74jHG2jpWU/dEBE+SLfbJ
9Zf73N4BrjEhUHL9tWjjWDWUVFlz4iDGwT+w33bdLeAJ1YOBePla9cV+rEBNYgCMZ2MIm6Ra/E94
tVRJ487kW0S7M8sEJ/o2Duvuy9Hqr+NQMC9ZUSHUCvdkm7N/DMPWAED+IWh7QgpyTOZ3ZypBULHS
3lAk0Nh7Lkds1Sat2RJ9U9fY7a14Y4ji3sSaRdx8X2x3H1OczJ8yXQQcA4smiV1YqSOx+va7/WdB
bL1AMscVziFbz+mUG8Zz6Q0lb058Bcq/s8BvaeuwkJu1+af2FnoBhiHjZg+/cno+Wo2Mw1MaeUx3
x5XRGVm85dZ/fVMzKbk4VWwXBWXw8LEEzmUvjNtIPOb37Mbf8G91lIeQG01wWggdiIaAuyDvWxnt
O9EUCDDo1c21iMxu/NFcoZgGZAYOgMsO7EUkyTTOBLdU2XLajPk99LviaDpIo7zNOTd59RK009XJ
xRXno9/jVLWRZVEc0uUT1zHfOc5C1Ii3q/FQ5yYT3E2bP+3s5SebqZazpebt5I0DHAaWW/Fgt88q
L4iyo8pJRWFUR78Ak3Us50mWfqKs2ozzUY8JDlr3TgOulTk5cjXJT3C88MfUlh9respkN8WB9Jkx
cnbzUtx4X+7TVG1hF0NAe7CVSiWNARfrNu0fOnOa+WUnzqVdN4gOgPANECyawiVRpotZtO/96Qrx
iEvXfOfpMnzLM5WlZD20xF9PH/6goURQE5S1/NlCwzuUTAmeOyWtqDTnBhK9G5g3NUpsiOBT26YL
Hon9mM9euFz2wQ+XqMuHv/zXKgp7B3Ue3TheuBa5Dfr/cS1zebCqUSYGG5EgIMs/KIu5w77Y3NjG
9j/lSr/UBE2dtt18nYPKT0viYK4qsEFi3eoxn733diunk9lp+9y2+r9swJcVPndOID/cRAq358oH
gZXCWmIxmGvCsMkUS87e1NL9G1NiJDkzWYO6srXSQgqVtEXXpkoMbVLbdUCPPF59rPEOFV1spDPl
PHNlJY5swrjqPOPciWIhCFrDcvQBlvhue1/uHRS1yaoUs8jioMvUuRmN+m6yuzkqLJQIpbP7J68o
v/piRN7peMfexgdi6P3i5DW5gCDN3YT4EBGXZit4czqM16I/4pq2xlhG/BryrY8We8f7JOxhKDfi
FOZxBhjqXRoGWf9gsolvmqWeg4KcU3ZS+xruUIGeGn/zioxI+YEFVmP+0g7q8GXy7bizux8vs5xk
KA0dKVW/MKD1jn2IwzgTE/lb4XeJ1zMrWBWziOtsBj1nHr/MMSObQSZTx7V5HrsPlUs18k4nVN05
Rtb90Jreu3v7ua/Oree0CQNqw+AJY7UvXFzS3g6MU+Y6U1qGPXCPguGHTd+ZeYENEJUOUx3sv4Le
bO73cc/Oucin34aPQ13pB2XMaVhezMyhyTcxNWVRE/YT6P+ovrt4EQR+db67cierR6vLGm7D7nEo
9wJgiX2V7WR6a6t3j8IhY8C0ZGKbHXkwDSVu01vMRhbmN/VPd92Man6StBOxstC6ADV9NAYb3PHU
hFZo/dNjk/zQteV2rE2AL2Kj7peRnF839/8tOncel5zCyBalTZ0g6cs3+KlhtE04Hl51r3rag2mZ
EnfqxlibgB4unSXnzu2E8HLas85cjhsyl3T3299NRsgEK+dLhP50P4WMndVAobKpmqQ05n++6Fkp
HgurnUc6AHXux+VasNG4PbC4qDlQIKtE+9F20MoNA8HJPuXvxeJcZ7GRIq/Q37uO83f18JV3+Hik
nbxh+38I6uaubQm9MzMufeCT96YgMnLbKyOqXPeHR/Hbq9nRQUC3LWXz0xPBluVkcznV37L1AAIH
46PfR1xImwUWT4s/obWlcurX1F50cayc/sFdan6nOR+M2X0284xh0qaJ67qXB09rkXjUA3dd10Cz
WGxyx9r+bfb0r9D7/UDcb0J4BQYbdm9XOhomaf2Fcp/ozc2wLCLRjQID6yxvI2N1rZSfIB47V3mH
rcV+eSHlJnF3inAj3POj6eVWd8BkjqvVVmicOD9GvRHLQ5WW+NVu3VNTdncSb7iDB0v9honXfi/z
zj+p0SmOPl63qQqdkqikQn37Qiz35o5ITrr19LpVzXwZOgoxSqgMaXE1rP5llHNAWOwQ1F/anp2/
xjxO5El1KAQMa+VC3wZVxniI4WjYs965CCecx9fpTxtWzRovvpN/sTfGw7bWTfZaguGDbJWyPk3a
3b+mNoNgWFw1n0NLDHXSlON8xLR5iyBPJ5z8m5+ycP27VbhN0s+muPp1Y957jRJ/gnJon8G5VBp4
JZKf0W5+w+mup3nrdDpWwZB602ad8Deaz6LMNobkAysBHQsPk9NlvGFFrlEXZv5njvPVCVayIsC2
y49ON00HH8fD41r29h89LvtFjmXxuBtqPgJMMNw3SfvXzl3wI4Ot+DePhGGN09qnejXEadZBd5JG
67wSMagS029A7loULVE4IIvOyOqhwrNUHjfKL/ok8HYDOi4bTu242tAcqACqqG/kgALC54+ZK+Wh
vkFrfCfj4Ieyuc5BPm5RqTtZRl0f5A+jERaEuEl1sJQSv4a2z5YkV6EdhyMpX3Rc+wsscU3QCIcl
mBqD60fbGDHhZvwbREovDqkRCvc3x9yQxjXjbG+RafUBi0C2lDz1ll9gsYwvv2sHJn9cY7uiZrHI
BwqL11DCt2Et+w9V+PSPVbpFoMdY+uagIdngELIlBThuvWILdZvKc0rvVoos5sEOmvnTa7Iirm21
HiZAtrewyluyiWw0e4Usr+ESVK+aQvuKsZDzSdftnMpRyRhzzvbInLdxjxqzPCJAwL+j6BKbC9Pu
HYXzr0tA04bK6xHsyYDsdj3ntKyd+PAGDw5SjdBLVwQF4Q0x16inXaCM5gbjYKjJDpMgnCo7L6EP
yKD2OnVxpDnmNoWSBUhBGBxZetFUFf45z9bw7DSq/zFGR6VbOXNQ1ObwIfylf55EIc6dE84fjl71
U+UDofuLhZQ6G4EyK6C0eJt75+gWTUepvzCb3A8k2K03D4919pazycUeZ4Nd/pm3St0ttmndV5al
3ppgLRLNGk3LrROnTrdjoubFIvdtOqmlu0UBlE3soiONjbrVKdKi7ZUqESFi748TIeQSJHnLfRLO
FBY7FRdMNPh28S/Dufm0I27SUe4jU3Rtk28lG/HkjVqAO+T5IbRK4z7YMsacc2Mq3zzXmy9LIccj
kwHqrJdpjWWOxAj/4fXBuzlw2lsmjnKe3FfRELu8bNWYeu7Uko7ej1+En1pcC2Hz4G6FSGlQ6sMM
EBwF9lJy88yo6hAJRZgnZYkVwpavwVCfSOnoDg46im/JSXkVG102Wz2/awEyDg6/8wlhl+IYDnB4
Wbnm5k6MfUJqmIe1vlyY2t1rFCiF/ppEjr+sXgk0A8VNisBhKHY0gJtydxmTKncWF8u/lfJ5d0yO
NfqM72Ao8VAMgXH6rcALZ6J5RMm3GbGVox6G/RnnVBMQxSCF7uO2KWkQqlCed3bdfTvk5Ys9OQ6F
TLffSSIFYZOn+qIquSVEnziPtDcK3n9sDo4Mql8hmoq7KsiIfMJqMQ7XSUJsuzfnMhiifV6K3yBE
nLTFNhbPNM/Vg26aMkxIDyVOsJoIxKrd9azLeYx58DzWdW2PYGkoeapqPvqcV3eh0zmXudD90fXH
7qtpYBstvBzvLQdFZORPhXyUPp26GbrTWVShft9UTv4EfmMNprWm/utptJlwhwT3+eujVYULckCQ
YUSruoLTI69OYNXr2vOBUJshErUVVxoNykbmgcPoQZ+FzwaFyCrbuMx6znELcPtW5uqxP4Rm9aCC
fDq2k3Ek/Oa5DJcjyyTh1KYTGBZUotCAQo3k/I3prPXFR+q351ViV8slryCr6ykd5+Bir2Brm4AK
3i/ZVt0PhTkczdK4KaMbqtX+nC82kWBBk+jSfggnTmrfxDexlpR2flM9M89GNSi9J97QLSPwUWSC
rUcKY5Xb5EYY9kPV10/FasaWsbxWRf+c7VAc/fQ02HQq7tg/hGTxIkWSztltcsInmzk4yDJ8aIjF
uPM5xNKVsN5zDVccZ0ZB0mF9rKS8Yrmwxhk6ONsursJprKgzs/+WdTqYdjAmegXEgjgkV9C9ot/N
z5lTL3c7VGCI6A3e1j551L3oPOPe6d4DFyHOahvWhenk/GBWmIgp5Ff0j1XwjrGc/+JNln/uur18
1rqx3yc3M8MkWLbhTw9UdTcgG5IHe1aZojfstQY0QfzL86mCJ78d3BShohVRsuHFM+VzPKFZjkcv
8A99Ba9H8Ox4ITAaJ2Y2T6Ltlhbbnao+QaDnH23frw9TnzuXxpnssxC+HzdNZhxLjJaT3IWVNOuK
u7FByVJYEJL1cBs7C7xAnzAB0jFQh3PAXb8nMQCVq00zc78NzcqdW9lAsmX1JqbtqydPCx0E6jn0
6t57Zs/9a+AK/TDs6BDGjskpSfl+WRZvu6imQEUJ8J1aFoX30rjOLxjq+ZwH/nwUhl//hlW/pZ3f
UBVVMmfFeI19tlC4gR9i96KAzx6dQPFl6AmZRw2cd6fsgxSHE8JOJ2ubj7usPeojZ4d5Jds03qRY
juB7lJyeFvvJwrYaWSU9UgS7MC7PNdMLf8JtsJ5LaY0wyl5zL2eB+MRbqu9aav+l6fAZDcOmZo7N
n7pEdHljR7KcfEq+wKj9qBmVk3hjzl702924DmbekS4ZOqQ7WA3MTH4NYBqAb9zt4hXQ0dJq/oks
JC+oatT3DIh1yPbmQ1hQ21CkT2FQYWagID6CcNmvdulyVrRePx5GBM8c/vOOtH3pLoaESor0vukX
UK/quMkdE4FhIx6aCz1dEf4na8ZhW7cQcirUwSOX3W2YVDjdtZV0BUpUjMoOZDQ4yzbHsmiAG+m2
RFJ0k/HQ2mr8G3BnowGas6PT1/3ZdhTJeTMSG5wMM/kw1kF7QGzcRWswZV8TqfVM23pHcPxQMvZZ
ru/oNMs/QmA5hO0MIwK4xSeVPeeXovX/jYV64bOVJ+m0XzLsGjDfOrzfWCmPg608HoONzCUxeP4/
cva3D4CnJ+n466UJZ9oDNXenfTSGS7BXzdkkrjTeiyCn9HPmlMncOtXVqg849hNxsS94+a/tBPgc
1uc9ICERdbCNvGsvuMYR8JJ1WLxxwAzoArbhbHW5dQknPizt85DKte0/5laZ6Wpt+pLlXnc2Nv3h
L6F7aOgXCKMQdYzS8g2wHrF9QGkbmmbz0FQ32cfuZs+IwJfHodLtv02g5qrKyYvXYV8TbJaDY9t2
HBgFwyYtZWnsqQapTpG7iPv79WjLzYlxRSVSbMu9VwO/PjT+jCF3LmS/ov+YZ6LCKXEEkZJb9dBV
lh1PSg2xu8wuQKeDg5vaB/h2LZ1HnY+ETfitTFdmSW7NbfgzyMEH/q7+Us5SVIzCHc/a25Z7R/WI
EsBhXiEEkYv2N7ftvcZKzyGb1rg5zoZuUzz59R7EpR79eAFA+xiLYH7xR8c8mVZQXvsfcGLvILDP
joIRFMQrhH0/wjC+uHOuo6nv71wM0OGUtprTAG7fsAsoDVNpvOhdPuqACcvaod6qSMCzHLJRp3JF
GNCv1kt+q9TdEr2V2bDV3c16Rxx46MTwYuzqlyy2Z6/1n/vGY/BZg13U9aVCOW3t/ftgoOUGN3pQ
vmcStmR3J+2ZZtpaBLYGNzKW9sNKPRVebGU9ufNqAW1l/9YhPDQ8pmjOWVC+eYM4J/vI4nupjeLN
rUtoIwi/pZIdxy5F/6xs95ozL5pODmJAr8H9ztaUOrazn9rAQObYuydKwSaB9S1Otje95otmvM3k
NM+aMogrX7/5vf03b9rXhYn3fLtNscCZ7HB9tyMPIn+fnj3L9ZK51sXJQiafQEW2twkiCE+pvXRm
syO7Es85Sm2r8VL3FgAgelEmu1f/MomRI5kEFMSH4Ys2CX2Qk6WnhGDfzK8GfGWUlVNxmG1Rp8NW
whK0gZ8AbNmRZeffwzzNYBt9Ea1lm6Xoc2HC2bbDHGJbYQc6tW2DA6SHVViXCXDXXQBLUZB9zu00
pVpigQZk/YsJ2u0OdXATL+ONchuL9tiStRxXys0OixvmQI0+SqmW8RYLG6PbTkaezy12XbFIPfkK
gcLAHNaJFqE7+a39xF2NGBmNAQ8zuGZI2dGa5sb9XGTy0OQBInYoykjK6j8xTQPIhP1hKHlyAJov
WSD+KyWql8Ha/igxfbsmg3uUuYwdIPBJKWC8s9+3XOSiWZ5Lv3nLOu8zV9KJum5BRCp8/N7yh90g
cjUjpedh0mObVhpHVWnyGtyC4Ulvvd0lt5IsV7qNvBLJ5EgVdOmLyYjQJPzLaoeVh14xQeW5UzuU
WTThPRmtlXzIygJEfkK/ZS72EEOam3GBUAxdhAwiS4/PrZO/4jv0YBjuVzHL573CqG8ps3tix0fq
A8DuwUIKepskcpl4uA8IP3ykvn/oHSPuvOpzr4ZfnEkDINPoHLpMq3sMd2vq+fVlrtF/iirTJ2Fj
fEsPrh9Zkb/KuUyLzXtTxY6GxHuzR/ch3Dk32KDoQavtbtxarEe9M7qNV9H694hJ+DgKGHau4HKF
VmVS6fIX4rQT+kY7EavbJl2xPJRqgB+gZDiEoQmIKtfzbu8COYFG7FaNNDxgq4J05njiLcKvdDTf
wZiOtv4ZdAabYurii32qjrjD/EMJfljX4GMrEDWFZvFoOO56QPBSRoK2LsKS/J2F8B54LLPa1K8W
nFXmFzDIynsxuv0NzXGWQmkk3myhTLYCUjWgHdbQ/RjN9ornmEr6jo+YWXVxYC6MNe+3f2/8XjxU
+c4XzbkXs0dnxrONiNEyDkXxuuYkWVtk9llz4gnjXUxI973u4CFGcADFYn9vvnujSNcdf/8O9RGD
ASajTv57cfP1wO3sa8oQ6iDd529D8NgwqYawRlNX1P2TZ/lPGXMJuOMezNn84LGscWm5n6HOj0Wo
TkxmJVPhnFFAcg6Y22dnZahNl34iPS0PKOKz6ziHdDR7d+wg9y5Qy5QdCiGwjx7kDqnsOyQl+Kx+
VqP82r1qixeGdNj49T9zRnmwmDbY5FB/dF31CAHNCKgNGpmTgs2HLC5s8z+jtRy1pW8XOiJlLjlG
gLw8aV2EjjVi1LQUHiT4QFPd90RqKEE0MFLnqOwocrGtG2NEBeQCdhrUe26Ma1n23J0VL8sJHhHl
T4Bm3n/jgsANJ//lahqdfsxWF06mmFXqO8o4FwF+wmicTdQi83Rom4kDpwnC32hkrJPMJjRXAyp9
XLsvy8ozVqHfp3so/jOGElA4m7tLuMFfVkC756YHj7GIyz4oaULn9cNfz2pWJ2rCOns0dsl+z8E0
lF2jjKZsm9jys2s8qhF4zSr1dGW+4mVtCDM3QnhAhF8fZSO6rxGS6wwT3l7GzPrC2psKYceeL6A3
iUQzaDIFKY3nzkCP1MNB0IQSQg6i/l9pVwdFwTf1+3Xv6ToG5EfYkD/bGuee0EkcgwVm7uMQAfi9
bYZ1CBA4HbdVWRdAF/O+3Tf3sltUpO0CkCTIIklBD+24zbY5tVD8il7d8u9eB787D832XLfwhiqj
rrM1c2zSmB8ay74YNEoposK/+FDTIeb52zw6v4UBFFiRsRfNvt4OouI0MY3pV2GVWSLgyONiHHAD
6okM8AKGPAtXfWNtBNArwV1VFtpHgg5h2fUbkHwVbz5nBdQQZZyGqu5Rvh2AHRJsfde4qWp8ND0o
JwYrCI4XeX8J/8fZeey4zbTd9oYOAeYwVeqWqI7uYHtCODLnzKv/F30m/dbXFAENDBg9IEWy4lN7
r51pR86aRvwV/rC1J9W8aTiUOkgYHEJPeaiN8Kcy2Rx5WhPLNbmaoxIQ2TlFoPwNin4ue2N99Z3e
3xaRX+39Ab8sHnHKagTJgyEDxKTLCrpP8FVPfch/2vomztrHMRnMxx5nzyYNdHlrUDfadQjybxyM
Bi+53monmajsfY6zemOo0hnyyHFkRSOZvbobB6xrZokK3io9ojTN+7wL9X1sTne5NjzJ1H1PZlx/
tZPuKFnBMRidWUB1dJAmD14COjBySQH0dzKHWAxiEioF23xhrHxOHP05kEn45ptkG6jyf1rV+DoW
ZbSjvP4wKNpbSrHkwHHM38yfWMSm9GvE92Gef2GH9Rjbytl2KPnnDImbfGwPfgWCHN4yxZGo6fg4
1Te8cXyDAvGUTXK0rLCZnOTpMYpzKidFeGZLcddU8rirdfWIZOev1ffUY/I/nKoiyu+Yzsqw+hI4
TbGBSSih6g9vEfyR95Uartx2vymtz8YgX6fw4j9bEif3VjG8+h2PGuU3wELuTIMWG5sUGKS7ybS/
WTVH0optUMOppY3fokn1JfkcycNTBothAwfxPLbDSYq7jBNpCvGK5ZzCgOVRJnEg03sRVe1GJjPE
+q2E7bds/oKqx+kU1mR11J/CBLFZrza3Cp1kW03SFzWXHxpLeUGQ8jI4I6fxyoj6tDnNAsmNkpfu
NKnncRq3lR+etCI+Z0OmYH+ybltqQJjc7xRzVvknRHNrp5HBt/ItdAJt78plRykNQrdkUkvSC/Au
EMe+RM30G4PkS63nOLmy4b71zF+16bxCcmOd7+T3vinnW8uT76LEp6Jizf6Z+8pS4904z1upZfnb
WOMEXYWlvbFb40QUOHLKps9Q38PwN55LpBIHiDn9rRRZyibTzPrNjK3ioYBd+Tihq0L4RmaaPJIL
mhtGuifQjb1tjUq9QQ/4xjlHfTbNSHkwPTn7K1V5C/qI5TR25fnWQ6Ek52Sy4keV2f+XlE7ls9Kz
2DKGVPpdd2138IueM76UBqbnmbmXOo8D0yajUlzHwV2r4WuWpQwrtYmj/diVRnus0XEfrJBARg7g
LekwdVF4MrUqzfbUqLMA3++mvh/y2WrMeoUqdPg8ceQ267P9Q1cW2hZT4HBfyxZntpGOZ2uSqwZ7
fDwa3GL8q4whaxldSd08KpTT/ysyu7PNwGhdn7OsPxVA0GiDAIHhNvqDIYjIFOdHY1rWCpJmCfch
kIZiKy4Ty07JuUgdcyM7we9e1mGzovbjGNvesDV8vcycWABmiMEp4RTxMO3EnfAd+ln7NeoxRl++
9gJNRMxNqWpiTXtmNKDhrPKQAocJEzsHPbSY8cZgK7qCLVkAZ9gCUCTSFNv2e7VzW+9LNp5L76GP
VvDFC5GGhhiZMvRTrNiDPVOYaleq60M3RWiyNXUbJsUuCssTddoNioobjVQ3JWCBHTyiT/t5+R0u
Pdr89w9AExAXU1UkxBME6WtlfalkSia/r7v03CQ+XHrQpKTm2CF2A0b4KsPQVv3C0HHlxxdgJt4g
2ZYWg171E/WU0L1Lkmyi7qlUni///KXWpf735xfYVdPeD33XUv5o5m+rtLZQWbLu5fLlF7qgLVCD
WiU2ZYJxE3cqOZ5vW2WbyO2tpfoHw7TRfMvZWpzo0p2Ezg6uDBZOGPjumP21KLQ1VDa8Gg1Rwua4
vooMaYiZXGZf5Yo281FLfFoNUZxMjE6+xnZfGEX+wV8+NKVyJA3Cn+MmkmE4wKzY6/paWvHnkChD
zN9CYmnkcWDApY3bey1Kf1ts4JG9ITyazHaOHm/ekVCq1zVbMdwGpZmNcn1qSNr9ppQPOr6OrH6b
+rUsqaU3JfRnCpYK6rMKhqY+TXeBWVEjR//943KjXbr6/PcP38FvECmySrVPqefsTb17cqLheN2l
hf48dIifnGhyYBDasBmKvZRZ8fbytRcGOUvoynmpc4gM1ONkz8ljeqeQTuu1e1atL9fdQOjMgNsn
G/xc62qtnG5weKK0NNJ0U0T24+U7LMCVLLETO3jPMGqnrjcSe2p4XvAFt2zwy6RwdyNTxHh2IrN6
zKfCvptyKubXtVcxvgbxTt1NsLVP9kiVVFalexj7HCUHZbdL+9Vmq8zP8QnGScyxqf2qqREXeKdB
lVhCxTeal53JQIALN331Ud0qWvLm5OG+whKx0iz+RYd9dlNhXkcFkakS+2rXsQbtPqz74rXpjIrt
OTqaTT71ycnjUOHWo+z3EkIvOyQeQfMV1vNt0uYaDgMVFLc59PsM+feDEUvAYYjQtrB2qMVOhp4n
U57p+2/YL9RDXEQc8FLcp3RvNYOCrHmUXlDPT+fCUap7G5E7wqjKd1kRU0dosHzrQzMcdNxW9+rk
jV/SPo9rgmOt+CZAGbXX2/69GWP1S9f2KNYNmSVk35dfJ7uU8IT3NlXAochYOuSKEZxRBVAGMfp4
3zZY4odBck41dfWfHBjoSLU1QzkXk49UU2PH70v6N1tHUeqkQfVutLJ5ciZ1PnxOrH0e1MQK2b68
T2t5PDpjHx57LSfANUHmkVsoJOGN+LeT4uOhUPriiLNBupW0PCLlzmqLva1l5lk3tQa5tY5RjB50
1hMf01xIq0s3rM15Hyky6xud0tfB12P1zoa+Ue8ud6qFcUEVaG7BgMSiqXAOTg6aLyrw2PD854na
7srCcWHqVYXRGIlqqlYy8QRkkz+PnFvXlMD011gyf4GIXsvlWVipmMJjaJrM6rTjS8K3pUyQbLXk
j8x6K1ZeL7+nhWHfFB6jk/3OLuFdnThQt49UncYvAaD+lZF/6ecLk0qbh5UDeYCRv3sfC0gL4Fe6
4qcaf7386xe+shiQJElFAVSNMClDaR+naSBrWW42o2o+XXd9YXZxKkg19sDvT+0UYtC0n/W9uHSu
u7owtdQ5MDYgCtAl0/caYkeVvgX6yrUVfendCNMKIlQ5SlRkgRO5cFsl1dqHvhsPDtp5IDxph/DH
Ue97oxrw04/Te9x1jSu1iXeo+lF7zSc9vZm0pvzp9PTgeEZfpNQIdi2ieGBTpncTdV119vxZKZD5
o/nkaLm3wVVXn3Jb43jahOHSW0O6o4qjHzt2puyTq9C5zeO+eylgglOIluQnhC4q5UbZ/KMzEN7L
RZQelG4W4k8KSdN5rt2UsZLvpmns3EzF1VvNJDytoTDjk5C71W0O4XAFRXcWxVOONpohATGFm9tS
W2mW4Xk36OixKPl1dPK46g3nOQNwDPOliRRwfZnlgI4u8NGp6pzLMeg/8E1NlCIjvbgB3uV9Vakz
uSifjVfFS5KHYY7ajAgmuFc0ubpVYBycJ8qPCfL+UrvJET586SdGfuSaSLhxy6PKUYZ3Cl76Vyl2
qnvTD5Jyg+sju7WDMd4GCOkeysyhjDYS4Ss5bf5sJQ1xB0XZTC+2rk8ZrlKZcsekZjeo7aZnfQyr
k1oqKnVYTz1ZY/ITY5aHQthUCsgRUnoboft8UxslvzOzIkk50EFOjGIRVFZLiKqSlljKVNRqtSdF
O0l1Wsy9koMoRu6dQ43aYtafpIieKpydMFs4k0TOYJBNtkfzTBVcGuBQaJFSwEqK8E+O1H081Ut2
kkHz0RQySGOU21hbR+fYtKjPxtYp3KbhFJ/EEWVrtCEUq8yTz8SoAzyQKM8oth6c8UDVs2yy3GBd
gP1stciLpoLya1JrayzchfWXSL7H8BTHE9hCV4pfiyzbVvE3X/2iyo+xfK+0D2O4lnWwMNaqwjpY
wX5meWAHiSAlHqOTYYrngf/t8mDy7yqfrHhUYazKSwPRrAEtWOdI8jaTxhSptgURq9KNEaubbJ7j
dsievSQw98jPiaWUyuauQPSMXgQHj22hfvKtWrthbeH9anVMvZlS4HyJ03y4oYgcnTkBl2/R2SrS
tpJGcCaqXlfKdQtSMWYtd/wx9UGZnEzkRZ4lgUYK0NXCB7DOl1/SwnwkJqwZzjAaIzKwk969RnG/
adkzJBTXW2/lERYSTnEN/3cbReJgOdHM7ZNi9C9drfyQA+0W6fUvSa6IxuLQd1d0xdHOlL8tnXIX
WuHKNn2hdcnCbML5VaN7GEldABUq5y4YI1NrLdh0YTIxhHUIOplylLLAPpWsQxpMERln7yCZVl7b
0uXnv3/YfGJyafAjMxO2yXuK1c8q79Vu7eKL30RYhYyT1PRBDHQqt9OH0A8flIrTRFRX35oehYOi
lzv0y/uyyZGAREe79K77JIbQ4Y0YUUJNTR9kbjMcM6nwbwdqTysAdmXhixtCjwcXmmJpUpyTpxaB
q6ld/I4XNXjJg7kiHQRs5tqkULepjTcNYwyoPi9KjpWCQdhHvvMNWVO3z7XwukBUwxCaoGwkU6+l
85lJrG44ttjkiHXi1dL2wkBtCCsaSr9B7LUZPPSob/YIB4Z9nyhMECP6JjJY9RvZGPtTLVXmqZHL
+rr4R0MMi1N1QEd9bdsnU30BadVkmATsU6b2K61/YVQS8+HysR50aUBSrcjVu12h4w0CVy0jaIz9
VWlWhi4MS4avtHaPFuzEkevOLgv23OhnZgvuVQOrLo4PasoZ5mRaBExJRbYt8rJ7othd/ig4gMST
gURoZWf/eTlBdTShFeR6qqVa0HRnVW2cb7hEMT4UvvzSJiPSbSWWUdTYtuR8byrPTyj39T077UH5
e8WTqo4YhxSEXo5CqeT2Rhn9Smy8TFKHStNKiuBeD7x+f/k+85f5n+mc+8xFzQ9DYtz6oAraujsX
0EuhijwnCG43jT9+62XvqJBPtbt8o0/HXm4kNA0frncfYkw+90oFcA3sJqyIJL4FrrG2Gf98pOIe
QvOQR2rUnlIOrO90dlGEAuhfiMpW78hGnF4dB6UQQ5PtjmGkfM0NTf2roCXELBylGHTzTH62ZYPj
TRtb7Nqyb+kFC3OOzWrMD6kBnSkcovGhQWUW29NM8p+MIXkvAnNl0fH5/MPTC9OAX0P5QBkZuEXR
3qYzyKKGmZ6au0ZT9lpk3Uepc5OMx8T/63N2fPmzLt5VmB2ofsQBwqPAzWQTc6V5lCVUZpPHqiAB
bh3AzyFCJeh3tfVg68bjym2XXqs4B7RljEwMb9VgZQ7ukjRQvFtYRQDi8kACcNFSF+/TVIahEk5V
tG8SU//mO0r/m81ZPW6p0YfdbShL/SlvFOmbNvodeJHO7O/tcBh+Xf6dn/5M3fi3a/7QvUrHrBUr
odwN3QwAzdfUqjZZwD//waG6e/kmSwO7sPAo1TacetLZTl73w4BABDB6VzeQzKnHXb7DPBr8zyjB
YwhNyzCSAeO9QuqCkv/U4VfXTloe0oJlf6yD77bNcRtl3UpEwqdDBXcTmpSptyjOE19zpw6IaSWl
e8nD8JRCpFl5Y0t3EFqPPsZ2oAFzcXuEft04HCA/IIh9ufy2lr6HMHUg90V3AxWIlGK0W/mP3v7h
G2c7WtvALPx6MfMy1vBd95yMnmCb3yYjlhKoJDdT0q90roXfL8ZeTlIQI/Tk/ZvSpO15693ZhmC3
6fygRCUEteDye1p6DmFKGKMU8Z+iYjmKW6juEHBwMlXD2kHW0uWF2aAv6x4eDqmxfQBP0uyGn43t
f43QoVz++Qt9W5vv+6Fvm+BWGVhU55TBLKTaFenQ2/0f+fTHSlfGdG3uYJ90PE3o2lZgGpMcw8Qz
k5zZSdPsOx/4xSZCNXo2Wsk6BpGlAb/Az0dKgtlxBgzgKWCLtg86xdgR/IWhUpLk2yjCy9EGVno/
OiTkcZyebRsVh9KYtq92RYR9pGJZ6ySAFEHoS5su85Vbw5ChquJQ2Rmtbu7Ql8f3JS7g25xJ7TvL
B2rQYc0we1XP1MTNOSygjvpCXbo20l5Dr0ALqDdjOq2sQj5v2mQT//ebMfWyQJUC5NYA78BlbIay
PRgT52yrJ81LzU4YK4NwynLVnt3lFjW10EQp5uDyyqL4cLndLd1AGB41ThicqfNI/dW18sZIIwW/
Swk4a0LAdt0thPHRrmrcmrA93ahWkYbSlshdKCf95vLll3qOMEDGY9jHGalZJ9tysr0xdcmtGREj
luHlhZ88FceE/cl1r0tcSetJO0DTZrTk9GoTlBU71q8zh/7yoyzMjOL6OUwTVhNWE7lOeZtrrlHE
cJy9Gx+CoDc4bhUNK1PwwlcX1892C04dAjAH50ETEz9QPjuT9g3G+LjyJJ93DUMVvrkTFliw85qq
vf5rrF8LfBcQeENjJUXx84WibqjCR59A+ik9Ui5XT3vvJ1jg9BtiTv81MdOYMIrcVgnDo7L4Re5T
8gRsew8NDjZaJJuvl7/VwhOKKZRJwXyp2rxCbN2booOldGf0P9ppLXxpHpQ/GazFKErHxGyXY60+
4QxyU5jpZJy+X/7pCz1Gmf/+Ya4JmzZLptywTv0s+cbzGgZvNUOvbVBpWstC+nzPqxtiFmUtDWmc
dcro1kn8JI1Q09snyybDh/CCyMcwcYDTYSfOSotbaNLK/PcPD9XLfe+kDQWPATsyAk4wf8Ufqwt+
X35nS59bmDtjBQxiUfDO2jkSbvaY+FiDp7NpvVy+wdJHEUZ6M7S1KS98Zv7I2PaJqyVfJvMBjAZ2
xD+Xb7EwvCjqf19RWJtpBrmVJptRqMSaQkmZtII2/FbJyZzf9g4bf6V4s/S+hAGgGnGF5VKO5d5O
gG3EA3W88qCY2Mo6iKqXH2jpmwujQDBIukXOM4pL595Ljr7+TCTLVZcW8ylVNamiWmNR76uGiu9o
OhaEFLR6/+Py9ed280n3FpMo1cAPo9LnlDZgIHmJMTISy+OVK+PjwosRkyjzKfeTUubtS63n2pjL
OjX9ii9opYq78HHl+e8f+lrWB1OFe3t0TSiaR7PnTKWVEvQ4WgbaAOXwlY8h9Om8s8A/4pRwcwXu
FriDCS4ZnNiVIWPpMYQ+bRb1YMPPwVKDqQtU2YbhY5Mq8YY18eWvvHQHoVND1yXvVRtYvjUWljkq
ewa+CuMlct4u32DpQwtd2lIyD2wfNczEtL77dv+Wh9bD5LHTve76Qg9TrIJja9U0TuVk2uye9bss
I5Q0KqI17ffnHUEXox7TbFBUuSqofuf1Cwabk+EEV/VhXYx3lIgvBMSvZ26dehuSt2AUgVTNvl7z
anQx1rFOLV+20PS7GLDlHZsWjpKNxAE0GKk3191C6GchLld/0pXMtZ17x3gFNF0bV40/uiN0rdFR
qwmOU+H6XeltcI1PG872rqq56I7QsSIr6YLKkTM3Ju49+5lwqj+uNPjPz1N0R+hRecpZ9BRGJs1k
etDIrZeH9CUtOReVbX3fFpCXuzIAEDJeNQbpYowkIRh+SAIhTh0PcJNTeEAbHC3cR1qworn/J7/6
37lAFzMjiV1kc00Qu0t4VXTQozgAFpTEoNXa+A3/lf8Xf8YfpzKVkz9gqIEjhpG+67wdZX08Yhyi
3o6FyZkaaYH3hl/YR6Kgwl2Ieex36hdAwCGzQpxIx0djxJOV2l68ZfHq7+oucV4uN9bPxzrOl/47
KbRlCcQ1C6xTkStwxMqiyO6cvnQoTxbFezwC0L3qRqIGtHaYOIHBkHylBFstLnc11GivpyQaX/co
ovrTjOkPTSHNsZHENkb4G0P1ZJv4HqKfVz2DI7yshFSXRhvtkajohGPOdpsQQdLrPwz1/fINPp8Y
dNHoosC671M5gRJXQFksFO9Uq4a006hk7y/fYWGBr4t+lzqIktYI9dHNKquBKUJNwuBY8FDWPFMI
b5k5lUBMp0/DOTopOCg4k1Z65b816yd9xhT2MPGoTFo2DtbJnOLXXJde7BkqgDz4NtE5L3A8E+6z
YUPWa08j6UeaIr00dbky9i9MWqIDZ1ITL3TMrnR7DMeHAoXEXvaaNeHCwhgnenDqOi+sESm+W5tf
Q86O7Dy4M7SHAEuXMo1AzPN9Fa80xKV2IswD0Lw7OOUa1kozOGYgBWqje2vCcWUGW3pR898/rBTN
yqkmeBnGKTTJeJPILpgJC9dNM7YwFwR+7lTF2I6uQaxkCPFgjgslgem6ccYW1lZVAeBrLBo+g6xq
u5LDNRLYPH+XEMK3Q3d0uNyPFsbN/3HemHgR8XXyBUoZqA/+1/gcmO94qnaXb7D0iYWxpqRom+Xg
Dl0/+5N332MSdrPw71XXFn02oFmcWIkZi0eWziPV9qH/KQNxvnz1zzes/z9k+UPrsXtjQPoe525b
AqWIlYmU4RyC4wY+IgFLjtZs20jSnlLHS1e2NgsNVvTfKEgEEcw7qK30KX4mbas4RDIgi8sPtNCz
RbtNlWdG39SRdyqiDq6HhoaHKfhbYWHJpvoegGtaW7kvPYjQsRu85NXkkygXTeNjUwQwYSNKyJef
Y6HNWvNNP3yYgVpLROFbB8FEjv2onoMMVS4hQN6aMmwexz8Z3y2hb8NAbIukCnO3hKH8ABVybyBw
3eY56Kw6RE2Zmsnt5YdZelNCPyfbQdEcayrcStfcoJBOilmsXHppjrSEMghCbOQQcZG7lfrXy5Pb
AIZFmRIPmGubzqJGGc6nSVazzYzrJn5RfQ8MxuyAFaQuWbeBA5+S8yRNmmSAnFOhPF1+ZQtDiqjA
Z1seO5z+ZIC9IC7l34Og31ZrY8rC9zCFxuUkvcKxf1KhDjOIWxu/s+ZfabdLlxZalQbWAMhPZZ00
69cgP0XS2+X3sXRdoQlNoxakVclOM+7hnwAOl+uVz7nQD0yhARFgmBJOnZgnvKXf0wpxUC4T2w1H
Cmd7+AcS/+G6RxBmiTxVMHY7TKahHdz3suqTTwDa76qLiwdxCnU6M2ZP6KIF+lPp5V8nW5s+F4ZU
8RAO4Y2dtBJ108KpbgtlcPVYukkzSCGtds9SdAfsDOrYuNKjF1q+qJVFb6+FCAo4B7awZcYveatt
YYRdfk1LF5+H2w/DKomlUxJrrKib6LtFPSqCUSFD2Lru6vNdP1wdRY9kjYWdun2t7Z0MTJxGZFHr
s3u67gZCxy3MJAslyGQnCtnbQSE/BNaiubYcW3o5Qt8lSc7ooXHlrh2/9zogWftrPa5NaAsdWJSl
esFokxRR5645+uHG0/p3yBT7y69loQuLClO/kaKUvpW7kqp+9Uzw45BaAcK1sOOz1B3zNa3+0qZI
FJuyvYKaL2NTCKdSejSSEeuEPtX5jRm0/s0A8/fQdBUlNr3Jb+Q0a3dDPcPtOlv6lTt1e90aShZG
QwTK6mikI86cIvued8GZ1L21mu3ChxJ1rUVUBs4wG0CzrDz0JjhsW/p9+TstXXpehX7oH0nQqVVs
cvraJd2v0XO2YQSH6PK1FxZMopZVb7uBxGVUxmOI9VGCB5u338pgZnbCIr98j4UOIupZk7AZGgPH
zakG3rWtxkghPRHsXuE0az186TGEIYRTMKOFHk9MsfISYi0G9QW45AWk08ozLN1g/jYfvoEz5Imn
FUx3ITiV0X+fSBhRxqewebz8juZv+cmyUtSemZk8KSWtn6RmNT/4I8DwvB3ak6x3kORbiX0eAaTH
hPTIlVa19FWEzoD4M2x09IInMzMpQP+VnV/4dq58XcLqIPZtuyDUUD8h6yHiZohhN0f7TsLkYPSF
tLv80pYeQVgamLrWRrIyHwL05LmBjb2PrPCcyeqaPnrhBqIGDXJVpFJP4ewoLw61mZwr07k1oTRd
/v0LHVuUoMWxOjWmxiYVTOp9aRb7pi1vLl966ZfPY/7H9lo6Udo5xL4FhNj68KNalNyxPK5836XL
z93kw+WrsEib0Jn00xzponb5Bl3kzpefr/vx810/XN2XJ11zEnZxaEmr+q+iHXK4l5evvTDpiVqz
0fagFs2/vNSeksrcFsCOPNhx449cvg5zoP/TuX34/YaXJQQ2W4ObWP5t2/svY64gILPklfrSUrtR
//t+gogaatbJJAZqys8KC/sm6KyVAubSlxV6LsBDzxvlwsKdmTykk+YBO49Otk+szuUPsEDy0UXP
wSjZde0kQYYkLwZwpgTDnaQ7pCBPzA6tD1IsGGJigzTJV4hmKLrHxLSNM6cH0YNJkWJfKUm89msW
xnVRN6V5hEz6KeqCQf+d61+01kHW8HeS1jgmC81NVE4BIQdt4Hu6S5YHDrmnAiMPZ95zKvumxoJ+
+Z0ufDRRNjWQQRkUPtmp5PWhEgcvaGxCY2XVtPSKhL5e+70ehgWPoFUnztIT5b6Mf1b9z8s/fenq
Ql8f+3KM8dMiw62fiYA2SwJYy+che718+aU3M3ehD10xU7IuDCTPdL0weUzZQXZTV268oDxed31h
8V+laN8SjZcTdslWIiu8tX/EknpdZxRtqJMcVG2iRbrrZITj6dpWye8NwIqXf/tS2xS7ugTzvClG
1SUj8l6b7N9p0sQkginOQTa1CNLcmrtu6U7CRC1XvSlVamW4DuncGTGChUOZiW7QWuGm1H9cfp6F
by0q30IdOnagmqZLAOhtkJEK0kicw8STtdLNFsZdUfoWDJFB1sb8GP6PyTrF5nVKfV0UvhVj4gcW
pAs3JGbvWOdacqi0PtjrSRrsL7+cpYqfaGltdOzfkHwKN8FP9rsi7BnaaUOESdv/maRSbjeSpGbl
lvNx+QGs6YCZc2rR9F6+/0I/F1V3o2ISDqL3ultKHIhUuiJvOJl9AvyOnXr4e/kmSy1g/vuH3p4y
W/iqUhtuFumbDDZgDZI7cNYsCQvN+J8j68PlY3iLXmPklRv4ivUkEbPxCL8rPA4KtGFgw6G3Mzjy
W3ljSw8jDC0FQYsDKbCWS8Tups7NW88Jgcev4c6WGoSoupNVckAmydJdSi8wAPJNJd8UVLHbDggE
tMskejMtFcbu2mr6c+earv8TzX54f5Fm6p4eNJbrw3udrJ+28mMWqI7el6m51+pfsv2Yhe9y+TAU
7UaT3s1+1Uq+9OmEEYgwpFj18PG7Oqk+cgQhtEnf4omAATn/XTYxqcG1m0CAzbP6F3mA/Q4R7UvR
Bcfcag5xHd/Ek/ZmQzW63FIXfo8o49ObVso9vVQIkiVlqA++hkZ49LPsRlXDGylds8stjFiimq+T
h3Bo48xwaTtu5mdHW9FfLj/BQvMUpXxJxDk31gzTDeCQFR1JABj/sufrLi6sOaQ483IpbRTXk3D3
tRzh9RSXKU9cvvw/98on221ZGCiaMNVIsyxT1zG0/MHSyc/LI5Uo7Mg0d7hvyempo/BI0HP54uQN
2WKIhQlsaxoIwjFBANQbEvJvZIjdCUa7W60hMDavKu13PyZkFRDgtk/0QP6S2Yr8NhGX9tNUJIin
PaKy1w7Q1LOeWMrXMIrBGjqR/l47hXxDZKjyIPXOeADwPGfZBon84kUmpdCB/IG1asZS6xN6Q2PU
jlmpY+EqmaTdEYMrEciX2snXyQ+1R7j7yT6VOUdZed2f304TpXSZXsqWpTmNOyekMSmnxwyQybaV
PFQgPL6UPV3+rgtjGuz+/04A/thAOq0L1fWM2Ln3m9rcmwP1dqVO5GPnlzPzusYzKetz8FLeDSYR
d12w1q6W+oSw2pSjXulrL5fdQiMd29TkP37u/9bCKy19uizMCWql95ZR2YZb1+02bWVIZPpGvo6h
xNnif9/eFFsTjVLu3Vw2Uf60IbkVQUyDnkXla0Px5wsBzRG79tBkuEniwh2DEdc8pd9BMv9OHRUc
jXl1ZW37+cCniTLCop9S2x501a2miCT54mdmSmusv6XmLHxlogSyoOuT3pU0CiscBr5VUgFGviM6
aFS/RmW7v9yclx5C/Np10YWJHXRuZQ/3pPDsKn/Nlfj56ZQmqgcNRa6BNSHty+2evOcfRe0z/Znw
7N7guOyrnkBEzrYvP8fn3UITdYRdrhdRpUWaC5bIdVTvIYtIA7ZAn16+/tLDCMNZUCRy1viF5hJR
7m0VwqmNzZDmzr5wSIXVLY1z7S4ISAZX243XmONaS1hoy6KYLTXNpDZSNJjTdN+Y+0qfXkgoulX4
VJefbOHNiVI2R9etsSMlFOPVk2k9TnD+jGjFCfF5yVkTtWIjUeZ2rueq2xjFjdMZ70UhE8QD5q+J
21/aVHwnVOTn5edYaMmicqxLSawthoBtslKcg57Q5LZbe45/5wj/O5lr/7CVH5aVYzSR6xOEukuU
RbtVzRCGf6erd0YpTbd+MHhbeFrZrqw5gM0Rlm4ML3rzYhIymqqLnzxjCDZRN7swTSBo/K3flFFu
ElFTkcpFCu3RNyr5WHl5u3PatAHIaOX7UW/IdzRAdhl4u7aaRYJJNiYEMZjSG7Bo+cjpw31fk1cX
lvK31JK/R8UoHyzdO09KSGeOY/mWVIo/k19M29Qp33qO1EkXKvyNrnvZIVKLfjd05nW1KDKF/ju8
Z+VEahw5kK6NANffW33TvNR1VL3h4qrP5MFXN06TpTeXP/lC0xWlOHaehi1QiNJVNQ1qXLNTWSDW
44pneOnqwtA4+uVkW3GmQpJV7o0S7J/vkEiXvV3+8QsdWyThtnWqlV6PxK7qvpQzrJ/AwZoKutOs
dOyFDiHqb1KnA5ptkqdTDsSdB6P3Ww3ktcLOQokVAMh/v3SPFCPoC59whyQmEZWU6pHDPUBgGkA7
YqDkehtZpfMckKjz2EiFdPCbUNrJZtG82kMnbWsQgStL+aVXKQzOXkVyD/FwsquPSUnn6G9tuWvm
UIaXoa5WxrKF5iBKrz0O4Ul2qxQ3sl9jWyep4c2HP3K5MSxML6LqWibLVOHEWsEwCJoQSGuubnVS
arv2Xupe07T9Eq/pspaeQ1iB+cYUKk2h0Gla829Rxb+UoDlVU+asrMQXxnxRhJXNmTMVylfX7K2a
8Ov8vWmcO8fp9lIR4EMZ6z9mX6wM+kvvTagvml2TFX6Q6v+qMSZwsIG04ShQNsVwmzuPhDFvMiC2
lz/SwqLMFJpZ4Q+eVeLndjs53kZ+fqx9y5Uk8GdSvgEFsFKR/fQ2QDfnZ/0w1/hoCMjaMJMTqb3z
OW0U/xozI2Ehrubx3oxwk09K06+MoZ/2He4mbGeGeBYpe711jKlomk1xBoD3RPjU3uyzw+X39q/G
+D+zJ/cQmhyRzPKUFY11TJMBmrPXmeHP0iFeujcr84k2WD+1hLKfIqMYnlKmsWhjD4Pq+qk+Hofc
yGTSxqz4EPUVGahxZZ6zJou2Kfk4K8ddn3YKDPnCWN+2Y+co7FdPASmr/rzvlh7UMj6uvID5Mv/7
AgxRTu0D5bRHyxtPwxjdA7TDV0Zg+BTvM8846JVOFbYis3W6U0nSUttq0zs/ZOiOl2+/9HBCJ2nj
sAuByGHjCIZNmPwfZ2fSHDeuLeFfxAgS4LjlUINKkyVZ04YhtW0SIAGQ4AAQv/5l9aqvnmVFeHM7
rrtdA4sEDs7JzI8UDj9CM81fvPxn9+v5zvrP/ZooRNW1MgS+CXPPA29VfU7XXm/9Icz6nAToWlhn
1y925c/u1/OX/M+7NbZvehpHPTJbAgyFTT0215tco6NnazT8wT3+4mv9/qrFH6WY1gdsF1xcfSFn
vuw3TVXZhIiDXBJEiP3NDxN/jEMGWhpxeAiRgz7C2zKkdYesFNo0QElT2DL/7k3I/14wH3SerQfa
B2b97DEy5NjXTZOvQFv++fU/+0E+3F1bP096jsLxYllZUYsZMIuwoM2N+yufJ1aPD8uunhIAINV5
MqiPo/vuRJZT8NP+6tN/VGcKtL/HxUh94evlZkzC9YytPUkQNHa8BdDpz+/y2z0Rd+eHRRbtFNf1
xqwXtu7yhjwz5LHiH3PzAloqMO7ZF+/zyT37UaGZgeE3CSvWCwU1awEqBDg23dwB7TTqLx6L8LdL
WfxR0WfqNBCIx4yOyUhYwYgnq8EQ9cUg+LNX//Bbh6Jx6JBvHGp6rJBx4/uHYWjTL563T179o4Bu
Xf3Mm7ZOXNC6q0uv19kVdKHtFyvT7zuDGDR8+JXDdF6TZuXJkWr7Q1skLyOY4RrEzfell2++dbuu
Wx9Wl/3gXvhVGOUnP/lHdR3mq11ENyYvUr+rJtYcHeXHKfjqzv3s5T8s7lvczhjZRvxCZFt8Y5Wh
v9YoAHDcT9Ivrttnb3H+8/+s6CutPYAE7HRqo5/IdM0RgWf4w58fvM9e+3wn/Oe11TqkG5yhA5TR
jleOpqgMoXS80TEST//8Fp/dVPR/34KarFUAdQ4n2fo34CvtBem+OHJ8srR+VI406GnMc9PpE87M
JxstxQhpeia60gfN7K8+/UfxSMc9z+sMTgNRgDnD2jiTr2774mn+5Op/1IysyxYoL1lGHAVmNDzA
DiqDng95KPr2i/L1s7f4cH82nXRzOqsRh1wGRiQ7Mi8+JUZ9VbmdF57/X7nFH7ERCW2SbK3hFU8E
cjZad+En1x6k4ym3txIRiNn2q0nXR8kf//x7JP92LH/zjh9D+6gOQZKfBdIxehagdPLn7F51o0GO
syLj7TJH8gRzs9rjv/SD3NnNy7eZIBIbsfLNSbCZvKT+SJerkK+xAvx76KaDyM4Zg02zyg28BbCV
/CgebR7HgcFfIdG1Cvyoz0Hb3C5A/WUrjp5aHjoQQmDtx5gm6ViCMy8sx8LN9D7wmLK5MZtD+rfx
9kMGX1Ik3II45sW/hlwlPKLXBMFvKKfdFmvkGgZo0ow6+ia6mmGyQOwT9aNstxkqr3XG54cO3uZn
FHRNXwzRkPUHGNBN0cWRKjXktk8JMsDLyQ9GRD/SG+TG3a1raJFOv91NyFopVka9akratsLX9HZ2
yIDmVSbNx1ptJcL96wOuwporKyTmXmLajU3t8m3tt3xsqdunHQGu10vDnTtn2nsga1RCigwz9zQ9
eDDEof120S59f8fS5ScGe0MRNdv17FGY8LdpLSzAv4WTEjJ9/ugZO5Wa6bEwIK3uSd++ZjGpUd0v
KAHq9NiJ2hbwwItcwkEAysqiin6M74MetjIbghrdKnupSYJGY6eLtAOOLAHoZQdkwHHF0wUJmxZV
O/vfU+m/Qhxk0CBcxD4BlMaQEPQ6hS/I/DSpRBh7eQvE9Y5M4wO3zY9l6H5lWiEZN37w0b5Euqh/
uazNd2G2vQiZl/NoG3IaWgrH/HzJ6yjO61H7IDDXCIbh9c7Ng7wABx4JSktt3IPPMP4yUX0pqYSU
qB1LlYkqWyfQOrPlgYC/mXa6zFrv6LHsR0TYNyHDNWe2nxDr2XjlAipX7qK0yPwIKGREBUO90+5M
PRzEGaTZSorSH2DeOjO3M3z9e9PLe0SqLYggB8JYeBkE4P7yknHFkZGv9hF1F57PYTjoAKHukn7b
LXN86Jvs1STdFe1UmoPU+3xeZMMsfmWOvTQ9PK6jg49bUdi8knmS5TIAkVCT/lrY4KlL60cfqsU5
MhXoGVPFs3ofhxPIxEsKDnUvXUHFgpQBruMyISKBkX7cofBD4TEhliAmcBjFhpMyWulbZ7NfvYhe
IkMpbu7mHS75myGLGXDi+mqe1WU9sivNWuANoKXGOfo4SHsCqetuYtnJ9fSn1f07SYEnpsM45ECW
3qWjf9mH/IaE/Q/QPF+izL/ENURxGA5F0oZROXDqjgto9Fm3wrzVwKdMZH0ZDeotVgkEWyBBK6b+
4SYNDgA149dLM3kQFGDSta+f1JmPB/i2Bo5qToouASN1yMIXJskFh/Qhpz0FB7lr4PEckgNhflUv
0Vx5DXn3RXyvOwsYdns1LfE1oqMva17Lf8RqfMCmBdzA1PyjmYQNdRRjzn0AUBvk7WQt1YCYU7xX
gKxcEIEfEO6kS8n4y9DjRlIsIrmrNQJV4XvPe5aU2UpfkSf6kC3DHvCu3Tm9GGzoHuD1KKvo4plj
H4JplYESjjt7VogLGGzZiKhiqSmgCS1YkoIG4qkn4UkKgmJU52mYfY9c5vDk1vxtYaotekf8/bpy
rK0Kdzc42F0VZH6aY0CQFfCWVQjBOKnInI/GnOCOgPAjq5vHJVwa0GHjn6smtxj9wVxai6aaemTD
R018syU2LL1OPA1iulqsaHOHJKViMMn3qA3/gYdNlmDBEZy9kmQXhIIAwAystFl7CCfMMWr1Wrka
A90wjg6BGx5mT2lAb+vsFrKBrQIS/YZv5s1HdlmZQWcAj9cAwYVzXhnUyQVghTdYAu8TjqBEGk0K
OnvwC7HcY2tCqncnIJn1ID4oOlBwQYEeICXyupy6DCzwdX72PP3o8/Gui5fbgTgvl9mgCy44L6yY
wOHi40MMOdjeT+g/g90eG+QB4q5EfgdhaQk6ySsCkEqM+sIyioYg1zq9n6ne6WnRJ9ZOlzRcroBi
vuukAvMYzfTaxFsZq/AlXOyT3Cgux4AQkShdimwOXpxPeqT84j9UPHqA7+VVjuYV3PZjCOpEPkOt
lmeMvABxAqrMZl5dEwxVbfhU2XlajxSW9W2KLwKI2hq3VqDqXmgf1G/om9HRd/hSKopvkKl+08Rq
LOIWRGFvzG5mgZdHRPZxcOj4+Gknyg3wF2zNfYXopyRnjTQVmmA/02wYKsjfJwCZrSujtLmAMf81
iUbgMCz7hQ0HbpHFnNYMATBoKfgFYhoB5U75EF1twwJQzAyytE6J22MScEJkbxFBieRhsy0Qr3CD
AjDeJWl0PpkuO1d3v6IW49kFQBKJhg5iZ1iBm7yo5XSKqP8Qbwk+jCUX2BgupdaI5qXqeXMOdO9w
6Yq1TmQV60gd/M3ri4hArjajcNi3Ak07zwv9HMC1EVIWORfO897n3l8rqA2QTGxhbgthU8gHZ5ui
budhRyP/m2woYoaUTvJMxt9qiUxu7WO2pkizByqe4r4G4wwbNXsNncG+pY0t6Rzd97MA6j4WFm/X
nW+M3nVIe5uXWzr44cmbcfVVYrsbjhwjbFMT0l2na6jEMa4bmX2w63aF2UWbiyjWpVvIr3mq78Jm
OYUtG658o25GJ1S+qPkYIbALG+ycFlMdv4OwbI8kCoYr/HsYVh1NCthV4IMJtwk5zAz08yDA3kym
ZQdkE/kGHiW/4UPQVQSR8cUQK/W0aPHvBtaU43phQHQTYV9Kj4nLFmD6ct5agufh+zj/EgLE3RE6
Cjm73GK3XGP+bVE4gyZTkDeA3l2YrtkjyxebOVVInF0Brxvxk86kdOjAQmL8gBCnogN6HVrDH0tK
c9bZazmM1ejbPThOQS6WEVktCS2GZb5mHStn1yLOnz80+hL9jbz3zR4M57hw0CsPKd3LQBXjELy7
UB56F+whCbilU3eBuVo1IBxsg0i/1l4VEHPZz3rPwxlRanXhxvQ5RDcaDtbXjkLOOQO5nSYbjkBJ
UyL0Al+y2dpCx94eBnaot9bmikAj0aRN0Xv6SRrECanmgAKlRILCLawXZcRspVT8wkz8TaT/IGwk
TwJ2229ekdgBkD3XXa3NcukQF5Mr5ARFS/xNcaSEbtiW6YL8vjD+viwkqyI/LmPu1mPfgxDTDFfd
kJWbR18Djk/lsYmiyvzZNlwWkUSJSvwTFO65R5FyHEzlSLF78dl/hau5ENiaEA/LBjIjS268Jyze
NUwcwrEeyzBBBRSN6wnoKpDO+xb5Lu6hnWxppqkIF3maUVxFlH5DKlOdR6nCjhROee0JgIBCbL8r
U4dwfYr0E1n9y/AMXG9phhz33s8FsHsy7+t+vFBRAGPkGO1GPva7YcwSgCfI0S5DtI9HP90v0xTs
s8m7XGTX/qobpJeLmPYXaoVsDV6gq4UnQOYGi9ut9XqICRB7UMIfdF9PZevWsMmb1XRFHXhBVc92
qsC3Aul43a2c4LlQ8q3LzHGd4ApkHOzMuq0M9G0Ah+HKzWtwsWC9BzqCYjrQvxgK8nwtyBvtVQGK
ty7hgJmKc5YvlhtcMALt426jlcpWKI6pPkZJw74hqBzRE4DRF+0cJdjUsQiPNNQAAipV+u0c5gMg
GHfTEDYvqTLTw0g3IMojtLGFHuY36cnuxvdJ+o77Uh2HFF8JltPm2C4CsVyd5JfI5fAvIRTn+yZL
JyypbqR5186UFZMdmm9Zi4rWinjaRRymilzHQ0MPQZREFXqOGuc0k2HXpxJzmONip+GtGyxQuGSS
/HoKNrlbRgJ8M7Ywdtn1vptvuxlSs8r42mVfNMt+76il8b9trv/0ThYv7jy94vQ+g0FQmb0G8qwU
3+MXlLI5jcr4rwbtNP4oVK1dRlAFwUgWIwuE1RFitlGkpF8Fj3zSRfkoUHV6Ppf4jT6tRlZmwwNt
8S5THrIvQsw+e4MP460AOULptKKHAvhshAIDd1qK8+a2YotuGdb9P7cGPml1/L/kybRL4hYYzpPG
0oYA4Ny1JI/d/Z9f/ZMpzke5qlgArkPRgkZKfT83HMXnT8XvzgMP6d393Vt8aMa16IguJovHkwzK
eRgR6X3rQYstHqLwK03eZ9foQzMuOT/OvgJiCfG+1eQh+EP/FMMXg9nPXvzDJCWBfKXhEbLmspU9
1VjWK4WUDgrNQfXnC/SvjeQ3vZ+PBgrp1yPARWN95HrSHOjGAAQqGir4ujKLxtnqxuQ28tM5zY1m
3RWOXuuxM5m528I4dagHEhwLWuGhPPFclcaL/BEGOPXqJIErZo79vJ2+lFn+/npEH0VR4ITGZvHb
4EKMc3TemCmOvPO3WoV/1RmGf/t/W6vMRFIMZCQXkBHli/cYNm8wSX/R+fz9p4/DD3OrJhO+z/lW
X3BglcvAdsAcxg2QAyQs//xzfrIuhB+GGciDwy4nZQ2Ik90Hyr1uAmJgCeVb3euvVP6/VUDQ+KN/
2HC6RspbptMQ/mwmsdc8wjFwyxecDWXTFTD/5l+GdHyySHx0E4dIsfMAdDprlortShPEBJTOHpL1
iwfgPCn5zf1PP6ykJmYgpKsou6Coy8UY4hcJyx4WfkJ+rUFwEGba/fm3+aRrT8+/2X82t9RBN4aS
BLJKilO3qss2bf/uZ/+Is2h8QSALhmITIKTbdUTZImyFLuyzs19lEH326c9//p9Pv02zMtDvIZ5N
P0bswfyVuQk304fl000r1K1xi2kA5ddxNu27iT/Eqb3980X/7Pb5sIBuHbUqVrWGaRldnO6m7Vzp
xr6Ygvcwqb+4/J881/Tjcx2s2ZwwXBtLLo33CCXLsLz++fN/dtk/PNAybOHgcHjptr0N4ucvN8Yg
+NfS8ps7/yM0QC+jaZZxq48dLHLPXiaCChYR78jt2uyboUVdocE75JoMO39OMpujvzHDSjSKnW+m
7aSDbAODNlzHguHQ+63T25qb1brTGmX8VkBnsPMCmJ6R582qNW6Sl6hLlusIraQCO4Z/1aqU31nS
Ye66UpzaOmIuCEIud3pGJe/J/qajIGCGZN3yCHDlPRbP9jBtWV/wEcjhGNFYPO9MD0fXuIbBT5F1
2z+LS9hOZxMYsG5ui43N480g0qGUaYoNo+/c4peY4mAwGq/k1gPr8aH20zHIk1Btr2FtY3RL0gUc
d9bLI5RKyQWz4/Y2ixBRIm3qv0v0FbFCqHVXU5v89IlDR22LoZgiVg6HLJmbA8wowY70RBx9CQUM
Ds7nluTkSL50yl0DBSMrdJX1fTpnS+lv4Vi4KVFHtMim/RJ79hqnveQ93JA1Mbp52Y3o9VSp85YS
sn+QXtyK1oi3MfbDi9E+6WLTXWV8cC8hsFXH1JMa4W2S+ZdAxdQBPukM+0aridqrRY+37YgHQBO5
LGUCRPN1u7EMFzjgd1uP3sc0geCcsznhNwkSMl+nUcRXSdTr15GihxZknTlAYodzbGSmdwdB/z8E
uMk96XQL3ojtH7Ys28oAPHkc2ePxyqo5uu3a1hW4/mKfZYZ+b3vtKu3P61RGAh8sMq7B3eRPNCi7
Abp2f0nqynp1UwieumJK0eJLg2zYjR4+xJgy/zvdaJybkdXXtWyaQgdeXEXJufOJzJ1nHmesINpL
HoG8JKXdFnZtU6pViYnXujfhrHHIQys/XandrwOcJ9Yk/n6bG2jIZbCVERTSeToTfZhshhENxvDo
qGOraN8W38/Ou2v6PMTQAbNpSvdR1qAan7SsRsYfZeaTRyvx11K5PFjCxG1Yc4mXT2YQIDBI05D3
XXVSuArPxc2q+VambIbtWp+72V7UjJdDoHGC08KWbsYEIUxvs255x1WYLwxCys73Dj0IoJx3ZhTe
Y0Rme6OSDQnimUTSAZ7l77gD20tIflaer50nVJEw48uSCFjr2YTZbhiL6H6wJrtmKw1PU9M1pxAA
nGrWrM9rEmb5tGIslRKN/g9sVNVCMNLieItHjvbMycbZBlY18cyrTBd0izKyPNVjlh03IJtR3DO+
S2tDn+Zhyq5Xio4LF6y5mYwcofzDHCVuFhS6Syz3aN+2l36Msihzlu9tt6mcucAgX1YmNwjt4j2Q
0oN4DNrGu0+8EPofH02Kfod8shgQc6SF0Wmxz54/awBXNL22OlgvNiBvyxG312nKMDewaBXtQCxr
i0WhGZdOqJVA2ezQHWBT1a8L8jmC2gFsbTjbKxPN+21Mt2rZEJIIDaj4RWWNUOSsji4a4KqwbMVp
aWwqd6SzbcXBBL3BRIegwYjaCHjcYR8PwVah86mLTAZmH1IJV1o2sp0fnRnqdepXCeTMhfTi6Lgl
0bxzFrGVjW28PR0nVyYGs0/rxvbgZl+/E0660hGxvUzYol9Mypc7vwm7Mpm4vMzAML8NTNddMIOp
QNsHTyjo59skm+y+9tByzkO5YbpGG3YazpTDMFhroLnRUnQas+C6T3/pbkvfAqbmPBmQK9yGOAgm
tM/2xPKDQT5DiLnZSVPtbqyg8T6JAq9qF8x6Md9I9+046b1nE40eSgcgeiyf2vM4o8VkuBTeigda
1BIJk5790YSuQSemXfIlIcnlAhJBAOlVun13EFq/QTnjo2vtY4YyjhhNDMm0k/HAjtrp8YitaDqg
RGkk0FD1OIJUGad3Wd2lPxWNTJGidfnmK/glZG/Q16ZeuGuok8dEUswDtQ723dg7BESnPhgRagRG
fZr4IfQGVbYZBolREkaFv0T1wQiPYEXtw2dgIfluGWaEJ2L8WQ3rvH7v2rp+hHNKHZHJYNEb7ugu
WgIcDodFYc1BF3qNprgEJI8f4JrgJYE78noEoq9wqNn21gSibHvZ5ZxMTYmsCoftcDN518nL2sef
uza44VzIQ7OipziuLYDyE7gNKd+2vJXNP4TWSwk87FBtkyZYZOGVRdIj/uaymDxAoXCL5wYKehAC
C9oP4r5Ztvg8AXrSaftMvJQdwomLvZyRJBjgp8w19cB4Clz/Q2/C7Ge/QWgeopsQVITmf69sMQQT
UnXXeLxsNT5ky0mbb34X5Wg+YwlXdsGokQV3RIX/YEJ72wzjYcGEKI/cwEsIBPB3Vnj0dbqRY0oy
uIbhZCy1WmURnzPiNkUk4KOBylMMuPcTRPdFuyBOf1t6fcehLN6FjZ+i+xmbsumsw36QTXiQmqVE
KM7eZsS/ijVWBUanfbzBXrUk3X0GoOC1njKv4iLmOelAEoVkVxfKm5+NwJwAaV+3bY0RS6eSPs9o
+tDUYqiylL7B9fDIld6HY/guLQLtsIZh56WNQYngfsokHvPQS5/4htnS2joMYec1zls3zZXokgxW
Qakx2Jnfu7n9Ea1W5EgqQIA3I6Rqavqro+ZbkiX3hGfJAV7GY2PIVRoQ7EJdjScPuM4c9cyj0n56
QGM1gBAdVyjLEBkF4cBWjgRTkbRDnGWMxtf3nnhPo9fPiPwCSE7Xm4LiYXIFOqYKOSUw5K9uejXz
9lxrmHtnbJJVPGdJwWN203jxM9rFL3ZNnywZnoM4EIc6WreKiQ1L4OaYyoPR/znGU1vGNH6oFVax
DEvv9RDa7K2LCZrvCo3zZI1vmenxcIXjXRzXz10Lil3YYKgXegveDqvUDrKOqdAmes8iX+0B1v2x
LQvDAWoQ6E5ONxkBQVpy2JumJPuBaFDUOCNy2Gqs/SjoDL6ltAaDxWDLrUVDve7GJE8nFuWRjG6Z
YD9XbmTuJdCs2NEGpXbDNbxXS0k9vhaRTtHH2AiaRy2DAJ8LnCIQ8b4POgTJI+jnV7/Vv1LexBgu
BtjUVgwlFu3OQ4Xke2vkIT3H4yAm/Slc+/s4ROVofTIeo/OgggTwI+KWexuWvi7jZHXnYe1dC2tv
aTACLZATOJ/VGz9hDaJF22yodJUXF2yAtoLabMnXwYSlBco1b9X6OIS+qYIFw2POULKABzkesF6g
FubkV4R0qwtop1+EbfxdZ+HQClOrDomsH4WPwITEaFt5XvN98/HeCzp0ORymrFjTs8rW9025xjUv
A+geigClYLwQP5cjBB9QzF41vV0glk/RFc6WBB9nxHSK0TdLMQwR6ZxrZ+9Dmrx7MPvmYRKpavFR
JKcbRChGY1uxfXAbYCZ4MWCmWfQsm/MY+AkQXwl6Csp6CG5w754TSxWYYM6h2RlRXrNfPdWQe8VA
OBIvwttD8kJWx4sYK0k+bJOtklqo0sUZzyEqecGITxTehq1vw3pT2QknCPBjoh0YxOpny7Km8kjk
X2INNgeCjWM3BBwzfU7uEdk+lmxx0GWT2fxUBtnPeTJhNgbJT7RrgJV7AC75UoHlC/85tCuwE7hT
oJcnWNSuQUedEZ+OVtq4UO9eJK26N17n3U8pbnTWh3ArBul9EpL2OsEwESKije3ayTsiX5pc1uex
S6fYbjAp/IYQfexoHfc7tO/x3RfvwBwGRwDbvY8QCZb9ON8PsP9XYcC/OaQ/nPtlV41AuYO+Hzk2
CWZy9bo+jn0Q5Javr2zdMFNfpgB/t85O0P3xIsJILA2Ha6PQ9lfdjUNMAo5dM5b/qPkmJXJf0S0U
6AvW7ykyX7APYHY5Nhz7IU5KRTd531Mi70nXYsNZ8PwtUqvKLjLKY6E6/M/0jjKnB7XaJnlv+vdh
mK6t8FBR1n5b+Z6WOzbX4YF6c1N6qbqfVHeyyHksof6QRRuZDb1IiGE27V0ypDdUHvdfAa73doO2
N9vULYVXB7BJSoxcszFodhNKPbA6YIQz0vIC2jZIq2ZxpdfV7aQLTgul7THq4AVpomapwkn8yNzQ
FjPq+UJ1nGBVDORubeq4xHFGokOqkBoxIABMohtcrtLBtBVi2/eIfwnbrqhsis5MBhvqManrbo89
mpWthcEzc3B2TYw+ew53crNG+AIkg0JBgiUfjyhfRDryHLUczsNh/WZreetmBWlAcy436XbDQ0MK
b5q3IvR6Lwcnit2SNYJyLaHpoZmRdZ6Z6HWCg/HEY2CUZ8Do9sOKDyRWgERaSt0umsRY9GJJ91vC
5zwIaV96XvLStCMtIi6eZ2UzzJ4JlgOcVRdIevY2GjVMBBDnBQMOYJNQaRGgB7xPZDAXdkyvIFOJ
cxf3kJJ2GSYILRbNTtLdwgYEJqQGwfJA04H7FepvoZpeklVPN1IBldYzwfeInguLtlPiFj2Ltaip
6u/VGiJNBXVevioIcchoaTWIzYEXELP9NiThcYV2b98Ts1TQjdlqSbesijd9MfvTPRhUWFsj+VIj
r72fU5fPSKYBtIVkx8Rfn41T96nFzNKs2r8Vw6yxoQ+4SbQHCmXf20pO3DtEcljvaAs13TB52CRT
DF77GiVfF6LvEU7O228KcwfAr8wL9OX+ThmGfQvVPB42wSHISHzImYZ5T4PIIjRm282b2U5g9v2Q
izEVEjjkTtZzd8WhiHgMIT49Djh/5QFnQ2W4hbSth4yn2+ZTFsasjPr50aiQ5HAVjN88M3BQGZMU
43P/fnOGl/WA4pt2iCBhOvVy5m0WFhquc7Yla54O2BglcwIK/u6dW/6Cnt2ST3OQfF+1uQXhdS4G
Cyw5nrZHsQSYERI0I+oe08KeA8WKAM76aLboyaUDmm2taSEIYGKnvZRcBsZPMGUc27JVjWwKw+pG
Hfo08pD4wM/Co4HVa+7EhKE6wvECnDXD4J7Zmd4aurnLfrDkhvtmvopbhU0WJ1iJ6DOS4KbzZxW2
F5bCSFMu1rPf2ZqwZz/exAFJjnIn4FC+9rVuoX2sZr4H7eMp8Qc8X51cLkFPoYW0cb9PKY4tW+eZ
Auax7iZryHAp7VTvvMipU0Dmft9jN9lx28V7lkZqn7UG6lifRBVopX0JRb6+zqAvxbmtDzHt3np0
rTEv2QVgM5dLbLDSoYjYpfq8sZkUJA0kuiX7AS7Mb2b2KSb9k0QPYGigcHCEnzwh6c0019NOQwcP
XHhUH3u/9gsck897sYdsQTF3h8RrcLSMHY4x0yZOfBu6J6/vwGgxTO7iFoP+Ogn1CT5vVyItpj0I
pMbso+08Q3f9ug+zFo013kDUlqbhWhCYn0psUAtg7P5wh2QfbKFqTuWjTSRDH4a5yzTo02uH0qhq
hrUrRj61F6N02R0suvTCQzYXjreNesL+YwoYgixWAyDt3izpgxsVQoRSZ6OB3Imwi1XKBAI+M8X5
PAlyGCkD9C4aIWPqknW8crB7fgslohUlSeM7UEOCSxbZLg+WODIo7KLumniE4v/z+WJdcDzeoib4
yddNIYIeDas4PTdbLCS3ER7LivkZ8qEy5rEd4ojTl5rV2x4LuYD0Dc2qcEiRsTA5ebFRBiP8ysMh
KsQ612WoMv53gz7yoc/bhEyQrCbDyYOulWN9wj8k+/HnJvIn/emPEXITW3p/8ulwcuwO0zzTCPTV
/q7B/jE9bnHWte782om6GagrvGaXXJD4DTyPL6Zmn7TA/7V4/mfyoICbncM1G09b5J25OVch2n9/
d2E+jGSCHr4+N3vjKQgvN+9O+Nep+eKaf/apz7/Ffz61c9P/cXYdy5HqUPSLqCIjtp0bHMdp7I1q
okAgQAQRvv6d9spP0zRVvXN5ITWSrsK9J7jhYEAFlzb8BgJrb8Q0vl/+1TMlK+vU5ZemUykDuPq4
JFJJ+tKzE1/Vfmhkl686Yh9KwOBdQa5iqfqfXPwvfREA+uEtigTAUENtN0dto1kHAN9c/pLTOJ8p
QXziQL607nnCG3u8gCOO28Wo0g3yARsnMIFeXsAYzC19rTQzlgrs78QOI1SZ8hUDAigYnNvcmX5d
/oKZ9k0tboGnNYcs75yowRMmcGDfXk/rKnOuGiBP15iStl2Fo03gRMcA96u9Hq8t07e2Kh1oREbv
OhCDpytMZSbDqd2UXlQAtugic3zag718CUdyfp7hFv3/FYsCn8Pl6NiRpG+k/xbwZtWYT2n2eHkS
zseaF2phnPOAsC4dXNzsgKKkMjvwdny/3Pb5CfZ0ySXPGssyHDs7auGlW/c+YOcDcgVLAz/307VY
5hPwVdnkT5H0xT1qAt+IkW0v//K5prXKKm9o21cntgzyr0++xN2rWprPuaa1qmrQgTiANLIdBTB9
h1zeKdu15Aswt1a0iB1AbAlGC9TxBijjir836R0JfnfOj8ujMte8FrBm5+TMNbFWAvHRuHitWH/G
sFn17hL2a2bB6OpJcPnswGWy7KiA8xeqc0hs/3S6JVGo8/Vs4Hv/H0lOyIJspJ0bhRYIB34uPyah
nsvBj3uK6t4Iyaj15YGamWOixSwjFR1dYk1RQX+I3scLbUnIZWYKdNkkVGeNUYSeHZkWhQplgvxh
KGx1b6ne24qU4ll0+RPmOtLm2hUWnG5LbDtN86u27+wAl3q85dnC1jAzF7obWzu6A9jD1I4s0m6h
Mbcq3A81VJu6+zWO7ebyN8x1ok14ZVm4ixswxAQ5bdUwqMv0UGibVpwj8W3ThevnJ0Do35PYC7TZ
bqB6qWq3CY6VkYF85ConShgdbiyImj+gOmk/JoIPYC2hrH6Avkm+8e10vAFytrd2auzdezPom9WQ
GNYBrjEWeGZFGKM0nG2Q6RluvMIfngom+rsWD78/fZUTEJ1gVnlXsFONjlZ+detUdr+zicE3lapU
vca7CJn9ocrIAeJW3Za1rYsvtz2UBAvUjVRXMTwfUudYF3aidlausmOYu3hFIpVPF65bczNwWl1f
Limm7QxgMnDQi4Jp70/ObhrDfVMACZFDxdN3rmKuAnj7/26ypkZpYLKquKzuDN9BQRZlQ/Xn8iqa
CeZ/ZKsKJI9Raq9iGJbA0rvaNnW1cMzM7He6dVx2soT3OZdgd3w7ke56UFvUsLAu5xrXDhpWlDkg
GpDb6o033g0blwukKa66uwES8P8RD6RbgxEIoq0lkC0vs31wgnUbC0M+99O1zWcaIWvXjfkUTbh4
Elqte/VU90unzKfC9JmA1SV7xmYE8INM5JgC/w0DWB+pZyNn1VoEqJV5WXv6rGL43g2jOa0sQbvf
qeOlOJHAiy1ZUt6iLkU2VQY96a5m5baBdcrC0THz6d7p/18ihqkKPIyyNCNOnNih/VMSssi1l4wo
ZgLSOy3yL837ouiLAGydyCiSG5UQYP699BseoTBsHcw/TdVeF5KedoMCeDULk8Q1I8KLbltiNrdJ
aEQgtC6w7ecGSlveY8dVkXnGFDmJMjcDXCJQvSzBCArhInVF5LuOrk7tEcNpStoXsVnzd0ADj3k4
Hi43ffbXo2lthWfEsOuxC4yorH4bSAib5Ggim3W58bM7Fuw0TuDTL5PsWiNAx04B7gq4gG4TBdNV
qxMtaydqC5hNPTVZGOVlw14o2O23nlNkv1klkutG5hNy9+XH22FQNbUL2DZAESukCzdsep0sdU14
4QP0A2noLABuEhohH7aasOqTqYM/W7gw8mdvTWhei17JM57bADZFngGJXCpwTH9z6BPY6gu/f25q
tfh1UBZoEs+aYtZ37d6rjHEnazc9XrdwtKAFXDmBSVOJhQPuIvMhR0A9+ypdK4yNFrBSIUtvEY9E
5skr0P6uUP6k/ZKux9mNDa1rB1IbSnDAy4REJQoXZeKuJ8hyVt5wzNNHP32+PD4zUatnLNp0GKib
VUE0tVMduSm1ToDYcsMt4S7sm+cn2NazFqkJqXdpo4phWvfFdCuuSra4tp6lmJrULUV1sn8KcPWi
ITmKcLjLnGIB/H/aAf45U9H+aV6+hC2ZmpxOYKNH1EQxi7gCYmn8qRftvjshG2znhTtI+1+eh8/8
5bnetDC2/B4XZeKoWH3vAFN5D9+8dgVCrn/jjCuUEe/M5+HjqXpEmXeJcfMpg3KuTy22+0ZOcE8F
MclvWqgIdKgTbS0AWqFgGOAxAV5q/RoAVfA3LymQsEM5bDNDBd9gEgL+awLeKC+maSslzkWABTK4
ZRrIR/6VQzHem4A5/QFSECzuXpbtOuyz9l7Q1DVXDby1zBgQYw8w07DjqD8FSgG/qYBAuzyeM5Nn
a3FPgX7yPC8ZY6CPdkUKOBEv/B9Dn0IfNMweoc+9hy3gwkqZW+HaFuaXqaWCrs5iAW/EPLHuRA4x
jcsfMte2/iG+2Ys8UzIWoFjktfnG0vHv5abPbzC2/qbPSwvVFSasWLbsDQKE1hHw0XCdl0G1SQ3W
PWYG8HeX+zq/z6AU8/9gSgcCW4EG4qUthHhQqF+NebfJ+e/rWtcWMl6+YVIztK6mYm0VoFG6r8pj
CyfU3G/XpnekAewDLViRZSrI93aoOvCRXfARbdUuhP/MciXaLBekyrlXdyCE++OD27YWgPZqkwUO
DpQ0+CWtdK8Mb3PdaGnHViWUoaaE9HFlNPlrDzXsXVcDhX9SSJmuCwmiHV6GMbLcndQU+9PRAX8G
BbQrV5J2z0TyQagidbFRBr9r8twUH0n/fHlgZgJCT+GM3Kyd1K3GOLPaPVIGEHMpUJrngv4EuS3F
R+AOdLmrmTUVnBbCl8PF8pQ5Qg2sj4GnVlu/KyHUUk4cYIjh6XIPp9V5ZnPXczhdGvQgiwd9nLLu
T5oa8SkFfF1EBFo013lZK5kaRlQwwIPKsj2xwj1efAvcxL8qrezaegqEOaQr08Dlsc+GLbTKHxyV
PF4em09zsXODo4U0iBzKT4BBjx1T0lvCW6hXqUqcwBfJtHc6iHbAOJi+TG0DLVYHyP61aMP0vjY8
hfQScHlt4YvvBdKTEQj9coO3LYTXT/pTq86sxNFRIbgsTVnted4BIwTZpe+Xf/vcytEiy6V1YrQG
aDU9YKoAUQ8A7ICRAfhz4i0sndOr6tzoaCGW4pER8ikcYxp0bx31AJIL5LQqenHDQi/ivQPQCkhZ
EHS6ztzW/ieB4XKz65RJIoN/eAAEWO53Wt1nABBdHrXz2oiurcsM90wlrZ94QUSQ5s8Tb82MBjBo
e2XTV2eU2yDPH1n5nYLqernHUyycGURfuz5CIDitHQ8durbcWsY7kCs7Tm+6bOFaPde+FoNWB1N6
IF+m2KzuJhCTIHixspMYKNqFYu9cB9qh6kDPJrNdXsR1dgMJxlVpvwGBA/LCwiqba1+LQd6GvBOs
IFGQugCT/xy9cGO7P10pNpdnYGY719VtLdlyWhZZERfZB2tejJNkGHgHzBw2xCwXFtZMOPraYToy
l7uJQqxU/i/coVbU/U1wcFz+gplrga/FupBU5MANnwBgkd/+ahvgfSCh3LTPNWpIRvrrcjdzA6XF
e1s3JQFwEBBHVh3VaTOfnJOEG/uAWgocoYxiYUnNRaGeHu4hGoRIRP5pCnJ3k6bpX0glIhkV/IKJ
0Pe8MJ8YK2LGxveOgZdw+fM+s1tnQlF3OgC7CAkMvycRtoAtyD37sXPX8OjZgm4KSg8stzhJxSbN
uQ9ixoDHDKu7hYvQzCrX9X1JUFuU9kYBTcgnAkYNVAzXfAyA97OvW4H/aPvmXpEBPQ1VgwKlV+VB
ta41+ptyVNlCIM2scV3VV44D6yHt40cT1O2BJzWGPWkq/w42VOlCF9bny+zMJHnaflZMpt+YHMhT
MSZ+BDXAZgMC8LgBQhl8LZDaYKfSse0krRr6Nj4tYyA4nT3vOu9gOvDAyYLE+c4h/gNBO9FFygLT
SvgixWW9SKCko6yDIbpsA2N5F7EDSC1rB4hGNkE63ac9USu3LygEDVE+desqXQ+jWx+L4YRdB8Tm
pvF9PB7rkD5PcNS9F6MEll5V7XMHVuK30W6qTcKJtwU1IjmKqgz36QT5RjOQ6Rpli34N1DbUGI30
Jw0gtBPKgh8nCL0BoxwSaDBbJ3hnkcU5S9VuhKTYS1hCQyGD6ErEXKjPJ9lgrFMoQr02RZFs81wO
u7I6IWtFR48Wr+nRh0r90WACrdZFkN1x8O7eujxkP9uJ8BCqVl74Bxi57OiGPdsrQFmfWycg0Jei
ZbJLS1ft7EAM6z6ZcmilTWonYDq/60K/uOlqK9lCec98TmvONkEivEfoBjXfmF+ArKaq8JBDFuSt
88O/hgWwr21ID6hFoB3BhwhXiZiKgw/VHFyHenhluFBo9EwmjiM4EW/Am9Y/JODdrwFRHkCTjK/C
EYq2ORQXYECb7XKvsw/gMvyRhFmHPOnFoQCs6lgISMkThxQPGaqQh7SAl10NzujWHOzxqR1bzPdJ
ghxqUtBNg7ppvVCPmtk3Xef/l3goqiVjUHoV2I52z1cuwZcqE1XLsHPZMSDjeGeZVa0W9rGZMNSF
WftQ1N00wTLcn1jUjebBV/CRVu5C83Nfox02qI7btE4NF7tkWkeJzesNKT0IXhmqXBeBcrc2b/jT
5T157lu0I8duE6+jrTPGQ/ArhW0GGeGVtuR/Prfnnjr98rhSgQkB29OZHDAbwqoWINfSG8B8cMtt
K70rj3698iTBUQkgoFnHfV49JBl9YKp+zZjcXR6iua/QVlfOJOrpQTvGXXXXBA9FA0AH+UjI6+Xm
T9esc/ut/f9BCrsOInVJ5Uc1Dx5KK3t2FP15XdPaSqq6Jslt1LSjCWOdF1ENFtx1LWvLJnNGipsK
rWIAzJ86V945Y7NwUM+tSK3EBPMboOw7pKlZNa4CKYEFKqApszAkc61r732vy6BFTdQYt1AaIyBD
BgPbDHSpSjPX/Cmmv6z4dsqgelYCjg6ZO2idJZCvFTYeZzTgxsIJPbMcP53JvnQhgLcFY7nwI0UF
BV13/OtCzpTnCsAjQx4uz+/cd5z+/6UTZWQ1qBgOdHCdZ0K/4Qk4BAvzO7Pe3dP/vzRdQR1ACmGV
saoScU8yOsA6mVrTwgTPvJl1ZRoo1LcQqgc0ljaoEoxB4G/xPvd2EJOBrB8fALaXbTTwIdiDCmYt
fNTMeOl6NSwP0x4iBmNctt/G/qTNu/K8hcv6XNunhfBlwBzQ8wtoW/qRnQaHzil+gup7l5Xj4+Wp
njludJUanmeiMyDlEYvhBax1JIV/5yBf5emTCXGOy33MfYI2521xKhzLuoxl6t/bPsi5pbxpXO/X
dc1rO3RmTTB7FqWMKQtuXDHuZVm1q8Ebfl9u//Qzz2zRjq3PgEoJiCDYkpLqLnO9F4sbz5ebnhsZ
bYsurTpXuUcEZFvqlRV8gLm2kubCuMz9bm2XhiY67DCh7BibXXsoqb/mtL5uUeqOBHXNlEW6FNmv
3IecybRKknbtQwX48rDM/HLdjYClHWRWlRtEdBTiFmpT0zFzEmN3ufWZ5/xnHe5LRHGrqt28CkQ8
ghG5gtzHwWHJ25jxyArLbQinOvD0hu3lzmZm2NbCF9lrs+khMhZzydYZwNsTLNYtyIBfbn4mfHVf
gr4BwM/P8ykWpr2GD+LaGeiKdtZaNlBs98eFbua+4jRRX4ZMumHjZ92g4hRmekcY9ZYPoYdLaR4G
8sflLznbBQw4tCi2CYV0PUNB0sEb2mIQHRHdzkz4wqTPNa8FsRhDcMqCxoyl+QHfEtBQB7WQAvzk
A/2zQeCna1Hcy8wychc/u4vcfXWTpRj9lXcTHMSabYuDfZ8d6T0I8fVduRtuxX23gFQ6O/noVwvw
EM8uVnO7iK2syAYUC8FyQ9p72iagPD5Yve1s7QySDNdEpUN09A/JfNJ6IYR6UbH+0SfFD8NIroNQ
Ex3/g5erH2ZeYEcQw6m+5TKFcLvtgoKqWH8rAYXbJKztnq5aajoSyGndLkwIM2Oo/UGNz+wVlE7q
rFiPRLK3y33MzI2OBxpN6UPZCjBnwyrIXoRQ7godaIO6LaAjPih/zwb1w4frOjst+i/h6Yydlw3E
nOKAv1jQMLIGmOp+TMCe18l1uG1ialsANNYRPRyuC0DbCuhbN+4+T4lcERl+jCfJqcufctoXz8SS
bjuO4ztT7dRZUQUdYNPBmxR5iKhKzN+lby/EzdlLIhaythd0EgI2qm4BNvvUG25XwEofQuejDF4G
qCNkUwIqfL/Q2czGo+OHgoJ3NB0NlGDrgCP54r5CVuU58RK5EJZzHWi7gDf5aYBtoIqh7rLvp0St
/cL+Jdvm4/KMnG8/0IFDCTwJQTwFbs4lBtxo6o5/CypSbAxQoRfW79nz3gl0DBErcx6OhmWCGQpR
MVLVsIWkC6q8cz//FKBfYgMq9NTySAhig29mx7Gqiltat+D2F2Wz0MXZCwV+vnbGS5bnEO1rzKjq
wve2sPdliboANFsiF85N69xtdhQ2hQvzfX5nCXTykxLwzqmUaUZt437jRP0e0+An783d1ISPdrqE
s53rRov3viakydy6gZCUc0ehz9SU/qtsu0NWwYaTlUs7//myAEZPO/grCt4cT5DWHga5aQ2YqJdI
BldryA3sUHhehcjo2knwkAsI3TfZwg12RtY60G3pJz9LvRHihhGm5l46vfUCiSS1GWyTr/Mx9Z+Z
48FwovGqnyxNQGFzULRqfCuSpsUXNru5da9dHIpAwpzEdmSMFBPS5R0sbq55kWJQtU2B1AOMlXro
mpZp/9f31X2YJhDsX7jxnN+kA51ONXqZwaQH/guDcMVu6tVzohqyYkH9t5yMX1ftOzqrKmsH15Xe
WMajW30DO/+9FxWkc/rHy83PfYO2L3DA7LKUpDTqkn59Eu86iXSEsGMRSyzsmZ1HB1u58Mjpxs5q
4ylTwxq29MWxhJrDhsrOW9h55ro4/f/L5oaGjdqZqB+lCe/uWE7hk+IIATWOulzYbua60PYBW+Ls
Ug7IbUX73fGLHcSjobGz5BI917oW/MQfAhRMZAV0idi0dn9wR7mx2bC7PMlzzWsnfe93IzS1PD9y
hnzLmPMrJ/mHB0zJQgDP7Pw6vkqqfnL7NPMi0F0fK1pAKscY1tRgseO6vwo3vcF+sjDXMxsy0UJ6
YqNywnow40zA5GCw1EbZ1kPLg5exmuA+1y4Exsym9A/8aqzAMgz9MnZ759kNxOOU2wv7xsx06HCr
ykCBm8BBN+6mERqYVBxJC2wdqUFPujzhcz9ei2qT5TXpB3+KJYeJiAVVdJtdkxR1kDn8f6w19Qg2
84TNuvWaFeRZRsCCM0jQXP7hMyvpH5hVN1QooJloHQY4UI9pXx1ePiIXselyXBULLDMI0E1XXUoD
nXpm5kOZ1kNtxiyHEi6Bu1drgr16nWdyoOMLskEAX5DjsV1jqNok5h6Bwtt1caDDCMqmZHkWlGbc
l+nKYh9EwVKIPKFAuW7dJSD4TLD9Q0MLKtvuW8+JSOI+QBHprm8ySDkEPhQLTWwlubUEkZ67iARa
XNd9DkIvZL2i0P41WbBMctpnOmaHRHwXNEAZOdyHOb0VTvrgynbr8uG6i70O9oKjXFb4JqLRN4N1
j1qFHSRrBQjk5RU9c8DqUC8Blb3OdTpwVlNq3kFxWG6s0nPhQWMMO+XWdH+5n5lNRUd4ZQ5VtR/W
EIsPw2ffpC8u/GdWzO0XzpCZLcXX4r7t7aJvOmR3JgeiRPyDhgsb7dwAnT7o6+HtdHWKwlAdJ7Z8
F31C9tDbugWuVm3sQVYLN8G59aUbmEM5En4qFe5RVgABWtSjtgoqnesRCm0HaB4SUKSHxL1vBKdb
W1B/ZZuN2NaTiwd+60hvYYObGUYdvQKLxgb60xB9F1Ld9k0a8YQuzNDM3qljVix76o1uwN6ZEvKA
V+l76pserNP499EIN4MHFjj2ioWHw8xy03mUU14bhSlyBwCZ8ABEUbk2WnqLe/Dz5eU8s/PocDmR
u9AxhexHnHPoYefpwFCCm5w7POjTY1FZzbbKvGEhduaWoHY/yqzETpk5WhEstsUGVRr1qysA/0TX
zc7nbrHQz8wM6Qi6pEMuyp6KEl6L9qZuxbqBm6YFtngu+13JwUXJycI6m5kfX9tOGew5oTEnzLhU
Pyw/3MOmCXK612m/BDqOLGxz1ucSrY+mCSn+ZhVCplvRpzQdF7bNmd+v48hwm8wd14T3wgiJE+jg
FuJWyWR6GmVrLdxkZpaYjpgYkgbqlKmwohZej3BKHZo1z7yn2mpuhMiqbSrzn1ctZp2sOwIcZfhD
bqNafR9C3jkt7gNYYiqRQSXz++U+5gZMW8Npl2YmfBTNqM+tjzRo7hLVx1bZeQt3/JkY8bRHutn6
Y5r35RjBg29XF3BJUK8nlU5XLJwDcx+grVhrgDB9Dy/kOKvbm6Zw3iC/C19ilquF/XFm69X97u2G
QB9W1FNkI5Xq8uzgDf328uDPDI7udY81CeBfBi0kkXlx1gNQ0Txg99oZxlKOZGax6sb2CWnNsvba
Jh7c+gD/cGhR2rc25PxZn7x3Avq0l79krp/TF345jYHQY2bJpgZoe28NSXbLUCvbaFc0gY9CsbCW
5mbitAS+dOJlE/wZJdYqrdpf8KG+r1SwcC6dB/U6gY6sgM7V6cplIy8ohkgEwxGX8D34TM3GZOUd
AmKdVFY8gJCycjOgLi4P21z6Tkff0XzsQtNhdpQ0/CHj9GB0cuO7TynUrV1YYvZVdRhze2dKiCZ6
1cIWNjeQWtAP8IqTbeIg6GVyN7XjN9b2C3P06bXybwki0B2hKGuyikzQtiOwGN+7ZsmjsskHvrUL
wW87NsDoYBIw9Vi50JWsYYoKGpQkYIvRoMTZVtbcgPw/zwIIP8NZdDNyf6pXtcryfjW1Nn9s27pS
GxICdbmpuilbF20+LjztZiJSR8CkcPoua4KRySE3Suo7u5frwX00xoXtdsacLNDBLmqAIybcOKD0
AL1giMPlCEtS2A91k7ADijWwTSlo9wrtXIi2Q/alWIMsNuysgOZHikT/o2ghXQ5xe7rpgwmeZIYp
dkGQ8lXf2vaxoG6z8FPtmVWiVyztLGeDA4BjbByA5V3TvblN1mLrHCAI1N+iJLOZ1jf9TXXX3uWH
4tF+y+7ZLl9YR3MBqdc0FUvaEjYU6B3kLOjcZVBn3hpwi9v50HGDPPXvyyE4c37o5UxjJL6HHb6F
a/md7DY+as7+5rqmtU2xyMdqUJ3RxgWv1iUMfJlhrM0rT+5P3aMvu6EhHHhHlIEZlXbzCJM0SNzn
bGd24v3yr58LBQ1LWJheCJV53HPMEibpRsb645R1/gFezM1Dgur1w+V+5paZtqvn8OuBZxImoO3T
V8HMNVFsIdkx9wnaBNghtNRVNjSxSsO7CcYAKsj4io1hNNlLuY6Z9aNDwGBNzsIi5BYgqO2u8JAE
MFvy0jRL4nEzw+Oc/v9lmkNeEItMlRuBCPlUOukeOswL0O+5ph2t6XDA3tKguCqSQX60RNl3sGDG
pnJ5YudGRjtl0mYw2DQOAjcz/tSawQ1MCZ5qjy9c/OYmV7tZssksbZzPfRyyjwFPcnd8gGvHGoXu
hS2IYBjOnGSOdrMk4JUDBMZEXHm/myIHwR+a1B1YtDcGaBhIje4ujxPE9s/3pAPCXO5I5nSQu5YC
cvBTiAzmDbyIdp4L5HeRrkUBSYObQr476ZbmvypwbFO4MBMJv4RJAp12cNNgVYjnstvQcNzDygOK
J3sxvGUpNOkBRVTyjaskCpPm4Lj7pvZuoN1E4RjqI6sBuaE6/5HIqPL9FTJLlVnBu2plJe0O3/8A
8W8cQhVKPFClBsRudOLJulPuIZWgs5hIuYGxI+GTDDG1qn4rwTOl+JO++tBbdjel/MvNu8qE0zx9
bPFYFWI3uTuoDw/2dOizbeAdKCqURD337K9XTo+BNa09sCYzdpgYdJUhwZWFNxQ25qr/W0Fxeuh3
HI7Lpvu7dP8KNcHQjG/NPN+EI9lAQTSRL0L0rwVEzPtgMwzvIdzR0ttUjisX6vo9hQ73FsCSPo8G
ODwV7qs5HbL0OYO7fM/e5Wti4AayYpAQqFalA7H7ut74vrEeICENn+WVP3QHg0IrDZL4vtoLcnA7
uZpcc80nGEA85Xa+HmkL1vVv6Wyq0VxJurPgRwNHxtG7McVtYT/Z1rOHKzI3IIlv7NO+3rXylpZV
XAft2hx+2NzaAYm/MqrHiiBVbrOV4AFmbZf4B+RrWb9y7H1tDmvJ4tQ/lgDOojdcIdJyg4sqPB+3
PsrBcE/HrRVqchDJeoBCwkpk5qp25bZG9QC6l2vpbpOkX/Fp1Vk/G++29v2dgQNXTNmmT71NB1es
pDF3eDNAo/2lqp7BB1kLr99USQ47NEDM0xTpXTh8v7tilxYGjAVgF41blLyRdb0S/Q0dPowSDknF
N2nDTDqAe8huGDE/+UsPwqcHJxgknYp+BcVi2cG+AE+HXR3g64cP0sOu1YP1krUmParKTo9MIsxR
hglU59sWTtb5bfXbhYQ5vHa+Q9q9CP9Wxh8r/YNqdO/FVKoNT5zt5XCdeeroUB5Zcki3c9GC8Tf9
BBrjuZO4PbtW+kON9WNqGT+u6cfUk+h+EjYJ7IgUitDwhTOk8cNLCntt0Rsr8TdDab1e7uf8KWDq
GXTfNMKTEdkJz/NAglcK/5XLDX+CD//dQMG3/v/5EmQOrE1AIo8Aokt+Y/ccEdN/mnfA0wDCfoc9
IgQV0p+Xe5v5DD1hXrbdWNgVOgur9wHnjfd2ud3zx4ypJ8h76pqWV+Yt5KIPJE1WNXZGObzl5riw
ns7jqUw9Q05KbvDOdvKYteF977XvucP+QpjGxIJ3N4xlx0Yat2VOF87NuYE6HddfLxQppbDoaFXc
WfcVcBvmdee9qafKTViA9GGJBQvOQHaAAl++sr2hO1JZ/7luLrQLi+xz0B4TAo0aiBAqCBXErRya
vx7Ju1tPJEuI+7kR0i4uFKqVJmrrZdwKvh2ldxBe+HT5C06DfC4ktEtLZYWS2xYG30SmdR/wbICf
UC49bzWFXbGYVvh8bZ/px9M+QUibWZmbdjGt6iQ2KkZvHIguPLUD875PPZviAqj/Y+sx8Qo1I/e1
qOvmJ8nh+boRg1vB9ZSf+PIhXGJuqYMaZ898eiOx1W0lPMg38C+GuuTYkLgLMyRz8XzdmwEU4eAE
RcmNaqGjtxpYUz34aUu2vJXyF7dGVa0NU/XHgZIUrNIaFtymMdxA3Nq4Kcba2THcpx+soW4fx04E
D1PnmR+QPcsUTA6DAAwLy8AR35bje1KG9UMLb49tI8v+NbGBHgANtSRvSInDHAQmg/tp6mscIU1S
H1jPgOgcSChwONnDnUyQWkkgB/UDHmjdUwOWaVyYMnkYOdw+ezENq8H1eJxTVtzTEWbhhZdC/rgZ
6W1p17hCSIXUr1k4ASzwMly/IHu9FwD2rJOx/lGwqnnEeWZtYeNR/XCVlFvKnW7XwLFjm9st3Rdl
Fj6QqjXigUhwDLzGPXbKqYA/IXCKMq1sN7ST+5bAafFHGBbkCHmgYFMPDMYiZUV3jUr52uppDaYt
jMQ8Jyk3FvH7HUsBsvKNun+GlCaenvUUrm3uYj57O+Tb3p7GLYWh08YOKm/LaZU/Qe9D4GpiJmuG
ghc6Nvix47BvQj6kXisBj7WEWuVWhY79EKaBvQtwydsUECza5kZVbR1YzPBQwTOkdMrNgGjcFcC5
PpiD4BEfEn4PA8BwS1Az38AnSG5g6/jRwyjnvh1oA3u10vlN6jL/3mZU/q7MXm4rZMeclQi7paTC
TPTpyeixrxVlmVRx00LDgsPLvV3hzbBw3s1sG5+3+y8bq5PYpDY9xPbY/oJJNRkWDuiZX60noJs8
cEZrLPIYVmfskBiptZFGYv7sO2j1X/fb9Ux0WcP2xm5xqbHd9w43aGuiC6+oT9rJma1IT0E7Yyab
UbVt3GynXX1UxzQuIyf2+9scwPEXskHCc6W2zVHdjU/Di3pxf8LmrvrD7o0j3b4uDOLMKasz/3pq
jxksA1uAvG9s/gdvR4jNPEHGAeL6kNsyv8NFd2Es5+br9P8v68DCkV3khq9ilKFXucFXQVWu3WFJ
UvHTFOPcgJ7W35f2eV6HQe4FGFCnk9vWIub3gXXibixcH85WHoePEXc2EgjMLdAv46ak1NgUQA3h
3dJPLwN8lvYWzMYWcufnL8SmnsPuci9UzHLamMBuqi4fC9g5lzDATvNneOwtLKO5TrQDrbc9iOFZ
DT468TGoPwWc5qsGG1r6EyG3MHMzSUfYMP1/aNuK2ZTYBhJGtJPHopXNHvnBac25avbW1Bk7a5yS
jW25wGR0eKjDiMbZXL4azH2hlm7gCqB6KlKYX9bFnSWak3+gQeAqBFtf32KR8MuFnmY2Kke7lxMG
Uj/j2AaVl6xoAdes/s9V36Cnz8ukHh1qYBtxymy4Daw8gwtcOqzbAO7AGRboFvYQ+cIDaSbO9FT6
ZNqp6gKJAfOHFLpHKogZ/ABjAI7IQqFkZk6c06PgS6gJDhkGyDm08Vj4dCUnN7kNm9q4l14hdgBd
DnhWi6V08dy0aPtG7zhO/R9nV9IkJ85tfxERgECgLUOONVfZrvJG4RHEKImZX/9O+m3qo5MioqIX
He52QKLh6ureMyjJ+vOQmgIXZmocRhiRb6zttdG6vPXdp+QFtLOrXvdwbfQezKnGLYYqJNEwcP14
7tdesEjOJx+m2G01spNvP7bkS+u9GmQja16bhsXmT4mq+mKuWsiFwQI3+9v2fwf5SGwjkGRLXGtt
9BdbH8owjguOAw6IqWjCTuvymNgi3fiCtcFZbG5tEF8kBGhmEJsi33GDHIbQyKo2ouPK6bYsIBa6
tWZg7LAV8g6OzG3/xDIBopR9IDlUotAA9iAHpB6KalMa7Hp1FEin/11PhtIKaN20P0NyHXXAIYaI
6hyLe5i/fryeViZkSTS1lB5k3yTt+SJp117c0LaUNtd++mJXYy+XyAQR/1LTPJf9tBdCHUppwwu9
99woM+lJDVu6qisz/x+OaTobSKaxdiu7jtT0CB5laGx9yVou8K93925Xa7NUUN9xu3PCkzEsjW5A
kYK1NxVpmiPy7z70VJaEWiR+oJHt35vAFEIJx1QR7KX72PRr90UxZwvSvYKXg5PE/y4Lz4W5o8NZ
c3ZRNYTm0HwCr/bgIAUKWpX9HgXb1YyFBorAaeHse4/NMLgzmo2NsDbai0hh2/YE84xLHus/U+Nu
gMfyFtd/7dGLACEodQtWYMGjwKQGkBF2jb+BJb0svCsZ3dIqj8KwfuIwTj2PncbFWweO+KVcK6Rj
H31qM/1TbH63TjrTc4nwJTuV+kHqMko6f2ObrgzLPzeHd0+2sfA81wBbi8LvPIDVaVzn3s+5oRtH
8MpmtS7vfff8pjXFCNNV3KqgphYOWeZEDUzUXdd5gPsD/Ozp8EN6xt+Px+nfgFyZiqUTXZYnzWS3
yMJg8OVE5jh3d7BAlnFv59UJUEl90zDd7EtvLkNzoqgUQJJhl5lwScXNGP6thA7fcn82zyMO9H3r
tvb9mJRbBgUrK2XJ81Zdr+qGZf256N3uBhYxsVE5BSyJYetNZvKZMYfY+eUcfjfm2m8BdL00riHf
W8WFjLxboDbaKqq3cElXgzvesAjBrZ+pOjFwKRRWcye0OqYm21iQawtmEQIIxV3TNJHoeOmTunh8
W3nU4TpCknvf11Eltg7dq98AaftFQGjgKDDrEaPkFCc9RHRLkf+6sCsevEgWHLAdYbSKB3ch8KrH
/Ck59y9WVEXFLt31AY2A+jyyU/Pi3Phnva/CrcLndf26i6Dg/058aeuCjyNrz+kNuff37dHdyR0u
6mlg3IlbeW52yIoehpvsXMX2OT3xmL3UG9Ab65+qw5W9t4R85LhpIb6mqISnyiThyAFpmOHJFmR5
3/UBnED8lxSGxA8AeKNk1DcAKAR16Rp3GR3UK+tnl4Zznk33Fjzib0oo75K4poZdhuDDDSl8go3p
1OPPQDvKUgT+AItzuzT4b9caBpjGtHbsAu4N51oY2+a0hRP0hTgp4HYWlR6DFU2mzHi2LIbLrt+c
KsXMu9Lifpg6RvUAiQTvL6kgdqJ7SV4nHwIMsJt2HhLHS88uSdC3THoC81yWPpo2WnBNoh30vEDs
OWhnNL5Usu2OilrpTuWVC1fworinVpX+nce+TS7OxuU+zVz4Ek/oVzak7pxgNtv8N9NVGsEdLD36
2Viijdu4w0PuEuMHN7R3Yyv0/RK3TCIcke1XePSV8eDT7LeoHCNw7ar/0o1uf4dCXQKzVoeiyzsw
OO+o/BlMVkg+Vn17tmD0fsr76QK8ojqLvKGoD5bvsMMM0Zgbw5m5jJMx4XtoEPRPqjYAilc1ve8w
bLcmDgh4+6b2kzO4+oyGt6lAthfF6wQlrABVohyOBJaxz5rCOKelCd/VorXPUMAzw3Q02BFqzdDm
KF0oXlZt58SzUTcEaDLNv6VdAntW1bLiwKd0lAEKx+BFSX8aY8jbDLfwz81fJPN9KPUXRXEmjfrG
M9SApWzZT5MlsBZGRkKCup97uJsMxhYF4p9x7H/WNYLd4ghT+G2uZiWEmi3SwM4dBfY8wuLCTxE0
qZ4b00XlZAAiz417c3Z/lISdWo2W+tyKb2WXwSLeS34KM7cAma6ml8bJh0NX2E0In7Yt9eKVcLYE
QnmwXQU8ADicCx7Abl5V+7m7z1LMwU3G2tdDTU4qw8Is5vxnI+BaL2DN9vGhvZKCLO1dAIqp+NBo
cnIYqqRZ5dht0MzZRALPgQbs515yGbZ3Z6InIfyYznV7ztDkFc8FRDeN+unjZ6/cb5eyDSnGxXPh
Rne24dkNx2Eb2URSGgdISu2zqdx9/JZ/Ze7/rENE98XJmBreKGqNGR7AhngZ4LZ1I3lpHSXi4sFn
ak4QY1G37Hx4PYqusp9mmOW9Npk1RpARBcTQVbAVy3l732soKxaNS9Cg5OXeNGR5yGcTxBhV0J2l
DFjGllP9kgrH2M96EMc2TbydFH6z7zVrw3p2h6CgSBc7Jvxd60z1bdJVLQS6c/to9zzb531R3QpH
tI8NrmtnydMk5Aryh1UzJnfEU1Dxtno/QoQe7jy3MXaTrSBMB13OGG4d6mCbvokeDBljpGd5ZDEA
WD4eyqtpGNpji6OfKz6a0ML2T+78La3z0NUU5RQo34tyg+y59oZFDtBRsNtHW2aoPMlj0TovwjWS
kFL6UJui2FjTV9cdlAgWxz0mAv2vHM1A075ord7imNtpcXtpiTD/z8dDdXVz4h2XNO3dvhGVNCgD
wulM3flu0sXZ5MVPi9gbBK2r2R4ef/m0d49vChdaC1pAJtPwigdImDI7yF1OAlrNLa7yRf5V88r9
BhIC2SLJXK224J2L5LX3UjiUzr04Z9K9qRlQMgaPZoBAiHi0S/Elg+0CaC10C1y/shaWEMOsoFVC
pnQ+56aIYHQXVPLZTWhosTT+eJLWvmgR3CCMPFvwBsguggckg7CwHF/FrJtQTkYLXyI/9277pprO
hlupn7Y7tRu9g6uHDoZyUS5IPNMEg51DQI9AHXyEK/TYvHz8TWsLbxHtsrkgfQ6X+zMd2aEf2yMu
2Kjck89gS/HL/xMCHO4Mre+dIOAW5nI/oXVq+a9Js5EOr/38RQBIZi1NI6Nwnvf8BziVxUT5keVs
sZiuF2occ1kyrEdLZ/ChrDDy432Sp3ew2NihkXuf5tWuto2XpLM1+uXlkZN5CjtDvemu3Ri8lcCz
LB5WItF24+XzmcMi9CF3Wnls7MrdtS4QNqONCWuqXG8shOs4JHzqIkY4HXAJ2TSBmFdYZO8nQ3ts
M2bujQIlKgaFqdu2aED0mAay08wgkSk0WuC8H8IZtvRBQjhqMh+vyustJvyYRfCw/bZGERZSwYVr
POoOvKXS5K+1Q52wqoB/YxTAEHiN6bgrcxui06P7mVs93nxZae9CJZ84T4fWgFwxu/dHAj3qrzAp
BJ5xOPXNT6h2b9TgVsLVsiaZGHXbdxVU9TSshoJJWG5IijEJKEghSmzxvtbesogc9WD5DKY8/omo
x978XUG7mgDgUbK3jydq7fmL8EF9lhNYfPmnkYqAGxinxA3IOEXVVq1pJfb9Y9C8m4/U5V2WpJ1/
Esl0z7zm4HftRjxfORWXBcW2AbXW6+Cbkxf2/Eb7WjxaU2viPqn919loqh92ZfQnas+AxH5qvP4R
Xt59TWNkdl1ntn/SpoI5wFfW/JXNhHR/SxB7JWb8u129e4HFBVxPRO+d0gGwFAcK5bqxYLNMxC4z
vDzkjG8Jn6wM37Ja6gLmZDv+DGA8+5bP4z3VUzQ7Y+jZCbC2qLM3VvTxqF2vuABKuAgHF8iUXSos
Y6TQI7C74xiKbBrDlA/lzk91CgoVLfaZbSSPfQX5QDpDFyVR8Joe+qw72IZVoP1/wRs3Qxfi+tjF
E1jQAYCG1Q0SbxYXsMra93AwhBlAmsVplXbfPv71Kyv4P7XZ2hkru8cKHvr+GZqZL7xIP4XVwcBc
3vluugdwgn1vhPlWCTeLoEzdXS+sIzT0vK0Fe9nJ/7kO4Q2LCNLIzgOirJzOrOrct8K0EUFg/PyY
l4MIPZlA8R+eafeuk8HxIAPhKpm9+7k3k9Ab5xF7ye1jRoUF+4bRDWlnGHCJhk+O27u4bHQiuSe6
lT/6kuN/kAr/A2Y6IfAF4ntNfecIES29y1wKBkNdV2FjG0ZUatxdsz7HTQcYxMCcIRNFqwIOBHBo
CqC45cdJo5vHgSVd7AkpT9RIPVATSAX0tYY5TDenwPc37Au56EsWIOAetEiNFJrKMAtxUqcJUFoB
Wl3qLg1sWIHPSPbrB4fox6KcfnFqDd8rbo6/pWdZQ5ByA3AgYnbxUOU0NJ1Gb1UcVlKcf6nJuymu
Sp3ak6fqM1gcQUUB+iFojgJy/7nVucjQ+hyt+9KoNXS4ix7igQ7c3VVa5s+fe/wiQYM4xwi2z0BP
Vp7cVaz4llbN56yC/1OH9XxIiPdpYp8NIAN3DYEOngl37I3say33WxZaTS+1TDL4cB+pi1uwAYD0
a+GIpY7Q0z/PlE3B1OEKM03m7oKlaBSDjYJBdh8P3NXoClmRxc4uUeZK50nNZ1EPIJdN9aFt8yJW
MrlDL6UP59m4NQ3P2X/8upUgtaxrCVcCEzkNHry1XfiUwMvPUMXjx89eWcHL0pZEJ6rjAxwgWiBp
YKAZNvRvV3yyyrCsa7XcyTKZwk1G9kTcjnU1hJk51/sKeOQn7sIi8nNfsZiQlHc9rbj2Tt743OKi
x78lxueyqGVly6h8ADeSBoc2OLx8+JkmJLrgOTtXfPLHX6L7uyDimGbnGyNa9pbyb722+JpxA338
T3Hk8LBFEGlbqqXn4ubbEL1TnPwYC/H7c8O+CCBmCQc52dDpPPCHrrhjzquoXj9+9NX7PLbY5b+/
G5TCMbm25NSdawfYbMOMZVlELgEapNplhMUTlutkPX38squbAC+77PN3L8v73nWqEnd4alYBbSt0
TzQ8/f58/HTbWXv+4vqGID7BoRoVQBsGqfgKMe/H2awmwIhH449uqPFsKtHQqLTtpAqBJ4cI3mzp
Y9Hn8jtz5vRMxHEeZ3tfusV3kM/t28YzyJ65dkFxIDfdWVSNbQVGYXpjYAyusGJBJErrtACdPUgU
qe9oDaB6zc1kP9jSB6Wss8E1y/OXnIpkB5unZCeULXfZkCexz3r/nlJlATXmCJUHuM3jt7gcBHfQ
ql+4YchLFextLtr2KxkdnN/a59CA76GK91dVDOJ3WpjQDmV96PhJG06dCVag48hdkwAXCAx7fsDl
sN7nJLHedA3guDCBiuSdkR1om8kDEoJfABL6O6/N7T2x5+YiWfQ7n50aXdGmRnetzo9dZXzvPGd8
7OGVvANLwHqebeMb70ELS4y8+ltXkJVV2qhjGEeN96QW+HM5zeWZTzUPaIdBbBKkxVM6GT/QXMnA
BcunWOhaRyWA68FMuRlDH2uKSuDM464FPr+Y0+EZPYzvBe3YcbK95tZJB/tgGrS8qONWRz0LGPlO
LZIxYU7hNEOQ3ZLl79QtYDtidW2Q9BAFttD4iRvS5miEzROK1JDtjyu0tMA+8+o6sKsGlVnWN5Mb
lvPE7tOpLuzAbTozlE3GdmVGSGANThW15eAAqVv8cND7iwgA+VBdGCAFELpwXQoKCRGNtFbTtwwN
vZj0xD1S0hmBI221M9qBGEEN0uFuBnf6yXFKZE5QQGvucwPsbEcrft8Xo7UbdNfFsyzKO0AaXltv
mI6jkNVXg9fWrh7y5gk0i2EvlTfIAPn9+DMfnBGi6NIH181xuhhpWx7zsZi/Z8bwl6CO/uDqZIgw
NSBLwgeMgPmH9FT4k49MUo9xP/F55zgmYH++26ThZIzeQ6K67M6UvXxWlQvdEZdKhpFI3Z/SaUYE
7JyD/Qq70LdSlARSQ+ARpnClPtSZfi1GD10qWfMHZ7Dsaj+TFOYdhpyganAZ8LHFKumL5mbILAE+
YUtD3+RN6He5/6UXcxH2HDf4wM0mnd8NcBF7SP2yeBsSfzjm7gC6o+7Q4vLUWB5kLfyYZM0P6qo3
OXRVmJU1vyg/sBPInzoWuWPtCz8d/NDgjRODFA/hP9k5DHqAGbNeWqwfAJLG0XsSkHkwQ3uwiwHs
xf4pU66+oDl11GGDRtJ7lh3akEzzDAlDXRYwLK+9nVnUEqeLeCmlCQPoNktkHlcMhxuWbAYgSlKE
SQp0ZV4P32abzjTy0ya5n0sJK7DUwE3YmKnZYi9x4t44TKVR0zhlGjk58Nsb1Ze1aLm41bSo2jk1
aoUn5XV2UCfNXUHsLyjCbEmRrb1gceAOjmerTjUWksfuR16l+8q37QDku418be35ixMXDSS7c4Th
nkhSTyDdDOweLev+PnOt8VPEd7bU9y3HiSp0eLNzmkvvV8uTuQwYPNY+k5IQthT4Fablq1HApUc5
uY3us+PsWuEJ1CzIZ1+xOHO7ikoAjeBO1c1eoLyLPspPamzhQFamYGmqztzaB+4BJm0Fal8pfxMA
q0pno2iw9vBFxWOWqhhsWBedHK+hD7jmK/SCjZSHPWT+/36cNFxSg/9c7TEDl3e/S0lIlaC+ZaJ4
YLvzcKaZ9k9AF8CwPaM2COig1cOt2txoQa28bCltSjO3TnzXwwe5tjzZtXzmqK6HnaBwZzSHF/C/
NhbW2s1pOXRp1fVVplFZNagVZaP/mhkTCxwqTnbune0mOeRmt9GaWfmsJWqh13OHGnLvn5J8COv+
O82TqGLPvQLAuNvqQK4tBud/J4qx1nQwUMbJavShssYR9fjml3THl88thEU0RB7ScqNBjcep0X6m
pl/sOKQNn+uinE+lHHLAZZMtcN6KmhPzF6GxoSQtysYVZ9fz+d7vbBv5j28Ghl9hhwpLsCArBvGF
zTpFo7/p91j3LOq1HjZy8ZUV4i+D58hmR7OOn2b2g7XPduM/2tRGmQrnepE8Vs2W0eLaixaXFzsp
nFKPOH1BmKmh+l2heNmYP6ZBRu2c7LEpvpRtw4OPp3FlmSxVlWssfD4SgkPNMIdocHEuGyxJAjO1
Pgc3Z0t1ZVT6vIrBXvRkeFbUNcXRH8XGpFy255Vo5F122PtoVEKhn9cYqySDw5lh3zrGdMO96ltm
pRvdwst++e8rvGVDDaTSOYePBVjqiaPj1izLh4ooshHh1p6++IDGUcqX8B4/q27IDgDn8YjCA+rw
mcn1lh0xmDwVWZN4PSpPvy2oPXGISrg8jT739MVRMKZFOhPbzc9dl4JEoB0u9z7A6VBRdbZMPq5f
t71lx0vnxClQwwT9IqmzXWJ5Y9RaPXlLiKjv2paJk0pagCqEWbbPsP01NhbW9WYi8ZblFcihEXg/
GPYpy2eRRDPtWR5UvOXBjCT3AM3Q+YdDSP6adrYRkbTRkM9Qpb+Ra14PAt4S7O/CmqWjU8ZP5Zzt
keHywNTNaezVzVzB1qwaRycYxnyjlnS9j0u8f3jZd/uohqIqIzMEBnTOL/aWKOq2hH0jZvFMJfQY
cIF9swT5mjDvACbYrShTpBbpGJr1J1Wflz07LllR0dRnJy2zqPWNYOB9BOnPjcV6PVJ4y75dQeDc
0mSgUiJx/MotL2KjeQTZcG/n7HORYtmn81AaS4iNvUxa+1BqfWu646eAKsRbtuhKkeP6cdHKALM9
bPRXCA3uR+ve3WwKrS34ZWcORQ9muhPinKNsHksxv3Vde9Qgm6eWd4R/aMzzITKgWlYa1Ua5fGVS
li06eA358JTOQD3tIFrglC0H+ibFNX4y3iyz2erZXj/jvGUzTaCOCegs+E6efkn5HDTdFOq62lhZ
KyF82U6rdW+IjuLpyn+dkiow+N+P4+vagxcZljGLtKh8ECbyif+AtsG9427p7K8NvP2/56YxTsLn
Ngp/OTNf61E+tXMJxcMKV3qUAF4//v3X01y0tP73JUjZMm2j1neGyk4EUYhd3xRAJUNeyfmTDhto
vrW5XWRLU8WYzIADhnCWDjJpRTlaev2mo/C/NXLl+F8iO5nbdagmF/w4WZZz8ED8ygOnKMmTaaUF
lO9wQkDo3QiVqtD+qNUQTjbtdzXc179qDbYEiGBd/w1rcP7C59HeWHQr58OyeD5AcNs3EnkBGtRp
4BUelBDnu6Izvo0G+QJj9jngEvWzj2dyTXrUXIxyrjpu5KjaHFvPgSwZVe4TGaUN/NoconumUJGc
ETlGA9YHlVv8Rf040C49dNP84ACu3jDrQC1KvxDCzRdghwHKLszySzsxfSdKyeNKZvPGkrieM9Bl
DcICQB46o6I9+e083LVVlj609ewBGGtPNzjU1R53fP0Xdnv6hXuA2H88SP90i/67VOgyzzVMkQBc
5OgTem3VoVKDf1Cz7V+8L3WX7ybnYnx42XlQUOH9Lwv2rXECNMJNS2X93VRwMcthOWYEVZbZv30X
EFvlo3o9Quj/MKCQ/eiUZXL2c6P+5coJuB/YUZkC0HzCYUvYjJ25qyFQEjpgBwQZpDdR5yukvoUo
7wQOk1UdcsuGfLC2suYwNKb44zgC4hcIwa91KiD8BXCRXUCEqbQiz53ZYTJpsxdcOzN0wSb2YuXD
9MtjI7FCs4ObSepb9EhrN987DF6TgRTN8KVMnDlC09mLe1/Wz4O0xofEnMqYDdKADGgJwro35CGR
zXyqDNW+JWk2oOLP/QCcBXcKMt3IL1TaqN81VgOOu2WeHYs6Gwf19ehHlz2cHkQJ2LqZ3clrXGiz
0QCxNRspso3uU9uTLhs3U5F6xCqIPinI+PiiueMDQ3+iZzthpkeVoxvobF1QrocCuqSUKc7KdB7r
5tQjnYmlP7zybnpq2cXy2TiAQNiHYna31CKuw2oIXfLLLNSSagLA+Jlzt5/CZFZNGuPeOP311VwO
IUef6i9cFRLwojMrf9Nz5T0MSS1fusTJDzS1wH5yPbOLuslXKiCVo/+IVnQH2FIWj4DVDLc2gCFv
9lQ2se8r5xcg2/OvWgEHsrFVr5+sdKnhRCpKW10mFRzoZX606gQlUZerjclfWV7LOwvQERQi6XCh
t4S3qxIWca+McicHyOTbx6Fm5fcvbwc9K0bmqURB2Tx7Ro3n1rXn148fff08pcubQKoJmjNpDzyh
zVChTJtzOUw3JhB6Hz9/ZXCWta8GMOfJbNzuBDdL66VkvYxmaRt3sBFIDlQMW1oua++5DN27G41A
KpD2XocDEnYRcT613l5ZLnQY52wI04IbXz7+npWpWLoEkjShHfQy9CnBbfC+7aEu7s+F/PW5py/y
tJHQ0qSd6k4FCHgQ+feqe8sqtyLH9QSNskWCVuqpYDnn6pRSme4VLvPPVt5nhxryoUhjcKcHgrnf
uGOuhKll6X7oVC6aCUG3LSG3lZUQzxIawCReAHBh/hzR15v9bqMNsbKKlx59UmLUHGlpjBt6aimb
ioBlSRN5Woj446lZ+55F5aZL/FJZuadOkASCPCjkYI2HaZLGX2ETCNmgf20+jLVR812lKv3345eu
rLaldV+p4RnXALmEDo6hQ5OxAf1h++FzD78M5rstMyUcHXNwIc8twHQwbA2bZhOb/U/t/0py5C/2
YyJTe8hcPPz83Qhe3cANyuC3F/nhELrB7W30XQQ7Fdy+ns/R7Q7/3B+Pu+PuNopub1/un2BYHRyf
gl/7/Z/905/jnz7408Y3D/vjMdgfX47B8c+NH4Txvgjiu9MpjuMvhwP+9XZ6Dg+n/d0pxHOi6HwI
8Xfi8BQezrfRbvcaPV7+WhhGr1F0iF4P8NfdCHMrW8tf3N08LxnIOGABZnVe/Kyrqb3nuFlF8Phr
o5Qp+hXyENmWPtracl+ECYKpS4UyPYDvzV07WzuXt3v4p2wUo/5dZa9N3iJQNENvO1MOh/W69Hej
AOgSjtFDUcYcGslTeprT8UEjr6Xel0bkTwMa4qIDBOFTcC1ClxaDpIKTwTC1GsG8cO9HD6YB0jJK
5AR5exCDae0/3gEr47gshpuTLcux9byjUCC40hOr/1Zb8W9l6y5L1VCVTu1UZlgRqRYPOfp0cQdo
zEbAWznu/tMpQ4cgHfTgHV3ypKx74auIJY8zLN8/HpmVCiEgDv8bHNysseDpK93jyNRdllUR7vZx
LtqQlBAcnOoj1EkApQUspSYPiQYjzM6taCr551K2pTOgElMN+y9Uoi4IE67vs/Tbx1+2slOXnoCT
CXxKaUusrcms9s4w17EJMbcvIuuym0RzB/jxaZOwfNkxV3aSe5m/dzE2pVqTLmPq5BTOr1TycFDm
Dj7vO9LBZQ9XdgCTJUS54ZkSqNJu46wXWz3OtTWyiBIlSee8rfPyNEqavvlWpR4aUtY3bMi7l6yq
t+TW1nbRIloMdMyL1pu9o6l2qv8poPcpk+ePZ2t1HS4qEZDt5F0N7vxJtoAjBdngleOhKYtuAhIc
UqK8u7gRmJVV1IHJcwjYKd8Ct3acCvXHFjKNW9kPe4t6fMuIaWUFLZ3XzF4WiT3OGeoN5Kax0u+p
gIR636RPo5gZgCL+FhNkZWTdxSEKozpKLXOSJ2i97WsXQJ8Z7iWBReuN/GLtUxbHFvUcSgk0uOF8
AR131AKKFxss39OU0vkJRgPVY9qPeisruP45bBlTMuiXDvNI+MnGwEFW90AaKNC6W3Wg6xGXLUMG
EHZCUA0qMZvTOLH1I9WfojARtgwaIHoAud1bUGSbwXOD2qYwaUjNuyTbqIyv/fbFXnVYIkflw/FO
Sidmk/jtNdWWUftKTZMt9c99G4KPBRCNJwucvNAzDPvOTXISkam8+AN5P1Tn6BsX7lZQoaU8bHBJ
CErl2BE3uNjX3OaH3FE1umKjGX28sa8HJ7bUShd9ZSl1mSxBPEj089Mkpx9JOqF+Z2/JAK6st6Vq
OmxswQmSxDv1CmhG6AwUERzavjWm3AB2XK88sqVSOiDYjdUjEYI76/yihlxG9SDvulTskqS/S3qB
6nA1Ped2/uvjUbvONyBsqaHe2a6ymhlvREmO7wTrd2WBGUrc1/yCq6Ssf2kg4Z35wz3o3MciHx9S
jpDx8evXBnRxmtFOT4YiKUUwpm5QpZLtCvTYQmWhmvbxK65HJEYvr353YLKWYi9UsJ20rOqGjP5T
OfvfDW3EDfO/l5b8XF2CLSXWG2LV4LIUgHdczDiGsX3xYJ9tGuoMDOOWS+PaxyzCq294E/QhmTzD
r5EHhjPp3+A5eJG0iPgqeNXfUtB0Nyo51v/bAfw322B0EUUgDeNZZTckZwWLU1xuGC4ie4kQ78KM
AzqJx7ove8igdCWOKUtDBsfLefVKpqF9yGra3ybQBztjirOnOrXdfV220xHAL/PrRT38r8AcQPhF
Fl/rROV5gGhgV4Frpeyr4eYT6nydmT9WPmvC0bLyu9pDiy9Ik/pttL22i7ms4eXa5NVtx18M54dr
1zeyr9BtZpEYv5elAzeR+eTM2dFqhhginuDL22FVfGkhSA5oblT1f8ZEYb2fNLPCi42MnlAW1+TW
l3idHRowKqlAyap8HSTsFyMkyrtXT4NkNoq9V0DpxreiGsI9UmXTPsmd50TWv3IIxmflzz5zAGy7
59mR92/2DKiehyHK8rPr/83d8mAWbkQJMNrKitMhgdrPL+g9xPTCFGx9FYjMg8qtPrIxAS7OFig/
XSTNWv/eHt5MYpzhlI4jPIX8OIu9VH9pyLT3AGOiNjmW2jh5WXXmBmSM+PQCNvOz732rYDHimVE6
vmaFvIVR1U7gUgYNEHzoIJ9BQ9vl+RTkpC53ff7mZTx0szefFSd3Amm4K+Zfc00evXkIodx0KKR7
8kTxwJT91DpdthNzG1fzuOv6r8yqI6PzUdsAYllBGoia2d6pfphIwYsKCkM8x+lxV9uPqoFBCv5r
K93Qh1FLPd7mzo9kLAPTLgMiD6N9tnPoR6QnCDjHsI3VE7K08aErs0DTN5OpAGXTQOCX9yOQ2nc5
NIP8/ahY4CvvOBcmDIKcsLgMUb7zUGAZ8ud69CKesmAy5hvlqYPu7TiDEJMDulBN+U6CUNj78Bcc
xF7QORh1Guqu2ueeMGIN40zyVxATQr1flfwhsxs5JmEL8eP8XNX3dn7nFdb/cXYlzXHyWvQXUSWB
hGALTY+e7dhJNpQdx4AAIebh17/TWfnjmabKmyxcFWhNV5d7z3A9vrVIsF6GHrxP4iU3gFWzo3lN
99p6HgGCxE/20OQx/I5BpeCd9vKDVjAHmJ4KsgNCzk+wTbkBZaojiAck3cVJYJQBsV4A4zC5Hz5X
yQ2EpXW4L29jtaP6CkKvaCjqJ1vt84dEniq9QZsfj8fwqOmJAytvBkhExb42Hpv4iIaWRFOn8adH
Iw4GdT+yZgOMd4iWV3kDY5Oyv4c4qa43MRoEbSm9kGSHCeyB+lm8CNfY46AkKt1I4WzZDrz4Z9HC
qDq+EXa1oT9b/Bvz2/guKaBl82wO+/HI2Ua2HD0+P2Mv44cRDT9JPfxuOHZGJhNkC8PBSqLOExT7
MUeb5z6BUPE4wLhSWR6HGg3IExFaL+qZ9I/xdB3eUhtGP4oGTSoDgPl2IAqoXzXEOEBRoH+AOR8I
31u52Fh24ZeFCHCI0EFKSy8Xh7x4EInnQnHZiDejGyCcsBbT5BHnRpG7djiU0SNRV/BHcoX2M/Mp
tG7M6jbpH0W+b4vbBggEFCWNHJ6/N025KWokdLss/zlkV4UsATK8hw5rPpgedpw0brGfgH9xXQ+U
iTGBTs922jPXj/HBAUaIxHYOmocWdJDzB9YmOyoKLcOtLNudMbx13Y5ikO9Sb6xHzpBh7clrPO0h
+a9ehwJKvD50b9hr9REiJFYbI/EEzotz44p3/LZ02I4NDHLvmvZI7J+RcdOSwLHvh9aDLHj3HDuB
6q6q9qoB3TnaSsd36oNhv9jxlsLPsGMPNpyk2PXUOZ49XVftvpgOfVwBu3sXTUGnj3Bd5mC/Chx8
3OwcJOq8DFji93BjeLK0R0FGkh1oAtmuMOGumtwMmS9hV+U0V441+J0NCTHQU8xNagQi77FWgdX6
iaG9eHzR8ndp34d9hdaIPooUcRqcGW6nt5qYB4dYMJnvPKJrX4U43vlpzP8a1VOhX2vBvCZ8yAaI
k5l/4fYUt+9koN4QJ8g6LN+F9lzdxbcGRE8y8aL7DGJHOPnyROO/fUG8HkKFnflrsPYKTK3cfLHC
JuhTC/gq9AIjAEPyZnO2RYKmuxP/aAr4Ak2/sgRFDn2tQI/P6A/hPDeMeZ0qwRp66BvYLrDnSj0n
5aEhuwhSeRLGXry4qSBgVHYhsAkavwxI+PGWAScmoVIM7p6XwcvLhg10JkfPNd6y6GBk75Czo27i
A/3iAweowJEqGlhHVGTDk6cWLJPGcOBogdY7fjgzrkKOvUdA7QSZJ+6Dqmo2dvsguqucpAE0i5GC
JpuQ+ODd+DHagMVwq0i2GXEKXePVRk8/hR9UqHZWg22ab0ta+HYkQR55gBLepsj2ietstBsFtQbV
OVaBSoLOHr22qz02kGvaQOGIWg+WlL7T3A0xYKQwPvFjWDPaY+ZDdEMBIZzw6DjZWOZprDzCyl3t
PjJQ20YTEv7iEdwZvyrJKavNXRN1941t++XQwcYqvRJdf13g2jNzsnE5+sHc3cElxfIqCRlmLGM3
do92XPe+kNFDFo4bo/4QYwGdj26jQP5LW5zlcwv8DGsDP6V2dugPBMh7MCUwHiI/J1IeRmzhjBV+
QX6D94hN/5E4P+MM7iu8x/X3YHX33H2T2vDaUYBn2Qet8aPpHS/uIpgFSPzHFEFXBLW4J7iaInIV
kvzKKtTJyvl+sEG5AT/lg9A8iMLWa+vnTB0gprepnO55Goz7kIWZP+jbTF25EAGMEN8gUV/ldxJ5
ErIHyAz7g7oqaOhXdBM6z+Js99WNzE9pwJxxx7jjNS7Mx4A0OTCJ5Mrxze5XJEG3klX1ADeYRyJ1
67sMYkcN8JY+ttNVJsJgqttdCFkUfPvdCxOrXLHrXPWFl+b63s1+kTjZxNSClOMHN8wTnHUDqrQf
pddJ+Ey4CS+EGyO542GKyt+dhffrqr4FbNsLbVizwVyuQ7Mk1d2NGWa/Kju+x1xv+u7FRQN+qnC+
yj5oUPGKgCQZu+Y9rfXPtqk2INiA4QU+v+nCJw3pAhkCQf4WKvqRknQ/CCfIz8pNXfPR5D+TGMq1
7mDcQOXd7zobFoM0MK0Q41Q3jVbXoNy9Wd14SCHkjMwGIIV8uDaANTRk/cBr6HCOBOwiC4Iq3U4h
UMu6uIVD7t5osq1t6UND4RKeVMahrw0/E2pPOOJYm+y7EvE3tvK72obMAZBCf0DtsoLMmX65jIE+
qOyPiAtErrYzoUCBtaPQXt9qW/wBfDXeDcTgW5AhmYf7lHjONLY3E4M8KXrISfoohvItdBEvWDzC
FK5GusUhwNZMb5IgBchCX4AI1WmwLQ3IciHN9CVI5nDsHmMPbdBdZNZ7NOF3fVQ9anjuhS6SBHwX
xPV4LydAM6zuhk1FB9wG0rKUAsRDaXeXWeLdhjSvB4BvBKv0ZAPZBIrUPHR9m5FDVof+hNBaZEML
yxuFu8rIjSAtcYulFXiCbQXnHGh1fzBcNilHJxwfdPuExYWf5vW1ZWlyKIjxd+gj0ycpmnVRwkOf
RKk+xRjGhhScBXldW5s6NZ4JVfiybYG/D602YDaAuWGGvkfl3rtM/0j76UoU9s8YyeZUCbnpAZ+B
J80fEk+7POePtlM8OZA95mPo6Rwfw2MjHagNO5hZiftbZSrzCwtK75oK8E3DbmfZwrrGcXkuwHYI
dAkn64Jaf+MINMIKTfIfVRW1m7TI2o2RIuONgBj7mXeW6UHSjIDt1wmYOHZ/LBrdDEMNv7a0RxZU
gc3HBwIxsC6uYU2JUToyxyeBbFME4PoEIM5BMmQ4oxhQEIbBYZlHtyje7KGGjOsrL0/x2LHtiLne
RGJ4dUfi4zPqPXSmQCIIl+W0gXLnaVD1TZ62GyHtHe+Fb8Vntc6cAeyDD2sfrLNt0peww+yKQzwg
WIjyfkTM68xw2/IMTMNhP7SZsYczg7GBZOOORZ3rTzQzH0u7enBLeDfZ8d/RqbclPIumAreBXaED
pBuNOwvVUUvECA2Q/AMO6JwZhdDfLZPSrycNN8gK+3AqpfaG0L7KW9QxaAp7YkgRgbwC+fgK4xLj
n7iNd1nc3NVT9Wwx4IUmJOVWB50woh6sKtyabfhRGthdqYOMuh7bvWt08RWnOgacYeTZvoIv/KYF
df7Aply8cJznfWXUzlU1VHoHey/ncAaHnOSg8dHY2Dl0W5kW1b3rWHUbtIBlnozMYUftuPgxvIh/
xZYbPaU9sX6UjoHMBUzTiHoQL7G3DazmlFdFaeZzBmirZSj7GgZhTe0VJWBWoYqNNwgD6z+GcRZq
tFlzwxsCvZJetsgCsm4TG7x/HZtaBSGHxLKgEizSsj67bppkX2b18CuueHaLi366gwvXuKvA0bwx
W9irl64jHjOI/T8M6RDmr11Ra4kvtgG140Lb5svlKs1CuXLuRDRAwM6ymSan2JyaK8Dy5bUFI+OV
GtBCWW3uMMQN1jAJJNApToDtFD9D+dYj6WBQ6DVMXAw93XRUrrxsoab1jyv/qeA05TALxG0FATXY
X2rzRqNS0yVrndp/kmBflGT+9cc/PT6fYAU1aPiesF24S/bDY3Fsbnt8T8oNSrE+NDp8czte2Vts
1GN5S/Zq1+7twA4uL9TS6GYVKA54nRDIvk5u/NpZr00JqeY18ZOF6habVZu6IVPgJbXlSbklvhWB
e6Sy8OkQPpRnL9tzrnJ5EEu7bdZg4iZhBS8zcuKSBENk3/HCPVx+9ML82PNHdxmKgGAen4ypPI3l
Q4RGd1Ou4A4XJsie9a4iWk1hA7zjKXKdWx1lhxTFim7Ib5Ho3mW1eLw8hn+Q/S/2GD+fo097LEQP
eyyYyE45uGT7VGTWmyo6Bvk/YW3F0Isf1ISDlYgA+fHHDooNe53VLlRjIWj9lBHtvkZJYZZeBk4k
rHgH6Vo+XL562HyPDllr/yxMB5tNh0pLsFwi7h5jjq/N6K3B96VQzQa6qR4z8u/t+LkSK2md3NCQ
FD8KY7pFAiK9STd32tYrDhMLm5Gf8UGfJjsecicjhVOfUg5nXhuoWC+m6UrXeyHy8fPUfXo4ovXk
RONQn6J+BGO7xKdkWl2ZRD9S8Ok0SpVQNQzRXeDfi37z/jQS41Yn7YTRZBXqBLAVpr+bnviXd+bC
6Zp3SkeI4mU2r9pjKNygDCMYN+bA5UFPdCUyLHSR5g1S6ajEHuEtBkxzbZ4UbkVUipS0fwhbFR9C
DOnueyOZxdEBquGGSGJ9UgNXSFOMx8SwjkWZbb/3/FksTasYiUeGUFENw64YGz8kL6nIV6Zpac/O
olxj2oTlXVGA7cxRZhLdr7pNVxiNS2s8O9WimkCSaHHDxGPzKMLoqtTxFt2GFXD/wgqzWWyrRtc1
RuLSY52OLaCWQDdz6d7VtHjszFWVsKW3zA41tLRzHOq+OKFfc+qT8FCPzjssd19pzh++tcJz9eYw
rCG/44rppJ13w2m9sdY4y+P3TtpcvDm1ak1yqCudBqTrQH6gLKCGH4UIV5bhPBFfXDFzoWaj1KPl
FBaUxsIbzdxtB0UfIZ5cd9w0+ChX7cp7Fu6IuUBzmXcqt3HxnKbsdxhZB5VejyVSpfF+qLKVO/8f
B/CrwZyPyacoOw521zk0dY6hrZ+6xAo9nD9+TcvI+usaJH2ZiFvd0hDfu2PrlkErofsEzVXX7zNz
OJKpIVuop7d3RKSCog2GSi4Ej+x7xiZ8S6Hy8GJY5Judyrmws3BElau6p0de1U/uNASGOW5jLa4a
6Cxd3psL29+aRZ9RWklYEkQfwxgCRY2rlLWPkhu/TaN8/d4rZiEolcwm8NuZQHyufCepevQnzNtS
iD3ki9b0cuk56Hy1srNgFA5pMpLhbIbTty+RgKmQFvXrWCRvKWAGMPgCowWQ6ibawbCMrUTAhbMx
1392eMZoWEJfupD8VUI1QqFDluszrdXKr9D5fMu1vZJSLkTyOTu9JA70njXMO1WlfhBx7vQ23+zu
z8WdU0rMOgQMDs9GdYeN0c8m5qfaRb3/8h5Ymqjz9vt07trIJVDaqMxjSa7L/C626SEVQSOHsx7U
ptNr+NWlSTpfVZ/eIycdNhCMOReT+DVT7DiGxvvlISzEpznXI5UadWgNOZRJluahGw11IEUUvth1
UmxroaYA6rPmSmK/kA3OaR+OmU0yjAoCVVOHPNZhrYyzbBes6BK47Bwq4oyPaHTXEyrnPTxbULCv
Vu6Tf/yPL07SnBfSCOgGcNQcj6jJ30+JkD/hniKCBJrmvkFzDcPrcoTuGdXJXkg0V1U3ZttWcukN
w5QEFh+HXYNcwPFaK7NObMqKGs5RKMvHcCI6pIPrnAi8q17byGBXJoXFzOUlWghmcy1URlrD5inU
RLUJalz2XjcjlOxu63FlCyzsrjnNFVwos0P5bjryPOyOZlf0UNAw1+SIFs7Iv8j2ae+aUKPN6eDa
x8xk2xrtxtB8SdmDhQ93F1WJmK65dC7kbXODqqwGwtdKkcTSskeXveAZ+AWjfWhjqBt+ayXmFP9i
CivF4AyOjOolB1LEdDhEaVtUUNciysJaz1n+NGwUvntBTORmieqik0C/lz3iFkDG4HzzAp7z/PkQ
ZoYoa3JMWAjD8EyivgfA/XbiLVpslNCV2L4wmDnnP9IA5zZRT44pjTYgZR3gPLpP6s6buHV3eUWW
8GNz1r/C13xTdy09qrx7gH7+k9kMwWhTY98OQj5YSYcCLRyotlnXtVs3scw7axLOpoAS5cp1ubDx
5iIABjDJnLURPbI+fBdAeXFdwn4WOdXlMS6E6Dn7v0f1tDCiSBxpQ31VPdl4ugXpxwR9CNnV3xzF
OTp8OqcZit7I4mNygrOM5/K9CYloYq+gQZemaPa1OU0i1S0AssckzYuNm+RNwHWVBsJw1uLMwivm
wsVFNEKGNebDMdO/wkn7jgEMUVSsxOB/i/nF9TGXCg7NPgMMi8LmJIlgVYUGkXpJTGeCIRd3yaZW
TvlW9O4wemU7MKBdLAmJxwkNrQotNS5uYX1p/k1NygIgy+iL09bQKEkmEq4QKJbGfz6En9avqiw+
aJ2zY4TWJNpe2QvaKLthGIPLu3Dp+ee/f3q+SjKV9qUajymzXsymTzySwBZI0OfLz18IFmS2/3DF
tgYhHewD9a2S5m7ExYDUOnDCaGUECzfRXBEH/eDaEYmdwG63PJFy3KIIEnpDB1jEVObeyCQkG61p
5W1fW7tZ7lx4YWraMNSmSY99Lw99LwJVcniTvuKSgnQpbHjz28xBXO+En06ANqHvPpjP8XBgFXQn
+9Irrd8GMVeO99L0zj5XgNhwTECHh7MvVr2Fi3izL6ltBdG5mZ46LP7mNpx9sEwmkUY80ukom2QH
zSPPbKF0ahgradzXsdCZM9+zBMhHaTPryDuoJf21ObQIxt/pRD3YE62c9a93ujPnvsP+sdRZj55j
L5tB+UUaqa0JAlnvG7CrW9keX7+Ez5HWpZVXdSlxN07R9DtL8cnglLCdCVHevXyell5wnsFP57UH
QzijzDWPWTIGdfKIdr6HttDK07/OGbk9izZ9AxVYo4UXXJWSXU/iP0kGyNj3fvl5RJ9+OWhm5aAl
MnUOCV+l7lvrb7bav1r64bMw40SqYUaHaXEtu/ZExW8pjOlXdufXh4zbs2suakzRiSpGZcPJ3k0o
13t2nL+PhthLV35z45j/nR0BV4+6LsfpmEFolkMMyOgnLwEo4/Lkf33A+Lx/VOc6S0PNyLGfmp15
RjtW0PADiIfBobPT3yqe8Hkjqa/btnfOvBzLeetgkmZGAKFWlZ8Xa1pWC5UTPu8hdQ5Lq1qa/FgU
KRzXovo3aXl0ZYjeBmCiitSDy416M2Wy4oGb5vFDD+/33eVZ/Pqq4fOeSpO3onbBZUVKOG41INx9
r/2ePpbMDlLyGForlb+F3Txvr7iDgJo5JE+OYw/1ZoAsm/jx8ggWwse8jxIqw8ykW+P2MoGnMWr7
ldfDHZz0xMoULf302YUUS8Au0U2MTnbHjzhKz6wZ1rK1pR8/u4RcCoBcmUb90XHqfW6zjd2wa+2S
lSNoLfz2eQ2fFLrAl344HaENkvpDOgId2JRWgNZ0OG1kbNjA+jXt8DCW5XjeXC2cDTrjCfZK+ZZC
8nwPjXnnaWISOPgJaChfNEXuo9pa7SIV2s/CKeg1YJPsUFTc/rBLle6TuKbXRh6N1wDWA5Vm5UZz
28AB8A0S6uiIQpzgVQ9n7GoqHfdH74gO0NbE/RNBF+GbsXnubskjjMM1oupIhx5gT2NrlB/EcLaX
N93X9SE+b6g6aRf2kD4qj2fhXxvMtB4iSNBifMeI7rjbACnRfZQRe778uoVYN++s1lq7BjyWyiMA
jUdoAN2FcGhkXXWAJfSOhoW7ElMXtsu8UyKbXjqhDqtjS5I9TCHvUDr6e3kIS48+D+3TXUn7oSxM
i1egCLZ72TrEa7C/Vn73wjGa90jGHD02KiECRNLydYiN6wKEWBjUrWFJlp5//vunH9/0pSWgtN4c
DUgzATNXqz5wI3w2jUVl/rw8QUtrfJ64T++gcIsRzIzyY95n6c+KGsI3czAA0t7pTsPIoxO3zXKF
PrfwMna+Dj69LIRGfWhyUh8T+JAB2mPcQks4hU4/HMcFv0l0vvKihZmbw5UKiHBRBk/y42TKOxE3
1/XobjWt3y9P2sL1NccrdWXUtnWDU54YLSiAeYoOsWJ3pSqOFkve4GyVbmA+sXKJLc3abBtwbcZw
zqq6Yyet+xESDHoo9L6tMtgVpONv1g3xSnxZmrbZZhga1P7zhkDyJOsiWJSDV1BZQOLz2F1p9y2c
RzbLACncRnLSYubsMVY3FnjqDzC3dR4ur8vS083/7i8ZS0NNE8j38OcCMSo9wJl7rfK4MDfzrhxQ
t6PqJpLBQ09UmxQVcI+CF7SlPTBrl3/+0itmP5+a3UAk1MgPtn6OjXu3HTZDGX5vbeemqwXwP8Tp
CggTQANjFxckD2oJWCyg7vL+8u9fuJ6sWVrRuxICYZlIoUiepjF8Tgr7oXOECxCu0QQtVLQbsGxq
5ZtDDN4+SBPuypsXZm7ekWOZnYbCGsUBthevesx+hFWFYxit7Nqlx8/iVt8lJm7CHsIKHOBPCbv3
HXEBk4pdudbPX9i6816cwWuBlL/gB0UoIPKh3e/qvpYrVQcbB+D/q3PcPP/9U+AdirKNW0uKA/RG
Qem5DdGsNhyNHGLl5C294Dxzn16QSRtMotzSx7ob6hwR3er/KFE775za4Q5C58nu8h5bmqfz3z+9
aGQt1KE7mh1tDYqJYYYcYGLwvL/39Fl46tXATOhRF8dR1jZsdwQaSrQvV1Zh6bfPznfVm2EEHHV2
bJroJrX7JybESuhYmv/Z14ILEmIjuyo/EmU90VZaVxGF6bnVMTCqeL/STVg6B7MDPjYFLYUru2Nb
AdAS1uHvKE5/6shZmaCFe3XeeKk7oXkkHeNYN0n/2xm1u9PjlPwpe5ZeF3CLu7EVrcD51M06ifrr
ozFvwpSTYk7bQmi1SaEZ0IZc+E00vDMw0g3HQmGrBrNnMqAf6PxpLPX8rY02b8uAH2Jz10VqXbfl
bZGkT5VdrBzFpUmcnXU65oDHE1BxCqtO/TyhcBbj0fVUj8/ZJH5BOfYql9VK42IhN5n3XvKBRT0E
7iu4GcWBrDmIqmrnJizIxgdaZd/TReFzCWbgFJqWFh1e41bPkbBeo1ze5yHoyZeXY2kYs3PfxToh
vDWqY4yS2qggfQ4GnwVyWjc90fCbpal5o9oYOwGHCYxCdOreFBl8aKV64In98b1RzIKAHK1ISgjV
HxuBHjVRzp3h0jtK7aumO1v+Vmsd94U4MO9ZtznslxuGVR+V0DuZj6B8dAm4D0kWrdTjF14x71ar
6gyNZQzShaxy0AQg75UF+ueYfXPJ5/0wuw9TaliYLBaVIHS0xnMn8i2bQICFMoI31M7KEVkayXnP
fbqxdJY5aA3h67am96X94tJfefZ0ecEXeiiczM56avRZZvCiOzpRnV5nkHfpPXvs7O0Y9+1HZ0HC
pTFV8wCWqfUzhAvcC5eVHQwMJo9tLpx9S3mHbofLAqiMguwfQ8ooEkZ6gkSw9X75Vy4EpLkXZ6gm
FQFbh1KZ2x4Sy4Z1m/Fkpc1VRkJf9/Y1vO/WhKyXJvt89X6abGaPgwAy3jzmlr3LJdhXk71rq2lz
eShLj5/FicZxSGnazDjkbfWY5fEzLzuQ5Mfhz+Xnn9ftizxt3hNznYnaDphTh8r8K8SDeZZKjm7N
4ZuHahYgHA1wv7RUCDL9Dc+eMnov+l/f++Wz1CCMQtzJrhkeehA3NmTqbiaFSkVG3XsjbtfKa1/P
D5u3t9KcKlOZEvPfgaqehJu4eSsTONrIlQX4eoHZvLfVaooa12QbB7dzb7gBsdcMQhW1AWGJy/O0
ILXI5mrOtuIGGdspPMBntDwZvQVlrCSOfFB/oeeTA84IWjCTf9q8n7YKeywA5S49lLFR3k9dz4Mk
mfKdMJj+1scNm+s9J6lZWCPFnLbZy3TmXF6XawakC00GNhcDBocNyuVta0CHRoIkyHTr4YK6hrHl
AfbPtVc77HocFPEy6GF5YA+wtWm2vjxJzJ0FgoEZUwyIHrZ6mkGrUDWucV/l7hmt1jv6ri5CdoiZ
LV4K5YADXdHUhj882cBh0X3JhWk/spJ3Kx8tS9v2/CM/RaWocFNTntfcZtDwz6zbOiPP8PfdFXG1
v7yvll4x+7YYrNGJI45VDHXiwXcRFvePuv4B1Kh3+QVfp0hQe//vGNAU5K6oKRwCXHojxndm2J6K
uoAA6WB/L4Nhc2X/WqckgWMSJE/S6aWjvbhyZZruDD3cZFN3KksxrQxn4aDP1YolnA2lcqErhEQG
ZNuu83u7ybfSMnVwecLOO+3/YzmbSxQrntpd4SQ4VymvDkkIiroS2fe+6NncZxDlQNpzmC0cxuqt
sv+GMAgw6V0Bp6TLv35huedCxDqH2gMN7fAQp+1jHEF8CDaVGsIPwxtJrCMJy257+U1LK3H++6fD
kQrYl1p9ahxQiYYcBY3PNmg18egI7v7lV3ydgbC5NrEAnUQPPYMSRgr7M1rnT3naXUPR8US7+EFB
CrYp1nBASxM3O+tJD1JSUWPiMiv2W6tFvPnD1d8ozT1m/rg8noXDPjfLmxRvOL6CcNlmva/A8U79
kZZ+0fcr4XNpTWaH3cpdy0VEcQ7QY7VQBa5zIH9Zt/L0pZMxyxVkKqF4PuHnq9Y88BZeu5KtVBAW
Zn8u8GuZlZJOFLkHkLqbfe7IjS3tG1tmj7VbtZ6y6coSLMzQ3AtkELqwR4VwaBZj9jRww9lEVpW/
hBN28uVVXhrL+e+fDkasqtRVokyOqfuY8Me8KA5W+5qYbzCsXrk1vq7YsrmqcETMDmVBM4H+Z/vM
SeyXudrDiAMLLlrPsc0RGjbN3nBFtrL2S/N2/vunQclYjUl/FteAEl8DOjyDtM/qxlp6+OzSB3PM
0iPQNse8fJ8ABqXtG8j0K7984dDNJUF1BhUCSDAnR52hBpxuGRQLjMT2Cr0G3loIU2J2h4cWrfq2
R5pguviqcCPxg1j8te3jt6kw76jAXKWuXqnlff0yOgcwjAZtMujJIQUdagmnWk+X/pR1QQ6stp5g
7dF/axvDLPm/K54IuH7EsNM7tWlP7yFMkAYd9NL+KNh9HicZgeKgynplkb4OLXTODx0yiP9Ci0OD
2g0jv9H1Sal3l4/j1+tPufXfcbS2m8FiEY/W5VMmf+XyJoYZPCnoyk9fev5s9VuAU00VKbiKlCl/
BeyR7HmS2x+umciNOeXxynp8fUgon8X2zCS2OeSQsIsLkA4osLmxDHoIJl6epqUVmAV3EjIzdZpE
nSB5AoU46CbWxcvlRy/88jmspChla0ro75wAcNy1TQntbPOHI5pvBUM6706nCURNY5hWndqkt7f9
5Gyg6O+Bup9dRZNxX3bC2EFKqwjiFL4W3xvSLMbzsKvSPnH0KZQJHLXQ4feGHKqKNOVk5RULCzJv
Vof5CIXdoWxPJulvRts6ZuMaynFpQWZH282hv5VPtD9NxpPpQt8lPqTmGtJuIUDNhTRg7j71HXK1
kwNNOafAPs1fGTN8y73izTHheoWFsTQ/83OddU5dZW5+SrJhYwNiMchiBYbwr/P5/98AdK6YYSTW
QBo1agjEScgHSVQv3diyTrZKBihVGvQKlIx+L8RoHUUpLMAueLl3ZBodCKmdoHSrZteXKXQJ+8h4
i2ErDZVTnlyzvm39rIUnKlFm+9IZUu4tKoRXiZAcmjTMAuQn2baUAwkg9Ke3EyTMvWpI7AcuiLq/
vH2X1mgWS0AiEpKkBeQwU9T64yjelpBvC1n/S9T2iadUeMlAXy+/bGm3zSJLDK2uKp0mLJSGhoru
NyOAr1ERXH7616kQnYOdnFKyIg/hM0josaw+bKgitvngWWXl9TTeRtm1hlTg5XctjGQOeKJOUg6q
wLtG/ZbZUFra5asA1YUlmRPDCWVRzrjGs7kXNa/FibuQtYUxo6n30Pu+PIClyTrfYZ+yuMhlIaz3
kv6U129h8mG21lMFbcwhG28r3W0corymXmMKLI1oFmVQ7sLXGx3bk6saqCKCxuJFbfwH1lIbpZPO
Cxm7TlXydHlo58j7xZH9h2n8NDTZJ2VTWxauR8WhaoxkqA29EAXqmLQALqxBoZe2wCzq9HAodPNU
q1PUWAGtyV4M9iFOrJXIsxDU5gRvDUwdayrVnpgcfqGxtSPWGghx6dGzMz8qI6u4i81rlZPzyGgL
Q8EaNetvlSPpHEQyaJ6PIqb5yQQpDno6+yqMr7VRbi8v78KvnyNFtClGzHIIR9rR2vVabLpk+HH5
0QtLOqdqx0VYum4e9Sd3qELftNQY5AS6dX1KopVe0sLmnKNEZIUO/FSn/amPGl8M+SaGpquiv0N8
qGm2kmYtTdHscKeQeXIdFecnGGrtuXJ/Qffme8IkUCH6b+DA2WXTCJLbqS9vpgYcKWstXVhIn+dE
7TbJ3aaME8S9qhW7vDf6pzJxdQCVuXifFO3aBlpa5dnBHXsBfgFxYALNi/K6H8b0KYR/wqnT9poo
0NJQZl8CFOXxhnduc+pUdW92UEkmMoagu3pAmXzlmC0t8uwUu5DxlCMNQeIZm6s4bJ6conu/fA6W
Hj27p820hk6kE/enmA2QcSy9mjx868lzfAhtw2wcSzxZ9j0kGKVnWt87u3MUSOGkPdIYaEYaaXus
bMB4Q4iy/o+zM2mSU1ei8C8iQohBsAVq7rnb7bY3hEdJgEAIJIZf/07f1b31XF0R3todRRWaMlMn
zzfMV3KuC6/kXO4hTcBa8HDfyeF6X0XxW1Sqa5XsC3vCeXttyJKqLJfKnRIldvVMdmvHMw8u0DEE
9fTKnnBh1p/rPOLOGDgsTfaUjOwuEcs+6szX2vD9xwN76ePf39u/Dt1aEyP4EMKyk8KP2iQ7StB5
GCZ/F2/9wxr618cHK3wwgVmypyqVpOg7uMniFuaOlDL+yyecLVk7erOIh5WfAmG+oNd2X88tCr5p
//LxC7qwJZx7EJhxKdECgV8ADuvz1Pj3A6Vb0Te/28T78vEjLs3Rs2Wb1PGizQKat6MPfdNvBmN3
H3/yhQDuXMshrT9ISvHJsz88o+tn2yfuaeDrbg2DO89nxyTi1zxNLkSm57KOJsVVguDUwQ6cwIXV
wTLZnxD8BvLeQE3SaWAshjQGsao3f1fT9M97n5GjAZgM+9vTTJTMZ8enLCjhWzp1UBJ9/Ar/Ocb+
EJb+QekBl6TVDCeNc+426r3l1g9dQ3In0+7zLBnJrX2cidR1AQFIq7MqTcw978eohtE6GEG5B9aP
ymqwu9BE44lsRp2DFoBl1d8kzvx7R8YIiicSdwJO7ytC3riP5TFUKAZniYq67ce/5cJcPteDDKDn
xoANulMgW4TyQ/i2TuU354aNZ9SVZ1yYzOfd0sMMAaob8IyI37H2KKqfH3/3CxvVeY80LUeIKHAx
fOrHmwhvs5xPcXAlv730Xs72EJ8Rk7SjMSdW0U6DBwDaaCbRbBiif3GIj0p35i9fz9npv8q48QO2
uFMNlEM7/o69a9TUSy/+fBdx8HWBDYBDgPdrpl8GduVi58+fC/Dpf08I6XWhqPsJ63qtANeYTx1s
QT8e0z+/d3Ku+ZCBB0MUjgNUzBonpw0eYGK8V5g9hc+jzd895P30/tcRtHixGMG5KY+tbHcGpjjU
J/eiYvs6/btXT86FHH47KR1KXsFiv1z3JJgo3NjHayn/P0HW/+9A5FzLIYO0jZ2xGAF0b+7hIG53
UvX1ZoVgPXOKz/DJDwCCkLUPe4fG9Fu9OFlEodIH3189YDN0W6wczvthSwDQK9EWkIvZS3LC4vAO
tj3LlXDrz6sU6rX/vmwhdR+mq3Gn1KblJ/QXMlRaBm8PHX/0VyuInGOhWyENzK35eDSqH/MGfk17
j6zdlR9waUqebwUgDisDm+4TLui6DLL0GyHTV2Bu4Cc9OPeXc/JsFwiaCOdA6NzJ1F+pepXwTZJs
59TTx1P+0pI92wpCxlMTeJgw9fxNu5/DMlw5DC988Ll2ozd8qeYAH6y9W+B3cwGf+Y+/8oX3/n+a
jcWakvZQmriBPlMyTwDBpLfwf7+DL+6Vbf7Stz/bCbrUroSUGNuUTi8yXUB7cC8ff/0L8/5ctEFl
zYH4wSapuXn0AdHQrXiBI+uV+fLn2Iok74/91x62MjQ8NyvpcJMwvsIS/dSX5R1c5ODT0ndvgI9+
CsLqJ3Vwlv3491x6Ve///q8HtsyXMJVuJ7iR3Cn+O0iu+R9e+uCzJN6MZOnjYcQHi+eY/ErFtcru
pQl0vnCNMGAwddOphdKstg1Eind8FkVSX6kAXfrmZ2u2HM2MsxvfXPVPoX1Jnb4y9d+n3x+29+Rs
tTZLOqs1hCNq1Xy1i8rrRmWdIPk7DiVMrzn1XZih5/qM1qWCp8MwnUI+Z7Dt9zU4CPXPv5ou55qM
CpUrHcDt6tQufZaWn0fv9eMPvvBuztHObSg8+J347qTS4Thgt0EDUiambwPwcK68dpt2YWjPxRip
MbMXxKhBhP30bJzcEOCrPv4B/9R9/zC65yTWJBgnXQG6ckKfNZh3wKConC2W5wOdolwwaOxdO7Ji
go0yz1BNH3Zc9HxTc5ixCqr9fcq74UTTaIUYPy03ixmj42S98qW3oOcsgeiBaKA9/ljxQyIa9gsG
rgmc9bXalnGQHla01txi59O7oUE2ZnXt48Zoodnc9hyYnvTXx7/1whI8986wHo9pmWITHFacnRV1
h8X1J7rO37i91pJ7YRqfm2fogfjOM1gskwxezep9g8vd27tr18c/4cJ8O7fHCKm/xJ1emxMpWwB8
SPTMEdaVtH72pLhr4ef2dxvsuT8GY0E9A/loT26ptsouuza41lh1YTaf60vQD+QxK5GIN1NfjP4X
Un7/+OVcGN9zPQltu2ldqYdsG+Z24JE1c7vpdGSPvDLiWVkdPX78oAuDfF5tjJcomtOQ2dNsRUE8
UKi1LdQ1wvA/tb8/LMnzkiON9TJQluAeJbQC7JDunc8HE8AA+teMRE5v/QGXt2M68peR2XK32rB9
YHKm8NoM2b6EuUHeTFQB0hKC6WbFtJUeb//uNbP3cf332ZuOUZBUMJ6NYEQDffbwPOjhZVz9jZv1
lTD3whs+l1RhfyDLkJQDnjFswdC5ZVK/etRda3e4sI7OBVUgipSQKfeo6s54VyasQQOVPskhuu+g
pRLgV+Su9qHThK/kdlw7+JSgUvRd4u4JCsJJ7NoZknW7Rs0zhwbyAInwnLVkCDM6e/HGTI4/zms0
ffIrUDWn2I23Hew8cwrGYuHiPjiMDHkHvLT1He4PzT1F3v1aciHmQsx++zsaxhK1vLjaj93kbtWa
whQJtEmZW8N0UZo43vqdfG/BB/JRfa5IOqUFH0HxAVWv3wZrMNzQBWYjruwAwGnaIMaNEFnVa1UF
4r6ZgJysR9RZkrhJwdHiTe6jteqBS2Lvk1L2f1djJefKq3gOUQ9RCJ3DkW8W+LhwRjMdXPPk/KdW
+4flci6/cku8xJKghK4nUgMYBqDPBlciGs4eE9v5KiAFklNc1Ce2vWO+qx6oY+suLTsI/6souY2b
zl6JB/48b8NzvjZzCbjvcDs9+MszKAfZ2hyE9/Q3u07IzuKwCZ2Na+Qv5YHNzykBN7D/Kf0ra/rP
6wHgrP+uaQ70Q+2N3EN70W+OQyRsvpuoyhHVwNudXjm8Lrycc+c2GMB2jJl3Zf3w1ig/U/Vw08zX
2Cd/PlbQoPHfn5A2PZnSEBrbtaQ7UkVb7l/bkS998fcD51873khI10Xvym03tLeJnHie+PTRNbAR
/Xho/1wHD89R17UvV1njvuZQmpsBpaagRbg0mCwlcx4qrzAAaX38pEsDfbZ5N0gpowBQ94MgY+5V
gL1OGOYVlRcARdpKXskZLg3GWRq1rLEMNDzED5q0d4sSp6RqrxwNfz7lw3OytZzGVZaUJgfYNNG8
otVLNcBrxQv4ASzqKw+5NOJnyVRVBokGXr08lBDf1bUE7S/JpPw7Twf43f93QskwbIhAMHqYAvqk
RnOMSLP7eIAvfPPzAJTVc9zBaQiNVTz+2kcWDlnAJuSmgzntx0+4MLb/F4P2E6t69PMeBxjQb4mt
QJMljblSzr0wvOeBp29VgF4esElD6+0irAEbPnQNgJvEvzK2l55wvpobVZdrSMoDTwAENd/Seixq
eoeJ9PH7ubCYz8PQSsooajV6SkYDJXBgfuBe5R7H0C0AcDC8mD7XwTVv9ks/5Ww1RzzBhQkMSg96
jo/UW3aT4k9uTh+j4ZqH8qX5dLaSQ7K+N8mgJUOtIDSCXL2+iy4xLh+/rEuTif53Jei0T9ZwceqY
TNRtxriUmz5Cl/XHn37p/ZwtYxiedk04WiCYCceNWwdzmS2P459LMvs3VUT/sufq/A7O07gAb0yJ
JeH14PTWy2o+x6GMduEAV2vftcDz/t0vOts5lFpwkek0P0b9oQdpx3yuHDir0dePP/4fxfT/B1Ph
uZJ6rUwCa1jDj29v9wdvc38rn8JduDtNWZmj0yvHism77FTmP6MM3bUZANY7kcd5UMgMdZtsKIYC
Lp7H9RVx6K6/ARhAZzp/9gpEy9nPj7/lpe7Rc0G2TgBVcbpEx4Wo02O1dAO447znW3QiumNJSLTR
Yqn8zPciANLjqTcmQztZ/HdbyP+5iK0Od/oSb6mpbpL2e+w/zHTM2HKtWeHCKX2uzE6moZ8sXIqO
yvb7SaNLmtr6AebA28iWt/UIuPfHb/LSg95X/b8im3Sqw2iiXnXklpEhKwOzHPyyhWQ3kAkF55LK
HXpP2OePH3dhtZ9bZfVLSdA6NPBjZ6cH1LuPTrTzlbV+4bPPVeEeRxJeG8ePU8SfCCi0cz1dyfcv
7Ojn3mRljKCpqpg8loM3blsSNzlXNmOK2+3oA0cfJHNeoRVn+/FrurDnnovDte+LVBpMb5uyTSW/
+AJ2wcO1LeRSo/m5FaUd04mKFR+/JskmRnmuseyXzwdw1NtwyVTFtmxAl0FPYvBEgcVtEvVtDoOf
rQHmXZXm7eOfeWnEzvYymInXWrhQHns4mw2yPLrAu7JNXpjX55rt2ZeLFEBcYjI4iJ1VpieaRSPo
gmsE3HO6//gXXBioc7n2mk6qb2gj4WtGjnaeHokcfsVuvfLxF1Lb8FyyDboMob5JMPEMYPTN16qh
NwmQ5hVY92VQf1XjC+pdGWoROWp1Gy+0p/iqD8qlH3cWJ8VyANUA1rjHqYOGdPhCm+hQ82tp+4XB
P8d7MRjyDXXky6Npl19+bwoP/ogfj8qFU/9cqL2QJknGpaqP6B5Otl4ExzlwO+i9GERwSNcyuDLJ
/OACRCM8V1Mz33T1EK1Ap3hR+iUd5uWJTJN8augUrzmJavWD+TE3Ge3DasyTxiTo4YNfUQ5Es7Zb
D6Zuch+asf/UoRazAiJSrUUAjNhjw4MIQMmgim4GTusDt7W+SebEhxcEQguLA48Nz9IMsZcpxtQP
RetxMzeAoGQrKt37uXPlTlR0/a4AYr5XbYJzZPBluw1TLYZ8TNeuCPpSTEU6odcvdzR4HQNdbVRL
+acp4AAQh67fUsBWt/0Q07xtxbgbxs7lLKFkF4MPnqVzZbaroclP1luywdHcFkvkTS4LWClvBlwM
nlK2TOAhT3zIzWKCXNuJHmgYuZdVK7WrWw42p22BAyuT6CiToP1hhFY33Kzkq+NoR7PBZB7R5tV8
K8OYQ0jNZp6xVPk7FEopquza36ypgy1lVdlNq9Xk56zv+k0gynjN/HQo72ndllUelDFH2dJye2uS
Xj/EMcME6ccp/RU6n0LD6P3ueq9HkItHmDDxClrFcGZYYpOv2rls6Ve4KCUxiz+XSRX8sIk/u7yk
zfyQrNT9gs1McrRNuhxM0AdbK+YUKDguzA6waXEIw0jc1ZqjTYV0DgyBKNI8B+VTPZYsqXMKz+gn
OXfjYx20+msYde229Dl7myc7NgUjVV2wvlX7CvLi72ki2AgvmBAhuaxNEBR+DWOveozIhsSa5lgE
qofXuVaPNG5drseoLeKpbsEeN2LAPy4ahzxxSZ0t5Wo/4frCfuoQshYmWJoDpulgM+l3QZ8peORC
/tcvj2NbqQeg7cVPWccE5KsUqFBadrD6H2G3XISjFCAaY1K/yaWacg6GbA2hmR/f+005H3BsDsfE
q5s7MFrGOBO2xYxhQmLQFSCMWYD+J50p9Owi+R47+20YXLeDr2LaZ348+DiVlqG67/gkXxbe18AJ
oR0qSwTeKUybJoPVNrEhT2kTorvbTLdlKiIB4jsu7Ta4nlLBppzFtGxm5GYo6CThmNmhZns0cNuX
tW7m73pe103ER/PLTGRqs9bgtWVpF/E9q7ogQyG80Wiw5w7/R1y5lSUrN9zillesUfWigOC+Af/b
PFRQtg3onW6N3KIcor+Nmr2fpfVof4OKSmTmJ4xs4QwRHkOPwlfd1yV0Bis/1CVvv0o+uX3V+l+q
oW3vR6fcvvaa6HHpvPDB8FLcm8Uj+8DMwQZmrcEBfT3dVmBdFS2oakVYB9HedeCahO+wPakEOdSe
dLD0HUEy992ConQb380u2rkJBMNtqVr47hJnfiZ1OxWzH5XPcLdfTgPMCjfgt6zwWIySL4gjum00
KHmraL9ka5t0Oa4tinREtw8ckFMbdke/Gz2XhTYdd2Xg2lMZgxSai2F2aRG4Kb0lqdUbR+DzDjhy
1pTook4km7aJUlNRLmPIco1Whjozo/Y2pJrsJpHD3Syl/QVSfLTnVP/u03csByrM074EXn7jJTQ4
9HM47ScG040MeVjyKGxC75Tvhb97MAJ3MIOZD72hvc2XgY03k+X6VwpjxNdkQatPKCp0lTG97ljU
V7hywZVV2iz1sel6fdOSyb9tdYBwcIHgUvsp5dmIktV9W9Z66yH93IMAkTwF4UJewigg+7BSK/5G
j+rNKzuUrUrrbfXUgBbHRci2IE1GRUyArxIQUmVJ8F4uDWh4kmrwNrjC4jQLDVPVdp4MSjoLtv8v
vmzIp3Se61shqdjNiSs/+5iq0KdYepx419/pZUmOa48Y35a9VyR24duRE71RaOu+017b5/3Awg1G
WL7pBAb8aAi1uJ+1/c0a8bjPQNqI8zExslgsjYtVa3S/jmDR24Bg7yGlHzw6mi77uBbw34wFrkw0
Ww/eWFeF9WFhtPCg+4Znsh7hRFrftqKJvqbCqx+jkDNMmwXMHeP31UvYDHENBEQ35LbqvWPS9va5
q/z+gAtpvlUlqbdRzFnehUP6yl2onnpsG4/eMKfwhBnSLYtn73bBjfNJDpOXzUKA1dUwNn52Yq2q
fJa2yv2QDT8WgCGOflQlnyFVg8+brfjnaWpgBxSREIzxubod4Al38mvW7SdwdvYzWd2ntJnUHR9F
fGy9rv9VBlre0bCTX1BIrY+emyiOUe7vFgQ5B1y2BFk5+W4TqkXuB9h5WVAHZnsrpkrtEo9EXwMw
Kcetp5e5zyJNytsR7pNfEYDpXTJVXgeBXMl+VeC47GWwprlq/OpurlsjMq3j7tGfx/TOdMCg+Lrj
ryQRQHmZZkye5lnPJzg8Rl9t6NbXSdXYQuXc50rE6SuFo+FaSCKmqZA9QyoIfsEbe7/PKyPcHFJ0
qm5S9ORvaqjkADX0ooP1ArErhQe5vDeHZJvClaeYEvqzcrLPjXq/SEjgthyvg/ejNDjqJras6GAe
ZJ1XsVVbxqVGT+2IOrfXwUZEaGz5ugPvYW3o8+p1wbbl83isO663HGqlzyHcmo6KqPEg2qkqliHs
txGjZhcGgZ8nVPXbqqvWjUYoc7+C/LlNJgBGQbDsbuHTO9utGOBULyOY1STYo4/LKIKTFabf4PCD
ChE2DggPenCwV4gTHJi8ovRvFhxUmwmIgBNGFzXyEpr1E3w5ccYiklju/cHD7hjEU/4ekjzNHFyu
0qY+XoxJcbk2xN0DLIBEAWzRuKlFXf3uAKs5aV+YE+UBXoqJNRz6vCCHM4VfZkmi5N24VinF8psG
+kPJYd0llZ538aDj/SL6+D4kg8WrA6XBjIYd+BI22GC423exnzSFYc7/aXk93KPRDKuTTmEKFsUC
RiUg3299NL7vC1HdbAbUUUjuE/gzChKzLUKO6ok5oZrNPJsu3CI5G4qFym5D37WZa4mzR83occq6
SMwnvUgoEVyix6kYo0m/ubCGbVeJ7UtkddQFD8OCODOKDLbYdRpxbEITtv4sbc/vFOQzORs15CBw
NsPZOiTVvGkaKe+AOKw1GFa+2iHIMurdexHkw9FbpvSkQ5F7FvkqXOOLUfRR3gx1sm90yzvoZ6E0
KeDjE8zbUqIasNUacVW2dlbwYo0Vzcua1btgdpBg9XEK5xRS/kRlrStY7QGaTAP7iAox2SfvJZdu
JXrEheVC7zskLLdByKFtZZUDzGv0MX7+ujSZF9fkTmLahDnBvv/WVlPy7BOTHlvamBdewUgIb6FC
J87CZDHasH/Al2Yni2urtkCozF4J9dZuo1sn397vOEgRR54CBUOPhwV07fukWfWv0BI0kNS+9n+N
1sV3S+m6999vvRs/qBCkmyr0+ywchggnqUCPb8XWbhctcD/pnRdsAohsdykR7YmliygENsRiVLU4
IhpGppxyqHZpLbv7OJ7nLq98NIxmQzjBfAB2HcEvrcb6poEzbRrwsOi479/DLpNjPSQ6woS34Scu
JlqjX9rBPWttbFiQgKp7IDa8XWeQTIjQRzuPhsH4Rpok/DQaH7UHexSwIdz3o5e+AdcBAZjuq/WR
z5q9NX0858Rnwc64ps1118on1o/diaRi/hIha+pQj1Ho4Qnl/CVGUblFg/my/kRsBBAzQT7wNQRN
+suMhvg4gxxR3XsNLPbI6C9PapjanYh8+jSFkhyFiqq+qONywTcSiJ5DGcP5Jqm926jsq7vAJRgm
M++DSOxYMHToVfGSuzSth51nQ9z7Ys0FT9XIeIFrnvGpH7zuljVu/YzJEG441sk28EASW22/HJFo
xQWi6jaHX+6whSHVvBmQs93YeSiLcF7Y6+Ts8tAkNXnA3ZE7NOmEFlgrUcto6y5HtkmPgNLzu46q
plAk5blBQpGnHdW5Rgf+Vq0kQOdAGod7jq3+k5kaOE2rVT3VPEwLOofLqQRxdIPtF736Leq2K65J
XiHSoidM9vJUxzZ9M6bmxzSK0wLxRX9Mw8o8Bo2bdp2Ly2OVdmEBcDQMCPp+PYCMyr8w4Q3PfQtv
xiwNArUfVyTGg/bnXRoZ/zsTmhPgRunI8mToDCDcUHUGlLp7xENxmgUiBgctXIYxJxOS0SYO+twt
xksyECoQ386ijusclES3g/RaAYHX+Deehh8nSnLKv0+m94gR6+c1mkUI7Mo0/BjbgH+3Y4t8wNql
e9WJ5EfiVdCrBWJmdoNJIW5mYrp7OVftPhBeidjTR71nUzqZTEjt3zNc3/ViB7casZOpm5eCzOi+
bXsJLKgf2O8V191rbKlGzJZYhHOtL827lXQrvI1BYvYTrPn5KVRtU+0GptYeoU0XvGL+ra8zi7oq
C1IzlzluzcMeObct894DRdU4dOmgE9cc5jSy2H0nvfNm/CG1QKZkzq0dbNDZcuhbPmEDUKl3Myx6
KZYEVgUpLDk/K93SDOReg8AkJO+GvZAD5zieum+u8UGew5aey7jUJ8riaIMGYzNkY2zXhyZc/YcG
wvfcvpcKLQWLmC3S3c+VNBDTBC2MUEy/fis7W92ysQr3RCbhPfH95NuA3RPXL9beNZMbNfQ1U7dN
oY2NYZa6Ir5IlIccVvkBII+UVz7CPgIHs9oy73sg67nbTpC6QQtV4lymEkRS9MNgjHKbzuvXuEkA
knS+cbgKGNY6h+QYaBeC/oQ+o3F3NyOtyOHg0hwc72HkEOv6OAWC7FxXqb2uw+UbbomSDAmbohAv
ruhYYJXeJq5Re9sOyw9gLxjPANpgJ278ZhPNNS/mNem3xvrpLsAmsBVsWN7KGWEQ9slmgDNHT28a
aLU20keZGn6WNt4TvoI3WVfDcI+wtcsBwaYFejbxXgWrH9oYrbJISoRH82Aog28CszRHXNvlaOEv
D1XI+kPj4f4sg9OGuGnKxu39Wjb7hlD7FCw9IGFTDRnm2tSoL4RxuyFd/JbMotsxNVTbAB3LBUtp
sKNp4Jc58dRwQN84ejPGGvBcWvXApvZObtuSmwfo6+SOyEa+VpEKT+iXq/Yd5/Y1BcM1Vwy7dLeg
BDW6kW3cNC1HTWagSMIolLBokfKGa2AxkHT3harGCGKrUf9OGZUcgt9SbmsLoyuY8CHPmHlZo0bg
oAXW0EjdhoMkj7N2wZ202BVz0Sz9lwgOPO+2UUGGMFeo3EgHL47GukJJmm4sEne4tXYoKI0tP4Av
URcycWHeIZ/a2jTtvlv7bvGpZMVe+jIKHmQ3hZ9YxVoUBSLsoUMH/amqoqIN7forLFvn5UQrc6MS
j+8RXtFtar16j9U9F3qGwFjWgf0sahkDGxjAG6+rAlbgQpsU6I/tTnKcxV01sDjH3S17jgDOPqA+
lXyGprC/i2vOj7418jH2WffV45P/eY1YvJ+Vw+NdnxTahF6Uofq2bm37HgELIjaBjVyPrHnhr8wo
e9RepT6JmqoXM4X6+8rofGBurverFLhfBdLyZFfmP0UNquHNlJhD2y9qTyod5c52/k0QReGdaWNR
BKMV9z7v1xNVMzattG/uEvS2i6JrePMVS7q8W1CjLlRMwLrrY4OEPGX1SQEWjPXTQL7Hhd7UYJbs
GdKerdOIGkFS+BXrpsw8VA7veDsHu7BmYdFQ2X9JkU1vPdMNv+sI525v4PFQT5VE2p7YY1UtzX0A
ykrRW2m/ezCceGwMA0I8Tpa9ICWCsXUJUT0BXnbMsF7IU9ra5D5oUMs2/sKGDJG52DbcY6+Qa6n9
wpb4qbew9VCTCjUMPcZWZGpeO5KLypbPHZKr31K06slDwf8BSTe67utQvzL0Ve5RpKT5pJDd1ajA
bUs3DjvVV6WfoQEpOoZoCIKXndDlKWw6iI6Rqda5dGt/G3O/2jH0Uu5pVOPFzUn63M5AqiuOta57
hdyvacsWtd4x3sRVRD6tLjQ+dkaUuXKmguQh8Ov2HmA1/6SID/9NtHflyPW8g8CwbAOgVPZ6NuIY
NRESVn/BGK+xaQ+xnN0tmodjxDwzdxm2cQjl3kFVSvfJxheIdkyfqIObSJVNcUC+dIsu80j2U9E0
XP3sO0Z0Nq51+Cnp42TTopRTjMPYPrTLyh9QhiL1riG4rKbD6EEpEpfZe8nVz4LZ2hYK7GktSFT5
xYR+t8+l7fStP1feDhqf0cubmYeZz1dRUFhILTcmxt1hhjpIA+PjhOxADHI7NKni8O29ZMn1LPUG
K3HNKIybvgZx1X6eZoTFc0/511IJ+yKnlKMW5+lbCwQnpicvNy6J/VtdOfuM000g12fNYUIx5gaC
Wlj81F3fjigrzi0Cs5bux6jTgNLyeWsoCt+wwyy3UeIjB5xr85245t19aayyslUSJs51+lQyjV4S
N/IkS2htn9vFzOQuMLrfjSkkCLaMgdoOY7/7MoesfZk9rOtu7NVN4rf82KIO8RDZWbx4I63utRem
h4h5cjtHAUz5ZITCd1u3GBIQP9daT7t+SATMhLW/0+nkPxmUcV/b2pI8UXCEUt6KIfeCcIW3kKt/
UQ+hNDLfZI9qzXAztIivmBXBpypal0fUqWGOSVHCWcu6BC1rlTuauHXbmNDuTF3S73VSrjtrDcqu
S6IP82DKAhlX9VQBh3XDgX2+C3ovLXB4e6/VROcHKb12O2O8xS5IVNxsIabGBml1h5BVI9G7jdD2
f6yML+MNAlz2PelKtMxEo42/KMIYeQgVXnAOz+/y1Z/a/gRv9/oNNZgFmssWeciuwQEYbwOcM2/R
EsQaC9mlYe7XiXvzyzp+kYC/kXycm+o7ao7RNwwf/wR/IgHlOJoU7mlq7R7zIvxU+cANZIkWwSsJ
0Z6lewM33TYgr+UK/5Na/4+zK9mRFGe3T4RkbGNgC8SQETkPlVm1QVkTBsxgZvvp74m6m2r+jAyp
Ni11thoCsD/b35kEfI6x0wMvI2j2fTHJYzkTeyPL2tmytqRXJqXV71ERcaxLrvKE5ml/1VsGQBLz
mO3D0ojnJvCWp2YBqwBDyXmdRlK9ILDULyMuBHsIIPPew8W+/JmRqZphxRhY7Fl7itMNoHS1ydou
vw/befzKkRC5L/PZ/Y3YwTn2kKJ9AZk+B62tCDWTBTen9uviAA3YHTMIUxzSsIkwc/1oYcslN/2z
wOcKGkaPhSBB2EEbaWbjYcF2ElQBqu66pl4ARblIpa8CtUlF6ERu08mkKBoHm0LZ7g3WQeSaVJcw
3j/c3Q8oMWtjIDN5HSA+BOEVEwmenE5jKBMht1BGeNjo5AO08akjptci1/rBGc3wpeVLd5OZiT73
TLq3IFz6uwIDbNu0YbM1pWUbX1SgmNe9BwhjcI4oMgAGcaLDAswNDrCEfS2VUNcV8keWQy5dtTc6
624MSRu6KyhaRVEAqhkkDjhhgHiU9QNOGT3KpQUB/BtOgy7GJvY/91nRB7jpsxjmgR/8IpvLnVYe
2iAScH8J8BWGZs0SFV7R700mndd8zJudNWW1dwfX2QSM95va5uFhMUV9vSzSP4g+Va8ZomKfR0Sm
x9AX15FXTsACCkqwwqj5eqzd8C7zHGAoJs22pXAgWgCCtteGFQ8C0R17BOOJ2HFmmSisonHm20uW
qWcYAGvPJbR60FTOJahfHCPDukwlqZPmADL4vFEUpHDTVvWFaRGCLvPREDn9iL9oNMbpobnIC3Vg
rKc8tjbzEzmK4A7NOHT+gozkyYQ+NIma1G+eFRhvj59j3ecQ6HWA16gJmiYBVYfMY7u2r5BgD+AN
KOi2ml/rmu2ywgH6TCDkAbzKq5+uWC6wec4QBP7HsilQVZZ6S3HgA50e+sn/SqzDrsqG8Qvv9dwd
TuSBv97r7LnTAsm9PDhwHd8jjBV7N6yH2YakRXop8/YME4GuGI6DyhfmoOMMb2Co1ITfd3vAtPbl
8w907ur0v4+AOesZDyFch9EiywGRYeKR0Gq84OZ27gWt6nErupPcHhiRCzSxlH6Mg2FOLtHS/5j4
fDSuV2W4c/2wIdPQHGBvUX2vgJLcejAh/VUFOnitioBdSQQQx/AJDu5GGcDrqjQ6yQtqtoXbd49m
rtW2D5i98h15yZbzzGRbq69GnxIqfTTwaW9vTOj/Ln3nec7LX54Nt3i/L0uP2jZDzrD7/BOeeclr
PZZFQJbro9QBJaIlDGMGGgf1jKDifOqSf7vFqoBkuu/gKogCUqKVAb6i8xumFt9YqC6wqv94Pn3w
JddeUFZwNH0ymR1alolfAdD66y4MgOMV3UTR1AcvRXgmR/sUq2dI/DDOPeZunLxG1ghsI/M4R2sB
/ShrxsdQ9tPVBIL/Bcuxcy/49Pe/pjmDlDtzdAX6LI5dc19HvPkqL8nVzl18VUPQC1MKuwh1QP+2
inIBz4GRW3pThuElH8ozc/zPLuav3w/i6TJW8Na5QlPhDoDIsdH6/vOBce7Sq/IxO7QN2hYzUKNr
bdh9c0n4e45D665Kx+hL2CGpvj4gCI5sG6+eD3xqgJV73fAgRvRMonGGXNou2HL1queH0lfuPxV2
th6OhWxntCcoPShpNv0MGC0sOnSBLqUefszYZGtXslqXYbn0DmiTyCpu0dTjtZre0tkuR930deKq
EyqAzLDqn7yC2dp/UffM0kGm1YHCxfcmczucuiUpN5+Pgo9LHlsv8nmDnVnu0Pow+WboIgC01Y1j
ibuDx8iSVMEkwW331LdhrEHR9tr5wsQ8lZ//rRpsvcIPYKbwAlj8AfF05EgcA6viVNKv6C8t+6Ib
0VaC6O7CQ5672WqiumgZNlq44jCL8KpV/i4UQBnyjc8gohMXKJUfzye2XuzreoY1hSjMkTGf3VSw
TIibzvs3bRJQiv8WMscC/vMhATii6bTJW7QDnqwBpFZeEnyce0erSUsbsfTj4tljZapNVTonEl9U
deqgGw/owoXBfOYuf4jDf9WzsjEko1a42O7DD81j4VeJ/rQBnXBqj1ItafT5sD53n9XOy+tgLzkO
DUGDVr3mCumhgTiG4GyCeQdt/r9twf6fvPnX4wAV8j0kzTFw8lLYirnlDiPg8fNHODOe1lUUX3ae
ZoGwBDtpkCPazEae77oXlu2P1y62jlOscuypmpLhBSl7g05B0hFzlzr+v02Gtf2ecNygseWYH5EI
u7VDcOyoc2HdOvPL1257hIDVAUva5dAN9UvbzTG6UDcp7Ow/f+1nVi+2dtZDY7gqfenNh2xhXcSK
aRfW7Lf1qxppR/XtQLDWZ21IIk+DAiydC/c9M2LXQp8RKlNdp3Y5uM674F4k2yeXvzUAs7Wyu8+f
7Y9i9YOqS07v9K/xalriA+805KAzH5mMoImBkJKGJShwdr7r0eD+7cm+3oHUtuyKkUx7cEe9azWP
y7NxqjBWYW0PgoZh5HcjTGKR0AXbySl7nwn2dKf4vauCEPrQ526+1WDU7eGVgPZBX5cdCC4Te8h8
T8YDLYNdabHou6f+neDC2QxYyxNo1f37GYZImwbu6Ogb5huQSn8YGS5bTwXZPTghSx5BnAa7Y/y1
2M3LUr3BZ56cOhcT2LbKBcCsF7TEpzl7JUEf7pUO3WQcld36EIok6PKZxLWNgFIbh6Z6YP4rJQIb
UQYsT88zi/Oh0GCuBsXGz12I4FQwgali+xaAMtoWDP2OG4e0GHgIn7iwSn3cAWNkVYFHqFdM2C7L
QS/ZS+/Lo27bp0UDWeSXvPPPzZ3VqcvrTTXk7SKP6cSTifGd2yvQXbLk8/F1Zu5gGPx3fAXNyDKV
wb6iBcc3L6rhGr6kPA5L0OZ698oO6lbk4+/CBVDnKmCyn9/33NxZre+NQ5ZQpCgJaU2PXcoYTNOJ
Fw1V0ESiYvm2kkP4byvL2o0xt9JleqGIH5j598qwXdXKJgpgmBA1CjiPQdTlhac697VWa37uSIUg
lkEeuyVTiGMC9zz2C9AwSanZvsoAefV4k1tb5N6vgCwpcAQ/24VliaLoes4z3G27fVbBSYd0vb6j
WoNd6AbBfTEOSwC+ejDeh5MECyIElDZFGqT8HN4PNNgYU/qRCOAoZUQ5JgVA82TOyvI+G6nd+B3n
ew9G2jZy2ER3iPcor0FRKrdhUPoHvszgYo0g43FhAfOzltxUwO+qONTlvAnEfGVB3Ql8J4EAobot
HDc7Ao7M94FdymTMLTjYbjHvDQUagsSJYgPIpoxU2S+H0AXvDZ1wvuWLgoQgn74WykLqwNLmLS1U
swPqDnJRzfhVt3R1Us11lWScNWAMkwmuKm4QgRgTRMMyZnc4qXQbroM+QbscVoxL2gLBhTb784/4
8SpO10aPPROOBH8/P+boWHaAF8hwyUrv3KVPs+GvYj4sZVpnJWy5FDA2Rl6m7N9cHena1ZG0ndtk
CCU9joO8n2VVx/XEswvCwHM/+zTa//rZYVq4S3uy4wrB+IY743jRW/Dj+ULXFowDkdRxfCqPhdAP
ZZ7vy4HdwXzqnzYeIC7894erjEM9rlE8Z8LfZxCwZhKoiAy9vDBWPi5jNFzN98GRkFE44XRsUli8
TPq6KeBf2KrqBYhfsxMG1hyfj8pzb2q11BAz0L4vuDwuU/2qrbNvHLrXkv7T7o+uIzWpQ3qSTZ08
EiX6bd+1PAkdLS50Jj9eJ+nailFAce2XYIge6QhywPhN1bcFKl7bXpKunnk7a0dGFC5BpcTwb5rf
VVNuDZjfJtx8/ur9MwgUXcdoyrIZPN3z9CAAmZcbQTrnfurDdD+Iur6fe+DC4MXJcgtWo/6tZmck
V70TLj9BjIccxIczno6wArW/2GyWN1n3Q78Ho4CD/2WG/M2AevJtbjjOinVQgg9QCLCOwGJPHFDZ
osxDeHc0dYTfk8Lxt6ahdO9r3W4E6yhip4blvgZSej8Ebn5UGJQvLSy7tn3JsnufB9l2NqJCO484
b75Hmvdy6lQkBggtsAKa7L5OIfSapgV+jQpcQ3it4aQfgZ/d34allyfc+NUudzuzCaV0thytT1TH
vPgK4Ag54Uh636bttDSRckS9y6ntjtyUBhzVEtQ+x6hfcxo4d3pyzT3ph+KgxrzbMK1COAikDpz4
OH9AbBoYP00B/X+DTAmcQfR8WxAFsqCsOrt157TaCjOUd041Urj68OpamBFA+QBaPIF24TeFV9Y1
U90XIL3TrpfmCjEDN5MBKcspZpIUjm2THjEJ8BbP0IAP3SqxTXAL8dw12G0wmyX2jS6eSJQenmCk
3saTbnIw/Rc0pAJvOri0BGZnBiQ+CwIFdtZcKxy/oy4DPCbtFZg7e+WNV5VHXThC2Z/N7N3IRb8g
PCrfMuF1iDYewUhOU1gQ1IuDXTl9qtgwRM7ESNSVHCRCGd5XYQOs1w/fBK9+ENert3Xf8ijQVMbE
5A+OQhaQW1cmLrL6S1cgJUNyfSSlX8S8Dg0Qdp7j+AkCTAMhUIRwYcgEWvPDBY/E0u7XkHlfRabv
/axFfCOY9MQNvcjJ8itKOU1EeAqymZz3ITxZ/c3aJhB0Yc5a9Pitq7CN4OWS5FLfeXCETDKnJXfe
lMIuyFC2aXJva5bmDk3/7hpF9wcYAydWzX2t2zQZ1YL/XNB3oOTXoPc/8543jwXx3juXQo8AY/l4
8mqCmTaQramZ/5t0IPqILI8YnSFuI50LrQVMJ8cTEpn5yNibpBOnph4jAUutpBnHJ20H9MLAc2fA
ovazmnxsMMPfC3CCiGfNo1873xpBFxSi4Vp42XvoqceFtXHPhxcZZF/K0fs5wM00MqS/dmv/50Ig
TgQfIYxlPuBqhEMqNEL8OIJ5VweQDHhcXcNjK0tcjq5Ml0NyDBb+j9KAqYd05MirQKAB3/0WEZdX
Hi8fnRkiklJBcNJChDJ220yHN5Wy98S0X+vK3vQcXshNNh1qho8c8PKagZkZgf9LN2DbdcnkZyzB
RrZLmOS3OpPfA897XAR9bjN+1Xv+PfadTVwTdiPA7UAqpZtHMAa5Gg2SwIbmjtb6kQ4W3lfFoQXB
PoJTzD63wQ3zl2et2XGoww08RW+CwrzQAvsKAj8fKE+zA4iED1m/7B2Jk1rKt8qWPwesJbHXN1va
wqOO9eS5GsjvvnDfuqWHXagoWcwCcE3dqbzp/KbbE19jInhzGmUVQql1V0zxSOkdycI4zQt73aXh
uBWh6RMysoT74qkK/KSGhC6aMZ5Q09yNGjK7KUj1s5LVNU3JLYZqHZm58mPL+WtWpQkEVdsQZpVR
47Y7SFEiS+l9YLq3Zlx0EgQ5qNctS3wOLcty2lLz5mejy3eYLO/KDkBSn2eJ8sA6gHH/3nbowg8I
BCdm4yEqOhoGBI4QVW3QL+P33CMpxNntQ51JkdQ43uAoYPat1/zQTH23A86+sHOQccm7d5AdXwoQ
5KK8cx2oCJd35CqDxgdd76mhkW1939ZRAF/MmGTmLnTlFXQPO0jSvBj0anevkO4RpchXysHxQgap
vVrmytz4NaxOFB3u09aAmR+aaCbiS+tgAFV1ON9r5H8Zau4dctLdhXjrZlOnw9PA6LdSO+ypByL6
XtUM3yfPSNRTWMHzWR/1JH8s5fKYChAQxBC3OJNewRf5DeGLcKI3+mZBgcRKsvx2iAK5jb7MrtvF
Hk13JsSBf/bBIBTesU0FSM9LtQXBE4RP0bzkBn5gpUY0wqBVBeWO+9XtnJsxd48NOhcAo9wtokbC
a8oReefmqNtD5m9ai9MxVD532rVd4sFfNOvBzjgZklYns8QSVJ2oGLH62fAQWOfr2LnXEw9+Wje7
Xyy/QsH5XuoWY0yr78HYfQlHoNjc0xuejjvJC3iE00NdW7rjAQQQPRnvPESpxGXhXbEWrUSvM/sB
q3NU627a+aouIzCP8AEMu6W9PNoQVG15YkPz+UmTsEjAfrjquv4+bDSN0rx/ozOMwkcK0j6rxBtI
+VfYUsjIn8g1CVH0BBlJ4iEOcjsU6hcD2BqLdh7ATD0xN8bwl9sxJD0L50b4+a4M7HXgpD8Lx2AD
QQB2jEXwNHnyobTyofPw2zIIG7q2a5IWFNW4yBU7dqoN45NqKrEqvcswWqApzhiI3fK7N4H+ZHus
8CaAXgcvnyNI3j7MBURQ01i/QUJWPDuGV3Ej57u24m+ehfwRBqsNxtVCQXdMwcaKID7HqG7R5plI
WcQ5rYOosrDj7bC4did4bgbniYbdbTY3N6rAitY1j7JVG3dCfwhUv6jN7b6QHtzxK5CnHE+8+7n3
7A/zrqpAdOihIoIVAoMKJs8gpYIq3K3SxyoEqoAJHHOSu/CDaG4HoTQ0FxbOEB2ZY+b2Dbq3YwMf
NArCfApGXh+2dovBA1sbk72ClQcDw37TTiGJQeJ4MNhcwE3+p5iWRwWSdjQBcj7pEGp87u7ZFjA9
6zD50HiA3HziaLJgIZHQUkRDUO205yIh2LIvrXS/N1wc2755qicMHxCHQSYc97QU6MuFu2VBXjgY
qxqCFo/FGTpbM/jAUZrZIwHzG8Rf/kv2AzaNI6CnZswQlANFOfKtqs3UNssNMgbUba6Ni9CIIdj0
nsc2dMxv61T/oAYxAyOq8UlND3WRh/T4RM9ZV2CMt/lTCpKjPwv0oAZwL2Ba7fn+VlbjK5PiTSsE
s+fW3kzD/NqO9EkLPD5x0keXV0E88fklCMKvBcvnOCUqaSCkhE6wx4cqKgfrejdGRIfvdulv6gqb
4JRdF0IcaDdgswFmVZyi67gVblUjza/1aoH9T60f6tQtj6KsMTiCCobEjm7vKIwW5kj2KJdDCU0J
hDqaRwPYnj9qFsgqKXQFZmJX471LA9Ii+O68uYOWc1CRV3fFa+gukO40s2uPRUs4ifsxJzYW2AWA
XI4t/msw+iB6Cw9BVpBzgkdvIDF5UN5U3VDO8kf4aWY3aPs0T1Jz+Bo4HuyTXDQVIgTHgjtbOT5U
FLwk4b2CYuB1oll7TRjMVCOGDcsO2ofxvuDh/BNU8LBNZENHHUvsxPZu53ZXSjugYxLXpuLo44AO
FiBJ/TtmUWgy1SoFopOZvSfWw5IqbrB4fslTGcbI42NLpKwzudHQYUwkcgDBF7R2UUBknKbTD7e3
422qgfZGphLzvcUvffX0EP74/ER17rh2Oif+1VBgI+d5rxsAAsr7kpc4jJg6/wr8rU0+v8GZc/na
g772IMYukTtxbHAgKiiHZG5+xDnlLgTh0umgYfv8Pmc6I8Hp7389CNwSEBrF0cacXfIwDXxXFeRS
fsHHsDUNVs2LzNdu6aC7doDID63sOqyjOQcnYnHdbxiRB6PNW+NNF1qX5z7JqpNBZRe0vp/Ph5k/
YwTFPrkLLzpAnrv4qnnBoeQj0J00xw5kXXWfQ+vT2+XC8fzcxVcdcmOkdfuwXg705I2cXbfOFNfq
UuDrmauvrehbTC9/GZf6yNBh+xmWSr4ynAbyyMg5uPDuz3xpsXo9akFiB5jNM6Yxv5JTQaOGnmyr
epgKlC81ln7VOZfsJv+wEP4XUYJ39H/HbAuRgzPg+HMkD+3VXdPGd+A/XokmvnP3EgvIsboS8G4b
o4ORUez+ehKvT+XTU7FLL3ywM4+79slv2WipGIv2WMOQ0kLLElxrHMRV+lRiI7Ok8kLb8kzX6X+c
8mWtpL/Q+hjQZ4PSWpb7SYI4boN/vMFpzPw1+90BLZ1m0e1xCG+KBQ0KHhvvugEF+PPqcu4BVtVF
NqDGyrbFlyp18zvw0akYsny44w3W92p07D8+x6rSBJJSVzWqQffp6xQ6t0hHiMbyGwg/r58/yLlJ
tCouqQffH0/a+uhpBOBwH3s4JAVGE+0ushPPVPw/hO2/vsXgT1M7QBF4hJIlPUjaVbABIIANsDTf
+r6ECj0UMM9VS5CYoYDJQOFsxxLhBaFozN75syOxTRUvQRNel5Xit1zy/sJ6dO4FrGoU2qv+iMC3
6jgR/ltgtIPG7/+c/fHxn17w2kMWm7OKgm6APnotp3eN/sJT3lK10aCAbz+/BfvjGvtB4Vj7QjsA
pMDpdrtjV4zVU8eEuJ3TQreRTo15tNUEESw2a2zXa3eEQraZ+20Nuc5XQLv0afBc22JD102HYQzJ
XXPaI80hvNdhUmTYeyagW0rAxgM0IsGWAgaZQcQ4a01fGq8kEES7gb6drbYx3LGWp7bnZkhCSDfh
jUzbARZGPZECQtRphPpfQ08ZVt70yHAUfEC0XR0X/mgN9pgG4yLAMaCHXYAbVpHuSQ5fgEpuHV63
Mcs5+YYBG3zLw7H6MtVe/6rw5D/TEMIOaOochDmAQt4NC9yxJ/hib21LCMAFaLVl5lQH5jka9lx+
eyTQBdz6tuXXkBNWQUTpCAeeapl8dBeAk8NGiIYDvABCxmM9E+weYANkfmgYMx96r1Fxbab+eqp8
gl6tUBInSqla0J+d5SpIJXnMR2melU/dhMIcbh8G4RvzcWKB2HT6VbuyvWkGHu7QvVjuq9I+wRLs
dWZmOvgsDeE3gVNJDW+VI8kYzK2y8Qoi+hJtNZgppAigj1O8CPyrQjLXH2EuhNtbpJGpOLT1tK2K
5lYRDxsRONnw2XmwtO42IpwfifSxV6kITgxZwW7cEk5TbggjUF23CSw4XWgkAz+WkxskxCWn6Zp+
E0LRRBduvoFJG0OPKxjgalM1G2C4XeSYFi/Yslen9psoc4YbKaxz7UwwuRgQEml5gGyKIk+jqup0
kqHdgbDxwkQ9qk2M/wfqGEigE2CX83bUGv05J/hZQwWHlEPvzwM6v+xQw4DJ8Xk8h/khhwoLbSvp
RUXvDVHjg09fQwTSRKbDJmBGd/wWBGQGBV1wr/Q0gKHhpDsROMFG5u5P8HOqb4UPri12nmrXVks2
Q8S4BHe549on2uPTLI1wrqFAqm4t9An7OufTjpDsV1FxsssGGLuk/K5qZ8DVofMgB8C8OWwn0Abm
8BDO0PcbvKzcgTcsI+FX/g7JwxMU4Rg3AXSPsPIHjSqHokNMh3YkasND5BPMZfXIenGDz9HHTWCa
G9u1Qp0u/dq4zhO6dMveVE5/75dEwf8k4wenGdsuXkj6owRDFyjLyd82cMz7RJa3HqzuK6MC+oIs
doDQ6E1FdbWEG6DvgNox+XhcjG4bhzgSPzgeDrKkG8Z4EDB+6ieloOEM7V5yREqqkKN97qL+Gj7Y
q35ZvIhK8VqXqkjSfGKRhXkN/JDQvWImezQVukks1PbAhKkSllXlrgsbFwuOdRPtqdceJ/IdxY4g
knmjngqUoLiaBP4RyAFCs55Eas5/NTp9dMKm34Nqi3QFVUBfawI4h53MRFyv/WJS/VWUWuzTzh2j
RTg4DdIefpJe698Yk6LZXC5okEJxvek6+FnCUk6T3WArDVKF58de4fVQIbr8C9PQ+ItmVGgOOtVD
kzGOzg5ca+rUDw9+ZbptDWFP7QGhGURfwHKtRQkpG1BzMfqBjpfQY98EcNEAEBTw7zOAKhjSTWXM
4RoKnL/pNpk1NVyZ8vm9btHCqFWpDtKfQANQnNob11TFQ8+XkcbQ3oHgN2TuiDkPHXhtxjAZmdV7
x59/y6WA5TPFMxdlVsUo435M+exCDK+Dq27qnB8mCNUdbFdKxP6kxWEGKAEsYkGzKi5M7j3xuVP1
3kuD6TZXBh2bBvDY3ayG4mlxKRw+qrBsdvkQpAlrrfwyLI6/kY0awDZshgjVaNghHdFNGPycfvWT
4zbxaGfZR7qlaDJbmkcOoWw/QRL5Dlnugk4awIjnqvMgy5v4AqeYug+GPROuajcy6IFyuY1TXze9
IFveeWEdhzjP4R/ZdM8GgSYN84WfxQ0tYLA1pbPBpMdpo0MvN2N3wBzDb8RfLkUvnDlPrlMR0B/s
+g7oByRgy4NlGgCXefh8/T6TDUv/MMz+2iFJNYXQTGLfLx66a/hORSLe9tEV5tNXgTU8YQ/24B+c
Xb15kof9KZjsdbkQLHVm+yNW5/1aAzGFKUh9dNwFGRKHtr6tLuYlnLv46e9/PZcpur6ysA6G5yp9
7Nn4FnTpUVXi9+fv7USE+mjXs9qEp0MvONwZ2uPChw2MAeKgZLfzXG1DD63yaXgw4xxZcSGM5twA
WG3FHbcNcabAmxq6GcWvs0AuFQ8u7OHOnLzEah8eUDo3Urrt0U1hXyYI/H3uZ5fdp6bdKKui2VS7
z9/amTutkwfYCB8rMPfg7qf04zyVdwjj+IJT7qbqSljP1XtN9IW972kQffCB1hEEsDGCB0uNzoVu
sOPzXljKUcoVqtOl7PRzdzidOf4aYbk1AgJ+ZzrQavbjLNU0ptV0mMLlJciWS7yjMyeYdRSWnKDw
zzNlDmF3imU++ArWeG0GeP0H/J/3n3+Xc4+ymiwuxKuEz+ly6LvggGSRh456gHmbg9fYC0P43C1W
Ewbq/zAdFq842rqA35DcALhPLAyHqunX5w/xR7nx0SdfzZLCRW9UQwx77N7Ym761z/BtKTZY/Ma3
5b2/O4RfeRWRCzb4ZwqAt5o0XcgK2rmkPy4pmrsRYRwbQQLK7D6v/WJrYDu/Y04IsrFCmO7pzLWM
F2r2mWrgrRpDQZMv+Uy0f6jYeJULtkfWyfvn7/DcaFudSN2MUS7DWUBN/AaDjv7bKdGvVcd++Dfu
1To8wFDNZj1a9O9rg7W5/kUnt4wynf7bmrK2/U8HWFgU2AsfxPRtGqHvG/JG7C31xgv07jPffe3r
b8kASXXa58fSOsi7Hd3uERnQ9UM7Zoira8GWdmhDwUE0I1iLYZl8/mHOfPO1YbVw5oCAeauOjgVl
FNG4JtY5aCOfX/3jxZKsGctFQ6Clb1R4kIH/kzjdA5/Iiwm9759f/uMfj0nw30o51kWfwXIRqXvd
TSW/UPPj8+t++LNBUj59o78qsCopnOmKsjj6yDULsgGE0W6Tann1+eU/LFm4/GkV++vyvoFrTbWk
w1FgTeRTGgNETWjtbzUZt/92i9Mb++sWvOCw/oCJJTiUtxwAG9IJk7b04/FS2tiHrx7PsKqJc+sN
GhYCwxE2cpFxHqrlwi8/d+FV/StgetcyF0ZjY+ZeuYN9DiaYNP3bW1kVuFHLE6M3xOaqu2PeXU7B
QDrZhlX/1ELFW1kNyDQvdTgjSPQ4WPGkevabN8Fedu2xL92nz5/hzPtZkxvbeRFy7llxxH3MplTw
c+D59E+J8CAjr4bm4oZ543S1PuQ4k2yqfsDhZOroMw8FfYFvk/4XdRHus9rjFCe3XOOMw5H1QVw7
z0MTxkRcqNVn5ldw+vtfg3+iWLdc8OKPGRS4kaOaZzfNntu+3M7gKl8YS2dqxBrzm9IKlU1gnNJu
O4BMIAB7p+GFlfjcxVfTN4P5NoHWfECr/2RzP45OlPrelPA2v7Agn7vDav5SeLfB1K1DgRA26c2O
dWg4qC+fj9FzH2A1h6kjrAud/gCH1q1vt/DLmuUGvtGfX/3cDFjN4rnSppQCtW3KU3DnYN7r/lth
XsdNt7CvJWBSDkfsVAP/nojvOr0q2YWrf7gHouEa22P9kBsQ1jAsnbnbBkM4JiM23we4mdUJL8Zi
XyDAOPn8JX14IsLNVhN5thQehxwvCbE6bVL0ptxIj/60krLrbMq8nwxaZMg0KnZhRp/5KmuYjZVF
1UyBxdPliBV1nEPuZxe2+GfG6hpZaxQaIa2Q8J7M233ee2grzTtbX6p5H4uS8K5O9/2rXvS2cDRK
G3Ko5wR8LDDfhifRbPvrod828jpz48+/ybnnWM1qDuXTnOtqOM4FvKIqLMlW90chL7ym0+7kf44p
eIz1lPaapm9n3Rzg4oZ4KFBkr4bcg99ujVAEeMnxmGc1i8nUwKGT2eYC256dFreP7rua7VIQ1mVd
nR2DLOVgYLat+QVrLfmcDowg2bEBUV4iQmHrFqm8BfXfg5dyn48bD77yCAKq/V2pYRziZxrc4wWW
+0kvwvDdB0Sz9xHjgOA37/+o+5ImuW0u27/i8J5uEhPBF+1vkRMrSzWXJmvDkOQSZwKch1//Dsvu
/lJwMdmd8TYvwgurSgKI4QIX9557jhyvOZ3iT03RdV8znes/MkScQzCZg/6fU9iSshSI25CM+FCD
/Ta+A5lAeQRhXfz5/OotHGpm2rwFxps14ege+6h5rCCGS4cvgBbeZPXKkbywfmZWjYCDtsNrThyB
CJdXVs9Qhg4MErJGkbPNHAYdFrxxPgegP8PC6vb7ReMyU5lp44oaOGjvaE+T7TOh4vcDqaYUEUzk
wsaRNisTuHT+Gc5RYocOrzvHO6JwufgELisLKiSxfK5B9wodmdFO4w3k3osVAoEFazNfhIOgFpJf
Qh5DB/wSQZhBCYV3QL6zEIyBK17Aq9rOG5vf1OcqOInHyGncI+jYdl7wrU+GTQjpjEgI6JvONPbA
TP3g2tn2AIwT7yuq1kCTsLPdwp8qVANa72Ignb1nUgLNo7dl+xH1om1xHEkE+tL7BImosnivs08u
SB1b1wWUamU95qvgjU9/jdyeHHt9YwW6BZr+ZkC5HTi2v0sXOkFJizpXJwE+FcmVA4DH385vs4Xl
MNO5EE9hBedOce2GtXwsK/JaDcz3E5R7LltxM5zdWZ2aEGhKrlOt9UaQONYbx46Q6QmIWJm0pWEY
jiugjuEILl4k2ILoK0kD1CgiadI3WbJySSxYiRm8RkGXtLmM5DFR8mjHzyNSgw1qJvLwI7B+K50s
nWXz6E6W3pGQmMlb7h61dG7AhrJpkZ1WaYTLSK7cRm9XMaFE0LjtRGvbMalCDAQ5IbbNZFNBGX5M
rkCOG25HIdIbt0CddVnZqPJuY3Gwo4YeytiBzw55oR2Tgv55fvMtOCfCuBpDZH36gFruMW/Ge9Bh
7hXxVuI2SxvCuP0g/yjqzIkAyfbGx2BQgAsk7bCxkuHh/LcvdGDGtoNuKLtOYDMEAIFDOw9hM7Am
gQPqfPMLW8GMZ9vQjKkQC5bHuZRHp7cgFb7pKgh1IRd5WQ+GyQCIw4OwzeRxSqdHLlBZ74r7OIDC
ywBU9fk+FhbYjGaHcN+KQsby2CfeQwFUvl12H883vTT/hq2kVVMNvPborNkLhEG3j2f5Xrm7rPV5
QCeWmLRFE/Qt2MwS6HpB9RB6arfZ0K60/soT9sYZbwrUxxRJRy5TdhSojgG7cJUp6yATCag6QwJr
3GeicNodyt+zIx/C+EFBu8U5gI0/bQCYAgW5TbxA73RhtaDHRh0HGBxDpIOLbGfVFT+0Yx2uTPTS
GhqWFEC+IWgjBha/QX+MbKk3I19DLC2cqmZoW+SaoDSF0yNq1w/2EG89pCFl65coKuD6w/m1XOrE
cHAGBqLfcBZ+AinhtpP0M8AEQNQk/MEqkCyqHEAULurJjEY3UK6IKIldFHMQ/XlCevsYQDpsl3lV
+F1NTuPnKktWTriFE8KMTIP0u2SWdNlRdq4+REEACBNksUC7TidIxddrF8b8fn9jr5rKs9DeSGRp
gcWxrwgD0XIC0NyWi6a8h98LbLjTFuG9B8mDjZvOZWOWq9QBNY7FMzht8/35mV0arGHtEKhwBgig
0GM+8MfKE/5MKBiUrl8Wa2X5S10YJh/UkHKtMHnHpOR60zvQhFCoj4j6AfWpPHk8P5BXGqC3ptMw
pyQWI/hbHXEkA0hZwcMZie+0sykgTiFAYcoSHIV1gFRUE4haKI3LZ01ciuIfEoUX1ZGj4N6M1XQU
DKSJxY5qsJtnQDmAgmySYtd5AVlJmC0O1DC7SAoo0ekexjC6viOAJKCoMUkbP9EPVfa9CR8hdbhD
Nc33skxXoh0La2iKvCq8lyqQlrvHlA9P0dh8dmR8iBqU0GSeXjHyecu9sYCmwuuYd6iB6KR77Br7
nZclc1kU8CA1C3+c3yILB64p8eoOeQCRo7K7KUZUH0O/RtGVe2fp0+dpO7nVSIeIjTU23Q1xrr3w
puPvGvcyd8gUb20cr4lBSd/dsPYJMhOjfVdZV+fnY2lRDcMEU38KXrO6u5mpbBP3XoDmGcosgCOu
FXAs9WD6oUEEJwWyFjcAo6Jau45jEJh+j+01rPsr29tbe8Yw+sCppoBbqrvJUr2F9NdDSevvykad
4EzbjTpnlsS3bNbsHSZUXfWAx8CpyeSuhYJCr+UGqgp+z/ut45AtiBcfQT69R2oKGfV+ZVuT2S7f
+kbjTHDDvJJurPsbkkbD566E6uCUAnoKiUoOABYCRXxg6T6WuTpooGe/TgpaO0EiGI6pbOzu+kxP
7wMPkeuZehACmq3KPhKummHvuai9Ak4OOEdWS+/968b4j+/D/wlf1MNfH1f/6z/x5+9Kj6jTixrj
j/96r3L895/zv/nvv/Pzv/iX/6LuvuYvtfmXfvo3aPfvfndfm68//WFfNHEzPrYv1fj0UrdZ89o+
vnD+m//TX/7y8toKSg1efv/1u4IfObcWxqr49e9fHf/8/VfquDY253+c9vD3r+ch/P7rc/PL7deq
id/6Vy9f6+b3Xy1BfvNc26Uu4y5xEWvDgvYvf/2K/uZwShGtsykXDDKTv/5SqKqJfv/Vkb85hDvU
IxRsZXO1/6+/1Ap8Ma+/QpidUg/FgBLFZ2Bw+6/v+2mN/r1mvxRt/qDioql///XnM4hzKbgrmQPd
EOlA6tSkNHPAYe6mpUt3zVyHxrPdgKJ92q7kml5P/H/v5r+7kQKAP9SDS2rm5WJN6wplWdDAbdxd
X4DcHPJhQXMANHJrI5oGsOuhUwgtq8KXsbfVEeR386upOYKRbMsgT1ZBl5S2z4A+bpLiqLrvU3Ij
aHoAg88OTASFUlsX/NMC0i4atbNj+RgBEF5PEPVyqitCrYM7QGAIhVvg3L6SnbexmVgJGLwxmdJh
NkFJP7Nd8WrTJwe7VbnpgPQ13ck63fT01qVsEwwvJzvs7xU8XTHyevMYkykdbs8wdEGIa5J/hg6Y
Pm2wAO+Qxst3XcMhnm5DcaMC4RyEdhMEdlDLV+4B5/5YDvxb2eJFWTKA9qm9rYKndnySASQVUIwP
LtlBvLTqRyI/QJAPmq85lI4GIMEJZv1TiZp/DQ7TKD4QxSEtIfYe6N00QH1t820q33cQQQhcqBCz
b1P/2IhZvoceoR67QfH3riEMHJgSR1C2C4Wz4ahls1OyAyf+Jk4tv43z6zogd7bd76aJA1L7vevo
tmCo7RxbAIFvSd6CZ8sFrwOSD/aznVUbB46gFPmWjwDIRiNw2GIH/K+fp8d04uDG24KoAg+zcMvi
H2k8InKebVDbvKF5e1VDwRfwXnjowLGCUITUx7k4GIjnfRF5G0sDtW2/OBWwqdA9C0FOPKX5TkDK
XbI9Kiu2hSY7O3+Eit6m5iHIUHapg3/vDpsU4JACxGxd+2FC2ahtFX7tvdRVelUB0Ati+wPqtg9l
xzdzCXUUb8rS2k/dLZteAKHdxQqMLUnzSEHHzZt87zyWUb2HvtTe64Jjj48tHNQ1gzepwdp0Eary
E+JTiG/0JWbbzfdD4j5q1vhSWIfeyw4FUvmKvKRJu5WNAyWEb1Mn33XhtHWhGjAnf6ESYVHcamD4
VXmxF+NH+U1N3Q7q3EByXtEErPxFdsWlfcxZsxVDCR3bzxNYIdzqi4sFdiaQKdR0DxlDPHdR42td
lzBw4gFtDmpEBJKlBDVZXNzQ8YkOzoGn5SaZuiOz+qcgGsF9TzYZGAsSANBFD+l04OuwURQq3oT9
JY8g8wKUcyw/pe0jdwZo3HwGAHDXY4hTATA9qyA3O5dE0OsBOs6T/QGqX5tyIpBxKT4Xit2AiudQ
l+PWmpx7SiEIRoHkg4ieW0x7Lw72Dd6efWLtE0hsIeyyKXxMxxEkLU3s3XY1IN8dlFtlCNx5Fn/p
8FDeyMFpoQM9vGsDSD6dt+43jxDJPE6JbQPManhZU15p7fQjBeMT7vz4h8bhqNxm5aByfn6Ev57H
0nGlLXHLIPpopjWSkDgxNAjpzq5DiLU92/UhAbtDNnOasA1EFzdD8jkO2w2IMXZQwajiaFsrb8O8
90m/R3555YN+zur883sMz6wr4xjFgbgf0vF26OW2B3WU966BpwnaTB/EBCih/+sc/X/trtzG3yFo
pX40pr/yk4vz/5FT48wx6GWX5lj8OaMk/vKPZifo9e//5cx47m8MYoAOZw6YqnA/Yhn/8mWE/I0A
bAlIDANtIf4XXs7frgzlv80OjLBdzihkteZf/e3KiN+QpcQPJTwjBvfDI/8bV2Y2jX9fixaBKDRD
jsTEuXmgMESQeXD3DY9QUjJN4/gJVHDDSgb3Z5P5r+bBu/Lzay1xrXREgMXdV3WRgQkfZSjOxrWr
+ktXTbiLCkBqq20Dx2atVvbns+DfPc4pqRM3wsunVLZpIIDP7pzknmSokttGdO6XZtytjifr+4ZD
8fa82d484JNuUGUhkj4sxD4adcdmAg/ZIoRO1EroYWnijGeu65W2TrxR7FFnxG4hCOTKp8YqnPFm
lE0x+JYLuTNkNkv9dNmA5vk8GRCURXUH5Vyx7zLPHa5VhIjpltUtpPXOd/DWA5VzaMT93IGMkVho
Wsr3MhtV8iGII4riX9tLA76raClHsWEQ9x2ez3f3JvRi7g+G+9OAIAaZgnSWQzExRBWhJNKn+VBB
ZdXLQJnTigFy28hNEjDXuRZejLaE5L2FKGu+EnZcGrFxLmch4iwZ7/m+R/XaFjCoH1EH8VKoqe36
IVzJTC5tRBwQp8NUMNZeogATrKm1+zlEfeB+pHZ2QdxinkQjAJbBHxY1rfg+pXH8YuOsv6lr5gI7
zgVYZZpiPFy2XOYjR1k9B8kWh4cJbWM4/gLP7tmLhGLpdkJV7KYNwRWcCbAIonjhQ4qr9XzPCxNo
4hKrrE+0JiWHM2NN0x6EJEm403g/rDETL3VgHBVkCB05ZgmUDu0QwqFpmubhduB5HFw4AuOsIMmI
JECtUfCkRhfciQqcUM+uhWKfFUdj4TAyAYlIG0POe+AwIDCj+X2MlA5I/qIUqeOkrLZWP0RXUTLR
le6WJmz++clRBL5AlrVkDHwF1pD80FeO7vZDDBCYf37JF+4Ik5CEMhXM+smu3zQtaa4KocDQNxVO
Nux13PTDivEsdWPYfwnMTUCHXPqapKjsqMbovtRN9VAnKlqJESx1YVh/nw4QacRj10cVdbyHQnqU
zlIDuCxS5ObWHM2lBTFOARAI6lS6WvoVNL6OFlS376GnDrKb88ux0LyJXlRBPNqYIeG3bkmGjZ0M
7A8xKb1y8SzMkYlXbDtXwZkXwu8yLMOQ9vUeNyvY5GIHtJiXDcGw8TamxZiNiURosEvjPTipQYhZ
g95yrXJraRCGjaceUmXeMC9BWVHvUEZtAi0OqdvmOrWyorxwrubuT0zPJSOtHWsQfjCCsJF4U3lX
jx69hVxgdplL6BrWnXtdz5M2hPExJ293PBS9fkSxqJW+Qx2xZ1+Di9hzH8dQUXGZs2bCF90RU2bb
HLUvFZbJj/joQD9gQGH+iqUv3PSuYekDWAJFQyrkiKwQqGrwWwm+014LNbc6Jx0ocFtWxSudLZzG
5vMTKbbQznvsNZ532j3YgHD3Nxm05RF7CN3YuUt559qQWW2c4Y/z23t21//5SrBd4wAAATq44aY+
8PEKgfKjCtlUf68JcN57SB0r8YhwShbinMui5sZOIA3/eWQe5Y/nu184IEyA1xgIuL8p2AhQHN/u
IpZBCE24axRbS56iCe4Ccm+IS1JC5dzGYPaTA63jPXKL2eiH9diGn6BO2+dXDHhSfjfgBVfcgoxI
Jp9lSvhaDGNpjMYJIpHL16qPma/doKZbMXkv0GPoy5UDamGHmtivDCQnzogglw+ykt4PR1QZVhBh
frKgleIjW9euvFuWhmEcIKgtEzJJQuaj0CD5MmfdH4IuC1eOp6XW55+fHE8lDYsENOuezzPIN29b
R+bTBgzMY32ZbZlorhp0gqAXqaTfjH1AjsxtCPlYaspGsFm0OofGPaoxvut8qsnKyswz84ZtmaXM
FGKC2EeVANVGkLebyfUcvZnA7frSjTgaV+7YpV4MR2FiU4pINh4H0BwA7zeCQ7tCh2SHGuoL3TYT
ZCwCzy6Scpj8GjA8n8Si22V6VaN3YelNrJoA2tJC+HECaiLOtxCKRd4OBKWXbSwTqoZXlALjOEyB
1CWoHiPnUxGyNXmrpU83TNsRoBYdsnDyY9cCv2hXIHTYhdZFqgZ4pHHDNwD+vtGoxZh8K8i9o2XT
8oD3wJo0zNLXzzvqxOao7jj4qNB6E0AEluW4zYCnXhPLWjp8uWHSsiATwD9YVyetd7Rvr6g13OZ5
+Jl56fMgLd9KBdhVBxSquyvuwMIFaiLXElSL2n1QY7F18odtxRbiowOow5kuN8EUgt4EkLXzN9eC
2Zkl1wVA2tPkWL3fW/wFz9u0O7Am1YXf9K5YMe2lBTJMm3ZuVyRp0COfIaonr1HJ3mEqXXlhyLeP
J25c/U2Bw6+fRO87rCzBdD99sdL0ptdg/Kcs+FyrrIWCS7JihwtLYyLrnSbPAjklrQ82Vwt875Tv
wolcgX82B2t7RTZ6yFYGtjBtJtANN36Qpg5t/FKBE2ELWql660ZDGu0uWnoT2wZgap1aE+JPEtGL
60YIBoYtlb3zIGu/clstDcEwfARuQX3aJs2hasO+fg6cMAVrZFtkL5cNwTB9sKtD674jw34I22mb
jdN710UuMAvctbLZpRHMPz85XHhipUzKoNuXGZJytG7JpvQg5nD++xecHrOCguqEkSCR3R4Y0z/C
AZSj0Lq413Vy3Wi+hqpfGoLh+6d6qiyrFn8PgRHQX/NOrA1hqXXTuLkMWuBmO6SOIftG5tbryyfI
MO7U7nSQ1Wi9nFDwxPX4EGpx18oUGUQBuYrzy7AwBhPRFjEulU1sxHAYeVGA7e0Dtkr5uNT4fG6d
7KB0yDMJPvduL2uZ7ycG5dWwF9EKGG/hPDJxbAPk2YJsTPHppLpiXvU8NCDkqNl0gCbmp9pdFaVe
6sgw5TwCilhRu90jU+H3tQ1ZmfIBKuTfILx6JeJ8JVq8dN2aGDfQnTcadObtPoydAw2GG5l6VxbQ
WyK1rsLKBu6BPeYxyLJBPnN++ZeGNq/cyQrZAa/oGFkN+F9G+A+JL0EhsKmH+CtD6boLdb3z/Szt
BPpzP2XtQWUaAjr7RHhAIoAAftNWxF0ZxcJN/lqldTIKlyZQFLG8Zq+YJQ6hJRpk6Wv3Hmfhmpz1
0gAMWx9aRgoIpbT+5CCrurGmPM3AXh+57u78DC2thGHupBy8vNVh5/N01E9excUBPGxYC3CRbaAF
wm/zESTu5ztbGA2ZYwknE+bEAakUSoH8MKizay9BpShA/uOKo7CwHMQwe+gzQPIbIH4fZexfamt4
N9Q5gEzSWpmqpfbnKTz5+qEek3wcrcaPI+sOp+4fFLpYqc4fz0/Ows1kSh97cZy7IGAHDRxcHuCz
Q3vTqeipk6j+ShN62Z41sU5FCjS4J9vWh3rLLYqh1AbBqPtGDJ/Oj2JpkualP5kkZLJ7XcNH35Mq
3hd18ByPzifC19Snlw4rU9ZYxn1owUUYfYZiQZ8OSBWnAapHJkdl+1Alse8GFd0ySL/cDjEYxiAi
s0bCsLRC5OexoY69jaBn0vgZ3MO7ccxmMT+PXFmjdA9aZu3KC2GpH8Po2zIjdhao1mdxcg+QcLdh
BGPVRGxE6f04v1BLnRiGH8i4dLu4an1AoVC4WE33OSi6AMfXDwBTrQQyFgzeMQzeKwSLtZUDQ+Uk
L6Ll8TUOnEuw2XjjvlYhnW61hjSolopxmnT9nVOHUAfo3ul2eDo/QQs7+RXyc9L8xJSHCvK09e1K
qw1Rah/06ktWyofL2p8X5qR91kOWMqZoH1IjD2kRHPpEQYKLrbgpC+v7Si920rzqgyBsaNjg6rMe
O7scNq0c8NIEW2lt02LlOFm4PkwBbcfR2p0sYsFb7AAvYpuwUx8C19mFZXnXknLFR1laC+MetyI8
OSqFuZqVPqZg2hNaH1D/tD+/FEvb1DBslHOMdECSYw+w3lXVk3eMr6zC0ocbpqxH3gil8XgFydAR
widXOdyFia3ReC19uGHEcdYMUdviw4l6hiT3dvBeLpoRUzA785IKSDmsq6PkVxKUd6l3iRY3zNYU
zG5B4TqMvWj8EapZ7ydoP0Lama6RkS9sSFMuGyA9Blk9r/Gd4D6NmK+aDBT52ndt+3Gmsj0/PUu9
GLYbkgZ8F1Ac3OM8fpwcZ2vZ4iv4yItNaAMOaWWXbUwTTY5dX5aZDZ+ATz2q9aG0uGWd26+czgZ6
8b+BUSY4Utad2zDeWfvhIP3hGH0GVhEv4vBLhbKt+25f7JW1yx6rD4HarUXaFizCFCyOQgjGlKhh
8qMyvG3s+AsPoTEDXulv55dmqX3DlnvkEUeIHtd7sINfxchx7AIreYK+/CVFZvP+NUy6alsb6VV0
IDP+IHXxDbCNWym8y66Ff6DvGB/tUnr1HmQ5DwNJv2Uku61dvtL8mycG+wfZnNPHLgVwuPGBO2d3
QvH6qmSD2J2f/DcvHbRuuOBRzboMHjjoqlHlB/Bx+82dFPilrQ9OTNe0Y95cYXQyG+XJzTZ4LetT
DwcIOKv6GAB4YJ12XFZTBpkqBRG+82NZ6sawcd3nLEB2rPFDpr9affep5+qzHWQr7v5S8/PPT0bR
oRKlEhRTVYBQbZfNV7KVwR2HgMgaK9NSF/MeOOmiijoX0f8BLwoS3VST+yWJ+9ugkB/OT9DSVjIu
5QS0/cyNaO2PJb2tEivex0zG/vnGl77dMOM2rIBvbTs8tvi4Y3Z1lELus36Nx3Xp200j5lYxhhSK
WgR47i2p6BdvcMoLd45xK4OhJUHgqal9Nnbvooxeq15BHzZfMeEFIzNhcQRpTiCGrcpP+wCyYOI6
S+z3Cp+/LSFrtT8//0udGJaseF94HUMnpRdTUM3pK1Qe/CFU/qdVpIfzfbxJ2sEBdjYsuYXQZho5
feULR/k5SPo23CHjhuUgDOudm7ILvB0EJo9IzqRgtIn0Lrb1M7MasNcE9tojZWGrmQR+vQXNo5K1
WK6I3NcNf4KIy3tQMHw8P8ql5uefn1hh09M60kLVfmBRPyT8dtD6CEXfFdf4TVcEc2gYeRfIVCQZ
q/y+ifcuGei2C+rHkEJwjsj4toaCwvlxLJiMiZCLJxbU1ZDWvhdpyHqOd7m8yEvGGAxj762KZMCt
VH6EKuR2U7kiuS2Fho5DQhAgPP/9S+tgmDxPiwE6VBwTNTYPFg7ZLGKfLJ2+P9/80vQYRj8ACJsJ
xB5wonT1FfilUN/j5ZeUOMNSTDxcSCIOX4ZUfsacT32SPAG9v2eWXtmjCx9v4uEi6DyllR3VPgim
WI9yduU12xAp5DXi34XjxOTrY1EYylZmlT8N1mOck/dZqR+GQvkoj9yfX4CF9TV5+7IY9eukQRd1
0N1CAvsWurdXKDW9uqx5w4wzOQZ52Y2VX1H3u91J+PySNI9QW4lXsOFLA5gX5+SgIJBB5R3YkP22
HyH7kDnvwlJnG2D+LxyCcWGDBNhqhjrCEFhYbagg99DYuY8q78/Lpsgw46Zibcs8rAAO1LkS7V0a
ofoUWjvnm1/aQ4YBe32YtdCNr/wijT8Cbf5UVvpZdOG9LtfyEktdGEaMJH9lw+eufBu5QJ5meLaX
N4PMb/pKXrZNTeAawq5NIHqr9GshP4lQ3IxI/Wdp+fn8JC1sIhO4FgwsT0Od4ErFXG28Muw3IZfh
tmX1ZeeoKbXR0KS0EuWVfgqJgGGYwLKfPraW9+H8ABaOIhOVZtt4HELisvSlzAR035MSljao/Pl8
8868Gf+BrQKR8DxxJ1aWJB7qJZMRn19qcAznD5Usb2Or/kbBzrO3lfgQu6TdFiWFLFLqooTSQ7Fn
ViYXjs+w8g5KRUEuaelPXkW2Ts3uuj5cgwQvTZ5h4a1VSMUHVfohnyLow7tQJ9Iv0uvWmEiWOjBM
nI3K9pA1L/1R1432Hacs600QsPKiJA5DedvPywP8yAhjyLSfieRLNxRQAw+vA3eNVnNu5o3VZ+bs
I2A2oHRY+bwNUE6cXbvK8yfp7c7vrqXpMY6oMW1bWeWB9jkP7XCXQiWt3bSe269R3C8cUCagzskJ
FC48S/tJ0P+JuCvYFKENVzrJnV3Z+nB+FAuTZOLqXHcYpN3Z2qdp9YHHUFG3QdoJWXvvwie8ia1r
MiBPa1ogLDdBPKGbhvHamUj6NR2HYg1HsjQK43ExxJWo+gFTpaJEbRpRgZKePA2ZcwlYCAXG8xKd
HCQZgead5bYaTApSX401Sn77TEUrd/XCTuKGHXS0o6PO+nmh+fTJVkF4xVwJHanzS7zU/Pzzk4+n
uCM4GbHEHqSx64MLTji24YESa2/ghY1qAuqQ201VoTvtS7dIYGmNX1XygyqKrzxkF3rFJpTOTXMC
kH2FbcSa5zisoR83ffJkvRKDWJokw5ohHt/TLAtL3y08SIj0YM1ibC0Ru9S44WqU+ehKq801ah6s
6oslHHIEIVB32fYxQXO6aaLEpVz5gc23iEfbEAcVYn/R5jFhctVoATGSoXGpQHAbFvyYFqsQvDk1
+NYJbZhtCYlTriVRfgJdNetD6E5OmW8SVQX0Sdgtrd5ZUQBpuzZw5fhQu1CeOJYeERrkBS2Xx7Yk
qQO+QQ9yZj6qlGi/68EDWn0dQHKR7ApE63HNQ788OeZ9EFbX4YDyPt+CjD1/oHWKvLFHCXRX7CZN
42cvULy5Erx25S6G1Nd4AHEaJBwFp3Xxx+AyFjyA1NJKvtmhSNs/s8IFBaxOmzK/EwhwOJsqTtzx
XUObot/3uhrGna7AT/PkDTkZAVgOyurgFHRsrxBEnsKr3uvyAmUNWtjHvggS76hc6oFlZBgi551d
BnaAEElLZXHhchoHWT6wFl+OO9FC5n6j+gLB1FFd5i2aeDveAejjgGrYh37FAM4ML90MQ/InKthX
juGFY54ZHkkFaU+RIg+J0EqSbBQOAdpbX0RSvT+/2ZfaNw6BBBXQXeHa2I+27QF5bGUHlAPGV4o2
+YXGahwFkYjttiCi9l2keY6TKx28/ir2dH4ACwEiE2pX5dCl6HQHax0qSBb2U/IOLu+0L4eKHEcQ
8d20ziWcyAhTmCRyZRE3KAryMFmo2t6AnOQj1D2czRisMWsurIYJvrPjCmQKUiu/akrQ63gjV0cC
cPAfiI+AKfT8jC11YhiEU4AU2KLYsyLMOURZrVi/6DYa/nQtDGl3vpOF899E3TV52QdW1GBZWPYD
2OlrbtUXVfZgGeY+T2533fYg2R1dhZeyEu8Lnbef08lSf+Zs7P8YFVU/zo9haWsZzw0wBk60a5Fd
zUpvghx1GEMWFzg4clOmEHjcdLHFx80Ae/l6vsOlSTOMvddF5thDiAtfqi+tans/juML78yZV+On
WXMh+DyFuNboCPJor3UEbs7evsyZeNUzOFmT3kYxPo8R8SpUBpVSWaTvmrS2P140MSayrk6KMA2U
wrumaN3rqKD2Fzxyx5UY88K0m8g6UDeWU17DmUuDLDu2hUyQTwcv0flvn83qjRufGDc+oVnrxfOT
T+bymmX6Dm7QFxqPH9tmVSppaQSmSVfO0A54HPvWWNCXCAUFL1Pe5ms8QEvNzyfJyeKCXq5IIOGF
d59wO+uYeoWztYO+5yukuG/D3phnsuejGDoIRCYLH4itJn2Ii3GU28AtiN71tbLeh3V+B9bcjhxE
g/vkWoqxGq8ji3O1sgcWDkUTT9S74Por8gpfMEJNMbSdYTc1XvKeyYgczm+EpS7m2T2ZxTphIJgq
nNzHnXXndtO7QBA/atfiqwuL9JqFOmk+HJDlERUI8TxQxF7RIIqhpK4vfIu8xptOWu9TiGR3Kc19
BpJ2f2RT9V4lrLuK3BZMe5dNkHFCMW9AAXRh53AUID9ZevIqcMhzOU4fzre/NEOGI1LpIgwDL8YM
sai/gWaQvYMtkoeLWjehm5VL4b8n8Oz7sYzk1soTRKHzqNDZyv5Z+PxXmtKTJRA2nfAgxLUX0CrJ
b9KhlgizDWWzllBf6sCY/8luKxTzk8Kn1InhyPZJzxAkZKDnOz9FCxZgEh6KGnxlBUEHdRh/rpv0
KpraTyjp+X6++YXvN+GYWZOP0IGaClAbFvV2COmPqeFr377UuPzZekOIkdd16uZ+Z7NDRtJrQuoV
H3/hhjChmLllQdoeHEf+1AMaDToOv4jIo4jCWyskF+5944ZooqwKHRRi+h6XELlzuh70MlVxmeWa
eDqvT8eud3D7g5gPRcQeZ3w6Rk3CIFaWWcr9cdECm9g6ECYFkLEIYWLCsvRmKDzZb1PL9tTufAcL
G9SE1+VWXJedF+c+ydqnTDm7trGfQKC5P9/8m+zaeEDMbLGnVwDoURppVxgAz+qdtLwrp+geSpbv
7UhtSzUcFGe3Iw1+2KrcoJ54pd+lYc0/Pzk5ikRKKwWWcl9P1LmiaRMeutHSz0XEi8P5oS11MZvN
SRdZDOUDm9SZH7eBPjh1nPk6pxzKrvwSdYd58gx3XE9Wbgd5kfndlH1XZfaOWED7jsF0CZgV7Rve
dzuC26kd8eFw+uXML6n1l9jl1f2Ueaq77Ag04XWgRgoCMOJk0Ctyv/EsPULU+1kn44ontXBKmfA6
KMIilY6SUhRGqyDZVCWN3rtts4ZkePtFJE1yu5jURREF8xLQJEDtgS6vx6j5nPRU7bPUEpugyNnK
jppt4p9+szTBdopA+WWqMBSncm6T2I43bV6hZM8BMxaIftYek2/PmDThduC9dkdew+V3+sYZdzHk
iC0QxpKyXil3eNsypGfYvOz6QMN9xjiiWa4lpey+1qTaTrOY+3njWxqDYd+jiBGr70trFzrhoK4T
27HvCNF8rWLj9Y341loY1i0YJYMQLbYVqhxy1JOWUN2KGLgfUaji8O4QDVrVO+Tf7dRPqkCiriqR
kfrkQOjZ11moIXDBrCc3HCSSRSOQgc3ejUBa+lkr4vSHXvdRuW15MnynOWPvOp0012McdajYa/8v
Z1fW3KiOtn8RVYDEdgu2YzuJsy/dN6pOLwgQQgiEJH7992Su5nONO1V9d2rOGYiF9OpdnsWWxVrw
BuZffUPXZx6BqvSgGV/9HQ8BiD21igfrhvQBn27JQHRRkZhB8/nvq3vhA54DqEJWZDUMX7rt5EiX
brxwc/5nomqd940F5+uLj/g/7WXQ5TnnLiXgNHBNJIVMRf47Fjb5BWURczSMFY8Qcn8ntv1mlD6l
evVXDnLV+1HO3WMHKPvW9BzS8x6iwJEwC5z76AOByyy86Luv2G0XluFcXTBZ0zH+ZPdva4Z53FJ0
xY1N235vadi+/dNKQ9/z/10iPGjJsi5LdzW3yevEwg2O4QOEkv/xJJ7lt6jpfR+kFpbv66RKEdPD
uM7vxfhVDXkpOp7VF1Al6ut1ch26NlLEoFHBgXRbeEBSNms/BusxA3U9P0xF0P4baCQ/B0tG0PtP
6ZJ0aG4H6ZZ2Vuxg/LhLU2ALZjDFvrgaL8Tic8VAjg5nRDTprkYF8fR1hSA35mtHJeUutdNX098L
O+wcLxmFdWM6bbqrVJjmCdB9epfz2v1wbfQvrhQ4Y+e6fsBy1GZJoc5TN5h/7Ezi4DfXgtDQ9Gse
V/ny5YjqQk8DSrf/fzPXHH0lpkV3FfZ/WP4OGPd2Xskf1ZKN0+rQRfkWGKXTrL9q8P3v0VJ+jmAM
nIrQMpEd3FyDPY/4BlpBZTiH1TrOpYv6bSzGncv/9WudHdaMsC5fRVZsINyTzYdCwEt2yAtAJdJ6
EeEXO+/Snjg7swmenTZQkdm4wagbNzQUro6DvBeoADZ/jzoXbs9zo2KovUFO2mNIlmXJvEubqK6a
IPyqqXHh6efQxqVBQ5eYiF+lnuQ73fimasW/mM5gO58DG8NURUJkgm2ipTmGjJR0SL9Y+Et/91nb
8lNRdQK7iEFpn4LShYohGq/+vuAXvuk5lNFD6bCZoIK76Zr4WvN5X4z3uv232/rcfxg4zzDDlmEb
1drxCP5ku3NN8FiLrxyzL/31nwv2X5UOSzJo2pKg2DgDMeRcKnhmB2GyFQH//ff1uRQ6ztX7oBCs
WQKZnisp9e+4Gd/BnzxB8uFBO7JjQXrnFr6UYBn97tVX+/RCiD8X9KvTrA6W2DRXwsef5hrMHaMR
0XEisGzGoCj/Yhp4IUqda/kF3mHE1esGSqTkWhN6yxZ2Y4ndwvoEbHZ1g323ltL8k5InjsjZpeza
cDQTGYoNuh2BhcsBmDXQwszXzd8/1oVzcg545IASj4LKAqPuFGbgyc4n47d/e/RZy8lz5+q+RsYl
ZgOmv5EI5SJ5/PvDL3yHc5zjAgYHrIAGtulV9spsVgXLez5979FLITJ+XGCo0fRfwWUuLdJZDbRC
TWtaZtWgN1qH8GD25g/TsvgKF3jhSJ6DHgvA0WnWJcUmp8Mal3PEx10wRH/Mwtbgi8L90k/4/N//
69ibVDKZjaQAJ34tXfcQDV/NYy9gNtHB+v+PpukaQUiu5leRD8hy3cP9nfzIUgcYCBAS+sh9AtRx
AKl1SBGvLiwe7KxhupGBODz/4KvV9GpG5qy/mIVc+qlnN7sLxgjqNfNnOann+tAtsm92bSZUUP19
7116wdmlLptmTvOIZxtTrEFyzDvp3Q4q72DR//0FFzLxcxyhnjuzLjBk3poBgp0dW+5hanjqmP6d
hHZnxq8opheC5jmUECljQhSMYrZGtRw5VnjbtbUsJxPse5p9AZy/9JKzMKCyhU5sxksWYzsYXESn
eG0Ofo3eCtgd/n3BLr3j7Lan3EA9xoCs0MbrTsr1fqqX9yxNfqPZ8/H3V1z46OeAwqHL8zAkbN4u
Me/LPAiguONouPu3p3+Ghv86nnXuu5AGBGI1IBCXQ6frk8jI/Pr3p18IMOeSfRStQBKl47ydw0mW
TcqAOpuLqOI5/YqmdWl5zoJAA7+rAbPzecugyvCiGg3FsTRcsy9yrs/N8j86OOdYwjXhdpzNAiFo
jQ1qJqjnh8lt3OR7qehe1vkbz74iN176KWfHG/R0spI8mbZNEfW7JJSwkgq+1E+8cLbP5fmIjckq
unnajkO9TaLkRAmg4MU0/jER+HSt//X3b37hPecYQ2NHCNplftqySDw2aX3fZ/xaqPGOTv7pk7D0
xcVy6T1nxzvpTBqQEV/GRtGdxogbI+JHYYMOnkNsA9vRf4vq5+p8war6kQkCHSxwrTYF+IZwvZq/
0oS7cELO/WZXUGNYs+hpm6n4oxH0AVIcfwZV7//+MS5sqXPcPO95PwyKmm1S8KwMYgpuwcqG7d+f
fiH6ncPmRdQBVTmgPBuYMXzrtfHQiTV90+98Ggu9o1rFX0nxX/reZwedLYTRqMVPgaHET7gL3KKf
+b7ESY3uQ35Q7ismxqUfdXaLK86yGQ5rBgZm6HaNiT055WCTx/N9Dqjfv63c2VHvWgSWfI31NldO
l3O74ILS41Lmc3w/9eyLAemlzXWWwxfQopj7JNHbpTPLrud5XDZBJm5qH9l/O4XnMELfkzRdtdXb
CL2AEhSEnyttb/qa39l0+YhGWNH/fcUufP5zDOHKe7oOaCdvi0KMcIFTx74L4QSe1HfZLP7Az/SL
Av7C9z/HEsrMZ3OWM7VtOljyKQr7uXZVstTpokvtwi/OzoWTST5f/18XL6NU6KhN8Zp55JWouwhz
GnjI/X21/qO08z/urXMcoYn8yoyu0TkBajjrMI31ZNfVg60gYHxjLVjtXeDeEuoOoFufioaOOwi0
wvdvTHZz4sJ/3B+fP/+/fybBqwxw4Vs+zn9SkjeQ21NP9RjdKkgYpuO/qQ7k5Cw6YKSCwYUvih2c
wstiCX4OQj7/fS0vpADnen5dFEesI2O2G1PTV3SEa1thE7ZnU2+ul7U2r8CEx1ddz/ju72+8tDfO
okMkgMVcobK3W5kTSTVF0Txcp5GQ+ReB4dILzgKDmnKDWkUVu5zn22EaSxH+Y0J5DjmE1N44+xiP
XuL4am3mTZFNm39alnO8IcxrGsazEcvyKUmW1yAf9aPJvtipF4LlOd4Q8kCgifiBbhz4AInsbqRW
92GafXEiLyz5uY5fmACGRPqebqAfsnNJfEdl8/D3dbkQsc5RgFJFYyvMkGGmINt3MQrMBddoBUI5
Go8UgiJP//aeszPWBJ2iuWXprlfBtAet18vfsQH3ZV/3q+W3MzKLL4v79D/F4P8IYee4rczHTC7t
KLZ8cla6KhKNiNV2SEBNmj6tVyPsAj6C/FZxHRcZLUm3emTpoaIsBpJsHuGqMQiV8n6norrtoMc6
sinaT6JJx++EWEAzUUS3c1d6XVttwcpoSHRdcPhVnZaJWTjXO+g+jEB1JVaJFwp6zvA8RFK7conh
ngS9ohC6pKTtwxFGp9E8OrXzq4rgIOrHxcKyjhYDEnnWDEHpsrw9ko7MFfAA6iXJaFYKsepveljp
H9gVgOGdrWOQXUOhu2fw/06TtSyki4Yj5Mj4Udk0vPWymEFF9Y1DUdUXfTBdyYTR5rvNIxUcpWxp
bcps0M0R8MP0ykoqrkzI9V08eYzRugbY+zXnHUwregLF2iHz/Q7dU1NXrbP1LglWCq/Z5iB4sb5z
EAHeZKSr3NU7kcIVONfJ5xYuCLw6rXMbxkhfpW0IH1ITViKlWxIXzQHCV8tVLqd4B1jqplPJL6X9
DQzq2yrK3C2x4y4ZQDlgi73yi7ga42LchIuOqibPqilsMYvz4pGncaXHX/F03Q52LAc3VRTiyfCA
u4YyLFwRdsXIr6ZRHJ1/hLINHFzhvu2u4dw9wKfJ8a5sDAQt7YCbwUC6u/tOV3HVxeFUGTigTtNH
jZjea/y/xvlO0/UjNb+mqP0FO4cPEnyANnW7jvHJ5apUnay8DXezwFpBOMwAk6S+L8svVGype7Tx
k/b6CD2lUuvm0MRYMaXL1L9MhdrwdbrJl1db8xPW/BakkUPi+g/dTTDlnXA1a9+USbPeg70ylp+w
eVikj5UTQ/MInC8Uvlg67F0BIrILlukUzTOF2zAbTjyu2RUA2ESUaSf0gaqE+A32JjjMdYusD00+
PfsCCz+pjV/H4oSlDUuLWwW/AXPJYaA/iY8Pk3RPbWvSUtvk2GtxwzytspacFi52oc9vY7Z800v9
0vLlN0kTAclstQHnrgOj1YLWGvC32NfPZp7ukxVbbhxJmWMItZWCw/Y2+RHJ4A0U349pLW5F1lSD
t9cmdBsexC+WpNB+7n0VhjzcZiN/zyGYA0r0povnk2g67It++RnYdirhvLalzbhh5qnPa+Rnu1pB
92lJwG33ZB8202tXRE+kIRuqdFb6QT2SFUK2hbtN4rcozeC2nG9dm9zIOMOghhYvixW3RSgea1iS
+NbdiCzfJmqBy8a4CfoODf0DSYtdEEUnwXsFhe3pNEF+iE96U/PwMITtHoIW28bkexu5K6iVXNdc
lmMbXY/1fAeiUL0ZmmFreH2AkWLVdM03HLdyFeyurv0bC6cNfPSqNfpW+OK+W9wuSLMSeLrK4z5F
GOSAvEn8c1sUJ4VHK2vLSN7RYdjPK2wSO7UFhvneTMHOpOpUY0s1Sm5h+rO1MKqIpqLdaCPu6kbv
jfidpT9j0r2CJnUlmxzkHGRlXXKM2VSlmr7FcKSNVg5X54Mqmqc4jw+hgttNjbIFpghXMdXtBly/
m5iEuw5+QuXY4Jvm2oqbySa8NHH+4aN2ly/DPTHg7KmFfEAqG02s/CNW6rR+emm45VhH8sYXzU7D
oKDsQ2k/I8YzjLjupV33NYufegewBveg8YHdiXQ5LuotDbN73EbQhLEJKQeSqF1qQrbPOJxEixRc
DTX1MCMQKzaF2SyoTTcuXZqynqEvZwJKv60dk0+wjCtUKWe3sq0xsXw2LeY5JaA02f0c5/Spda7I
y8xK8ySjxm9GPuDzd1pUcwOatWe/Eq91JSE3klb4b83wtPQ+uKeRgW5yM8I4/qoNIpzrPpzAjud5
l101lPA32sNOpIoTGAWXiotsLNMEi/NaWHidliAlQEe8aWnWg1GvGCyyyWye6bLI176ooXEbUYTU
zQo5taFcuOq36RQ2AtYUep2vNZr89wzSuGTrGfBEx2RIxY8cQ+f3PEMXa9CanCidg9vYDbRiViBF
WUZXy93kjA62fVQAMJOsUXfVB8n8gwTA8maeNt8g4wv3b8Bth/dBcvPJ+qdwNF/lDbNNXvm+lwce
44mb2IlQHogYTbLpGRROD2nrl+JG9SzqfqdBMpnHqO3pk6sLADBiEQgYQ6tA/Zgcdz8Yi+Vr3s0h
woSiB4e55C0E/bzbKtz6v71QS7QZJ1XcgtP23vVFcD1nMAHcztOY4IgtQWE2YsrBwAQWixxpBJN1
Nhupd62YC8RyE782cd5+WxkfcGwELsyneZqGw5xFzZNek/BnXUOAAo5P3JGbpS/GP3U/kXALSyjz
DUww97vpW71htu42q5DkoIOUnjrYLf8i8UIVviMZ9nUU+lODr/i9A14HsnGzPi3wEf3JQjvTe3ht
F1cTLqb7nqbjIzQ75JPvx3FPTaFxBmmay2oeUvTQmNPhng0uP6y8jsqF9vlbg0fhlGYaeQOd1pcJ
uIb2mMdpdhjbsdnAF+e7jugkt50jTfo4FLr59mmxFpch+o4/5yA2u8kUU3yYJ/g53BkoDbuNWHAR
j54OOF+0kLiYPBV3qRumbQAXswduE/ve55F7oVOYPQ9z1B/RYU92jZT2Ss1wtYcCd7wvksyfEDCX
H+kS6AlWFLbddPOc72mNv8l74Nc+DZErCAgGD4kHJcCnLQC9GVYR8SOA8zuuueVFu0i2m6H1yYJR
S1aQm5UvfVJlK+3+2DDq75N28tBGX/i1tDZ7z0jdVwHnUQWYJalsEkm8ZcQNhgqL53AL7QjUsn4n
K9SaeQU58gxKHHYctT41OYUh+io1Qq93gqhHqIS4oAJ7bvwwbslDUiJ3zN91UdA30bCQ344wK65B
0IW324eELnWzgQlilFV5WEfLoXNNnGydRILDSrfCWGTvwG322xUsraBcF6fuE+B/pzJyGeTFqzSB
UtgOMumYZvIurOsyU9yyPwIb1QZlKFYx1tCdzMxitr5XaPkdBLWz0VsVQ42lFxboo4IjQNw3kBzr
qy7til0KHZ5qSJ3tdQWju2BaqlEF3JSUJnGMhFeSx6Zt4++C1E8JVIKquR4DhoJuZE/wtVqWMiEs
ReyzWf/sXFzL/xjR1+OhZkDorilPkMCwoIm2WeLnoAqRYotrIolWG4Mo+Ch1zZob23ZJVbjV6V3v
nfIVLIbD4AcSHuNvw74u4qsiT7K4rcAQkfQmz2xhfhsD18Qn2wUgH9lomoujjG2kKaA7kFBeqyXu
i+a6EabLHgYK096hVMNsphu7xP4WMSb3u7hpI7G1TR8Ux9HYJNjAXZKEj3bkFkpmWOxvCq26HDli
vISwWpvJC4wD2qWqO2LRPRd9+6N2n2BBm8V5cUX7UQ5lA82stQxlLN/CDqnFxnEGb+leuDXZTBQJ
Yx8ikQc8UzbFqYBmnd9IppL1ttXw27pfWurMlnqYYm9zbEaHNXe123Z97rMNt0R3e8mg8bvxg2x+
g4Jl2r3qo3Z8w7fx0I6Bn6SpSMNDUzEc+KUKRwshtTqckGBFgAYCRwvjyQ4zxCVlO9B9s6kCdXkg
1zSec7GXIF2ZDezZVnqCt2P2ISaJ4KN8y4etVGnQl4sCDX1n7bIkwIt03fxjjKdQhWVtSVTALCdJ
xc9Gj1A2gptK7+UTGNmDvwVnbMqrMR4CCmdAHhWHBkxt/dytMEWvPrVH5YeJ5KgPdRevJ9CNanSu
KOuew7xR/LFQoH3ch1auMHZjxiUz3UzYvdGxHnVLfnUA9/DrNh2Jv1JpvwT7kDjrX1pKaPwNEGVa
/Ipsx07RsARHYIzWn4WIICZgQR2uQ8oAmoJJtz3Cxm9Z99AUJe8CDTKMsGH1lT7IzIn1VDdqNPuG
ATl0H4fhWry2tZ+i5NMrNIurIYs6l5ZtWExdWfTptBwjWC4OiOIqRSGJaRItTnJoEE2qQPkwR7aO
LYX0dgCud82gEnDTDn6Nn7gL9VSBf0LXrcTlmeMg4a3LddNNBdvgimS8AvMLgt5t0KvoGH4q5exV
2yr/ynnRqqqWUDBoy85rlV2JVlF1mEQ/zZvFpDkSRJGTjK8wjYFH7M8EUeo9yx2iA4oHoBRjMqbu
GiDTDCqFs1iDrW96+lxDcp+gMe6BDGGIQBlK3Tp0VY0FNq9Q/0xwT6HlIRogfboVs1cLuRX77OEV
rhkq9zlzsoxWZQG/tSlr1q5s8SAcIGsWkrzC1VCjwoWdc9c9tqGZInj7qs+wZoJxDs0uKWI2/wiD
OW5dOVs6dtfWTTUXpYM1cLGHJAL6Wg7SQfUpQcwUj0VtbHprKXHTwySwrw/LvNriyvSQGt6MNmb+
hsBa9B4qo/X0PCjF0GT2GFoSaGbgAv7JG9qn1+sy5OEJLQHNdpIG8Xgca0NFjjJKzLYtrSM5dndT
N+IuIuBwHxwAefp2sOncgAENz0tksoUvR6uL6BCRYprvkmkM5I+4cbm4SQWZ0HWQvBf8l7JaDzcG
E3MB5Lav11cWRO38ILo+4SeQwlpygLRKKm6NjuGBvO1MKFLwDALCfq/wcHGoN/RiPhaYMzdID/KI
tkfezv5zm/QkrkuAyZdwOynIYJTL7GX8JIMiP5K4J+MBA8Ilvg1VA2vlSkdBh9sXUHa7GfusXku4
X9jfKBl7RESYRM6q7MFhJoirTSx+dnE/2Aeqcrhy1nkjoqcErenwD44Mjw9JQFGfzRqR4aPOARlv
y6wbuuZjAXY2wOVGxs7Zahozqg9RsITrB3SJ+Xxgis/xnVztFF3B49bdZ8MsDxM6zMsN0reUfyfL
kLK3UCdkfgudB3oVHuGBwaJbUq/odahVQUq05Gm06rAcpQz6uzybV/crgDshAR4hkiCzblghm0RU
ma1Net0wGfuPTmeqPs4kB3kAzTeoopY1vlW3k6Kp89/JbFj0jOqGud2CNGi5D6MgD57DKc7ZcexF
q2+LJunWTbbwUD4I8OSR3wPOBV+PckpBB8hv29VkoS0h2SnWzWDD1SVVPhXgC7iIBeFhZlPYCwym
whwO6zlu2AWVLgzekA8StKzovk5sKvcO4FK6STkPuo0Mc8U+RKosalDiwn5EDTnyuChh8+AUgHLp
nHZAArUquk6ihi53kQyh+70qnhfPTsWQk8qjjs/PARlybLssDIBFa1LeQng2ISsaWl02rddKDEPg
0HVJtMAYpe5a/AcJnfTt3Gj8LZ/gv66+HeG2q57zuo5rVdI2m4ojdNDaGdNp+RkJao0+VVrBCDEl
Wx2yWFXwojDdW9thNt7fSMO0L8owx8Z7VTho5FW32hM0W0LcCaTKBBnCN2gkeUE29Zwl6Bxl6SLA
jghDhYZTsOh+ueocTsO3JNR22cVZJ6IKt+zkjsFQz+02QZf/pkAqY+eSRLJfjrmweTNUfdpjnmaB
Qpo3JI8isw8mvybXGL1lyUtICmXC0ggWLY+QrW3nvrITlENuaDB++uJhwpj6t84iC7JVz0SLCR3x
MDW/ws2NC0fOGADcjXHKyC0ndWHvI3i4twBqJBMXADoQBNSpXKTq6l3RckR38H/q+TvrxTS3u6SX
TStLBmkaFKH50MtkKAVvvYQX+5R2eZnO1I5hRac0mKKyX9HORc3emSh7Y2tP8iNu9z48wTdnmnf9
kJgO3yQGxuopI2EWf5jAIIEsqdeh/FUsPG9l1baoZVmZ9A7yGJWE1G3yQwOYQW3JSEDQo8KfQTte
glBnxCFbQ978gpfqJyKez3mSyFJMyAMwfSWtXHc8WpNoBxPapn2wQV4IGMuluggrMi1+fkX5u5oT
GDYk2kSFS4pDBAKu+9OAytXfxW0xpFBO6Sbq3qUKmNI7nF2xXhM0ZmfkhHmi/6QMnEhI1s04p3su
MxvdDm2Qh69uCIrstUu64kAHI2E819vsG0clvvzotGyyTeuGBOQap9cW2XTG0DplZungvqaNQ8MB
O/gttVAnfs0tjup7rgAZFZsAHeAZ7huFWOwDsJzd8LoukIotZ/AP+qpgRMQnj+5uOCDLg9z1Lm9d
Uz/WPRqq17PL0v7g+pCP6N+mPSoZGvd1/JLa2itaFp1nNCndJIQtkJKojl3pmKgcnJ92MlG1Lgqf
YAOGowuulUzasfKL+rwcoibm5CVJ80E0V+ATMVqXS9KIcePavksPiZ452Y58LazejGh493VJQDiH
Cnob18DYqmGYdj7MUrmTqGV/QnwyOCIktOyn7DvOt+vomctLmWkpXos0i/qDH0Z2M9Qxqi78q0cd
e4wpUdmgu/zghRClhn99CQpxbdBNDHsdb3WNGuk4KgejZzQ1YoxoZzPb6SEm6CTya68K0sB6Eh+Q
Hae80G1WwYYom3bw3nD8o8HrQ6jQx8awR8thkIhhsm3HIwhKyu+hvkheiATB9JYmg6i/mzFU/asm
ebvuXBF2ZlMXNAsPYYzmKsx4edScmkmPEN0O24Hf6ixi8R0oZRF4seGAoAfnprUFf6LsDKc12WL7
JvHBsThM35OwhXFqnYbenMKOuuB9iOZlbCqXobn5x0ZKePjxLILyq8wuCX93dhnXm44P3byJnAIS
o+zTxjRTVTedpUfdf9JM0OOBD+MyZA4X68CiZjPCZ4R+d/HQm8oOGm4VCMqgx5ccQZw/L+uYm1cG
hZv89zBz2+GxyBbCj4AoOfiqGFB9eXSH4bMNZMQngrtonQ5uwZqZ0ARWelD9e74OhN8xTOiLl0wO
jjXwckgwftg4OyN+7iFnZPqrQXDYTHlVr/ahJWFcPIAXtg57DJKy7FvOi7pvtkE6duzarkE68G3n
a9sv2wB6+OnNbMGlyHcINn7VVZiIXh/aFpy60pMkf/J5AkOGUtrUZC9Bu0x2VzPw4h5sbmT3LYbA
VVGxhovuboRjbf6CfmWNbZTYNUcuylBbuYe0nQP9pCZC5J9ETvA7cVEtwgoQ/35qS6RNTP5aAUJL
b+SatfEfLVYDknII65tX2jkz3PjY9tHLsqRdeFzV7Oa9GoClxP5WdFTXqDihME5EaOrXeGVy2koW
wvnToOUR31MUg0NWor9CsmvQeL3aWQLlyB0fYGs1lsGSS3nAdCdFrpAsGEllJRWsaw7tNKf+57IU
TTqVQza56DmY6sHsObUZ4Aao7VNsZclrtvdUZi3utgC6ai+QdSkketwJ7Y4DJ25B/wkn66XIQ9Gr
KijSsJYHDCx6hv61L+Yja0hGSrImoCdyhrbzQxIOCtn9mPeMoKOQxFkDr2HatTLeTsB5TslJmNAW
9tYXNQZ8u4lDG5DukqwR7i3oPUiOJY9mMpgdsqsFF/KwplH3nfNJtJiJLzXpblvP6vrO99FkPZra
UJKAKVaHhDbDOGoofLot9FoLDFWQMgDNg8btoNBg56oFDx65lMnvRFG0NjtgZKeGtFpJm+lpUy+F
CX2Jxl5u2q3NqMmfwZzse1yzmpruVQWYmtwjOdDjQ6tblv+O5rRYnpKuIckLjxIZPitvuugxD+c4
cJCbhPjHB/QUmXNgHPa44GBgilNGNvBpnvNrqxZX4zx3eXoT0bUZH0JloNUjEKzsVohJjCgew5CF
VSeVma59k/v2NovR6n5gibLuzRvFW/SaJop2mulzdK+mGUyjPgmz5XkVAHpWn2CM5IZzuoa/8ugT
e7bnwP1maCYyr9FAFgFmSnls1H4kTUJ3MUzA7EcxWdruZlkwej2ybkGDWZEpscsBbfG6aPY+DRNW
zlCZj1ALoAGmK62m2lVaeFAhsDkwuzqiyUvNrYfAv6zvJGBj3Q2k6E3+OuoI0mDU9X7Yjmae7RZ6
SFJuZefDG/Rew8cWsUKUhcaQadNEgfveBzNKV2dRTqIuTuPfLFjrJ4LuHswIfI++VNE8BjXtF5QU
cWwxR5MRKWPMKeV13SQLpmTF6KFPZWh3ZbHPR8xZAEY+IrUj4trHeTcdEYQJYmPK4nmTeotBpotV
gApP/B9nX9bkqo4t/Vc6+p2+CBDDF7f7AfBUHsouu8YXoqYthBBiHvTrv8R1us85dXv3vnEjKhwM
tss2QlorV2YuRmks5mjvWFuYcw4B8tjgWEqTJz0CKti7sltNmVfLHTxI3AltCkpz0maEZgaucW8N
bHwrc4wzN0pbLEMHg5p+HvkIA1SMWsyQhIbHS/ShmMdpHvWw9N/5KtX2PPn4CLG7zATc7cIoNTID
fEc0DSncjz4PmHlC7O6kyxzFo8cgh6julgHqUkuKMscQAykuUFesp8IJ4UtvWfBrTCzAzaEC878E
UkA5QdSej4P3EtBU6HsAIkhmmgmETmcKhv7CiF3OXXrUMWABPpPTZN5wyLRX+GsbnFx+QAXbE1Ff
4OOstN0kzUpkXkV3wsX3Ce0BQd5dWhBjChOpG3ONom6JNkm8KbyQ5cPwVBpOku9FlZDHOvdc5G9Z
Y1RhZiWddUtUa+a7qk6d4qhM28tWUKDVgH0lcNFDEqR2EtUNV+WHgPsxMqMRJgJrVXEBJUVVGdMe
uFaZr7yWUfdojAg1Ilp5A6ooNlLQMlYUrtARCHQS+s3EJpiEBXXPTumZz4ATZYYIr3STMB8QLsed
AUpf2AthYontdZBFkMhPZ8dXlYq0Z2sRJQ3io3DCKDU3U5DQR8D0MJdIHQMxPMJvYiypcBGcmRXp
nwqvQXyYlihseKHbTClW4kZm1Fp1alTDWcARhoU8z2FN6VRItpYpRC/eiRZ+aqzgDYn7lY8ZOiZr
bvM3rcexXCBNS8yQQihlrou8LfU7pq0siVwH33iByC7otzAII9aCCTQA3CeqwXFjquSzO7WNWCQU
901uSsCwoDiYKLt6hoG6aNqg77OJ+DFYYNkYvRj2tx3C6qp19rhqIo0kVuYPJydw3EWdEr3TM5cK
K4In3VREmN4S0Kok4vrIsrw6u5kC2nk/xqGytp2belhXCg4IALSPyT35PWbDuHIGK4194Av9lo7u
yOJGIfBdqIk7Wwdu80DNhNLdHm7U6BTS2aargMFbovKjvNBywAdGSrrxSO6OoYfwvLlg4bGyOK3d
3Lkta9Q8ojwAy9UMJV5gApxv7ItuaseLpCUHtqbKMN/8XDXPWAtssnRy1IUjGBJ2YmG3rNx2IzgG
sWqNMY+ARQS3KNZJIxyIzj670lMyFGmJSq9G2fQDrUYGGXtuA6uwqEXYaUK7j1BilaL3A71TfWOi
ZGd4lXlnS8iNwFuhFer7pDbRCCwf4C6x6yx3MsEywvS3cHTS57HdtsSJ66puX9o0EdnStjErrjzX
sD7SEc1hUH4eGjdbdS1yywhmAkG+reHFDEXxAJpSzFhnWAs5DBoJGlK9LZSyvdoQZkxvdeEgDJim
KkOFGmXW9BZzfM5uFEmxtA3Ekl5s2Cgyha4/5i3Gi1eMt8bA4VQmDYGaHHqZ9fughkGgjOs0q/VL
6gno8OFO8OmyEXSAsAIpV0YEZMz2tQP4588eNmgJMqK7A7jeXY/qGOzGWX3pBdxjbhKhFfAfLY2o
zhqvB+ru2+4ZPG5gago9hgs0jql8XY7Pxoh1KTQQQzZTyFzeJLuxbKryYazA9fZDAP3BsCCSIrUM
a9/V3EDSDHglC9EFLGl1CMC4kUUI3koHjvVgdqoKFsXouOlzQ7sJnEpFFOEVLB8wPeu4ZiiuJWgr
4/UGiWs7Ff30C4bclQr37zhT35iDLuI4qYomX7RLtgbhcx0srQdzYbmRs7BWiPlCJwRXdyXiPkq2
1tZfI+FbOO9lhBEOz7hfkN1+xqX7xi+kud2PTYOPkbAn08cPkG57lKD+Mw3tZ9zW735VClbtQcI9
b0lwny1c1ErR3UZxlCfRlytMDbd5RJmWbHxSdQtEDUhKCtDQB7itqNBDJX3dChBhYcz26880f7N/
88N/7zoKi1M0/5tAEkVWbDXLvPWd9KiwQCCjtRDCh0NQabqGqyFs4PqWeV0EyDcNIoBk6lct4H9C
BPxuiMVG3aI2XntLhdk4j3nqjnsvAU8B67GzRlHU9Tf/+Rr85AKTb+zlumqmxrFtd6lZWnlnOMBk
MiYSMO5acFUPv5Bw/YQ0+d1dECBkFcjBokvXZ1bcwiprUfGS/x+/xPxf/8BNLmvaNzBTocvek0B0
yYNfMRl65fQL5cjPfqRvfMm2gqVEyRJIW9EbKQS5a5ME2QFeSb+yEvjZz2P9+Qu04AWjSufSpe9U
C9CDQQsA4/4Xt9nP3vzbVJKMPYcLHAerCkBq6Nd9EmJK738xQ/zs3b/NEJYobZSc8dtYWrqh1wbo
P6vV+T+Pzp9oBb7bqrk1kQMEIRg2qRdYH03B57XeneAeRBAugMXXQU+whjqQlof//C9/8n2+W6yl
Phs8eEfRJbpo00enqptDRtxf9dMl85D5N9PLd4M1L5tst5+Ys+yypPIWjVkFKoIJOhUfriyw0CaV
z9pQBGVj3Rop19kzabSZwAkms9k2dbKSXRx8LB47qRoM9nUZ/+t9/H/sUx2/PkLzj//G/rsqp5qz
tP22+4+Lkvj77/k1/3rOn1/xj9WnOrzKz+b7k/70Grzvb/83fm1f/7SzKFreTqfus57uPpsub6/v
j084P/N/e/Ivn9d3uUzl59//+g7Qtp3fjaFK/tffTm0+/v5XMvuA/Ncf3/+3k/MX+PtfD5/DX14+
X/PX4uN/vOrztWn//leDeO7fTAqTV2hyXcd0Z2Oi4XM+RVz6twC+4J7pUBh0ObOYpVCIrvEq2/kb
SoMI5wA4mSD0zEYMjequ56j5t8BxAYO5rm36dDbS/ucH/NMl+v2S/aXo5BHUsrbBf71qTH4fTdR3
QToJqB3YqNwSM/g+i3eTZVqDm9O3QNXpxgNl8FC17h7MyaaJDINtwVcbbtWQZxfUDnjcAShZVfOu
RxXZwM07jcBMyC627/M7FNZRzsTJ64Ok7UdfU3P39XwBPnpi+sHiulubCiXODMvv7y9og9eeudbd
9YiBTCs0mMFvCpfTZWNzI4IHcHObFpRtMrf/KNB8cJe0zb7ruYNMFY5OadIDNVOFtYZjS3fyBNg0
vRybD+WGvZG4HzXoP6GJbu1fT9VZb61NE7aL0lpRjvZ+aZFVSwbDgMXXbsfajQeXlui6O8KCf4/q
9oeyhH+hQa6XNTKuqNWV3GpvNJI10FO5ve53U/qngxSRYgMfqM31hAEVCUgLKK2AIAuLNkrSaVdp
F31hrpvXB6jbpx3mK3xC5a6+PwU4J3ACeM1FReevGkuueCbJI6xzGjidGmI92p56cC2281GBextR
W44MUsM5J6u8fQJAHixNnHDSbJ11Y/3oA5lasbI2VsxTsFkWwc31CbkOqgguFw95Cd5X5vcZcOwW
X6402Fn2VbZVPgTWQDCkin4/zWuwLCHR706q3jsoOnw2FTohFzA+ulggbC0Dm8FznnfWnqDhD+pw
wnhsa3pi/lD9YlYmV7//34d6QAhuFxh3+Q61fYzG7zpelI6mjqJO9yrKFD41qh73Dcgk25a0oGLV
6Y30rQckOBK0xu4mFRgt8xE+DsFilMRbAramC9aO9tYF3AG7NNeMTQuuNHnGWbcBpaFBOVwAIBxL
O5JtcGv0HKQaktxYvmzOA6hLF230LVDfzI0xK71PgGl3tW3+9uBAOAP6fwavURCDdr4244Todt9r
Hdy28wNUb/3G6oJ3NMYMbrPBjsGrOXDtZmsrsMoHKY2tzVA89+2uiMaEOQcmxnsDGgjUEWw0Dp4f
kEyLSDFXrUB/cr6OkcFi6ARQllGZF+4qFcrYuEkgt00auKFVF/b91BfFugDRsIZ1u2ctU5r1oKsw
WE3nY79UEOctwJ5F9TgzjCACS+IHH7riiApBi2KqZ7+BiIScicoNlmJ+02XgePKqfmMBkJdagQAN
hubTBGMQ46x8sIE9pJar3p+mZQ3O9lNtrZy8x783skE/G6rbFFblfc4b8EXwPge32RhGwT8yArl2
DqNrkHA9P7RmFg+6e50DxOCLnuo5zxPjXlN32OdwSgTMpoF2Bua4qQmz4zK1pyevSe8Azy9EU/O3
qWD7JGvSh9KXap3A0mHl42OCVNKYoQPXl36617ksTt2YIxmpp2mt64d6KO37HEq/HZoQAO01fese
FIofWd7z3aj97lZPwZ2VmtZ9CSPY27qmd3WjfuVrdW288vvY9wNrdgjwAVBRSucJ/1uwrmUfoLOc
3b+4SbfA6BsWTQcIyqyks85gHxF5bZrui2R4F13WQLFRp3twFJsQLAjQlUlTHFMzLY6YTgdtA0ns
lB0DskY/S131UZD2/k0mhvKRK2tvdYN9crhoL+jcFGcz+dmq0a+wBn6HAnPeFhHqRxgRyuaLOsub
EwGhF2Q3UewHEDdYnM9CHN+fczcYnC97qR5R+/LBrWkHcWvXqGeXxtJvGCQ8tCtQ0JraQyk42yqw
Dv+wqP+2Zv5xjbz2RPjTbxdQaqNrIEEbJc+0rt4jf8gRKt0CKkmn8cUFqfegGvNcz5exR79NFNr9
FVdQlSjHmZ5ss9exAKsF8qjKCvM2p2ee0m7nDuQdWgB6pg0fIGYCHNT46AYMbWl7sjvwNMpEs/31
Ic19a9fb+bSlKblj11uMmz7KmMKzUN5h7mrkwrj0BAKGMRHLXlNgdaQYf9kC6s/Bsx/AmMFFfEJt
x0SAQL4L1gZR2yjZW/IVPD8RyxTCBdZ56ZucnBgMDPPJSZCCK1Rb1oybO21k3dmnYZ71+RM3M2fb
sfHEhNkurbTUIWjf03GS/LeHuo8EL+XcyjxBJx6USHmQPytzYI9Eor+vafl0D7PZ6calKH+Vk0Zf
xwy8VnBPR7QtOfhGVccAsKFwkx6Exkn9Om/of24ooJoN7BR2+Aj0jPZ+VcxgCQUKpDGeTe3LNP7P
QwVB3P/4yVBYghOqiXjPo57nzsnBHwZLPXUpeB+d/eqmLmDhhl4GFRA4gPXgTM67wGODNZoaRKjl
mCHMpQnwfoGuOp5JsjXYQflJZY+QSzSn3BgPc4u4Hc40p38daolG8bSFRCIFGWud+3UtYxAczGVx
cWCjfmYm+SFyQ+zGeci1hjmzO5MfgVNjwIKhFaEhEbwoAYQtAN3VpwFNbNYY5lWcW7HMlfPDs+hz
X9r60RZJGduKwi60TvRqSKF/Bs981dat/dCX9Q2QUf6GWkQdJWj5dChL2wyLRhMXeDkE+qQ+pZmW
70k5WJEHM6bDVAqyU6LSMeCxeocaqYzBuAiJaZgPntcaW80SIJCCpc9WZuWRBnK+46bS952lFhPr
0meEeuUajJodAWtigY6c8IyBUvtUo9sSyFCwZ4Yf/k6DNXADhPPW8hwKNBrs8VXVkRcUy44S9ejP
3gcD3fXG17yrqkh0aAAnPAjwgw4Ae5GXN74Muv0IatlihJXopS3NOqQFLNFEUOchWCNLM4dDt8e9
r41/HZk3VOiYVyPS7MVHg9V7YnR82aWmjmTf6RtRPkBPkqsoFWD5QDQnltwx03PnSbKmrY/eTkax
G4vhIWsrjBFYaXixB8h0AfLZk2eRahuAv3BKRFlHoMdXK/AUsRoXroAm1gDolJR5tsnQS2Y58XZN
dFEca/SauqCi00NJlEGeNAckPU1miBNSRJVWO1zTaq1oheam/9oyzayClqo9BXSQOwfVp+2o9Qbi
kOYWY6O5HRRQLItVzkr1JShCvj6r0e3vMHhumq4sHztwqrY2B6nFM/FTO1nvbmHFCplJI4aNjZrN
U+88oMvc7ZimdNVj/pexP0see5bcjI3RraBhyLeeSVHz0rAcBhOSHl3i8thvEvY4gkAdooZKL67L
aLP0WztPY94asN21k20Ky8XtdQuO/DAxTdLH655AcW1t9DZIbLxZKrSR3boTymqof8llQKiYQlML
vUBoZcTFkB1ztBS6cJFUW8g/mxjRHTk3Sr70Dvi36eSm4dDzyP7XVqPT3445MHXx24E+dMj7Fq5K
oFXULj9PSfAO/RZoukWAcpvXkYvbeORSGeOdwcEwdeY91w3yCNwde3N9hhCISYNi8BBL97dmI6Fv
BcGaJ3Bccf2wHC1r0dkQYjZAIW5pCr/9AfbshyRjvXGunaHZOZZmNtSoWQuV8xBTK3P2hWrKub4z
oJQ7VDtQlcYjp8V0RGgBO3pPy4W47sJVEuUT2SycEjJBV9XWTlqj/Wjz10qX6mGQqRtVCHVj+FMZ
oeeWzXMHx3HPqQ6ysqYXJ4faDwIeDpJg0V/m4xNJYL46X7yhpuketjHNqQcrOmpmONMnwJ18LEju
auosuuaT4S0qNFKJ/IGDy0TGailGif7mEBVsJaseaSbGdYYMEGKOIb9Dl+8TKs/TU6MqsFbBkLwB
mSm57UFYgKA0wjT1w4Aw9sUZoB0deO6upWOZMe1BywkTwCorCXeB0KgC+xHMFmQQEI3trrs1ijQT
+JgLUZbthtCpimvw9Y60AQDFTKvfBWkebLKq8dcpta29VqWxQDUvv+ubwkZVgxmrsuAmTMBJcXRc
ni3zjsCoBVqCo49cLM5SRlcO8UG9E71/KFvOL1CBrmXHQJVAiWUruEOPGEjlwYVq6hqiwAs4iMC7
MLZeDRNHMYHaNMHqeIP2iPa6kIUnQgIaBRSDEETKakzPWdVuOyDrNznFkb4CO8Y1m61TWM7DiBxi
bpD7LFmBELgskegowkI25smakxx3SwH2UlRa4KtBMrQW6NZ7R5rM+sq94dDUUvCnoNA+j8xKljUF
W9GEhvZ5bDYM5boXK+uTZSVHD21kPw3hOysb7qgryErs+05XZzn5+TvcCFkoVN2da8t1Ysg4Vn3m
yyPrxn2Bu2vb8VEeNe29lYaUAT0sof0BWUi+w54tqnmGOxG5yr5rkZWOjTrlxLObpTO5kOMpykBC
SJC4omMFX5Vzo9Y4r0FVROlrOlrqGbhl8QEbTh1ymKqcwV4mS3+q9mYA50VM5r/Fcddgrp9IGbbo
373Rg7xNFaUHkAXlpU27LLZnLMUKTHkhTL5gaDsRuJfjovZ6+xHtAGF32nTpDiz59hHmrYIcC+Kn
b/5UurEZBMM2E1V5yvkIdbHvd0ebw3SytLwHvwj4PbhxzoqgHLtuqMsvlqzfWy7kuzmg8GRbKPq7
1r3sOeATDnXX77vDvAvXdTOE0SE7QVH82bW2ca/RjnKBvAd5goPSSusNjgCTl2RbH14D27a2MxYT
xydf+9A7hOj+2GdRT5WAxt3roBFoNArQvvGgCESjukinTV2V7NGpnU8PxNCDgsB/1xDnBeXEZKuh
2IPtFkWb5UQn2+tDNm8NeoAFcU3qsLMTA+I1/NsYXjcyzr3EPkhdlougkukCSywZ4RacnhqXPGee
PdgvgOpqAYZH7a0KBxIHONQUa61MD1pdx78opKDtUMn3bFYgAb+/CIaStKxr0BYSzP6evIj5IYCr
nwYB8wQ1SnvKIBv1ffHCZGue3VzTjQvf9kWq6v6l659RlaEHdK80YmhcgDfl7jtNDPBg3bw6j5g4
1j48wdeUj9M5R6waXp9ijs6N6iYJnSAhi8L1XpB+szgDUyiNrIncNaUKtt92866NbOk61VtvyDvk
DuMxn6dtYxgPBS+87fXQ9UHZ2SvobXeJk1nrCiICyJ8zMFN1DQStKuyFVm211JNtQ/I+TjvUe/u7
rO+eQb1OT6BVkgUY7saqRvNAkJiGIkoyKncgYPSLDjrQR/ygdxL+QEu7NbwlYFhI3MvEO9h5pnYJ
CMW54x8Dxdey6PGVXKmdvSz9qBth/IDZpugOGnqBJu+nl8xxszi3JxfruTXGpaWHDBBHVT5jOWJl
by0CkSOpqmaTarBukIAn+VolXKJqC2IguF/QhVzfyjTWSYFr0fTI7/WgMHUhDOqWjgfeFMDPZM2C
ftw6XBtRMb9B4bPD5GfDxwDlaaE0eiyr4Gtj+ueR6yl/Ako5QxSt15k39lhXsTXRHP0U9dZDnopk
PyjuKp/vk9axHz2Us69fAfwUP4QfebEAPTk9m10/3mYFPBOADu0EqchOJo0GNjhalxES44VheOK2
RguAUPTB9AIlDbjVXDLw1csfhmEoqNlZPp7IPKV2E8R+KW0eQIU6GQi6o46M7IyUqA9BWXc//PHR
RuMAqPTQY2gavTNEpNkezQbSc9PnmxGKppClxDtmRV0vrlujORiR5TA4sGDh0DLTN4Wuwd6B/mxd
wo0eHjk+2//+0CJfjyqpDmB6dMupdfrH1ii3QZ6U2wxK1xU0tbHPSh8kfN4samno6CsiML2qfx0b
GQfwpnwuhMHDnsC4HzwJcAuCHBgFmitYy0wI8LJ04WOdRovBE+vZKqVDdfwaTv7YijdI3T0QHJLs
gIZ4n1+DCJ0U1p7jYRaQThdf74MKeuU1Bwcwdk1xGHroEx3LMsg6H6X+LVDpVA+DsxmThqilWxDf
KZ/zDLKygqfepbFvqhn+0U5C4y/UTLf5B+hVbJ/Py0RdKTcO7L6MwD2XMROeczOyrl9kVWkeWar6
BRIlpLisNTCMnRTmxcWNTkt6UqCtbCG/4BisJgDcfgH6k3pI0AGuQoN6oFtggTVuBKmH+gAPkkVo
aLbKRyPbKRjb3EJmg3GjhwnKTsggkkFwTCq6AFtmvoMmv8rDXIu3IQnqEzehQBUZdO6sAXwcu7Q2
N7RsijV560s+IaOSapXnYlxNWF322kSedE1OrhHZ1Ge7+Z7fesL7oDYMrq7fHvglH0Jh92F3vZTE
HneQwmx8UHLbCNqqRUm5OqWW119QydMhtMMBTAmkfaNtkHU6NGg587ydkQEGYVDGIEmqiLVM4KQC
aS93b1Mj8TbMB8OrIjqPvq4BJIDgavtjsLfU1AN4AJKoXL7p5JQhXjD6dQdyRwQ4mW0RoE5POV9C
bLontu88VI5Zx/DHaraI7dILSq/HEeJtmEJMcnO9D2hBoAPS+cms7w1osPcs8dND+WFxiL+rpN17
aBl8V1Ph7YbCOEGl1d5dD/GhhesGJxK/U9GepSYSY9K0FibU7McG3cXqVYDVbNGiO1dn2rjvRDBM
kaF10m4UhMpbcKZdgLJmfWC0d5fZvKVkAjhWOEVo+AkuFV8mAOvirwTp6+6iQjiwP4c/AGR2dFtR
OLNIcyKoLOQd4jNCYz6l6tAP1Z1wRLchXq0O10MC0BxsN51pKbKewUuqhUC+pPMykPgLNwvMJw8G
vBMghaknZmTAqqUidXJzHVgaKkG0aCYPNYHHpYPBs4dcLzhr5W6ZDMrnhGDQ0Y5be8FaeaokONkt
QxZECHx74OjMl2zOE4hfR47hKQFWOO7aAXwPi03yvUjHIy3ZdPw6aY9GuxLVuAGtszxdb3Ncs6+9
KRnafRCUH6T3NmTMsldU9cBq64P6Dno/ujRk0G6LvpJocfg0QMe9Lc2qQLfpyn5sXaOCKyiuWOrp
9AhXolMj0W28yaGNsyaLHiqDD8bZa0mDCEXvKBhrBwIaIAmvmxCfA342jw4fzK8JeRRraM+C9wTm
RJGoEKRnI0hM7YQab4IZb8mNBHTAryuIlydoKoMA2sFSqMbpyfHsPbGK6h4ODTC1ISr59LKYtFb1
aWa0BhdlKi/gCknYeo/OFjD9sOOwLl6IjE+Lkrt+nMBxf1FC/7sjljlubagulzmEgheQ/DuAPNz4
yBkEujT5NHvo/pqp0/dg4N8XibZAk8shCssyvbFgl70mZcBuA85o7NnEuScV6BBlk5brqVTpZloX
ukveddcAifYs+9Zw6HQD4Uy5rHMFCASh/5hOQwxasLvJkdyvrZYPcTlHLI6BVb6A52eVJ2D4uShB
CaxRueZvXwnt18UfM985UnTf2fhNw6J6COTFBznuRCXMa/IxuXMgS8py2LRIOeYrAGjj0bUmFVMy
VA8Y0GAOKZm+m61Gq9YSTXUKBiFhlk6fdUFfIMMYn4wKaLjynPYurTFvkC4o4JaDKHcUzFjTaZp5
khIsWBsU8HyefysegOEHo9dbGOSMt3I+kc0n0o7ihOEXtwVJhluvIH86Mb+iL8zfXrGuoRwVi6GT
sWMH1UvuZn6cZ0a3yzETHhyGoNEDv/dtHDZo0EbeQUdrI+JN7S2hg9raIjdRF8A3GDEV1rgn38FT
BzHRD7Pats6OZMZSWh0AP1U7h9wER9FqMvdZWROKwLT4tFN+zlA0fFSi5AtZBNleuczdyrbzF9Lh
9H4Cmx4Yyj1ik6HeFnxO7/PmAcY7NzAoMh7QkqxeKQj/AI/iaQTX3AZu9DaiCXYImxZ1AvNzAQoy
3fVmIW4Smx/h5eEckpw7Bwozhj31wN5JoVeDHBkdjbeic2Jc5345MeivoUhS+Q20TT26ewXpPWC1
bJFx3R4Ag6ab2lJik5l1dYCoB4iOX81qb/OmSacoY4juQRXXG1dx61JnaCgAocVriXePwPPuMM+m
1gGaUxGZA+9ilKTy3awSNDLMCi7Kci2Iq0IszOtNj7Fyw9wqPVS1DQQKkuXZ20wdMigiY38a/IjD
PyGGyReUfgl1P6AdaG4KkaS7oa3eYI0z3tkC9ynGPyRAI1KNi9Mj6QVvMnQRzqAkgo/n6CfbHeQ2
KwVwemu8sLJJ3uDo9bWRYeMaHjdt6d5DeQ/Zf/OJVlDQBxd5faEcPc07f5cTbe4Kz2FIr/Ggx8Jd
fwW5Q1HkKPVwf8G56wCTNevnUSwc0RrPCPz4GjqrDjYT2MXqvWioJ6GkC6ybui3G+Pq0DDpDgTA8
NArbw0Uw6sPYo9IxMJCsCUsQMiYD3QGk5hdeQoOZluQ5QZ0nttC/DnUksrz+DDWSAtCUsQut0LT2
HawJ3BKoWYlqY6XDsEMVALXADoo5NNoaOdQLfXG8PiWbnJMOxvIZohzvCMu3BgKaxj4gfO/OkFbu
iPb9JyMHDTfPcnN53cU1vIOwW94ZeefeQjXNoWTH03x7KBe0r/LVgGxHesI4mW2v9xC5b2tJk9P1
kKqybp2wIAitsU1O1xNtrkwsD1UYwGp6AXDLO7UBvCvqlMNUqQxghwA2/ul6wiEJIGJB99c9MGU1
Frlnz+kItNpJGYIBVZ+MMqWHFMIYfk0Yi9qyll+Fj6/w+WtcDqh4LuA0MS7ZQBwoDi2kB1whuWJe
5kYGGP4nT7MnIZKTTtBILEQLLhU5qWguUDUCmchr9LQ12xrhXG1svAmdPtDUAeVDFKWalbY8xOSW
5a7ypnppYdd7/dGvD9dr4NvSj1L0CXems3KBmWEqRLpXHXsYbDsgqb+bCmoguBA0VOxLLu+m3Dd3
JYw5ulC7Odld98FaL7aN+OMhq/MrQOeuu1RBF5wdGGFVtryw+aGAqAFvqdkOVRcDeaGb3PhV/VEO
NHudN5y0/tpgzg+MhPyjfQhK2/z0aI8+emkzIS6FLQPP0m2JwXsPmv75GnZou4i/FmbCegmDX+9V
TxODOrouZdy7/cvAaAGTBuFuSZE+CagZRFSh89RSebDbGR0juwOo+grnMwzLkCR1eclIAb9WB0Xb
RtGb69ZgWc7NYDj3yPUrKAwKegYmDCbCkEAoMRe9ioLouEgbyFQgWm5Qp5f30IUWsUiaIb5moJNJ
4YRTu83NdZcOG2NIooKz4AezyPK6wf+5AfX90shaLP+It3cu3MTvDGd4pn1vbsuAZne5DNyjrl6u
p3rCDtwt/S2ba8dQkN5YKq13X6VcNxvyVdsVSE3m8nLQQFBWMcQRYOAEtz7DhFaR7qbkM2F+PjRB
n7DjeQqkkIm1VYoRlN+A3XmmQINDv9WvYwkVBfxk3CMZxn6X01Ig3OD1D2FsCTHyM2YeC3e8fc+1
ZT/mwUSga8tAo9PtjZ4Tqf/P3XktN45tW/aLcAPAhn3piKb3onxKL4i08H7Dfv0dgOpUVapUmdHn
sV8YBKlMCQS4zVpzjjmVmkpFipcMBuMmVuxq3+udOKtSDjCaV4E31neqUOo7H/bKLh4ccHPTYatt
7HmQVwht3TS+lVwKtd0AF6hu+TPGXaHk0ZIwD1UefWwUy1AQRhFlZbNp66o/ea1VHMgUSXbwM9Ib
T2Ro5gsnegRDeWo85RNFXj+9HTWA7b1GfYrVi5UDF8Mxt7Zsy6qxqcS3tD6RFwX9oWoa2o6yVQTe
uQgkoM22dH6wMWhd6sE2F14y6hsNaTz7RVfaO1OgxooRWrHrVpBR0RO4Yxsd31lauVEzy7nMLxm1
3u9HT+x707qb77L5zrPK9krRLrv4esPeTQmMDSuoapEVpXKmw9k+lw/J1CQYG8deCFwHy6COio2H
A+IeT5O9CPF6fhGRxu7aED+0NNgG4tA6kfMYF37ELZ8l63lkyIxhZ6hkRHddJg8YIvRHLd5DZRjX
iWn2B88ym4MZeMg+aW+SOQAIY67J1HjJaJW6D87ctkyhYGZUaK9m21WnrsyqVQsKYRmpOYxOSxIB
7qcokhrYOlaupQ+FFOtiqs4iW02OMc7PpWLrCIatjmoV/lxt2bB7PAtRq2e9HEOwP0qAEKCmIQr4
M1+Pjh59pXgW3VlDvGt0GGXMbxibO5dxf/RU8+jM/1lSKSXlDXs8FJZznGtCidUaGwn0YvUmtEot
uTRG3bimbY5xHaHxNqvK9BDR+FtbjnsdUM9dlSg1F4SQ18/zs6xz5Yp/MMKfhPZiW1+kWeYruq/X
oSeB7K1DzNrv1gNPtzbf5Da6ubXCIFh1QuGK0b9D9tN3hzBtTj5l16fMp8QQTs98P/aXSlRtMOIU
F72+dXGD0pY0qSfrta+c8oqctWIEN5oKqm5Yuy7zQ1Vp6m+Q986kfv5LuuFqzCkahQ8N7hajmP1e
9gIhADIuEofPyiSUmrbanp2Rq5CZw9th2vTyjt78a629TJqWR1npAXiJ2r+ik7uvpiNwTN3T/KxG
M7YkOsbdY/yVB23svs/bT71X8nUFQ8PahlAyzoFDeCFz7Rc+WTGlJWr3rkv3F5NRc4II+F2qitiZ
gUAKllAWTtKy3mmlU53M4EutavAkn8PeY7GCJAb5lIFSUPXynUb6HShGNVZZhijwzNSG3uTJDJ3k
CIg/v+CgBBAL6ixYJa6Hj7LWBVVUl6lDTp1AJXTdo52aR+ILQNGSlnkwR6k/zochrHBW4jo9Vy1a
o4Gn7dTqRrkNPZBamhlqF+kD0bTSpFqpInN3Lu7PTU0Y0tSxRf5SQ7dxHgLglpeyr8x72xi5oWzC
mJOaaeHXYgvxs8+Ci+swrqHo0zQXyQXwr5+lFmnQuLHu+joeVurOttafVV9Xv7k8MeLBXtsle2it
vdYdi7IWhO8uGjUbYB3NiDrEkdQpe9AYwaewpMNED+teMbvkKtr4Mw7Q4JMiQxxC1otu0kVT7WJl
wos8x8Qc/+2hS0S8+fWJYaL+2b3BqSFIgCmFhsTV2K8Z76TxqpY7id8Y9efICLP6JfJr7QAoY7xR
md3xuyeUO7RspdN3OMRTP2R+CP98Nh+m5uFt4DGybqMZfnhvYfSeTJDllghFfVtnctwYuZaoq7e5
y6fMtlYrgq5to3WO8zP3z2edo4Q76XLPEsWZs5VDi7UE+DrVqDGexpHexksm6a+p012NzqGVrBaI
4zKJejbUQx8QT9ttiONpNwg3/Ge9I1RhsnyzJ+Nd7DsPRDx+aqTjbN+GIQ+rp9vgw5t1KvHYfI6U
IVnHnWBfp7nV52hEqxf1yrMXo4AdeosubRhHk3JkMf8A6o1sbVdue2DuIWQ5ltRTpwkjLeWKhF1A
E/85IsbCph/L6sBLV/CTFx819ImVeWJn6bxMfX6UJuVTG3g/PAvackDLYT8PKA2KkGvhJdAqGHL6
xsDOH48Hq553smGonRhVoyU1/nLR+8V9mbfeMS+LCc0wPS0UbYDQ1A/OJoLXxTLDpweZKfeFFZY3
JSuH01st862/5rsBaBR9KUs7vucbwfIm1JdxnSX3zZjfCTwcS7Vo7iTpJQSpkomFPrNMTiN7fojS
p9x103tES+qNpPqDGRFFVT+IfBsnIEw6R37nrH9Q2GoePaXwCKlU7aNr685pcMiIyhgpngJVe441
KDpvBXWjL+NDlmCc97Omui10614viKDWALHlzSdF7YYjGAx6xYgIqUjCr05Dr184BDXdhMhyWQFx
68w94WIM+DRolt6kMGhWVeTEGy/0UZVTXG8Y/69geY7zEZWF4sjOCCnNQHPARntOpVW7WnbWQOrT
xs+ZgmHVjMrsTg5GddQAWa4Cq3GXbcX5sOJfqFM7RHhTB6eS3b0v5cIEeLrERpE9uEofXAQakGDa
QRjTS5GsV8igwzVfDehcNPSiTVHm8m5+SOqzw97zFsuxvDPH8EcoQEgH7GYPSusbVIMTZaVpgfeU
WOYLkVFUxOZaBXuSjLO2nSVjUfhQw0VddoUWvD2beDkPyfSuwzD18O7napBV+8FgNtco8qE7okbG
w4TMrPuwvptfMnt5Pxm2L/N7KdbFBXOxfiyI9Hy0Ag1OQDEqu/mQEUqugcnRfuv786wFtv3IW7s5
sZ/zIQYHd+3ZitxoU195fvevQw0SNjotIENpRYYri82r1sTOtYaYs08d7Gl/veZpdn6xqT6HqWlf
5wfRGfiYy+GYN+mJ9Ga3WGYVJu3YQL5NTGF736p2tK+9MlqWgSW2CsCQ5ayQzjFfTmr8yyyhnl+a
H3T6aqvRBxjfGQAkFrQ9PrEc1DGCCiqXqEr6ZKObUjyaYHg28+HoVWO9wGmxHNyGFmWrRM7WUj7R
LeFS2fG+USP6F1iqn0vlWjk3iq5RuoLQrZ6a6VvvkQhJChm70To09Y2NeubQgJu4CbrEXdJQidC9
aQXMU7a0LM7Z3VYVcQRyPLbHznGzA0NwuE6mfp9pF3tFWNoj6vseCU6E4RumnzZtRph85Z2Kz3fT
I/NBZ0P5Gi9CsHJDmmJJDKO7Kpp2z8rPu40b3btthbZOa8e7zEdW2HaXaky3Wi2Rj9fJZ99U1wGA
I8QePKM0oFFhxgL7RdOp+M/fPUr4LOdGwzrWc9drOrSnQzfmqxKyQgUs8qzEevHctygYwiALLiEw
/kMM6nmbpPyECSxh9ddFwsKFfqXmNwpUOYidBhpmugpw7dPEcrmdZwW6pdXtcZZIxgbICQvd0c6A
BrN2gzjcvt2sLQk4YeQGW6AcVIynd7uiKQldEZ/mQXp+iO1VaEj3dj6wI3Mf6AP5MlNdfQKdSeql
j25F7gyRxVOAFroLvw0fRhsPqh2BP5vP3POccl1HebSdpxYsZsV6WMeT4XdWCauZysCZRihHenFj
jMTfzQq4kGXsOlUlzeuiOKrTbh6PZbVLiorGScRuvlGSdB809WfgW6/BpKuEk/FSOXZ5jsOoXHgK
VhRMy9YncN/3RWQYP8pyYhSM+reUVS6aAn0HhLhbKl71te/ZlS2qwR5Wo9HGbJFoZBYOXTwbRS0K
+QBppsPp3r9/1pvhtoZOuYrdnILzIMr3P1JXyVVBmrGP9NBjRwiPKp90X6gh+EIgx18rlAzAcAfN
XlIw3kWlFt9adBqR0bn169ssgoL/Nmiz5/kKNG5EoINAo9h5nnUHnvWAcmitoZd+rnASrsYyaC9u
XweHIM/67UgrAsy9nWwGJDJLJ/Pjl7BqHlzT4Da2GOhFpvwo2+BTFct0D+RR26jWKCCOEZs+dxd1
dTwDxQuo5oIBYZAtz2HcdpRdM+tBo8EDHSbxvliBd3Fgcr21y1nXxXu36BeAlcqt0+C7l6mOvt/A
wQNiyljlMu4Wdl9m5Ewj5NvCvS5Xwpb5Jc+HmPnLSDZAdTpSHyxnXdoJmgKWXcFZbXDe8IXQjHVf
pjq6S4Hsb1JkhfRQV/ClmgO7/ewhIwLDJyp93TtgNsIhTZCwRcFV1YvyhKLF3svGlW/Lk3nFomDY
XUJrPbEYKvY5AQJ7ta3KY+02n8fSHdasXPStGApxy24GNSrImS9On66rAqe7wge8nh0Ewq44N631
z3zFAKFazMD2YNV3QRy8Nn4+vALy0WE9dOoJNk99Z8j+0JTUIhChdytFZ+jvjOrMF4LBgJ1JZGXO
fQl0YNYnRYXVbOQoBswirJPIs9AOZUax00m84/wS7DXvOKSFXAa97qxSZGLL3ojjXVx76p0x5M1t
HT3HlqKS41Nk6qY2yZhPtQSnPGmdG8gJ2dro3eHoJ616o/hjuiTQJv2KFHPp+Xn2aLjDg2xT0HVJ
XL6Qqk1cTJN5+zIf/BcNkGoYi2cnVdTd/CdbAcBMSwp5SDyr3Q+W4+0TBe6WV+T3cwuyNtolhQBr
wtux6hgyDT6vZTtnvCrLcKp8jXHj3szPTNAscLBVBD6wuJY9+iw3M02Yp6EFZ4KH+dD2fNBJ7oDG
cnpNKeSXoOwaShRuXd/7Y5tThGKqwypl3sOPCM8Kddt5GPf12F3Td57qUtNSWOOwru1mMw9mo8fl
nt8VTuez7kH0KJr8mx1Xyk0r8/Z+gvk2UhSfqPU7O61Cad4bBYe1xKM3sdRgbptPafw6v8wGKD6K
ngCXevpHXZIzsVqZeWh68hiEZDLX/HM33Tlj3G1xNmWPPoSlRQ4Q9XV+RmZCvQzgK55UUe16axhu
3za1HFVxXKwMww0OOEfkqtZCEBrTM7+3zDvVS3im5TVrLkSeQzmp0/DK7Os8U1esu7pjbaXuosqa
4UYYgX8OC846F3XwJWPhmGfmXoE1+WXoXRoGYfCtdEPcXc6kQ46KjuARiVTfAVYl/eL6JnFqYRrt
EgCoC5GZaoIRLX4YA7U/dYmX38WvppD9cu7Vm771BbG3f5cpo3KahRp9Tka9Fo1P5CD4iM+67PRW
d0AcQd3XsauDOmmVKdZQvNeJjOqxIxJLzLZelvVGDBVi/JLNitMprzQ7d7k6xJsxBrlt0hO7t8Oo
OalDtp8rD7OsUiRKt+3wmE9Co3ELnJzgjUnE0sXlH1pHSc10yY6h33etRBoIyHfjQ+V+TowSRBta
ugYCzAINg73PfQiD735skvYETfktKssK4CDeDgnxatfaTL91TQUSBYAyyaJMBy1NmnvBFtAGsLOR
6v18Y86HfqHRBtfsSUMxeBSKR9KlN2zxoaYGTbwSemWd5ocxzZh1wfmSNOCFmx6TO+vTwXxo6rHa
ZzF+tRZv5kOAh/WsOMWX2s4iaihhv6WOMjGHeHBNLTnZ08P8bH5NDN22Td1h7xK0dgpstcWh6rVv
zwKooAgOaKk55q6o2+p+MPpggXIl/doW+h0tZvvRjeEcEJL5lDmJs8L/MnUqnOLsRvIFWSp+wgyF
6lC6j2puFxfhO+GtSLJ7vpniGTKot6tqafIPb3zZVp8D4NM1BHqCdypw8pNXQtXYCftpNBy6srRX
85fLRV0fYSx/MICBpUK5dJX7OA9gfx4JGUWLMq2se27t11rp2mfL7KtVLcPmRidpate5DkK38TIM
4Go9CBv1qvF1iPjzurrubPPQoza44DvYJTgGEXQ64kKF27hAPzM1zHia2g77rspuTa1OdipwriWY
UL5FTtN7WzfbsqxNHnIdQtc074kpq67P1GrrpDriqzzYjtAnF9JLtHOAEXhn5Dh+BCzf59z3QUtK
sI+mwNaq3KjTTgUCiNxbASrs+WznQ1mHAoCP+STNyH/MUW1D/1RfUjNuqR4zwL01d3RF7a8+cE7X
rMdrPdf/HDpeKFz7b9jAzD/KtjrBIBZn0woJvloC1m/9Hu1TRgYMzGkuLxsaH1DyYfYHpmFGhgvc
/MnifxLuEN4NQ/VlrnybI8E4iZ/5gPEsa2UySd8iSKtvdb/ejWGrn+eXhjGHTx9YZL5MVcWwVjHX
WoO/ZMtC/SYynBeqovISC4XMcgf0PS6U8amMIQWFnfaieYh2SI5QNrYyqi+4gNZ2k6BrCag8NBrk
ryH8AdpLnOiCNw/CQuk/gnXbzm8WoXvfu8G4hIocvF0Ykmp2ENBUlM65d/LQMS3rXAGKqZku/VpQ
R/pYDydyLMzHUAOJgwvsJa11uTO0dqL+cgg+9DWzhuiWoSjYMay9wjX3N3YZ1keryf0LMv9mNZqV
/oIka4dchn28lC9kVwdPcIAhBgXylrsQMwDfhaVpev1LoZIuJXJWhB3xJW7R/nCz6jXqGjARrn0T
W218pbP/TQ52/4lvSrIxjELbWkUxfDLd8VJSxMKbiqCS4S+4b3tE3GXDT8yHxlhVN1arvx0Fk78H
V8IfP4FaG9KxYyULs0rTq2GkK0ruPpIiUFhrp2SRnHeFcce0bNwRtoC2vJHXtyORTIRMB0+vkaIY
9ft0V2Ys0ypWLodSVM5tVU1eATNrv7hO/GzUmnywB9XaWUSCbNAWyw2FA2ONRY17yRfjt5EFTk5e
jr8gvmfj5Ub0NRupVZiVETxNoKSVSVOHxeHwHBdGePE8lpbshiQDbIGVxI3H8ATB6Ri4+lOQlNon
vpfa0sgzecvooGwUm/lURzt4jOzC2QQFoSMSIduerVOzwMYTftNUHcNzhdWS7t4KqXJ51glvP6VW
5axaVgU6scg3Za/jG4F3SbloUO/mBzulBkyBq9x1iADv2oz7xMyZPZAZk7KpMLrgly4N17kB/9iw
GQzClT29Nr/BdV5nigxO2NC2f/2vLTLvNVlp43p+Dd2qeqdgLTZRddxUdXuUIdC+DgHdbmhpBsWz
o8sr+8OYddjsq6zdOKNlbWtxyiMdKnwSQBWenkT/ecJbXT/qX12v2oeVt9UTvbzOroBCMKtWxejt
5lkgCoNw5+napbFYJs7DfZ+XzcqNrGY/ewZYu91AyzFWDsC6lZw8EfMMrvTN5xwQ6r4uuVAEMVNA
y1yKEl2OMqnq0EJz5HAXbWg11At8rh3tK+bBihofIrpz0nkskObXAz7MQNdpjKpYzSut2M+LAQMA
7BHPBal8VsdmJ94AHyleHCXtGXV9FtrTYYsXJe/CZ8gF9r1WwvPTBOZonNbDFT406VbF96JttVtt
0PJz1iXE5E37xgz/gaf/6G2+k0XcJQ92LTbQs8JPacqGLwUYuJoPJU1jUi/K4FiWLsxh0sV2VQjJ
wE5u3rp0RoBtzyeAaNayxGjCz12uxPv5ryE4L6c2gtWcZgbYPNtpd5abv2bJyM5LTQtWEvRRQDtG
3/58MuYNaEUp4Sh81nj+87s//dj81vQzY4TR30iFvFDuCHe13gzk3jEfEZEW7lgPDitr5ByNxKx2
Q9ReaUBXr52HU9IMau1eela3zppCOVNHC/cWwkQk5lq2wQqG+AChc3mra/bnLA51GrWDu8IKUr6w
KPteISy7tqiirqbQfsyXJS5YB9SqYu69JElfcCdPFysLWauogbqtC/6IOs/z0/wsL3Dm/+uz+edQ
sGYEDthXWzHKQ9Wb9omcUX+jN2V871ZDsCzsQn9F3HgGVTzcAFKh5kaPKNDl8Eg6RryLalLBLM3v
nthx4vQ0mi8aHUngrgYb2cAITpNHEZeRb5UxkUm9+wmw5ZKIkvFz3LE6r0JsesLRs7vOKhjfk1Bd
J6lZHrwR4STt1uYOU0VycBkq15QYvBd/cJHKWs0XN6Y7TWWuPuOnslbB5NqUfl2vsl4GL4kH2nkq
i5MdcJpf6ccApGzi95dU0+rDgG9m23oUSOB4VmshmgSvU6SdMlN0B5st41bUWUqLYMCwAuLg2bWa
75h1u++q99mbCxRO21zMGl4fYw2kOj907sooJEBooN9sDI1x0acHJYxR7KDv3SeQT8e6Yw6we8Kk
EoB3FCzPfad4R7aD47puu24/Nlm9TyyfhXsbbd/oCAXjpLDxpBpNUC5n9IFVGy6qdJdlA/Ct7Syv
CV0FAXrb7EQ3sHtHsbAS/ShXwKzKabMZHzNyqe5FUoitQJgx9dzb5VsL6k2IqURW9wkJCSZVyhlI
cUDs9zEFeCpmNx6kh9AGzyElKtBW98Nb3x2iHVCWXTc7GYxoypbLnO5c5l1/7or4BeyihIpuJyNr
tc5dOqaSeYuiJAVJVwyy2kezv9ZQ9m7etgUOLRecLKQ6v1UqfFX4Zw10n0Wm3Hqcuq00t0iPAtt/
sJTkE8USGP1qGW4Mr9wldupdKt0zxCKVvXfRc7bPo2Xu5zcMUVKDq4t0P2ZGuKqB0dxEXp/tYWjl
u6TQ7Gsuj7U+qfa5yMh0AmYQP7vpmhbRvd51Kr65xr7FL4OMRdfvtamZ8+dRK3TuxXl7QwU/XYdp
WQwbkmjiXYDITEehvIopnyxZXtIL7lu5Kude8GjlchXis/qCgaxaiIEoQQmpFs20xBifpeMt/fhl
KwLzvi4PdpNZd1Wq/4Gr8MC6s8oBBpJzAk5zJ2y/eGYEzA5V0lskyzTFM1h92FMaom1KXgo1glkM
MztPZw/q/DD0Jl8YFEkO9TokILnyxzmoFewailNfqpmKEPjwU2y32EVGkT5S2aq9VjzGUi7JTGhu
1HGql1nO17nv+gdI6g/Swzti1bvD/3MOv1bwTH/I93iqn4hW/59hrsC6/Tvl6v9W/ndgWdnnnxhX
/JM/EFem+B+KeKAxBEAqpBYTae0NcaXY4n9MkM+aJUwoEdrMsfoP40rX/sd24ZK4umYYNOKm1Pg/
GVcm0CwbQ7frkmgEStz9f2Fc/dxLp8WCZ8vA/vdOHlD4UnXK3KD8ZOotWbg+6PK1IxLzOsQD80Gl
C0D5f/toPmCFzNzJvwQnf/2yd6S8SJRKkUU+ngulT78jqaqWMeFny7bMndWgeuzvWv82ipJ4GTbj
9xGp0CKvdcZoCq+0PjXYmwZ08r7Gv9QmQP+pgjQoitJ+Hbaa+xtQxUc4Qj52d8o3/xudwk5oxDmK
QwDq5OVWPUeuKumPy06v8t+oGCbQxT8/CVAzP/8KoRthFdYiWg+gjZ5sNyb6Cz9zef/rT/qjJHbO
wHl3Bl0WerIbS2vDMrm5UN5z9nFaVZdCG4cNuYXfAQO4Z5tEqt9d2n/5jda7E1KIzWLTbICItPBW
qAXA4mIguEUJBUyx2v6qxfIFHLi/SLWA9zpSK4T0DNIvu3zdBcR9Zoa8OolFfkdpvPij2q7oyCS7
/+oTMd99In1pagq2BiCNIjVue7qJcew+ouHeBLIj3Alq9BI3yMOvf9v89fng+prv7nQxKGXbKwAn
DZ3CE20BAhgHZVgVtl5uAiv+4uQqVQScHPug87s1vJgB+b0EEBxp6eOv/4p/uY+F+PkmS5AhZHGT
ksojgyjZGsbYdPuASI5qHY22rH7DDvv4XrasCfbyt6+LT22PiZWbLSWmrCGEEV0zpgnVCNe/Pg/x
MzbmP+OGqb3/NMn26mgF0+TzMDG76qudDRRnq/KuNjGY0G/Gt5XgsdcqWp8CVQP3nbmEUI4gbDzl
QbexR3VLbei+lRh7KzpzaY8msihf64RcOWq3uI75DqJ0qBeNbUTLtFFf/FZ7yQp3G/jjNwWhN/lS
ezOyARBQFcCQ572QT7H3HczzWfgbkuvH5wpC5udPU7VzNWJ1bW1iFYNyRBTpwvMluIfCx0nL2m6n
tjBqf/3JfnzpbP2dgqrpykHwwZmbssq7Q2Nq8dlW9PG/G+TeQ2khHRQFwLp4nauYhLog9F5FFBJ8
9+s//l9u7/ckUS9CZZkGkFF9L7K2BqE6u0ovuNxg6La//hXzB/HB91idPri/3dtF2jtRirx/U3Vm
dsz8JNi0DUgT16GqpGI+WgGWJW21Rf/Sm6I9ot2M1yW6+GVU0fU1FWvcQn9g3Wb0aII6cIOKWzqb
LnQwi49VsfcJVP7Nn/vhJyJc991krpE0ZKIzUjZRSVuodhjuQscBU2glyX+B6mVmUd/dMZiGpVk0
WkD11jDiF01B5kX6M9Hd3ZMvkFCYi19/9B+ei/GGkPrbJ29h2ZYaE9TGj43hIa1c/XVI22JfxaTH
//pXzMzpf15d6/0dFNIUNhQVP5NTszSyN9BS2m9jk+oKLWEDad5ilFHiskU38oeUhVD1BKAfIj1U
owQGyBJJi0m93S3GpYkOHUOlBQVu2KSE+4VA6wbtEcugset8pxHH3/zV06j3j7+aq/zuEkCR75XU
MZSNKEj+mkrXBHjjmTIcCfSMysRCaRo8eiV7MscgSwxvJ5L3rv6vbgGWrj9/JxxaOcjHa4v6qMWm
2XCRlfks6kJ2jatfn+PHq1LzPR/MTEsNI4Dh7y3fcaGvhAHJu44NrQKx8rNh1f7nX/+ij+8y+rg/
nwu54bqpxDBdB4/y4EiUxEaodFMLQ3S/IeR9/CuM9+eiCKfOAjXv9iHWiQMqivi5JRpqMeZG9puB
1vn48xLmu5keRSflHYVbMc8OAaqGugwJl802mgppT17q5m60P9O8IHD3M5KQZY4RtPeeupwcpa9x
TpKi8QgiGX4D+qNuG8O4tTL68TiSKAK10oHTQJc/2uR04RM7WQ/pIahpABx7FvP6s+ub20hhfefv
DLK+jdZn5/mtd25j29pjfT3oVX2ahPf9j0yTJOiw+uLWFVRpCzz0jWliSe0WxpitQ7c6FKR/WOrz
mP3QkmtnE/4Mta+27I1IyfDTXt38KdXhog4kN+oZoM97omcIMvKW+OIOeRIhUKL5N/C/+NY1gpcQ
pCkUuXBFBepKVNyCwuiC5dki7jCFC/s3c/fHl1qY776ZkkwBf6hqe6NQ3yiWAYlk2dKHFHzXZEXx
WwX0v1ztf9DrhZpq0SB9UCTDS9OXB7Nrn7IExXYj22MOWSQsxL3thdwIAbnXbYBfKNfl2dL1dkVO
91a39XCphNpvBtJ3EMj/LNDE+5nedutUKcfG31VBu039gGlHYPBXqQC1fe6huc0+oar/MdT+s+/0
j3Eafi+68ZGAj4NroH73eoYvZVUlqD4HW1koY3ckGOCrizWi98WTZZa3caHu2ja+S8jHWCgSPkUf
9WKhZeZlCMJbw/TOeCiUBRQXOoPCfv31EDEvl/8x3hq6NV2Gv81EdL5pzlRDvY99N/auEXtyIAqK
QlrYagpjAvPbSaKM1mi2aW8uM6G344kmiD5QMeu0FAZSaSja1NUiuXxTaUQjZst2iMwg2+BH1UPA
Lrbs3PxY9CApxDnDeFl9ctRgbMONQ5cIrxl9ocg29y7ahK5ctVHao2Xr9b5LnhzsbzaZpS25m2Rm
Vc2gJkQbtga1wHWGBYX0xTByhiY9M7ChFTF0NS+vCpK80vvNfD1f6w8+Jp1Sxd8/pgiGYNl1OKcD
AeVqofceRNM4DsfnVDeyB2EXkborpLGkqtWtWl0lNLnxD9UQlbdNYg8XCr7MuCZ+SHPafP/66n38
XVHtd/s+LVXgWuUsErk1jHXseta2UVJvododI0BPie/Xv+fjlbT+fiIBH9OYBMdQszSKYS+NQTmo
VjH8Djb68ciiv9/KxWkc1ZaogjV1wSpfZmnVGYsmxJ91tLtUar+7iDoX6x8XUQBX//ki1n3Z6Wo0
ZTWnN+SFmatBd16EmSBGszJ659IaMHKTXWvUVrcJwLltOzfUWXGAGfrNH/HhuQr3H6MoXbami5Ah
pBg+x0PUNHC4ckfRu02nme1/NfPTpv75TEeSJ/si6JWdPSYvuq6XlwwS00okUn359S3x8a2nvZ+U
VQuTIHWuYp+lhXeDs15b255a7jJbDnsaFMFvPq+Pbz3NeHcmXhjnjQZffWciAtqHdH5u6rHsf7Pc
/PBqGOqMxv/b6Ncib6XTkLAOr4YvAqTZGlUgCZBp+7tluDFPXP+46wwQMT9fi4hlVybzodj3nUhL
SA49ndk9t12rUx8RTgO70ApDrb0mjec6qOLDATPg2BH+R2XLVZ3OOnp1izCjGNqw1+FdxQQ6bZIs
6qHaicIOkHliIZKlt7Nb2x0fVXrSxQ+8ULn+2Y8coSYs9kdXeyi6jEywbWdocdhs6oYgd2hceRrF
6j5rgXl/8zyvU89J3MLOUF3isVABZkpX5GuTjF96SElkmalEvoa7RFn1qexUliaRNMJT3Dc24gFR
NTUJw02rx8MjgianGSlohh7kLbg2dmLRndHN/As9+bRKF1FTO/03kkZcKKS6S/iTc818MzAQiOey
CuUmFoERMhFF4An6VKx0FI2brOlCa0obw4h+IV8ljpmPRSjra0UKO+CMyjJsrzxh5W1VdMq+3dZn
14A8cxkro613Mid0z1paTheLs2Ep5F/xIX7ju7MWyciaedmSsD2e3LCmsTx0j7lHOXfwyD85FkUa
gQoB6Ga29+WQCZQ4KogqzIFpVYZed0ana4gCawIINf2ut3tbtNfSLnrzRqLF7aqtVMmsLta6Xngm
Mgr2NjLbSdngSd4Qw+0zMJC+m5m3GIHdPl0pie9D7QQgRIYqSWQgUc+OWkF7Xbu2XzVfiR5DaroU
TWmN0YG8lk5XtkJnpg6PbZ40SrXSWbADIgc0lCEprdLoZSAFNX1AROeP5W2fhwUGVnIlzQozBTGz
GneBVVFeXfGJ9G23tJ0w7b4LASopXxDdJTAyjwZ1sici0xgz17Gdu3ho0Hs5AXbWNiHVcIUgNoGQ
W6LsxjdvQi1pyNFzTMIs9Y4UrW3Rgvtt7q0KU4156wIvIVZsbaatAbEQTEo1qtlyDALfwYg4pA7m
9b2Ba9rVljQA6xj4VK0Bdj3rPvwGYgkQrYvhzkeplGlb1Eb/y9yZ7UaOLFv2i3hBOudXkjEoQmNo
1gshpSTO8+xf34vZF40qHWUKfYEG+uXgFLIqGcEg3c3N9l5btp90uBXcObGkIVtcp1aLk3wvNEUf
HciKMIGL97HPc0Q3JsOJ+FMZ5jhSA6nY9jB6BJ+1PdTjSJDWVztGLrJqk0RVLB6LSgydgiVkoao5
DnHiKOdKQQ/hvVaGOE5IMyQyLLstOzKgoHPVlaLRxmD1OI1u1Le/ctthauxVGf2/ibFE1pADMcct
YjO3a5iD8pTGFmpqiiCzqvdtD0FoAaxCaSqAeEFLAaFrh1m71bIKOQsDPr0Co6L2CoKPszhB63cd
S9TOMBKLURnyXUsdna2ucKMmmxVHdGwC3K440vd7JZSYVz3BCz0AstAyC7au6DG7AVDUIygYh0Ri
1ntv02WibGyShkdg0y69Mw+byintEEp0gzsJXyiROEZ7tow64cTbPkzbBfzs3DKQmbuFHx3pYjtn
WJFxM4gB9XQ0tFN4ImItUwA+gGEe0tprO71adDQH8N5aT0jddJ3d0JTdcKGmwH60y2hS1zE0panC
Zw8bhvETZ7+0ix6Yg3TNDPJTugjrCaBLs8u2IXWV/mOmN2b+Sb6fWJotjo8wvjPsWkcc6iRyscZt
LsxSv8LHQ+UWhBlgYIYnZq+T4dk3GUpCbk21lAOZciBtK0Y4Y1QjYfIaCcCz8/XUsPq7PBLLmHsz
5i85A2qyBEFNqq3TyNqY4HNCzc9xnjvnBXAFafpioB1q+3KojKpB5m72tICXNKrBPCwDSuTcaxbF
KC0v7U0a7kimZftW8B7VOxZLpxPI3/MpB4qkkTd2q8bMfHl1DPJcVR8fF6g3zN96D3+qHee2+ojT
WjXe0AJVrfR44xFreE1U9x1WoRxeEnaQPl1nGUmEp+BFsBWVCB916P2wJaIoSlD7x1HspgGy47C/
t1EF8XeAa6OvhN+pKOAnUagPRu9N6Dg4fYduVff3WYojPfbWKBAFp2Na8AtnHXqMG1vJU2IX4Wqh
+vM63WY39AwjGaajbrnLxDFJabD0E7inZmm2R/UE8i50YRTP/OUuU3BvalT4pVFXzFcsQOEMGAed
Xvsh8rEEqlJyjsBCYCXaHkDHTK5uDzWt90GqDUQ7F3ZjZFTtvdvTAXOlAomFMY87Te8h23r3ppBj
3pLiTIdU1fiIlpa8GtoaxuOvZ5OiwmsYjtVEAEIfg3Tgd8RQ5+G3ZuX1mJ6X2jt9rmi4TEcysjcJ
wbLyYaqxaIA4zDro075VlrBfPOmmVX6dVGpXPw5h2y6jp5hpLt+BSIRm5PG/eXWvkWzI5RZlYL7p
lRlh8E9TWE7avQMZZKi9dEGe/px0SxTetYRMNkheRAnGdNuvuVKAE3Oh5s6GMmhAGIvaNR095HtZ
A9Q47Bd535mMOk3E0GNLWqy0M9QOKFLqsOCuqlEYAFovCtMnPjaNhZe0TQ2SlpjGNSFGoTzd6nFY
hE+dtUgenjkubD1wJPJ6gPmha+ysjIADgKAF04HdKMmiOrO71EgzqCVCTXBytvGMGzTWyixDJStb
osNydPyY7V3batJ4kxO4kj0RpDzaNx22Z9sIjFGrUSwyrE7Uw0LcBd3dNrGS5crg2NrvET+oy32+
lCUuukrpnJtUW5AW+WVe5e7NXKRu33AELi027JGYaVJU9Txr+wpdXNNodyGs/vBdK23UE01mWuQb
8FxKCJJcsp+vh8Jwx3azwE53b91MNXICGXtnwhNowRRoeOyxdZKnxBNcKzovAXSyW8exBPC3Se0z
7bIeszR/nxkLTKg2Of+toMUGB+p7A3RvcK9r4CEE6DZ0KroLtZrhBXuNZobIm7HILMN1YbptR0ht
XxOn60GSGaAKquWsXFVOVmCW6dva7j9CgtON8wUarWF2fi0J8VFuinQoXPemwaslfmiH/qHC17/M
vyQ1bcfdsbaGptb3WCPbhFMYMr8fThB/OKn8Dsn8R43vuFqbzZHJBM9FyqgPBu4m182XZ9VNw10K
QyD5H50mSNX6d6WPLmWGN1N1O7co8S6RAF15Xbt8Fu5ofv792KWt3bb/PE2oX+8WTcTFxugIzMix
+o/SbE8OYBQvSupHY47Kc8KwQ9bpvPQRa1xwSrev/37l72+jKr58ubaehnmRtbXloZ42srerC5Oc
AUjtAkOrUf001/3+cVB/x33+4+dKIdyiIC8VQrXy9kGZsvrUp331wxDp91T1m/v3O1rvH389clJj
QWvO/SthDNLaDY/4SqNNA2XPBzbR783VrqeGmHzU2MZXJjRY71r06++38dsTJz2IL0/7rGatNaKR
2hoYm7w2BbVnTGl74ySh/cMD/4dLWF8OnKB3Jua53MHEaDvGO0zvUnOyzqPSLv5Ht1F3v7YN8VcY
blJzcC7aGQMKJIrN3DVWsNjTa4JEKIjaKqTbWcpAwzjtlYoikQoq8dnfb+Pv3+s/fkf6KF8exxjR
QTUOMZNkC08oWl5lI4rWDBrFQkej57Dk2kkJ+rVnyjmY5IQhwXbeka4NqcXYEWn9U/7mesnvPsqX
+UQ/Y+1LslnZdi34iwDXlBIQ4CwJXFUr1MvDjJGXUqsfflhnvn0VOZJ+eYbCOAHQDT12q2ojKkGb
APWpAhoKCnLcVZGR/9D2+17SpKPU+veClqkW/XSonNtUo/09VXBtyWB4zXRjuyC08RoIaL5FzhcF
Gk3cxLAK+FaOfcyR7Pv8NxZm9jKCsxOjyFzRztKZS6TzhfMaKqRe/P1h+MMPIMS/P6ajMDMTju1u
p0Wi/1RSCRiCwDKUtyCV8wxZBf7Xw98v9v0KrANn+ffVBtuhyY/7eotlYfRCG2biWsputYSqValw
xmkjbu3UVbKdgs55Y3Ebf7j4+gp/86h91YqAAo3xccH1RcZlnoscsg/8uQdTLPXWzZlKVHbnePjr
lR8egW9XY939Og5NcSUsUWXxbJMUqB3cZCHAUFK5dMHfb+cfFiv1y7OMnMGallF1tx3I8K02GA9p
2Oc4d1Trh+VwfVi/uWdfh/qs7nC8IUpvMWTfYmpCLTP4drtgnRpCy9PWPobqEDIwp2P7w237/g1F
2vjvZyQzOM9lFoKxqmgdDB9NdtR6V/IRuuFIfWb98Dz84Q2FzP7vCzXmOGuapZhbs1PCXUHB78eq
2lMRKgS6GK3NgggILbGI1yUu++iUz8TCbtU5prITJ0zTtee6M9hKYwAPr44UiRW0VlWJhh/mht/f
f9v4ci8sJXIWwDa8nUZj3NW1M5237WT5M2GkOIDguIPWBmhMv2rfurGy//uD9f2iYH9dJHsGQwaU
Uxejx9zGAabH9FmfLPeZ9kJNAKW6TlRb+jw3f7/e96o4HULxv38KKQkkhObgbhdTJfqKBkzQiUwh
vu43nk8Jz2wsMWdGkic0yF3rymbfD2rg0gjaZfmDfuEPy9N/aFiw1OWIcQQtClpUt6MUbw4Hxg3G
4uymcyrTj0X5EhnSYpysazujzv8nUdEGp+8vdQckdbJjHc3dzi173cbonLrYLqMJa/fvt/j7tcJy
17ftn7XbQPMFpCgnBagvjILtaaOZznIc27nZ/P0S36931leREXCzNbpAV7YR3ZdwN0mTfjY++ean
Udr3b4P1Vd8ymLrApr7Wn6nCbqqEtAD0xfZhWQIwq6p227ZlGJA18QIgq939/Wt9v2/Q0vv3nQOp
IoAiQIZni242tKjaPc2RcyKBLCwY7QjhuYfUGnf9D/fxDxc0vlzQTkRPJhvJ8AIc71M3GBzmCa3e
FaWlER5QRaAF4P5M2eD8sBT+4cb+x4wSv6smE84nhUpMSh/N4EZaeedqWGdG+ny0yP0ym08hXM2z
/9Fd/apmbAFD5FqBDg25VORJTVt21RzFSKlrc6dqpI+QXjAfnFnJfthX/vAG/N4G/vEGGMM0Q1yT
1nZqCPEUJuEFpEUkRzEpPwkPv183ra/lTWsqcW4yKWN2nyjHoeiXA0iZfKuopRG42lBuZ7Orrv5+
B7+/mPn1NDRWDqyAxA63BJfXpyXR6k0sKxsYh1QuilyffVdLqh9KjT9czFqfnH/ePNVZtEJHyuuQ
IHJXpebbWDI2J33LCVpBELJMFv2Hper7AsD8Hcb6j2v1g51itqNQW5uDHtyl6oz2WLNz+yw6jIM2
//Cd1vfpP4sb8+sAU6dvxuZaxpsqKutXoZr9uTrbU//D1/j+eTO/PuH2IjURkpGySehFB2Ybqb7Q
Z/vMYvqz/fsj8Idv8PWRhv8+LjH5HJswLdxP+tziKrHRNv/+2/8fGHuu6o/ytm8/PvqL1/qrBWi9
3v9Jtf//I6F+LWz+bN3x49f3f7p21n/7f7t2hPFfqipoVDrQJTlDrn/y37n0+n9hBmAkImwyXxl1
8aL8t2dH8Efry+84mGmAXq4ava76HUtv/5dBg45NWf3vYHrr/8qxo37JK7ZRItpIcJFHaoTc67rD
5/vn61pJa8DIax00rT+6LKueTIcD6tW7aXIeRmJkSdj8UI3lSHN903bNRYhAZgfJh+KjvVQqpKtp
Jq4wK3hh2GbBUxYClSSmxpuUPDxvqkdrUIdDijTcphqa1Tz06GajEZeFV9EBzmqt2uttDtfAKsmP
Ci9IF0FGGCcwebAW8teOT0rpbmrL/rW0y9VCuDgnXMtDRNrBxCucgPSyzDNiOj1ZBYOhxxpvhNdG
Pyb7PEEbWEzGwainPV142H6M4f2aGX7cQVWKqKFcw/JYmFCgkjc0uHSJ3QrpGQhTK5GdtyQww63S
PnXdNOyZDR0Qz+36Ubd3fHgiD2J50Jr00o1iddMq9hMZxpHnFOiiUgUCzmDMvsxwG2RE+pBpxP+R
qM1V4P5ncP8/yzPgyg4GTebSZvxuV2Sr6sDpnGw6TrV8ny3GdVlTv4f122jks9cWGceOCrbPIt9y
mt9FfoOY+FeHhMjPdG6zVBil0ZT2FonYLVw2Ussi/Flz7Q0AjPNwnRfVZ46Zv4hGvY2rjK5NKa5L
uZS+kXyQBXTmuMkxsx2sDgAmBpPVCQjQXSpYaElf8+a0PRS6Xq7zuzVJnaFtZgU1DT+AWMprmRpB
YZMQ6NYNoOWETMk2PiVd/hnN495FYK5ryacZhgxdZwJxu0a7aRfZoNIZ7a0955vGyraR3V+VxsDM
RcnfKuxBG0OMBwdCzNxbgwd8oPbIxYu9AT44uS1K4FgFeRUki8AY8jv0m9tosNaI65Jone5p1uaH
floeJNnHzHdMP52HR32aC68ryg9jSe4pJnBa9tMxngmKLXui0lQI7lNqXhqZji9yKj04BCtpVz9L
IwbtAsLHJXorhpzZPQzsMTCn6FL2+S5kYk5/ZD6z11ybybF79GJOu7fG8cqYmgeni62zUQEh6cbN
tiFyWcvlsa8sBAAdN7pKtl1Mhoxj1Q892aFZpbqbCIGg17p5CZnppXIrhhAiPR9iBK8APH1Lt+4J
CPwscrIbZ7UqvTFpXvgZ3tAZoANI7adljvZDNj81I2qMPFEe0JFYTKWQmnUxwT19N7nQa1Hf1vKy
bsjz0KR50oRzhY5w9mohzsvuxRwk/gWSvdbEaQ5YgMBqejNw/0CjEWPH6Ok+tqI3a1ZpTRFGtYAc
g3UzGMVVFM2Rb4RCemCxycG6KGv7tsj6ijeuvWIw7KVd8RHlJrKZ6Cji9CplpKLE822Ey9pzarBa
gEC7MrlMdBHEC+7eYdxpxfBSG+h2+764Hnr3lbEU8bfVVTtG5Im3zUG3y3uzz65mfPoCkx7EOHPg
wYnPW0HSAmqbq6FJz9xZIHUYrefJ3jbzlO3notiPZDahSbTO0lhBCKQjTYxliiqEOWtUtQeLUsKX
oNztGpWBEPnF738oHSBrgiEd5KP10v06u04nZAb5Yv1aVtZP73azBz5IJ9tk6wzNEwlLV/z+kSsu
qhhlOanVsyLOOqW/sexQ8yyzfutNe4uSS1yIfkbloZKLS4ozcZ0HGcb3lrOE+7zYihEA8yA2eSM+
iFJ6VCvM/sTn7m2RWpuRWGtV5xPE09js4m69sArBy/yYNPU6JYjLW8bxtlCbqzodyYXuLI/JMabu
mPUsNYZLNSLpFAlfJsCa5m58z7w08zkH3y2OfV7Jbg60pnuLEvU8R2rrS1cG/Rh/FJNyV4jY3ZgG
jv+kOo0cGOJQPUZvUseVTbg09yPiPXIWdgXt1ypLUMJBRzboINnJ8s8OBBRon/I+byCe56IGU2o/
JwvEnmHZNqQdhX1zqlT9ctiMRcgSPne7idOYJxtQjHZ71cvol6sxLSVI+bwpReabwrq2QdVsY60g
1WS8NFvzwnKPzYyOvS4vNDt5SavhBQZMHCw16R3OVpvOCJYvvcE1Gn+Ii1OjyqcmqQ+pOZ/HffLp
qjDzZR16RT0dR5Rqfg5DWQNb2WVXfLaQvxZyv6WfzwCo2ThxXZhzn7KdJffTkiHeWqEY+RoM1N2g
/71PkU/5c6ffTrQ3yOQsF4Dm+gTrIaMPj1wwqcRl51IER9VBtYcHl7fFJIha6s7mN49uJI04bctg
bqwGqVAM0sGdoA2KBzIor+WEDktNTnUoEs/t5HkaLv4Cg7yYxUM5EucIGCYJb1O2hJ1R1QZeOBTx
hrNvnQ+m0V5pKUbQ9ExcDcVKfNKAbBsWVuHCubFz8yGaTSI9UeF0U3bfIfkJYC1BfYjF5KlDfZ+u
CIwhfZZGt4Xcs28n+8qcpixo8KcDuYigVZdvSJzPnanMfVFZF6ZIHlEuXc7SDGpV4yO7+qZ3PsrJ
GQkpS1w/moEHibo5g/K2F5ybKUv8xAawAFNOvBRrB9ZeCJ7znKHveGaUwYuG+wH7wHaEreZrYFLP
K2A9XpfkzdMYpBE/Jjhu7UqP1H2cnFQDNz++PxlEK72NZHQUetrSoniMtYMsTJXgwVRskf+c7KHN
jq2avzVzzabqIm/ACWMciHUjF9BeyGdnny1QOG1sOZocqIxHTZnQMeruL72EZ2aR8nkMRQFOSGp+
mNeRHxrizlRINB7r/rYoy5HgVnjJ/koC8gcf6jz4vaW4qpuImQlJcBstN47Mt89RCvFFKWWqZps0
w0ckTCJhlRe4LznDhJxlas7GI5qEOxbiZCdDzGhLoe6rIkFMrizXU1tEXpJP29G1fuHKUIO2mm+X
e2HaZABFEYmVetd4hhYdVDVBE7Y8k8yk7HuFUOUMd3REPeEXeg26t8qxtk2fetV9dCQ/oQ5q93xL
i2Tb6B6B7QnpTe3lyP68DpVbWCXdTo+w1TlTejCK+GStWPCwi2mk4w0P6lrKbZxoZGForglICqFL
ChbUMgMN3U44ndD+iL063I81kqNqRSUTpp2BTX8y07lbK0VYQOrqK+A/VSd9U1iFudMy9g+8MDz9
mEwSqsgJMZLoLcUbhvg0mISFYSJxR/XUZjy2KVRLn/TQc8VBNCMRu+RtkngxW3JvFScbXq7h3Bp1
fynIVN1GVf0LUqxPyYcHtfJRGJDdQmrj/Aps/7HlrvMjI30DIpQ0CyuL2+4jWnatWt5A370L2fSS
pt9DwLlsbF6EULuqBdJ+QbSo58zGLdzxhirgBbTUh9oY4GuucS5tOlRITJNI5BqIE4O+CrGIWLgE
pK2mH0WaP4652EVu+bbAX5ti7Trks6pVv4dIcp00+Q2qE4iozkB6MzqNXnmBX2Ke90DWRP8OPIlv
FU/3bZUnftMOb3LEA2HfhRmeBG7/sXDVmz6X+V5K+Vy2JC2loX0O23OjmvUhg8Hj4Zfb//4BgBEd
+3p5Xep4l5BJlqnZh+KSvFBA5S3hcq3pD7UvpsqPW8MNQACwUHKUwfi7HlVMlUjhUrk3W9xLGsot
vpe6KdvqvOgm0spjbR/VdIHc5VOhqa7ZgGTAZweY/VblV3nStOvUjN5n92y0ys9wwpXRTumF20Tv
Yzwch2G+0nI2snjc1pSUYW2EBH0a5KPa6TV5bE+KRjpSJC+ppst9DFHSN1K00lGFzi+FomWZuwKU
kK/MS7lFHRQGlB2ZGdvntV4hnpfybjS1ayThrVeb48Gw22mbjx8I0tMzvTfbwBHx3kG9yzGLNR2k
Gpy4/Ao2/IXZJkeEuFskWRtkWGcWA9wD06JHEHsIqZyBWq67bQzrUrGQnON9WPx4Yiwn3fEukey+
g5be4OtElWo+EsaCdYOBD6CF+JC16tbpm8vE53R4OWaSg1Uy7sfYggxW7XTa9DraBl+Lxwcpujvd
JfkXhqZjGdczojGPXYcPtb5p6xlwmD3wZ/dztIKKFo+251k7RR+a82CNZDyj7TkKlnsqy2bP7ytR
UmU7tGjkI75HIPF4kSDMl1l+6Gv3NLb6e9MVd3OUH+JGVh7BXHX2EI7ybSGtjpB44XEEfRuTmu8Y
rpTmKD2mvD3KGFJ79BQqbipeFVIAeMieRBMSteYcMrmybDoD8eC4PEPFZB9Rtc8mz+Kdo1L6VunZ
bFsWDzBHWK1FJkVLlXycS6OQd/SoP3TpkELiMldBZNnO0wAhyzybxzviLMkuyJKT647XVagd9XGM
fHNsz7HmnOvINv2+OwwYafx51A+wbUwAm1kcCKe/g8u9EYbLluRS2UROuImxmWyNLtmEMQA6xXom
1vdMmVkqyhamhrru1sOnSp29zIsdWBOUvV5L/aU7krHwOFVpvUmUZMtCTMkr5cG24o9MrS4iY9Xy
QpGKG2s4ZPW0HQpIPIY93b4j0AMpb7f1zs1PGY0JL7HYAUNy2wJDXDHXbQKXjd4jj+CQuMtJ71Wo
WKaA1nqvklNtqHvbNV7yMvlI0fl7S2eNHOBIuM2j/inrZg4kmGXNxW4w1cbb1HJ8o1sYfLkPdUKm
R6QVzJS7Q9frj2ZGjaPUHoR2bPO0IdTspA/6axU5Mf8Q+84ca742ux1xGOtqJgxvzpyLuWwtzy7a
974r724mTfuYS5xyRC6ZKQF0VDDHTupoXvDz8QVDNOsay0JW5JeQwww/L3GexYmOPGW6G6m09mWa
nFeiJfmoowOC/Pc0tTaRunV6i8vE9YpYcghZmmAB5uhhoX2u4e1n0r5DRreubM0WmToRT6nmzQOP
hWPdGE75S3aF642UIn4VzlclRsZt7Jh0fplG0J06V9rmWS2OnK/nTYagpHag9QpkgETFIcQbOdW5
KibgRp9PsxiOzBS9qprIiscsvx11sXXKYb6Uo/60LOF5l6JWrER5a1qrlnOe3nJd7CcxmCy54UsP
XWtHyQQUWa6xJLhBTW2Bz9gUBLJO1oHIRaJ1JujW6H1pCG1dUV4bkpNckzwuQD/yQRKk5rif9Fne
YQ+kbOd3iiTxOUbSGUYbApG2zSDBjBOO4newK8sZ1ejIaS0smyVIlzXgyknPIuxAzYcobRUKJadj
CsPUqy15bUlxZbt6D70qpvpAe4xKF50nfIPreZLhLkTxv0oA8mCakm3TnxfUy+elwzmgGvt3VRhZ
MGjIeF2pkxASkiceSy0w7GbcilQjebeYg8G2PnXrLGpnvLDgZKkztuZoNis0va2YBBRFfqd1Vbcp
+VJm9dEKSJbNrKp4NtidG7aTlvDzKmp3US7tPXJi9gWlOdBuSKsp26TW+Aw/5DG3aRlVYbdRQSH7
zkRjzx2WcGelJUdTnPFeq4AkG7pOZ3WJ3LuEjT8Jn0Wtz/uxbAKUTkE+adAwymITq/UTvWmF2Ax9
LTniVxnlQS9AzlNs7sDtI+eWkltczZ4wu+cqVjn92Op2Qje0KNnnYkdQKBr1ySgfOPNwoIzQ4cqU
8147HPBosBrm9/Hcb4HLsSXTEIkauIiaqJGcqqRASPsJmX946GR17+LpoM0hnsq8e0HOfrm45X2h
VKepkY9V+1Bm5SPwD+ITRwb0YmJp0pUPcwAvYmSk9qol0ndDHxSWSi3fdUvzmbYob6nMwo2eVqM3
G/ExKeZzreTxkrPzmmSaZ0T6GHTmfEpjF9RaC348UbashLfpFJJgUrJB6SRePZCfSAevn1tvrARi
Gc2mEF9oW6RToHc9+6uE0W+UxhtU0qel10hCMRHJhWjh/Z5gPZ8N1sZ3E+5dUQgeuYhuVz6dnFH2
22oaTQ+x9uPUhWe9DY7TZTm0ZPNpdPO9Gsbsa+QSB1FNMayqF6penAvKKWjt7656sumX1KHih5N7
1aTTtLNYuq18uhS4gry+wP3jZuXlQpb1hNTbo9Y6LHPyPC3KJScmGTRCwsw2H12wAjTD5qtWdz/o
Tz2DxqMYyQuNrgh098joLpSMtyxVlXrXAjUImrA+wFI8LXX64aRPdiKH3VSxeerNxDEmu6rIgCgg
qPlpEa78oRpEoHgSUX2ijL/vBuhPvCLF4jwAWL6IM8LLk+a2Fs6LdBCaay8cID5dXI8+8b975AhX
7RBfVWNzpX6GRreG1EYm2WjOwrn5040R15dWt/Y9sXyJ7A1XzUtXz9cZz66FmzGwLLIUGbfu0nl5
MlitPbNbbpaW+r0xabaFyWelOXIzIdE4q2zwMnm7d93ECcgZ+yXqeaOE45q3U23msrxBp3+WDG58
rtSWH8faZUH6jzc76sPQ5ZcVVXXkIm+e3QJinTwlCpQrrAJPHHUMQkPaA0FlLO3FjbqMZ8JVLsFW
Z16yJsiL5yVMaTxYpRsofeQPsLOovQCdYsH0OwcLu2E5x95xjaDU2mZvNuKd7IoFw0hXXqU5X9xI
A5kR4bO08s1VHLpeRKaFhLAMGJdI0MzWPmXo2UlHtK68WYaXNCr2AD3bLX3yl5X93SwvuGUnzprh
ayet1AMz+FDghfBI2TvVJocZe04eRZoA0u/Gc9sgL6GbrF1qnhvznARTWL3x+Jq+2lPosi+MO9Hr
c1BFzbVrXA/hsYjG+1Lv3mY9uenpt8Dx2uCXmXeRiF6T0rjDCkpJjyGks7VN3dRXdhT9Muy89vFk
+9aY3+cKr0wk2eh1mlOqVRAc4lRepVfvpU5rc6rLK43P2zftgeUh8cUI2Djs6g85OiLQ2rr3eIjp
2NhH1WGZ1SkF8mm81kWH4pWXzlxbhWb0bNThGbTbNW6L2rVyXiGI8LX6+Ji7B8vGf2ClRe9jBLkP
P4YQIwE5sLsZ85QbjRjEAQjxdl5aeXJ0cvcihW5O99X+pdZK54F4BckNI39cHeN0mei0k1A6DuOp
S6obAY++TWGKOlGfeVETXuT1eE3w4zafWxciQ1n6qeSI7kzD1Wh9DOoLD4R6W+npYR7I91oa7SVy
bPwl4/ySjiFl1eQQxrz4lV2wsjPI3EcEb4DUeRgFv344Jdh3BPso0GXIG8BjIdtDnygOS7xahZyH
Rek6jgrhhaNVl5mlntkwaPzBteiSuLRiuWewFd/dtAmsigwbpxh4mKKLStGDXMaP6x8OBV2/2hX+
ZMtXK33UE/1aaXotSG15bMvlltL7de2im1FGbIAW63zg+q6xnrBR/NIzbdwLqX3iHaJuzxJ6ccW5
ytFRL8Q71iu6APBkaRU5PqwnNIiSk2+pX1od3b9mHv2pm/a55Fg0EywRaKl5Mc02YNPJyuluuAet
lvpBzBWssmSNT7K3TlRmm6xLc2SNQL0IlAsi07wZqS38KF92wjV+LfzMjf1M1Chen6Iv9nUVXRHI
YKjurUPIvBDpa11NYl+kyWXV0xzR0/kt1IDZj8pIV6LHJWppOu3iADiZ6gHN1je4Pd8badaBssJm
auOtJkt5i7Hlkd6Espdzetlo4YU0nGmXu857eFp/JXMZaOOFYR7gnvulYvysGoDWahH+qq2u9eGi
sAk1n+ZCzqbeLJ/GYNlrFMqFTAFXu+FtrluPipuTdUzkiVWCKSvQxYiquief1vUyS3f8qjKvmUsv
AQErQ6CKF9XSn+tWf4pzjoJZKckRTqQbtIo8saOo+YzDrzCw3+TjhuZ0FZSQljzFfhiAY/KYcDzp
8wKGHIY0giHdoPFonZIYosckMDHV7JhqktW7D6f6blb5kdR2u1hq5usVbXXdScpdXzS4cicCbytE
tmb1CWn5SPxk4LhDs8mNbkerkTGfWm7tSD/DaboewVuqgtLxRdjNUFAQzKSSpkvTXXLsn9dEzlMo
iL7rE/uXWbjVvtsYZXxSsI1RBqVrQ3vacq48Ezbw1iqLDPjMF/bUEhrflnRIaPVHNRH2bdiInVz/
caoOuqw+EULHa4DTKSmV16jVrX2vdafOcYKhIEbQepryNvWdJEI5pznXhFFlh8IQoKwbZ2PV7o2a
ExIiVXdFB9OUIctW3Un66dHjyMbgK1X+K+ao7o0DZ4JBg4ir1WKjtBwTHMxDgS7VZ6HQkARAcd32
YXUWqReVjA5N3VPThCxxWmeq1ItFkHWUng5+aRr+5GyQoUC4NuV2tryg1e92tiWI1eSe/C+izqtJ
WaZr27+IKqCJu6KYneSka4e6Ijk2Tfr134H3U9+7Y6njjCNC91rrTEqjblXCpsGSa1deo+2qEQrX
DUGSKRBTrEKzJJDAbhK1m2MDNMz/Nw4y2osRdAU6z7EXukslxcWPti3ABAP3/DHRAtmV5NZG2q33
/e04l+dW665xpl8ybwk908eraYpe4crGJ4zaSKRz+bLb5DaNdACy2AKK2Wh7tJ1VzMkRwScqIqmw
AWqtnTBCGaOXrJyeU69He82/nYV2RPfPAnzkpJW7bLBfycjwcBYk63lumGdSajN454Rjsoe8sspu
S9F6QZtbXhD1frF3C/8LIfvWLAEcRau3m7zpaKLThpQNK/6ddIXaoHrDIpB6ZRP1ZXXUzYxSNsnS
0NWzG1DPLiWV8raQaqBG/6Utbe8lQaG2F7gqSkh6m6qs/3W4NbzqTBlP4yjPYz29+DCvhml2rk3T
x9e+Jq6+1j6ZUX5lyehtjNz9iXBMnDBHEKfKV9Z+VjTbhf1XGQtsxbzbzp3B+ll4z3nSYqtvIbuT
2lVv61XkZfi7EbOZcz3Vijfk3oh2d4tB5E+Kh7hU5omA2OJgEcOURDPTLptCXGNakKk0GTeFVcWh
IcZnDbOvSLqnIWHn8QqkiTnC60VgBJbXybMaVbvB1rtg4SnbUGfEndU5qZT5M2Hyl9yKPpzIJnET
d677gNfQFvzjs+u7AUeVrj8hMt1QKbKwomCHZrBkV61wxIFrt9ohBXybs3QH4T/ZDRNIpZd9lviC
g3XP5deQf0+YUo+xBXSRp+6Vfqo7r0ropteeycM+eInR7Svkischdt9GZ2R7o+Hauca4PFkRK2jN
yrXDh96+VaoydlE59MHjoZc5zQ6HXyco2fCebJDGY6JDGFgfuUL1T497BOTMR6Mtvxna28wEh4H2
k1aqpizgupevfibPVt1lT4pk69Ixl9uQIkPQ8KKcBI5lkecHecVBLBUcBS+OqLM92vvEUopm3z/F
QqKfiN/AtzUulkId0BzmpEW5qDfEFhT6d4vs7mgVLtZMJkk+8ehyPMdS7tKqufYFqj+h29OuiL3X
RgKPiYghLzr1n95CWiE2penRcEhITLyIuFirC0wzzbbKnK+ZBiYufHJII5rRvrVCkBlrXzOTZipT
D9u+UKz8cKNCW3kjm/z4syqy8jR5eDN245pP7eJOIpebSGM2955AT3sIq3lq6JK9N87mZJv7oAQR
msjAkEoHmeR0Mk35Z2jG9tygAQwoad884GkrhSG5Hlbse/CaUsmer/NFRwf4hF95vSd9XG17Speq
HLtjrqgn8QveFIiNAw2P8I2X9OORKthFagkUt8Q3iEWntI7SF5KoyyfYwpt5nWqDFz7ZngAadtkN
Vdfu9Sym9OqHI34Rn8JzKv6JnWt2xs3W20vk0ADSMfaHNFXJ3Y+/caaQ762tamDt6anFzDrNfbKl
5qsHenHH2vln+TCGSzoN8M/NP1Xc9ZvG8FmHm/xHFGXqXJLxHcq++oTt+Kk1PiUgquQzIKAGVMIe
WzrusWuXeE+4iwZK2MXPhq2Omsyay+MR0Wrxc2sSJZoaWhuqxLZOj5vCk/G2GAqdSXQyBUU7FMFC
BgIlIYkIQL3ZDjqsvpuVLndF2eh7C3+HXUK3X4J3C08MFP6auLASnjHAv/VNuhCigzPOgq1UoPCP
2w0DqJfHQObijwVTd/8nOu1/rZGtGfAwk7pxD6w2XONafEgjJ9K3HU9GEWV7WIh3wo3+jWkrdmRd
/hlG70o2Z/TR1uoXYLV2ymoQw6HzsZqQuwTPe9yqsl9Rkyc7n6xxiOPIuZMyP6d1DdUlt98Z8o9B
SG5lQwlbdxtrFIdotn+kVXGNR/O9Iz/HteqCAd7aVsrygraoIPARjfTc+1snSeQhL0QZ+HjDs1kf
IKGwHNolLsiI5DZLqse7LGfYXajkYlr9q0fA7d5P3XW6Y71XnvPLivSXImPEHxUzhACz3hEh97v9
0BrMTnv3hym9VXXQPnPwGC84JlWGtcGFhan37HL09TQLKxhH8HHsHeU3YIHfq4O2BldOTXUrovZm
5pUIzagdLwy0ZaDrfNdlcbKWpPvycQJA7EDKG1cjqRP5U35rHUK6R8Ks/KxbbYZ2uj+mB0WHgZ9N
Eqi+TDey8Kc96dgMXXOIHFzEDGzxa8VQPT5nE7Vb9DlX5rbJvYtMkvbmjffRYR6oDHZg4lgDyXKL
m8u6TbSMhrV8CcpqerKS/jXOpqfJxibAOLNOY+zap4DW1juBQCzx3nSau+KsIXI/WiDKqWZGV3jN
R2g8xOO0Dz1b/Z6Y9SGtZmKhquyJWfXbUorXqYqS0FzEW++YxXZpdjKZ3muYdtjTB7EzmMfERnNg
y880IY8nN6/M4gO9BSlxyrQ8QmHLkSSrLszt7LMevJeJT99LYRytbnoxenkn30bDCE37LjuJVHv0
vqbe+Fmp+m3sxy9A3/c4PjJLILClJ+V48vxNJHAXyIz2BHSm9m6fWyQnfOm67F77Un6qLo1ZAsCt
hPgEBhnTUduNoiE0DCD9JDW+U0tModWRVwHUADKFLuiilqk7mH2Np/UU0VUZ+rSFO4OiW/d/5RGb
kqbb3SUe4IbgvIQ1h2yHnWeTQ9i6R19ogKA1Q+xyoI9r+IIzAoVPjpH/g6/xu3YpDE2AkcHqdtIm
gmuA1UtQb/LKG1WwA3N7W8n6a8WyKzVM58HkYnK0muGSQUx5N3+5JpyUjftb1cuvbii6c905/V7H
YSYk9Ddojcr7krpo91ltenvNtb/bkiCEyqjdg1eVb3hnqEvnUJA2oLBhPJj+3sEJeEf2drnTqvyP
veTdRho6zYLRkzqkVt89RsJV1BjArxSqY068tjVZX0bB8jRHsn/l/anHkwTYF2c+JxlILRzJ6ivQ
xUmHADwKNvQA7X5UHuFHenJV7bifB3lexmlea7p4o9p5PySA0lNtr9GA+bOita6ZfHdvLh51qO66
V2tZPpF5y+tAsDWrkw1vydRDq9LE2YEDi9cGg+LWnw6ToT6AJcIxr/ygQmC/9dzkSFbHq9CW7jSW
7WXpkviSoKrfDPZ6YuvqiOF0gHm7fMbqD9dI6/dArm010VmXiute2fWVBZ7iyqsulGzVtl0MfYtZ
h4HpC/wBxkqpOxihndofI3Qp5ii5Tb7GcsG3A9jRkGEChIkDrM0ekDF0TSb7+rjRqKOIkIbGFLHw
HOboOcnH9KXUxvQ1gWdwbvL5K7eFvDWq+jTp/9wu+fCFD3AyVre8zaxDVRTJxvKL5tr28Z2QVRaE
oY0PeVdpz3A7/rplXp1rnRmfbuHjJ13th02JjTSfcq1TZ48R6ljE2hHS8Ii4XFrHegSLcb+XeCGk
XCe2cnSubvmtVSURQPQWm7nL6SoajJJ6bBMHJ5YnLN5ORZzfehsvPUd+wXGKdhpHQqmWWSppVTtX
x3ZDR7UpMMrZC4I8d8ymgZ1nahsl2pfMB2mSbZBzrhNSB/I11NW5LMnc7buIfbH58Cb330o12le+
c+ozpw/V4FznKC8CPBvlPtFUGJfpYZUzZn3Hcfc+Gqo52H1UkV59tHVxHrvafZL5p1YLknhGljjt
24tYcIb5acSau/WXOpRFzWmqy7OhZa8qXqAMlN53ZQ1qWyr3I7eHJrSb5s0vtCfTUWXQ2vRNru9A
b2B8k86uFRgkZWxKYEXNo1U1U5uIafpI5EdUerar/+lbcVID4egCMwMsnbQokErdy4mG3cvo6mGv
sOX4nrNl38SRI8muOTyUPVN72nPYq1uZojZbqhoDXWl/klPT0H5WG3zIsLKw7N/ZSF+qRwdlVt4l
j+yjKXTsEUKQAC4Op++Rw09HARXXi6UdWJ0HT1GUePYxtuYCCUA6IpjSdROMHi6m9lKADDOayTpW
dTTLyR5BxLSF71wbfLfuMWXlKxq3ZA0u4MG61TfIAmU6UZdb34JDBGn9MPWe2FUkAzHZPpNUv5UF
uUi6O0CxcQhtAfSxSJwsj3Ms8u1gun/oXbrNhOfXxutXoV8Fdbdj3Ux6A7y1GcZTasEfLkfcRFm7
XDtASVZv3AZb4WWyoOWayx2Ic4tMsN2VCdTamTCDvUcUTCqHcje59ntuYIKdThMNsqh2g8SLY0nd
9ikdiZZu45z4pnG4ZOVPhDnAAzCYiraL95FGlJwN5TjRCBKoDC7J3DLOee2j+0oMuUkQxD5rVB4+
RIsjZ0O8dT0n+nBN4yJGWBDFCAco1r03Mn7tU4TX09O8ZMaTO0ERHAqJCxmNqhiMlAxumZ4jSqRD
NQ+hzIV7KHzxEtdSXVNzfuoLrQ6nzLlLlFOBROyBcsn2Ti5bTxJZTdj3wwf0cb692u93C0Dyja1E
7ZgWslJgxdwbU/yik1h2GQDNCgYFV0Ov1mTVNdZvtjatJgmgIaJSlUwAZh3bqyZq3x+DqDQv78bU
szhQt6sTKtR2P3CeU0uuzHhjqk+FcrJjl0KDWdz5VOf9cnrcs7v8f/cSfsEbba+oYOPYjGttvdvr
Iy5bRWcP9y7SWfibTgvYwDgVe0195C0jbnDV9MrQYPho+oi+052fXW3KPpgbLWBchCWNdzfyhicY
Niem5VuZASrJdF0epeFcmf8TjVeO7/5YvpKObu39cTlbfvddF0n9UVNyH2LcYrYMN6sPhAdItvFU
3WV4HB38Suhb2U9DOBQzpbnAbajHA+cEGScPMShZQuEu4wd8+Wxb56O+nwgMNNanyPBjyE4HUU6U
33OUXqFifKJ+3eHv9KuT1nzLh6H9yAv4CW16aUovu8rOaD7824Rx6cSGQ6Dw6B5q187gXIHeoJfv
AlCCPo7Lj7RsPVr72QzI4Nta2lx8wJt1nq2uu3ZaUXxo3TQD4Xg/vVRnLJqdZ8z75AJbAPx23C+q
rK8tjsA87A9eryUvqhuig87HE93nbCAySJO+/PAtqzxa0xxvzQYIuyD19zrUGMrLeYRMv77xkhcM
Lhvmno93LkSvYSRnnH38fXZRZOUfjisiCgqb9RoSz0fq26z69haZSh8wg5y3JtGZz3g1HUqnHcEr
uvSKmnN4ayt3Z/rp3pWF92IxF3yf8+FQ0Xvta2VZAaEiIJL8o2wrUH5TdhtvjssjSVzVq80Z0k89
jcdMEOHMka2c5r2NTwuJiS8tdJhFX+694LrwOwjttT1+LY5Hd26ewLoUDhQ+Q4gB/DIafLnFqv2f
Fo0efY3Dssak9aMi5egMT5PNqC/Eya+UCNo5+1eTihhAvI+2tcGQr2ctOhqM+GMsoEe67RCLLMAL
UY4fbdzGu0JNbrhYJV5kJnD6akNZ0LVttc4AFHGZnTALRqIs4m9PzVcs5q5Lsewzp9b3qm2i94jr
KFgqvz+qhiDfyoRyl1EEUiVw8s2cZguM2Y3vTcx6F/s3J5R94wu1PoaWFc5T/pMA/vdyMoF9iSTE
cPGl7ioYYJYe1rawdn7j3Ydytcw2s+1wzoY5ug0R+aYZdpN4TJDT1/XkRHaJ/e5GVo0bBe+/jngX
DTs/kn/8s+cu2cYHhT2P7Y+pnQ3W/axmlix1+EzYRfm5hBKITNMWxc+ocqcPfaXmFQRP0qfz+rqp
yrNjlGv9i2yk1mECDfn41wC32+gYqd3KuchPpqW3gUh0890YOKUzEqtg4MCKdoe/jSXcs40n4cl2
q5bw5QJW/jD/7YzJ2ikNcaPSi0tDNg6BPgwxzH7W9tqYIJ9YH0bLWB5HD5o4seJh3dXzUw5m3vvz
ckwS38Jpg4siiRlrOE4C5Wl9aHgDh2ZpUZskBdeNt6h7Z/qfOj5scC8T6ifFmKF1jPdVpbL3vaHZ
TRAVTkYn0yAtZb2fekzPacZ6XNydZDvVIkJE1Z0jhDFk+DgHG7bfS1VbcaiLvgt1VWxlXGmv9WL7
/LFMhc1cWe8aU+wdE+oxxB6zeOqaAZUledpDdlcKDt48V+X75NbxQRqc9m2hCtrQLDspd2Jv134u
fNZXrihk3SSLWQwMA0OTw/uAr9nZtDmcj4dKxrBUOWQ4vk8y0EChTn3Xeue5ig2Mg0X8AV6/nCSZ
0vDgeZig1w9Lzzv6g8ZYQS7qXctX0YVfFgG2ht0pA42GWzvbR8oHm3w4tgYbWGLvJQ2usOsFJdsy
gmjJAo6ApH/SG/lhg7MHom/qI7hl/240qVpHeulBq+L+XVMrlp65WuivD926K0O9KuLw8XXjGVru
KX0AX9ef1oXWHDSjxKl0PRnaphqPjuFMweMvizKzT3an4822vjjGp/ICfCQ3jxdjMqlfrVb8eTyy
J4Iuqyh7ezxKk8p5xonq9N+/pOM5qUy5fTyyykbeZXbDHJLgEshNuh+N98eP0P1su1I3Xx+Pysg8
Ro2Knh9/0jXa18Jwm6fHI88zf3edI66PR7ELzdM3jPry+MV+orzMjN777+2rohkDBFALJREfcqFA
2+IIK9kS+VRDWya7EZbF/vFTa+bskmqugSQ5uEVT+2HnRy3NKC/WPFvbJxMXz+OnHQ5tx8IGjHr8
LnqL/uQaXho8/vLYTtZ5KD1gkfV9U18vyXHHcvDxu2XOxD8aovfHH7a0qXvuE3V5vNQbupRQbgFj
CAZIp8jhitJ0eGtQVTWkcL8vKp/vYlpVOk/aIJwnGLTmxWUt2+AsSW1b+y+qYV8HO6cvTeaXRW+u
eHCupo5IxOU8GYHbYlVpu6z5deLpd777s6E8COQUlgdkitb7tH5SyBrlwTDw1zNoNFiVYozQl2li
qDcb2wim7jvGtSXkQcBtqYwU8QsxiDoaHIjzOb6FFWwvp3jJTU+7F5PKXl0cmthr4nd/vbHxw5ax
/pam0xF/Uv25qjxsCVW6bz23CBDi+Uw6kwHWYPI21+lf7Gn7K1nx5TuDTezqx17wBsmwfTxno2Fa
oYBj76wSI3Pd4vrly52G8agLqQdD2S/vS7PsI+IJ98KK5H9PUQYDjPXTuC37xts8/sEspUIgGeQ7
N3xnn9hSbeGgGy9k3+76BNHO4ya1bjGBTW+PT+jFc9jH0OUn6Tw5MtPu7rpSNtQwW1zqf2kx8NEa
+e7jwcUct50uLZaQe5fEU9IUPJcBuTcffKwM7wLeaIiWrt/N62/0qJiOQ2/D7pTUuetSxnjOuhj0
7hDuneLdtScFV6V8fvxQuLI8cIlDY5hznGeS4h22/6knTP3JckBtq5rVuG7+mREjhdgV031Jjbdq
rOVNq2BER/Hw7Mz1FFS10A41lzAS84WRhQVeYdl7JX2cFUiNxu90uOvIr0CBhxeklsDx667g1Vp8
LFoFZ6ev1F1GZfzUdhYny5M7LvO7JYT/zKl9Yp7vXqU9fuvOqG5msVxGFylEMZR3+tvbWPC1KAMA
MI6rAysjnEQ9pZlv05elGP4ovzKvk7LFgfG3E1T6om3qKKGhVIyCCMiLryk6HEP0odmunAfCXGGQ
AFB0kVHc42zww4yJwNZqGeen0/xzyrhygCwnmIpPmSavvWfqt8lu5IvX9iFt7IzUNP0dUZS9TXpa
bL2qKfZTBVddTntdt06JGZuhNnwIF4rQ4tb2gWj67ewZGDXllnNIVxzNRksVYnYW73rpz3ez+lnW
3hpkpP5pghFnNDXFfTVtvsX+B9oNlEMiO5o17UXS1vJVaX+g5rhvnXKgGdrJDI0ip56iYycK+lzj
V3rFtvYNv2Js0XL47IVCMWms/5PQbMl0kJbbabx4u36bbxAusPQdb3rbviFH1e+PG203iz7diijN
Dg/4T28yVqGMQc/6IWJMIQJvPYhaJ0KcIZ2t3txBJu6iIXPLV+LigNfjHyzQZbCckAi0brXvTJwd
5BvuQfgMErFz7Y9I3Y6ePnjErUiKdY3c+LkiyKGa/PYeISJndxt9tvymu1dxGdMAoZJy5vHTSMlu
9vASPRQ5dHXBeMa23ltvELdEeQC/hkTdAtAfy6+h0fSt7SFlSubCPZWK8ZFbl83ZSsoWzUOrvfV6
pR9yhKZBWYRpAwOJWbtPOOmIbeg8fHsNEhgyjMrz4+V2tZKIdP1DJrtFdf7er+PxjWChUKOA3sea
ovKe4YZoxjSHmcjZoBv/ybA1NMWLdV98zbqvZRNc2DuXsf4EMHzS5+xLGc5uyknwzb3IuZu66W0T
/MP38MrcOxdltcNS8MUosu/azi/SWepn2vobYxuI6HZ2wSDyPEP73QBh/PBbPzs4nqvelHlhCCHv
lPn5K1b9uA5CI/AsEz4CAp7OM294cw2HxdV561Z7lvpnDaAF97Rn7urMw21Q9XB73KsqOPRe3X02
JoNWBjcwp1k1FChUjlYOTRSupY1Mb4+bjMtoNw/YgjbdZ+a65S2fp/KW/P97NT1vQ3t6lFN5tWoF
webxinJ9mRqQV+d++krWzK6jhKZK5ulK2BZYacpcPDN1bRtb8EPt1jpVqjjPCMqCSTE/ItlH3tpi
DX6o/XMO7ypssGfa+BY8Lw/8PkUqnWE8vu0jwcIpsotITx48sStjKkBVRi37JE2xJC5HSedc0Res
P/Dhg/73knF9qDH2i6YlByzj+b5n164U/NVu+Cq0nKas8IwTa87/7j2eg2pc7jE/u2JIMp4eNyWi
iJBN6kdix1+JMNoQc9EeQQvm5tDV11sX1+DT41l/IN/xv8cDVDAn/0m9F4daT9XizMURh+yXXhnv
TqvKH0OzpvPqccpcparfh0Q/zhi9voga6eRQzqHmm/OeqNQRiqfZbKcZpx7VjyZ5KJjLwnCMdvZU
4A+AJOfX2BV/leyXA3a0NVtYZByHlpmulS31N1/W1qvL/heFIWZQEKyvNfVZ2DNogFVIfWbSGCF5
6OQLvhwHJ+4h7aXeuXIyXLwX2KJFERK0TCY547zWmY23Bss/BiXIXDvDf5GT6RINsyTPWlbEl6xv
BAM7b/yVP2nakP5omfZV5NxsTSyQzkAMw/O06P9m8pEAqg5G0T/rsXA+jAR8plrq6dVnuK7cmBhV
s6ZfnEQfcMovQXdDjiaOzQh5k4YEHpRM8mMZx7/Mbl/3HrgNMO29JVhn23tddtBJPAh9cNjD0tih
yXb5sy2/0hITsthzrQ+jc5i6fC19q37jed0HRe7VTyWU652bWUgGuibHoLqxLhgmo0BxYPwZBDmf
3DF+TeDbH5OW2GerHMxfIvoQM5C2Rz5N25kgTgXzb0QnTai107dOSuhmmrszK7Rzhx7102B0Rw88
ac+eEM7F6QEcBhWhE2nNJzHF+znmyIukYLTEUXkykT9JgBbEFIb6Bh3/ZPoa/dUg6cz2wBoOcr0b
TWv44sTUxihj5uPPO5/0zi/FqQA3ZHBuZNi0d1v0+3l9ZeFgqa2acjUvgE+OMZl9Fhq6QZG1aIuw
ErtOrWl9ONrPGa/bry4f0nMHZhd4idosFXpJVTECxhTZ5+TvJ4gzlvbmsppDpqy/Yy+zQ8nEfY8t
QHFOTIMyAhaXl0eMjfkurcqG/kxG3ewB4cnoM/GrYZ+1s7osUQbNqcdRrUmKK96zBfOH6dcSwa0C
Om5xm4CTM84erDbo3bVnvcoupljNO+HtMc5NNxEYXVpgju32FbRvqCiFqrM9/tW3qY1+sboTssH0
AoKfd83I7TlIiGWkH66j8oUekZlv9yJiPwsXA7Pqroc9Q1GcsEBBuHCsKiiSxjzZWQOz1PQBIJzJ
gw0FAteZkwtR81+aC/tCD+RcHveIGPg3direI76Hzo9VUDDY9krRcnA1d8kD7wybUBxQZytZLrnS
d5lnI+ArDRFKwutp/NHzMX/DUKU607cFRew252SYqiBqpQt9nnrRnbPL48ahP9l1FkmglZfi7T9q
NottSwRA7OnvtmghrOjG2TCcd6+e1d6MI+dSQVG4KIZV8E5gu+HV2MJ+/oXdP6K5Dl4gB/qixXcP
vlowQIQMRitLzlCfk/Pjnt4ULY500R8YpLh7u+p7riQgOxEE4O7kU6SmkZwTI0rO9qivxDpU2Cb4
wllfb4DsyjPuTf5Jo6MTcfXfM//3M8LCfuoT9LFZ8CIB3eRExu7/7tn1m4Nm81RP2ohenpvZgMCX
zfKA8FpYB53w5WAoDPnf34b95h7czNu56ztFvn1YMlNtLWX+LkejPDXMfFpX+FiSj/UmMeFjuOm1
S5luVxWNBI0ca6Hm5/XZ0/r63PboU2UGcFo0ADTOhJl5jIWKv97orjOc9Sgvt5ksysCsNk29RKfG
FwpXuLG62k1LfzQlBUMu9p+5Ej8fj4a5Lc6Pe/9383iucIrb6OsJaeoBxh76ua0H7WzbrKYzabEb
YiUAZ3sh+N9ntELEudwRgffEUh98KK7nx40B9XXXWLiiWPVyWjSNSR/FPoKNflN10tyWmTke7VHu
JFJWDFvE1l/6blvaEjFplp0fB+/xDWVp3J9yBgFWo43Pg5bEu5j56quWNZCUxomat44grdoI2Yu5
xsna6EEQle5+D67/2yu0+Rdf2xPjNeMZzi1CATGHPmYkmAK1H5WPrwyRQ29K1uI89+rkmov9t6qs
A7Eb8p/QYb0gLTmllXgG6mYADsmWUbihfS1qEZtY1lnYIlkPVVoPQaup6k5AwiVxV66YqNvXUaQE
DXeTes4GrE+GDs2yg0plL8SYXhuBTQyn+Q+z6sZzyazt2NpujBalz8/gQ8ahMVrzsghoozpA70lv
6ouJOBeXjKV6BsUsdkYUYc+wmNW2KWAnZvi1UCcCChb972IUO6+A1jMlnvVOfkqdA68zigtiYiRx
gU+X0yBQnLXdi8buOSKbe1kQJxDEjRkR/deY4atRLHm2rRjw48/QaW9xUxhbNEocEx01InYf9A61
fc30sj5glZGzhDTTybQ1FIEGRbxaqeJtb0IaH6L+0OnCC9FrIS3oCsA2baLIMoAoyc44LBxzDO9h
mXXDcbCikGiMjqq+sI6kFjE/wJFkN5h8euaLxLhZyLHIdcsPhuv/ihbslhLHj16MZEJbDfpXlsbV
ms35WDviKW+8bgvXwHvFr0P+d08uw7yRTXRu+tm5FKjHEQf2W0Of9VttTlfyXAzEwi3eHtETva8E
RANBTjz/cx2WWHOdUbZD8BM28XUdsM2z2aDfm3D/Se3pajqWH5TNk49yLqwlVPKits+9iXnHIXNR
jDmkfzdUFnfbAt8tkGcUZrbPa+/I1d/Q2uQ+dOeW+FpjtG7DEn0NcfGSlj960dphoiy1l5SyLA/k
JWRpspbD7XPuJTo2AmMetIxfn2zLvU99rb8Wnr5xV6Mkv06L0MUE+6c/b4hE+uF4zpl+WdtMBtk4
5tS8kZkLxYEt2o5bBlIlgivZf8UZ4q1Z64d9D+DA2eS7P6k2WCP0bGRYMu2XsdmOsjkAZ4qdJcq/
hWn86IxjVun6LjIH99RQ9s2xufUbF+y+7faFC//Fj9SECMlinU8W/ZNhbdgnEvqO6Rl3Q9zHMiG5
phgOINdyn3Ia66jt4diWrpU8Ty2ayCzTdlT8ucCPq3H86djkOckgg+Xuhs5xg8bUfrA7Qat41Sw3
eYXfsSWIFCeRkXZJROKoR9VrmZq/UZGbZzM2DHQeUGGSpf+OpMHpkBZPbmvU9wQ9FNi1+7vJ7N/j
KPfGevDq0YVHppesWcYN7RwO+67ehHhBBKIC2IzL1gwyE0WT3c9/oCppgbUq1+DtbPIsFZCQi+Xa
sEwObtvvZV3/s0GQe3s/+8NuKApqNRqdtsUAa2Ao11XRn1EFZGIkgRG3rws81z3ozoFRJ5r4ydTA
2dzmUJVmc3Jmut15boqg01YJOhnfht8JjL2M4oRDKg7H6TZZqRyp388Hplx/pffHyfxXkiassJeY
bDUEeYSWZ2PrXZEMEZmXYanVFQOuLsAnPlh/kcsTgxeuZj1GBqCn5a+yQYo5FgJ7CqtTT2TQjFiH
bUgvQyEbT9UmlRwqLPyb7QzZcNPOnR9GJdmkxBLgqDbX+uo3OtKKohKtHfTqVj9f5qU3Lo4+haqK
UUBaWKGia8ckCgUT3LT0F/xhLhyyPfT/x9x5LLeupNn6VTp63KhIAAk36B4QJOgkihJlKE0QMlvw
Hgn39P3xVEXcujXoGz27kz04Z28Zksj8zVrfinAudEPxVtXOdRzEDWbaSoa8/ZZbIgl6fBEIOJuX
qi4U4up9LqMWPwlFee00Lr1t494rxkpN5J6c/OSh2zlhEnPuYX7NyUyCTIJeWPQM9SQViN3x4e1V
aK5mVUKMdq1yPQwQCS6NQ+Js39upHw86G4uW0DLbRpJomrsUC+Dprz/Eqh/MbTwv8thGo/SjMBk2
cGGwSdRZvhVajjDeyYztYDueT1jRscA9xoZPd05//ZFRiuhT1x/s4tFr6HMwTHLsfin3I+ejx52d
VT4EmEfRD9Yx6rI9PjrPBuJQtE915JYbpj1fBpX/ax2xi2/W5JVjEtOOU2HxFoxuu8dX+JViN9yM
bYayOJnfhLLMjZ5QdwLiOluJ48f1/MbPzdks+EHANAGpap07sGzsPmzF9JrMurqzX50uYfrtXetK
c+4XHsnRq09TyLK5y7BVMH9N0fNCH/PE5AFXwDU0luk6TpC6O2L61NDclj1xFkg2p8AA4JLnyRxY
LticVm7CrnARThhvczwz6tfI2aRldcskube99IFfOkyhlty8ZNx6FQp+/EmXcBLfVqL3X5XGN5xD
N8AhRhJYk6CAEu4IjaiTm9qRD6aWlWtNwjfwSt+ytV16YP89rlgmtw+jzkg4hzKxXiLk3NCYFm46
+UeLQxhjcbVNpjhEf837Ocr63c7zlgZZfOmadvG0+Ef0scmBh+uewIA3R1V7oyju8bFqd0r0KD0Q
/+Tp0XI9EWSE9x3s0oU7gRzPQF0SLIl9Wgr1y2ihxd+U/olqy9tyONHcxD/8avom79kxFww+D4tn
/IAQRT9kiacqDxlU8fYSMUa9UGN+6AV0E2F37xOYCj7IazEk2j4RFQ/1XKiX0Q09iDTRQ5mhR+av
CLGkr5KpwuyOHNlzt2yXqP9CMb7rvIbr2dMgWdtAQAo7R8KZxK+TLqJjvMh5NXTJ1yzEl8ZkA94N
lYIJsMbL1h6rmXVPmt6mL8CWFxneqV73WZBj1DSTO9KkfUI6HtOI54bjopUYbciWQN2noVKvELvE
aeOShEPSlDtrt4UhdvJ43sJS8O3WPMMRQHFmHDlC1lpkIhXAujmTaBA44aCjV+RyrGK6tYRhSd3L
l1GLzk5ufpkynVdGPTiML7UMnVV1UVr0ki3kJc3FwgLOAlnULBqLRuMltJu3eO5X7Wz8xjXtGiZ9
P1+8T5PNC6rl7EOCJMj0rH1WMPoIzX6CwPMMkE1fjbr8xJtJ6JfLaKrWuEMYiZvNT6yxW4vHEKpH
OZE9VjwqD3zJXASh094hZzD2+GP5sed70TExHJPEBaRa2atek+iGQXONtBxRDl/MBWBphrHh2wV1
/bJnPV2sjA4ul2n3n5rBdQE2iDyJ0nrII5uqwmMFLsq97jYY+nhuMjTokHrre7Yo8T4Li4uDqOL2
tZpyr4zUCS4ZeCrKVIN60vuIFIa/vBW5TyTTs2PPjL9IGPKZ3n+j+cGx0M+ModqjtBDC2XWysmO6
Cy0L17aZkfWdMKMrHOWX3njXWZ+ZER9sZaUoHqK3vGqvk01ZSpoRKvuxO/PobBAkSe625KszsCl1
miBAz/rpIlz03ezt6rhiDsu73t5XiriwLCQGMTaFnzPO3RIBLkig9TH/AHnscF5nY3Qk0Q4GmENp
mGfhLkW1sSuSpODSa7hljRHb8fTJmSMDObgYwPug6xYKznwI/dTEB1UxKMos/c6AxGBOnIdobMvy
gujKhhPovbIBrFYJZeCusasPXcf5fLOL2bG6T2d0bl1qc5bRZXGWUHS47XnW+XB3dv9OZh2nd9k9
MNF7Jr/51Jnst9AQrI2ki3ClkRA2lYNcLYv+CkTjZu0eH2SOkKXWHty4/aUuJCjcPPA3zVXadKRq
k3xDKOHWWtwf3er54WX90arurpwBazda+aCcmgkKIdWA600Ee31xy32tgvoe+vy3ljjlXWzcl4oZ
Q2fRH+AtO0+i9dOYdRmDzKNWdRBj6t+ogQE2ZJi/u+VlDN97BNYIUriXLFdY7AYGTBPamQwqnON2
SxlVvHVMgmqpKT7mDnND5Ju8oWDRqnXiLT4OFMR1HdJkoYUXNx9fxABtEhckKZWt1/IBcTrfteTG
Dpu9EvaEDFZHCOVNQMZGY4vJmBIl2cT28oPS8CW7Pf9hXjzWQi98J7bvtY4Hux+6jaaMe94Rh2On
WDYtOqHRyD9BDVxNdx/joBSsdLpO0FO4FgPGiOsyDWNGjwgMOgYft/QvkUS4vjpMwgx+uirfSMSg
KzbDPgMl6SdiJK1Bi1v0scCkI9MHgfJgRdp18hBheukHPUuMCeApqZc9fcMvTw8vcoMTueSkcG2u
SVXKj8iGmTe78CbbYxtrAs7sr203T0JwVOKMS0vvXMTudfTG/aLQjObKXCNEfY7K/ncqt8ojAbLF
HwZnoKMPOSxG8jVRH3YhBkC8wwzA+3PUn4i7Z2o7S4ao+oep8o8R2NJqacXtpNoQhKk2DJ1l0NAp
CLPEElIR20OuPAe50MECTYzXNQRNyyuv9HXObsmTc8z5UJwNr0AuBuAEkYf11mBNbZBVdTD6N02u
NZthtp4QdH57fyyt5JCPEcmneN7HzsLQkAUoS4197TkHwBV3kWt+YH31tpCymo1XODAODbVyWlv5
U+OhK5BPJFM8aoAr/CkDByVpV0IyRGyiSKGWZX4WRl8pvnAXxUDMyTu2PSPnqPvy4oylSU3dkERD
t1Z5eEH7BAIOhzDmKb/rMt6gEExhyenN5ifzCZThk+LgYOjZYWf0fyWgRGxO2LBR42nTcyT+lBFN
qPYZ43xntQQZo+5/M6d8imLVwZsoN3XBsKLXgNOIfav1T4lh3VlR9SLj4YlDyYjjgNBPpAtdBqzn
mcIYw85TraZXL50PRtErSsT5zCl7V/bwgmoO0DGF+h07ZyJfD3HBNWG0Dbqwjmfe3C+t9Ri1JQCF
eB05JauURyU0zL85bOQuWCJ6DTEvzJTY44dueoqlwf/F41RPBczD8s31OAA6XR04TKgW7W9EOCex
dA89OoqRfZ8RFb896lmSEeWz9BD+I+T4kqr9tkfzsY94JNN6HdnEnugLnzu7hzEKgxBv6lPJfY/z
4cuyl6sIeSAiU8MK2q6rcaLoNOoVcYZ3zCm5yOHLhLCFAxPR7TzJDwYFAKQ543r8sSUnU4ZWOXQP
dchG3RYHK24QUfWIqpOg1IdtPDyQY7cHyLLzpHPJP+qY0WhojfqmjMdzn2oYyTxwMLVe7Ba9fFcG
AXFw0cLNQljryjRsF24z1atR5CqwSHr1W+I/QQzqOQX4OSdNFREz5hq33DNqIuMKAROBiogGkWLt
EnVJwvKatgPdWFMdB0EC/FLz2vDGEN0O060gFkyxHmpi7zVSrbWldOFhgjLU1Xa1JwNm8tS16aZs
x0Wbo7c/KoRXhEyBEbH066CGnTNCSq0xPG8yozzYaD/XZdXT8fVyWXPCTb7Rjq9zojV/nwckmdhF
Yc8CMUOG3y3jxjOz840wDFYDZ0iqYT5Msv7oxNamSmycISOKk7DY50Y43Ccjpon+3WmHbYFHZJcR
CQ9ye7FX0jGa3VxGiBEd8e0Qr7nhqAvyDAYVhNGK63RPlDZQOyBDqyisj6ULKXSZyh83uRUa6AH9
ngPen7PidTTQnMTCbH1n2Nc3l1IXwuToPFAi7OSKKc7YBtApj8gqW1CAzIIZMtnP40T0a5mNmMch
dyAXWDaTRjszU7RvtCQt0CrKUxNq19DNJgpU9E4auynqEAQAcbTTO0ETFu9sGzyIxU5pi4/oLnMQ
uCEweZSnGa7PHVD8w+jlnDpmiIi/97CIjC2qR63Xg9YuxRopedDPzbbpJKpTMzf9qeAcqy3kMKlC
aajiHYL3Y1ibsKd67plYZGcT/W5bATpCyM2m/4ZtjdFK2I21xmmY3IvR4ROEx2qFNObDmFogghRE
qJk2iaeFLKQijd0IS/6quoYMkqFwe5To8lGMQJ+KHnWuY0xvpoTdiFJEA5TTFxvH8djYJOm9qrB0
3yjd1uIx6df6nlFKv9E16tSo89ZODuWzdbVXkzp6EoO6oEWvZb2W3C4QLcI7YGrJuhsk/hiR635a
QqwBbgNC1jJueTeiCIiSgC4ezackAmeSAQMp5jMhUxAA0EPy8QBClFVvBcpypMhEqVZ1awMmRI+r
M6p6bNjDtdpgrYEe5IGcBuyyVvy+WJRaHjALVTJExNvFU4DtnrvqHe3E1lvqe90id85i17KuDNO5
8S9GahMeNDfNgsHS7QChp44Huiw32eRGO5xz1E3a9xja3U6KHtGjvmnZJc+VFG+eF67rDnwh0eB7
1nnv7tJAvLsZLwXIcW2CPJDAayXjlcunQEDB7OGjY/97W90wpSKajFPyXCy6tTYz54Pn2ctSbhX8
TeYojA1tFHnB2xTfB9dRCIHOkW9ixE9VGLzLLp95sOuNW9L3dYim86xzAMAxfnXV+BJG1KbAozJX
j/xoLsOArXfJKpCmye4dsR24TnF0DT5hmWoN72g/xyyxBD45XruN5s4ziLwCQ1zS3vcymjdWtIAr
rBActQTt+g6oDdQXR9vw/pRyjrdlnf0sqXbnJK3iVhHuamR4Bi6rCZZK/BD/6+tEUvOqc3UAPk9W
loLICDFk2Js55pbSnTh7gAhCaQLPNj7mSWls6rSVK5tXUTZIs6CXwoO3wlcL98idmtuTQSbBSdes
Iw3EumUedefE5UhPa5hBkjmUh2YUGFZ2ScbIWY2QHH0QRs9/UQHmvt5EWjJv7cUIrAlUe88yaCMQ
vPtFFZfrlNfRh1aI1sJWjzavoKVeoM+c2qk3QSTpIMlqN0VqkB2sJvAkfSPZ27fS948eYTk1Gz2D
9DvgCmnxqLJBUreiBT+tZHy1KTSt4SIqTAYh+MrmikVe69Vv+JahTmjtJq0xBxItin9rWh5DthN7
uAKPrUceADOGDiEsdaeTjjBoQ1gDSSqOhZ6esIS0r+GkqW02klmrWB6vi7k81hqFZxV9aUn4DdPs
aHbV9JrNbxHqGYyM7Cm8mTo8LwCcRNmC1MuL2WSiC2Qf42b7yEjv5yJ9ZFlsXXrFCsFcPCeQ4VZY
/XBI5iVIxiIN7Cj/6aFhdW2lnh0PerFtk5Fwq6eHzLwkhkAHPpzlgpIRZRN9zAIyocY91VjaD0XB
kYhwvAxUPzCf02irtObJNSDGkSr+3SP5HlKH1IQyDA+udFZ1bMy+ucwbItBJPrdu+QV4jQszhSsK
2r6fE2bIUfPOPXNvAo1dd2N/0lQRuHGhAf3kriZelDFdb0xYEsiftmJ2OnSJ4Vppzoc0bbmOvKnf
lD2HwOJAOG3McUe19+F5CjYUZln4Q9YD8q9+XVVeQrVaSL+VDpJnNGRWW/7I48I4z6cdG7aIcO9E
DqIoRc1R5GI5Jh4YMsqTfcKAey2WRu4QUIAFZEAEVhMH5WIMhT+F8VOeF+tBxc2j6tYQK3gwO6uF
OfGcVx7U6VB0+6bK8ESOjHiqdps0lb3NeKaVbaFrGHdlEu1RINhbRqyh79Lq6+U1ie6Mpu/2UhW/
qAm+2NZcbP6Rp9u4PgmK84fZfh3Yl940BrNfN/1zStbEKo6ah9ASw6647UlG7Bqm1zw6ZaRtWpG+
DDztvI3FZZzuiJ6sbw3crpxu8rkWYXpijveJxlCDDOIPV9qSnQp3JBM+kuCVvHId+Myawvexil9g
+5qBlUHbMWboektSHJwYOUStiW3ECwKxE98dmGgX5HmubbtRi4GFIp/EH4w5T8P5AkVaPbQkDnS4
Lmycso/T0hkMFjoeMVhVeMN7CCwVJG1VrIXXJAedJ2QrcRhAsLkMSYiSt8fIRXAd/WPmayJCNDLE
iBxQvKu4+qlFu2l0883xEsUhNjAPp06vBuwppNEtLeKb26hz4xEbtJLMzBOzxi4xchWW0zXPwC9R
8BMzsB60aifN+qfgzgE2wyl+YwfXDxPEq32V53t29hsrzB+6MTmFTKpXacH4XRPchVWu34+LfUkR
Jq6mBfJDUcGyiTqGn7Vix2VzCdPqiA3m4NtUwKH7AFk89Gj2y8VzGQF2D4mhOUFWd9BDz0vdfBiy
Y7CNCX1VNkczzcZNwuGy0lKkEqWODsrcVcj1bk4JaPVMv/SuPE+u8VVH0HR0nR3dAvPDCUvkU2a9
TwseKeA8JVxLyA8DOHTNYPTvKAANokQCKCx+lwEdvxf+KZi4I6mwcTJ4TCRy6ThbvQhPnoZ03y2W
YpM1yZXZGIO8dAmcFq1ZEv1WCvStlg7H0bGKwLKWaz4mX1nZgHhvCHgRqWDjO3NnFpxCTVSuBRV3
jdiGQ9DNtrDZq9NUUA2NMj/jzmFpLFbSgJkU18w/Q50tTn1jAYxd+9kYBU6bQe0R7cZB5jDYbZYH
K2vCk20I/ohN65DU6lEfOMfMzt5lFVHrhq7vAeqCuSWrdV0VFeWxqD7HVGdLOLZ8bchW/N4mg80i
R7WfpKgF2mR4mRfvOGtcqMTb+E3jGHQOfX5cZtthDiHBkgOmPoRcxY9WjTA8ilDQAz+rFhaQLEkw
s2lfXddamxgUtl81xjnXyj853JFT17abTN7GmUnzIYyqp7pmfi9fVGnqj6mVGI8q6Yt7CMt3CCnK
fbZo9qqMMuclmqNdqDM6rE0fWc+ya9xp2usjRA8XwatN5GTCzprLbGL/nE4YChhyu3hcjNpUQGQq
e5Oh6HoQleMcVN8fPHOdqZidOY/9ZhnFuS6HT8aYfuZxrdIEvwDVKf3yJpVJ6mufZT2sLu526X3Y
E4oTfuE/JJ3GYs62g4D6aWWhHhgZnnxjdjBzDbvWys6T3cZHnPFG9imnEv1yXTPG6LOAM+6AmRw+
ocfKc4l+OtUErewOiJu/rCFBIDAMR4Q3bIBwa2zHEqZ3bLHHqJBZlWH+oSmWnWXUfM6JeXUNHK8Q
oGKy8eLholvOWbnYA+EskZNhVoekA8RxEwcc47ZnaLI8pi1+hQEpFD01X3V61hu2wE0h13lsfLJR
EuwViFkx7CXd0p08tPihh1ifEPQ4YJwZrC25gKtltdY+j5eLpzD1hOKTE+Uj+facDKqB5PoOZR/Y
txSWWBgBaiO50pWT7DquOutG7rM9gCr/fgvG+l9FhD0zJq2Kf039+ufQr/+6T77phqrf/n/8W9s/
1emz+NP961/6/zBAzPgfA8RWf/IoUcU/Z4jd/sHfM8Tsv0lEHmR+GWykbIPUuL8niBl/s6TUbc9D
Jid0SzeJ4PtHgpil/80SFpFjjuWaAtknX+wfCWLS+5v0TMdzTGHgdBSe/N8kiP3fOZCOEOwUPEt6
luFaNvauW97c9ydouaj7z3/X/0PIdMqbAphCCHPLL2LnlCE4Qxr7TF1y8LhM8ZO1+AOs/0capHkL
Jvs/WXz/+M627hrSFRJYwr9856SKqjF1pbVKRjn6ciGaSkufrRhpwfILZGBP70yFEK/TSr6Go/km
hvlTyeVhYju88g4IlSLysh194MgZz445Phy7s6uie7c7KUPuZDPuI4YEWAA4wGPuP5dbrijf/3og
+DRHf6rz33/ifytVca4Ii7q9KJ781xdRNzxpIJ7QbeRhwrRuUYr/9CKqGfEfZGxjtdzCIbg/g3JC
HKDs5Y2wZD2QyiNEsQPJ5gzeJi2WfWeXlD6V+R5N/ddoUPtOrcfCF5+c77BW2pkhLLYBfVznTL9D
rwA0wg/h68Ks8bTkXiMjyDeJT4hZfDKldj5hd2XrrtDRoOTHxLT/RMyPgKOk4UqRu2K1eAmZDSSB
OzHZnHoG4zS/H4MXA9RJN7YbfY4lN6oNApWIAOOObISXsPw1r1b5OIoS3iqcd4bSq14B/4sMrOpc
OoZ/W/zTMHPVFyCONe93FpTs2AWPKhzPla0dmZSnr4nZZg8yVQ8K0GuP6G7O4aMkSHN9rVgAXTow
tjgvwUkgufd+edz2lIWsuWkB11njvXlD+94wbztw55/HJ7Q2ftEV5RplKyEhCGHhK4zIHvJ7Bx9w
jy/iNplFGonJJypo5KEZ5A/pTamKw2LVl33LFjW6fezD3QLllPlM5h2SdhxP5lSSNRVRuPfuqoWB
TO3FAJNBFJ1EJrcQzHFjEzSw1uL09mLsrYxaH3fPHb5LbecllTpFBms8Wrl5KwtSkiyzJp5gEqsm
zTC9GGpbGksYYG4PtLhmTWQD+6vS/DorCA61tNAisSel2Fme6+TLatCzoOq8eKSa0lNSzTmuAX9v
9EXndPs2YvhSsEiymMRGdN1Ga261SryNSd0xUrXBbtqY1tRtWdUO7h5kyzIHgTmN6Z3OZAO5Sbus
cMQezdZZeI3ILUkp3BnB14xYCsWeJHSobqxAyN5eVVAPfAGDl45pXJ5pGKBDudmjl1d3Oepy3OHv
c6R90Hn4YpCoaFN0tvjCdrX1S1aAu7Y0nKADQkBsvI+y7XAE11ttUjuhZebJNBG3eOXCD9DnZ0Vd
oqw4DSToT7whhNcl+Nlp/xYc7OyVL7j4dYZyFoIfZ/4F4LJxiP1GqSUpVR+ItLpOi62vumlvF0xm
ASV7UTjCg3AgYbDkWusTJVrdQpRCWDnhhNilXRs/RA1MlIIKxZkrTE86tI5FGoeQkfigUUglZcJo
kfu6Zz3IDFcEfTmh1gffCLnUtfSD26r3zE07JnVMT8nfeiNNjEXYlH9aHT56qRAfFsWd1D0Goo64
RkhE47LUfTHS7lWDcWyz7L4xGLiMZnWtdOeB/AmwYBY0F7hYYlXkKBKyyfouM0YYdoPeDJTPey5M
jC/HpSc6pvTaAkP8BQN4hZBRjOvUbe6cKml94gl0BtdoySqBirprWfMVQ4VjD2wanL5tZbeXilDk
IUMskpKUtbIqGZiEoK9SD/95iTGL9T0N1gTYLNSJciBhIHCO1WDfodNfVjo5kyvBGn6lxAyxzTkp
kx0SSohLXIQHpwx/l4jYhEnqP3mNSrLIGYYNLEMxJ7NraIZ2ixUqDyYk/yvJjnScTCtYwiKFg1Li
gMGySCKZb1LVrb0cEA9owUvEZkAzI0jGZYseGWVtiFTMEfOl0wpz3w7zxiy7DZ8M1qKh4W504s+E
K/t97SbPgJVYt9fm81yH/bqrGKd67lem6y14Cd1+w6zuTD+oNj9qjeTktuiBwRT9RFqFeuii+ss0
w/cQVOajiGbKSCtkJGQjHoPvki9vZo+orE0FMzXtEeDJl+YuxM3b7mcMiNNPw5dE8gYXjgu9SeuN
gHFroENRaDVC/fqhfNBKm9E/DO7enh6F1NJ1cTUcNgyuh4YZcQwKeV6quh55VyoHqwb6l5VasuuI
Ge6I6oBZif6I5OwNvAvRj62rb71yP1f4FZhMabE8Nji2+XDRQ42691qYLu/tXH1OgFIRydD0DIRk
ERls3SlZV2gR0J2GDiMp3X1hRgk+14py4HX2Z6rrrwoICVxhNjI6qlG4xemWFAxUSmZ9aF2rDxox
PZW1g6AJth2sM4YLqOzyKtwNef3e4ojBAqDdtUegVGGgx01LVytenLT57cz8ATbnfomQTTjQdPBI
oReumMot4TvjTHNnqdraZuDcFZ6ZIHM1EH/eNb1tb8ZkueAqC/foCsythz6PDhmkRcf+q+rMJZh4
DhkVVQew92lAWYd0T717uvOuBAQ2N2bzpQHaUX3L+C8jmE02NlJIcuk8ur6iGj5oGSfSCeNHA3nu
dnGTuzk0nI1YEC8gsGqLey1mzdSqdKLtTd4mwRYuLpt+XY8hTHZyFDK0m0ORP4lxYkaOWd5wW1Yy
mvmV5HRAVXRsEYNwbQ2ay+qSnqtmQ84UtyRFRhL8ttKL1GVqKWsfGxon7Ohso5YWtHPNc8o7KBuX
4BFWHytbSXfVo8tc5whtA12mGpgfoNdFN0MoMuVKdXyEsEzkG7M6W9MAv0tHsm3ayA3SBva0o331
MW4qmx0TvFHn2k3OpZzJZmFCAbyjJFvrlXqN36We1xYuV5s03rWBsD5gaL8u3OEUjgDsGsC11Q0E
mBWg9mwOkn7+zgxnYeTKfc/ddmJgPt8nGLaB4GXulgRBNuDXG85Wx9fBou++ibqPSOjnduJcyZz4
tFTMSjyDUWqdGt9RUmcHXnO0ghOvh6nCk1Gkd1o37lmoa0EsdbxF7Pq1kM4flzj3v0Yy6zhyWbgj
SKWhUmyNaC7vh2hrGFs1j6fGVe0luamfBAkOOFIoXOhnd2PoTbTqcmLY6DzYVk2NG4M9NZnAuxmk
1M5Zh270bJjeRWvZDI9x/VpXaG45y1A/9K+OcuGOhNbX6CAyZgJkIEsqWNWRgP6tO1O4iYwZKuZN
1V0iH0Ip/MEg3WGZCTViZFGGM/4WCjLUT02Npmfs6g2phWhytE8XKjuvEYauZS8iek4CkTBmJxz3
jKOfLIKd0PuVW5wsp9sPY7ghEZQT9jTxOljGg/KmtxYH+K4hR+HcJialDKjyTcqFRelC7Mx4E5HP
dXRE04ewm6RRxA4XHOzLsSvDYTvH3UtniunGqNh5mKi2AJozgqHcPYxmKK4qCEdZruGwth4W05tO
ovWigKTPK6mf9qVtEP5R+FiWBm5jaq2L1JG+JGgY7jlJLimUrvWEhwu9ATaNXrMDiu036FkqIGaB
e0FvntnF1ztVT+m9jex0PSM5ORreT+Uy6nA8NqDLGDNbt6U6iEmZm5afZtWt46WlwqARETfuVewG
HsMI39FNkjtMsmHAOv8YTONf5vC3G+xuWwJ3JFlS5TsqVBSl0f3cWOqwEF6n9Xa5li1KNW3q9mOf
1+tnKl79met6bwwJHzVrmu8wUcNSt5ZnJU3tzbHJ6HJkd4UhRHZ76nWQ0VULKl2SbJzZ7dqh1ovT
kFbK8rUMdgpqA5cZLPwUr3wvAcuz13jr49Q7JUuP1pXvFnrRl6eWGX1o851aKakcJqF3Ebk971Do
/mTN0J/zzGuOWobmIDMeue/I0+xqv0IV65M/mG4Iq8QLF9m2z0D/RPTOdIM35UfdQxuoiZiopgrl
RDiNPnuvo0AiR91Xzczdmk/szDMdnnL3eUV8Da6zC3ql+9qo5iCyWhb/yl18SASrECMz/RjJTxqB
AVxNzrhl0LokKHExTJB1kJiXhWX7PXz4Q6obH5VrBISYJJimWUfFJtF6CS34rtEYoE45Nm6J+F9b
3JpkSeN7JlLEr9NIQXh3r6bkdGLorqjnEdlW8ZEmjxjf+6JPr1ZoWccyT3aG2VGmClGspUZR99cf
9izHYLQIQwxHZfujsM8De61tDxRuxPggu7m6t6d32XfzxokApybJzhPVSz7D/Cns3j1adpLRhCzb
YdavUDbnIAvJGF4W7bmtG4MJmBVk3ky6D7E2tUohDXeyeJz1GxU9mhDH830qkGHAzrgLRkGZ5KbI
T7OqbU4E7L1MVWQ/zVX70pX2AbPU94SEce9od1FJ6jFj7G9sNezG0a2BbYJensPo4pRvI07F4YEZ
9I/mWWzQGvIs1ZJ4h2FsQUwvzhUzfRnU+HPX9ti+TXXyUNAC+IIa86aeSpVFwiQLWGwz8EQAKRoE
3fCflQcVsdrWzL5oHGOONAyFVeidqzbGFZ5golcGFnkFng4vt9h2YnlXYfyLZw+QzZj8oY9DHIkC
e1W1nbfJh+kOwbKLTovFO8Q6C1AhhrN8alj8yvqE3fGm4QiHQPWTTkG5qGPmOsNWg3G0jxWPPjoS
ssui+phB8L+KKW62jgbTcjDNdt/H7IuGJCv2ULYAuAHcJ8ZF9UdWAPGmXlrbb4yh3cAgoaAOB6Bw
RIlHnMZ/Oa/srKNAwsSSDSYuDzqTth8ppWaAUWFUnaxheEN5dzZ4JtHsxechAtc7FlT2wh4CYgto
YPv2pHlIphtCx5zoS4dIQBwFccbhZpDemz4n35IUtV2ly2CZnVeFOXnffDd1w4WtzQLZHmxlD1ou
Pu6z5lXgXwssrQsh3V6GN2FsHCJm0H70gACaYZ8LlqtzyTpLAT4hkzYoMWwRfHY1VEzFNzybsnMe
KPESm3wyNWut3xPn7CENx0Zvnm23/OyZv2L6RLMnXd24ZMN+FBVcIwgHozOv2BicehFfrb6/lWz6
nYfybexjgR4mv5ON82PexK5mQeWBpBjaoW7NG1mLQzQs6CwdtkTxIADD2ea6SogQrpLZ3Nqd96xb
WXS0khohPigev0xtv2diveX+iXAx58ciT1k1lFQMSVLvw7JU7wX+dS6iwS0vOleW3cTnbBovQzxu
pOLOjtubMcgmWAHe1qoo1qapYt9wQDON+tUdcKmbzUKb5bJmJLRitfBhWNUwiLZaHl5LMK33y0h0
qUZ2SM3cm9kMHAkd39ziaPYxTNY9B+kurfI/EcLIWMb0Nm1zS0C/jZbJqtv2s+QVqtudciglKaBh
1vds1d3yIWsmrocsZByg34ddiHTqv9k7jx3JkTRbv0pj9mzQjMLIxWxc64jwkBkbIlRSa6N8+vm8
qtEzhcG9uI27mcVsCoWUnu5Os1+c8x35WAsJy04mv53AeBJjSjN6e+aQFhs8qmT/xHuzjUyWyaFC
5O9Xh7pOLk3dtHfoW3bmnKa0z2a36kQfPkcZgAgMQv5CRqW3NMPG3Y6BlleUXztIIc6xJs+3Hir7
mlhuv3dyQ9BmIGFosu6pjPvwqRo19N1NUw/dvdcYzp43i4iMHEvgrOf2+McvKunpUYp0CatWQVQX
+/xLW7TbXkgCsIArh2JoEQHk8Lngtyvl+fdpmDNdT1JvXWn1xIrKP3asus0WbySbI3/f4mrEM/PS
xZAo//xPYL+AuCJ0A7GgZGXiWcQpY14+FsPg3c2ScKlRgqrPerEtfRN3n2UTcd3XP0Nqw9ZRIT2y
g3bSq69JrFAaEeS2jLzxyUejUnbTWuJ3IS4gPlO+4HU0yrfK4uF3AJyiTWibu7HUpynBA+6PNN6k
WbM2/eUO+uzg1MPv0rurWXCNpzHrReqd8shARC6SyqFJxn9vZs1lHpMCbtkiTOt73bjs5aJnZ2wH
xFMdW2KNmWu27rsZu20Tmte2OCYV8stA2d9pBcgoh1VvwQ80memVQAoRlIwgi0lvLMI5XTU2RUxw
qyQ+VMAu5vaEg5ncORMCBFRB9Ja6Bvve0pAF5bwJBQA8r63idRjzDqEm2wgCbLe2P2DsdKubqMZY
zcwJs9s23c7iAOA6dxeWCPJxYRIuh14ZyAIIuLQLFBOOufNv6lL2qIc8o321qwY9dzD9QmOLQQVD
5EJJ2Dvm9MnPVMt4QFqFWXktgVBBUeYRifPu05goE1A01Ys5f4JGS+5W4ciFqtNuOYDnXrtkxywM
4TjQToAHjh/M+XnwqE0qnJMbXzZXp6+/bIEQT3f2OgaQuG+m+qul9G2wVByb0WTNbrAGLgd0ZIRh
tkGxsxo6N9aWOYl28yYFtrRqHfldVB8Ff+1FuQCE8gLRBlk6oLxmmi9mHvdZmBwYcJqbAMc2h3Oo
M39ZDwToHAVuyVXMJEmagFs6HmObL08jTOxkMbMHS5gfTecvsywlh8IOMN4VTLnQpZH9yD6t6u58
C31LZuIgC7r4PpqnM8LIlm/Z5GzxPKxaeONYqK0Xb/R/g1z6LJYWcaWJhbKXAfL7MJJzNFRCLqOJ
0xAmS5ITixcV44TXgjcZzzzD3SrH89Z3DyUDOHTw9qHK4ZPVieedU6F31UhIhH9TjqO6jdFu9BAO
KnqFLKl2moT6AVDMmogVZFZuiorwJsgzk5Ivl4SJmFA7iIImRt0hg19Vfg7S2ECIbNf1yXNdavrO
OIzl8xQhcVEzbzRz+BU7U4S1LSZIx7h6OmArWaglSIM/FH/Jtu31Vs92d4qsfk30u0mRWO+TuB8R
AAQnBLveUg3gW0Ee6uQlL+n9xrZuNm48kM1wQj/HQCbcEWIRoxvOr70qQamn4cF3vf4Iq0eP4+cw
3CIRkgk+KIRXK82nnWWLnTnY7y6zsSxyOMDC9GrDfERrX6N4sHqsA4D2+4zXW7VipikJnzoMikb1
GY2cCj5cfBUORJGiwE+zGb40dNft7YNEWgpk3IfNGz2TjF2iy1JgatpsSSGZ5A5B63od+aQryajY
Nq37WuX+arZbSkr4CdssOyEBi0uC+Zj0LrMmPQ9psx4C5e1LEpUz4Hl7dzR4sK0c0Vt0dKHcrQSH
TlLfKZ091nELmGtOH8jByx4I5LwY6PZC7XyJurskSXHf6hSknoK572/iEKxiaXe7IJ3PKAmMc1l8
S+1MW88hgULOeNiIW6D9UVDVBP2/RSwSB3G3dFCRrwuJsaplBL2cQtSuVIxKoyUEd/M5tG24iYPu
qxM5/lXJKXCzxtH8cKPbpIO7/f0wgylVVqqWqTHUt3ndyh/5bpUJ46F0BMNZtKG7dWs2AX2m0LWE
RKcYOUrRqYF4IxxcjDwY2oMbZOHYRbELDrVlFANhw3GrXYVNHagaNXfputDychI5c89FPiApBk1A
aIs/7KTI70iYrJYIZFGANh3iNgRStn12a1pAiNW3wFSdAkNi520FzqLqS9Bqo7ZPPoVgkuHlL8B6
kLnzGROQseGie/XLkpCiASVCERXTsu8LtMSFs60rwb2W8vH45qfTrcjcIDhpvgDQ3aWzWZwAkdmM
GbtrY83J0udmahBSxjSypoWQOCns3w28WyNO4y3ffYZNIVcDNjNJDoC3FzMNag5gwrklbILbX7U1
03RldwQGhdOjUtO6C3B0h218nWZgniz4OBrz2VqbdrlTjAOAdY3YbFMfB1bfn/OwfS2IKKeI5OMj
yJ7drVhO9a4x1LzE7MSKxXEZkQhxI1UmHOfd3VQ1l6oaI1Iy51+uzH9brQ8TmD2OC6hXKJoD6QeL
GUs0Tr3+1R/ESxdVa3Y+znaImzuMVzg69euUskic5iZckmP/GIfjEyOkndupvWDJQR4ZlkrS9m5Z
qIRWR/KRXIDntHNuYa7f4O/b1TRFwzZ1zPvk1lyUbTdsLPNFzBgTRtQpPllL8KlxPLYVlnPa5DAl
oay1jENoNO9CAXeNgbgii5ZrKh5qTDDtG60mcfaW4YbOaQCKGwM9tUuclvptrsSES8jcB7ODdK0w
fwWopU4dPyAVH8NEz01Cab2opb4HtRctUKuna1smnw0BOSsBJWRlMyKe5Dl1YFhbCfaaBGupp7D7
9T3zTTeekBjVxjvhbkj7pD4Q7TqZGjApZPUhoS6vUuVuHTV8ugpqOdD3hbYBthRO2FFeRLBMEWIF
xdrCxNwQdHNHYOvOGvir8zG8GGnPuoWsqmWe2gAWzKc04VS0GYTnZDdzF4LO8sa7ULMXIRqjOXoT
8uq45AGzbnyHmLndoqvSFXcq8yGeW9ZbChEIFtoaMQ3qUTxrzHm4XjKGseuoSl76cb5Uc+RuqjR8
A+Do36kCinXvsF4ME2TfpKmtGVlT+SA6xvj3lEzVNWkkeA5VXos4usY9tb4EH+Yn8xPCc4FLoGA/
0bufgY1HlLkIL6J8LpORNCXe9BX36e/CVfdTQAuHnI03is5+CGlAIuh2kMo8HHAuZP0UhyXCqIdq
staBT7sxlq7GzYI2uS1PemAcPLB/WzhZlW7IA1z5PiEdCLtrGLu5OExUF0nIAxPdKJVNY33Kun4e
xG22UMSw1tyRL1TuHmaIrqMfHOYpsXYsFu4j1Llg+entCFVe5WEGG6br5c7xS4CS8dEM252JcXcB
xwrXeg3De2jWlmIcBwcknidv28A5hksM6BoWd4o2ZxfE2SMDLTwDa8fMVjmZdavSkBgNA0gsOiCF
wom2rhqBYRfPpOaSKB1gRgyIpzQT6F8EwFNg7/JxurLKwwHldQ99ySJOx88O4TpmSa1xUzFRbCcM
QgHTVlmQrmYr8VbVOSC2eFdbM05VA2VD35kzOQPEs5qAxrzwd9dd/JJ/QRLNEr0rU6U6GMmNVbgK
cKpUdWafJ5mV26kxPRgyzbfKGgDziBo6bfHBeuUVwrPp6XvZ9VD9iuHVnAm7anpnyd0zLMZzkw83
HfUAedoJmF6rh454JUaBzXcp5ROqzoUH2m2ZTu5bPXGgEWG+nomFBJ/qAZ3LqBnwH6MTTJOXbAYe
UADdW4xNiawMfGTAqn0Tj/WB0TyTEu52jCE6wzaKDDYEpbNQjrVXo4s5U6UEaSbikgnjzn/bpDCC
EDN3wXqM2ZyqlOeejmpa1j52Ad22L17e/ZgJLyjtEBuYenwns+AR6TxrU78LXu35NroRlGSGd7XL
KL6MYC3dkWUrvSLSqkakmwbw0SKuireHOSRcSveEiqBvezHLwVrOMZJeaFOoCuqN0xjPfYu51K6c
fm02qtn7YXXVo74jr+2jvt3a/yuvgkOgJzakP//+b19lh6piuv6EcVn8RS1lIppBh/an7Gb1oT/+
9vPH77vpw/793x71346x1u3fPorvv11++rj9b7/5T62V4aKqsm5yHCVMZFL/FFvdfsJzbSmhKsDX
BEHAT/1DbSXU3xn744SQLNhtC7joP9VW/BTjXVRYPmA76fI//4rait/xF9WTwxngKlvwBwnfE4I/
9q9SoakPazkGhAT2gbwP4eJk8O10/s46vMLqGaKlLdGSwmVYuvXzaG6a5BkE0tK3r2XSbAW7+tBJ
CXGnoPM3yhkWAvEWXAJP/SLwEfgdws6bLdo73TLBQ0YfSbTtb/rZCeaM5LeBHQ6xCQIU5KB4sge4
1jQG8RPPLaDz3+VHQAnvVcwfNJaH1EEF/UuYn0OKkdKsVibZHjeNQ4L1eEoIgO0yJlVipcxX5zIw
l6u4ZdAGeYgxgNoQjIQGmLHDRUyvffDkN1czJ3qJFJJWUmbj2+E49NVTlGBlhnkl7XrvpTgK8KnJ
lIk//z4Eo0AJKDjqcOWmLl4twERUBhmTBRVYZ4kxoeJtyzv7QMW2cEW4bbx2n1SgNCKAjctIxeSL
fTbOezDRQiYn2FyL8CxoPCShzNVbF79nkAI7/d5HdxrLL4cZE57+GCKQLrpwnZJP1GTpyQpjGtp8
JZyPCFf7EG60zSRCW7usJa7RK3YKY6nhhVvgj2wQcCf2zZ0wZ6T8CSs3Cq92OHpts49xgy56UbyD
5sK3ZIXXYGxPdgpFpSzvG6fbiPZYd9XdPMZXoGH4LOkNKK/BFIXXHvvS7T0oETHXMjs1QUCsEP4Q
SkkoiOFkrMsu3anaWEsGjqpvOaj9x9tbOuEgnNQpAdB4vb1YarjlNHZHnyWZsG28Vf4V4sH77WVU
PbU3b30Rye00/EqGG6/I2CJ1WQW8M2zb1rL2T6QX7erkvRiaO1hhB2Hw5YJFakoYvclySuZLafnr
jn6t7zDt+fHBhfwKJurMYby2grU9W3cqZifSJe+JQ3pKG6yx4y3tIDrA5zliaKGNYoTmTVuFF1QG
bOjwt1fhvILVTR0WrbUJjgbOt6rz0zAjCUafZITBuii4UQxixUkUhz0Ds47rLth5uBCIm6vOA/u5
AWKi0XzHGkbyja8ewGnL9iX5J8Vs7lCtPyFBY9NCWoLMdlPyy0iPQzzBonjX9LvIb9bW+EwCwsrQ
78j6NUMJvnihDSARYlrvPN5iMp3+VzBgn239o579q3FDJZrz2pM7d0boY1vnEYpMDmYBIs781rXj
KXfZf6BHUInPywkW1CDstbh+G0LPIYxQR5SO++HYr9YoVrcfSpEAuEUO6mnmdaHETp8iBDBN9NaZ
BDUg4zDCJc4IlHv9dmRaZXc/s0yhsSHKq6ObqX2pGGdFyDoadESFx0AMi1RjvTb4EqZqxGCIEyZK
F8L7SYYHnWyt+Hc/PytKQSv+cqyjMaJyr24hGM5tH4KIHLN19x6Yr4SCZqxSPUVyq/VUki+NEmBq
SGcst7knl7n5bA3XSN5ZcbElcasGFszUBxvDmWyL1RCh2M4LIABYGPkc+q2JOZYoiH0fA1AxamZd
xcEp0p3NQVVTQag5Qkv0wGaDmvgdafqilcQYT5+E3dHPc1KZny4iEpmk+wThk98LvIPVsmdrCfjw
qEha0DFAxc7bRtOWXmeNBxYLdraseuhQ00iqTLcrIAMxr9uMyLFZZC1s1uQiy2+rn13JGMqrEOBD
PZrhZkrO7pbJog5v3W6zEV66I/Fnnfd6PcTtJs7fblLGxuW4a9rb4mhX2uTmYULqMT5nzqfjO38K
u//POlb7JlP9T0Xun3eTY1vS4rJDFKzkX+8mGRo8hPHI85TkO2dwdiC7n+08wr1R3McGXfoQrUfo
RJRSy4LyEjQ1ZXx/9JDFeXjTYjtZiknvdePsXH688o2VtgwCWwqyNsON8mwM/PY5NrulYbxXsl5Z
3nWKwpeY7M44nLdEpS40nMLMZhcG/cglY7Wna+vYsIbMOW4GClDtG127aElYo5i8CvZmBSfIYN8E
F8Oa+SGpct1dHbvQ68LrFN76X16F556TmWkHmviOZF1R+IcyfEwFOafcG9VgnGr2iXhbeSZ5gcyC
sdUkjth6HHQTXGSTfN2Es7BjK4gTEbNbwi8Nt15UHfr8Da3PGay9l1tcXt7Vq7LVmBmYyIyHKTce
uEA2uU8MQHq6HbZEwKxbGCuiyRgsdCAwOLBaDm3FYdfGh4I//HbYaZDUY5++4O8nNRsMlntwTeNh
tqNrYg4XMavnOCUYc6BHZo0YRPkO+cMDtyrsBk2OG+f5uGFovVRVtjPpb9NJL5MsOYSls2hd6yz6
klEBH2UQbW12gEOPLpfXimS15hKNvQit5c4ygu1k4UF28aIXMTLl8p59x33LyUdzvG7j8RJynv/r
9fD/m5fg/8eU8D/Qb0ACwv+tID59lH8pgf/45X+WwMJUf3ctbHgWanS46P8sgSEj/930WOUqU9jC
NQXF6T8qYEnVbGJS8E3fF5LKGTV+W1JioXe3/u4LliwU057Jgulfq4CF4/61BDYk9n7bY6LLv++/
quTTKKQ6QIO3r+eCgFNmbk/A/Qg08hASv4fYNi+9lslXeqMFkTfanS1pMBVKiKbr90CSURIKxcW0
RHA/vjM4RptZyaL8YaTuwWAC+En8UyGjPcAbB39eZO9jHAMM5jXRFBWC82eXgTPLc4AXWGPTGjJV
mI+ompqwzC6jbNSrWTXDwUwJBLDodS91Uru71iZUzHWsG2+qgrkFZsfRj17jhU9+n7qnJnZJpGbf
Q05DE6RfQU1+udnBHtyxXJS/DWW5FiuJyTx3TWhcaLI9QCOO61O+aecFH5AeVmFVty9YtbEpolK0
H61IWawKIZdASYm9/hE6MOZBqRX6irRoibevrQcr8FOywhPb3Ln56J9M8l1fgY+NPpojF3nykATG
PWrV7jGz2vilHoP63R5g6mZ+3R5h4apjZ6m2wwDpDI8FalhiJmPymBdBPjD5QiERrzE5umveD1kv
RuAmZ/aR5aeV8k/mImz01h5MpMtJTq61U0/2ukxJf+w9kV9VMJMs4ICFxBtZ4un1Bcc5yOzFLF3W
zkFRiTd40fJaeo39YhW3utY3QM9OY189kwk9/mRNWx4jPHfrvuJYTCNRHfIhH9iBpCZHJ35ahrSD
f4fNMgyXdUeTnlWFfbKdPN81OfvvTPQ2KffoNu1EazTqdUmgfG5vrQqXHZuV4sRST9Bn5DZ7lLgr
/Cs9ApHENgOI3B177FQ5K1luQb5iC017t+lMSsp26DwYtTd0bpXhAU3DLD9FFfGqjGsgZBGKcR+O
LTtpkCMOqwW38vdYMiikg9F+iespvC87GYMBsvWlrvnSoXK4rQ6REe7T2gA1XSQ1ortRixep8/Sb
DwcCsjsl9npKUOHcdKYBPj7ASFgoKLuUTNtkY1mje2+X8XB0cl8tWzePvrIoQZ4zlHFwUqojpEll
gh1TVrzH3P6n2MW5rAzc0U4rQyLKBIAgYsuAo7H5WBBNC7kyb7oAbaYT7XVMXW26QvzU8y1/S/kJ
okifq5PIKBskaDavZ0GuqG9ToC8GN06OmRvXB3/yiMqocjDkNjzdcFXC91oOPg1tYDnMjeZ4eJ/i
OXzLK9FDflH+t+n5xqOVk/vLbCs51U1vPo/C6V8Gw4gP6ZDNPxGKH3OXzMOwtqyhuyG0COOQWLMT
T9hXY6rMD6/sKxo202yhrtXpJuNTOwxkiO1SJxN3c2IWq5ke+KJ1FB+HrEce6yZDiKm69aJnmrZ8
N7GE3GlHovHvgTvXS97BaGJ/P0UevohiWMV6UGc5tcN5MqWFBrhN7tQElU2xQ6EbIy2QKbhffZRO
3mR4HJnZJaOUG93dgoHc0Gt3UxS39wNp1x/8dP3aJVOwVaYvnnPQputGwa1BJI+WLRjjjPEU0u3J
5APD+OPeSTSGdEde8paWefRL4j/YtcnAAqXJWb31VeesEwjfK3gAAtS3Njd56tGWN5gYXGBLd17g
TRch0bM6dEhHOYw1clGcvacZ+dXPhLUofwwKqfZWbs1PbZnm9yQcRtu6R7s4My6roCmOxrLnEIUV
UHXvI/XGRVUu/TqOScasHlIVabP6JxFTUSwG030nGw68wGomujLIN9SjbDVA+uTgHBRf/I0FiXBe
WGhY9+bsNVeFN4f5w4TNkxoH7hm+7kK2/aGt8B6XlMw/0VD39201JaDKkMRgFMVEFkf9bFz7XIj3
GWEDAkUgAMEE7d5l796WUEt9x0WcPxFhyyq7Fu9ItzEUa0zhe5eD7k7nM994IlCrn7w14k3KBupi
e5PW23ioYQwTDHGybVghqAeT5gFlRrMHEyQeqzkETyB0cjGcabi7hQG+BqPXsHYc7eKpZOkXLbog
H3dTg6DaSZlxluMcMTIIR1aOfQiRqcj8h96wwYDjg1u3Zfgm3aB8VBkSaASVyZ2hmnwng8x7H5Oe
Gi8rRHhu5sL50kgd1+xRQDraRn0WYeMQLoCAdFv1TfJVVdGwLwyd44ogcIEEZw0YjOlq3rOOIoLG
fxYi0HuhIm2uhWSU5MTCu9aZDxSJOLmNUU/+yc4yZlg6NS+Vy1BHlB11alXWWA1SRZpJGY1IhRR+
pxDP7ncdjs3Gb7z4VdjSX/d1Uz96s61+SvmH5LINjOccXc4aG17zkUUkCIkqbVcOYxTUr7JHThUT
nTBIBg3ROHiEBFL2h/2EcDCxHbUduMp/RdC91sE8oRHMYF181pFH4Din7E2RlzrTHQBheRmCZoTc
lpbpBaiMvQnHTuys0EMm3WNyVgrxF8qZdYJvZTeMVXQvtJH9IA2jtw2J1uPrWls+MoyOHOkCn9Ey
BfJnQzubpicfgcfBN7vqHLWom9y2jgB5C5OgVniVuR1G942sWe/ZqBxwTznLSrZRDevILrdc3clJ
3sxg2orEtkJXDrJkNuZX6QgUgDzEV2tQfGuRA2HIqQn0ewjtyGFORj3/AlBNHgTkiY+YZ2TbJHqe
yCrP2YDEU8M2gG4WVjULm2SV1YE8GJFRX6KiD/YJu9pTmgb1UXhQDmFU3Pik5mhdPD9EZQlnpAbv
kguWXiWWJsadBD2Y80dpxUj1SdXjBiytd4tg+E3opsNbncTOfY7uhkySgB1lNcQsl8eMsNXU7Vm9
SvqjQyf3aUPvC3AQJll4nBd0HyS2TwrlTM+9mxhKoqvrQnC5tvGCUk59RfBdbrEXlndxgqSADjWJ
tTHiGbDwSTkr4rRHSJBs7F4j26MBtAN3F2WI7VFTtgXDVlv0mNZLzP6eax4D3bEHySTkPSOxTmHp
Ol8tdnAkpFyr94jm8qPn5eaRmy35FWs5PenJp1ABLeTRbRKUk2Uq2KnMnlZIua3zgBTu0IRFAA95
ngveOuT5x5nVE+QLgeQPVbN3mYuE9lO7zZPXpeGTnPJ+j9ixe+uDadoPlAuv3GXF3pmdLlzUzGoj
+N4GkLFa4Qb0yJ5in9uOGv+IF7D15Kv+TMWE2ARW1ga8qs/ZELrDfaOLZtWwNFxiSzXiNZRPVMlx
Xkk2IjYEfzHR40bA7Kmf2/cIVSIym9A8OamlGXjlXcAYdwzuXLeMXtu8nF5rwlafzLm3nhwI03tp
pgGhVBbheFs/I6bB69PdaLevtTeArArYDvOBrSoYk7g4ZSmePDPluGXEuMGn+xFHmD4Xtkd9oUMn
2jSFXZ1miEjWSs5Wv2sz/ojI5Zs0SAthITap4iubRP+gRi97togF2JbS9mDB5jjm0zkNTmVoeneW
2Uk2ZcH4mUEme4kR6NBVoGvsMLpOxoNpECjCPtEnFKR1xpOdONQ09awcaHUQzIA71p3a2iql1iv6
BmZIKEwcGObESjTFgawhtpxLQnnuS0sEpwp56CJ3OhMuQClBuXvABOtiYOLXRP14CIUrL73iOZns
sWMLRdbj3qO3WgwD0vl86PBTDobF/xIzg5TboUQjpnVGghol+yq8OVOqsL4PcLIyEox6+nxTXEre
PGi4gr/T9RUuw9yyppfeSdUxHm3jNBk8ZYBJ/ZWbZOG6aJISjEiYIWLL5QP2rvRDmn3xSIKTXSMO
0yPkEQ3fSzPWNtYR/rgHu8QC2U6aaLsyB3aREPQz9i6LgbnLjGdXp8NedUKcR4Jb3yZg6h9za3DN
g+hDUYGweOcZXYn8Pun5Mvmd8zH7etgxnjEetDDGb0d5yR2XWvdNCla/xhxRnrysJSXH0OHBbSAU
3UjxPrNcp38n9heyuiv1Uy8Q3Aq43Pe0XupiQGlgGx3Y8zqn1t46TYiYNlBjwdjOcejy1PhFxI7z
m61S9NA10PC1TobvTkx4u3wjPAEhGQlDKMWHW/EcO/nkv04hDzdyUeKWyOhGLGIzTArsfL4zu3BE
vaWzENCbE8LrxOGxKUIVPfdhGT54Qvk4w7ryAogFuAXJEofcbu27HvHxKhtlCokZykQNcfirC237
xRRT9N4NofHtVE3b3+ZA5rIUHm2t76JHr2W19tOJXLqUw5wqCx7xKCm9BxGzSLISCRFqGq3zNCEZ
Jm6pto9DBKi0diq+wLw39mVGdflhmSIBq+iFX1UUmmRutdIlKs0zztSP/SUyHCdlgwCJpIOigi+5
Q/HlEF1IQS3lV33T0I6RQBGFTMmE2x2KtVYGCLjJ7Z84nVCH+1G7jMMayTaBUigey8L7bZdV9D2H
80xKH9/yZuG4uIdNs8leUDuWl0n7xV0A1XbVigTcu5dRMYE9dn/SgFmlN5tjcPPt0NPHA+oujZbr
LujGKV6bqg2OgRIY4URYmic5w67PfC6kquE6y0BFKzqvXL8MFvVcT0oNQ/qRpAb+lsrcDVVUbCbL
Su5IA23uy8jBnI0U1YMDaxrwyzyvgZyn4wcy6xnOS4QI29I01O/J7qhM0oLwEFqEA4RLrDyh5a28
vBQ8ZYb81I2l36o4CNZ16rjXwOuSlRo5NFfO3JaHsrL7O01UCVYQeTMKxfa5jJWC2TIR2AO2SDBc
1lhyx0WHE/yC+VxsPJAybPN6YENd4cIrmtA1rVyd5wfH6bvfMHm1uhAmbDATV/mOv4RoUentSinQ
Ue5zs7v5z92WBVFqzTlt0RxuGsn5bkRONi8w+c93Kq3qdG+OrXdmsQm9zCf1ysJQbMnrXPTlkSML
ASCxuFgR+Q7sRz2hsqgIMkaYM+K/8mPfepHGZL8OkzE/mk4V0cAp99lM6+EwmJ5oKOlsCua0q8P3
ejaT3yZNw2dsd5qbhI6NBp3pe0sSFiGOhvlmiCi/xu00NSC1Kuult5L2Cm2yhn2WRyg4SYERjwgG
Ic26GhkV2OQKkF6tLaxZ7uikvxNn4o0riaF67S3R/iRGYX9HaQIm0gNj992FBFKTja03cDObR6IR
MQ4lRco8g7wz2JpkUn9Nk2sQrlEM9qJvXI6jSc3ZV8Bpeoy0jDYVpo5XwvT48Gr3BhnsunPPNfqT
+6gMkRuZEckAtgO7gEg/Sy4V9jQkQk3SwV4tXBPduGWgQ8uinAoxDX9FaakPY637ldNBws16+mnl
CjocGVXRyZURZt+miuJPb55Qr7SRPuE2914NIarvBBkHgw+Ym48D6Sn0g4zRln1e18Aka/I2oXGx
5VyMqp4/iSOp0TNh93ju6hhFtJFWiNchDosX3alsYH0CtL2LiBPBmjgM+WLyQuYTqnesA88HMJ9S
UYIsosD0dzmdzhs+pPGauyYa+qxkKraQbWU+4DnHKNZrqibiXEW8saPOe6trMzj6QTlOBw0ZZNlU
Zu4ve8PKXQjQsnSWQ2ybJ6sY3ZxnJhe/qzjNkI7oELdgmBrQ6eOg/UEGFHr8jqo+Y9T37q2ujQXH
Fy3fN0Ot6b60g6HeGCJ1ubWDnOwGU6TVe4C8i016HZuo66VHalNnIjKP+xoMBcmHz14Rlu/JGMpd
iyXmOQwSDDzKIBRdpMyQaivaQPzyU4IX3PkyGUN6cq3WfveAdRbLueuxVbIlJ1IbtMp9VozRXdEQ
aLKmrWLZWQcOW4XBSp6ysQhmNmahbQA/Epmxsr2xgDLg+aTEyBFCydB+g2o1tjVubtS+CHi2bgxk
SoyDfIa9biwViYdvwVylH30QeTvbdwkhyUWeEo7Vd08DbKyt7Jvo0rQVSTyYmtjNV9a49OF9P1TC
7h8yo8RVF5U1R7Hsio2ZuxNLv1YbVwck72FMkB5oBVnAHVWK2n1Ig42d9gqJU1tGhyJVCHaIS3lq
of1CNTPkrZVVldOsdN1jhdAzYXpa5k9MRL0NjALvd1YYxm9HxeadMWJKWphBGW4QuOtv9H3mjoY/
hkA6Bu9GauP2Ji3mWIWGu/VGZ2KZPlh7LkyuO8+b1Yc3AhbOtRssZE5+7VCRTwJtBA2wtqpxDz7B
eRSdZb3N8Hx/SBKNfllMXXZI37YYvOMv188n9rsKI2RTsKis/BEjnGmHKHDTdDrreQiuCt3u+9AY
FjmKXW4d+sZBJ5+b/qqHnLxitVMtaT5gQXm+zoyFZBCw1qDjfgM1dHYtAnAUVqN8T6HVsh7tvfop
9nnSnajCO1FMgXllkvYf1J3ZcuNImqWfyMuwOLZbkuBOUbsUuoFpCWHfHXAATz8fc8baqqfN2qYv
5yYqszJCIZGE+7+c8x2kxRiqMQxhX4rXmt3pGb4hqSsOwqoGl3iIKRqPcdl81ULuiZvDieaXx4Sp
SCz0XiTLnpQ+Go3OcgMAO0X15N5+WlvHAZb7tFFyZaX8uVXmwTVn/M6NgJSY1hH2Vu2/4zcQf+Wy
iM86GRUqUW5mxeGEHa12ox16b5AdHDHpGZQ6qFazm9w/3cjfAZXEucm5c3QUxBX4F9OL+i9hohIj
qa+3N9lNomw33XTGM5oc5kxY+S5I4kzjgEbMUg5LQkteOOCkpdIGaEAGvmhn03Zvgqo82gi10U3P
WCoFqkN4uAixt420ivfMc7v72BgQ6oCMIVexnhw+V755JqdQHOopm6AD+mDgyb2cEOhM6sfJLbCo
rNFB23MYossUC/XPVBCQZgOTOILbFUhiZLOP6COPpMRASFsWg4GBUmHEXGiH62zETSLUPYxEQVVG
onTVVcwKQdwz40tYwQ+eDhn2FAcdS3tbdth8BsOCieMb9qUwrezNIqNxoA5VuMTiqoaJpAK4MlbF
2p7uMp6ZyXBVj5+gWeAyUEjss9JNm9UwUPoRq1TsJWyNLZZ94312FrJILJAmbCLimIKsSM9BPA+h
3eMaQ8VBIk03ZgeiPMTawYX8VDbZcOdSxaGXJnUBSl8JqqnB2F1gvAQfl14Mz8hJyrC4W9OIXXNm
S1z+Y17uIjzOx1Zb7rWoFU8vAbEXRnjsgkp7Ntdw8U0COqbuuZUVuskY/Szldukkx4Lcsa0maPkE
N8d+qs0Bne9C5AXo+qCvPrnnS5KUkas6mygO+p8SwI9L5zOkpz5wnM3UYuxzZ4zwh2xmgYU80sGK
Q9voPRcqzq81TqN9rIlFdt0kBVDYadE8aD6Zj3JII2/daVkXu5xOM9tFM6CGLO3da7s02XvZOzYG
8ily72ld6lBNLHj3DlmcKEMxIr+msxheW392n2eqHNJI4Ug9RrZs2emi6AQ5mU7q3bP9HsW/03dG
KJM6e7Fha4F77RRk6NxLDwhxcRSK3IC2OTGC/qa6W5a1NFUkNkVdzbcDVkSfzuTyFrSKijmcRs0t
b80OUPxg9B6SQKI/8kQWI+bpBvySxFX5G3zb6Clk0kx4tJIiLuHIMqwk63MeAfMWkTDPMbNjklmm
ntglAIUFMwKjmb+nxJBIaFqiAVdzW4OM4CuOVN19W017toXRrsZKHp/msYuc9wA356+BKz140tbk
uxveueyl72c0EVkiFqJdIEBr+k4G0ul37WhyeEw+qpg3Mr/8m+rF7u7MeInmlWIKrr+rKq68nenM
1Am6yKa/BviaYjMQhAHvmjeS5I2Y+nATYPonnwFtI2UJ+J3vyRC63Lq+L7KwnQaOECgP7j52zLoL
3Zp8pBUDGjfbZGVlpRTRHiKIqiFAaltbfnOsFSk763iB6NlKLe7tRYGXgvaecuz7yvyKYF08YqlJ
gE5iHDXjoLkQcwhArBnxRcT8XoTyo+18gKfKfhYY+LsiW7p7CCVUgTG5xkGN78GLCaYx5pErUEa2
OnDdDZfUMSwKVhdn76rnQoKIVYrknViy4G9PRftXy9EHOakE52rBKAzGc4ZTESfQiAEVGBLcEAvR
jM+EDhoJo+oZHOdntowza0AWBXdDFPinukCCINqq+EX7oa71YjUX2t9llxide6g6niHgxISD9AIk
DT+YDDEu2xu9WPKKStE5eUY2vC0KgRAuFrILmNKJW/h5zqKWHHo51cOnYnHaQ5QgSbCipflk6kq5
zcaj+MUxUv6p/Wi+DtCgSdC2++9ZpVg9G/cWIAS++9Kxs90krnYfBmcYUZX1lHKqbyc2oLK0TqOu
7cfSsocnNbn2rpf+cEwatwOtX/vpu2vlNTsHj6mSOeN0TbR/iiyXR13nbLvYbG5wH/uh44uGM9Gc
XmbYMODY5+44aOUeetDwu6JKu206DxhwvBlvlh7q+Q6S+LDRtG+Agf1s3iRN4M039ab9mPNUP40e
XFAHQdra7oCq96a9Dtp2uo+9psV6WulXukPUW5bq7T3ZgHGYWYP1QfEf3Dclij5TVPEe0o3Gdd7e
eGw9njD248K43Wz9gjEyV7b7grED61VuqPKOaxlWSY6BGUp4pu6VYLNwZo2MODzhlIH/EhF7ivZ6
Re3hbqxYy4vVmAJRFSYekiMn+acub3NDbxqc78DwedEi3nEa8N4/mm2CKirDtA3Uqpyqhndukk5o
mZXJ6RMXowj/5xqT/wf1yP9XsErjvxOPPP2t/safxX+SUJv8if8joTbNfyEd8cGXWIbt2Y79HwoS
gRza+YdH6fsEc9Fh2v8hITHdf7kBA8lAwpQMEJP8m4ja+pdteJZH8rrrBWYQWP8TEbV5E4r8m04N
rYREa+GZ9NNgJJGq/WchSW+2DKNGgFlm3dyZZvoytaIMOatRNrqWGSYjc6RWy72STcSKzSBB0mQu
UWUO8VIAKgKnuOAvmGwpT5EB+hkunbn9t1f0/r9iIW2Yvv/39+nx+vi25fFyeKYMbv/937CQZIm3
OXTrM93BJbX6e+qVaZu32Z9FYD4c2uyLyoc+HjUBnYfPPwTE+9axfho8rh8z9aOwjO1nc+hYSqji
h71kjKjAeulk+ZIq7KqWX+BBLkPRM+i26HrcrrgfC5RxARv2I9KFCDB49p7RbxVZ3j/LQv0pu3Q/
5715kxpqGprsRDewSyUuEzHbJ/uWDhEsbI8j7pMtPhjqgJVrdde6D+Yd06OKkaa3VRoTfY/3xY3S
HBN4uQeQGR9TmZMHt5DFMhYQx3XkP9XRfaxtdUKhc2DHzncDs0cajr2pkETqxwU5wrqP2Q1kCWNu
NWgjdIfmxwBuci67m5g8JrVH1a61KfzlIbGrBxt3FlYz/VNgTDzbGNbC1GkRTbDvAcjXM3t0y4s5
SbjJ4H20Bi4FvfIDF9PDMjvxTuFvsmWGlbAOuFx80z2Zxm9XfDJHZqSLaWe2yCcYm7ldUywZq9GK
821kTdeE9NSd14Ml+ucX4lvBpQjCzkvIy/0CGII10bjuo8C7A331nnvOEdCYs7Ir8k5KB8U0vHbU
Ju0mFfCuF5QPOBix6sXue+oNye1D8t2iCTR0Mq0oR7dsNe/c29DH4RBFSsqsh57eJ1Ianam+Ub/a
H+K4N7FjbbPexuICig8JZr9KZENi5/JhF/UeXnHKeHg0SZ/TQ3FT5yZfLil8qK+xS2rfpgi6NyMT
LyFUiDZNWWENv0gs/sYE7wak8cIdBazsMTbvBDHnqrreZnx7123dEH3CV6qCs64EJKFMrn3tADzL
V4rccXjvDFId0z/DTB/Y0AbMvdWuBI6prLQ7dlP7EhRMuWofvhMiE4smfsXka7U41k64UMbMW+Kq
15FvqmGTrZcu6e5QR+48JlJmbmFPjxl0SgbiCe0mkWHPSendQluzL7dWm6iaUbNWajsBmBwTi6I/
6N6sm2wXmA1iVc6BrnqjL2fCTHIQG1dpQWVVvuSSvV1KdaF29FPU67S169bsDlZ6RKfNDmQBY1A3
wWfFeGDTCeo1ieMY0mNYITBdO8NbqwOL/JvF33lLvKfxr9b4Ed/JwVjLmWZ+mcWJneWdFNVd5+m/
9Tw90uCn7Gl68+iqx9tq+840iGXHVtznibsp5vbrFiVczmTxNsMNK9hTfVp2+5sUE8VpNaPL9biR
PQv/R7M107pcFcO09WPryLqbsf1IvFBU/C2Vtc6Hwr3Y3pehWmRr5seEY7dU2EYy3KCbOkCPMVIQ
UvazOCLT5GgVXy6ho8RjqXU9EEmbVHd+BNXgJbUrASlJ/bqsYzOzeaOGfXPa9Fnl47czsB9IvFDd
YitkYDym3Xz0oAyFRjCesGuitDGms3b6F4XGCath9qe9LWWWKH0j5WnLuJzxxMgzFqGmcFO+DKGp
K7+/1UmNQWypAtEyVAiqlXt29DhvunLiddiLiONhHBZoFjJ4alv5d3RSWtrcJFY2ISJ2Ga1DzJii
ZfFFS0L73xCnyEWUU3y7P0nxEDAwCbWRvcIojHe0uADpIOps2n5GbQCROMqrPxJWvmaWblhVQwvT
E9vLUtLLJLnpjdoFA+POwsXO7ZXbYLbza9Src90Gh1hjx1Bj6Bsp9JpgRkLM1dTfJICsYWzsiOuG
QcrO4q7dsDCAyGBilPNrCJLt46RZCPZMlUsiWtY6ipi9SO+tkvlxaAGzeovD6Br0lpbOYeAmSDZp
VRKzWbM+KbPpOEXLKZoOpBZh5vawSZal8S7jQ+Dj+e17Qnlc8WEF7nBP6uSqoBw9tMw/MAFZ+B7t
pg8L3/w7oJduk5kRnucCKg9wSXv4ACoDZ6t2im/rpgacJ+fcxvdpn1kcwRUGBsi+tRH/gNQiKBF8
J8K1a1NyNsHWmzWyzZRkSDb8+XqZPxnVsBwKerYHfN0V9i0CMG9Gz66M/xJ9sIPCAwsgsTEdWsUB
J//AZ/qymIrscEPSpA9h1+oTVCF8TJGE6drb8UbcVAbBI1hYrsungvggIAw2EWITYPpJJptunnh8
hm6DX5Pk17EC2q7ne0qJMxLBkYMCY4oeu0sU2+Rbw7s6etZLIIbkZLW4DZec3NZh7AlNDqpdQRSY
kuUK6Xi2XuKOKPTK2qTIOQsjRDfiHYJljraDwz2YVMnGNeFIDgE9u2wS7IxVD/4lDljIBwEsXmAU
e5tLg85uzYzFP4BIze8Zx0WbPoHmkMXT00js05zN2Y6g4HGbx6ywo77vr00w1iEpUz+RzX1p07B0
eRC9MCYHIbExmQTu2myUSKygT8UIY5ZhaUijmvJN1iO3TYLCurolWoel/AhQW3le8haB6Qorp3ob
dDCFTWBu0Bdgs/adJrSH2N7mjDdXg+1kG/a+PmMY8T6jC1qlbJ6Iy+Gwc3hwjIKQt4UgA3IKhxVa
U14wkb0udfuaZ/Je6pn2xtIoQduJ0Hdd7P0aToOlLXPjpiymaZb6kzumxR0Kgq+uVRKwIdNc+Oev
uSLbpiqqv2hDlvPc0/CpBfEkavhUVM657KM73Tnskuhratum0zTsx5mb/XEhh2KfJURUsOk9pFYm
97nv7ztJW2aqe6q4/uGfX7Ia/+gQkE2aTtdRk1PijPEtja/98enPgKXdt/7ZCfSXkt6OiQsh9bdv
CFhFJYNdxIDjn2dyCMjdLLuZakTJwxIAOgCLq0S989X0hQUMaYKRXrvpd66CveMd4YiebWBsJJC/
WmTRsbHb1YGPqZ04ikz8Bk40HQUtnzksz2lUforGvSJ23emK8CmbjlFDfl6Ps/Xe0aitkqk+ooKd
934HFwa/rnmZfftJ4qpCx0DNSlijkeQcAyB1WpNicsU0gBjSGRWF1Tj3A/iI+wAj7lSEEIK5rxXS
uAkKF1jnWGIYa0sf5QO+oIU/jCMTbreX3GcQ2LZNAPXNqBcvtKzyWiR6g8ADRlZJIDYhbowdi3un
sx/Y7IiNW+p9CQFqRerj+z8kJf8XzVZ5zIa/dVkB0ATisFoC8BNDmcDutr1nl8Cw6eq47Zudeq9q
6o+a5w6ugfvN5u08TYTaK8gOJHXmZ4uwicpdaDh0/9uJzTiOV8Ik9qPPpUpsbRw2pftjg3UFH3Kp
/VytJqlRuRqUv3MZ3+uYS2Yi34Puuntgv/SUppmFLw0WcZsHexSdxM9OrrktNfJwsxo2WO7lhkBH
D0dHwDoWg2AC+NHq/C9EidSxAi93SSjUSkeyeWoaOBqLAgeu1CPMji8fHVyT2YTDMm07u012TPmy
6zlF7jXmKR/DS2sQW+7MjiCPzQ2Lvg/YxwefqTFh75cfc1FZF8Sbmpp6nMDAYa9ymAQhMZtZBhZc
aC2JgkYa2du6ju4iEMXc01WwBn0Rh8uN7IGUOzqWUVLvk5SwmAHSQzrarAt04bOU4ejHJWSn2ZMY
WHFWvY8BNdh1pKPsXN/Z1c3c4FJDX2ckfrFh/IhJzYvUbow2ttV810gf93Xqz1ufgUMDzGadVxUv
UK83RXMkZz5dsbYqKQ3haDAPPNgRbq6kr8QaxuPnmBDjx16R1Nzpm0MfShVorM00xjgVx/ephYv6
z//tOcZPIuoS9ATUVc5U+g0PDqz/lVX91qnH8hmG5W+MuL6zzUPHuY+46VgHjoB2y2h9yTyWO1kt
QIsFKnTkIwPJHBhpzfHfZw+g3igTmWyGqnhGhIgxMa1a/GIVijM9SnZCBDQhTk6h3N3SgNL821QB
giWCrXy8im7BQtHx38qYFxZWu10vKhxRda+zPIrWRhJ4PJbRalxY4xEgJkmYDy2wEjeoySntob7G
dfqX8IC99inGRcDE1y2y3Wj40aoblcuKOlvfADwbwbE4OjO/aeUuzsl02yPdHyrC/sNzRXrymwRW
OUNuqP54zMyPouF30SQcxwU29wCu6pBF3otZGjj5Ig+xMyKredEvt1w/s48OvYgZxSJ7WqNj2qrG
uE5ZP19K2r6kaTdNk0rA5rgNE4+XoKpQvnqvVeJzmsnNOBmXOIvujCxxcWFV5QtwKfqERJmHHs/D
LFP3tdTEKnVEJnj4DJy2/sM8rSROjp7XiqGCwrbfmnFBQZCr7GlOfvvpkriJPAayvxrCWNUOlLoJ
qFrujR++NvTOnvFij+kb1zTO5Upg7yUeLameGx649VS3FQJpwjojt5ouXID50SXQbYduYLmPka9g
TbW/2cLfYh7SNyuFtC8+c1wDZEW17K51vZ7Ah4OBCWPmviEZ79kFZgnfLWm7qzI1yZ2RTPJg5tRh
x0oAa/mvAuYIbr94QQ8LbWrw4U+NWCwbNEZmn8Aj3DcFpNDatKF5E8lJpBMJ4gNI5HUwjTbe6CNx
jfM7dvRHIaurB5I8BP9b7KAlrnlB/WNnxydGkShrHZOfOmOjrKJtYGYzYxcUlbEeV6oGJmK0aL7c
kbafQ24O4xdO1emhE7cKzhsx+fZPMhs/ukxs+gkHLyqfX0vzjQgEYvAmGZX8ST1IGY2jQQ1yHs45
PgRVbXlk/gxg927hYfXaVYw4IfUjJkS71fbOsUwd7wzVxakdI6wXWC6JdPZkHm4iAtvq2yLIrN8Q
Cehd0lTXGoHOKnWi+WJZSLrR+fNxA7ZFykEuqrAqUa52Fq69QGQ0GhFNfzYjI83tG1oRldrc9qDr
iH9IPKE2wWyRvtgTeimB1alBfVeEd/CR+CvAnNsLR6u2Ozr5PgtZQ0KH5f7Ydg5zcANOz2oe5Wno
EEUg51QPKPSQj0pSImcdMph5RQ3yJQbnNW9LXkhUUHzrcNcTq7FWXe5QGuUPKG5hZ+Mz0kv2kJXg
9dIu21Cf4UruUuy4EUYZzkTqCxQwA6MBoC9YrSdNnImuBedwCyeckocO3/thGHKPyhMuiafYRC3D
oYEEneOvZJskN5RwdzWJTyuVlJfFibgHo+qVuZe9LiGgAWoa1zXErVXtIcgeBYMOr8w/lAp+y6p0
GH+gJ3Tt17obkVGIa04hSylUXheRh+SIfveNRSAr+yUG2y0QFr3vUxZaQqYftV29VnMxr4uSh8GE
7oJwKEWMD+MX9iVfePRgw/n5qUZ8jM6kKfjLU+tsxMNX5DVrWYlxM3BfYoOZ/yqjgXriEkideehX
LfenzrBwEtPMNrSojxjCArL/mhNpTEtYZGhSbtBJme1JBFlXdn6U8Gwrl+vQLNxwUTwHiRq/lUMz
h8gDisLYjSsaermVsMRZ8W0jzuEVvB8iSdC+gAwQe4uz877PRbcxZHElKHPaW8F8Rx/VlaUIM25i
X+cHsxXIIhgFyaYhlhGg1oj8exVo+xd4Lo4rU54yGwE1Kjk+uNphggjbTXUITtBlrvwUqWxlYX9y
2vFatV9KqR9kpAuCNnsXG2jMXRsjiuB1U841atJzZsGeT7onbqfxWVWHJIaXCCb5ORmtL1FgAZFl
HewcWz/5ElSyjvI1AEYEO775WJuoFLAqryY/+CJ5jc9BADY9IfQRnlR8QmSzTYV113bQhRXMOPQD
LKmKJp6JFpNkBASEvcq5LjYGLiRYhtP9/ew0wRmRLMw/zecgGyybZNxhR1B5t2CtL7EPrcYpuNMe
ONyknfJQiPEZv1u7l551zqb0mdjqhPEMqtbsxqrx/uhK1fu5MADeKnxPOaU+gnFiR+YCUFdhLvvJ
I7lCn9PYfYW5X4e5ie1QePGRtWELtbxcc6j/VhN0WhLh39x6EgRCVm+mMveLORyy0TlJjIsrI++w
DWPCURrix4ToZr341snKhgPCwEhM25vZLtQNgzwkNr+krg5p9qAmY1mjxXdh1oE2YJwMMXUQYVow
ORwyok5GqI5zA3kWu8mmcAF0dQPTYDZ8SHEtmW0QqMLmvOIJQ9dGsgrOdXSDnnlti/bcqWyjTOct
scIAXC5dKTxDP5s+VSwAJJYoGADorbH72VdDMlEuSJey5AcZ5aDhEudNYGt0dfwV52OyiazkE1Er
ZSgwfYWLkY0u97NE32HOfBrdQ2D7+O/c4AWE4yPkR0KJnU2HFoy3TOJgrreYoy9CkWHdRcU7+XUb
A7YTMULRjzsajCVHZkrTpbFhBVm8F6XFO13iWswhmxopmfCDH6ymTKa7arQ2tiiLu7QU9mbgqAWo
9+nb+q01mfwop5qgoQABz8QMaRAUZPc9iwqt+C3wVNm/crCvVtt/cpGb53Zu/8g+eHQCuaGLm9Z9
OVqh9tEfBuhC1v7IBKtUYEH+Wt6Us8IksLYU/L60uWoIpBWaWEpXZmGx67irEihiFzfOFYPjFIgP
z8SQHXv4Q12OgKJ76RKKf0vQctuMSpfNnJu37M/5SdaPrAqCjdEREDMtHGWjJs5CCnmgtCdao6CP
t4p4D2Xs3V0C7AQOU8Wc+N2sl5+ttm7czBeW9aQpV/53XXgf5Wz+jcrbPMqpvrycTS5a64apxFsg
tLfWFRTjaOHDM7DjhbTJ5ng2Wsj08R+mImpjNfMR/1O8HiFFsfb1cQGWIBocAneirnt1qDGjKip3
cbEsFNSB9aDKXz8L7mbPwRw/MdycHFLGQSrvl8jcyZ6475mmggt6oP107IwyEkBIYF07txDHSjp8
e8RcTY54ZBA7ZfiIa8NmdomobmClwbidoZjstwTBwBkMXJgmwNRtUaCTS+Hm2wyovLBxcqRXqt0N
KZZ+LMXAvWRwuulYacgD9wAEndRv625qSU30LMYnKcLIKfc2Zmpfull+l7NFW6ncDVO68egObLCF
XV+AcTyOWtdkpKbN2sWsNPkUSzqrDiP50zNbYhMlH7UlTypafbBqW8w8zwgEH4B6xPvJqDghG/+5
7zNChn16kbrPLzGUAmot7gI72HuUKJbyelJ9x52H7hHfhbuTU/mFAh+yrq2uuYdTNnlg2A2+fCwA
WFIcprKTJzQf6aUM2lcEhndAMjhCAw5wF07JWJZ35C55d0xtbzQ0aP6pRyM1tJ+EQDS7Ln3uqqWi
oe3LdWdZV6JwSNRxZzgRQN6DApay5ags9FsfYrx9whOX7LKxVqtk7n/HhkHKvDBTJeemJ68MPw95
JbVndVjlHNhu2r7aqrDvogEGXSeM+xHN3rmLl29sQ8gBZPFp6bK9UgmxFoz2mTH+ctqiBRpBIDEt
dUuZ7usbi3UgTi7vIhSiAGen05iL7xFuPNN8hicz23Gut+agu+pLdsaylwL2JTnGSWOfzDFCB9JE
b0N7jjPHXnm1PMeL74DpnS8NmsRN4Yh+ww7EgqC3PC2L+s5qM4xRmx4Qb72oIQh4Bvbm4A7bWdlX
1AABvXDxlCBZrAPh7ZcWkXfefyeLvhQjqW+UNCmIl/iQAp22fd6yTPV3xMS+5ewe4AMwV2Nr5jPG
w28+PSCDbNaTgfAIERRrLIyGi9A7zHvA4Hom+6UPhDwjjsZBcJDW1kDFEOG75EjqW9A7sLm3oo6H
zc0xTigxlSiwumjrNWRqTfPwwwFRb9paM8ag8yOQ6TxX1SMuJyKBs3Ra9XIYryjj0Mc7hNVNPMYC
8wV4XZaCrgPPdpLfpD+ZR0ODpiT0xQfM8hQEOM7M2NwG9Y9RUCGVVCITw/117hIduE+rAvMSA0w+
4/obszWs4ZOoakTsgrstKInqHKICFqef3WlXP7f9uB47LJRKIGpuYgOMUGG/gkQ6jr0WR7uYT9my
Gu3kMRE4aJlQP9o4R9eR+YOUCtziCO3PyZiQo53NPfvB6qlyiedBZjJ42/G1dcer95qLgeZhkVl6
TlsIAlaOUHjg8TuV3CuIsJEnQjexT71nW6cULfuxM0uCW13vGFfVihbGtoJryST6GhOIOwZlR0pE
VO9H6+KmDBv6YJme68yAaA5yhrMX36FM4/soKc6aeU0vCKNfWgF7P5MfWdItbzGnJiJjUi6Y+Iit
V/b1n6mwYDM782dbojgjYDU5oZwyH01ffc8bLTyTPV+Nf9arjIsrk3Hr4AxfE0GqV8xFuq9q+Arm
9pqMqIHrqZ/vjQi9e+J673Y1yhBlKfhaRt9rl4CPM9RrGZXeH2d05x1DunqH9yJ5ybzyWKBZQWXw
JXwGMl5TlRfHLNs71hTGuvHKem+Izt0Z6WOOiP/XcgilRlj8Fpn5srHsSB7csXkKCiPam23VHiTh
T5eA9yGUeZM8t4kHf6Z14Ii7c3xmk5Kt+mmxXlVebb1YvjE6lVddNwaVrgfpk70aYhq9RaAPEqaW
Jbrq7hbO0RQMl8DK+6Oo3uwOCOWcBwy5reLH0nH7YgnkPKLAWm7DO38xJky0WaZ3fgNaLAdl8GhC
+3q0y52SfsBP06Uhh6MIPRllYcnqaes7Tv1UcjHuuoHszqErvitI/3tZAlPsmZWzTTszqLtqPx9h
fqXHYfZHsj7omXNYYWpJD7HZEuIAkN5YbPtg3szhrN7oe/2PIed/2VgfNGX+AzZ6fJ/Qx1RR7fsn
x/81BXlClQJdOjrZQ413jTBHdKJUP4yEjHTnlGxokoCb2edNXY0Y2+BnvdlLwoMp8l9m+hCZ6tvi
lL47VNDrFlesXR/pQOv7T6amfzBbD7JsCu7K0CC1YhNcP/j1JE3ve+bEpSUM0CAcPrlK3VAgbT82
8KOpZocnSBMoK8wM9VtuHnK08KFwyk88pzzZKDIfqyYnuOhPp1z4+1Xgbgfbfwb9j4Utzrxr73hI
tCNn7UwqvguS+oVPbb3LMcqFAIq48IseVs+AqSIfjMvUSeBDeXKx6JzOCKQIXoqWY4ZC/BXu3ylW
UNaSTh4sOB4sKx3SSO3+p+3jE8b0eqPzBGREKxgdVd7Bk0t2HuazBDa0yZQedw6HauGHKeKCS27x
w5DV9tL5/aPO0vaCCfyc/hMa10wvFvqLrWd6QI5c+U5+8talo9tB9HkJInsmYXV+8ehmAS6kwU7l
RRVaRVDA9KGbcoMu+0OfXXfkJGS++J79D2kwTpqHBj3v3L7YQ1Xu/QgayujN1V6ZJz1FpEOmlAS5
rlBnjlvmKR2+KJIj8OSNG0RtTwsj7a7B9Zl0sd6Z0n1Gpm3sOiv6sLXZ33EcsLYqSDpK2iA/F5pt
hmiDISzi0T65bdYDHTzScfzpEz0ccEBUuzJL7y3dntPUDEJ2HrB4S/fseQXbFxCGAWK8TT+oWxz1
cmRTYfJK+PG65GcMNUNRWoSGOYrL3MZRtn0sTaZiRQXFA17F3upxbNkjIX25LdjLUOnQPq3KhdQA
9vNY0FwjCBe37sPbkt5MsPRZvG7hMGHPYplGwZaFtaviy00EepOu7kQ/XSuCPiN3AGRepmTtUfik
FSEhFWpEhqu3JeOIgoIKixXvo5OXjASn4U8xNfamKI17jmQrZOl7tVmzHFFnrxxMyHsMgV6O+c++
lMB713YDeHiMCmZxKb/r9guePh91r4843ZT9IztE3kKM/6tGEW3YYz880jqJrQ76c3v7t8y3q//9
i8n2N6eE4ukTln4x4uVCZCyLJWXq7lhHkLH7m0UWMjpefPBQSWLx9Kr20N0UObHx1zbLlCkGq8U8
OkhcAphvuuYYp529qgWqW4aQZK6D7jl6GVMKnO16PbROd3RYHrHwn5NXK3eTbSF6xUF1+3v/+ct1
XHdHwx93PvttHpOx3Jl2dJJO7R3Zk38SBNNsG+dLuTalf6UPcgn2vQUYYZoBWEI04bMg4HLjpUpC
DILmqSi9Uxnh/AIoUR2DRTV7wyAd3Gsi2pexuCMK5RaFhRtyaJILQOEOE357GRSB4oXQ6YN1S+ao
51AUHNX9POiwG4xXIzCaI3J+MGPtRqCvZEaLVCBG7VVC3ip0dePtWno/YCJ/KZ1LS/HCdK+q2WKB
D88BrfKtbmVrwjZysuacCha4wTxZW9c0f1XEUci0Wj4EQfRGHOZTHXfiajPQfA1Y0Y9gik1R7ns3
+OxKn8UOsn2Cptad6I7oxpeL4YzFbaH1CF8Viz0W5ItR3srZ+GWpOMYrDwh5X3qvCHq5wWb9kjq0
EVHNtIgwNJQlaMo6MLxb12V/0+XywqR53hnd8gc/LY2decs+qHrFDq8YWbNjTrWcFoGnPMQA/Ym/
IedtkFBO1f+i7jx2XAeybPsr7wdYYDBIBjl5A4nySu/vhLgu6cmgN1/fi6pCd+EBD+ge9iRxTUqp
lMiIOOfsvbZF8EGSes8JbxlxYrvY8345VbYfZJ3cd2FJVoo1BS4IEraXZrhT2vz28fNzj1+l4R1b
MuMYeYyIgDCJFmm3y+yUUz4Wr3wpw7OvqMIc049o9Y+v+HfSwM4y+zTG8aPdWGzp9NVzRfhyZ5tA
DUJ2XRMJF+SIA8xR+HM0dQ6wkTFbkJMXWPZyLgcZXVcgTRGCPkbvA6K1aZvLwNRjT4qlCLpZkKuB
pnqHgYUUQig8mFoWUmllvxEhgh0hjYG2QOkdSxuEtIuk9uxKarSeA3eJGP4QCh9jkc/i92yHFZd+
5fzVhksSL8HA61Qofqwj2wkwuuKJIWJov/TOHPgDdVANSmWf9Im9s92LG+u/syycw9B07GgcQUpG
Hk9GNV8jEjjvB64tHMIkGsckQk1u8pROxqPIRmcfWal4yL1rnQJiFCI6m3hrtmlbpUGfZm8JGrIz
QAzMeU3pcSaiB9BGyA4tIzTpu5GYWYU23SdALUKyO2WN+5zQZ8RRHJ883vG91bnV3Vg75CXSl5jZ
UfXQy0cyyLh/8Pk6MQyZQhvXhcrsJAYPjYFW07abuKjUOm7E+IshyWFGlsm9mpCU1RgXVrDU4HjL
bojC40gqKzAXTPwe+cZnQS1OF+u+RlRDVzakircJvQRD0WSefrf68RX3fH7XJm+hfhqEW+yEZ96H
j0BG68q5tya3Dfy14eU1zf2cg2u1TexqKuIQ6FVWfOiKquCIpN7bHKNUG4uWIYHl7LvI05jq0pIU
m/THFLHedoUwGd4yrNZQaeOI2lU4STAotjUMDyCwh5hN0nZPSjQ4Nmcv2ZuTHxiJ9LaTYva9ih9l
Cbq0nI1DLKyLbbrFPm7vUSs05xIrF/bi5ci41r641ZPKzV+EVXfXBIYs0my0djFQS4bQO2LqnUMq
5+ccKtumSEnISkVb3pVa7gw3/6h463GW/bFbMR1BEOFDR9V4V3XkiURV9zBQBe9HJIcHJ0lmcnax
+HpgVnTPIaH1rX3pW9+5SwplUobGMau9g6VTjvUEC1hZbm/LkZgvt9D9sWAs6SvyWau0Yg5vHMN4
wfXV0E80GeMhgo92HBjR0bRxErSmCBIL8mNWkXrRgoDe1NAUkXZ298DqkEEiDMHGptQbHW4aQKp8
a4fBOI6Wudb7AGr7kWTuPmq3CifqtRXOc1VQGoqCqgQP8wZb4tNQj2jV3JQBOAM6D8cS0cgSrKqI
tpZf3mW4xt+fIaEVCGYcLimIYZBLcPOpBWB8GP/OhrbY4d7gk6bN0yIDs7GbTGKKHuAR/BqsNwhY
4caB08eub7Q76gyqTyv+HVt++iuykZWy2bXXprZfR0YILBOmvoB2f109nZY3+mwObYjhp7ZPDDYZ
Lc5hwE2YbMs1F5h0CveOYzujJEzyidO/k3V6XaL+4DoNm7Gd/lAGMWj+anKK6NHWybeeZrXjELs1
3ITJPkeTc6jLt8IPv6sFxyeZtTS7mOXR5aFG8EzCRBmTH4bE/kgksyVLOMeUEOqjR4Ri29niZepp
cDacU1OLPNk2tElJbSjrUr96AgSB4apzDqZfeg/zjNvP60hXBMmwN+Ezbwa2f9sv5asP5atw2ufe
jlmoFaH3EU6xzCYzwIz5YB0DEGuBzM5N2F7H/ikhmPE0tMZPG/9jgNeP6FxbH0osJpyhKO0i7hbC
1Y9NyqyMHOB3QFf6LvXi+xIj0gbzKjGaRjUESULET0o/mk3DbJ1LlAw8elH3Ubt8gj6ozuSCveRt
Ye7tDllVKp4az6yO3Zz8mSCGxst0b7isLBBfki1L8HIRZcoURlgnlZOrcPuyoISZQMnwd1eSbFGD
RyYZBEmzzMlM5zRzzCN+lrtGFmMvAW7E0g4u2GIyIYzPoaSaQNww59FvQsfCLV76mtOeG6KwVI9G
nGtCtT8GcoiouKEbfIWtnM+O2f/rC6oT+DQh6ELiJMkh6PkMGmCpJOxoErMsQIax8DlYrF+qumjP
4ejTjXVDi9Z2sdGgRVS492T8QNf+1V9Alde1BqxgMIM1zOZ8+3J7OF2AdfQ14iJb/8Oo2+bs/ee3
3P5aVQsN2yTayyWqmKD4z6jOmGPRazJINQzRZlZRjhiFSNkNSac/egOhlUKioIlyd9rhp0pD5o9h
8YZbt2X6kIOfdiCNYWactcWRIvlNKB/KTVRAkbG1puTc1va711NSeN1FlvlwLtA8WjFB0Fb8OUuc
VW7SdydveJQ2EdJ5PjYcRnSNvIN4LBBDQBBwhpHDgM5OeneyZ7AX6ZJta15+MTsRx9lDU0G7otur
kf3Sa/MKVkzDAKutXw0fW7uTT4obzb4fjHG49PAR9hL/UIAzEZ2NJEDDZT0PGmnuCbbocUl9hXLk
xO9mgYKPw+0BcccdDU4+oXPHlPSxrYe9W3xrOTErbqv9hNL1EI2CvQBXZ1z0zd+BCYSP6WKhZjhg
UH6KYXT3XFHnyp76oHIxwlJWHwT8Mcoamd1rJb59VURYXRuQ4dh1Z8c3zo1+HHwKldBy0gOrGye4
haVCWJagMpjtPXM2l7hY595pKF5BrrdT7wdpAftbpugAWyKL6GLA9NrCaoy9r1q71VsqagtFAjuA
gDWuENu9hURWBy4wDdoMBDx1QoekOaAVAJNSQhnHU7cmiurPEkTAxizH6eQlUPUxx985+smZ0uKA
UOetTGheZnhJ8oFwPlgo4M4q9Rbm1idwH291KjnYXZ9sPw1XG+qt8v8Jwa59znL6Hz0GQMg8hyYb
n2PZhTuXOAshrXFD3NtXnKeEyQEvYiSCrrAoiu+1YcLwbt0E5z4ouRuoOEF3R2nZBf24PPaA2LYp
dne6B0N9LUljEoAwtuaqo0kVkV9Q1A1kVvqx4fXcg8MIHP+oXQfl82KywJEr1Im22EcNKvo5G+8N
i/3U0ZKWi4Hzm/sP2fBnpAXvvz0KRnbze9cb8pz0/jVO7QzHPP7xi+7ofPoieahTdhll26he8PYP
KQ1kGPgRAZOaX4EIEadqSfibKO6yeCbQhESjJKHzOGcRbomEHXaEZW6bCoNLuI5AVNDogdb2gJgd
TSKflSaEvurxz83ectDN/FiMQJAouXmq9ReGcIIm0q7NjcOtgl/x2W6o3tMBPaqpOvdxioqvBS1F
m80feBWqrJnpcG7Sjp4UUtT0PLgQsRLkIBtrMAjnRhfqy+kPc81844R/TLMFhe8nNU7c7lhp65yL
ydnTz+d5rId+nJYzXqsnpMRgxpfsgQgwnAQQpsvYeLS094WocMEhUPwkU5RIQgLx1tZCVpUWBCKA
8gjFPwp0CRSp0a+8V6CbZmJMKptJM1S9J5MT3QbRYXmn4sXfGuOPYcA/BJ7A4QyIYtuvdi07RUyX
AyOrkfMtawXrIaGSxVV7iU2MlvFSIH8whhQdzFQzfPLVozRp4Ga4cS/VrPQmgVTFWfNrYSQDI2Ni
5CTAyIu0+JQjPTpfPBRTlTFkqq+xg+ViXnnd3C+wpvv+6t44NMt8nFU4oYbN9Z72NM6iqXsCz3Ln
04Kivuy8gOz3ia7hGIAvzk8x5VrioxDrEsPclxZ2biaBg/8zJMCJbAZEKMlI8dzkKMYW+dOHCBdm
Ifqjwf9rg7HaDeZ0gbABajgf7XuPsxlmjfybWJjkwJRBBpGB/sMpKDwTh55IlfYPaykUl2mBp8Ku
SM/eJ14q9yxl7HMh3MEwE+W9bwW3R1kxv1EONQ4TKnZ/YEiIlxX9RK7qVoyc+NLlQZblD2PBzVSR
mEC7icO/IWkUd31h0Gjo54CuAtk6i7/vIZtxjdqCVuxEgylEh+t+YoIiVsdZnd4DyFRIpCQELfLk
1kW/w2UhN1lRfNRRRKyIUfwQNmEGCGSMrWGeK8Owr4dJsmGh1xclZazZrTE/1KabhsbTJlotCvCS
omsVPzvgyw7IyrrtZHUa7pp8MYbouRyTvy7Dsj3aRaKr7ly0osce2QBZEzQ1VM/UV1cA8Mm/YoDO
FlQs1ilk8raBRZTsVdej+pVPFYL3IBPwTD27vCCFqtbYyHk3SpbB+TM2MowFTHl3ToXWOUxQ0kT8
N1iFNTYMMmGrSYaqz41hyNMa3+B1c/Sso5e567ciYn8PwYw90+PS6Zhd1HUQdXOt+vDUCOtDypIq
HBUuraS/VW7E+2legTqKmWtrmvGJiFbm4Zl/aDtJi6bp/yKtDg8M1H57jcmt11HK9FGMjslIn/Qy
msyaiUOQNeJNj155HMsX0oPvpGk98rOkm01X3TeoDcf5E5IJeWjOCJFAeE8ol5pTHxkMabvo2aqx
I4DpBhFbZcQYrUrMJIrEKU5mpI9pf3GWQdMUSf/YUVVSl4b7WycyjruOsk4+gZKgpiYz8RBqwRkv
KXfeXP6WjfsI0zi5kKK96+e+CsreeRmtmHlpUxxo5k93rdXeWYX9YSNOPlamtWaHzfgfxMNq9nJd
PLwTHkIzZGztzdlbFPeC8oytpjaQzkaWd61G6miR4pgoMlPviiSobUbT+WxmAU/7GCHBgYwUD1xX
aFNrw3mVtiK/LPTN7YJ0ynSd5TEWSXxA/32tJXscrxH2Q5zblNX3uck12Umz2Y0xbcZzaxCM5evk
GDZk89qmyXnH+hnlk4uoF43a5Pt3VTjQPodSZGG6CLhmK1rQzQOctRcPvMFxGZY9txD0sIxrazbi
twYrx5kmLj2Bgs0xOhF5kfdcxBodCgsm+d7FNEFEYsnMCOvFEsBh11eMVhRgrM0ApuxErtA3AkXA
zejNUL/xHJUcDvHwLTxBelqfAHKJkxdUJV+hrvqjqHbzUMwBKzMtPlelByQeEM1JrpBRs5MRZ7I8
JFsizLGAiXXjmevhXoURC2RCpG2UZhGYSOzjPactJt/0FTX7cqoN1iKJI2+O1+zPdrsg/lKO5gxg
kmnPDsIt5KPmWjTtuwlBK7Vt7e3MFoiLWYmYO4E7yyG8ZAvNZZXhdBZkFO+HaMbhTrtPEBTgLxGf
QgILQayhISOyjZavzrDVJhT5I8hgKwAogcP/3nFUcfWbK3VFeiqROJVd1B5g4rzN2C0DOKLJOW2y
d3dmctu6Su58r9GvnXmns6MWcXVnIq2guS2zfd1m98M0LnR46bdxuq0uFRKG3ZLCJnSrCGQPnOYn
w2AkuwLja8Oj9LOJGU4WEkCxnScEou4nYzgYo/vD9Opi2xX1V4Mk5VLiVwnRt3GKODmjIFCi/qHA
aO6APv7N/c7d4GQncjL07SMDJMwJZXVFY0RHHhs1as+MLArAFuBENNnL6zgBQetDBbZFeFbz6iKJ
IK0hvGsuWT6BzyTpYefjMfWbLD3VplXvhHvOJe4RrTv/PMycXzM5f2LrayD/Og9LpsJtby2rhjG9
dOtpA1ESM72Iu7Jf0Jewq27pneuzBPATLLRjGN5zqI5tif5bNodKIv9JJIyusTkkPl5q4ZRDsJje
OrZ37D2hIR3vsb2LliLahNZAhiFDZhSlLwVDoUMri1PBePpkymg5j2V1pHET0SsBrF8Cr1ui7tOA
+rhxu3KVVPA+dXGJ1QSWWWIfMsrYq91m9g4W5SWK4k9c6SkEC7Jjh05hrOCAwxZP0LoYh/xy+5O0
EWmz82zlxHVVg+Mzkvme4CdMxRGdSp0Uwx2S5a3mnxOHnEQ79h/T7lyLZDyE7RXTE7uj212QW7lv
OCO9baxpBMvGP46Lnx7zMjODqPyb5ZgSFhdZpB+pjyhU7YmS92gTZ753RPk6freMrg/TPLzN7KFB
YzHadXv/d5XUOZP41r7q5NEdCG0paA1WDJZpgsRPrSMe6VqHl8UI4yena8yTa8gvHcnDUotxDyiO
voIeL2aZmxyVERfGxSDOuaKZ23nGKZZReDWz/L2W+mkcsTAuthGM9EUCxHC/Ssfdt5rRghsxgVFd
C7AIBTV6A/pO2H1oVsVJh/8sDsrQ9O+kuPYZc1Xcu++cYAmKz73PhJ4KckPUvWlkACiX4JlN+eCC
y3xAg0+jLIT+Q3Ot2FLkP5P7TKnThZ9Ntt4Ird3SNfffMmvG4BAvW1O1nBnt5N7omne2MS6/06LM
VyeaWd5c+34c1x4oWsiDkcX8woJYGRhQ3LZJtY8nm8TqdPkwyQa+o6OLRhobkRIxx5qs07uBoet2
5EOfw8w8WEthPjOjvYw0T85eFN6tLWgyc+2vshPEnTds7uRRLluge8bLZFkJHXGWcHT8ex4SzIN6
HdBF7azCPZSjKM74B4pzlzlkdtL6EFN8RIXyAZpws2A+uCpupM7hAXnhfLVywmvsOe9FqSgKutk6
DwV9EUrGbDMtcjrlDOhAklrnwi1e4Nvet+5TNDff1ei94DXpuOsHcreOy2T4Gz+NYOXPbB3bpdGf
Q986LM8/byPAxMmqM8ikaiFgDLsD+RcMNnMapLf/uX0BsqV2aUf65doTmtquou726And/phmcP/t
GOOFNXZ0kPIc48HUssim6qdTF28j0tIzqDF7lX5GsIR5/O2Zbl+S9TlLAwv87DHdT7ovGO54jIrw
DGj0aaLVhZI9pZlpNM1RL9bRT+3nepzIsBv5DDczbQGOSdCy07R+ka45YrUve4bc6zvu+c0FXUFx
QEyij3P7c3Ykvfncwelrv5Vokc0d5lCu0cE9lmuj6fZlVD1PfftjBilqyKFOckkyfAeefrl9gTPL
ioxOoMpBjs1u8xm7CJta0fWXucFBw0rEGoOC6WJCeiMkqjuBNjlw26WbcEAuWCOqslXDsYL+/wh5
sRNAXGRP8pSNJnkL8w2gKSVkofS51uqtH+YjQfTxvl6GY7jALKhqBQrbjAleXWAo+ZCBM1zuRkq2
MMhDDDW4BrmKPlEIPE5UvFvDb5/D2cXy0tr71kz2bc75YxjJVGZP3Yh1wXQ906IlB7hSYSyk6fQX
Guira9pw8R2S/Rp8kR7uH2ZgASm8ZBog1nOKYLJonM69xSYiMAZyGKXmijkCbrCKYC1tdELkG4Oo
jBh75m4ao8KooGttpvo58UNk18y728E4pVNORhZ34TaBunWY+uityZndpPjfqOfeFuWhocteiyT/
yjStvYSgQz9Jg3GIsYeMZLIm1iuLDw60/LPqcLXOMUfKfK0a/ZzvExSzoPvu1+xWeHMm4+vFA5BE
RSAXvesd4BOTszxABPq0BU4UUg8hVWOOr03HPBq2+R4bgyQcvSt3NS1mHeMvY0705OQKta39OXnN
z0Y1bjAqjkxLbj4uIBwnZo9ZIfWRioxskXHA/J4i/ELq8MkIfGDaFh3SkclJohZkAoj27LoIwoWZ
hE2Mrl8V7+kQ0d7y9JsfJ78xcfyxnQ5nLTt+g49AOCvrHXxBiyRh17R0MSK0E3vLq07OVL46o1vt
Ki9yz8Iju7GJ2j0TfiQyOu+Qo25nIIf7SlfRqUCaIfBIIH6hv91PTPYZKhlLexWMgverrOfQRNE5
dBfa0oPLmxGz32xocuPydNu3zm+jo2HVeKt9XAvSeC8Wdso553uHSP6BDe8f7SHDpxJ2V7NvmtMU
tofaajiejACyY8Isc/epjLzwZBb1o6vwFGK1z6E5I9ZAdb0FYkdHwQ0AJhLDM/Lujkylb0iWNbwp
+lv9i8nS3jJEf1eafAQKsP/nr//3v8H5+e/FTf0vogG58Hv+/9GqQYXGJPn9s/w/z391/ytPfv87
F2h97L+wQK73DwwXNqdlH4e/p/6LCqSsf8D7sT3XleQ6mcoT/0UF8v8BRkjCHxbSFJRXPKqt/hks
BUvIth3f51xuesJ0nP8RFchV/JR/5wI5Ls/vmcJD+A1tSPhr8NS/83YkorehLkYOBH19MsvsHc/u
OaYLchUuWrTEIkHOLyBet67NsTNDhQ0kIKOlgt3SptHixEQflllrP6MWbCrrsS0BZ/hNu9pi3L1l
1se4MKqnuij37UBG2lTIx0zrMHB6jiZzm307/pwcGoF02Ah7fe0m+qTOOhzqpEEUSdcfe1Dt/cSN
Ybj9eB5EE5F1bm90YXaHCOLkXYtZhKwfvaNsJes8j6hj/FhdxtnFHTDjawnpDaLZCY1Dv/DcKD0V
Dp6lAdg20FVN6+YooviX6a+NrgzuiGma/DwCAbZ68pAKM493rWFkm0Le0plUD33jfSkNsNr0vQ93
QhFZjiR2uhXtM+2Yw4bKDXwMSQfpTFopE4oxuD1rPSB2JVWEDYfTghmP7r6Zx3w3F/qtFfYv1tfp
UcbNh9/5SRANmEjoFcStesSmbJwy85iZ2Rt2mPZHNC84iMWPaN0kjAQL2vohLgIxYSbCh8hfQI6s
1cxIqbQGTtswYAN02l9ibgxIrdZ2sHAbqxY7lDVSLbpVcuhM62NcGNn42NkMG1uBcql0M6Ae6BeB
wOXYwLYIXNJ9XM0t2/KYBMty38CfPvlJQdewxvhVie4gc+j4LQzLQ1hRuNqAkmJ6MttVTH7o+2en
7ptdYURnX6tHhdsG8mUG2Nift5H/MbpZFcz98EIIjP7idMOgTOgz/HTxau4wc74SWWXtilasH3h/
WRRnpVt7MwbjxnG8ZqqXAQD0O4VWzx2Tw1J6v2TElL01kmslK83xDUO/mKxrhjtIklu0sUpHnvBz
eEHnTyvQOGLu28QFgKI22U0cYZQ3c3WgDN/X83sR04CNUusldKaeO2X+bHKNWpQMgL5lQAFq0wts
e+zWTWNj0i5MRqxQ2WAT094MdJDH8KGMaKU7fskONc6kqneo5BZAoGAoiU8kJGnftPyYLMvw0BXy
a14s6MMlmeCuwZV6e4MmsXbInOUw1TbcW8Uv7lnZt5V5/dGlw+f7srwbc/3Y1wQ4QA+5lpBRcB91
nFRcvruft0kccWYwEVvN/fvtHWstfemhHjzc3kncfHjwOlyN9ImKQ6xK/MrYsbcGtkx2S3iZf0rX
wqErphm9PeaqmqGCj+LsGPeTvbZqkqAXuK7asHueLJoHfpl8g9KxT5OrVsjnX4JwyHh2GiLM0AVv
DLrM9Ob7f96UEWvVFtgfDhrGzEh79hPU6lMbhb9NT3cn7Z8KGr1BZWLUgpNNchPkVUlYztZZGhDG
E/0bErQOisz1w/p/wqTj0sfYKZ2eCUm+YLEBRZXswhFFk1xwbzLzwAAe9k8MP2dsmmScFKXdnhgC
54wxjBZBhbuB8ICK1/BN8FvVeH23lU4gBuYvZlQpXBpcf5MW9S52UiKlTXJ+h0a9JDnXR+OIV5gK
UAWZHRIGV9IcFLt2ypojM7sVrksVxUfkeprFw8RBHI3Qx7iEOsW9TYzu+s/k9E7rhVoOh0GRwgrG
kX8JAah0jQjmisOfHDQznnU9KGNiuFxuoOB2e7hze+pm74/hYxlvl/YHamKDTEDdPlrCg9RjqPq8
qOW5KZ0cPAATF+3Nj7mZPQA4LQF6k79s5enX7XLQTfncWVF9QQxKEUZEqOFOZEJzlLu9VuX638vS
/L293CUTb10FnT5x/Om5J1aDYR7+XguL7Y5YFFJ1UZ+S8yxPWMimKXJ2twt+HtZ7O08fe50nZ2T4
XGixipl9FUyR7YJpl/FtkLmwiX03uRTJA9aF+yHm5iJcq+VZJ9Cl69squjI5IGF/hjsjT7fPrU6w
tJUdjrcUNcw8H2jCTvAx3Od+SeJTDCzNXH++rOJr4sDPRy/N+Nsj7CvnVXqDer+9E2WtdqODRmd0
KlwlIdEO7nK6vQhF3Ycbu8mCrFMEO/TIloRtLXtjSiQbF9Svde0wxpm3b6hOaeGjqPT1sc2NnLUX
wQSYNmRacX6pCh/e5GRNu7avoPfjN8NVNZ8j4nW3SplNoGVF6Ic/7LkqyLhYyvwBKMxPlPj+7nZt
4e3YiAq9W9cKsUmMSAQj990FuGfDig7YFuI5MT4rTIA7HphaAqud9SCKDJxyns3Hg2NjkuY5TOyW
rA6blprAFgKKhIev5DKPbFqK5iYgAwoFW4GdpIdG0JAWhZCy3NtIYDjkguMnW2QbYUXeSY+Xq82i
ORYUzUzzEULcDg0sE4EZpx5eUVKMe9t6AOsFZq9PmZnEThPk9Sx3jt8PFJ4tfF3l/8jzgXjkcpoC
iROr041HFFPb7ReHsEPYhKfOcwR2/2gNc6zrgyIa/nYXdahjNxNje9p9B7cuSyaEgqRY8KJEB9YY
CDBWp2V4KdftoIAGFpb5h7VwAzZL/I00G14AhGguEGzbGfK8qT3pdGCkaJLbxBIERqDk9OGwEEap
CAMbrXBPrwUwmjzRsv4DPIcKzpqnAAWQZOwD7bcZ91VhPkVZ3R8XhW+adZRsxRwu+ZghvHDC31OB
LGVRNR1yNOmVQb+8X3p85F1zdH35uDgFPos6+oy4O3dRFUIAEaY69E6iL6mFOsQHbg7IdmFzKt89
GGCJyHw8pJwMIo2jI3I+IsT4d4gt1tl+etRzmFMZ8hG4Jfnvm2pU3jXFv7RXDvSd2W031rrFDes+
kM1nIkLZnWYCvBRuP8/lRtEtwt7QDl+QxDFRJRGbaM7p2WXlBZDyVFiGPtIJUqfCuyI4st9SK8Sp
X2e/Wzm4nCeW90xE1hON6JeStnOWxRyiHAuJl8yvMdY7/HH0ZWyPBv/tr5KiragZLU0FqRLrN/jr
FZ4maMj7qjilEcQ806hpoBby3XZT97SsKypcKda1cNj7Be5ds0uf8cVvRxXTUcI6KUBm8HhEMXB7
sBIh4lwHsHZPFryCEzgzBhw0e/gUcf9EXQ/zpvACa5IPU8u6kTZNTIcAGF7gu9aW8V9y8Jsh27TS
hW7HA72ODwKEDLtk/NcYSBoXtnSR2NHXbAezPYxp/gsTC11OPcfY9KozcapvxMTxE5Jnhlg+wlrE
bYYxfemmw8SLpWObzGI+5snw+/ZPlcHs2ba29DrgN/MaBqKprklD0R3G86GBn0GMGDdjhBygXZeL
wYewu0w/4rKoLsiYTpHEMZVEl8YiY8RQ+dNttH47E+d73I0RNjZMIpMsZjrxKAxK3at/fjaZQQfC
srJPd91EPegNB9NmNqbiK8mTR2ig6Fl6ReJqZkwY+cpiPwOQt6VDAaIYrtnuaF+MuQUBiebMsXEQ
Do6Homr9dWnH8zsL7BkxZ5qiJt1qKU6Ni0B2/WmR8YmIEuSV9UgWDzG4BkPZuHNwfLDbbMizCN+V
P03PKXGjZLoxZBoZUzSC14zVmVBGTJ5b08vEfZPhIRsX/cep0HzOU8VZF99zGFHxi46kt6XGs6WZ
2HeZNIHxM9bvAf1Ti63HltoFCpXnBDGY2YLsd6az40zPqPQiOEhBN6x3+LAuatyKCZMBzq332I7t
g++Mr6OHG1fXHKtyUDSR2X1lXfPpchK+YKN9mUOVgmphqtNTDpn2SJRUhoMp8bwaJ8YI3XTCY5fz
OkK8juY0QOPz6M/kRD30Sk7PhmQH9iJCgqhuMM+P63m+GaEcdGvRFdVmoPP1iM6JBtVScLtovLR5
SuCwkYW7kDO+vvgC2SXqs+ao1mIqMoiD7eYJFbq+5sMMJq/XLwPd+p1k7rJtNMtTDwXlNsoytQ7g
da7p6FzWRCPVE+Oy26xIkri29RWEmaxvjyC5McC4I7mg47SjfKiQ88bILx6lstqLO05/tL9KASzi
gUTHGkmajT6H9gy5hNEMTGr/LDUSeZAo3hWzLWJXH9H0qFfaaGeUG1VrGBB56DDeNoZ7qJP30oqa
4+Am+J2csnmCOgjLvnC2ws27O5ckhYClZNsr1suunj7xXD4y+lt2cuLcF5bIeLH8Y96EA05Oek/o
tVntvTLHgKfUC8P1HoZUS5hrVXxEcuLG82gDbqfkgZbruNduyS89iXMT4hxrFQOr294sndnYG5px
ctRXSICYvTVj+xp53LZjW/8AIjMdPMsludOnC6qwkWewcLbY8PSGkLNmPwiavBbRHjgh+S4iIk5M
Ap6AX1VwrDC32wQN3ZaasZnuoJx356rltusK3DgkOyPoqFBQLIMivyD8iV2jpRpTqyLTPqhiiHcF
pJTbaolIkKvc6JsraTAnr+BztDzvbuDwzpYwXPMa/9SQdTD/loXyxBqgHVhmHJCR3AfkGvf7BjVH
Zo5fc9o1e0q2YWtVY34it42QY4EqWJHIuim8uLtQA4BrWtJv7GTLOTOMoFyS/kg4o9rZQxVuEiXe
TfwVOPCX7Dn2GVLNJEFB08KsoTm29OhQw1xS8JCkZcv+m0A16D11bWPA3RW0Kne3i1XjbthHicFC
SbbQhLdueys0b/dWD8d3UybEh5EWDCWYju7teneKqHv2TibcwI21nmJnE3SaoWw6C/OvOFkPir6D
RUuaQSomYKpzua+9GC32uncMBi9QsI6ABdnW/vx3GWqEgha0LJCKhPd5KQ1tt940OkWuMgtQEWAP
Cif/LnvqMqSMxd7TOIMZyQF19UmoqlAnDEypjc+wEbwgXNf/HDPHGeI1ehVoI9mRgartimkwD8wv
QiP5RgyKF7NbPjs0whQn7Q4JGUyY8TlNMewTWCQPBYLbIM/cHaob++TTTiAD+5HOrbG9reTNAHcJ
eM63zsf7tHYyCB2ecVi09XYTTGYN3oGZps9BL+R3r8fY1PVYMifqLI7LO8z7y3qqH2JUY3ELyanB
OJ0tVGcDeiOmdNBdazrUNePkfhXSTKX92to0UVKHblnbMCkgk8vYht4DMa3tTp6zouL8vu7Gt9UN
jdPWFKnaAt/FkrtSK3L2AMfh/ELyAjFpqnJ+um3BJ9y1CPjWrTXpqw3s6vlSGs6fhYqGEXx+Byvj
KBKTbX7dw8O6RNgKamXkOM37ZWVbMkPDQACZBxQN5wXz+bqiisF6GPgFmACspxyV+tcckXvvSyZ7
6z+p9t6QQjH5VOU+E9lDuzYfmoW7FP0gBQJ9EXoRg4vND6iLX5wkypH/YO/MlhtXrm37Kzf8DgeQ
ifbBLyTBnhSpXnpBqCv0fY+vvwPc556zGx/vH7gRtlyqsiQKBDJzrTXnmJNVfLYTp8qWRAScVyZE
/ArCM47Mj9slQbxoLOLxQfN40v0cpof+GsDu36irQDNNrP/6g6/aQNq4HUzH/OpZkvjydnsTZTlJ
sJE2JeFtpUD/9YHYZmQjvdz6LGwDrG10FO2CXyHospe+qFB+mY3bsjjR8RiHy1BHOXk8+bI0zI/Q
FORC9A0ktkZ+3p41SjL0rmCjU/+X0yu03+mlaYX8cpzyF0FfT9yka70EmhMO6hcENhICyKT0C4N8
JZFCBam6DwRXhECoxWrw4zegwAgmRrdN819tAJU5SGN3gBBkpQBYjAGD7jxGRY+BG3taKXGJxHgc
HBxWmG+ymCIvy6pd6GGMX4e5B2DGTpBZeNlT0G+bengky+95mDJQz03xS5jVxg9Yf9h6cr3fK4N2
HVJS13OL3khKtzMb2EWY86GeGUmZS5riHCj1EyXVSUC5OZuRRhBhQ/A6ltSOCU1Ie6if4JAJI6GL
i+hNxiBYwwo1QqqRZ4dS3d4kPEdTElYrlpo3FHohj27Ehp99G4xN0N3Y9LXoBykM4tUQB0uOWPJs
F+iS0mirGRBJrar5FmRWw0h9RFjMDaFBltUK2r3RkzUpz0hrtxYoR91MTp7nsEJP3tHu249qZB6s
ghYNmavwy4M3H5YypsyhM5FqPAkjLiDkRvUyEWXvlp3zEI1YZIoQHjuM62WjxwBVQKFSwIRrpX9s
gkYeSk/96pMA3apcc8PiK2Ym3ziVBT26WLfxkyqfStnsGctfDVUPlh7ymDas6fTaP1EaOPgB7Dcd
1wdO4VcP6i8+2WmbG/QRMYTxM65RVlz6UF0O2vQSdxMnbmUOu/TpGHDMq8rUFaP2VTXyWCk6uahq
9G7XDPnzrjznFYDYwAi3ZJXtZaCcM5/fS880kAeIz3NzLwIEzkbbd4j/rE/aQW7gsPYb46PVm6jK
s3t/TCDEqs0OfONZ5/CwMGLCl8kdXpg0daKeuSJOeKt7Y3qE0MK88nQ+a2XxVAZqv2vr/vlMxeKa
QfODs+yKmjx38a6TWm3lp9LEzp7WAU/J04CCf2G1/Av5LzhRHaDi/c/k17TxKiyOhKIsJ++lKtVu
xekavHsG4TYOzV90yA4ikK9g67pdFFnboeSmbKv8DjKrwDJSXDlmXv2wfzJ966uALUWZvuc0fNK4
Zn2xZSQIMu9elmDeHZZ1U6EH0SfNmVkdvasgXyEmt2iacugmuABjon4ReOWiuiahUGzCPHksZPhR
qT25meTFFQ53A0jtpYQz645JRD6jcQnn9ZYGWcmhqIEnza3YFfku43CIRlufVojirBVIXCgaqn5n
Go21g2Z5JpW1WVqZv5p8mNZN63E/MCuu0l5s7CB99rTyU/Z1tG5EsoHBz8GF4gL/MYPysD8uHfaH
O5Fl4y5rpi/2t25deMWjoVa1CyF9IKaV0BhgyalsuBYojoG51TIaVnjkCJnuqunYhwEo/BZ3FU6+
hVEVO4UjF0NGdHgV0LtFZbwCECZ6z27gzDYUA0RHgVBnM1j2BUcWhxhD37Q/dOR7YclMGJrJHcU+
DG1UQuvOLo4KnQqsQw34vAHF+dA52aplYA8gCkU9l9X039VBM46VFNTNMtv6idq42VkkwL8rnZ83
6DFnsKI7O34NEMAeVqkp4TdJjQOy8ULTcc2qiaeztTaFgBnjSRIyGaMuYOcj4nlIpoSmVYCNXZcB
0p3UPtit91BUOgDaLopRzGCBKIvgA9lRjJtL2TAXuPq8W08FBebFsY1dNpTWGhRZcABZ/h5GPuVq
4mSHBp6jXism3kjltfBEvDeAqI4kPjxU3LutXd3fPiEQAj19RbijM7YP0PgZUCi8AHCiykvVoQNQ
fZPEMBvKmOaBwrGVj5bd9Zk8rq3EfrJI8WywU5qXvItWKTSu2WjBsU4Pk7uoDt8YRz9ZFtnkvue8
6EXB2QZXpVdXeHF+kAIF7IEAA9IyuAuGVGe5kVsWaRtIJI5QAxkmvdCvgPqXG0C3oXuU9iuRy/6S
nfbgjFZISy/FnSqYBXBayh2TwsDmdCmNlTYUFyW11AXCZrnpx8ReQhL/SKCXodH/xQaZrTudOQEi
NfTdTAUW9UDNYNpTTUoQQ6FRTqvbOIqTKaTUzFjHc2NeUWvqjJCORwK/bzEaz3nAkKW/dR+r6Fcd
AGxLcMIFeFhvU5vbBIsHxIFRNd2jPGNmwgT/JvMbqc4h4hCFMVeLWsQZzbdNl1xlZ+vPM6TRISML
O3QH1RKALF12bf7ZfUo5hpBaa41jMZ6rjnvUrgx2rBGtZ6oOKCtppgPTRsvbCg5wA8rQdRGoO4/W
iDOfXj0Nhmlmt684UK1kfJy0/GMyqSOgJEWnDNi5UnrxOrVnEGPP0bcjiHpug+JBj7GDBF+ZSD33
d6Psf5fC8teZsGTwzLyariKza+tPM2EHyAtwXCrIW5s+nXdsL1N+oJbTiTUVgvKsx8yJzd8aEqlR
sNT1RU9ni1vydnisfCYQt+bgyJQUvY1rScR5k8lUNRyyXSO3ZuTJndDwEGk3X0yZ0H8hia923vNy
pFpQFTZH1C9qQEfhP/+Gf07DYeptCGGbumFphm6Zhvjj1LsebZOKX5burfJFq75rgGavKk0ykeh/
wAnx2yhzD6W+2gJHDSeNubOboGVlaIs8/j7tjIdaJNtGp5Wv1MXfvERD/8tg3lbBPTmOppEPZIs/
BfakWN+JcRS5exuPQMQSm7y6qFOr7kVGTvG8E/vU5UuvBd7XmRZVaMVUJmql83yrBUhGmfvyPvQa
kLbQPdjKoNWQ5Kr+AvGqne1Hla7UFmcRGYnflOq8A0r5bqom9Ahzx5mHIYnAFpzG+B3UYRYyyTbc
9Ekao48aP3TIzYe094KVFkfEjpk09g1jR+5dfjeFX7cp2ugwfLZh0wD/n9TVwehZ4nU5XFAWIL5O
2Ltvkxcu81InE/jw//UrpKyCrBiLn3/94ytvs6Ya73/8MM9+r0ERcwDV/y5geWyr+Gf8yxf8plrR
9X/akhhNC3CUtMkV4N7rf+rmX/8Qxj8RjlvIGZgK2Dw5LA3YiZrgX//QxT9nOYq0dE03jN/0LP8l
WpHGP22es/8SwNy0Rn/WHv3P5/+HMIFLjuqq/tc/jHnl+Z8UK0voklgoh4ReVTeErUn5x+eW+r6j
E2K24E6ddtOWUOHGxtqDfs5VzEOswGERFx814hEmTggK/l8/FH+cDgx4PQGre9ClX9wJoaIlfcrD
c6BP1REnwLCH4Iu2E+yp2KtxpNIeiT/FwFwqTdt27zT9oVSC78oGhgsTsc+WGNoZ4A5e8aDiJqpx
CtDIqsRvD1tl+eMpaMNwqaZasOYEMmxoGYML4En0UFQmMHFcmPK/egeTNm0aRmVNSk0WRnNeTbcd
CSxxO0R1jl+pJyckvVRh2UT2qH5mfXz63R3wb9Z9oerkl/3p+rIoIk7UTFYenvM5Rex3aiB6ovSP
SmOebHc53mwDvmtMlAOYQe8sbRy4WgVUCwDaZ2j4yZkkHPFEdNjnzIhuSjN5EI1GXgXnyEth1xnA
D05WQeQBK8jwp2AYTNLjJI63L0Sqqj+W/klUmXwaxLNdpM0hRCbokiskX/RguMAVL6/FyIx0GNDS
cbEEHXl+6O3TFDrwLkfER0TzdWKU4yZg7PkTXoLJU41DEod7U3PKx7h47iErIIlEQKLpfvhALGe6
Y8cHdWLUdyRVoP6sSc57wQ0enwLfY6LupRltFS0nUKRTt05j9MxksuFZAgZbj3Yi1/rYmk956rI1
kllGbdxKaZ1No7bPAeZoaNfUqWiNYnOtYtS0SSt5baJUrqgf+Laoe17D0t4LzhOBYYY7L44Cim7e
3E1Olz5d97qHxY3x6FT03YshRwVNMAlKt09zb7ir2n64coa15kUVnF1B76/k9MAYPJ3eOwekPqhU
7rUaCC8U7R0ulhxzxub2y05xKs6RGe8yrNh+awW8r4jXkcKTIN3p3OcRdfKypJ/f+23wFulViRir
MV2A5cGborbbLIjCcUXzOE7WolMlI8B1b4z1ARXQOmUD7lfmAP9sMvqzXhneRS0B5bfQaqHvvxVy
6I5QjqSL/EtsRDMZNWchhzBwQSMhY2y9v72Vk242cBMxtGIE+WEc/hSp5c4qhwHcamOdpCKtE9iH
B2Fb5HF7hnG4fZjUrlimSLJWmjWc9SCKd01V5ifijY1j364NGvSg8Jr+iNh/hVy5XtINatzcq5WT
R8rlRG9Dz2lo+R+DMh6zQIJKI6XxRKyTsQmbgST6AWG2rtvrobfKu9tnCtri3WBD1gxoY26IdSJQ
tEeOAgGHUKZZzERJ3i6ZyQanCtqmrzhvk50zq/GS+m5orQdayMm5UxFBdCG63uXwJQNR3+XosKpC
FidyW45RXwFQwoG8dVIH1HM1mYxp51O43oLLDIzvTq3kAbDoy9SnKk75Fr5/VBxLvXtIyUd9iONi
1yXVt6Crvwm1Ct8ZTb670S/vbTv+KBHkXBSbFzHQIn/3LfvBoDTsjLyEUZQ392gK7d1kBrBSflBt
vxqlEzzo4OWWERvMkUbqU2c51TNxgSTe0zI/VBjoYJBBPCtl8CDQNGtFf+9V9sIruvxkzx/8SY4H
PYwYjaX5uXBIl2qJY93VdpfsSAdBDlLk1sUcJusCI1VZ163vLGodkHcAtMzUc+skYG65iNiIvSAh
+FxElXbGfVjMn4SlOuead6fK9Cx84KOYy5XMvX1DXFTk8/joCGBj4EwNghFlpOY/FgYXOjNCcznl
anvEmvtuq75DeCBDygk5zEapNPvCRuNcmlxU7lgMtPP+++/I4XSAaIW3fGznAiiQ3nFv6ofOQ+gs
ZEamep9lj0pXluSnUBqRWJo+Ohq/Koyl9e0fkxGQUl4r4zIP0VUwdU/epwCo6+1Pv/3doGAMnKR6
NtSMIKSw/tXI8JTElvWm5EiBqqyU299WZKeG8a9UiEbwBLVvKZyE3rR75st0Vsswkk+w1DREN9ii
lISMjwgAGUmqhAtVOFg2jeGLZQ5jcAUDAsmSab8EJipExInq1kg6lpBBZzBpeo5yuX1o++yN1G5j
P4QmDChFbGSt3APyAUlMSpijPym0M1fCLp+6+uCYzFf1Ynqtc/sKXfqUetgqbYIatGYPKehQS4AF
+rgJyudSy+61Ttk4OsFQFn9FPscUgOFm9J5k6rYDvIAnnJtK2ZRkRpTJO0l0p0EFxONkcLocex1E
Gc0EGtjQwRyCVGxpEgBU7TH2L1LnAwDQuvG09fytBJjEDKCX1hN5qPquQbRLxNHcLkw3VklsEgES
unIlFG2n+NaGOgR1lGTHgq2SsMLn475nG1B7Js1hevUIg2AuSPoEQn7USRhlnWsVxjvPIPCEKrU3
7lhO17JCmQFf1cKaqyJa4Zxzz4gMm2N/Crqc3OT11PurdA7/CS32y/GkCQMRE3xurH1xDuIehl2t
r6RnuRV04CYHL9HWbmwzrEAdA7J62Qb9sUucw3wR5wsxWQQux/mybdNt6/mHedQeTvmKNE6UbaJ5
a8ERieHVICLbDBmHKbtMURacHGgrpK5VYiDVilWsCM75zDdZuJLUXpPFBll9PXlUy1p/1BUa/ANC
KAbWocrweupWScK/yeEgexsLcEkt6e+KUa5bhb6Po5/IGLvzlGJXD7WrlvGziWppStB3TgPvw3Cc
G7a9l+18DMgV+S9a2R+9VmXfGNADJM9Vbp+7qFwqaHTbkbK27tZ+mbkR1AhHQkkmqce6iJDo6QFl
GVGG5CCaMjjYQ75rvW8AZbuO2yXNiHOHX5gUJLg5DLJkCh+nckNWK/x2oKHXI93CWgGB0U+bXIi1
hhSwSaZN6VtX1a/dxoeyMqLrtxz7PeCnqdxbqoUoqNQTbD8JPAUEglA7ApUATHsHM/Zck8XZMFCX
Ct+cM4BPPs6g0iUL+oNEPCzszAXy79ooPe3OvkfgQr9kTSO//AiYJkaJDZeQGR6SW8cpPlOfg3WA
NWj+mQ7+ilZaWxiWyAjrrSx0orVW3GC/mqR+J2+VnPTZtoRZh/4KIeW424GufpW9XNlAgijs0FkA
GywKHNMQ9PmtAmGvU0W5hL7xHPn1af4u4WM1EZHjta5R3JNqzFXmUlrzqudfWxqIKFDJFBu2eKnW
NYlOUE42LfpYp4MlGom15ysEtcEGtbcBktCy7Fdeqq8qmkXz/RwSeoPr6blW5cELp0sioj2vfFXC
potr12/SfegRhs426vWYKHPiZPh7Gv0nqGYA28QuNcldytVTAJqHnJC1wQPdzo0P8FTSHO/0BKng
0Ozn/61VGx6Yzps3FyrQJe2d1IOTVw17zwBKzzyw08tZIXJ7j2vjrNKNLABoJPa412BJzmiWMNnh
f2MDJPuuD44yaTArybsynNFvtdsLfTV0wx43/aIv0ud5LUyd8ZxTWNSvAWQEyUnVJoMMLc01ThHS
C/Vt7NFVrjM/530YyW3gXKq5I1JDhgzzeoaSUAXD0ptuNTmM8NMjg2BWMcAoFtO/GPv50DEt6XlC
YrB23Uo1p/Ugi3Uv5MWAPId+/lUa014O0WHC6zq8Vo7vAvI4ze9CoxhXzec7mgbDBCgG2njCwsQA
OnudaYfzf42eL8t1gEpgYYZC+WKjJZFoeEPke86KbFknJGyXzM41dWvT/WtCEGCSZyIVmwoXJKA3
lydqP9hyjdJ9LbAQGyyYfvYhmdhliDgHww5XmfTOgccgoPNObaQ85jEMgEWMMTGTPcG94NkYASYR
GeOjvy8MrlQ7nqKhvy8sOoWDhJIt3GLGqA369My4bBdrZLjBoxST3PqZMSOZT6loloLpEo1gG0AR
CcIgKGWmvkQkjC+SMnyfWh12P8PBprfdfhyfHPlUx/HV87oDAn5KXS5mbzU4rbDRSd1G0C3OeJoB
LbZcK/M1YiAIbKAlNWN4a7h/IUS/ZqBDQrTgRaHsrdp+qNuQsFmL6dC7rK8eEvsmgJ5gB3dmVp6q
0jwkWr4PzHI90spmXBWyFPhvqZI9qQgfwppZiVqBBlAKvlr/yDX/Ve/0U9wyBTRjUiJ1pp26/gjL
iRWx2yZejERyOxrxRIdeqIvJtp6KIHHJ7dgE8ZguKt+yiDy3uUnFtUM6wFQpXXCI+uGsf/SS/tsx
u3ejDd1u7OCuc6yrBU+hMtF0X0uVqyzptjMUuP5ACTkSxvZpZr6+kF7xRWV0VHS5LkZyaNPpqodz
SEA2HTJwbsRgsrtcUW/Gi1hi4est8xMu70M9MNAqmCYpj3pbXxAxwMXahrWJHibAfEbsRUGQXYVd
vlO7V7Ni3DSUxX3lLTXy1zGATkd/zH6KTLzn0+s4oQ8pYJd0VfVOU/NYBepHCILS1PtnOYfpRF5+
AuDx2JjgdYNoHYfFljJ7UxFVpuG6G3P5kVv+B/23Weu4kcDm6NFiZlD20eRa3FTLVJGHzipfcel1
RGmVPI7noKwehtB5AyyKz03J9uF3mROAURjrrBiowzAVUmbn8jkmuK7SnXvRR2clP9fCvpcj8g8H
gUIQfXcxVtbK+6UyNXIUNtc8uhgEaQ99sQc0s885ntWOcYyclkOKth9URk/1NdLGz2xI70rfuTdY
/3qYnYL4C57OcFKfOONCetRWjtZ8S8T4DGqfAfoQ9dLYzNXOdSFe5nSUhsNDgkZI473OjbecRqyV
7UQ0vIRR8Vra3T33zDNA3jdN4TxOp7LMk+9pKM54VLpl29RbkwefiI5Fl1FNY1y6o4zYEg+hKtEB
mrI2mu+tY+6rKf/ua7A3nTedoa0YSwYii6oMtxg5z9DiwkK/syePKPRS+W44Pyz070YmApuJhlmD
4JQqUb/yCkCT1yRguZgZ67xTCdEeioWHtAiOjcdipvkn0jw3HBwRY8XQaGkdZXdh5KDpILoWqMA2
JDpc6XHUx/KTEAhAv8hAzYqbtbPWflODF2zjQyKUPV4Qhv1MAJFdsdJSgG0K4pck1EGYOTPnHY5D
a2uKOzVgyTkS4NhGQKpvCwZdsJZepojwRJaYMDW2YJRnlsHwmapk1aFlIwcFgbj9NjIXNYRkc8XJ
rFkfjlJfsJGsjMZflRy3Kjji0EodFTdn1x5yVv1OGwFqNJuISaPTNU++rh27oXwx/e6qZJsxkRem
IOy97xbhsI2XcJY+pWWXbc2USXSbC3L/qlM42KfStwXGEUZAtP/QVBG8MQzFoctYOicVU3ChJoOL
mw15GrbYQeevrHJkIYjoTbB2rk2/fGBnz8gxSwFfDOZX7BCM40VZuog5mPRCbMDjwC8kPiUFWT+i
eqPXDpdy9JFA8aI3UyxPorCuVbbJx+gyVcMVPwLH9rh9H7IHvTM2jq3d5aq9lWkdLjxYy4up/Zri
6ZAH+Y4Wx7WxsutA8b5BxgqYSHvqtPrTTnkQyC4kBi1boG05xHbILnOP6J4evnKewGlFJ4bJgJJ4
s0rdczWFcZfhkBETZ+/AxReSal8nW1VPaPywVsy4okixriItt9yJByPz79uwu7th6yHsBj4u6jZc
l0rIiUDdpaCY8va5a43V5MVHp2eAmlovpY9kHuZPIOFtiKe8cPCi4OCLDSZtnwqbEFHZpzBBZaEb
3smh4vF6TqUci4nSUddFH+50+VRBEK37YDcVnzD9VjIOXSdiLyIzPg26zciBXquAb5vDQ0LKwyBY
fuievoI5WioNZZVaH8g0zNDkk9kV52BpwzTbtZPnNk7gFqztWPD0u45mDEkc2htF7IPdpt2xcXgL
oenPPLD1OFr3necvNBIzYiU6moyEMZVzdqs3/TEeWuaigfFkD9qihqcWd+nZmSCXqYVgq7mns8Y2
K9DR+3eal65L23zwlfyO5u6aTLlNkDonq0s2DJjYgn7p7Pvp+G2j4FVK5IOd1cCnyc6qprvD0EM+
7bcFjih9NK864OscPQyQWFTNyq+s8NawwE+cO9XqI1fs5wGaYA0ioMzrn57IXLWTS3zdCNV99jFz
Dx2SkBwIemFEOFo2V1/QV8no2ehtvBt0c5WL6NEK+jWeyqUjTspQLWUgj7AYvhRCSH1Fc2Er4GgO
l2YKoToM/TuHs6mKyKVog42XqBtotGugc8/FtQ4/+wLHx49VdfuA6XJjyK2BQQW/nT8vNG+6Tw6m
SpY0qbSdOp1G3dv1GO4FvGESyyqF5nxXOZvIAWUs1D3esQkbEK2+3vI/zRQuZNNKN6+bX5Xm3Y8p
yhdpv2RdzOfFDkaRK8GCKPHAop0THY6lUtB3WI6cL+Pa3thDTaKPs3FK+1dcnMx5N/KQ2BUgTVTC
kCHvFvYBQhODPaQ7HmRNjKSxvC9akznziNfBOMupO5DzQD84X8N8QEhpXCJTOYAvXHd5g0Q3fsrH
/EhH8mLbDQUSD5yKNl1lZRQFgvX8laQ6ENK7YPDWkx8sVQzhXRvRzLGXVRR/4lJC3gBjF/9LZVvu
RFxkUkBN1ip3nu8lBBUtNEgCaS5eFAFlLeYA7RTHILG7rTbln91cTmItHXQkrV6ynqU7H3UzHgPT
hErBtG2V0A9JDCBnvqplq9iblnrqvXnesEaEeogI/lr0bXEngeknPDKJfG9F8jXYrJ0milKhPRs6
5FdfRWKW70bju56dOv54h6PwMMFxhWPJ2m/+4l3kIqd0L6dkl1XZZ298WJgLZtqLpX/bCuRIlMMl
fhG6wutUH1+7PnqonYCmKN4WkehrckwhecHAge/pIVgfCcBTrOYlr/GewBJDdUDDAl2KA/Fb8WEb
4ziOZfoIQGkPZAKVqUYTC+4CNxmaR2IX2gfQAUjjpHEqCPGFGbRymDT3vrz0fFeL5jJPKgp7ut4p
lcxIgOIyLcWldSgHCGEzPzKx5z8lYEVm+HjzYBX3RvdswLnMJQEgPaLwfgtyfJED5R5VfTvFaGAj
VM6KPqx0rd5HxnQ1MSBUgbMNFRgCjXdokv40JZ5Lv/C97Gwo1zL7BWRmXHDsPcDfX+Cxep6GiNRd
Wo1s0ftkCAqyPciCd/ZtNx+lByyOCYUtIXQcRZZjSawovtYkXyiccT2QVQHN096ccWjVQ9OA2SBA
wOYZynONJSjY12joQmdCcYJDzNI2VuftVSO56rnWL4psBslHKwwF8JEMiC+eSzRyvovrlVEh/BC5
cw6DbIFEEnAOrlvQfxxtLjHdAIu8Ci0FjdqTrjWLcMUnCho3dnxxzgbUtRzbsP1+lO1AOIi8n+zg
QBv7sZ9+SkplPQreesLsR+hINFwp8usdAhjCNLHSMojbCh2hhrHpiQttxXGsho1qOo9oODac5T+y
3jsa6OMYjmy68VPf1RQSYGkRkSk4GnXEjUVxVscI7PkPst6lD0DQiqjHFeEOBYUu3R69s5+wrRPa
LLcI0pey69cIkEGIMaBRf6JaHsMOxKmF5sMjlaSyuduxaWid7VodlOSO2g9t1MoM0iOoxfcQvOaQ
7DRiCzOiwEhBWEqgVItOp8uuOuWpru7qiVD6ih9RRhkr30NMOzBkUuQ6EgRnCscyR8erjptM9XfR
yC9kkFIQzbnPB13dBbkPZVIAunsN8Eogt1wnGOwxdg9DeKCwWPosQLIv1pAIthNhi1ZLpImNuixp
nAuWK2iVA2dwgNe+Ce+l3VPtbvU6XbY9fCPBIRXlaW0UJ4EGyAJtx27oKuqEzfxhJNDH1EleFGS4
tfcw6OLwWEf1lwOOtW6VFTylZRzUR6t5T8Z91M8ksWyVT6dUM1zrK86/zZbSA1N/f6WAX5LtB2Qd
U762s22sX/5Wzd4U7ZFkPTX+wNGztL494VwmJ1g5bAWdhwIpVFzgqkv0Dxt7Z1bjnqV4gh0gBws4
CzOphPOw9dFP1gOJnq5JpCqTblpx+QIKGEZShPcbUIlRoLn9QLZa8ISbtPaeIZigzbVOHectgTEt
KbBuRtv0yL6YInDw+nZPmLkSlCuqJNj001LCYwysV8aVB4FrXTY+wkkapQ0el+y9UV70cud4h0jX
ERVNsIZ/+hSkqJEh2xuts2rt0Iwwf/uF4qxa6PWrZbuxcRhsD1EGzlXVpKH1bpDrPRXKmW4uCp+9
aJrXJB3QltG3VyHwACqfR9V720I+Xu9MVpEE/n6A8kyXR2oxTgAYnpHhfAILuNjTkdZbW71kkMtr
T1mq0jjHCLHDQt0kTBRRxyzCCU+7aa57QlttTMFxolzh8u6wUyB1pvuHF6jIl41oCHGhyIt5+3GY
LXtadiPMNqJw1ASRuqhBJxTI9lpH35j+eJQqjqp0oLmUN3vsiJ1Hp67vYPGOWDDZFtRijRmaezuW
l1ySFlpqx8APtKNExcUgGqR6K7xrMH+o6HsLo72aqLaJpSgclIRw9SrODBxMK9ziVjNad2k7NPdK
Uu1bQIltOikcU2lnEsAcH4cqDg7CjrCnILlxtN48xQxWsPQCcC2HynhQtSDGw01FW+sk/GWOerSY
lDAWGTkGymxXDr33U/fySKuTrEd/3JJDrp8REIPxIoaLseV4UAjJo1b3x8PtU1jUNbjSmVM7/+vt
Q+kY72FrvJiVVl2j3kgvlvLsd+UnUzzjkA1w3pB63N0+hH1gIYm2gZdpFTmnKN+cxNdeEi0uVgYV
Pgb/I883yGGygY6OLvQNkUXM7Ud/dmfVnnqvlSF9vyIuXbsb1fuiMu+zcSy3YQh4KSvF+F5PiCim
iXvDKEDXFd7kn5KRTcPIbWJ5C3NapEWVnJ3GMx7aLD74vee/WYiDcbPuFKvoFgY1LhK9hmUKS94R
+zq1fF3fKRqQT5zR1acTf+uG0tNPBGaGGcN0bRjZ+9ufMtq6G1+knKYsZgGLfp5xYxyzI5E+Fg0O
uHjEWkQ+VO+Wqi2eCvAGojUebb+lh1Vl1SGEJ5upQ/iq+MPq72QW/0Zk4ZgSPaMB48X+s/iszKzA
SjqrharWzuHgIXuu4STPVtQoa11Hmo2i/5dfeOonTaGsqOKjRBN7nDZWRcyfZzBgFMkl7ZBJguxN
AZShKxy1QDxi0nfWf/Nyrb+8XEc6psHaj8dfZ9z1J02IMjXSV0nVK6WfBqt+wi5RTMDoyJr1R99V
lTG7GH3oneN2Hm2bVXEXS0bjM3XzYE64RuyxiFnn12MUT9cMdD6hnHr5XeUd/wc78Q6IE7ArWinB
VyCbIQg7d7cPU4SgXHv6z7+R9lcVkaOrQjUt1XJQOYlZevc7lYufEbKcJ/CaqNrtY40c4K6azS15
rpwHjWmCzGG6xFZOr9Uswr1i4JPxzP4pJh2abcI07nljlzcziSSXaPM3r29WMf1R5cSTZVgW0CBH
N9H//fH1db5jdIqo1GXMm03vd+jcDHgrXYweb+dNAhtq9M3JvbePQfc4qWO5Sbh659sHv/s7Raj4
oyKUK8SlUqWuG5o0ML8b8z3yuyumBYqNM4j+KDSsHivNnOk9Z0EaopuOWbFlsNc+opr2qfP2uamI
nU/yzSpFpcqhpS92mb6vZHImRm44GQx3q5YmhuGU6jMWFyRXUW/d/+eraGrqn1+1MVckODV1QQyJ
DS/pj686L7OaYz8DuT4w0hca1Mtg0ib052Q66CUjao3MXO5pfFcDgomtwFm0q4uWkCh/JRJV7PJB
YtDwccHWORB/zWMcQoYCeSH7AG053ZX0YpSxBncjCcmuASOEU7AmK33roy2JSja3mgSMZWxM50nX
vvLA6XAX5i91BkSvSzVzRScHLBKndNpxCYr9/WRmVwjV3v8l6rx2Y1XaLfpESFDk28652zncIC8H
MlQBRXr6f/TWkc6NteOS7YaqL8w55hMn8RItWr3yNF45L2vPmCb0ouvQ88wFTgGCqtnkwfgdphDr
ttt/9LHmMbEcKv0AF/mkflIZfxbxTIqT17Ctagl4Ay2astvjfg0dpktAZz205pknEor+rsYMa79j
O7hr+7XegCrediQ4YHeJj36D7l1QP5UTo3e8semy0dOp79TR69zftnR2eapBjOjZWLsZV2vX58uh
R9QEp+eXBKanlGTlA/PnR9+Wn0YwbmSggD745hPxr2KHnRjhR7DJ+vFXWA1cCOjpS8OizRbJfT5/
msxugZfzOlWYZhnLfBMI+zH0ktbWfZ2EFW/HYObn87KVEUz3OKn+3Y9tBllz9FoYjzVR7m89+P3R
6ENYEojcGlMtLdjV9GEMJsiGqg70oMSuMpqo+xxrQUXbCpyNwXSvoftG+csIsLDVeh/n05E4y7MQ
zoNTHMJKn0sXZqZnTR9dyMIsov/oHdj8JcTCEf9szsXJYIkEsMrAxdwUv5bs0eVqAtywcNKzdUQM
G806Ig6LFjdC2JMlLzH9Fq4OjxRh98QawwIcrZ5Ldc9cLft23WQmoEzsGsk8HPMePQMzimTJv54F
PR8h08xwIjdjySg+QVmQMBRbeCtoCwm22GFk/OT67qAw6Be+zXxR8souLN2a6PFGBCXtU1D5dBVp
yLLDgJtX50dbFacCgfFayQYhnu2RJpHRluSk1JfMSuhuw33s58luMqYQTeaukVGxz2vxSjHzJwMJ
T0DTkFd2aj4RgLoJsvK5GZNsK7t1X+fxR49owtpmAQ+FiCv/4GhY4XeZhGMHG22yTfD89mWixUJq
MzHoFce6jn6V9l5s6F+raiSQSN1g2EK/JcL61RtWtlvqrzgLb6nsoFggNwuM6MuX76IZ93aZn2K7
2Ptt8pIjol5aPqlQTPTWTeDdmjbO9q3JCjLzs/LSMGVeDyZhRI1zQ1hqPYyE/j4C6ctZzOXz7qEa
q4D+li9DOgUXh7UBEKlLkUV3d7LvL0VBPJAcav8YpAJnVAcjseqT4Ik4XJZhyjlRreOvcYwvlrzG
GpizXHVNvuuG+rG3RtbjCeF+bWz8Q+T4nFjugxGUJ+0UzQWw1AliqHlJfMgUWVe7uL3hMVYpMC0k
5GZGTpHlfjuBZ+2QWL1hi24O6J42ERnU3HH+wojdxzK2oQkT6zkHsXvM0ST6VfvbSh+buTf96TyE
Eu3NYqlM50va3h3kKs5h7O1mi5rK1UrAC5rPRqvcm+PUD8Rhie1/rFM2MUFGFYiIU2+M2SbAC3fd
hf8APi13SxiQfsAweWuO0IfStN00SR+fkxaNvpWENp4ikkrMjgqjJX8kD72ZUTXWAdc8lSWBeFZZ
sRmxhkuDbHNlslrRZt4u7Fa0Z9tOkjto7SbNkdNvnNAT5UDpjZHpo0Ar6CN6JZ+olOs4TZ6jsDdP
Xcb56xtVtSFMDmsRHpxl/urHLqmVyDdRqvoEWJFTneFOjIum3tSTgMBqtKfad/NDTMPnmtb0pKqj
SRIBYtGQJB3bu9ktYr5cqSP5AVDLcydfmoXxKcrYPwKOfDKCXFyNp4GF6abu2fHDQCVYsDezbUZW
IMmdQLmVQfMuTVRDucRER2U1+iVe3tbc6lKgto/6F4ZI5GS/NHXCZeZaJCLEQ3CrwPpIo86fHC99
CosACHA1qPNUyU1HQh1ckzkkx+shtgUnSeL/yerOVBOju2c4xnyjbrei4KhvkCP0KoD6NIp+5Q5x
d6ST3qSqz3eRaV7aQiUXfEe2QuU31anYVqm+jMEQLAGEKNhV7IDIPK8U4YF+6LVwi2nZwy7BsWAz
5jfqU62yozSD+ebRfSceCi3XYPCoxvwRbieQ7jvoJohCxBflJWmCf53t1ByvnNiCNwpN0CWV0ifV
GfxsL0h8RvK4YbKa7JwJCJftxOqCDWoVjDHUYcMxGARFzy2uuUcTQVAmyV+wmBtAB3OShWs07tkG
goXAoLuMjU72bhVuWmBL6GvaiYIX5cfIYLer9GH04ODRSvoXcLEGFHZlHVLU1kAGoN/2g+hAubur
kFHXNlLDjt9+cvrvSxKiC0dycQEv1EJbsdmFV+TOkFmX7hl5fMykYFy5fjW4PbwVvkY16c/5ezTJ
f1EP4ZnZr3eO+gxZ7UwNZmDQJUy8WlstVJRiSqKLEXj9RnOL4McKwuP/fbmSgjplst8XApkFaxq2
2WWL/MujHywZEvlpf5ESjr0zk8IV+onH6mAKyUqpcKf25ntzV5HjvwMA2CLVtwq2LwQPHGSJYUpD
/l6xzNVHPXPHO557lHkUnW1mCQNRWYs578pVX1RHBt2sZ4M4Ho6VmB20Fy6LOWJMSeUrn/I0+2jL
ttt26csskQJ5VQEYqK9JxHXQdFldsuxyYW3s2nyVrZcde7rUg0dWxkKFJB8mdmgd+nFuXjrpPPp4
MRidui6IQsc6piL8zrSrTwydVzSg3MwE4HbxvVu1Ic32RYz1BWkb83zgAjVBgsKXZAKUsJ+aEIaf
GIhujRM5XsD0gbqOCe/Qqj1K1KpMZZr8LCz5KCoWhG1EZpgoihvxE2AgvOgVdafAkFu4+8RmsdaI
+JYl7EccuHHHhB6KZekqDzW4ZXvewiKUJFEjPxNjQcCZBH0XTWx+Buce2pkizKpSg0EJ+CfmLezr
YoJZ2Ovc/BHZh8U5vWizzN4HRts8lHRnQzJh2m6tao9Z8Sj8wr0OOcMdbatpXWSn3mGob6nmkXcR
MFEcHFj0f+nw4pPMc+gCh+hvx/vuyBLf1GG7SxGqruNiRjYFXGLhmHlzJtukn2wKqU52YGLECaPC
FfN+tRgy4xzA/ltbRB1UyT0wIPfZyoXKWva5Xs2GiPZ5Xjy3+LCPqUEto31Tr9UUJkRNEWcESM7Z
DQkqAI8h7lnpDV5mFl7FqZUMHn3qqJUNMmotS+o0RyXxherPOM+eS/QE2XDIyJMe5q8UWjMIbNDl
dZequTs6BRUTheP75LP3GAADYHiE7CZAjnikcgrOTKqDndFkl7nhrgg1omp/Rh+rfJeYgHT/H5Z8
KOmaWH8BJ2c4ie2xZNP4Hyp8vOPD//vy39/W7Dk24dS8FX5C8PP9CzaFDhsk0siptUlSTD1G+sH0
5pnaAltIEtH8XzSAXa7mnMN6dgx68mHTj/5wTKf4IXWaANVrax68clwZztwe2smEp1xHpBeGRn7x
TYvoiEIVlzltIbRi2l90ZsW6pm3yi3n/8t9fMbbJod0EWPDthPAUk6lOMRvNvsZ1+KQNhEM1Fp2Z
KMLWCyTrS2faZKGzBPwjHmyMn3ooGbNyLZHpaS7skLffictjV3ZyZ4flCtMPUdYT3NGKQOsFNynp
qjkTplTh0sutK6bdt35MFKUdIARTWf3BrarzTI4l5xyyvckOv4U/P5U5rH8HU3uqT+2saNuyazoi
DzCgXghGrx56iG1C9qJX6qORjC95G/9hrWdgXT0SqhotR2n8ueDVWj2TogcIiZZ2IXNEvRCgHsOi
eM8NdNemOqDuxw3P9bYu0IKlTldum8jdm+iwF27POgA1MWAaG3Os4ab/wrk+ZqTaL8U48H6xxavY
hBh3mULg4lDKPBJ2sg6DPnvBCKXosneRDNl3YFjIpgjGn8m5RtSkP8fP7qzXaZi/gZd2VhTX2Haj
v7ZX5nrwAEH0cfEEsvZbJMaw7eRMc2mAM9Upno/4bDNDXMFzwDyPC8UfYoQCE4MRmu/lyHebXPIe
aGgH4ijNn9Q0d4vAq/oNM1JURhYq7fubA2941zCbQWYRrV0awkUXCArzFB3wmDvJKjNZE0cRY1w1
7gzEd8t4GjYOcOWF182IUb+yrpgIMJIIr2ENukX5TyGhWtvkU1IeGKT9UPENDId5lz51qcYlZXO3
qeOHrm9QKtjIp3rWVDJDdiAY7loQAZhwtMtgVNAV7bXIWP2ZEZv2aRGKouaOxw/UdWx00nHJtdQA
3Z55OYPiw1Zq47UowmyDGQBV860P7HBlknlEbTR94oD2d3XUbQgvfkqH6aiynVcLVlwK+WFhIinS
bf+vIuFoTy7LNh3GPxJab4OO6605fNPpPQ45A06/bF/i1rv+dyzlo58scBJwjbG5clKFCCXPbwX4
qTWP7CXkxkyiFkShsuoNyePVlpuAP8wkqSpTC0NLY1+Qjp1ZwQnLz8/cNMaxNkDLjn5xDtL2OOpY
YQNQ9L2QTKmDD/CIIrgaXYOcOGnW0mwusRQoQ4L2Xx6yAqZe2YRGw63YepcuZxhuD7qiCNXvSEY5
jk2c17PwwbWFr8P9Wiu5GFeOaOdVwovSuGQGkCh2hgP1KZ3BXBdOj7gNrqLiH+LbQhaonqPAz3em
h/oM9PTU8qMWoiK3QcRfAjH4Gi5Yh2Gnfa+YpO9KGXVbUkLw6QQhWSlh96AzeHR1Shi1h5UAKI5Y
h2zfeWj0uDMtHybgNDyRtVKj4stZr1aIdjkoFkkVlVsJ8B/KKW7YJMYZIeIPNyzrdTVrRA4AUegG
CYhK+aNGYZ1hNCLL9jN/kw/WvnPl+5QicJ0quI7QcfKWNdKQ7MryJ2q86rlywGQG3dXvS1wA3pgs
CzX+lmn+UqlErVmMl3H0QI4VsdqEHni98I9VmNgQU2Z34+XvgwRgUuWkLaTWSzSHy6AOXvJxSo99
Ew34GeTvECAK5J7h+WxOiabNYKT3gsHiCGykXdc+KZuqnnEnacYFtVW/OtUtG/uXvNHw/CCTIN9n
kAQq0VoaE4pm5x6N5kbNJg17zD3t62QSVBkyYyWkdmR0cAcn1UO5Kwh/Ia3tm9m/grDjOA8Y3tji
LLMk/PG515mNGMRUZf+Kaoh32AJWsd3Mu2DuHqp+aldTRg7c5HoJWqppqTpg1hEeOMyKSNCqxqPJ
5rVCGUHblmCSmSq4H4mnz40Pt68yZbANPVpSv/Lqm0IU999fGMBKVmUituWcoMOb43yVeumL9np7
ZwrvK+AsPkVd+V1zjrnpaO7Je0qWk6QtSsgug40+kFcXH7msMC0U6sknjjePZX0aJvdSj+jL0L2U
W8d08m1gv5ZNcxM8DMs803+G4tdX1tVeJpjNy7s+ubBBY4hEP4QeLQbBIjlJSzyhLHUe1bNybGsT
21G9sBRzdxUbqB7seBtzdYTkwRNUaPwEeb5H83MoS++rLlF7N076xc8ZHhoHVQatyVoIlnMFyosB
E1Bj5CcvL7rXhp2l77AyQ4wTivJCotTeVkZ5RnqzaZc6NF4yq5J8V+rDutfTGQs+qoX7ZpIZIuEm
+jKh2HTJ6j4MxXy2aucvRBd2rNhNGhYjAFnbGfPSuly5oMGRyDVPtHnRUg3ZHsQSroGRZSVoA0qg
nSRTYgVDImCHq5Z5W35KkWe3NJ2/bT3ScmY/haW8QyonqDZ6vpY9xAxamXJT9n21IJ7iVJMQHUHh
OssiXuFiHhehBM5GRNgB9329FaX/6GT+WfKYbIushzHEkMFzu8eRt4vqmFCU1Ar9FaMbtmaeJli+
bNJN37YnUfK+8Lot6nl+Mhs06g0RdaoOdg4Tv6Cc/qEoo4nzwghYGptmK0k2ZCbe4iDfSOYNEMAK
ZkFu9ttJhKVZ2ndHo/PbFR7WNXQAKJaawj9KcOw36NZCziy39RncWUm519iFpG+fDTJTn4dsq7JY
Hsr7s59yv75aIRxZCVN0EH7zMsTxM26rRgYXX8HglOGM2VXbAMPHE0TGvWmqGZnf/EocfYYfE2Pv
AAHdV7g3HANVQ4qFxU/nD+bV+Xny8mPlGcNe/teYjDv8DES835XuU56DqUorZP0QtZmEfpk2m//Z
/q4MGHE5vxYL0Ro6LKICpNvGe34dgsse4sbcngO0Bmuc0jktC8C1/n5SWVO/q+uRjGgwc/RBJopy
Nz7XoweQq4LeboLuhG67ERUA60rCTctRxSq9n3z93NnGwz3Zu8IO0ZH4tKTezvc1gyDDWxX9sAcc
3Z/LSeSrwUUawARpXachdTC6lCLO9ELl2auth3xntB1g6EH98yIQOKmRfybeeAudOlqHLp8N7K6D
UAELMmfeAr1FQtpKQHLSQd0jXtPCCrbZH6TRjTu6/h5F1XHm2ttZWUPvbmFXiucn21hZ8GtSY8yZ
uc6gVtL3JjQe4hm7hFU8ELiYr1s2KA7ceL/3Pzt7UCTc19Dk3IkqZUJOAlTFa9CrjGJEdWs/RD3T
pxg7tGxHvAcIIP0W+czgVe1aehbFzagBP48Woo6on24cYSS1qVdH0BVzrf7T0h724J3HULWHziBx
iTv9VtpP+OGZoEGGtGcrxHLniU2RXIwZHUKTRWqTpkQ7csSy8HYvwP9+Sk8VaxYSlyjr6eIRoCy7
urBW0F0cQuimveOoe6Reck1Lq9yzpIGGBAfwMUt8IPoMIfDZjMuA7j3okA77yoIt6ivEyM3N8gbi
3/AgLCoGcJVTX0cj+J0zohuwjn9Y8qF07nuR0+iC4eva/LOQCEkZJKdW6l6DkB+mKoZHd0YlR9jZ
vPCx/i1tU98d41ScyblNrffxPhU9+VXziEfzOLQdVDBGgxeE1nSNyUIqZK54J+q16lt4vCFAr6CQ
Lz0lB3TdDAYSHC6TdGguXR5XI7pmWARXs87trWjmnyxtrEcSZdvthP6jxSHI4A2Zb1dZ1BNxzjiP
jziHdwcLMoy3dqrgKA8EgNUIa62sM1fCscDZYCieE65JtR+s19mo963B3goEQLbyxlCuHD91N4jy
arY+0UfYcDNiRV2h+R26clMVkqvUEW+DTL61Tx8faIOC3GZArZ3hVRZOcmi68bPj8WfJGyAmjete
LxIunKVXP2Upomw3TPu1UtWuDs2/wA4+4r472ZpfhQo5samPsn0ThfomMgHkNraprqYcEUBM5pWI
yKPCwjoCEUjPaTKaV9FtyFEpj/HI0ie87wVijqoqryWAIR9V2+icygK6G+urlzS2GMO81hG6+7bX
b0ErX3wc9bW3SAxk8EMcHkx9Tdo0uXOjanKml52b6I+GYhGdZvE0VPYZWzAS/ARnsrIAdHPZaFVl
Jwu1PnM7fPSoKI4ygn86O4imBFaJjeNKvIbs9QdGWyguGLSY2UgD1gLCIqACetmAxZGKj3mvEUaH
LPSXedk3y5zE5rR5s1MEyqh40nVWuWxeg2njcrkziGFWOvY3oayNNTZI7qq1U36jntylOual7Ik9
TvKtspmq2eAjM0K/EKfzYEwED5FqsWlxb+MIJmQVggGwMcLOXZqqGdn0GKVHEGdLXLHMY1WyMif/
w+NhPtb0RGzqAXvjNEHPOP8nPx6Wlpc8hK0sT1gBzFVNO5RIbNIuUW/jBD6/mBnAM9iLPdPdtgdG
7s4CocewnhlP5YE4hE5X3ZRfH+N+hrfD+W6oBjJ/tywhfi+xAstd3gICnyozIOURIm9VTohazUfI
ONU9Zq0+ZCrp19oL9iLAqSUnVx5abhrsykQ4zYViiqa6rSZBZVGBtpcTYll4sju6EAJDoKGupJnA
ELPXvjMcddHvR+E+KylfZzfy+dxzj9BT5jvyarLLhH1J3DxpCStKu0vtkBwTJ3a9jkmTWXYFVt0o
0CsPrRqxbBp6cTeiCiOiBjW/7+LYShQyWHKOma6Gt3gtPIvW3TRBHI75a2EySKi9HEd8/Abr73vq
kEPLbF7hD7QXU9RT505Tvq5yFpZFwyyfTWdIjmNjBls87ZKdX4cDZQpevQR+HanC1uBektKbNqbL
c6znETYwv8AshOM9puR06urPawWp7VqMG5UxHWmq9sSGQt78u5664U2TEkkwih2GxwmBmVUTbdrg
gRnRxYoZWzREUIaUumOfnb3IyzamUUOaG+qONBACYLOcm12BxECpoTYUwCCiwH0tTWf0tpTrIZ7v
6cNFJZB77nDuh+a5duFgNqJgbDjH71ZlfNSmmx2GWNnr7jT0+lnpAktJ/CHbLXOy8zTVFCY580b3
noJQBs9aEfgeIbng5mKyMU6+/RzTtzGL8d6ECCWUlkbgK8Iz4uQkxPrT7GwyloYMXKs39idXb8Ru
JebrxBDjgDdzWEA2fqgsYbwkJV6KjAnpYJIL0hbD1u969xJilFn2s4D6TeNHUcu2rxaQxUW2Gzpg
8nPS0AiGaicL79nOWNhWVraESgg91GCP2peAnHSA8dgrImjoMiCwJPb+XJf1tRpAQE2i2la1r26F
kXks6ttX1n3RLpJFdB0q6S+x9KqPMd7pzCeQJ7LeEcBNW+Xu3dxQu7AdwMICcBi7Bs7j2XJnOqEe
iEBZOw8z6rnYbT7auhFbUBMuqtf0XfrtntT1obc/4KJi0Ufty3MJFJtAmEVEe59AwB2cgqFYOgEB
DRirBEAN3Si7kneO9CBYj8g3l3fBEIGFe2OgkR/xTqLePIUd/ybIMW4aWfI6FeThCoc29JmKahU4
RczBx+ixzrhkdR6/J1k9XjMjxz07iqU/qmwLp+chiLI16r5pyYFmuNRVc3edLFcf+ph2xnP3jAs+
WpG9jojqrIQg2YCGhtwN591DE6e62sJfnMycMAWbb8yUfg/0AOUcajjezJlccdPr+mcq3bUv2Jim
RvMQZ+YDFWK06thvr4e8+vaJ4sFY8t8ClV8+39YqpiGvDw6IZV7IjFgjaf5F2gKrV4E6dnt2nSOo
Q6tA0w3s23eOIjX3bWCrDyMlMtOaNZLCBxv5+MIbImxEPEHhMO/IE97VOJiK1y7izGexka1U418r
yD/LtBs88hHDR9fKXCacVAuu3xGMJYCjwl4gf5ARDVuPTY1mlr3aQ+QQy+l0T3VB1J/u+Cj94bdx
bSheFbAUIfRtwqhfMIMCfWde6oylaNhVuCNdi2ACnEPGvUsZWc5KtNnQMiPMZRHEiNAw7vtZFJij
A5ZbsecBgQ/LoSv0cw66dkuJCMqH9mq0kaR7V3w7/VytXB/7JK50ag/4z4IMg9w/lOq9HWWP8mPs
+aPbI2ddwvQ9JU4i/AtyPteEGOZDPUVPYky+6BFehCtcynLrMAQGa7WQzyNZs2kxN1Mf/iaGt51q
wL1+KRnVOXJjFvJasTfbdE4BeB9vZJFUG3hAW+JTSOcAYFEkTH9EMP6MMeY/RFEixSUlRgZUpE1b
jQ11MxzIna3j6yx4N2tQ5gCZ8i0xS4tgDjBgEzVWQZhAwBv9lXP+JThLQJr4m/mOBCVAgc5LzBez
g7uih+mV4dzaCosd0/lwBTy4KzC3eib57GZdkHzUeHTCnNdhb/xD/G0gMWw8CLEpoEQArh5rD5Yn
BNxaNCN58hFGhCqmR8sMNp3fbA2LxC8kUEv4A1HQERDB4BgZzKzNtyG+cygvFbdlPB7s7l0KRa7J
bvYHktzRusBladx+2LWWBzCBYJW5+/Rz+28amo+wNt+UHN7D8tPvrC+WWNIBte9ZTbaso/CxdzKG
Ot55brFVObosVxZw5Dv6I30LU8THhtgMtrsObZfU74r2pfpwUButS1bV6JzwvJJmvSgCYOZVY2Lg
sakRBya3qFoYA+iN1MFSGZy2kXESg3sUfUTHONBCollYkMt09hghrKOMUqveTs786Rf2tLJ5uSsv
wj1hfCPGBDdqkpVtgg1urOqGi/8y1cv7OePCOVKWxvBjDUhrOsVtSNWTOBgKU1PuuKBJ7J0o0GMr
xQrmsOExHoym+6sKuL91R4A61eZTZ0cHxzvYITnYTG+sVJyixMg3Zkvx6QJMpgeGzkfJaRZwqG10
lCgFC0aaJs+DtFiKRN60nX163zDGa2AdUVttwibasmp4RPt8UgXdS4WFe+VJ3MSu86NRz9xDLtCJ
jc6WsMrfMsh+xWB8dg1LIfjoq4q4btCA+KVI0f5XFT23n/g067JemcV8QGb3c8+ngL7m/KC+30WO
9dnW9rMv0ZG19xgKuCTz72y0T8n8mgzum7Snbu1ZJSvzP5x0NT501KBz+0v3QOtls6DLIeL6fE5l
ahWvtZ3+6rYsL1hdLEk+d+N7Jsaj7tlkTbKclW5XQeL5aJgztg8AlkIeIYDK6z6754GwciDUCOle
55tLp7Fu9C3Y7SCDqZwGxhvKz1r46LgF+im6mSsJyJQOLkCWtBgIQWPEBsWQYshO5DbuG5IcMnWL
SpxJcUeLFZN3gufWbfhGsqb/SUyEuxUW2AWQscc6id+Vi+NItu4/s+pDlgo+yhYNVcGpEeEX/U9X
mc0mGvV7AuOb/rH9diN5G2aMwH6nie0Dj9NpENR8Sg409GXc1L93E/2K+p4lB1CYmB+/fjAH76Lo
s72a57dF4bjAS/JuGwMeBX59CHhx3zbkMbVErU1olo5TOTyUDZ1HM3RnLe848oqIU481UBtR95d0
mDgzJhxVGcGl0bWpQ7IVMuYz2RS+1UBSF0JUBm+nt8vLBuiIE/BuIyMGuYUeYVr4NjcObdBBoYbl
rNDDJgERvBZ3xCgjF/PqeCV4VgsNketF1tYNqg+7EUvIvHvu5RLY6mfUF9PGUjrG/MKTMQpJWk+m
c/ivTfxBTYAzCIich8mPcZFEIJPBpAMB7A/kc5hmuR8xU8QNUUKBfo49nhwCOdFZoilUOMjYGnX/
olj+VilSJeW+a+CoeGC5tXis93MVnCt8ugvfDHaC96hBOAPd9Kwde2eHxVem3uwp4tg07pcZdpJA
seuLEamUPYv/rAAaUAkwUj4lpuV8YnUmExKkhgpKTQAQ2tIiaeijmoH5jVcj4EzNm4qSI1PFHnLq
XDwR/za41i7IrCOiqWgRsrpk9afWuWFeS0I5lj7sijU4vbtW9E6tJyGHbI7K5/uJC+OdmYdqTZtk
mb7njc3WeTS+lYlPyOSuC002zfyH7O0V2VrdgjKSLTYX2yJPpn9YqL+jOvrMgD2fvBIZLFmUwNjW
UzPQg6Qpb1BoQriex6s1pT/iHnyG8oE5Wow1U1BLIkFrFwGmn/vpmA3dh2uF/6LRu8HrB4nP+mh0
gHwFvBVykD/aJXZULVVs93tvIGjrHvejWq55+EyoYh+YSmvCTIZb2AKOpjjLeAk4imZo30HMT9J1
7oqfJNlEfnzzkZ/pfLoOGaPCjkGvy7csccctu46+PO7TVeNi5QJ4cPFaczyUuWMvAh+LEB7MRxvz
ESnUW26t2qIucjzWPi6ESUvUXLwxRQEVHrjk7zBO9qbbpYB/jB9ay58hgIPlxNjs44I/TUcGrqA7
8qyS31EbGouWI3oRGuHXGHbPBBHHQBvsRe5QdsEQI/EIhFNmwSKeW+g/DbsGWQeHaCi+u5GMial7
xxv4LtroLaaIflFl+FswhcBs4l+tNnxP/Xtoz+wwIyaGmbnGZpLB2Y+aacscn5wS6OlZHf2wnfis
VHFGjb5iszAvBKoFj2GQqWTFRBsRa1q9AwQ+p45d08Uk/L/eeKDFekj1oR797SDdXcNIx6RtW+X3
H7f0IoIKUpLYcmsL8hbBqgHjXvpPSKYOUb/kZmM/DFAZfNwhdhq4nRYz+IZo97oI0VKuclR6h+Qv
qoRYz47SvBuoVyv3UUQuNXJ2tfz0BG8oZu6xj8B9LdKuplYI6GwCIvkwJSH+MOJVlAbfOmQtfm/O
2DWVd35R2P4ZdyFPUN1hbvCWqBvkJqgVY+IA4b3GpLEzJxOnvxnn2xkipqNObE+/ssQ490781XIb
r5inM63z1LvdEOnFufYZTtVK2v2furvk45NZcX7I4leP+5L8pUVjYXISNhOfrCw2juXzknrzwxgD
dxw6gqVt/TUK0VxTWSFwzT5zCgrKtqFeRubk7nOK6sU9b+bmpHejb73q9A8V8i7Mm69h4CrOXlOE
LHunQsvl4edbyZiFwxwMq4QcSZxGkuBRsjmKeHqxUJhyRb33YYyhmVE9KZruKmUJx5QxAJ+UPLld
1O1CVxWr1l1L1wRnE6Hbqix7PbojwSidxdy2TSiujYOcrL8UU7NnET2qMu9CzTETNRuf/JRp8MTM
Xdc1MQWV81EHGqqaYS0t9F6LxA02TZW8mS6xbfU9ttxwgaKVuVw0rV0sZ6d459MhHDGaNiloAWUO
L1k2fxRqfgyG4c/CNl0OCGQT/Fb3Qa+DWmJFfsIHa1yoNlGhmN5B9xHzvBrUwJk8vmSlASNUcew5
zMvRk7tshzjCQ14gbriIBbEON9oR39Uk4GyVwQhfQFGsclSOdF0rE5L1YkTCQthpccnN2X26/50T
ggnlCRwPbeU0D2BBngK0bD0sIOR7dtGcZVs9kUPi/SQJLJseJS4m6mEbh/q+zeZLYpzqbLCvMYOP
2tfW8zA0xVWb3VOfki6yG+Kkvf5n1wos4EJFiJsyRB8BbG78cNv8VcdB/Ze6P43C71vySPVIJx8q
TlpkdNBDDATYE2kN58woAyJVKXAXKNSM8/9/8WAAyZyjXITlBfc42kPHLf4B9483CSXnvzYwKP+u
GK7q/xF1HsuNI1sQ/SJEwJstvSdF2e4Nos0MvCsAVQC+/h1AL2I2jNGYHkkkqq7JPMmMESN/EYez
cbpJf8nWPzVDPH6ic7gaLbo0t2n7rafrmAqr2mCZkiTvTSDv1hRXZ3Qo/p2B00AEEJQAQHR8NA2U
tFEHoVzmFfGqg8UAOQtXZp0UCGjUrSMQwFuRvfUS6S6L5dlA187OOirAxwA8c3aCiFMUiPzFLQpW
fhM0Q6eUv00wD20dhO81VvcN40QyMSQtg1WpiQDnoLgaMfPj+RuYNNd4G90qxOX6nhJn+FW365Yh
GWfb9EwyrmDHV7CvR0PXsX655yjF9Jd05nT89kU5DmyBKZTlhZqSXtl8b0PpPfPE+ycUXnLoXMm1
J4GypZ3Uf+euGz61mMivibISObkKISjx3mlp/gAeYdFmev+M+BlXqV1Y1zDrCKnvBnM/Fdzl6MqD
u5O8VW2JdXrI9IJpz6C9G7gidoVrwnwpmNbkYQiHkdm4DSm5HsZ2XwYB4+zO0D4mDqjVlIry4lnV
1TITH6wf8ku9bUZUAtGw1WpCsxWSF1DwRcVbpcHG8GfsagP3iusuJMM5Yy8zFW80fFT0Ihs20UQ4
OJlpBZ3UG0+Ud01nzCuwPLXKVXESEBc3i7dwefH0eYiB+G9n4JK7Ucf1a1Ivd4uNDtokHgd3jphO
jLdEb7gmcOHu3DHdla3fnkZli4tuPQl/6V8FCMdy0G1ARGvQKOLVCreKFuG5fNH54bRhBv03M3uS
Pcbog8AYH57ph8rV+OUCam19wzn7seQtds0QVwQX/Kn1zH+Wt4f9nokZDlvJYUxJwKt5yi75+BOw
n4m3vPuwWmtb6DEqKWITrD5unlhnm4ZqM0boBbggBD/jBgCUIuO8oE1Lh4+UI8pTq82x3z0Fki9D
8oMyVNdjBZp9bPl166w8NTe9m0Kld1qEbv/9mbMG8oYNVZwLO7hYUw+Z1O6fblD9m4+AugHhINVr
0MZ/Fpn+YLwzvpSJh25RC/z3kmheOeDUHFzttryriQGjlcr2Tc75bH0vfWT9DKnaJlMXMYbNqiuP
lB6/6rGc3qeOfWtWEsKEMuGrCn5Tvsr3vhzOykElGUPXZq+GnlyADLMDvXgbB2faLB+U2KCEHA3W
M3GJ+azF9lSjuBGxucV7EuxDOs8HehFvIz3UIXEtf3eqKf54MWmlgbkVzZCS8WCD1q9bqhvV3kfc
Xhtn6FpIyt50kHoRoNlISz73kS4ug51/BkM7Ak8FHkAr4+5II6yeqSKHN+/efNOuXxtz4vCLfbha
C0JZbxjD4RXxVwROTBw9xJRY7IuLLtEQYMXd1TKIYPa0Pj+YOfgWS1neWaTGryq3zYsY8BMj0wSY
IIZo1xB3XofAiZcX9oDxoXW0T8Mz27NvdYy95r8KzfHWZsjRQzjNEDMHxcw5D2Bl+izzed00Pp2+
EnFzyamefI6cgyr9+iBlQQk7eps8cKhFxuEtQuIGBxHwTKrpBs02R0hk6y8yZy8OJe+6vHQOxmpp
MXLDCRzcXZb814agyClCpmKpuH5nkV0jYBJ7SI4KG5dxGlN4FZ5bTq8DmUjEbfLNKd3DGhG3KGes
8h8FcYyT8MkYKz/72JBXGeFPbmuJX2MGvqNwSJbpY+uGS6S9pLl4a3xinS231X7kQcTYiwQfOYpf
6WiJS+p21S71IgKOU0IiKCUmWJJVgjY1rqtrBqaZhHCvPGimpLOac+ixVTvQWbVmO4VILxpRpw9u
Qf2F7//D7EeDaR2ZCDUt8Avdxez4B+MLWRCsranBIXRsIlQDbAB5lzuvfpIACMxBwbmZREeSolM1
0hY2I1U7Y63m4IvAXFspq7y+CCMI4rq84lQLz6IhFtIz2KUo0rofYY2CV6OMX8mpKc4ExBfnUZ+K
c8aMcRe2nVat0wjfVjE7Q5eXrMfrZ5EXsSlEBmdhfhby2lgPE+WpA3Ng+bdIFI+vBWOMxgyBbxvo
CQxLa5/LSzLRGUPi5rFHhhvr5nvazANWNjEH4nUGra8+HEHxFnkxadUuqCQ3yZpTrlO5mfao7+yo
N3CVw1vFqBi8jEgQShUne82daljlfHMSDtOJUdZrWvvjxTHLk04iyUsm8BjNyOmwBDhixCVkpi7g
Ou/DD+SMiIWTFo0WwdyRlRu/kRqBI0o+SJA8RE7gbFWY9QdXpsMxcvtHQ0zNrQ/EL2MGSrg9kII6
PFrDdBqj5B/NN6NjrdfqhOp1eMQBGJOEKDGiY/2vUaKPNAADxI79/eIP5YuVd9W90BOiKsfqh/IQ
OLnoDX+0CqCBoY2/p9FlCoTmUHjS+rSKidq4qtWlEOCxpXZpNfsidTCkDnDImze/RKp4jxM/3rP/
Ck5eEwSn5a/0Tg9OtVHnhzHsD13UN2edqdb3SzkIoFlZHv/rBwyJfcaeyjsYgf7TGvpp2wro5znC
/7NJvwxf2r0sL4LE2guTq/u3zbjIp+nw36FCCext3BxTGzMqaa80Td08WFSn78sEQGqByvlQhFNH
yxSK9OxFWUzfO2rpCV2PucWDYQHas60zK0yLVGm+jIhJ37PSYzZS1hdnfsFIm3coW5FexgXMRTYf
V5Bn7I3nhg9BlH8xM6Y0DiTbS4oTDN2lDhfYHfx2F5fasFd2s9F7b5dX08ApUw8X1/OHSzkGpJx5
YKYbBIOYXMxxKzmut9qI5td12icFrYeycrt8wXyne8ZStocmIuShtodjHXgd4HSKz0afMO5abC94
nMmTg1iyXUrhSvLLrbtngmXwNWD85IVt+okoPAdgV0haGjf9rPwcwBh1MgFErIis9saovrvVUUsW
2fylFoYQhdviXnd8k5nFWmR51+gpq+t/L99/r0SFj/2WbZi+b1jtnnuQCIdpSu65rTrW6HPZNNEf
XDncqF6brd1Lm9WE7VjrwkKSr8+VB0o41ApFyjqbUAWHa/m9GtTfBRRRaf0DqHCz74ra/fAKWMz5
jCWIPJeVQo99Ng/4kVFlT0UmdoxNk5PfR1TBlWLOmiblzm/D5C//OWhVn+XdLIomxJNoiWJ2HGXE
U660vGEjaAFpakR7z/yRm8mObymIOtAhkX6qkACxGHw2ExoxLTTFo/JnGWWT23fD3i1fhJwEFEXa
z6asWEKQXT8TjPUflUeKV1Pv0i4sbsYcOIHFgjPH9F/YJhanNIYRLh1SCuPOL+j1vQHH7hQcas1X
u9Ysw51u5cOr7rI39tw0PsYR2gcnhTanADJ5UXcHw8Yd5udYOqyUJUzm9m+J2++10jeRc7PUMaSo
998njyH51A0bv4vjaxbpCOqbLjngCLc3+BXKndMI8geUoV01T8FYzsWfrqVLCagj3vqxIcrK8POL
6bACKROHc0in3sji6GQn6k8VnrxsTF+WirOy8nzPZAfuu0n7PPDOLTe2RwjdLpfo6Ur2lCCt+ZFm
iM2TSdDWb3AfMxVQ68IBs74xmQNupyYM8qPeRtHBcJxzgsKbjUdeHQag32nuGRdi7sLXNLejXalw
6tTzl9x7KNYm6z0U4qz6PjgEuekDciWRY4VQLNjEIPbOOKudCuWDObOFCzIP5QBHPg3J0TYmOHRs
jDtWDQFy/MgafrvtrCwfJZrYueK3uolgLTv/a5ZWdEd9z+06v/Gp3v0pdedu2q121pOYGtvdeKj5
GZTHLFI6kOQZ4lHbrfgVDKMPg3T5gZ0OEcBytGKq///RaobWl9RDGzw4JT6bB+dMdiFJE74PwzrG
H2ZEN2JppstSD3hYQtDX0TAsPBWyW+stwTrBysWyOZLXRByzliQPve4PhuWC+2xnGjy9CCKpf1kA
Rgdk65jbjMzeR1FR8O7FRnUp22E7Vr27Jx7l3/9qQTRjGnG9/UdKGMShZDJ4ITRw1RN3iVmtM8mF
RuBGyDLFRDjZ4dkEXL0NgNcCH5LI8+OaqG8R0VLTYe1bPs6nwSa5ybHLjZfB+FgBBPedjsV3ykYh
tiULS0WOp8RmtU/gx9Bj9g8jr+HkFLwN8RRHVw/znJPAKI3H+KcSip1xkcCqwUMUDFV/TbiAN/3g
f3mFB+OsHW62wcM3lHn30yLrV/r5iRrbeJNMNF/Sut8yCu7CQLywWMPCFonpmE7jluAW94c2GtFW
dA4go9Q99sxcXtAygjlvuJUagS+nAwWb49f3M/ZkRhBZ4F8EKrcgCfbVzHt1GMeukCT+aZmNOQnS
llWFggXSJFlrBKoSIatRcKeFw4OeUJGsLAMzMCNP98gu8OwvYws2qUyqjWuBncSDG9IdbVJKUcLH
5tnOsBL2HY6wom5wWjPqmW9/eoa4eycH/e7gdfz/f8VU4mvIyvLRNvwzPL+IjNd945YHEiv19fJt
Gz5r9ah3bGzmsCYI2rkqRpfr7/YObkNyWB74yRqiWWB/TFpOUMdO3M33xx639sYapXPK7CCisYDY
k+UtzWdaHJc7peMXs62IJIhIHhtw0tWYTB4iQeJlJvIrLVqHCysMTiQgTS/SfGlzH70rk0Fa8QFB
wZx5hB9JknlNJwocxNl0bJJovNJwGwGVOkLpBMJho5eJ2/jhWT5ctjC/odGpbgYedPtgt0F9Gst4
uLo4MoE3ziWumLLPJBLv349zpBJ1JGoEwV5tH8LQ9N5lDZUGK9f3Hd8blbMeUp2Ie1NztiXElK0M
PXtnMDMjF0O0J8YmF9fxq0PbU+gubTnWhykn+G+QL9xo4iWhG8HYwUq2rduXsbB/aGkQX0pb8YyI
1rnmGKGA/PSMbG2e8SgRR09N7GUMPHwR8SJL5pFvylegT6wJJB8lv8pOiudtnXmhdaMlRLobt+aJ
zHH70ykZGgfjsS7z4mpWuDaNHjYAusOzwz1KoBLDrbHjP2amwNCZMYokxua8NBdaEV6+7yU3pKQn
7GY7NLJ/jrXezjv2/KO1h89RpgwsXOW/qCBHAsO9vLwE0sUANZIgEeTex3/lhzna7H8mEBMthOFL
FHJ6hKgGt9+n+4QlbSPLmBWyx0kUu8ZXHPfy1c0z0q/mt85U+LWoWv+rXycbuyaS6EpcnJqxqd3r
l37+w5cXQTDJyqvLdOvCkbmIvqeqAxfBkq7GgzX/vdBurQP5mY+Mc/nO5AOUaifq9TKKsHqf5BaG
DnNUOd9coOPftBHl4OYlV6rwqD+02tP3dpKoHYiauyhx8JlVlD0jhLEtvbKfy/JDdykv46LrcEVJ
imm39Y4MiM5QvT9LIH0nEm7B92mW3x29kYUN8FpQVeWlGEFL2EMUnb+L7BTpWjTykRWO9qYBrzzp
VZN/cOhDJpt951pjsisRcFHCiB1rO9k/QqmXOaStUBdrVWRHN+tZvDbdNW1YMOSjsC5F7RnbgNXR
DEJ7Iu//TY5Nd1emEcLWNYqfLcA1gGEkf47Z9FYRpJQ6gXZt7eBnOfPN/J5eaBkwUiSS1hQ2xhng
7GXp7Mmy//4wsVVR28R2o72BAugwMdtZ8zHlvCwyjYFNROXtOvJGglS5dypN4L/lS30OCZDpeCMg
UiJMIWFDJK11G1yHRK6yDfZDVbFZsyzn3GnpXUuYnDRRFVxL3zCfrt68kuk6U0Mp3hn/ID51dHVr
pfEHOsR4iVT5TBI9fcZacBUTaNtKl0BhwhaP+rwpaBsTvjpGixjaljfH1M4OZop8MXVMgDZVs+Qy
u2xNiN4+xTWJcvOHkMqVfAHl6Bwb0FkgFrPT4MGJ5T9Rrdn4xSLF/jLxwU8HA5Z2VoCEPnGdT24P
CC2dkXAzai6hqsazHbrb5XNpOgH2GDc7obALDwIW2LoqBkqW0D0Tk6nttUAg0vEhins2dG2TBvii
jYW/sZuArZ9NYFtlUxaVzhQdl+fZHkUFTi+ktMrz/OikYj8BJzilSukXTNwC6g51UOWI7Nj32Hzs
OsYBPE+lDQ/RXWW0MA3ygVW8Hf9Mayv/MCMw1jgFTRbzcMuWSyL0CSQZI4noxNcvQZwiCkvz4MSy
Ytr1RByvKPlc4jfMnixUb/hyqB/XpeltFZiCrTX29k2Lqj9mMzZcBfxqDBSLE+HJe1Q3Ym/Qj59v
mY1bk2EM51H0sHRnfNpOzBZdQKCSrKhxj6SUvcshWqop22oKrj8j6uHhtH9ijQThbjR6rBFYUoXU
nFMFdEHrmvFOLAf+Bmmzhzd0ArwQFGXXVBY/aeaLp6/pP7Js0HZO4YnTJGgfvDi8up1zRHRavIGo
xhndv7JVfZaW1ax5UoONpfz2SXoBFJFYk9dYSHVjG/yUEIH23fL/KkK927BR9/cwDiwM1MNwUDkA
KMI0KQyntAAvP6uJpnmg08/zneWvfDOlNDHdR0SAO2yQpMFQDx0HwYcJIXnASTP5xDjQhrN0YD7N
vcsR51nFAW5/sCHaQG7aub3q0uHXMiYxR2ScFITaXBBOHT9Sbl4GZeI9nedSzCrUavkXndzLHznB
I2Op/fSk4JlRjIaiFAHq9wUmah4I1TDlsKt4jiNyK52Rf1Gvk7557yyHmaWNzb+qTWJgyBxmiEpK
TZGMD7xjFlZWQtI85syb2gYgr/k2ac6BTpdv6ltpNQ76LboOsyK2AX7S/KaVFUSFEVFPrAfmJRmx
9wrjzZ5z0hzHCvdmlMtNo11jSpl/c7/6HXYUFhSc/n4gx4gg1QABYusdQuwrx0B3s5XDt4dvv2Lj
yHB0q+xA7PE+clDr0cnQ4+Zcwzw4BhYME2Xz1KQcPejLtNwDfzun0E34inCYBxmYIct5DU34xMi4
Rt/76yMGpL7CGlzyEO91L+5ObMQQbUcNcL3AY4E3FxhpOBYXq/z/L1bvQv0f0HxY2UrjLDlX6GQs
xFpAB46abD80VUy/tbQQz6ayUFvMDRFSLf3UBrtKOvMa2UlfrFk2otllsB4J4tpTsvxqRgWIohmO
kvHBrhgQl/uMZzZU4hXxdb3zkWcU8yKgD/TsGlQIU/ytGyL+Y8Mi937NwMET4Yw+SJvnmISvcijo
BQb2FX6ISI5ccUbcuK2CpjgQLDY88sCtb31YylflWHsXj+zBmG899Nf9sfWcU0oI6IUBmvWoVc8i
yKTqx3a1cRKyZIzkXYom2JfKW1XCnkns+bgqwIccLW471rPmxfZNsqjLJLl7Gsziimg5Zx7wCA9P
BxdkePSjXxy9AKbmP6pF7nTyEpzdiLrTOQoKFGD105xAl+kZ/+OSG/uUmJb/aJNagivyvpj05u+C
zYrmkDOOvY9ugaAeStcJ8DI27mUVMngoWeIq7g8a3lBNF+AG5yUvruOtFmnOucnN6ja6xV+jdMeD
JQs88/OvFP9+w0bc/ReHLR4hDiHeEuDqiej1XeyU7TXocBywHZKYNtL6HFTtD0Nj8u03+kCaqct5
atEb11NyLGuXeZljHq2yGHgE8xPKUOtolGh5sbVN7/2IoB9u/jl0bPduuAFIT8DSWtoCZnYbELnz
91SVnYtmgg6AzsO6ejigN9N8u1mC7ctQedYGwTLI1aI8YyKZzn4QkTjeoixEl42pC8Mv1e5nV7V/
VKScU24RP6GBtgSUIobriBl2jvcmtbUv4HPCTuuwtZgwj7MiOqQ20qpY4UtadqZRZ2X7LqJRNNtZ
+E6M2zwdW2ZiXuiog65eM1c+xz4G5y8ZnZ7nL432mU6Vhd53GFBr9T3ScFEDy5FtfnRrrhVH9R8N
4+xZQBIgjc25lw0DlHbhIAznM31q2iqAnK+Hx0ZjzjK3NgpE71VOhKZqDZEPPNImfu2Onb8EwuqQ
pxVlpna0zRgGn8kaD7gA/yCPOEx43C1Lv9VaItbLlqKm2IetULUnEOsv1GPFGhVCeJUhasnCcuxr
NYGdxl94cSvLxk3FTTdUzCjYLJ2lFZlnByTaNqqL/JB1ZBtW/QTpLar6e0t18WF6HGydk7Vrt48J
NUHqS/ghgFbdj19hhXPO7CD5pH/rBht15QzpntoH+5Df5nusttxdrV+uJotj1BATA4J46NfkphbE
D2gnmfrFQ84ylVKz/4D0oqXUp0/f1HKALiG0xDyEWOEP2WHwsyeSf+SHPv+SMRsl0654kH57UFmd
fzW9s0fPGRFYpb2j/F5rvu+dY2T8F84NJunx75aWF0LWcKF8QM4X9qcprZBsg1RKI707j1qsNpFN
5P3YWU+vCv19WUx7RJj5Fb4YCWbaPWRCxsAsfS0NP/7t+evS1sESZJN2NVmSICn/O8tT9oDqswuG
zFeo/voJgOEzKHDH6NU7GIHqQfBme/BMmW2GcvZ8RdAYwb2u8DEODFBNgK7oMQBAhw1zMGpiDbZT
FiMnTeuKlfH8lDXVEB/ceZXRFcOpLAKdMkMft3Hj0Kc4WPyCuNJwuh8MaclzadNzd0zgxMDzEz7b
eafTVgZ3qG5egIL5m3F+m9JU//c/rmpjdgdbomPIRPMDxyCWaOUZ68mwmWWZg827b1r7puzp1ynR
fAyqx6FnwTwOxs/cRw3OuHj8csa433a+B4Ns/ljVdanfUEswDeVHHRvvbUEaI7U6TQ6SIL9oQvZC
RX225uWo46XqRFHM2s67SZgKhDsr5nDyJKUfX3RZ/3CnuDihPvOAezAY7brG3abkyV+X4k7mZvfo
AfHZfhS+VhnZpgOVxy4ZGxvPOVeKncEfibwQ3URt/uJXtG2QCfTNYLwaWPuPih4WG4MWrAFFNNt2
gkgBiyu9CHcAnx1mE5NSVOe+jlychiRfi1yOpOp2KeJRuo9W8w59BdCy091HxmziainkZcsvAHue
9woCp1/70bALmb99wZWY04Y9rzIOS6dnIzG6BLno2JxS35jqww6h/7lFAud68Bn7Uldr+uhvCmQD
607r2lPYtp+pQ0ynGbQ/I4ddJocMkUq55V+jQvV7BxO4o8FXE0ulN8Y4ZRlDYYhm8stc3P3enueJ
yE/cgnPR/Y/iGxM80fjull+KUoqjVVSjOvVm/KJP8V7ppn6bvFBe06Q6fw8ppnSD4Ubb1/NUDHZ1
+0MF0Yc+/hEi/WEM8CyW3oGjPDwVeT8dGE4hF5lGZ29pfxU4ytuQbvTJp/gpmf3THOM3sLqUjUte
v6gc7puP4IDtCv7JblYQpMMUneNpYII7CwO1pM3e7HL6jDWSqdFPCIIsFG2/MulvlsO1J11uQhLs
kDYaNtZnAGxk/oTqgq6Rde8ZX7+O9vOg5WHxCxEfolDJMN2tfoHw2TKZ9VZB09zFHA89q0MMj9TJ
5f0TGPw9yyRzmrDsvT094fhwOnJB0x5yhPRk3/gAoR4tJrAnE0D+WExw+8rBa4IqbDorpqX7bFKA
cgm+2uI1c1ZtnsAznxDPQoOm4J/bL92gfmf0zFAzDxtmocNr1MGYCOZDQ7OzgCQQ1ASWB7gJo5zF
JGCyZsdp8PCigtVQpVkr2ZknlmHVdvTC+piD+UETKFjBzXV15kP3T0cSDzQrLE/u9CfSLDz8yzSw
aTbYf7W3GDbg2pT41xtPPgsgB/c4cU8VMTzZKv0tSl9dsYMlq0mgGWPgQ5WGLnod1WOxgxOKHab3
YZXV1GTYGodHg5RM6kb8ZppUdIiGrrEDpAsBF0D6XA9WTcP54tsFgE1Um8D9guHSRvJ33aLAsNng
n1OZamdLP/aE7u1YZunb5SSdp4Da0OWPmLiSKAGmYvebZJYByJ52vIpVvk9mzYci62Tq0+G372Ir
HP23EZgj8nbnnoTsnnRdE4daSd5X5ggbOZTxDrMdfuX5eUeccUDcmBPSms1UIHQHTu/v3QmGYK/0
cRf6hYEa9M3sc8bHmQnMCmthwhDAd2FO03SvFjw84x+8WEsTG/nksrlGFdxLD/u5sphbRXy6oyJg
ZTEr12Ocl2clGIUxtWWUZkSe3DmR+CD2YTpoSgLaZ58PADg8J3G/T+3qJJEO2YdZwtiafMblNAV3
fQDt02eEASUA350ItE9koIgPsNgcKi2bY4fBLcxPi13LhzLUcIYRK3c6HseVIFfQjdNh1zKKLtaf
UYEZxOny4SVy8w6pHOD4vNFPsE1/GyrK74nDW6axKpo/0X1TJeRRseMVdflVoeI4eNX8W2tVMDeu
CGQGwsOBYRwBsak3TB7RRrTyp8cJsCmz4aNMJm0/mjh28w5Wp1a6oEvnj/JykUVwVXeSDmK5LDKm
gFhuGU51TQ8G2P8xTYo3xEIl9pGzCp6LFl2itmWfYH1rWCo/nS6WOZ6Nego+6vDTQzq2E6Peb+ZN
5jIgY7r4uQwbp4AcxYKUBmJSCfViG1RvGQhx4kpib7Hv6kSlw0vNMhC+dcxBuyyFygxxkz+QWjmk
QUqWBf7yNGZkjWO/2rmLfQ58r74q8PJE1fgzmBl8gdgtrYs2znkKDXXnMvahY/Hutuc9Ow/SBvTj
daqLm4f+5YhvUlzwi22GedHRKKCspW690y8i5Fu6oI4PZaD64by83a1l5puGT/er9jfNHSS7ZcpQ
2mXWYCfxztPb8GC6Gs7I1K8+KX3pz4I2PXYmCXh5Ejh7z+lI1dMAHgy5uwnNPjjr1k8LvDUTd4BF
YP/KUwDSJ7TNkbq7BVS2IOa9McqQjM3zCJ2wkiBFGT8SI8kArtk3uRfumiIBqcWWQgsCmmsvCa6R
RTjKyCCQlYYsz6QxiFUPgrIcy+C7TXV8z3wwzsCUGFF8DwPgLK5oDUHigcWvdhUBkmXmx4Mu9ijK
s0edCNgscOCPPJcjyWbRK9dfMxcRyblzpl/KquLXCRzlyzjACrRICzp+jz3KXrjAolVDAEpV7kho
qj+sOVYci9KKnW9ysXFGfy9oMpssDq1UvFn+AFgcrkA9+UyNHasBuNc0r60w5hVrjV6LftWAB3FH
QgRLhwzAiwzHfytV9ltwEs0TUvO7U0z650QqeiYRo4O65vzNw18OhZ0cXHmtQeZek8wC7WKggNEc
45aTo6vkW4+682uSEAwHxFqrRfzCO/EWDMh0lHCYIw0WlYdhvPs9IwdWbhi+AtR9aeIA55u3ckwg
bliCER/qTNrmG5gN3z7IU3VXLbaudhzCN4YHKNgVxnS6jWKZ/DlGdFJJH3wXE+wVgytEQQRFr4rn
YVOG9dd3RsBSbHjmXApbonvCvl6R4BmsUzLaV32rORfDDNJNMlnOWjJt32U2cL189LpTVeeCtC+u
TBSGIM0BChyFrsMBqxhXnFyRWJ90Uj2XRXbkh0bCkET1dFDdUN8cP/hINPWFkHmLKiB/gRLqn8Pl
32qqxuaSo8CZsuY19tV7FAnipHiUYV/k63zubIc+d4EYtMNxwL1uScm+nAIEcQnV04Aq7lC2Bvqn
3sEJgT8/IdjyWE2EwTPL0Y8+1vM1Ib57VNzZvW7T+JoTWAMyaCuGYXyORnOBRBqdnR71Vt0pkm/n
KrjEFFcjDd3xR6nTVP0iGYUUFSLy9KQAF9f78kQNk9PAHjU00+P8qe5AL0l7R9Bj92xT80aWrnts
bCZfLhZoFj3cal3ugpiJbgkr2jvjJwTT800hopg9i7K280bjXuLN2yBHxtim/Zu7hgYjbGrvkie1
6dzwJHP0OpZu/64ah6CwDsW0lerRV130jCjIW9Cc4KOx4+kUApchbgG00yKc9KgxNzSVf3MfwWfL
NPittLR/FUte6AXu38C7VPlLa07VZ9WT9h637bsI4Etnk2l99rWPbn/ocOoRZUPgLzfSUjYs56MW
sFCeqrjYOrGvfWStxSTfjMm0mGeaVtXsFwg1nhJ42uHMXZ83O41F8RdE2PO5b7ODbyPxW1qd1qgx
ZxW+gZyeny83QwEmE5dWgt2MHKlt2XvZZgx1Tvy59TPM4pfgZziWKIRKHk8jy8YNeSTNjwC97OrK
wKZ6IipHlORUavtdNlS5FrAwUBByjO4oBOmZkZKAk8NgN/mwUEoqs93yYRPCewkiiU4MoPebMppi
ha353gGwRlTDPWTikt1N83a8Sty/y2/HFYyXcyQzT1uBR+wcisBFH8toByrcPAlyZzgbskdvs5zX
bdqYdHXzoLYKEhYXTme9o2IHRE5AISMX49ZGmndEjicZMOKbwpM39yyo7MgzqBJmUL4KdjpxiSvX
zAneGUpyGtq4vCMHHrc60stzVj+EFjvPLGaL7nX+zTA7mITeHzGnH8KJideFwL6rXJKokmCOI8EJ
axbdS8La4bBsYhGsHUXzEmjDo507PJE0H8ZQXqi46h9mTfohphFk201BpwZwVzhZ+I7nkPX+EJ6Y
H+LEUl5/akeYOclYwe7HuXOAZ0LCkFN8hXjGdJKFugAVTiM9bBJ4KXEf1+NPzyIJDAE1EZ7DKsUf
uFeTBPOUMr6sZnKPA/LdCn22njLeTUWkrXtD2A8lJH69umEVRRUVvdRvgRmCThFQk6QLRUc2syOm
frVgav2x5rg8hC0Mg1RBFeYV6Wn5KEx9Up9di9W8MQ35fWBcsBqq5NK0rf3/z7uaYu3ERBLqTwgg
2KXZ//9VjdKzWE+8rQ3YHQx9S+nA/V0gh7HQANWslKEa8lTYHpuHYGQ6rtLhpEc9suqkBu7pgJBa
PiIMH6tjDI66i2UNJ9z9cqc8e9aBkz77YHiZZ+jETlSXXDThsfNjfg+l8Sp1S35G+qobi/gRpi9a
VCT3fsLRl2eTd0ns7jDVtQX4EDkNVGr5ikOkZQGFQy0HorBaPuXfxxsLYBTMSGa4RN4mkoPJHx+O
KrNTci7F1jJUfF9eEhSVnQe9HIqeDRp6iHcdetzdMHXkfXl1dVSEk24C3EeIJsfL0mdUTXgoK625
si2j59LhzzlFZB9twd5QtjJ+N4A6EaXCN0Hqx1KxOaYWQDDrmFyMZbVJ7DDf43e0TNF9pf9j7EyX
FEeybf0qbfWfPhoAScdOt9l1d80IgRiDP1gQQSCBhJinp7+fsuqezswqq7xWVWkRlaDBh+17WHut
I0Je+bMNgODWuvm3FthzJKrhorNgdN3fm8aTKt9Vs3xfD5xrvpvZ+7NX6KDmD8XWnOwOO2gnUBOX
Zx18Ea2qM7oIKnVsU8GpHHtYOBR4vmWU2o5DzXYD4ghkFoEB7NPmZqmFT05mroho9f5GyydOIvSr
tFnWkOXvkbVtW69zsC+AxEjApNVzcrptDHjvOgN6QrRv0H1ASAAeoa3Wz2b2AHIRXPLuNmga3hGR
0dG2114uQcAFfv+WnW3KS3KBbh6IF02VcPtBVfBsk8G5mjmq8FXXmZ67G/f67GrB2TpMuo6tJ53a
NBv6FcuK7rvHUL+WRf90Pa0uLbQbO3ZeZw+DNJ/jQER+oppMhmb1LB600Fiv7JtlozMqR2wb7fBn
+wLJ/p1MUV44UM8X5iH5I2yzLCN6nu2p49w3M/TwHrTH2xyrZ/hLn40gln45E2rSURVWGG/CCQDE
J4fyG+S022NwBuwV6zs9qU3Y0o9oY2+Wt1sAX8EXKTgtLuhGcE907qhTU0XYEk3tLHq5OoZNwvO1
MUns38ZYzFZDtdq59TTncJLAaMiwO88C8t5HyKbDs3zk5VW1K+PZ+33vfYMRBZeSioBzPeRwywHI
3BMPStLzr94OFg3SEJqWPbbLPNpf9zPUHPJwedyueJt8BJToIm5b3YiPXeswtcg3u4/WA1z7DV9A
u15KVzO26FHbz86oex6Ujcd3eDjXqGXnXud+KjK7esE50v3s3DQEL+rzeWjl1cltVcWnTcdqxslP
ddDUSh9mEs7VfY1kZgFDwV67U6fpPKHAuFXo5T3Pltqej68YeCFcG68ccphX9dF26tWmQPIMYk+Q
3E/t9hCPc3WKr8ddu7e9aLF+R1mWpr7TyqbUW+Xll7k7WjOoh4mVtt219dSmTcXBe1gQB1bFYYi4
EFR0CWiWG3EVA7UHaa70EycBndYQZEC/IfWmJkhrzS6B/7jBht5OJGUvIFO10nTGy2NlBHCzW2DD
dt0Y4Bb8GafSnkEnBmC5vckX2rVVRY4OO9Dtqlfu7nZt8EptqGfqok7Io29VpVHAZx9ss4dzGtsN
scrtVOlu+2HceieaRLxue5lZp25F/hBWi2vV2vTu5Vq7FYTE+Z00w++L2LZgvwUjQm/Q5jYxqZ7H
5oE+iFe+pwf4ckyK2/KWlucCRrJ96/WH63FqARH9VrKj74ks6TXf+/SzwlxKpikseczgaoAHvWpG
MTfuNqmostoliDK/ZvAVkObEcyY8V7em++O+ufa6l0OHsjmtIbsd1TJAOyPNoj2kBkg6th1tD4sp
+a7LbdMGwFJb/f2GjpTmt1tV7Xv7Hd0IhKadaQ2KVHXbVBmhgyoC6wUmCNrpVdu2kCj6lm/p5u3e
N10/owDMCbWqVu4IWPbFSCuu9qi9odE1Jyban3bzVmf3SPKG3N+gp8PMqTRvTPL85vVaB1Vuv9zT
ftmCZIYN8S182p73G5pgauRgKpSUH5rxSG5UviBCqkCGfEtCLMv33Tc44aUDp8bdKeP2tTKDenu6
xqbta88rMg9N9hH7bFIrhqKpceyRL72fDpCinB+4t7drUJhXLe20nemLEiocUGgp6fQe0MMMbUXr
eh3vQBuhSH98zTY7BwoGPgv9DbHjY9MC8XkGfONs9kA2z6ZHNV9/2xWkY6+V1ntuLm+vBod4N+En
23RaZvSwzrcxHSzvF+CZLqTBNON3rq3p425FGwru2e16kMDsaa86XYwhJz0c2nVJdb06FxB13aIl
XVis8yvKA6facJdc9Na9PkDtVOHum6utO4Wl6lO9ywzL2aZOdaLnZVvOz5/k2x5JCSDj9zwMjKC0
tVR1JyE5ACvjpW6FOgU5BUsispfgjT2n6f7LrU4NH8iNE2l3MtxNvtlkHAwr3DEa+c+oNyMlEZS7
MrmSy4w7TRZua+y+4HdtY3nuunqUz+xbofJ1KZx+WdZvlF7uvdbdolj+cuE+eIX4kG24wG/dEB3z
R0gf+kPsXwFJAooSB6rnp1t187+lkGHid29XjUpgCeHq5fK4+VZpPWRd73JZPPb1x704gKPJq+ny
ep4fKNiKzs3YDbZ2q0hofuvKhgurvdogKbLneKupNSJbcjSPEHmV5+n2dB7k2hlcbvNbqcHgaz7K
qP00ji5GseSQRrCxVWuj5aPWJ8CBEM+gngevXeVRV7fCk55vJInL/cQqo12JdD1KyeDjzGGjZgC2
khrk5vQOK2D6bNGRcX1pDBPtLAdwKbwDDY9Op1MDkCJ/cCKRtdVhvboeS1hDbp2sTe7GJTnSEN/C
wXCCQflS2RefVjjomcHHb3PQMcthp3UvFeW1Ex0aV6RLTnW3/6qMG+q515GO2g6tHzDjtk7W7OjA
AnDaI2P0IoimX5ezyoK+0YaxBUKBXVw8Lir+pjj3Xx+P/96s68HvCn3nf/8Pv3/Uh+ep2OSXn379
97iu+Pd/mu/872d+/Ma/k+KDyKv+uvztp/x13X+v1uefP/TDlbn7H0+n3i/vP/zi7hEmeQ6v69Mz
W5+v5eXbU/AezSf/f//yH+tvVxk/D+t//fZRX/eX5mqbot7/9sdfhZ//+k03vlPmay7/x981z/+v
3/7PFQHF97J4//kra0BzfLlr/RMRRq3JHHYNXXMQY7yvm79xuv+EoMNpa6ZmdXUL6crf/rHHUOT/
+q3l/JOGyKbKQgOV2bHaBo9wriFk4e/a5j+tttbRHM00Da5rdH77f+/+wxz+Z07/sb9Wg5pO1vO/
fjN+FGPsdkgV2bbdsTsUv9vAH34Si3w+HgY9xPtidlNInKjNsFRFfJYQi0mYTjGmb0eFpq98+KeE
9PRFeTb4YvHdkP3xVN8/hf6jlOEfT+EwRKamdbWu1TzldwKMl4NFOh9XaLbro7tWJXeQdZ7p2x7d
TAEMX39/u28KmP9RoPzz7X566UOrut4cADSzh/fooVSgygTkqEuyRpWq1a/WS7VdUXBRukSWPriO
EJaRt7e/fwrd4aX+7ik6P770JkdS3ql46X1P8w/eKXj53c86ab23+pto6e3dQ/LcCLtfJk3581e6
pyyhv737Tyqc2HwK/UZezLbhfB+eDNX1nQ/6XtTeq33LtQB0uvlUU9e083WRxuxrL3/x/n+59L6b
9J9UN9v5pvW0u9tiVkzzN229HDDrrTVu28bd0euPyB7K1tWvltqPeq9/nvufVDO7Tr5rtU+M+qW3
jA6fKNNEl/hUCXMBJMHXgjLZrIrUiM/B37+u+VcDznY224aN9Cl//jjdNMfQw4cA+qwzOvLCu+lx
pfW7QxpYs2qRjwyUFEOnnzmu2d8HnUQfXj0gAREp0QEI4p1/WFuD1tj+xV5wjB/lYn8fEMdApURD
aszq6NqPz1VDNsPe47mIhV3zo67j1sexD+pdbMiRshm3nhW35Sl0Uph9lwudstfuDLmAuIS5BO4P
a6/Q407geDtaTwRSmjAIBDlN61R6RB3d/So4Z3tPj19nWSVOlqvSQ1veAwufbrKXau60xODs5C3i
lYXTz71S3f29OvvQrsSvnjU/hdehrq7v+8Fl8LrItry+a1+GbwpNIqEQPxQaOagGqstHJ6UzNUNa
VOGv+ZC1CFgM1bmPi+nCNeNflD54pSgKuwWECOLaJ42s7K8Tl5w2d0Kjx6Vrx6UIJHmmxJKWuxxQ
4VH2VtzXmnuVhk/eul+O0f+oBYKx7gkiaXGXzQ9G3xx0ZxvPUZzQCgoqSdfXub9zX7NrQptOVzrz
Kru7yyFKFDEJPH/jGdkpuiW7dDuEpJjakIK5DgsoKfsKMy2yyjXTVgzvzwz0IOxHkRac1uWkNQD1
0wkPpeykh/A5pQqwi+E7zq59QvvBJX2EVvhIEZOHg6YzoABFc9KyEgHtNPQT5gK1HReWQXiBROka
q2IEu+JMD6tZewbcediKrDewiaIabF3QDENndJf7DzNtR9Dek2YfdyM6BzbCSJr2RkccetV7lZ16
FZ57K6ZIbtNjmMKSqfXtzFLt5PaR95aL+7SC5Dp5vuuimhgDs38JbhFs2yTFPGRrIlSKo13CCno7
Ct2rguv7SaF6P3AUfG4KbsOALvT+nnFr9dqJpc4uSinHKeupf/D2o+OknjxmXYAISDuKwr32H41t
G+3e65jweJvcV9tFOwNaMLq6KHkkmJuuPPefUIyzL7s0PWWXT8rzh7ENVO/I/nyFFXgA9xLsJo7G
YjXerh9GCDmzp7loC8EozGq7u7y1oiNe4Z0CVPRQ5i3JAvUf6W768HZ94i5XV2cWZe23iEgEYrdN
v7HMgSbR+SjrjxYNx6nNxKSv6OIiE095d5fBuOgdUgRJHmI3OUP3HgOidmT7rSD3MGi/aQlkNpAF
jM7TR2j36C+01Cbs9Mt0qbqDCz2vsTncjGE46s6N3r5/cc0EEUUjdYYw0tbyqsr+Td4V3V/KlG8w
2gnq859OhrrA1TU9dLj9lzqFL49lxd7duC25j3EObm5X7XrL9KpQkeSPl3y5+tfW2y6VmZVxt0c/
YK+rHGzacI/w7MhZcB90zfbR5s1KuuMX2MvBcnBcb708tQdWVk02UaMgMdumRx/69wZ5OSt7eUhb
Kkx4ENK0XagamxXP2a0oEco7KHlaMvwjoxONCSrMtP6iKR2Zh9AesloXdgKN8RkdnLd7tlnsYwNK
ysq/sTh9a4iOxHJET2d/38eLGnSm7yeZx62kTAGzOqLj5rNOpmfFuKlryu2XPSoGyHM9exZ/0DEw
3PTI22RH+RhjO4ZleJ+aq3q4GyLPm2mDfc4U2ePNhBoi7a3tAYDWoPDtHkls9+aC/tRUMbi4Zbzx
KRtuRTGs18VE73c/YNoLLrB1pqjnjBGsq8av6aUPBECWw+eYfsNA652IKrIqNFL4tQbdsJ7sUzgX
E6zmihTp+DA+9ylqjCrfyjoZLfsdHskYdYZdXW37mnok+yF5t9F1tVmqXaoPn59tVsWhkPrT/UDh
ctl7RN35cfTA+cNy7EbvpykrVC3fSGbasmHl549uuhtrvW5MT14eHUfMLkz8cZ0W6jzTBxBoZjsa
gAftrA6gEeuOoEMHRefe3pay8NjSYV4ykFdFEtPwdHd5E4fsqbbZfU5SOnq5R89cA1AbHXttD4kq
dQ7OAXUqmJeinWetO/Tr7+JK1aPD8DIhG5ivNyPS/M4BFBuc+mLp7hMSAdlmLyjYyFN/Py2ntNlp
4paVJ8kIT06entIIMaBdMQYWiMJIag6A6w3r96W/HyBGO95kGy3EPGA3pNGvA33QUJ4MyO/Y2SVp
99rxYXGY7CdbDPNyVvN9bh6cklaIIxeew4284EaDfvy4q9e7zm+VAjEHMZHLtnmoPHvAYiq2MVTI
sb26Qx4e3OBJW9+h94HgKGn1Th68T0h9xc7nNdikhzUM+C8IZ5DEQE9AwA3j805H8DNiD8vP/QZ6
WFJbbgtKtL/y3/7SoTEsze5aZHJtp/Fvv3Payflv7TupjtlyraGeAPv0jvZTusrF+QO9BoB7JNqd
+y8cOPOvYgXnf28LU/yPt0VR6nY/bLmtObf9KkOyC9uNId9WshzX/SIuRLGoJvTXdXtkSrrzasDQ
nKLt8Ja0/Grc+jKC3ajwutnfO3jWt1jpZ4fe6diartH3oBvmT1HMoVtW2rGNazkPU0sUYj5KVlOv
6B/Fzg0QgZCPuBarMFlZIj4LR+j4PK4h3NHgIJ5ikOF5yBTeT9kJKhHvw8VZ1H7ljwV1AC9zdzLo
tWQKBInrhTNhEaXdRFoJ6Si0u1ISkUqTMVEaPo8pEoR0xFkkcdJ249pfDHcifQlwMcJD2QIrqonh
Q5W9h5ekN04vXAMl2yIYmPJj7Q3esg+OCUxWx3t5hVArHksYshbxTXWjlIsuaA/D6bkLuqpFMk24
63gKqbD4OKmnTLl/N8TZqMW4FF48h4lXzD0ULP1HvKrEXPdgMFEpHVlc9iXW6QJnUwxrNQ2ip/hM
Fi9eQcWFckNPvPegqcPXUd5nNMXnEgmv8/X+DKLgc+Nh11jgBxFM6HpU0zn/LR4BVVk5AI3pbVQw
hQ5TpgLpxGHjg64EDcUCujqBTK1sibAjhslI3VQSXsTYr+TCCRax/KRtmP+1ePA+kOfKi1pc4h1P
rQfpApyNYoilV0kfhJp3iy8iQ3FPYrvDgqlsq/AhPa5/Ee6NkW01Pwzcjuv6tpCP6G0rRm7U74qd
H354D/EWTJZyZEr/qMKzGJAbkjfXn/VH8V30xaBHPlP0gggwrzy4MupFbtazReSo+VHEwVWMTm7Y
cXt8SHZCTlt3I7/ebZXLrJCAMIR/EGDjlBh94G4HtpjsZXIV/b1wg46AbJJpuMr+yBCBO/l8eR2G
04w+cuVf3GfPjDDN76I/od81e4gF7r3XZdzctQ8jvxhtmLatmDp4rTC9SpgZhb+2pBsd/FfiRrrk
udx1LT2WaIvhaCX9Xj8ScikPMmGG3C83kP56QOON534mpoiuriMm/aWL25NxAvgP8ZK2d3STazR8
yoRyq3tTuneXaieCZCdiBMWiaWJLIDgiYcneFM73E5d8Mk34aR6Av+R/2v7F6xMpWGKaxMODiHJX
bYV74LlzEV/ddLpTuMNfphjNh0kh3FyyMomB3WAyle6AxVnKvv822ahKfMXB/C4YXo6r/nuPLmcR
vW3k29N7MLV68lS0Y3HOt/ySF9nGmHdGi7ngJBKlHzDYdH2IjYoAl3C9K38C0fN4oIk74ekublTK
0XC+uoupQY4C6KBoYifQz2EaQ7Inuz7OsRri8o2AAAaH/hYTEP0qfG3/VbT+vXH7KWfSbtldWlww
bhV7fm4k85daJaWqGcWDYrdmuVS64hHFS6zGrJkq/OghQBvObNFbEmogjeOZrO9fnAed5sZ/srpw
BreJYMFKd386D56nk95Cy6WYTTf9dpS/Fe7Rz1U3fGQ3MUYuRW0iW9GwJuwY2kLJVhVAosUlOie5
t0kew/1qFn1oIyiYvVJuJcELmrqz/CjoLn2Ia1zPrLEV3jVRpPf4+ovH/8sskNO1TZ30W7drmj/l
YbTn87VvIzIyc4Jt7xnp2OzpLQQEFSLATSiw1f0i1CNaAKN21oLw5xfHePcv4//vHuCnNEx+PNxg
u2P8kPBrFtNTEHLUWfsd2RaqospW6wfM4BP7rYjw65Pum/3Zcl8rO3yBEte9U6z3jZGmiJvUc4ab
6JIfxAlj4Fx7ovXNUEPdYr2Vrbcr8pY04FELdwNgmePr5zY7CX6Kn+Ld6YjN4B2w6C9e0GzyaH9e
IP8Z4Z8SL/v8qGuXvJXPmokldFfXhEWKgTgiU0lEds8a0Zh4M+xi/I9P74UTZqjKu6yRC1O0B+Os
0q86QQqKJXH9xeM16eQ/Px55F0dra21T+5Y3+s6NOui59aRqls820xu+oEa9R+DPitN7vqhWCAX8
IhHVbt73T+NhG1qXrkig//ZPE36p7zcYlfR8dlDWR+6fgzzcFbIMy97LY+vAztbreKgH7Vw9AJ5F
OpA2aUZGwZ7zYaNXEV09OlaivWsoRI2nT687P2Qo2SMeKO4BqH6fpK1fgN5BIjb8ey9L/8vl+t3T
/zSb7RbUbUBH8lnXR66B/IvpnYiPkdzxKJz4l+nlHQEaKjK9v7+x8XPikNy003U03emabVvXv/ml
380TfE/2HXxRewLdhrzjcVhUxsVtMB5nof/hit7lKCMOvq+RGk7//t5/8nl/vnezhr67t2ndNhew
+u1JHHP0GZEmX2qxSI+SWFstB37mN6KgjTMTcsxoIvhyOBnFZ/V7DeiHEtD3iXrjZ+e7a+qaYXQN
zTa6sBmYP/n8h6K9L4zbsTOpBOT7OKZemPkDX/YnE147+MV7Qz3z01r96X7tn4w7Vf/ifLkeOhMa
TkSSD570SkT2S+ZzeKd0WQzHhUiLYLHg7NzKoRPuIQWksxO2EUVteTDEmsf4lSSrgCEaaGxHp54l
aCbABZ4OW+EzBu8hndBS6KxNO0IPX2/TbjPHEZS5/WdrcFFdfM1W8Mn1v05+BMKS6CGIHZx0gGbM
xcEJid7kUXhlmlZu8nQX86OrzJDnoffNn7aCyxxQHQh39/xuyCWaSDcOyvYRP1PESUxKK4g5/F0w
w+rzc5/s8YrKdYfO29XXYQIjbPL5SXo2QrZIwOQqi4yYosmzXi4hxJkvQz4X43pRJ/UE1luZaslR
aO6iFodwHpdQlgsK+lgWOWUUEyiPVjVXaBcSih3ypqnJ4UZXu1x114tl1CKNWA/HMEePUSjA1xvf
5bDbn5pCJd7B8/B6s603BuqjFsYXYgAqHt5FcMLf/BzG83mR4QbCVkeQMe28EGsXBbA9oa2rYUkf
kmhZ0VHqtCofvBfavJMyhbeak6aWUNLfEAwmUCMZvJPrUpy+Xr6fachQSaDosa5S44umGZF6Z7+I
cnVZtXC1O5o8wjMgjCN9JWyDwXErMtzUjRgrhxRx2VukG1Gt0TtU+Wn0auPij8OOt0iS2CIOF3ND
eqvmIzLzNy2u5N/4skOlNvjgWgDGxHba0+VIOYP76omn+P5UN7c9KhwBYaNHY9ig01UGUAi5G9/V
mxVBIOtFwZeNkziMOFJ6b5C4baHjwdG8q74NJQM/uWXl9vbC6tCT2L8roKWGod7bexF1V7A0j7Cy
E0jlBkC2N/4bCSPvHPafo8viIt/NUkQXiThVocBt0fI6yd2RnphdAfI9zdFdco9puzdpey7ffDt9
wbLvv0WPHZJScjcCVi2jPv6p7NVzIgm3z7axRdfr2/O3HHG7/lVRhruIcjZw3d2gn8e7uSH20ejr
HnxO83CeFMgyiXgafzrhdjjSj2K0Gz3FV+dOCECyZbtm8SPvIINSfp3WbcerUqhebt6DpLnjwVuz
kbAABf3enYZa4nW/x8j0ayWfRBSjz2uthlxrdBpCWyVNfPQALLE/xDdjTww5YDydwOYAUG9u0d5X
iv41fL8M8ajzITEkTCW4HKStxJL67X/9VEf93hCaxrcC7Q/naGObunYXDj0UVyzb/Mk2mQjKLK3c
NiftJJ4/lLdXY1IwF/zfZxLSiCIKXyNxLpf8Mt5FSGzidt6sFNSTGetBLXdw7iDLtA/FeKlCj5Zw
j3YSFOkr8v7IHsAEJmq3nM/xslMsyzBNtwM2fjze8vHVUUAnJ+Y5LjiRDcTTqIdHHWJotHHY5gcS
DQe8nNrfCHGJNyI8+mkVpFinrnz2n8lxJ8avOBM3+On5w3EfwYaH9xaH3jy/ynlNVwq3mG97/OiI
NKncMQhMOlnUGJkmfBWWGNYG0O6K/SzuOMuTMS8ryvgmsjD0PAMeCC7hreiq26tUX0Fo1Q7pDyQn
ieU+i4VaEE00GcLhNYjjVzqfdyPqMZ0gDDdu1uzjtb9U2TnZKmum8w2+UyHfLSoXxyTMoMrIMRxh
mtbcCC4HOq/5IUnLj4WBef1I5mUPeHM4VKwIeABKEhavi/oMvnIXVzdIEkOmq3ty5JHIsUbjWj4C
TpmWWN8Eep7NwIS1HHve4u4m8w6HfknEqW0Jmp+yep9bc0/vHcX4uS6O3untMe70xvCUiFfAC/hd
4t5QhKt0Ub8I3pJcpqkZh9TGCMK3bsfC5MCbyd0eYuy1Zf3kcDJFXZLGSDS5aAlTjVk94UtkPl4Y
A7sMw3x+SMOXJsJCeOQ5L4HZS3OyEX5L+mGVNGfAlRTglbOxMYJe2iIijgnamElcpTDEzuW2t34i
XCMfIqRLIppPtcVncXBhfhf7j5jMEAwczOFeZZlxJzmUK26H9KZY7U3BcFsfiyTVJoVY1P1UF+MK
Ql4Fkp2mqTD3/OyE9RTgLcRrVUJGJTg3mElHZlROwnEuEyQ0SBA1/wCkmj6j+SJZkfVYjUMnW5+C
j483svKs3QiHOISnnfRAW5Ern/laOGgGrLR5ObFuf3KT3BbjMXsimVtoMrw95TRGooDzrhKPOd7B
7inmij2RpuPbLGOEyE/lHgko7zHCiaG1Bjop3+k/BPUIXuTVHH6LxbHL6K3Gy5bYekWEqtU6bQMU
2ATz+b53UWSxFsme16llduLBUydeod8ud2Rp48+ruAaj4C6uq6HtUuzZyk9LUYq4iK9PDkzI/TGU
PkyJasSHZp9Dm4CeRK9FCWmKKZh2fj/2E/KGmywhHzg2Zzu3OZI/N8EN6ILu4WmQl1vMk2el5qRB
rjIGNfAZtNQwVklypwL6EqGf6f2MTVJli1UuQ9gSRM0AYBGo4eKE1NSBBIlJD+kocllJwnTgajz6
2x4VVVF/WeJOmoE3m168nch93JG7nBb9i0oW47AlReOIjXOVNeFLNmalHKMFtcHUwQRhKgR+ot/b
hcL/yDBF4wv6md5qcenhGKGpIuZNPm29Wka1oN1WMGHTjlLEX5NgL+OtjOcJa6wgoqcgxL12weLY
XzkxtyQPxxwlDzXVdZEozxsXbiHCls3HzdlmyOt3m8XWLPHuhMbNK847VofkHlO7na+ex8b5oM2E
2pyEykOu5ppkGU2nGNLZME5O40Ql8XJtirjZ9E0ykK2crlYYhix02HPC89pnL23LU+otFvnFtcR8
Tm8+648tRzL4vTHM5XxKEtMk1TY/MD17ORzqg8CGVYhzCpvfJFUWrZ1Mx50Vajku1Uo2dTN+hrtK
wDsjgsie0aJlMu2Mpl3q2Z/DzhvpNsN7ivvsa5d+BY6CjQavY4i801MMr7MgRufp8y4NS257dtK8
wWnOKJy8TnN247p1+fTQSNS3STcpeglrNKWSRnFJ3tmdHKCozjeLROk92/QeYVvmB4wwFirBesfD
4WiXjkp/SH5knuisIs31mByGJ3tlflgnLIi7j2c8585x4iW0oAoq+9RnNyLr8LLkScfpImHQsENH
2P6EOYqTRQokHZPfYRSbYnJSB2roqK/Ca3IGOI3+52ftTo8uEL9v9jJ9Al2gTtkM+jyxJzFP08wU
ax0bDX8Xu6eGg5rkc6fXlWMU2ktPazfnXrbx183aNIMxvrmbLng5dXTJrHbC4ZE9CxNDi7vC72vA
0G94bFqocX3jqXRTfA6f8SgXRnxKvlivCccwJm4BTb1IH5xJc8OPbamGIPAnlLniyZWsPv98OeGw
3Wfyn8M5OUn96oPT/OD8brzcFp5zWy6erkqeGbMFb60/N715jjavXBi24hRg6DIbs4iLevj6oEcj
48DxVisAEpC1q2N/QzHan5NYoledjXJma/RvIh+FWTvkbPWanYIM5YmGdDwq6d1G43FFqvaYYKRX
zRRPnaCxpVfQi4z40v16ivZZfpWTz8+4DqYsKbrW5tWTJa4WmyC5u9aHQZzqLsyTIiz6/VSNs2xg
jEGVyVOQZZiFLUGJwHjgKrBr0nlyo0xweduRAtrZXqXLzzyJ70MsGmUTg/iH8VhcpylfHVtBmibN
N0js3tQCv+Y0vvspKy5NNXc1PvvYaaeS9hpQGx0mzb8vAQiTc/RCky/THVJsFukqpTT/u5MwfQxi
wgHKi8MY/g4RwwlTia4/30N7IipklYCLSER79o8+86Wh8yY/g+AZfBFqD9HSe4nhJ4VUK2wjBt4h
HEVLlD0IQe6BRi0WyxCFzHAYBNFIvvXfo6Dwhvwvthgc9GRXSHtDqU/LCffWFlPbDUaVGjWmnKuf
I1Ld85c3X5yZ2cQSj+ZHiksAD+zGHukiDW2V4ahU/SXcaCbFmP1NoiqH4Ey0YMuWtFc2Y8heMuWC
7IXdFrgGRKs4PNDAMoei+GI8udq5vyDHzifTeEGmg7Nw6Tc583krjpOXR4BZ8GE2dYOv4dRfPZMF
AVUuX2G6uPU4TTDgcUA+sFajUfDaxnb29VWo2/og21hG7/xSXxv1udTwcIksG/tojrEl5684jr/a
wWiEEpd8NsCzz86Ag3MYRK7juzI4yJEz+KJJU4KJmZotz7kiVIZRL8Oj7pehJRbARtLDaKxtpHMh
VpwXUwYMqBXFFoJTXV1gDC6CxrXatuQY4mVCPwrRnFMcXdTccQCqhxzno3FasMLQpOaNOmLJq1Iw
e3E4wEVpymKqdTD0e/i6P55T+FJlGo6RX8QRSIp+843u8KLgDH82r8cagpA6VHfZ5B7OwdaPqYbk
g8ZQNBaqnoy91PLSJmJNpiddYSvrI6fuPA91pHmis7sPGfgjmClc8/mc56rdmJgIOx/wQPM6YHGd
00AOH+kwaLM2xecnJ3ailkOMsuOlJciqau2RuPHiBNO2xcjPscfhHu+X2HxFLTBhx3EqEIR1GIjI
4CokVfYTKWWvRwHJdaOtOyLJQu3fv8f/l6Qza1JcV4LwLyICsxh4lSzvNthmfyFowIDZDdjArz+f
5sSNe2Z6ZrrxIpWqMrOyArc9dpMv/8qa3jdTIvVAkKr0oaD28u9qj3GohHcB4KCxlnMPis6lSuwH
/tk1lLyCWJWR/1vupSRZCvC7HLvop7ycwZ5SfmKZuEXkSpdmLgG+Bsr85yZdb7A9S5cxcZya8yFp
NaIitjxJOmE0A3qm7GTgmyhMEn66VAqR3J38rCa30cfJIHGas8w/BKgpSpmdruIVHYSP4fukz8q7
Rg3LZ+tRTx+wcyFMk4kke1u6fktkbxguZUR7+Q3X18qatJE9kCvJ7KoyzoTHLPH5HD/u+rG82c/h
ET6mE2ScDyVl7CSGSEPJNHfxnzhZ8gY9yTZJnv68tFhYbR6gZQxd4KO8RY7A51pT+uV0UthMqR1F
JwJx6Qnwtyh6TPf4Q9VW/zSbzyl/5vPum2PLlbmiFceg/LX8x5sbAM/eSyw/GWfY4fG6QbWYalHA
md2Frk1AHmXbNniV/qNVnCdNNz87ZAa816+QE0NNIAy/s1eU8+ZrjTzwEBteXu24Z4p1fM5yBBh0
Kn4o6q97Hvse4WzCkycb5fEnHXRb/Ck2VwkbOiAtYUnY8+klcLnHPCHsFuH0y4LnkLLTU+TZ7KNT
uqxjyo3ndG618VsUU9dtCh9KbSLJrUHOSjuar5JoGhBoCoFeROqww20ArEmdx17WFplxQYzDSku4
oCX+ixHxYnKc+3e0raju8pbgMX0ifAzFPWJW9Iz7brl+W8WDlr+YxBcLoYXPkCjh3iNWDatVvaZX
MSkFz6kWt5muLK+RXmynv75KBozmlihE0NmREtRuUjh5w3L9QsQiHFSWg2opXDwBf35qcmi5N6s7
3dPR6rPh7k7GK8haQZ6bqQucUVSWe7JbMzdPkimnw1fqZfL8Ac+RadljKiFNbH0nfwR3gwiOdO06
Xr5jWyfzrQSCl7ziIVY5cTtlhEVNaH+IL8cH8pGwGHPCNp/irzFbTUm3ohOJa9OZzpd/bSZD68T7
Hw64XPZ3AAgRgceyeAuP7GRD/e7t7eNvb7GPdE5DfG+ySdws6fHWmy5LH4AKcJAG3R3/P6ks39s8
kD4AqkhYPY/Kzs87HnjOfAvKoYzpfdQaOgrorzH21LGeI9d5+0HS+vc1dDGbh1ad7U+tHxCmiYuP
CeGgxBao5fG6YSOd7xeovi164QV56/ejAq414+nyuZzRU5d7hNvKUTn0nIeaR7f1nOL+LRK2xdeZ
vw1WD2cuGdgStmH+aYMVfkrrZ6PXw2YZHxc5DwJdwJCxlSHwNKGbv9HVcWNDd7/ChFhhICb6U+ou
8mFCFTN1TunKKSrHwD2Jw/avdkAtbe+Q7XbXlRyQnlCrLUkB2+Qb/OiSPb18bYdjtLPO4Bnv0pQJ
bc67BjsAONOiMrKrw3BcZugCrzbWEQgRTuQ35DzME/iHa5poziikdTnxXf6NPai4xdj4S/nNqLr8
w0tJD5tqONbp+MtQdLyiQKwRLtBwtKtw2PN3+q/GKWbCTiPerY5O5zClov+i05Q4Dut8HhscqCM+
OShsEF3EOF3goQ9U0N2yh6euOLpv2v2YNyPa+Cgxf+rq1AoH49tV7d1l58NSa8w7U+Y9As08yHUY
1sZDOLm0Vj15VT3x6Npwd+WTxw6yfaH/SjAUQGCV9qL0odImp87oHwTuqQXJeCEvs5VqLyjIo2A6
tQjX7Ql7fs/Ceoug4QakOst/PALJtx0FessBPQCItpi5pdFV5nqIHFZTw/GEK6LnwIU/oCK8uYBC
818W6CRjjgQJtWQymch+QEi9a0hWHy0DS4eFNucfVsH2PGigEPpsepjk6DLFX95HT+YAIdHpkLU1
kR1QwQKokEjQJeX+Ab3xNHmf6a4dO8Bw3jjFacEeN8SQbjlSY3upyy5d/eiEl6GRECLZR9hEUb7E
Hdgibe5xZoxTTKq2G3yZnJSg4exOXZnu+l5KVf2UnpemAOjO4hyHyrm7jgdaBZP+qAHiNMTUkCl+
wyKs/LP4xekI4IQ2rRQ0hj5EXazeEO6AQfEaUbpy9X9L9o89tD2nyTol8fe4hr97G+rIWYU69+e2
mRI+oEmODJbDFqSH0TI3OdgDdwFRjRgsX6KvppIw0RXpQqaHDA4lBzmpfuAX0fpHx/HykO5Q1Y0/
wvnFu9HJSb3xBTQAhne8mo7tHf2sTW3PbO3I+UJkGPi7X8XsrhyPBJ1AC0plwvhydR6ZbFORSL41
UrIDHdDSgp8oQbHAa9PWKNUag4432lzdkQNCdcjErgwGP7G5A/PjHQ3uQg1vj3/cs36lYziJdGeC
qLHDXw02JjPYAl7Id9Sie/QtRipsHKgNam8dt/O4wRu9ig5Sn8XzYC1i8yZiHNcwT3KY8dn3+k+F
xmLfCo2V6kb43yDYnYcY9wKtQS8cO8jfbl6lwkUlkSCNN5cq2UdHYELGpfYGFvu4IRnn+TbsXvy7
q0Hcudmp1kp1qYLB4XqCF+IdT4o/JJT0CWXYZwFd3+1PMH44l2hcDEHG1G2fPaRHR/4Y6HHydJja
WdjvHSqca/QaXhmpSj2c9YK21Q1PRXQ/qtPVaqrihyflCNVe3/oBCBC38Ncgf+QXzjfOAPyskGU1
zlD3VLCnq4qKRVHw/jMGLnN6aehqTmnGv36FvdJaRmcNVwPQAF8rU8ua+LKW92I5rbuC7KKRsetK
jUO8SalE7wlm/iDHkdQOfE7BmAZwDkYUh8NIs1sryh98T3sumaXG11sJIWiFc6t9t77O9ksO3iPL
hvAe7u3/q5Lp9GXVMCEgRfMl41+FZv0GouNH84/dy+b9hPIoupKKfycPANRxBL50nP2Gtf4O01ku
fyHneMVmEsuT20DrEwEodNEGQf81BlhTTxqkRKRGTGym54LWrTHWW01KnwExnIfNRTclvlkFM7nt
utSqvWuLjYLNE8kAp5e+pzmVBglB9EiX/8BtdhXdQJw58zmlL1D3vzpPE4KGBmBZs8AifC7+1rCY
vm5moLUDXbR48faBYlEXC499wjUMSg42kghfP71oWUd6/SyHNWVlqR/xN6epX7+jHnHpEa2ApJnt
iMTtu3XSKtjVBSeYDjiAxX91et3i+akv+O4dn7YuTE3/A+xOdORoEJysjL6+kOAsvDF9I6lWq/Pi
3zny7miw/6f3GghNn0BF7M9OsQeAGmtuZNcfsxuH32UXw40JeCI/5WAVcLnjk3o7z+SvSeAhi8IM
fEra/dJYLBmU/1dy0NiNGTTI1TLBjRn0yLl3izSu4NHc4H+8v+WHxBKUoWLoibzjzv/6Fwjs6oJI
+3cRo8tZOlTt/YUOWXsaAn6xmJliEU5OlP459gIkkNKnRfZsI1bDfwVLh4n/cj67Qk0um/hxsRuO
WVpYyV3kE89wgdWX6kUP67m3ZpVEqdHuS0R76jaeXBaTO3pnUnin1xBUOoPRdXeymi6yvzp7VhgN
ECBf6q7JtLvovAmOofNzNk7Lg1o7tBARNknm+Lv1J1/MUHKb4pBeLvbP1EKezM9ahix25Ffnm11z
/Naum1FG4gqIJjAYTCcq5k4q9T5Y4RO5W2mFCL9ryxRHPDJhRhereTw5AZOlSPIHTu8Vdr72on5i
bmLRP61aba5JQfN2xKlBwGOgew2EimWxNAGimSZa2B5nBaguIZtwzTQXMtXKvdMQAuc8odtjNUp3
+uFvjjJ0vvPZaNPa7ndHx6imL/f98QfxDUJoyHvv+7zAG7x7emzQm+g2+9h5yuEx+Hv4QAdpc9Gx
3jgtn2gg+yRHCW98JPlK9785dNiexmG3hdYwrdwewj0rNW6IqM4r69aZpcwAva2/HWu86ql016B7
B4cRsd+1Obq7Tgfwj1vcHTkIV0GDUWuSlbn39wIr25NPixKL/zf+K0bEleYKZBUFdDQA1gbPIq6J
5YdqEtxeEbuwH36VFgkU8Y+GZ8BTqiyiHZCEOGACJ9pPxAcHT2dHvDtdYiwbQ+hdDtdpp2N/D8Ar
tF08Effo1gpcYVYJRi7zeT+y5rU6P9mWAuxPIz+PKRoAgpKM+k70p0EWw/W6wZgrLyQnYImGtt2U
5I7LjsXiH0EX6VsjyrDZwWDV+Gpj9xg3VdfuQiKCXeE+BlUH3vMGVAtP1D9MeLNp+iLcf2wSgH5c
eN3hm7lCon8NOo554Mjgbj92B7moeeWOu5uP3U96w+kxDyogOxQD6El16k6gPMZL4vHZAhpZ2r+W
tXJeLeuHKbu4v3ESkl+wbysCSmvx0KjQq3/J542zQx10VfDl/8cYFA1yTDObiJZZHvtEACufWJmj
TTdq2vGKIani4s0uNxHCuL+9mNP5pUbIFzrWQD1qOVADkgU5wOYrHGGr9de/i/SoH4+3IkjgZMfY
7h8tMvZjebchOQ1m8njoLc4m4+U4uGhrJCd6rHVedA0fjFVRwEwfElyySGLlg5CJyx2FAIRcoUFx
uMKn4z1I8ytXjHQjKr5gYD0zuldGCG/Ngv+kRiFJmlpeqd7gfiST+JDEoW5kkfVkiOsPsZlzmyx0
HrUcxPkcXZj17J6CZK9tGSsHp4YH5yA7akA2N33B3Da97lP1V+q3ua4AOIE27LZ3lu2F24TsJEn/
Yt0uewsaHkTvqtmtykDgPl217Wmb3P3rBA+MjkXe/OOfka9zFl937+BCwOGFvERCmYiAgAjAxCW0
xEcQHY1jML9kVov2qGfpqhEvK8wRPxDuDfuxAhNrm/y+1O1b7IV51Ph30PwCexi80T5wDpk5a2HY
Dse3hFT9F5yYzmvxBaknB1EEL82cenJI8eqTATJ8L4DBxlTHwvuWUr077MGKtvZyzMRc5tBpRtQe
P2tFd1QAcjlOX03xMyQDMq30H+9rIgZ2+2SpYHLDo491EUyghBDE2Nx9yiaUypjz64dqh8Yp1Aaz
57KDmT23gcZD/Ga6e2zUTTe/ptrsPm+bs4+PfMgvF6HTfvZi+Mtn4epKGrpY3FMaW8RqqMIzBYFp
7R1Sfazab3ZDlsgBdz+X1AEmzZ9TYbzE7G2PduP3EteuE8m/j6+ZyVu2uQbqk8lz1zCU1+pYu4Z6
M1hJFjxmFnvJdR0OMJRtXdzsdTPp+JRg1CWob3bdGOLyiQfm1V/RihYf3vY9YDGeXG/IAY0Yicpt
Ptc8G3XBkpioSWZKVTEmK0FiExBYKnLsKujBkvQbDtrALTdOYkFDHXz7QPbzyxH89tJ0j/X6GEf3
DWjtp3TNwax5tozsvgE6kMZbl/52J9ruX2L7mJ1WVpKDT95lGZ0Q39dBXiiQejMFJ8xaumj8LIEQ
9/QB6gYcTnHwjAzIlVy2J1GTufXsS535mXAKs4IHY+RiCbAYPYBU+7VTI4zSpZQzvkGfUnmp62zn
pZ5mN8eYmLHZ3loORwQQ54c16Iu/R1yMkDNolccHPcMvqGbU5Vt6z0r3rI8/GttpS0M4QQkgmt4M
vTqFBRgU/eZun3aShjpYhklTLyXPRO98VvNPIAXjAtL0/Heke8M7UeKRtCUwhF+rNVA9RAEXH3KF
f3MohNGipeI1/lmXGCFYQkJL9x4R+eJgimiumBEYt4kCbfm4BfV9RN3fxFSgjeW9dcF/kb5vdzlg
BB5hVov1rGfTqUm8I8DvYWvSSoOAPl8NKYPKrKbko4+GeoXLHmUeC4Nm5R2Jc/JqWk+ezP2qEy59
Eyef58RS5A85al1Uo+MSWTcThQ580gvBA6pOlFOcdJ1k8CRx/XztQ59JmM5thp9KO1vBzH/nFGjM
6fLXLWuy+sveLzBavwWpJZjsuDZZczpzesXrG71q+7PsBOVH5O8gWUkYW91kDXbxsQGRMr0WBhaK
j67VA/RgfAsZoIF2gOYBhjatEWCPZ4OothStIqfs8pJ7lH6iWB5pg+2Svx3tTqDhXcbwiLiaQske
lMKF3kDq1WYR17j5ydAf+KbdCcEhUY2R2ekuM5NrQ9cmb6BqlTzOqyXYKKuRbrkyMiZ+m3/zOQvl
83B89HqViGlRZqoYI5aB+IBu0V7crSNGxdbdqQ2ZV/jKsfUtRL/HrF9wY/dJdl8CtaAXAF7P7mCj
RsNNCOyoM9Gruv5rPUGERonSEReaMH4PG18ZVBFDTJoab4upe1gv3mXx0RKJF30eX0yZ6ZYgK753
R5cbOO/dlOe9x5wNtGv29jA5a3sK/OuNbWG6xkNPCWpBhnEsh8yMuHUZ8Mhu7jdJY96qGPcO6yoc
tKHWqS0H7CjVyF7WA+9FH6/0BCbzbH+oTGno4Ggl0ZgXL5wzh/2kNpxrWLGCKEFMyqtDi0KVPMDv
GnS8RldI+1KsDpg/8ekdJhx0t41sDo9DE3VofO03gpT70/3YXco+0pAvU9wYbr/rvG0gwNC8O2/G
qKnn3/Nvj/soXdu8HWUCB1zsb1sV/aB7lFgHTy6MIfbKc5DloJZvMdViNOIyoIp1c1dfTh3Rmzy6
0qAZkQ7fbs0jZ9y2+K3XnYO1LnGrjHq78qNA7ZODaixQxYoJbw0f7h//MdTF8g/iebdMnKYw70XA
yr+tkrj3tE8LzDRXNrMY8AIqw5aOZ3VDPu/u3hDXZdZYaC9r66Amr+TCKoapAgoDGP2icAm6/Ir8
aw2C1jhQnNPHS9k5gMvC2+vgVLVTYRfdU2ccbJvq+43KntdmjplUGPAqxZDtGZLLb3/YfdgAKC9R
nIVxkKboDETLsNTzoBadYREvrj+F2SUpzWXuLA4pM28osgwxA//hQcjwSDpWxEZO+6lsWqdCSPpX
WpsnE2aoWqqleoZrVSWv+D1CcCYKxaqPCjp1LDgweZxtYTbPySdqAR2u1M1Q8PxwZC6cp1s5rrs1
tMsGaGHWcfmG5Daz3CIpIhDFWtNCcfy1QRtNuE0EBjsabzuOm+038sNtZp/In+j3wCJgxW+N7dZ9
NMVg5EKeoUWefhYP9w25wosdTP0MtWV3q5HNTPMkYQgkFGroaD0xgeLtnL0Cr+ByK0D2ZwB2zU+I
pGHTOJR9YHn4QounfoZANUfp1hT0RjNzVDQB9rWWNYbGKtBfyvfI9ZNmIXPZ+dnxJGPXy6zZkhrh
f7tJpnnCkX+zqDoLRSTpDNW/R05A8ktT+JUjF59c+Wbgx2jX27LxFfHjavuqiNnRFxovsuTxthOI
nkL13cllO8m/tP5a3UX2km52cJK7zF1jMThq5tDaD9FmP9yuNfEfOC9bMr6v13FJ/mOKb8jkZ5oZ
vm/sPYVzivphYwoE+FImX0nT2ow4CRHCNq2JvEcZYZ6SejHprWNKTnHboE4N6cqb4Y5XsWomPk8a
Mn8tSYgXVy6YX2Pps1y4mdi/wP1BEzXtWb0gtZL3h4yfnu+brmU9gawTN4uRRNECbmtaUd7+EnSv
i/O05yyYXsvLLqLEr8cHAT32RoDCA6TRTM2ugSIyM4WrJRIkBEifNJxjwUTQUizz7iI5ZT5dAJAw
SfZyMhfJTWMI3xa4TdqyiSN7kASSa2jBDXzU13I2CD7SWRj6qIcnvta3aznSewp8Np0mIOWlc8le
pmT9+jI0HA6oaLIo0i6a296UH1U6oN0O9CJnA0pOnZFZnCfZx4n9hxdWCNpznt9q+OGxGtNjm66a
xTtUkIgXO5vs5XtcCoQC0IhJ/Zc/+dYBkk2n6Tzhm846GegKK79OSKGIIrkmaEoZuDBQevs8+Uk3
O77+5IId5E9uw44LPyd9DlY/VrXtKE5UQ8aS7XeZbXkQd+dmlQxh8JhU9vVMRmPDZ/mTp/dpqLhv
Z8mbWkLKRc/p43BwMHlNdxGfuSnZGPXg+mQz+IAz8JviIRIqjtz1S6jFdRuat95+OfpMyQA+kxb/
zcsxopdsso05q2nJlgAjAUOJOK1QT+dsQqfPJwhtOuDE8YTP4KRXv2jCUU1KoTsHia57eU9hj7ND
kk18/2sJ4vfHYUOUSrfyH2hiK6Pr8glF7WfUOWKwgM5VXcpL4AuLsNDg6MUeDRRZo8R9uSACLsp1
E/uHE+gsoVsUrl+H/PIDB0KshBTb9fuBfIw5TK7OvyvhODIkDGCDB8D92NUO3nRizjh7U2zP+ENF
M6TNBVwGtm90BE+mQAEp1qjRwaYNp5wO9Afj8ErExV5Kcr5ltzdcBW+en/qS5tO5+0y54LbXa9IR
Bc0tzuuXwnpiEaq1Vg60XJhSHesuf200OLNMz+kAYnDOyeQXsYq6Bxo8L3eLmULOFdc5d3+S+W0I
PX8cgae1hK9XN+2TD7cZD0ibxP0bc8wDibSp9AFUXYzm4X2IkyywuPclELPrn8F2P0PTQPv0sq0x
vjI8j89MGXdM59ZHgKcKABfcDB+E/TMVrZFBUQEV7HGgvajL9GeD2P7UEiCxTv/eE69CONmkb0Hz
dfZf5S37DsYib3VjK302wS97LYyrfemyD3B5xyOzsu+lO/8M3xQhLUYrEKdfEVujnqHPf/wZC2N0
5PCi6lbvPuFYv3st0+j/uW4PhrQvGcyHmg3tzMEDQ+/Q4j1uH0bGYXQ/OpeD7Cy/tL4cIJbq8NXD
chcphi8NqX5f0Ut6BIEJIh1+bJjc6LO9sWA9ZgLxyKbBHiduTZtZ2UQqdFP2ZT5TPtnfXmzzq5Nl
pEtrv68lKtBpvZBsdYPOTF9j9tllyGL3okPYHtH9rPstfMXmnbi06rhyoZqb8OGtBCcL8UO6/8JN
ZTV7FmCQPmXdOO5vlJS5paPevDG0mn4QTHOarlPeuj4jnYODPoSrSfBCFOz13iKnSPvyeQUttWg/
C92+7gLZnOOYrCOR2L3aQbKfveVxpZi/U3Ph25NBRJkOtHAfyUZyYvYhz+wjiLS1jf/uAXWz1Zlh
UvGh8n+od8crPhK6hP2T+Ypzn+vvWjd107JhFA49BmSK52yb0VCTuSh5qEJXu21BN3xjkSc397oh
b9J+Te+9ll6yQW+W6uYx0oJXROKx/fYEasSc0yNpVha6B7VFPkQ0ebHNCpXn3askzmJ/KeqEAfE5
OMfFKQ84WkqT2alUffQT9J0yJPVdNlWLivPheKsr2ltNKWudzc9C1bg2KO4ePWiJO7O/W+GNgmPT
P1tdVEQlFZk9BF0CHIBXtK3+BZNwv+7PzOVDoaQqwg7OAX9dEr/+Z8j0ojMED4gd4Wk+PYcnuJpy
/vZ1kUTMLaWx5kCUW76J/js+Edwoevq34IBBLUtk4DEGYsiDv8u6pX6MTf2IHgY5QfkgzCmtucwO
AWb+lECMoe978cGdEEnvEgsctLLojA3makeE9Iyl26AW71MKBsu5bjqwwVuA9FGP2iwQJA4zoh65
xmOFr0jHUHXASu+TYINem+6EH3JIjgQdvT3aoykVf2KRSa0P7ruMFtT+nFxxHRLnOQa+nHRX6bZ0
xVflOk2g61s9G9IvXLKKxUwTp+UMoXFMSkegjVhVsTI39KTSECNfiZ9rUQQCxlrrE5HTuXLSQF/F
79k17YlLngcV3mKfJq701Uq8Q+lTL/zugpWRu71KHZZXwshnQkdOYFAhMx9D4is+P6QFnUAMOUP/
RfKuo4YOSHui5FNN+aRVQAvdih75DE3XukdG9d2QzEo3t5IOmkY2ddbdZRfdzlQYnrp5i7IUs75g
ayEjyrJ8GzRxhwhwc6CoLiWSvwfqQPIdupywqYEG4DwD6xCH9eI0juPKQbdzQvRBnrWYdZchc4jE
nsNkvxKMeL3rXO++t9ctkMZ8kuU9K2+JyYIDT3FmlAhVuJZ3plP/Lv4FzuYIyxyGlcIzIW4k2BXN
GKaBwG1gjaA4Zs0bqQNr2xTPiyQ3IO9UaFIUMv3P8KY6X/fEOBYxhe5AILxvWufl1cmtRmghXb1N
EXa9CZ2PjOkA8jumDppcE04q1ofbhSbBFBtNzABeGhQIVpGgPx+eAg5BVU8Po2ExR1gY9Cc1D95a
2j3IqHnw9KfWWWP/0yvlU6HR3umN8sM9q/X5Jxhdz+rW2q3ViolWmIqRpDCPJEUuheBvgE0Kqk3Q
bXsJoQ6EXxN9/knRn3sWUNKuJUkncGhptxJr/py+mx6Qt4nekOPm47TIEj4xCjCrHyNTtZHfcGoa
MLBzfNaoPhshwEhGjlkKyoHewk2S+pv2cQYL7JM/NKUN+8cNccQJkOTI6FgHhtKmbGaKKdR3ccNB
zUUxoh1GTIXHGEgsNmh8vbe1OKte2SS5PGgOfn4QZKOspwjkK7FEPsKcMBSSNU8pZ6mUSx91mZzO
LzEyVZzy0dFD9V7i2iSzhCcd41qW9wgtoMazLhuUVctUcs4CwGWWyzVyAXAQS64SyEtVhb8KoYdG
oaIgryIGipG+ic7sOWR5oXDj/VzQkkC8LM9b2OSDtVz9pLn+u245ZnmS/wNO5qSBBrieJa8bdwoA
SKY2sJ5/ugjbDrCrq3k4U1yAG8izkdq3qYrU8+FwfTz0MzUpQDbPh96dCqc23gGjvViCa1oEKoMX
qdtq7GGFwJqehgf4k6kS4JMjcMx5d4dWsPMp2ZOg5WFAFtOFPpxdXJDd+WcDVKIVpsmLHiOwpbt6
8lB0+ZVTvHPoatk6RyeiZvwtuLhzaGx0UywXDn/noM+Kb/jbIIVBbqnlhNtpZZ/WwdzwClJhCYRF
hpBloE1f647IMNMCuZZgJDZRi9QSGGe97uZnvDDZ0TE5KCpF+hwA/t//gLpVwn2edf6nC96g9Qfe
YJs32iJqntM/cavmukF1iTDTG52FW4SB0Z4SaNejz0m+g/wyZJdQCVkUwdbdCvoRUIx1GH2sqhKM
V3v7xahAPb3dI2M447M3YLeQbOBBFiDkBWG5zF4LXuhm2pe0FOd36e/J+tZNKrcqolJxoS2ikqaJ
/svGdxAey5wk29o9Dkk4wBN68hfVL3lsq94ObSVobG0PTGmAjAvOpHIJJiBpZfYhIkoLXMqJ7nY7
eKBWhnQ7jGj/Uw9VIHikFNSBQEvYDhxBE5RPK9xBuLPsZPnal4sbHbKWt990TsNgq/BOdL55Z9Ax
VuSRVLMm5Tv9NUKcB8AYyJqbrr+XAsM3yVDUSoYK5yqq3iMCqjO3gXozoPsj5/Nq0by6YJx4+GhY
IZPrFtCZj8XaYYprQMjAnfZdEvglLgEN8HxEVLUsPCRTpb2Pa4lIyqWs98GdPmtkKdvJHr5Z0AQA
aAbJRRfPKvloeYderfW6TQsHfs/OC1UrzVnHgFi2csjdoR/RIm8RfPYlCD5C9AxRj7yNJrp4JN93
6UslzoLBMWwNfTs71EaoVFm9YQ/U22Natmjl5D7RE5sYqnX6uaxVnMzneCWADNunn/vCfOa8Amv4
kDp470twhLzi2ZMgIKndW1PK1/mKfdfEKxNosHmXl6k1745Jzgddskb9am4BjQT0z7jGvyL6X/6b
EwMfs209o/pUznOh1BoAjiP+7cqjV9vldMEgaoUOu3IAdE6cRi6h499j0h0RzRzjbKShhpbQtMWU
vfEiGT/a2RlmRpf9g12Fg4w4DyRdCKyOhMvrChQig4zfrOz9n6l9pnQGzASUN/m7moLEoqo1seQZ
jMAj8Y2zTnbHJTGL/HPfirtT6rmufyB56bsq/J71UiEnJbH6V3LrRK/wvnJvEjQ1YUrumqMfZb0T
KzigzrhZYgHrSTMwAb/gUuI7CknVHRkFIRE3NTltRSWkf5nygufaB2H/E40h66vFnc6786+yvzFN
qbS2div7OdGiq3eqO2W1M9ABFzg0ycPazbeXv+2ARSW3TygZ6j7dzwyJpHvsaCjU3d8eTGYTiR3y
LDYierBoaWldrOlE9kHahf0RXbbarrAezlirfHS1OJ+2Klo3jT3naZBcHddvhi5R04zZkSHfrU8p
NDrMCJo38HcDfRpFurkALRFdHqhDaJu+c7w1GAhCArCiCcYp5NNn/c057PlGbL4K4FiEIfgj2mgc
tDx3uDyRj+mXSB5Fvk/3178M5UFpUdrWm8No/lYd/7GGZk15KOgbYEX2VCKaoRw/oWxKuCOtq6GG
Cg7hG/xamhO4ljkiRU2QsJJIF5nSRh/Z6Ra3kRmbXRuhlo4avJozXPqVo9SbL5dwv3+6yXKwkn30
hdh7akrJfibD5tVqzN7LV9d771CaOZV7hGi6r4Ke2nQwvG0+/Yf1Ept/ClYkh4UFsfRD+NBIYZpQ
pK5c5/FUWEtao4+geYi/LoZpg69XtvME2S0fwHVHbzQqg11Xzb6b0Rl5yPlvIPkN0xmPUonZ7gTd
fZL0t/s9iMWH9ZGhrg0vizh2FILav268WdkqJAH341+E85OT0tqRHpf89z7bjSopws485EqahmC9
UL/jOsRKMWZpOtqEjq9obY+hRp09Y3i7sve1njT69kMEIzQT8UiRYMIbIx3aYuXZ4H+X6NXED+xs
qH2hOl56yLSE9pHQ2FOJl9ZDXuS+dlsN0e3bjdgb1g7scyVG+wYULZKWHeSzs/I+bqo73GwkjP/E
kGaon1wZYAhKmmWjUmlmThh2v0IbhgH+dSytF2a6h7kYqJr5FdDMzB0Sxh+j4VWftOhk3SQalhcP
fqE5bpwHIf2qDLEDTgzQrt6OwUu7lEWlJQZw03Tf0EUL+zkDXByv0GXWYBsJmtNT5TaUAS1iHcMS
dIB+3pSf3dszH2uJ1HjmDdvWEGKGIrS3IXzOEZAipJj1os0oTWkP6Ll/3PjuSZ+xN/4bvgjX7ykU
7gd9Bpp2fT3/KF4bVQ/Pd4QorI7LysHEjW7Qalhy3bfoNFlZT8PeobbW0jCk2bBIrNNf8HP7hVaj
fIugzcg6F1mPJvgf15T+Vu7TpIIGq+nw7JsZh6LEm0yFDtrPqxuK6zqEExMzaot2iefaZT6QdzSh
rOpJC6r9M+vpHrTPLN3g7jTrWBuIP1b202qNdgPyKfbOvwsZ971e2uO18vYF4TFxsCHFKpDnCW3f
5oCmYds6wKRQkt2s+4yZH4VkDXn2adeQ92Cwpi2QQC90Tz6ClA++A+Mx+SBd6khyxhf23q5DmtgW
m02X0hl5spo1dqOj49DKD8+LV8dBtlT5T76xKwiuewnB39m7Y3ShKOd0SyVt/quc5i+tXNZyWTx8
aZHXL9Q53xE3DXoiRSprXQnisxfdU0hjALloPKJQQHlBeKrwILTxGKAjNLk5kPWsV779Ir2/hrAH
m+VS62cHtC46bMuf/ExVOBqtwpa3Q0fCgjMo0M8b7E7R8aQYJiJXIJyi9KV4pkX/QKYAiW16WJZ+
C15+0UetyxrEKXfFXzQ7RFP4YZLmlY3iMRyO28H7n3gBXpl6YaV77XWTnTnion7cp5cyako5BM/x
XvCWeBhDpJy3HDdGaEnrCL7Bzof5sIiDKPZv0qwQNl92e118sYyHNPPdaDb9s9F6jO0VwlDSKOch
Kwwbdmbtk+LpLXZUBFPWNX/D/DRtuPjkSV9crbbpML30P5LObEtRLAqiX8RaCsrwyjwKms4vLDVN
RMUJUPDre9/qp+6uzjIFLmeIExHHadk6Gjfxq/abGG6mV0/kkpk63dgJMhBZjbfvXvAWwj3O55qD
BcMcflvhCx5pseP94lXlcUQyBtnUkE2w5VZEnX+E3wx2bqlpzN+CV9EFz5nmosMUsIhgB2OfHs2w
r+AeQeDd9rvLv+tC8wBPeAoZcoo0C/ovr4tuB6rNmh/YpMLjkGGsp0GwfTrQTSlbxm7ytdvZfQqv
42vLN2Cn0+Fk8Q0fY4fK7m9731Gded369qXoPb2FYJHOO0rW3BusvFmVFzPBvVBMIpO2ct3a3jhP
dHulFkE0VgpPlacGfCnYBYKrVLDDai7j/kxi4mR75fT6c7Zbz4gEB5lSMlkzCIMoJrBgUU2N/pjn
Yrat2Q8plDVbpO6KNEYVwqhknIp/tDucIi5LzMbC5MlFYJT1t90KkoSymgufoH+CYNUrdt36GlyW
tJRQ93JoarcYRlvZ41Se9H/VRDs5AwjXED8Ix2b0XHb8j/McDwP4ruoHnT2qnH9NKBTnb6B6GrSK
EvbyjV1TZi4LPHoIC1Zwge+i2gcjflb25waVx+sd/Y9h+93huBcwe2b17prVO7Yv82Eqt1PvbP3u
nW+CzBHoPU9bXW7bnWSOdtA+hAcHG1m2o12CwBhXEn/LqBxGxnlDEY5s8cr3vIcp3hB8IyEj4anD
qIXXvKaQaKm65C1FSXLNkBvxWBUXzgd6TAj46Z6mBtcFODorEpqwRhEGT/8/iQOKP4TkbutBSMYT
AgfozMQypMkU6Hs0DtCksOxIuQPFLklfG1hBk8tSM6XaQRfKHTX3+6/ginDkZwTVuLQCOKPlNL25
QvRNe3GyaPHWKUsDt2ltdfszBi6OUB5ANPwyaPtXiREzjvqvKV6jhLJn/VRRml/tuSA5IsKF0IFm
vjxZWBcIlyW+7XymiszKv/DaUrApQsHJMHy9lii7XzaaKrRJCyj+eIP6fznClTIHdRboIOjejeJy
Sq9iHNZINBEpSZn/+wD8gXhgIOj92qUvLAkMcgF1wsXKhKIgELez503gRYKijyT6l+TtzZFmuIiV
GuxlXEJrKUiCAFWcFTkULH4qGeTlQLj3ydu2qV1bhhYa9hD2+oSTHq3hFRtkLg62d3Ah5s/n+2S9
HH688Rw4R0hzqXUJ7MC6OAQNkchDA2xAmaa/LPc2n+ApEaK2HxTQQtU48ODdQBsUmMOaaheBLKil
Q/Nsjmnafd8amBY4mqI4N07Qrz6xRVUse0IRpB045jq0V/E+omgWbxl3IkDTg93MfOSM3zyCfsF/
BNqEJ0cueftcIhIZHqKoTwTSLXoT0B2I2qL4BVRgjP33DzAbYlTDCagpZa1gVobB7DHgLmP4wWlc
vg5QGQzMa2oAlkfnSqR8nieYCq1TE3+0aJu2XrENKMqg7AK9QS73IbYilV/jDCDUK89lhGmYD9Fl
gejNVYA8Y+dnSrUd8X7Q02JaxW2SyZjrhhKdMQE/xUk8V25lcGoR+asPEGsBZ7VfSwA4AGYibKWv
bI7BQZJ7SBGwZxYoTxdwbjWo+UIew1sDZY4vx1H+5+nEnfzyt5/O1Baz+dIFGpk+nX/K78L/2lBJ
caFBnnnC9xzJ0QFfePv2g4ZNQpYBWEJTPqe/EDogeKMVhS3UvlSo2jhzoJiR7cugQtBBpsuItj59
LuaAGambFBOhP7aZykwBtvZT/wYjQXA1nxHwW8I347TiGHYW51Okaco1f44Ni3FIhqRoR517M2j8
lIcGwlDCTEL/ex4xPveuI4x/TtufXy2AkMVADyoThv2f6Ld/L+HtTYGjoTc8XRpD8Qt5x5ajBDXH
mgxSAjqsI8H75cEhpf5gTD7b28k5WC7FVJH2zYoiHihfE7xBXQ0Ek4BZE2CTs3jNwh+cAs4IPJly
27/iVJFmBfcaIf9628VbLEa4QOGzwR/3ljx9BLc5rzfPsJhta+EPLbRd+PBkhwwUfYX/0Sx9sVo1
bGccKuzvSaouI5kKo5InYUrQO2ezBnEfhz5IRkgPgznSBHw2xKhJi08egCBfl7eUga2Ajhq3VTm8
mD5VOxiVBEwUByb7uame5gZZftsyRy/JKO+aE8wJotyAV4QrkE1AfUhI4Ik0aJOfIokMY0R8o97c
btXllyXXpnzl/KV0NAQhSmAMDFP1g4dURxNXTtXssgjwyxfm3bDkwuoMI2NwsnFJflsv7MvqkzMM
nckDkH/nxIfzPjM30Nd2jkP/M3Yyujhg/N0/7HC3gabxdphxw7b2SotyEgwr4A7g2hhcFiz59TXa
OpbvwufFjs9eOQAYYo4GhOthjhbT83Ur4kgvuLZvncbm7Fbeo6EVwBuqobS/Ld90k0oC89Gdu+95
isG1B5UWT/w81S7+7gRZw5Tn9LMqRG4Oqxil8UNFQkPhe1+LHpL6PAjqaTDv/BFlEg9sOEOdCSWj
TtKe+zXPA2p1h28Ok1OfHw7cnB58JeSLQlRxYrlzGZEw2IrhzzEuw9cQ/A1DTKYVHVF0w/RUWK0K
vPFnsGcoGzO/XSlTBBSBF8AYDg7H4df0+GMrhKRkxq8KVujlkVTTOSoEkxf620Ahrqzs02LvhWnC
/UkcJadwVWYmCmF8qjyM/+ANxsO/+FDA2XDe3HRi5dFjfe5SXPLDRzgXzQjNaXA0drNjlQjNDoNw
UiZKQ86SIjBrYZsWCPHsTJip7QufI34WnmIJhgaGSaql+qy4RRAxbjSejBqJxgjB03lw3g8nZHZj
GpueaIpYqInKtULESCgSwYgfjZjnQcwnXSO9OUE2pk8kZ5wf9hyjkuDounUNpDhH2hqM5hJtk4Tj
4n7eRUS08eyYZUrycFYz3Exo5aIAf6NnHHuaRZUsvjpM0JNIQgbtkKNN8nkh0ANr8HLevZWZHKFg
f4lcfgJScu2yIsPsbjTlD8FOey/hISEDuKI4zLkDwmpN3231P7FBZD9melMIuaL4TRdraACYlPEq
oBgJgiD3j1B8Z33G82wbjrcFQ6Znl65hTeBz0/zPTPdNYSBEgbh3BIGgwGVjR1MQ+txfwWYHJS1k
WeiPeA85uflvxeIcnMwO2aa1OfenFddcmPuTNaeiF5zkO3cRs8QmzHBk0uCtCe8uABrwjcrqN9x6
qHleJi2zuAp4R616LW3jTW9Pzr7qbhjcwTX5wPSQhkkHQ2RzCWBMLbkXk6G1UJzwOWcEd+JEc5tC
tLkLHLlxo9h8OdjhcGGVNSOEf9DPZw3Z6s7Ghcko5sLXvBiziaC5CLPAbrcrvq7s4l9rwiMhybIy
nmkWPotVNrlhCjC2dlDR8ojp5Fn2oPqerBiPczDcyqkPFbiw4lxYnah4cSe2njzF/x6ZcCENukHE
HN3faoW21HDKwm9uPtDWuJ9dvDPck6Ogu7MDk856RVR9eozGK1rEt4Pfc6Tk1hBW/KKW/kTfR6ve
Y149sguHGubfqI6iFvn5Gg85exyluG8ORKjFv4z+PxCmPXP+s4iuG0TcYYXaIJVodpJ5seWM8+LV
hnmGmnsxD+VixLDZlAGmFxLPEv9c/raAEtvpO6A8VUNVw2RWGDUpe3I83ktC5kzt3qwZirMQ5oHS
AExB4KS6R2ZIXVX4VQUgAnsSFzgg4zHZZJxC26LRGz/w5rGoVIVsc9/j1yEqtewW0CmdrHI38l4j
5xqf4xzuIb4rSC0FV/ccqNsKaeuAtIaSmBhJGUHRlS+WFFgPEK4CCwSX2jURGWi/V7hLQtg0TvkC
gjqGL1fzMMFUlJoqENihZZKCsx0tH7585mlOwsuP+NoMcMsh/oQB7+ws2OPGNfZPpXvb/8NqigUv
rI9go1kRrZG0iHiUqsv9/J7M2+keN0W4Ee2M0AVUmWVN6AWm+wxT6k1ccnvXOWREf6ulgOEniAhI
nRA7XVCA8BMwCTav6EW0ym0kEVbGARv2nFAgH0YVAhS9DsNYhRb0chuASTRi8GqwzgTUeK9wnuxE
k80JEu32kJtQO/UHbobugeF3ds4QznpD7z85b5SCZiWCIMGWElW0a0HtdIfGNmDAT8c222thII9Z
5LuA+MDMFa8bTCGVn6fTQVkesqrebdz8HBbwoX76t33R5q3ZIaplUzzl5wyS9qI/WzIEGxgdLT73
s19E258QMx84ORDt0U6NFSYxKOSZdfJnoPCngHKn46kJf9579Hujd0gSqp+Bs4b09MYZkkf7AvAx
8d7BbFa+QJ6hz9JMF2DboZhq0YoJax/hZPcU7TCdmLxknL4PNLHYUOBCsyBhDrxlCYTQVcEuD+dI
eUbLdI+Q1bz+/sMZmKpVTr4AnmrRkNZOc0jWdGwQVdZJ8shO2TpRUnsLbmFx+N2nted00z4nd7hP
Cnms3aFFv96svWEO6+AfhTER7kRc6p3S8vffQF7QBsOmNhc5UdWEb0zkZeYnnDI+4wC2R3AyFwMf
85VZYYU/5+1POLlk0EPCP/+X8rj1lwaUBpcPhIeLL8FUn0SU6s0B9QSdt8saMhem5IABhD0VLM0a
DglN/Wb6++a+QxZjbjcOlsk7EFWhGB3mvFaSGf0V6XQptouJCRm4Dq2OHRUnPvE0tFUky2lV0cri
/8lN3AOfwEqyUm+G+4aQ+QVb2XHnAiZmJJUkLi00waH/iFJHIHF5xn/ycIgrHwQvpLUEshuvJ2Xa
iNQnDjyoKHGS2CcsJ0WfQgAQMSowM/ZJQO09+1RfpLMniysv09Y72zMoFi7/F8R2wS9Iv3E7TS8h
kDHOpnM9zD2xWQIQJjDzOWi6g3fK7DhIZ8FoUZG6WaPkjWSLHZABDQk4GDw8EQa3KchPAt0vYRSE
JDaLL2/T8fAwoHyi8mYjCAgG7RgYPYJyp7GlHwY9KUgXtWeGypUfBnjsab/BBx5MPRmbCMa78LYB
8DKD8igsBPMlTrKduHZXQRBLz/lljpzWHKaSaGTnfxBCSjaOJwCjvUosLZHZWVgpqugV+LB/dOAd
fYoYBUGO5JFaFPjxWjkkAgWYC+wwBThyl9+U+Q6AGt3tjKZATLB4yvmCNssVMRy5OM/OfWTpFno9
4RRBbHpxWOOSA7WgrZkB5r01Ev3sKsj3GVf6WonEU1My5ksewOjDSKTySgdjOSPaj1TRn+PZdBva
AATcU+3A41Cp69oJvBZhO8ofrkW3W6v2+iWQN4C05AwY84oTIoFis817td93rBHhJTeu3HfJFKX3
UZllGUvR7+aqMQFZg1caALK/AeVXhF/V9lyWsGlifBcM9xwruuDW64+0wliKwIUBEcoDBn7yg0rR
m+UxRegbzHQ8MfkooZvCZ4wVLoDqvqdVGK7WoqYXXprqL6W7+E2c3DUYPdK1LNZNr5sqHmK7Az82
xrxTALB6vAIW4DiQ5/BHEYI1iRQP2l1/WGVvMrASwTwIAOl5TzYp0euWpi54pJgj33cClQKyCRHA
ifA1O56qAPYo0SznedCvbIk5a1vfaizlo1QG2RIfRPeQzz8oOsM4vszH1Da6ucr9UWnHHix1r//F
aeNtAheBSqh4inIukAYqvNEeegg4GLYYF82OZcu4qLIYWvwbReAvS6s4Wu5L0hsZ0MOad8Y6pj3l
X3LkTWGyRvlnWKbOe0/hSrxk1pKb2wdWABw4DI1nx9uKuRXNESlc+Z/QDlnSbCTeECaNwlUMb5p2
Ghhsa/AZfXBFZ/fN72AwNHbKWE5Xo9ohJ3IKyIc0lD+vl1fTo4S3tP/Qx2IFxpuyM3A/RDfHHaLP
akV7LYCRRDQEPdHf/WJPx13lk1YrJaRv+Te7HKK3pKj3zFm6VVxKrsfQoecj8qWulJ5Pth29IdMN
ANo2MDyWYGMgc0Mqk+4HsexK9AfxJmQaDiDgoLa9k6dnnrd5mE5jCcMA2nOAodnMc8w6NrOjDIcl
KxJxDE7WVohrP7t0j6svMfdnRpHtxWNPdBhVzwSOmdyqELhnspanFUBJug9m6ubfIsSSx8Hxmqf7
hCpABIEv1syifmF/tXmH3Y4ljTb/BYgEm942GY9J3/BpM6rFt3kUmmzikwF4uHxtRB/IWS35/d1f
bGLigg1I4iIFF2BTshcFKbOeo56h3+SMzxiQtF7rgX7zOtAeebwCZwB00Xgdhx44AX3T2PGaiL4J
zHh7USlaeCQ43MyC3F2tqgBrcIVOgrdImNcWvTWvRO7muJ2yLVgxozVGXRh5ouQAaB5ZbrtApsyn
wLhqgtK/lXYX09ExB+K1b/malAei52x4Q4zaUV/mGu3fkwrD8KfwM8EdzWH6PhADPfyIXAzGYBWV
qbBki1i2SFq1dETwqN5HlrxrJ7jZAoD6NszCH3Q6cBXEIIV4FkG2EbcGoNyQCbX4/vNsdGaeTvsx
M4KT2Vyx1MEBA5A8wHnwjQ8E77HGEaNldDZOmEfOJCbbuGpwPCKo500DUhPpTcyHWt156MwrxWMj
pyViXHg/3NcEE9p7MUuj6KkcUMgv24z+1ZvqJiji0Q8HCEJhQ3K9Yg8PPCHaYaECLQsrZ1pNUDu+
ARvsIYjmPheDrLs1qrey7NbJ/Gk4/fUwjmq2sJ6sitWExMDgH72uspjFFNPSv/iK/0wk1nyeb75G
mVslw6E13L/w/let4p3eR0gR4luq2xomDl3ECkQlYu/7+adQJzr/PAxdwWs4eY2rehf/Q7TVrNWD
510tqvAbjJafZFjCtfsp0bdLpVtDZWQV6X0neg9S7C1ThhghQG6wqtIXzapG50ZwdiRqEvbO8nv1
DJXwij2Si+/Lu7myk3tvVP4of+2bywRy9Ac8ijd4ydqg2noFkGVI1s+tWHokh7iGhvqkpMX7wpC9
O1j1Rkr8+ulO5r3HSkCARyLC67Yag/04ZShSBcwS/+KNgi66QhUn5qhMWvFmU+x7OK+8677YYtzA
5AMnSg2hNw5KEFavM8kbTzU2Vu2u0Sm3X8MFVUxLvCOaWkOvYFgGQ5nDMORSt5epDhPixUsjJrqw
FIzJxWMRJBQl59MB1T4A7MoQ+4yYJgMdydd6OSP74qlUhrAv8ll3Dy/QUVIdfubJv9Pd62JRjTZ5
YyfKTdFDVj6k9HD9y30ur7AbFIZQ8tXuUh2aXJ0O2cTIJEBKL1wk5eNm6PahFF0oHRkkmN95XYYX
FVNL1vdROo8j2bljn2mkmGdO2EojBJwszmXmcyb3I6rx7r356X0NCIfnTAeTDBzGUpHufZgbPAR1
Dt518F3fZ5SXt8f8EeyD8YU7LFsf5/pMyvtk0DtK744kB2c3FrkgSiF168Hx9fP2iTUUrkI8SlHn
MpGvt3owCj4ZkFZP3Uo1SWe6PEmEfiPKP6bahaONzCJOlfukRSwutsez8x5jULIW+Cf8z7IwDXTo
6u8t+nr6z8M5vlLEAoatTApn/wXQH3gvRD4eVs0O+4Lp6pDSSuZDoIFdjhUAlCOmhl3i6suB86UE
U8GvI2lWkzMvfjuj2SmaWWWs1GY/cN6MPXp0pbBQlZiFvfjSiKmy4WAncD2Hr56oj3lr9pxwL9AI
sAKYvuAJN/GlLpqDsgbdRRM+Hvwr29HF3jC7g+dkac6/w4QdL6u0SgdGF0fr7eehRnAF3DwzPKAg
o4RrDEEIGoVpnRwx5fjR+NE+eUcX/xY07hdxORaJvKKS88qwomhxsubpDsJr47HD1RlQ3Eb3LyA2
W24+cH1eWPSwZddJP7TqX8h/ylDAawW3q3Q6qi/IJj+deajtzrmy53ZGLXHO2OtOTQJhiu5Y4WYa
gC/5UJBgHn45ZLHzvpi9mUSn3QmHeFTo76zYGtaLpz50xfkeYvg3/LlckjsX+8Vb9tTgByK8yF9R
EShIVygZq4VKxLv/SenYZT6KDQLWTsBCyBDZHhqfXrbEcsfRoocBgLssAudZAbuaBp8eHSaVyWZV
d2C/Z513Vtz3dCwhl7DvaY+OHpY/sYC7CmvBvhx57dSfL/z0ssRWZ3HqtlA87oO/7OGvagknHST/
HDWKP601b9jCGssznQe38Mzmm2tyuWSAeS/FB695aYJY9QIThZLyjca3gNaD+/yB8k9Cud79y2VS
f4LnKfzQzUq2gqzt5MkLqBLtJ9B5gBQyF2QbbqG49XYcP0WrdQMLYrrGipdWg8aGfeybaVBYlP5d
z7619xwwq4MbAJdBvnsnAzjlmWrUjDUC8uBUJ6oy/749AwS5d7EybliPy31qrfd5Ue7uRIfHsv4G
DLg18dBIc0380IMLsRf97U62mt8W9wFNsR4yBSR8TfoTvNXMvISwiQjplLT+daGP0mrsIYZ6OBSa
0tjqJAQ4fGdY17CkjcZ+FH50hX748E7QV+BGMIW+/zHTb5eUgXLhKqP9mb3GJ64OOhlLNirEAFZB
aTLBmesdD91TbtqYH2Dzq0msH3owaYEWO2TEo96XgxFS0m+WDzyJqCbWp/tt+JkWA1NhyfhAbAGP
763bYADNZjXUTWrQkgxTrodLHiI+nrTLJqOYSagX37AeCIql6AphP1w33NtV58s7ku0LZoSlx81f
jh9GEb0EuRnyQ/il/VpyZkHaR1nnV/5j3hqWhM0SdQVt0Z/Gfhpby9B2ElaZnFla+tiIRen8QjZR
rAoILDqkDHyPdfshMo0o1TxuH/auvWf4r5t1Q1syW4rltWRL6wFagrwOy5jce1TupXDHYmw79kn+
uB/2u+IWQuOBxZfH9ZY6f/XgKiqHBfOhkUL+O5w8CI65A1L1mfahcd9oURE+0hu8VIcwOPomj5rF
osgcoe6yAeTqw6EoJ5gA2e2Pf8Ls85RhJ7aW/x6ZEqmSeftRzu7nYgtD+gYnEDIBsEbEWtt39kwG
m68voS2xaw8vjOeCYhaT+fG6I66M3fOcnN3i/WB1Y+eRe7lXTYawOlBG4V53uJQBIsKBezu0Z187
XOcDnZ/+4GyUcLLUZlG17q1cam2Qj0Nd2wyViTFn8UsgbAmik3x8nqzCmKDQG3j36O7maxYHu+Bl
KewSOYRzD2EdjsqmZMl6BwYG+bfDXuKuuy3vuOKfkmFWrMrlVYYh8ArsdsmLJMkEZsnXoIdGtTP4
62x8GHGft4ars3sbew8GRxG2TyXcAhtLfg7dT7krztb+DRH4vjonyj1u9wqIBpGJtXBkjAcqzXho
P8Pa6hfCRO10QAjmqiRMnzHj121Km+oXV3LxjHokn1YjXIv7WacQj+Lxyydf6FsaqdPbYXeSNYov
qRQMJhxSfN8euv+NH29CjsMRpyRhVIRwqg6v87Fsk2YRoHEH5Mr7VLhseTQ7/d8wLQDbXvb5Ne04
82jK100k/1TwASg9Jp3/DegP2niwpGBL74umZBhZhpWPc1bUwNMGxw6LbZ4BYiwunmTdE5Fs8uw9
dEDOz5jCHN8sBOB+MRXsnCduZ2I1GjRRdhwFX/gkLw63+y5NDiNb9n5HM82G6Yzr0diSblYNe8K9
JXqDBBEgDvSDez3HXD7fETPuFQbpD3yhfAqoK2JNW08wv4pwvEX0S2I46o7+8EZXR5qjZOUtvWA6
kzvVqmRdEwWw1rtAvuOx8wqeA9/Ay/+oRezIgCaSB/rmA2iQ1Rw/UszpE0mvkKzd48nKvJb57RzD
KSWudjwAfMTwCqtYomb8fJGOdcJ4vZyc58+dHlZY3O6e228EdeqyxZlY3Q06i+67ungyg4xH3EtL
5emokMKi8usI08/5A+sS2WHihq8RhpRyYEwGCKtX8nxU2OIdZAxf+DVh+8VSwdJ7RA/osUnlffFI
UpfAUcy60aKi2+D8E9yDE0ZPcMHUCQai2FwwMv4hXCIrHP5SmQ/PXsmkjKfQo0MpQZis8erkwtP7
RtLEQNxGSQJdAWaED6th/mIPYqICdB3O8yISWU1pyMKiR847p2MByy0Yz/Eip+aXk0EoaFfDWFZN
Gg6C19UrptLk7jU/1DLitqLpYPeTUVMG1EzR1yyY+9PcvZ71qazuSxaHPdvwvlGjnj3ATybgTfj2
qX7Sk3uRhF57cZ3oKeq2lL5RHtOJ9Xe3vFu63UXjhGn3y/lOKlzjldn3E4+CR/QFGp/cz96rzbjD
TNoH72mnu3QBp/TLesdx1CiZThymDmFSuxwh0jGCkyNQw9thMMXTOCFtExdFp0yX4l6iK/o26O/w
+vBiScZOv+5tHAV+mmPhogZgG25pqRnsX+FNxSnrz464incmCXYjLQBLRAjDi8tWh1oGn/iX3ssn
JUIGYNoPgwTuDLC7zMLYn9H0QoW+BFPnjlbH8ayh3lvA29FNQ0v4Jdrq6eUbcBmlo2stQnCUsQ1C
0a349MHYogUeTzunnmsejTBMZg1XN4zJdE/HuuRjM0yA0SLskOf65ukp5hfZTElwebEJRJpAZfbv
lFT+DcBToxIyq2T/XEra4spErvDK2UuItKky9D8mYmPsTn9HoUqdCBC3I9HXLGeQ3PN3gvEe6VSh
HfnNryaZqmZ4J1tdXFAokCiey0r2DOlqSsShLhpUzudfkoIYaw28RjCkaIR0DKdO9of50JMWa0zb
6L0gD0L4LAYe4CrUHk6uXU0BAz7OM7zfvOfuy2APSGHkcG8dha6KTsy/cGr/NRx/JMjRMGhO9BZ2
efXLSqxYfGelo4CijViR+shKA4AZRmWCedEt4A3GIkp2JIN4f6vYF6rYsjAku6Niw8nLO23Eq013
446eEYitm4/d2+YyZe8VKmKsDPvFef75q74WgPYXEkFlj0dOffMKqCeALH7/NQcLOLJfNTzr5pu3
PrwWlIaY40Eqfb1BwIasP6Ts6SwBR8HpRgR8fBaBBDnjnSpvq2FbLYVyrEx72SzmH/Ss97Dz6TO+
fjllS1V5zZoqqS7OC6czJsP0RoZTLIQ/FmhCt6+Zp1Y8yunN1V7o4cPunF4uZLXmc3zSa7bp8O3m
jwXfbjSyv4o/fnqfEf0Ek16ZkhuRRmcZWBFQiCC/1bJ+YajYd9u05exl4gDvuwDyKO6mJ/zBIXGd
21CBlKdW+LdHg84+r4tFt6qxNxeekY8fiVVhi29wx6+Mw5cWdLnJaKF83RpKLhyBhy/tTr1zpu5w
rCI4v8yxgBxE/7pAhgFoCu6mgJc25iBVvCL3AXYKSMDF5tOCbb5WxFdIEFgR4gn0imTF1ucAHj/t
5DoCh3+31jM8ufQSVw2FhVbBQtopVoUqhENEGwRPHIu4sVv63WrsHGRU4RYPCaD4he8oxXyokgXT
0TyPdUqtry8emfmmX+NwrftwhOXsfUeLQf+L56VodyjFmaPQ2TKH3B5HTkdf8g22mPUNQsEaTtRh
wF8opy+UVG5/cXNsWLXC0R5Tg2n3b74cRjd2sXFML1vay1+Bsau+lJyjt6MCCiKfjjPokt7pbxxe
4QBuml01H6VlrBnW/QYoN54Bxrds65t1fJ3Obn4Kk5wBYYIbHJ7dAf6AgqvFhUagb0Km0PTpNxy4
O2I0EcWS1x+3wXkBr/zfd49zFmPdTrMU9mSzLSGQb9i+9gfa+XFPKBdzk8rSttKuI0R/HBI/lvK7
F2+kNwPitMpfdk9CIvh4FwfnZC8fCn+Sx/IMlLoegfYZDoQA4i6TF5C5AXAUdhOIitaDjbQ8X/xx
j4lV9LErbF/X37D/JU80Pjbuj31BOgE7eYAchOU0u3Hye4/3qoGlDWj+dL759HVzPwb4SKl4L4Om
+uQ0LCF5iZJOUf1KjGtGbEtZGM3c8FXNBSWoe1uHJ0zzBaVVxyEhPgV3dkb/0dCoWwLuaPp62eqN
BcT25340vpP711cXWPXg+ui/XORZIHkYYjRuWEeoYW+BxlNtwNBoszgUbkNJ4p7m+cNS0U3jAmVg
MmvpePRYD+wfdG+85hDfZ3eLPUZ2ae2rCXw0ihDZJn7Pn2xopN5gLuFiw+zJFLW/H6uc3VJpUiR3
Gi3DLAKYxV//tO5+WgboVHnu4O8Vs7n55p5lUzl0sH46XobcRYaBze0PMuSCGu5PHBti5ObGrOr7
8TqmmEhITint0Chh8K01jIa/QQtEJdlD6JjfmWpWtBk88KUi2xdA7xbVAqmGbbICJUJdzBABPOkB
PFTEt6WCb1DuzyvQL7vG1SxnczhZq/IoHWgIxLItX5jo9CHmim4TsRt9bC01WCbdvkyA9uNrJB+G
aLsnuXuXYOvcZvcUwzABOkPvZBL5BY95eobVrk9fYKDgmj3E5AMr3B99PvQulfXgkKff3aZEWTWe
VccyHFKvjugy0vGkXiO3MiGL0U8zgiQiEY7GcbUs9ld4eoeRB7ewgAA8U2mrSFWD1+EbV4SJw2n3
lrLaLjxWc/0ZKUX1rQ60Qx4y9rU+m+G0XcNw4orh1xYOdY/3JgAayYv4g/flyARoOXClsRZR3HNF
WkIDoFEde/3Lhn0VjezXPdPzEJ8BDXcJc+zxgeoaN70ehEEMnMCc4Rdd4hp+L6Ye5kO3UEtXjmo6
d8k7fR0NfEtmck2JK17qkfN5+QZsDagWkCujBrtzs6JPofPAztiTPEokZ3AyNQaE9ZqWa/dW3evd
6a7+J37O3zjSwa4AVbUHhyouYgLOLOeE9QtKkdnZJgE7pYWpNM7LLv2qN4Z8N2k5qjJMQNk8L/42
fVoGPeA+Ox7MEWWSOnBh9cU0SUjaz16Fl9P5xK7XqnZa+z3xkbKbl4BofV6x3WEDNl9oSIzODxw1
Q0KYEsKsyk7O9Fdi8431oLjeMhP1pOmb3NDu9myMjxVvI037Cpvng9dugZ830CYx3jxp9pXRjnv2
hh/YXvbHSLwTe3I4/0kJNqgfT/bgx0hwiDqqZkzKxvWzpZKwcrbLWrjQCC9SjfryfJAs2jQS4pUl
jt2sNrxn0GMgGaD0i2qw/TYeMmqmmhrC5nHlmnbVG/ZmdceNx1SmL0RNQ9NY3MrgjSFDplW+3M5v
YMb0zzf/3PJtYFtLv8pwcWd5FQeii+UPY5nb0Bo/nOsobVbs1ugQGwCyDPZ6k36aFAQEzYQEuuIy
TJAjGgpGDJeJJ31nssTuW9Rz49xCVDdYQ5/MRe41ibF4+t6u04aG6tEtb2yJuGTj7tcYewoA3JaF
CMeeQfp75Gt4PQ3X0pP3VBIrNe6AWyh+1LB1xgfsBhGofwPaewLXCZ6DulPhXHq4NvPE8Tz851ot
kw/em4LWo9gKz1+USjSoQxemPptjvCIiAXDQfaHOQfEJ9TzEZnQBw0iAreRmwA9iqX1jLjtIBke+
tRw+XD3jWk4SH0gCmtFEpTTApGivehC0BILPlyfCfYCNII4/J8LKxXF1WI5EvL1iMEkRNryMU24b
oMgZe00nRmfWYEKZ2Mj58QilJgXSfSl7zxnd9L7kfhaQO95Pu2T3RTFVZF8yBFo8aiE2Mrliuy2f
m4KKtUThB6pQimmZt6LcFEGhMPsRaV4yz/SRL7etne/Qq+OaZQL4NFdBbZdYFCOdfN4FpPneF0UA
5eX8Ux9hoMIBoxQQ30SVYoXFkrJdUEG8zB6fZTEmeM/B2T5/kPZknE53KpCEc5bCQo2MPMQNJ3wB
KLIGNmAb4+/ZayETwfYgVxT2KGT8Mwo06EUdU049ZdkM/sC2mFM/PdL0dc96XLI1gwljd1kMI2Sk
QRVvvn/AzmYxTUfeNb7BM3nUtvp3/e1+8+CQnu82Ei5vMLJHDJfrMf6wwXPSC7H3mN2CH4v1dz+D
GHdQBOqzYVbu75gLjH9wBBrtJHTCDvVuEfZseDaVEUlOzbT/SDqv5VaxLAw/EVVEAbcio4By8A1l
+dgSIBACEZ9+Pnouume6aqaPLcHea/3RKX0EnsJJzZCxjlKY3L11OzhluZFBaP6Yv2M4eoxTnJu1
TctWmSP6xEe4wYz7ORnNdHXUtppHKoZQfS/EF/79Ha7TVf5bwIUKvPD4sJAbrt1bhX6o9/nKeGXD
zhs6rjAVw6KOs5jCE1CgOWykC6YccCDjF/x5e5h0L3IgtgFSublOeBOTA3Xi6BoRYDAlDPP+Xxoh
CPp9xu57tft5bZRwiDi94kAMDBYIJEVikEBe0JyMwHuIJBSe/Ey2rNvtnkIOyYK6Rq8GL2cJ/vtb
WwJg3ko6E3o0fTK52UqY/0OYhFp8JOIAkatG5/IDmFS/jOT8Dm8b6XQWTGfXWLvv1qtCEa1W+L4O
qGxG602giwtZShPUgfnu8QrioOzc0XCLG1dS0aYTo5FOVC1zpPSINnr708yWTC5mGprHIb8iCc7Q
JKCnrvDPt9HdYV5/fjPO8wn+3tE89ASmNlYWQEiQARWhfi2hMsMmQUpPMcDoizykroHMDnMZWbWr
nFG2O8zwfnvCpni5d/vFyXQ11vk+//lYn5HgT9fkK+IUlzYkBWjyNs0Cc6uEvNlG9ErmVf434wpo
BHf2sUZsgjrySJkph1H9lxXm0/wVZwgr0/qd6NeXN9URlTcYDrimWphSJSqHy+kekHcrhcxB0SvI
NsnGuNTcEAwFjIjQK1oo/Sl/PHPl9+ySbLA/V6f7ZvyLsQSCSIeokPMDYT+9I0GH5W7pJbZIPmG1
alcy4jyFhM2K+At8xP7LJVVmle8foXjOIjp+0OQZ5zJ8RQlhiZk7nBVQZZC9zOUgDnR75tB0siA/
Ya0H5sbcPFfGjj60lBAI3CPkkR2JwGmYjyiQTEjWSyZKQnq5peyWmV0bAKTuU10UMIw6tuK1RLi3
2zt8qkSMuQr65HDgxiUr8A0mg7ZjnXHlq86sgVtxWwIYsSJfm6uE2f2+lPePP2mrbLkEcVY4lSN8
tSHC4Oei8rl36yvCZV/mrUKOepCvz9qSr0Jl6btZUJ31tXpVN+XLbgFzgMmXsyUFEfK/mvQSWFDd
EiM5UqNsqX9pFNoiRhCOfTh5802vXJdr1k2afZYx+qM8EC/mtl7+N+ag0VZIiyRO6/DwVdiw0RmW
o8MSRWShEGgBMRswlUQLew+njj5eDkH2cF5utb1fPtsmqr7Uhbr4rLLoHpUrcSGf832xrUJ12a6l
7/xqVTtA21AIx+/6MJ4qCN+LcSln8z63+ciyAwz0pnqG8oXPEzwONR0D/TBPv4eLDCz68zgljGGm
FS/ZPFb6DoShZHqWNwKQV3bkhrgzMf3KGw6bPUkhTNXFWQeG2MC3q8HznN4et5Z/RuvQhuMW9zsa
95HnimfN5Ueet4RRvmzRFkIOTNlN/uWHx65Zzi5GBDEGi3UyyIhfPRczu5rkFAdlLQdTDQfezmDm
Gu5j8VnPXJM5zdym3xpqL4nQU76FcZuhTmcgPr0OCcfbY52uSeTEFfLBvT7YipX6RwEtPDFxXrUq
f81N+hvzjh2Ff09PIPRc+2cupeB5kfbPS/JXXMqL6BlH4NnyEh9Fb7YCH67/HhwMP9kpwa14P0l7
dL4sOBpIVzOvLu1Pyf/teXn741X/97oNKA6Jmlw9jjKbPk4vUtK1burIvu+fv/d9oU5hekk03O7k
it0EJI8L85pMQW8FYNOtOT+P+kYP2Nc0W6YQNl/cKUfWoiGkgoMBdZl9C1FxmP3Jb1Qb9MLQ6lDD
QL22U1NR4pT0scOO1StCQ+pjaTDPFnuUeojGsMohFlLJUUDucYCtUsPPUruw8E2SA8Mrgu6Plgpe
q780SE7307B9XgqcmuJOrafJSQUOLecyX/fuhdA/tjviqqYEknuUetr1fTZtjVwNSKuUO+6/tB0h
SGwyQPIoj1AE53txIQAvtzpdz6lnBgmHyeA3t+lfwZEBUB2Q7rkRkZwu5J0ATV1cqgvbr8yR+NPU
y6TgxPBzLdSEQCILlHNafdlqEfBx6pCdpaOJi3e9NqxRd/QEtwkyQq9jhGKuHeZx7jDdqTlhN7BL
hulcPmxFHuF828nASZQw5X1Gs+Yx4ZvkwDKLpeAmNyP3BX6g2v8nIsWvp0ZJ8mdGjidY6xuRN7GD
4sATrh/iqBubT8eM/UbExkzKjpA68NasYVYO1ojgiNxREJOXVWxJF8+g6YjcDnB583kalnKcfZhE
5kMHMPR2H+ZC6O1W2zYter8oU29vUj14OdwnnzpYvgRQzsIC9CFs3wBqwCgNw0f1tLmJsiB72MJs
IXh1wP4gOf3brYPGli9PbLn1Mo9ZyJqgBrdxPususWnBICwP7oZFmWNkdFhRGnv8g8tfKgSAPL5q
js4epVDrErl7twjRNQ2nGsLmFQzGvCt9E6r990PaFWGR6HEc6uKPz2OV32DX1DMp6839Tngw6BuQ
rsvfhzkhu222YDlLvgBJeXyHhy9JVtI5d41my22PcLz3wCMJeGlvNN6kUd354+2BZJ8el9WzXsQw
JjA83Wr071sK4tAqtHAwuLwJdfepFEb/Aeew4w+Z/AScbEjBaG4YwBFRTAIRnWPalMToU7IRpHqI
dlKE7lnlL8AFNv/trKEWyXo/nSTbsNLwJMXA08FvtsJCVQRt6z73CFrqRwgdIDXrR0T4CBWpznRe
xT8ZavCDsiV0atj0iM8WED/WZyG2fsVO9PBJJOEXNPsfWszi+0kk+b2avzkH9G2i++kp4x4f/Jx0
VPQTLAbeMOXLIBHMP1dtnfJMQrAfkTb0s5WpRnDAxJ8kybr9rGXJ5RivJdqg10q1f/CIXyVx7o0E
bsgONoJm1e8Hvu6AnoWp5w7sla2u/MxRcSV3B6XRjHXkxnSi5wv2zXwJmFAUziCuZbsMy8ZuyLvc
kf4JaUOucG/n4tmIiWCdZ8KiPKYOOdwoVzkxuRDy6N2f+uNnV6JpMQITxGPVv3wBZs7XqBPCGkZw
7WDlut/YZ42X/yK09hPhCmhPVPrx8nEGFbQSUv39FgmN1yVr5eGy1E46+XFO3VDmFZ+1qDsgMiCt
zNtE3u351mDwNMl5tUE+W06fWTDpxibZiFtiRIwhyb8Ye8uoR9pk/FMDgcVddt//XpBR2Z630E4a
T23mueC1qqfD+nHdgLRbwhr6CLYdWcixeDH2AZFJDlep+ffWLBU4WkNFQcD0X2sxGfcMzdqiRd4m
PL1+CN7Kj34U0pChv8rBO6XSy9s9YNhUkmO8XDqTJmHQwzZan+c1akvHZX1vWd7R07Hfkr7rsR7u
xJ8H6x04v2Kp0FrVifmW7yurnTf+6s4uRZ9L8mHzUtNeMf9lYWHF1KYFqNLn8DAJgNe2Rw0KmzLM
Z09rkOxqAH+2RGBZtipOYqCOS5Mi151F+VJfcfN7YjA7xAd1owbGv9lmdoVsh1RTbtWD7CdwfRBv
ljs027cPLryrTMyLDRyMfBLT4rAZkNpPYj9wJmYIao+giRM8ua50qpkcoU+wDN6t+l/V27VsS9W8
+LsH407HE3gFaJYPswrR9EiUrGQLK337YZJkIQ60L40bBRs57VAmlAF/t6Vd+qdGhLht27AFHHMQ
crJ+Votk1bSA7TArNhSMsObpyTnN+awwivhvdZ4KgJzjdFK9fmsarAGsDyxJgzPzVArc4K+4jDU/
C9F9+zBxx3iDzpAg27OpTww6z+LrKKEfTbiu+X9/NSWnxh0SwgD4q1Ds/Yzb+/ITFsxDpcOuceEr
Mb/R6c0N2XoiThMwwHI22+Bi0yjsCauPY36NIS6B9PTk3gsFavUM0kI83SOv0KBFYUrBeS8fBX97
5pAplAqoP7onEzNafd83BuggJ/WJswTP53vZLO/WNz4dSFSWP3OjbVKwnbWOQuH4OM6YZ30hqI55
xGQJpjTFZzJ3yS6gPdLePf24U0baw0vOYF1svUSw4t646gFXIFsE96e+UXQnXtdnY/e+1Yv0Nz1q
1/T3ueKEA3FhSPoyXy5iApmRZaIRth1D96GkU2BmCyTDvaECtLmMLo7qrqczhEinSMR4HHK0CCR9
6rA4vESIbGc7sw1qdnxOAB7uefXaobUx21WifxWvHbfUSw/LmfXhAn/KVnVUTVdiBwfii1jBItRU
N/Og2zJXFClxxL62g2dIFnBjZquQcpnTEurt37GE7mQX5BTBUKCAEuJQxpvJUF4D+6M0OxpsMSyD
REkl9kx2PsC4Dz/TV/yCKpWGHh+lUYZcvsPn3FffGZqDx/z+2k7tFS238kV22Vu7H1ghkr+OxpwH
X40EcYXdQRj9PrGGvegXvxpBfn1obl7uVLvZBHJCQq6wlRgCNbdrPFYEaJb2JoQfWiuJnrQ7twd8
gW+BSVFei+RgIINxCm0xru9HjhdNDRruQ9nNAKB4TGB5IHxTT8Z175jfxgc51rd+VIOBQpatnns6
mYNsRkTSe6mHVmb7CPUhFF/+mHlT8B+hit2NwPmjyfMKj53wuzijiElWlFE78s/asb3zJdpmoDIL
c7T/GvxnoH6puQeU7gkLMjNSHpgXnQAfD2XNtfs4xdpAoLIUTe+7WGf/xCX7T+Fw7qlLkqI/2xic
GBfAij3kYT+d9Jfvs0N1EenX2qC+mHgHp4aJ/W1Eu/z9EKn3c0d4Vtk9mAp0jWxYtb7QZRYpCMTR
zmSv51/ZWsTLTGrgAFlau5FJF7tbw6oMUAM9uzOajTrsu6n9awpDnIIS+8j0YxxA6EmhPeT5Q+FQ
Iy1IwmNhfGFDFHdmc9DFRRXv0DvAc8r75lYceyag2bqakdcF/sBTyHMNTOVc5SelOOWD6pQ1f4yi
zI1ki/oInAvtLBNiwy2JRQAzDHYEWZs/7k5cr8uPzYSP2kYkLIsXykMGgGxvgK2HuCD/+evDFLnT
8bRVnuTEl+c3WyP/jgB9LS1hfjf7KhDZp9sXS/9sDSINbM5bth32+eaOTe8AoTaBpK5MOKBFeq4K
p/jcfdql6t6bcAaiqlhcJ9f4H2J8vOiclCA+8kFfKcaaYYNTJYQ7YLLgfXly7/chdW2Mvkq7e3/8
LuB1pyDN+8fEtJKsD6qTZaY5MjDrQdik1l23+cxFv+2Jo5lRZEZgaL34v1QXoi6r3R4CYYqcoThL
/FMQWCgEonlfbSC1WCqoGeTrYG7n40pfbn1mwE/Dz3unQIwgn0J/wcHCRx7MQOze/tPwMtV9Lpsh
Sru9jqZIDt9v64P6C75BD4a/+vRaj9wO37Xq8k3EWaijn1IkuyNQMnZoicJsto2TAAnoRw+MLWsL
kk8prE8CCWo1pH9QqRYRxm++0sKReC4rtwgem+E0LsfHmpe4YeRxhCoYQqDi8qJum8wXudWbI0st
ms2vVrZFacuxqVw+RsA/fUa3ye3+0rop7YlIC3uX85Zg9qAkkMtmX+A4nQv/8jc1JbTwZMZc6MOP
RuwzP31FFgveT/1EJfz26YkLybTumdujDVyCRxUIDgk/YGN9k4eplg7vwIburB3negODuuaBLX4w
TNdOvFLw7hLVPWDSFQFfoEKn08uwuM24uaoTqRmzu5f/k1ZmN493sRINBGd1P8LScOoz4jFkTDyv
2UIDSyfHmB1Zneu9V3DKr94RH9jpBYXIufvYpkNIfr3x9gqP8XTq5qsXHAME+azj/f3OLw50ArIk
gpIUsq/RDkUm8uJ3Gpk4Hfjp76GC4C+1FGb9Fzsnia7njIkM0AvFwgzse0qWuIcwCOSPkdAAOY6h
gZlEh2162GblJsqJaxpwC1Dm/phuaXwS8mFk/qKkCzF0APD8plIWzcEs/1JEX4Ke+873ejd/3e7G
/G9d7ggV4B9rAjeHIH06z2PXnpR7GGdbART8DfGAQdjgOALBP5e/WdQes4ughOOXyoDGEt6x9O7e
UE5LQkTd5idhxtdIe4x3z1tXuDGsxhjlQcG3QWRbAkgjBGXj6ju1sLT1zFYPWcz1TV2VJRc0LBwm
GbS2VQ/cEpNnR1E9A/UBANvdUbBay6fmR9QDCJ29MW4eog/fR/frpXXgaPVAGqKn4LxR66mnhsZK
FH/6grIjfqo3M8UmYSQH57YYhM5vWxa2yfKeMBA1NsByPrqKcC5ICXui3cPKPYGBs+W9DYbog9GJ
vi5y86SFsku8bjMNnBZzt7JGINH9MN8OSJM9/ocmqozLpKMB5k6CfpfKUNlwGLWK8ZE1s7ipwD2q
O5SrvrTQ9M3sCef3sBtpvq4d0cZAT6B0pwmJ0sDy5SefKBcXsJCfBRtbSwQtnw+nu1/j0tnXP4SB
QuUaME8bflXGsWA8DXu18t6NEzaZ9eo89fYalpnstNpaPhc983igiJdipad2ooevMpw9Ke57Zm5T
LQSXOGe+f3H6+muuUzBNJbgnbquuSYwdtEikMgGd4NuSl8/fLraHc5s5WTS78fQxkPjxObNz9y0u
Yxgg2W/Q3cVWnbjPI/UP1Bq7zEVjEopUb9NY5aDWNDex7Ff8cjAHesRFgo5d0/2CKhfGciFUMh65
pcio8r5WDOBZFnyeX/HWpNs4oqyOKczN0IbhTECg90KNODzQ2m7ei7GjdHXOnZ03uIGoB2rO/DlP
plSmNn6c4pehLIsaVGODNRgh2fVTJrXfM9xRMhkBp7L8foAEM3ipz1aEojvN3HStRibp4zwYMNrz
8ZRdUDsh3iONdmoSMG7A1PRX0AuwQ8wOYEESO3JHxB2c35WNJhwwAQkDAeKFL6LLIvfzuYrZK95f
xMS/+mVSLzR1I+/U0otjONVmFVdANpjdmVX7zNUf6+rjKU9MF/F9hQohIxMSccU+V70sDWdHeS1e
GslWqEpnZIN3F3/Y8XqIBmbzeC6yR2kOmShlYiWbzmYLrGs/Xcvo0t8rpv53Q4pJQxkM1v8B38H+
XkTmF24NOPMQyr1eVtOq2wTKsQihQUhG+AUAdkkMtTiW1Ki+6JCu0rnN/8WKUyImlXAU8eKtRuTo
6+JbvrCgZ5o1qBvOjQ/9iEDGpX4QN2a1KItAovILSGHNp/LFIw6r/+G+gTeqA2RU0ulD2y8HC86y
MjRhlk2bwVEzonz0s1P7I/g8sf/Ma0ctEM1gv+OMHt/5hza2zKaID9jVDGgDcksw/1ClBYuT8Eug
KYgokIh+hX2aeSPYzwXQ+a+DQ9q2zv255GeQ7+h4D4waNZwIvHykQEyuqrA5fMRIL8hnouhK8OKf
8S+FPWPeKNzeulYWqFEXcgfxRAnDgZ9k3i30DcnlderXUggBrWJcKZagiM/+vwoa1e3C4ifngrmN
3DS2wmp/ZfXQVJtWrCpdvG9yaj2OJU2dojfSxoCogZkFpAbp9uDxAtRAnjsCyTkinBSHnU9oPsJp
ZdP5XMJgqeKcaYR5BewosSUCYDqsuIgvGIy46BFCZF/VGEl/HeOhzh0yWjWdt4F+0r/pXyTe67fm
RqYyIwGkQ1xSMLfb2S0TPbROzbga3zbBdzGQMCpPOGigNNRF/3UUSrZaLQrkYxM0MW9nPhfGwmBU
O1AJ+JeAXC37SF4LBxO4AaKn6sInKq33pWVfZNix71i8XpvOeNoiQIP2XtXxWr2veC/qCsdL//bT
II6dsrEQeWYYOQaGujup/UzVg10BN0M19eGQRlSZlIJfxPBjp6rDCCZplqx6Zr7TILI6v+1ARC35
ZiDB+k+jKMOLBI9A3MpvV7PNZUNw7ZXJ8fGVa0cQynitaUQzBfW5T9GM270Q5J81y8yCYaM7881M
LZGgzSZyMiXKk0jNVhQcxC8eZcdUHOWxJiVAnnpxXs6CZ0Az/03GA+ZJ8+pPRVY6LPgRUQluF7wR
aUg0SdThXg3yBZVwVz6z1QsYE/aNQA6HIT2vXFSB9R8EhOQMnvo12e2AtCXj+P6jrilZayNI91y/
TenAU8Ut/4NtfyXxifYurre7rQQU/BCAzgRwzrHSXVDof64fAaGPA7dB/N7U8IQgDRRe13GatHmU
jStmRETzHKbHdDnCm8wcxHAHiM8jHknmUQ+v43xhw2sQ5f46f7Ae2Q8Emg2HpIPCTF5WlBApu3dM
BzdL0sZA0jbD7seWhS7DztPwTeEhGXFzPQKjYZp/WPGXjBWvI6bAxlOn5puhWNeh/NXnO1oTWGGK
n16zgO1F0ZHa/WCs359vFdCkdnkJ/em7otCoZm0CGZkaaZgLG5a0aimM1vg9+zkrM9sApUQOVjhg
wMTJmPMPo03j3KHlzrPrr+l0XD5oRuUNAGKyUv+RwDvNe5cKUW//pVE9hBqZFcQSsdFqFuIj0Lfa
lQPBknbaSsk9YqUAt1iOfdNSSYa50MSyFHE5c4Yq29m+ftsQMvScLhPVft506qZSu5WDNGGymyP7
aR2BnZ9VGfCmW7xIwRnwoEyWUPWxfl30FaCdNlidZGPLRcsw7trPRoR04HUlceFJQdJ1TH0Jb4UR
FLnt9X8qh9XPrHaSg2Tlh/6U/EsOzbjRvqDbu42GBww03Ov373W+nhGUjUUGbzUfKUJkQOE+qhh2
3/YY0rr8fn6Vf3eVcFI/X5rIR/6DqlngSJpmBpvHb7vr15hBpXQ7DYMrreF7ndlitxhjh99Fedo1
f+ywwcL7wkKxQBHIvMnHWDvmMQdeyi664um7JxpgyvdQQuTpqW6po7JN1EAp3IFVDKzUO5ZVGenH
nrl6pv4DLGF1SMj6T5wm23F9pr3dLWVS/wgpk+hx+xbCnJlQtbIPw/80bX7X3K1uTRzXbP+iPs9F
TAIbMoKbxDUKYbthKjcZ2QabpfO+UfVbX56SfgFYr2yZogm1ptauCBsXSgZEtUTn9u/tTqf1RIDJ
C/RtAGj3DZAk0kTEA+plhK2p50MVJmxdhh2zZFkgWB4X2ufYr2PF+uyGuQl/yEIrvCwg5xj9Qnrk
RBbs+iCtaOGJd6wi7/1sXfyyg/OVC2t6hCiiq3bQwwmohvOt+vTIEd/tPnh4Fh8PlBWrIwV3JIsg
btNOaYmpza9IZx4dpC157pIEuHr8aZ718RL0qjecUyyD4m1arfRTgbbycLfuVtPif6SXFZCpR9ui
+U9EHotyPQkXRtYtLPXE8DJXoYd6Ljq65LCx1LzH4wYqi0gPxIocYden/7Jfe+bdPZVfW9n+/las
57fwRWiUtOVxLnF4EefgoubKvNySgLGJYeSv23OBnB6Bw+OxRxJKDFRPPtyrR24zQ17IXz7W7uI6
46vs7V49EQT5DGISdUbX3LcxBhjAnfhPi4EduUXnH/KzMguMX7sB9hCBRHpFWfolIJfdUysW9uDx
6aG+0/NnP9MIkmUgjtxt2zBF7ob+/5BqDtUfjH55b4/GrQKYffFWYe5ItneWkAjfDzW13ZTcAlLe
o89pD53XQAYm9vAFJabKLkEg5PBomvf6feH7mCs7tqpaCNRkzWEkxj4GKPabZHKIXHMoMTJlUHMb
iOGZxJCuEXYKngeRhgy82uPvwkEwsfi317ZF3ijcXqEeB7mOL9h6kvkDdF+N9qA7vyoar24pJL5O
ukFpfZ749cMHag1076EScknPjcx6b+QprIE/qiZguTx+mEmmSCOwMQV9zMMpBpf7FgHzoF61C44S
EQc8kPh3xgVg4F8iAj0EeEdzBC2nATNjigaSXUmLbkfqVwsy80ALzszAbgcqigqnJRES1ohldIeB
7bfBrdMt7+QxgugbtqceGpzULMDfDAJLlC/eBGI/nND8BaNllo73AKBvEot+3kvhteGcYjbtkWNk
Lu+ZKKCaJNmN/i8fS40Hdc9FQ7EfPYriQVUtQUBOhBohUX+R2DbQpfeI2+hF+QmRnOh2xKCn+m/N
IC5C5rVjUIIKnQoE+O81UpGCfSsCpUdUxilKbOtetB34MvJ3YBBB99l3iLOkv5iKLZAkByENJTD8
Ir9muYP/FhQb7Y37zGyRbIHZSrj791egX5ub0bg96Uat5NagVGuqAcnMJibFeZQuy5yEV7hYAiQ+
4IfnMxjmS6evZokrl6Gs+OnkALTMZJ8i0KnWhW4VX9XRBE/h3X9dX61H4fa0MDCNJrKjnrtI4oNy
El4b4o6wpykHHRPYC6n/GGa0IyGSnKNh4oxDs9T3NoqVLih3/DoB+h9XnTtqS1nbVaI7wzxO6I8e
AvhNXWhvC7iwzW0B2M6ZTmeo9A4l4Wb42KnqSZ/Nb7zJpqXbCgg2Iv0Ltfcc8dX77hPwjzoOOhfG
cZN+35dv0l+tMWDVMqHXCCAQvInpnVyR3QZyT4SYUn6GiCv8KXptZS1LlAQzBx1RUS8AfLjeQQDJ
KwhgDRWMZIg0cRIhhd8/0flxYKsouHnJVCr4sBO5+MekKdkkVu2OE3lKFBqidf9xj44ZvpcJHuX7
Tk/OCFtADKKst1DbIDP/K7BDkVtnf9YGehQHwP8oRsZBPfRb0PcYdI0AvTtHIgoxEYgfppDb8pJT
K8dcOwbdJZ9mB/5svwlUNl5AkfdSs1Jt3n5P/SLkDXVTGTx1sSbqrh/zS/+6S8v3D5kC8qFh1Vm/
4eBZKxF3Q4Vb6egOo9MjJju85OgTPZ9R93TQ+wM7oB0kf9EI0PhDwQ/dvL/lW8y7E1U3MLkd8taH
nZ0GG93pyWdbqC8XpynhjQ5xpqH6++B7YfqD/Oljj+z8GWki+A0XQhkqsMokX6C/LcP3ivOycFvB
jk/ECY+InKHlp8wO0kA3T0hGhORouZ/iqkOberkzZI+W8h89xovYYZtjtUDzghJQ/3qb9AN5ULNr
5KQHHFQ6TwtBFqgi2XgHf1IpoUMcrgKKDzI16CTRwwxHCxIfvGLP6D3icJxEVP7kyUF93KC557EF
+76Xgd6tXpzBtxgUR7EFFAp8jgYLYBZlLlP2Ff0rXXGqi3w0xiLz2C0V1UXiPWO4uhktSBNUGnMl
sOuZbbo9C4gvXNY0YQffn62EnYI6g/bNI3eUielrgcOdnjMClXjO+6WpI69KGRCOs0jYMvkoza1u
LrAkALizAyPOINyevonmjiwd0DiLo5OoJSfZqhT4kSGyE1avh6NCLiNjUGfIxvKVfMTO2O1q/iwq
Rb4KXKYMF9uezhHeNwBnG7x0iPDbh5y+owNoYHrQNAY1PuZP2S4NvGOym//MPlgkVunumhzmEGBY
YKFwHycapCVef8IerYy4YL7vYuMI090DKoFNA8mCgnP2/ce4jdD7zqcveRxSC9ORr+2ikh3p5Tcr
DsCDiZtNdpA3IJa9UTwkWyLYHPMJMMwaHfmUcFByZoR6ha6q2r/JE3+TBjmbsEKxXXGnTBzsytgY
1Mj+csMgeelZejleVjhOdZ499EXc+OyN5LNOWhWtIknLKWqkozj+7F5fvbcqdGvtsSHvXyQ8jaHC
4mUXkdg5XPQUIZUASZLfkg0vkdTWdU5bBpJ2xAwzohB7LJJnMPslj1eHNEO0/AlmzyCBuOWUIYiJ
sA+fqUrFOwoeFQnGusGJjvzup/iOcSIfGP6e5bqnLrJc1GwVoHxbbCPCkmZf8hAOszVKVReoYbN+
7ACfFWs5IDwBh9N9oCIocQYKaqpADnBcweBcUB7hmaUwWUVnTU2Zi1QNC9d6KA4v5HzcvKyp9rle
fkD9yj8k0+jfD48Fj5y0arcV4x7eT2s8SRaiGdStqW/+yvZgZ8uRp2YK1GXnIyMeChflC9zCFgMo
D7K8L/50gou13XwDbYw25ePNYpddRwekXBQZnU14yB63N80ErOG4Wg6zIC2CmYIshISyPbqSM0Zd
XfFl1WYKomlrpmJbmyKppPmnc+/zneDMiAE9TsUvyhnT2IvXa9GwtcF0oNPLNs1q+KIlISZ5OaB1
7UcOWfMx28brgeQPsGeSF4xJYv/Yp9oXCo6sO+iIF4hNZeDtQ1yKHv5Jv4XIsH4frqJFteEUUe3V
FqwFOM7hQ5WHtuBJ5YdWQFi8zz/KjZESzIAeMcwxrHOshTKpDl/ZFzEmunOn5KRfvI4E81J8RDjD
y/pIczsS6qDQ/rJJ8A9OGdBhZciuch59ZDKKr7sEzFKVoPnph4Dw1K5/R6pTaODBO6LsoYM5CG4J
16PsfjKLC4+9jgA9FPsMe7/y6Z7xsDqJsaiu0jTKYifNfmeCn5rYUMm4yuymZ7F3eMoJRSFjiwCa
LBQQ3Pk5Wtse7QfoXL2UXcm4QFfkdTCQ8MShc0HItqmDeHBNftf5N4LPFOfaRvuju+p6BlUUPx5+
UUhSUpeA9Th17ps1pVc47HJ77vzwpRNk6HwbLj3xxrz/46BtJ4KYVY6HGPVZb2ukLayRN0Gpilxm
+AMdHidsNtYDX6GFEmBYhXf0w1ynGdKHFB3qmUfvLO9bi2j3ziaxeXmFk0W66NTLWEWmCtlzf7ow
1POUtBVUPjZvUFc7YKZVclbnHn20tEoO58EHF+Md2qBNHlIPW4M35e7YJJZEafPNb0ccSk1YcxIw
RmrmmadLOBkUAfudEEDjx6gDJfunk5dJSAxca8P+AXxJYDi1A0L7h5lDmyOKJ0Yg4I2feifwLnYo
lOtd/AUjEL6nrmA4HDumxYKZGo4O1wRZNLWjip4UiS+ns07GqrKH0iIJglmAlj4ikrP5yR8mnnur
24uFuKUEp7+AR/HXB2B9SYeKG5ChN1zvv5vP/Fw5yLBcx1uq9sZ0fvtzcGDlwO4x2LcykjB/fzaj
rbReJk00Sn/4/8NplpHofD58AA7Y5gNEw8FPH8tT4xF6sgwZ7AG1YMhQN+mnple9/y/UfDdsNroW
/kIBzOdLZPQsIcjNP3gXfiufTVKyYrs98+5b3bG2MN9Ri8JDed2ML8cjOg6RGcow/qXei/h1srNI
4N9hFKLAbMfyjxwoW4zk81UtIbDcCATB7O1Lb0fwo3P3QCJnEKA85Fo97lDkmmccZtnXIUrT+Y0c
PAwptwNJTPj3PQ8Z+pQCxX8PyEh1TVAyOmGdFJWnY+71Pc8PA6ENVQAqKl3eJ5aEDQO8dTtobB3c
hK9jrFlB/I8Azol9s3EKcrEyYLcEqpFc+Av9iMmJVjou994/9CPdUygYEQFyCRn8mOb5oCwjYc5F
SDUFJnSGAUc6H2ZW9NwQA/bYdM5gXVZvR/yaqqwvRFEXk1XJ58d+e2SM3lc7aYe6Tkaq5hTfvHMO
wZshnBP5RN/fXBNX/qDDEjU3sgW8KOcx5CxTnfPy3Pykfy1vncfZboIJ2cv278z5QJCsvXye6HGa
a0+b+FIHLSSz2RTt+T+SzqtJdWQJwr+ICLx5bSMJORBCAs0LwQwIEE5YIX79fn029saNs2dnMK3u
6qqsrExkxtDtaTERM5qNOmy2Z5W+PTiQTFLjMmiogIQwM/kFPk5PlluhqzImHS4i6TswZfzVxPe7
YvrIpsShoDuhWr8iIHHMdylaybXmKuOf+eRqz3lF1s8yjgNP0MAjr3n9mcPA2yD2OIboig7D/I3K
thj3aTdo3BoaV3XpB18wBMT+yJNu/HkyQS22t1x+ljxTeWNWi3d8fzzkq2hJMFULN4CfxTqv7iI5
QcZzirs1Vl0jn7902Vzve/RB72MMQYVJOcSSx4+Qwtmn6Sfr7ZF3qhGQpLr+fXYlqt7vKbpK4gk1
W++RKq71bja027UmlQl4Tzr2G7izI27Is0se7kyus6audeMPbucqvjOj9/NlBpIBNnRFzPq0/hBY
Wn5MMCEeeYdFIaPNYFp5+ZOyEO0ckUOBl+Vb002IwE0UTT4UspfAEcxJ7BWGP79oSPz0GYZjeXsN
NZkPnoJOKs4A3DOsKiOusIK5L2UfNqn59P3a5t8gRTV1A0HF6fmiajhhksOypxRgVhBB9KP/vqNk
ajTEn/OfEX5Dxn1JG5ltlK9AxwVT1mDNNG7S3vjxC6k7fy1oMk7yCPo79iPBYPnDXHb7YVFXMH9m
mQnDJxDibOf0h3L/ZGmQyfo+eOTRszm9pY+ctseNiRwLjkPE42yOG85ukiIC6xayAdm7/BlMsaui
lwgsBkMPXqnNhDjU+fiMDo3R7zUEShCQ8W+1LrNmTo4Xkgcy3shVbtR5G6H95mJngI4kxrrdJbqw
cKXNNgQvGg9xxELh6CYRpL3ZPxNUUaqf21eP2vR2kC0iwiPAxxG6q5W7n34njQ1zUOiYL5sA5ggD
G7+nY94pfMuDG4CS3SPd9dXo9/gDhjs1IqpmRg0oDNY2URiogEHwQwQrtbDuDIfvY/scHN29MsRa
CNMoQ8Nv3sPQo1nRKiGry/JkdV7yd8nz6eB6SlWAJZkmGn7GHeu8phHKB6RRxaih28ybuDgw0AUp
CNVkaJXzwbIk80TM4a8pkcCCIw1bZwQIhN6Jsd44hHRDEBczt99fh13dNQMAb9xLC6yRNb02WA97
m2YZlKMerQTYPl8InTaMs6pWmLzWD7/Or7gsMPfYlsP8Brez5RzpExA7frHq6HAX7jSlY4vJlS3W
lsfEAN0I+88oTPySVegZGYKPgP9hVJSgrA7sc4chg7TX9chDQfC4okg6dwgOrcZU7D6P/k0Eef8y
dzsn65ywpmVbj0DeJ28UdLkhuIvwO3y1PZhd9nPezL/XCXrtbeY1p/309iVmNPMr0Qr2Az7mAasf
Mkg4HcTF/P22348xVntf1PYh1mBWsAwYtyX8w0AbWSjcXV0Qym7yGXO9t+7ObgZFavkct5AHe3dk
Z4kRDvcXTK2eptz70qNlW94FygujkFbBmEqkISer8ZhMtHF1mCfsl9YKA0KzY9jgF5LPVmWdXo4h
nR9hXLCrSTbxQ0DAaYt52SqrcI8Z4ktSw1NhSnVgjf4gE98RINlZN3ewgMCOQuqX0kOhwQfgAGMQ
LiYItkX3OYMPfRbNmK45/RmMSkEkAdnO4BmjoD1pdF0x+FnBwJJ37jlmxWq9RwAoAqRvjuAsjK9I
4XRMiTMc2W+k3pbAzVR6H6s+/HRQS4A07gE4nwO8EAnPCAvp1u/+9+CD1PAKO2ZsJBweQ+f4o5/0
pYtml8EFhRZ5+mmoEnXmqIsczA0Ysb0otJSMbkPxeE3f6b4vjhA4L8gvUJ2tzZgDU/HGM5NEkk+4
288oiDhbrYhb6mXtG7Rn9smxctv7cHRmUCBYWWjOOeQPsGjk6HfUIiva6WHW8652VYGVU5jTwpn1
40aK6+EvXY4polEV4kXbPjrqaEq2YNq9F/2nufrZjhbbt5gMFlWISvmFxOAW7neq+VF9V+HJdkvR
Xs0I5W3yhztZGIgfCCoSeMMt6D9iUWqFXNq8635xZoMrvYdYzc34bCNMg4Qk1rdPSK0omlrH5INE
BHqvPBnBzrOgoooZT/6o8fks/mrif4TOzEGjKzupbmhZHZ3ClG+vALEVfpfRi9EMmisFVct/IAYL
P5fG0kAAtd8bsv8R2Gs97M7dPrCg2zl/bcGlp2hiTMQa/l0cQMP3AvNERI85VE6PqS/n61RdMf9F
jDeczDpBxyODoOo+E/mYIphQwN0hUp/WmmJ3ACqOuDoJVrmoJ+BtBfkzk7YDDkZ3ihDpAf9z2Z6i
qjpCMLxsSQbwrTHiQrKE92s0aRtMQu4tzKogLB0CzkVCRju1yChGPGTRYPEMNgF+SxQDFuOpUom9
Qc/JHM9JdzrsQ6ZqoWhQqxngEZrl3Kj+DWEBG67LXdvNTWc2QEkRTYTJmdtDzADyHabDCUrnBHgd
5UaiAlilJFWxCXoXCyCj2vYG5gLiizDI/7k4TPzY3EnMtQwSsTBsTXCrlmsmzod7j1mTGiEDjmOn
Vv2X09hCTqHMumNL55/yb1g1sPYjKcZ4CokeSYsoZ3C1Q/QKGmgplFhL80w56iCm7nD6sL5S7za0
HJu4NgAEdCdQkq/C36fDu8rEa9lzP/lXLlAVLY2EY+NHglMMP8bNaQBLL+Imh1QJEEEVR4vt8KAB
90530AIjZqrZJRCA6PEu73n/j6N34eKBN3eWPQhDOzD5zervEzb97l2toY+HoKH0phq0KhnPXMGP
XJd1cp42OfoWzi9OXEPAMlL+45N7jau2hJ90+Ltf5Q1K5biH9Gs1fpFxmExHlC4XNdRuv+1T/d4j
KBkBnrhiBRnSTvvJpxCjjoCTD6ur9XZeT5H2Bv4BZjrQSTIsJH8stuYPEjzG7bx1MqiEu2KmOYmL
rctvJieb/pwlUUSVTJeq+rfy2nC62h5seDiZO0vSUZCMKx7iNrawNlJ6DbTEyLQcRoRpW7qy6geS
1jJKCQer6XWR0sGVF0KlfG2YM5J7InxKA/D5hYcqVn9FXyywTAIYvcP8fbjwf5oveb07VLThoa0G
0Yo7u/BvDIagadM5aSyvmn9g/cBVoIYQXnf2J602TfQ09o6hftKUZs0WTeaOwWrpaIt6UZq/u2qM
7bxOVlODdMa7/EUZe7LPi50FHcxMXPZDZOGi05YmGdyg0oYDAZ1ZGTn0UeZh0J570YjGEsfdfqNP
6BCsa09CB/Ecfr09AOZ6OXCeeWIsDCPitIg6DJiaLupi754i2E1M7+7+DhMw31N0mOTDAaCePhUa
os+WZ/AS8cuBvkfrtorPO0V8JnM5qJKS2m5tsfKbPrOBAngi8tDk28I5QX8Dug3GPowRlqiwyIOC
nmm/HMgwzQg68/WMdcpj0YKN8dIIw3YqgU6rmWYsGBilxZERAgfM04wBxZkY2U3b4oSm4cg6xu9y
dlhZnYOTuDzKgpkY80natIvr4IjQCoovIzWkMz5ymqq1Q1d2BnNoBM4nmmqUH8Gn6YUMFQOJ5S0c
uJ0y5+aEteki43lWZdg/monDJ/jHCpkxh7LvPt+Nfj8nt5N3vpNBuSnCd5tG0sl99W+glrybHmAF
S+5C59wQPxluRNHivG/ijHfc2U8NgaFjX1pZw4Ao9DqIgT2NsjidPKS1ngtTaZvUgrDGtkbghmaQ
Yv57iEAYzhgUbvUr6oVDNXu2NPLjM7D988cGKAy3dyrSD0zW6Cy37aw/Agngv9KZpflLCUCtcaIx
wfTt/LqlSH8DX2FURQ8nwlQFYEEsKoWrgWYoDclDlJ1miPUUJf9+lqOQSItGt27x41yFHfFsWr+D
BZkyXuW/pvBvXVXJACktjC2kBjDPj/0owLRBNBp8FXvoL6iV6bzfgmo/a0LEcav2lhTHtmnHjuQN
uVYc6rqIMgmosXR/aCoY6P70DQ5j+oEwDV4ILoKcUjpPh6rPF8MmJvodg2iwPnzUTkiZgFFzgd2I
ESkg7PP2cyNL0+yov/0vw5oMNnB94KQx/YYDju6niTeE32piX89JBjy+0sD1e80xQguMNHIrIhr2
BORrJF9T1A8xY+4r/+9DATNZcG/s+x7UWrYV0/8rkfHsL2KxA2re6UbCzOPe+8y2bx6emg4MgaZx
dj6zdvwxfF0mmY7/g9LWaofEAyoU0OEb4GVNoAsGN9TnGIMP1mLxQmm7DYP4yFoQ+Vd/L78IhyRr
vtZX/9SO+KV/0473GYiD+QeQArpxV2TXMYJJNGR7GitCLJXM2Dlbmx/TWD/8NSToAc9fyvgiGS12
pCwFRGOGT2u5CIdLBqfcHB/Yhr/ZExB+YbABWMPfeZbyT/ulcJPYGWFp8Aec8VzJLeOBU7/GFZH+
XvbVIel9LbIwTNqee4FBIeDdsvOn0UHBE3FdVtd44P09uZmFvbis30iz0VOhg9xnjqh+i3Doxc5B
nbaOq6XfSHzfMPxDXUonJqCSOJI6HqQNRJdh6uG6TU8KPQhYhHm2Nti8UWTQi31qZ9e5xmVy051F
lZPzWQqHD+gvWoXDxzDedD6v4md0e+Fegca+DzKjMczbwc44Qy8+qhV8PZHZzQmONx034wIhqiDj
xeNA9licnLNyUS1iu68EqxeDJRxU1AGXwQxo7J1FSqTjfZ+sjFwTi1ZLlzq+Eh5ARByuuRqNYd46
TF4Tllbh0wvy7t1l4bm0Me3kQsiOIWyIHGX4nvD+GXcZB9w7SAV3cFuElxD2y22+5qPk0NpOMgvR
2yPP0BVlo77M8Lp147wxN1zApgqRN5n4jFa7UL14KkZ/A4+qaPfk/xoqcnXGCe7QvRgEfsi775TX
mXpuG64PPKxQuk5lSAZwI5NK8JgyIGP91rcxNbDv6l1bZQyZoQAJ8UdTUARxOPwL16UbX/gFptXf
meO44YcDovX6Lty4lFFZ6JN0ZKh1YwBMLjTgdsiaxM0mu+5Ee7jtc0b5vPh1Ox8yfkMx5t+YjoAC
XosYZVrPcXCTHSYdEbSsAFupy/hO2YT+z1mcPS/KP8k/z04N8v2yfL5KfLAcmYS3sXTdhoLeWshN
XmGKfOdZSi9Ne5jbQYFTPdAjpqqGYzJ3ZABO8mq5HbR1bpbrAF3DnrCPQnJHhd/8MP3K7Dgd4no9
pyjCZLIVMAKXnwI+XsPywL4RgsZLyvjclip1HId9imtkCBfJ1VBo4U9Ho2go6IGP3LU86diJjFPu
hzFwgZnxQF2hMXrSba2N2U2aLhUjVbAiL7r3dxZLA00EA7bsvGD0CKxRHlskcyKvhcNq7aNDCSeZ
dL4FLsGqjtieX8lsKwP3WC3SQiP9uSGPC5S/0tR2kLApO8mG6Ckc5gSmp+vDbzE9DD/LTAckMwyt
81/ChBtKGwa0jNkFeySUC5y1jbvwa4jPc2Ocs8vRJoWBGUtW7zYOL3y9A7QYpmbOZHvS2zzclJVh
9omVNwseObDLEj0cMcpJmpm62mf0169USxoilQDD2gwUg6cIt7PCUcyWkiwkXrUz5ty/PbHIKrV+
yjji3R00x+6yM93cWvIkOXIvMpJxJSImV2SenHQY+v7K8W3NDsmLozmv+MDRPnBiGGTVJnFILmMy
5/hmrR+bUI/sbGCcKtGNtHd+CTmFwdnrnxFS8+m6mBDWQZnJkCR1uH7bbo4HefcXAWI8M+3FYnHt
M9xiQ54JdzI5qjhahbzX0OK5FwEyxIvY0RpPz6wTEcyJRJ/UBPf1gHbkbROSnD1RnYAtmnzWLn2r
myrE+vuVjRvKNcrde8zScdV78TPBdZfZIzBA9A54LiT13pMepW5MDxx1aKijbNA1DABgAqpTs23M
T6Hu4O5ewj1O4kilRDbUjOBQ4hxJe6XheFG0ieIrps7sFapKgitdKxG6sXQ2eKT17Yu/ZK+nxBp2
bBwSfnuEaPwhBG0vjj7rH/GTyGRgf/eZPFDuD83tATbPEq1rYVwJEfIQQ2iBBYKvwQDcfIQ0X1am
2g1jpDJGyrsSG4txJf/9oTN9sXuQV2d3OHSwvkHbb87vs0KwOXyceRfZw2dkn/HLNfq0FFzjIR2Y
PTqGQARcxos9kH6P6YbsA/wPnbv9z/tY4iYVIzFyisy9crRy9vcT6z+kOnA0Gr+zduV3YtrlrB8u
RbUoYLAPHWJao2WHuk0rzXD/mV6HK4X3amZacdFXytAdOsljzH1/4uxzM+psP5MhMPVoGrvcIRi+
9pCHWg7sTO+9daYXBHO0N+YZfXPbKBSw4/qThcRoNYNKY1/HGTGfz0UecEJF8d95eZGeCXdoubwv
2r1cv+FhU2JfyULw0AZr9Pcn6KoETKVpykVUfETXen8FL8TVGUzZjPPwHR6yNbfXS2XIE9sLokbY
OauKXv5i2OJzPFOCuLl8aqE4dNh/ViJOEpqP2nwOh4uEpflBXR5a9gtj7/cSSnVayY3HtB7PywmN
1IdOCsGmg6tNvKT3dzbbj06h4K5zCnKLfC+SMKSewwLc5RKcOl5PPf4Fjr12XBm+WCIUgCSpAatq
jJp7OelDbYlTvsj2odQXfg4TUumkVzT8uEiIyDpkoKWYhdBc+d4lIxdda/2asFNLpvTMrap9w7KF
66fN/c8lm7Znm4hnK3HNRWI+uDjT/pw2qs50yCs6tRORHWBCf2OUcVLgJEGKAIVSJESPhwoT5Emc
kJucyszlNBFZQo3ZdMwdLLyf3awtLbVUta0irNQvsvyImBRA+4telPGrrmRNCYR9HeVdb82MI2kq
roh6J3HsMdeaflkaUSiMgCEpE1aGMyd2dZh1bO3zX6nwpczWieM0prLrhCbjbdkLzZTXNEGw0uVt
ZS7d0g0ffui+bZl96CqHhGWHJCUvEoIvxtZ9cm0uBfyv9W5MKOAFXCciupCEHBnOdAikZKlu5rP0
MaVusv9x+p5rOl1+qVl8zk0ckzL6j6XWxi+cVSU96UwrJH5JVby0MzGXbo8MA2an1Yy77E1OGGU9
DfZvTlY/vk7Xuw2VuS5n4UlT+/q8jmjAGWE3vPaKhK6aAFEclZJebdNSQeaaqDYgf/NeLnLI443z
DFwJty1z2VxRRFEfOc7b5kzW5DE8JKVMcnFg0IbIrgWkfPRJD2OfXn7IU78qYi5aPNFdxhrgK/uc
hOT34uaClCBvss/prbtJU5nd6xwthb1SlOIpStbBB2no5UOnJGgql+RUe8ZAHYetT9nkbfIyySMz
1IBM5IiZP4ktnkesg3sB45qXUYeU/D3zIj6DS4rKZzqFOkOughPcRWuhLRI2ZeQ1HJO0og3NC01M
wiRGTpoyGTbUTO5wcostt9ZJxu8kqSakd+usNEX2zYcjUDkyZgQPucHzdM02F3yzBh/hLhN4VP1S
xe+T3vEgyRvIDtyYK4fDdrae6DQQQvDDIpNYnNk1TYuPdZ+tSVGlL4mb1DFqs2miPbLoh1G0WnFr
vRwVO/9mZUX962xKxdc0HnJM4dx90zQRy87EYx7fKiQfHWCiN71frS5fSiHpJJzRNOdOGDXp9n2Y
5DCLlKao8se1d7Gj1Nv7S1rXb3+El6Fp2WBy8zMStOm67vLJpJOPej4h/e4D0USmWYc7gsR0thma
+Z8Wxq9QQFckUC4T4FWpMUZgumikjk0aO0PdQqLAf4wUwzlzc8VyLJotDRBT3Wx+ZFXPNn0agCum
NeA8Xbb5/qU2Uc2FgvyEjB1nNQNygbg7JMN+H0NEAe0W5fFIcafz/QgK4PVREvKczV1l0mQHuz0J
5QE/leUSoamBT3FyCjYH67klAH2I5zvpIsgXGKhNbXqb6++m+i23XOutpG9dp6Htt8eE+WeKb3eY
cGyLz7jQDvkcLFD6ic8R2wbmFS0ca9nXKSqXpBk1XyFy0qLQSGhFj9/8OCHHRtzW6/84m0HmHCYN
Vd90XgZmWo242rAT7owjqJjo/pqwHEfGCvchaAkvvXRAV2+MUte0QSRhMLBv6RaQFKUaPJk1QnYy
poydRe2mcCilxEW7p9ljnqw8ZuEWrA72T2wS4bRKi8X23DBsISalXZQtkhbEYm7HWwbhMCxdPr0T
SiJY2LAlEOiRaNmjEjQYkwv0mrym9DZVzgQoiUDsXUmFehkP2mqisjYab4a6wOe3N1kly8sY38rf
99Q0vauZFVzxD/1MOJoxk04b0rY/PlvOzedcIIcFfd2Zt3DiGTmbh8Pe6mBskkabj9ktrwU1GzOy
oh1uMFHiCVw1iT9ufCYbexGJ4zZ1hQKg9ZRJjdPl06cjf38hHoAf9wtOGn3uzwRBNudB5Qnfcyhq
Tm4FHkmOljKjS5E5ML5FWCEZus0jBeJjs6NlIVdHp5tb7fRnCTPYNCc5LX2yxDVtlHKHwmo3vz54
K7jQbYqVml+lZYfQDRrkDE6ZHma5IuLszQGyTy+Z1sTyE5e6ma43Gi0v0wIl6gTIuvAMQXa56MIe
Qaz/m4P+5u8kzvMIZx0vwNVJYBKolqbyVm/lpT2lwB4cwsf6Nm2qNSvxViv7owIuUta8Nd1sVuGJ
EURKgMGUKExEXpMEGl1LoraTDKk5uSxc11sim9+OoASQfnwmJjIeMM9dEmQq+gd+bUyc+Ir5HQ6W
qhEdgX9Q3NX7gZ9bfQ1XP2k/6P+MbqptHznCeH+P/BtPZdqHSYi0lPxckxplKywyCKuv4ObtGPEt
kJz7vp1WA3H1EvQWazWQGYZJT9zDu6c3vKr6Ic8AMTiIw/8vnSbyyawTKaIhYp1xQ74gUHkbA1Ag
+Q0zDVmL7AQGUlt4swn++zvVd3MvbqkZegkNjiyDEM+l6FbxOgScCGVbvaZHPKVkdJh59IDEurd2
uCd+lsrj0pg6kbf6kJNvai9mwF9GS8Lk7i4mSpngG0U9TIYaiMhVHnblP3H8tNfhDjgF7AVnA0nG
whbFfyP/t76pioA7Co4f0lV85CZkAXPspIpqe6NIt096/RiTPSbxQe0UV5THO1bpMfyQ/At20gDZ
+tu6mEJyYtvyID4WlIqHtYqWR8rKYgydgG0GE6I9A4/wAOpvv5woKClwRRl59BzCL7sj8qIriMmO
xRWOvJOCFI6B03YkQBfAAWxbOSMoZOzHVPVRw8conElf89l0L2d0CqiEkgqw553dnA3jDfnddluo
nK4PGdS2DTEkMfKt7imUkhI4psiiTTBh763blvnaREKdDD1ij0mwVB0BFpCskveDUUVkVBsVwOzk
HSzO+AfnQGdzWDhxQh02nEBRdakgEdiYed7JDz4HEQRmNLzhRIRm6T7G5DQYJ0lMDxj+W/holhPa
E86CExlD67f6fBZLRTlFziMpKDTnL1KHRYrZ2EAdF0SOOI6R++SIErwimCmt8R0ShOXRve8gW/LX
r6BRcEFagIZb4OUJZzXAErv8SwNDlGBS24IM+D7xfgQEGp3SC5oyUNR6sGXmpHj0UwhWaN4QhFAC
VqvoyMAfZjljLuX91HACXz3PW1ZakSuZK+iVsp3SK2TCCaf2DXp7RtafIEoHZewwjxuB+/wbVgGb
IiFxNt6SFGroBmmXJTIhDuYTj7cH10gYo2zKD/Ipp3Bj5XjstNIiE0fsO39b6d48ep4992wllswe
WMtgiC1UaZR0ZJlZEIHYpUNe5ol2maz1GEoGqPbPBNciyTJdpiPedCCCJeKrCUvTE6kJbY6Th2sD
7cU11wmd1N/IFJRN8aRzK4FTDEbreQVJT58LmCJrbQIULF8M2QQryIraUU4DCORlA7DCwnca1kvv
mchgZFPt6IV1/KCdN2UzxUXGR43n7QeHNau85bLQrFe9IFS2YQfVRkg3pQCHnPiYILoHL2z4Vvh+
jcSmhpmi9iNumlVfpUA4IIQBtHWEVr0RY+DR5wsLVn6wE/qIGJHdKKd/FZsrnzlAeoy24RzIQ0w3
jCT378Lp4eCBlHY258Vmww3rxCwCQMNxQa66l+kgJkM2A7/fJyPGr5zEfad4jKQ4XEp/30mKeV0+
GKsI2MxASYyFk9hDvfHgmXL16RLhAbWEvhN8cS5USKIQ4zfIrInr7Hffk79IEzFaCvn7hQm67EfB
IAZ6/du3VIqkl3nNwvApO1x0TIqzzzZBkNYUqWIVLL3dwjORxOFZBiumT7g2nsrD55LDDAa/SZUK
qvCHYQ1uwbvqzBlmh+21syhp49fk0tTAwCHRnHJ/HcucDXx5GDwzNwAMQ9DMsjFhwHYFErzJ5Zko
GEzOOEEdmQ0f0ylf0GCinePMUSFRE6tj/VMSMoenm9LtA2Q+GLWhdv7Tf0Cx3tGbhK/JBzV3/8mO
9zpeeSCvDMzMGTF9r9fPtGnBA6E98Q8BXJNuueaZkT+A9VdoyvK4on6Sfk6Sj5ZyBNzj7DKFmXRA
AoVQ0Ij5rC1uyI5fjOzP3rjD4nlkFhM3LOvh9hQwnTy5JKWmao4iVGfN2LW4/HU2Nf5RN71c1tqy
oDzCaAWIarwgMotjc96BSs6FzfQJ/mJQxtWZSIubYoHgjxwRFWV/tgE+p43+Y4pwMQzwfTOHL4Aq
/EbumD/8HHirjvghjb0aGl4NGamC2gt35LNXDybGmBbhpvmGTxAC/B2HUbtSL6Cncw8oQqB7AqHU
hJUTdTo4ocP13Xwgz21xEo5UnKS2HpnWxAGGzKl0nR3hT8UFdlTiGjO7SDx1jrQTaO5SdsnHJuHu
IK7OgDuvXJGVGOxMu7kS+6ShXk2xoR68OEM0jAxi+C4IdgPmtoACSu4gOfxBp/JOHRelx98Pg1MG
22OsebppxfQq/sUP2J2qO5SM87tnr24DFrmj1BzMI5R6jukZhgDYx2NPfgxF6G5XE1e//Gzxlv5f
J0QxVgI28B9o41itIGFPXEROU7mRwd5t67pUjArhWOXSTj1byJjf3RpdNLFaDPcMP76pn+gFcv0/
ng6QC8gfkATVMrfoNyNis0JUPtS+3fN4ZST8dti6aokqX7x3S+l+ftz+TR+ZXYTXSdmwYXUbY5PV
IrFUWe6IK5kdbVaN4kC+zR8YhRy8ueGpuQk1NfqEAGbr56x/EBCcPlwOcrcB3d7jIiH5381aLQo6
NK3tgVWENfVGAxspct6k2FLJRViIYgpkX9BjQIFJ8eI1VCr3aTNDhYQj4v7FZN7klKldNEMkdKiq
BqOg9MCJ21KUDIijW4SCfAO/pI84dsWs2xCosQt02Y9MmCBX0p8zl14yG9sdz2bNBm5czsy+VdL0
cI9b2sLIQJlfZsJqpRryUUkuXuONfY/hcZ+3xoAWhy73+rOLIFx9Vfs9vjOqJ3DMutnzMv6K+St4
QJL6/WkgaiH3oCaQnl4I5N+wAOru5UNf/wWhthswkCfmVTIfz85BueiP//76hl9W5kz6kLzqknE+
etzOo/i9nmewE7sHb4sapxghhOaiNA/O0kIduvN7gXqHz7Oh0bLd3Iux8TLDRtfg3TIamEPCi2Bi
8gyhOpp0VPGPoM6YJGGrTGbF0IIcPGOw/4VOmG42ra7a9sItgyyo847tgYZdXy37pNyyH9/v4gjt
bjKtR4B41S2456sqPnGQl5eW+wTyFPSJ23fnqVeo2dmr27ioIUv1xSldPGvSJZSvELHJpn7ryiSe
tE8w4NTiDi/NXZRoIuBOpSVtB1cDrsEvAPSubhGTEhG9gKGkhDbVvAZg0YfpotSZCRurJWIDtFW6
lpQJ6WgEJ1SaXHMJOXa3QCKcFk5D5e2FpMtSiPA4zQA2oRuBgF3u9FUzlwlfq0/GRsppeoRVHJOz
gCACRgAq3L7Kya+TnEwiOnuDScv6OXiTnyWq1kuvpoo7OgOBaOmKj6zf1nNod3so/AtsKblWAREG
MTQqOA/WnYvimvOj9psSsxn25t5KIqQdmTe7sT+8epZGNOVMGryPcrU5wMacbqKITg+uy9Vvuzu+
lAwzUyNASXENpkNjhLKtpEWgzQKBrOcxPPjSbqhRV5FiUh3TzyqCC8f8Trdkh+oPGiXdXw6aHNHJ
Sc8LbtzdXu7J05a3GmynFaekLqbHVAQUJdSKywDOOfmW5p4zTPpBm4wgpYB48De9Py7qcpk+KICd
zX5LLvNCNRtsZjOUuKqLl/21iKjS5KhpfQaQbGJYIwdXKzcNk8Pd5j5cYW56JHruNVIttxH92v1n
/DK9t3j38rp9lP8OYt92EhQU2WvqVNpt5AUYDbQvQGcFDn40qjCeddvlZP162+gmNZATbJOlHOfl
+tN2GV57WIMK9KPfnDagpsE/xEqxLW6wy//O5bxoIUn/qSjhet7iMH4CqzHgydzDV80PNO2Ya4eV
IoaYQ3WJCFAsGGMFW8KvZ1dP3/ADcVpC2bVlfcSlKRjO2PM1JkxbiflO9BYQuVcpbFxhHNILFLCg
YlyT2RFq8dnm2CmUJKlDYfLBRWxBAzx3w6fHNNkIkxQxJ0v5oP/hoGHbZBp5u0O8Fr6tuDN0gp4n
rBQoJwPrAyVE7lDq2CWQK1BzQ5X2cZ74ryXnFa8FGLEKU5RR8EHIBAT4rh9Ih4jziVxVTo9MzPiD
7rLGs9P++zQhzGgcUPHVlvUhfQ/EdJAsDggsMtS6gDJ8BIIumO+4wOrmLx/LrjC8kkbC31xQJFlN
uPXozQaL8up16RUxr+UjBuIWrWBI+f+1TvuAdPh/Jalv/kA5q8uhfa93TAZJFMwfY3IWRkXbopdW
D9UCHaV7V6NCmWUtpm7Ha6hll6G60B2CRWN9UW+BFU3z4uN+GYk0X/raUuhZmYD2NsMnbw3I3gZy
Rj2rk5od8dHwMnjNLp1axsW+KRoVFTTBt3RxMG/CRnooErv1YYpXVjaKsqeml8aGYBam5O/xa2xo
86FoX+bsD77wRWQ47tWq4DphAslinvtpLLpgOzEnf1Nd1M7hjHQ3WDfA2Lz48EewBu0rmqHEvQDS
IhRk3BG6cC0Ih9mC8Rmt6bL8oxbEHJ7T1kQPfH6ESe+9TfRa5BSjnXkaRS+vgYWYZBBiMI1gw9Na
BiiMFTnniRh5A1EaJiOSKYpcMvCIQ3ylbw4FhN4tBYVjEAmi3kAdhhaDIKboBiM6OSbQkl5B/Mwk
iPg7MFd/4rzJYW4lsQtQ+LjYRAVIKYyOlzj/wlMZerSt0YwWQ8N0MbW7huZlkzbFuwnNgaStJGAh
FGpSAOfEG4HY/oDnEEZM+lVswQaoO8H5axttTHKH0CPYL5elH1BmbejlGGjflLK03w3ISsaDK0pF
v6FU3uevCxy3n4MAAEtVrFjzJ328LIf1AYZ8UMqQA1FwMm1N/x/lBUuxd6BpAbHIq5N/cYcLN+Ao
bGtZJNwM4CuwQF3Wpf+Q7jdwkTNiEu7jdgIjn2YOXjce/fgMqN9pbgNFvIzMMml656JISylTgb4N
iOPAvAFCYbJ3SGeXix4wWTgHEsLj5HsT1STBLggYo+2bFqnaYF1OzlbR76DNQ2K7U7R52A7xm7v6
11BgSCYdrEjEDm2YTUgTHG20h+4j4ECa6OvF2wXUfEEhxNGPO/omFwM4X00kbeA1AFyRzDKHyPzv
GiSRjZ6hbz/mxUnXQ81Tl3ABbEjy9pPI7pAi7MYtmjYUzmAiLqxUCSBFUi8pq02/xQOocKQ7cI28
NOSKARA91BNA/ZdQwY0/QfAMPOezxVf6DmHbgC8eKEJ7wWWHITPj2DqXdNQiOixDfUf4AItVtSEl
hWBSujl40BB3lXzoUfBvd39omXJJXiKyZJWsgBvtjEVoRT79XPItkSSMOQKZgu2Aee8dv4RZRCGB
800K3K+CYPD3ozzKII9RCfofNLlkWtjPKHZOdi6fQM8DdjvbgJ0Z9cYG7zDP4AJGfbKj88Th+gVe
5Tal93pUof662ZvuJs3c6Grgiisper4BGFLOnsXh9xAAcsP+Ei5FnDuF4/5H2HktPY5cy/pVFLo+
jANHmB1n7wt4T29vGLQASdAB9E9/vvp1oZnW7OmQFNOa7v4JAoWqtTJzZQJm5BTZOtIsNA7cdpeV
DlgiDlUnQXwaY4aAtwL0bJq255NJKxPP+BJ5O14lGOtZiuQu5Rd5/s75mR6TmsyCU69j7IHsaYbO
O49HxGBCynFBnoKMBSsT+xsb8z29Qzpp1hOy75qUu4fKiUZjxsspBwF7XD2eCAav3s2QpoDpiOLt
kgqC84my2M1njrPBZk5oQeiQluTwdbuX9YQfL950M7zM4hhatoxximaAH6Zs+YgYJrR6fB6Tu+lS
Se8sqBm+GFaAwYn7NdxU68w89m6W6axrZBPt7kzwvhBI38ddIoqDyTjam80OChd6h6cMPhdubqG8
cXmCSSzIdkBEtjNGXMUMm0AFXVfzZR4NOE+2CxGM6V7ihEvNj/O6l+dI04X+ShFtqtNjh2L/e4+b
zigeIJhDMSHY1wu7c7yAhPnQlLEseeyD2oG/Xzq9M9sDj9nmZ4OOCRZtnCCvQUBDvcvhxkspWF+N
wX2yeRHgeeEuETqzcDM4e5weHu9SyGaUmGxfuPiyWto4wNjxJ3pFbYvyd5D0Hoa9IxyHl+q4EnIO
qLOaQd/FctxKC6ErPHNGCR1JBflj4UrDpksKBIebQx8s+wTn9cMfzJflCTmtevSTviicYXTCMLmu
a3dc8uIDJ/9c5MgjoMjJ+cm9HVQgr+55bXJu/PD0zhK1YkbWhF+POfedHZueWJTeyBm8KH7BbxJj
wLa92w/wO20moFwZ6QQB66cHrc4eCNuzdFARko/BysPdJEfgAcrhCnZPFKJ2JWYXETlYteB+DZL/
pqCYyGdcKA/xykCkoovw3nmen4ZLlHxUzB+2TGCTMTU4L67waoQLAeSkJecZ7lgwgE4wwIjkxFVI
iEKDp701HN4ebymQ6h13GWxEjs7TMeXx153yStr4Lm6IyBns2HZXbaavsS38Al5BL4krQVPCi2Lf
EBmIht+/MhQb7YTf4pNKwFW+9lgAMnPSCOcwreCwWtxaW3YmLRlpA1HRweqmZUr/sGP/wQfJQcgq
qgXA6LIvYHS+HhIy9rYzq8jdvO/uz22ESuXYopVPXnDyeCneXIRwpB1mp5Dtl66mxQyMDyLGUAqs
IfcX/DObymA97gdyfwxPBgcNSz5253423HudzuqHGxO4zxTGRkDJwpdahKq/Ye8AxgR6+CKWAo0R
yR0C8zx9xCG7wwqNAh95W+jipMj5QDowqbRASnf/I/Ue8b/mT1nOt/D+pFdA0M9pHtbBYnLv3fHB
tYXB0N5ZIkS9EONCkNZjo9971Grfm38tbO4vnGtYge+cKUQo9NkXbijRLF+bYJYSM5XaP3aRAwmd
S6oV1Pp7LBFj9p2GgTH7xcbIdo0k+5JOciH7yWNnt1E3yY8MQbLPGKgDv8geTBhOSS3y406RHGuI
SiUffz8GzaJcS2Mh2xudMdoFD3o7g9HFx3rbFdse24mGR60YD6COilGAzGKNPY8SdFmdhICoBI2x
kbI/UDOa4BitcRfZBhQtOwlUMT/RGVRsOhRSQhOXL6F6kP8IHmYnZA3sLd1zmNrKOg0aP6BgK2ZL
mFro11g+8wccTcxbcFgiQ8CvmE0LiJwuDddG1DYVixogHyqGzR0tyYk1QCc82Ikvs8xjaBXPQ4zZ
RCnBr0H0Tvr4tqSUqM5S9XjPzoggekoOuRo3Xbh43nLOPHkEfURleWAoZYdRApqaH23QZHITjQhK
IXyNmgFv7ttBgD/z0N+MKEXBnNxpAWhPPRe6gjOugoaSFTbJ4XzFC08P0XgGO2pWzJEOGCOo9tOH
2MCyCkSU74Umxd7Fg8OTXcDb+63ZoVeCcF4cIu8oMMDfdtUheSS3cvaA68Wi32BT/B7oWSHjOeCB
EeKc74d1hJ/P9DX1OCw89rJLuPiwzqCkezLKVwGXIi7hW/bKrAe1HsuAnCNKhx6H9zQxg8zn1YPg
SWix4EKQG4zn2XUBctSyHzkIUDA8XN0hg/qwIYx42lOBlHOy8RXKHgfE4EPp4vQSK3ShyzO8ixhD
B7IqXpgYaN4cMxwFcFcewmULyB26WxYMTcbkZ3aJmcyDVQcU995r6PCyq+8kb8GELgMFASiXCBto
4aIjqGj1Q86TA7o7lZl7triTCICeyEtTqlVHw6XTfoTEdCBl2eCnL6HHcA5vzgm0aXCPDsw+MiYq
yqk3egYDQrYg/4KXUHH3SiZqMe/nb5CgQe1Gc6fzOFk8eKNtMaLERoVxy/f751BBxfEjttxstK+9
Eaz3guZFSMFbKaBFjYaIo2ujwX6tNhvIYSQtL/7X7gKCIjVlhAy4ZjE3Bufqx03jjPfpk4gwYZgB
S90z50Jdt2+cDT9dxZbOYZxF5TcpCHq8AagztIYPoQNBofpjUGKB02DzFL1IRBh9ohwXuVzoSIBW
9750Z+O1ujQXLPaKU5qxmxXJF5tvd2zVLFC1c8KrQZhBtLBjpP5myBYDKRdnSiV9+3uGA2qAhLaH
qyHtzZiCmmrSAUxGg1KwG3BMQRpPEFDytm02CpXzaTfGpLAt+DPSA3jkELyAkKxKQu2nGe1Mz3EQ
ZSPVo1zEQyCdpe0jEkJgXPoxCtoD1iJwVRdBCICHuCYyIeDM+Rwdw9s95lOjYw2+RIXysSlOWuBH
6fMJXbNJXiHKDtY4EHkrFqq9RfaeCRFWstu7iJmUkBkYduDads5f+86QMgiZg5CbWLP1ZE+2na3L
LmXgz1QfdnqkZfgk2xMj8a6oDUYUrngY7V0lXSiuVcW3Kl3CAryzdjXGNJNCdveAS2KJJihpbz9O
J2+7tzlse2UPAkAItIJxwYKYjJMWFlKBPKOQanXL3qsOcMsMKmyr4grbA6YaGK9jSE59CcEQbaG7
+ZBhK0GPcbctl2y4wv+J+9MITn94bJ9lOhZibBXk1N9DMuGZrjjf9NqVOGnvQ19Sg9W9DCSvILwF
dmgvJvlbA9pvBg0Z/PFI3HJRXSNMZPs4TaguDyOwPc5CON7w9rH5/VfvzrzawdtQwSbcamVH1UNv
DC2JDp2NS7VrKWFUQI3E6Fo1otM8OKEVitYXuhn6NCsSXlUmspYKpiSItT4OhSlPHiHbt/twPr39
joIZYRWjV6QyO6B5Sk7bxe1zUC9S5DB552BYxCgMtt4UMVHrHfSqB9qDhYuTYOEvHGB9GtVrLBr4
UoPieENxiInFkjQp5yryWX9aqPbV3hwyC18EB/ZfnES3C8KeH5k1Rw97uL1foUd5wP+1wqsxOr+o
+hQ2tbHcJVamsOnbcXUEMCw65wCoUyEuAVeg5Lylk+bxdeHaxvWTA+M7Y3va7nbiD9lmQuDFjoJd
fCaIQu0DoDChnnGz0/FG7/daM1FAPOeQW/YAudK3j0zuhnHkXnCPJ9dMRvc3ku8Kwv+p0zy/M2tL
baaEg+N6oKzAQYTu6c7SBGiFzULiCCcpQgRFcUh1Y7CpbdhP+ZJjmnkD5+0u4ZsUFm41F1rJq0Up
y/2wb1S9/t4/QLGgm2KTMZaO6xC/OBgAde/4VyjXwS7EC0hdhaKIY4MTzhfd+csbfb82YjSmmrb8
XSvgtc9SehD0GvxcCEweHC7VvEtx3A6CycKH+551F249EcTBsO4MF+52gXVjjTh/nv80q4zOZOiC
Z6nlnJkXCvLLEHkZsEWMf5w7qEa7Jmm4oKSM2vZ7CgP/L2MK9lI07955zLvu0B243AkiIXtnBP+J
tR1hSIaNr8c2gJIkhxpgBGUg7nSFzOxsU5T363B7DgMaKEq163JZhTGlFYugCtQZDSDnch5zYnuz
VpthK4dfDzSmYfmG4hxHnJY2JHMdaA26MLaFowlN3XLxEP0yW81PiAD4sC+55Ct8mJEEaOehCKEN
06miwaOloUakGS66sbhGrCO5l0tmGJAat0a0HtwKEAFKcmgtY7fU0lz/KTDdNEUqy7diDWw2sHzs
sDDA52E1vEDMms44hAkLGdW3lxcZYCCXShf9P0fLfKdfubWoVkcUT2njfzaBjd2WoL9B0fKUTgNC
gD71nPUeNo2K9OEBYC4aqlB+LN0W7yuYFX0BpRyb4iaRozeqOQfRpBGBfBHiEd2fEARs20d3hOKf
WhgjxtRjkAT4h2MM5tTeuOfg0DtyRvZ2D+Fbv+tVSBOyA6rylgMJSW0ltK0D9Lrvs3dp2BfZ2GNu
W9gWskx+NxYqXSTF07fFWYUESfOQl6BTsx4BMa0nB4fVtEWpRJf3c5r57XT+I2/kddF/qjZmmuEK
6N4XXghsJDpsSKC6RAIptCgjUdaDRqDdFWAnIoAn3H9RC6EqLsDzVafEDtvmUplFIT9xePL8jsje
eQAQG+6dIQpko22SKY4dadJMLDipbjXFE3XCwbty0j4JI0BpRlCSZ3QPzj34FqNbZnJ3sWUEKttd
WTVXCBfTY2+BQ2HmKG3sG05HJKskGB31F+6XgVQ9wOtxQnh7Fy93FK7olGCl3WJi5udMCtmmDIZP
HmwhSzUrokVyd6qeQEsxR3Voqtk9xzQLLZxK7x1y0gS9e+g1IPFIu29sVoykso1RQ26QwzjTl1Mu
RMFgo0wbNxToDUCtMMVFYDIopixsk8b44v+0GnTD1HtMIhRsKTemmbusABrogkJB3Nt//uP//s//
W7//q9heupfqU1zO/zg/Tt3L/nxv/vufmvzPf1z/9a+jzX//U2/rqiyZkm6ahqm1JUOW+P31sk/F
w5+W/4/y/la6fMW8n+WL8V4kJGQGyqAO6lbLtDsY10VG3tei9ZX2R+uw6K83hymQ5dV2RmLYiTY4
E9+TA6v2f3N17b+6OtmQrbah621T1v58defypet3rWyPWhKqnipNSHhazjNf8wi8xOQphvK5r6Bk
8AOBIGKsFXRO+CBKDIEKdsDjlQKbPPGaMkZ3S6gIVfvvL1IVF/Eft1DVVIObyXW2f7nIW2tvfS4n
LvKCdod0lB5+QUyvRdOOv3oIFnrbl6KuNjjvUkw7mfuSndHNB1XGTnz099eiKX95LYYpy7pk6ZIi
fv8Pj1NvPa669jW0kShUhF4OYKNTS/6wcqG2MNDQht4z3rN3BR66f1BooQoBJRczVfeMqgDYxXCR
gyr531/aX98mTdNNtd02FMOw/nxpt9e1epiNqo3cMWMN89J59HQ6J2x1+c+w9PuiDZ8tOgsbBBur
OrT7mC8LUSUdjOiZf/fg/nrt//uKzF/W/vP4LK/Pp6KNxvQBmpfcC5eqksLAxaOSac6rfdjMjwSg
M8YuM7mOQWu3exi/pipHLJu19M2ZMl5CCzvEEw9a0d/fMeUvV78um7qqKbqmy7/cMX3//F4086Px
bib+c4iHqbv3Ivu8wu1wEjCeJaXIVdkWYJit8O8/XFbET/+PZf3vT1d+uTsP3rvzRfpydxAfRR3/
1uv4+36WnddsaQ9vji35fDWf6zWN70qFVh2qC3foN70hXfVwWMt49cG9MsvYZ+5fXmF342AN3xYW
6/w6Y3/Dkd/pby8HNwhSc0qd4E5MFImARQ3wXf11TlZwyMG3EHAEFpReytkIbpQvQbXDgYFMXSgC
qX0HA+sgNtQtPIa+Eqq9n6GBasTJfGUf3pj9zcsA6Q3FWSxmPntN/Pd37H+5YaahtlVDk1XL+PMC
Ny1ZOVYVN0yM7SBW0UbEnOLD48JhM+8uDUQnuMRM/RPu7phqWJELLPqbi/jrNfPvizD/fBGNcVJO
1xsXAeaXdebDG7cYYxqssPpdL6VsGQl8HQyG/vM3H23q4of/ccmwiEzLNC3Wq2XpbUn/84d/ivpw
kgyrnCQFhfuyLoIjxq7IGLEM/nYBKqtr77m25MGdbNu4Gt7UXusBKkuYiPDPYv7F/tLWFs4D80Xk
W5V3TEomLIMPc0dItWiYX6C9TxBFojCFgl/IaBGIMPnJQXBwedTy4APvyH/JGysdkGscu479Azgf
6lBPJpL6CkxhYbH1dBXnI9ArlEREIJYEcIPIJiR+0ItuaAHRpGJJho+++4IdT2gQWTtnTwB5Wijk
YKg34SEQ3Q8PU1pPh2AcwGYyWV2qFuo8pMK8OkUocQWS0+StKbocFCWwk1THdBxzAs3xZ+IvPBKG
URj04OzlJJ6rBDVxY664OQhtIJ//RuuHKl6g2DU4oTV8xc8p7CDIB9GzSFuhNJGzCbzhhe0Ahwz/
vS5hRZnEhlZk8O6NoLzbgOYQOGISY8VcBKK5lnvIbqEF64wJLfZ8Le5qRo1jRHpNfj02fFVkTTWH
lAr7ntwI2czfuDXhDK3gQBk3nhgaAr3DUPZhv7tSH5KXQFtBmAtRWenv0zZ5BbQ2L+dA6l1UX2KZ
rhJkCwP5F/dxcxyDehi2oXvVC5w3MQSmTsdZ9aHFlT6xX+XLec+0/N1mMJwoWV8+wLyXgtaScKSe
UAtn1rBYWaHaOacvLEt5tu8IS66gNTklEhEf2PYlN0ZSR9IEfIQGBQnhPTCTW/e9tIJrshgaZFOg
IRBxKsWQRNAZly3UbV9oVhOiiQKNug05HYQ14T1d8mfGF1wCp1b3ERJp2UbK+cYXjGmlq6fRD2K+
sLucc4Q8/B7AGM6RL8kxa//yokL3F5zOjYfHnv7x9l+yeBzcL+93BxSp3Xivs/iXX8CXD3bY/PnB
BV9ZT1qey6Bduq0pqRgyXSHWlsQckrK676OG0w1XEzJqMN4alPPu4hagZypjGmiC2ox8oD8iPkxQ
wmI+Dd2csT5E9/2PpPztVpESGJ078vcbiUMvipg2aMihZR8M7wTegbz7cHCbUNjq4EtMDTw0xFjx
V7QwYp6szMAOp+jZjWjxZaYbLtWIDAG9XoQKmYEdCmH+s0G0PRGX2Z5qgUS61A1MBScbYEhE2uAg
NOX8yT0pOsJ1EVtFxOt3BH8ORE47qv02AUidT9xGaCAFFn1Xe7Z3eXmDt3+jNuzzNpF7y+uMPwi0
JzhzK7yjHedKz+tP/I728XOCbEnKrEmF40D+TL/+Au2tNrdU9KnIa1Or08QGD7zwr9kChOuJ3Tmi
WafVqUdiHBJ3ZbCZI1d6AohE2sirULha8uhgS0TVwnfvCEfNqtsijMVV/QfdSP/b1bMXCt0vY5n9
x1LjWCw8RI/JNdk79VgYs7byS2AkJM1TULK3KcD7uE/2vq6c8j/f6JRD/jaAl0vCgHvM6uQ1azmV
T1wsP+tIMh4nLGghWwM6JsAnXkP3mlS13azRC67Jhcz2I1x+Cu+KTATqv1uxkQwer6iyerjSt4SP
PRbUt8K5A2Ek1JMFgjRCJMJj/0IcepvJQGxKkVIfhqw0Jb5iG6r11cJVB8+buz8gk/C17DwitBSD
poVT+PuO5apYHeQFvY+YudXyi7fPCxhiE91+4Wu5gJfBfjp3huigX/CAuqJi1ndIj1x86wwi0rFk
dS/kZjF+QbxHdM/uQF6eJojMFj/HYhDyJaBAt2SqgR2AUQwtEzQoPmrEPKFVY3Zoz0KDLPOsziH4
Dt4Hu8eDf+1QJQOlwXwwNkWDQQWzT4im4P88PDzG2VWIGsOVFl36O9KDy44QYCwpR4+Yv9lD5u8W
ycsr8lbY0FxjE4sbHO62rX6RkQSwvsfSzMr3Xju0fNwnnSJh+fv3lPfPZ7soVkQzikEPUvd8sdBu
ObyeDyRY2IOWKwXX6Ib9/itDfNu/8YDfvfvky5rB6SkiLp4AKpxghi+MRlbNFieNZBGoKY75pb1C
C8e7zRxSjvF5oLr7EFPRQfOjoX3lRXhn7I3JI+eDk0iRMy2HWq4OLwGguTb6phI3gVOBv7APj0yD
8fdosBX3mfKjMKwGVnfNyWWg9ZRYc17bC066eEz7p94lVjEZ5VUim+aLtacFh/XxKayp8a6dV9Be
Xcj8rDp8J8YCVBTyJYfjE6N/7j6mT1wb67j72Rn2J35hCivP4EFM7+2Oj32tcpGQM6LP5IiJtRDJ
J5vHXA0xWmXKAMXyoUPpg9qvITiBZnpeJOXeg8J5zV9bVj/BtA0weYQS3FPGbIXUa6tXpiEMo9o9
rCt0f5hYTnAkjW+je1ijN+epYTDtacgJPBl04Ys+0r9YeJi2LjZ3poqK/lnhCV1TM9jnjOLhK54p
wZ7x+84xFyv5Zl9iY/gkogLe4xm0SdoxHN0c1E10MLIvMrSGzFznUoVYgh5aU80IzXPv0cGmr1y9
ZNtMW+Q2lHdbmXEQWxR4HKd4VmZo/qnGyWdq48I3xxN3nx0ZHFmfUnC34489yQWgD8Yc9KLwTynx
Fv2Ha6BVhFtaaxurL2ETPWCJJkZeulZfZUW//XeXYDtP8YiFwh6bTYqx6Te6wUvn5pMlHZMIgNRe
jygtinSrDfRORawE29Bgjye7/V0hxmTB0q/ju939omZlmunhGz+7XiuXWphrc2gSP5wrXQ5dvo5J
BtM92WMFldwHF4cnetsuZpV7h7wiTUPvFpkMSm63GSig4BGZK3m5srxPF7VzvXomX4mfcVuDPBIX
U+4OGIzg8l7YCsp6uHMMG2ZPhj83/RoxmriPNZZZGz6nWeM9i9r0RjqUh9MnskG+FzpmPS2xuxxI
1FwGcli7gfmBmElqFtKEKnZdUV4l3570tslX00ixdpqZcY6pfLD9Qi9u4o//8+X0d/Dke9yC5kNK
n4PjsIyxLSHyyj4Hpb7bF0oRcCQwvmtcIKN+YXtmy+zQ3AbeSFz2bkIZz96tAQKz1N84ILmEBbDs
+ZQFkbXbF0wk/uY4cr/JlvGslXq3Pxz9DSMjrBG/pgydkqH9mh8tMWbl7EM9JrhxfI/2lG2Gcyfj
He/mCuqMm3Vbc6uli0+k/TlpUJyS97YfrXFhs688O15uickxec3qX3Aq8OoGN3xDQ4Vdt2sCfVNH
5firUY9+UoaZRw+K/lDvKl2WNYBg8AiqId66dhG+mFv5OBTfFPfPFOd0750quLPyWeFVZHYsEB4K
Oguvu5zxUWTzBEFpjjquvEWiJaeuHF9BKX0tKlfBdWL12R1R9/PqjyqM4mbY32JO7HH6l5vn07kP
r8NmWXfxponW6HV8OnuUWz2lcw7r8E0QGOcph991s9ipyNroU9bnDrdaid6UBbPvyb6hLqE1QG/i
3Ugdw1OVauHrnhD0snhIqQNKVx0r0NwV0YojphUcffl6YyJK9edOUH0FZf82lMGqPvYFbyBEgNF5
BRDp8TW6IiWoHGCUTH3PrkxG/PjF60zGOz98IG7/CuPnlld2maNWqNRZD2TtYE6PTO06bnCZMO3j
RrfX7ZzaNzI3FmML9mn+DDH1i6SZkWsREDBA2hVbHyv4Mgr7YMj84VeJSX6N0WfaQ+eZYBm8GPKK
Yqp6HBWxZdgqLoHooBkFCusVRYWz4HIjdXIcEVqW87rp6Pe4D3yH2ZcP2Lfd/VuUJ24zYotnNGwf
WythkW35st1ObiM2ApKyu2uZc4ilwft79TDHx6v+nlxN+0RoDgs7+gyNbQXfj42CAE4/yTt4ey/3
GO3Tw06x7LXSuYb3cB/UydOeLGhbrJGRFSicszfi8EOHe2DkNY5UNDPsJJ4arNkjYFd25aqICqi/
/j1uYfCeomR/29+emjeuNNs+V4eBGQOOKm9HvEXuDR9e3teCGTbSemEaHZ3dsPYsqoj+MbLmp0gh
lZ2HS0Pr10udZnd0G4hPMqfCx/+YnhN1Lgdyv/G3bWzdvQVLiUmVB87nHkJX0iqkqA6lSLO31epK
LnxfLniQPPrsmrQZvdvyfmCKOpCTo/cK1AlJS+jemUPFosvh7GFs6cQ/H2cCqB0CwxhLKUbsdGZE
0mNgRsTy9NdmJJv+d7LonoLvxJg0IF+I1vpn99XXx8zPX7/+9eRLY/oY7+oP0VBwgL8C7AnJydti
Q4hDohxcH6FiuvXmOlNG7cklWIBf0wDCOrBTaoHBZ+vueYdIHEVK2fKq5WHMhmvlr9ljTVAyW/VO
BjBRrvb6PClFNvxaj9h14Mn41sVW7u8zdiQwAiIpCjanilXPPCFI3BuLXfti+aA/0H9QCPCqAknn
zAHxsADXd4s71YeBItvWkRXDp4DDjm6RaZdo26l+0dSia2c4b6xyPDNjTeai/YH7giOi4/RuvhVf
x4c+jlRAASYBo7zeZWIgPrkvb6iT2H3GDDBwgojbvuMfxWy/xjy1HHE1KMsi1VsIpvHomiHK7vCI
rWXeRj08RLOFiE0LlaRsY5nlQj0Ez0BnU2P4Mj7ER2x2w4JzZM+QrkfaOOL+SPaeyOuNAHrN0Xwh
KWZpTmXqLFVkVqu9b779bFhOEwudBC/1jJOq2jFX8NI83i7Ena2lQtPTfYJeY0DdxoKX0JdrDh4x
4TbCxINLFBLEsK0OaK/Qc/BFOGDo10jL5VDbLFh8fFElUDImSfoQ5ENimR8Q7A8MYj/Jk4ISY4yb
/0RrKvkqCG+DCvKA+Yie1b6VmrDMMGNFCF390XzpGGuL7v6bHe99tUMhlUIQ0YR/Vs2EKCSs6/vs
yNz+hUBkFrhmtLdmsrS2Oj8bKYnDExalvi5CcBA/1LniXpFDENvd269/HllI2hCqNn4MOMjF328Q
bD6i75yxuMicSq5pX7pGfAhfKZzge/yI9oyz7W0WrUmVfHJuuOhvDsmiD0xDK6wOP7oLJHnN6uDS
0RlbEASluW4HGicAa6krhGxnkI+07lH8pQzWeXzW8Jo/s2ZwzvX1w5X8/ZC9y5wuOnw5fgFAjwBJ
8IXcfAZE6I/YE1AHRGamZSLUXWIVn1DW8gaMDt6DFaNzgl1SHLhEnb3TcwJs6FOV8NW5zN7wNpeN
Pm2iGwl3FCU2uxFjFWan7CtrIq4pDCjp2t7Vs5x9ag4edLqQBGggGcTXEiNSN8In5hzwK82+sfVu
zVz0+mQx8DgUBM6cUiPCeQDH4HlxzmWWpObtANBwwWVp7oH0addmdVb3ROq4FpoTBSjnwSBnWM+h
ajit/GdPGF4Qeegg/7v2z33qn+3BI8navwxuLXdJvnJ48zn9uwpWg8Nj2zsNWQ3Levnl1Xh0VU9L
df+5xB9VxCp+mGXbD9sir9ikFZt+pnWIrSr7wH7K9mzErR2YGaTjmGjGt82E1L6jCCjZvY6Y7OyI
Ya6jSylWIg2Cvx8thENDjaTNOnqf5BDz4LOzc89+pqtABL68GpjnIkFMz95tsDTD75jPIWchUGOK
3ZIwTTWuueonFjJO0RWWlWevzlrD46ReS3Mr/Q5M0C3YK5xi9iayaRlx6338ReVaTtT5kRxIylCR
39qkbD1IDMRa0XOp34CnfOLaB/Z5wXu1IyGdvTrLd8YTwVZkJwnrKadiVwqpGDvHruRCwdvVHDFV
K1rkiDQYZNhdNuqymL63nxCDH52yWQ1V79a5Bqr4rCrQctAdJfj0lMAcKfA0x4F6DNDMb5+ZwvFE
9vipQybmcX3PX+DPwgMLRCFuO/fldamt0aDXkTQ9Ru8xZv0RI18d5s/wmwcRJZaR6YiX28pYs2Jw
Akm7eDkQzpugmqbdRBPZWXOkF6mVkawamGQ0VjumFPAQMhbeR/N4YVtvvJLt67jm1MWpkzzBD2Uy
S5VvewzEMTF8OM/1C2UQfWRAiXdu3Lp76dO4+qdJg9qRbCtwZ946FLXXzOxf0G8WYUUrp3kiQKaA
8hYgBoha/u6oUZkKf3HnjHkCbCAIFzomZcJAWXSgwi4VMIpVg8cTqCEtfgmedQPDAxgEyGqFpnCD
ZMavcJjmObBHFqAlJomk7851Tb2yvvBEb6vj6tu9rNR9gIo5ALAGpXj6Qk3WkzfWBhD7M6m390AG
J/mIeQyGm1ct4O7ZxwE9KrvIXMqeNWuD3YE642GFDC2VuwLxwmMBQKV2Fe8HT0VhpmX7MYhLDcFZ
ph8kxGq3IeTVpFV1DkwqfXnJOY3wQhl9UFMxtROApIW14K7RkPKn7tu9fxpgsIXhyIG99zU8Mxp9
DlhU5RyoaaAhLWALKD2dk6ZgX4ZLZ18E3FnCC2T3eQv7EZqFLnkLtCzA6ePb9OPLO2vH+NdxrW4v
A/1OuJn9uNvWRh0wIgr+TyT665ygryPe/O7Xfqt7xTNTSqE/hfmekcnzr/DeZodS3P360qESQ2y4
VLfQ8+cRl9e+wi3Y+hzn8FKB3kcBTokHXX8O2rMm/JfspPDvI9QIiIxOqxfbuI/S/O8JFvlXrv6H
XrEsRVMU5Yfg/TO9IpWH/UOv5XJyhT5Iv8kxu631QZNWcZO0fkO9y78SSXyYJUmKDpdstSVJ/oXL
2ZfmuTIO93Iir5HOoVG/zOFCJgZRIn1aNis7IFvwGiqwzW++5q98+q+f/AuPVqvW16r0Vzmpp/La
YqR5Rh0rOmd67uGr+x4dV82K7ec3H/srdf7rx/7CnH3NV3Uy1Gc5AUMpKK6XVEt0u2wdfLCoIDgQ
Wsy+/uZzlb94qjCDlilZiqLDmql/fqqLdm0+3tWnnDxiPagVl5686aFaHDUkVyNLJw6Pag7wcdl0
lURoJw9v5zff/VeuV3z3P17DLxIGXa6lk2FwDVV6DMllG57Cb7pH3zs/D46ZHCt0st2LvzCpnw5x
0fn7j1f/aq398ePF7/9BtXBtmo90Vt/lpBWeckJ0xCSofQwX8ecrpu8VttlIjdsxUFPU6l/Sa3za
MJhs+sfoGt4y5IYRxzVyKCl5JRdqFKt7/M01yn+1PP54jb+8D+933ZTFgVX5ikkBiy1fDQuCcYzx
bahDMvz9Hfl5u35hUi25LWkKJKplmT+L5g935Fbd1fajfSsn5vxr2XWXOdb8BvLhvjjWu9TvpyEK
3Q9H7xeu8jcf/hc07p8+XNyKP3y4Uj0+C8Xiwz89ff7qSX1sar5DY81kPQXA1GSPHrfm2kbavJds
tb/5dOk/FqMpS5LWhkRH+WAYqvj9P3z891NUL1k7yqOv32H0YNcKz9HXhvvxyF1c3yM02q6yA4sm
U28sk2p/BnGQiQAw/LvL0h1bvuGeI/hh/HDaPvl68GBEW9nkc3MgByAN2Osgy+ePf5w5gLuv9wCe
+TPogil+zxCmTA3N4wGS8/pFEK88lqagTs25AycA/slwJ810k55SmToXG7I+mlSO2HvNzKIGMuoX
vrLCfig8BEkJJ3VZoZg4xGJeTP7NWlH/43H9+X5pvwg1vs9F87Iq7peYud0TlnDoPt2qe+rp3mFD
nFSMtDgkMVBOSW10GJh1Z6Q+jBmjSZmfC0e9wSOS6IyrTAkX3t8/TeU/NnMuTrF0RZKstmrqP7//
h4dZt5RX+7q4yiMaxP34DmznX/pn/5YdNXuxMSiNumfLfTKOyn3OmpSBxaPggg4co8fSN/a/uyCr
/btL+uVNLj7fs3z9cEn19C3bZ1xT8PiArKYEAsGlKt+pAs9l7zc3NWVaVgIjjJ6bBZZAU2lZDeoh
MUD9y0jZLU64jmBH4Vx6yrj++uXCfrf7b5e8EWts0rieN/4nbtosS+iSzy2Xlp+ET0EK0Rp8w0rr
Q/xQ7g9as/STtjdST9kB2UrL13iRKfEn4U9NF2fvBV0KpTJtSgcXDP6OtWmQIThYUtbT/ZhP36Ln
jM7DJr93TQJPQtV/tbwXzPC0OlEsfHbKN3yCyS7Ntm+0lvc2JKnp7JeYig7vaXGKX8t2kVP76jFm
SKcxtVPxcovcjPeJtTpML70rBO3CPhkJqWTnqErbrsmUkIbLTJPciYvyvwOp/4U8hqicXrH0uq6+
K4imDTINcjibWOhLIZfTx26/vIxJSIsu+WvMdo9dYf+R45vW0ekUS/sCx8XAGyAa8WcFlb6NUKwh
W4xDELqbWp6huB2MD8T5Z3xCU5rXe0QZdzz1rrgqfrH3bvlte/XjFOObT77u5rEUszuH7sEMj42N
HkTVcDP1SzQLG0LJKH6/1HK1q/c2D7jeOq26eqxAJWqe2VvdHD04dLWxEbYZeIXthf9jdCnGBwgX
4sDaTLkd/cxkz6kZ8Vfwm7qhHqdEjMGXBviibI/+g2HmT4C1eVrNTaQkRlf0UGjuXVTBh6Pn0j8h
xm9FcZVh+/z/OTuv3caRaF0/kQDmcMtMKudwI9iSTYpUlkhKfPr9lTdwtkdt2MABZrrRM90tiiyu
qrX+RCeNX5qHSCBa7DuLEwInbQR608Ng0cXdo4I2IoB8pdfj/BcFaqwNHzi8gZQSaEyqy6N9CcF1
B1ZfAc+AiUUeH+0u7kIkN+/74tdVfPB535xVHpAbhEeP3s0CQt3w42IMD8zGMiDYRSdwMboyOiKp
OzpTV7zmyPIjfd77wAkj7Oy6j2ggoKRHdOsamnM7B7fePlbjddcMKu89tINHtAbUpAYzn8aDg0BQ
QkvpMKi5PWv77K/7F3IIiIyB/goLAS9qwnSxpsZXpbM6rIz4HjO8IjSegL6UMJj9mKXqnrqP+EqU
LKnNT4hwvcY7d5oNSpobZlLjA9RdBm9YsdOb9Rrc7S6F21rCqD0uGrjV3eSZrP11l+ZtD9Ig4dYL
ogZWqW6QVITY0Qk+4CVUphYIoOR/0D6y7wBY9ZV1ZGCtnw7rqeoBByq4AwGgJpo/Ym7qVhBn0zCl
3DtVDCTHodIeK+HRfQwsJhg6fZh3ivZMNxCDTLPQZEk1weTu5SGSw7cdCtdntK1dMrh9A5/QMoH4
AD5Ox0cufDCGfc3IW6hf4WEEGu4MMKPwIbu0Ueufp1hLI/qoY3jG+LfoMYJfXOUxpOD85jJpgfCM
Bo3OE6Dcv/n86XY5zkvUo7tZefB4gXnHH4vGo2L3jx5fulMT3SPCD/kya4YL+06DeEkm+FsHQySH
yJeA5VsbyAToV2ZXHAdosNZOs2gRJoAHMU1b3w7SNqXffVcG2pmEk8wlPtBm/T060tPnH3WhYM1K
ncLl7uaWydN/z8ZyshcBPwqZ8mBT0Ml5jJ+KHsCytYN8UCTGgKKp8lbwmw/dnBS45Rz4s0uJOHUz
dxdmPWJyRQZCB0swH8zMv0wqV/LGjLkexBHYyRPGT47DFUN3JkUZSjVi0+AfPHEPIRBcBHdcyGBB
HayB8GtAUTcXmggzBh5dAzuBpEnQGkADrzXuZ/1qbrfNDQQEOCNqZEHnUKNyqiKUVPFrDy1cZPes
aOasMQ6RkcGIAPWgUAnuRjPw9AXoIGy1U8jc1L+CTew67zgjjVECJ9Tm80DuX8d3MOacxwcJAWub
ryMQP169YgTVEt0Y4xeuuw7XQzs4c1E4whH7d41P04a/F5DYS7k9TQBG2344c47dnGpMXAV2DPsq
0B9SWeQR6VRwK/CJizUv/9zPGGgrfZuEnt79c2ri2OgRpog4w6LSUGQ0RMH8JNxhILG5lft+G2lS
pNA4tvWQl4fPwLkqMHvOUm4f22i0hvP18hxzD8copLmDxzFegSF0UhOdgMrG5d73zvRGO+9rseCt
1dEz4NQF/qNR0AB/QhWWzn7GnHRo+gy+/cEHaROQY5zNIdaZJPqmmzECRrrs30OmhG6FtTv8oAE1
lGZWHebz49kXAghmm4PLUBusk+KtiJSkBVhExR+B7ak92WsibL7Gp9FCwQJL7iBwZH2tAVSOAzU6
sFIIVE/SlT7s7QP2L6w+yJhygdeY2XBYjXHdtcL33BsRT0Ak5L0fH2ZwjXl9D708uAUPKgbUK6he
WYCzmpOGR9wG2+0nRfHpEx8fMC2jD5I9IOaoGAJyCsB+dFgwksdTlMXDcB6fZTKw+2B60WDf1wZ5
oPb04TWKNVdsjNTv3rl/J7Be0CDPUJtzrwxK77R4uGpvhxko1kPkH47WvHooxxOanXadQMLwdUE1
g0YiNqGDT9ZXW/4afd2ogHVPIQfZpA6St0ipL1nBJpmp3TykYBV99DZYU3q3IUwChkcSdC0TkYeS
UJD3MWOnvsG/jNLCIg1kRp4MLf0LjnBl0LTTTv61Y9zH8nw/30Gu3aDnuIBe9TZQ5CIIJ5ihWTHz
eWbzmO00nYdX9bn37gieeVtAUiW3sMTrCVZPlHYfYQraqcRWH1lH97gskvWyCEm6iFpDJAXcE+Am
uESQISqfsalIybi7RIBxxPY4OfYfYGsWUQV6N75wQhkBhPHSAYjSY+w9Pj+q2CG50DQp2Iupojw4
fUTGnx42hauTLoPzyvSQlB+KmNomz7fS50xqbrTwFLX6xejKyOpJA/OA8nVeZHHRS5kf99XxM7H7
8E98tu+oaV9ck31Xvrkq+9WKgcERP0u3tcLMYRei7UdDOMJOL2yRftAKeYHVsI5vMSqigvfI6Gv8
fvc+Td3j5wWqaA87TAyyDCcPrhHMFwZlosCZXTax1QUI8zProbfg8Rjbe//BrbVphRtcGAf1B8m2
4FBx/lYgwYz04Rqk2iDbm+Re3vwP+w2tRmC758Fu+Jxeplq8m1B4mB5yGHlE8/N8vb3BMWgcPpsJ
F8y1CigTABCWSBqS/ymujVcLZSVPnDPJpvANbvyOwm/QCa4ncAXulOdDaGwfFQNAwy1JXbdxhiID
GoLE9LwTcaEX4pKYLHBq4fHTHZbeeZxdfXJy9WcbPtdGFlIpuZ9+atRmc+3UjP+bcL/hreduNCjs
FP+DpGkfwJ0ifx4cRVZqB/JEwBE8XAoHARPhVRYxv0SZDfaEe1r4cZjWD5f+7ACWnxF6D+PvTmJv
9ADgxS6Mb6JBGmcyX/TZ19KHrwDlsitOL4m8EX3vAWM0Pcg8jS1IKI5F2jxFfI+ZKlsp5oJmxNSS
rVnuTG4YHGOERiOcY/srtxeCOnYeIEyFr+yaTrZI5cjcdx7YvyAFY/xyhOWm8B6eknP8xG0Mq8J9
/N7AhICV1kV0iofwjbQbm8e5G5wjGvB3fdiFssh3hIoWZWMKU0gGKmXTdOX2NVpyDnCfC2Mih2ty
ONLwQOZH6lfuM8bHC2CDFcbka8i76R2GaXJ3iGLjoN4nTTE6xeANIubsjoZaEE5uHtYP/GyHqJmF
kxeIonPxCoDaaeOocAcEf4UDaocEwaQmD6XVNX1jCci81uYQZ+4t98zhEktancP6fgDgHRmocy/d
M6yUw3CPqm5Yj76YZEUR8kpcVhWKT+Zz/UIwBwgVZxQAj4Zv4J4w7+WWrL171PSOgQYF7vFeUsyb
NQwgxT8DFKRTA5b4me2iaR/xCoCUfqXOJbvoJBgi5sp+U/pSl3MevskNRE6MIKnf2ZLTIc0Mj2wN
py5FqneihHFcoynJGEYo/pX7b3mo1CYsMRDyB4gwEmgisgtXTXI67fVSjVYKhEQwOQ+yJr7uMbWr
fSAkDWDw6UHLAUPJOOqEuouzJFPsKZZVXgNLhVPlyS3424g97Fy4wwM7Oc50XufaVZY7QSunph0m
c20Bg2304Knh62OLrCCMuWyfOF8byjJJiA+QT86sObcz0XAYrZ2MmTsOfBDLJC9fBzvdkXnJqNM8
z5avU6X4vD7dgMvhgJMn6dw7zui8Jn4ePGkbnpB/tmqH32mLPkUPdv6anqDFMYdd2YcD457UYF34
R54cT/YePYGNhhKJCF+0IaY0N0im1vDJsi6nDIYWbZSAMaTEVdoTXSEH95h6zn0EbnfV9ge5wHHj
bjpvVwgTZ+ejSs7O4OgMOifvBFwZYaKn6P7uIJJ0W+Br1fRqehuxm5pdnf1JG6ihzF9XD654CdZs
8YgMYjFV4vzprMf3oQx8jeumY8AZpg4nrdWhnkMA0epQQp3O6Vl4GV4IARRxU3jnf9ydD2lwBaPs
QnALpAHq7zfOO7RzbpVwDrLuoBy2uyQJlOuAl0LVLNy+icpUBCtrk4oCwkiIVwrCfIWB1b4NYg21
at+GUs7bZpIfo/s5lrpQKxPs9t72oFvtM70jvJz2ZQFU6N/9UUdmpykDqJcVGQ2DRwL4ZJnxDsMr
WJclGzO2iL3W6EqPkrvW4No2ILq0Ak31oeCZvfzi441KpXwv4AUsFXpjngByj9gidRI4nqMo/A2F
3ZJUWSTIT6oBo2G6CKvTzAnIfsBEo/dMXZ3viumol/XNm0OtYbi0tByLKMtu3X8GaXxuk0jOuYZX
qeXIc7Qn19vYhF+SHFbX9rpvLXx7aIyLuCHFvMdJoFiliVVGBkNGX+k/J8w+vPbh7D0BV43wfHUv
MidKFOqHPhnHZAR6UAMvmzpohRkKkHhgcslOgYAi3PcoZ4oiDDZzyecy5+QEN0WYChkBRKII7Bgi
S1aAg1Yw6tmdwMYnUmc3SJfVaM2L3sWzAm1xW0gflNGDUIWBLqjxSvf6DCBeVODBV/9Rh9eNQi7R
TN8wCuUsZIXNhun6evZA/ULL+2biyTjDAhs7PbBSDrtwE9XGKz7Sj4Yv3d33n9MdCSCdg9wVPtN8
vyI6PoPMjJ467gdOPgXsLtnATu61u6P9kJCGc2ThHDY3GDI0zuU+gCNRvuMw98xxYn5OhMIVDshK
YpxBqDPwtqABvNXvDzp/X3Fag/WoGtqU96ezvYafl/FhDNQ+nbZiUAnIk7ttVfYR0j7557364EVu
M2HyoApDjL7CTD4dPdzEL3TY+45EoDrRpU2U81q1/DXdEZL7GboeEFvkGVLe3dNK0/4/wixvw3cx
1i7MliMeKkDKyztVVeXtqHDiokLTnrUPQTmw2bGenE6wp7Q94eJR+u8qBO4qgGYLYqR1inE9QaJt
zc1ZgaRYC85RMTECjlNO0afvGCKlP9Hy988eNiu+0cMmDRo5SmbkDWMYN634mJxpd9fw2ozgCZqO
djhAaECZwFIshj48VuhCWwnYLIvFGOXOEpIqA/PClfpA3bCbDHgi2vA2x9h+ICUKwqhDeOFkM8hz
8XWvp051eisMTnaTJ8dAnGGazuHevkkQ2Kveab2UGMU6p9u8yT7Wh0X2gL57plOrORLjfRww+M7a
l772vhsjRrzc2gfoTK2oLnt7ndwxnUMWwHSxaQCQjVNkPoZ6Ft1KSs5k80jePqc4v03RXXt3N4cc
5ucQOAym6ilobU5ZSbBPmlj4PeluksZYbTvqlfdLWhzit93k6R1nSnAhLQwDqg0Bo+z3tBNJAc0K
VkiM9Tc8HxCMLhG0HvOjsJhwjh0a7d4+UgKGARCF4OEEbDZjKNZDgpaB9ZEvIDoxOdkhaSGsUIFs
ipjMHRrvHZsB3SXQiOqgYkPfo17THINpI7aKoGZ8BUld2p+KQ8yHA6kmNtrME2poFfuYUa4nP8Py
4p+zCLvgK/xccJyIcoIvwBjbgHNAEJCl+OW+X2/NBy4efgsvL/4CPapG5c7PoF2+HUdnFc6K/lYd
IvC5glMy9Ozo2iT3PR4AoVG5h7srTR7p5LKEjCE5Obsz9ESMcGZlR669a2/9fhmsNxJ89Z132Xn2
jKTG9ft+aJwTDkqEc4E/0h/vPH1r3Nzr0ODURlMfKgNa6ESfGbrf2ifkvsMwKO3w9GiDqp+sCKoc
5lr3VYlQaVUA4dLy45IYluRQ60GZTxu4ukdubD13d0ZYFK6Zh8qcuFDs8G6xLnzZ4FgHDaeITd3J
2vj5txJlsU6RZh12IwhYRclZxPyshrdrorACm9RVda8syCTziWe3ZPewhFOnoRjCIfzg754Bfc9V
GeIcVAzW9PmInZq5VhFdnuyVLmmC3GELvQyEoKad835AArq6u02Kyp12o+VRg1tgOlmcc9w6eS1o
X5BtgMQgQWi9s+FWHySRgcJkodIE6c7jxlb4RkAbW55g36zwzzx+SCMpubxp4RnD1Vhl/DU+LlBA
oiW5tAZWt9Upr+HV8mFnyIVHZb2meEPkyTG0iNXKo/PbvDl4ChgV0vtR+hf89iOapGqmqUm6IWuA
Ny/om1xbu2ytSVOuiUJ/eLt3TpyEGafZkM6Ybs3pbbqnDUE8JKb3bwtMMlwYqeugpZFv70G4OdBj
NpCz/ef7mp75FDQq1kheWQbC1ul3gEkV8Ph/kFIAJlWXZYT3qq5o5gt8Xp0O67xSGwCaDWSPdEZ0
WnsXNcR0Hz6axO7dySjXR+sIBr0aFmEroXFlgupBmwjzERSmaYEZ5vKxlLfy4Pdrs/7BtcW1cRct
TdMN0zBfkMxWpV/kRlybwQCTgew1qOjYkY3t3LwmQz7YZYlCmnvy4P6JseWdeT6sMd9i3QvlVZqY
AlxxFf/2diPfBlJWZ2HSCd2JdXLO8GRoPwhQXieq2+qSI9hKRumVo00DumnOF3Q5ZeOQ1H4qeDzB
o/ZwZXuQ9wYiVfhy3V1YzMOLoCCPvr27+uk5kpl7KG3lSsREHspdcjrryeV9f3L1ZSvWP6TInnDY
ID/CXKJc+f2GqWJx/fMw/++GvSry86d9Od2fT2naiozhc7aeYQ9wBZ/ATokZcyLZbnYIgAyGBjmW
vM7ZqMbud7Hj5Mz+6xXCAf+puCotCwStK+0szN9L/sdlKn9dpqB0fAM1raolX44Wz1Xd7N6k2gNi
e7o7jo7D1gjBDbZTh+EuRGawY0IM8zPYs3vjgEnohu39fsvkH9f/t1v28r7u7LIypZJbZk2LN4BI
skowGpEDm7k1c1NmeuhzCR3//WMVAZL+9qReXjvzlGrSpZSkaToz8gid46dCkMQWqFSmpV135DBl
XNPZVcwWfDk80e/baIRo89sSO9FUn+At9/s1aT8RB769bpYAfr89lkeW1aWm19L0MjsCBTLt6D8Y
iRwnavAIUsYVsRQ+kzNzGylhpLlR27fpbZm3kesEevuAniFlDnHoSHE107wb5wyYmi4FXcsYQxw8
jNuOq8ug6hl/3E3r9SEaKm4dlqoqmgb1Qfuig3y78tNNrtZZbuC1oFPvfZze2ovVqoknuRHG73gE
LlY0IVBPHczgoZ91bYtBcd4v2etcdAzMQdVxyz++22YwqAckj7YQvrlzOAswS5ci+0UBjITCxKvx
SZ8wFk4556GL1RZS7+E2cmGjX6fYse3Z4Xw8zm2vlv1suhW+G7enx6HB4zy6/f2R/bOMXr/4C9dr
/zzv5avMF8eS2iH6AUGu22WuEYfNaMAJRMT6qNjoEcm7/ZN59Uqc+PK+Mf7PK+GlPEtmebjtMkn4
a3gLc7NSXA61fn8fTAZWx4Ef31kSSooZ7vgY4p3EBf7+7f/ZH/57ATz6/y5Y7XY4WIowa2AStTo4
C+lTDPNW17Pz3nKayllN9DlaEUZ674gnKSA8/sfd5RenOi6Et0bqMPEVASOdAUH1eR4TWRr2jgQ2
H7hzmBcurRIaONPVNqdokMWdR1elD4ZjCFNj4X1HhumXtRDccku0r55F5vwWRijKHbEyjL8IGK+b
4teXthXTwtZHsm31pXie6nUl2dJRm0qhh6le9+ZOMm80WCM1opXCzhxHraEZ87itP+q2Ke7n96L1
+tEvtbK5HLiqio/GL7wLuci9MUhxY8bW4QggfFJgShIyspx3AAzhkDJxbHqnhe2GIwe3I2jguCva
g1qYcs2ApqXVAktQZ+XhTY2tBr5kn8IFMw22vC+/r5UvGuDrtdsSdYKzDqwwVdzWbyUiLR8tQ9V3
2nThAaKuFsIHGr/IJ3lTmSs7DDNT52PXHU1qPE1haAUfDIcGg7vP+P3pCZIS1NuQNpGZK560wiCP
eJCax/wpwjx/v1rj34Im8xD/72pfODbyWZZt+XnQ0MmLWLP7oi31dnMqSbJP/XsZ4U6iDO+LxYJ3
vZ/3efwdDG060Krm4IjhlefQJINOgVpTdTYjAbXg0BnwaGgJOnCueiTDYu8/xMbkj5qkiW3i3zvN
cVKWIKCp1ssqKaW6VZ6Oa3UKqghzjCjDLjigu4ICi4YXfBJse6X5k/jUHcXZ+0Yezjs+/qTEdB5w
kGuwo3PHzDeEDe3vt1X+qWLZsqpxZ/kBj5n/LgLbkFMpNQyVgoGfiJuunlNgDSc0E4wAx2WEpfbW
jn7/UPOVoCremm8f+sov059p2hQsvilNfCXcMzfCRwVmJoA6lBqEg2jUIN6T9kOPDLIhMlIQIyLA
N0IE0I8N2h5IG4AtWWDwshPzQmDSLrQRN9JvgZ1WeGpn2AoAIOhL6A/ZiLNvsIU0TgoJFJi2Prm0
pfd9l/0R9skfdUH9qS7AE8NnyYSopqsvBwd25sN5b/FuzajxQTVg0NxXkQI7q4Nw6O3rncmcGekg
x9FdBZdxLmMsEAna/v1OKz+uPN2STEifqmW/9l7nqkjv63IvHISgXfQnTvwxCJ25j6sewYvt4Z87
oFjK/yx1vp5pGbKuScrL9itZh9Na3X2tJ+EQvur2lQ8+VYpD2qZZkhAFAZfjj2/543r69qFikX+r
ZHgnXcvyqat8S14sNrPUie84H1oO3o5j4dW5/eO90cT3ePmecEoN2dRUxTSkL0rgt48s9f26pVaK
+nXMoGGHPUKaNXA/eEBAUm+2YNNv2qDZPRTC2CiANN4C4K0YAVeJHXjqVqs8esyuM2zy6Wx7u6Xi
jMdwY5XeHxf7tdr+uVhD0y3dshSLl++/96dZ33I9v5bqNOvox7558cwNQCRgXmR5WMSOi/DZv2Be
8aaP0mFz7ELNy4h2ch5IQ1Knhu4xRr/rPbLkeO6kTceE4UJO48dfPcBP1UiWYOmyViUNA7yXLUlq
Kumuro/qlBp5mVGOfOSlQLfMHTvCCImk9rn3HP3xlsg/vCX/+diXvaVWjPRkqyc0ZkEJdaJ7SdCw
oqcKUbMhylj/UR3+6bCof3yepSq2iRjCksRe923x7NZp/lR2fE1cvL+OYOuYfejpMRLkO/71aT8c
j/7zaeLbf/u06+mx1wyFT2v67eKz9o9efySvNAhYp3j6+deX+6nksM0JojU8c8P+OjJ9+7j7LVOe
RnpVMTGhWC8bHD2OAbApJXndr3kFDi7RWJjE+6ioYCPe3i/ow5a/lwT5x/fz21W8nAmb4ro7Xi8X
dSolKTJBkPB7OwWyEjwAeP/IwGC0pcFfIhflh/30P9/+Zauvq0N5vpp8LhG7b2AfLmnXoR49faCQ
fjFEXAz6afuAx+DXGupV5AVgEvLHA78DYA3MX36/E1+n339e/m934mWxqfW1NgzzrNLOY7wBE0ZK
pPAx0OjxiD/slUker57dC9whUq49GTUo4mRgsrCo/Of2OAN2pFotcsCLPPz92uQfl+a3a3tZmulB
aap0z91aqJ1sHaTDbF4JXQp6LsfGqHpaRxnWqr9/qvLD5iwLKYSlK4pl6vrLMzq31Ge9tnghhDF/
5TFhqBBhRYT0AaNPMEN50/rM0GZYJ7zbOIVDL/njnfzzEl4ein20rTI3uIR7IJMo0Jy8iwyCCznw
iKozHesMFjQY5D4iaA9P2dP85P9+F36std/vwsu9L5/VPj1oXMKD9Gzm3O4iYNLkGlsYsRw4132a
j7/ORT9+b0Wh41AMpEm2+fKh2iNVzvtqr0zTQ1hiB793iDXYta8EzQyk7UCm03SKMmwNyaNCDn9x
/j++tMJ5wJIUzAZN46UsnC+33KoLjidSiP9VCN1YdgpCbTVMAHCyAHG/D1F0GgyUhrwh9uT3z9d/
Kg8KM1xWnqrpKFL+W4tVpcqVlt2ojCNnMwaSAHxQEo7x6hz0V5XIcaEJm/GTFV7jvuz145EyEMGm
JxrJ0cMZFRyGkZMIbiTpFX45JkBjDYc8wUaajtEdY0vt/X7R2g/HK/n7Rb8cr3Z50arSi8SujCvQ
bGENF7BWcaRcdPHXiGNAZofA1ZHV6ZAuSKITxy6RrzYWHWwE/Lj9/Xr+ARTE9vn9el56lipr3U/5
g7OXCI6rD96i2ZiCr4oxLWc/kqDlSQy9xRtBn+04cxJZGhi6wFlZRM/aOG+R98cJ9MfjIP6cVBMe
KyLHl+e6tmrVtlNbYV212xz2VxOj8Pq74eTD5qkxt4Sox11yR1CTc38Tkt6FnyUu6256IqrlPsWW
/3O8p5mGxbglveCPhf9Tsy8MRP/fBb48w3SvHR7aXlemXrd73V5oPA+9VZC5/S8/5v678jaB6OV8
YD80R8LvQ0xEfc5FuupUpDmFnTWO7T6JgWPs63io5R9X+HWLXvcpTeI4pCqGocuvU5xWbe/ux+ah
TM/ewuteO91VMwmgHJEY2d1UpE+6ybqNKUw4Fuf535eUIurtbx/+siWYSlGfdiofrjA163aDODhc
nNEI5lynQ0qTj0V85A3VP8rBP1CTWMmaIjO7koUvrvSybIryqNePtFKmtUiTEfkTZHYMH56JFbiw
wI3Dj4vqDIrOoAPhbX9zKI9z8ph5y9vDP9bw1+H6n3vw7WJeloip3E+mpJcK26ImCpGT9k5O0J+M
YCbiz4OU4yi7H2pvg41PMfGX5aTnjondvQmtt139tUWK7/7P5ajUSV1ijm1YL4fyllw/18+iVnjL
ie5wgnfNhatf8BplCE0O7kbMzy5jdTrGjfePjulrsP/Ph5sSUxHTxlz6tX/PHkp5L3JVEbDRbZSi
9jaJpG+p/j3AHJKok2lWRXdMzCQYcKeZrXitvtVttg3sfOLbmDUAG0qfWtLFh679ZJSWyDAuDK/u
5sGh9A7dtLuDJ7vjUIohUFN3dnVyfwL3i/zT0sveaitWcC8xPP0SZAzc0CjcfGHqcPMucPLQ1I9x
vpJwEG1WAP7QKTCbjUx8DZDxLB6Ko4/l+IYEj42MSOXo9xfmay70zw2ic1EZupoc919aSru1Tm+Z
zQtzDbSwWbCRm4tMdRblGzqnjjFq4ZuaMWkOjssj45j5BZ3eCoIltjkjSGOtNwD86tTeDZKrW7/f
u5YFX+c4/Wse8eMpR/t2nS8b/j09q1aOJfdUSPdxAYTp4d3npHJ1injd15NbDFyTw3wpo8cfAt+f
K9q3z34pKqfzs6isJ5+t9usZNpPCJ26NixK815Do30HaueHKUnZUd1x1M2o/w1NFuIwWRKGc/nhi
P3ZEugJwLN4oEyn+y9GjdbpmdX2gvgIDlMKxKtD9uGkrjNmW+94pUE7e1uz8vk6+1sHrOmHuSRgA
UBTj5NeiIqW3Qi8yZXrCIcggAaBCB3ZxWS96SZLtRQsPz0jHtiv1ddWVMHEY7Y3w8gzPeijPLTmA
eJ5l7gHfH4J7hkCASv+OJIRkHWwtjh2VpJh3QNEb5E8cKbUYs7sqC5qznxEsM68xWni6LotND9e2
I3laB8iKMDoAX/xgcGFFVwJ/bqsaUKLcCn4h9GE3umOvmQcnklprrGm94zOsTkQ2VNiH9T+xmiEl
sFk2499vlvwPDCz2A123VcPgZ1V9HdflunVWVVWTeQ8k1Dp3lH39G9cOfxNGqj0l2esOFxgrx0d8
VHzVCjbClmsso6anagOpr729Z82OW4Y327Lq76EZxXRzxvIMLN9y7XkOm4mb3k3PAUCPCo0wLKaI
ZU5xywrSD7N3lEnnRgVx75uYSaFkLHCVKnx+bN17qeY0j06puxcsmC6oKOzuEw096eI73yJDMPMr
QPNbxPB6j4Dl6B02WTOUIaqdvWuGJ3TSKOJYT0tjmUFhJCpGp1ZQzq3Rukcwj/mR4w22lcmbamtN
58oEmNP4zb1fppddIGPCtIQVI+HkasO/GqxNF+lqfhhlSEYIU2xB6oZ2P3jUf5xOvhqDf9YxZgqw
WNiLNOllN5JL9ZRenhVPRnHlfrXI78kVG3LoE7SOO7fBvhlSb4NyaclTQ/WKKva4fUx4bpCIo2yj
Yo+zRDKF22XrQ13dvOfguTy2nzDqDvC2keioUBE8PY9L2dNDa9PKulco7jBQVI8R8XV0uHmEwPeO
I1ieSWvJXYSYlPZ39z9yFWRRl16/q6HIiqwamqbaX/3AtwlOtrOepaQ/5Gk9FDqiChGS5kG3JqTD
x83290X/VXdePk2hB1cNfgSnfp2k3h/5en0wMnmqj3PEncdO8ZYTptPa1DPr89Z7dPQOOlumlRgr
t4vkNs05V+MAd50rAxTVxbT42E0RV213H8JHD01aWMBhb6EJ2YW77v6d/dUe4YOdnBbyEDrHkZnr
43O9wSXp7TRo3sDfR8SxTs6jusNeMCzG+Du3BuX7ZY5jEJyo9/NUWBXhgdQQZNNusAyPzQk8Vf3s
3Ob6QI2PGOj8flt+mtlilUKbLBsqQSqvJ5DicVZv5+NVnkIpXQSrfNE/j/N+HH8giphfP3HZYixD
NpKwZ0oDG38cpbeNhs/2H0ehn86oimkrbPGmIlpn7b/7xuN4Xu+t4i6DEAnpKquesb6JRiCIkQ+w
iye3QPTuoY+TFFoA940Q8g/CHJXRHydU+Sd4m8ZP1TA1MQhG+aqf31bm6VrZ6f7ATcnibu13zagP
KxjI13bWn5BWscddkB23uvRW5/h/0QeraOPBG8kdLeFkn2m+Ei66kruQfOqKS7AEwh+2DooidoHw
XNDFwIWXWiOlJZrttCvxf73zKZqgb4QX0bQ5hLa+IIYRtqxxilu2q7AUTt6HQKmUyWauD0U6n7ZY
74O3HtlV49bgM0lcTDh7IW6gBIbj6wArM3P9KblSb9XszVU596EihCI+HaN3JcfXeI8ifTC7BlRp
ggZQ5aIjn8Mk3uMT5YpxHGpz8PULvnxqRIRm3W4N4HUP7RgrtAksQvBYYS9Wzoczz+NEeHJAmFHI
DaNzd0wmHufm1h+r5ac+U8zUVGgntmax5f93tVyrlnS417IETEsjVZNnibdG9+hN4moOa9GF9Q4Y
snQ+4Ov7cxVkwQw7IwAbXEecycgPWdKfzzaud1ynl85nRKyv3dMNaPmPS/2HGsZmy6rG+Mj4ckV5
ncLfi4PN0QSeE9p/FyFNh4yNk3N745Jv8OMQSjqDK6gONOK39QbEbEoGIgNrGC7EV/3+uv8EEf/n
Yl7esqu1zk7V4yFNPQB4lu6lASYEKOxPUH1D0jgGkxGxPyxJf+7Pb16HdHjmK8DysDDQMrEQMsyv
zgQ6/X5lP01bFAtWha3bsmxwv/77RDNpl52b1lo8UeA1QpyCWij/H3PhFD0qIO/zwoSg/vSmDG5d
4cUXE6H8viXojBQD7Mbcv4aXPxUloFVVgbWgKUBwL4fZlildbpreiGHBcXH3zhqaZSmxVVeRogey
v8xFmoCHarcMDBOP32JlusDovWxkdDAawHaZMLEdDDvvjD9C8wf6gKfMDzMzxeLyDItRBmful76j
pZ6se6t1EFUTXRg6t+DmxpNm3vAs320MQsiK3rV3jgnjknxBhLf4TeCRcO90KWFwo5AhkmRITJck
i3yI7Zb/0vaKT2MabfdEbJTve1ePTa9qhYdbrx7OLHp2mLUOko3o3M9Rt2NkQw6SECCRtgsDR+RH
oAQIP42T93n9OHbTAAM6JPxf+SCO1e0yj3zrdjlrX93ZcYO/CgYl3tO9zIL3avwOL4XKSYCAo5x8
5AlNwJ/oHseTB1aC/gNi0WXVL4d0vNGFYlMwPljcF8hLqQSECzDr7Yqohu2VmkQkax5uxYYi8s4X
/IIJGFkrpPOdPai9N8we+Z/YofCBeC8kMx3PSQKl75WPD53IZiOMgRg9OVkKU0rg7KE3q4E2iPk4
U9nOJ46JY5s/hFNbSf00nXMHRpRNzqmjLrrtR1+ELZ6c1ermrmR4IzvEyN0J5j7CYuHeL4nN8K6b
dF443UDtrFa1FpaO7rUXTYBZ34zjGaVZSRBGF2Qifh4/hkN9i5FKZI/LZFbnbrsZR8R4iu/FVQzt
DAYWxBiiYx1UlqiE8NAvGvTA3Pcbbz0qZ7FSuvztJ6aImIXw6/+9fwdA5TMbbpW7iD3RvwDY3Aqn
vw7NzlZdDj8tMsxvPMgDl7OAtAVs0G67JRJX7AXpLJe1w2yinXrwbt0xdB2f5BLOD+4nQnxHZ/qY
KayG9hb+UWtOVK7DMvhc97TU2dpiAQ13AeLTYzL+HA4fg+GwCIazAi/YszMs38fRRRDBiNgI8cTd
1oT32rHIVOToznobzsQTGY5PQdIzcF8Rye5G4C/v+GP2cOPjz+I8su4Rutwm2OR2dmdiiWNnKCXd
3Wj1jlEwLrLnSL87E+sUxPh6S73tHqn+/xB2Zr2qY0sS/kWW8Ayvnkdsg8HAC2IejcFgMPz6/nyu
1OqqLt1SXdU9tc/eGw9r5cqMjIxoEDJ8a1DCIXnh0LslJUNMNMbQtXY609QZ1hq+KFnPnof+CziK
+dv0kC5d4MnwMRTFRcv3DNx6HQCcHKZSBp2addd5YSjT4zxZo0r8nCz9HImCXTMZMFwcHF8myMbR
SDCCoGjUJuE3mC2YqYFn/QAVn4YelrXXydVlveJl7mVqG7wYR2CbpwiwsJq7fcBWTeRNHCNMFjpk
IwG0ARwMPzEfNaEj4mNA1COlyHVGFRnP+xFxX0/YLUfMPPmb0w4lh9B9Be78qBmRsWt0uzWWc8zh
7sz6GcbmbaZ2IFk2qUvJNO270M42iUpz8JQUnwJhivlVYxUMPhBtoqj44Yw1v5RmUQLxoWfD5Ixt
M8Xp+oK9U5iypQA102uIdz2WG1/TRW12VZ7Zhli1OnO9NuziFRTYrheFynxcBI0Q/ugSyIVh7SWP
NOcI66ISM8Sg5OfS7DBobrR6GPnVaS5GZ1T6JaONuzRXPJoFss3uTmO60xot9YgMbIeyPvvGBUz6
GSOeQTW5ZDKj9fK62p0MHwkF3fNbBN3/ZHYIaTBOnPxwWwM143Eexz4S+ZpiwHcdYK/CkDPeEP3O
+E8H8zT8JLmDNybrZAABgYSQgWeLBQU3nfU4tGbwaMHNr4kP3ehtMF99sm8db4lKOTs6dHh3bww6
LaB+6jwop9OGWRIm7qxo/phFdL0bfxjNXyrugn0fWBVurSvlTBIwCE0fqptjZayVLvmYSd4Y8wTa
P/J6meYiaCzLFM8UY0HnBUu0u7Oge7kgPUiYajTJhl+SsdC4mO898hXbwXYuTnJ/aXU9JCzXfs7C
8O8eigP+yP9MxLACaZFsnDPX9IZ5CaqXON3tS1Pusbv7peXfrDUh65vFs8TnK+hnGOkIKrpxH3/i
gRM7gHqSia+v3h0J69e2HidC30h0yVi/UtRVDqNZ64T6i1BscxIs1tCOrxu9+K1pQvuM1TIOZ/x0
Aw4XJzcEDHJ79i96p2A1HaUTiS8jKTGRWCP9gw37N26Optb5EfbdRYyMfDfakMvW4msj+nxYE5XY
bOK5+zfzzxzCM/rvXZ2g8/FISRA6k3fUfUj2MfoV6rvI3qjMyN3ONnbYHXcWV2gE2dD8QEdnrbVG
8jlR4580w/pBS0EpjtLj4Gp9rleWjOSBWo/cCQiwv868SnUIJKViCP+ydm0FA+igmaMDU+Pd9lES
hl8+ll0Y/sXO1Ygx444qfgnXj6Fidz0Z5kt3it/WnX4M9XdPsWRweDluBkbBU1KfvGOqlncomK4w
TZ/WfOAOj+EdSeLz0E07gmnr/SetaEbSlLStyzDUewCOBM+Ahf1aI3Sx+SbpFfXb39co2qAduTsq
6U7tiZ9tPS6jFk3e9ZmrfpuKaLhM7yMAxBhxFJ0VR5hoBlP+7nxF5heUyRgJDtEcVxidA/KWnNw9
zIVTzZgj+xIrnoLpNCQinNX3ODj1IY07h75BcTSnAewV7I1ocy54VrvRz3ULRpHfRopwf1EwBQBd
/jSrzeA8VGpr/mKMb95YwCGrVT/EIsjYfwt8v7+I/L7d4DbkV9ZLq0ct1G1yF7K+4apZxGQgp4AT
RRssNAUTQIvx7mHXn2OoiyjbqBa2CNZ6UY4Wcg9hX6cXr9nA3T8izgKnit/WMcxaxpaYsCGUsfH8
79miY3R0aCZ3rjNQf899hr9nM9GH8inAdQfy0sluKOimMTaGnu8gHmXxYsCErg7hRtkviIG41hjn
TePKHru2nx4C9qZfoYjP4JtNKCIP8Lv1ocyPlo+DY/wbdwnKO/VH4KJvgg97yc85Mq3ZckKLdu3n
uGyAXo59LDGvbDncFJJkccsXfJjvf+YsFoNJRJs14//WHVvtEAO77oQpfMXf0XbanPDyJOU49rl1
BJMWKAt10ND6Cx7I7yuPJjLB5HLDbqyggVfC4EhHIua4wp/mgGKEW04ENBZogmR1muT6y6C93Ubr
Z0ZM6/Y3BTqyEh8TM90e4/mL0n7GebJQ2f6lcc0XC//m8FOkzxWJpfJlO3e7kPmnk4BYhcy3IQNm
cKUNWdyHedUSGWuOSaNO3vPGnB6GM9pszlRNmwLSOhlJGM6++xnIdLeZE9VzeL3Gd7I+DMJk8ZlW
xvIQ12gfiEaVMa5WZZ0L0jf+WW1OkCKcJIv4FP6h8aIPho5NQquqfiI0tsxKlI1Ju6OlKSLdMlEO
RtanzQe7moSmz2ie8UpzNTwxXc4Ro3Uow0OPpJbOAE43pj5RximrTDh0R8kJ7YTyA9Sy4WBjlR7M
XDMXcZeKT7/YvqtdQklkI4HAMuVtrEVG1v0/C19p3dKE2AJ94GK611BYiFfrM3PdlKOT8Jv6iUYI
G8wGhiYFIuGBCuLurKtsVGJ0sZPySsChg50CamsuvVTMBubm7mk5DhxGLIik1FDuYe2enZHmQxlE
liHtjTHL+AWR4aCibqgFVex/1q7EIfMjyW6x3ubGIQ3IlZ3CIMj/2BjRkyYgHi3Qd2Pz2Lgf2l4z
tLPQf3NSFhqGjJyHPkDNJS7pYcC1F4ocvYpDJyZilJPR5oVJLYInZecgMljSObBOH5sG2WSn2sUy
iaJv4u76siEvqVsFvAh2ebmQdhTYPCK0bYznXI3ZuYi684pJT/j6i9SrFB3B7E73EgSSUzr1H2fb
Z/OfPMVGasp329EJqXwjuv7M+WYkjC5umqYEMVcxfK6dWqxHbid7KAWxKvXwao1Gem2O8su09tet
VY5+f2xpkNjAeg1FOy9ZPFYLcpcD1CzUs9d0X111UTAR2X2IdGRIQ9pSowV9QCXJKDDuMV+6kfb9
UZ6vHYfRl2/ALXa7wscz5+i4F5NX6pLf3VbzCOTFx8eqexOkHn5Sby/EpcrMO/MRHtoHdS+jRdzp
Svt1wkHn9L+G47CbWwwtmOUd5WUwMrAjSH7mKXeLHR8xOplEZ6Y1vxws2IyABD1RuDBYcNDwfpgf
2SL8Gktd3yh8u5j1WjL+7e7ua1bqTmViB+/g1MWgHYkGbYYt9Duz7bQdjXpz8loyQ4MUczUI7Cgl
+wVSSnnEfKa0kV23OVhpMadNYEgN30h7yypsxoZhpQzVtpMMQmrEGXZ+zlJjpArCO6M/C4E1WKd4
b4fSHJQAOBMNKDuq7ejrDI+e/TJGco/LZXEq0BIiu4kuqc0Hj4iXBmpprbfBA5JPHEDOua1MGLNU
NpfxpLSG8l7I1GBprJ4nK0CQYfKKLwxmI//MQVg6DBx7BLTaPUB7T7wgmBw9BqpNZGGFHUNDTCO/
O9PI6jEfykFUKgxRy8FQXK3mtxWvEjE8FTMU974vvpihIUkyQArNhOwOQGTsabLsv8YdIgowDUME
2wpLhRrzxa4Y+zJiR2DG2WtyoK9lILFT7joz3YQUq4uLNaidRY1/LQA7z2uGdPlFMDOCxkUTBUtF
4/wyn2zh5Xwk2C57H3rS/elEhWIhBtJPTzykqLiueB80MEZUJAH5X6b0jGeC3dK+sX6mTgn8CZVT
NLha8LajoLKCfiHGgSZZDBxdh/zwL5hD6b+NPpjm0Aqpp29fjkocJZ3nikJ5GZNd9muDqSuaZCiV
9uxEd3J0KLu9/qCvVzRapMhGeQ41Dowzsi6s+qVF8D1by7lfI+/WcQAJFeRiO5DdQ5dljSmzSGbc
Q9/OiQXCiL1OQbLjpP2mhftFCsFQMcRFErhxNvLTeCnOjTlma8OwSZtdoNTRe8OaBgHVTl8Kdo95
RtTLkWj6YENt4fmXQfGbfdLf1/odnSMCSeTxzXd2EjzxMBcv2X8Q5n4b5MgVrbFJ6nIawh4hro2W
uST41W0l9cISScedWtlHJW7EsXaYYnTU2r33+GExSV0x04trZGnzMN82mdB7+rU+pSn3fGgFZ2aI
rx7j7SXObr/hGRJcdMgHWTvApUh6uU8kUfBT0iyw67KXvg7x7eYWjOo/UTktrfe+IAYgjoWO3KH7
NKW2P5gREAk+skm34uefaksVog9SCCjw0cq5582Xbfi2Se8qtGus3ne8EiX3SeMR4c6TuaLrlYor
vGpXTHigKsPCQgNydbknh5fdtR3TxpfKTiVqI4geCgHY7NRwMjBOfxo1v+CGfBNCykw3nwLsPhZS
8QWrh9306COt43cguNpJAd0QOx3gDN614c/2sQZSekFZPuH7wgR+xzrq8lb9Y3pne9KzVo0Qv7mu
H+ujm+Y0mp4jiP4A24zGeI6bZELXbrBj0I+BuOzdGNNnmJ0YmLyhz1HH472XXURzOcra3TljXE4m
k6RZC3oCsI9UCP2mZWl40jr4xWwWqfCQMyiF8PWZH8mSHop3APlsgfgfPcODDlS7Xoe99O0pwByU
QrJcAPgX/g/Tp7c/XmzBx4Khs/wgR+ZKOsJDg5XLufsPMKIs2H9Cj72BN2iIOiD5SN9uvCMHb9i+
/V/lkLxKDhN9JxTqVPciIOPkoVWDztshaMDYJBoOIC403N9+YyjiStOyJ9KSVFb90tieXdXCxxdb
8Skqhxi14XPap9DCUPZoXXQ0b4zl7pfy9ESblqaIw2dtAQDGTPqHS96nYMhzWsVgVKB4bYRU6+rn
zLC1/TOzhiQwnx99TBFdwN/2STEp2r+3L2CP88QsDWOR8XJ0sjz5bW8vuH11+dkVQBDNwU6r+QJm
Rm/GfDMYYdQP693knbFs9xBv2IauDjoo5M8Rag8Jg1rmy5S8X9xnS4/RPR11lmHY4mVL/mg+918T
QRSUV9GnUB3yIxQcvgZie9PrjOlXGjeEJFCgj3mVTe7gA+3r+fP07qPuJ+OwwkHEePRAUZ/Ag1T7
jweJo4r3CFoYbD5j5lBXS3tuGtsNiY9cQlTyvDpT0L0RrH3Y77D6rsf1IEpTyYNOUdLS/fE+RnZJ
vut9Ro18FLjsbfV2amV4jn9ICaERut5r9GZkR0b0SLK9QYpYzjXOmPVlIWb90Xj89Selc7T32t3G
SYQZrp03sCj9zjsEKpDsKwK24DXormZsQpYY41S0DGsT640gQMN427f3527oyethBkYLtV9TeWdj
FhcgcHlCi3a3J3nGvzRcmiwnEvWOAkZYQ1TSYLvcsHFUIAxdJMga+7N7+Y0eLMEferhI6HWpeG+o
jLb15mkvO91K9eqor+Cu2jXIKAAtZioNIGMH/D2u1nSmBTQF3SkuKMCoB4dtTtOpw8WbIGR0hh4b
+fwx2gqRbHisgwEMuSnwwIxcBd8au64cRHyghQH80AElPpQbzGGmTPrWtNsUtvIkGPY5mqcN5XNN
+WxSMY/Ht8m+Nk2zN7sZRGYRRvQsxZ1NNwVoECm3CIpWqMFK0AxorCUJBFvbYuh91T+h6Tsr2ci4
FCPEc3X3A/bM0pxS1RzTOJzK/ladT7eonaFF5N4hq5l9nTumANXzq/n4TJ9IHBWEkM4nBVx4f+Eq
rPNkK6MOCVr9qrhrDGvgyMNyGIw7KFo1rjN6zXu0rczha4VuMFLIqBFebRNFXFI+iF4q9rECmido
GJyMIZ5QmrFSsVIjzCxwtwP8leMXbpaO3kMoyRjplOZdskMNirvU3WVm/HK3zorh8RmYqBnYhrFY
WNfIFLnNmZu8TkiH33bWPzBKjaQbrVEzJvJdRlRkfXNGr2o/AAEP2XzJ9WwkpPOP/cy5U/LSsPhO
ZI+lDgj5Ae79aNa0AfzH9VkDP090qt6usG/Nz4Tk5maAtvyZjQaBo9YA4Tk6VzBr9FubU4Dyohzm
HRyc4M6Xvq3lAliptpg1PHLLrAqiftbjEXv629ujtUT2b/GvrCqw8Na+VtZWzptYwFqIj0bQCb5B
5D6NPauyp4/9wLNC77hA1qqDszIWzDDCJ50SrzN+GnJgIfeXSlA080q0s/2X/rt9GWd8xMfwlPU4
G6TYX+MzrRuyAHRrfIpgPCSDBYfvOXcjwIWD1TWP3vij+XhBlqxRXErIw8hZqYLJQI+riInQxg+C
/S3O5HQLrm0EvHVY6JBjOyozLtthmx7ZYQv4Adxk9jATZzZTKRHR4Wb/Po0YPGR6sHhAFpOBU9Dy
rudBGQuNZ3pEYyLi4NHM9m1LrNshzYzDlHAHG/ieSye+tRzGbyKxTiJCbm3AxdBVs08W4+1fMMs4
EJcYBR3WbFf/D29UtGKkrA8O5+oXzy0e8f5gNfV4f8A8G9FG4CE7G+RHtxxA3RwSBMnPxH8ZtlD+
YdDlL+3AvzVRpfp2Uns3HAKmR57D1QpjGSCj9CgkT1npft+2iJWUFiDMMnffZrdrSHpc3P/M1WS8
HC7tpjDHEruAhAJ38H6uo9T+L/yKf73Kv02lvI7qRX1VXOVs9uuAgE70XzGTzy5vOtSrIse/VOaI
PQuQAE289iM6CLdQs3p+RNFjorjGvuAsoF3UzyXZD/+VYSD/Ay/4L4/yb53yqyZXx09Vi5NTjVpe
PFM3hO9FM3qYeTckASrmppt7aRR6jMOX5JA5dscVMlz7jhkR/guNQPvH69GYn9dEXZZh6/y1P95C
8NSWHzRCLkY46zOFoO1R+LpLTNLbDqgCCXuR5xev0h3MEUEHqSFK4Ego7RiRURtWPpY89AiK6JeR
4KJHmw4fCf3MGXvmwOYnwI7vCzps+Hfdad4hP9+dXP+9zy91UxN/52H1/899/O259s8DZfnUuI8X
e7NjbqyJlR08VZndS2domGDDgXZxOn/ADsMN/43z9I+PshNx6ItSbwDp4K+P8qtfl59DDQkinn5s
mhk5EJ/b+Y049Gr8HdiG0Y9oM++CgvYUXYja7Rdn06sc5ijGOufSvzyT7t39v2fyvxeEe9VfL+j6
/OHsoUARCeP1O8k7xVp0NV1enBlQEnzpNdLsnG7/+8f+K7vhb+SBc3s6oOvylSYzxURbfd0mUoBB
EJq2d0gCxFYNlifo/73Y3EmR6dTF0uYFvOrWTBFaPfj5faNBfIMXdZyc+s7d+u9XqP1DPPsL/+Jv
8exbi/Ln2sC/uLZDdXaqzV9+sdFzNs+asYwQZ01pUr2FFawjNPuscoKGbvRGMX1PwU2qRCH4Najx
PpaEDrLbjis0uRW8DIzelvUWoAAQvrBwwShvqEQV3CVACPM+pEVzsi4zXEvdd4w5mvubl6pxp68z
pg4gs0EO6So6/3K33dL/2zLgblFBYHCNubU/IeD/0M4Oj1b5LKsXng2TczQYGAfdwPbDP+E3y0yG
lvX2sTIFSqTn43wQV4FjLu1LzwHEBE0BRMdzAb3un/E8uYe4Qsv6k8JoftLCbM1mLXU6fsjSoQ9T
PVEPV86AA10gQPQRP7vJjTlZalirEA5m160/7H/bsvdv+/8f1vpfbvJvTG2YP4dv+eEmeY7WYNxz
AZXwBBARYuLxeuhQAw9BTAFOmPUcc9XHpk79l3WlKv+knID4GrzTbjhTYS7mr1tOrC7qraf1Rfwx
yliZaxlSuclg9PMocvA5WcaarftlqI9PdMoq/MW1oZAfhlL8DB8hvoeu6Ff8JEMbkEWBShbHMUSU
zjjnbA9yfXzZLxn6nKtpuzntrzPk5HQ8MAZooUvZkXppfxj/0st64Lyca9CNx/YzBUfQqTh+whRw
JUADJbhFA0+hYlAyPdFiKSuHyAE7feQUkB8ddx4H/gnTqB+TlUfsNgRsxGS75/3GV7e/kDAh0ZOa
8tGltMA8cEJdP3us2giXAucA70Ozj1jo6P4bZbLnCh46TQFUTsM2xGnbP/pqLkSK+0BIVXdOw+Wk
TaVYT2QPOV7iBPRh++ZpZucf0jk+qM7V/7jV8IJHTrOnhPzhJ9kFlHIkzvjC6DPtZde8GkqZOuMX
B8xvxOhpAfaROd4Qye8jhIy4pI/biN8Ctz1Gn6xBlfmXXCda+GLERPBUvDskxkf5XFfwH4UQodzZ
zwZAon7L0eXLqKr3I7TcJ0iRF7/5IH9tlOAd3plAuBbLSAqEUIkv6zscpn7QQ3udQBCLQ+wRnP5E
9FX8WXgSr0QLwsPNPbHLMPMqQw3HFWZOfBU7OfCO0RvCZ9U3JZyDbl2LZhk8bN3DmuvrQGdCPQRR
P2mvoYeHz8NWn9U0jNbLEYzJier91l3DxTlHbXoK9af9JluTMra8kvUoJL1zhL52/Jkc03IlbHqQ
OGcV0qi9lCr9jeV3Q7kK+DpGGRYzJGWv7aVOr9gSdG+JnOhWo9CijXtcYZ6Em4mOejdU8SNUI7xK
OrdQYcNHavgZyX18LN0a1JN488UU6tV0UxNvCfISyo7cmkxne3HaD/JvVs/gS3Fr/AXmlKcpdkbc
1nOPK1QPCUqUpTf8ABFSr5GtND6KA5EMaGHBVxXEZzGwUBz+mt/mfbPXXBppo48nUMJfAylUzTde
xRClc2yFc4YUi29IJSKh0Npba3hTGrcdtH5l/RhThUijw3S5H4Tq7DsdQH09tmavELayc8mwUMOS
So/U8eFnyRjWgOmcAU6HWnCMxXl/qA2vmeBjNzo+TRGTBc7px1rcYTsIzm+bWFw/siYG3hI2P1+N
ICI+Js/JKcNEKNVhHnUYkZBeULnd3navuThHUfO16wPbk/8terrRzhVy2HG9ewJ0T967KhHnrIpq
hU+UjuVludbQsX+Pz7kYXdi7/BxFMTx7JXqP1FU15r610W2i3M3+4jYpEwD760xtjA/lPk4zz0UV
PIJz+rOEkQirwaHgYpCdyyiT22gJM1nJwItE/+5DQ+xBVuCyT731S/D0cTXFtMnm73DoXm4u2z74
x/MLI1WYKXSdLoGQHMfU10tvgGWeqRbcuGJ9WP+P0X3cK2mtsnqfO/zWI8Y92oK23lZBmO6R9aeU
sRp9HItCdskRQkSEv/kzhOkHs94tfHoxl4snEuxWr8BNyOY4+/EBb86vTF6f8+dUKC67B3Y+AZfj
68HD6Yco5aLvUi6wUaL7jfbO0qRz1Ewei26Vjx/FC0ivXKtzmt9CfvYHxTtUR4NhW1zHSORPzuPT
pE6gZjD9+KULNT/REyjahDclpkKuLL7T7+TZGoSe0W/1XT/tR/DYLyk9+wHCCgFUPe74M2nc047H
/cp/m8pG55uvrbFqJ6BQX9EUc8QUQLy47s5xb4i9NFKsssHZRkv10dm7voYNS7TfRt+Mr6lvr6Jt
C2WQLBdv7BjT9KnmaQzGYC+ybUAMIBOC6o0e00vBocH/lqiWV84gr2clNgjVqr/vnF7OWd/TMTmN
niudfb7T4jJpdzeGrXqsp97dktDZ86oVpiibQevWXAycowTlYPSpAVqra7xcvVk/W0ygA1yTdRsz
JiVWNwhENvYTfgN+103yLAZbKH7YDRwj+KKDhLzr7ehbENrkQAs8xGp3LRC/r/Ev4SyL3kWF30PP
PZBRZzL+QRMwKjlf7ip4lwSNvX41GTwazF7Rp3HOeTlSvVd03zDUODxnzOTAmYE0+PsYcAABh5rp
G5+2ZnpLBzgAbusteMiV0fqFtP35LYySpTnwXptmRfsWMprXRoMN7emS1s2XgEbsa/bnaDm8cbhf
Vlp2jl9DXJ9Sfcy7Qlj0R/W+/u1UWIzpdUZxBUGcJ0Fj66fbL9osm1dSUaGuAePYoiBhUCFHMgpw
T/eePzxxc/D68WB8dJns4l1pQ4WgDHKaHedyWAbq9vk0hajnPqbSCMdQJqK6LIwJAxKAIdkQQBj8
NGw06BcPfrTb3Hosruvimvyic4o6/G8tF69EhFDAxCPsHsBcaL6zn2xdt7foLpkgRt0AkDA8W4LT
w9emHWNsFtQ5I14BqusTCJjMTGIJTl8eCqp3S1/jD6QRhPvOIXi7oJqsaZoAgPJS/BiJxX1cw/UU
x5h0gUQ5y8lzKBZYoPB6EN+3LlgQBOr6t7S4bPzo4iUI1y2CSxfcMEU7TNqCUHDiYI1+qL2H7/X7
vW9JO4tyzc/Kvri+P813hVKxUaP4xqJHl6u0ziN1SHjQ17+ITCaHAsCRehmdWQYcaehbRiXaJtky
xpx6N8gve942b2xp/VQQdjzBBEiQYMxMcCWPIeDONRU3/RE5E5rh5inrAURPNLgaA+tGRn0f06Nd
mgq8USZ/6MDDtfm6eMr2DD26rE/YKvwueY/xiXndUfeGdwyKTl6zJ3bd0ueKVJk/SUMtgw90RDs9
7p1NZaIsIHtOeyN5XkeX6T1HAfdOU0OlYOnn7fojwiwQC5QhmqFcEN0k+uQIh+2umMsL3gW7nNEH
jaCbzx+fjwmkSlqHDCz25qdomb5+2I5wrbdQCPohVgFxLz5QqdgoT6cQtLm0OV1FqJwP0qFRjTw2
K5ROv2geRq8ZD3F3jGSvYrUGbaEhuBRx25+3f6d7QiDiSAOx1DtqUbfBaxNU8vBOBu1Uh4SK6Psr
aDFroBJcAWmJNIjIS2DTjavWaND7JE0DS1/UiknLgl4STQllQSCQhjWYdYE5a6T0zA9NxgRjG426
a4c99MXSGoQUiNUmDAoirtz/k3bQ7F80xXF+h4wrmK3sMUHImgNtZ3CD3jVT7VfjSBeUUHvzqdik
DCZp18i62pfJZ3fJOnMaFZbT076iybfc1oXqnSaMCFbmjWk4DsZh6couz+O1/rnHURv0o8/sABns
g91FULLnGb5psSHk6ZT2G6wAeV9pdlowlefdbR0zAvuVHKGXA0PjeNFYPSSQgHNVt3JEdzChFdyl
XkCIjFIwsPuMj2xaYqHd+m+Izsxk9xPEga8KbM0WT0M6OJPKvXR/2dFINipOEqdIOAcPjqM3St8O
tZJKUnWZyK/o9oz0TgNJeyZVlyleZwfMztvg3c9ur1D/RqIeKG0mtxyDeix957gpaF8SvcP0DR2e
U++xu788nuP1JxB/uAuiTjPV6My+ZLTJe97yAzW4Q+BxdoC5caEW793gYLeK9bo8cTPcftkcsnko
LSYBzvS2QLLP7odQvvSUr4VE8+UXw77+fi02JzHvvbkgT+f8WucsGDfBeBN/RBtq+2H9w9YFpu07
7E/knF4Y5yFpUDnl/xmK59iEnU3U/vSsBzKR8FfWrDJxTLqjbrPO6P0OsoFXO+4EDX1nhxEOqeeC
UkPDfL2sFiZ8WoakemWnFH4Bi98fJ9+1Uln1GxN4u6JfSC5Y+/xG7Ax9mo705htzGV+zx4v6/O5w
LqnkppEQ1T70GYWUyan9Xkbuf0sl3axF5wmowNLJ6C1n367XZD8qqz95dTLr5m+sb/sLKkQqCdWs
GTJWaSZ7p2mdSxlg+mWKsemgw7f7RT/7+Y/RNzjSjM4ZkpQ1oBATGXpO7+UQ73gaCdEgL4dVIB9s
EYHU2WX4C0+L5m5jLPY027stO+KYPgBb8VLIySDBaRXPy3ZGJtLNH67pt9GxUYp6dcnvwX33KTi+
2w1nwG5JfwYaXt95PFxyrRoecc+SuIVVi4eGA9FaJ9QypBGTztINJss5R28y8IY2jfGhFMDU5YdL
K4Lyz4TEf3GmpW2Iq3twGSvrJ8TX8TGr1tJQBGrbY5v8sGRWsFWtVIh/vKwN3c/DWqdbOz8vziOY
gr1xu78cLS05pPSB7lNt9mI5EwNX/ZlcG9L4XJz3DVhDfIQ0tjdvnP5vjJWEQAmrSBx2DKfkNj2u
etH3Yl47BoGpObp7Hn6ZJItuI5rZgFw3qI27w6YJlxhZDUFThpepnOCWugYnYPSouCS/OYSXPn5X
AcOCNlkdXWXrvu6li+ZrLXcD0r6zfyWxhlEcPybnXE4rWoWQ0itC0CAiN9IWEKmGBwjMx1xDxu/A
gYqLEzLPERH1iUD32X/PX24vpCHfzm+o5BC4eQiuRCVVOXT34z8df47w2jmmDc1GeHtp6QymEoHD
Luft9OGcXc25u1oxyH+TR9hu1IOFAsUI+6zgnrzxe6VYWeL8x4Q1XGWLA2Z55DgXPUJOsGTtOK1/
x2cLRuvutn6FQninQb+9Rrj3onb0ou6n0xG+HCEqV9We9OppfGmCu/dImPXANURK9/PuEeLXKzFO
1Ljlji0eP4b4Yo7FcDBS0kssmDp+sJhb46PdBJe1mB4jVB6G2JrujyhX3SIwAAedAX1gYPSL2hiP
AdfBzgi2zW/zq3XC2e7do5uDSV+Mwco1peHXpWhy9IhpA42/w8vwbj2DR3iPwHFYitZlMhjScB91
3fvw7fcmZdihGJwd8JHymhy/c+4cGPBHgtqpaBm3IfAPBoX4HlOejdsuT/bVk6UEx5TXrdmEZdTN
NjSfmNyhRIGGsm7Jt1LKse1x13u4vbfzljBccD7Fs8BTaIcOgPix3xM1peyy2V33jKFLFv0fawXJ
uQVMpnPz/tL8KQYYSBUeMR9WItk+Hky+i66TEpOjLkeY0rg6j0YD7udcie9ZHyOWCuMZBSyHkRis
CrFfleeaDtOHfvQZc1Xmk7J3znmHaSQ42HXCr6y/wentPO0j8vRwLIjdt80ADbGbPfBlkLyj384x
BcpKbDxCkK+zBZZFhCWsY73K2ue30y0UIjXBxVxa3RkHgS158sUM3ZHWY362qLKP3b3rY8SqqA3s
cDqKvJorrmxp89bTmbGrJngfnZA2WeZ46c3LgvqgxCk3O7pVyA5zmGRBFJ1qiQknYo77yttCsDsk
TGSkB+4s38OIC8d4ysgnX7XaThEP6AXn4aG0p6pk84nhKXxHTYyOB76aSEtgYPaIORlVyQIoeHgn
ZCBw8D0ywom0ncCGXPdZdEdX6Dr4Cey53WFxykjY17qO/jWJ/i1fBvBVgkHO9wAHcuonSsC5LvIs
S5yAbkBjQsrmiG7ONSFzTrW5PoKqiXda3zxuMSNOl3seX0mh9HXLAuUV8nQgwg6gEh12LQT16k/+
fQpwFICzxC6D+I/E/8f9wrXDzpqW5WVISPRk/4wdboUnY+Pq+APetgcUVSrKEWlERataaJaQdMTC
8BOLXm/YOq/wnp+yQViN7s47P5Ni47F5WTNBcuzMZ7xfBF3aVYbLEUeXmDwWTOnB/ssEjEvSZnQd
gxYOVew5Ll7nvXuMcTNhPX1C8DtHuxjKAiipZcw8eAxL6l5gDaRuiB+cf71AW8jj/pA/Nh/ro1uy
gx/32zjnvexQSHvq5GE7Vsf03C/2HajvAoSBVTZE85u1JH5mmouXEvzTA4WW32C6xuIunhMsjBu4
HNwq1dumHD6DU4HNST1ThqdhHVGinqbSENZG3Q0MqxCPpLh0zt45lMJLos85wxpP8Jhj64hN1eob
Hy38Fadfm4GIAgPNNYUCu4wtI6bQG45mnVM+ADY2pCgKpBWwEDyJkeIrmOOc4uY9fFDYS6MukfEJ
GHpOyaCY8qxBP5rEyhHyu4XtqHsN3m6vYAZFiRXsSgVPmnYhnNmvhFe5QffZBvtr/4e0M+lxFOve
/HfpdVvCmHHRG2bwPIe9QR4iwMY2YDCDP33/KLX0z4oKZSz6rVepqoyMNAHce895zjMQuIsgzANt
NjuKUX54ffH8+Xt3Gtk6mEdos8JN5sn6sn6JTOS6tt7qrXpYVyJtg7GqDzEu5JnkQTO8rB/0bdDY
b5DLZtLuDZ1Z+Az9cHazFGw4dT7QK4iPbIYZsmbBYSu1BpPE14OYOeR18ZyogWoCvBM59SZ+CB4c
e3Uf/Twxbvb1bR27EG3Fhkc7LpwKoWnfxUuTTDsV2m+GSlSbVvZz21vk47v3WOoIEY8Cf2JDZnRm
hiftfDtmXuiQlcaDLr3BhFoTIRXZdfwufiITzQ9HCtVbss5WMAZYbZkFZkAcpWZSRakeaDKc5XhZ
LqM5TRcNRBmUVFIQOsOUb5NmMlGJVzok90Um8ICYSkLbiG252W+7H1CLnGLa8MwT8OKgKXm7h2Ka
dQVfR5OnpWtGT5Tp9Ujm7j2H4GSoLsUV0Wcc+jSB+2gtQ7TxXy6OAYuYDcqqd++gRiQyT30M3tiQ
CGueqIuCiPJ70N1+hajrCDcKClaK0dgpPSLwiL2TyeRNRrr9DlIKbLKLadvAgcmS4ULK4Xt4ozYY
pXPEQ/qCp3uM1jVhUHYB8knYj2IXnjjnhcRSVS0NpvT3MSMEDl47CRCgJMCBXPHkhommEqhePC1h
4LIfdJfEKYEVkrxIRjhqfNZ0l2Zih7u+F38C7fR3+Raamub2Pak2eIQ9myd8cxJXAJXdJQF7+XOk
BSp8C0YP/KXlNtmHM4xYgE5sdnh5MViw26+fNpuvo+3rgJj1CHqm0VON+hBPlRnBlXRdQ2VWeczK
NK6LrzIvoaMrLLZlF7MU80bAMdmr43LYX6AiHGkz3SbHeEKjjajxbvO3abWp7NJxF+1OoKH13GZb
umBIeoLLcvRxBYHsTXKKE86Sdbquho2l+uIkHatwuXYq5GcdWDjIiC/kh1tR7W4aqzBz0tNSD04Z
k/tknn6CzYHfii5FiTWwClfkd9VhiO9XBydaaNB628qCMQXEhV1ZS35Tb6jI3BMi5pnCXL6ir9Sr
3AsRlJDgjzVpnQwnUHlDQPSuSz4lMbh9mFSk28vkTY8H/uy1m9vsySOq1Lmo2pjvRP4lIWX8GfTm
Fz+ZX9ba6Ol93kk1TUb3j/6E9xhB/KIeV0fuZ7XUJ0gwFbbVdqHMJZvbTfnB+5usea6FKQSDqbpS
CO6+RJ48edv1MPFFxFteOx7QBB6zJXJTiNPXLdOkD/JrF9fUSgJtV06ldRhQPY9IDh6LAdOwnbbi
XaDR71e8JhIzIOD1zztyZRBWpj7TYiIeGGF3L5y8SNd8nn9Z3NEs9m11KC0A8KIFcaJLLIsANrjc
nNkbaAQodrGgnwv3XOm0DyD0BmcFoZAQ/I6UnXKOPovx9TxguMZopDtViCLJ0OCiKm+mg102I4F2
CzbXpo7khE5z7HP4Y4BEcPe5x4AhIyI7XN3OrJWJ2s0UbeTa4xTqtqtOuklbf6m4KkmHTB17I42f
GgY8n5lCnuzmViQyrx9gImDOkpUQQ66edUDvN1ze9csufRKjfZHzM4YwajMm5B7djag2y9ZCUdAp
AD8fBwnTjx6qhA6y++ROFnRqR9WNRhjdwCys7ehqxqjhLgbfaIGu8aKwrtY0yZXfzF60zJTVV6RH
S3FSCAA6MRlgnNSMXqYNIrKnFW1U/0FNep/UAWmGDuzwIJw9j7fpYBv69L5ME1dXyeIoHdJHYVg/
fz9dBgjsxG//OWLEMQ7h7fbMfmbUnOXZkhAcDjoGkU2JmZZEeu3m6hcGe3m3MEDMO7AZp1sgl0CZ
NeRqsrVtiee0nsP4K+wDOQH4vW3180EdFec2L0R4lve9vQphff3c8PaO34w/ic9EMUSlZ4iUkRtt
1g8U2ppoz1regmpRyVEV9h5eypYwUpOxyAwehVNl0Vv4kGtlcuATO/Zb+z7sTWUf6ZlESCkMNMBR
LWg1s1Bgzb6HPBviPskhe8/RcKJKlKzL+pgHAFfXyhlMnl/SSb7baD6Hb8yJKlJG3ecxmYPBUjJB
nRpWcATEoKB+A4dDyofl+whcPbqYLwV8l3F/xsYPCsgSf5v6pA/XJTsTS+DmnE59VxiHDFvTyWAU
f5YjxpXtRtoUkyTDN5BFy2GuUi09SDlNRtIsYlzqv7/IuR8VRISinW7mF7qhnTgHCOnZbLCKCw25
GOJ8a/ccciiefoP27mWmk9omdZTXH38j8znkr+0RCdTnfa7XN0SGHQmoJS4VB4as8x2ohu95vCjI
SJdsDQAfuGQVetryxXbIc0w/n542HcwTmmKNkq/rNVjbO6RPo9d84NFRjgYgM162KRAhBEVspS8r
WTwc7WEW64RpbYyqCQT85qBS4LVr7fdId9q6iyYSZ1UQbl7zdFg5+ge98IU2HBTRjc8P6s37IZ+k
e20n46Q3u2LSAFZaBhzcvLoEJzYAQrfdlTm2ZD+GVSBZbzf04k00CqeDMT/5oCAZGayc95lTMhkp
Xo1JPu2tozsQPib1IWGwgCyUm9VyBBIMxc5zwRkS4iNafpsQGASkTOs9wnbhz2ldVnw6Ju446NkD
Sk5krbTr9htdb2VIM2xK5lcH6oD5cPAE8LtjmN8LXkz8u3XyckA+t5fhvduOfZmJBqcEuN5lT3XF
TV2U24enjnt7mYLjPmIRjZFJEjjzcmpLpdGOKaDW2TZxyWQb9xfaTJqJFq3uuPQiXzwpU46SIWHu
c50Tm/ZLstSACHr0MQ+PmmfA96gLRCzA8tfJw5Osx5bCkq0x44O7U5jEbkyg2MPWwq4/ybaaD0/J
e27ZaKPcUEHBj/FRON++CrxUESrfXcnndFiKp3hRuni5UfzJE33yGMbwJLDzWN4OEUfa9aiPGzd/
Wu00goJQnjB64C3TsXwbXmK7PrVnnY98Hl/ka/rMNic9srE7Emtq9e3i1MNkQ94WxK/zAyQ+fBUq
VaO/YClTmmB4zh9z72MoSOMY7eg/UZTEYI1JteR0vL06oWWJ9IcZ7kSDcXq3k3N5MdWgCTJqytLM
R+KyeRoKmkJtgPmeTYKcgoBy/4rsK/FWsU1UZbMoGkd72eRiC7k30ytLAZQdWOq6av0X5HJ2l4t/
03FsMQVqQ3lETcnxm7JzoeTyOc1DbtjF7yKb/d4Yt/jghQiLtVdMUr4SjSj3Qcm76vBhpWuiuikm
UyvLAjV3b7L72TYB+H1mV9SIO85QBRCKBFPdeUF6BohiGFM5YcOLZZcY9Z2vPevN2x6ZSmOGQLVs
4qsr+fLM6dhCKRupCnztXOMQz1naZ3LUeeCxy9yd6tyb6ONoXaKtMrWP/HybPJH9NaPIezFv6cV2
i5sH5dhuMLmPpAx43GW5or+MkFqwJWKbxwALO9WrUbsZIuoO/LCe7KCjAdA+lMjxcyiurl+ADDQQ
ac2XKcozDD0YOmRGRshY1mm6OIqLJgAcejUmh5d+w/zNIQPAfrNshKGyGowbdrMPcHvtVEc2WL/4
cX3YTevpoq8XPHdXV5DmbNunhy29DuV2mOmmEtv5+alZ6t2qB6OLcmoLX0JXMyw/e3hhf9xnKqT8
8qN6oh9gXHnoa2CbogfLRHKZ3eml1fuqlxHQgY5AQV5hJhnCoG/MB0fL01R0/4KjhyNF7hXjaswy
EWMtJMzr4r6bt86Nuj9xtGrIPKHoSGP8FOHLFxjenLn2lCG56mePYd63MqYPq0qDONe+SN41FIh0
ksmum68EggAAVdCj1pb8Vdwdwhovoj0AOUagwMAmdl5QulNORCfv1L+eTFywD5IfZ+Y9dJO6Nnrv
fUlrH9ui07htZjy+QtVVMZ9AijGBGXx9my9OICZgCJr3741QodgwKrebM8X2sxzFSSADBH7pBKwT
zMxowqwSW02HGshPF/EOAJPM5fmNLSSIG0McxS649ajYSAs0IBVbEYDama+kfcJqzXKvPuz0g0Ol
GUNowU/IlVkK4wGVcsX0a80MQiRI5NxTbDAv5YjtWuct1pitn0tYjDrC06qbIamy4mATMkycSbj/
xwjB8WuAxh/LhqlGJq6A2TsIwfSD/iabiKc+io01mbAI6nzh4xrch/qKtFd5nZAo2/+6Q/GT7N66
D/7F0HmEuKI3egAQEGpK3wiRP8aCEJXnLR7TKJvJKH7YUeHFUDmfLfeVLS+uSb7V2JOIDozH98GG
gAL+2g8mcvVHdnhmk9oJY+txePdd0mzDnvM6Ccv8g/1JIINtBu9iX5ajpPCjZN1CsLzZ0TOoPm+A
N5QgEDA66Y7YM+O1tpU3IanbFyPXXfXqZ2JQKsNWc1V5GCaORHUN6ryiyn2dIh5o26kF9PVt+zjm
ssnyehxZlrdtvE383FcwIYa5OafB91qvHPMnXDxB56KFX90+C0TEvORs+sA8QbULF9X48tEcZHC+
u5WuwlM8obl2UHtuGrc6ZJs3H3fgUHK7YYEy1d3bpgUBE+bx6PopHct1MX3zgYN5Mbqcw5PMt133
0iI/lhwmygmYAyUfMxKvFY3De1NOqnF5KOeJZN4OV69ag4FAkQIH1dwL0jR6gstIgdW5CH1lxmHy
7PTzzaYXJOfaF47xGgz5cogOl418zo8Im67MQnvnDAgWcKhnsg3QqX21H8rqPSlhgU1IhWcojPx2
jDSnm2Fnp/tXxKgGHgW/CPOSrR+hEPMHCngyumFeTnPqUTv70CBxnWCjdZgYdJCMz6uzoJe9/Dz1
B7XHKpDo+bAXiMwCEil0n6MKr2SVsNXuoNE2X7wxUd8qME28mexrzab8TI8vhu2qXe3eZ6C0jn9V
fMHTdasaSLxPQ84aUJkcGalmDBLVEBmc1/4dFElxX7gnRmZNA9ItXwZ/w2vrZ0KgYVX9cJIXK93J
K1PsTdPSS9g6zryncn2IpM092w0wDxfGanUI8/mlF4R9q8aALGIT3yiKxw6mLrLjbQOsyMkjuoPC
eTHNgimXbG+F01fZhM0LT6sPl+nGK7xS94yHD2ilWs3PNf8NGtnaTRK0PefWIpDn/awxbCQhsXGi
ZvgQV2qyjKv1DUpevHgyJYlN/fCMnUpyscoNa/e1Q6/b0+3BPoeAU6O0NmjPAKVg9z6GOpPDKVoI
GYKWPGxrJtCrHp3bTR7WwpBDO/XbUT59vCykKi/BVBj2EGaqma/W1AS7R67rw28z+yZNWnXO9A/0
j8aNoOawZK7OHJWtpwV7gAiK/wYgILHrGebJCCAQRl625QCM+qbaRTNKj+GBGF1sYHbyiu7sso1w
t1jQ/gEapwNP1+mJ30dmVOx5PLeajWz+Pkgjhn5+cUQHMzAb5KiUTMv+iST4cfaBMaIvzrvlpY5K
bjQkM5v/Rq/+FW3ep+conj3hG37kfBKp2LnZOO9bF+ymN45wtyXNZMirfL3YUiDagZCnm94y/QJP
psvmGkGZZAqMHYOXf2wri2OxVRArDuUzHzmF2Vg6zBkmnWiytGAOMqiFvzMR9/qyc4e9nqppccjw
Yb+xft5387aTT2DOgfoBEXN/P9xGTDkcYUojEAsdSlMuBfbmY7t+zbPdc6Z8PSqjf+Li4UKCryLR
7FsK8Gz3I2n75Ks3TGrrfoen8QBWH15PxaLFZXAqZ9hq2hX/n2YzmdfzDOiyL8iDDS39CEPxI1GM
9gtKVJaPIWZi7Q/YHlswrHr9Ubx6F16EkxktjWAOzqFuDro4ECsXvWfPlWu3efnywErp4pjF349P
1c4HqnFOGGFV6FprNhcSmMgM56eqcbbiBtfZy320V8rBSda6GnRRwk60+/jWruI9csmMKQ4uE8yG
LsHzitrsUU973Dgl8zLALnJg365S+lfRfwimdHea+za9jZLSa2O29d6kGcwrYY9mXEeH2puWtyB6
zjmpromn9Bz57r7fXq1P+8nykc5qyKGPqaZN+4xd7sOIXg9AvZ6DRiVsXS/n9vAegB9WhP4VEtqx
PNLS0IMxDK9A//P93ZMSS6QkkHyKVIYH1RaYppfayOR1ME/qAro7WEmZTYX9Fsz4mH5goDwYR6P2
A5+gO2UFlRNWZ3i8fNy2OAF74ei9EJcQ8DOV+wY3l075MRwsiityff0w2PMliTzC2opmIi88YoUv
cZRN+pti9vLDjxuHGByLtDtmKE3MR9NVEKxN9t6aX/doM9mg0pBi2UxjSxiQOmJqcIMZV3DwwpY5
9N4+51i1yTVP4u4tXh8Vk/GuDtCA/+8WhcFrWrr1VBhlB76Jsq0d1dNbkC97qflaIgGVJQN6mLB9
zHV2+0Vj88cGtjh8jisYi8Rsc6K1vGx4g4dGDp76QGFBNWaFPcodXQHxNpJd+IHhW89VpvL4ETNw
p3aP7dfHO6RMtimkevNObJGuXiM6HIF1gm281v0Lp+eDkiN1YiydoDXaV+bIPqcMtJNSMzk6y9bW
lsrydaJuWWZEzFPfhUZ4anq2Sk2KXQuUq8VjQQiWhmNgNa5H3VGCAUNiPmHUwYNbSlu56yBNmQWL
W8WiyeHBGelI+YgqU8VVaUbdRqFw0V3qUJ7aFRunr2Qm4f8C0leZ7/EzaA79t1lOsGDjaHnU1rW2
tBIzugeYBKD7hu/JY6viCj96e2CLVbRrRyk23jer/MoxVLJVXhNU2poJASjavQ/ZQmUN084XTsKM
tbY4sJ6hLaoHAHvpYumNHb1w7bLfLZVvesNr3b4KvpSPWR/PL2o66QTQr3WqnSs2nJrxHHd2ZePq
aqu7hHFzhlOf86ocjo1uBp1YBITJg3lz27a6m76CUOweaD6TvyCY6gBfWGJoVO327bnhXBThrsvd
JOD2sB/0/WeemDQMF0rfxD0ZqGE+OAwi/Bq629TU3q32qHFv82zRfD4RxYrmKzHlTb6CvZOyvSSW
nlghBkBodNGvne+r50bzXjT61RiAU0R3BDz6ODW762cpWxHEUN2TdRNHhPuIUuQFl0o2HhhLzspF
zI6/5rIbOB0Tqv5kRSPsPA7K8LnOAFA4xRm67K7Mz15bNrO/y3nkTpz0Xc6j9kmAItgDgcn3hLr0
+UDQU+Fom9vsO4yNX2ZC/abtby61T+z2mVQWcCMa2ITZR+WkXzkVAXxcG/AYEJZhAhhvOxNhHkGT
6XXlhP7spMywXRdpFxlP+UinuutDGBBDDCHKz5DZgjfgXaYgm/wiGBN/cJslcZPkY/7BRF39JppJ
q+xe5JeBsNZpl8ptb5Kv8WywGGgWhn+pfNpinP5DRxnmYFOR9wY7Th3Z//uNFX/Q7/3rMrqvnw6L
yyMq/s//6v/va5bfXwS6CGuqRwPg5Ehiq1kEDX6vILYmxg0F4or3w4vQ99aupPjuwG6HMEK7iadM
Asqv+R8/Pus/7sw3VdNjEFeVnnFJpTNtI0IAH29LxI0oHJqU1+XgF+/8wY+3gDwfSSfiVpSFb8K4
Jo4uz6IQBUKVG+vlgj7gFtM38sUDQ0fyXGgVvN42Xze4DOGdnANAXXCa3Qho7gkw6NOYgIwNm3Wp
IQl2RHGNFjrftuFQ/SWa4yelFRmbXKOki7w32rdLvT6jMhGf2psIU9kYY8c5nb7G9zmC1cXCOLl2
NMuM3J8EpYkSXVngYfL312Xwg6xOkkhB06Tu0+V/FKl/vi6PtK16SvNef+ynqXmcUmPjgaEaR/6r
MU4zMEg0hbhouVvwKpwDyRKPppSmPhmyv1xLt0K+7Ql/Xss/N+uPa1GTqrzKg/a9Rl21FILG0Y0c
hX8DE1nzmWy6Jx2/VNkGPrNPEFJx9DTJIDFgBWo29uwGNrc6XH7YZ8Yvl/bDK/yvS/umBs3TSmjv
1/d7vSElmrWMH8gRL7HUNRiHulvDRr2PpxKVvBm8cY+vjV8kztIPL/W/ruDbm3LvR3ovlbg5/WV/
ijbKUacVPm6E050k47bRx9JUMk6nzt+9sweEW2zfvdj0MRrEAG0CW2jcGTZVQLuxsQQ3GuXkOv5y
leJv96kTOP7xCDX12S9yndfJonkwjgXGrldoNxzshtvZ2SJUwCUaJoYfQbb4+0P6ST39r1vUvet/
fHh8L+XoceEWbbCfQrWHIdalI90MYQVh8uraATZgifN0n9CNgRf4R8G7pGfNf7mQn+6CzP8G8kDg
jOt/01Df73qqPBq5XQ+d7jVh1+m8cj0dw84RvGAMEnBcgT+IRcz/3yd/92R/ydr/++QnLG5rjLtb
nwkIZnKuuyP74AUd7Wt+/u1jpW4H/75yyYLoy31Uozj5fzt0ontRSldNanHAEVyZF1PHWIHZTH8L
ORcBJaK+FZ6UkdlFnKbmJx5zJrSCz/7CnY2AnhpcRzPeUQjPhnBx7tOnm+0rd/1Vo+6m7/otOquv
/bTv/XnF386kMH2ndfUctOt49A/kkx90iEcqw6AG+FthJst0KYgURIdwo2Fd6fqU7hGfpPLpZ/KC
CSwpW/y7EJAHBDep/pI/StxW7JTJOcip9WDuePXbgO92c1ueWoMpySoAjfhWn8IxTOiO58d7enMq
cHMiRu3Kr6bX6Q1Lzov3mNLh75iTmP8wKKcF/Av9jtEh7HIYAo4Gj0oecrYpu/snIzvFv3Z4WrwF
+E3ggY8Li4KfuT6qj/2rg2MzmMIjfV5hGJ0lfnkofCE0+mBPbjsaUAd/XGbRSpxumy+6okFsDgIe
iJ25wM3puQHBk7zbvD+mQt8y9/EYGnkF1nIfLQMvYamO9blEZ70Y5KZ4QYObO6/pe/1awsdqzLsT
Ke4Fn3B4Ai61SI5jDb7/mIYxmDdEkMXD03yyFHHW+GVNqD8UZpJMhBwpaX1V0/rfCrOoTBWlbYV2
DV29ahixGBmGYjDKl9o6BQokjQaJruLdoe3zhJl14p62Lx0U/+MUvmU9h3muIsYgCsCCdIL/Du1R
cHfR8nXDmtKgYdZ212UKORZpObNDHF4YRgbitLeXpi8n9N6Tiwl+Gepj3DTBH9vTYI6D5POrbEGy
7MdGb03pJH7QQTmR9fdNod//eXn+zx34tjxzjSCbfsLLTncwKnkzyRieNItoBGkrSIgwgaNh4HjH
EPXq6jQmKNJ28fS6RB7GYCddYyJroCmwIfrNwZ6GSJVSr3WjbekQsscY37jU1o0htrFgYPJVdAoP
Rv/SWdpdPsNZjs7t5uvTaAJ2dTnAasYwCyEYqhdGzLrxPPUe3b1X9oA9ESkKjePgSCROi8imiwO+
02JqfKeD0bGXJHyVJh3EHx0UrutMOLrJEOvJ7M1J57sdumx3RIzeFUlqpwvEiAbHU4xfkevgTpwG
UH9hoHc9Ey2D8IvRjNgdcv/dDf/ndn/bW27iTbuW735LUScwKqkDuFM4w07h+0I6AS5YUmAGnf/0
bvJ1g7n6y/OWO0uM/1yARnTZQND7dFfdBf5xEOoXsfcmJ6vFKSHMTGkuL99LXIE6VPvKLy6aThhU
EkryPoT7OZwk9OZU/qe2NetAXV4O+RdwojwdTN/OdPZy2hN3HIaIgIcRFDu3cFRbtnFoA/2vmLrg
nWLdGW2dIh8nUS8xTwyy/NdH/hFvcktjdh9aiOepSi5D0W5WcjfHhzaIob6XYoFd4v0Pv+DhI2R4
hGzEmsXQcxmtevM+A3t8uOCLyJQzx3L0dsJ5MrmKFuimOo0OySbcF1/IbO0OOCk6FCAdRXTmN2Yy
4NLKtPzS9zGxI48FaEs6yx2R2W5B9wVv/GFjb9Q31qEtE5bUcwqP5Fcdlcjgl8bsxwJO/uOhfKtO
+tdYzMIBD6WEILvXvYwG3RLmKrwddalOw70Ib36PsQpvPvyaOVRN2RZ8xZIwVbbl+WCcnxTqqKgj
LbiZVwb6WB+r47cpUMgAEXrR8fcE0J9eJYUwXUHUFUEXxM6E5I9XSavTXL4k7xbb5NK5YgDHNN8Z
U07M1HFjdkX4AUe636LeflxCf37stz378mzjW33jY0UX1DU3BXO8irCfkcezEbHYBLHaT3Npzn/Z
KvWfdso/P/fbTqlIxWAQxnzu5mOsOrnRWWY9R60ZbVrzY08ykTElTtgOrS6SwDzyOzXU+dLnXyQ2
J4wqiOfpCi5slRefp26dLBZMKK7Txkt4kNQXLBD8a3CAgG8I86NA0godbHVZCQ7AHLzTp4l7EyMC
G1NMF3e4oep3ARZMf+ohSi2OTLOGBNk57w/Pc4CM305MQon/s4GIpA1RzhE1JCj697a0LbWwqtoL
je/0cnht0MzS2WRWnjk6KpAEU/H9uMHX/EGuQ9eghXBcujiMnrm4uNjFh47BPHpgAoAeMsM2HNQO
blaa5RJvxs9kD4nXmN22OKXj9+w8pp23P+Q/C2eNz4w4DcMeUUvwnUHAkMn6Yvv+mmPSZzNxwqOp
3GTGoZlgJmrOl9V6ib1uNF12O+kA35QLmSWyMSfBPRtjiigIxrKzZLw2aAuZfZuorzBLHcFflj4B
QILeqmZYl1gInO7LB44C8fjvG/J/7+ZAECRJF2gI1AFhw/9eQ5denjVhjVsWU40U2aklI/jBz2Xe
WvlvDdh/20Q+S9F0We2TE6f+Uwr8sV7vQllKQoZ1S4yv5lQ88JIKurl67eWtayO006x6dd9hpjIL
DiZ3BzaZf/77jzv4b8HFNajigDeI2FdB+7Z4hazRi0uNmZq2H6D5ftSbC0zrNLjKrpzC0b4Zi56I
c7dxf0yZ/yn1EFrEa1RN0uXlbaXKXM0tRbD1eNQvTYE6AIwacDNiPPfbRtPv//ew7i5W1kS9L9Im
yN96tafUS95hHhIqaZQnPDs+mEMh+ezyblbAMPdPPjg3nqm1SF3HIXCdlFSo06QGYO7hInfHTpzA
jJVPoW5gg61BaMf+elQ7u2JkTpCTGXg0HkiG82IDe8ZmccI5sLP8y/gCkdbn88cw84nUIELL2pyt
LkQseETgCYU/WeeO5+HUR3gG13U3PhB1ebgwLvsJue6YeP790UndIfTvyuFfd0P5ZrYlRXFPeWXc
jRaVeDj+GLd3erk+6dPMkQ2CkuCTbpisHAdH6Mu7BdIG/3QnwKbDFQJ581pdW0txsPqlm3vN2LKo
3bxgGVlfv8FFP5wR3bXqIn5puvzfULT3YFC920TvntzHZUKuldeu/c/VKMvNnRmsl4hHzuff3u3/
tvZ8qK6AM/CLpijdDfxjfWVVmUix1vTBrUnUwnX/yEtSDSH+oF3mdrB3kQPSQR1sfaK1ZPNSrZdR
yjgiPp2/P62B+l8LMIq8PmHtBEOS8Kt+u5qLUD7Ua5mJ602Xhwr3ceyDSr0WDiqk3Myme15Y0q5a
1xo7Uwf1wFQ9dTrRzsl1XywIE5NaOI+UyJxHuH2anV1CZb1P2vxjuroEgEdOYRxfh56xZ5JroD5e
oXogeIm3oT3sNRdfGAZ+514z3CvZ0NHRD5i3l0frD/CRd+EA1VJi8jCukJP4fqdjR2vPFHG46o6B
sDb8VkJazPavHlGdLRMbg1ChMKoZ7ofAB10yzoWdGkCb/ezF916JQ++B6mOSYPa3ZGCu5O0/DYrD
+3nEz5HHkNnulpkiAQeVsSt0l9Gf3mlXGSeaOYeHvWud1rFFxgLrrgdl+vZGO8Nju8zwmu8MYgVn
QkjQbRKSyzGaKBTKBjP6pjBEfh4/fhuTdbWf2FvmSHh4jh78wbX52BPrVcyCZIVLOvbdnacn7p34
V68JxXInfaaCwQT5iz0hsumxN711tbjsDl7kfC0r8tfGy6g0uST5Yhb45pgejoaNM57jEN18Zi6y
m5KmubPD9izN9EwzCD9Mc/4iaYQYNOi25vBB1tjTDV7TST0KBvaafefrtY2s5d3BDIWD0Jg0tjG6
+DMOBG4BPChuwLr2MQPvPGSlozAkdSxCZsUMG3Yc2w5ghlkfPjYQYKC+uxiDIpI+I+3d4AT8JW67
v2HJcKlaAO95v7zmP605kQ6+Oz3lPn3Vv9dcnvV0Uajr/lpn9GPg70jCEHNRclOgZfq8TGMARnBY
vFKrHECCrQeDZOyuzffu12HGfyvEgSANFEVQBqqkErD574up+rfikmmyQDBvx6h/TOt6jnBBOEMV
NrOAoDH8vINXiWFIt+p/uRWD7uz8vkEDsYGxDSRNlpRvtUTx7l1qMVaF9W2Ee0odj1ccWYLJ0k0W
6ZuYbpeUtaq0k0lnpBCkCsT2h/PcCQcScnLX150onsftEHd+YCp8CTxNsx9OjQbwucx28e7tv9ZP
3ryYLqyz13lj2HzGewllwJBZCuFMjuqVF/uKfMpvCB0wm+OFZ0BYN8qt3HB6BC25mFUwoUP9s0Yl
GzIaxrP4XJ2vFn/Pk0YYkw+c3JFF+bpuhquLffm8Y3GFKWcxvthHFWb3tECBBHbs9G+YrCFg9mAC
h7WZgT0EuXmxe7YiWe0ncdrWJxZMJBr0x083pk60t5GL+nqOOs2uBh60a8kYHJujKrky8l5PH2ss
rR0UYKrMGp3f3rTvK7aH9owyX3F0ZD3NhogoQuZmyoB94UUFAjPsnL3t0IsgrTNZhC2H0dxtgikS
QWxUVAO7wPmHrlNwXqOXrw0JijaumPkAuRiPxYu4aYauWBCq5lZwrkjlO0Bc8uaVq3+1fjG8GqTR
C06xcgPtFH3AQG3Nm8diDx7jF0YrxeayIAvSZSxFdABw37494hzBo+oiiN1sLB3TXdHlAxhfX891
mJjxnLFygGNPbfDHxCGZEx6psy9PHCNeR4HMO5TZL6Afzi2q06nGsGf6sAfBul3dp+Kxv+7NnuMH
8ixs+ZkhxgZ+ee8dcuKnpc37Jyq0F+tAGVFKpiOInj2otNOOEMeP/g+9CVqa/In1OOVAycibnQJL
qjVGv1fjNkaBizwbjly5x9Nf8Ygsp6PR7LCe5l6p2u/l3xcQCe4/LSCZGGVCZ1WV4/Pf61dLnqy3
NxarbJZsbJtzZ1k5pqJDyTMc7scsp+kUzSBiKXM6HQ+thzufD9nZrDFW8KBg01XskOvCaStgrQxr
wZ32GdtxKNIvKp3qoNuTusTYLkjKz1kzeMiMFyTd2Xdz0ZtgArOazW7G7AIKjhmLseWs6cJaJocl
oKi3XGNeHvBE7/DBBE6G1/YxzkzBw3aO/BFStKm1Jt3Aab2cDzddq+NNdrsrv0UawlowQM1v5pnj
AQWt8dts46cGg3E9o0KZqovc3n/fv1bJrw9JqoR1dIh3snFd96bJPPOq82DbQLNrEMCEu8oPzwJi
+4kO7DlJVUNaQGUoD1IOcBwe/v5Mf9qR/7yirh35oyTTxEqQ8xuOtchx0PICxsJzJMvsl733py7u
z4/59uKo9a1+Xwo+RiUzDNZZf9GY/Hi39W9FeL87Qr7v8Spvp07z3ZkZfzvvhCbsJS1nz1qbY2lY
UtuscQNaIGNQ3R4gArzfBdzpyPj7ffy/pJ1Jl6JcFq5/EWshnTKlR8TeCMOJSyMMQJFWGvn19yHv
pCrvt74a3FWDqsqMDBE45+zm3c8r/0PdUAb7O0WAyG9X9b8T1Xwmd0Ui8mx7nZq4xcBZAVcF4OHq
/pXt8edo/Sm0E9Azc+waAfjLO6ZeqaKizGCAwoQ1NT/UFgbNyPcYBV9nEwb+i7CePwa7ggj1eLvi
LfNlH3SYELzD2Yc2Vz1GzCG2LKr19DprbZm5XmyuLlOLHa4AbpKuh70EAgrdxsyJRq+XxMWF3pUu
Em0XAu9DfYuoq14pHjM6xsKdOCh+kBh2BiISQ0oCmGxnI8XnJaRI8UJSUp7yDyW3ddmefsuMUCGY
11pCitl5rfPFAW3ERr8fGHgdLDQcH+8lT5zZb9Bpm0FZJZS+mB6kjL5ncm2G/YpbfeqjGxaQUEYK
JiYzm1nhJbBAaosZDvo0A5NXginO7JgYmbFyv+LGbUpANgJlIZSyYXebpT4xc1rOAUtVOJ/3YTQ1
R7AZMdpzhAyjbEoOAjKx1YyZhFC4MXqbofGw7o1TsvmAKjtbleIKN1Hny8wbRg5AEhRhw1FTmA2R
eYvp6neZLZ7tpwD9ILJrVk22FPrVNLe5KoW9KMtsRNr7mt7lz5vxV7iJ0bGm7kNvA9IYKn7RlkmO
kdkawIii1fRWAkRggi0yGa0QQWTAdWeg2Is94aC7997rWkctkOySUbrSJy44uWTh0UNpvvd14EhS
oLy/43sgj2NLKPcK7MMc/UsR0bKZTBh00mWOSap2TBlCWt5PKJYOZy/3qxO9K/GqbJPvBL8MY6js
giLpL1MWfnJ84nZH9RjIlwup1G5RXTtE34NixBeaBnyTKPpKOzbX6gNFVMscjBX5TPfC+P3smBFm
zq5kEM7uJUc9vDN/xO5ROIcfh/9RvJVndlLMo9fIswNeIoELFA0mt0HfAXCChITBCiMPc4rSGfK3
A7nHCC9ZJdpJQb5kvrcRf784o41nSfyP9fz/1m5ZztIEjC/pqqJM/qrd6vf4UQ51Dsp7apxWY/XS
Pq1S37kOhusuLhRRqUfgNrvEJOt/VVIn/3RO/OeH/1UE0tNXXKQNHz7aH6Y4wHLQ2YeMhGfn/fx/
ftG/qrZNM5vosviERjPiULBYAYkDHkF2Ml/nzB5NVWVrtV18ji5XkvX1LYOiAfE+see//34pf1r7
f+/d//m1/9q7i0mjJ53KpRxP1IooBvvbNdknNQGEKljv/PvH/Sm//9vH/VW9enTTpulL7rJMABM6
Di6VzhWHjK2xXSzmqKXNOT5H/6PI+Kdj+i+f+rfKoHpF5SuT/9zvU8dYL7xd/FLdN8E0nziYuGT8
+/ecaP+U98xUSVZJ9Wa69kd48h+HfP9WkofWnIcDjo6/EFJpNSpu/ctkK+UIWrY86MJ3HLewDT9U
V9yJ7bcxeMyDfqTmBxGqkfkEa72nrc+LV7B1QJ+cSgqRNOYcxBE2Femrf/M5ORzmE/YWUxYeuqJN
Yb0sajxhQpuK0z7QD6SZS1Lpr54yEwt8d8DDrzWJyVDhmIsltn4zZiM5AsxDO08/Zru3M8peRv+R
x2oUnTTGzKR45GB6B3yW9P4XCrUR4iVvbGxgIPbvL6H2+NuBWY9RamtZwdjk+feb+k8BDaV9Cmjs
EVMS2v+Om+pEysQoz4YDPeGGOwoVxkMP+1jf/0dVcfJPBWGsBKY6zXdp1Lv99yfJQqvU6uQ5HLp5
4U8+OT3z0zfJegjpjLjw37/WP33aRFRnKhJMWZ9o+l/fq0m6RJueK+nAaUFrfX0qTcwxvuE9H5mw
+vcP+we7Dvm/PuyvrWeW6Pl0GvFh0hvoXJPZg1MzMoUxH2plOEU0dC6DApBAJXBZvk+zh4uAtacB
DP9yF0N3uTRiwEwMwvfyeP/ILs9ibEi2iiGitz/EcdjWDrN3Qr9/t0soyBxmgn8erBlcpK9p9j++
kDw+i7/W9n99ob82sF4te31Ia+nQ4dCuOArMfCymtyD2vgUM5VFJ69D/sHuxtQ8AJLIn7YU332hq
5U+H3DOeF8zFHu+Y8CBRJyhAhf6/3qd/CJAnokYlCL+PPzXg/36f1BeGH0nENc5gml2SqwbMkhjB
RNTwR1VeaaTS9wMaj39/2nQE5H8ouf7nZ8/+yn+EqniobymXDkm2nugG9c/XXoYKF8J5me5qkD33
pbxrK6vA+2EJ4LSGwAQqytXAIF2JMR44CsnfCd5kjAwRCCJgkMyB+R7hjXzeACqpueVnZzYf+p7B
K9F6JPO6857evTFjKiQBLf3yDKKaF2G4CYxNfhJC1QFs/fs4GwRcovoRUHAwI//gzbqhlq5P6Vq1
mI5AzN4IJuKdRe5qCIMZvBRHtv5zOftQP6nOvjuOytdRM1OmOSZ/yv6gNGz1NN0Sg6v4uQUM2kjW
UzsSK8dPwjOskxtTxViesFBwJjXjMw9XZoaJIekch+8WER49lYyyXab7yuA1+I9mwV13hd1Luw4T
6/w24wjWdR/0MzfdN4lJB+aBiuSZ7oTewR5sUoYMyLy+a0hFYhC3/MZNCfYsCdIzdk6vcbZWp8Sw
f+b+6yA8AGir6+5pk1g8sCLcPVTrDOuERkv/rcM6Iz2EdwhLXlmWHy1Bw4wqYsXAwaYEesVYMEBA
E7sPvKHMsjShY3enoRnx8jGDlyFrj/4dWzxEi5aa8SViHgJgVw4c0hQ8mU7o2BkGCe8BSNRoTZAm
9Eie5qixf5k8ZdIP4iC5iT1mVNPRFV3AqWA+ZGaynCqmqvr1lhIrMP1wAI2VIEk7u8jRdGZpQpWn
O4fpCiviU4eramtUh5bGhO9eeI/UZlAbyoeaWwnSJU+MvUxmOgd997wZkb1Wkl97KnikRF+4sMeM
N1FeOLTMsGt+pnu8c68XsIcUqQYjGoeXckiBPzbLhGFqQXL089dQzrUuFGVHTfez9yadfJez9TPZ
PLqFnC5SFB2JNW2Ce4dnKt0FIGbANRqmmhax/AJj0eM3azSpX8fUhERePMbtekvFz+KLfyO9N9FA
pphMjSS3ld83PTFqj+VyaOZ5Zs0uGgNJynwiWJVwkAdHicMOVA35QmwBZTmjGJlt08yc8R48rCl9
3a1YrPtF3Nis1ypfdbWTvw9iWHZ2+v1Ad0Ztj+SA/CaAx3b/qTPrwe7BQL2kBTUY6OGznlk6rzli
t5n5ZrIk/SPkww/gQgpsyowaNuhdTXgAxtQ5MRCG0IYnDCrGr/M1sOKR89npVkt5jrxv/D9obVAW
XN5ggP2cGEXwIISz/mMcjJiDc4/PPKAbA9sZxIgDsRfKjvCDVv8226r+2Qa87qQ6BfkBh5B08ccw
aiDi2XjSld5XAUwK4eGobgMzGxNdyCt6NYgMNlN+41E6dXRavcpqvzFg/CAO0syxMV8xxo3BMJYp
oLHRgu+OYNL2Q+C3wS0KGSnMUYTfbiggBCIvhiz4QvTdgReHlXWcGiG4PCpgKCC+xR+KXdaWbYPm
OwkArsFfJNGGfMmWg7nvF70vMctBmRXeBO3/bfa5jQzKZmMdLuiZSTb+r3fyzIUWij6TLQ93qRsa
tdHwd78/hacY/OFJo/RDsuZkX6/WrM6GONhMFqzpXfFbfaLCz2TsyLjrm48QFfa2sMJeZI9H821k
prjr7Xa/J0c4z9UFXTEySAXtpqnugrtJGeGn4rY+PmI44S8d44nX4kR5esLGuMXrChP7ZGFQ5xsw
EaesDoz+Cxivz6VNR5/CGeY7Bq3r4Gh5OLsiUYCL/MvmywrAp83ZT7yRuRUZjEYSe96nNJRGbHFv
K4ayGlNHI1qDevHR2BlM3MMrgbjvR7ZTm6ONucMNyw+klVhxmBj4MDQk2lQPeFZYe+Sez7QtjAvw
VCpCvcN2q0/sO/VtwtTdfWaU/FP2t7DDCOHaVm7JTBtyOUO/yoJ1ha0zEtdyc5ojesGWw0l3jzmC
guorNsttvk3X08gdLJRbha/Amcn8I6YZvPuQbiauNHFpXDcpz2caswkZU1wc/AqNqs1GhA5iqZji
ByTLkWAPMpu36W1qmlXI5uSbo4VSBrLJbFlRye/Hg9XRS5+tr8oRLHos2aELQmZaPnRmnqHejzXa
ltb8wIZupt98D27CgmfgDs5wHGM0nb2WLWleRsZKDdgtPq4iPBFoe7WVyGHIscUDTOxif6oWvGe8
hyuKrFPDGl92tbJiKjpbHn8fjzdJdeEt4gWPgBceDKQ+Zpq/nqZIEMRfp9Z1pfSUkJxqcQreJjsI
gGbjiLVXv+cyabPkLr7Y3Zh+MJtyzXaMXJr0LEhESsFuwVECEkMrPe781Nn4lzRwHcZ7vztmmA0B
9q3n/ZrLbHkRLRqCZ3tDThGmEperbECLLDbIBYYb1odAtT4Gh4PpgxMuZquiI0t3xvKrgNEptTJv
gu34J7hshh7xz5Mlv6I0T/eZly91I99eFTNLWFgtmmK6yNzNBU4m2kFjbtqS1xCN9mgtz5knSLto
Ze7m3Z6GpeWNZPMJN6SDsfszR3IJxGNXmF2AR92H4IUInuEaGKPWC+XyURuB3xP8jj9K7vhjaakM
w7+pp5uN90vKsAtGDe4xjNfgm1mYKahb1hWjqIvaPjrOc74vD5BoWB/G/Y6mDs4kPkC8h/UvCEp+
FsBUMOOr2z/wZ0nHoAPQS+NZQ+VszEqyTt2FBvcS67itT9mN2+Q7FFBYR5VxBMr5Jn1DC0ap2w95
S9+msHLwuXYgFrUBPz0FKmZ8i4QGJhKn89dtjUMNjCM4kL5Pbws4BvttWPOKDIa/vn+6Wz/e+f61
1EC+TSD2ajxyCd1bJ/pEHyynHlur+Z/PwgqU9dIvUg5N6uuiX6cej0dy7z8J8pPt274D+YgcOvoc
iejPzWex5ii9cPlv0zoS17AsxkOvNLL9DKyxLxKWMCZmf+ge5o83QqodIDuGJYpwo1sbdmPMDirG
ELm1MKkSmoPhC4VRtsBQt55DOlv8QCi8it6LgMLYbH7Ge5nuT+o7ONGXHMWkD06J6b6pl5kCk8Bj
5BrnWgtT1tYeHU8ImcyoYeJ25yEOH9YbjNNgkQz2RfgdMQbjbA0F3tF69udHNhAbj0fadGJwcWP8
REF0fF0Qhp5dggCu+G0G0IuDjfr1IbrIWIbFqE8goBu3ilPn7kehngKZ1Co+1QYeJJNGSP4YfbXU
K5OxwH1GBSDaw26+Ua2AdREirEjYcLUN75lTuiMEeB/Hxl45XCXzlF/0UQdIv8NNF+33B8YldwPR
Hh4Zws/0R8gc7Ildbi4qOpr8VPKh1IzU0S/ebaMj3QcK3/JKsz+cVg9vRcy95yq2iRd5Z5f9Kzhf
LADYHHiyE3IqHnmZRYafdERytvYyIkgIrF56/h5jm0Z6kPhJkiG3PpvIoRu/p5kJUh8ONzXKil0Z
VY95VFRYdX/2DP0YeYq5f2wQVlzjscyCWBdM6IlvmFrZLkKOybu9J5EhBIDe9AzZM+g0G5PzPJQ5
/yUTVCOKv3gnMcwNNXg8mQgpGANyOLfoFaOpYutbrV4+trChYKTr01EIArxLcy/o5ipHAGAMF5LX
7OO6FzgUUbMwiXwYUSDjR6/C8iIYnE0oyDf0VD8hF7egoNg3tLfhlKyfFYcxreicOVj0DTzocTNe
XU/K/Bi8vgKan3/mMKHEZwve+g91dSw/TtpviG8xn06zLzaJY8be8rg5p871vRy9GFnN/lY3b8NS
OLjbh9sbPvbmHtGf7EEfmPHNHvb1JJpH672ZmQF7MFDlMFQOK2TtZClEghoNe1MaaeYc/5nFy/rg
nz3HnZV5XihOFmAgU3OrUVzDmz0HeVfDUjThHoJLNU+kb7hnoypHsJZ/aC7inMQ7TfbQ0AinjrL1
9CZWTgwGQ1kzATojs9zSaIwvn5J/O1t73l1DmRNXt9ap8k/tLrGnV86vBpUN+CoiDwZT7gknYY6M
ME4sYbTB7twUDcHKOSkzXoxVNgUOXW4Hi50x0YyQl+htykdWXm3Uslviq8AzslacpMRaOEcR2Y64
DpSXqYWPi33PTBnzi3QL2Q2MAo4BsACNPdVaLk/jFjAuc5TRHY0PY5U6eyw6RlKbv6KlwwqPtkQB
gJjGE3WUNDmytYfEth3H3xwwwGPtLF7zNrLSyQB7j19g7TnFCPGoGba0eiFM0Kvd3p6A1czplhcb
YXr4WLLUoIIa4elEG9gfzsSbWe4xSKWC7YDiW3HqhyKndI9diZXYsfkI3hrvK+pfWjjQvJlzSlDF
mwC6tsyIcG72e/402YBIankg/Mfez4DnMl5jIqjlnZPc96jqHe8gEA/j7sSOPHOyYs5dCY+iSzkZ
ZzRL+YpurIRyXAkdMTupxZWamo4uGMsZ8PmIwEbt1ugXC5WVWeTMI6iP2eaE8ZgXIqfyIJvJ235q
uq2RhFt92/95cbmO05Q7C4iRne+0GlcRUl04a8Yn3MgFrj2LNXcpshOInNfV6nQ8RhdpLprJlnm/
1tveM2+2LwL2Bp9g+ATLb3c+zAjRHBrnM4ymlwIBKvQJUTa+pwegRev36nbbDka1W8kW6zMkA4fW
GRKXIBde6Ry4vAbhST4bQJb306mxTx3nBmuRiPuT3djnInI74ECZUnMiUDeAcpaE2PyaG/v03qd5
xirdR411e3lnYC+m9rXdtgHAgCtMRgLmgaGgOUc1t47EZzxRACHhwaoQGucH7UsQbSp2NcGjasyu
Q5h6UmtgDVxLVndegbQjJB1pE4S9TrslELSjifHayHZlSJIxukWgOgaP4n/de4tS8WUwJ7/J05kZ
X/kihjVhnnXjja1PsXz+KE75NBeJDsDtvAOGU4OtsCXBkd8rRdmqlaO6+tOuijUcIHbnir2AAHAw
5pVmSYs2GttqF70IkGQWEXbF/MAY5JgZfRhDaY1lTQ0b1No5Ap6/TGcgCH5r2USRDuBqps+LbDlN
bcB+ZMCBXBtrKkEjemKqOkx3CS45O28eWZZ1SAEvr5AdQIWwixoFO9oZ4/DaAC8AExsAsr2gOTEo
ApSW23J30C/Q+aMB8/CjyhpmS+NeL9TQ7Rp7kn+e9R/Fz6d2d/Y6BEIFRXdyoinNTfkzwsEB4fui
yj9qZ72uAg18ptcxlwYJC1Sc6CemXjrgTdYzWtVjvWXyNNbdGgQ1uA9jWhlLWGvJfmYMl1GXt7Lf
b2xnkBWDqHCEXWtN3sSJGAKeRpEj7zdLM7zh4sai853V8XwIjqvQH9X/lffgWgAZrjlYN+yjNKBz
p2J9v9bQp0ofBUxk/KStdxe8iOI9XHt1xzIgzRm7caO6+G4RkXJVA0UJvgbM60z2uvtyGrM9MCV5
TtZFs57RAzCLM1M0CbYjVOj4jBvkNX/cN54HlhxXA5mIDaX1bgxM0Z7nf6Oc4m1WGIWx7w9Tz/y7
I7Xhn0Tj6fJvb7j69GwxJOa16e991mbulqhYWsopXE95KGZGsWN+81P/pK5xYL4KgxfSayA7A68j
VW6DQlXLnUIH2xKkkyrBc9uq65L/ViRfCCiFrdAljv7iJFxzhh/Bz+8JknErAGS1KRDeoyIgViSs
uAecAUtoDoDouLYrniIO5y3u7g9LltgPQW5yoqCp4YcPsEjY3b6AFO/7K3oEbPnofj9D1DbEBaW5
0i64s68mHvv7CfYCMCj9GkGTR5PcrHomDYWPBGW1ODUIoNRvCFO0hjBcpDx6qJvVkyYF4rhjtIeJ
ueJsUidQB2EBK+PFAsFdZcsSjWpqlRtOK/l7+Gnvlgxudbq+0yb6elnUISis9dijpKsaVa20vrcB
eU16pkttPXB1YvCDUzrKxxxZvPCcusPAlPY1iedU3PD1w7ITXEzsyWgGonmxaxhn5qhm+AkhEDlL
5VB7lcR9zmDI+3PKToOV2hSLrwOfIKIe2+cbvMcopKXdB4o8tLYjha6fOvktW9VbjcT82F2U4UB9
S1L3KC8koij0fsK2LkBzGSUtctVCs4fxskTF8b46/7SRUXDPBz/y+jKkUfC4xK0ZKzeZVOhyxifo
4SqDWz4sBf6QpwdkifdhiRmLoeGrGl00JiCXBD3teMrgLqgYuFZBVO7PTuIW5LVuvqXWLd2wYLqy
9b4FX26ojgQyAmWgj6gQgTIzSzwZ/T+VW6GAdaE4weFW9m63zXWzWr9K+50GtFpgUgNHpEhA4P/d
wXRfJZmdrikpPoIO5zXqXQzl5Zj+MDk7vu/trXsEwmd0n0ewmWGZ11Y+8UlSxVM5C85wgFL2mzR2
XypCDkufeUNOcH3fTgS8fZ7utNq8m22MFGDitLV/Tj8Vsjh0HGJMyTExk/5CdbCjP63e1EaFNOa3
MlzVmRc9BzvOqfK/yJL5Fm2yjVFjvnvQ1AlH+whvmR67aMPgXgVJegJiUEB5/tbQPCsxJ9Dueake
i55lpJB3DfdDi5KjnWFIHRlgpRWMMcCcP9ES8c8a/rDMyeZexxlZT6y97Fj+jVXBHFp1ea6v3fuU
5+sWf0MKkvny2A20HahGyIizBeeBsrF5n/CyOhYzX8S+qnrhxsMgzQyF5Fu1352l5IUTv50OxvY9
+4LwYEcRsM/JvKSoW57dVvnOz59dJRtv6Kptjgcr6HWJiqdOA4JeghFdmPSb7CQOu9EgKH3ZUZAf
IEQ/lsD7yENmhvpFVZlRwNSjFaRB240tKEYvtpLVCzn5bF2sB9FwRDa89b1xZ3evJEtD7o39Fw4e
wATfNrxjgNu2EFmkkFXqpBYwsgKDndwaxOBZ0Kd5ufULDLP9mO3S11y57yNifvxBIKd1GwhBWQT3
b9uSfmCplrjyL9by6qWCmYkApURA0jBFUdmKaHCTUwyJ38M2w5mosFSFVN56jKPb8+LSVACJgO6s
Hsf2sca/LXeIyH8S/7kqGutlKz57H1Pctwn8XOSYu3R/bjCjqOi9QAAVTYFeyWFCJk+KB0LUwE92
QSVnWny9f/VdbqdhjhKGctJaXHbUnwmT2VMbxrKjp9vE0LT4lQpOpTob909pnn97/4nHDTVc7JRe
NCroZ13f9Ak6v7+7j9IVqvk5fF5Et3BbJoYHXzjPsdhYauh8Nhj8Pp3ycv8aAibVGVDXGqN/4yWs
6gDTQuVtV378TZ0TCdn26ZFLIFO+TeDGG7Ewfy3kQBOD6eH9cu+gQ73y9wUeCyYIumXK8DqVWTDq
FORU6NnCNjZfR3RzbKzNIdN8ZMkdwPNNRPl5pfzG7a4449trsg4VXg2QkRpKHHCdVmeDlkP+FdOY
g0PMXASDOqzW2pExVh7GdhZ/gbKYM0SPQGNCW3/0FtlRJHnlqaTrpc256qEwWy/GelfZQnoDTMaX
50EsatXQ9z21R6BWyJLs/BRtptfkBHKZy3ULepiJNXxRvGjgJDjqqcW5ggCU8G2pAzU0HycMh9Sx
mr+l0/y+Udiqf6lIFo5K4co7h5ANGa4eG9DLsW1LKwX/g/OPHFBL/W7QUdVmg4yOMhv7oRkBVsDr
E7j840NgMIObxDbO/rGmrduEgAq4tRSP5uw8sxsb/frNFsT4vCMDUKVu2ZoNGWnkFHti1DQgf+w/
RV89IQSJQtkTZHOmOVXnJtxgjlMNdD4EKhffALzmqEMyDt2QhooantLUUFvCJACb/OXrgRSbY5Zx
9NplRj//xSkLV6FTvHqPthqaVYP1Cjgr8S3EeNijeMeDmY2CO1oGmnP+moKZQ5efu1P0BhwR/Z7d
7zFX5B3k+O6LUzAgJIBCv2fCDIfzXx4RBUeKPuly4m1FXixarxFYS7OQ/czSgJhTWUzXAgL45fPh
vsESH9N1u3qTiBQmfoZUlAlByPGK2dcUwQeSaoHy6h33nK+704BuR5HCe98v5O/H9p1aA9X0qeTF
TFMQhWTr/r2mvvi2C4STpDZoG5938Osyjr5gH6nds1MPJhw0NZSaL87PsxN/5Ddtw+GoYv7QXvWX
w5sp+crqzT5D1c1ltRUf/ebpA/mt8uClGuQ61YS3h3QV5Dk9SJ4WPmNi2EgLkjKd8BWm28vS1lXh
vXXzPqLU5c8G+g5BCW1L2sF8dGfQaqCJJ5BaBQVd0S8QtxouI+8lhUIJVugyOnVYdMkGdSCsabIL
YSpNh5o9fjNxiq/60IuYu5THFy3mG8aeTzJr9PP4b2gjz/5+JOKogX9SWqmX+JnqDln6XBEMutQY
+6GqkU2MjnpwysqCEabJYBEGTIQrjAyFfIQ8o7T0GNsruqe9WR8AT2kdljH9Xo9sFtUUMyVDXHNR
yagrhRBY2ahUpwtRYDl6ZMXXKDGEbbGiCFzO7BIjKWVqPpb4oewftoCkS/dfeN3UyegAAFmLikbw
pCMWtp4YMuQprSteNzd9Bwxs4DEuwUQpAvz4QnKv3Z1+CMW15IBiNB2smgIdJoE8zcmHaMxsNbIx
JYBoQAXs1C5IN7Q3GweG63SvVV9xi5JWUkM05o9BwqXgsCSLYiz/TvJFwomfy1cTah8UelTeo9Gd
jNMJyN3rq8VpqnQ71XzhrU2+66UQeulMI3CUNj21xMHsj10gcuoyn0XrTTZf6xeBgX/ndlOsHI9V
3Ux8ikDuzGcesMJbvWJf5T1l9J4lP293VJ/J9GNYEfUV97TMaoPmQGO6/Z0weW/3TBX8IJyYeFpG
xK9+p/gZfEImF1evgLCRWuEmAXtX2qn4rTD6sB6W4hqBwoLNJFo+g8fHmywgVB1WKs6y4i4KX4kz
wceR9v3oyvDOnAGC/9OmaY9xHTP1eOQg6n3zPJkto6mhbWm7L4i9MZXAT6d0z/PYny0bMi5aSbTY
F0A+WIo09eupzWI4M6+PY2Q9HavfwHYZ9zR4TK8Vu+sUbN7E4X2qxrTUpLeAUs3FcAlbYVIDdof1
G2G/QJFNwpMCdxD4sS5tuVfjEJ7iHEWWy3N1sHm5o2igXWshRZ7hX82WGHLnXisJ+RvlOOTKzHmt
ms6orqVbrKnJTYd1Nj3IkgmxVPhpWFbaTRp1wuwgCg2FpVB8jpIGKlCEIAELaLIYvCSkFKDaUwIh
Tm5mpzO/wzZa+IFAEOOPQpsPyGPZzwHv9rLfKWttCpKBvrapnzqotpszBQerYf4a8b2vQdmH88h+
J+LbtscaAAKeU5H5Mmkx+Nq+hCmo/9YK+igELUvlRvpd6ma663HGBgfRMiyjz+WXjY9cslWJD06p
YLyOD6+xk5gYZXzJfhN+sqBRxQAF/FISYZUYayX+YJ2UMQaFNxC7fxIky4RnepkkNqGMeHkDAP58
Hc+b+JtVRvxwx23KpjwkvC18kwLaLwW2G2bGEkTI+9jgkEMhgpJ3vhF5YUhCUabYkcIM0msBRZh2
HJJSwdYdmWiOiaXzDrFX8MAXEZT921b4swvRZbZPJ4b42+OQ4XMuEqnlF2UMR0mF+pq/7pbdQVVd
9hlyPTqq1LFRm7yX9Y0HI1w0yP9F7Q7T+bnYVoqf1W5WWkVC6TG6Yc6IEmVOGWEifXTC4o4i5FSY
wwfDOKKDixQNITTPePvwBuLzIhkSapzfYUKhNQmlXa3CsmULwTbrCdQHvRAiD4VDFQauxSstsKGU
VkYYMy/GIMBjt8m3pCoVWiP6ZagcwIxKK5RIhxob7LGbVA52o9OINhhBw6KVUTjqtLSECdMK8lq8
50bxNZotFiI1JDwU7gaLUvtpLBgDrzndL0y4VBRIc7hL7cxP7nMpdYtVf9UsfYM3OIHGbMWphj6n
pbox2coEyAJtG+REhbToXEbMStKkNSniiwoF7QeoGRO3cd+CfXb7Ty6r90mK5W36Gx3qzidBpWhP
SlEwzbCI6Bj49djQ4r0cb1Xtdku2W3MM8E0JwtOCr8AlsRSI2bJypULGp9cJp6Se5zqmSrydw/XM
oh9sstGh+L8KS82il86an4gmz1a6tJ8xyKXvpCNf8lDwxMKXuI53+nUiGeVGwLMTsTLds+Pr+/kR
EROyG8XYqnPHmsU3O9fMJ59jv+dMNK8N+/LA2J7BeNtkXiEdfB4fkd288C8ivmAmovyMK1dV/IkW
nrvwRZHKwEm4XsoBpg3N3X4FqqNlLrftfOC4ZwIQPIP4wKqqCAa0WPzGzgaguESo9ktZYY8qJ8AQ
Kjxv8GKg4RJSIHiNNC3I3o72gQM7k4TBQOGKJ4GXkrSg1LXrafFLvAK+HpTks6OX+PPsvbhvm+Ju
TlxKqsN2pkLR9xA0CfqeSJ5TnF2jO/S7Zzg9E26qnOjURCh2oDzYYbUhY7gOAvgUf0PLmniz9Quu
c/HJ9tV/ZkKQoch3X7v7/tUF9WvBILOqmCTacg3pyIZvLG1ytHS++BERocHfDQk47/CRTNwoPxue
QmxPa7CQFk1jZRtxIJLRbJSnG2XEbe2Vqi/OUKuznW2ma8ilVvYyz4BpqGVlNr+GHxPpKYY4N0lH
Bhjm7b693vH5o1OYgnuJt01tU9DkTZ5ho4PzLE+c71bZeO9lr1Ev+MCgiewGHSkuIx6kLgDL2lqU
zXb0JEl3Me/ZY6yqpQ4oVMqUzHgcY5IqNmmrzlavGDNVL+m8jkyCvY5hzMqkcYSkM0T+JNPnpnUU
JBwyZrFH4elPfmkyiA3+Zf3mFcjS4fFwq92LXWviZ3RwiDuGUfKmzBOY3/zg+QPXnS12r5B7qqvs
AHC98LDZoSh3oOI5I4fzKhsAGVcUdsskY2jEqIQ9QzMMuwDqlK0h57wfQ96VRE6gesKMrWPOI2DS
Ncw3k4W6rU8yEcQqa0mw0G19Sl1lqFOz6qyEfo0xE+ZgsXMy55nb19uIaJHup/5Lm+TdhrnJMKh4
/+6xa7umT5w9jAfRwcQUwLQCpb1NqcOYU/qu/G7EkgAirjyJZx/y0nFkKDe4CDPBTqYBiHHSQ0Rg
DNNGIM7IoujcU8rhsNLs+xdhjXrMZ3C3LTJWZTPFJeGO2ynx9HvJTl9/MBWjd2YcUtO5Y6FEoR2d
7XP189HZaGscMrkupB5nMzdI4kxWwbmNqXp9em5x8G6A+O6eUzOWmBmyn9SNan8WsuGKJGckJh/K
pVjE4eOSL/NNRiHThHk+3VXfD0qfHqdb4byc10gGa6HQEB7uebuxWzYnR9F+4kZJ7kVQkiy4eCsm
Tj326FOAZO9S/2kjzcF8Euj/kqAayRtFSZ+yjDkNC7v7agOsMC3C+sgkhGoTR3y7MuaurR3lvTnp
F+cRscpeoAOr/mZZnHnvti+PR8UsMO1N2XneGoW2q/LzDCnhNGSCzIkRLkXKrpsumrs1xJ8z2Uo0
T8z3mQDxusBJYbgSAAksHfJFCAyER1hqC8ijzuaPvOboof3+ctXEozrGmJJb+/m+Ir16jK5gdBoK
LcAQpcpsKjOsnm4PU/mBzQeSDQRVIsbmAOMWw3xizn9Q2vFgEFDIxhyntHyRbgV0DcXHeXVfKpL1
SQdQyH4z9+7F27Qgc/eeX/p9zEZkRnk9SncTjUKvlZ3pTJQ4UBbLQlHG3Ez4vbzmzzIcLWSK5Qu7
dqSQHMCR7va/PQWm95jE6CMoHXv7idtZ51UeXyZsteSRoxNJrx0FIqSG4UGn1kOxBt7+E5XhNPGl
HRHQGbviK7nCWRwNX2TGqfQwm1DcPFK8Te62xjD3p9Y7hIdvwajY/ms0p6/mg+CoPG91bd4gyKWG
FDtPSjQc9tts2L+xOKIlge6smzfqHIpjcbez1usFr0ycs+rCwJ8oRrY5F16zq1gvFMf2XXOM3sHQ
yOhZqBJa8glbncqLKKRWJkn//+HovJZT17I1/ESqUg63oEhOBrxuVAZj5QyS4On3p12nald3n9W9
bJDmHOOP8lVf0hpTj/PYB9ikVBudi8nIsO12+k1IvXeAr6v7jUa33YzrFrybh8Al2Xttee+7uNIr
HwczhfLP+eeLXZx9m8FQtuuGvHkyeZQfkeCK+MDHCnrXovJ7vP2cMtSv2JinIjXi/LG3mzabjmRc
za2tI0nn6U9G6/pCgj6TUZFSLqQBav0ZZ7WbktGrk4pf8KJhKJmsqSSGLxTZ6y36tyxPOit/fP9Z
4vD/Cq2AaHgmO7Zdrw831Gaod0LceYhj3OXKLOQ94C4QXBnyMgnePDZPvHfFZ5wpqMI112jdYfXB
z/h0tC9+3orrY65JhJgHYrcREqdLF6P16HAXUAy57P9REBXb41la60wFX3E7rxpb5b/8N5yU2u0Y
q9dqzlp50sjj/zXzq6aDGiVMvIHcuF11fyJboTYTcQ4OXPJVn54yeNWf1jW2+AfokQ/LUX68Uh8Q
OUlQvY5ULGjz8TvRgfzRNYGXXcP3Vi+X+jsgg06sdh8X0QJPIaVX77dDOvuWUhqXqwlcV3ejgMdN
PrEWY4JnjHQ/W7A90B8bw55AYyAfxoOoDqI3mnatcsv03Cm2IH8/Rcqi67UWz+lm62fKB4psVvx2
OU/3wfgp2WsSvwvy4QsMlUf59T7WZ3FLAbBL0BotSyvZx5IPcfPdM9obXvHNaWFRF59Gc9N/E9E+
y1xBtdsoMKjmUgOeP1GaPyfA6N8L4aXsat8MQXyutQrbNu2RIZphsOr3QoMw45oJ/Zdazy0ZUQHV
geY8I2n/wGWTLctjRanyErJGewbCayGKfhnZJk8bSoEtE7MWZjNL+as/bo3MwZpH1L5Uk/7+E3ng
gjHDTuWxmkzIP2IxMiTwjw4OKxm6gHpy7fNrqb4J6E0onXUVjiJhc9PZ8BUKV2pUOf8XNXCX4kbH
5lIYs0I8PV9+W53kA0A4+PT0sULBn9vDx5y3e5LFjYzlYZaj9vTzh14EBtgRxnH6q3YqxNpPs+u2
bHYFIMQ+AUlCbK7TTz5PQo+SAr6+MiMFu/cAFXrlgMNToSiF6oyZ+Z4/6dm6xuvyIYtOgx3k7b94
HaKMbFIboSPw1XtpqQ6Kb93asCMjRO+62SA6Xb8qkckpC1E9hcONqYPl0IT4/WGZke4TJoLiJfaf
gFkcjpV2itA6/g+NTHpv21hqBxPo0EuUBSlJyXPFv1PuA1A+k84gryGO8h3NJ20AcR3byU5af8wV
8DUeUDIZ3ssaVDHl9EKt7qTtP5kWYvE7R3aENINn6zGt/MPU0x6tVKQ+P29mmuLYcC7SAB55/Ity
A+8zFr4WzQl/OAycUMWhpRFgP6JSN3y9DbKQbXJv3owfzitJXqh+txTATVuaHG01t9Gbf9h2HjLV
TvRImCvw65H/4eePvjXvIe15itPs+BoG9ZwjGxV5fQK+pA+ZTyQ7UILJRWjY4dVEaPtFSJ1sumZK
hG/IpD0sTMHti6OowFfIK/X6PGcYpEIiUKdzkE4C65vTJOaheqT7kXqyaEcPCRULToo7G09R71Eg
Ekb25z0JDsib7XbWe9Eso3BeXWqqEp7nyvC53tRf3sPXSswOKhN64ZgspezS5aXQKSvllO8dCZf3
BwhSsLUVJLYVzqADwmB6Ikx2j9LWpF2LF9ckx+/fIDi5GYBPRweMAxqIwLLA8ZB6VfgQ2L5cckhe
BzRA1AwIh/xC5uu7Xj95nwpY+8JxpsI6hF7PbhUTCpvPy3CXfrZ0TYRHhtr6CTrtFz09hVHqjJiu
uW8+PuVFVu5JPMfS1FCoHhF7sNYaqa/TGXxNgMcgHqlrAwokCPNaK6cm2gmin8teLhI7O17AawQU
ou2ylqhRUZFwvtz+xrREmeSwS8/9GOTFMo4DamhatN/HvvA5VLvPismm0JwueGNXwcWPXdxEP3R+
ojwDeY0XBjSAxcJsF98jzg8+jYDmaXNF6yX40GvKN+LDeLXAA3cGssotG4egJrQL+TT94BgBCZiZ
lGmMwUjQGxI0woCludF6yV4wT3EV5PiTQJmy9Qs9BNcYKAtx2ZxQHw8Z4LhkJxAYKrO7rByF5hiB
zua3lG18mFeZo9xyxSGqcIR4ipl/gtDcPGObd7/9hbrPFtJdReD/+qqTbxXiF408viDuoLcdp77M
eKvR6YT0uQ3kbcnQaMgBPzqP8RPtj04P5VJZvUVfo+B1gS5Sj9e57kjxkuApRTmTUwmXUg7Hhl60
AO8N2yTkcTp/DQvK6bie3609ln/62zXWTyY3gY+Ca25a44X3P5pwIuTOPEc7MCkg+ZziWigUXimc
RTDl2jXU/bEk9HlJNYzY2HKHit3+vNA5dZx8rmzNdOMmoviAsgPxMFg4li/BYyZJw2P2m+mOSH0I
lpFqM76dgSeUy1Y9oMABn5Ogb/lfYllkW9qDcKPVuZgrsvkoDjNwnySIouilAujGiSYvWuSlSN+J
iZgVJ26N8UFnjHLWr7FhZ61PQ40h7PTlsNQUWnydl8E9+EUZFgU8g211aHoRX9iytMDFp+o2fEo/
eKm1hgLhJB1xNDdHTPRFe5DJAGynxClLWn5I8E2hhrVt+ajSUxNOSQ8N2smU2OU51DMXG092k3K+
uRWTEtHvHyc70eQYPRetCRLlsjKb3WL8K35pSLMeieW3/7g0yv5UED5hzdlRa+Tfz83zu72rqrcI
b23mSGvJtN/A+Nd4wycam8QtrCSwJq6oLcGG4+EFsKctB3hUZG0AKboMLcDPrgdM1C05cJHDl/Os
vVJysnHBkinEA2DKDP+nUnj0lzGLCgy4+oHDmgaZJncRmGW/XYfw9ZxK60b4wdxYICSLPCotUy58
j7OAc8QokVxsmubESsAo+Wzceo4aJTyYUFk6eRll0Bi8nIemZhAIihuaZFxUq/wHnNxaU0Onk9R7
5/u6dMfI9Kn1Q2P+dFWEqaYv/ViPcCNQck3y+J9hTaNGJhxb9LcSJ/QMCqb5ocaFtvYbIoznBW5N
dYD+BCOIDT85Q/Ni3gD7mZPCPfU+wjP0U+Nr97wycKefqSUvCV1mUgapmDsUkBoHFpU1Hy/N7KeA
FcHtzA18j/kv+oM5RisZCQ6DB8cLIfFLQXqI1BzE6F5YUhy4ob50VW1fEcIMikTlK8aIFzFd4Lnp
HMfCJ/KrW8pGM8zHuzyxl/A1MHSw3LJdfgM3IYSx3JxW2XzOVdljX6ZBUHIaCR3FrDsRns5zr2cr
soaxOPX2cJz0cYPN9zX+6/WN3Dhh777rICvnuRTE3YNKxbFCmNe160z/G/oZ9aUv61ZxmRAaqKKu
wjPwCeTsONb7PrLjctXnBylZDRqd0QYqB2WrKY4oegZR6eZXe5ULX4EnN3zIGz4IRAu8EJr5A0T1
2YL7giXHzZ43qoDoF71yxVdX1ycR+lIGsNjzL56UIIBQTSjclqbA9MsEd43sJD+KiEPERTzpdIiP
6Nw6JneKAtvSMVuOvHjWCwu+EbQgfO6V5IUodxgV0ktPkh8h3awC1NU3AROkyYAJrB4P3MAT6lvx
vhjogWzE6J+rdkefIOAr/eHuzMAEhbuSTFzEobsM5ZXM1gYNOdPQo4L+7Bwsf8yyppcWc21Yogl5
L8yDuOoh3fBHue3BVOeMF3yu2W/PSK5uee6rPzwQg93Q9IvmUXX6P/GkaZsI/vhIf+DzNX2RieGX
RCdxqApAvvE5bGwtWgsasjibn4Z06rdN4SK4aiJu+s2LH4ADEOyr2j7B5nh4WISw/LMKxngrA6nw
qYqllQ3tTngPUd7a4aakzfFoRSSNqVd2D0aXPHnaMLPsdorBDUCoufSgXrUxjlT4EbRSuQpB9NYU
QEhZWCLD6nK0mNssW1EGlRyFE1Fcb35oYSb9DJeY90W9hhxkPF8QEDDrUzdffbcSm6+kb07mP7Fy
NCHAAlxl+7DwWc9TI1DJz2CCaBdm+eDlfZZbdFliPS+yfZW4w42ZIHvf+ePJH61QDWgZ3AxBX/FK
vPXpjoW7B2Lp5vgB5f8fBnY2snbWPJ0JMxvq+vCi44qGtit93uq0AgurOJwk5JSIguz6HpJ5wxzF
yywZPiIDiXQgflw+ihdXaLnJiPgxr9iqRPhH0Dgqmc/95zJmq9IMMA/hl+FCrviUTb84QIqiWUO5
SDpVPa+KY8Hk5QJ3YvIcUYrv89VSa7TZkD8Ewe7Tm4FfWQB2ZALB4IgubY93Q7hLyYbf6XnH2hH0
qIu5/ci6J/6CAhpqL9o54K70G9E6uFIU0JE591iJ5ODjG2h2Bw//5jPgJWB9aa/DX0afK0snBlAz
CI+DGchXlgjWr3RXj5FHhwjRCOyz78UTIUKr2VL3r9tO89lpgJPVNspIISWv+7qAcWm9Pl4k8s16
e7WypiOMuSJp7eJkWl6TMJ0333xJvEUJ8ATm1mPeuGAEcXRpSUVQ1XlcLKvfnk2Xv8t77cafnBoH
el2JqEt2WTxNBoxv6CiVPYkFnU241yF7etZBPaVnwRtZ0C7KqXjPTGqbd53k5J45bCqRE4JQQJ1x
m5Y/CEV5x78dQQf/JfSQF67KM7StkesR0cDJ6wDL8R9lbrh8R5vee8rrfJJE3/koFN7Np2Pwzyl+
4KjTCqQBwC9495iC8vfhjTRWMjiS7WRdIzCGDuPv5M9PBWt+8yYZllsmaJHWMdNAG/arFL6Pr+SM
N7SkroPx5/Jx8p/ROtZcIQQDE6Lk8pmTim+4z+QkSY6U72P4J04wsf5REID9K+sA4mRUfSNaNV9W
tk3yJWXXFStdtdeHo8odajT3mun/rwSkfi7SQyjDANnwqk95AQgBR9oKK2a/T0uWLC1hHyj0cEIY
jT0HVZ5eOoRh2iLDGgzjs8+5wKDjKztPXO1zUHFWlaxNYBntJrxg+OGub5Yjpcvt5g2pfGtHfmTG
wU39yIaHwvFDWiXKdw5jeuNv8rACrJPxOs9YJt6ACDxpfQihcu/p3EPYgidpV56771RfpKqHyjLF
kw5hZ1ZowHE1GSeDG2XiEX6FH06m8CjJ+8705fAn++a2TLT1hP8R3nUZJnECamZXFkkIh3SfYRv7
Mg+Z5FSxC6STJr+N6lcs3vGKEzy6Y2xqnvPheZQsR7UCzt4nyh30DS4FgaAsOA7ZmemNG4JEB5tF
mafDiXJCM1lcx50xLEtx19cn/n4OdhmLw3A2cUZlOw0OLyUSpgN/iDeaGLLJLJpmy7pbVoyCuWso
Ht0TTEkaknP5qCleRZz5uBiqrwP/KYFR3Lff+7cSpDpmFtqufXLuphcTDbzxN7Y71n0N8bRTBf0/
VZy9SK69SLRhWxxVh3DfvtAKOCBnaf1PEN1yXCSJO5KJlZ4N4U/NTv2Asosb1MQW/2tkv7nQ2TXH
ntT+mekh+3Te+72UrVvd/gq0vcYMZrLHu8tBloE/IbYrjpVEqSnxBeRcjRS4uq1yIlgk6RG+uRJp
FJ9q2SU/XG8J+Lhi2Bqkg8FNZ3kazDznXGlcRaqiGa915e8tmI7yOqTG8p27JWqUlcxGrHxLoB+Z
fiAjcKaLu3aSq3LqF7z+vUMLogAg3qzFN1SZfpXRqA7jxfoE5IXPh/Dj1cSVRRJXSnczsT0NS/VJ
RGm9f4ZOiMtUR534v8iI9zk641BIjUni0t5ggOCMjs1jcokJzmnK5VY4mUSCHbz63J7fUBdlOxNQ
R/0MOzY8ikIWuivP9hCHB1jyXUmOz/JXX7895DowG2THOFoQe4b9t3AYoG154paJyrR1CJipqYi/
0cu9wW85rTI7caf/K+dfRH7S1L6g8eJ7XPbEDZm/0Ve2ZiiZEfet+sUxddr5Che3tHw/avqZYle1
9W175kpmEIZ523zg5NlsP+Dc2MIzG6MDzCT7HqzgfPS0Rbd7rqFHRfSmWJfrRcZ0F14/IISEGFNd
//O8Nz6yFA2LXRPhU+ezQkh1roSN5XK+gIJ0n6vME6luYD6bh0kdV+uJMClUcvB7CChs8UpCdiaM
bayV3icwh0BJ3K6FVUVjUx4BHrVb9SbQ3W8O5g8inRefDgl/wlmN5s/YGyc9M3zbamQGVpFyom90
xxtSQH6n+LN6yy5ENILsClKHC+RFeya6gm6PAGioDxYu0Jv6pS+6v+4HPfg13UI4VF8IOH6LDfVS
S25Y7vpPTIn6fGLIYubm6eRtVV8ZXEmf/vM3wN+eETMzMWpNgCFjI0zl5xQLHP3kdaA38zNaO/nn
Z978jRG7BL3vLpxarjn1exlS/uRKN8QZcrUK8SKovoiaUcO1DeLAR0mhsa5cqq8XsnnDKVQuITfR
UZdCtXsWAVL9jEGM+JboUOQBfxq8qFuiL2n+4YAjZALzYMfGk60nXQ/Zh48P+6EGaO/Ib0+qg6fI
3unEpTtKB5yAs+aAZEaDmyJTmm8GO1WE/UW/TAcBJo7qyViNHN1Np7IDrGE4bjy2Gm4zSQ34pHXi
/X5UQmO31uCmnAvYTfbJVzVuxtDJaYbN/Lr0BOBOefYKKmFrNGdaVg3kg4des2M8TRNHYr/Qh3KT
BijsFopqZ1tjnH9+zP8n0nb042iClOXKtx7iSqTBN7/oVmDShcvnDvmzNv4ydZVuotjW7XSL0vaX
JcjYyTh+Ir8evoG6R2pXHYOPiP1DymywEpK3cTyJ46Uz/GJcanvxNyaeVXbrfwBU71XbzGPNLYB9
mD34YbnT05U0ETEt8/YZroz63H5dIgo1gewgbA7tAXD2uYIitJjd+3nd/rwT573SuPoynu/ZgPEd
A+tSwahV2Iz5VTF//iXQffEcP1fH/WeCGtnl36uxwRv5dW4FLDiXKviFzScpoA+fsRkK4LFy8i9J
V+nPxCblbqE6Y33ndaemBkUjud/ZPy10DLY03olfgpUKbGDk2LWBzj87n5/x0+zgmxRUIzNtIWUk
5/wUGn/tXGcnoqJqCnXxht/4c6ofYux2+LK7nYR9DdLNtYSjVSyA90J1K+GQn1iHOALiAvihwn1O
d/L9kwZ8xXyC71uNANY6vy9AvcYfAwuOg+G949svwi/06fq86F1W9hfLTuJrimsQo0yqAgrnO8hE
q7mC6IEclYwBRKCxJn8D9RuYCUUWcBeiqSE+/7NkruN6mvxZfBLoQH+MzpWvClkpjR2bdlkhq6TL
x+yXSFvYrHpAh48v6lN0p2ggEvZLDC5O/lwBo5pT1ymYrex3gCsX5MLp8tVte2sZ9YH4qyITMIcr
n/nAJpmu9ONoMLg4TT5v31uEFFybz88/hfBd8SIyDPHEE5t0SVFIPOfavn0eVHMbYocn9KLbVa85
spT8yLAKZlLmC0Fa151rrp440PbwmDR0Zz0KBNfaF293piwajH/t/tUvoJat9lzGBOP/8KR24FX8
lonTlIvPRg0DBWXk5qPO5Z8Jp9/FjxwPC8jIA0OdDnQ9S+JNn8zTdp6jA9LgiN56gFk+AjF8+lWB
lExevCIPuAgyNbwlMojsssIQ9igrjxgkI3OIbdfATlO7XccLcCO2iuFCkXNNNt7JQhH1cfXOF/Z8
XGyeXNr9RTrQrDwCAe10arFPylmkBNpaRK+Ftpf+Japd3ZXUr6khBz8HQLpOlMa/CShDRxU6UMij
tkhWErLM926wJs0xYaUGn/L7OHFrARuC9W8iYpmy8fQPdoU44Y8Ttf/jG5B439EnrWDf9/VFR8VD
+NS/glwfMpHIK2cXezod5jTlmwaagt1LPQvZZVAB0hx+BDhtDepAt9z3bVIlbdVliT3DcrqdJvoh
jh3skfsCaWFxyJ9bvXbeXHgDjdlOjpUi9ulNlkk3wpz9mdf9Dd9niiSgzOgTR+wDqx2BJBUuEKjy
B4LC6BF2/uu3/yq/cDJR1pcEk3u5XEWF90aBOtwERE4PSVlCvYk2+KUQLZrXZpBu8QPUbZh+GKYs
4SRv0Acj3nSl+2BdMJ4EKo/NxwbUYv4tyWCg2ji5YT2K40X/wObxHJyYedecFUeF2SUmB9aV1owa
ryO0Whz7gzA3D/hGWADSf9mVkTC6p3Qgcv0OcGJuRJqUPG1pa7ApDoy22dQ/MmHhdnMh615Hw81D
6fOcW3+pgx5XXfbEYQGvT66SWN7Ld75w00QugA7RNSVKXaMD6iK5XFG/K4eTlTKp91p4FT6UNSzA
SGnt7iHCkBmDzd0YLUzlmGPxHr1Pc8lvhMaD2UdwJKlTYDNZq62X3SENAREnCPgLMhDFIZgCJxPH
qImvnJjxGxXaEeWDYdDUdrvAMZvX8+k0J08EOJJo5S1kSPs+oU6ouUFRm6vbiaVdJ98pWGeD3Qvh
14zmPmHPVy+isilcKsijOVdUXC/fsaczO54m8BLcl+2f18jahPFhACWvkdniaKeGHAfsi3IvnDyF
m/XzLlx/AP/BUKG4tLMmBlzClbwiJTfO/zrpTICvzCpNynHMrJQqW3QYpnVGF55n69g89UUwIInH
D9tTyuAVX+VWzBnh3skZWXnxQBQ3Ng7+tnftFqITQtypfoRj45s4qO5H4/F3LBVbCfOjoDrJLQ0I
jPOZRV4eST84k4CYsHKTTZexbdnI5j7aX/YjYITZGghRctciU/ioS9s63795vRj6R7BYUr0ci0gh
3Wasby/CuTxDicg7xiOSc9AREzlXpJOaSv5OpXlD9BArQ7SI4Jy4/ZhLiH3gGVsU5/Iult5zN4ms
Q1ROCMTMBe6gopvicSSksUjxkEoR1XDhROyqGRIGJGW1F+aHqDxkD+Yk69BcRciLizKt0uA0AZZw
nIiH57Z/zqRD8gVu/eLMiezWsrW9tgg5UaxFTwYnEmqE1+yuzKxNtjMzR9YvBSpbda7+GTShFGQj
r4uzteKFkf8ZbF2MdbD8cMeX5z1G/bYqYMF3KMCwWGEYFPfiezvxzLnfdifkZzE+7y0/EVpEfKPB
DOMKrsCVxQvIMo4003utWaVcZL/dA/9jtc6fxyHmhUHsVjwDaj3z503fAszUrTui8UUbQHrYx0UT
U+RzrMWj/W2SPyUvKjPQyB8ejnBNg7V4k24KYNsS7y3Mkz1PVjpNF9xnsMESouDBfT9J6WPfZ2lb
MoOo0i7mp0SG877rxiyVlgjYDIYe6PpD2AY5d7nqhhfwxR6zSuUDbn1IVrGcuJ3XEYRi8Lb2yjgn
DVr1VRjGaN6YB5N0Gkgq/iTYDNuQwcGaNstcmuDZ0Ly9tUMBJEhIBqsetalfIco0j5ExYerpsnkr
XrVs80oF+2PsMnNBaGZ0tR4aB/XrBuOOFgEYCC6p1+aqQVIAK1UVrboO2xjkN7WDfGW5l7Xkb82K
9rvSVsJi5MomdClfqBn4pvb2YpTgsUnIsLUZcrxKhAgga09v1hfvMqNJnQRt4YH+hv1J2UQBGpKY
uAu7zH3kDG3DEOaAtVSJDZelW76O6zp0jfjaj2Cz7iR9fa44DVIRJ+7CeIg1C78N7xCPfvdrFceJ
/+diSYNL2FyblRTNxw0XqX6HZmos7/kHs5c3N2PD9cb4896zr4Q+cwf00NP7hOdhazEtCQ70fdJ+
D733iYOIay/2P2gzaWRFSENOz62+f9j7J3bcRGWBAgwBD+h/4YUN6KVdpdjrcCokyyeiRoSEa21y
em2FD3WvOvrKZZk7gAJK4ot++hXdLHv8eIPogu5kEE5gUjQih+5TCjiF48oRknlPlaPpp4dWQJnv
ARrCQt5HkDd6Nipf/Q5X0kEgQHFXwI3MNCYt0PDDuFGXcuL2I8pbDm8p8hECRaiV2ST8Qd8C24fd
vtqCVyvRsbLQORKcN8CsY/PARCm5obE3X6zH3KN3VkuDFwaRxi+24tJnGY2slTxOyDJSGg29ExQC
miWv2pSK3a/Y8DIsEYARLw+fOHwR8Oy5PGGl1I4yUS4emotlOi7UcBlGGr7nwg5JeddssfYF3ZUe
EQlivMgsjkuB8Lq313DcDm5X8zkuml89dtTOE/SLANVebQ3jQtZlzF0ao6TKsfas5Iqn2ykfxMK2
6L3ZoX2FsxqbSI5WG+X3+zUnSoJbxfj6dJsPCVKXz35ygGH2Kl3zN22PIt3UmZs0+1c5sRITOIMK
ST8wFQBGAlNWuISQcWFdi/bTEvDZJeH2la7q4iFo10/qjxk8ny2wI7LoLtArIs4oIV1AC/4Ja3DN
5Du75rBy8Eez8kHSenObbAQcj9IR7KJZGMOMcQZfKcQcvx0CmgQAiH2tXT45ZSo3lByLjpB+N+bn
8V+XoJd2XrSvFETXt90BuLr+KXXXvAnfFrs5hPC6ezJ0wb/AZluih/yr4tYybLX8LpjPP1sONAn1
iIzoL2Tx8i0SaoZZgkRh8BEjyoYPTv+Z68r8Lf99zuDdaem08A+JnRcbZjDpWDR3K58LSwMlIKwu
QLbllg/xg2ZcRWXgvLQ1UOe4Q2/WsRKQ/H5kFGzHuf5eZUe98YrBjb+U3w9KCok/p6Dy5wjSgggU
FE75F0VfKTpD8x3mLhKgpmN0X+wYLjNwG4sjklICCxoZXew89xvONRuGUuZ8p7IOylXofwRp/+JL
+Mxhv9Wis61yZ2Ij0MxNQsUBOjhIf2N6t4OIcY5vvkNk4OTVPTT/cpMT8IqaI54rFxr98pDJIqfm
pfN61o0DfDB40RsqW79FOiGt3DyyJ6KW+0fa4Iu5BfphHbpM/SWblpogpYAI6LAXgtpnT/qK0L4B
o/G6/hPP2mcHdTTKu86YYzmaWLhZszZVKGU+34d2e0WXJL0W+uWVOwNQgVdehu+OA3yn/yoXrZjh
LpRPqIPBq+UrKyhYYYPv5xB+W9xjAdMNKYFCaCsmY8os8wicbZcovMlqrX2UF0buKTGNl86AQ2ue
TuoC+wXKQ7zjsObRwN3R4cz2ZdMRQq9Cs2C5ve4QNCvx2Q/Mt3MG1ecNb1rMRQQBRdgl3mGs6O17
JaY0ULgkCykIxu9m6PSn51FDDjdB8jZKTxxSIzodAFnYEp3uo8wRsbdU2ICJwXibyGBmxnIgZAFR
beOllC48ujUYQMR4hK/altB6xb4Ih8FU17v6OE/p0xCmAYcATYYvi7GmQtAxK7f1rmKP4BYJsZyE
PdQHEoP5AFQHG/lxiFz9EW7Gc/ps2AAty+a/Wz0+t2b/JsaB1iSkQiqIGNkjI5QEPmP+NjBIKmiG
4P1AyJm/CDngAf7VLgbAgl6vNAu5rx0Zc2E8t/0OiFOFcEs39Welp7sMvoohgMEG8wmVcF/ZIllE
zqh5DCmouRgh+eumfKPElaGmftkoXhWBTAtk/dGw5sfQUy80HJGpuZvzKULGYG7kx6EGgNJuY/qh
lRsPJh3XUwaJ4QoPufhG6sJr83ov2T+R0T1RZQEITkKcjSwuR5HIuOAtIwJWNlgSZWUTjvXsUXfL
3phpvQ2OkHWkrla7CblIfUDoFJUqcy6Xkoo9FFcfcjCeL+63Wjiy9Qpr7R+woRnjkUFPhQjztWzv
rXk2+kDoHXC1aOpUtzhIO87dmQ5cvhT6E1saewubRkWdcHRFXZSLuLSpZQVq3fIxhasUdbi0b+M5
XrlMcplq+eeLYNUAkAZLg4LsvdnCHizxKuOe42BcidMoVh6s/QhauuE3jWTbWJg+EsN0/tzXP2iE
YB+LW4iYH4MX3xuktHT6XIc9+ET7rwjQLWZkW///a1a2tTNYO5OvjO74jXxDtndW1kza8g6i/LNW
AQDoPZeOzGDvi+7qR2R0yNBlGqCC+t5dhqA37Pq1quwBn8zsK2eynYbliWP2nz81Boo3qUugfROS
lwSM69Iiugu2uuFETv6KS/7V7vlS+fXYTbBGsMwRgOcwNoY3klb/6fdxrxJ4mHrSkbQp5cQdhPHL
QOj6VToRfKgxN5bPCzoMqHoQ2NAND0/EUPd0N25jJOIoPKYcozEwvWTx3kUnYLn+T12ah+hWc5bs
sMcWDrK+ZCfusuB1ChmFGJlOJJqmnrHqr6RAa+TqLGTGLC//qveQMe3e+I79+A/x4oOAidhj5Dyl
3kQi/XZbMXHNTXl94mB0n3NloZCQGGQsGhjvAs5T06m9J6IBCnWcdG1s418GuHrFEYXFM+A+fN+0
HdoCa6au84fpaiBBC+Xce9klcRE1fLOqQtWsXwtWF5jXebyjznxu61NsAG54nABn3eFLZRjmzfKE
e7cUSBW5UPjz84RA7Bb5tSKG0oE1sr6VXfmaI1xHErhGiM8bdO1+pw1pIHrFzba9U/7Bgu/UFUJ0
JMfDqqTL+4ZK61G51eqDReBaubiXQRncWiPACd0U/WNLZbKc2uGXulfu+TcyvHwXbRjP7gKL/YlN
LDqA8wvb6GJcLfJYneovQjavUAU5N0E9Mlv6wcFdbYFQQud57b9Lckn2nzXUv2swVf8z94D4I5K6
o+m1V3IgUqCoVbiuLtn2Fa30AznMzRI0JPwiYXVj6sCbfuwQzpFxxRD8krjxWvCN7duDitmYFwoZ
/yYN1b7cyb2NeqBZYntgDoM+F4LmIk5bTbcDvsIOYGEcSVA+2rLN/DRyHr42qQ+QhSSlPbR7JsNL
q+8mARJmn21mrtFJHRtWrs+KUUQiMuGifYO7AF01AdoR64w9pDlyw+auuk49s3EAiBR+MgAU1S2u
9b8284TIx66CTHAGhUyANBA698c5XXXb4cQfzB/Auei4kOVMHnUbxQ1hB3a8xgBER+a/9iSTMHGO
19K1WyIZFm/KDqeZQhDHUqHfbSSKAvruKn+BikDgloFALrkHZ/BsZkI9IW4lSlaCIfYfB2nUyJWR
2fk//mi3DJEtKfOoC3Bw4Ir+MpAC2SMALGz1fLh1PM3fgCvAv2f1otYMe+8ZuIaTYixMV82p+X0x
7EkLy8tZytll4Hd35lL0PgSmIoWeMuTA6DbyglgYr1l+eqRTPOX9nfkuXXB2I6hIgM6c5Ccl0wmn
aAV1hLr6tUAtc3oiVrQznyiE8AulejLJ4jPMgTqQjlMSxh9NZ2e6RuyAt1ktHO3UvA94bRm6yPWB
nPQNDip6FtoTpomOalB+thMqto3wmpMX1Qy2oa0kVCpoki1v6LGiz95BEfTAFuIFW2Jh9xOkPRUq
jZtoqwUVyUpHYRmTJyZgckBAnu1YoH9ILyFo4T/OzmxHdW1L069ydK4LlfsmVVkX7m0wfX+DICIw
GAwYY2zz9PV5pVQZhxNaIaUytc/eWhHLxkzPOcY//ibc7OjF6INAdS7sy9VI4axdYyendGhchxS8
8iniUExWnN/3GaRzeIoY3WY+tjxpZHgomcDzYNVOINgpu4PLa0trpmGLAHb2cViDMjZFHw15rzkM
1dEGqIkSlIYHd+7gHoM3XmS70wOUBKXOh4DoZlTPhEuYeef5y2VvaafaltFdUF5VHp99yIifQZ7m
XbY4812C5OuJPg6rG96Pj3LaGTYtObaXd+mHSFcwAvk2lG/9DRQolMOGr8PfHEtItsNz71X6hxCB
A9KN5OOqhHoSQlzgNDYGdN6021WoswCgtcEM7ELqULF4ZNFDlxpJHlAiLCwciKU9ODdFrXv6lHnl
xo/1s1opu9Zp4rP6gJfMGOjFZMnGhhFPv7AzLLoJJD2KNFAN9tmUtm7ensRGcB/rw0v0GN/yFkul
Z1J2BRlXRts01shcBxrEUKtaXb+ytHf9lAKlr/f0zZhOFBXU4gCnHlFMsXzOc8IEDYJtO9BC9tIg
n0L+47/s6otSyDfnD19fCTyjBqKuXYONBC+Y5l+8mY0yeKFpE0LEcSZahg77jY4bLllriBzQj/pi
fLkPVcRpuMXtNwyRDAZBEe+aLZb+Zi8WcX5xJQY2G14ocVVEtafsN7HIQL10eG54BskICgCjKUYD
nMQTsf0nLTVsRmx+N2duylPb7eTCPbexDWzWGmaqIWseMBq0ndIrxKE1ECKAukU5OdL7w59EDO9W
H+d+6j6pejselDrQtjmKAsYuX7Sh2KPQgW0oJHCp8EQQ1S0jBDmqM59Te8VwxDwHrz0VZuUZCzMC
SJjoO92VR+WA8xKNgd6H6reogoKplWnrfjmQlo/FC6mvzRdGC8wK/BC3Bty8/QZEGy7qsv5KCptm
0FbH1yXKbAbe+J0we5B7nH7x2ddGmjQlGgMFMe8H7rxT8CphY2PNp1B4gGVTwjTspOG1zTtTvo5r
JtkI5Vd8YykbY5/yC1JJ69l0oGZnI8AgxPyT1nndCeUQ2CzLo9eZ4LcRJ0M5VNgCJqAzmPKAhsT3
hyeG5fA8KhdPmcLXPkCO9DqDFEuL0rmyI7WjIBTZcTVG8YewicxWRmXHflVjvuU/iGWgFYSNGJ7m
0kybizj2oJ/CDRAMjNNH9NtD4j68MBnDJbVyUhrAMZoyPwnoeoqvmk0j98CNLygJYb/Q+os2Thg1
WyrU6E2/Trqdwk3luYwO/A4LFuxxUbzoGE6wvWzVjLWW8Od3QC6ez8kLiAVlvgxFoo4cGeW0jvqT
y3oP4ppmDLhbz5UrE06b1cpn9U3eb4Naj6epf7YPcpotTg8bnt/ZZuqAqAETwnYDkwLe7jO+SOGJ
V+y1YsNH07alBM568PhjOIL5nert5BR4jFnYgihjBm5Cr5WD7MzPWx+D9p26MhoLL4FQCRCfNTtO
rOSjukUwmjZ/0JIqqJkfnVv9lpLEKPwXWkwDX+EQXLgmj3py4p3tpR/HLcXrxi3cAgEKoQWJ7GI6
dHSQJx8JdQZ7GknwxTrOZs9LJjU2lbfBgV6hcqYZSBy4YmfmRngd4r4SsnYeffbywLw7KZH0BR60
ge6gTfc1TDFCGlSmgmiQo+PguTKhh+BODkedkbBfL6+7dl2ya2H9Rr398Mp8UhpeI7Zsff5+1S8M
Riz8Oo3EEhBlJaLijv6wWo+Gp3ktZhUeMNTELakiN/KwBcEkg/s6SIw/GtNVCQs7uo+qHeB7P48U
BG04diyA3m4uhjUmRc6GjeOGnz6fpUP6MU5cyd17AD6B5GB0ORA/zE+pHuRgBoDIvIHnEBIo1hzo
uZ+IN9PweKHU7HQL+sEAsTp/IZW/6rw0m40WnLzt+usuzzXHzE32adBpqYDwb4MM785+WbubvTK7
heZAnhCk+PCOWyonefCEEdXB6McVNLyHy5npQU65hU8+84eOW6h37BtbVPYNqNF9qpwi3nxxgCmG
hmntGi5ce7RNtP6hh3HajdilMVqNl53GtzVnlIDlr3OWLGGmwaed3ibSSvsCJWHkUs1wTWnV34QO
rKX5s60oN8PzDdkYMJhngAMDiGKUBoTXto2UJdgTeRCGcB8Qu52EbwRxTveEnc1OSrsHWp6EcSnb
AueeQY3EcipwZkCEY9Wf90/V9LNTqEkRQx5mejLHwQt73AiXIPPhlrc+cyV+RmDhFLTvxnWYPbdo
t0zBkydVxKdAU3/aynmoU63d1g8ET3yMtgW1KZixEeTbg6IU3PUQ803epvYUpCy4E5rMrpYzEefQ
d6DOwWLsCWMTBynKh+PqOUpdqZ9sceS9z+oPzL4wCHwNkwl9AtHZ8dPJfaOnfTEVe7X5PJvMFVxz
x7dyw9ZFs4/BjROoYxeMA7ARS+5o15Utg50LJoPTWM1Hh+kz5LF4lSvQZQ0rFxAVXMg2jbBUpvhM
dgw+nU3khH/a9NEtQpK7PLt15mXy6LkCDFTip2xfeDzuKa44ybr33G1d20ow8oSxPlxgnAdgDrPR
d0h9RrXDzPAeU9QJY2l0evTA8elbRNRAq2z9DOuPhAMElmTTyxE1AO40vYvk5V0Biuccl7zrZXI+
7Eq0OzjNdZKeQKgQclGue+a5t3vyJoAYnENQJZQzEscCJKBbr6MONLN3lJel0brmtbbymZvRj0Hj
wb2TQz4vcJ8Sp9UXhiepl88awDcZWQ7zUTzpW6cHcoueuM3QzuA1eL9TobssXd6ApKvDuO/E13vv
cB/gEoQtj8JbdimXDCDL4uN0duSCmGkoIEf3yY6DAZ1xQoGMMLad1503YSFEahHfL+sk34v3GAOG
bNOyyi/ooFGvYdZ0QmzWZnQVAIJg9WLv+XD049A87hLDflLuas36xEzgCFOK/0ijhioFyJStNFXH
ZL1oM/TQSDTKClitYfuLhVfc0G5mQYa0Pg8ft/XmOBJ0PiBjq0g/eXkGsceMTrvbM7wq/okBYYM4
0TqhZtYUn+ZQiovbomLwffCOgPGGf/kwewZNJv0EAPchyIqAgjShvucEQ8OCXhOP7FjYMZQxPw89
nHro9IK69lsOzpZO7xEwhX6KIdM0FSNHyItyG1SEVIBvq0Ib5D+x3CxtlLOvksyBlPf0tLiq3rPx
HnxeKBv0XxTbjU2qDvkGykqH44U4BBhiauq+LoSVgO8yFld9JJ+vmhHMDURX8UuoNc4F/3QeqaT6
jxkgQW6G2QcTuNNz+JylVe+2FlpWZAZTlGF50oW+lHxkK8ZpQFKYaeARCxZOqfghkUUi9XLIVic8
OXEPmJiy3wqrHuX2xJgYlqvuFPrHhVxZJrU0YxLGAOL0QDAHL1DtihsXMdsTybIYn+HLSs5BWh2N
3dPsp8hCznphU9PpOUkjelhi5NsEGCYcKBbE7f0JMlz5z2p94yjqFBoeT/jyEspezfEnJPzPpLba
5TWgeXgSX7j1ZWuWD2N8Te2BE+rFWMH8kzoQhAiICYr7gS1BDEXgc1rwEpVX12i8TenX4CwtB34i
Pf20mama18CH3VFJE/tglhAFbOESbQ6mXV3nYh6+OghqDzOTDT+B+1wgsxM0q86DTF6/UBIdFtL9
6aT6XLyjL27bT7DQBL/iAxoJI9Hw/OrnUMiXMOnbVq4J06AKRdmn+znPsl09DEArS4fuqtyl4Gog
jnCCcctMt9X29By/iiBXPb5kzqv0sj3gSNnp4pAaodWnKD7IfVbkwJQJC3eO5NH5G7ZBxN/p5PYn
wfH+cdUtbuL6GL4gCHbJ1BOwCnWaTRvbC0ug42S5Q8x8buBlvT41vRJJr6wsbjfV2zS9mlydM70q
OtYydxXSechXvoVVigPbZVcDLLyYHqB7gCWqfl0uUSZ4J3JQkiHb1ANU7kVeju9iDpjkgxq3r9JO
2cyQ1OtdyNM1vl2v4KQyrlzA9Xtx5DAF22Dmic0drN04e/lkEwJUy5D2b7hxR+hzL40jlFMFdRdT
IWnWYJ22uIfZBZ6tgsopGSPhFJi5h/BJzudFybhiE3f81/oOXcXDWwNvivlphT3XJ4fU7sT8hoSY
hDfIrZSA0RsdaLGQ+ioUUMOuh53hcVr0WN8+cmEf5OVVeOQ1Mm6wQMDucTlNx1XmMWyHZEjTA821
Y0Fbw1F6jlCEiqyzr/dIVDGmOKKQ/TzHujhRwzvP1S5xXOPYoxUapSj6wE5iM6KpAJJFcA46SX95
Y5BrXbcZTweCH4OdPKTRx15X807z8yc7yhU/MXpsGmd4kNhaAG1neMy6DJHSR5sxCAxj4B8EJ1up
nA3yUrZ/iDc+C4EzrrX4OLHnGU6uBgfEXoMmuIosEdSLtJ6utmB/QdV46N/EqTHQ57h0G13Jk8IE
9iJBMI6w1CP2QWGRKEEdM2w72Vp4wtsLPOn1pat2Gt36oGfArBfEPDnkvrMUSBNG7kJghskTb7Nj
dzMmyrqXTNWq1848U7B9YFQoFoe+diLM27rEtG9P6+aDwxwIstjhtG6zKtiToAAS8Y7/nQ/F6OA+
UcaRM4GhO3tOAL8UA4evV1zulKDs8U2y91ChH6wUJx7kfvx4p8RVsIzSp1txtDNN8Rh1nuEmXSd0
ug/D2WQYqWHwcBwIRDitebNIzh7AO7XQmp4UhDLcGP7thp8xkXUxxSS5YFSFD8mHYLIh0fqOhakr
edR6vALXaX31qTKQp92/2s4Gxzc7u9jJk8WDGkNoHHprlBH0Zi5RoPSmcPY/GLHAWIzFYXvzIGJd
c90OL9wn+3xAOvwKF1yXCUAxZRGk4L5dCa/AqBqA4ecTTqmGbrPLwPz5ZDrK+N451K2qI1HiI3vc
jWirjSXiKQRtYvhaQp679Agl73zigCRwUL0+qJ9saYwFAi31+gCSe6ydc8/81Ea0M7qNXQotHvJO
lOAjqa/gn4zpWKj+sSzjdLvzjq6LLUbVvDwJH7AGJw6PGCbiWCKQQKRicky2SIZvuo0thph2MxKG
HmCW4xa2HOMP9eypH9JIIJ5yyQpnckrLQyhjm/GEgeYF4Y1VBEBN2IlESuLooxz4d9tyQKJi8WBy
yC5tlXtxQlOEPJmQLvyPe2A48IAFQgtkD1zrZHo1LKshWS6bL8ns08XC/QkQU8IyUD2oJv3NrNjx
Kyi9zq7S11DocXViiOBJQUMBrRjjTBFCE+iMUsZHA16qF+xTHA0i5resOykmlRCiP8bnDzAsp+NX
y5fqIYW+6GD/HdTjR0wQEIywyCx0g9gnzAgOQrRJ+IgWMHiRLIBtmHDV5+OM35C7KSdMWYqkZ3Qb
p71JfAGwPBDx9HNOY0oSPAE4YQ+fZ+ak8yqizOPo4CbYw/MuuqCKFuKTKkgpMWwIsW+Cfi1/QfFj
EygewWkpBWmMn0h+XSTA6vKeYTiUXFifbFMVvpJhjWwWCDWNazapTVebZWmo8u0MqSXJptlKI+Wx
1wuf4VIMTbd5esd0QBOeTdiHnvZlRExjGhQRLaL+VXXBnom8s2AMM28/d+Gay7g2cV8BDJUjmOnG
Q5X39Trb+4J8NL+z2cItCfIJ5HFpoYwvqg0Q31lIfs46xxU0Kg9srPKXwo5DotbRURD1MM5Shwze
cYO4DDqc8V3+anzUAIM8fdiw59yXJbyqdqvxeLUQIktrsgQYpmVJDHzzWL0yojfYgSD1MFSji8rt
Kk5XTXRpNUAumnFyQzc9WEKMFsqAvy3XUU9E1IG8FdSVLKTb/FUw4GElqHvh48opgRYAchYsHQZ9
JfS+FkGiybn3eMkwbN2qbBdsfnIXTvzG1vopLKLBBb3g4lh9MRG4MOIHZdOHODclgwwdYsvWZDyg
eMxoU3CewmnhU/QfsbY3XigEWVqoqyOG38zWgCJmDEqZjxw/n1/CqDPQXljvIb4bGjeX8oXGH3Oq
duyEa8M435syZRsbz9WTPMywGoZzjMLObouM0D2DBYRmE17DlhYfbQLee0bjp5kiY5IcaB+3PkAa
n3jTNw7ojIQcsYQP+RYRL6yzf/7jf//f//NR/0fydR3+VzjzPy5lNrweL4/iP/8pyv/8x79nNv93
HrLR5m9/bHFUTtqf/l8H43lMtctFml1dDOCyLmIbZfWMkqkBfA0db3T7wovo7xeVfwj1FoVvF22D
pL9dVJQ2Z7GWSL5m1XQ4W0KdmJce0AHZU4tHyPaBcfoN7s725p0HzYBmao131VC5xXxXUFJgTcME
1Mm6BB5Z5rvj45fnIv2YZf3tFtvn9u0WN8b1pZo1t4iXzGWAqtbEeAUkcqGFfB84+E9khAAfB5QG
VHMnahKr9sUcWhgwevrb3fyWHN2mWn+7m/KhiI/6nkuzc0hyH2LqIxYgKa8q+K0IcXuE/bVSOpli
0XQuxUicYwOpDcDVaoBwR36B5orDv3+L4g8h8KIo6ZKsi6JqCupbWPr5pBeXV6OK7QiOjm9z9QlN
04YVg9O18oEtQznJBp2aMTgescd2xttrFr/cw0/L9/s9vGWo69dXJdc690DYeBaVSFIktybLwkaZ
OtR6mFsit6/DX67aBnW/B51/v+pb0PnhUWSleuWqyRHs00amXWCmITgltbVkH51fLvfT60JYuabL
gmHqivj27Se5LNblRhBnaZt1GShKf/MpkOSBLoPjFJfQXy744/spSZphCLKqi7r09vnSe552tE5H
mJWYAODUPjtPq4RIrucQIB3RWsdWKMPJFxPHSBTkvTgnK+oeG9hOAryjlLrNmmkD5IZxjukVzHIq
ywx+eSrtTbx/Cd9vsl2e396J46YRz2KTiLNsLuwhKX7dAfYwNpojWvJee+jHkGCBJ/AjGeo9dfXL
5X96Jb9dXn4LczeNp9hUGZfPzf6ZIUT/FSRxAaT/8BAedGKK3MsaUgBcxE7vl2v/tCAkWZBFTZZF
QTDfNu3j1TwI+ePGR2/oZJpthWlNaSOQpfIfc/D1f7neT5vh9+u1f/7tUb9SRTAzkevdlxhQ66oL
h17tH3B3m+MFwCEHFcv75Zo/Pl9Z1lUurBiK+vb1dnRTuB9vF3FWqF6NkhirWE+Hqmkfp/JsdtsW
E0O2TxP9l7Uv/vxZ//91tbfvVTxopiZoV3Em+Lzd5JloSIDaWARsSJ3b2sB/8vbLefjjIdxuo4Yh
6YbGP/71+d6kl/p68IRnR8NmPHAeoM/HFaCLP1a7lcM7BcT95aLyzx/0vy/69pJ3XtrzchZTcYYB
6RjSBI69baLh2cHFyaaAHt+wv++MEcd1F4InUOk+/Bn9aXBgWCLgGoqQufrtpf7xW1d0xdQkQRBN
6e1MuWjGTTueNWFmDhgU4J2jfzCPyLa6p/dlBXGxy7ZCVy3soF7/fcXJ7Yp631B4pSRR1XTNlN7f
qoOeHV4dkWvjfWtLiER0jOhPpKemw01EUCqRilgfxwePkGVHIi9G7m5CzQHboSFSdlL3Eae0kvxf
HjIj721218Ho7/eotSvhb/f49iYqt9RUlPYe704bV/0KLh5UWe5Fci+fxwATCGIc8PjqYuBnE1eL
YzVGw/TWkE3XxIPZpYMlBS71cCTiJCJry7m7pg8M7JtDrDIZo95c2PHxJgSY8hEY8NsNhIOTp6/S
GdB9hnX/qlogcMKw/bevX/hpUSqS1J50mmpo5ttRd1But7LOSwGGCORoO5szZb1cvdSkR/Oq+X0I
S7VD9IsHg1jcOB268/P2PoD1yiTuILsQPrVqij6orobMkCBqVnDXrz1NtXEkqEEOChvKM1FCDNgO
DTQyVLN4FU4Ol24z5KekoQEaTm7VGYk31jmtnza4KoDxfU6Tp7MqaQcp5i9f6uqZjXMZgmFLIWsF
IXCwGI3j2MkMl7Dv1rLluKixAwYP6yCqASJxMNO6bAI8OsHv6xJOCZw3UHp4L126xKoltx8HlxEG
vyk+0UT0gmvhMpt5F3h4efbLotd/KqAUVdZURWOfFYS3F+58O0hp1RgvFj05hsEyjbufbRzfmiF1
LyfLEn1yDNjqt0trmFjxfGM7sXd2YGotzS4E2BCeMmyEo53Ex9i3+u4jnuF28Eysof90H5bbOMy1
XcVarVq3jtQdHeK9gyIMYlP1y8cRf9o/VJnSRRIkQ1PM9s+/nVRV9RLTBtuCGYKk/BQoQnAzyGJO
vePM0INVSnATquEiYDYa/v3V/Gn3+H7l9wdp5ub5Vh6oCfsixjlR1uJwoGIqBM+/X0n8qfz8fqm3
4yK9qlJ+1fiQSDdA/DKay0BPWw3sK2Lx+n+/nP5TtfH9cm8HhXB8VWl95ZPJeggwheFBMqazZ6Kn
bOUlbYhmwCmwEsZKvUcZCdscwjn3skr2gAWA4NDDG9WRZp1X/6KPGQ/nunf7VGbqWAQDTlw1jVgt
SDcZihiwKjh+6vAYP0X4p05n9tiX9xGvqdrpn033ojmd1aGDKaR9W79q36x9YtYuaIYoVElYGePn
MFZr645eC9QhuE7yg3v45fD89St4q05ORnUSDg3P5DVh3D6orsRPNoPapk0HEPj7FyD9fVGrwltJ
IlVyk3eenNTHvsTmTQI0TGHE6MQgk1rkklnnPbsHzMEw7OlBXrSF3n3M4dz95T5+OnxUVoKpG7qo
acbbfWTnQ/nQJDZntBYOMAyND04NnkYC6qUHLXiMaNPs67ES4no8uA7gheYDkuq6txiPkF+WZbvq
3k/C7zfzVgO/HpvUvD+5Gc2HWnAfwieolhrxbL+81z8WZ6quy9QkhoH0/+1C0qvJ8+v1wac2oZnm
Bf94OtfIP9npFmfIQ/e3TybJ7Sn3/tk0Wi9NlBQqUfF9L8kvdSq/cmFWjeZNpFsbdFqOabItX3qN
Pb/gGoPen1xnBkYIya1sLNkDZu24JH+92ozTO1JTRLNUdLYAdQb3U7wRHYahwXote2SHfKSMO8Ji
T8GpJy4MquUtlOy6t1Z7g3x9dq5xG6JK0MfRvR4jUJiPQazsSX60sBsq3Jd3mAJ0LnMQaacA0LVO
48sUA4n5Jlo3HA+DlthgCfF6s29Hg0XIqJ/tQrKf2Ay4GEFGa0zYiH0m+Ea8WLvpMcrRf5jjMef1
y7d6RQ9Z1a11p2SDA2KXnFXTarO2VWbnoelfUVQdLv611zufI6ayjJpwvLZWEE/wkOhBW8NpfbWx
Zk//0Frf0BUFxUQKwCNoSp1JUHU/6xTrAovWtGPtTxNU8JUdKGOA6Txg+MD/7pEk5JLLoBC6rSX1
ACLDGyhfZMB+7WvoLq3ZaXjfKktlCcBO8fx0EpMplV1O8RDI0LdZK8OE9GmDKg7aJOH+7BZN4BAR
JWvpK7Reu89f3lLpp/0arEBVNVNVTVV7g660urlIFz0RZsLMW8eObHXzBaIIq7vM+voSCZkFb6Ar
xZ9NtxsQBGvncKY46Q/TfJtDWYlFT7dgmhBFZp2szyJAovZ5d+aIAvx4MGAO0xZbbacwHiexzul/
6g2/tOHJDjO/tgYSufHTxBpveqE1gMC9Xh9sb1yP/HAqLsIx8XCMNj/8jq2B9gbtb58pMsujtWhn
DrD7nIfg5474dHRk/IE4XsC5wVhjbwzExlqlIPAzpZsPoj5roR+lFl9daclD0+nO53qbKJwEWLAW
lreed4Ng8vAnI8EfOZFozw5dOwoufjB6raD2L+ZPL7NiQtYG8Tk0eQbrgdrbeUvdmuvOyC53+67m
vibCqAsDc5JZy+Pd6o46w8r61MajST44WAGDd+BHjsG/f49y+5L/2ybw7Wt8K4VN9fDonB+d16yC
oTcvXT7ZIM6jNcz35Vq0BhZS18kxRBFg9ZolsLu1apztzN5X1igPjou/346k/7T766omSIIsAQyZ
b7t/oxc3oT5KrxlLI98zjSF122tf+9pJV8r8xZu6un2aHlYBwlfl89+ncTJekh7BSsJkDhM2/vUc
NjYPU31glKUPknnGBqf5y4fTXVfu+tZzvMKKrxb1YRzDcKABV7sAT2Hzx5sRL8d9kngN0Yu1o8yb
OdtxFYsBQqzDsmrV5pa2FXtadJnyGqIJGBg+OVX9O2f0Af+fVeM+JgcbRkmBzqVHaR03tEG4OQbH
7rXfwa0JCR1zCOvVHXfcuk0Ie/XVtU5gzwA3kk5cgnvB2HHRcSJ5OEK3tjtr+N1Z6Pbb6vLD7bGO
I0iGvZ7YvwTScNhbIA62VtB4PeY2/b72oY8kZk09xEudkezr/mULoJ1MoYezhVE24g9EOoNVQE04
k2xIOM+TCYmr+mDOkLvvr6AhgYyhl4WCofSyHnJ77DzZEp+ZYyxJUb+PELTG7DPXCS6UPk4gTjra
F12V4SNe3juaPafonmcbt+MwlnFea2aamTXCjcwpu+aQ4dXo6cN4Gh2i6wCyDb9VBMng7He6aK3D
eRHw7nTrlfGy5hDMELO0Cg3cl6Ac9/Pu5gV/E/VssVNDtPR0EeUCC89fyjBZ+HFRahorUqLYV977
RfmgnoWsKHhJbHmAV7SLVRSNjLgs9/CLQJ1JCe51PmAJsoAMHwejCXub3fbOdM5OZ5lgB5LR7WNm
gTSHLG/06sx+/thx4/Ul8s0WrJt14+b4glrqEs8t2dt0XGl++ZS9W0gRdg8h8/ZgqGOHFZXjck3Y
KBwO8IP1JRSX4JP8yu4xLPumxdZyd5ax54UYwz2t8ZTst8o9ugfnNEon9LP5CG1mMUL06CUjOHp2
0qWPIDMLIiSOFudJ4TezDXNcYqGovJy8T4CtCwR/DltREP6m+xwbXbd0K1vxAUH5qMTFH7gYPpkh
hJLgBHm+a9ovhoGz0wy1ZiyiT8MPOdj0dPvmIr8kmTqWR3eXqelHYaIot1n9etx8QJrznvu0L3h6
lA1F/OjuvrGgzbLProSdBS6be+1Jv8o8ADMHtChe0VNoYDG+W6HtHgmMsDO7trNe6UHU8E9T1ISA
te1wdTqzn7PMaUKhd/q8j0mzCSEXeBAvV3WcdrVu7jFvtVHghBQGFAFT0RV6FPv8stB60G+W2AZ2
ImobtxxUoUoQD8KeeiYFEeQEV2+DwSBVs+jRYQY3/xbjq+NT0WBdfYkj1GVQBTCz+oTjgIYQAcoo
jZiVhkEVbMY6b9Inr9LnIVaH6K/Z9oNmbAb4kAb8OyPT1P77riv/VPobDFdMFrcsUgxySHzrZ1/S
Vbs/0k4zu33gq2mJieMIMAziwS48O9iKrdrvldL3S3GQPdma1btO+2hnolHHGRXB5+2XXuRH1PD7
Db01g3r+PD1zY9OAF6htRbFt93d5sozjwp7yvXKL1hfJTbblbixKLZ6zFd3HgT36HzwZE7hUNMEJ
Df3fO/38Kkv5QeDJPHpZ7WDWD4NdIs5TjBuR6rJNC6A9Ed0nbjatqhoHdF8fFU/cxeCH3CFAbMIM
7xLvhI4bXvbiMT6ZYYNadwfI9cvt/lSUmQrQIriiytygBb6+fZHH+/24uT3BWR6sYLl1frlM05Ce
+SZZmhBehiL07O71S9eRtkq1hzQYg9QpXKCo2Pjkpj+pIfcauXQMvfErkLDzweL8fwItgCCapmEY
pgAk9K+3WZSbk5lU1I6o9awz2ubuKYZX26f3nPzyRNq/6q2+kUTNAOIH91ZU7a2vStSOnuil1Myk
mIqCKbuGu+BIFeEJw2WXR+ABqOpzW/MNWM+e3sqejemRG9p4dXTbSxyjZ3x+GTlpvww8pB8asH+5
t7dvKz8VnYv05N4EdlDUNs6DmCS/Pc9PZE1R2np3t54/YGp0ON5GxwUB0OPfxjw/tYGSyEBAUUU2
AE1vN4dva0bUL0mjGGIzo/D0ptBGKafj0up2PYqkMAzH/tF2LY4d24zsCGt0fBq8v39LPz+Jb/fw
1oo+Hh1to954EuT4JvMnYE7/8NkKH3AqPTn4JSOE12FiFsB/NzfvYaIYPeuW54DGDFU1XhZQZX65
qR+XzrebetsVGyl9PBk8tw9G5kCNzz2PA3X88klNg6Ru2xPnlxfjzwjm31brt0u+7XsbtSxN88hz
6Hrr+4rTGTfROviqLdP2H5bvum40aawDaQOzCcJRe/7LR/4BXpQMMAhRY+ZuCO8YkKYVana//cFp
kS3YIBCWxJRmQBiVvQvH44+H9bHAhDQUI9l+2BH8mjYw4ZeCy2w/5vtj+H4bby+ttinu9/JsIupz
KKkIraPQIGBe2V6YkUguNghL8jF7skdGC2XTtf+Y7kJ4VAjbUyef4U5oV77eRWbtYAvmfhnOuYvy
fYxVXFg6bRNDY+8ybIKPJHgwz9fpPAt7GnUHEnzfpaOvBoxWOPxFW4Le9fCzG4d5Go+CCWx1a783
HVhcCzh0Lr5ozsUOoK+1OcvykPi2X45Dvd0I/vY83jaKW6Ek1/OZr2XefisPPjQy/s2esaGnB2ht
rCkoGdG+06vPvgVQ9wr4zLr9ZBBD0iOiH99PfBpg13q5kjWh1nCwHcMCfUTiRNwtXQRSFr3oTEOJ
yHOxLtEsMB3GBqlvOkSD259/X2nKTy+XKbPKZNkQ/v2kkrVG0Qvl8ppdoUHleJd4Zom0uI2J4PW/
rDoMgEi8bueg3vULbjIuHEdX7xf4NvgQ019BCgkN6TpTAUxUbu61B9Xp2kZDaa8/1Nx0jRvRfQ1Y
6NTDv9/9T+CHZKqiLpuSJNMTvIEfysG8X+Uqec1qz9jCzn0SID30e33briw64+jhX+ynp3U3vxwZ
ovTjc/t25fZM+bZbn4XUOKjqgaVQuKXFemjsOK7s9dr0bvDlcDomQsSem5wnZyI4x8PEJs09vNqD
1BmsBy/Ltxa+N2CoZ3mJNch9a/g1BW3ZEY9jhWg5mEDy08c/M9qhO8PMYgHy0QqTb/bdnkSIkZyR
Pdp/0gawUET+CHop8MxWtoHBoogfetg9zM+D7jyYoDl2nIAiEQ3gL9XOnzHt+2sBXGpSnJlAmH/g
82/PQslAUs8PvoXKLt2nA6hjTVt8z7NC/4Naxq68Vb8fnTy+EjKOfrm8+kPVLEuqIgqKKQkUMm+H
ltk0h0OG1xrng9f0KUx3OyEeZGDnRLqHJ3d38aZtrihK6wCXq+5gerHAByfgggfIx1HuPf2nP8G+
g3+NMie6OhP+H0doqwEK/I3g88Om+i+3+3ac1ZJ0kI45t4tgzlWpNGjbh7hP/jpd/8Pme/te/uVK
b6eYUjbiqy65UttMxLERiYjK6BTdw/DlrHft2puOQ8vHaYhOkjXcRRECLCygiKVt3pGVZAnuwGND
m/LTBRjbIB3sBh77njcNfd0es1hT1u/Yb2jfnLPV0z47qM6Um/WRLX3+1A8Vy+rYvj9MQiEENBzv
wrDNeQe49fr91LJ7/le4gAj6cLVBD9m/1347TrSqbZdZO6v4ZgdR1E/Hsu2+bLd/dbaN099KluGx
xo8eOtdZ8bA+G5+8J/9PCgfK1zLQbzDWsXCxhf584352l3Qw4HzdPW8E0YGuiiy1hSr+viWJf+D6
96cus5UKhsqYVXindzwO5zpJylszW8bh1GhTbeNs1nGfu+kdI/7HNB8LtyEhgJvjohBGsWJ7N4P8
KaThcv+iximCstFBsMbAUbJOUzA84DQiujxg4ditsvHHPcGuB6syFS645aUrb6yFTwT98vi4+X+c
ndeO4lqbhq8IyTmcOttgcipOUEGRgzHB2Fz9PKv+0UwVjYrRaGsH7e4u28vL60tvSFEeRjkYkWPV
dA9V8+MGpLRwjXO4RA24BipXhTqeihamhUuNCXUhQDuiA7VScTxjgsGPdxp0YCd0Vj2XMp5A3KDY
73yhkDvqrGaA3iI4+Je8l8GMFOKnGBZlDcoTIPnKMZo28XFaoN/XehOpXg171Z/r+rSbjWxvn2l2
VwPCrmjjFu3+ZgHzACQ7DIi3RcGrz1SVbZVqBbCOpT2dKsc8U4xzmVEUdFSCvZLS1OSQfzAKm/Vj
zFtclKnjs4/CNPv2k2WY+p13u+lVIqqqiuh3qbZpKN8dgx9H6+m+Kq7yms2EslyottK65Q5pJ1GS
hHFZp6nuFck0mH8A3WaUSrvuzW5+uQo/rv+0CtpF2V3KFYsOWKDW4jiF+7FYbEfttuY0rBG6ZVvv
TZalvrgmmCAdLTfdMACaPh2Q21Iyzvvj/j5YN4bjAvhB7jLk2qVdq/84u93S6e86zB6udaUdiqOC
RNynOR9Fq6BOgzI7+V/qm6+aJ/439ft1U+LXf7wIbb9WSk073AdQ8mHMT25+GhCuH3WsEF1kwbrh
lHCdmT4AHFo1WMIQb2ZqMBGb9fj9D0YOKmGosJwZkh3dlgj10FYRL/Pz3MkG/ZLGzgfqPA5MwO5i
PyucfnCZ9LcUO5swNBpzS3CuRn4oeolFtAA0HrRhHw03jXixMsD57FIQQARcae5zOJ9GYW1Bsunq
7gDryNwhsiWXtZP4jcbVaYPHv7ttNfUbn0lU+yAcWoGLgCBJA2j/+N7nnP3w57S3F6eRirRAH0y8
ixqDA1MlTFBDdItUY4pDCWS3OxBcpCa60py7Z0j+d+ccoJ08HluFV796+RCdhdawXkXLa0oekkAZ
GdJdjqF6zEzUQp0lAo+95Y0ERf7QY0iR6BbAefemlS+5Y3Ip3bO95XZyj8iCc9MhGRYdaGRu/g+v
+83bfhr4r7V7LhVbtuCjhR7BzU1bqhfEOjT6iCX3G5XnD7yl6b2p+75hjk+x4+cuM0XW+WOX5aZu
7wt7d+dzB+W9pNqVlopbc0hhaAg5a8qoPO2fe/3uvNFoqlShMOB7CqS18/AjRM8MCMT84C5gBoZK
HN6Ipau2HTZcN2KotRRwdat6d9ev8j+Nw0kDrawC4Hxuzl2mx3xjW9y1ksLMIHPAgL4vWpWbEA+V
ozNqNKdOFCEY6njqV/1S3735PIG8vXphP27h6Zya3qS7ec54YaoD2GqaSokp853CJdo54/ExnsBi
z51Jnf9L7JikdMnzlA7L2Bp8bUMap16afU5I3fsx+rwOlf7KidmA9ppmjO0EcclsiGYnbKluaLSN
+M4ANEcy8Iu8xmjtHb4jfFu2zY+GOWjQNf+sJf/5ThnHk2ftGcdjqgGIqoccosOwiw1l+22c0ql0
O/TKJe8TA9vPT5J8Us+j7/Z6PVrPx60fdZZl6DqNO9wJxqdgrhsNt9k7oZu78khhcgpEp4N808D7
uqHR+2ZxFVFE/bMpDd1WVYC/kmU+lTry1ZIe991WrO34DEqs5rAaD0eNAkp1L2woQVKGvXVCVvV3
9Hl75aeW2EaaPrZbjY2FYwzjjbHHCIQXwzDgsx2CFIibPq3mJZZnb2Agr+IuW/p/n/lpP63UfaHm
a55Zo6jDDZN57GRiuNRt8aJ7ikbI94uDNeFt2TE76M1B8Kqw/XX9pxgoP043WRdrLgJgS1QyxL1w
P2qotLtIiGvtTudde0N7e9WnICerVSadTHFVDuwlXX4zaDGo8nJq21UXtaVPOoJIuE34gmEKUPd+
34joXWSfikvtO5tNai22yMZJPQTLRp3IdZvauJncWlBSYYFx8Mf1MoAHxNwrqVvNTr3q1r96LpP9
5ohgNLIcn35WDtuOSpdoUItoiG6akotuETJgTmtSKt7kQiVhfaAsgUEi6WjCkO0e9i+LR7T3AgoU
SIxp/T4cc9rUKcTFR1cDX+xc/ANXvqGlJkFEdMBuInqCMlWUDCAWNomQaz+pYsbsR8fZLwVWIZEc
kd11zZja2Ze6TDed7eDLjqy0vmlOdWZxKbjcFlGySw+if9y6iziepVoitOFMhI4mgeLH21m3K5A5
GydutdKrh9aHNx7LwUTz+92a29YvTtiND36MQpeHRQeDdKH4WnO7/aLHcbrYhF2jMQo/1l0/GXwk
3Nah9bjTCEYiJwhHpots/dkNpa+G88E8CybcilX1z6UzGKwjTqZGw2qEXTpxzmnt9KkiwNeWThYe
XFCdVoOThfqr/IQyt7x7mMriu+3TrKJ/5Th9Dsf4TnWPwpFjz1t50ocIA//f2ZEOeV21yQ9eJd1w
sa/PR9+ioUwL6Tss7lEUUeb5oxoOno4PbtH9/KTB5Hdq/ShqNv2RiFvGmvpRI7O4oSVlBE2kDfwm
pdDFSZiauLfoS+pq3a/I/Tw7zSi6ib0RvfvqXnQSfn11T2F/U0xrF1V8dbVIdygzjIQp8STY+Zm7
0JthY3T3wPh8kkXRlGN//33cvaJY/bz8M+Luer5k68OJyyOew+y5takH3fno7Is3TpOX9PZNqv3d
mfnjaH/mAxp3rbqf9lwx94+wjaD5ptPIaG1B8f39bK/z5/89UC3ld2ZzsKan09nmSlVYz5bicwwm
rWDfWwEp7i7Qe3Gs3sgOm7KfLDt89I1371ac2H89qohyP1Kr9SHTttmKWDJEZrslEFB8emu3RTiJ
Fqe6FLcbHxYHwCPtAYJ6c3VdxMi/rv4UQ8+1a7E6aDz+Zqm3HogOeWMVMJbPaYrIZqv0aCSTIXT4
zleOY3zBMpT8NpInHLiNxroZNhHUaCJdOVw3RxhKg4hL9j64Nsc+OZ0lPUCE4WhDvk+tXoEufu3K
pyBc2OUls4GND+pMosf1G+n5V3putFpHbhUdHEdrL9Yed99ieDYks0q9MhgHqvdwuqtFnGGx10Kt
J15xsqGmp3e33ikO5P4MfUinTZba2PVhLrp66oc+dWwPDdPKGSjelpRx0cEsIaUw0EaVw9Oq7Row
cjGCv7kdMUDg0OJQabq9bbK816O3pYAtNuZfb07sqx/7Rs9PWVHWeHwvVVxR+DvBDNgkFek1stp9
PcqIRI9muyvG4QJGmacZGh5OPBfHXaPWQeBe3GPbYYmqAaOB/gZGtH9wtXjkbLufyKT1evtJJfLj
+jZcW76CBE6Acx2KGx30eDnhI8AJzUtMOERyLcNW2eko1FBDqqx37dR3qY/1lHpo9g0A7JEPxY7G
41KkrYg9uAFPfq2vAQHqvCY7wXHCufd6zF86746KN6ew9ZSFTLXrtTgUrPjw0aqLnQboJoi5dPvR
Hfm1ji8atKjKvUs3XxEhf+30p+M/q1Ur1ci4MBPom5PeKfFnyoAMqK/X46Chiw8SdGIWU86gQ/Bw
eis2Y/1dHvbuDTxj7/QLtJjbiTfgpakO7CdedUgQwH2sFu1VyHgDljzaDmhGjZZ12m5G890mUN/k
/M/sKEm/H7PNTbyDnIQJKEowmeSooCHYR0QE8bnldShxYxPzASInQSNXEsjMDkaXzpso9Woq/fO9
fH+iPz5Bc1Np2VVsCG9891unoJW7fbKNsO2gQH5sNl2iMU2BLHoTs8RO/+PTf54uTWvm4VjteA/H
cd2cA753mdfw4a+D0sF5uz3SWjePXok4tE4Lmn/vUC/vbuApatwv+e28E0cvTrVAA1l6XMwR4W+g
zMF3uaP5VNQhXfij9uiG3VTTb5JeNQgaIwEUxUY06gn469/r8gqm9Ot9PEWEvKbaRiE2B0UzMFUc
mkb7FvnkLQUNdIz2Tih4ZH6SoDfYSRLMHcPPHsW/OLhXszc3Iz7Kv17S0/lcXtZVrnxvjswB9Xfb
AwIUr6r8wvgz4tQ4jnYhrp3xwgSs2UDKjLlB9I3J7oERrauoq17T0wAE1duu4euuxP9UkfbTUbq3
7Ftpiw2U+9iG+6Kc+u7LNETlenaTDlHs7+V4lWjokqFZhioDkzSfi/XL7Xa83a61YjCmzmnmQ6RB
LFRJEf1T7qhfCT1CMEjrvjyXvuW3cuCKt2sDm5pHQGLvtMRgJ9w1VN3ZDiUUzcGx48uyhve4a+CI
dWKw14ZctTacm0Doyy4u2BDX+AjffPbav29Wh6NmM9pV4KYr9tNxrK2svMxV0AdVSBVlO+mpbbi3
Tkuf9dc9qAM1CqTdoHDiLi4WYvB+JJvsdkHJNC5xk6YYXIDtI0Rcuter6htkfu0YBw0XtKrhv3vX
L6ByP+9WfYZsHG/Wzs5XU4GV0BL0neqoMENizsMVLWHf6S4WJV+G7T8QEkehPY78LXO5Mf4Y8WVU
hX9vgxfwbe5GVlXdUgzZMqWntYMzfrrZJ+5G7lnpWEJ6FfQxJ3fm1LOovjwOliAOEHF1J61DB0xJ
0S/jVqzW4x2yudhiewfXdhfTYDTKYiXwL15IfmOLXlb7EY4+ZKRMGmF4nIXkNnev4Q6MiA4QeMpV
DEJjaW+dL+1tVNLEeff7W//1VN/lzI9AsL0au4d55KmGWnhgRxynzgSLs1a+AnnRITSl3+kz9LLC
0bvteUHr0SKVRJsiETKHzA4TGEoIz3hrykoTQTrnHWjG/LfQ+H2TT6CZ27TYqKc7IBGEgBzzu933
ABHLu3cujuzF/U3prnx8e8Corp3YbtYuNEqhsE09SQ4w9C2n7l3/by5Pet5SfSPNOGNOe/LJPfzm
HZgsxBbc6NHlcQbJ4WtaT8CSUAXY3pdReV/I8aKRnaJH/LUPoW7vdu7Sbq9TIDKb/uFNvvb2rTyV
dtVjf67drrwVtG3vrt2Cr+D1d0kffL2z78P60QbWZ43ZAVKwzG0W87J7D/6TNiAEl+AZc3APX+ir
1LfO8jRA10iAd+w3Mgrav4m8eC+GaTPP001JfgqmubXWZDMDQsqgO01bMpi6mt9d+X1uMbgW9JX6
/TgOEXwJp72G7H48hsmgh2sTvmViYjx8t1NecD64I1XSVUsGNMGZ/bu0eJwvepap+mMw3vlDum2M
NGlAi20chzbdnDbTbS3o3b22HrpQURgH7DF7gEbk7WHp/n1kvMiyuBv0PwzbkjkwvpuxPz8uQzes
lVo8yH5vfuVmzgYoenHyKEmJCA2/uXI/5fQxOblL5A/fHfb/pjq/r/70dnbZxtpYV65Ok1lyA2hF
lJOPYDy7dSD2Jngo1ft9QJloUjtTcjDYTnHXFEd9Y//wP9zklAyQlIK+jboXtaINQWjqvoO6vMiL
dYn4KoM6+p7uP3URLrq5PV3PKifQozUcG+Gk9NSgpfmtuMaN6U3gLuHNa3zkcRMCSIS4fMSc6s0X
x954cRD+vI2n1VIOxyMdatg5yqR+8cfj7HM8HAJ58OpKKHTo6XciMKv3EAyxGVrfGDJeaIriB1F6
6w/0v51N4e3qeXPCLyku1svO9eS0mECSTLYbVTDS07bti7CahzG2AW1ouiSajJfOGL17JyrbdjYP
fQwK8CYCefS57W4ffk7XUQi+wdz6nH6z37IWcaFXLnqRZTpLZtQJZrrfW2g5fPd2tH/zLd6OwIer
mi5Z0ndy9GMLZ3JV7q0j/BDE3USPhz5zq2goQ3aP81DBtUxUj8o9idu6PzpyIqf4d+qmi5xK4V8a
FOPnpou1h+Dr0WxAlzti0PjmO3uV1jDWNk3FBOWrPMOVjHK7PprnQ0VSeHC8MV1pvvxJn5lKjIZR
2+h9fHxA7O71KGk4eP6++ssl+nn1p5TU2B9z+7A7V1T3cLFgRlnuDZXGu1dVOLBoejCJORm7+1mI
IeolmKtM03I29IqSN/j0RV8Zvd3oMB+IiAPi5k0C+405f47xP2/wqfqvzPKu5EducGgxTUSQmxKD
KrgVh6dovoCoBQxa5Bwn2J+KM6A3z2jzzSK9+ryIEDbIWwMU/7MaTZ4bt5psrYD/DuupLpogrZYg
rdLhdtraVzeOoTYCBG5/IKxXechNurQCOjJDmV7vmLhMFN4dzy+KLl0y2dLMPlWTpPgpWMDy1KeK
XCvxLqIJH9WID/hxYGdPVqH4c6NlcidNlCicnLQud7rtBQ6kfKDo6fvo9DMIfWB0/vbk1l/FVVMm
RzdtC7DGM0TlYp3M0/GilwOb+jTNRZh3Vl7vxiT44VVuGVTwoR4OUvfcytxwJtCv3JpvuydHgSZU
OQuRbe5xzdDDKsCrhbtFPZJja8pfYk7EwcFg8+93/N1Eed5nP2/7aT3z+2pXo0ArB2IihSWKj8x+
EyVM1FXkAMXNYBPdU3OkRzsfolNTQ00deUeEHrIQs42+Ea5DCUDdNDR4Ezi4Ms29BHKIIwhPoScK
hjRasHLZMv6oj46Cv0kQs/bKpArymN8RVnM9xM8tzGOhuWIEMCZbGVDEDLldpX4Kq/pX5xjuQ0yX
mvj5otBoR+fg71VAxuxFJPm5DE/nwVXem0fjNi0HJwxpbM9I1sEOFOfRO7egXmNVBfA7UULNLaIq
wZSOiZZAtJb0fS882s2jDhywBJ2b8BIsogtvC1E0Agc1UDTJfCnBU+sTiWafSDR4zAyobsWMRWTw
BqjJPQysft+GWryK0QB3Be9RrEeBdxe2dJAcMcCByrWn3X11qzp7gq0jBUK/ZkV+9M3fpmvqY4nA
JtIi2bdArR2Cm3dKcFqKBZcF/zYP+ym9bfhI3ACMQz8+vrvrgcxeO79FXr5AMPGt/vgkns6wo7zN
aEqwqFhmuMvxBIV5hkhgeakAp6CBAeWc3N6BZUJzM+W74FsAAV93Ty4bvX6HCv/1iQXKG9SyLq77
z57XDEMj+GiSaj2lDdohzx7nK2iyOtndBfrzLurva95qz1gVLR3Q68Ws2+8Xo24rLmdgTdx8AsG3
DxS52243fVdOi0kGSOeULDMUc2HE9NSdQ923Bd99x1vBScDg198ELf3lJv1x308Np+J0l2+mCRYP
Xvo4VZaZM6w6zJwdwTXv75nhdNeBpQtsGNDpWOSHMC3jg+uEDOkHuez0JIgB1EBLbrHpHpufA3Az
HNlvWmPyN0XvryV+OlYqrZZNyzwX0X1cZ8f7N8NZSe5GjlpKSc9uZiwpN/pyVGJi5GySh9OyA8xx
OEbiuC2oAqNuGG+SPmDblG7ruDWR0ltIhrkF2AWGBZarGCun6TVGPKx/SYGSd03f8LpxEKzqiDqo
Xr/P1LgRfjTltJZ8ovcbHDsMtZOm7I6uS7+Z9MARRh3gztvok8QZ+MnJQF/ZaT58ANDsTbSYSUDu
s2WkkaZ4qK3ADsvC/BoLBn7n6+9jyBCr8s+q6Sq5m0EFQs+HX/+RuFXy7p7vlb1YtR2Flggk30n1
lsAByq6VFo1Jq9+X6/2WHvG6qZCCWhdC7aOLesQ9gFu9AYbnNDECcGCGJlGyd5mdDFP8CQD+gh7b
uhEC0szL+pb75q2/fun/c/to9P2+fUM+yqv1kZSOdCFlbIvqxgOgTCxA8PEqpVH9kYAm7w24v6QJ
53UtUmFw+X8vo/qy94BcC6EYOLxkfh8AP9bxvl5Zp/NREbF4D2Js599D9haXBiQANf5Crj/lLM8B
VDA+UQPNlb2xRAx+AK05BscA84Nol0xMXKfpQpAHr32IaLInUD8IjDmCgbARitgzPCnr+KhSUGAm
yL+v3sM79y4ucgFO4UWqi2dcABnHz/2rd+OcHeA5yY+tMU5SXNr3qIqQCOTuAp1tosEq2Tvzxndp
AnJfzBz2Lu1Hl/6kUDbD1YZhqcxYUfxxHNnora0BR9jIP2BlFKB34pPwiL/ugUoD+gHqESCXDPOb
URvzRSMh2BCdSme0h6Nw/xY2EYj4RwDgHY2rPATcmvBjA8O7IUACJEsX1lwkKW5/BtXaxVjWF79r
lYhL1whWpFickgLrNhLCWIWPVIYbIm5QejwSsiSRYKiVbvvAVvhYnpwQHL03RzTB80cjjI0gOK9g
cK241yJUuRi4dv4EfR2JiQpeM16I6pmDFzTMt9TjWAA8qtfFAuxoLCJTDfjPcrZN1CDEA+84f+kC
nbxO5Qzd5EFnDsYg7GWGkQK+efE+zs4I6Di66p/0kBSP7XjiDU75OYNP/AcDifBTgB3Rua8dh8HO
G4g/DxOCXxKUJdvj5jyX20zcjsj6rh6f1wZpgS2tCRi2YJFrtFotEgqQ9zXPpx245AAWtwbtiSEt
QwGEyr2/97/yqrQybZoptFRUW9aekhn1oDx25/zxn1T07owV6AyM+0Fsl9QM8YT2NsB56lWyL28Q
+Xtn8OYke51P/biFp9Cf7XfZTl5JpJVOWtE4Ep+DyAIErQd8LkgSdqOHh5kz+Ez4mJhcHd03N/EC
DUn5ayGmqRi6rGrfXYwfx0Bm32WO2ZJ0ixmhgUYCXl0kddfpZ7Br3m/dys83rjJ8xLN9gFtwzd0y
2r5pbNgaIXQrs7VPU/fRvYCmdOzJaHXuEBzo+qPGWWGh0kywwsRZFg5eYvBVDs/MggfHySm9Oxeo
Yi4j6i/L34//fr/f7+85TKCJa9EzQ6ZWf56nbItVlZ9tztl61cHROT0KNBcU+TE2a7Q6HPQZJibH
QUwxTXRYrExBm8CSBdmMRuOBfMy1kzS540RFYX3lRu9rR+PfySlr/+MenzbAYWecodxwj+fg4NB7
p4gVYjNjgZvi/mbAHvatGWBtnCiLkLiFjEhybjzG2MECrds4tAFY98vK2zRwMk1GhX9r+L4yDZIm
wuKHNoUvcggffKpn90ra5X5Bh3xTAauvOik/n+IpIJ/1g2Je9jzFBgEeELQToWHRj3XAY4Pw0Z2X
rsAW/6e8/BQ5X2f7bhe/GGX9XEnjOaoW03yrTQ/ibW8qv4byQ29D67b0Wt1rtOgHE6MSeUJ92CEj
qRFNCfLoHaUz3ECSzGVEtMCBC3ELDCV9TrxRoQcf2cGlk9qL3mSo35iE550JNlYmp7Y11fiuCH58
cfuyqp20I9U51huELpG4oSXPzW666G9dfKbnKNQUPQT3XbRykA/vtfq3NHbooZ2cJljDkf05osuq
BS7zis+mmZQ+56/b8Yb18a6JsM7ZuwYexD/A+7TP/WbzzDk9JbBzdH/UlvnV//zkcCXveZPemP8C
MnRUh3WJPqSmSNpzVqGsquwuGzvSm1uSmhgC0BxOWeopCvWefcbgecJksw8PjFZxV0CkYYdMqdmW
tcnInqIwAkUceB8dw8U5Cvf18AL5l2wt6Z0GgJ17S5ptQo4U9PKsfiVfU9IblVDkLUUoEbhxrfuu
WWiIOcw/r+zHUz1tcXg1V7S2MUa6JDSZ5GRn4uuRDR/B5OAHDlKfzqIbt2aTSW0O2lSAlTJRYJwj
DpZ9vV1KYblNGtshKEksr3gNxhjjkiSCwtBBe9RX46/OabAKaJbje/ju9mX5VVH04618B4EfW87c
bEoUPnkr50B3ChYNO7TAGMCz0EIcuE0Mfm7YSqxdXL+vnqz5F+SQ4JGLPEraRfL4TNdzTH58baBZ
Rm4nOH9MGOLhbjlMAfFf4wmG0yjMVG6txbb1qESsjEimjkB9Dg5ECWvT7NpH737z1VRqhYbB9SwY
jbxysyDjKF08fhhGnRCCwY8U7+YI31oQI2itkG9IKLfAPWz1BudExZLQsTiaoWFqo+Wq92Wi/Y+F
HK0grYvZGHawtnfVXXR/jkxxMTP7P7D3XoaYn6sqds2PVV2vyrVynbKq/HDcqc2okml/7M5BlYwL
kYThCIMSBFJDhoec3l5176e5WQZXnm/8uPjpjg6XGcyqvd8/dPgiyJfFUoHWD+cqmapzs1kWpKYM
D906OwXRtEbag1RRg0Zwm5PtRfMHjol3qhswp2DHPn2EeqqvdiP09eRjwORy1euRMvokMI/OiD81
HoWn+lzqtW30O7YcJxjsOPMr3coHaTV6UUeyzrO/a0xBzCFOtbRIgRjsp6TFvWPFxUcXeNtNEjUt
eiywM0UyhRJ5BclFxUOHOeIg6hEJTm9SNu1VuPy53qK7+GO9N/fVuWZmHPJiWop3y9JE5AGmxiNm
WBoBKkHUBSShqPEd5j06xiNOzQzac0ewLNzmOakJeT23g5zfGv06AN3v5nTfhLN/TgpF6HWrxET5
eey8y6+XWynawVK4oZzMhiugeeX3kCUZrhmpj3EulKismEcXB5euSmvvxQAeS5RQ3cU3JEaxeLuY
SjmnAxrSV99aeYymy4P3wdeQ8TDM1JuCs+11Hl/DWh/rG2a3nV3wtruNmsi/Jx8kHRuFCcABHOlP
aw5zdXMsa9UNtwtSFB2wYQ5rJ4SRJaFTYwZARPAf8SqsRqM7Bn25Z3TQ2SNThNXGuzk1qG38Gd35
eUnSMqUhykibCdgacNY1viWPQHEh2rhQ4YpE8xbUTgSL7Y0zBI0rrJthkc2RgvQkKtP2zIq1+HZD
W6MYmf4ic7/zNTL24Qm1prm9NEOlxZlid9QEMaj2VPGwddGHGNUIu/QVh6/aoaOKanXNq1bOfrIK
1Db/8Xf2qSovTlxYmHBQTSEajjjH7706Pet3iSr/Bs9d/7731jY4UhZBkqbEdU3Iy+E2VkRacvQO
4YNC8mNLM0ZocLJdlBAvphZeZIzlpPBKsFs7WcT/CzYCyEVncA0jvMLCOTLpFa68/OAdETvVXJiF
MzxkaSnhHesUo6lXYYA+KiMh3c4Ecq6417ZN3iEBixjaVNizPOxjPgq3iNqnfpJQlXbL/iO4DXMK
Zvzx6utAxat1oEYo5VGapH2aUlPIALCfzv707M3Vc0Nv1rq2BM4M+VfHCO+ulHDSHx1ztA5uH9P2
MWKIhts7x3xQc6+j9Ryz+qKl3Lxb1wTCjD3xydv5K0SOqtYHKXeFwzgdXUgFBogszCWm7QKRHdPP
aYwfP49RRaPpGKt7Py+5qYtfasFlM6hsTMgE5Ah028PVxhIOAXZTRvKNWhiQ9BzfQSTq0RFJinDf
URfbVOHADe70B2LlNCIa6q7Mj05XXhVhiEcNAwVB6GkIER0ptCai8fSlf9RQxa6OzVLztTXSgD5i
GIelRa8ulJpX9nrlnynF7/yxuwAhl7JjlXCTsjrVDprEztl0yetLD2eqM/Xy59m/B2TqK2phqyu4
jfzeZa0udacLfoSjMU9jA+cxNuqjMvS13pSsftrdeApCs/rXMcU6taDPcEXSE5bVya1BGPOTaQtX
xQ6gy47U3ePs5j16OfM7MGWVVwWfovBkZIA9TTEHJ8PfX3tESkFQv0tDXsGesCj5RhkpiobA0+9v
olDuV7U6W1dxen/ZdRJb+kEVOoU+RvQcAsiAePRFEECB2N899IX8IYJYLsFliFw7cOah3P77QzVf
xJRf96T9vqfbwT5u1qVxFTje1j3R5xzKk+FXzxgdcK4wSSjOHNeAouAzoyGJ2eYtBF6Jxu8l2Aq+
CzL/DLHMDSOOC/nONakNDFRRJgekaO1ER2y2Ufg6ZXVSebJPUeYtdeEid/HrES0z9jvtMaGYk3dL
FFcFgrsi4PPC33T89BepORNBan3TQNQdoNfvR5WLmqSsS/UKFNOgFWdy9EyQbBV0JIY1wazFxMq1
4n6qhOlsGi8udLYKMGjIBUPfVejGiH7eqrXy3IZoYF1FdxxioeUf6rSvU5Lwv1/Oq16pptgKBTxe
QsgbPdXHl021Ni/Z4QrQY4+w9TTE8/r4VcZHT/S0pnTSsIAbikHaJj1FJyZMu7biZd69txpvfUT1
fQohT0mW2kx0F9/h+BSxOZ6CPZgc4JMGwDmbG/y9oopUqNu9bV8GtXqNmPdwTI1yh2z6zAmYJbiy
hlLbPy+pwU8VLTAYK2VzN76Rdw3+XqoXnBlkAH/cylOchoEsMa+fXgZqy+jcsBZzlaVQs9T8Nbvy
XEdN41hf9e8KJF9Svta0caO/zSzpHuMrYOPx8a4t8KJmAqakoBmHWpCuSE8RsJyup5eydrjAUNrG
TDWG+DXDxsOJdrDhRYWl7R3rcvhAuNRy16MptuZUfnqiRZIVaId4hYKT7KOsvHz33l4hc3RGWjJO
MRp2IuZTOWfqtULare7nwX5sUaQqLBNSs5eK3temfkm7WXiU+bALXOHCDVkkUsTY0uLi1rjshP5k
ckpvIyatdLq/bg/v8fHmZb7YVz/v75nctbqrenG0L+fBLckI0eRTZpBPHpiKWF71pfVOqOJN1NBm
fXDiDm51rWv2dcN/cxsvGju/buNpe2f3/GLs19fzAGbzY+VrwAWaqndsGR+PJkIS5gTLEPeY6C6d
Ejhn7xTmxNf99HX9uvzTlt5tD8rhitMaRStWXVj8IJ17Df9+xlfA4V8XeYpJ6vWKkKbGVijyeFz0
H6RZ4frqoJJSX+2bmq/Pj19mYI801wZD2kaUXI3yMBsc0isnIKoaxdYl6m6sMMPvas20+e7ZlisP
JUyL46Jznmx6lEXbLZpX+BEEZ3qmeBX7U/ctD1l8UH+t11MoK4rtcVfVeF2nMrD2nhHuoj2ZVnsb
I8Z2ctOS/u0hKTKoVd6jeZ8jULzBLfPg3rDbaJ3Tzt9L+6rpAE7P4hBgUmdK5tPpbcnStlT0M7t4
mfs1/GhqzRq+pJIjN0cgvjLv0lsFxkEoQPx95e+i5HklGLdaAg1uasY/eiwWdIyTZOQU5nCi8KUS
wdnhlUXmFPwFpcaKScnps2qo/i44plr3XV7x8uFR5OPydMJA14tg/KNWrayiql3MOy70HdTRE8Hh
N6/OJc2UYD0zQyOqai7ZGJIYTJb/fvzv2uKfx/9x7aeT19zWlGMhrl07OrfhIWrtfEnz0Kika6K7
A3yIFzXvXbB+veg/rvo0UNkatZ1ynsr54IoK96OvZS7t9XSbRXj7dg1n2jo1OdprzH7s2GrSrpHb
wI3fYcJkcSr89fBPu646HrbXbcXDGyHtgUZJpRng4BNIDQU59rVTtv4fqw2UEDisBvUAMaffbzqv
slw6rjY5lR6SP2sPriNyEhMj1mhcPu7eZxYQI94l0/KLbE7/76ENTnzWczJdmuWpyvbaiT0ubD8k
lD8QqhCmCCaoUgTtj+7fD/oKgvzrik/ny62crjanmnoaUJx6h89V88bk8ltxRGDo5xyC7gJWt9YC
H+nZaC4M4A10Omw7+hWiOTt9L0L6oj1hKnScNQw5wQIYT1tdkbINRnjFkZICDsuBpJY8w0n7cRHV
/FXa3tcbu7gJx8Mi72km8D4dz3yDFn/V8+YmEBy26JAAl3mKIWephu6gkR0HXD6VPeDiKtz9dRBj
AD6NlW37PAJISoNH89beGY3Bra+bzmFbz2DAF4vD+msL+o3Z9CrZarFZzovoLO2cBb9/sThF7fDs
N2jmMfAd3GcYC1vBKWuc119G2dhosfKYqWV42KcGbC97eMmBjsz2rpZRv2xrC6hUdZTXL25kkRg7
76LOqxz918M/7Yrc1i1rt7kd2Ye0PQWcX0D06H0zC4eGeNTg/eNIU43lzCv1FD9EOAauFIcjh6mE
25HlOm1UtyAJOxbxGnLJluBoN959p/qLjoyJorBCLvo9e3k6n9a5sdPV7e44UHtAWcEQYirrGFJy
eMTrs0d+c/XOolzAexq3ahfsjMxBNpE+Z1XaF1IiFYKj7iPzbncx8ZQxvcrQGIU/Ry96Xnk3uT3l
27tb8ce9cJolFbcB0DuldxAt7XhJj//vD/LV0MsmvRaeeJbOBPvpqIOiYDxWcOUHJ9tB4fqA0Kgg
chUNFUrLDuF6+iFRtfMPvBqMjTlxce7lP86uCkL74uJdMP3S6QrhBPt1QC2YiR0ScI390ZlGNn7d
NeKGa10dSfHpop1x5DZm9zE+QluvyFw8PJVRodGI94xjdBuVV+8+O9ccrJb/ftAXE0aDJE3VFMNW
Ufv6nuX/CKZbS949VmqeIbH0bVEyDrC5QKmRB9u24u7VGTngGsBO/BdhZ7akqrZ16yciQkBAbi2o
K2vNGyM1M6mkVkSf/nzM88e52P+J2DHXMs20Qhijl623dvjQIVsM5p7I4r/1OdX/j4cDDQewFnMj
Aeqf/sf5fg2q0t6ZC9mLKLaNJOLl7vmbMxnCErZLYzA6VzzzmIWIFeGXSkSMOMIT0ZOH/dkhgdQv
y4GeBIBJBEmvNFhmq7dFX3r1XiW/edDucgvNKHsChOVXcmjF2G04Q+GnmuteulV2L6f34srsu2Uj
WggQ6NNFfe782FdvMPTnSzUHdZpbwu1+g+5PdlkRElBe2iZfqjxvfrPOvId0Gd4z70HrzYPJUbQg
/K/mNQSI5Wriq+1YwUvG3z/ZoqTcN1nmw0qqDbgGq3WPBj28ofaUZM3tWRsI1zA9dLFfn8UT2iNx
0YGlsXIfXEC2Lb4myAmS8j14yvwOA7x98WWPJ+KV43EGtNqXu+Q2XT6+P9f3DzE+De/txdI2oj7P
fgBR7xF/efxREvxlKOpyHhiIy20YGBxw1iiJSeoCWfelfCL3Tr9aV+fbNvwJOQRVhSZNdz/WZN3u
hBsccM4dTSQbJQb1n6ADsci8OU0XSbsWVtlfG+p81DbfJxDm9ZhY67mf0on0n28kHkvv/tvmy2r1
8R72gOWlEjSvj89I/3uY7UGNKJsOULa8VeTF5peDFA3f9GHGGcQ7tJ1ma8fuZd8blfk+X0LlT7W7
vb6ZnVJb/CqNmZmPeFhtre4uEfopskucOv2JkfbY9RQKFfNFIUG+KkHhc97Uev4IeydhD9AB+pE9
ecnHcy4GF+P6uIomYqg5WIsg/5qcESL/Fjf5GnrTRUslZ0VjfsblrufHp1EfYxSi8VIpdcvvzpD0
+cXAZ0FjGK+oWZQWc8vrB9ee820At95NjjLwWummBPfPQjoJ9L6AdpnqmSnQKYmGRAoPtOm+4OG6
GFsYsW4Wyqo3X9ocgG00lReXdD5DCR3pCJZFZ3y+xL9LmMMlQ6AmeZVuCn93R4JmHtCt0s4Tgpv1
NExPbYCGUt0uKqCwnxFoOAP9heyZ28EzvkfdXaVd6Wk2qlgxyfzqhZZRy/Q9Oilo+hDxn8hkJ05K
vMLX+ZbPGrzMf09q4ZN5+zarFv3IcfpOhitnrLeKUfZFaURbMin8fMMchDj96/jgiL5RkxB97YmP
W1A3GIuYjhBlvxzIBO8FFuyf4ElMW+xEdvweAW6ksYhkGTHHCPuFxfYXjAoP8TV850ja57fLlVHj
ioEF52VNvM5S15SSSUhpgAbid+/LlLjnsw8QLFfzCkM1mNWr32Z3nVqNh/3uumVcGPXmATN0JANl
ISi69bUh/LU+eRao5k9OaZnSM/roH2qu7NhyVGCOSesvb0tn1BDm0GzBd67zubiSLOqTHVEsGt7S
vDUFp12/7WcPd9AcSQQ7PUMUWNze2Jp9HkqbOKy/hL28KtdDlO2aw+CzfS80Zo1me/lVv2brz61E
T4zTKQXNd82MeoTjUk6QSN/3CHy4E4v8CBTUQornxfG9fVvqlWvShfGiDzqX2OmD2GwW9L8aMjUW
8nGwYgd3P54s0YVaZSbcm9A0TZc5mTnU+0ctmqFPozkyNZ5m9fI4CZ19DwSHI+dqSm7iSqNAR4Yv
/C8QakpJ/ysXwWHIiCZokiiPvuM/UoM47isVoqz95fe9IuOh75v08+KrWOeBzIink/n39SV4A/4Y
CbNy1Lagc7rSSFC/XhNmDRSb+4/z/XyBLGECxt3so85KA+wPbeWJOzMyZ7qud6/NoGNd6TPILFwX
QSyrmBH4FZRr6xtRgUQT8lwyKacQAnyV2BQP9u6zUs+F8B2IYTtd1t7QU/yYHgYXQZmJyZDP+GYO
o8Avi7KFYFXfudUywOC/Q/QxsFiR6uAGSGVB6z8SNv1cexsx0RWVBdXoYas5KkEkRbUrCIti89l1
jEntX2aCJXKH1Hgi0CRPw9yRvd5gNRIr0uAa5s8AJyUScd2SLSpyf+BTAYquaEgX/iuIN7KXhOIS
dOqhNvrK0lapp68w371FM1xRzCoYog+aTEZ2og1pP6i3IhL9XCCv8SqW6vdQhfRrZjgLTmIg1/Pq
UPnFRtEs1vCJtFy8tdSU47nmJqGMDFRrv9daOPserNjmDHYohJjyZB5/xihy8EqWb1R7afApgbUM
1uTM7GFXLopmzvnq1AWVj3I5aSjetdDfDxSNjJSuFs6iX0wRsnjPLwKG30kEZyqa/dvIVfdzymJz
ykBM5qkTkxE9uq9Zshruhk7rbF1iLq/xc1lgEiRDfZuCtNLBX1tCP5fqjfhZllNb3igTTowVvaAW
BktAHbha1GGJ1aHX479/NGJBuMGiZDO9zRIQcMvLNfF7/z1dtLOlMrGmuTe7hEMdzAa3+BivC9oo
83t7uMuOGK+HYnvX3LSzCw4st+TXMqHo1BoTW41KQ6KZJcyLXwWPAn0oJbBHt2i3U8Q33dnPE+3X
aslci60aeInX7e3Fp36N4ZGOrAVxX8LFsBVXxVGw5Jtoj9Mb3aLJF58v7e9lz6T5o1nQKFGPQlTi
j0GYZOsP1NJT8w2q6kVYu8DUSUeu6RWp3df187IECVMkPJfVZJmKKMGZ4sPIYjbT4vnTeY0xuV7C
z+Hl0bcBZ4GrasoFlbz6F7xA8/P8gTq5nydrYbZs0uUIsbvMH8BYKfqbD1RYpKX+nkthclnSpkQW
iWGUJF8lVgcifvFWTPE7cXSnuQ2OObthW19bNL2UrxcuwZ3salM7Nxjox1d+yiSzp+vEYaTLAfwu
iNmQkFz5nh21c7UsFLOFPhVGNz/9S6sl49stnM0W359vPmGW5ULzd/PfSsJYLfV/51FYMrp4U8AN
M/KP/6h36PL7JVaJVKE+x0jZUgrejo7K6NN4gjwpVrIlITn9YPpgMGSb3rp58StrapZGbLZW7dHN
hjkMODnyW7UxeM1KdTTr4X5mxixqj70lLVQ/Macb5imtyqKTbNYh6FSX0NPI1wkp9HDMLTbnYIve
x8vOL1DLFFsPzfeUzhnn8xazsQgxlPGW/xR9vH398Yfq4XF3eBvyrZT4k3zLpLl8e/3xm3xTblnP
j7j+qaT14+GouRN/FhMmHrz+bjxzS28tkaqWRmvAxn/fSeeZPD7hONPvz4iPyr/f7IEd99Jv5DP/
3WQAwGngf0tMdn1PaPV+C+MjiH/RoUYDjCcDEdC3+pZ7A6yfvCdEHMSBAD1PfBjPG3geP/StMD4p
ZxzTvXvDLT/gQz+3/oQZir8vX2gbx7MFFMIXSES1JbWQj/2pfQlVuSUKUdI6kReT9Wsc9+1vk7UY
Tr+kf7ct8Hnu1idprfr1qXOmxDd240LMYI0iuc7ZS5k+e9O7bu0SzfC7SVS0SFYjS2O1ejFxFlsX
8+U+xstL2y1eDiaFRmbSRrm5Cv9dmp1buIKdOPk4rppu0JE0srVmT6zWTwh5xJVGB3yKCGNnEVNV
KxcRbNiDwbWPugXQeRm6fV/j/h3R+ZiP1eWq8qL7aqRbJF48Sq7kNlsU17mV3DR8Xiv3xUhZEjXf
+Sa16khDfSRGL5vKiJWTpBXfWTTYilc48rFAOG0WfVii+SGLOrPzIdINNARJs+huT0wlfNi5lW9U
kjDSMJymYpd+iUoYQOYJnfbGGHzJbf06Xtydalv63bFxBSPxoOclxEIGd5FZ0KSbb7MIqqByBpd8
LBLC2is4uqmjbVX/tda9aSCep4EcyWem0ILm2qFJoZ3fboZ0X7niGyOVPTNGMpraH8fVZswD3lec
AebTMnBBuVEZLartBda1PIirh/nGxqIuxagbArHhwxTOaQhqACG/zEpcwQRQAUOwvMpckkB4lyuu
2YRAqwif29Se8qm9LzL3nPFIhgDCbAw+IQtWHIoCkRDF244rX+wEs3VKOnh3wEgtebgEOWCJUNrE
7f1knXzFIZOTdNhQoTfuPtHakeP16Vj4TzcOXnQsuLzlOt3e/RdmXYs6vFHid46ybI14IzlKpEeX
jbBL/MxGutF4eE/WUbbvXJpggUYvWmJ2AJVWM/MuXxdf2D7/kii1SHBWnRmj5Jhunt9NMHKYvEw9
TIOO1fcwc+M55tZWHkhObCluvirthIVeO8xDrWonc9IwoZVT7utfFOBcFnT4dJ/Xcq9H3RHZOId9
Ymvbn4rgMjXUlWgLULfoEYe9TCzBvgRilDCfiSbeik42IxOsYxNb3bDguiC1dEMzCLesGrx5yW5o
XGkj2rqlwmqmGYM7M2cmsiomdo0wN7FFQDEFbajeVaMRazUybrZeZiMu61xMYmwzX13oYqlAxp9+
CdFM+p0GCG9aI7ZgXAgAppi4pWhjdbCsppaGHLrMVGdsEJmxPVqz9B4sdbi8kKzJseqxxYQmzxuW
BWsdxXZHte5sfsZ2vHtYGtNvBmKZUzBkq3CYYXVzK4P6jePOXd0oHDogjV/8ChuV2R3OuGTGS9VK
+bxmfP+Fur6YeaBYvZWgcpKvFEtb4EGN2KqJFSF0tZ7BxUyDh1fb6vrllF7xLRsPVAk0zp4G5ubB
SOxslR5SzujHHr9P7kA6YL/hgauM2hz5jSYO6haefk03CCtwT2N4V2eY92HHy7vTAp3RfxsDeGrI
jjar8OVWbhIlUff98WL3FXA23HqrG0+zDWUEyZTxvHmFlVuKh4sw3n7j51a16e1xW9d87ycUHc2S
sSMrZuHHlh4Am4tki3zdbMne8zW/G+mmZ3aKXu8NdUaLK7kCPOs8XEoSi8SuDlSEWAuD98R0KBbt
6IHyULe8LMst88dBblEOpt4hWhXN7HEi+WU+zWJNqG73FOGZO14mYRKOeksJE9eWDiqBrXElPHPa
XQMy7WU+jo/jfduH96jcXWAwZbOMQq7kxPddd5D+0k0WqX8V60j6mzkpt/Lo9opDspNGb/Y5+f/8
VnHAzX5O4mkso56SHRlfdRC2+MwcxzdFphR+mQ0BbnO4oODOU1GafmlLZWby4PAcnW6XW8mO1/9z
edVBPOHbm0M2vle2u6wnfzEqsvzS8TdAlcLt//3eHHhZtksiic0fb6CyuO8mf92hT/hGzfedR7rv
3ssinpbskp1800IhTDcj1RWVp+cfAKnLF6sqBCsdZqND8F7jZEwMqv3+MD/inP8oF1z2KgAheS7D
lFO52o79/DmLUf1aiNF08znrnuBpP0qkwXCE//p3+zlPN9Pggjq3V1zliHTP07xpu9A8eTeTzamv
ImYQH6UA/nUKsttkff+9kOIKZwQn14R2S5U0eeKqLjLTWFrEKK0RkcC/vW4/9vgkv4DiUl1VAagZ
5nTs0uz9CqcwcZltZie0K415TioIcIrpy4IVDlOMVeFK6OebOC0Gs9BqRf1FdAvURCWcfeIX7PrE
ZBU6TdB6ZFP2FNnUifW2ZisSU1z+1CRABx6V0QG7LEfYXgNgNGO8C0FNRhKAPJotFqaGu4bKHYwb
mY0YV4QMCHHh1Lk4CtKrJDtmDvbuteaEjxqmgAse5hM1mn+ss8CWYou9tUrd6ao0Ol9dFiuNfUbm
wfvK7MeCkuoH1XJSZYMpOVdix8fuk+2gWOPjukveaIu3T9gQbWRIeGY2SYYhXEcbw7CymW5lapW9
Pb5ff+xd8vPW1pj1f1CfZabQ1E8Ub1yVt6z2uYnC6mqAZ2Gn8Smp0x8zQ3LSoLZraS6x/bVVzCGO
B9AylFo5OmZgsLItWLJoimGVQ9lOfJETAYpvr3AwA2C0OJg5pV3amDJ3asp25X5o5sscUuoMRonh
6EzZuhsUehlQzJzLqkb0NR8/B/PHT26JOngPIXyCFYTbgUnL2tfsDj7q/zvgKTILieEdxxXNi6Gj
HCJhfMb5EdjEGUGDyuAOJFWGy4XyivVYka3S2hJWqtkboD6xm6kr8bwGUNwEvrzgA/S3XEowI8iE
9+Mwe4G5mq5yjB0mjQs8XY1mcLwIsvUiekqNu5MSmY0XFcQFyNzc+PxmDKEqRnmmCG7TmrELLqu8
HDjTfDRl3DtnsGcxlUY6jq6a3UpyVMZD+c7/mNSYp2G8C2Eigm2+IsPBJSb7c8xCPQDO7GShsind
0tL8J9GRBq7v44rwMIAQXspL2NgWrUV3x4vtzpiGiqmv8F00triWfgpDQ4o82zRqLW7tuwufA5wD
r6Xmo6PrviOe4z+un2O+RjRaxqZeSEiPilt9xevG190CghDmZ/GJ4CClBWH3WgjbncpKLdapL9kD
NAeyNfELq1pnSEqMg1+9V22aoAuSc7HpghmlVRTjTvpJopt1kEcNYgBWr8PrQG/gRT7UcrWTVT+4
lGUwdaRF779KWGm3sscqN6ONbg0kwcdIo3Kr69OJsXQCVdOnw/5aV6YQDEjjdZbmvc30oPrjvZdz
8e+UfjSWKTFBcHFqfFpMpBFzASZOx3x6wqIVAmZjTdYHBauX27iqLzkf63Gs/GE53ch2tqvx2QqR
gW6UW9GdoVJDbGLCIh9m2zHh+5zggxiPEkNs9MvW+5cskQQRUyVkTNqWwmt+yMcUajiRFdHSO5Aq
we2A7aj+9O3/OKP8wN/GJ96hUTj0N2nNeNgfJr36k9bTtfolh9pWwYBRDMfMj6kQ1Ck3ZSuhrDHh
yRQoGdxokkV/ezIe6bgiT/qE+mMx9QW3Pn1CaISmvuSXJ8mXeETzVCQuhuhxLhJD2nxGjHmBLQJp
Iv+IUTF2y/RdDrDsWB0pwQo/QMLH+9Tckl/9DDQCw78Hwju1NFNm0iVzZhYZlS8th1XtZ6CXaSDj
AZiYsnLzSRpVOmO9TzlLbumM0/xp1G6ytWo1URlcQhFlCPRQTN1TohnVH1IMnSPRvNkeSpNvamae
cKp3z8OMs/itb9Uv1Ve23Z8QijcW51bBuTeHfAOGxSm3BSb4n0tFrgYJ+m6lbQWL+gMB/tuUH4vE
GxWzOEMI/XojNclfZi67lWDAW+yM6UKLboVkAqkmqayoAdyJk0Q01zJPMkU7WxOV+/G29IRQO0lj
Ec8QIkrJMNWhzjxx299y31zTyVyIJPz0dK2HgqXz1VtfusZbwWsJtWX7HkmOtAZG5+pbjsseQEeO
aZxOMjdzyO1KGs26xVKOSj6QENFXYVBpzWo7IaXQ0IJ+uhc4hXrcJQduqL7qUEPwCCIDUg1eW5KG
THGAuLUdmj1WP4rMR7qhkEaU4RiNXTGBK4KTQN/OvmgeLwXk0eUooZtPPWm8pC4f6z5JHaodxsil
oWFXEZLWbvb1JkVS3amd+nc+rgDOsr5sst/W18+CzdxTfp35Ke/cehd/SmAAU+RRjsQtKFAOd9TS
ju3Y7h3ZH/D8paPbcijYkiXsRM5pxRXhnytQbFFChpgYLk38IZz5eN5vCf8qBVqk8H4ZstKVowWl
q/4o2CZxU+PrSk8U5xnGQQ6RMLCSXwSwbbJWRirpGa9qr1zS0fIbmCQHyj21UYYPT1pPuMQSETlX
BbF1a0wJ0zUjUMHHTteK9fYV9+K8/pRoGnxuOBE8dufLx4GQbTg9nRaOioyq0idqUAXKg9KoV3TG
grun2GNpYryk0rq3YcsIFCOxn9c3Hbh6y+h/GK8rptXIq0iyK7djFA7aL8XDBEUfTxwJwILnQbtR
7bbe68u698pIfhLVPR06n/ddFgk3hUVUbcYd0HwPHrrwwvbik10Rf0wIOPmiERkmL3zYuFO39LGG
GPzx/9HijxlB8yu6GvkCoYAx2ngNS185o8PGCX7dw3tYwV9FGrWKnSndJE5KtS78KYAK0vWOE0mX
lRlxZ7jWbu2+z7WrbS67i3U/6htho22kczw++3FUNgrVh70UTezLbmZPznIgRQ9aiTPvs75Y4qj9
g/lAjR0uukhdTpdZ8ABJ/eYv4uK7iO7Bx4ntixF7gs/wgZPalzAhHOjgK5dYYIkFpx7lTyh4RN5Q
shXw8tHrrHpyMEHnLaqr5WX3xpCdp+cavNs+3r8fS2XDg/F+Nl32R2FTmAh0jI+q5/bIDxk+Pugu
1fPj2j/mKONdkbgbroBx46/0i/vF73CdvebqdJlC2ICjpdY+HEmI9/2Vu5ds+XnAhJmOvY5u3+1H
93sdroA2xx+6uOry1ef4udJYoB6PLsXnyN30639+iMdGWaZfICHSL17e4MLFI3CDbs/74ayO/Ek8
yuOPfJ1/PX/LLQ+Bj+fZ/57275XF+B6fY9msgCLCoUoDzqUQUW4VYqEXBvdDMldYsfX6S3aztXxC
zJp1OJDkaSdkQc2cSANclcmysXCjlsaSkJcEDaSTsvXG6hBsWinESQJmt/RgvzBHyvyRnOOC/lrs
lMu3c7dVRw/vqzFzUJZkRON74XZlyq605hexNfK2s6Tgqm6In+jp8NreqbzGux9SlodOg/BuD7jj
0uivtHvMmPS2oVhSU4RFHMx+ep/5VSbsayjXEq9QDXmbFFGpXTRrkTaKshHN5idhwdELthVUSIli
pxQyCqI3cZmYnKuAGQiMM+ItsfvxQAr81rsqeB9ezE3c+bgmeI+5rytfizWfQqUhiMF3yYQP8mhC
9oQcUa3RqVa3slO7DDQGVPPJDyZYFCGI9xfCUc2S3XwtWtD9fpcBy9fHGhrytqI4V+zEPTk/J2pq
qdbM1ZxZ+L7J69iTvybhJEQ+fpccxUD1XudJJAbJVdzImw997iO9+OlZYI6LXXfVNFYoTSwWJ7/r
THkAvdpIyBASYXeH0U80vzSGsrDyL2TyV9o4j6t6/rdXRy7glMTneRgwYePK+xxZT+MPHVaSzaRk
41PHMOEJuPUslpoiZuW89jUEvdoRKrJrHbZh89VmRhvW452w+3r7L7/7qtZteGFk05/sqVM4wvEu
zoXj25f2E5/k5Qs4x/Mrd99+ctJd/l3bUDi2YbVmzC/+ijnjs587rF7//I2ypVN+S3ZU8Tfy8sqF
RrZn3VCa38ljLWI3vlG/5X3XjPs4wxY8hj1sZU931QOwBU+FV+J+fgbgNLfF+jFD+LlhC6eQ1Ybk
W9u7J2wHg/R+V0b9LnUH/qdXGOkufOa7F+7iyYpJ3QdZFbvCuI4eYhxuGetWz0MV1Lv36joFsVIx
VegMdr8TqbYRHjcE0c/g473RpybF5Lbdzf7qqNpMuD8GB3RVxzg6oUN3B4dRbC5/7Y6ZtXE4GYAO
tFy7dseP1yFlKoWXt9OFQkDNM1um9r/xIhCvf9PmHn+rd9lZ9qYHTLzbRy9O/XM92I1TYwsKi8Vu
ZFH1Xe6EEw6Av45bSWe/FYHoNebMzv2BTYR5MTFHPs8IPyzo8ijZWpBsRQqcErmIGgnQGEihagsg
9PUx7CAcZ1rJ+VAm7Ml2LltGLqiCUFBDmyymuCaNnHUk+sm2X2Z27lS+sBHXL+9tPwLZfPG5E/rR
8+BppPbk1NgCdWYKplvJaox8G4ewp1KbftrDH+MlcIVFlJTXT0NYx+c6yKPHYTZvD9ob6u+8B5JA
62SeHLIDw1PqtjuRYT1Pwlcy/pb9qdv36UIIl63pt2lRGlLOoKD8LSsilq7w26MW3PFdtC2lCHWQ
qxy8aNBFpSsHCn5t9hPvtQ04tnj/bydhEd5LbYNDqY+gKdtje5TpDR7VM4BoDfjfub3KDFFcVUht
zsOxGp0Ixh1zTogLjGKNuccljFa/2YtHAfAN/WwwPB4fxBjbMd+zffFgAO84l+3xfr14F2+643g2
49MYcVlP4fcDc+Sk3mRL59Mbj5IDATMHIPSzTGiKIiVF/lstmSbAWGQQBFAt9O/HiV0i7xPEvxIc
JsuXAPMz31yKkuPdlf3sT/EBNenr0WFLtyO21df2jNdzIuRNeVnIm9FElahfIr6WHT/mx8k2JZ2K
bocsxymP0mhEaHDW6UOqW3WbUopbi2vl6/Pv/wusOOGM7oIbx6u7e3cZvX2HoylEN+B+mJxeN8V/
OMfpVvM1/3Gf94eCTvtG+Uvcty36TCE67aYM1FDYE39Yryj2ulMS9K507jGtIqu0tSZh59FROM3C
+vA8PZzsuzzcD3wxZa34rA1LNT5mbFeedJKsiVUYE0Pzc/+xmqLt1FiyXVDzjbcEJ6sRIDaehWaZ
LhbIW2r+BUc2CyfGdPtwck/hDMy2LDrGxtb3P80X/Pt3wVUqKF2NHvXlCNs0IMKjgfZNSZM0+buA
0RGwHDuDRB5Lo7tjiamhNMJ4rT1i6sZd1uyJc3266UnIMnlRmZGPHxc5ENHNRtBdsQd6QvaZRK20
vEOYCBqNIidp+lhKZtX6si9wVOANsDrj/hDXqads6M1Yk6gziAIAofKVVsALbT2E64ri8XBKiL7f
m5lPBPE1Dbpjy1hqfZr6U3/GXNrUF7dTv2ICwhn/qPraTovqffubbuOteIYHwrp7cFn8faAgIUO5
UcXGnH68fNOHCLUL4kI8Pn+H47jMr4CXH0chyM3iEd6Zv3sdyg81W2Mqb5/ZTZP2WmMmupEzLanv
OsmQXjRsi+KaSKsOKvIPXfOfQjI+bkxPXDJqadVPreK1qstToUViCyvE4qGv3zkCx2DgTIAWfT+i
F0lv+/VFDu7kWkqkKD7TOKCGS1JVdNxfc2acuTYw3L2yFbxEeKDaUYoTQIdJs581+1rcPGtPwJJm
q2dsifXq0xwlWlmKqTKakp6z8jQo9hhfDk5Oz6eyYi4VpX7Wkuj2+SJHBw5Ay778ZuoZN0xLn4ni
J+qnvQ/q/viM4Z4kv6ZG+zqOg8N3K7EU1rKylrC50n3BZZVGZB3x8cxrV4QoIOawvAsKT5gOV7Lv
TFjp8/trSclD2N476MZEQ0GzRfIn6+F2mRo0eJXtJ3xvoLSYBXrEwDWMWlRGfX07iIgyq+abVgKp
2nOZ/mI0s+XjvQFx0Qib6hE+6Vw9fQJyQdvlsfXsV1i/T2nr2e6Fjlm9UplVla1xquDJC73mcohf
q4zZ7Nm64OtcltPL4QXoJDcrWnL6WrzvZCVs3juVafRhkVHMR+kVullxMwOacY9mffgo/eEFPYb/
pupaWwwgFfv7VVs3JwbiiWvuzB9+JbldzGwx307t/LvWrr0wtt71yVJiYuf66Fb0yLSFPLUyzUcJ
93UPuo8jCwutcTpK2bIpJOb9JpES5QdVdD+PgChJmfrNdCnOdjKtuM2nMT/1Slilwkamci2HYrpr
+h1W9yIfU8kYekOuHS01uth+NKuYvoV4vQOpeZt5Yg3Dgdv6wgilUdHvJiVq9v1lxzflMCRqwKX/
Am1GrNo6ubp8pU6lr+4g2zVfh7YTeMprlVMcPfbiqi9GoYz+s3i3VsXAL9z2hS2DDgH5NA2nT18r
rfEwKQdWhlLaM8AFnPVhd5kGmBL2V1Ft1Mr4wIIBWe6vovr54D+kFenU43Kum1Uqnoo+1ChDoAbU
eKpsxKuYPgNzEdpOp/s7mN1ZSYzLtqTrVNlP2FBf/kN2J3AENU5KgwiWv8FW62V3gfPB1GlNMaDZ
LtpuXusLIIEgcOTvFmUvLewwTcjQgkh+w16whK6Wpx6AdmoH+a/MLYnJs9vnO4tPl3h1GYJWsuId
IXGrGekkgnuk6sLLT3UYmhFq2d2J3yih/aTfoAPVr/KxlKFPyNjyfmMkvUUaQuFok1P3j1S/uNKS
/4m/dSbHTeEzn2wv3WrS2P3TaAm89Q124omYCY1PnP8buC1TQLNtjGwwoXvLHFg8s99gLm6NPckX
94eR1AsYeUOoX/uvQjPTG3gf7W+SeRO34Gu2VpOsmpvmsKPBWEJbk83oGSifRRKwhWf0iDjs28Se
nYDNdmf1h/VHeuV3dgze8reeLMRhWX6rhSHfHd2/Pzfw0n/ofqV2IZgv0ShMLlEHyDJb/lQ0rmFw
9pvVWg0eID3czC58uQuG9YdiKyhiwe4pObUciAd4TDLrcoVXx6Onz4Xw23RhATWNZoKtoJARXDzO
Qu6PA/azcOr1+2coEhwTpP48wGL+tX8XQyLHJzTwJrvHZ0R/iukCeO6Dqe9uDgQMNBL4V0CkfMzb
076yA1HekYrV7rNunfSnpXZOLNdh8G6wPiTuBFmNfq7iC9AHo3/TL2IYJ0BXYdyLRfBKsPcLLDmi
MRLEhmBNgelRUNXnRbJ8g/kFAIIwJ91DWnl/r+iBvtFpuuW9I32RLbno2XFkb7sCjX6fMStkZJiV
+BegM7Ya/HKaYNABl+Oap5HGRPTxcqYyT9fIfJ6TY3JkGTLor0ab3Kd6IsxnkMNMcT3d3p6APnoc
KVeIY0FjFmm4YXe2m3nymmCWo5Js+YtD4nPzffcbr+9HyFDM0e9rTmdLJ30tne4HKaxOhTcNkwPV
fXdwkiCO6u9/Edg0fIezsP8DQXYa6D1ulXXMBeFU6HOzfc+nIidvjlsjVtxVv/omh8xxOwkreWS5
UaCB+GlRegMQ8geBj/JeiGNE3bVLT4OT5f/wdGZLimrdGn0iIgQB4RawAentvSE0M5VGBcEOn/4f
q/aJE7t2VlaVaQNrzTW7b0zkqFfRmDYybKSpV9PVrg7zg/mVg/bLnRFE99YpdYtrz37gWMOP537x
g1zhDTQ/GdhQe+J20N4tOtxyJ6PlDXfvbt9w621FsUZQNjvrTm8wDfgUiejGhFbHWFJ2BaHZ176Y
dpdZquLIoIJxf3DW7ja/eDM38EJ7AwV9ZulALxClwvEBvdFNWBb6N/yMdRqBSHcwuKt1elbCy/rk
dv+0yq/N9WLZ9Dwv9RCEXvTFDFxWOp3p+nl8p0VLt6qh9dLFcyutw9uWuBYjh2Wms8B4T0RtndUP
rKFkfUZ+sxeSlyOQoA/LgJUmpgcP0+xX9MjfqG7RvE8Nx3Cff5xe2U4Oy2NJiymn3qLZ5RzwhUU7
2XdoEwd+mFfSWV/KgFfwilaJjIYODXYRfWU9IilrJBNBkpbKGqvsLfrmr/7dwULReCitR51VotOh
zZS+dFDiWISrpTXsLnkKu/Q95Ebzx+9BpgDC04WDX1a8sng3VvXnknO7jygkXQGsQnV/2Gh9BuwS
elPpHQRb0Yud8y6d4ea9qmv7+dchqJEt9CB9iD5I2Wr4qDScUDykWett1RKPtoh18h8eqW0+OQ3k
EF6GPtmBa8K/sf9kkiEwS1fv9IJztH+v6Ps0fqXDQ7POitgtGF7zcMeO/jLNBhPKE39gJvy1PMee
6AfzxO17eWRbUjZvtuQTxFJAFFpvUaHov92uhio7tL4ji/k3Q+Y9jayXbN//6IRh32/43COIK39A
xkmBkj+UB1aXUvOr7SsEIDrqKdobFt7tiFdP+xA3k8Y9T/N7umN3NBKTLfgum93nVz2hhPkstA1+
PVlHbUOHbx/eV3zy15Hw7Mnc3/xYe9JeA6TivgI6Ni+FLdGO97IfX5t1i8aBwwVhFbqB23Gwpa9U
qS0WPl//+2YE2QgILcuXSYk6LcWO3AsoQobhQ6EzcqB+5bDTW0dC+I9YC0gr5azaGoZc70/CalF+
+6jlcAN4RqVqz/XjQkvrbFlNpfX9h2n0xm975LbTk8sN4pb0TI+gbxXfNGRN6UTTXFSMyTsuj9yO
2xEpyQCvmlAGfhC2FD0v84VgEDQQ7jCLBjN78LNp6VFphLRoi65XpOSMs91KTrnt0nzLHeXXaHNh
EOgyW7e0TSxJioyYC7Ewj6NMaNLYL/qalfKgEJ6tjfXXLw5Z8lyN5l2ors9zY6fNJAKn2/IajjYk
08qo+vukxmJ4+iaEy7js/YoZ0mWk7FhDmz7mk4voTon5lOWx+9F9bV8syz1GZ0hAh4HrQW+NRxen
hTfY2OhfdA40hn0BN8g4k2Yq74lfu3da7YnyldUj+iy7PQxtNDf1nlzyec8aR+Y7p5OGBab8lZIj
LkKqcOAwNBboHTW9Nem/959IC5/tz2YY0sA++OXhzRH1TUtLjGJhps0Dd5Fcdnsf19uLgaTDagkE
MFlkAo4Q14ZA11DzBPT/9phhWFdJTRLO6vhQ5un290h2Kp3TOZNuOGAK2nqC+9FsrGKD5kVhVSTZ
ofun/7hHd0DBfyWlM3OXhQhF0G7IfH1gEqYd8vCL+yIhTU6FhFI2fdwcWHuc/nzTUUMCxU/hemih
yMEZeJMae3FQ2PiDuAR8/wVlzHxWIRdx+szi6///Ebchw2Fs5h1uWjY1QTupNt/zJDrVaMhUGGjc
BNUuBCCl2Wvex2vXsv0IDZIS7CnafigaMpDt36Ow2HxfFLinAJKL3QBqcmPleKbIkriupj1CDswh
wvuRgyvdouCxGC01M542v3C4zG8EzsOoI/NJjkWKC/UkkVdtg3cbyBePA2ogeUY3rsXd5LgkMwp4
DN903Z5e+LmUVfZkZBQWN9NXvzG3LutjiWEHb1uXXBEg9jZd97h/PnZIobuqFweW/LWLoZVR+IEL
jfInnxXvidHNOaoe9ezd7YftNJdsNWp3D/QZGyQfF7elR/Zqd2aoIlfVxk9A0qXVqVYDnUezKsbo
dHPazp+f6XCeHZDxtXG7/bpsyA9yZPYmnTju5TVu2dVsOjHggN+1X7pQjx2FZFBfI8b2iW2OGFkD
anETWlecKIzAp3YQy5kDm2RbQXucEA3Yj9Ie9Q7HTf1HYaNfIU/rbDJXuCYmSaq3hc6MbDFTIDbs
UXlDCq1KsLyaz8zs0laxLQxoIPJJqymHHM4LdqgHBYfeBPNlin1U4r1A3PhaylIcWfv8lG+uENXC
YSiHinvdXrffxNy3p0t4SQsGT0jj1/r8a3qcWte4W74uXseUDcP+fKPaOOKNcwTqANM4HsrpZzD+
pHzLLn1wiNwcPhI3lBQCx0yvcYVtwnFG2tyBFVcTTEUtO9+L00ECMYAs4nESZmApMozFTSTxOCDz
Dc6D65pjcQrR/4cU8cuhVTrnPSkUbIFJwYD7Mb1tzvG5GJPmqihOUr78U7eFCz1q0Y7/AEai5A0K
YfWt7oQItCXhBvcN5Qklm9Vzf93fV9hc6ch1/QwsrDFOBNkYxDhmWAWE/Dlbe0N3H91wvrx90pt5
3VMBwdJLCVDrp4U5ujGRnsPz36GbR19qpFQFknvKIVntKZ9VGPUPCde6dFALc93TivZ5YpzFCBXg
/bf6faxvJ9KypIwV97WmT9ZXftVl/4vT8DrxYLJvC86/dv3vsOFs18kAYahua4tkFh4BU4OkP4xW
TYwGPr63a0qFeCk0yiPa4K5n9iPCPLJUhMrxKYIBXNTXxcHLaSASYi6x0UsFpiW2lcoLOV/8Gt4y
t+NzxJd/aqiYnSG51ZLMhM2jPhAJKudzLCP9bb8yIVEdAcgT6QOCBFbpdf+G1LI1/vrQOCE2ZTSU
/Vx31OkyzYLjyK56bW+/CIhMDtH181DjJjM8ILzs4GXXh/ehO7x36sJMdTJ8I8LZc8In0PbamnTt
kXVQRoO1GmEfX/sM47ySVnxkQqaPp+Li35bmfLiR9p/kiUz455NwKVm+zaaJ0dLmv1WCM8hVw1MX
XN8fggQuZHlCAMU1e3jDtBi7n6TeElyzkThmIEcOILtt+x9lizeSM4nTeiNC+ymP/P07FleltImY
2W63k8i+evXP+fe+uMHvyGLMGfcdrxsH5DMtVyzD+wYdEI9rrXpZhsSbV6D4OL4nbglvF6sorcoT
YdpI3NCnRGim/pabDw3bCGt/2D44KygWwL7+1vsvbsmRB2ksETrqaxvXgVoLfUvod3EJaWtqlo/o
tmhIN+s/9217IlghX5qMAiQ3a7mxSatgQzg5WRaD3/f28lcQ4pEgibrl4KeFzkMAzAAV4QLYXA8x
B+KHt/k6EcPzZBmO7vqLbOSEl6D/5B1/bA8IOtIbuSj6Ww37cRpEfcxarrcZ9xCF7FqPcMVG1ynp
L4pC0HFN4TGry8dJHPF4JtSIoC/v2JkYvTvMkyOea7khygNZeW8dsEE3fS7T3qahlnS4pLxVDJ2J
W/c4GvEwKUMz4JlutHl2TrmgGJQ8d2efLIW0F37gV1xdUUVHbGzscMaLeUtjgJaYU8IK4jRcA9Sy
xIcLdU3P8/y6FZ2eb8e2NY9aDSQnuvtvp26XI9LacODRhjEnKEiy3T3og8uCWnjEz1NDJXfQTRuG
mXOeRUXCR9NQWDBCBXPXzM8MoP8iAA7pePZ5v6EUPCPUqa5EJv7J/3ThT8sUHszEDETm4LyEa0tu
y1UXlX/2awzDjUqSnHbbPpY9OeRzm3tjIRb/oV6el1pw/qWoy3X92lSUCAXNZCCiZmxJadgvVt2B
s7n4u3uZP/h5+wZPmaeEreRV13jWD8JdU6zk29u59Fanz9ggwq6wLtmBpohJyJwQptwYPoVHzD8R
dWEYKJWj3N3xkc+SpS8Z70XIw2txNrH0TPYNUCNU5aWo1Lzftjj1cRAQy5NJ+PvXBbjDnxzpHucB
Jo28hEr2gsQ7XEfd5jgnzNBkZvARMtiXyWXgDAAhY/VIvm1gDkj/Qi7KqNLWjNoFNd5p9iuFzEVa
GJGYFav6kAxPLL/6R061vbGUw5alMEwe63tMBpMAjNTy6rZ5eYprrgpf/3kh06UMnr63UnJ3SYnS
LW4wW0qls8N6znEi19K8nD1pUC0WkNyPAxQDdHBtRstasPU9JCobyW1WxjGbX3ddrPgE1NVSiTpq
OkOv96sFEl3TxmM973rSGkt1+zicd8UvHjkPHZ3w17Kt/vNFbMFGZc+vX+wBwcB9T/I1DS504KoT
ovoYvXxyCS7BI/x8rWs02AxQzb88fanvLpvK7RxtXNFgupD2A45UCpx/42FA4JUtiqW5F6W4YpOP
1UiJCIofa4SykbQnR7bttoOfMqx9Wk3mjZsvznTHPE7V0phnaRWXa/b8GNVKmqGDuvptMpiX86uv
uM2mnYmOmCx6o0HKrPOvum3WZ/81N5P7Ut/qk+diuL6k97j3H2uRKlyT+N9To0PdUPvX5eVgBsVO
3Tzn8rhe3icZ5plM0b+eLRPfRkokL5ujxJ4iFHafS9IXxpZwoPPN4DwllpjpfCe4h19SlgodCpU7
mAAAHX/HKiIhAfns6e0RVE0s3m4Ain//Pdy8PKBEs8lSPGwQTUZEBweKs1Nz+J7YJOqWJB5Tm82c
sodDbmYEpWJok7WWsvHzaRe5o2Vj4fLCg0M3rlnsJu3iGHfngfHqx1hBklfdeYx7auITn51hZ+FR
oY0NL9Hw+NngWOa4lyDb/3mYdBXcOraMQ3jF3vge6+lwY86psF/J4Gr0GdKJ7V44NWlhGS1QS7jn
QxPTDUuPYOZdD5TTw4+bx4OxkRQhGoaI0RQLEjVxt0NFMftui5QjdZ1TNe629DVl88Fk2sz+Kr7g
dOARUf7EinCgNf0YL4Wk1IKD9ZMWf5CO6az+znSXOtsSupSPZcAqrTJXnmbRbU78f12+1jp4B85X
Ro2qcGxvMw50MuAH7oIjn9Stgk0niUVAg9eC5xe/cF0Vv3CNGL3zYIELgwnamlyz5C1yp7hEgwXH
jLLk7NIXoxV2iOiQX+RHebsYd108hKlof5ejGvNeE1pnJwql3SxSUW99TuzusCO5SgriIJ2KpbIY
Jc0pm/VbqooBJzVSVWq3nwPF6pBEH4FWamzyAwOfpLiLEcdqYMe7MRkkfhUdyGe75CZzM385S/ko
RHYlx3djDyvwRCDjbaoKcsAIWIioN4f0W8/WJJLUsZI2ARxJwiETj1ATI/WgcZlhFiSHcQLJl7BK
caku9gagL1e12tU8jL+BaZE7FBP0H3Uy7mNeGY+cm/ZFdvoWRyzRCVEEBpgWsITWy39l2vdftdcG
Fl7y84/e7deRtcVhacSF/97e7Ybxnl+Pnemr2+tvfsB09jsSKliDtFm/g1vEpX6cOG6IwtlA3OEZ
14odkm3JnpIAV5YP9jd2TVAdcHTJS+5E9DNrFvUP6VecNN43KdRs5p+XxtaYVTGfl3WGA0G5BsI7
2WcQL6fyoPNp5rqPizVsJ2y9hs4H4ZiQKJBQI7y8FmshBYg6inh4ul5FMr36fSvWJTVPTwU/bLDF
A+JUY2m842ZN+v6zLn6JkcsZGVBtel6OvIr/oaF6/yqQI4oWd/e6fPpDTwrgSq3Fd8VSI3Pd8i8f
T04qX/kxk/PycyrD0bR2SX5Nei+zOazGLZdP/NeRik44XMT6dRqy/8DiT3LSR/ftILrMleVlXm5I
mdO/MaJDsU6QlKFRqgJjTbMY2kQGG3mi443OxLhGVXFdDREW0OETXKIPxdEsesx15+PdfRVzdhlr
Y41uL7L1YcUQWhyToIG69RyrvOX3pAraGRQIG38ykuY9zfPNJIur6Y1+/Q/9c6AkLdU1YcWwaGZn
h4425xFcIf4SnfOccvgvVR9K09uUGVx0+8pjcCnzAhLlg7qu5rHkxzqSFJWOapIqYkyf5srxBZVE
ZlGbTDi3ZmYgrDCdvFbtok1z35NmTQslLXUj/KBmXLt3ehLo0Q3EMhTUcq5wbptJ5WqcM08aH0Zj
1TGiLwT7r8dAXcDpEjLZzh+ixxWwWwr0XLuVF37sGs1cibUnXHc+B1sMk4J/DnuOnjMEjZLzZSiA
aP59BJcxDSD0XZyxEu367hcxqtKQwNm5hFoiT1VKF/gDPq7veDCD6LajcjvDyQWeSAMUOgu8XKZa
QuSwH/OzyzKYFjuFnqNsIo5tghyENQ976AmdbTk1XejeSMVroUFxNI+OQbeIRxRB9Akn5wxACjpW
SgGoVStERdRZIl3sPdw95BXNjLaZJZCjpe62m2sgPimmnnB8hmQqEt1BRaon9ChOhN6l8CSOP9pE
4EwUUz1iafNZCvSpbJ8p4if6WJ9+A0y7cCufshl74u4yljjEVWV3kHsaj69untb8Y7WUvVFi0iJ1
iZ4TmX/sJ3gjdMpKmAbbgK8N0jyglm5/Pe4P94YDBG+Tvt1JPQMsDcv2nzzYa2bSHxk6F/0y66fn
85LuYy2TaEF3i+jKIQ/g3SgOafAEGsaZsM73FzbdiLvN8ILFGQlFEdA3AsC8BweehWca4033PpPQ
OivTOx3+GU3dMsJJhVYZ9KbQ7hsh3nIvayn4elVAx6jLwvQMV9ipUGMdmsHVFYznctxMz/EQJQ/u
wDin1Wvo0ZTjm14+p2WDBrDOzWdvlxGx6zsjuyRwTLVLA8jkSguogQjmzt+VxClIcZ+8PhdqghJ2
dqaHRg+GkZG0fr5UE1zHmQF6E0Hv8i7UFLh1VN79uwtUAf1sP70EOVo3FM5hJmaaejfaNAc8h57w
0jPEACjqCvxUQoyEuRtssWJynqBcT6TZWvTY0zxIl3cZtBP0LHPNzVdDFCs1/p/GEFf6hnZGinpg
UyZl0h8ftP+rx0tibBo6zuSgQW7xovBQpjikZVr8NuFgm80y/zuVxL3h0iho8N7u2+3i3s3n2ol5
S6F8ui7PO2P7EADYMs1T+VRD1zjzPzJstHLo8OIyfG7hN62vuIRCXdxwg4W66u6aCd1wQbvOojPu
+pOW6257pj1JX6rxOXmHtKJsdFdxpRSi1AxYoMd401D2uOaAZM7R12vGDPbp5t1m4Jjw7RnbgSGn
Qjw2ogKnUoWq/Ah07snDw7JMeEmyRXcfEUbUog/JQj6Xk2P9solV0abSTkERuT3dV3RPJTmuhBJl
YFCYlwTvSkqzyXdDU+KkXg7HNY1uD/qdcuIEwyLatIUAfIggoKdZkOuKlrtZIaxwVf6WJgTUw503
8B5uA88lonX+R4765HxUUv1sZanmJlVuKygiGWjrK6H2ay5Hyy9lrc19U4sEBOW5y6r0PoGYhZuv
ai5v42UpwpGxMifuCFCKrHrae6UFtgdxhETzE+LeSe9+poyBjTG/3j1+um/O/9rX/Q8GmFQilumS
gq3U3d7HYIAyuLK2e/827udSrLlPhPJD7pz4fHTHuEIFCW4G1Tr6llWOBLPf5F47vYRDYAWYVFud
vH2FRuneRVziViRMOp+MPVHBVGj3C+hFqMTpIDLS23QE1IWutys/8yENbixyaqAlZy0nSlLHQgyE
UJDBeC1AKRnASI5iJJ/1rnj1wfwc9RtlJtPazift/CveqDjEM9ImUgAbHOPVuUPWxSMEJZKR6WFB
JFdsnYRhIg/hfwkJihgTnjDRDyfjHNd0DNKFBSOF0BDpKYYaagOLicuv8uo8QwywYwJU28uJFjmk
eRkJ3AFFlonJoqrYnHckNeBT3C8fOZ9ys2lOFwAYoXm/u8OxfFAgCXZzbVcGEqukxE0BDDLWhP+M
Qeconj5tphVwUNMCIv5E13YJSAkBpW+MRw70L8T3Lw6d3KeWMDMX4tH3eTvVXPhSKFA1a53ZLyCP
F87+F9g+hhjCTJAcFJ1jApoQykRQy+hbSwS1+uS8pAuJ+/ycP+xaeElT3pWrJC3G9YqCFIjTdMBQ
ZgrPKIxanvAa0unkDEIEosEAk/yJOu86f6NJGy2MlZACV8R7sIe5wrcVMqtICWRXxkJJGMrrWnTk
PWjs+4B/ELKuDnHxF625Mh6sinC4kCNjL0dydD2gjkKBLnSqz6BCS2L8tRG1yc9vhRhFKEERnaAi
ZUDF27DL5Qcfmp7xqrBJUlbd5JpWiGY6T/HocQTaJWEYWzSu17W5gDiEHn+f+yUSKWF2nyctyn0Y
KctSAE54ezvj31/nS5NxaznPc98M3VHUn8rll0gXAtjzJC1yfs/jWmjvOs/0Ra/iays+9PMEciF9
egIR8yiY+nJZvhABIC3wURij8DdnQxTYKG+iz0/pD/kBCUrK90co9uRoMP0ueEKurgmEZBBK6Hjl
+OkZ01tEf4Ynrg31QyQ8NddJ97q1FAmNk+LdZx0TqquwprFaxYUcIpW9AiQ7pw0SQ5KIyF/VqRFk
KLER9SHnEzaIURzhYzeAJoTizM8O3/gba79qeiftkiLooy1wKQukVr0Z/aflo/Y23P2zVMPdGeg2
lfZyTGHuzplMmkgk8ruN9nCyVIEh8WAACSrM2S+SaB6DJowj0HseTfqgb+yy029mCUPdzYfstBYE
yfzF0fYBBLW7BIPQ9N+c0TevnF1oQ5RYxNLk4iJYhsODrpD1NaRR+zrJUvYJgjeBYVZTk++wohqB
0+a5MZmSs5B2UNKkXV1MKqQ0xSse0RD512+ulC83zQqoUrO6MN9ppWwefw3ztK+Lx+r1Vy9q0rlJ
xehtWr73nwD826KOjPlz0XqN94zhnxMIYngb77ytnEU+RXa2Lneyf1vSDQte7ADO5nx4bXuBs7me
hrSuthwJ0syZiw5HlWBzWx/afJx181HyORVxJXrOCXpg9KzNPXUB8ql5avxQMv9HOH9AqAz1HzOg
1cvDhffpNzJ+zjFFdvIUKsdq4cFiFJwFnVRnvXrMtXGzbsfjv7tjcjCeY/WH+Mc16Ey8VxaFBRGg
FAFuJVR84onLnCeH6iR8WjJFGOZzhOEDNs7o18mSQzYS2JRbApDXPtNOT/MzqbEvwuMhNZQaN0mY
nIc9CkktoV8zXYrcIY6TL6AtKj87mL0B2eUBCAF6nQuyYAQ9fwUzL2gRxoGlWGjl/ATkRe+JPFTB
6aLpRziFDq4FvBsiAYaK0zKNUwc+5DlvecAoFqL/QQLBZz5kKxn4ZxdfCClvbucNhYAH54lhT4jz
c3Ao1H2n4lDr0DiiqFijVh/r8zIw/ZeMOTD9dnJHz1hPFE6iG93ZnIh+jqeFipMmZSNotwYWjk7b
SF/pFG+BHMixQi9/8NiNsDKPnYTE/cxfV0eZ3VUclVBJG2pndHdsjBGDyG2DyZZQr0qv3rzZyArs
H2K3UGCTfjoNxGNBShdCRR3SRIusGgOmImgUav0BNk7DdIreaH01Arsw/JVhM3Q88XHAK/F6qZJW
RzVFkyu8jHpzFZtUZfRV2m3AO26ex/JuPY/syjcSWjg6pAo2t9VFbBi+7zfvDfsDN+D4bw9Ju8fT
aVd0El4X+pH2EC/bAG6YyyuDM/sZU3uXg3I+8EnM+flcXvc+fmMejpLyYEQf77klS57QT5ngxuF+
MjaDWVlCMpXjWl9wkMltOkLu1RC+XcJrLHSzX9okn26Tvv0LOcMeJUEHbetKI7nooS/x4XJUuECF
BLZiI261CVxCD42w53l0v5lVgZCTfKcVKlTzb8ht5rBgbB9iK76n0OmeA2ihE2Mm/NdXirhh+iJQ
RVU1G+CRMAo5YLS6l8XMPXYeM3MsBQ1YcDzJSeXKc/mffL8ZTy0T70pK0G96VIcDuoAJmxD2Qxto
POFVQZ7AP3nYQs0Le3nWWx5sLPRohvdLkX7xICt9BfTEybt9e0YCRnH99kCL0jRt+rI7WorPxcEU
U/CFWcPArEVG8Msr2C8cefg1rFXCM5fh63gNTKiaagj571zfHJCV7DBKBe8P0fFEOIs3vFzhl7AP
F4zpboKK2I0cHlsVDhOuUYPDg6M7JqHIE97HF/RFrduBqBGgBBokIDKU0JB6PighB0+dAYo4hzcy
DYA4EagNZ91UHEECqgEJdIo9JHQYzHPmRkl+TiwtMZxJcz5AfIBbzJATcBuGtgHigylJC9xOaFgD
DhANpc6Fy0ggx1KpeYcq7/Mya21cf31SAynqIYk+0E0AOJhC1cOvA59FUCMCUgkDYcC+pZl9XAYo
uz3YQ2MjvKGyqg9Gki8rA4fC3F6WBFvLLH3R4opXOb3jLAGG4912mwu8CSXpPSgXyLtbv0i5EmjD
c08SuCJP97BHtgJjERgTTqEJ+RTuJcGbAhhODBqX5+jlEAtjRJKnPaeFz7kv8MLRj0JHUTbXydRw
Bu6ZPMqIlfLAc7xOJGwraYTkyeWhuARjiEsBRKWA3IQT4jWILyuwFLXXkxrpQrLJeAAtntfz3/Rp
0CnebamiXL8E9PY6WaJ4qPG/ExMYA61snF6mo85z2FYX0EwF8a3pVtEl6BEOStMvkkXWAUpy+hrs
e/QIDDgtBAsp0uNEdJs9cUZxcrw6lefmtoyvqVCh8UaWNGq4WEYXpxZhMTTn+LI0AvhfIGYH0wuO
0BsiGIcB8TNcKdiUWWAE97WgfeBuubgdpSdSKcyaIrNl0SXIbRPRsUI8XRLWt8iSaTIh26OJFCJI
svkXD8N08adFrQHb8EjeboHnUIB503Zk/AKdAUx8GTnh+Vc+MEzPAdNL1CpwVxeGZFMXIkXxwMZY
8Qb+P6Fj6RGj/NQUGvs5eSAk208PN2raTnIOi94rrQHvqoZb0qIUB1jFI94zZW66gHdscTOJReGg
wsADPPXFLD3cbp2z/q8MVoTlA4zG+PtCXsmgrAjiCVCiAwAHtC8CaaGDmTBCiUIVZ9uPAdaCotVM
ZBxM8iUSDjwf3StZV5KfhXmCWx/gjYZ6Wvp4aqC4aJz1Yc+Nz9FrhTxlXC6hULBQdMIIOrRWGAb0
tsgNHe5/JJS1ZUy4AQ+vnw6S0jeCBzOG9OAMWAMnNdVDyccZZJ0Qi7rFQsy9R4YygR6aojmcfNzG
VRPxE8NF6YurBZd4Bg1x/p5XkbipzM9wnhbVSCa1aw5IThQf+PbeHbYK75pbORBTIwmMEAdgQGn3
3WVpFt6PSSc+ugiGMSL62JyVwDcfYnWTzsAWTnNYICM09fVsiPTy5qsI9ctpFYm8BSILbENrk/SV
mKWVQ57rZoCxeEAnsnU2HFa35E+izkr/mDfCggkFJ/fJKa0nL/vCogHaAbSkTfj3+IlNAvfs0BBp
XUnXIP8Xls67r1W4DDgP3Ocn+Sw2IrroeyhWeStETJex8MalufjK7dkY9AjtdBxgeZcHVOEgBStp
vhrtaKwYUVCiNhuz0LmE+LyTnHhK21G3TARY731satvk5+p5tdFJoeT7KzFzxT3M7AVJbVcMBaAn
bqaQhAKth0kWF5bZf7CakB5DwWndeorSzIWphaya2AXB6nD7IEFZHM6YsApSkUh2f+cIxOaEPHBr
36C5ZAgKCDYR7DRL1aMZspiJwvpnrqWjkIN+elsIJt4tHk0ErUeeVCEuMA0owx+8r38Ix29EJ0qB
pJJxxHWY0yaFpVJhXZVLcLQTI6lBFNShRNQmbxUqCWtp8cY9uqcZZMT3qaQT+yTiUqIzc0Fm7aQC
hLwTaN1P4E4MQUIBCAnlZDjO/WylBt/Fg4L4ltd8Pa11531iOMb+naF2C2ku/vj0gDsERGNesaZX
ZAI4dy8Wf7a6UBAkEK422DaygAR7x5Evvewe0inx0NF07TPGHYA2pHXuPqgZ9tk/VZ62EDA8SXJM
KqEmryGsdcOSGST9VLzSgAOE/iWOlmZ5TgknQQygtS6xJGjjfHlhzsyZAEbg6CV8qP2HoI5wLhRB
nHAzR784f2dLWhpp/tfNDfwHEWPn9IwRcLc/w8UgqU4CmSn8ZYY9MKlv5IAWZ20iMB/L0DjF1RPg
GJnBnfpeXI4+vXJu6emd8N+cye4XTjD0ep/IfFYdDFa0uMR3UDUV3UUiWG7+i4Tv0OYyryKbBloA
4JEYDvByn0ASmZoKNE1Qy3gw2usyHtAnK0h2DwyRiM/hrZ0Yc5+BxBgt8DZ4RX1aLqUF0GjhAtcn
8hC8bBZ8t+CkHJn1+XJvscEbExi1y5LrV5KxOSDJ+TEXxPEA4DJBURVgHSI0pmCDfBPxuBRBuSOJ
MOLg4VCj0ELigUS/MK+NmDfCVV+MuP03qKLfRU5AcO4twef4gjvkNBQLA5ViJJbPyC82Aj9krAbh
m7hEjjVcVPHT2bieoQPSlt8hJGuTYOO6UUGkXY9qCINdDesj4HKV7qWYiw2ieSPRfX7MVwWjUlfP
zZAR0PQ1Al35mGvzBfzO1W7pFw81s0eqQ9x7WZm784Jvbqv/+60/0hS6yCtHigW6kog5JjvOLRdT
WN78wHnx3txAsaBJxYhRBGKalIiHe+IuMSeRbBx89EV/LCa3VX+EBt/TeH2UdqibYb+AaJ4O6lmx
GBzzpNyrQqXCqxdR+1dFVTQ4XqMPDekfptSWibq5eI+AAwdwZ724RhW5enVTRV+a2qPbHi5q8Pgr
k0uiHjPwGBN8DkHirJ4wzkU8oE8uB5K9FFzuPqEGcVoDwIaCYEBNA3NurPiTNyI9iAhpmYc0Qyy7
yccj409xqFuKRDdwTyS9NUgsw3/MWyLYAu+9pV1EnRjhi1DxSuynpxz8RIBSDDonJMNOCvY1BQZK
feDptmumG6/P9AOJzodRoC6+gMfIKFOWI3yeMUwB86vTYRDrPwZKdpMCBREtgFLAo4PpwHPeBPLI
pAhFSDfa6yfbWjjVA9C1NZVpzlwByH2Y1pU6KMk0YDbrF+oS7AWIsOTjnOG9QeNPwNPQbW5GVZjH
KFshjJJT5zMInuV9LQNhqA+C/Mhad0vQaxdotCW+zo208r98NhhWPh9HFrxDsD8GCILPv99BEgCK
qxNEd2MsPJkmSHXrB4COD5RR1FpsSUF0VLwaHmUWMI/mAnDujFX/L+UlYSvA8biwkJlQq4+fJwCg
SQ6iUnFah0sNxZEJDS4RwvjBaAHhDY1A4J1nPA+ep8RZwahh98o5ok21Ke14E8EtElUYhW0+xHP4
brPknEJgxE6UsUB1QDMbZycwn2MBQlU58AZ4NRn+bcYZPHSGcxA6ExlW29AhWEPihGqa563GMiSx
74RpGjaiHlBe18T8YVYGFeL0HjyihvmTqAVe8NBGx7unrG9RtVKpCY/S7u+7+WwegDCY/7wwAy1Q
kFbVWxq5bqdhYiyakxLRVSpmj9+3Gny1Cw2pIIj+wOyh5Vipsb400+sKbQD6rvSDHANQCAnK5Z33
tACjmJKUZsHfAbfeVvkfNjzBB6EpILe6lXaEyuYNqUoXK1GbznYVSa+VHl/oE5FDaa371y35eIQM
dH1c5vmmpl8l5Uu/07+zHF4kkPYIejOHQ+432yFf0dymKmZdmnO48D0Hi0YmMF9RdorxR496asb3
yKA0/IGgS3hKb53/73FMRuB8hiHNsayGnx3Ms0P5e57DS1n3du6aC3Bj2EUFL7XDnJCRU45XsMef
lZpb76hnLEPvU7qP2ZYkROVISeBPN63zRlXyw7fVoTgM6Kz+Gf5cFJIlny3EaCSSTD46A5Qi9r2O
2T0XQE1aJDYQzlqkTMXJLpzSdttuoeuuWpK4QmTeYeuHS9n9xLi36KhS3DHx9sSbF18LCJcV3WJM
JxBcY1KvRLLS5AqLpqIu2pDWqv/V+07k84MSLHA70fgrhcWnhFeqAaJSxwWisLL60IhMku3B0A8m
P1jkMWFX4ewJICA5pgZfRzBsoUkGBAwUgwV3S1TmeTYAfhlLmmHJjNKidE+hEJfcskGUAaN9+f14
RJq4CJmm5tFvTFh4nzIYI7mGHKxXjtOGDMOXnHweSMSJHPT+2XtzNo+i6vDglW9L6GIk0HDD1oTF
Ub0m8+22qDBnwn8R0RxH5VIdwzZihxWhvM2CHr+A/uDFfyfa0MV3JU/FjvSJeOfwRQmfmWgAghWe
akR0lJRLZcyhz83QAGRmSTNp3Y//QiL3P8LObEl1dsuur1JR1yYsEJ0cLl+oQ0KopxHcEEAmvUQj
QEJP77Hyv3D4uMIV5z+5c+9MMlH3fauZa0wYty27SxuYyIBXKYmceW4BUNL5QjZM7Sffch0G7ptl
GvDmVEB3hxxIkGy7bNZTxSkXUAIJGCjMJyVniAHUMUkSSelxSqB3JNIf0ppru12f+wb9DgH/HWon
w+peQfJS7i8wAXPSf5J4W0mIBScqgQ1DH/p7s2bFa+0ewSvU7DKoqMnnmyfQnwEmNHlMFyNmuAgN
uoAyAS0AjOHwooN3jVBhnzmxoDjByqIHGh8ZPtnTiVBDyOcEKj1G11LW6ykQPyh/Gb4vJ5h/65ho
hguEzChcc0f3jbZz8L8MRN+ggz2CPJH+AAXo9d0gQAI3y5AkoZyWrlfN7rCRLshhLk81KAX2mBdP
OFTmTHMkNFE4gZKWSPujjm5wDuuIaChsMtb4WEIaAhTuw4tMNdFBGXC8QoO7sUVdghIdIGhx7MHR
WE7oT3HF+pQNaDBTwZLlnJQolisjpDaVJ3Dta9mQnaaC/AxGxDnMXiyfF6iR+fgmdhyUFN7tUbtl
5RTcCQpoefap9JVeayk8fs0tt9/FiRaxGtWEv/Ac+fmDiTyxNUQ0aoI8q3RbQZ3w8Go/NMl/yPaS
AfMMf0vXYzsMIPERBIXnX80Ftkd6t2UpYqoEHjZt399D+lcQJdppLS9EULAMKXhtaeT/nkLoExC3
zzpBEsU8mp0u/T06GqrbTWgJULPj/Zqkc3RphgnRvYEZyfgqfLtRf7RPOzCjjZgojFIB8RgIGgIs
pKCXoX5cHWMCpwWh1AsbVB2dC/RxiYoInmaMdb5mNW+Sv32ovBECQc+F1U6kdDPVHrX27p1H6AuT
YCzRFvOlBoxssO2FJZXOvsfLvJS5URjzbB/WPf4A73sRlD39Ll5EIcWosIjB8lL8EF9sNp8AjGCE
vJ++p7Sjjxxxa9Ki67lOKjLSFsUAYssl0SVo+pZLNkpNMcTNYX8KLyi5iTFpEi2Fhf7eVlu4HXRZ
HhKuSsumL85HxxkdnGFw+tjDhCuzTq6za9/gTANJPAOCSI+rryel6YH7sNjHxmh9OB+EjudYWCD3
GT4aeXhd/ZH6K/u8ykN6umxPA/QJn2Tt3VGCiSZ1iPTZLdALMUNXA+EfThivIYJ8TCqkG5g4TdE4
UR9mAnB6jLojVgNWFoorBmFzj3gXKxnjnKhjtLEw+JXJmSFoyta0Ve/BHYUVmiea7Dl1KmwlKC09
7CdnQ3EuvCHE1QShBbHfw90AG8RQgGeGZbqhr0f5IZITxzUCQi9VwA8FruPvIERvyUZIK5xNppoc
lpq75oo2Ik+Z/5UZZrKetykgNEvRGVyJhEvnsIFzSnuiGKlyLYMeqygZPzP4sMqhIyM24En/KynR
4aAQy53KlkaXpkUxlOR1SgLSBWhOjZOaElsa1RH6yiZoSpKENwvFjS4MXVDq2bS2gStTfqMregre
FKa5Xaie0Ym2WhSuxWGh5AEpwcKznBMZPqSyQy35YXVJf484LygU1jVRcFAhov7FrgXvgrRQokaw
LywuLbzQeiRs5bzc0Atm1GQCCgqL8AedY0HyXjCioyAVNhFFMifH7udCN5pdP5Si2iCECc7qB3cV
JCisT6bhiFIVQGSXuZpRYNgRUjOugYh2Mwj5g51gaOB0UYyGFx2od054C+1+3pcVk3MIQd97O3S6
6IBBS14C4HUefAZrK36QDudzOr/ixaVS95SIuJhUI3xoIOB8TBrsFAHWq/e4kzy4GdSsICpuslZI
M5z4iSWdRkApxR5XvoviD5nAcNxMgOe7F4LxW1AxTwtftKTnjIaFvnGRntMPdLgvPnUnpw1f/rsn
ic4aOtIf2pRqhvPGzSL55tVfBqsum/aOOrf3wuWcfj2RPGEbRb8JyBXuD7lLG4QtlAYZxaSKJ++T
Ks4fvg16A/4ST6qPnEX6WHcpx00A4IMq/aswAI6sqCH26ZdzJ3EMLODIfl6umvVJtAvKTMP4lcmr
/6qL8cPjDiLjf1hvLul6lFOfWUuCwXd/2WSIAcfiiSyMIxryU95/0MHRg2AFGuCbAhWbJT+3nHfg
IRNzEnE8bYgquB+REO2GxB6Nq1jkDdALqXYmdVZnGHR9x22iyR6tf/QFmbK/Tm8YAWbHqCIQQnCw
EREA0PB5l34I3lPg1qk9TSsKVS0aFyN8oaWkQFU3KSlYnRKNMgSbdSb1r1vCjejVBFZSMDslyh40
NZfsGFHDAi5MsSProwZmCgeJwHHKnaftTklF4CyOY21GMOMnWVOfZ+JLOFBzn0LwpOM8z3ljytAQ
jw9xtO1lN2K9B9X5ipQOiSvPI9UokV4YikGgqNAPudLXesA11nZEeJtz9AiUfY79y2N/mrfDglPW
99uZcOWbTIEkfqVnBJ+KJg8lGA683POOeIycx7bFU6nyOBEUzaluCXEUjtMHewPhUHXG5+mA68IR
j/pIE+QGbIXD8ZfrBHLZE6rbhW1fNd9A2vF9JLz57uXR4SkktiX2OMNhlvoMsjukkUS7ILSleiTn
pf8X3ZMuryQ8FSXOKSEOtEkrKJ8O4P3Nh1jHmAU7r+SuKqxBWh/Uim7JCeHIjZI2tWSP6Dfo7fiV
h+AjV5xnTiUSc3DNWY8kJOb+ixnrdh6sRBLps6gQ+LSda/jZ3vxmW87u6cV5jM8p6D+agZ/xYYQE
vBdcZjeqXdfwAoauA42N+n5JcfUEOXIA0ruVnqeY/WyohuZYuYDIpBYSM5wUCiVQHtheBspmBZer
NgZERn9gV8iFtOTglNLNo6vaBaJOIE7t4q3vG9ZjAl5pOpJnnTZtxoDoJ7ZCbi37NPtGDfzbJrgP
BDEZIt8b9xkzefg0NIXqDts8pDovXSEp02is3NxTpFByZeu/ClcVKzSXuwydAtADbH/0KjiqKgLT
ir0wd2t0ySdKMJA3N1hyhefNeYMaF8wZidjRJEqt9v9cX5xN3vgXDYkqeQB2rbS9u0+urtTkiGIf
ez5Qudvf9usVIf4AhA4Z5YE/+jG3GcqWfA0fkI4Ts3isWevVaf7UcDR4ZvVOpX5ZR3UoAWmFLkhC
+SP+ZlIP6AO8Fl1AG5LvISFXYvFuTWjW07YXkHgd1hGWBgj1FLDXb09bVkhYit/W8ruQ6npFGLNO
tGUfPQSVrxOb4XmlLKQCdlzR4kiftZGneXhenfkrhTfCnV9iJMgbpICElgSiBDl8lMiUJmCLsuAZ
aDaq+OustRQB2pXiFucuoDM7ozmPOIYaNcKr72iQysbehs/dhFI61qYk67hNdbGBuXkvHmLyCOrf
QMZZS9SQfULyjRPLksZz/WIh7qFBus3/MoU/m4vbHJcmKZjPyTPQF4iWSSPpvpMft3eyRD9YhySd
Y9IQgPSXU8ijweLOTeZ8EyjIxOBv6UiGR1e2lCPShIaTWLFMsWhtBIEPOuqOVckdbv6ftGmXs3dg
MkJN5y87kbyLan8iXQfYT8GAtUncDNq84yu38cPg9mmohV8rmi3aBJ8K9HC3hSZp5pT8mJSOkGQx
RLXWJg/QnBfeF61U3ZEAbz4THG6hjNZMEpOxBfigjDS7Al4r6GQ8T+ZnSILTeoSF2uQzuuzOqHuP
+BNKmQzdrodkwnsstOgStpdDKhdUaocJ7TmQIQgupJ4r9d5qXGMPCceMMht0SUYD0ZK7d5+6CUG0
ulSjcgEQTDMfCzQZvaW2HDAgTNcJ4u9BJj2lfPvbYsKDAkvJVkdDDFsNVGKoR/HVGNEEpYSjuE1S
oG44oVmFzxw/fe4uuT/JVLj/Zoib8hR3pN/X7BojasIukALrNS6ow15SgvIL39Td4oGM69znMuK/
nMQBSlNlN3i+PixYWmsUhKDCsOhEON0yvpwkrAsWH5/YevuXkqxufEbYHfdRH5NAbD93Ow/zEEvw
vy+c49cv0iq/+IvL+4sG6M8KpMaoS5ZBfJ72Ab03/hCXmiN6VDF4wjeD8IQbsLELop1nJrVzKcPg
R8LYP5kCp4qUg5IHh8vZEksj/nb/fZIBcAAgCSIMrBh413/a9pA2YctctGTEgERHxLQ0FrGA5E3L
ycjDL7VeUq5a8gd5Wzf6pBwMXcDPDNmS7jMLhE56Ia5c8hVEoxhUFuPPrOtJOZucTDQcdJcXN/LB
IV9sg5K7GKhXGSY64HG7ghnqP5FdYtuHv8INicgdhQF1zlEJH5VbnEYEyt8tnVEsxC5MRRyda9yb
DVxW4BVAeArmXdraNafqPP5SNJeFBhlu2GM87ji+o7yA7IUI9esejCCA38cKroJHJ66cSrdZJCMY
KdCpZrsj4/1uC2Qn0h8gpdtiq7LA48ohC0RzL2u/4nUXBwPB7kgmBGQGQ/qwZ34LylvE9AxoiEyK
Wm530p1wuyHaeJDBIWyz+pgl0FElWWTVnInEto8U+JSh1A07NNk/6HeRM4RIUFCfHMJ1whrrFj7i
NvqxojhA/4w5laTpIrYG+Rd+kAKnYgtAbuqhmiHhfYT1qBgz+jnukwa/0z/QKt0C6oh4tfGPhng8
8auFgvz75rvBg9zHX5c/yAfvxlXc3RhcZ1yb5nDjf921V1Pml4//fH4Frcz3OG3aD/JvMk9NXn0L
RRIhTt0thhMEd3ScyyEVdFdRWyCkOzF5QZaG9hUjsoA03T+uOISCHgeZutjBioawO+nzFsqwj+bx
zRGhk037zjPm5hp9VgfjhHJI5hhqxiu+WxJJ6cyIXIYnXs6CHB3LEyZoM6O2Pkjj2H5JLsvJ3Xo6
qOhMusXWm016bVQIhIEIUINBQSm11lEbHj+CLSw1ZMCYdsk3Q+jkNXiinSIVcTgrIaJl0ecg1E5L
bGXQvU6u0zviE+kgmti8TFH+0Vu6U4y4/CmlZGrzqW+Y7qMySlCDV9sVeTWiHFv8bU/2mjfywcSZ
WT4ORx73oaUxX1LxbFS8BpftaoEaw8F6jAAM1Ss6vJxjF3MIxkQ8Gf/pkHXhuUDaxCpJYkkJURLJ
oEWS+ubmB+3LGe5Mzg6DYtTIac+8eDcUF90eegrIj2L8AlMcmzF6dCU9ekT+ZK+VNLJiFlWkaVLG
zb1/5AYiNOjjYYQKhHu24Fnu4DD3IrW+RNQBKDEozn2GMiWoTM5XfAqRvMqmH1bbQSRmIYya+CrN
Jn4+QwRtysMgHM2L7twliPK/mOisWXAueBusSZnxG6KqhniPAyYy66HL6MZPu3QKHzUMO1KLp/hN
PqS5Xx23I34RsyIFE9QsFmjWOwnGDpy9PqNTf67lzDCIfId6sy11AEQ2jH7hjeOi/eZ7eYPTI7/z
tnhjGMEF5vDRmqGgwT2BdFOhBogMm05/xXJ4JRj5MjpVzEhKo/OMDVHq3KQcBX5I19n3oP/7v/33
//U/d/X/OPzeotv1e7gV/1a88+h2Kl7lf/x77z8z7Rx21KHa6alqVxn+ixNx2bp3tEfxZlwVQVRJ
Wj+ghvDC70B0NQoZFzbA2MZNVQfUtAsCkvbOx0DVb5bM6Tcjq0bP1Df7Lv0XZIRdV2GU7WuDrkkP
iK6e2DudZcCNqZ87VYqP3SabLZ3/4iiG//5v938Ozv35j3/v9/pqH+PR/3MU/2I9emkPc+XzfN1m
RKCId6lNI0lYkU0xUcazHlAsJ0elNHoaUwENmMynAdUmKi+NRsf1DNsijFsZvPsgZzxMHxNjYGAJ
kW8w97SFoAF052svS7eW6uBWxiw62YGmpILkTXP//0fT7rZ7/+/x9JSO2m5rSruHk6p8fbfBgPvA
NWz/t0N1P/QfQ+U2m9t3Zl/1XM+KLDPbZJuryuJv2JMzectXbvo2fI+mx3Q6dddRLf0p9xi602lL
P++mJZQSyDPLAxzHisZei1Lp14LrcrUHmv4xb9VMRXph9e+GDwl4/jGHdMYoM5l1aaG1fn7t0qL7
88BAERUxrAP7+HQ0ukm1pU5vwCoMtpg0va5SDbXSw3lDgdCbHgvj0f+htBNeM3AytBVOYapFV8NR
8M007m0euIHL/856Wjn74zgdHHlgb3czFVfx30sGys7fv/Xex0JMwb1fvy1vYDKPmVImdGoC+KeR
Hi7GnpLdCBQm50TNcv2tI0GSuYq+72ftm55R+LFXJ2cr1k9n+2i77oskC6ns6DZCaAyqS8Vbb6XR
QVCMrDMiSKpyfU5zRWeuFsMKg4N05y0PiwdnrqrWnEq5OUd8leFWtGrpjRu2bX9+N39ifBNz3UnT
t/dzJQ65kOpmnqb7uMBsT2M8YDpGnoRdo3FtTCJsM1N174d+UhL/NCFAHVyydc8zchNW0VoPFH2s
mWbP5LAGu0xN2U/HNN9+QhXzCajjdlsPpbyx/nIXIL/jLjm6619k/z/kE7wK/VlYjUJfMXzzmxQD
64EXr0H+DX5et6e109ZtElgz43DjfBEPIoZ/9Xeu/3CW0S5UevzBn1hveRnep/rd5MxwVD4vxm/S
9jk0b06XPX7RAbjrXua39Wk+ypmthDjS6C79UnfrZ171pSDJa98Wr9lqa96+6j1GN2Nqh7R+uCHD
LexnKGo2UJq7BUEa+KBL685fZYOdD0jjqVfWyg7dxL0Lqje5jVzbRKcNDHHyg+7oBYsu82ma+KZX
6WbawwF5FM+fZmb7SH7SRr/E0y0uFFzWSUixyYSlAQiI55/2M3g4fh7nE3tJvWNsBah943W5NZ1S
NncPs+Roum2ooA3OdesxrmHaqDb7BLNUj0bvfQNYli70/IX/FM1CjV4qnRf9a8AORbpg1oAyAdB4
aG8CBvxrJMDdDwq/Q7iHtgU2zoxR58bw2OY0Q88699cBjRQPZRiedBcEjwui0VhRlgSERSv1op9e
KP0OtlHMUofAzoRXl7LmOjH21lcmoPbUl766UxgeKaTvcYvjd/Awpq0ELYxDzB8m9nblq/jpdhTj
gTTUeJyNecenKeNmHAG302Se2avces/IEPWaaezfftSyMCib8mj5PchHvbHysDnvBqVVliYzi800
t1Ogd9xTb2/v3U3xjeLGnvctcx97smg1Zns6TQrPxYw0TH7XE95S49zwUHOBHUQDY/KxsJ9Jav0Q
u9Mhmbx1YjQFNnIyBX9iuje4prrLIX1MJml4dpSArfFtmH7o5r9u6K9YD9rufCB3DY4W9qo2afwz
5qN7nJH0ZjoOMUKuo9PTOnozCd9xqa+kd8iBUQZ+69mATyKIgcst6yu3qosPgC7Udh3cn1R0VjaD
tb6/LXU7ITX1EZH6NsUu/Wb83jm2sKVfklXfCKcfzhwYAFVPoKjlQFf5JphfDPlVFtf1vgx5pg5J
9jV6+Jnluv2c1iZFdxasEOt6/F6m3MN3fFQ++rZvuG7SAiCpf5iyZxacBXNvwSGCHLhZ5i40tely
3KwCfQKXpvmYi3dW6CAWQBLxxzvrwi3LPk/qSZCV4GTWbHz679H+5UTjbueHR4Mz29lDEHBst+FW
cT96VDgTHfbAcX7cK25rA1znaShniyt3TqElhA2HMwLlazbByHpZlgUsY6hvejO0xHRz9CO6bvIe
gjLFDBiyxlZAgF2VDWMCsMQxuLivpw34TFf9q/cZ6MnaTWzOIVZ9bgLLHXyZocFANK/YaeolQzib
0+jpAA5j7kFOUG65I20WQYqwll+TX2Qs7/oCAMmCjXv2MlCGf2HuAK82zjw+NNVSp/KcNFZbjjN2
1gN9TN/Q399XxhtWzZXIQDPq+UdxNNRz1/Rx3EAQ3IFcUNvjcuDgdKDRsLvNL02U08qfPbKoVHUs
KMhsuVeY2Nav5oPhhZMPfQv0hYeYB3bIggmDmZFWXkop1VgW+rJBUFnbT8JqNAhWxXExeflzGR1m
oBPRGhz0ZLhMhmb5EvBe+8wOalyZ4ud3NHrpT9uKydLrdt1I24CbKoVJuJiQj/HzGf7A9u6tTyYs
WVZgqBABDtHywuRvM1637NJkOOr83DYjlCu/T4/d8bfPGWY+imH1cfAcjytzgm+50QQwepDUuQqP
KIC4ksazDx/lYig9Y3cyIjKUKj3rPdqHJHIH4z0tW6EqE/eq8dn0GDhg2GNzYEbzqVsLOCkMxJhB
jmDtao2DSbGZTEpzVz8NmCPjSL1aiy5v2yLrGRusJ/tZzS5MhaVlUsihFquZ5KAkn6yFVicjz9KP
exaQnhXpS2b8xwYF9vRI19yJ10aLIRAyIqDAWyo3dHuZwkCPzOyaJO1XRrDS+LboFRPoZyxd+s9w
QHCiM1P00Pco5LeFsX/6xaiz4BCZul3S4bzqk6G+3Gz6uNbtT/aP82rp8cG8mLEzXiv6rLA26lUP
mBiyudb7gRtfM8/cf0bjNDbnLR5VZKWX/yKm72j/RfTY/7+jx9fneKoPvS/RsGNmisHzPE0+TAhF
7yWXFVIjz6k8pZx74i8yHMKmR9ef/xdhbEd+z79E5T2FrKLT19RBt6f+S27x/Z5vw/OZ3GJYW0hu
ex4xyXDkr5rp9np3t6+o1D9rPRzg+nA2tqzZG8VosjP9nsbJqFSuNC9UseWsvZOVQOjrrT02wrZD
JIWfFdvhebryiei44Mev3pC4KjZALmaivi170Rg3974JDgDm+tyYw5M+g9zIYM5ofOSSBOCOxlAl
uyn6jpQa8ii4LWd3ymjKdNwa9/YsWwzEtLo6V+71y51ASHE42fs9Qd466A7YfXmCoTuOQDe68U11
2Ll55Db//9PYV9X/7Hq2O1qfM6l0h8P2v2Q3XW1wOXz6ORRdd4ifHpt3jL6tj99VAcuIgTsk8tf0
Mmsl/PPDPwrLHItn2hzMumFiR3PLLw0Yu/g45klr1wX3vUO4i1bmNqfKX+4bSttq2kQIjFgZERZQ
jCbp1Byq+6NelHsMlXrHiKKpoeriTU/jiMphyzltuswmiIjxRQ8PceQI16WAXuL8hCG3DOwOCE2l
ai6juUMsiNDJfHbkG/UOCQ5vBHnzWZTUfJDPq398OzV8WuY3cv74JMYWuFsAdprzOVFRmu/l41Gm
+ER1rcRI7aROvib9Q8+GZumDo6Roa/oMxeT0kqFXUFV/iRY0oN3NQSH0IA9nWIbGKSW+FCmBZN+0
ya8U9L5olig2ShPR6aO5eeGITl+Psucad0p4l/aXZhDtIAZGGGyguCHVEdoLgv/yczo4zPnjSFNQ
jaJMh7vywUS1PQIoTBWByNrLmZo4uxVSk6chUxS1fY+oC/xg0OCwKMACKC0RYw6QIMqgE3V+pzPT
wgfHVeMALqbBZwzb5F0xVW6uffylaIbSEMWmDVotzUFRhUtLDR9EXJKll39HyZ2PnyE2laPceTkM
UE0++N0/KKAwZ0cToeH3lKBlSixkbkz8FxAYCvfm0JnAe4FJH5TnIOr0t4/lLtALpvnGWFOha6Id
6ZSztmffMTrHl9hVPZoAXg9l5+1iotxCzgkz9AUX08THqxutJxC5IVFdxPlnPkzPwX1TzwGfBTgg
7J5z7AbBXXTC4YSfFQynB2yPim0n0r5mN7pv71g+Pbf5DDZtvWgas94+fk8xxhwh/08xM2E8EJmY
MjuCSJ89xq+08ttD/TF+stqNu7WuMrsUielWw3zAO5GP/XnuYDn2ZyZWT9uTq6rLXzGf5NsGXuW/
YxAIrrxEXnrCd6yI7tPzzxcEJUxKsQYb7m8Jivn9JXlOsQmr5v39d46bM32WaD003pu3tIY3nb2Y
piN4S6rgQkQfvOmd0KXBO6zEcxVlgQzKV+yEyCXEaz0idenGZyDFq9ueIei5Qp+cLyLYPMyfzDqL
cBO8PDBYhHMMzgjsFz/fUuJvGt4QcyQjpskrn92h+JNakbSg6dvwT7cN/4Tb64bvuW20HeEyTfb5
+afgEPt7FA5gJhkr4JAKvGBV2rBZj0W6bX/BKQ9dfsRjgxZRYJx863vey3gTvZ2y75IYbQYZrxhk
Qmu70EfHgq2wjhFz2VYpb0jb8dt72YtHjyL+R+fj3xvGWxbMPHYDU0bu9tU8T47La1TOeZMIS6Iu
QWqXsSAO4zZ/zx9JOT9tWEJqGRR/o19VuxbnhfEWJIGnDR/O/GzQYfIp/1Hl4Mt87z9fUeV88Km8
JLf++RYc7D+yUtJgvWyom3BSHyI1PG1EQULVn5VtSMWTkrCPLSqTXiUqC+rvaK+vRgmiIJ+3Ut98
4E4tsid013Sf++hRGMRJWlkLZCyKzM4Ym0JRLE2g59Cd7yAxQJM+Vp02ZR80hvQEW2l3LKyH6wQ1
AYJtbfKiO82YCcWEF8VjjV49YnBfWuldKrcdZN4yJskgJYOWLQbqWqaoXUFdi7suI1kMoWJTVTNY
dLGoS1Ah8mX2RA1zBkEY8noCzsR2h/IjV8HHXmh0UXSZ1TsbxkVf+2xIcQ+higiPviO6ghT7bkGb
qV6U+0zyXu3CbE9q5271YqCP7O6UFp07rPi1WeuFt44w2vRLv7e4Y0dYxm22GeCiSGGVuWaffwZZ
MeVS062XO1ruzkNj0b7kcm/KljXYSWq503bc5t/9YFfxL2rmqxkg7HuH7ixOtU89pw3LEFOO4lPm
W+hzw4hg2DvWMDE+8965MdjQ0KjQZuyKtAZtMDvqlBUY080SudQB1xrWgIYFs4fCAqcuprGq0T1l
05+K1/owlksImh4ncxhGmFG2GdLR2JgLTBiR/4drGDScdoafkH4kYY2gBwPljFU87CFJuE6/exG2
dQJOP3rHF/QOmVzSdgg7YpRIiAmUeRFdo0eCJAIP23PUw3psHZGWjm/+MxXaxwntJ8vaxb/F1aiZ
fBHgfbzH7E4W1wte3mdL2RPPu6fzXJwgXBXgs3L0BOsQO4EiKIIHpU8NhqzifrHOG1XE8mKad188
8aFYgnxFXphe0/L3NjumEA2jMw4Ibyw0gSpGMm6kevVWOIMkryXmKO9RPuPLf0Kd4fKYXkPwpSrr
6IoV2Gp7j3iIiqOMZSn90EU+eS8UvQNWPIKVzxQZ8OY+vSTdvWLUsODtJ629tl1Ql6uwg/+4XQwc
URQnNV6XMrj25GfcOUd9dEYKcoi/zjuXNrtPMSPnask346PoSIe8hYsimhruDGEChBce4xIZCbIi
xg0R0HkK3tHDGDErJm/n8MqdzGMefucFs1UHT/E1u5WhKavdL66NPTxYRcL2QgV1Ni+x6slx3shG
mCam9IyAqUdr/hydnMbtAUp4z/tzfJNFyTvpWmIdV41u2PmCl5YG+sURcfONGerh+OChQQfPe48Y
DuQ4ZHyekcGZKFhuPqqWmP4S9oT1Qgty/z1TeS8fNvKTWAl7n7QIc97fk2KgirfmwStJ1r3n9MGe
U7swvf/MjZtJdTKe2Kp2OXmsutz/8+MP53T6ZBQw6GDAUHCFlb7+Ykc4LsugiDosyMocRAz7Ay9B
aiObDvIx7H/2aobEILd6O3akI4quP12VmrFl8VAj2Y5Y7eujyVfbWW/H/CKlM159YrYM2kd9NfiY
i2KJZQiNmQwpqjs+sIgwmQxxMRsQCl7m8Gianci8/64OV71E2VJnPPbUsL8Wn0EKlcjxL5Q8zdGm
y4hkn8CxQZXFBKP3F0AKheyVtVIUkhvoIwRXSHu4IQkOYB6jH/qVsKKMLw4yojJpY2T6DYrwNhvw
CBB5gwcf/xMViHfowXvPxJtzwNLWuN05j/gP8qKkv9fehuylLCwdXD+L6LvBMzr5ix5k48T/Bf8k
bjKF1xy88/IRXBK24Ui24rfsfHecROUv1fwbVJizKjPeT/Ahvvl7H6f4O5PU4LI6c+XbF+Mx/qSP
MZai0H9XeXzBRKP6vYeD7QDv1U/auOqkTMSa+gSLl8gFY2scBeTmmJ5ViNF9PEgmcqH/mUKveX5u
cQv2qZa8xODyDO0UnxtZIA41hWlykT+ufwolvllQVTr4MBO9Iw3YRwTRImqtThMMKVfdEODp4Guc
N4eoH/anlwlQ+GnhvMaddE0P6WGDmtr3/OGEGu2JNt+XQhImaXPAVXYf9ko70AJWEDCDoFb8rls4
31B8HSFcetg4hao3CCBjBSpvoIGZsXbU5AAFt0JWzKjYWB2DZpmqlAmO3jrswVhT8VQf2pRMNkI0
60+eNG7PzKqhxYBdRWAadsNqN8DbEgsVuFjvDLWI281OGGFDabROWG2/4a3M0JvAn4NAyVuBrCW/
cNRP+eXhhc9beCj3rEFQ2k/qV5DchoCCz3PAdmAXP+MmOLg5kubeGJlL1IHrBi8OUK/wGIAIR1qM
s8F8nXZ3kD/RnTUjhaJM1+1DpSL3iJk+A+SqhLz/Bcu+18b8DAcB4GyjGwSzJ3pqsQQrxifbsUQt
Ejw356Rkjo9jtOo5InBYIW/36HwC3OWjiuPT/C7zdx0CTAeAiHtn2H+AD2UbfE6HUUAO3fz5GZiF
IEam1eQewCGdvjaXCExxBlk0VnaFA+cwhgI+xog0Kme107M6oBO7Om7I0IsxfrTgdloDVIstRuro
XxsXCpoA8ughH0edHsFHtYU54kLIRDrxHFOJs6GiYICC/AUmDaB6xBnQnCad5PnH/noAvgCzckMA
3gxNPDawpXoFnw22H9eaKNPkE3iN6tD4AoAGM9TFvkI/JjhCPTfHGpdA40qbnaY5rnwsW0mb9vv0
1jHx31Ers0V5nHULlW9hlUhBUI/B5QevTKh9lO/BKKSlBZi4neAhHU2V7yeafOJKZR03Bwae4ttk
YFxpy4lBL0j8tdNa4V7tr6cKJ/25v6iGGneBKgyM9tVUDmj9sNgzvhCdm7i9+oZN8F5WeE4LzD3i
zP5oCdVlNiAHT/S4FRSg4vPZcyv275hVzSikH+hfLzH5QyCq+Fgvuy9yHvGap7/BfoBmlJWIwKzy
e5PcycfNdh0BGkSKghlu+Yuyi4ikSGVWB/TC9sw4OlR1txesf/BaOujgCD2MZhFUyUyewshcB3Na
qc0F6yl/qEmP+16MUfltmo3tfHJB7Jn7fK27PM0kSFm8FiXWvMLlbRYFcA18B8PH7LYaOBVLI/pP
mTpmVn2TJ0X4/WWocqViI896qHkDL19x54/xZVtP77JKrTGQfyr6Z4tVV734OLgF8uSuJ8z4UrDt
R/mvyDWF80S440H/+lUptS7ODN+Kj8mdMtQbbeo5HC6h0Bp8a8CIv1djAS4vgXAfX9M1579Le4K9
0KB8G9fewT/Ph5GWdNNOCFjqQ43f12asCc4xhV076UIUv3p10g8hMrJeVDZs1rQdNzRAtIB47TCh
Jt5Ne1abpYyRWPiL6gjsHo86C5RBV52i+xCUPs82LdUKqUMfGClGuCQp068tZKk1yTj8YNaIDg36
bzjwB4iHjsHaaQcnX0uePJgHVrMOK2PBTI3G6sPk7aRmlhcCKCHiA+FpP5VBAnx0LWge3st5mxNM
qWDu0lDgy7kLI5mfOH7SLZe/avEBoGnXkSkm2l4Mmgis4hn8QdFZaTXoeKxqdjse+BWSVnVsXecq
54AlGYzOELzl2hmm0PhY4LBlhpz1N3fHKkGoymiF5iPWBW83jJQl5x9Q0DAaQnNVxyB6YHaAqHRY
Klg5WvbJHtrfyZdxlMPPJVL3rViLP3N5i4BKTeq5JfEPtg48tAV/dDLwYff5HRcm/+SCwx69vB6Z
AKWImNIy6NgD+06kYzqKT0J7dACaOhRcLEV4xH0MMFIBgqLD/AvjyOQ/PuISLlibOesLlR4MC9jy
amPxOzRli+ikJ0TDb0Y1brx+4PchR7BqQK652wMQupTozQ77Wz88Ykv8njCD7Z6DNmxGtpg286+H
iQJzngd9fJkd/NPkCNOV5lxYwtC9BnhadEM17vkyWksJhQbSiZCQAMFp+Bm83xTPZGjOfX4WuR4k
T4XZ2hvWy8BhoZ3/+Sys03UKP1oJccZiQncmxvd4CeDOgM0Z1+K6OPDxjOmLFrSMEoX+HdYgYXKQ
U2I6sWnXes0p02hynM0eqoseWzBbKWN3hXfhDr5ACGYnYT4Fcy6jZ5y9F7q1mgFv2XwH3CjfiO9m
EF0dYd6MDKy7W6dqzHsGYhle2Z9P4CzXwPvXr1EvxlQRyHGIs8jDjDDbDbWZ+ueELdDpEwT4ow36
uaDKg8uVf1gRN6UnPPyKlBLaeJAMibOP6d0pnOH05ajxjcvz3fV5PmUEuRcrAN47hXFrkcwWHlx3
eNTQrN2vdeKo2LyZS1Z53g+TR6bGnXDAyi7Xie0aqanisn6QL5W/bWSzp/HHYCKbu/wC9ArrGc4Y
YCvgksIObhlPhvKR5IlmDtynin/D3ZGfdHAHPv7thB3EuZMH5pMXkrjz/AYPGzI074Kz0w1f+wFv
GE8k4qF60cOwQOGeG/hvrMFeHGzHumBWfRgfYlZ0wEofHrZhJL+kpgaq2l2eAr4PouuA0RDGUfi8
IiIghLHebpuYlRZ+x83pyXXAgTUj6usNjFIhCMNGRc3NbYhA8+y0rb7dR36IbCu5wBUAQGqrAGmb
MX5TtkQ8J94NJFtW4S/Xsx9q46+psvwp2FBApAquC5bBqD+5QA37WBNjsaiNp7CqkrXDjb85znsj
FTcR4aVhN8p7xxKTo7xTluzzlKrWh9F3idiYuuM5PQcKLL/TpI7lMhIjAhuX9FYOhSWX09xxK56F
w5Rt/ZuBu52Dnva4tvJoS9iXHuHWIN2Hw3NMCONsIDouqU2fgZ58IRftnPxvws5suXFj27ZfhAii
B17Rsu8pinpBiBKFjgCJjgT49Xek/OJT11E79gkf21UusUlkrlxrzjFtMtY19Iz8Bmh8bFKTGoUi
KjUk0feFOVXZWyEOz3pX397Hpi9v+PTZOeJpPybFNRHE7ZnApuHmArsrLUbv1MgrQtvnMKRmJQYz
oY+rDx2WOyRhweiICXKXs20/ptc3ijevQIE4mt0hvFrBDfYUSle+pOuMxsFYBXql+TwFeBdSJH6v
hVCRopJFjVqB5AUfuZVw4/VvybYgwQKs8xcP2qZAVru9f1Inrkwk3NcDbUfMgMbkDjHuMSUMg7gD
oOvraJKHoe1K5EqYSxHJrm7u/OuUj9+Yk50ZcledaZjj+FxMcNz5hKd5QnjMmMKQLZ0Ij4M24eUu
LYdADvgQPEp0k3gUxllwY80U9BQ0D5ULXC/wyxM5hMlIpqq0xRAjnLCQEV/bO4+0KFBurHNGRzBB
ydhe3ylGVXJolHUE7oBGjx9N0o3G0WaJmhqCL+pHXpGJSTsPL49xNLktEv4xZeZRihRlx1qjg1sK
Ejcv6xNwxcz0uc2MrTXjDALmG741bjP87hxKw4sHS0VgCs7XKzkkWziMaF9YSwUHSL2o+UEVMRJK
MIARqRcdY4PhiLpzTDQOirp0pU9MAJ+i4NeA3SoTUepHHLwNBwQrccvok3RgLQSoCzZPGsNU8xEY
Aj4bccyDIEAxzVECLHqYg59mr+nQKyuBwesiekAw4nDJMtjYCIgwil1UmRI/HxwHIO+eJdvMR2hm
AFlsdRSYV9ZLxxcU8RBzCfJHK/Ds6/bIQqAgIDxgrTBuFtw54e0fwoqVCGiEX8nGxuy6eM56jkkK
e04ChqsEnwgXbcZYJRFQZUfQzilM2F2E2xN5+4IQn10cxqxX4sFhGXNs0bqyQGJzIU03xSU1kIpU
824iGA8syn17jA/XI5x/x2TFs7kloP7bicGBZvABWsQ+gERbodYcg2ZBHwvFeKKc9KWgSahLfamy
L1kIVwouKjkc7AYg2AiJrQTFkION4XsEXh6Sv9h+fdoz3DOhIbNvCpmqBggfNsrCdCsvnxy5E66q
Ca8GbYTKPHGEX1P89ltwh7mPiP/STIhNgG+/7mFENRwOvBpOMh0yInsr91eRMqLzd+2i9zky9pCI
sQ1xiwOTbgQWEmF72mA6wiRAWi3lXj1r5le06HiV+YM5k0IREcNyZ/XinmL581IJxCl9Upa4K5pL
DfY/qy54bCHXI6wA+bXChzu7HwTIRajNO0Zg6Urhr9eDtmV8tXhQ5iRbZB6i0NJ2NZulzjtvkfiy
1BCsm359rlEg4zlfXS+oqP3yaKzTQ4kpBFDqEfm9b3AAIh2mI6vAVekhykgbIyg/r4yLuA51c5TP
XMEFy7w/x7yzgt6juSSHmavmG3rahbkvub9f6TQbk+ytoUzlSZ/lPDxNwM1pymM8XzuCjBpxIQfX
v2U5hdq6wXab7iRwdJhIfGESEP70ivwc7EM4U+F1MtuZjcaCbKj6BiZjfWJsGSpyAlN5cXkuaSLA
qVmNvmK2qZz9op6xM+N+Ic9ocn2j7mGzobaY0aAY5xxOgN4DHA38T5SJInojWXKJ5zhMVuiiQ3zf
nC9sQxyfJZkU0kb8k00rA1XNGKO9jUEQXN6YvFIov1Tc4MrMyRUzZzaR1/EK05PfMe0EuOelXCHQ
8G50wOb6Jmd7es4bZLyENjAHbLkdRbQIOCtJAZCYYY74BIT5+DkzfGiAELvVCW4bbPIJPdLf+SfA
Er7PWbapQw6gPckiIccTF5WK54QCHk43twGvc6YvFyDQb1oHknz3xcEnXAx4E/CzFQEMvA35TROI
yPZaaKshB/E+wGWBlhPvC646tuaMP0uhVw9sizXOlYGtR6yuhGqhoENA84Ct9YaeXkNyLDa4BJap
woQkwqUJycIdcF8+hBoej98DgCG2YSodmsR+FZ4RsZf4q25LfnWMU53Z5wMfAhsxE2XxWlSUoT2i
zsfKxHj4GuOEZEIMQnAy8KnAKIXILEEPErNgJWT6wWF3WaB4BDSNZ8SAo8MA5/evwvacBx0fLUNr
PGzwfMHYD/xR+LYRwMpIYBN4fwlbDShOVkLF8yis6rhO2KyglIcqxoaBjAuFXBJC3fnqIfKRmYFx
c1FOdM8C+6Z7TCBEHgR7jA22I6bpzMAJS0XtKZz9IN49eIm/uCIlvGKMEuZUcV6ZQcOrK3hLGWsO
0fsGOOZMDvSA1GjwHh1fTeU3vK8nDuEHBgm+CH5uFBJOj+MFGAvDppaPQ1u2/J6EdwwhaJa7DFBI
/GEFgq7l5MQ/IIT0jLI2gip8PTC65j7AXzFpMDiHqll4YLAC9P5g3jAo8AVlmNtwHoCMKHFxo+Gd
4dXBY1lDbEktl/kOBbY6Lle0NEIJISc4b90D1oT5RToJ1ozEe7AYegtqsOAas8SObB+gMeIl4x/A
L0gDR26ME9YeYzDDuIldmbcobNXYDjDpYrKdcshitq6gskOkwvgjPOzqSZqPligFUAjCTV1Cb8f1
Z+7Fl3qHXHvFBsLX75UctRUWSnVirm/HTKT5KLP0CzbRgnOZf408CbmCBfWpIJMGkwYYxhuea0Dz
ixEOS3t+w1FpAiTgAd+JnBWB+o3JCdRB7w9ksSggagFYYAtLaJ496ADWU9Kpw+7IC1iKz5uNbm+Q
+eWTabC87U02FzCMnsLG1exzhvPXrcnNXQno828NOlkiIAgkLyG9xN3HE4IpxJ4vbaIvkW7RfpLB
TmLikgqC4v6GsNgmQaEKBKK3psKsMWfcdumKoRcuTD4eQTugDNaoN0X+wjCX3+DnLjO4qCTwcFsv
uAK8xD2NKzdUqGm+Gg9wzVL4ixosDixeWwpiboCCIhbDLF7JY+utphkcb9JLxj+RYDoD6LctLsmO
odP0MWv/6cdSGtJpoPcMXWyr0Z3pwexJy5Z0LwlGdsd6xW8jjvUA9m9lkTQnIGb5SpHdZFODWasX
We4B9MCjAuAD/Ei+avl1GG85MEmUKLQiauC28QxVhxdNryx5S7ivSUJAkViNkZjA73oFxi/VCyHK
WmKpGBhBbmdrmx2wM4qifnRmWRClY5AbBP+Melnkz1y3HV/mA9QljBJMb79dBCgXbKn+A7ngdGvQ
rDHYeG8TCk60LIgHRAFLuE5GkYXJ+DdypvNMly8VtYvNw3Z3NY/rOOUo2R1Qkh4AbuGkzRu0+WLP
Qb4yzNJdS1KkuNsrXkqMA1RhGhcy6k/bJQpELKPZwBHAQNLEXEeIEQVb5DXIiqlkCA6qKEJYOrRQ
2BMHcnYKGBcD01JwQ86JbDleL0uZcpnmeSCUNryDWbbCpnGox9g2eKXiiVN5v5xWfE0iRQT6CNdl
ejW+iMNRuBuI2UHMacey8+isUmLe+R8YG7YNzjWcOIl7n4OeovI33iOkRYCQCw4uwyPslAYNBydu
low/gKeF3puo7XvQfjeyd0xXxGPZG34QZUzBTm2sIo7ZfMP9irVkAlQVxN2EPbGEacv5AFl1Tieb
DbvyRF7Kk5shIUhBBH1PoVCmWOahLLjnkjc6ppOdTPU1HkdEThaaRcGXFvW6zYcqeLRPjsZ81cxi
fFSVpwTZ5jlTfg+tGAcpdTa1G3/cqiSKxFQdxXR0Rp1UnzzSpvfkw7tihoUxjYS892aZe6MaNkMG
xW5CjjAXYeQVKPz1JXJQ3qtB4VZxES/JKBpRQOQ8nfHCABGIgV6gtrg0ZTzLXOVoLgMdCBuUuvI4
4sYEqY5gsRgDFfKGUBO2vsn9Ledax4hjeqOYaIgKrbjPXN9SftJthdFj9aCMOJFqg/Gopu5FAH2M
qOlKtomMzBWOR94ynyjntOJhPAbthudtke+LCXc5JhlUPOOU+3+xx0rJVhht65B6fSJg3QYbpMUh
e/0tfnEB8rxCb5maLEQOBRg9yeJ2vDGbZ0Yc4HdjIP0eL4cfPeg9FBNMDgABRy6UdSg0IJBwzhm0
ggXYVkEhMUypxw7CJyZxzXssdIEuAc0QYXIWFyJu0FtYPcuS/eU6xXEMs3qYRSwvAdyDZc+xbSxZ
bJCRrnyFqNDA/EXutyh8DPD++G+JUOkX6YoKa85pPUXNR67X45BtMCJHyw4ntxSYYLRvPLbPccsR
Dl/F4fjza5IihJDhyuFCeBlMxX9QgBA9xxlNVwDjXP3inc49P17dUM3Za7FtQ/ffRkhHhC+cz2bM
XYOTa2UJbOLU3CE/oT8xEGyScVYZ7AbX5ZNHUnURoIrvTKOMfvgP+pFcoAFn850BSifVhWEVZErM
sTd682y+/DFIMSgEbMocTHokZJA4fMTmT14UARImtfiT5ByLVi5JOzodZkzMOJl35QWHHwxlHSBl
TDbilqJpiWhhIiyy8ICgEdUsTyYMC2nbokrRf7M/oECSNryuKGslXhZhGes4wLVOnaWBh2DMxP5E
zeVbiA2LBsm8YIOrQSMUDMx1qadSOgO3aQPlCPATLWTy7bivkLdFA7aBr/IMa+bKaBMmwIHOybqE
XqIRtSOKSnnMhKWjeQrkj87c3ef+50fiB6conuR3DN3gfd9s2QOTIu0YlhNTImbm9k6Aei2SzH6g
nfVfyC83NyC0QCThtop//of0aqHGTADJqABYMYSv8OnMBHlAAGmBxswJzd2hjxLMk2FqLJqxuLGx
1eHWLaFMUf6s4RfyudzOAnB0p1srQ6IxXN6beNGbK33elBqWr3Ms0KSJnyK25emIEcA/eTaFpXrE
OmS7pDuYUNzQ7lgNrABoX9xZIKkuYlfCvn2lBBB0MnH2ZPu7R2TVGxY8ygfBbi4PlkPLhdLP2D5Z
yTYZOjxDmxsofH0NtpmjGvIottEM0gLKRk+wtqylKPH6d3A3kNjSJXAHZKwwYJHyFIvH0QqvewrL
37YYJxXbHDFrm3SaBeUq86A2s2JeAk1M8YQJXHDtppTMQIlEkSuWxyhEBAbCU32Px0AwhX6T5iDQ
Jk5fClVUVxUAZwSRgJw7QgRtXKcJ78KkvOZSyRp/YkqjwA6jSeJym7hAneU+U9NAurLplAfcpUj1
ufK1CGJKYqCT4C0jbCA9GsBxhfBMRmuK9BAwuMQZSVudjm36SzMd8TlU4eACvHCsSepHHHJpeMY4
gvBM427wCsj04IyPVwJgK+CKL9zuIzrSyarhUmMHRNUjToP3AX0p4gkz+KaBOLHdCYFYjaANy2uI
tCmEsrEyQiUUZBt0UawVSgzQbkClvA2B7XyOHck+GKtCPgmPhjtMGaAuW25PsAY7ggsScej+DgWu
G2lNDgGwOVqe1NoZOyW2/A3HGtclCz8cz5uyTNAjIxDibDTG9DA3NrDeSqzVtehW0LVIsNeD26HY
FwbWdtpv6EosaP1PRCuBODRYeXQSHHqCHD7Co1usUi+axe/toSbbgmYqFgL4TRVxVAldKbEQ4OMx
dzInVAm/1234JpthLILexMKXJt2s5y7G3/OpgqnjQYh3GZuQYHsJB/IwfrI4xDXVpFBkiY0LB0Gz
L54rGJwTGYjgME3WNcuCQpIX3MMxYrHBm2YiCPed+8vYaB1BZnjyud1/ne1g7cAtVDR1qRAPwsP/
j+Ofbox7XTFAC9XZg1YiqmTfZPTe+uSEc9mk3Ua74c5RLG62w0wX+WX+L5YKOwi5wuMcH+cdBvdD
vP2rU857JNgooXCsCnSn8Zt5wFF2hEsAd1UcgjDPxhqHtIinI4dgEX9FS+nbgkevc6hgDTXhE0qU
vpyBnL83GioccMwQuW4eBE5BhB4M9CFQfI+zQ0NYCog+sDL0KKibfhSAoXzmMFnXL8kx95QDTMJo
afi8WACEY82dyGeAO8HgWD6PILUR2Qz4DOBVk24R8hLaA9GH05jPVsRK8JVAG8S9Q0FDo5axv88+
bBK1MkDWbzxxIDJ1xHcp0+Sg6U8rseMnkawEsSKoQd3dUGG2XCAKj1IfaoDN1vhygQTAVZO5ekqz
lH1N/CoxopSY2ZSWfkBe4eIgT7PPQUSS0Hu1fICiFPXc2MKUYpqDYRpPampKrOM8EhpkqCuPAaR9
6Lzc8aGlVwsD+Gb/rVKzJCHbPKupB08J2vEkWhRQWJiYDhO+fMDNIn1zmIEUoUvMrwnCFdNyJ1/B
bHORO07RnPv5WXdHvJup6+4OLhSPZCOaH4yLYDiVCNMjCh9xmyt7uCJ09LgKUTZvYnY47jCcJYAK
+PA7vq/fuogjgugKcSvmjMcwBh2R7g+dG66layo2ZBFiPGGGvBIuigN/FrAiKhfdo8fkJoA0uJCx
szaEZrLKfQG6ADPDGdKDxxNJ5ej5aDRnfDWCvQhigAXBBfj3v4ImHXKZppViBDZ/JUyShWHywdbs
LpT0onnCrpwTzcLPZcqb0fVVuXnQqGDPFpNu4QiJuE/xGOduJAh0dO550yHZJWxQ4mJCAElQcQTy
ZPgcsvznoMDIfYA2BJbB5C3bc0pBdhC2fhBc5hzogC/ERjSbCf6KSIsQ0Fauk2xKkR+/CZBNchHX
H4nvc2DmRzzvVEHjeec8JjflhF3U2IIeEQ0jRlM2EGAKRLYdIMhM+BUG569ZAcObaRufIokd/Oqd
u951imVm4BCjM0JWh7lGss2y5FV/muzyd0gyMtg/OjHvEuTC7FIJsOxvQcZA7O9mGFX7D0uRbIx0
3bQNW5M18ev/MsY3qmrcG/lVHoSUWkcbi8IZO9AVAAHxqW7MLdfysPGPRyfbJVPXFU8lsucB6Fnv
U6xiPCcbjaf57y/MEB6cP71O/35hfzj2721qKZGhlIcXdL1neC0xl7IWeNA4krlSVTSxyCfEuDju
T7In+Weoir/zqMptnBY6OF0w6g2BqYnn7HbIFUAlMYESuZnoTaf1kVhiTiOqb1fmtijChVA2NS4B
PLBmYrqHf39PivBn/e09/eEjswwzSR4974ltlsngcAkyzmSwoaEIUu59aZLzBChOQiWubP/+w2Xj
vxgIimZouqnKsCkU9f9+1bZ5bbTCaEsw0tTFu9J7zazf8hBeClcrcWlC2M6Z+EQUr9NdvH3045dT
kxfTsLVWyxJxUzrFCIKa6Yl8OjpRGa3ahssrnhEN0/UY2ewS1T0lTL54jSNvT3uA27pFjBrzOoKd
rj9MZ8ioI9mb559WLT1d9n709SD40uC6tQJgT2wQ1DEiFPTObXf4RqS3rALmalR1ZHrBSghTF9CI
/3IMtyFzq8EXLkM2ZsznPNwHHXimCUWQkODz2bI5kP52fFIgcUyBrnLvODVNBsU0MriKi72ELnFI
lxxDiLR6QKPOcInjrqOxzDMgdTi4VQCl6TsoDBrmjwCO1gTuDz3cv39N2n+QN/R/f0t/PJBxr+Zt
l3TloRI2lBbqao4MKt1QH0NbAObnZasb58xZlFR8Pn7F7FKDtiRiBnkSHVGumVw6jIU9OVWEj9qb
F/5hzMWMAigqHRqHIJf+/rIV/b/WtmJrujGyNXuk6X+87sRokvQV6cUhoVQsAQIUAE0JYwmbQ5M7
WIG4tdC/g2xwndhH5gd0bnnMZHf83vnQepBxPz/whFB7c1ZztrPRlAbZ7/51Sx7sWJ0UyAXRrQu8
Ivs5fbBinWEogGpJqSZ4cFCpG/cxKw7Z5wNxx33kIJVFa1tPuNVpP0RzYjNpHHsGYXzcn9u7hzVi
IeGnSi/qzPqJrk6L93uGRixfFBcZqZjh4iYYPz9J7mDwapB8ZTPR1tbm8sVMiCETzi7LA57APCp4
UmI8kZRq/Lkw79vZ19UZ0RIjjO1AH8tNPpj0AT66UQHhlQ9g1QJ+ycAXx1BcEp8hBTY4AWRG2iHS
th0/Egl1PvsYtYK0SVE/aU4e0sohDw5gFV8xHx6NelFOQUtDcrTq8OJirUFuRmrA0TohJqHVGINg
vG+lUKp4SZgNVrd9dHPEQ+IlH0yZmF5RO9Ajwy62rTf35ePj9jvVenKcRp8Qm6lKXhg+LR8Uga+u
tY+bfztHm9uIbTk7/CYnuBkQn4wgdpFG8vcFJv/Xc2FYiqXotq0Y8kj+v7uXZTW1rtllceDGs00/
DeYn9xWCGk97Bzm55JiaqSKml9bJ//jJ/0H00f/9k/9wi2aqlD3q9F4cnm4fEKB8ss/MdQhR92p/
8B7L+zQmiHOGn/rq/v1HW8Z/vWvFNm0OZ0WxLOXPn/2K5aSzteIQLaoXATi4STv2YmHPwkrEHVD9
IiqzwPg9F7XPNZS/ih+lcomK/0YOMUH+//pCzz/oTnT1sQ0/eEaYL4E+WRB99mHPe+zmiDgrh2hB
rhlcSCPMDLilXrgPMkgr+FOAJu94KK4EXx0N273Vrk4jELk1XdnGeTZO8mWyDG5ufCkHz7ZhKXgD
6gL650T/NW6Oo5UsqNxp6XeD1ZuZLzQpMhhcZLU69wPLKVfYCSun/xbCLYW/mSjcxLl4cZumkzD4
Ve/cgLzASIW9uJD3vHq/+MgvQknUTlXTlT4zKrK9Rl6G7kq2azYIX3WULAMXH9uTIzdePKygkmej
x1hB9i77NS+C+HcUHT4+PwZvuNPJskldWcHj7JQ8fa+AXQyaKrQloPMJVMTBZ9ZxKLmfY6Jlq7s7
rzNv9xJ51QUhlWf8GFMGEacs0BsXqipcecXVA1BJdEhRxCC83+xNd9qHoxXipHmBo1B1R+R6dsGA
MnemhebMwDkDd6M9Er20M6YkivZOhsasYCQ/dA5qZcScZ4XLMhgexBGQaUmrC7SDSScJ6za4nRBa
4lRFDTpSfbtxpCQYMk+9efZ2tCYApnOfvNWny7+5YuKM3eSdzYz7LY4kKALsb9qeT+n5SdvuRsVl
/fTc5Wu/nuEa+0gXzxOOIDqMdFl+bh+aCNgjY27y3GJilT3ahc93dcn4uHGuJJegcJXQUuvYGLb6
FiJC9HQLlgRnuta5iEYwWL8bTyc7oxLFtfBGjRnIb1QJ3YSe1CfJld7j1DKZrt9pp38hmSncGIfj
IsO1ZHnQZQPtnH+POHHIScA1HhSKE1+DVPN7wyu4mbcuUswO8zoyk2SbkjdmeA8dITCKqs4dVDda
yaH9qWEzTL3RXguGd2QA8D0QbtMbesIWgJEGZB3p++xxsafc3nZIgm8UkVaARl1FE/kFKXpHWUKC
fbzXyFfE+OihJhLLHqHnEx1umeN6F79Znw5BGzvtj8xDyu24FxHj7U/90YwJXidZwsnIRSYydSCh
gOF+cnXku3tnbJWgmg9rB80kIdoOHLNF+0ZfwnaKzeATwz0mbFNzODF/kpAfxPB+xSd5/5R89cwP
k8IUoDi5hXcI1QIhRzgt9ndCYwh7HY4Asju33lk/EMtoc7HX0K98Pl3MrfyhQb+Xvuo1ltLk1O/x
r7UTXOcjPkhc1qlHcpT5feUb8BVyfrZcnAiraabgF4MRYUlo86bquv0agGOVDnDe6xxae+80s/oy
Yg7cjRwbe0LnclhjTT3kA+kg1akVCJ1mqfkZ3hfGooNb8qRIlJBMX3DFuBq7IShO1YExkX3Yb3W3
ysFym04MwOyDEe+HStonJzHNa2IH0fW/vO4McS5ojv3kdQJlQV9P54IIPDuo3orU7WYanQaaHfyk
b9QDQZUFw047kr3QHuxLJxYfa+MKvkxBDByw/xuHu/vcgxQEaEY83l6/E1SFwLGB4IQyV+zP1REH
MvbbKRULHqps/VxYd4rY674PCDV/ggjC0ov4AzO+xyuBRhXWp3KfI7UtfIR1sEFO2qVqiLYWn/rA
4Ftfve68q3aC/AqsMgT4RnZvjSuRbY3P/x1qJ+FYDGCw2/U2dl23Idhu8vgoclozkXihcOjCyPDK
L67Y8nf+k5HvUlHCKR9D5tLx4VZULhpimNfckih1Gp9PiB2QZHighPj5K1rQr0Ns0XuAvhea7/R+
8chMMYSFt1Mh5pUMKOFS6heTIfQTo7V7Z9M+EVhdOSJ4GXkGbfaMwdvEhISIPhXP23G0USuHvhHR
NqXj0QKmmTaafLVvQtjHPL8NgQc4vBjrOJrXn/AWiZ5YdN/th3zRbfHkLqIPk/Am6kDBUNTZTpIx
60maqIcX1ruP/EQpRbMcFnPGC4mJG6XlikfzAxYSEeQoAWYjFOypa0LCW6V4LNDv0MF/MJJpsARc
0E+fWqyZj3EDvCp4gSOhjbTPuXHedg2LE9uDoM/sb8yuzJ3JULE/MG+asA7N6eMNIQDfFDibnrjl
5MDLSHf1BfXR36uJ3xL8z+unpljA/WyFUmP0x/Uz1UztVag5F8DI1+OtcSjZ/kkDHGvsXJTJNTF0
0P6izdP0tMG9/QgTPCAd/hVqodprOIsXQXHpx2I93dxEpm7wLcRzqOGVb5Vw5wlpKAnqSzYyjC+A
R3BtTOb2a9WawtgzcD2Jgx52Ei26whmdwbv8/U3a/1WtaarO/1mmwf//o2LSNVmOpQdv0qy8mkDV
d9zprPiBQTEnkOkag5sLp2tyHiSHdr+wsHS6+zqqM8w3y2iEhC/VnOpitV5KGK3pY6zpVDAv8xpB
Nm4a4DOLjCHkW8sgC1M0BfnLjb9Td0Aa6ak4r4DovC5sCjK4sszNL9L5BlOdfYOyHErqZ574NXs6
bkzVveMWTFzb8tSLfBiht6CUjs8FMdx3T77Qaz6rT5BkNa/HsTWvlYOnGcg7EnRgB2bkzpt+r4nx
Oe6Kp5v8r89T/090okbTQFNN27QM7Y9V86z7rlHLuDwANc/mZekaod34D9LuhHf+rUN3ogdXhnyV
15KTpjhsMQUXV3rpsPFWOFfbxidKqfXazlG5SaN+uS0tRpg/NZ7ON7znD+ju1VdTCKRY9/kCimBK
HuU0mbekyKVo8krSrsATyd4znyqvRSxPK+5Qo7BHQEcW4JlbiAFR5PHzTKl0o5lZfdQgh+0Zrldp
SU3YD15mBTpUbW1l30r3+cpcG9/Wq90p5dm0N02yK19gcxli5BXlXAuRDNI0QjjEUKVrn81ikSIz
Z2mU51rBiImfV/fS3n3ooSn7N/emHzVrntMZMCC96ZMbogdmjcjU0kAnEVEd94CqazcqHXk5otZ5
BDc5BhZ+dxJbcZ+30ntmb/ZtqsEctPZ2NKvQlj3dNP1Kqw8DCT6cLlQgABEiLM0P4mVkVzngPyVN
hMc4c2o/2nWoRRovm3HEs4LSvUT6vOU9I+dK4cm4KoT1nKN0/OF0Y/KCCewGrpkW/t6GFyk5Maru
JlDetQStg8oA5OvWjG3Did/Z88zKrVo/ekcjzR/YOMrDqQ2+J6cBdbHm5jlCelzqtNsZf3kjO7xy
X2fPR4n6op2h0Zm5LkdUREeDFezUZ/2o187o6r4oTwZAOHKYbPPv9qegrFGc/ETaEf16zgp2i4Jb
gu3SsN88tn0vdksL9h31TuTT1unAGNCs9yPUG/cTwWzH4nRnhph+0tY9SuNMpG+jqeKIuaTe3Xar
eXp3LMZHv8Oj9bNxu9XNUhxeT+vn2rzb89PaxzZ/7RK0zbi4Ev9+4/aD4ds+aCa3GRoK234Sb569
G80ZX+6KS0Ro5tk+w5BZmEg1svPNfS6K8EEBvMfp5tU/NQHibEmpgyUgSL4HdNCYyyh3IN2FQABu
rnTGtQODLXLUKekM5gsfmIsEtvC4r0P5Tohn8eNTutMrIsHqDqqS8S7rAfc3i+RyGp6jPe+tOXJH
VBaS5hNHx6AV4S5m03qrwZPFnwcA/Py6wJXGm3XuP3TbfSyGxiVwbG/vKHLuF40wMcvV2NOo1+mb
qE5p+RwYOpeK+gP/8YXbZInh/s040C2nbfdgYMs2a9HCkf3K9to8IKeOVOTIpeCS18+f8sQrQWcw
BDdywzqN2e0NWQZbIftg66qAgR6erXrS/pr7T6SmJF5xX2XcQGZSL66qnN1pYO8bgIs93Khup65f
7+lRAz4aDFAVSLjlnhi7I7p3c+P9EaYDMl5qIeIWVjX2eAL1oHB2CEtaj1gaA2E9d2Cq7Xl6vBYu
tz5bOOpHU3CMoE+iT35rUTHQvWeenIlXxt2FYkXalpnXXBcdw5QEiS2tLZU/keEv3Cp+C9nOcpBr
k/7hA3aFov+SHaP+Hy2C3wb9n4c6DUPThG1ryLL8BxPspVeNnCSv4mAdKIKvHRIT9rz+Pd3i1u+4
HyQuOy64TzKf5ymAMKR56seIVjozlTPQuVTzpAGeJjymghwDtPBIqwBVGMAgY1cpXCt30y8eOP2T
+4JCU2wXaeHfT23O5v9ojeuqbGiqzEFj/XnKlFKtxsOoRXm2h4l0oHLmy0Bz8sKRadN6SBxCm7vC
e321X+IcKd2HIBzgredidWkO9lnFUT9QbBZe/yWD7o69xvBM1WM93uPpgKbgk2nZcXiwE/s0QDp9
WkqOwhUEmNLExmPjP8luQSpOEY2K4DRaSrtOZPTQF1THhu7FMPDbNX2KlyMds/fr3YHdIN29ZkNB
QesPJrBEKc/nnqwTuK+LWPfMgXKV6cI7lWNocQE/9jRVXmF5Mn44Gq8katlfo2W8TGcNwanbdi3w
2jpzTUxEFbUE+spBdWzICRq4TQOsJV/CiW4MLrl+5ETzWHNkONE3tzmICJ9u0c9r7DzWrD5FH/At
zZ3i1+MXjtj+PBz6vXmkMH9BNZ/ltBTtxeOX3Vz7ac3Mmil9P32kwT094fBNAB2jetQ/uLxnqKsf
fi0iOTX8e/GhyH19i9Dcz1b3o7rM3oieB2cIzPG2VgGZQIELrH1qOxh+8w8zKA6EuRiTJKg+MCAr
d4fL9xPOLPJLICs3UW/hLaZeMubqQk5caIXqNtmhWUBzmnNEbO75TiH91OQz9/OP5xYsTiNaITcO
n32jcHOcNRq3da6fsNmWOre8g3qmxWTsDb5Q06nzxR2p4QQfMkQ3uhs17DBchdvXyLX2UCBR16A7
HTmUeTdhy3xtpQ2uTG6AfIO4ymIPvtY3cTmV02jAmx3p5eiUx6vhS6YDX3qUEttMcoGA0HHZpXxM
tHCW+ULzyje0mOYHdYg9uMr79a2jwfHRPVlDrnxUPm+L8u31wa3yWniaB0i07n54yXnGjzTv2F+0
L4n5qKAZDK72HYcq6ezi3Ow01xo/Dq8hLDf90gwV+r+fo322kfaZBAmUXB22QuknYVYpTk2nW8sL
LRcURnPOTSs/QtozcDPtU2ZmR+6E6TeEzjGR1Sft5bF1v2gujJKAE3JAafFqMchJPxYMtBeUmg1J
gLQ3+MPJU7x792kHvicWNxpF43QajsNOl3w60k2HDVvzNCSSvCzUhcUah/Q1kLmFQ8s61VvjLO3V
u1Mypb8egFiOddzYOOQfzn2TBnAj3fadxKt4SS7wdJnRoPQitjoYoCglLC4sRKrdud2RTT+3dxaQ
Gauiq1cTXvmZfOv8MbIDsMyKF4UhqlSKUdqln8+3By2otQ69g3vk6OVeW7/do9BbgobZt9x+b3AD
+pnFbZtKF14YHaiIm1MYoX/JQk0LH6BNOFJeHq0MPBcgdCcWq+nM8UEsG/68C4D6I6isaEP7qJyk
4BG6RY1ikKD2cpjGmFjxo1Y8Pi5vtxp5GSNtp8ecS92EKJxjcVt+6VxJkAczyOYbzUK+0esCNZ1V
+Nb2dZDWt/Vrwe3LunvSqRo/6HXRtCnXXNIGtHEAiEGmoTr+KSd97LE4OMUG+HshrRgbDPBGPt0v
g6AUSzvo5jFWj8rNz4U2lokygZB+fvTT9rkphnmPFpnDbxxdzNPfjwJVNPL/vwMNuKVljlRbVn8H
Af+aSPdJnsVK/ywOeuzZOxvmnHqsDirLcooNST53C4zcHyjVD/oHWhKUh8ETHJWrWY69H7ajOcfz
7VixS4yzy99fm6L+5zGl87JGtqpppv3HaZu+dOORj9Li0L5niWc9vVwJXwkVd0CbDOwa/XYURcfe
G03buc5QCkDaurFc2HP3yGm/hwXXUeBnjX+nFlc9DYkFjeAueHbYL1DmsbkjjKa2aVY2cRiEAcy5
/1DAPdkRv6Sry+JCbUmOFO62NxDG5pfJsDadXlmuzzFjJ8GDJmkap8+xp9n1Axfu+fC6i+opb+bY
PIvNr1tH+pp9ynDryNHodaFmz91bz54YMtkoV0+i0Hc9AVkLhq+DgCzUpJR+cyZ0tJY5SwsM0M8V
fsXEsxcjwAvspnGoNNO4cyNDmN64Jm+S3B0WnFLJV4Suhe4coPh5Rs1xp/t5fSu+e3f0ncKH4x4x
Lb5tjhgnxmWVeD1dksQdvhSuMV9cS2Ruv3eflhB36UPbOjTNRpjq6NxWex0WKpmXUOiQ+lhOy21h
qQq+bXHKd+pP/QJxI5a44YjGS7Gjo1dwGBykn2pOx91ghNSS0K58xDLOG54q/a0WGrQbJTJR84wq
uYIc5ISWvf7JtclCz2MjJLQW5GxOq28t4j/rCBppAZkvyRzDC0bXhwfpIBHeGb4u1pf5ph6ycc7I
+YM94u4mzpI2SI7wrWTa/fdl+s8o/89n6N8jqz9G/V0s3+RCZlj2dMHh3fHsAGJ7cRmgx4mS6snr
G+dMtq9TI5tQ44jgLGqOjNRJKuI8oQfIXAh/4qF0kznd8TEbvFBkamyq7ZqyBwDXD9XtmDS2hYQU
A4QI2mR6mzpsDHnbnLIzzWo69LUfhxi7Y6cAV/mYMaPJD0xWr6sMIRtmz22S+s+lPr5/59vu49a7
LybU7ugtnd1BoQFy7Co6wRajqW87GC3y7T0oLTwOBKGjL2DUiikCZSHiWP5Dm3HP3c/epDeKWEre
uYolhQEZxNwTg5dh3W/zOS+q8rT9aDX6RviEbeUAW2+PV6D7f4Sd13LqWraGn0hVyuFWCUQONsE3
FBgjUADl9PTnU5+brl1d3VW9d6+9bGMhpuYc4x9/cJ6HbgfWYyzNfb+pvAyXjufhfYCI4Audg70R
rAUYyKaDswXnTrRSkSvL51GmM/DKuathKh8IXuKbbgJA3+M0EH5TMqGt7O/VjDpDsShAhqOKX4zH
jKk8DFRiEcwu/DCPkFOOCGNr/CmUCZB951grWrV1DfiGZxim8YTKqqtkxrpKMzv5gWd1x25H9GW7
+YmmkAthJ7s8WfDygSUciNHH10j/Z1YBYGni80V2j3gjSuZRok8eodw1KVSIJG1j+9y1X5gPjYx9
NgkcNuHnYyFa2mgeAvw/6NH9IfaLyGZAIV4c3QA/cZknanyJunAHKvS6jSx3c0KU5Aq/MWFK+MWZ
7wVR5jvgfUVEs4Huy9viBNd+DuQ9shZ1QnLQZGHVAsxCVVj5pPwaZ8nwEpVYgvyB238GzoXf+Vn/
hvdNFvb2uaA9HbUj//35kf8TKerfH59/cBkaKVFDLfukgLSXHzKqtXU4YImW3N/+qISlvQMenstn
/IXgQe5iB6L0Wbs28JXdpvlf8+f/xNvhLFRVyVQ0Xf7nmVOm0kV6t3H63dC3TyQYxGj2cUJnLU4S
qHkwmrmzuOocqQW6/wUASuNe8c+95N9//T8G70qiWEZr8usv2CXjC8k8UrBbgXQNvzu8fDZT5Be7
//4JSNb/+KX/QHGLJEqS5JnQ1TLwflgYQBFCyOiXVMzafz4YEopT8Uc5q+Nsh/UXTTQC7//7RfzH
ZWCoqm4omizpuvmPXVQvBjV9K2Xy3W7JoKeP3gDrOH/xgrFbecLswhum2C9K8xAl0SjhBqFqj/nR
WPz3C/mPN+PfruMfy1HVzExp0yr5NoxJUnvPGBADMJFYXoAQIlQ/s//++/5jCWaSXWSKhmmJlv4P
yDdMOrP65DV3fyKclk/VAaU9tDGmLnCRTPv3Dyemr36TM2ffEYU1zReogu75F/8+yqxMlJsQspzy
fzwJoM7/YVmYBnCHqMmGqutjefZvtaFURYme5SZ3Yo+R9VWevb/MJQoBTlmLyArjzvJnHzGcxhqH
ge8TzGn5pw0Z4k2kfY7Q6ndgiDia9g6+ssgWVYA/6Le1B2rooejX9hvQhJmZ4Ld4zPU2vtrw2rfx
4FT1RMCqe5YyEDIWReiNFtr9alDQRI822nhmESCJoJJmR3aXxm/5gBwLI4EsDc0WHzXZXv+a2MlL
q/AE0a0ZwyUu6SADMwMXeSvyzIO6G+7p0/ncEslVSm8MjHxjvGj2Xn3AyJAroqUAzEHT+kVBLzYu
7u7QNsdUxxnR86RM0wp51e/wC813lf0KWOAwIA2q07DhUWUj/mSe1QT6rQ2k8/tbh8NEXzdiKzYV
QsIks3A4+6O/HNPH6ummml8SvUb/xl77kK8QPerv6AQQAV2j7dzkzjAoxH60wtWXDhcfbdiB8VQr
grBaWPWYr4LfpEAaA8RG1emv/Qqnm20T2hHmXtCSz92NF5Vuajh9axMmyvAAXvj/9E5LccYw7NtA
HfH4gDgD1jzSHjGp/PXkVls2sFUiOBoJlT8XJPbKioSO5BbOBKaAmJJwlo8ABP5JOKxsstQNQQkM
RyXR9rs/82M1ws3vAknNygBKQKxvflGudnOLeTYKDQMj5aWF8vb1JS6qeIp4d3XZI+vfy4uLPJax
1tZcmDBFi1VELAMGU813gc4OcifFRYaBZdrhzxpJzhhYwfva5j/QKWADpPhHkhVi7gtyH0CzJAeq
hLTKu4mSeXgA7oSVtIJmVvCM5SS6RGCXtqlT1VMk3KKbgZGB9q8iGTqlQZEMSECq3pw6vKQVJTMh
YfTWUxfPkptE0T57YwbeQg2s13hqMItfN5SvmQNgTittEWocTzvBkwZoEMzEZFCsq6CRatOOwpp0
HOR9kLSAK5/LE9174daYmuyG3mtQ6/xCuzDX3UPGN+qrx3lspAaHi/LXwqzxOTW24V+61CDxTvij
lyc+Wzha4C+Kf8yVHihMUB/CQgBdxX5tXfc+ZQ24v+ScaerBWqCUjcA2ianmsoWwbyxMr78V3+w0
SClQp5M7UaKxoj/PTto9+RNveeu/JLujFHs5OYlOT2JwtQmuUqxqYmn/+6bJYWyNp9I/j0rTNC1T
VWFrSf9sXbWnmVhtPyTfZKTxAHNcBqSHuzVjaMHPFnSCKzwKXfNO0zT//AuF69zGL35rImkrfI2H
oA+dF/LgKzM0W17BTJrFO5rIAYZfCDkHBRAGCqNV6s5aq4lrrKE2ymSJkFnL84eQyEIhBZMbp+zR
Ulw6wTOQsGQEAz8pz9EJnJRkwxVTb8A1FS003whi0LrM9F7wRKEImMt+C2ofksVonA19kTReDuBm
bKNo3maeyHI/vnxyJQ9I37doWdH5wv9ZtESJ1PfuO/sriQLMH9wEY08kx3gbaNwkSoe3bwnYIRDZ
egDOHRWebBCDT47uL9spl/rcCKcCYTUexWw58a66Z74yFz3hd5QEikBA/fQFUYLY9sez9zEeYIcW
t8UvcK/ceR27Y2zYxst9fVxVdGLSLcgDW5GEvEfr+kbq+9wilrm/bsKY8YAbxXsz+OB4jF+fuPRB
D4hs9Qcuic4OgAyFVns1WvPq7O/PLwgKMh63TGB1gL+7cY++30tzGlPTLmNkEBx8S6DcHT4MLiG4
Ae9OWKsPAyyRn2+ZnhE6icwbLcs3Bhk+9Izoq6fXwUAZiiqbLBaIISx2WlYf63WOVryLGwaGLsgC
fRy4lepcHuojvnbR4gkAwzg7d8gjJ3wlhOk6Zj72QbIDzw55ZJ/uUwwgKagJWYw1BjpG6JR3AeMg
9RfayaoIXYPYVBFAnIv1wsuc48G4hwzDEKBHs27FJKVaCkA9+ytden63DmCH6KD0qXaI7AeHGE7X
MjgDtBXMh8l8H6OuEpl93wW24Eu8bcFisGonFxubYvntZQ0Wup1rgNt+PFq7loBl8z1JOxcags5d
2glswkGyIfYd7D13WUWczUyTUpSHn/nrWM4Uwr/Q8WyQN01BMTmQP/1oYswier0c1hsHJgsbVAbA
JYhO+Q5Pawwt5CV9CMIqyOotI7rXNPvCG7/Dm5QrPaDzBPWjNQU5VK+F6jwbx0j8IpzorSubIzFw
uBC3dSFqgOVB9l+EjPsuLiX8BVAngZxxZgr7ECOTbBm3LtdFoAbpPuhXMPECo4C7JEwA3zJwaY/n
jDVKkhyhZRLp2htI0U58lqFBs64Rx2C2N2GgoENML04QslaMfqW1tu6YLp6YaJ0wQif5FpgJrpHq
gEPONV/FG/XlxDvwJXy9wS1HwhTEGmnxAU3DtGLXnEkmX8IKhRKKvT6Gi3eux/h6RhMZncWR0FSu
NVcnH0y70565ksOnOoYPkI4dl9zcRttp0BYpgjBlHQuqdFevsEiFMyXyZFeL7oRYtsOyunOlEytB
+eWaPlftV0d06WLx4Zuzl/fcCysZvyZrWRz036q3aXXxA6Rs2IoY/B0vUwuuKOLtyMsG9/2ZFu1f
ybw75rD1P6HTYjoCkO2z+hj8MWBexPDY9tLTviBRpOUHhz/pyL+wqe3cZ+m2EF0udifbfJoJPk2n
QXIR+Abk0hPPGIAMR19PFubDWl9Sj0uuxk0iiBb/nwlByITmW0fDx00fjSgcNi/dvUimaD2C+/I5
DCWHFcd+6FJ/ErsaupWbldOULBMIQzQRJGBC0iPj8ONYKCUiv5vD61/hCr5onZqi+XNjMvAbXnUd
+5yKR+tQXzm9Hu1VvfrPM6Mb4XcMm0ENrR9GqUU2LdJxmlI8QmaP9oi1oBRm16AKUmGd7L9y0D+D
04DpwrnHzJTMANTf+3aHZfb4+MEi/au/8+8CxG+mYPzZzOu/cEuz2xAETZhGy9wQv3wGqygjK/sJ
tT7AIe4n7GztKP8R7aE6JcrtZMblSeGER13B2RAi8owDSiKZg+qomlnwXYLcQV2HTyMGcr2T/JnE
vzRuMt50MiKickrWAIVkn48O9YzeuJu81OfKXwvRQmTe13X7BmrRlfMDG3uerd4NyzU9OaAnOV4R
9SwhfC0DsQToDp3SuaohyqUPdgg4d2jqFXjQbg2+uA2P/5+Wm3jDgRu7AdLIUfmOOQ7MBRYJp2k6
JtKgiX6kD2FPqvBXu+q/dXDna7MWmR50DO5XPeTF7tySakAWSedmm+wuNQ668wcbBDNYmTXB+gKq
wZ27ZMT3Yrcafdcry06wKOGz5q3mPi386MUvzpT95ZtmxCi8lCkhoaLEtd2KTdU4AGYNvE6UsZR/
JzzeoWd+HpdveZfPYZ680acN6+JEWKuwpghH+Fo+amQFlLMBU0lEimC4Q8QKbhbcdCP0cIE3mGE7
YM0PuFJqM1J1OEFpnAjDwPpZsxFNT9NbCM1mpRKw5xp2535mIpR0cSv+0DzwJQSgmfOuHW5zP6PJ
QlCdu3AQaIFKUqzR8jHPusUKhM9JeDM7uzszx6CJXzEfV+7Ql2AZMG5h4C/uMLmZsAyyBeOrbfho
n0gk+q2wJz3IJ/5S0Zx5eJTOwyY9Nsx7KrL+BtQTsAQ5GwK6NHb5X9yvKEUI9nOxraeEiiGysujC
VbTIeD6fE1oiBZl0uCKlgippe1ty8aeRsd1seo9FmSIu+fABUFLZsd067KjL3qm9ymXXgTJAMNIR
6MWFzgORpCeljUMRzNoDs/KiQF9ywrpsAdEXz+ep+FW+2N+cbnHiHp/EH14SWg6nrfdakSQ0bZCI
j6QLSLEOnAhKjpO6VX+kasTN6GihV0RuErnWV3yrMw8C7fMbx4YlNfDDwJcLrYb3ZFjTQsdEBn3D
+ocIW1LnJ4L7RCUAqQrO7z500q9rii3hdDqvyE3DkWbmsJfZK/DoSYiIFP6ET4Hgm7ZuexnBa3bt
9j7uNonn9DYa0domOPZMxeLbzsMzgMAYp6KG/9YmKJlzGCqUWtgEsOCEdZai1kJD4yruKXF478Bm
DKdQAtnjbZzXO1YGq+qOtsSZkxHpLFvnR3I5zuzaXv4s387Jwl/wdrqANb2O9KvpESXK4olhnrZ5
0CaMqU8PwtnInk25PiaeY3/7F7uI3B3Jm42qlYe79JeafaftYp/tjwXqP3GRutPTz3I6dVQfwvNe
tlcDyLTDbhAQMcfO6t45FZcPEuZk51TBfQ3d+3M7te6s6xmH8umnXGn+j2V/+YSZEhNL7gOhKXw3
4DuBLVWA4n8hOirzFi5vWbLjjf/FDbFhFvmYI/iGfbCI3qTod1KMAszHuOhowQJtXfnUxjAJiS9i
/DGH302HU88OwgK5KvFhiVPbW9l+bDmgmS2WrHQdGfcHJSxIgN/47uODWzMBfIeI0Nh2Vrl3/Ibg
2c7npyIAP4ENPqVCGL/IqylcxRLakf/aQanGdztA4OH4p5YU48r1fwbb/8mCH5mPVJ/VbE/kP1C6
2JaN460n473wuRZBy2VAgnk0/uGCet7EaOF1kNblbCva0wNxY5DCt+aWWThHJW2LSzvCr8fXDOZf
BE12LM/RNedTpjWsCkpmZ8pDeIAiPTqKYfSC7wVuFlztmNo8nrewxJcaBp5PWLQXB+HwyCtuVnSV
AQYyzmj8wK7rPA6lhxB7m7lTkhidENsfPkrDLWcX3Jeupj2bzhWO8DFoOfX32AW7+zMMYHs752Nw
XUJgqeunW1zjeVdoAfcXUmrySTn5Yg1EGFfeqLi3FndtjGDVvNT5ygk7ygL2cMyQEh+TJrbu2ut4
1xllKTUSMblePB8CcAESdaFFwc0NDpeJ4Scu/7WsviScpXB1WuX2mmBYONacEAMzUnwv2f0zAtFa
6M3NOcX+SbDv+mo4f26fmyTYDKigSluIt8DYyxsUaUzNYJXqZDg6LQk2zI75B+32N25T9oNQ3W8e
k9nVw13axvbPDgKsshfXfYQxYuG0U4Qh7oxu7KBPxrVssebJL0oCn+obCiHvEiOq5f3OqLo+jh8M
5hH1nDhs0SH/2pcw51BnSxZ9Qp2LeaQ7Op5cnG1LwaD81pD6LN7uIYMaIwXxUbhDZ39+axFVDAGh
Ppsavk3MpEiZZJdBZf6DQ9VcI6+IemdLe6JyjpLWKfqjveaD5pCduViJ7j50aRZIuHzbsz26z2nh
ZMs9dBtvyxHljRbq9v4xq6DrX/fTe+RMH1uD5ZXbp36yhdeGe+yMbTrcXSY9wdsLhppMxthD3BNN
xRj/W/N46zv24tmWkcmodCy9nx2PEdHQ4yFUc1Bh39E48o+xeDuzt41PgOnxfFEesLc5xDWx/od1
qnFC1vN2cEeTjEK138wOg1hcFI2rcAd+BTjHQblh7vCc65RPC/Fim9DniVOXAvAyMmxfdxXYjRgS
OspDuflwriMfOnZ/iuYm+QI2IXcsBCriujfFrmMaJXpV4UgHuJ49w+EFW+ElxWXrs08mz++CDN7R
gKH5/aReiSzrkZ10nt4eVmC0whc7sVYEMYDfdKjllR1rkZ0Upc9R+ErnsQpR6m40BFg7FXJ8wY97
W9bdVzQKOjj9nx8/hr9keAW8VyXQ6fgRcF8gka4Lkepm2uBWE3q1OCmsZQ0R2MjsVNpm7bGi3eSu
frY5eBqsPgoqaTKoO+ptVZolzN5+89bVUcoyS2MizgGRB2U66Sh/rKWOIvvpxNa+6VdiOmlxKSim
H1xh12U807sfFUJ7v2K+C8uZZgqVQsXR0UOtvY77GoUrhHnA044dhnu9kS9eU3o5wVIAv7s89Qy0
leIkNtzGulrAxjiKfDbUs3o8g+OmhssK91JirrCBWLyE4+vz9yGBjBIk/2orOKhrOZ5Jxs2UtrU0
yeKf7Onq6USIfvr0cVEh6oJxQ2CkidZPJTmIvWe+50hEIuWB6DUWgzzZi+ISEocxtiOhMutwwdU9
cyC5j/JyKw8TI5/VbFdo5f9i0lvJa2ynhraW26WlTaxorTSbuHOkxk9hvDc+2GmEIhDxYDEB05Sg
OMskP0ATtrS1hNGKCPLtNuas3l5g8RBxQIscz63XObl8pUroKOq11R0xXpUfJ2NWa8xqzf0ySsei
6sxmSTFBcdhm1w+NOmF+zN/xeoNyoG8qjYAtT9NhZO+LcPHOpq8O6YEjdrClpyMzGg9O2M+vqZV7
HW764OLGppJhXdjKLcR3CNcd8iNrN5OdCtJy5A9kimWoREgCAaj33q2vN+smWZtoSiFoh25z8V+k
SwyTZm9UR+rnLAu4exWGWLQvhfcG0AGhQUiMc7kx02WfX5zoE3KBYIonqw5XFTxzdEfJPS612F8Q
M+mx12mBVB5LY5Nmu17j89mkXfDRj9xBhXMcvCbZyMIBXrDEXn6WY5eEIcExqnkXO5W+7jvnefF7
a6Hxuvy6ykHqE0PL41HPF2by+8QGiV9sQo2eh92ST6G1Fmm35NckOAC+ZioOss991P9Z+pJrlmRU
eunWwhsMfynRLbsApQdv8i247/SLoX1MMZfPDMFpudJuKqv2hQ8HysOfgN9J7IoqwpCZQs4AVwjg
Fzrc7GfF1PxP4TPAcxNgs3aF0kmxXst88S8i5w2DnteMTzBmd+OzYcKgvm8YCUR/YbrS+fgUEAl4
gzX/aPX8CWOkP79ejC6gYuOORXWUW16xzoAU4Vh2QSnC5qIJ9d+FF/EBalPTWvQdwNjBkL0XsxPF
E7/l0NH/0tyX3svBWPKWX7obGywluyOCSbVfzCF2MMfGZhqBDtnpjV3hNXNVCO0MR9GHhtD28iCZ
rMKxkUhw0+O+RichJbPG07tp9Jsi0dTsZg1wEtv9D+RQuXOq/tZ9jhfjgGG3vjeoelS/xge6d4TG
hQdDLJh16p5eziGLNdYL8rxU2E/YLTtl8KDzSwwMeE4xXw2dBontvqPWp3pCs7qj9LvshLOJ+Dby
oW8prBJwIFwE8B55ucWWvygzO1RsTR9Z+7nTyMuWJv4udSPJrFSd9CzqnnQVF9JyOGAW9C+6P6dJ
Zzkp8/4BMLC8N7qtHZptGrrXI5whctFIVJv2/EK3+DIfrGE3Olfr5y+ZEO0PamG++K3cPjPoSrtC
BpgGsmG/mp0g1Xoay8JODupvTubm13uHyqBXvIIU458w9jnzOKnK2lPoKiielxnOtfgq/WkQ59YN
svViK/C4bpFQjjdllME224bVzGznuTA4QHW3rxww0AjEiXBrlGOw4hSv4mM1242V+S11A247mlsQ
gvXLf33Q7MNL/475RiZZ1JKIPn67Z1Dv+dlIJ0J8pJ59+IXbHEbVy4+Ba2v3cuPHmty/zJ8GbqvM
HISHBVVxF43ZIeVvkzkFafG9+9GnPTlikE9y5wN7VvOVh/GA2h+eofsXwqpQZggQXhebmCM0ohaR
RZjmQHDC83mh6W6XTpBu5JiRSZPx9gF5IupE/8sMAaHL2yGmARUXC/Pl1rkrQoIkOKM89YQ9eipW
hljSwZViYroderAKSGtuYziDHOh6EIG+8OIWGen7TJuH73X2OZhIfQj2KPyw9CqcYNCs/TDe3CMN
8QfywPR1dC0BrvAIGyEH0D64CnsdmP59YgZGIAkhKoOn93507WbWt7kmwQFKxepyIvcJnqy15WaE
QWKfYU95Re6M7x757KjgZBgCvqjh/ZI7oH7EwIqHn+cd9JtYVQhKAA8YmAT57WAhKAGgUp1iER/M
pejcIqzkebv972dxWXcggyFe8LipnwiueTzh7qAOQbC8Q51h8tMagjWX86wg+hownZEx+mN55Lwh
2k09oXdEvotARU7zvYBxqcKT4XAnhXbN6BESfdqOtDeD+x9m31K1SjjZ6CiVKbJrE8OkYadryJa8
uJ0S8oSk+buIHGoTJp/ZsYcjjXm1W4DxQxjEV1+coJLRa6qbKaA+d8RqXeo8jdkJOnwqP8Q+XO57
Ym1JxpJP+gm1yaufp3igFK7U2yJGTGTcWah9XZnBGl0bogoBpr/NQuFSa7q8KZ3LAuo6H13vKLgl
EoEzJ+/odjlDu6SgO6OlvrFwoC9hRRo7f4PdfKlXLObWGFVgv/XxO058AIS3ncBK8SuTW2cLq4RS
ltgdKt3BTVW7j1cvNkthzt1gRGrsQBtJIr44qhC8kSdJyPYWleRUapBiYx2vBGLfRjZ5h7bX9KA3
qgSjfiaEniuaB0uEUYMsLntrr2t2uLNOOfM2yAHaL5aZ9PMw3GBIwWIYvGjwTe4UEzFkRrr9xPwi
mZKOKo9r9XkH539hYyAGKnAaZmkKJ9hKxR8tPjLhZsyvIwmtSDUXNyzDhq4hdZtyapApwNfge+o7
/RGabo5FKU20SknD6p288F1gw2wmRBSyimWGtEiepxeGr71PWWYOU/39R5GXyQfFCF6wFzKwoZ81
N3j6RZIihIEtTqNf6OnITdlKG/onDFMkcm4Q+gcMyiFlSCt5rU2+sQBU7IO+7HdOy6KCI8R+g3+o
5KHTedduE3sxelRo/FRpHdUuDEssrCJOqBsTwokE873H7tJidkRkLAD7QVu8cp9seUMpbAHjJWwS
DsyjeCYpINnVGMAe9JcNTe6yNrYvkknGJPNiow8OHxA3VYYyE26BQ52ldoJVYa3jh5E4BtmlRdAP
U6uaACBevkEhHJxP3n86f11PmGahqvWuoQvcP0M55GpMkE2n69GlTs3oKAi+rp1Edn+UiHH/o5CZ
jCdZd0wIB6koFGo7RpkJ8xG4s0L+j/i998thWhSBELp0CIW8kAdIotWke68tpJWXGVV+Jrk0CE9g
aFB83mAUlNbKauc13yqMwKn1W77ZCHwTwWMF0gX+Ii7fC6A2nJDDjUFmTenXwkxO6Hxm8oj/+tok
JVMkvL+v0Pc/C/x2rxljB5T9KO0mGOTQI3PTNeLTcFx47Z7CMoFeXpm3k6rPJTMQcALE2fGgP4Ri
KeCCB1WRRPSXA+wefibjEA2iOrAME5q0WsTYqHYYI2BvsGfGR6h5z/Vh06TYA+7Hv13lmCQiKSPa
Dr+Iisp4erBN1GH9Io/MRNnooyECGY9nFrePjko/5YLH1PgjIdXwRhIxhjXhXGW+NngmWzJ8Oaa5
wI+UFOg3+Zt8ZRGqc5VLe91feVbh2jcdJBSTWsimZoODXDfu5RD9hkCtjZt3nsTnQUebBNplwh90
xf+IkFdso5mpDENqWMeW88b/unFCy81wfXg5DJiNi/3JnLLzfF6D79CR26DcwGRz+BLwubPc4eVK
Jfx5t7c8AUU9NRMDIyAYVE7YMzB6Cx2Dw+SvxPLbGtsDNXQoEKkvqfoVwem5SYnOLy8nlx4Sg0sN
TT0okyANd79m2um8zRm1eJ7MqYCr1megWLyXGeY728ycFdIvrRYlbrltv5+/LXHmnRMVXq7vrXBB
vSuOv+C5yBt3yIJEYZdz+A55mHUAmYqnjBo+6lHmdwGzrgy7i84bIBVxgYUnZcGHUQLX82cCOf40
d+sYznnFnPOucfkIGtkpYCGNYgj/jdEbcgIgYxyXCLe+jrczootwn7gfhAeREZrq8L369VlPG9r3
WUdWA3/FYy9vlHLCTY1qT6ummKFYxD5QvBp+Hfr6ITu/a2xn3O5L5pkvd5ro9gN1l8M3lO2O73mj
0NK9qqQb2KrprAx9Dcv08SiGs0ETDeCulV+WFUTnooTxtmQGjvFDxTgpQDGr4KK5IX73ktFYpqyb
xZCitvUjrHGaSUzqs+VUF863VZEseIGq/KpBtSkdSFtBJ1u67M/1tQnnUb6OEFd4Ils2gixpKg+O
hl69cZISPY7DXDpNCe9NcGdjLvzyNCtQCVu7TCIMidUtwzWLqLsneCgWr0wQTXdtlIGYs5J2tTwR
nm49eLHud4SOfmnz16w6UiFcnhuTKAbcocpVYrnvaC/1AWd9aXybTLHLYvpk8pyPdGLL2gyZU+Hj
WtjHjzHtiBhAqQj2sK5/zYoFurpgOiDZrRFcpMXwCkSK5vfKim0LFzfiU1/Tl+QOPVuqPfnwNW2b
UwQkbnohWep5rNuJ2Ti9vMK/J0ErpS4/FTFhA4ndTGXeTsrgwfCf/c4onAa2WevkrWMVTo4UpD+N
sW0Yy6AgQNHAKCniXEZj/QXLKRFtpTkMwKnoRvjxp98bRIN+8/dPfXa58/9oED+Sz9c/0eQNHYzd
5rNANkvJNvoxOKMfSLZgwj1qEjjLMIkcsBXnmdi3Jxm4CYbLErVsHyModZ44Ud1lsstgq2mOhTMk
9t3NNMknSXtXcK1QJxcs2iXvqU1K7BvbO8WGii0vlwXbPLNj5maXHe+wr9yUHPAmoIx5RfPytSmh
v1LSVi7qsb5c15cdqmyhQKKlM3aELBOjJ3dbRE4UMm/HvEf0IenlEUYbXljqfgt8xgfXNDzhM4Ps
1b53L8i8ebPkwlSBMp8a9adQpvyvwvcTHvRnxi2ReUKrTYkEZ7i1kau/HQ3lEQZw0Uo2wGpQEFc8
h5u28fgZXuhDPabgD2+sLiRiYsxAWAeLJbFxyH6TOv7BDTfZW7tdTBjkDkMzohE7++/t41o0fx/F
QJm0bh/g+ozmYQ7JyHnfwkl00NATjr79wrbEq58AIQJ2Cf/xQwzhe5fZiY1SN/lRF6MfaYd1wRv0
m/CAIkfbRejVWF4juOd4oieOAg3ELDrig9BKbnLZhKpnkvX+WeoE0HQrhVZFsSXkWJfpYLkiNrx0
NOONmvD0fKDfl+uWwCh4gso+D6cfY9EZ471CcULqmTPa8ONG9C+BoIYFIfV1WwcyDq4tBi7K1vzV
19qSPKMFtTdvixTgdUm2MUmNDSzfAW+GZYPXj+rqBAjGHIPLYcLHNWzrc34yDNp4wFMnOnDd8pfq
9r+kHeEnQUHdTMPryARbjKwXqBsiZtAYUOzNEE8JLz9RCk0hb4SkQUOeo7jkFk8r8hdYJt3M2NY1
O9FSIWXxZTcPrXXLBrHOWF21hHlC9yph9dEUF9101PMhY729u1kJy6b2eYmRMy2NQgOAuGcW9H+0
3jA8zzrJ2djuvLBW/xCyky4tiBWm3fDvfmG8g3c2G475BGCMIhAyCJQAxDwXGC5n/RwhMAKR5bkA
hCltZdVFDmP3IfMaZsPRZLglTLC8UvSgsQFeWZwnHK/KsYEqPm1uYHcL7bRlY8DI4vhAxJ+/bVr0
Fq01vXXtmmDNEODmuAVZ4ywLgF1HBn6Gi6IJAczU2rDfko89WXlxcMMYWnur0zCJcImCN+gNLk2o
EyyaF3FWXuNy3MHrFaf9mmjE+RMmQGeTW1C6sZMSg6MwnutwWdTm+IoG+QMv4TMa9xCX0zdDpySg
ToHzwmO5ohwxM1+nIYxbD8+1bA8FpKzd4WgKtk9P56qz10GY8gLn+DO9GDgJjDZHCWMskiWuAICg
zr7K4AncZ8fMhfP/qIFozeM9hsBXxGzvaaxPRy9Q2W1ApUddOu4FX5ByKeA1ffGmO5sqo2x2HPs3
fnxsWtTmaABtlBTI8xlX1lc4TUzTjA3qy1FMdof4GzmRan9uCjQh7nyI/5vG8NWTyY3DMfyn3GPW
tBAZyATpikL98sBVf/v6sQzk1WySkErYId+4mVfIxXdkEr+nT5jLw01Wjvw5jeaWErwlh20sJ7Av
3ipwycKZTraYtuQFemGKN5nCmmXvLeRr9Q4+kOaWsjQ3O4KoN21y6+oNfxY/V0X+1tS1GW0sLLjM
7aBc09qV4YCgmLlEq7eK2ZjbiDeSQGhXLDTD6uqFiRLqU5SpxuKjoi2OfgX5qkmeZWy79qAK05e5
UOrNMOy0fBIDUcJTInTgvXuiSGv636zx8XtUynmr4h4KgZimuAZgq5uz3CzFZokAjT69UYNXvVbY
Ey9wWnVGuGT6oU7UVp31lcKaSkEPI32ZwQ6usIiIxN2AvTcUXCk9XfDsK3FLneMJ8tE34OcDy/6p
fOtccchaGbCfBbLmq385xrDPGUZp/MQTVXg0r9V98sEF+YCn3ku1LQ/XDFue1rimm556M4/xKdvJ
eC1pS3EzpOOO+C9ic8uzurN2zzXnBIdKzwcO/5cDQsABbuRaj+AQARWUk4uaNJVJewYNaD4z1NKX
1vBD/Pjwy+pnOI3o5PcAEagkv/eIg6cybhAodHp2ZuBFz7wP/zoM+e0yahmYsFQSfl84DHHwjkmP
qI6gGMq9C0pbByz+JJpUnFiNx1Ms5hPaUwkiuIqxiBM5J3IY9triSV0JbxYGem+/rh1KYk4rdnfB
L3swUK8YuyV4Ht1GYd4oqG6KST/ocj034I+qcFlHey4GnDjjRwuFwe1PCYuDHf0OqWJY54yofwrM
XI2NeMzXjMSeeOwDFOE2yp3nVt9E7CgwXgzxwNLWbyy3tEmnBlnOZEFz88+uJvA6/i0zwe5ZEy3t
fVGwMRomfLnnX5ds4+zas9t/lsnlLCnXHNCyGK1gslmsISP1X7Gbt6JT07MZUIqq0YZt9QZjr/n7
Zc8v7iEvvclNwRuks2BPVPOm/fuw/wxuwhMds3zSet0Ux0uEgdo41GOUEUGGTDAXvACV00MCvtWb
dCkLO13Zs99LxR5XAlXYwasr+oUcsW2+KaGgLiDnP+vttqpX/NuoKOJ5JvrFK55L+k9MVffuGNix
etMlU5kX3iHv4v9IOrMlVbEtin4RESgi+Erfgw12L0ZqmoKoINigX19jn4qoqFu3Kk+mCbtZa67Z
tAZ/qJTXQ3VgaGN2P5X5d12Ns9GbM4xVds7YPKe335zTEz4C7UpT45bsodHqc71ifhI1Cmbsr7iH
785mv8rr8em4O2dIVgs1ZSTUPpPy48L7By1u5yNMAWvvxb0l70+7O5haduI5dtuvFL6kkO3Gd2CS
NR7xSvvlqae5c17PhB0nHtcDSn4NrclmD7Mp1fexAC6qO+asy5N9faPngU7c6dH7nmsMAtRq8R69
MYd6i1dxjasqrPrpE6LaWYIPUVm8LO6Gb/gehu01lqS3cx79fHebMVPUr8rhrOTybjkm4bVkJs7B
ge1XXR0aXt+Ls+LSL28cG2eNVl7J79f9jX+aoMJuvocShv2pn76uaw4DnCUmwpMi0x8MDKL6dCye
yYN3SfwiJawyV+BLt9uiWnBu7Xq3k/4qTlCqZsW7Yz/IMXnmCasaXic4ERJVgyXD+bC7zT4SJeuX
AgTGyHlkqa+/W7vitWntvB46L+bAz7TsFzX+D0u9v1jfFvQAxxOZJ/Js2MLVQWekcmvduud3AjVk
gjeqIAe0ro7TAuAHi+u93NUIQmy+hhkRozGVQQXuBPCmGPxpW57jhXwvoKqrKGM6WEK0EIwQ8if+
lDoXcDyB1CACQ6guuNTPt/VL54TlB7L8Xey89upe2d+PnKaYh3xfGXOme0xVObLqmAzqs8PvD2Ee
9wy4xjWtUlhX7vsOxP+Hf8Yl5SRWvI6zo3J7RpLkDh8XNbOeQg86EuC5DbEaPnZDaIyMDWaKh5KU
Djtv0tHxxXTwZqjchkSXQ1FAiEQZVXNusoWEqS9XPnoFBgRLlKSSSwaBLUwPaiFAhnnt5Du81Cq8
gu/OHW465h6QsU+WiDeA+yLiE60z4OpoPi4QiaJPJbuMr7rYSFygs+C+hNclyv5iCx/rKYQYzngO
CEcIkkTMALP/aKSZF3gPMDROzo9OcV/GT0y9SDObq1MMYbZMrG0F+0er5/pYYIVmMlmADnYHRJc3
AxhMv2QOm0+LoRQUnTptt68thajKeAVcmewsxRnEz/l9YDB0uUPgeVnv+QUe3PQJByOvrOTBh78Z
PQydXagcn0QhLUdTCS4SBGLLY34cAtmakzlc4T+Iu+dfAN7id3S1uh9l3f21immBkVpjGFmtibw7
HonCeYuVEvagJOt1Rg6q//qpdsYdmNwkLBuaym4rE38CNQCTIxe3DdI0r7jz71YQZIzjwMDjxy7A
2VGx1CR2tnZytrXlO5WjUTQMb/CCmvWNOySfjP17YY7jqnU0SFeQ4PKxrf7KSKkosARH7TMjASi9
2/Ksf0OdFB+TvF+yfRWMowG6aRtfJJ8QqeNPfs5/7My7DvDK7GMovE7QQKG7f2f0QAwAlo9l+YuJ
GTgVwM1quJdl4wzOntR2f0COngyJASlyOFAQqig3MhhiUJgUnx4c5hFoPg0pWvXOHFMNHkc3XxtZ
2GTeRx75vCRwjggOoY6OIgxhyXFse+MjmQ3JJJWFPwRV+vdogRdLJ/8DA7Tg4vI1dfWWZ5+HoYxW
Oz7bGfVZZzuT2TUf7MHsj8V6DJIDfLpkLlYcSwe+yyUEyXFwYGUEF0woTvc0ATuobVQYZ4dzeUwq
19Dh2385tKhuUIU3zhmlGIH2IG6EaLQu1/q18UjgejytJ9lFxP7oIIPw5pjhk77JFJmcJIwoaa8g
2p0Qb8flVCEiUCLmgAFB/fVgZQxwi5miMh1uOwxGWUUfq+X8gHmIVwk3UP3GBhHrWPO+WzBnrcDY
ePgPYFFYFdFzaMooIHswZZ9CTkPslQ9x6KKyYOCKff7IkBsU0g6zcFi9gPHhWENlRwHDAUcFZEnw
OXPsojRrigEP7hHXYBAibneQ7lMOprr93NNGtJV727b0HPlnz50hcyJJBgsY8Z7IcqXpiJrFa7Fb
1gT2Hkm5Xbu1CdxHknYqSA/e14IHAtE46AhzqpZbBsrb0hYyI7icNIh4sDZWW1m1RLmRaNiWQRsg
juVLv+CpyNgnDDgfMQ64+wnVGBKykCH+VHKkBWTLYssjeWxPh3rnP7ZfWJDg4z5RSy886mmHkfGd
uzlXFiX6qwsp/qkfgIcaTvUuHGGiQhFC9YiPKX8vBYZxOgMBaaj3WD8nYhsF5fx0JE6Y8x5+WSFq
GXHXDu1HBdgL6f85vaXXrYgt/yTPm6Uv5SUOpn/YlGJlQJeElwjJH9iDQLvBLfWRkT21wkF6/4TO
hgPnZIZoD7LaGzMg/lcm+Bw/UJEWrOJuDRMAG+bpgx3Bz05VCV1fxQxxpmckHTPNSUS5J+wey5Nw
ZrrHl1Q+DvOGoVpn1ObO1xgEUzxLyf04HDrcYg1j/SGv0Rn5CiYaevTAtMWeMPmHuwZ/fWTAcrkf
XzuLH8RMHci38s6bkfD0oC3VwfMfjrLpVoNfLGkExw0tTnIyvde6TN54z7jdVFsh15xfc2yiwJDe
yIo0+4RP2826aAYWzwvK/9EvH31Cv+CSnWAH57GJ4QXMWXDuIfi4/SWfEI4Fd3U+xl/jZfWJ7n1Q
doXcPom+7gmfg91NMshiQPrG4p0Sdb8d5HTxe6JWCXo7kyDEVoWQDEW+Zpw5H/KEdAalXs/TAgWQ
Fi/iyah1/y3uE7bOlfWI/21zWAvM8wcxVwflUDOrCldrEgad/d+lwvpurIAcmC2WHnsV9dKM3qWK
70cpARS67RVgArAE5KbzwZ6yF1+L4O7CLSYRgWjnFs85m+aie0bgL5P1iXQI4uLx5mD0wZAFYE4U
uc9cvRoUIxxrIx9aEh0Yxcrz+M4nzikUCjHGB3eCOanNQ67reJRPwnsC2DZZi282A9F1dUiSPb5g
3Rbak0nd5U82J9ZTZXMI8jGtO72UMBE7MzirRXlDwcS0LbnTqA2cnnvFGLHIEl4jdhZfoiZ5abnA
BoXqEzAcFNHWN0V6Kx1EsHxibk++ULjVmWwc/v7OR0clYmL6gJ5yp7g0bgtuVeZN4vOXnCgVDoZj
MNGUkquBRMV+46zrjTtIEwXxkRqp437S7Xfc323YRbvGYfQw/qFAfk7PB2hNaKQG0MuZ+uOZODK1
Ku+YFY8RqYCau2NIuIDlaFoCNcXIVHfPGSZYHo9ZIg8eTE9oOVSTTwLAIs361RgtEHed0xALCK4K
uon5A9XgU1CNsCuXuM+4QZgrlwxCmJPD8uJfwFB7xxdo0VE321EA3DZDBHQv87z5YJlIojso/azT
reaX0QFzJf6r8jIfWAXOd1RttEsLUP37DCGhhBKzxHSk5p7tp9R0zyOsM21fbycsrhX8EbC1x5wK
vEoQ6nLkdtMmhad1XjckSPQLzEuO54GhYG//ffFjkKPG8l/500bQPTO410sEolYZdOTXkWBpvxZ1
cotuEXbz0MNH4KJ/tUcK0DeTcSOAA+N0QHRjhqFq+jogO8TLGH7I+rEexbsfCkCmxMKemXSeconQ
CzvcpvUGB3XdLh7EPCPW2J7+oESyKvDq7FMRoEnaNkai8dkq5uBMlHbKHzY4puZRYQsvD4otUcvQ
Sjv4bUL1xRtyxrkMkmlP7FFWu1BkllB1YSv1QR+MoxHAKfOlxYfpNJgobBWMoM97YHuH8ykkHsP9
ZBxNBmaj9nkL/dvFlK41ygUGbDtRAQkF90MWkQL6zVGTU6yPI8YO7INmhZsMwBRqZZZ6Oe22l7Sw
+Hev8MQ1wIJyhpsJwPY7qYDHeLivFb0AJwDbRcAjOT3EKZ/Yr1XnPrdy/qLZV1bQl23Z55PyuPlN
KjBSMabFsWZOqkAOmwbnE1+agbCXMXDyI3zstVnrUYqTtIrXC/p2ZmcWWHMIi4H7gFsCUiyqrDLY
v5zv/IIgYGQy2bCGv+ONNmNEhYPEJGjY38NNswLQ+kgGSNtws4s+Emj8Kd55zzWBZbMnSmncCCBm
v1bkeDgI0iPGJ8NM/yWdCvof3jjSTAwAshuR88gZXVJjbc4OZYblHzcIoBs1HFoBLKhFReDC9EeH
96Xq0ByNVLPee2viFipjZabEt1Aml722kIbhREO0F+IObhpSiXXjg8mM0CoSHMZZ49+oW3fzn5IE
E2IRje+ywA+DE8CQ1ypB8lL8sURIVlJHjLSMCgIyZKDkwG4nsj6Qpveo9CEX4+zDgIJRBO5nBtFP
FmcXE4o64sjXqJwJnkhuHo6rwHgQgi4JqAPVBvlkwGHyQWEgQVelTs9/9zWEKRaS+HElIgJKYYpL
/IC8bkWoOJ8Z5QvDc5tv56jT8eFKTrAeAYR9A7pJUqmxD3Xg2C+AlDuR/DjV0iVJL0QAFBI0Q0PF
k1yfCqT8O1cX/+wvRHOGSUOE5JwrfsZJ4LwPUm8oLl11XFKnF/aQPqpm0m98cRX6EEXMRzffePFR
gkNQ/xzEFxdQ+AqbvG096izARHqVIWMW+q+IYsS/LKsWnTNOh6ytof8Kvq5kduYMk/us+aGCmEnW
5roufYZjy37J5BV8uEDKxs3rYznrMprwcOr17vvGvdHWtfbHKUQuGglNtD8JkW/YmujG/6wwQYnH
Mci/LobkvLeuDTjgDszBkcYUJWTMiGBeLC8/36BYnWJ11pBgozF8mRwrh7RYfhp6opStzcFOkyrP
JtEg+5fuZvJcSOQ57/WS44GwZvHCBAEObn89JzXPoHjYA8qDcxdBhKabxZww4mMGw/MYIVeaWBJB
AienjYGuU8mt5gObB0rOL7Vx9PRuMU8vO9N4PQISKGhbsTYlXe7Jsp7M4ObAXhM78Ev6HFZy1tCn
dqAVhpOGL6Fj3rjKtpfkyR1C2PTFbNdIvfk9zt5tNnF788AmtjXkomyS1qNT8FCaWkh5Uxo0SeQI
ssTP+wKytPkR0RQvlN9GMdX4jeyNnI75E4p7QvCYNsmEpADaefOynOS833fW2A2kJMKUz+E1/dk8
17uXOcmvUZGUKK7TMjsnrHM4ObsU0+BTdvVfpEiiKiW8tDcOk/iCpCk7xYPZIGH7kMysxfJvxwYe
GqQ7BrKhBd8lsDHJQk3ygCa2ZvEOAuUPhyF8a2k9pakayNbbHx+gh2e7cGDr64FuXiFjTPvgnYkT
OVPEsABk1ttTRiRfCyNjspOY2zqMkLC9AjrjxKTjiKhb2vAatRysi0cyRtPPaC/pyHdjmuzLkX6Q
ODAepM9xhq4YOjJz8Yuf3gZWgmfssYtmVUr7hEXtpzDumyIcRRUxLBH8vTcy1x4rRkvm7PnZwN5T
GZ4zERjZozmNvcIlgqL0Yl5Ww/QWKomSwIWYwl8MdhF2oNtXsPNGvmqXvjhuij++Zsp8vVg14di/
eZyrOdZPqTotvLPHwGI1YeLzzR6Mi3CD6UnAHsKMitoly6bFe9m+rHa/D++yp5hrPIbuXNTo2l20
BNmJ1bM7jNanxZucWI7vEbaYWGjQFqwKsThHmHdR1TI7pAbj/2Yjf9HRYxcgoCP/k32yTUAutEV4
uM4egyn1j6/Z2nIGOc1ZAdDaiJfscdQQ+IxrUUznADeT4XjCcWkQ7M3yH/AxOh+6rUNbbUI39aqg
5/dssO9gqB/p6WaCzxE/EiEgmERnBROO+TmnmwX7w0aOU+NOBuiFhzp3BEgTb2xnwOQi1Mq9mD9K
0Cy/5mAmrv7s5fFbiyOPg4TpYXATn0FGu4rPR4n4EK44AFfjiiAwzg0YoFClyt8uYnEWyCPjB82L
JR8mlJxO//e4HTUVNW1W4RtCkVXST+mRNtv9UiZos7vbphKJOVyaBbZrJ5uOVDz5L/KvIaM+yCU2
MdSEKQN2McdXZ1iv2WSm8QlRyuEOcTHz1eSHQ/L3jNgFdAedGOMZc9USzYI1CSiJsDfHiZaPOkJo
2vkN9FxuM5wDDJF++bbkzv4OXI2yn2qMLAQmuZKdaH8Q5jBpxwYVEvabtEMWR0UmQDy4WrBhT5QG
LQYIIYY3t8orwT8bhC23UAXTgXB6YoIjlf6T0JmrfVIiCYyzF+0sJ0fPBGNg6GRknmDuu49bcpE3
PRkyyHDQS3IivDz8dtDsj4LO6OJq2v+W9hG7H06+iUn5Q5de5t/wnr/2/GAM/FiFJ2h9LKFNHd/z
fn9nhgp4TDEkv81TnBX4Q3M1cCOghIXriDkfQw4KFkhB09OUFmrs41NuvP0Ij3tWd0OAWpk3njxH
6f+dwZkkt5HJLHDqD6UVftPbaotUewkbRkr76B7UzCX5kRcLi37aFNKc2ASCq7AzXNR3q0G4C7BP
Tu8zpr4Oi9bA+sEf458s+Kz+fbWkoPcINE7BkinUBCarcQMSJCcYiybJFbGUaPDtcXt3WXoR0ZLI
4rXwc3wmn5+v38+/vrQSmlVyEZHigRZ50CbQLaJ+NkAc2SpM2KIxKbaseQ5cGJrsOqQTZpWXuWRe
0l7H7ePi0MYQQU4FHctYImjOmXPGEbaJlXvGuMkY5gPn5jNlmh6xpV9QbE/M4gfMPBS50vTyYNIY
pB+vLgAEJAhqNhhsNnaIFhATg5yRj0EiUxGg6Za3BbC9/4BqB/T7KOWlp1PlSEusb/R0YdJ6ohgL
6cRIL0bsX8cVz0NIUc3r28ZpCS1jPUVmEI0s6C3jxeJhCUHjI+QdbLSksq82N04dyWvI3Wyc9oxw
PPiaOC5a0K24C+svNRd7gtqNGlNMMDvu/7wNqrRIGCNiNsjWynR24juC+eV2UZMoSyi7PydfQSB+
paAaTN9PEqNk/De/+AUB9s50w3BZPJaoNPmuHvTx5cAED8cB6Qty7ZU+803/8ATwLTwkvksZInV0
YY5rcVE6g9UuA1VzLunOrwgW37lou2l+HmHaQXEtWSDJyFNMbiCfOEmweRLBTJlD4OTyOISxddxQ
0W9girCUoGhphMuX8a0zLyHqADFT4zkLcBmgmIOT8g63HhIK0Ci+8EiZnvxzUmXfIINbFuGBSdgz
6CabCEdG4agUwB2jNpHMakpUxFKxoLfbhPhOuDSZk/NZKpH0ZG74wQOTgqSkOmZYG44WDxSNYjBM
QX2hsXmEOqX2y564xY8WYxbFqa3x4iDlEdJsTpKMekFKJiYLJesssgioam48GJJgAyBZDurT/Aeh
LHMBHKUK92ZuOuu5wRqRRsRPySzyAWypKHErEfYr/NIn9+3UPooD60iMPTZMnJg5oA0z0C81Ca/F
0tyfP93+zhmiUlpTJwc5DpjsGO7dxQ6s6hTX65b2h8m9iWyCJDzSyOd3D4iC5qOwofxgDChAcIkP
yXtOCB12tfwVtOKQ2CixttWmNw/SrY95CZgLPEcoSrfthazwzrsQSoadIYi6JyTJFS5HHwIdqbZs
QaYi5Ac77mwcrXZU8kQDW5W70rlDT/OrNeClUrMbv4wrIO5jU9Xi7drG6CmIayyh0/POD0345UIQ
o5zF6uaNFyoFJ9cMvuQUuxH7nuVIYTg/UKmaIsBc+gW1H9tz5o0hlFzn7X+3LRY/IxFK7NdzrFkJ
b8VUOgGNs//Q835wFwa4CgsIQcDWe+T/osxESxFwXDBJE1qQhx2MZ5S/GLyiFt1eGIw8gzankHCA
bnG4xTBAPB3ilvADdsd4S2BU5/GfFt2GtoZZEGVXqMDOwcjJp769c+aLamLFwR93q9KKbisOehHu
GoIaY9x1iamzIJFRdQ7DYruzKcWYXUEus0jW4YCkFiCC9RxTrWNS4clwjYCEMgAc5My0dxTtUJut
Ks+gPUDk/ffBrsweNtjn1MyK4EKEE2sOnhACBDil64IkOJTgxPUw2yhpZiADsQ80+98eJdR9gkhD
xwlCszQBhcDcRuY6RUdB1JlsaywschyyL4ygtNhecDp3v7xlJOZDTl3qM4x8COskvJMUMbg95GYh
JZ0xyFgSBK4BBJmwSZJbXs53yVC4c+AZztIiZOP3zm+Os4/iS7/vf0as1BnuBbAgY5jxBDlIQV0/
4YWM7wczH69Kn4Bcq2HY+SCseZsX2+d+PFM49flsu5mayXxjbC2O48be0cjOoFRgLkH2BVwkmrQq
HXsvdwjqMnRE3YP7agZ/ShCHErKoWDDsa+scq+wuHQ4rhisGjRciIg/pIHaD8CPaI1T0ycPi69vj
c+y2ubwXD5gv2msAGAnNlguDkeHjD42nTT1gCXOjs9W41YFH3WzvRIlOAsXNT+lkI3vfHJbf8j1n
boiwq1rfoQCaI1KBCUpxaZKLn85vk2f0/WswU2dIQpZqTGQg8Sqsg4Lhw41ONDtbV818AmacjOgj
3PlOv0gSKLe0uCT8dEJv8ybuu/w9M4rfIuS6/8Khe8/7Yz1/zhuWPvoIsnAcbSP8jyQP853o/YOu
iJ8Ak4sVr2PRbqm/tKHMQsHpTiEjCltMK2XURTi0/TFzs1TUrLFwfBsRLyet5SUCwmX4mPVYhD0h
qQgBPIMpoyVEGJjEu8S4G5D7hPN+s+UhlLwRoFLiL6FcwPUDoV2euPW5PxAFahwYNWj71Qlasul1
KTzNxdi4dOSOwg4xj3lj/A4suhVTVtje0dOvF6jOIk4ea4A7mo1YlQNUOTLEgel4iuhRCHRkcxTs
FnXTxEOrSUbRCMe25HQ1iaxaMud1NBi3XKTY7z9DanXOEO5fAkMvwjMKT4DpyLtn98UlGX+cd4SU
/L6gHWX2ShnboiLAAexrImIDcKEM/z2BMz7m+NCAvyBsnFELOQJzJFacM0IKMGrA8dbYvfjnDVEe
bFlY0jbLE0Tg6cP+BZK5sfneiwdTadyNO/vzNAFFCBQSGRWXPV7MOZQmGBsUBvQYKNs+TtCMzZyK
j44KEl8dT7iaxDU1AYNovEmOGO5h56TcGy96AMUsmV8jfuiZHK7vezSwW2Hehrp7iQeZR3YMmfKg
Wrd4suEoYLoPiQUniwmz3snyzWvmAIYAaEP/C2Q0R9wKEgnyk+jiyuFtS3hDIrkf5+YBjrsFR+TO
oThg20hsZVsPcZcj/XpR/47X2pTG3VcTFdyP/cptjQkWN+QdGHXCJYUujw+Md4nHNfEDfM8lMqFw
IQAd7I7KqT68uMsp/kxapCn3CcFttD03TF7BI3qYI+YIj70DJtLSVjB0p/KhiyZIqFzqHJiv30B2
2gTAA46TiyqJOk5c6coMUBw+4Zt2EM5whFAW4qxd0oWtwEiAp1SsmvjInGqwL77hy+O3mP0Dfllz
eAs5mjWe0Q7mdwebgsVjqTKMaj2AQdPGu5IBT3U36iPCZ+rRATXbCV7DLj2eDIxUnC93yPCXvvQE
XsJkmduJcZlBM2x+3aLgDw2oMEh8xSWGo+iW03qy0Ei9iOHRhiUg4Mmk2ctwhccEkK5njpCUa04A
VGhBqOBfS2Y5ZgsYMTbwHZsXXu0jUeIzPknt7KIjtp4H5qzehNK//6O/jUr30CxF5XvyE9LJUCjS
AwyQ+/Kj1A2tLmFv/DyuQyoV+miq0tqvMsgoa7qhuNWsw8TuGIEu8cCP8AMXqc6cLmRwciwxMgmr
GMCZPAuXJGQfoiryPPKHcgQJMWmh1EjtdMWYCLMqXu/NvblnG0nqehRBm9tgGWiqunn50QJ8vqfP
rJmilGA3PoLnhPQW0b0UXpfBYYnua0AYKvdQEL9ZJLxThBEhehQWvFhA4JPgR/D1vR/VflrdguRU
LvVbApl1im24PYpgZ1rqFMhonNL0LUC1/mhSAUOUGEI16rio+BmuRT42HhW34GfVsv/gZYR6yEzH
1T6IwKjmiMJiTGxQasYS/hm8t6Xk3qmwOq/E1pFiFKC0W1w4q0YOaucwJ4AJQSeroYAogo0mQK2N
1QytB9NM3sXO/p+aAQEWGyOAjW/G8wGguFD+RIKwc5vKWH+IlSwY5bJzXXA+v5bKElJfBIEDALKy
vnHloGyxun9l0Yw6QQcspANhpszNqm3g0wg3zPUufkS7PzV6x11OvnhIQI+PDcxadrVFvRd4yTdb
3ywmeDPE25buQvVt1zETIM7a1h3EN5w/7wwIjHtWhDqJdTiMYoRtP/dvT1xOF79MqDWEcc2D5+MC
dvL2NRK4TlzDr+1t+wnVDM6sgwqG70jopaAif1YkZVJNMMCxE+GRf1t1VqSYRBRYhKV7+ARwdH1C
fYadB6CmeHYapcxnpmRP/JRwcc2w9WGiZ7Kn5wpQD0u79gc/qNW7rELNS4bo4wj7e3GJm7h2duxW
VLabhiUzBKDe5H+tg3nKm0JSFT0F0BuN/b+GwxlT8urJv1Mi1jHdSjUQEAEaiQxboEQ1QONpkQOI
/RX8CpI3H7Q0d+OMdfzN+qIbwpKfj8br7K3nFX6FOxYuttFEGDPbhA5znNGV3NMxOuwvbmQeUOJV
mwl1PMkwg6zlz32dMefiJdBBZSgah7BgMEelJpokH0i5arNsVOddw2dY3/0rUPk5xiZojWQP8qmS
dcBms0kGWxI70leMyVo6OSLlWOBVZn+42Fi1qAWN7T1h9oyPJlaurfXXYjFTY3rBPYvUndhoEEbU
Rs4jg2nauXUMvsqbw1kP/alDUI8cDR1OjA7bo1xaojOn54NET+kGGQRgdvoKuWxhJGL3PL1xAvIK
NkMQa24ucj6ZfXLCqNG5cPBoBk4ilKBgiUlui6dxyYpmdoM3RVwMjGr6XTGBJcIpe9O5he/jB4Qg
0FFM7Jw3R5sQXpq3lR7J4pZlulURiw2aeXUhhxg4j5KmikIF/JyR8ABOH5oEmuTLEviVJUbSDdMD
fNUubo7VCYfPP7xNM5vVzgGfnXW+8gOh2HqJLrc0itmDm/BqDsgmPlNKgsBEPd8AmWrPAfz4ivOJ
5gAPb/s5vQYFaQ0yBkfZgHafER8UAiIb6DNZLm4TgtjGMMqemB7TaXMvq9Z4q5t/9YKTj8NC3u7M
Oc7syzPDVF+hsH0fymiA3erYeU1xB3c2OAEaXfqoCP0wZRrqIkEh7fYu4qscAyKDn0jfB4I6FKZV
K5TYEQUqRKO57iCM/+yocv61XkD2CPuOygh1NekkaXe4Aer23m0ufgmA5iVDRmoo2h5MlaC8kf3Q
hiUulRhCehlvlWoAJNWt8u/qzdZIgecG9mgDzhXgrkTtATp5+7uCfMM8hTps0Z/XB8RovJbLPGTF
Q4i4x0A3D0rAAZOUikmmEA71AbD6Ef9Ir81uGahQqhkxpuoGYIJqBpUP1dUFXaLDnsOU3GWDh1EH
qgeKuGLq+rYv1mcJv49S7bKk9sjwovHI4+OQnr0yccGJ22eU0sa6FJUCq4NdvLw4x0ORnH9auz6g
IELQB9y0wrcs2Pki+p3k0GzSmgCP/NWGpMUz6xsPAeLB3aD6wFgTqwFJEhQdgjne5nDTei3YCGEV
OfUT364yX6s2bNBQXeZcuxZ6EDpRBrF5naJ9Za3oYrJVeEPrPpetDVqEl7GSHTliPkBV19iAnIVz
S3sAIbxACORjzMi0cZeNmdVAZgZ+b7i0ZVy+TUy75cNRYIDj9IiZ5fbsHMVt3gbPVEDsZTxidIz2
MRIvAckMi4FoMCabK44hvuCDHfmHhziYEhjrnUbGkVV2RK68d/msngrVhMIK+mhYg1D3ALOUF/wX
Ch7gfo3tqcRPzmUt4dFYDKJs+xSJj98dizRL6pQQaOhtRgSqAxjYmwvsFSFA0XIyLNLTjr4PX3zr
spWNjZIwRYORR1WkzKgB2lATIw/Aq6srajikIdEOSIAZDXfsfOIv38RvacaSI4xoVwMHpX832B08
7xFS0LbxhLtHMTPe54s1eHWG+9H+5Dy9XDfAQnsvQzTME2HiS7TpZUrLa3ET4MzuVixWA9wbRTAH
CpxxyfzB/8RAfSNlxREmsAuWneQdr4/AFfdhROJywZWKIhoLaT3RZwxM530M3w0LgHOgADLCaUtQ
OAB4MqWQpozfhC2u2V4t/nr8SduGCfXAklOS49wSEzdqOKpG1RUjDqHd7wMVzzCrxVnVGfs4NlvA
8PgjOKTR2ZjX2bojWxK/BrpsaBg68NrQ9HiqjCJr8JXx6pnSzq4rxPjU/6rTENyF6BxUWnXGE6Ma
ItO7cVG+LRoxuVvf79AnLvOSxFHeYR8Kv/V32FBmavsRq79ZDrHzW2s0YVw4IbIrLloNcSaIxy/e
13gI2biHDmmJ73v6fUnIuN7eKJFnGHkpGVKL4BY0Jh5gQ5shpKeB9J8pyFn/dT7wHsyNhJkstyQT
d4LBZwx9V28MLk2IP7AmTjasiZ2/+92x49kvXyFB1SPuJQ3t+t+1NsgAu7N3anp+stl+X/vBiq7G
Pv4oFNHZxbk4HDJwIUwYVcwccIGf7zaiNtczDQeLGOFQ425oDALQeAe6CE2Kr6S4AfPoUxj9qRjZ
8zTD/4tEnrQ3B1WI7ZJqb/MwMk6DlLckJvPgP7Ori6+8K9nZy/7aPbP0/A0UyWNZv1TjXJiDqw+1
6YoI7RQKXuzXf83P608OpZybidNOCbMDYxzjIKgHEZBrqu4/8cB7ugCmQuUkTtxziMGTT8itAcxv
QD3jwBzMTpgtXCPRIu8wOMSzwsRfiAqcL0zOjoLPvwHJjIuhSX6u4oWI641TmfEaZw85yzh5PJC7
3T2Imt6IY0U4eDLNpIjciHZcoWA+7Zkkip6J3595LKYb6Cm50hHioD6x8WtyS6+enoLk7rw4M+Gb
B+w2EhGtPWUSvFPZFk1j9LEO0DySa67wqx/R4ZnszjPDBWouY3Oe8/ATQdfeyKA6Qm9EOcE8hOsF
9/yhf43wluFcHTCuH3I8QSeYL0P45uCEsvn3mBaB5g8THGS5ZcxAJERtyGZ1CxB5WFAes54k46XT
+vZ8a21V8PfsazNVGfmrIswY3dg0a5xlSozYlaHp2PiRuYEvBlF0w4zIY+PwtfFJRFn6h8EoT7M3
M+oxD2yXnp2t+fTUDS4mLKrvjEMBto1PPi/FeL5RaWtuib/HA4WRz/51pYFFg+0e+DrOUWbSFMuX
4OFqwcQ9iAsCfkhpaksAHerbWf6MhjQ+T+BZjLGtYvYUrRp3fA+zGg4ZQ842u8+uJiwmbJSQX0Aw
mTEIMEltYcCywZ5DsEosSAXYq1Z7jPZsnmemJhG1gIeDMzqCqy9w7TrF4oUj6IrR5hM7QnD5ubjx
njdmC9w4zgJSrLsCQzbEYLq3aNLNhqIdSoIYpnGCEvUO4HlyCvvxNns6kCtlP5cPDwb2/08ETmQg
xpgA3DVha19oVWc1M6IdM4noYc1hDm6+s40UdOmGUo4lWKYK0vN9kzO/pf7nGSCTLFMhKeg82aVH
YC7QO+STzQWkzCi1Mf4GJiRCPtrATRoXJsGFFb1LVAvLo4D5nvHd/Jbp2IYy51+hNp8YR+Pyh8Tu
zG7ZOYIt0eAPSypF9lzBmYa/+fdPcKExbaL0NxJuMMVlPg8aicTD7jCexSJvOSTahUrmme+sLBH0
0DsbGT7QJ71GKCl8VJ+CXaGnskPCGAc+ulcPC2ULKmJA0/IBqdyAoIaHMSj/imsB8wqAdXG54etG
RwpTwuxpIjBQnoE3h8X0zFy9ZUPuJR//tbl27BOcIp8G1l/vxZBbczYcWqxHyR0ExVJPv+7QP0C2
Akk45a6+IkSlDQ/ijqQetYdewzTLPExm4gS6O3TJXMoyPtV8R4JSim1EaCtnpbak4fM+fstI4puJ
nlgKdmu4TPbhYo/DNxOeckGBSbw40GwAZkeoCANTSwWD0y2SiTs0LQ8Pgk/Hrh35SL+pSNEAWfJv
P/1OL0usC6Qj/7XC+gkb0YGB+VCB772YO4pHQ9ohz4QmQczADxXVFsUZrT9TG/GeBgHw17QyN7UD
agH/q+Ko81QfGhjn1QiMW+HDdEi9/2FZ8K7CMWgWxH+IUog/uC5aI6dvAYaCMKHl2O5YY6TCGowm
U5uqENXG2WA7yRs7gPsM5docub8KrBZC5Bc7OwDR3ZxXHW0xqhd6m8/+gRzAIj7dJ2vtD2UEhgYI
Rv+6tbbl4WD/AHBWRqKol44N9wqwNqO09XmFXVKHu8EPt6pB3jPE4PMKbgCHKHg3OE8kc1YCfkSA
38xvTSWexNh0Bnfn4oL7z9sAHy7R6EFVtG/MBMF4+Q3A3MjRG7hKssJeznoB6nnBarTgmOE0uDsq
OA5idKcEQ2t/nhHAzC0RwzbBmJAsQf2jZ6AYosiiIHYuyR1agj6CFkLxatwYueN64IAKE0TBY/OG
TDeBuXQe9AtrMIEcNUtOPV6s4oz+9gfaL8HOog7og4aiCzQJz2JT52gsKZYEi2tMQQOwrZKZgy/2
AQE1sJQKKOC+mNPnY19lJMT4brcZZsRP+MNIENOgOoEK3gh4vH5x0hLcPFEjShshdnr7zMH+hkbT
G/TwM+Sl1qQ0AHuYvUyhqnCU1ekJ4FJmWDw2+SPQswQ6UmDgWxjfrWRdFyr7UbOWWNcsS6/j5A2G
uPTeVxf35aIqXjHvItu1Xn3chjhfgE2RHS5FPHaeXgWKN3Te6cVsrAIHaY0z+O01hJ2d5hX2HQy3
gcT+I+m8uhVF1jD8i1hLEAm3kpOAWW9chq0gImbEXz9P9azpM6enewc3QtVXb0Q4SHwOe565enib
nWKj5jp+Rpvd1wEftD/ri//y3tkXBRxPHFtPUxL9yZEbiQ4w7pRRgggictasi4crimGGwDumnDeo
d+V/yGE+cwp/eDn2lPAXE9dAM995fB0broLmFSkW5X422ZfHOTjIE1h+1zItZp8X4TVQb2Bg4sO3
rGeD4UJdfawR8BoQD6jkv8HsaEy45myhN5Ybdpi7L/nVnJ8O4Oe7ffCQbKzb3zm5U0aBz8prgPGQ
0mPyIe/YLZBDkdEPb6i+3eeOQ0dkUAiVnXZYOTmqZJcdGqkBnobnolncyLDmcnq8TAFAnekoFbOt
umC5bCZq3KxuI6Z/DR3hEhHMTE/qZYVkiu4hEWLhdsieSbmAG9lE95XhklzGfvVOr9b9xU/EwR16
kRC9q9+2KDta6IElq4db5JtRs7s7Br9HKdWKzkQZTf9KOiD+h+yMHknHK150Ky0oEyS9QhrBwDUT
T9PV71ZyjtPPYS9dNTudGPlLUGSkrLrLN/TjObx4/UBJ6p3pm7gy3EtG6HyMSorQ8ejN9oHr1n4R
5TVBdblonMuSQZ2Lx0p95CnHxoOxMO7GqCV3m9EDOc9YzTUYLNNdUx46lg5yVu76qLD/dTiylSuQ
o/Q29m5Wg1ri713zPcC4FoMAG/bkftTT67Kfqoj42Ze26DOnv5V+w11rmQEzJy8YTJEJ5jVjBx/D
SHkQVSRlgORuyC5vuIWEUtsyD+LlH34TEVOPX5zFnyOb/fJkXBSiEdPBIeV/kotzgoH2qc9llRAc
tgTeeXwHPZf49IxtxKungsWjpoeeJGWsPfAw0fJj4Yq4iaaE0Ztiz6OJfmxS0VqQyAfIE+Q4OZCd
Q+wBONvTQy6VmmnhLdXZ21FyiOOs8bXkvoPNEcmBSAB5VhmMhHQMV477RZIaXvwLCxJvE7MLlFXe
3Oza5qDEPchhn8cXK4f7Ddr1132xoPCThtxQgEEsmJAXCz6f/3y4b75G4TGlWz4Ylr09Yv1zW8Y4
rI5U1RGjzdswyMzMjMudHlxmuOIDPROzDm0MPDq5I1txwZ2lDWe5lrcEbGCIpOTOcD5LnoTobR0e
1uHn9nIdhs8muuQ8red0DSUNcSYA0VdK3myaq7lWg2G5qEkJODtK4fJAnxjsbnNkuw79BY7msr4u
rkBqmIsyaiqGH4nnm5wLZMV+Fw4O/Hd3thjONjMQbL4bZsWh4oVmsiXNB8BZnuhpi9KRH9yf3TNm
Hs4oL9SECuKKcvS1CTcb+ocOf1zynHxGOrsrWklQunP4ji5/H3x1q352WhQkwKDpW96CJSvEH+8N
qms4zZic+N74Tvev6RcB4Li1qtgxIZ3DAt0vrSDsnmAr7j3jFvO4VRPKB+16MqD0irYJii5Aw+hs
J6V3uGTpJGGZvaC0xl/cNOSz8o7pq2q4xkVA9Hfj3/0n1SLRg0wOVnNuRk5Th0sgsv41pqlbLFpg
7gReA8WZtkycIo8FPuQ7B/UxhOBApt2HvAb/yhwnO32MVRQSvolHxm5+8kv+TRGFNKbFePMbPwee
xN1w8qkmv4GwkxeSNnQOo13igGLa2591QwR6vNmbhJuAe1Jf9RZgFtZJCAw4i7CDR4RMg+skvejL
uRIV6QrcP7/9XTySth1xk+IAZ40SLOfGmcGaOHVKNglbvIA0/2m/hiPed45jRYhPbPq2zS8ca8uV
LbjC95gpG3oxB7722ZUCMeVTNc/jg+mPWQfykjnlHd/dDiYe3c+dxPaoSQsy0+DP9AyZCMbWRwJZ
6p4biw1g0SIOOvNHp8mbM+0HXcMTvcyTduCEWQ9MjzDBd/Sg61ns0GSrBKcd8eu0KogP6NHdfI+I
ihjCdfiUMiX9FXtauBDCbjHcS/hczQmHBaB7QifUEQmLuGcG9mC4pFvNHaQsp37BPQOe5BXTPhuV
EgLPhJeMlEUs469ASp9HY62uFcS4Drr5KpYFT2PVeLJZoIi96mHj2SRqWI8InEhxbfN9IWEQEIg+
k9u+H4gCMgq8kMihjUk5XlqIU1GMDMsJc4knnnACUmIteQM7YYseDlYEIIV6qrOwz/urG/1zouJC
2FEka6yB6N+tXe3cpr84+VJbcVZEf2W9EFUnsl35l9WVd5hyEzLw/astL4wMxavTJeQuzjAvUfxQ
wuUz59Vjwnfqn/MRXcnu6Ze+3iSIBV9aQLhw7HjeJbhvRbXSGQLqnx3jNNdRypXDDX3U9BWRb4jp
crg+sFlHLFSOwlOkel1eXoaUUhnMSQSaz9/+C+qDk1k93H0Whp08Q9Trw4s77a/rZCpHNEBjrBpe
EfRIaSk8+u6PeLQhudzzmlffWW9QoDK+s3rzeAIgIaUH10SXSIoret/kEpO3eaMwlGWP2EoV1zc5
/cfH/p+BYYiODmGQQUEGMXdcGfw7EIuvBIqKlVjyb/HG25GyxbK7KiZEV3rd3Nybk9tSXAgpeu07
OAroB3QDpT0nKS+Xh2M8VGhJiTjacx/41aIfNBG7OyeC4S/ou5QpUSlFhRwSF1lcj5qv+ZwP9gap
nfzX8bpvIhwliUa/JWkrQvDap42Z89axPzy8CEXtp6/lHErURnHXeSW1HagcEpFjvydS5Zvmz3iW
Px9DyPBbAq05fYad90GPqlqvVN+R3IJOAtnrkmAlhpQFDqSgZCQR2VFCStQ49RyXufuaoMenYksB
sUdMiCaiGdq74MuA26Nl519rG/kRcNFJ5z0dff/lOaLchKvC4btbcVPRhZCKNR+dMpf5Gh/0FTGg
dwu3WkDqJJlTX3hTdgeg7gsTos6lu0wwI9gqAmBzwo7lhx8PQo5rTGw93Cx048fa3iyugl1ygNR9
M0XDbMP924hIwgfPLP0EdMFG9+i5aFH86HC1N8BFUCNn2ne1sJ6ryY/cRqpEC5df6F1LgrD4DS5O
vuyiYaaDA2Ms6MbGrAu515x6RJkNwmw2MXWEp6+I6/lpdCL/GQfmmGgwchfuvpqctrh7fBrC7Bo3
xZXOInIX01tcj3SOUSsg9/HF/kxPT6yPNqG0zzkRtxgqX7HoJKvmdyiJB7QiaKylp9R487qJKRmd
tpSeac/Y4BCbkiI7KUHNM+TpXE+Urg6Je/GztemXPNWOzMjX9z7Ao4gsMMw2rHzljh+YNoab3eNm
FzdNeA2KQCU4mj4GNNdsyPz8Fv4b0kGxh7H2+tvPHLDRNsQrJGx6iJrJodiVqi/vwXqJPV0jGyL+
QY6MpAlN9PkNiH7Es35bFhjVuZSMnEiNKMpTgQRA6GbCRu/5ejawefWui6FVxDnOX7GaX2N5yT1V
xBoCYXrXGaa/IW/PCymUTLkESxS7xq7oC7hk1kda9Ic5+Yb+lC6MRxFqH5eSADDtOsFy0tR5+ZoM
FFf7zlVkOpVH57SMGBfRK9sr29y/k0uLkQzI/GyVQj+Xqx2JgsOK/L9GdgYH9IDEkE96ISu7ozrw
HIAYmMe09Qd5kuReYZYQG/VI8nbvqEqookxYJIJihdxDBloRBZGgwZFEQuOwRmUPYZA+Z6/0y8//
9G/JY9ZGFG3smJj12Jyigw0+MPuTiy8UdNASvYY4DHTEDinb8ZekPlKPTJH//YME1oIat9J4gFd6
d4UGRI/w5BQPfoPC4rflXGS16Wv9SHzoEInDyzmSEJf3/TciQ6wEaNBM8CHmYUYSI293nUzQZ2iq
dknpfDVtemPlPWo+mWLkD2G+fUXNc1LD4/SIx7pXBJFvTqMvmnrKX2991ClPgq6vyx4/rYyX5gWo
/bUeX6szCdzFhRx/G6K/fBNfEqSwZn0JqkKmrkQfZjuD0Fvxq6+4PdX/VZFuxMpO2T1QQwA2goux
+bWOqvqkSejQHPeQgIc+ODOYKOdi0llGYHtnp/WfAHYMEerw1zrGoqusTp39MP+Ed06aGuL3Ot+w
rmgeWrEWshAN5yetNi5fZnMPCyhsRLfG2sRY//TOfZd4hQHBrGeqAGHZK2rkRYz8lXhaIDWG/6/P
q39V9g39Z0XOEkEVXq0nCD6Kj/1YX8pQ/utzEqnsglPUmv83bv6ZPibSV77JFeinde8c4a9Y2DiA
qdVqo3kmpizC9HWM6+6P3kvObdxENNR8POlIPtChApjFqvKm1UQYuwY5aYiL0pPmZXyeg8ZlRgyw
Bab7/MMXALZpCM46RiyKvg42Gi5h/NmBM4fSrO/h1YKK4Cgt3JmkVbGrJ2K3nHXxC+KLcg90QAMM
GeEdOWODjQ8/q5EJ/FRhwHc56nJEvC8GmZyx//HUDIiqKFNiO63XHIDY+5DLwjzEUvmm1+mEuLLn
P9NqD3XOr4ZcvWlrv+ONOST7xgPsC1cFZxfOMSLc768Gvz7P+2EbU7wBKF2ELMWvK2jDOa//vSFq
/BPKxCbQ3JfH8RyQQchcnnCBe5p0BuDCA5/fmGVY8CjV/unq9hHNPxOTEzx5d973Qg9PUL98Y4kl
VcYSfYpx3+F2wpCKmAupFM7Dn/Vn2Au0tin0ijXIf3DvxIKkTfJBgYAL2/rOAH1DjoJPgnUEtvZm
g2V2cJ9xlZW42U7By6mnwh4AmwhvzA8ezDq3DHgTPBUNwn3HZN7bYbZiEldJ3KGzgHmz7/wS5hT3
bN2dSQHrQq4MuJCwngpItHTZzSoXJe78bFqDYz98CJ2NPK84iI9Bk2AqkTogIg1wliHxQ9onPLnF
6DIiomFeLb9/rBUtYe5QPAma+yXmRwWXGb/2Rhs9aeI7tpS3LqH2SPYkpq5J6IpogA0mEtO66d7/
jAAoc/IGHws/uFCFol8NzBEulZInDV5Dz0WyNj6KMkX2XwABU3I66ecAjoBUH4+UGbKTbrTHReKO
lMKrI8wD/3dBodQA/p1r3py3H5x3NUBxdDSsIj4ipceBlb2hRch3RXpyOpg59rYQkSSOr3/6NQ2v
GrpLnmNb2N+FiuQX1bnwZjNXoIn0BAn5xIfEkIQPovH0MeZzHJ9Auc+gYahHA4/wosZ/M4joVdld
IEMw7oBjY8gDbMLBTS0waaE4oKz+eHFOOVTDwZJLCyGGNCBEvQQ0ooBgEVUUXLwJ6gQPGg/uujyA
OGcfrhzxXWB7G6e1NI+jyvDQuDlyIw2m46DborHhAeH1A4wmgwVdAR2A/+BcGLaMoSpnBwXmVWM6
XiLyPzihiwq/j61POMwz4BRwKryIJRBZlfFeMAazhTF6CCaeomhk4pwRs8fIxIzMvUNuWdbZrdtC
xjH4UOPrbELRmUbwKouQ95tfGR5uaDDQ9xG86pHIxM0tEOwOIlNwHEdE1yMRsKTmE0OIvREZt/ED
Nh7NFcN5Txy7p0ITmNSTR0765GdrUB2hDPn+H7gCVMNLftvjzxAps81JBJwNT8tzJKOj4fIb/hf/
NqIUSk2ZLuirI1MJeA8F64/elwGNZ/ckw+eJ5OA5RczDtIOb0DmPuZ4/3VbJc+pSSjvwJap6QJHD
FaCwJnKOmuYzRgQ4CrIEUAyjv4UxQ/DHlzawEyFP4rYxppvV9MoAXEBuIxFw8ECifm0gmhqAYsYo
094E8qIK7zMJwxsbNnVxPbSqrsLUniLb4NvBnKaKR4swURt0yCGJFQIuNbvs2PHLNeGnkPLFRB8h
GOEJq6fjcqjN77nMrYtHl28NKc0Olfd8I2LP6GIJMcqV07zQ/5Thg/OPAo1e5oTeJtqUDgw0owgm
v6OxjH1qZbDYiqwvulasGOG1F4dIVTIQ6kMD3LVx5ODtV5Oev40ZP5oE7gmSFzNHHW3YMkh1GsPy
sY5R7IaWinAFhINhAdcEJMATq/PfaL4CM6yz17bwuRms6Su4IpTpjzZeOfwzUnnM51kzM+BZ+IXa
hDMfG5FkA4QQOI3qe/xwejySsAvkKSAUgL1goeCK6NZmWv4p2J9weQkQEBjwtyQRV9DH1nO5cc87
nJE5TK5Hc8n3iE0gEUswPSM4hdTolZOhU03oc3baGgkZaWjcapxGbh5z7M36OXXAHoragc/0sA4j
vEHkQvRbBuaJQFVe8TiFlxkYCjwU8CecH7q3y+g0lWm033cp2hdoKqwBqPyFr1KZCov4ZjJ+Jmij
p8896Aok3sA7ZSoItLqr08YmVZGtcxBc90D48EZGWvM1B1RPE6AbXJYQ/bzIzZKxUQ7VlKpBD1WF
0DBJ7C4kK7tYVGTW22/IviQcpeZ4QO4i4bp9T8Zd1sL/FL4AYd/uNaI3DF/xY8JJYkpCqWcmZn7F
89YPEQAXRyXgxubVCpk5ehBNvBg44cUPoYuwJKGhTuiLYzkR0QTivqH/EtSusuFz+ZSlUN6XQl85
FbrbNvgmD2trpBio2cW5H1+ja9jjNmMtu7MdFRgYBKGOLNoapLx+sEV6UnHkDLCH+AgIxi3rnAXU
nMisqCiPn+5vxFVNBYGEfk+oka6zwYrdJ9Tyc2xwWh2LowiBMs1wiVkgIWsNLghaq8fcc/MOHUnQ
5dgETgD1a8NLoBx/HP3vf4yOTn+vMgQjtH06Rt4Tp64m2ozK9DW75F0kjFBYirJP8OOIHp8A2chy
AZA9xzSlb+8cF/WUo74E1gbEtyfqypy25AoqBL+NHq68/76Brxsetm/GsYhXKwdSTE4wwjVxv7UA
RPNeWI5IvxrBqmybkTpfthTZcm7hPNHSLxJxUUCMDTqMeZkLZdSfXuM+R3t9X25/+wFfktMeUO6S
zBiwEI3cHNMlXZHGxC8zkCi0xYNIlzvZuCgoCOp6DnuARCZpFzoB1ERTZ8WHNfk1gpG7gF++7AqZ
dOMOpOP7ezCIOG9IiJ0UVfQkDbPzztXoTqZn5/XNuVwcXpDrOmMjsxCyj5OPnwro8klI4QQOyf9m
KGr/aFdBCM7lBGxxAH89cLM3YcpBUfjYr24EexgQ39gQhwaNicOZqNBF5HT7O6Eh40dnstu+t895
hdSKOtPemkPv6Rrg1jMPgxWFhPBJaYNfjxWA6ABhqkZQ4YJxxBqxaQwQsBd3F48f2+o/3jRgxQN8
1teYGGhxqoKW2eDByCnw6d9KSYi5ZJfp/8G455yweOEIQzPARprk2QtS4lzQ7PAZwxd7gHZ8xW9y
KS/QGy5tDQKlpomac3HaRMqYcKB6J8V8Zsg7wmkb79Vu4yiL80wb32bPiGg3/7FE+Y2NQIHbSEx+
i+ZsjJidGVyB1oJ68T+rasNwRR5GIjMIgA1RMCvSIhkqh9XUSOFoE1qWoJWZnIB7mf0Tco3xw4BM
8P0vwSZvQ4LOIiDxlCeRP9/kv4PmSBOhc+uA/wWwds+JS/c2lIOwb/NnT3Cde/5JCW7qzZVjRyyA
yeBvSeh+qY2lnJeIoir62gL234SDDYgkiVxO72+NuXO4TvnQ3TMpRVNeFRWIeNDz1pYB3QAOB9GB
nYjSCmHVEpatD4/rIy7Hsp3q0StoEWdn3VZPf9S11M5n3+bKWB3pSHRIxNKtbkBMrr+Z4RgDBzI3
1FfrgUidebi0SYeUUbgqzZpAN8i1WCJiKYYOkd6ORPcCaWlc/1iEfVY7BWBOXna4P8a9rTz9BIhm
I3QSIehGheSYCY7bCFSPPq65AZuzNXpOjQng68F/QMuQuigOy0MWeet34DZtFhr9B7cFaIXZi16N
SxppwW6LYgnayECsiacQXDIwRndfDmhP8DoahT/uv1s35fLgSx99s18qWsXPyS8jSDwEpz4HD7dI
cJ3WstWyLXBCZgffGQ7wCih9Qzizyqlld/uDlgmgqqT4KNgrEQlzSeiKBRzru0ZIvw+uO1DYX6rN
HssWli7RpxCBi5KzF79sPeN55RLmXUhf0IgZiPSQn1jUBiheMNVZIJ17FAYHhbRpdJKVgz/u9ScR
5I7uSnHk+xCz7Nc2xB2bg0Cnt2SzI7GOgE+J15P+MFjsOKWKsNUVm7Q0ZWVmqrpRCo8qxSq8bwZx
jNegt5s0bDeiuBiGnIeN24dvP6BpZ8IOwaJBJGQvkjIuDB5LjdcxsGXiCHCJDrZ64ZOC9yENUkXn
Ab4BOKBQZSkAgMOl77YcnzTvbDq9ewgAoKmzfvn3YGcT8TibUR+yrwSQ2D19QB/CGMdnjqUyacO2
Li8rhaOjSRIq81KVkqkpOB3MVlKb3HK8TnjRlN2J3Qc0BPshc7WMpqnIT3gBZ/hA2oivjdUTGpYz
nAb2hz6BvHAsCUQHw54euLV6gnIkywnmCUXtpGDteAKVCoMTeaC93SUEevgyXxEqUsTqzQa74aJs
GHapTzCyj5E1vbjUvYZsT8nigw0UO7BIRBTpow9tlif7gmPqEl0Ba/suf9VDOCWRJvslvGstIV/R
R0rBYW1Y7TcwRilAyBeNS2IM/DatOEfTh/mawWa1A8SKVv9q828OAWCxqM1xqWr2h6odwBTEMNja
9NEXwlaxBkVwuTBpfIGaMeahvpfynjE2autc+3eeT3xOEFkc0zkbHClnuBr25uJu9lL+Bo+Dp441
PG34vMhuCWrAjBOPD+0QQQNJv24Zw/fqrlsARWrCPG3aqEzcetQqXn21r3TfoNxl3JvXmB85XHN2
JiNwrrFfQOWbQ3kP7j84AVZL+yvulT1LIEC/dHL0SRueFkSI1keKqz5vi+i3E1EiOFys0+jMqNcR
hYfXZ9g7wiGcxkoIaQBPHzFPvGLFeY+kpfnGulpvy3G75TNAmH+de3vCRlobvNsiWhXGgJpApKrX
w4MKtuFbQrhrs1iBP/cgCWi5IQiMM7j/IQoazW87M06WgYBwXCzPnA5X9Ff1EcDGgM9jaXGxpyRb
HLTsFF4nhKT8PVY4ZTgRvm28OucLKJdVEqx3vGyJgmk3oUbiHIN/3P8XgFQ/7NuR7fONI2t78hTk
BsBJn+nHIM06qsDcZvf1eybzICIdIc+CjGGMgurwuZanjxX1G1BemnVNJdlSB7YyU+cAyqL47DVp
wpYrwR5EoGzwHn1jjZ0i6ObNttoCODu/+BNrjJDcBOXwge8GFypSNy5qwq5A/JDzPYDbt/Pv29PQ
zXq8E8V0sIToItqk9O8jiYRTTMd3Qksf8Wd5n6ueEm68ohbl79X2ksnYNUN8+vZgX5IXyGU+jTSP
NZONXyL+Sop74/oI0OyX88bpZxy/yd6JuxDWCpd8EzWOMHd5jIFy0F/JBDZ4LfVxK9PffNjEn9GJ
gxzPhwKDWuGExvgatsRdXGGiuEURJv9xUEJOhJZ8pUGNliQr2dzLrCt8QN8gjNUeVNnm47aktl0T
FiBFE0+12rOJkqKg7YZusHSaw++LNblyzQxtTPRZa+5vzuFQILxirVA5LiacQjI96MZKAs/s6FN6
MFD1ShPKz9bjfSvOJGOWnRRKC+qAvjNl3Z+ekFNAP1EtONbyfqrHVIWc6Ev4ETBLDZ9/5mrIjtLO
31KEWZox7Y1lGhOEtOIRPH/9GrSGIp1E5gfsZwo16hy6rozSvpI/QwW+qWDiwMFMs/dg2uxOtxC3
/AYn18d9VQh2hFRCht6BatZpRtrB+YsuOQZz0BZjLbPHg1zNy0UbMpMfeMH6lFHcNn0Ios6C/+zC
zZ/OgS8epCrU32b23W+2D3tduLteSJhjgSwwrglVQJqPIXxnALKQF4vB8rEovkPj456vOyphjecE
rQebK5QUywuwXjc8sv6neCY42PR2PZIj2LdIUENwytTOei+Iu8kJEc6N1f94vHotDnPUxny3C5Re
hwZSqDDyZakKh0xo+Cj80GF/kxkWNXsAakj9zbpmdh38baJHqMbniFA50GHsDhaOAjKvvWuIQJX/
J9fcAa6fqQt1J16YsrvhiuYfAhHYxfMzH0dqd3gOK455LxxTdVqRpkz0mnPzwMfJXwe5LUI+zX8k
wswofB7iL3sRPpg/2E1UfgVGTKSvZDvoyNoQmxCRTpIl/3vYc8NCSM3cDYPD1uYcAHSJ8bZ5aG/L
lwsbCrPlcWjbah5kJnt8F+qMJ+epiSIQXi6TOf8QeTxaT4cZA/xCtlbYxg+k7BH2tkLV+EOXgnZ8
7Il4oaG39zijj8t4v3GVaXFcZCKzx7D/xtyFwyB1k8TwlssBRzUkJpMlzU7D5c/V94qVBgRTgiFa
0+maSAirgiO2gfaHtIgxLbk0HvPPfbiW7fWaxOaAPzUIsmFPgTtymuOcLfs9jIRUnif+YQsOUlv/
UkGe03SFSsj0c38SnqyQGSpnwRDKnHtUoA+BLYj0qUyHVfYVggmT4x8nrPsOPu25Y7bltOYxOUhC
SWmuWkYJDN7elYVqRyABoxuuodvNLdYQag9mGMAy8T6fQ2VRSvaL4kuL5QNfpChLJ1FcrCrq7j65
rpXdC8t2ETI58NeX/PsHepFOGNlIAySj54/FB/JGaoMP6g3BTnG3cLfDmAJ/R8oCAQdk0Ix4HM68
jdUnbkUbQY1hj+WbtAYyRiWSKeKwybSA8mHGhFN3Eb6cHXXB1yJ5nJoMi5R7jz+EaOLP/Zr8UpIW
cnX3mcE08aKNBdQTwyweAAMKA0EjSit4I89cO6t7evGOveHxcBAXG7LZefNPPTwcWl4w56X1zbrw
gEiGQw+nc0+536HM/0xMklR0DrVI8xvOjOGKI6Xj+HZUD6OI25obHMP0l2NvQzAEVm7OuuiZE15j
hFyKV/o9/fsLXUOMD2I2ABte48/FobTeoN0MBS+u7WA5LI11e9k7g3kOORhMVB+hZP5UeGo7fpY2
qx5OC0xF8PktuKJiNR0DxutCz7a/4ahb4aZalqLX6o0ODzWbDMM0GgTAXqbPRL/5A1uRV70xQsSg
3gk0j3JVp7YJYrklQvNnnVMR46FaYxJv8pKqKdQdsTQjk09olbsBYNwPzwMy5MCc/7YSDAmJIx9P
JhmLOmnYrTYtyYB8+5sTJNMpI0GhWmpEYuESX6LpWmtGWKGI4Ioy3YpX79AMzZYDCQc/JhF0yniK
F/5q12YIhwFeBXkyZTIs386FMNoP5btOtTJe/mP8W1NGjcG5urqwQNpmKPc9SQ4alnmMIoghYE1L
2wDvBq2HvYaH7zmgywyRg68N2dw/ufzhGyPtGzbJOXeW/tcQ/0A8HbtnJQ4EFNhwP4Ih3tYcUqrU
qPM37ss7lr+nMTz14qIITBpqcHWoPpvolXAYQh/fdteffao529JlMCqbgLT5K4g6CRjsTC0BSCzq
FBOakt+aQEMMshsCyD+rQsVt9UGvhf+/v5VA907hubcsCQYFggUz3mjhuTzol92TBLfK2dRLQBMa
uDguHB83Gs9gs8qVitKR2g/qez+jFouEyZhVEN2A+61KeVhhQH/i0b1QWvXP73qjXBmePuCponqA
B7WEXSFhCXkw8Q2VeAgAHPlb8YDygtEIn8RjyS39/NeTUaPeJD6QdaOCyYxg3nsKMRx90olxPJ6G
hkoMhWtSd9qzTNi2eYEzXI++uKYfQhTN4nZUmK+IK6Hy8eIqT//zdK89tGZ2V8U1REsTve6Ubzt1
TRyT6NvQHIXDpxR/V+JhRqeA6heI6L3g7I022kJK80EmJugcn9B1PMVI5G7sROTicLAiPt+8shRK
yEW8h+FqLyJuwFgfkWDTPruBPgTCx4cAJUO65oeQEi0rKOnDPUEQX7GT/nq0/rDOvCABGDABIx/B
jweuf8bOGpWbRJtAWRgcNhBqERxSL7vVFHuj9YVAevjEb+XYdZxur05OQQt+OJfH+vizOK3bGWlu
pDdYf3Kk78qwSqgdVHlv/y6TG6ZImxAyMHC+BifjEz5ijTR5aUizJfMSPxcosOjr7sEd+mQPC+8s
prXZKazgM57b+5iu1pKBcFQs29nZffmQaJZOvgUnhBumKOHvVOOv3wHTGNk7AZ4B4eWvaKK0ehil
4KxINxiEgwJN/2l1HRItub8H/Tkdy+xx4KQQuugZxnimkA6iROXDRbjVM8JFoKNsECTc8ewdRGTv
1bQEZNx3vljEXpyEXyQTNdnZf42vKP618Yi2JezHBNNl+PbDbvpOjcU5lLLXbIPckBIIlr9NxA5G
BD2ZFhypYfKhsThT5i/viZsWKfnq7r7xDcNRsmpdQx7+jWq9U4W97Cu0hWiHBbMtgG3uK3d2nYsq
dTquDsAOGOTmA++JPY/tcFxNMI3jsEDSgaFAZRKjwxREHqExg0/t0uoWiAFpwyDfd2RO/IYFTnAg
8TOXEmy67A0KdqbGf+Ci7u3xLNsVYnZcVLSYAQgzP6T9Dsuh5IEBEuZZDSciOE5jggRI9/5h5R9U
rrZ/3hI5gIPDSKvpD57nDGVTkJjH6yGbAr7QE/YcLEUjbMq8ASeUy88pNLxHqATaU6gzm8pCPnLD
gDl7wEMcGdb4edBW+Izj/ExIhwD8BWiJdrJ20OK9+RiIAIdOqRww3jOW5rGNxbm7R0ws8q6bUCi5
qHtHbEpGXgQC0sRlwnFh4BSoJR1i2twJJChkItpkUactom9CVsO+Y0RF1MLS4iVAi+0awLiwLNg+
6IyzlXk9zNlQYWTOoZBzf8HBW89E2O4JmodFjmI2DhMOnBVBGogMcgFBnxaiKQbw7/iCqkQaZhkI
w84Im2mITaloQRiFRCyudgIvpOUhfgUfYEdQlSEpS8VaD2hGUzCAwnJV/gkpB0PtI9aOJSwxAx9+
I1CcIgRZmLwBe1+ITzsOk+x7/pelkwBDMKod57Ck2HdzxMuEYTJbRT2PBEu/hcyotuCfucrpUpir
TCL3IiqZ+j5wBEXPvNxLfHlboI93Tt682QShsdyZUf9wVe0bxl6UDQSD6E6fpAOAUerhtFB9Z9fW
74Gv02TFfkWyeQvDBfb0HARyl1M2QQHJl5QEjMAkLeJe+SYDjpQDbCws9Ywghj/yuvRt11lHbtcz
e0/r6Xlr5mXWn2tMk8Iw0dm3Ofpt1lvBZn/ymyecfs+wBWobMk01LqmTUMyDf8FQp8/wRRI3mtLM
4AZ+zM8+SJHYp4lqEz7Lcg5IywAkSop4Qq85XhFKrUV0to8QbsaYvzcRDQgVsyECAXyEFvDxxF9z
Y3akTzPXOQDsgz0F4lM4RUjNnrdJjiL8QVlSTjpFayIGvMuap5bDxdWigAPFe4SBalKl+soA4jv/
SS5Uj6h2Otkh64qQILTIQxhhgdl464CVyddyjzyhOeE3eJIovMvJAgx/s87XybhDG4MivSZv2Zye
47K158RarI2UeGceb54V4A4UL5DsjMLiGNw4rz1/MYf5J22rdHlaUTPTpZN2Nol8bs2kPqTxnBaD
R/w8KusbOAjIksGDPVURxfKj+oBg2PB7u6/H/Uj0lRD0gGpDuVPtO4gIH2WRYA6kZMAcAq1/31Z/
OcDZdES2f44hgRG+HOD+WDRQ6YBh9+CwsfLoaQ3SIcV9+tZh3Ki0p11eEFac1EfsvyRKWSQzDrMH
n9stBqtmISSx9T9UCxR/VEUkIg7V8XlWONoCjHgzwqRSMmThACm3xbQeXbPpPSSOZftbnomG0olI
8oBKuZzEFBEQSVcNTG3h0Y8wr+cSUS+bmRnjbOiIW/17LwDTcS6NB7iqUgMqd18ftfzFVbrziDHn
kZ0j3hdhL942BkEhFJ30QEDR8lFCOH2HXfiIobXsA5RRfBlj6SWLSnDgSgZZDiF7Zt7P6Rb/ikCo
VYtumcVdBIFVk67vD9qpTPdwO0ff2G9cQwdfFYD4ifQH5I5U1rEdTu4cGKgkJEzni3JfyEmE5EXE
lmEjwotRTRi4EHSl7bSZfuaFL6IBgH7biMUku46wKdF/heAz/8yAcBmiPzOskUshrkFw5WuzciG2
r5rCcsQd7Pt2f1U4txzgip+e0CvOioX3cO/OoeSdNcKeYXcEXUugHHpG+hBYEEAq9QOd28UL0/la
mF9R8guz8NOXMzOYdCh1CCjjaR1kG+eCUGXDSvhDbC+7OHhiQdsBwLmnxTV5+pREQdl6pvNeti5+
dXBP3j/cQXMF4b1KYghcGarq1Fj3wXNmetwjcJ40IawuR2pU6dDwBnsE6Z4yfkbXhD0g0mlxobYu
k1S7IOGA5eZQC9X2gacGfisA+cdlTEcXuA0L7iDh35sRGBLxYJ1p3wlhOifUZIoVB7yVMImfkNXg
Ebxz55bgK2euPAgN1uYXpj2AF5JDWlyMYGmwbirY4uvlGGELSXb3m52M/QX1uPC/9PcfGnVt8E33
dXhMW4/MRIdF/YYwvhwZNQ/ly55v1r9DubhJQ6S+3xUPHmrUr5CbjdobxfPWewFZ1PvHGPlw0ohr
mJfpqTLGD7IlcTfxbb9cfREaiSHYR8aYMONKUyiCivP0jMTOzq8nUONUDLQR3u3LH88IS0t+m50m
ZvybPBmmGKXc80jcxdi6XBHkCbZQ4XEgpoR0fD1U4l+i+EDnb95NyIYvpjqyaHHSoIJ5I9GAJbTr
OXctMg/ERq4anaNPAuiEWYXCPKxYM8VH1TIfHOupSYgHooq5zupzwRX2I6pXRO/es/84O6/l1pVt
Pb/KqX1tlpGDy8cXIMGcSUmUbliKSETOeHp/0LK9JUol1nGtqrnnnnMtNdDoHj16jD+A7udvsrm0
QNzFah+4Cc/iTd076/IyYJwvUMzbCXdNio22uQ1f1Degy8mJRtFrHfUtS48mMafDOjqWMABxOIe2
YVB76hkQtLovjxJSw08DakjNyVhxMV5Ik4C7hUZhBwpW8Bx/GKvBIe9FsEWq9sLQccby0n2l+ETU
WxOdCNwXaOCHl/bZ48YA1WDej/rMgVAiPCZSceQ5whFVfqElUwVgjmsjCgk0C8G2lx8xrahRvoab
ADLortgie30yN/6MZuoye3Yes33EFAgv8cZfyPfOG5X46gMUXEFopWCDXMKOK8aZtJneru1/tG/+
Cz6BSOcNYET1jgcaiGrquRPtSehWco9mGKTTKp2d6ekgVvaSU13y1iqP7o5bHKXjcZr29Wk2lEhC
HC07cUxX3zGP9JVQfjt8yrb0QmYN+KmsT2zPd/GUzqC0gr+GKuJr73h21K3NGVKIQCm3hB6GdMED
PVGsLAFy1zOAzEr9pooLuZnH3hjtVFM+1MjGYL8Js/gdQC/dG+6lKDXuCtIsFgpn284YmxOuWz06
tLtD7gSKsDoT1qAMV1AJ7y8Kad0bDfxdz1TJ8Q/iWBzzlUioOoqH4mvfpT6vu8GnrQ9IhTeNhwfs
qvf2OnNlBfRjKEPXGYBOoFhFCotlwUofVS3oAQ2VKHWMS8qIcjCrED3BI03SQ3CvPdH14bZJaH5g
uS7Pr94xmPVIQ0ghiwMgA/Cyg2W3ce6dj2YMKwOORk8uADrAjRZ3rbbncDl0A/71H//9f/3P1+Z/
OO/xNr60Thz9R1SG29iLivw//yUK8r/+I/nnz2dv//kvTdVkTTUV2dQEQVAkQdD4+9fnvRc5/b/+
39y20nQ17S534Yfz7M9zG8QC2aNIz2ykZ9MB90j0qPCUACgqzGC3GJN03eIRbYnouU1IDEwHQRBz
1/GxV4FBo6Zd9Zh1ums7DRl1+SV5KWhHglECw4W571R/6TD5efexjgknVJJctE6hXYCk3ApHbCK4
GMecp9SwYdVw13POKH3xh0AEMRcAeFYTOEyIFE/+saJSMr5IQI6pm68yRBUk8NKvg+1dO5PpCm2b
d+0kLMkO6RebB+VJRagJC2UuyK/Sk790XvzV31Mq6/pvU6oKhiyaqmjoWj/lX6Y0yuJzGmjK5Q4Q
Bzomr+xoaLevCv4Jq+5gbiRbeapOEQctNKt2DsoA6BClprWK0BrHxiaD4H4Zy6+BNMneJIgAi2CK
BHVy4HjYVovMxVnvslWX+sP5ESNh/y1zbQPF2w+N7Hkt42f3QLaXghUPhy7gQQerb+5lNh3LNJqY
+jT1Z202JvxpiCpEE5A+NB3lVw9s9TI7BnwtpDmexUXZy/o/xrVtAh54d1+N+4tng5OiCam/4qL2
lB0VfqYxyo6XR+PeIYjhOeMMxxJaZtjTyw9wxRKa+6jyz+pTs1f3kJJiGt4giyEao4vVUdBCBZDr
3TgfV8BxVgbVIfghI/8gPCY4ICGG73HjNQ5YJ+35rfbmzFwPWB1qWuvomYYiurPk7NtmfrmnFoE/
Mb8lUh8oFuOKIq/aNxJ6csLurnrmtlGhuTOJdvWL95BTvnUONNuW7rv2oEBnPJdY8J2P5au3lV4x
jIiwyjxJJ+7bJY1MdVwelZNKlEwQ6U7u61N64l83kaUEh9rCrn2L7uk8Yfa8kcmpUPIASj8L7mUq
BsjzOEfEjqkfFCd6ds5WfYqe1Q9t4+7dRUy9f5agPJusa47SVfSg9yI+7tpYKq9oVFv9wm/HYNaR
lCqXAwDV96SdVCem/hon9Im+GjzFd86SigNggDUlBjocz9yksg+EHnKFQzU1reoD8xUQ4/qqpnm7
o01lAh9Hb2AbHnMKdGjDgiz0YcoeyLzxWod2Lz0QdeU5LJC6o4vgIwgzjFbeGlfHvbr1NuZbcmKR
U1Ery+35zgA8mY3c44Cwe1lltA8Og6MXoNRCbM5h8yHVTy0IfAjEHBWz75O2Kk4t2OkM2wJOYHr3
p3YfTPWStnzPoio/ZMkCenSqqN5X9lmemeKiTeZ1PEu3nGL5EVLnjHTgwXlkije0GY7B5u99LUrq
b/taE0XZNHRZNpSrUCl6QtJmgsi+Xkk7yBOmYvvg8o/qwdlDbJ8ZOzTqAQCRrWx0oMOr85337KNw
yAHz3Lk0dqQVtEvOG/UUq2M3sdrIVk/ABnJ17KBm2QJwmqqvJCe8MED+O+D7SmKlvi2ARMRuix+6
kJH6epHtZKFIuE4gPWqX/EwNe7Z8Jt5rr9xAwbJ3C3UqHfA0oM08vjxn97g/vCpQjlx8g4KZgXWM
sfUPzhIDppX70sPbUJZLpjWOs7JNIaapRxSv9lSsd9LGe0Mdfs5WoNnfb2gEQwvKTPmLSCPa3EJ8
3Og4VFHMzadMjLG/MfWi+dvUG4Ym6ZqmCIYofg+p/FnkX/wM8rxqFSeXazIn5V58lSaEzHvyKRIx
oMPCROlmygd/o9jFCd4VjAJxUzw662hswBHMxjzfsjvFa7OXceV/L5vQNmhCzgCh2eKuAAwXrcUp
6l4QnguEW5Doo6IaQ/8IyNMHtrivqeEhWYx6orIJV3yfYgH1YQUNYIJeDiKK4IYB1xboGyM5w06b
EyJn9RiN5QkSdIk+4hQbINglbeIZhcJe9cvO7sHQjsvZACA0hm4T9JS2LoSV5A4rWt/6ez6VX1fy
l+mUvk9nIbmX2k/Ty12Z9Xqm3h54RLCnFtc3uj+MehR/dG8m11xmkgVOHraRD8XMo+FjPgVbTJoO
KWXcMTJjAC6GwbIet68ekm1sChBgr3FP6ECIb8sdYjD+++Fl4eda0CRJ1QXTUA1DNK4e3ild8aIr
UXx3T069VCZIWj6JFoYWznyGo81Kz60J1/85DlZg3Q8UO97e8vnfD6H8+hAqJ7yuKZzymvF9BgUl
yQWzUCIe4iBkljBc1WuBpbKZUY+fvQ589EmsR+hqiBEijzXfTXfucuHd3w8WdBb7mthwgaHF308l
Sv27/zubM3RBV2TVEExJMwXDkIWrfSINdC0X5Kw73g+mxfhEdsZhbUn2JpgHxGFUT6CCdzMKf1ym
OsqG002xBWzZoB/wqNw74pT+Fe2os8Wfk5AhLsXqV8fAOtcdpPHlJp1vOLaPg/U7Yir5eIIFC/XS
7h0G09J+jGfU2WfLmHykl/Z9nNNdu4OLBSRlbqPyG86wi0Lhm3rn9lGfP0P/PVzea+uN/fD44c4v
q0M0P3ij6d3dczpbzw0KvdWOs88SaT/h5ARcAWEnCPxUAo73f0+f/j0X/mf2NFlSNI0vSoBXvn/U
JNeSpI4v8uYC7FEHOIn1E/oBPcxQRXaHOC5TeUSPRSD9j20NPwnqabzbxtsDIBrqxBF/6y5reqW0
aRbaY4g9sQ6CjxhRMl2IpxziE1IQwOi1KTew1h2dX5t7HFy251d5mC+RB0f5GyQxpAGZk7LGQYQK
20EGIS3fCAP9Gr1eLKxeTeFdVfbT1UYySknzy7hzlmI10QKKzORulLmjnYKlknvj+FS/Z8X/TG4f
vTWTIQVJuJpcxUu0qku6bqHL962ACIrvEj2o8PZXCC28cyt11MhMJueH2eBMGozzIly2BZ7hvnH0
Q3BYjjJ3I4iTo4wL5dkI7gYgceKD6hFfc2GZYLvrljtd4QhEuimVHqBs1YAF+XPJuat1EM9Vu8ko
Motxh4A0zsdn48EM20clOM8b2Z9XajzxVSr1KjNx1rl4I5eZ4+sa6+OBZ24rcUXmP8rjXSqyHotR
rt/4Kn0Wcf1VdEOQRFk2RVnTr7IMocuNMg6LdtEEOPKm80sBjgJ98eDGahe/h7B/PoghCIZkSrLC
CriKFYFTipJpyP4R51l0vUYGjnKifQc49fj3vlK+n97/ZyRDZiBN0BT9+vR2hbzWlFBolkDTshw9
BXyiB2/8eslmA94yUd5EEZ6fSWMW6LyCM5BzMukjSiN+9cH9aVOztUs6wS0YgQEgWI3iFNw/fC8R
5QdIfaneaU/PWpOeiU2C0oHCpjWGamLE/YmWakY+BTgIKcOwOHXPtMHaWYQosAnTVLwRh6Xfdhbh
9/+98NXOGsRd3MSXvDuOTsJHwQuiwjh+UWzkFd4B2o4wWzVAhX7Ya0xcKcBGqx0lsfHf0/7bQ5hc
6nVJ0VVNVa6+r16bWtwqqrfU1f05sHMuKAlBjPUdI6Z9K6f4dTRRkQicuigI4tWltxC6ZlA1JZIg
iKhqdpbMDToxOWz8UeZP/n6zqxTgnwVlSooqKUwx+63Pb77csL1CSsNBFavH0f1q5b4h0GOPTuHH
YvWE0ElhvepPy1wio7WHvjWc7kZ/D//LqypcA3TRFFTT0Mx+uX8ZfRB5gzT1amdZDOahAFBNKkaZ
t7lIUNYhuaFh//d40i/nEgOqoqoKsqwLRh9avwyoqcalM8XGWaoGmJ51Y4KLAJ0W3OeQ1i4mGO54
H5TqkxDR5xefQE5GbU8lR6wgD5G1M3OsRFTEnsDwOiiLAdlJihuTIvZr+ipufXvIfta+PKTRNcXZ
c1zEHVpwSGtWnBds8zC1E6pe5byjrevpYG3ojfw9PVfZ7Odq4AiTZFkxBckgmn0fWdGCInCruDsG
1og7cjpcgayDCpg/AwHUp2MyHkScEbV9lScPj8qrPdnunac9C8WyH5+9R3CMElRrNIXoB/79bOJn
xvVjWmRTEjRDFVTNvArnspOmXZSkzaYxLecebu6hJ5jcSfGWc69+zvfuawIW7LJjXsTEbtAbUkbd
VEwPXbk104nyeFFmZx8bwG5HRQFLAHVYj0vukFAbJgn88wk+L/CHLyijKa/4rQSAYEaU2/Sh+QTS
Go00TIWqaXFZDfIFBpJsfaASU7StOINHHKR+32PqAEbZjTpCHCx66iWF5Q9lzE3wAdwwMAt/eImH
Gfxnqmj8CmulGFWwG8FaetsBXYF33MgQrfV2wQvSJQB8jScHszAwrHuiwXu7vzGxv6QTfSpB+q/0
dTbpKp1wdUG4DPKg2TjRyBOPUr4PtLEswJl4HRiPGlyYFOIfigMDbesDnbp4B6S3vHJLs+jvR1Gk
X1a+LhkqwU8X5B+ZTZjJZ6MVTeVoTnupKUAIT8rwRV6IU8d6cV9f9s0Cb0lwpHhiTpSNZj2aE7Sh
wAJasGvbB679w8sdSXBO0/FWgVf+9ek0U9c54in2flY1vuzLKLkM/EsqKhufUbYKBFOa2R+IQJnI
E5B+IR8Om7wdFQW50rCbJhxICEMg2ErND1aNPDS70RmsC4DdfNwcBGgPkl1U494xCkGf0jaPYjuu
5uG79G6algcolI5pM7xok1QdGTT5sWVt5y7CI+iAoSTyhA/6Cx0NjDKAJWfjvt57gsZ3mRru5NLS
mdqp7hy2ByQTfqBB+xuw2cp4cA6UpppeOpho+xyt+0LEpnihPoy/Fi9y3mm8zVJNe4rmU/uML6q5
YN2yGuMHiebTvv2QTXRJsV61wF16RE9Uz5qhhzu3+a7v5BANZGgFKYDHDNobqMPURmCdtqFJ+Fxd
3psneDQF0haPICJAVp7zIUh2Ib0R8n87YgxSQFEmspnkYd9Dmu97kp6pIXAqxzaEeRGucPqpFRFq
xCoWu+HfK1j8Xg/4J4KykXSFToDOr1fDNbkiln7ROkvv8uDMi3LNcVae76v2I2hhiwyNclKlzugM
IpimIn2Y5vT3E1zV1ngCgy4E+5mNzI1akq+SlaQTLr5XdTA+RqPVqRfw24wBXluvBT3lajhZD+fz
0W4hzv4e92cSfDVuv3u+7I6A25GaJW1NQ0obwsnnPtu3NbEfupET9lP47RzoById0/q2gKKoV4eU
7rE79XPcHKXVAGgW0UA4SJtH6dYx3E/UX+NcxUWzS7RYymVxkYjepEzXoRshkGqHJqL/uUbLGIFX
7d0Jka0KwxtVEfm3l1Qpzkisoj4HvJrNrkw9Jc+85ngavDrTlOp1L6lvWMYz1BxEMchbth0GxMKr
dkTxYOg+RqMjviUiOEi7mSoIqgAxA5lYbTiRAU+r9GnWICOA4Nz6IL98ek3QVd1UJO77knh9Mgd1
IGd5/0VwDdo40yMqPBa4JWv39xKTP/s93z6JriiGRKWKHFxUzeubb950nRJUXndceCFo1NyWzvRk
sJ4rMFXD2W+Cmt8pykY1ElWwuEDOQpZZQCihUkwrZnR+3+XTe+EJ5tJk8VSR42yq2RjVgyMCLovG
Ol5GcLQGdFQza7WZXUazd2e1B9TJHnoCvxP3P8WBORvNpDkXEYo51os6JVWeYfoNjHUbIf+/NYfv
+3g4Hm+e9NdTai/QOXymUz91399AJpF1oHAD+Ah+OMDZZHRfjU/tx2ozjg79T9rq9nYZeNZ2ghTG
e3IehjAiIFfswYbOUJjbOzR99xIwDbIxz8Ln2dlvxnn/t/vgbn8Mp+PgqbOO+70OquuN/7Dh2cab
8z1kMM166maUKOfwhrCgCIfbs4yVkY66jYUM07ChPztE0GYx8ShAnTfrR9h4zchDgJrrIuoZ9gMN
nNleG80mRxetg+PLBt4XjAyUUwtrRtKUWu/v0UsBEwQX3vlDhuzvZCu94TZSDSELoF5bogUExAfl
2vFk2SDjY/v3VHeHIpz4KaD1pRucvGIkg6+lZVRYHqu6BNPJ6SdZ8s6j345X7Bh5Hsl6wJeFmgWS
GtQiyLysKBs38wfBmLTlcIm4gpU9o+0yvUN8EuBoBWa6GN4d/Pm0Jlngn8nOWJO65dOwWA84pe2s
mVyAjGOrLa+bcopgCs3woyQMpXW4aHBhh24G9+weueAY3bNFUI4xBjH3oCL44Tu0/Er7DS6XdTlP
/94Av59l/17+V5c1LQvPg0vdCAuPZncLQsHYOedn7ilVsI7UG0fZbzU8xZRFiUIT+9r8POq+BPRM
85LCrUPvDlTewbSOZwIO8C8dYSlyBzCX9fCTcwdP71nC64H3B39kV+iSdNNwAbloxjaqn+UlWGxa
L0CCO+R+UVCZVVCHKkwBEuyDGpvOD/i8JTpt5ooMphekzybPEaA8TDjfeuvyAl8XUFaIpQx2d/Tu
b8zrZ4r7La4YFIAFQdcERZBVTesLPF9eVXK1tk2pjx0Xi1OwfmJBa+lwM55RBV9O1o/4o6XhULIO
08WNpFL7GedlUVcVw9C5fOumcHUhrfRzNNCizl87hgcDJTcpco4v51kzWMT19HyZa7YR0f4MkLks
upEUlsMmfBKKJyVTrFnVncFXACZ5GJwv68w4j+qLMHLKy8QQAwTQuZUY4kFt9m1z2fhKf7mRaKGD
Bsg6AbNyJGaicWR445xukKF0m0sJoAlJTdlpoErWK119NMti00YnR4o2ArBNVY73Oe1pxQ3XkvDc
ZFgOyO6kq2DlL7I8f5HNj1QFsaLhyq6ckd50aXxwMl38ZmZ89rWRDXws4wzKA586dW8lIkZ/MH//
miQGZHokP4IqARv4/jVzX6vLKJPctajT303hoFQHLtXDNrmndGsV8Kzq8k5RhZmhnDrAQ74b2jLz
eRbMbayLewNiESUutwG90wGjpp4qNijfi7jScKdURMB5JsBe2l1RNAvC9SDbOR4m9QKFV18fuyms
mNCEsH95yJtsVnvKyHTDrd6ibJdrm7RqV0zaYV/VOMAr3lzhgFYK9bGBY5PLS4//K6XOsPQhlgWI
CiePpTHxtKkczzUBRoB3JGDr2qOPUnvepMPem0+7PPVfrc1svQQJItDR5ri6QLkwLosA4Taorsih
EDi5gpQx2g3hWhReFAlX6TB9KapwG0AUEnxEMs9oViscQWqvo3Q3wCIjvg8AYtf+k1TDHC6UuzaQ
d1kB1S6Yt2H2IpTuNK38k9/SXKWQb2BY1JLXxwdDYymZx1R7lAbTKMT7ofbvxFIbNdiCh5CVtTad
Aavho7ADBmG6ueCk23XmtJCgX4sWmwelNNPOfLRKfA+qZKctVJ+e4EWcWE7rrxPjMhkIiGx0Kqwo
RBC4LQWdPnN1962N83EKOKM7h1NXiceSxHfRk3Hrd4+ynO+TDFljwxxezLvc36k19W0BWxcoZReP
e38Z7zsVNoTAjSffSpFMe1evZ3UBDTdK6LijZXO28wpJt0qTd82Avl+W1HxuZOYnWZRTaUKP0ilp
Ui/V9rGHXrk6jowwBWGYFKZrZbcKiD8u9NRLyYtBzEhcQEy9P0a+RDOnTgaq37TuMhCO9J3O3ruA
F2O2CoS3v8+jz1Lk1U77vGUAdxIVxrtKxXOJPj71A3cTew86vZtsffEeZQN9ffEh7LZF/O6h2cqN
UUcaV7z7e3T51/fkjvN/R79K0LWzHolqdHY3msu9On83+WhCDo46P3M151QB4ZEWyVjXoRKdgdSi
zuyi6Vw/lT2MxtmIkmvpCZQ/37DY6JZ/rq2Cjn2ZYgEfxWMXAI7hZttcXL66FephfrVS448W6lte
npI4nEfVgyLcxcoN5JP4SwiTVGrAZP+SRtn5amIvqVO5WpG4GyG+D4WVKGyrZJOG87gaJTUcp25b
ItfUO4AjAgYlNTj+Pbe/nIiyRCovCqZGzv2jCK2WahW3InPbEstDYJi5BwbMx8NMya0GD6rgKa0R
JwFg7eMpokWl5WnaQuQo6AOHAX4yAHGZSI+J+FS0JI8eTFZWe9PdCVK6/C8/riJKXEAEzaTZSOno
+5IPB1qRlRezoXC0WK1WnNzFwptYE8u27u6G0+nu7cbB/Vk3+L70v4949YXkgSPm7cBojnlmnaqR
MKQNVrj209PxaO2V0TaYPTi9v2MzpEUBZv35sp8Pp6P/n/fmRkT1XjUk+brcoEXNQCgjnoK3Fuw+
Y5ntFQtv4Qebtv3oo7Te1Btj/tx1iqjxDzGGAp2oXZ2uNAyaPKscSKtidZd4ez+faDDKxF0Qqfd/
v94vQ6n0BbhWCqYuEYW/f1VwmJIgi8l5XcevafoWutMzpm8eQnTK4e+RftlwlNw1MjCdbIy84GoB
pe65Y4Zrj07ESiTFdyW6zFGsHFu3moLrnCRyvYoQ9/GTpezmu7rSn9wO7KZmnm9M8M+UkEehz0Sl
URD71fz9rQeq1vlCw6M0+IWBpnXOy3RQDLVi3terRIJOcKOi8ssFXvnsJmpyH8XpxXwfMpB015QT
abBuQFspJlLjWPO5Y09/jVzUfXpqBbLjwY0o90upSqHMC8iC9qxi6PrVsLI0cAPzkgqk3b39D3fY
2bF52e8nS6AQ8AqHQyR1d0il//2xfzYVDfp4Kk0OIpwABu2qRFaIqsBn7ccdsXFX6KwMw+lxEr28
q/b20bDm8Wg+/Zie7R3CyLsbkePHJY7B6XmZAg1pKjz61ee91JmeVV0cr8tw4pe7Bl8m8b1yV3VC
FePGESn+soO+DXYVpbwyFmK5TLH5yB27geMCA0mPVvjpXl4aUN9FReFXx1EdI4awtHWpV3aZ8yie
gkLEGZOjv6f+s/p4FTZ1KueaKnDLMimQfl9plTLIy7SgVAS5cDTua5OdtVGXR5kKv785gj6CVzvB
tuMwb9CAVqzDEHrH3w8h9iHqj4dQrz5BElzaIi0uzRFL6gTBOmWoT9/JkIG/9qYonGvPt/tXP8uJ
fHcJMJHGLjNYYt/fvEgzOSu7kAMDyo6CvZc26mXzerbo+dYC7z/rzxf891hXC7wdVILh0jlnYz1R
x+qsxtq/v+Zj2xreTbHuGSGic2NOf13WX17vKoDmlRTmksvrCcN8XW2TDTxRTnyL+707DTFqGifD
XmDLfbr5OfuZ++ttr8oichLVpROY9XGlT91x+O6gHlo/oBrz/5FlfPuE10df7PiBxpnLaSu8H/Fa
fp/0nc8hFYw+VtWIX2j7G2fgJ6Tjx9t9lmDoWRMpr97Op9EQRJVLJZhCX4OtuIIcOU6+U9wg1zc+
ovLbTJqCKXOuyyzUq7HSQrqc81aoj+eJ8o5KBUTadn4ZK73B7lyZBq/BjXgg/boV+14JKaau/4MU
/nJX0dWEJLiPB6OVMpwB+Tti3TKzquHSXq6F0RB09HTnD29mMT8bNX0Y/jLwVSBytcAQtZAYEFMM
zhCyRpVupuITUECYRIk4wc4Ugl1044V/D4D/HvcTkPHlhdPEVCrhnAjHexbRcPUkj47p8BijIUfa
ONtvHyw4fva8GB7aXn6PdusElvSN7/xbLNJFBdinaQg0XK/igxaIvip1rKneU1bGqRUTgyMS99au
3t0Yqt/318v361BXcSEchHFkCk5zHGx6AgK+rA9IXqDFZMKQNG4Evv6jXQ9m9FgWCpeKaJpXMVaL
hVRwCtav3huk4PgOQB92fXljmF/uvYohiACCTF3mynHdhwA7lWfJ+Vz3cMZymK7VsY6AM2Z8zy6t
8/sMf7O/p/GzqXX1Zt9GvNqZbhzrQesyYj2XIEUj9DDVT+066cXkJ8G7qEwqKhcaKtVUVFr/vhOf
lTfIQukICZ9wpOLrma1ChEr5HezecET36mIfPjzZKu4gFsDovDwhHg0Fss6Hygpaj7CW6O2yAKlW
zEXjvrmBY/x9FiVBp0KnUn7VrpZGN4iEUK/4WsIwXCfUy1EAWQfuqBchwDawewxvpF4/Qb0G3+3L
iP25+WXznZPIy5SWWcxOHgY7UJ58ZQhaHQ15DCjG2iO6432dGjvHtdfLJw+2b7dQ17/lZN8eog/C
Xx6i9aNL66VyfbyXhsjejEpUMVhE1gsMH+HOmT2KK5RdSuvvFXQF/O/7wry7CtZKJLizbK9WUFaK
UafldX2EsWTjs8LIJn0bVGhAt4i7lt2PpyjC9uUUFOCNwftPeb18aSUYCtAOqlPGVUnqLJRBcUn0
fCPnKyX6cKAtV6tUXHF5DAbvhYoYirzS6vfoVvyRf8lL6BP/e+SrOA/ATfONi0ElDNapOwNBZa9W
Fbjt82SFnPxsPJtorvWa2Uv8W5EqXqOVNrFtfyFYw+HH2+4WVPi3E69vXOuiLtNvIHp8//zpJTW4
x/EdEtyZB8jPI2I/MkbaUrEQ8bIA2Dgr2re0G5IJQKOjOKuHvasjxZYbQeW3M/Dro1xfRQZyLQRh
0tVH5yOBtiEL1gwiAhVDzBHtdfIeb/Ar/Xsl/IzQtIpp38oCBUqTi/b3t2+6THIylfM+zTDAxVlw
nNjicH0rXv689zAM+DVB6hs6P1oAg8ugjaJIc4/S/OVy0F5hOd5IeH8mLlziesi3rBkS9/X+77/s
4gp0cWO4ebGp6Qwq0ip0cT1CACC/9ZF+bp3vA/Wv+mUgQy+6oOlk92isEvQ7s1k2O8/kyXkD6W2e
/dev5IYqyypYGVUkPbgupNXsFrFWUpntMpgiAzg7xdbTWByN94N7lsV2iazPfHoY+ZPb17KfWQn5
iCzLlOApOnI///6mF9mXnVoX2wUtxhYp0PcmtcVAtJp8n3r7C+ccIjXV+caK/KX40Q9LDccABEe7
6OpQSKJKz305FVaIac/QxRuakAKVPj+5NdLPVWlorBndoK1qij8QjIoXgg/yXWn1afz5Vn2KFJxH
AvzI82sNZVJBpRJr0Bs52M89x7DUkzR6uRrVtKvIL2tR1rZO0y7icDFAia1tEVFAZ8rf0FcN9Q1e
mn9v8p97gwFJLEUZ6i4Vnqs0LCjE9py5CX1qWHkVvogLP7Jvwu6lX9aLxjwC8Bfo84nXJ1rq12Yh
GqV8vB+tBtZ4fHSsyT4YcsnFlBYfpMWN3P2XorjRV8OlvtQssWSu3itRszIK5Urpq60rt28Q9z08
a/tqD4d3qGojgLi4/3sqf6lVMKZBc7oHvXJ0X61OPaDHIuQZSuawsepY72dTOq+kurU9SUam4TL0
zYeugrt/gSekG6it9VRF6YK5GNp6mWH//US/TTvVSU4whTXF1F9tUzVwiUlSRrP8tKKAM3NHjTV7
eGQOXOsAO+tW0vbL8qUuKwk9R4zAIFzlDqGZVq5XMF45vF8tTASL2+fVzJpM8GZaYp5uPyLoOeW6
9LHbjW5M/y89JsMwYIKZUn9Rkj5LiV+ib1gLKdDYCkWzdhp489qf6Mk0BdVbz5G9d5WP0H3IsF1X
ECxVYPKrT2081rsXT3lovUUjTbtu5UoTNABTbVVL9vmyTHSEyqcuuMx4n/obffCRBK8GikNglivb
9bEDunFW/cR1GybkFBPwtCF8lt2+R9ZzkDm10sYl0uG9mHD4IMtD/yRQTZaHylP8EH4g5Ydy1AJI
LwJB0ry6gMW3UrQW1YlUrbpqrCijFD1lJNURqSlG7r0IzvP8UuKgBbwGAaMJxlcJCtFYI2OxTQIL
rh4jQ2P89/L7BRkHlQZ0OpFa55WuTyipbeuU5nOxEQ8Z2oja0KhAwQFmUkY1rfJ2rg3e4gG0JFQp
bQ01D9FukomBHD5WdO8Ob3mSsinHCs7NnjJr42nvm4vOSLHIo1kD59h0QPKofDMb/XcCJdSA9Nax
/kvtm+upQArYBxSYHlfHeuwOUrmsc3ZRMV4ggLvy9ijgNjRwkNdb2uhJGlayXj/f7BldJ8RcW7kJ
0FkE52/o/Pb7WmCXBXHs0F6Isl1RT2o0UuV35DXzcFUqk78/1g++RT+YStHKpOYJzUS6ipiylsVK
6arhclBOBPR840bZJeDtK5ieRvIRQVs3pFMJec7Sql2Wa5Yhg8nKI4DxeFJfFqAjtgXKi2VjlQgt
Sm5k6+rA9kPjxqP+2OmcH/BgaR1qkmiIVKS+z4vD1UULAGFsXRELhXmj7S/aR455D9eDAhQC+jt7
2R86qHKvMhwEjLkejZLQzsx1F324Z/s8peecBbOovgu2XfOcGAu0ri7vRv6sLxO49kNNm2vnhe7d
eHSgjzzb1+sVzw5fQuzb/SSjutwfyF+ilNuCXDl7rrA7OysJBxxUnYGtHENxHhl3yASgi66gawT+
2ZnCjRfm1C6sVJidV352itHMa6NF2JPIcLKYxeD+7OjkdeDcsBTFrPmjqXqFHwDfmTtBsSLCHL6b
I6fhiLMW2FcJ6R6P5vgN+Y0MSXn0831Ec5QHNUFYFY6mgnALGgiQxALkfFCTHtbmfVWsISUMAazA
4oaCf14iDlrK2JSM2jcD8MTgJM411c6PyMi22HAvUnbsY+BMfK6w6j5HrnQP5Em0EQe9wK4wLRn0
hdo+PVb3VbpVQ9txbdMl/pbo0Gkmhox2Ky1VfSQLuJHV6DXeYet5Po8kDyMCRASq7RlRuRsH2M8N
p9IsJfaSMPSQjKvz0mgEks9zGi7d80r17Ja39TvkMC5zRbkrw+TWari+MPSLQWaDk8FDRVXMPm36
shjasG0Vz8yDZVNMXD5FnEyc/K7AJRs2rYMyqfqeIOBXr1y+6d/7/fqo7odWAAJLEKn631wNrfp5
lWpwLvvWZUpNQZoLH8lCRyPERX02uPWmZMz95F2vfBi30IEMSdIloX+iLy9rKmFhpmIe/2+SzmxJ
Va1Zo09kBEint/Rg31t1Q6iliIiANCJPv8dcO84fJ9ZeqxrF2WR+mfmNLaZmfuuyRMtbh0nWF0CK
6mG+6j0u3d/jWCy6M5aM8+dfF4j2XUaIBK7alU3JKefx+k3k39Fpisbu9D5dTx5rmYenud+94WI1
voIB5Ubh14kwFY8wDn8GyqJ38zWNpmHjfJlYHzpHLYAA4+ihbCdhZX2x6nvRMgkfurXGx276omN4
QLfAZ1VfPs73JFn4oAcIASEOli9HzzCGEyPPxRYra/tZWe8DPbqrCCVTWka0TWoOtiyv3u4OFZTV
A4KfBiJy8zjeGUn5K8hd2H0eAFraihEOwg6WuubXAabud3MvXFcb6xHs6R8dhnqo2FiNTKBs4UTn
5bPnRvY/v+NzHkYhL1im4IAPEf6YWG87Dxsj3uwYz3pEIx2n9wsNdZQH3EsfQHscW8y4m+IHas5z
ouRYCNCrZkVA2uM5b3WfZSaONnRTiRdo+JLznqoh799tVg9618tdynO/4j9rpR5CII2/dPlaxWQ0
/cjme6LjcXNQ8H//i6bJbFw4QBdwyb3bzbWfjB5AAItNR9Rl5ipeSOb73J5rvBkx3prxFKcNTiK0
duPOPL3KJghCkJtvFIjD+DQUqDYnRSalhRjULzLqDnZHTnxn86MDjaGNLc3hskW4kTjKoQW0okxS
cPWar/WTYe7RihuDt3TpG80r08Bnep+FzNME2dD7EGRxKIEdqZ1xNxmNrIFiQbSOn36SBnHvFFhb
oPU0HoYnsErqOpTi2QfcOpYtODkpY5oyPazNMEB6wsP8ujhNyJ8N3HQ5hM0k0QFfezSl0/beHhtp
RmdaQcsh49/FCmsi6Q2uzaYdnmlSIBIl2JEkyHG2EZSAGpV1IyArCxkzKsOGYP/GnUqj5dlKTtIt
w0/vVp3uf9Je36sM+LxDeYuEV+Hi8WKiSFwGVW99MPBRLQWrgrCBBTrEN1DH+UIKXkN7iIdq6mPR
1OOnyjRQUDA77BLFs7JG4XNLIKBgiHe38w8TriLcKmAnn5hWuuuVeCzR61qXq6gP3jXzNJbw0lSd
e+M9oxnt/TGtgKCV+mCU74Hc6w+/TKH1uTLO8BiJjiyVjKma8p4VzLP1XcHvBteHu6cGX2Dx/IcI
qTuPLidg1voc/eb/Cb3i+sD6osVgB/Npt6b+hScP7d0RlDCsmB1YYXPQeFCCHgi5GPzSOuZ+wggT
D2HjOwZ5hY2oa9CQDiYch9afP8jeofgdDX3/GLxh7fg199Gqcv6YfzeVWxWQxGWbGvt9sokJ/Z84
LfFPVg6zHYBfiEcc7Yd3hiwSH39eDNHw4oUvxTIptwWd8TV3OzruF0+27gJW5Q3q1d88MGgbLKR1
BxyvPCj4w+7wnHHwAywpjyByU4TGfHCaARikx9NH9HtgZfr6rVfpT30aMJ3mDuE9kl4my8NzUmD4
m7n9rJ0BjZu8bUhCEyyFzWZi/BV4En5uktdv9LkGcGJe2A0oCrIehgT4bJevh2m4zf61/f7yffjF
vZbZXPXkxRe2KNbIVjEVrLXRDNqc8w6Anjo0cs6GX1uav48dU+Dq7bVVcWLc4gDInuljR0zZJUF6
i9iTrdXTw0sntdk+aPN10ZJqsFYgeLZwxkegLhqOHkEo16blull/d0w3GmoAbDejA1iGLm1Wgi36
tMsZGw+krc4QSYlQi0vmLfL49Na4pENt48Y4J+ZvusdPeg5pInz+FIuX/Q4Y6LQlx+AXD9wPyIri
D84NR6bhyPNgsOFRDBYyw7QZ5ePnHv6BJXzGBSJX+Nsa5rnyaJi3MQPEcASbwxlmVFxMcJAFJln/
eR2+y2hbH+SDBJEL8yKrAuK57yIwzVYkiWOHAaFRtGlgGfU+nkjvxnu/7Vk1/JEhH748PBmyE1tv
TEdkBlzvGS1enKU3CEscA6ycuLRkeh6Z5rDGsRPPec3svP6I/0/AZh1sOKrakZfh99h4qlcYPqcQ
Hk4Z/mrahC9NxpvXa5EDteYGiu12DMINvMGkjZ0PeGLqO9yMd0xjU45hZHAiayzLIlv7IQHlf4zH
Mo1RwbuJ4A+HzArCYTEZnmXypnYVsNMMQMNIsgY/jGy4ymLAkMbXKy7tkQw33TPxQ7IrzXX0tEmC
7fTXu08574wlFrEq994PPuC0FwnQYOdipKtZG9zEWCpfDGzH6ID7IhAGbZdole27Sw+Hd7QCN+Rl
Z+UPAh2utoGgzvIUc4eezCbULnjobvsjs6AqEYDqPLcqBbnuEDsNxGe3YNCILsh+0p3LnXqVZr2w
iJsblGFwLGMYlLEKm5viuc3yScOrOHb/wDr1sQl5frRza5d0nq4T/+vgNZSfPrfn9BFUDsdisn8f
R6svQfpR9RiQ1hb102Lr2AxYLrANDYHplTc+AnFiZPgujaclj+mGw9jn9th+b2qYnEazTsY3nGga
Npj5ugzX96kUjjyFOT78nfFFjfGZ1hYwZALd2TfnxmxdBul1SE2d2y0UsEvgHOeYIP9p9EZvOtwr
1bmMszvAG06akfWBz8WQzTxxhaP4K0jWqtcv3iA+ocH4xhTSw2J8yfFLBxy1iLncFhp+LRecQl0p
xMXvBapo5HBUzPlhoT7TbI6ryi+wH/+e9XMleNwQekYQ6dLNy4OwENReYt93tftlAX6J7DBJn5Z4
LVcQnxjwx6NXn9OEDawRlrbujzDG/ut4X9/9Y5nhxWzgU1pMIRXy7GWcGh8AP5vd3RZzLNhwmx5V
2HLW+iCwN9nuOTKfhd2d6XYfYz0JYhiKAOLyFNwoJGXAC7dx4zX7+PSeEgzhgiqGjpBKhHN6fNCG
UF+VHwWHYleM0rwoWSFFb/b5nFiRr8Qv285wHcrDapessHTmJCS1WciLgT8M07l+6+9Oig0dHmNE
gHTFY6SGf7UEdwdXL85W1m7wmJGE249lc+pc3ctPsd8G1Smej2Bl0rjt4mRyeS4/3r224D9OFbHx
mav7ikFnVkh7aXg1nLw4VeF9+MuIXbfQcGI271i4jzGqZfPJwfgvd6ALsWLHbs8BSVehT3c4otd5
yLyZZLWt1apWvdVvCgdMKSyxe95R7xIK3JfZuoMHCeDOj6bKnPl7NWh+Mqh7TObJ9uNHdRKf6YL7
JfNV3Gx7Jwct37ty43W45in75rkBeBkTh0yR6/zXlPlsZhOaG/2d2AU97XeFnYnfFSuihC6ZfiSv
krz4i5Y00X8FEIv5e6ujJXJ2D8Bs3sie8X6MXZSzIVkqVfTWVN8ucQhXgIOBeAq2kAvVzVlqFJaL
LZyKAFwY9z3TfinFR3EiPLF+xsj4oq90jOyIzMXayud8dmHmd/j96R5GHKE6r10wcyyC/Coc5Wo/
243Xw+A1GSnMGhaTOOQv5nE4WA+XxnoAfePQHnii4q6yE4dkps2YIWScZ2ogCYjmAE4YxWTGj8FF
Wnd/FBqmhsHzrHPXrDIGILn6VAZMYAHiwwyEEoBN7Cnl1gCWJwG1tEu25tAcjxcEpq9y9ixXQ3kL
XqUfmxMd1PbTbh5+9nY/8CkGbtz7DRMnSfAtz+ilBqgY8oefFWSlMbNJit8wyw4PvnQ+vhLkznMq
H+8CXJfuI+3ASUTjuZmFckmC1VyXy4erHb4zwdvVMfvnemSC8WG3AaMsRx6YV2zLfQqo10hdLpqK
Ais+Bl/b+LsLv6uxJ3GSQdeksLXjBuL3v0oT5+ahn7sDSmrPuXFSTuBr9LvzUsJsHAzy2FSgErY0
eqyrmkkPSlMm/lsfV+KOOGpzaVPwkBl4nQ5WuMcu5Vm6oIviMQP+CzpgOId44DOLsf+OOMckAnHm
dW4N2V7lcnI2JK5wqaCL6+6rd2PdzRBT0ykJGH8wcHMlAOCRvTHkNsyHDW/EYQfZY+e7EJQTIqqg
cPGVJ9f74LxXeh2QcmOekc6xPjz1Y0bbmHvHHNk0GDztOkgnL5cLCEu/n3yXAKVn40lgt1reg3qR
w/4fZBvFNFnlKy72KftpIhYRdzjM4x6BMiPdIwu1433Kt4cES8OADJUeGHXfVGaVAq994/956lmM
+HhTZyotNQ1rxVIa4WURATf7HZF3cRljT4ChNswFLP7fNu743xt2q2ln1yqhU+aP6RYowwA7hTGk
X5EgYKD7q0t+nbnniAiQRYrBEztaCgYXKMCc8l05k9KwyZeqvM1fnPrYnj/t0W/yXRi6fx/Rs+6M
GTeif4aEAmO3Lw4c/h2TsM9BJ7bGo3r1CeW3gwXHdzVitlfDqphBY4yDywlXHMO3hNS4sWBpzf0P
T6x2mwyPRH2uMyDMRwH2djhT180EWhx1vWoCa9UG4wGNFXN9gLPw1qBkqRYutKxOxk6+wvGy4cqT
wn7BiGmvWeCj2TF3eZIcOFG7BfAdY1vihM59UVkj7KMrSA/WYPnAFNSwxR38uAJlcKIjw31cGMNV
yb0m+fKVVHOPy8kI+NaTe5gLf87ZndwExEDAwkUKA9h1wZXuRJDgBNAOB+Bj22Oc/A0yN8YbGIhJ
GNvDXyIp7CZmpGsEZBAMv85nPWYBrfPTc/q5VSUtPXer80EGEhK3Wx1uMlhV+7WLrM+Kq5F9nXIG
XQndwzOhsTWexduhqwiW3BVjztNnD+fHZPlMDas95J7EQb/kcktMFRGWIZTp+AiifkLozMJ8EXf1
WFViE7/DPpkTO4LwIp5xRgNT6t7gnXtglq14lcMTAWayYI53/i1ZyBh22Zkg21q1n3qaX83g+fjV
SSOG5hNFRwIhwhGXnITHvWKCfERZ+q6exBwQ1oEIJHOD30Iz2PGzl93aHs7zA/jZ2YNsIYE1PqaR
6IUteTJ/B5mDXweqqkx0VOKUU3ecSaD7tsM5FHLiNT70I3QZYWXCG5CPHLcNoMLBAW9cF8Mup+WD
luEKDGECkm/CR632SL7Yh5v0EZIHEDQQW+3uv4AsMZ3EU5V9j73zrjUXiktsUASViftmjxPH7Y28
M8b1s3fvy1fs9aQ1eFT/gh1FXbnD0sQ4WMNIW0Rt4gJ74aePMPZldB2Ep/jZb2DTOqThiuqPbH8L
S97gy+9Kk6EJQEKYTkAkncj4skCGm+43nVfMPn5BkjTGW0gzb7j24MpGv8vrasDHlkIMfcTieXJM
pQ0tSl9IH33ra0hld3pToTtwJPLTUtBRNmm1SM2QbLyKjDc7v/mZ59KLd/q08PH7oM+JsPM0WrHk
zeiHsW2LIXNXrEkCidpU6FGWbwI7MXYffwMUwDNBLb04Y/yBKjsOEh4IspTho7k5EFBBESJWIbwB
RIHp6QtrDcBAbYjTCQGla0wqLw5Fyoaudrdr7geWsjGBvEpECA2B7qNl6hjud6bm5H4ywVFsXq5n
WvrQEdNwmUz5qOCjETyiTHWSKXMMR72VTL4kY+8pD31bWTClmHLC/RubX/iIMsbp9AXmc9kcWOXl
fubENxUwUpa6am2Dq9/wsVyxcRODS57PUeNXPEjhDjAUENbu8voSDL55KHe3A2rgQIlZvoRV6/zu
KhMN6jrABPBUTxTAmp+II9LJOL7oUConCodYZZUz4g0T2+Q88LALiLHZJcP26on6M/pBYasE/M4p
mLubyNPmJB+h6P1gHgjoXZ8JmAXFAQ8rAUzuvxxQX8bJMaLil30cbFsouqPGobS9p+ccw1qZ6OYy
XFzI9UJKfjyH2EtJtMkne0uhr+phFzILSWIJTxK/2GL77ze7x2LApRxvvigtjXnGvEBymN0aXLIR
c6MUcZ2iZorWQ52DfmsAKgduDGZSgd2FUzOxWzEdhX1QzbnAX1vjHcBr+u0vIhrUXPQr9ps7mGPh
SnRovmPvIzDFQnHF2zssT3HlEoFYiDUgGE5o13QACmbOMyCFRCch/T7FezCdwRsu/dtma9Is0mFr
kU8QWAAhmu0CIFnAAG045vK/L8Vy1Zgc5zL+hCR1BmdBH8ixUyTCRbozAhquXscH+QvGGTZyNv83
3mSnZl+31kwG9UlMGGouR909eB+1BRH4B5KfSaDLVnPqKVBNjDMfjPgnkwHZ4Gg+2NIt6sAR5FzY
1bRxsrIO+FsQDbKiX8x9W5w0DohYSKxNgDOqNZ7edPdt3ZhEB760KbcxoXHuCGgZk+0uv08EyO2B
H4nAyG+JrIgrz6aEHnQ2Tb1u74/sOqQu5aUeNsBsOIa8uXefAa77vDjN1cjEhGSueI27RlCfweEB
bipSt3wmn1FLTueKjpG454R9hnfnr+fzQJAIU+64DwuMG8V9unikW/J2eCp7gBsvHjOOI2BVPsRf
1YqoE56bjEMFMCf04edGm3TB/YcBYQzdxxx0qlX+tsvxkDxr7DfOh90UE54Nncxx1V1u6cRwTEiy
qkRFHiaM9/z5h8kw4ZURW8nTLijXFQPiZraL/r7seT+eNheK7MMNf+So/5gPXHYYMpTw7n+LD+AU
hf2WB0gX3+N2vw1OOBZiekbxxZK43zbPy51snuBhpe4YJ/XQ0F9u6ow36GT4Tdd3Wz4i4+BiXDr6
7gHtM7aTM/ifqbjtJGy1Kt4JDjSdDerC66pAm345wCQH25mJ8LVNsXymPoClebkeOvxeOmzRWFBu
rPesmDW+5KHBPol0AYJExMIzgJrQu0qotMi7bK/MGaxFosLe454EKQZHtJ9CEuUncGmcubNniGfr
j6OghJM3k5uIm9JFqHR4/vefgoLH1/uEUoh841XsEh7yhfeVnqSQAFQXAgLxgVBkwXVtdKsnR5OX
vGdvYCYh7+CWzPlI0GrFB/PejnDcOI1CmuHeW4Ke3ibsvTYzQrfBAUmz+e1QGojNGZINiK5Ba2DF
5WVhd8Cxdmsci2l3AVRDb2WGTqrZkpcBpmhGAHZzponn0stRjjASyZ3gIqGWz2jXskF68pUIqJmd
raUTZ9hqmU3FCZf56epFEnxfolSIR7sDDge1uQi4q1kvCY39j2lP+acMjcmQitcj6BfjLQ5yR8oA
yoWzDfH+jX/APPMpZCC+xRQ9ZGKHClkJHXYGzwc+ClY3JUkocgiVJMOFIrRGaEQZa1ElnkEhzgBz
BIkVFiEhEMlryNzIqipN9iHHLf4AO5nF5b4WIjPR1u9z79PxihIrTvuepF6bZ7tRIC2GweiPold2
lX1VgNn2Xw4X2ouYyijO6TXfpSvFdkFrWzorijob1iMYzjj8l9VOxJcWfjepycX8dzDBG2qZIn1U
8yhEVLFzFk0Em7FYcG+ardNZa67eydjVhkwnA5hDerVhG6Fhi/GB0iMrImbjsA/eyzEvP3WGFjqo
CBr6MyQJXqKQTIhJdgT3PHy2uPUCAGuDgYAeMW23/7ye1RDdnRsXH0XhDyuTPrvStYRXx+o7Ggzl
+XTeYGM1fzCMhmc/pIkEVk7Oel6RFFD4IJ/0qDRQ/xkCHnv+SSeA6mMzn7+3ZxQQtbOlXUdUALf1
SuZD4W5FGeqeOG/ugZjPuGuZbjd1ui5YuLd4jebDa3pPv3swmWMLWSMe/5Ma7vblMVexgb99/j7T
y8iO2Y+85eX9IxQWZaqn9juf5d+g2ZVhP5Wn+j4B+aLzUXH3bod7FtxZsQcXzllPmeS71i/t962D
AV16FC4q7m3jCAuIWw8tFLKmn59Y4DBQOMsTjtPf5kbx9RXUgXHUkMnhLuDqrogwZ4s8SthC5XK0
egXkDwQA4p9rEWrNGgK7VeFmLGR8mtx4Ej9tDBDSVQLDbB3PxLEBF/1Wkh8iz6ZhFKyF6i5C2sap
L7Q1UOFrD3f3vMInRSGuUcNzvJKofhqWCJTRqqbZnOTGUubnkgxl7CaIMPgNrCLOmteUXmBL9lF6
V4NFtRpSNvB6YmXuSx+VsGJX8rLDZke5wfCLDfm5ifeLR+bkx2Eya0lnPk/nC7X5Kl4V9R4GPSZI
XZX72aP0sm/ydXSjCvcvtWG5smyh25u0pKjkGtEv5s7se3nBQSkfusNo+To8OBl5cINLMs/2cCDt
fin9NiEzn5x+FEXsNtSnMSZYbnFUFlVIBk4Y+t0Nzo8NQVVAozZPaclDXo0z4sX8t162f+/lc4Fn
n/8h64p24tmVq9gRwWKNIxYqxYZfSZq8zYh9qTyexMreCjFboPw0UEmtXRPVKJwk7TJ2EgYAzHpi
WNeztL9bR1QC5AIKMqHBcYDyEbDf2a1+7FwMDrh83hOi5rPo71+gtSLC4jWIjYvplcMK6M3iMNN/
v3D4kjUyvRo+llCoQlUELcHHKxYAU4QWRxXVinb95f433Cex+YEdvshYHBUHbeqpQRB5FAVCpAaK
VRCGRBW9cYizCYThr+g2RRJ04s4VvxxcjF3aeGQvBw6v4E/0GogXmu5qn3KUY3Dps9Ltjqav2H/y
/KPpgmSIszCy1R8u8eZGUYD4g8c+j4gw6Cqa4voY/JaWWwBZxLcs5NL2sKcSMTducDYy4YWUfSgo
MIod4fD15SUVqA6WIRQF8zkTavtCWMVNKl9ZUhggAqPfDQUah1Hct5B01k/FPBoEnGM2mVjyLTd6
GxiT0fU44jqkaSIUYS22YzRJqzuZ8vjYQblnS/CXymzErz5rx3dQ/BisumQXO6TmwdCC4UdEtRyt
2He8MLhbVNTui1myh0Jvc2dDNFuX/D4qJiUaE25mv8Bz0vmI+BYktVeTBoh/IF/0M/8rxBZn5Im9
Jh+IafBbD5+AnWoH/fe+lP4xzmhFgG5la9Tq7Yl+LmZ/96BxCOKDkbwoYWJf1TGS8JmlUrFExcn+
2bPjRr/P4I6m5GZOtUPq9/Jr6reLZsfRsu4Z/+fVVjswP/TFN7N6qUP07Kx7aeNhQ7KwwwtmSBcC
GEfN5vx9Vt4X3OXvR3CCXxvgdJu4DyvkDCLsWbFgDJx9JO1fbqsFyvlpdwMybz2gWQF02EYhRiGK
Bp+BoH/THGABycyUDVoe6IM7vye9LJRewD8kg7t7beoM8BCh0jLCiS1EVhOL7/Ec3Z0WSTRepXWj
nxf8erIPYM1Yy8YQhl3MwWmfUAyzbAPNMFsCSMK3hPnscpZ60g+ensT8i3RaQmHGMDz4LmIPm0++
Nm8dukKhIn8eNi8sVe0ut7XMFPv5wAYZNTNpCUr9J1lJ3O1RUJdeuhMYBaaPdhJYXFRA2R1htpuz
Bdi8nfc+wDdipu19fp7fjQvHiJ+vIekIrRrjqMiOpiM73xEdK2eWl74sDt+fDAkrJvRXlwOAJJ8Z
Ofyu96ggAq/naSx5RCoAJcqnwSgA/BLoSxQkMnw+DfFsoDMN04ls0LZmP+But6n13nRaYJxjOOuJ
4uIsZdJyk46dGqoeI87h8L7BKKhGCGLPPBf6k/S7ayYN3kXEA/n5EaGCE3G9ZgCmKuuOqYNK5xzc
5iePRvr+9NEKWxc8uHmOv6/RzNBP+esiGwuj3g7T6zeavgG6YuVkl9+ZYkvZEv/ZT8kjsfvt/b2o
FbuV3IjUFXgjkTJ/Pfb1k3qKslCrfal21Yz6KWaVYpNr2l6BJs8AegGZVJOXieLluPP05tv4q5+7
iglNjruhV7bnER4MJFfdCQ2a7o5X63UaDXU2f46KeWZM3kOcYgknqdc9KAJY3xN1djB7zXx4JSgT
USKBnBPZ+n68US40bpAPx3esKN+YgNl0KxaVD7WHjq3qEUhk+/w9bTDz/u4phElEG8VSabwxt5dG
yzImbLd3TnBSYV6GvZn3+tN7y61hzxN9MrKrhuRb9OAU1JDIjgunvgG7hSYj4fB1wY6u2Ep7ObN4
W3ITKiO/r51na1XlMkZPuDuqFMhA0TXnBcGaS5lWlvdsyMOgESaz6/eMYL2djpN1gr8N/3inG/XK
K9Vas+fp3D2Z0FidPnWnqkz1vhKZ1mhCiYvfmRH0Dr1v7A7iSYL+V1PndnN6E1+Jk7XTp2KPM6tB
cvl472UnzzH9GlsGLWaxAB5Sj6HI35DxnlmG+t0fQi39HbcuPtGNjUvHG7ofQa1k6tQyRCu5m0X7
BOZG4aSp86g2PaFSyqe0jFOvJHh1yrvfn68UBap0yQZQsL2avAq7wKhXs8vCJSdIfpXzKxUFmUEu
Ahjk3js0JRXT689Pids3nWsNbmIWFsf8/3cp+GYPLdDOeKXRSlVTKujDEU1czC4NaN8Nk9775hYm
Yt+PQ/b02lAvpfEu7qxOIM5qVfDZ8qFbfWZPIKCJC8qg46l+5i3mQZt2+YDq3dg6APV68+ESqa2c
KFOZdLonx1PDCBsa066kX3Jhq4TsZIloJnwJCF9ipA8mF0789OjiGnJoX1o2brHW7+GQ033soDLT
aozHGv/4SXFrdjjHxY/hNz0XxYuqgs3/6Bl5DK3mFyytTjL33BMVf/S5pM9HhVtTc8oubRHkq4Jc
U0Ug7fkrJEvJVjuLZCh5YpgjqiScBnFhtfAWc5jEP7FmvpuNdO0e1MzCV+RiqxTjE5Ha9XDdkcRg
ZGXMH6U9YpKRAAe+GzccANrw+8QSzY0fWMnRQmZBnFdchkX4gTrO7Q8aQDDGdEa8i/HveBS2PLVs
+VLP7f23wQdk9FmrL7vb5N/ZKAn10VJuDjk5vURn23BRUckkqX2FH2WW4AOtLGNy4BYy1gi9Jgv7
dK2k6/JNzv952ankfCpCsngea6s0AyLtq5jVVrZB7pEnx+Y9H3RUjznSH9lOGS7T5vJRaTqWMPxu
rZdxfd5pxacxZaqgHXRvyxjyejgDv/QUlHTqD3/ZVz0miZUtxbjUMOE81WnD07YFw+z8K+q8vIgi
XL1KilHcOEBP369f+e4V8VKXKSvQX/g58x9N7LJNdd29G9fmGaQY7UquRubRelhZPX8e9UpHN622
3/ERN8EupybShrxbaWwpuGU3/uO5Vu709S3fxiLtVzFTXBrmzmY9ditA3kO3UQ9tNeFi7bka82lX
Hh6VpdTzIenjY8LNpEXWqLY11XtqszcQsuaneoA89Qwkwtx9ah4bXJOdJ92XLHxuwciijSTSrCH+
ANyZL3+8Lgf+gCaV0muol5QH/WEP1lrpUQ8oivCebhU9HOMbhoEX89ZK6cklLW+OUTjiPqRECE0W
OMjDfkOGbd2e5Eu2MpQlrvAnxzf888qqxvvoMdcf8yi5dIUz7DxsyLtmOYRASf8Y50hujXPbwC9X
nafFrhFWie6QLjDZTa/8O/3dkWKmrV8h/2El9mJ8yb9vxuoCvEjy8b+fFQ1YUuzrNFM8mUEPsbxU
qkmvLrQPK+3h1blf8zy+nqrOs5FDyZvvRMzlL9XPapif6uyY68Rc/YUTJSNVHDlEMhoFERz7+7VB
5YyIcPyjqJTSWNxfz3hiSU5SRi1JDWTCcG3+SR3OtuYexl2OpCOiO/RIpPI3VBxxZvFfeLLrqejr
0aZoyKPUBnRG6xx+IGU6oXUUYV+jn/hXI9DajA/G+bFgscfmEMsfUVe3kgfdkxhKu/dFfzAOT1d6
ULKQEq8SKBwnjsOxFipfuySkoVemYD26JXOszNQs+TkAKELNR5dcDh1Kt/5wqaz5OJLdGEVFMcfr
9DogsXxSBOj9aKn/6cFgjbgiba4iSRucCKB+UFDfVsfvoA9KgGnNlvpeHraqFw28vAu1PMxYigAl
4/CJKdCXr4eUyUImCh0oXmo4JdIE2tEMB4Lvw6ll5/Gc9bkNk7KFVo0QTjE2UTb5Y16/RFwpdV6F
6PLya85zIw8beirgScIy5RMuKMk2+elRhFU+vfMF7Joqukk0y7HW+wdn5Iqg6fuxqs+KncASYJ0W
LVItz+X/StWIITgK1lOOWe7gjBxMc8htnHpBLMzABt125LRb0dV8UU3pyJay1X/ouQfl634KA8Tp
JwNHCh5fyj6jIPqprhivDBjW8nhDvGDCbWHAjwa9k2lVYBMQ+FOhYis3LJ4lP6gP09/BAUl4E/v0
dbWkm4T7mk/bKx2FfDdLl5dMfn2Whu7n+rnKRP3UGAn/KegxEMEMxTae0DZ0QpSlwys+ZSfiK3q0
X4vrEyocp7wz71Zk7luyDdF43YaiaRBSmduy703dHJ8qF1zCauzkl5H9cGX/PWmt9CfdJtNrN1GX
6EUhqoYpY8b7vcRTzMTpOQWudaAVHSpGQjsla32FM2c3HwQfOLtgie9+HnS0vQUIqotkUS3AwibW
a81xSqB7t0pa6m4thTGZiPQAZtXvvSTonG6eMLPch2T1FMy+LmP/BUuztOXCGuD+2zk1fbCvecRS
5muwvP39ZouBAYnWkb+zpptHeqDmszJ1+fJhkMiTjlbPJWeYupT+3u/JWtWnL8XvZCcS7hef5RMM
9E+0Ta6K7IzXEQ4HbJ0fHn6rBtkvDTGMbFPL44DrDl/Bh8W4yE1+P4Sv9TRex77ia2cCsj8N22O3
P5Df+9LyTVmxhPtGVhrmLJEBqeqVc2ZduTpz2aNjFZSBV7iNcNkmt36biInytI7oLUdrpjeH78iu
7wmalEUG7pMS/kZ/bAqeSkIiF69em3jF0akGTCMQmZqJX/99aDqLPZazp53pK/TJvgq+geCfYiRS
S4TGOV5TohTJYtid+wPvlq4GKwqbVRkmq2xn+OUuw5aJl0PrD+NtDlBFmmzs4bK0+1DaxDs1IHs6
FQfCZ5cvDcEY8GvkMF5+3CcpJu9zsE5CioQs3op3WXpvqlEX/A/3j/kl3hnOyK7s8UpdiAb9iIqe
ZawNUR7gmwjhAxLTB9/VT6qZfv3QZctFQytbbEVkiZFb+xqJG5LVvwJefGXD+txRbJfiDLacd8NN
hnMAvttYh6M5MFQBTVJ8snbikSPqhTmadmv5F6fw+gbG1Bou41+dvjEyYcN5A5110plKI1UdYko9
H4ha8wY48zkFjPs6Mz0gHmb6m4YDB+NqaRnDZSxOBg3HP72DTxjYn8kLKl3stAvyquHutYl+aqwG
AKYskb651ASK8tyiGuKO+QdSkZosu2CH4me//M8xJr/vDvVECpT5YB4tO4pWorClbvTLx43wpzU5
8vStQg1mlnDUD8nYUJ1UtG4qTn4CtDed9uu723gEb+h1yEpUq4cBOGybEYqUUy+lhfwxhyWpeURA
ZYAWOmMCCVJ7b5/BbM4HqJ2wDAlU0TGJJceHu43o4xgTbWLQX8Y7nDU/oslRvG2Jn9wwmHgsp5Wt
ItZ3fP545yWWekLagNk+dGSz3JUzGsgKvD4sjWJN5jzcjCXS+YZzaewBE0lTbcVlE22fEzYpq4Gh
lvo8eFjy4UUZ7QsgdRMF8e4uBLrqCgM728kcpqxpfzwnS2j9sUUQvBgeK7v64U8bw+JO4171Cwck
b0FtlC65aWcZNyNsHR4LRFDDq8n9WXnWWHyG1puKKl/SrYw5qCcgV4STgF5Hi8GOx0at8fQ55or1
PZakorijoPwpFlNxVO6+i9ph3rXiDxRd5802Per+0OUAnGYBEdUP8pg5z91YNn9SC7qeWA2ORlOD
Q7BNwbOhOSemexTDSY5CSOb+yEWACQzrvnijgQJ9mY+O0ZGM7j+Wzm1JUS7bwk9kBCqg3nI+KyIe
8sYwNQURERFEffr+Vv0dvbt3RVZlpspa8zDmGGN6k5Sx/BaGdqkVS7YLuw1UPqxKmr82RMk1NLPT
LdhbU/dICr0HHfY5klbZTD+SaTRappTByeTD3kgAFUFDzgHL6fLxW4bFhmTWooqfYglU2zlDiFxj
97KT7hbfIYywhyFZz8UQPA01QUS7D6FtYvSOmJ0ht1oNk9K+GQwltLf3DJ7WZ3FxFftwzu09P4vP
dOChlFgqRsJkDJpiywPqead34+oO7aDVGxvlIDoL9hPymcIfhccE0m8qZDdIwu5t8T4TTCD6FFyu
LG5/N5IBPLSsmXqNXZa96bOzuu0JmxNdsYslHRkALTuZ9DPL8cybNbF7C7TKGpoPCxUByfjAVs1y
YHYBxXYyxtECziSO9E83hf/rS5uOMR2jbsALRtksjPZbeCx5VBxGaMJYMS1WzMqO9MvHgcX2KWdJ
3pmOB/nnkPylaHIiDTVFgj6ml2NXakXRzohE8Be2MA2CnDHFzAKtBtWWYW5OXZh6P4DCDnFyyRoe
hUs4hKPuENpYM0Z1d6LgknsCJNcuGKScV2QYz+1tK+2GS4ScAGBBsaETgAIDgs2yWH2STuw8ei7Y
6W3JWuUDgwgO5ALu90OfOlf2ZLL3+0wG0Bu/+Z2uriHcXksORs7oqafkBjgWEMr1jNKLxk5rvKlm
IzQCeh4uW598IUQsSRFLPH7afRRZSMFRn0jAdqzRZvL916YLRsobSjdoLOzCavSBC/dSNqTgMc+s
WBH4taLFja361Q8MM7DuKhhj2iX5t2QfIQrIzZx/taJQjsVZu7A1u4hnxvgExYifCX9nAu2DXhlb
sdJBq2Nf551fhrf5Ox05l2PnPjmf0f2EJClo0K7kWh2+wxGynsamp00qLtXYu7KeQrJGW3RBhuTI
SAMUCBBTSrFK57XZRdr7B0Lp1cWcMjOwQIYDDxZrrAE6bSpuhHk/b3tKOp7OJQP2HQStzHj32rBH
ISDIUZZEObsZLMoYdVLMwBZkx5b9Fw9maN8okL6h8kdhd0BpM/bu7n01Yyk1rjLvdL8p4kGvQ5Ey
h/qTFd7xmPUZwcSehICvWunh3GTlqcRn0OUmEKEz9gYx9pJ+bfd+m1KnWYSjObIKJtA3ygVgCd4L
Os1grDc/6lX/rFCVEYJa72OxCOqxwli+g6PAfIWFzHzHkjmV80KVx2807nPJH7hdkqNs4P+ocuBD
SfQdNDAcjIGH9Mu6Ge+/Kx65fvFTmtSTMCW+dheoPqfpHRY/KdxxY8fM2yrizKKejy7LPWMhUEDt
9VPbM+OLrGm3X06MOjw84Wpd7eOhIWi8Q8mHyMvwdQqtr1uPLf/CEvZ2ZD0SJtcL1M6XOTKq22bg
lOFIrPmmHn7pfHLG1Ky3XIQ/WuqIUxpcFlVlvs8yaZKi+rLNUUkVTL87VD5VMGAeP+MILOEsozqi
TKV6sce76+8YDh6RgfoN16zpsmVu/1f+8ZxUcLoA9xMxTTYYJPaOvLkb4C0muc/Bq35R2ANG+82P
xMGaIYuA0nHVq7j4qcLx3yjogyKa8PRoztIxh0zwFeAiOLmZbV8RUJsxZufeASUay3wUBnqKflux
8NauPcloUaLD+giYDNhvvT4MvXbdmiKQ06dZk0DQD54bdOkIC9zBaeBm5IU/qhyLFdt5NLATGKGp
HPH38hMpm7y8/nJwZRhKG/JZ9UI3rTB0gt7vsdoOpIdUurye1C0i3+KgJlnAudJae2S0rEufec1S
UUk2Rk/tro2wuYGVy2upkY8NGFyGknMhJaG+RHGXvODRMwZmqzIoCjqst35nB9rMelGQ/0kbFTXn
n8oVYCsyMGJPRzDHwkbiDDAFnmAzemt1qdWH68fT2GssBF4PPKl2H2hWEKtD2PxoMvwWhBXAsXvG
3GMc+/DCQ2W3aKJrxVt5Ll4vo5zo2Ah+9Q9WmIGEwGOe+y8wplUxM+pl/klz5uVLhZC9lplrfjXI
4aMLfBzj2Tr7mb1XTJlKPfP5dGqQcEQY0AVhaX51KTdnWPFhaEIsoi6c6g85mM5+P6SblfqMh4eG
t3ExKrx5aQ9YvEeGnTp7bZ/ZlKAdJTQ4LGNrBkJPphGmyM0so0IgdrP4Im4crQgTLdtvWCZxUiCG
XLTL0+jhx+HuQaZiaQe39CvWmnD2O156blSQUS66xPP8gGGkoCMym4xrDK6MfMkq9/P0eOMTNVW+
ulK3QLRBdqIuetBwnPj+Yjkd6x01KQ0orPylZFURX+7GQd79DhGwIpHbz6/XtHlat0+y/1jyeI0J
PTaXRiU5ytXB4jr/6vlSsZFoQl2sT3m3nDIu3CfUKm8qcblIu/388tmMSuQ8Bosi6K3enNfLXp/B
Nqujsl7UD52/nn2d68jAeEgdC609ruGUcQV/eGmXy/LaxBXdw83YQzJrQFI9cvvk6oweK/SsqFH3
8/07GUB9QAB9n4/G+lv1aW1HqKrobvkDiiUZ9a2noHUoLX7Jd32rqS2G50zwBwP4CtnikqfM8ldf
5rwzFGJV8BmCybHyQpvCYbjFX7/ZjJel/3klYzZiVIvnwPo8cfhOpp/FWKb9wgJh8DOY6PfGGUv2
7GXcWmYIANp6frNnN396jytacdlkswd/+9g+ZXOIGgXaUeV3T3aTmSUyz3ohvRP2Lt2BRob2p7Sa
gcnjGkMsfrqci9nAnDDevoTfr8mJatggOGMKpI1yJhnM69hBqNUc3ft8oIDnBMp98eZNfKL7bL7P
zBYx1jajjOw0tnkoT23EuhlLtIKDNLtrl8KsYUf/ZLnRH3NK0fCGK4V2x4z650q2cTlCKagV8ApA
hlTwqhkxf2GQ0OU2zt4hXZiHuwv4m7lHrhtIzjgCv7RbM3OhDbGz/vkjFOA3m+4TcRTDzkD8ylge
69LxGgz+Mpfycjn2HgG4Dhy6zhovKwfoMf3My02zoYRw5FJ/bnm902B/Ai69/wHx5cZC1QY2DkAa
+6foZLOwxbLZAf0iYMjW1Z39XEusb8ybS07OyHB7vPzAhuOSSygfq/XQBqQJi+SvNtU51m0I8MiZ
n98BYfIm3hQbE3p8LB6L5vCFiEyV8b56Q6r8A/frawLBPBf7bdaaPAiRF6abjwuVHxA/qWEHJs1P
dnzMrwOhFGY7EutQ6krsahzu0L1U9lfWSNM9Q5wKpQC1h8OzhvFD6a9S6UydipKWcoWXdDM6lwsY
M7EpNCWsaRRYsW4fd5nehpWHFppCk7Hx3nrTCjEShSLPnA6X2tx823fyeGujfbJ4Rx+L1dEfZJsg
wczCW+2e8KL097zQk8J/goWAa5kgJrCNB2AW4sd9/Gn03u11L3fKiHvdBcxhzTKkQaIAV5OX2blw
xfkxQpsFamQXGnyt7ICiwBCpVNgvPM3sbrBrsrGKoJjBD3xS01+NXcN5GVnUHfFIIuONfitvbN5P
CoFtEL68CWcQwIrW/xv1xxbUhN5Cga7xsSs+ZEsig7K0CtvUFrEoazz/bhb9i9YH38OMUeuZTyPB
9gQt6XNTpTfrCYFKGGqy8w0v+dxEbCgFz/nVmEHPf1uqJ8h7OVq5YWHQq1B6zLNkvENvppp4Va7g
54RdpiG1eEBmo3LLEhzwynj62yfPBamBuP8I3kgvSCt6/2KHjc467KEx9qpI0febvfYBs7m7E8qa
MzQATtv6ixdKiLpQzrQHwDjDL9xeq2OG9LpgksaOOjzvC68KUd8O3Nyr7UZ/APRRUL3/svmz1boN
6br4ef/RKg4wLFiK6pVxwG7kPo5P8FQeo6Yup8unU6IVaVBHXJcv1LK1IXSfpUc222KAwOOjFArk
cBoOHCqcRRmW1ZIjqu5Z4lrQu1/N5m9GSyhab3rr66mcGqTQC28qj74eOE5xzlw+gvVoO/OmTucW
zn4zMnbfGCANQQttnl4Dp0Kw/VUWvV/+UDTw8Flo5PHSZ+fpdmBzGX9oBMzx+r6qDkXEVDQcwvxN
3yaZw2vjzi2jm7t31BWFFae7MCncaW+Hu0mv5bKmQEiYV95krcIiPNTr5vyiz6H1ADL0ZF5VB34Q
Zy447ZxaZk7nTu1OI/MWWMUnN+QjzbNVOXAxAIfouGqk+dRqyCmVHeMJ6bfAll6Y0+cmymAK2uKH
+7SngL0a8qb8eYfX7X4zVIwCbeuDdgFXm+WHgi2jVE34iT97Gly0Ck8396tGv2BEYtc34/7SuiDb
BtLiftwjE4As2BjFeoYNAbrorQIRZ9ucGUN4Q2ArgvJEp86niHUHIf9o1+jgFjB06bedBz9yYiNc
Y4WVQSGQjAEpZItRgE+ImM6M0QxtRmXX9uQNE7j75Sw/GJOlovT/PP1Zr//3lftc/UWz/POcf38a
j+ZgkS8fAZkF1AC4QiWgPulZumQ0APuYeCKcPq46P2u0qah/LysBL9R29wvlwiudmfcgpD3vYpO9
CmBUbd6MYRIFy9uZDTzhgaI8tKtBYZ1Seva8o+w8gpEMuRWnF/pOBFSDQI147SE0KOGO0KN04CYU
+uO3d+4JWlCrXPKY+TT1+ifTJ54EuAoIBPPmX+lNDfZYPReqfxeNCbyYXWlneCQUYRE2KUF8gkaU
cWHyTYmNK+X8DGjFAdrKw9OdnW9uv4W/b96Nt9kZPTC/thvxUrMkj78pp5dxhD/+A8ihIqwYewDR
7LcPVp9F2d9+pa5q8+u9TUWav00RxUswFybWm+fvIPBzCvEmvliFrS5HQ1OhDJ9LDkgp/PlKSyu9
7fXR8lrotDLv3XDv3CWotfcNBgv1cWpimXH/HZ7uPpL83nEIH9lcISrrE8CLqdb9fjaMI25UBvQZ
0Wv5TcELTMlBuUYyCl/k0fuqPHw90t4HjTvBg7R0SwYLrtmAse8GMad9X028B4+CsDQpjI/z5oJs
LyjNSXBxm3YbaLSrzt/rZ3glyzub8J46l4gYsv8aH7/nSJGFcHu7Wo85vV9KAw5TS3+lvKxxmrHJ
bM1r3HN25gxse3ciG53/2dCA1ORqDhegRjratEzt2FxnV3H1ifG4U3GJyb0XlIABzYp2w0t6/gAy
m9k9LvLTZK9NLYoNnf5/BuUgmp2yhONGOGXsnsGE/5v8Kem7WUirC5pnAPKjPrnoTYQEVbK+gEnQ
NWOCtc5EHIyPLZn2UE8vxth9bsYuM7T1xKNrC1k5LKxz5tgEaXxDMAM2Yu6lF4e3OYihqM0FLepq
v+ge6fwx6QN7cIbESVUbxp1VE2UfKCKFOnawa0LVz/37Ko8mdqYXKNgePhlovHjtOAj8bghVSwRh
fC6/H1hN6Oa/h7FZev+9t9Ibp1c+9v0yw0gvBW8gGHLKy3TiZr+kMxIkx4MSiP8BR+DopdfNwAUZ
IRYXf1frS7JcTeEIfzVRmXsUJz5fx3DgEiHMu0bc0EhZAGYkkwg8fg/G1Rl7IFO2gVoNY/pwGA/C
/fwFdmmNU9nqAsLd9KjY45hGl/ZmREJtUKaRKH0GU/bQ+2wBIYE/Ovch4eNOXwtKugU8Ny+7PtiM
XBup155Y0aNo4y2OfHnzjsplc6i+bOPU63PJtCcWdil7vHKHcb+9EXc86lQKhelRBhGZoWmotnfe
TG2/7Q9DlyFBa0rzfkIiGbwtISWfLHITVjqWMFPOPAjTG2RsqpNNqUomNtCQcTFkv9S/CdoMo2YF
eqVP0RQO3SnRCop2fLVEBsbvCwoQ/5xfxXrSj77lHvojXwX/G4gsac1ievkIbx0MYVDiWs/NRSgL
+S2AhpyJCs3j04cK4w9ppqVttvpQJVvyqvp9vMDZ+wVDO6IzHdAgvAPEfgwlpaTUXrDigJz/ZWHM
IQ11iTy+sUkPwQEkAhIyNnNAM+ovENENWtyydDK8HFxT3X69njJi5D/nU7rI6fziQoHQ33/PORll
dVtdXX7pi0RqFmeBa9LR8zIfoBRLal/7C/CXUQs224KeJLwCRxOuixBZ6wgMKSF5klZx9LTUX6ot
f2DIy6c3pQa5gjLiW8MduNfetAw/4BR/Rb0Eiigm+uRvyuV6Gw9ZNNkcIbpU2lBw/WsHK8GCGvmg
KwXRNGvnkoLZMtxg2DsD6aeDNvebg2LftyACgKktONrXbGIAOkrVknm39j6ye/M7R6HSU0SjKBi6
D9x7nNkC4hRQN7LJkdCz7qOZS5lY2JUNIHJJCLg7aFJHyRb4fLXN7TwF/qJykiG3Le4gmwadf2EO
jBPM34kIqwV0LaqcKRwGeIvmK75scT34AmwjyUITKR8JxleKrom3AZuJmKpQ+o42vfaxFQPXWXNs
kvdAyqGpOAinr9rEwMlM+JRTL9eCQmY0kCcc6sSGIkaxCcBVWPGY+ycFAzvphwAjX2yd9TKbX8eG
AtHuYlwvZtksvNn6PrHfFyebadOncVOC/mKizO9AUbYyhfedQfXMFmMCJGJ6mi8zEKiSTa2IXmDu
vezssQMVYeG6hCvPRWcHzc1VPnq9bpl6IapfDKcG6JWc2W3pSblxBfN8wU/wgQ2GvQFGkkcZYWer
zkcJs0brg1c5/NuFmgC4W6pGhMMmNSDx7G4WSmlGi4B4WlraH/9mUQxWkbT9GNfddAvEIEA4YfFe
HwgqihgSqCBVAte/6m2rMetFnsDc52uqVIEPUi7lZksJ+s84JfriupJ8ua/YJR6GACRDs7UzKw8m
xsAYEt6a9Y3k0GwaWHd0zJOQaEjPepsTR2hNy3XNjlMuLrQIynnJ2S+ZbFCGTrcsOiGfc54UjOCJ
PliACGEyb4OWw3iFDESc2YoaQe8DBks8747wMJ8lUqya73m24UxSB8GESHghvjjNKAmQ4gnVCvdO
jT545OEnzrEE+6SFKFS9onJlHLeZUhGPjfaJgxPDB0IwbwwCo1GkZH/pF1iw+0VSj09o7VCcfj8a
+FIrgEoYPMD1PME7w52nJS3UQAh+sVRwK1IasfMNBFlFYwaAI+rQz0C/GYwT/M/I4HHvj+Lyok78
WK8PF0IHMumPZo5vp94jURXnfccTAvx6n6t1vqa14SEfH+5l13gKHeE8o90S0zYVs3BsbjAiys0X
SRWmMc0pSircA5HrtsdtJxxChsTRMlQhOyYK7dnyMlc3+jNhRSbo4OVUfc39XJ4R0zors5FzInRA
DsEAcKoRhVIemjUIL+h09UPutek3vW5vuy5gSAjX1HqfR5YUyBYNzAEUTZ1/YxQrjBZHmxHmYoCv
PHoFvhKSAwZVTGXXUz5BQJLWPIjh32zXUFm0GMlpjy0xrAMQuFpjRtfzmyX68YF9tWiTCF4d/SDj
O5xDxq4Gom91naAI0I+vp8j1O8OjdYz5yI2J/cVP4k7QOI3m0LggMc/YlGo8iP/0+1er9xkmQoki
g72I3Oz681+pDCmdUv8ZNMD1lGn03qTnGEjtwZd6RN8SnovM5ugIUPf/MoAIP45zMSjVLse9/3SB
qygk3wwgHmJccsGhLSBvdaQuY2BLwZQox9tb8PA9JXwEclKsuy3XxaB+lTbVDw3iuQuqtWDDgK+v
Ju7A5YxYMw9wU4wyWgcaFCPngQlvFlQJp1imy/AXaeRFTGqt0x2MX15Wx+KftEykG4WYzxAi4XT1
xnNV6/cNZ8/gduHdg6+kXoWU9NTjhVdzmRGeAlHfjNdanjB7bsNWryLmOzMerSCCyGzQVqGNKOEg
fJtmmtFhPxxhSDGluoPTanxNMd9jsG2RycEkKpNmKBKDgSnoRolqUMw2xxyxO8FM1BdNVCwBS0cN
nxO/LiXGG+WBnSj+dFU5T6KuvB3yIFzV34Ov0epSDzFtRqjIwm97j9TyihsUB4KRnlDKcMUOdXBZ
zxwGKSiar3N6erlgsoBXkM9sr6WCGsRX9xLIq/ETf2aJ2iPho4dZ89cZ0ov0Ts9pIkpFDOlNTgpt
N89OzGOQky5n1EIp0Kv31Q8cKHyHMmOc9i6+FZrKSqnBEjJFzYRZZVLThj24BuUrDfxkUSMs7sA9
A/Cj4Av4Tx6eUknUNpWGP0Yt9P/whaxrau9DNqNgdQTfbI4o08YHbKMsmIJNtW8ILMu3Ae0s8Ksz
h2mzBD69MgwvNNGSpFP2rolqs13Tw1oUtt7VKJz2IGg1rYdLKi4JDPJS6hHqcSggDJofq2I59HCZ
Ml6b1pmkzWZmPo8MfRc1wo/P4qsLGxsCjpOHwETZR8vtKvz8jmATfNdlxK+HUs0D48hrOfIGRLuK
cReNFyAGA0HAKuxIer9g1r43BxYWRcJvj2nnj7y5HL80mw/jc+IhaPmPdDcA+nA4LdIq7X8Hd4sP
qN80oHS5pmBw0ROs54UHAkEwf65IqATqCri5YcIDM62FN7gY2lfuY6cPAIdh3iUXSCyw8j4LxYRT
VsO7Gy9nehYUZzVgcTVyeI9pEwm8OuRLkqPP616RV7cdR0sEf/UI7cJligLWTyXGxmXg9q++447N
4hfzJ0ABhy7Ul0B9+tU/kIbp6li/EMWeZk7ZTtEORQi6qiZG5DxSyndm4W4HRT/cOxxE7UFeooY1
vow3xx6Trkn4f/xzwrfAQXkaD5ctz/RLtOCgSmJ1NV5WzME8gVJiBqJthrYI5oQFC8sVGxsUDCrx
WUYJO5/yBJiR0lCKAQxju1Y3wV0C2m/QhxVCdc7P+YHPTEeGXU/RPq9RtmEYSGdw1daFzpfxutNO
1K7xOaH087HEL0JwL26PR6raUXYXpud9jEiUhnHcaWs6Kc0/M35kBkv4dsGrJAAo5s7gsQJ1n3gz
u2SWgzP9oSNmD884M2tdktYgXIVXaNy8WZwvO0aWzwDCsLbjGqa5dnac9XqKePuqOWUKiZX/PNCe
ZYwroQgQab0zQK55ftDGZBQxXOIRrBioqCRQ7jfqZ7gjHwe+IetAyyiKRLnZa7xs53yhucy9+HSi
7J0/nItgbPCzqDT1FGI0EeNm7TfkLcFQNPj/XhL1humdseEyY7xYSIw09HrhI97Qn6vOPZRRrfHB
JMBRJ0lLe9wwQd/vLlWjrc7L9ZhG6aIrkWpstMDLNay+PhpvdEQF0Gi76gA1bAe9n16bJEqltzj+
vZHF3cnlN/1PFIdM84K39/J6y/wEUXBZ8ZKiqVPCFbiCWoFhMvcH36G4lLWnRWtow71j4MhNqX3x
/XhvOoIqoNPfSzCNVC0yB14U8WD0qFuU5jsFYzL6Vaan1KeFdohowVze14MjkUrByMCfn2MOFkYh
8TAqfLoiJA7asTOCqRYlJYRRgF2Qr5iSEARMV9DK80yEexEVwJUeVrglHqb88o5j31lfe0GLsNtD
PpADZZ0yKQkOB9jANp/Ov1fwNPg0D+LUedEUdk/kneOah0C68fijkGhK5kzb+jEqGx2AKHf4hGO2
cOLAqE00g3a28t5/GPnx2NKvGd3dXcoDFNZ+Gk+c2knbfSwGL5eg1IKdWTiSAdfKoalGrMmNwIzG
98lLJlg614SEwgw6MUkaG3v5VxjuYrOLxvoBBwhxn1ocD0/8Mz9Jd5HNzOnlHI9BkCY9Pjh4GInT
7HByK4rnGwgPGA/3zTuw6ZqMqB909shCktMWf1fIjAtmSKyVoqWe6cdAM6MP/2Tqp07Cq+G+lvZp
rYb70IgzwzM3myAy0/MZb9XCVTSyKHyKyNNjzMPwDSn0QQAkgH2UVjO5m7cGcfmqnSHKaCkPQDch
TXB9zchJzxC1MAhghg/LpsSKjvpeP+E+2wlQ3d3/08FTUGvyagGu5d0DDsFQP3gVzVXELc6sh8/n
gAzAdjzO5CLYNVqSOms53G7v2nzuWndtfYo/ThIFR46BdyMFdzgsoVBE2dubWyFQZlPIRfv5/cVE
AAE/wl8DMBnurc/2Rbu1QrY/PrQtMe0Un2YLZRGfWuuyHgtDKuz0QJyQyOIwA+9sYoAEuwpRb6L9
KBZbe17B22B7ggepl58r20WArRdgmwLTIw9VcwAzhOA54KSI+AD2wHFBVAtUuMAH0sgSroagA3Gg
xMnPSIWlfrpp27m1KuZfnEgmDnUJv1BBhIorFHBop28nmuo17hhK0LJcvfCHmSRFUBuKkdtXaAoy
ll9ityu1Ru/0TLBA9Blx2D6jOF1F2M+gCn8CzT85Opy4FoQWSrQXYEzwEbjrOxwL07oaszNoAvrA
AGzLoPBcEnERb3OqDqz6R7SaFSMVcocFgZZnB/K8Bgims6NhuLnwtrjuX84DtRsU1CNEPKpQz3Ho
QfEv5b828xGciDnJZ0kDeQEyi3RnrBnE3oTVm2PtxF/CPqEL8xstZbJNX/RhmyCDQF6D6lZ7/QE0
eLGmM3+gGZ9ndOClcIbjwnYScFsOkhEnXFTBJC2hE1A7eoI6sxAt1Dim+ULXtx8ylmUMS5xVGUpc
7Bsg5tvB5KQw8PDwa2v0Z63g22sLaF+xUCG/WMK6MAOuvx5syMKWYu4DuGtwfUR4qsCwNosFRrah
ajSQBGDFovRM2doTRA4YCLQUDjd0v8V7J8JEErE0EmMYvl8xuYfEvUqHe/Hgg9yVmjTnmiAZwK3p
TWWOFoMfrXO7I9bfYBGtRiIHp4exHtCG82/Fp72w7/rKtTewYAxT987QP/VJwjqbsxe1JrWFGwSi
/nlCytyRhACGLT76RoNIM9V055SdOTMauevh8Ao96M28NTxGTGm+uerL3KBIarGq3rGuOu70mCgi
EmnScQZEcmp02a9pt4Zmknuf34+WkE/3AtqfGYkXibQ1+zk05GRYJwCFOfbWdAcQJkeMcu4uddbF
ffErarj/zXLHmQLLUHEimURX/ciHzbj9Rcm0MVPHkSPRmRE32f5rPwaaHfGmOVj6ITocPHL6+URg
X/O47R/fp2zptCRhrRg7t8G4LN9Joc9wEzmOtGtA+gXA8b+Rr+PUbK/0O1yBfeoUJw7DGTJs9kfi
odET5oVlA3jcHDMxTi2EMpyWPzrmHKgzmDt32n1DrRzXYRvuN+oGjxZgxal1GOo03YF+SMjAebSx
X5zpv0XNVfzqHv0ZaLvP0cAfmw8eFaG2uegfziAFr7HZHBd4kxF9tOOG5eFU8JKRMuvuN/GJvd5a
7OieSLYizB7p6iaC2xB9lyLrUtlqu8MhBZgbLwg6bG8K+fTt8+np9FjF6MZ2LtjuK2uibbFuOPDB
nU5MlF2KJ5ELuVmndemu/Rh0A8wTthjRUmSwD35KkkdMZawQ4jqO2IpDxLnwLts0ehD7O4PTNjL0
s4ENF3AjGw6QqGlrbJzwiMIVWXyk/54lpGW035QYcfyy5LgVkVq8MYLFwSNUuKdTrxnmZmd6gg95
03yHA5xSCShM37yT4Uu48H8tTFCOQsQ/JCXUAa5AUD0BDE0McJcT0ZjlHmwGu4XnOSaFQ5yq/0U0
SEBBSsnJbhgOws0XR2zC240rNiC8XIYwyFKegJxbGKDwN46v8+BHzVCKaowxBUkAI9q4HuuT+eVw
AdsQ3sclxtayhclxyBAXAJJmeWC/aJtzquDceUNp6JxqOzEuVOeYmxsMfLB0zRfjozL/zkfLIfcd
AbyMw/SVITURuFhS48QoFr1RUJqZNd5lQM0guAV01G4jKKMquxzpzrmV9HmgmHSiOAiyTQL7zscZ
53Sa0qFAcjGV3C9hK1ITms+ggLXOrfho68lc/dBUn5huAZ1byuKxYV7nj80KeJf1Ar6Ersi+QG5l
kztmXsNjtpSYPvHmjwUgUgMUq/WEfEA8LhnuMCR4hwBBM43jJIJsl+EOBb+A4JlN8jE00FrHprop
bZoLXOaWygLf6EAcOHBKrB2pJjwwsBBJnvGO8ox1UGLiqBJ52D5ifeyS5CJYCwo82xqINIT+D1cG
U2pCDCgV8MSAG1tg/yxToTx+ydnYkb5MOnouvAN4wNVmnskuao4EazX6eJi8DLwg/db9bmW4PklV
6th1SssJcgKUcvxIdIuZ/oS6wOAogkpuQm9lgH8Y2Bf+1gbimo9jaF1j5ksFr2lD0c2TEQx4ODek
elTPOGUMEWXBd8dlkE6FKTzwlhxSZiTsNZhg3739CgsqmPGnyT/6whsE820P3l4BHs7IEc3gGwsu
v8IOkyZdYYD5C5OUqeLrj6F3cV3fWx+fM+DyL4YTcEzi/peBeC2Lt0A9NLQyApNAHauJLpHYFbfn
hdGg/VHJyYShVh+bClNn+5i5Deh1AKUqZJOh8YVawsBKGycTMdfR0dad3titgp0+VuXyexYUHX4q
gn6oIY6wkeoB8ZUF7TU2KaXLIRnOvwsOSufnbzwYtA9mXgPnxb4Pws1eH+5qzlnYMwyT/H1UToLh
QLsO8QRsX9DAqYjXUAr7AIP4jGZW2VW2sAEV1tANlqBwTELuls602Gk5AzM2ETMdoEV+mDV2AsLV
dqatr78PjNpHeFFBp4HeJPa5slDHelD1YUsrECfIwv3MaHe5PV1mF6uypc0Dswt2L3D9Egk7izCb
V39iYlFTDHLWA2biesIw9jZnBgBKJieUvxB8iEQpmYJSXoLp+D4UkELuyUto4fKf6QQsDQYX35cl
z993j0e0/cD44O4ww4eG1V599WJ12EOwWqlBmnpWsnNVW1MkFeHsT7VEu1L/cEpg10gM27IFkfyH
yhRkzBGvsgzlDVQuPxfZ2HkmZCmyxzUEHyAUM7sOIazCbyGqE9hwvIStTE/NCR9ZpbY/9QzSrCk1
PiNxNq9AHBD2rpzpNXH7cix8MTB4uq/lE8iYUVq699/hR8MJjwHhyHmFN2sGNDDAWLyxHrCCFOj2
DXUzsKkD9x3Ui2kRY5gLsMHXTD+bkrf0ojQRvTaPU1Oxm7KyE0q/teBCqOBaNIv8URcUiORFmlOw
IReEoL1Pt2Z9tkwVtQPXgwcoLMUuVOJ4Sti8kDmzIpdpGm019QKx69A1wkwowE8zaID73CuWbFAB
QmaMlNm0lg/rBs34bqi/bThzuZZLojS0EtbYb7tVBihANM1sdQZzX6/Os7BdM2gGhEfPzUj2cRz8
wBkR5HqeNUXcKJFbSmh0i269LM2L4bdGufiQIYGdmbuxo8rDOcy4QFZ4/7zp/O/6Y/6KHiv4GFLg
8aF7/S+kh5lbh/C06ZYht70E06e0VZz6uen7JX8J5YrZ8F+/qcJWpgF9OopxQfK3Ekb3D1uaWgPc
VRn9BySTpSJIKj/yj4TNvhrOdtQlWg1qPfMU2ugiGvxIR+BagLhuZr97Ax0YDE5JhsYrTogLixB6
wBVdzvKNFf2aumCGXqj1IP4bJY0D0kIOMcgOORL1EFXeYRA2/wCJcVhiq6CjE24gowNON4jxIKiL
LPhxCPzInUbH6iwG3CJXCKi2Ty5QCSCQHDp3RgD+2qU/PY2XH5xlBAhd/GQJ+Cv9Jo3a2EtnO1TA
CHsmNuj2xD0fXuYY5G1kQJikRgXKde6kQ6fzm1R22lhG75OvYRihiYAhYyCaGqJEJJFkYkHEb22z
GJCDMDGKCbUSvkTAWcgXeH639QhXNKou/A3m/0DA39oTo0aqDgqSC4DzqTFa6w6QfZ3XcTGxBufW
ZiRmfteqz9QQzpRI6i0jecXFl9BjMcWiQFXEhh79ve7c18+Mmg+J0xhnPezK8RfX3oCYwPAGLhU+
+YVMiLkHlRoD/5jFLXgDUxLS1P6Ps/PacV1JuvSr/OjrIYbeDOafCznKe1OlG0GWFEWRIik6Pf18
Wedi9tYpVAEDdDd2b1OUkpmRESvWWqFMiMwD6FbsbpdLMBk4Q3mrj8tuuiIjfkKB5dIfsZ+sTxXy
kQAvHv3iRZnvPZtIpnAsWiuEjwGU9StdskzcGTrhTYZ76k0xX24TVoccQBDdB6kGNtEQK5orqHQ9
fUGbCPZB84kJwyefAgQYQHVmd/h34FTqApqySSUXD3eNK1oYRDr/9Meg7S6fzT6sRSD15FOHWcTd
QDXN8DmYKghmBVdlgycA+em4dBPX7gkanHMZnrmZW+dNOYypdSg6cFUHyOo9wOLkxW6ostsB3Bjx
QLGC/yCzG4C9tbY9qHnDCvs/7sHAHYjvEw+dGZ1Djm731hrAi6bG2nHqHuecVdrN/e3TFbD8bfFw
uVefc6t/7wXrl2v2mHlFv0SDMAU2SSUBhQV0DCiWV5/uA5xz0DSToVIOABUDDnd5KL2gGxm/6Jnf
WqeiBVxBliSEQnmDVwRh5k5fiZ0GmBZPs6G/x5KC6BLu8w7yP5y1sMTevmai4YIGiFhujUqEdmB6
qxrSLpfUGpDnTBZFrTTXEMm9xmbvzg2xgdt1LHvVltQAW+XCzcEWhT6HqprS5Hp8YlIMba6g9LRZ
nHQc9cVFtcDbiKUQzWlzIZ2RSjkN9Zh3cBZq3sAap8it+ZK83uNzBKfkwGeHwgLW8DQhaKbrPWoX
+k5RPzndp0rf2dqL2xLxaIstoYwe27IrCCmoTqD4UNh5EwxB+/GUZsGdPUFuA9QIeaUTdvmt3Ycm
SPsELmekEjso7mY6MuU84DM8GpVbVOxsofWL6baVmzulftVAJwVPJWD8xZS5pBXqKrrMrHe2uH1k
C255FwwJ0DAGvJAglKUeREKDyHFSTv90v9K+CpfYo3VndqttSdEjjXSmHYVc17hZC0EcQPlUHvTx
6VsmPYklQKsCqWFYXQp8qY4U9Ccuxta66ADgQdbwHx2T+70fwsNu+wSKW4cJUT26nOhxRPZFSQZ5
mPrHJfu8JJiZ0NCtuSPF1ZOOQUlv3CtkXv5MHTAsliEuEz+FQI0zOARS/vJjTquCHEHk2Myd7CeL
vUkCBxYabV6u03x1a3ihjY3ZyU/wMaiWHv0EZFxYduJu6t6gc/kjAz5Z3FsFLKgB5Yj6E6IA7YcW
vebODSjA3S0trgPWjYy+nAmkQzAKxg9B9CU/IIPAYw2syj5AUijaq/uEd815F90SAWso03iQdoRy
7xNfoh7Y0YBkhmOVk3SH1BDxAVYLarahNn+0Rf9d2OZ38SUkVNsg2S+g5380TgpIPBsWCMM7wHzt
xeuUHDBa8ZldcREL1jiSsbbcuBSduO3RBSAhmR7R5MNqZygIYV9QO+P25YFsFhUc+wKHekSNETKD
CKDKqujtywO/HZDx40XsWg2ATj4IXYOaQA1vAhUsSlOPSHqlgapvhZZrdV8y0Y1LqZqwStRT2QCD
T1aMlmi3goyRtMJNNROsaVQKg12Xjol4tE/VhsRsJZMxPxnk1IhZPUilH+Kj0pe2Rc+ROunuDe9k
NzCr0F92oi2+HXzX3SA5IUWSl7rdkIgvmSgfBIWSv7h/zewJtPDHQKXNFrVtMsJ7p4ja4wRlmdSH
hJxaHztEGUwrQwQUQ1NB9Mv+gSjjQC8d7GzXYuwQQhCrZeIJjF+k2UOKfSfUlZ1MBR7IWinxTwwg
Uwd4OBF6gTDBMu+9djlE0ii4d1zH1qtXtgQEaMywmcch0GyVjAOIRcO+aM69lfB06GHphU7eGvut
K56YgsiIU9f4QScqvLduQy6Ig9GGO9QjrPcxkuldR56rcH5qmGo1QTNpse1V8sgIGbON6TGCWAqy
tdOsQS2XJtcjrdMeQ01gyGdDFAC09P2JmA0onUG7iLn3qc04jPACMkl44ygwzqOjH+0cZhD6gFtP
4tl5p2AcT4+PjY0uO6tnT3f4YGCbhrWxg6mEe2+XkA2ROnLBOW1sK3oabb9lhcyqR8tyjdDm496j
+hiWrfRibU2VT5yPjMPr4MxxT8M1QTmI4yvGAdn43WJmQiS+YkfvreIm5vvN6hBN7N6XjgJbSBx8
MCXBsAWzlqWDbQzym436CTum7S2fF0HWQ7w7q6p2cnXNJeYJh2IQHcSlK44EIdrfcpYBU5UxNn47
fhr/k8NQHvArWrLqMeZnKfPHAe5Dc0/PSVR+lMA42dM3EfnPa+oAbQjwUNWhoVgYjPiCF+eNgmfj
DFFv9s9QNZhPjGIekeU5wxkSNy4BMcaCYUzglcADlFAAsehSSeZ3jeMV3FE+hntGvuLTvEOQA5Nt
FtCopEEOwkuWsKdOmHMiocaC2NQzX6NbI2LQDlrdUbgj4ItP3oBuAL4OKZZx1BrIVmoSE6BMyIZT
IvoeXnIr3xDqObMkpRNkEECuzDjBVRWoD+SdRpjPddwe0xza4BPKUsBsngVM36DkIJAgnaYFwcjs
bjypu7g8IU7B4OVFIqBuIDCrrJm5yvvO5NErhsVUGJMCJFB/EeyZ3ZR29LFHw20vA2wUfAORFqad
15HUAceM1ldDlp7ul5cvg2+4YtYPEDWqRaD1inAm7CxDPOu3VCmTGIBrNxGjJa4tOJAHiZCDn1IL
s822gqumTHcJkiiZF1W4jU2vyhtFLOs+tz6CayGHfjE89YuGyi29a2dA4/90uShmCO7XA4S0hvBj
EPtoBukvZQRbF98bPEj1Pv/Lk82OTidR+8yZGKDT+uFtkUXdT8wbAr3aMaWq3uP9zT54wulBIzLe
M1iy/fx8wioTwwuY+NUpMNoVpB/jk86vPA4/6jnQMbvHJ2mt3YqLN2yuyGEpzcYeXUEIYLgOrARh
lubQiagu4Lex3KMdS7lPYBbkZokXwhO7GYyym8NsPoQOdMKP1rjqQvx0a3qRTBFdJB+QGgTljwag
JWMaT37NxoTGwFxhl735INP6lBtgdLxrQFKONTR3US0DNerzkhFZ4YdBV+XyqWutzKMyhtdEZrq3
Zk8Yrdfm7nMKNohvhDO8kiSIw1JXXQzvSlcV72nQQhEL85q058Qr3D+YPXAp2TxPtxxGc6fvNWcG
KDhFf+u1pl8DXs6X6kGxaK7ve/BG9lLEpQVaqE0peoJRhBgXVJa+J0WnSAVFtR8vMH7n5qtpxAm6
VdS8rOW+4HqS1/TtgdakW4Q+hj+ETDO7XhghiiM8MFwjnhZ7UupB5Sb8s7xpswvpKMODZWPWfeBO
2Jp7ppCRuAv1CJJGOF0oth6ty1g/Pnih1ky8UK+1Aj+fFbBdqHlrrCqY49fjZmFw+0YB/qEXtaMP
hriMriwOSriUMwxrKmiH5kwVY3CQbPDPwARgtCOcap71BQI+2hrC+6YcUhuZnWSIAQ464dl4B5qK
DRz8qVtrRlNxyLygGWnmnOy9/YJVxXXnnlZ1T6HaSAErYDmM8RD3nvAe12HbWb/o9Sy/kiSs5Z0P
6UgnGwaJ38CMlmPgCQUEHR7+KWdij7sTMhkoq83dBABEHe2AHT6dVUZJKSD+GooBygIdpjwVGdQq
oFPwDwhf1KZZX8AdKr0jo40xGPPMAGSqbYII+ky9qnQoMG8ZdOLB2uyX67J5sXFeEorhundrSUup
87iRH7F0zI6gxqJ4q9Yk84Q2obsDCEZ5AjaUL8tJNg27yYJeKWa/IcZeS28Kg30kkrC4W5GbDKrP
bFAOvsITXWhXQS/c2Ivv6S1QhA+uPtAsf1uZJgd/BMHgyRcg3JkD7gh49uTUbFTHFZFKm6kOqMOd
201MDkE00fSw8sQZZnT/eEHXv2NDI5AGkZlGjSmFE+8W1ldHgeqEHQmxHpOgPuMu0ZYRrvoB4Kbu
oq2DHx2642n2yW0ysVbaNjmqS2OmCCUFUrCSSCmwBTonZOLMGKT5ygElG2RPCioOdHj6+Z9wVDjJ
4q7ipZEhwI11BQ1AyNvLgz2vDz58Scg/WKBon+BZzQAye8GxwiAmYCg7+wl1/xBR8DDaD5kNyIji
J828nYeiKG1cnIU+uxHXmv3NdYgmy9/fltCL8mUydTgSFbL0/FQvELJjUSFsZfpiIiRjqo4hOYs7
I8cKkHr2URHBoEwvgCYAYyKg7M60QZ7HJ+Op6RbxeWX4fiBE3HIwJT8s9wsGJyfn4JYYLzMNDEzD
XjEkYgZ9tK1dVJqF4KE9/SL+dGYPAhA7Zwg7s884Dy6AxqdO6HfDcbS+gptcKL8hwJGIM9ShJ7sJ
d03jZHftRs1Zpy3IW+I2h141ssnvhIcEJ3KdQmuh/WlNGFTKWCmTFzBkrm0xRtVIZTQTc/0YzQmW
gx4doChl2pPX2tMD1qG+lYw74VgTgakwGNt6tLDkcBoMvjImOqNbox5vOG8sYPpoAJhAt2jEsWSH
wJKgmyRHQMIAWY9XrEwENi1SDQNVGkgue26FKIWmKMxPNvuWxjE1uaDEy+4Jd+PWJtrg5yJ0ciWO
EgxjhvJV9j3G2qD3aSN5o2dDJUG9+eyIuFnAz+Nup1mmzwyn4c1FJwdco1PCOatbUX9fdiDCckdx
T9Ezco4p0CfuFNlASEZFb0aB2Yd5Cf3anKQS7xemS+GxRI+G9KZax8Tp1+dL9EY5W011pRLdvZaq
Mr2QAIDfiZiqcQLV7aOGExwHA74GFVo8KThCzGiBzmG3TfKYrwk2QVec2C9NCzMjUPhRJgrYGGye
BExQQcSVQuogglfrRBqA7FtwDNk8NBu4yfT+OkYQJ8ZY2f0P0ERID5izkDcCpAqAzsZ5y4MIQPu5
JtDfseLCRuAkgCcBaiSjs7AoKoeY2Z1xWZjC06OnSEv02jkFHOEA/ERpTkHOsddy4NgvvcY0Jb5T
Z53+aV5Bkm5R7mCQxRNFF+q+h9oxpLTjtjQHCyAv4J3OhUIc6eIlRp9GIsN4Rr+3xhdZ9LnWw0Rt
WQY+FQ2U2VK/ck9iZ6G1U/rpxUEThG4YKBsT/wQt7mIVwvykoylepCC3xBuntxLlLbMk6D9yAdWt
qd9B4486g3BvIDBGxYs5fwMxas2BPTExZeKDQIttiRa/o3eMC9SOhvCgZ3R6SLUsdmOI2WDnqydJ
l+tDJO5nBwO40VFYgqhQQwU8VH4I8PUk+C00d0YEhKHRBzVrFZwi934K2xeAAnKDgG92sZszYHxe
9ezeSDmyzXv31Smb7HmATOhGiE7hOVMaCbScWEknRySA4BKcUqNRM0Wbu+2ZkvhjQcRGIS/DRHPE
vBfuKUiJO3z7L0KBWJGvNF6YoFwntP364u/6bst3mFtHxggFhSqauO2eSxc+LzWi1zMnYHGioXgJ
2JKYIElhK0QyepuWPQWLvy01BpPeGyha4Rw3J5Dnp+Zpd2KDLGGUuKsLIzupKlzyR/vJj6QOaUgd
mks6bdvVi6YeFa/aKbkZ857YbSjuYWZwhXaMj3yP3SPjDjQa6icMWlqilfmJ7pIMseByyYGsVDqn
Xwpd0cpBNUJxzk8saUmdnC4UW3bZrUVoKhh6A0tE+xAHGxi8zdXMl6Yt9ZjnCyHEqMQ0N+yTYPU5
sLVFBz1u4cfIrZTxk57o5O5j+2J0mP8t8g5Kzs7tlGBL1/+nZDNvRCsuLyiazDBhigvisC4X0ZEF
j9x10YI3whsP5tx9j4YxV3sA9ms4LysP9KIgvDCwvLmR5v6CsTQf14Zwrn96JAhEe8gnjXq/rGBE
ggVQADeY6aEzdgW2Iyo6IDaDTA75cOfyaIEks8JsXGLdBekhAUKbymPZZd7Sx21O4wrPH+7E+9eV
JHhx9NDpiAt+e42QYXybrHj5KJ7YsHgekOvTGXWTtfNh43bYWfPX+wVgVLpGD4OCFIoL6Sh08UXW
PiD9B/ByaAt8se/JUAkcPab2QKTigJG1NOkXscLMTii54ZmeIxr4uTth7liLBIvr4Db8DGBi5cNP
jOk/nm0kYlOPBZmKNI5+ObjUqY+4lh+d4QImBjnYfeZnCPSLsSBIzr5weAnVCvJFuCzqVrx2BZgW
D3mYQELl9uwoR8KHicxRYEwMDmyFAlkiVYu6U6apIAgwRppb4B6xttwIn7iy8UHp1Y4v1NzoncD6
oKTtg73ghQlOaUXXbjfPuVfX3B2H1RRnQ0rv+9K6WLB90QtzrcpUdkiE6Q3bBv1g3MXHQtOfcaLJ
dTjSfg9Uu3nQGeQkSgtUMR0ZXqs5Yaxq4ywgnIQU5BOhSpvcHuhGnObdIac8pIkm4m3rVFFzn+Sm
w3qO1wtEBowOxFOI6CyJWw5FuzUFPmfuETMh0saawj+cJ8xm5cR0c2go2SHHWYE+SVO+rFf0Ubj3
SbH7V+qNpH2i4/dxW4quYN214NAQiphog881l0S9gDJALdJt4jsGur+bw4zl6jxF0LoEk1GgoWKg
ImYLw3LOzDf+GSxS8FtIGWGP4AeWoHO7V3w6UFBqXcwlmuQuO1x6nxS3ogkuFgsgpeCaISaL3XDj
3WQgrh6VVg6OCvrXtElWuLzjDv/aZDhwSB+esw5iEPKbJ4Z5x4ISIXqJYNd1C1lM28cCjwMJCnti
2wtQ0xe2VmWLK0Nlll2zvtTkgl+lsUoqYPTtD1gYbal7AkDkQzdOBbB7yuvgJ2eMIIL+sEnaQpjC
JjsbkC4RVA6/hlUbLXmWDZSJuPN5hWTVOCdDHuAGuY+9cdAD6xCyBJ7j9EHzrX46lkFZKEeok4rW
jLHcrAeCaxoULbOf0yNlRFICE4gLlXWg/QeDlxTEbqfHeCC7N7pz0pA7UDTrcMJZ2NAWsXRCr+Yv
nYUYa4Oc5vO5j6faKhL/np6aGLkUBARjrh8GOqckvn5771wk9rTgmzxbJaPMhjrpUcB8M6eVdUV/
j3nlLW6AeTgfC2M26GYgqmI462Mo6Ah7MWoKKKvBen2N9+zyKgnMkB+kpSKqBmI13V4EQyJtZKCq
yxwjBjOKbrFI59QWo+YoLOX2VmAsMyxOUN6Kj3xbp0wzZehGdAiYMSaLeX4Y0fjcL7s2vW1Cngnb
mI+4F1VJ6OZNEQrh5IxDdxX3IAA6XXsLwQGhByO5W7cDNRleIxY3CQrZgbo1cgQsJmMe8z3T5Pe7
LcvkwBN6TTKr4R24EdKjhIU20zfX+kXHrXJdHfkE3uZBsYW+ltbpMD0mjCJMGPJzX5cGthGN3dmg
qYDvAG343RguC85sTHki2TdfTFs1UAtiHjD1XZJPhboHHjM/iaSih6pvofU0pQPRd+jtrUXWzwZG
ORPtkm1T3zy3jzlR/XaEV6SiwgQmvcN0pytKC2u3QJxJuRayW1RyaTJQWKhtWAOkn2t7a64iesng
Bfi/paySNfVpxORYUTV9dNrXztNuJ7Re5RYqZNxBHCihH2nYyymYaB0jNLwid8RjtlMfjZG6BK4/
7abA01ZXXgvTVazWOlWffqY5kUkSYfV+hBf1SN9KROhLdB3GRkMaWp/WlEPjKh8mg4VFXuvPYZth
HZoNca6KMb++YKlRThOEoCuba2pj4E9UMhCyZ0J2A93WrIYlNyPq++uU7iQvH5FmW25ZM2YucJ1G
gI4FCRbQBw+TesXK3iRABQJzAQ8UtcyjS8lpD5OjvUgpgahjREsEQSip9M19NjY1VeDRGAsX6BJ7
rxLpgeLyVxGAQLlH3/xYWyjW+neA2QVUCkTIoMhfDSXoybeJ2dX2+BFknWBtbDXX6AuZqooXD+o+
1LtRHysIfVND1oO79EXN2h12G94YfHYEVKL55nXEOvkI2enYs2N5ldCC+7eD08VDZsis3QWefqgv
AjdjHrNokuuj1ymDTdTJ2qYvxj8bR8FJS0dk2yVJDIggKj6y3O7KAAHo5JPqLEAMpAskARdBnqF1
yXWozIR1TNXOfcK0CMzS5Dbeje64yXXEqDQN3uKzcx/cDteDjghb6KjCrtohDf0q8wMSvpuAOMHI
uRzE1ETCOcUyEBOpPiby+wTPMffeFfkhaqsrBhzlxvi8D5DcDp6Yg5NqbOkLJLQdgzVNFnAdDP96
cBY6+QZhMYGJXjGYjASPIgXvg3+vMxIN+92OCjAXfjxJA5ePlhh19OjJZEyUakOtZ/Wu3A2Ctbcm
bvOudu20w+BH7kG4hrMERwKq9nSE+w2sAE2gqZjLYprOXaCAoRPLhBhTbmyw+aFVAJWwS77QEV+U
SPxxxSZrskZXKRRu6gDRekBiQgMMBIwIRYGeN+F+xo1RyGAmuMaiM3gVhY0IVsRP3FSYtyqSrTtQ
KX04llqDXQefs2yxqaGjkfKIGQ3F0F/6GMctrIk8C6BWCNOk+KARDvAOEg0IYfpSwG/5CLoockXL
dVq0j2n32RUqa+EDBUaOMlkA1kBUCxsdE5aP0MJ6NaIf9g1JBB9a2KyLayrGROq6KDcP/CLvR5WB
xXonAxVoHDM+jd5cnpm7gM8l5A4xCJrhALDu2EN8w5PoEwKkM8S4fYmpern0m/QLBECBBBmtMocT
cS6/q/QD8jW21EqwiYifcwG8UpBh6JOuEKC6NCIpEx4YAEknJErI33kME5hEFZB0X1IDj5YMmTEU
ekFDQy6nYFRAcY+EbIT8eQjnDGDa7xpU9FdgZdN90jOEueSccig7hZstaejbwmVJDKZF3NKI9zYN
VXEY74cEHxXY5BgdgYmUDfQbvWjEnk1nyTScY9K2OxrYzY2RIPGdvfGNLDHgXd6gidG/rqly0U7A
FnR6sLrrrkkubc6DM1ZHvG6wjidtTqQhoEhqxyZGb+/EFMHIkzc+R0BqPRnCjR0CdmcLEsNOPPSm
4bjs5SLY5lyTF14fKRrsdQFdyX0aK2zhovPkPuMTo8CFXI1MhFGX9EZ6DHfHYYQ0fQW3EU1oeH6M
om0MvqfBBUcQ9Gie/vNf//P//O9j9b+8czyNw9qLo/+K8vs0vkbP7L//o2r/+a/HP7/dO/33f2xL
kQ3FtBXV1G1btvk1f37cz6+Rx99W/oeWBaHiyVowTJTRq3q2J/crxzfFqs41CE/XuC/lruTfumGI
XGbXs6xZ9KAk9Jy25utdM6SW8KgWbX2AIVJmz8LK/fkjKt98RFU2HUN1HFXXZcP4+yMqTykqy8QI
hoyQzK52Kw/O4Q7L8+LZtwww0xdgrJx0dknfY4qEDo4f5+tfPoNYhrdlUmXL1GXFtlTZ1t+WKY6L
x+1Wx8FQzuZmqri7aNeuiwejBgDDmRUVvp5dCXd5LRWDOR6dZ8WGehUnXT7dUranffn5A1nffh7H
1ixbNxzVFGv2x2sz7k76SMI4HBb42Ucju3LL+xZGb/Dr6svOL4/S/36UbQdZfLNuQF0zdZWf9Ut2
kA/mlsw5O4dJ+751Nhn/zc/xlvYtm5b79FyfEyLO2TgwqOSJRz80/G0+19fyxVjGm/RDXRcMImEa
wufyQYhlPiuICYML6NIdxM+g44ONM9Fkk/LHVaMSv4vpPj9O2hazaiUvcURdYzmw4PKuF8r6tU/o
2z5Xu4N5sDewnK1l+lEe6rm3sZYg/d5ntYfFMhdskzONKvOgb3aH+0IQyTnw9aGY5Yv6oMHpou/K
qf+EVCsf+KOf35xq/7Ke79tZriSpkCrElwAc7To/7PRRmvodI0HUvH4UddNLrHUeX5zMbDoZw75e
Ok6xTtNOX83Y6z92r6FUBr3dfXZlJoVft/OHBLSlq1N00FOYmz9/4G/fv21asmM5muHob+8/qzLz
eb0GwfAe9l9q1C7gW0Fc9MuWl41uGiBW8MuJV5VvlkhRdMWxDFtXbU18pD92d628JDuWHGYGm8+B
z/hYpNQvFQiujvqKj/v/i3vcpMfJqlgcr0haRVYwSaJimDHAxapc69m/a4ygzpltKW1DTujPi6LI
331EndBpaJbuWNZ7QFCvqf2QvXgYenO9Glkw61N9G1mDggmV5qi2eb7X+fmh3+0c1VFt01ZVzZZV
8Zn+WJb8ldvPWMtBEiF+leiy0d6Z/fi2sqNtlv7yEpzvXoKmmI4qy7psGubbe7fVLLQqtbJHFRN6
K62tleOHMlXTvc1p9VcRd1gcgRRyvLPS7mTYm3V0clVpJzVTz2s+fJLekmZYNNwZHU04r3rL/EXn
sr4yd4wSiBFNVXBUmOEcLm80X/XHSJFI+h3Mfz2auK+VHmZimqOMgsCErG5BOuQ+9fkEoYy1Q2R3
pYwgoY0KS+86HrzGF21zJxhAWtvdSL+Ceq2nVeNmeczAco4qfQgkKA753YPu7FVe1EjHlRqTdVNp
ahW9wwDttgIXDdeJ57C+jgjB7Zi07xHVrbz0GYIH67jYNSXFJLt7NJapj23YrSvFMBUQSSZ3A8pp
T61BbOLL/XVJnF+2wXexX9MsQzNsWzNt+W0bJKmkmTf/yvBLZHSMfDcYvwZwwIgWlDU/77hv794/
nyU2yR9bzjOK1DdSGXmJA2QbX7zrrIKKbc12EO78tRJdVCYLyyfd2AZl/+eHfxd4NFMxbMuSZb7t
W6D0ZMMrHfMRjbPIad5QCKXlJVUhUGSjhwX/yaTh7P1/PFPXZE22FMtSLeXtmbpc1N4zjW9DoKCU
oQ/qiOWNsmaSjiRIJLfWz19R+y630VlgXVMMRZGdt0iXGmmUS5EeL6loAJzIZOggcj4eS6uTND2G
v99Rww+9WdoVEDYCBlBm7ODaT0zsBYuGPLSVnoPmz5/LFOHr73zHtg38rhVV01TbsN/22C6R05vD
Ko1uN8pmf19Z54CQWjKhEaStmslXjqK6upnXiXKdGfe9XJ112ZUKMv905cnbDLTiKTMD3uLI0FK0
jU4e7h/3GSPxmOqVJRhY3mcJcodYWDWuCBSKHPTTHfMdwpmagK7smciFWTby6ERu8+sMMlvB9F42
QgYaRccRoYANVV5Kmlfp1vKezCVJNABS85IzLOrxYpBMHbYJjVcHIXFJGzC3AJxeyyra/7xg/w7N
tqMoqmVqLJZjyOLP/zgnt9S47e62Y440f7970fspxVQ7VYankp7Jy35+mtiFb2+He9jkUGiqoiiG
+vfTnMxSDfnF0xQLc5hE7cv3o3PFMPHnxyj/jjR8F8PkAtC5hLkG/n6OfsuLoi44DYGafCo+FDrm
KV5NG92a+9T9JqG16XD/1inF0TXs5nqCrAwigMwYu2zLWtzz+y9HRhFf7v3L//mh3kJSRq1gBmV5
HQLxqerMSWf8IlSotPyZzGwIfVTtKEhUs1Xufnn2b+vxtu55qFVxVZbMTaxgwt7WhsV0vG0KqHs9
/Lz0/459f6/8W35vXh+BWsgPVj6nD0CL7DlT/X5eunEkte+7npr8ct1/E+l5omlqikqJxX/eItFN
S6rMdspweJMZiueGBBlM1B57J2LUbwdUAF497mAVo5zy8c9fVvl3qiGe7VjsMosaTxXr/sfp0UM/
zQ0zvg/TKm1r+jnIZ1VGr2gHuTFf11bWSbSVkuEvNPvlyV850/tuMk1HcxST0/ivAKy/pNRUUs+a
RtQVUeduLdV6lGpNxoPWKkhEQnmAebkMDfLa89OPOB7r8diL2lYyK/Lm0+7GNqxXZdeSiukdklcB
Nw9YLYh6u6J7pdel0pTD+BCVisF8cFpiGC6cYIuDbw9hMXvGuZJHWsGjbLeSXV0dZ86tqdMhfLWc
15ERlwzElqPOVeobbX2pYHyE27xv8HaQgdDtknigG1XDnTLAqe+59rvXnRtgYzJLjL327ORiBgQK
21bK6L1enXTpxpcMHqDbeGsnSHS1roYqhfaoQfu1H2MoeMac0gubwmDRiai6cCXDPeLaDfW2JW0f
8BCnL6VjvubKxHJN0y2wTZA7uNSmW2ZK+JDUpeEvb0rEmvcXZeu2bKoqAYka/O89kmu6Z0i3J8yj
cqWro2ux3al4G8f9HWAFJOQ75z38ZXt8U6vZDqCI7tjcg7bpvGX5SlI9omsU3YY+dlt17BbSKCkZ
L3lmG0jl7EGWIOoS83nvPfKwzy1JgaYzHkobFMm5uqboV7CWeU1udeZyl90R4hZKV6AE1lNUxiuB
Dvy8Ul+n5V8r9ceHfjtNUiDLkfRIvwJkyXxBb895CuqzDBh5RZaiVs1ccrAOPev+mA8lorVG9yNf
mc5KNnt+NfLgJlCWop+O5xWyHUuQCPxVLN9++bDfRnOuTM0CWVEMos/frzVRLZLXXAmGtTzbocHK
or5DllH2A2lqZJeANOHRzFUoeMrq53XSvt1RJpWtrZDwccX9/WgnfIVXIyXG+oXSCAyIZIW7s8ip
zbO/g0/4wpIZ8H0tKauX7g0ThrQYeENqtImA4wAGSCy82Gop9iKmq5jdEJ8irMi2Bm0a9qJicTMW
YBLXUxH8kgF8v24snGE5FtXgv46DYUZeWBbB8AYJRtobVz7pyC/7tQxRpGg6cMCu2ajGuby8/Lxu
311Nji7bGhk56fl75cvNkZmFUoVDFaNW+966AyYDCPC+fHVkelvT2P78wG9yUYd0RxUQoKWTXv39
nnS1vkvBTgKAAncD4mImLHNki9HPT/lKtd+PzR+Pcd6SHSW96nVd1vrYX7Lby7HVLSbJLF0AQOWj
esXswH7QyWfOxoFNXAmY64WmJ26igngwWZz+IIbVYxuu0avlYdmNIdKGt2AiER9HB4aOqZC5DuVn
Ncs/mRjKgBJrWx4pZzHpX0drBmRxx+7hS4+fe8biaJfnvoCKHs21dQr/LZwhiwPHuqvtjB4Nmkvr
xDSqukX/8rYxTsYJUpBoatb411Htgi6fPIQ4VseArESP02qkkuh08psecP8cw8CDOv/1Rv0uN/1z
Gd/SM0ep4/Reg90Ab3kqToAuADKYEeEmh0zJZnkyx4Cq3UZFIjNqXAHmC0jhf36d3wA0tuNQU+mK
bhmK+v461boOo7u6C4cPZ3KjV6jTRadsqLSRiizmudhhcaXuf37od/nhn898++5hqqhGvnuFw9B2
wdCTm0vB4uln6bcy9asO/XuzOjL1hqmpqm7ohvUWu6rAqu9y6sdDmmEKzUKjpQ1fOGNAADX7ntrI
TsaNk9nYwcy8Der6l0T430dSPJ46B4xOUzRF//tI5tr9RegUEIQyImLLYDPlqiZl+3k9/x1qeAwP
US3HsExTeTv5kZfb1+rJ9UuGL+qNnVS2eJbJdU89SRqc3X+JAv9+g+KJFq0Gh+pKd8Tu/iMTNa+e
/LBTEdzo7AEAyMGau8gCVv31Ff77+vn7Ue+5RRZWT//KQbkhT45Gj6LPRROVqzjpO3ATGRrwWxfj
30fz7ye+JQZaKFHH6el9qGR41dAAp/3IAKif39lXx+hfW9OULeApy1Es+21rBinFu3Mt4MNL0/i2
Ua2WfHnJC8NipvLQNyBcMG3Xm9X5xdz1YvPZ3JePX1Cc74/HH5/hbePcdfORJaUE/9yHfYHIpr68
BndIyTQhr21yHmyXs8UiPWunn7/9tzv2/z34Peq8XoUU7RT/JqLfc3jzZmC0McICEe8OdCp+ftq3
u/WPp73FGyO3s+BV33mhz2aOb5kwgXd6WjX6/1xRuoU6wLMMAP12O4aPAJBOowl3j6eKPU+ZKqdT
+WgRpcr1UGHuWn8+/D6mKia+CUnvHkJS1F6/pD3fLi+lmuGYOimj9nY85ayyn55qiTPjlnH7QbFR
5esg6MvqKtYJQrOfF9j87oEqCJijaCr1qfG2wrpeV3L0DKDto2Fb5DNpo69haenbZO9sdNpGNKw+
fSqAdfCZfgYf5db/yLZP+vj6PsLsEqfBMzoYZc5g3y1C9i08Y/kzPZhLf339xPxmmy0YLrlFnhYy
rxFxeLQtzjY8DcRVOOks8qn4I/4PtJWzutHFpJpH0mD6xKVgRGPQVrfx4ecv/U1u6ciqDhZgqKqh
yO8AsxLGtS0rFh2qtM3l/dRWWjaqcmrZa5/sq0azW/vuwxlWpv1L9PguRP356Lf1zgPLfNZaEQ+z
F87WjJbRQPuk489fUESg9wj150Peag4vjfWyoKE7vGaXEj4C0m/s5w33Hvce1i87VhU/7F8PM2QA
ZcWxHfWrzfLHjRJK11SLNDC0SPWbNsNQoKSm/V3YJxsC0iEzAmTWUPBysZEZafeL4tEwfpyfIZzY
x+jKfPZ0RTlhQ2L+ZR2+u4IoHXRbpVGuGPrbhZDmiZc5ugTle+X3MP7F3zgZZRh7dv2WvOsyCBxy
jM+Ie6bbTxCL+kgGyYbP2Qv+Yb/qJWLAOUBEHh3rlWaOok8Nr2Km73KRmciYpNW17uj6GUcX3DWS
zgUQ//kBy5CKoZsLb5L66MlTiCcxLulYmX6gXd+bu4EUYGRQg7kzWwP6RgEHDYq/oXQrLGzLaTpC
of5pMl4YDk4LFaNWuaDIyL2cwc9LZHzlGO/vj5gHsKvKuqXqbzuyUuUiUz1NnRrwLnF9mXz4y/B4
G2WP1fPRkqxGaPS8+P+Sdl7LjWNZun4iRMCbW4LeiCJTljcIZUqC9x5PPx80J3okikHGzIns7uqq
rNQGNrZZ5jd/QwAzNbQ9zvg6fdMjFPiGaQrA/eDOwPfjkQ7k8RADIQJQi/Mo4syFeAjdYygsWhwS
Yniaz6W71IZphXqQuy20RSuh+hsd/BCvHH27bbCWhs6KyNwwyeYiLgOPwkyHV4pY33OMmqRbnpxp
scmA4h+qibfvwEt4SwvICxTnkeEwrGN3GY9GghSmkCoMlxKYH9hRiPdJLx4SIHtQO5gHUQei5A4b
bPhb0pUXcCCwcUQFFsZzbodhk2cbutBYoUP6NpHAGH+2AdToQR9exGCqkfZ2ywSsmAMcR9k3A6WH
x8KobcV9HdS9Hyyyv1iECijiYbctjU4orAfDfwr5d0RgAE55l1PhGrZ9/zeBy33fT0YQWL7lNi02
gn6A6YmcTD0VkZCCUivq2B3NTSBotObgXmarDhkaNIItFMJg+sm2CBoUnS531WDMqCwM5EeiY7xu
OKYHEIywDzF7MLbqSnbDOQVtaRRRFDGKEKcc9Y8G7qTvOq3PvylEaMhdKEGId4K/MBE3hZWWTmLL
ZmPgm7owYcja5V3bTgUkIPy9oy48qI/1zOAS8ddIAabb6tmZKhX1l5ec+yMz522yFf8QqWy7x+SE
8HEX3GcnkapdPCuMeY/3Qo6NyDwhok+ndFWYtVB4PZgAMdEwbCf8EfA4ewksWDLvgocufOADqMjl
eMuswSB0GZQqaNgWpKqBGDDSAmjcGLDv0LJDkiS1MzD/4qzW7v1qWgCCgG7tjLz7U2fNtE+s+3b9
u4oChrZuj/ndyAmjAr7qEDFVpt1L8iLVD+SieJl/MPCocx+Dpm7tbMw8oesLymMwBwkiPwhQ1tav
QCAfEPq2nmL/1cPxRTJtkfLvEZMHwrSVuM+AoBnobNkRrRSCqE3trjXAYdlSQl1x3QGyrJ+oWeZM
FqCTieTPcm1e6lMJIna5bPx7VzkR/JnxJrPedZCSsC/xSfV2LmgTYUoI7JrTiih/sGPAupTByolH
TV9FAtdEY0js77pub80SYO3NynM6rHVKaq62Hw7YOPR3mQoh0f1Xpwd/+6wLcy/9p8evahoA2Rpl
sxOcZsuXhH49kom4ECVA2GikOuWLC/V96zhTDZtKuM5pWo5sbFmaCSprjOZ0FDzFYON2Jr1q/85H
4K4HdigAnV3GFVC3EroO8wXDK3sEGNmlbyK+h9ksS9AWizCCoxF+NPMFCnAKSJYsfyxR+WlYa14N
jUr5U5Z2iYAA+jkpPEmQgms5nmTee1XtZZfmIiXAlFsnXafpOhReLBM5FmVfNCvtnVqxWNJ94SBp
AmGiK4tefKzSQ2Fxn1K4Vu9zdZHkp3IDBLiD78A5bXjGZADnyOFUUG022LuqMVEU9G5xlEWvr55/
Bo/5M/LErDRpLqZL4b1D/IA6G4a7xrsrFXaFHMKAt2Sw8Qirlh2Pyk999fujUP4fUlyVgpOl6NS5
iG1/ZoJm0GpJoAJ7KtAL1Ih/MoLbmoPh4/oNc6EDQWdNo6xt6UQHyjnOgtAgzNwh03ep/yxYpEfe
3AClq0+NDOZhu4oRgHzX/U+Lb9BOW+XRh37qfYrZQkU8Ln0PrfpGXHChF2SJ1DFE0TJ1SVfUs3fv
atWPAr1KH56sL6GQh2iOlFA1w7ndOV5//ctj6dRoQDToANrOQvo6Tos69NWAjJsDngRf9g8xEpAe
pdYqXvgADAWZNsmAi3R3yKWDxEK6/gyX0ijK/Ar1fYJdSZV/fmrufiGrBj3YghqiBpy2h6E/pShS
+E/XB5LGYOE8mPg+0tnEhhkQEyLc9KGZ/939/dCwtHhDUuTG0r0Ys3wf5qw8Y4GNMuOgjrcpWDby
bvjXfkvJMR5mISde24c7lRp1GAobgA31YG2MEVLT4MLFJV4ZsMxKcpr8GTnb6zNwKZ/6/mRnX1vv
w1gtgjzm7nlzvE+9B3asiDO1XavGe9/ELHptfn3IC9E+K1nWVEvVLQnIzM+vq0feoJRZFm3LeFZD
jHE/i/H4OlC9v4mWvFAXG3sJokID3jJ/ZclWpoVSOVCqjjEKKRfEwRJQRe1GkUq7sGAVhXSUzFRh
d6pns1j4aStHuUJt86VBWhXjslGGd+fStDhKW7e4A/VgQUWMuz8drDcw3H+lRb6VbOwwMsj1r7hJ
YYFA3XCJAEYBJ3z8m3Y/as+j4fz5hHz/Z4bMAsULYVoO0+H1+je5tBEUY0TZjFV9nYLCz48Sds7Q
pIIP7BgodmlitksZ87FBd8V/bNJPrzlF9Mck70Zh6MLyA2ujctxq4wl3nvCIUaUMfQTcJp8BDpzk
j1/cFffW/hv319k2ZxiDdA/YnGGdN2csoygNsWsikDzor1ifAKcMU1l3+sk3MHVygIaJu1K0bD3B
gqsHwbu4Wcn8PcWSpNDZ0iiUWIap62fJnWe15DSGGY9ZvFo/WpU1yYdTnH22zUEeAJxjczHkdtbe
WJ2/9hs1dyrv4+yCn9LPm/liYRmuE1c0AL6qBz5pBCdqXBzc4eNmh/bCYJooK3SHxhuUq+rnOura
TmulNI+2kMSKghicmJXqCfdHl4JkuHFR/E7mAdt8H+5s4ymNrkR0XvsH1MhfYDpMTvP55GjMFtsJ
soKzP5+b5fWNovy6Mc5GPKsSl26YD1qnIIPRKXdjURpQTRH78KV6aWpiS6uV9lDmGAbC7yZkC3Qy
ukLG8E5KRNGmvACAQIA0FQZ3lZMv4jGMikpUdIfwTZCqpyj+42buLhSLLf1KFuSTUd849C9+JOBk
FgEFdTT9bNb62nNCPwbxTEGdbgF1WAof2XBq09uFyl87fJyvb2OdzVedSU09ZNJXjTtsM7vSeF1/
1xXJNKISDE1LXVz/RF/Njh+7/WzIs42Wl2WupxXlsjGC0eNw0sGdUyhuA03yByS25HszBx6brvXO
Qhj4vvJa1IToI994kF/XwvggljwiWUBriefHjlv6Ut2kirfNRu08EkTc9Yx7h6pw1L1LDfKp5SlH
fAxLbgDUTTLwTEdBfIloyjXJ8frT/IYhnD3N+KW+Fb7yUvPMLMj7h+nu1FErmO+Pxw/leJxN7DUG
HJ+I1E/Wf/68v18f93fj7+e4X7//bVyxdjJNMVlt9KaAbFBmq2PUKDsoiyRj9RRgWp7Nrg+qXJp6
YneTIJ57/xduVGk7r04bp3+wlnkxmb7s5nNcfD6OC640aHOh/eBMP8zpve5PkboQHrdY9GF78v5+
8Py7trCvP86lDUcXi3uOsp5pnSMbmsh3Gy2MI9gqbzoiimGyKp0PQX3IWxLSW/35S1tOoh4vgd+i
T3dOIfKCOijbOs33WfDogHw4GuIMHKgMYQuJ5u7Gu12cad0gX1A57n+B4ItAzC03kL2tiS62tJO0
Hd25Ll3g/H19En8nZiwkibItE0g8p5z3AmPgq3qjm+iqzjYc9qf9yp2sSOoXsxm+KI/LW1HDpa9G
PCeOeYgOIOWsxSJJTWHFJt0cARJvu1GKVYdx96eT2+oHp0rNzj10MbVE/XGAc1/N4tAuKbEZNwLm
iwfa9wc5K3masVNGQ54B+q4XZGO1jlSyeoe3uJ1Qo83qKTNOz0WBgy54nwKSMNdn/lcUzcTLJMK0
YSFc8aF/nhzxkDpQnrRwvC/gVlAYB1nSuJ//f6Oc3UpZF4E3qugCWNXa5/akLZkMgMhuNSPHn3N+
PXx/m7MbyVK5GzKNtzHVA2Nk3uEmdkWyxim5NsjZHeSEruupVoBhJLZZWFm6lEmhyw1puuqoUSvO
zscUw682KYJj8VvmvpnFR5+BvKbuJ6g4WMGSMNqnLM9BAqIdhXioD1Hff0pMa+4j8+VnyPkMyD4S
z8VKekcckuRQr9nz0toXSaYqavRHvUX8AFRueQoTY9rmJBzRMInkTzekJq7VuwJbZLk8tvlHTbW2
HE2Sa0KXKpkWGa4faEQGYXkfi8kaMP4zqLBIQtslxcqghDA8qAc1WFdhe292f5vXuNUOmHx6GIbE
yFKr5dTT9pnwQPoV7CCPzPuWIqH4ZGblRjXViSbxegyr+Ggvh8KDGwx/VDoHqVIupa5fdRXQidKY
5jGmEX22dLO3TsWOHJmTpLuLRXeiOvDaw9xu5Q8HzHEQfggCAq0ugmIUYlVjHcZ2OLj3jYGyoLPj
a9PSL813IUMK38CNIEB/ioom7qUScs/Wakx6U1hn1DoU+Bt1arx69aMLvt6K6/uYy1vL46NR67jP
f1hFupaSw1Dp87BDh5y2MsxLiHHxgjFUy5kG4J7L9l41V3XTTsPhPhTKuQKNekFRYBpnywx8J6+K
ucDf8ZmIjRJEmbgtZiiA1gsJ83iO3XkX1cd+CACeHhJiGGvABtP8DIALJJCuNMGDOA3cszHvB6J7
N8GvWOu2hfpqMdVjJaHv+fx6AKYpUf55UraMQoqymW77DO4AJCws/GHU+tP9o2b1vVgmJx/u5vU9
/pXQXdsX45n7LRhg8frQpoJ861hYppriPJRR/CqUOcu3VuFuaneiJz+VUjwHQ0P6PhXSVVt0q9Kg
6eGqM7lUlnmmkaJFd2nd/hNdJCod8z4XUQQv12FFH/RutG1unbknoiTowESVnyvR2MrenY4McHcI
0uMQGHbaNdNciY+ig7iuNtJUnZXohousQh05M/dF1T0MFGCvT8HvAtvZaXoWhyVp48tdrybb7B+2
OxKytmMHyg720V+V50atArkDIKHVjVP8dxv5a2CANGP3/DdFzs3qpDbjiMpeBOoCo/o+mur9K8sl
0eaVBw9d7CYxrRR1+ADffeO1Lx+7/zP62Ynodr3Z5EVMUY9gmyCIlKNzHot2wZfnhCzrk0e6BIxq
BgrX4/wnG+nyW09xKX2TqSxqsilaCoSan+tP8vxMFmKDkJzKTHqqY2QpaTsM9RMglEbZpVS6u24t
Kjcwk7/BrePka4ZIMGrC4jsnT0Wa4EtaQvS9QeNgHs3nc4O/7uer+2aC1MR2NsP9bPkZLQ6Hpxsz
r1y6i74NfXbhAQ7VyqFSwq1SWJOGflAZLlNUFbSTGMaTsQLiZw+pOgO4zWVb+TfYBBcTD0Wkk0uz
Vjc5c3/OeWXW3DWVxqu/4OT4l6b2Ulr69Co7UnV7MplhVvNYPfqIekWPSxwQr7//pQAVNhctfyDj
innOlw2GISt9EVwXyz4dTpGz6rsvwCMh0/WRxok8P9xYU/D2qTaS8J3FSXqnOo1Yhcl2MPsJmHiq
qC0ojTi/Mc5XDf7aQONe+3aKhk6ViH4ljjPKKkIT8f5vPFvNg/nx2L7eb9F7xQ/Unb9Pl+s1zpVI
LCyfbiFDLk4reGNJByiuisbZVzWEorEUsw+2Kj6VyYwFRUoXh+zoG/Wri+Ev5VUN9hv/Vc+hTkGq
iqVaVP1DOctWCqncHiX3auY/bO/86f/+C47wTcp0Jn/94t5/m1g1aX2gqypIFMR4moXpP8GpBiFy
fZSLKTFIbYqAJBei/EVz+DZMJsupGQXCl4LCkKHmQhPW/SD4AGvYgFjowQlLN46+S9mMLksKGdrY
RjqfRT2Wgs6Iy2hbVf7CQ1mVDgMwcRUZiYTT1rqFpxzX4Pkahb2kQ+EBkWooZydtGAkcPEMZbAPr
8b+TwpuRvHx5DACpVI819CDG3/82j70xZFbnQmg20JIv33xMzdKJYB6dcIMPOiodwFeEWdosAIcD
LMqzfe3BXl01dPFHMxGEmsIp5Ukkn1C6/r98ZM4bE4kKOornTTtWbCxVrhdtAdmkOOZ6M/QShLeA
B4rt/kFqb8RWl1fVWEeHKQu+QjtLE3M1r2o5okOap3djyStJEePoF424tgaC71MQfna3kraL0Yyu
c6WSJY9f4ezMq+gDkp+40NS0jRpjsSN9OO1j3oEjR52iXSTEtELnzPXoZIQfAy2RG9N86Rz6/gBn
a0BQmyAOBmorkNN0CvnT7D4/5LQr7QoOGMpxaO3doxGG4gTOI9BY3RtPYI6v+GulGxTWDc0CUP5V
+P+2CmUjVAetGFjpsbYYLJRo/SVdrcTbgL6yag8hsUOTLUHed/hYwI1MAdFMEpTCPSrj7V1J6DUK
qGjK2Oosfa7gN8M8NYSnQ8j1IbYzUz75ykEOnx3DXYnV6UPtMOc0V5LU2SoXuFnKKyVu7zh/hQah
D/1UIWhtFSDBsGJVHwOaN22Eaz1IEy1rpgnM+gYgo1WsMm3WizuxQ3kyQ9mxsXuY9sg2pySrIhXt
aY9YW/vcIZAOoOCzQ250dF2gMewkqGRG9y6oHtYVsg6WL9qSu4yAN0jGI9s9zAFEibeqab81coil
dJookkLfSAR6+nPbwy2VokEYetAt2uSFov/DKrVXi/uBsj/m2p+f79P366vs4uH5bcSzRWZVal+G
rVHs4VRTMc+jYg7YYgIVyvQxkgBNdX084xcS8OwVz2K2hqAlsPpgeNjsMDxZWLQ29rv9/oGSlzvp
JvwFz+BjN/lAAH1yvKcGZtt/kExGodKebSf8C7NhM1ktJrPJ3Xq6XmIyiVnn5+dh1DrfHKbXH/di
aU4nrgWgr1wAVfZqo+dyxOMWc4STTvOH4/Eorhavd/b6ENjvN4b7DScfZ+fbcPLPBdDXsaRWFde0
KO4GE/ENZ0djJTFOZr2TxLfc2mUmRHb0zdbQv9gK3S12knYp1uMC5+4Gqkk3ewy6v236thNbzdPq
cFuDevMMQIBkL7XJVhlALe0cjj04rrYSaotGR0MXMJqDThNtdlEv5iGyw2r5OBYfLAmPAte3g15d
1ObIpUc0DOqIq8Cv0FayjCIZVlXlzish4bmeXWofpO/zNI6mhoHDBrIe/C67Les2fnY/MrxLBZVp
V8X8btNbf3vMsFxATu2JQhelwkF9QS1p1KfgkdXAHssU19eDeqkETbtVH2uGBiH/WZqPIEhfSQLk
UJgNsWH9dYkwGr+ZW7E4S4JyUQjFQ1KHC9iZUR6vKgwU0NkxYuK6BLc0xF0pUsVI2miw6fRT6qP9
Cbs0FXNbyRfEmgEmN8/WPzG7qzt1gp+NsBHMaOrX4BCbqQVrkCMp0uQZHU4xPXlCb3sIFVToHQ7I
hw0zvw9mDRzVBpOb7u/11/+N92B9fn/9sxS/V71GS5IGwLZwUgaUrBtbTj65AEYqpYbfRrPjagxB
9o6s0z6nan6gGzKUH4AgtJY6+i1IzcXk/9sjnQcHIPPjpAhakkDxE5Z+Wjya2Se9mP+GX5D8KgBS
giyc8gTXZ0O+vFX+sxjOc+7QDxvDV8bFYDymHYfZPxV+Lgx6rcLOdcXXTFF1wSdDK0EfbklDXc9A
ouozU3fj12WqRnoRizeNPwVJmev5TOofojy5sWwvtejhbyrAU6C/8p+zUzcu/RTwmwBbBOfwPSgB
OUApuVwQOwZKMmXLqFzIt9LGSzGUAbwf7haAJ8ijZ6mUx/HS+E4fbS33aFRYO2J8NdAzHjnVAmI5
/lMmHYQA+awun0C7h1xx/RNdiKEAlpGZjxwyjSbLz8OsliUp6wXIqzA6SXvifg0kB07QTXjApVyO
aJiulEGWbIn6WU+l8CIpSSqyRmradW4HmPIoM6G58wCkshiEWavNctz8kMf1lrU5v/6eF67xH6Of
3RuWMvi+MDjh/4Me+cSL9ANpVmUFZ/Gtusf4087iQjT8aD9qIGtUxGR+zqplxUMNvgw0J9ho0UyW
goWAKW2jXnamugfUSoYf6AnxOtZkBB5QwERTRkpmUfFR54BfKa8/54k1GxCXsWD+l6davJE0XNib
35/xvDnrJ0bsWgKxa42mz0Bxfsjxg8YxHbmY63P/W7yEzh20fUCVpAuGfl4dqSoxqmuLVR4L3jys
8FIv78Zyuuj/BbFcmLNYWKCayZ0HRVoOitkQ1JwSpML1Z6V5N/b6pSUPzYI0iVLNKGDw8+MEjRok
lZMFe7hhhXTsMWrSZmYOmeaWUMKlRWfCzxYtEG8W7NCfI1WQ/HRUsaJ9ArlAwsVXrJemg3EyeHIz
PBTChtjFYFkEubbR+Pr0OiQEFXxgQcE+zU2q+reAM5ciKPP7Q50FtJlLchoPur8NaxgEYWArrTTV
wUWL3YHTjlvYKdQZXQsF71Tcr026EuubV8Olk4/tgWSOQWlwJM7+nJs00mLdaYCdmf1o093bEKAW
RnyncmlmbjYzuLOHmkC73YU8XDs2yFRpdn1lXghWTI4/IEsIP1nGOTArDvO61Iwq2vfDskQACe5+
FDL3p8Ap7bohl76ZMvJav06GbyOehUd1UGhOTKtu38oHRXmnZjkJij+l9EfqXPTV9tff7xJK6scL
nh1EGnjtyrC8aF8KW73HCpUKvGplcNIXStpMggaRq2ZtuBuBsNNf5t3UxH5JX+TR0S/KRd0K8BD0
KSQ1TMeqWRHcX3/AS8HJ9wf8yoa+BdOBI9ZGJDhfBLc0WlM6zQAsBCqmCqgnILGlbF1HX6vJLjZu
FOYv7s7/+RTGWdEkNHXfkGtWIGVMv34b6jU9YSjGIVWrW2jHi2MhZIZKFLqNsBd/rvY+9wczGxLG
GmVlDl658zu0G2m/FYcsXFyf1Iur+ttgZ7FManaxFfZuvK9qmpgfIG1dedPgRZntWz6tcIOY9VVG
P1/TFpQ6QDdEUNY5Pj9MI844nZyskjFiigJIE/JMsx7d8q7orSkqZJX0GbZvo2pY+hZFtDbjatca
yV2kFNOytLaUqMhi9AhjpuhA33oEZRbJuizX4CnngvBo4r0ZHy0feR+Ad8AXrcjCchowUU3jKsTf
0X1TSzzQas8O8nSToBLeha+9j82L/nR9ei+uWWuUSdEp/Yx4lJ8f082adLDqhLpTNAOv1Sk2jnXM
MjqpBpkga1lc+nj33YLBfPG1f020Ss1TNrhMKb3/HFjOY6sd+ibchuohFZEUfzMDhKmH7tGRC1tE
u76galMZC+Bu5RDupNpYqRyekEWl7l2BdGIZ1RSVl4kn4b9kDX+qxJqMGkem8odMcSlAxWppyrve
2sOaoa8mCt3mThnl7pFePAgN3svJEjGWkjcdf1DpG5M8DOgva7YlPFqNchybeaaGXxhROtWrSrBd
Cktx+EGxyYEmzF/kTJ0G6iMCYQ3CPKR5hV9sFQMJ2+IQpwgv0xhEdXuAaSa9afrGvdeGR+/k4GbT
lvJBTejSp4X3mETORyrjPyVzUcjurA3zuYf0kxD/zSLD9l1l7/npQmw+8Si4sQoubWlAMf/5GGfH
h6ulqd5FUBVQ4+vqNXOs0313P1Wr21hk4sjoRrSW+whZa3nHieLH1lqJ/iaVZreqtUCp78YTXYo6
OVwUCLV0u36pUfYUKHurIIcRUGbH3ltBhcSMloYByHheq7YKLzNAfD38KG/2eMe3/bU0NXSZCaso
Qv9qteVD6uvuALSGQ42Nrmg79EWbEOw9YEfEmTrK0ZQhE+qw11/7q5p+beizs7VE+jWtpTbYVtwc
CnrFKB5gJ0Vw4z6ryj6qV3mBbrqyhDv6kA4PCZCNCq9zA+5U2/xRzHCuRB8dUCp96jr+ivWvUc0O
cbiInbnsGnYZvcEwC1w4dKF1h9AujMTntH5OM2wiR8UZE85gijZ9Y8264tRpErousC1DGdfEP9df
91KmOmL70BsZVQfhRP08BMy2qcTQ4hBQUEaiiT7idthIKI9PLXUdZJ9j0ScKyrWT3bhXLgTOFu0x
IiXEvwC0n517QeUWedXSR4pAXqCmEOLgGUKjt3Xj8L9/yR9DnUXOntvoUinQuKZojgRc480IzYA8
6cpUqrZuYrfmRLwltXkpNP4x6tnUlqI81E3oITFQC6OWt1xPPekYkq7pRQ+eB6sq6xEKeE8pQAA/
YLSzEbBr5uaNuPRSFQ0RSyqdBrA7gANn7290nTYkHQDELsbzWU2mVR3cuUazbtT61SsWolq/BJU/
yzpYkzHuNbKyKB243PqTqodAOoYjtZMAmWrSeVZH7s2oWHvAhwoF/bDoQWk+Q5CMFdy+VAQKjau4
jISA3q71ap2Imh2O+CIKkr2V3btiPxF9eSGJ8japEJpsD+Gw08pXM/GQC6feiblZg5adC7L5+kr4
Ynyd7e4fM3G2u71Ij2otArPHteaW/aSq8cuQ1lXlzS33FGBQlCDObfBtiFnNAqUfjMj1Dz0+yi22
YQNsafdOEj85okO/n/Ql8LLM3YQaPstc1QL/glhjaWCuANxTORwCaVMuWem2S2+bgzIYicPCa0Zz
ZQiePOlJcQiMlWp5/UUv7euxh0SFBCqR+ktQo9HiKNWywCeqGAufOZ66ypKP2MsTHMNIg7T6YNaf
N0a90G34Mer5kq9KXSlQSdyWEf53AdQNHdsxy0BAeVGY9xFXvOF8xrp7Y4VfPEu+ve34+9/i/oLG
oNf5SjDGqLK+cbQ71Z/KIoqOt+b1QjQ8Uh0Ql0NEGIWFs6Cp90srMjPalKgVEr9IYTYbAZftqgw3
afE5BjBjoGP4u1GiXME4T+rwBUXyIcFrQ8fyatMBr70+7xdf/9tDnQUPXhD4Tdcl8TZTnkR/VDam
eYHWkIeZ6/WR5As384/3H6OGbzNtRvDwOnlgKGsXqfrE8gOov6sOZrQQH5LmyQtsB0Zxg1Qrym9g
G7FQjwcubX+BBLgPNc2ZtFWy9R20jq1bC/BCGPXVziNmGYsk54VXQYrrNvWUL4yOIaPSvQOGhJo+
yhyNSBdTOhFtipC8VceYGtVYD6UeYYaPCOpRFrs+WZc+C8sEegyIfZPC3c+50mNXBS0xVoHrtYLr
DUzjQlwZXAA3lfUvFcXQC/yfsc6WQMhB46q+Go8HW9dGM1dZB87Cc+hbW7YcLZr2rvfWA5zzsfwh
enY1oGXQojKaDlPHim9kcV/vdn7QUgemMotaFHKGZ1cOVPQkcEZJe3oEAtK2Wj5DLZpEbGxUtNUC
eurYNbo+4QBrmNLvw0LPhD056m2PiBE01H5OeRMAUctCBUvFaXjspt59sYrvRDt4aLBUAyi6QKHD
Do/S3HjBlG8uzZ0Fl83opSfasl2tBGQempVsQ9zHP7fC1WX0a8SSfp6s+lk7c/BTa9AKMRfqusf3
pbf5X5tob0Khf84lwM9AkcKWXlRkbmcy/rfj34Zv1r6autjUjNyy8Z/ldwM/Gh7XNHjA9RwbGzrQ
MW3ocLKpJ0+7lxccp97fSbn5J9rXLxQJ8DuDxjvt7QgeGK0NfkH2Z2QL9Q5oj5ORylAusELDxjrk
V/s6+lYWy3/EyvzCCxG1jef7j8XHx9j+HYDQGaRlf6Npso+m2gZrqDWO0Tmpp+29BP9Qo5hZc2n6
9+QsaCDTI29n1j5lJGOSrAawh+Mzl7OX3bSeTEGQjQ3m0cWwgiqzexn/XkT8fH/aTTe7scOeT154
TcxL+UGnlw1edQhs8IeOqu1uUHqgK50uALFOo2kwTW1z1dGU89e5je6Gna73L0/pZGR4nv6Wk7/j
P/WmzWiovNFXlo19m/3Pt0fPI7Qbeds3zX57fVNwox4tkHFGXwqL8Z9nzIWJAbj5NSvRZJEt+bO4
4P7r75/L+fgbWC3b7Wr0q5ZghbxRRkSe3cFmS55WNo63U0pf2L8S6EB30jF60mz8qmftvjk2h9Gv
MTtUC1ScJvqystVttIxfRRzEMywXTX5KfK/P03fpiZ+xDF/HJ6tXVBgeRtu++t6cjz/L5E+iGITE
DooaW0gak8XxAYcpyZZs4QCUe1Zvh1nzNI4dzPDNXOD4bn/2kz/K7O1NxMNLsccx43uMRHF2xsj2
M3y/k/mDFlabgx0+jAacxVuHPa6AL/zj52H5dH1L/gJtjjuScs4InKQjpelnB1NWa3luChKChqI+
kXM619pRsZyJmtwp3UuYP4nGvdR8KhndTQVMSLc1RJh9PYz23LE14COyTAZC+6ozcluOc1q0OipF
BzSri+EkRrfFo3/Bwb6eeWwvwD9FHfic1xiWctsbKeYUyK+pgkZucMhaRNHxPWMPFx7+dhwFoxq8
b8zNhJgQ/clslHyCC+gjaBBqWz/ad8omd/BlR1c0NI61qb3eLnyf38dfjzpaBVE0BRd8Dh9Qkjg2
1MRMt055rMVTF+/BmiuRrcSzVrx3ccOy0ERJbumnmRfGNWluIqCs0OxD4ffnQavGQWY2kpds23W2
dQ7eg7DPVuij4i/IcSShov42bMNluHSX1VZf8/8Owl2zCde+O/HXzca4c9fprlqGq3xVboWdshNX
MHYO7gOCWpvwEc1V/5FO185/KHBnNzfpH+SKy339R9qp22FX/0n/1JvwaXhJtuYMZ+F1yp5hN8y8
O2RsVkgy/8ke2+f6Wb8TbzTkfjUfmfQfL38W5kpCUyV4F6QjKcc3Xkrhq+XQpzYB9ihYVFPOAh8B
8DzhBGxew/7WTffllHN20fEIxqiVR0YHG/Dn/Gtl2EtpZaFiggWfNG+2eB7PpAdrri21TbyO9tJm
2DgrfQWHWcXiesBgQl72/Ep2n0uowTbxCEZsKTa1aMJgZnl9338FwucPqIO2tejPjk3LswWS+m4l
Nm3qPu5eoAdN8AjljiuwPQ0nu938aHJsH1d/H9zJx/EfWaW5VXH7q6dIh2G7GCyeanvZTqbXH+pL
feDXQ/HtWLZjtHQOpdSFJhFdmVW7E9f5k/GSHuGrMFfPgQeMXMBfOtu7m+LBwbr5qXgQnzx/6hZ2
fizey2N/N6yyP8qz9Dd99HfyfSbNrJ1x8B+cf91gOy8K1xEiURUeoem7t1G3Af8VH8p9dEDn7bl8
lu9k1mL3aj3Uz8EBm5nqIzqFuJK+X3/NX32acX0Sd/3nNc+iILE23TzrtPqOZDrHI5fw4gnkqpWR
3e7wdkrndYN0hEhVB9eMN/HB0qYoXOfOVHweq7Sv159H+lXT/3ogmiMEgpwWkni2Wg19tEIxhXTb
FCJ3s4nKVtTcS0r+mnTA3vLHxohXaZUvIr3cJJsOoe2JLoc7WT51yrTFFAK8Y7gqHDSvUIRqTVxU
Q+hMeBUb/qrqRnk9ED2GOYX282qp0TLMHqOxhmWK0JuWibpL4WyXiwDDKAWxr7p8rYudXrxituVK
XOpcP1Uh2m1wSFBRUjW8nYtprL0XBQpcZhtN2YP7wNXXZQVFM+2n7YDhtiItMr597DZLCeVEUxTm
5iDO9GDYBioonSi+S3ycPKI3ozKnESsmHO76Glk09aMjynJpPwTCB5kH2p5ivqtG6YjohLWIV1Vb
2uckMCGAEV1diONNgtxCre17K54rubJ0XRzhi10gLmQ+dKhQRkqeGlVc1TjbyzFqW+69G6B7Hqy9
RFl89T/rU6d7qIpJtlvjRpOvhEHfGCRqld8A6am3Ylj+KVRvXvbwxdz3VNZfBBELa4UcbtD+pW09
1z2MQSSMWh6Sop2WmWeHpjkd/wAtaKvYR7IJ7wxlgrC7M7TiruqkdYxkHjTqhV51y7FTpcr3gize
yM6/brvz/Q1PWWWpAfD/BeisI7VUM8fhVJy3a+ekLpwDXg/bhGh59yDN1bV3b/4XYee15CgWrOsn
IkIGAboF4a1M2RuiqrobIRAgCZB5+vOl5pyIMzM79gStahnM8ivNn/m7xQZiRpika79KDGInYc42
3ItNEm9O06zKVqzBOfooUBtQcSsoemERRwoYWrN5vc9JpbOaQPBdZXm4Dy7/UQX9KRD9sw4ACUjb
iG8P1fEfTtZrp09zbVo2EUpjqq7hgvGn/jWYvp9eDzuiONuHVe/ur8fEWM/Wd7yb0Txdbuc/Sqqk
JIcbrHM0Ro9oEbXBIhx9g7139JfOMVh4512byKGkxvqwKxO08Nch2LOHk3lqd3o9vbZfh93wen1t
dqeky87ZIoI0g0VxHs7Do/eIbtyp+ThtkNWTW9Tt6h1p/dovgjvn71fDOn61r8q2+qq+Ln8WafVa
vZav+nae6lt1XbwSQD9xj6YaQ70ckH6w9aDECEnalt5DYiQczbn6qtetNc9wSGoXXKFDnZK28A3/
jpaQKE1LDrGeXSGo7WIlAwGRKVkXj/Hdrz0CjuJ7OISXUInUZLIZgiXk5ftIDi024vE9j/VU6pmv
87WSlpvlT7kpN8dNGQ4PE4EtLMM+u/m69+C18Kpg9AwyYeIuDg7ZnuMcHWmURdiksorOQ50r5ly3
OFryRtoEwsjRcmZWLErNZ1wloiA1PrnMnPf4Dq/9eXVF5TEgxp6uGufk3sLRq9zCrmzdu7itWwSK
hSJjXVZ3R0R0uJTNm3WzMnLNegBEyTigmjAwkWBqgIq9N+XkYXVFzJej9XGr26dVuTSV187Dq2ki
APhdOMvynZp133eITROoRvo3LQOOUP3OP4ysIHnCpnopX9SrSYa/5ab83U0tIxvfxv65Lx5/t9Z+
e2yt4hN7zgnKFov9BN6Wi3Ulamh7M8zFmzK1mnR4qT6H38f19eW8PQV5cEpOyR5dNBmjJis8klFl
x6QCrPOn2ABjSZpdsyvChVdvwaacXrgwrkIyVw7kO7oxkIsNhG3nqN4RKjvj4ksycEzicYug450C
hMykgSrzPTaC46bJyJYOaxqxG2bP4J1H9wdv5O2Q9Fx8SdoNaCG6+OgxP94u8SHFVrsy4UD2SZEa
X1/mYZdebtZ9sTp+Xn6f4mL9eHt8n17KdbW+UNnKqtPy8/F22O5Jf7miWVSz+Dy+5B/HeJnQdvHZ
G5xpcImqTHHnQeWTnTOauoWPEXDmN+HMP4fncJkom6MMI+/hHVIeQmpgBDbVn8MFf4nKo1UnTdIl
09cuAcMKgik5J0qgBMbMrLIim2MnD4B6HZJqNIsMIfmEPqesqx0JwMpsvxlf859OM28Y3hM90IMm
yX8GlNXkMQuKjPVrt99w3cPS3kvIbQkPPmyGqMzAjskPefqAk1kJ8pRsYwjmk/fu9Tgzl+vmVV8/
gn2yXMuXp6hOYMaNBrhxr/7JucV9PAs7NLZ1C6euzMzHxXwwSbXw5sLMzbshNTzNO/7oX4MPaXg0
JkQReWTJjY/bMh1YEchDHTfBzQVlazgnRw37uA5E0YbzeSUqs8F851Yvs/CYHrcVon6Z8toWezPf
6HOzfim25HbPIPdtXgiDVj6ub+SIyUnDmNUvsCxEx3DJC7aETIn2sbJTotYbAiOWdcOwfl3C61sX
n3ns/GTCwxwtNfMQHsJbouXmLFIp9Pyr35w3l+yS9ZvrbuD/627+NezOm1N23mhH65SNyenXdTcj
vWk27E7ZKetIdbgBVN1vpnG/6TlTf70ltyRHVNyHX1gBgKpszsFlsiqnqDta2KbdGsBqOtIgly2O
qq0VIKzCQA/L86pdqd4kLFI907NFNofh+38X3UST+ddmBKbquRWhXv7DsK6MQ9cfu6pLjOEFSItS
/QFe/J/xV/9ylYl8uBS2lqmKP3D+xEj8f1bl680oD9cRVokLFrY2uaxZgEPFIqVVNDOLnzNM3/l/
WLL/XTOSuiwMrIRAtcRE+3cFajwht/TlosUFRZ4BqCiR8y+qak3Ikvu/t+G/nE6IT5Cq6Ohpgorl
3d8fVR+rZlZiCo6WHoDY6MCuecia3Rgdspxdeeq1sZJonTl6R/foti9juPu9tMgP4N6d1ocy5MLk
OkM/DXyfna9h74Ml/NtI2v/o7X95jdCJdEKaSTA203Bv/NNYQ3BBcThMD12id+sFcQN68Tkh9q0t
P/MbuFFMt/ceuIH/n1zQ/4PK8vcn/8OvMB/783VSKfkOIPfi5xNTKtx/GAP9RfL7TQxvU3uKMa2x
sIj+R//8D+YeUaQZeMSZEmn4zwjU60JfFOcluckHciWQ6qndoyA0D1tw9tOXHDAxTgM8xreaYItb
XBIKqA3r65yUB9cAvSIno2Q1ribzmz2eIceb0Eo3zvzp+v9A4P3LrC4dBHEuf5akysG4/vehNDlM
2mIs72106r/w7F2ucANAAoPdZ3UmrwG8JNOX/330khjnX2sAAWmEzKraTCPs85/pckhJ2N4eDbnR
ztPVcHb0qalvS7jei1XXB6c7iMNVhYw5uKeJr35qid5YS684kn93Ba1WO42ri6kd/EGxl7NVRWSL
Yp8+BzJBf/SX8IB7iOTRrfdYuEUVIk2c1gMieOPl6up+cJkWk+0ZCNc3mvrpM+8cMlIs38hwPFbW
PdYTCGCPnzPiT14AHk0M+4S09FiNWmAsrPlm8us+NdUB/h2oIfzihUxJyPvhzDu9qz/Vx34zhb4n
u0ypirm0rx+LdePdf92QABnq75VqoeH1QE50W/kuUMrMw59LpO3J9G4uf5Nua2FNgPebpPpYrqd3
W7KQkP6qWjU2+7NaO4vjimz/j2F1WNpn+BNJtduwvS4XFMoqVes4utft9OtMJi97oZlKax3xG3+C
J2kg2iXXW+WWFZz2KxTSQiXEwYbZZ2rXh9XlzfCu/uOzAm/skmiqr63ya6o46IRkBQWMWy+s+mru
I5JsK+zNqnvfNIv/mDrPhfnv+8Pfx8Y/LGHofYvTvlWUXe/Asef+Nhc2FI1m4yKY/Nez9H+xtj2X
p4lK3DGWJTKh/UM1qkalvBrNfNxBSOqpn72D+jNx52nz3tp85RC5yfQlXbV5tw7+zM1jZVv7E3oi
aETZc2fI8o1fJsDDftRggs5fmrVvrEHeEBPlKymtFFyDmds7E3fi7n3+BoeoRkMivQ48roTAbkdM
jvegiUaH23HmPZgEHembyQXtd/xCDNmP8XkP9r7qztyDf/CbqIk0t0iWKXfzZ7wwWsY5x8E3Ysr5
cudp5P47/pFHkfTQIy7QHQIpgjy4dxRPijBz0SCcCUl0+Xr8UTzSsOQxam7cRKLOItklRXLwa5L+
l7wrkgkiDTN1QklFE+5b2mLGJiSBo1GRaHxbU+oyqTi14qJZ0EdKOguW6e299nXenaPOz90C7W/h
FNhzCw+nmdP75wjLrtv5eMpemeLN7oiQb7gj5l42Nn6YO/us8xtfDR4OxMlB5xuukp55WMO3d1sL
ymT4QxOs6SQKKIWB8vSPFowlxZTTZsF+p6HFN76Gx6325z9lotKmqvtXfTqqLS09cVuPl928K87s
U7MVZ+m13uIXoUjWYqfZe3fv6v7VGzzd132gi9hB3dolJzUHABiviwdvCBf8COvym7fwF4114r+9
u/BP3oV3WnLylGjuX7y9ewrlN3Itupp9djR7SX+dHYV3cx6mOBeuOHHIY0kc55FA3C2/5/7cV5zW
PiHh7hmuPYcWKx51lk7wL0RtuLfSLJPcnTulN3cWDlm5HSMoPPXPPpsFx6SnK2gWnruP7m75htHp
WVnS2T8HPLg1Z8IQBMgZKA4RUSIkOpWDYszABi78OfuU8TRjOBqfe0ba1K/f76Cu7OJP70xTLElS
F82WQ+onLXBwB2/pH34r/iS8h6VzDRX/zjcNwgjUEQHt52Kex+iezsI6Jjt/WjrI37T41TPAz6GW
axh5WZXcC9B7Gv/OJWp4dCC2wjB9dDjfP9AJ5B9y25509tJVSOyo/PSMd4AaJb7y1SXMMRroGa/n
+VIUuVJ+fR4hDDKhPOFKAcXgrfiNK98t/TxRSfLzsfAHLtZ95Rfv6KPBJDX8s1fn9P7cP35T3/CO
T4F6rffYIeRmHbcgRz79R+ap6EA/1CMRtQ1Dt2ac3pnVCxaVwmuch3fjIO2Mdws7ZsrCWb4d7WbV
OTA+2Fjqg/sfrjmbRdJFmGK4hdxE5kDtq2S1YSLkTAotyDE/nH2ZcT1/GQbMYVl1ah8KJGZBw5SS
Ze0cTRgIJ0867fBcbf6aMUy6mZmvO//s4yD+akbzckTCmgXDHwVjSMPUx33DLXIsEo0DJawLaehK
Cts4MEXwDW6FCEoJu/SMYEQnn7MIVMkZao/alEpjmkonbv3e0zLXgI3N1dMBJzFF9OH15u4FI7nE
j2cDtyNW3YTyFLc1+4XdbQnCdG/eyHH2jOyKdOew9aNAd3bhD06B8nz4WrgLFOmFK6q0kR59Njyn
jUQvnfPdxDl8Vf4URVv9WZzRiuHbO/pL9/FHdw8JDKk6GrXI0if8TPB52p19cRa2bneebpcuNKt4
mUPtYMI8QOZ5/mtjCKzc+beYZjS/cM+e/MWI4kPCCOWJJ1/1HnJwj9COl+XAfzcPgmQ4DjC0hbWD
sSZ8eAUudpT6IjD8/mno0fyzt7l/aH7plq5uF27u4AOjBY5YfioGDwoBq+bpld6gw+fOzO4cnkep
p64KZ0MTdt7w0VBysVgUsW6fQ7E41JBieNgVeEG/gT976s62jwBc3q71ob/Bhbx0T772Mwbqilqo
PtYeig1OYPT0DY3f8IZieqXbhzqtw03sI9taNA3m7uDkTuH2PFbGdBU3ThE8vNp5hNOwgD7xGAuP
A9frNtzdofGLctFC0kbSzqVbcbG0XEnLSanpXvfemRfuKi/dPnxLqXNHtye0tTyeBNjURLcXdhdq
u+EDB5F3/9Bt1e88suDdNgtOunx09i2QwTKnfdRVZzceNjNfXS3sPni4ZGBhGM3dZUwVPIZLdHX0
Nfbc+OooMcPKfQQ9DnZ3yhjjSTytfA6Rzh6ci6OuppSvI5LObDwpUGc/XP1TBuicC0gp5sjAnAdH
/+jrpOJeuMnlnWveYXHZdnYu45iuZlqtdIfsZOBISM/8Ch8Mi/vEPtpwz9Js0rXDu1n6JfUYuAEh
SzzN8Eev+Jx6RVBSu8l2jiX66sBhkS7cyZYu9hcUWNr6TJ0fkF/Y+a8R65K0nBx8Zj5RN/6XHtQZ
+jn1ml+Q1B50q7oquIcMCqrpySfpjsfm4igv8jsTER/txOnd0ml+DyyxshpfvXvY2BP2lgdqWYsx
Ym/LCnkIGnywqqPTJjKFZZ7Joyf+4U2KJL3PFAj7UMbZMil/i8WzjZ9rQIhQ34cVlS4YLp2n7aSv
pbdvzKGjOzKyO+/hGlHObaVX5p/SS80fMa5JT0nNlK/pZ0f9y1gmmYxZGoYHc+cY4+c5lJuVLKpn
ls5i07BK6akspSJvHRAS9u6FVb6J1IBU2iIQIeKxHCPyQIbCZGe6MOf+Gt0FHmyZh1hwg4oCQlzo
qjY2Y6ogD5dZK0Na+rIPZREw5Ny453rpNSq4Kp/DTgaKjK3Hc4TJWJXFb/+KSrWSijCyvQsrgdxN
xv1zejCyB0e8E/ISu6HOcniV7ziHVub+WCIZ2rCnw2HLKTLoK/8OSZEsiITI8XfOz/tkGojBGYyL
rJDSbEf38Lag/DJD9LWcNHVldN6CKcfsHc991LKg4LjzF8HMUd9ngGX6L9WBA8mbMgoOYFo0RwA0
VbYITr6KhV9xwX0EOnPn6MuifeEeTTJxLj7UGFwDtsKpUWxYjTH1GY7hDP7cXrwKLubgybH39mRr
5FZ7r96ozgMIzeKP6ih4wLJLRIQOvm49WLoYTaITI7fdLXnmPRLYS5VxMmXlHKycyQPa7BnbglQB
PqsfmcB89m/2xb9GPMiTwTzspnwWiM6Nyj14L9/KaxkcuaHiAq6JVGeyuvgLq/g4fuy9eyQNIEXG
aoGVDpfwSqpwAiikOV0wW83tfXjimwm9cAsKJr7sanMKfo+A/gBYGl3Vu7kLi7M8kZL2AUq3fw+r
p+VvAWKHpJRUUMo/5yknp0XgOyNNTWSSIqI+pWCE02vQO/h5fHG/K87Jg+K4QcwSGXh4Sqry9/4U
n5ZIRH/JwY8P5FwECqTfQC7Dy/h5Z5bckVTIOYjdXcQUEcY1lK8FolYXSxFFzBLpV65Yeo8t+op7
dpp3FbJ1t//ABfgfUIMnqPOfSigOs/+nFj6NJv+f9bA8zfv2Oi5zkoY0fj8KyEy1TsHUhDAouH19
GO9YR9z/MIv8DyAQLFZAgMG+SDZ+Y/53U0zZnZfqZVzednVthcD4LrZRmek0Jcvo/OTp2x46DrNq
wx7OeYwJawP572pOWrt6O5cuglKnuLd+VV+C8Wom77+2R3MVzBvrkT2OKVJbZSrosa1btfbFgsKo
F2/OJXm0UMWY8yG7jv4DkzDKbL2apST/2PwcQCP0q/0tfcCupJhXNCivZQvPpoGOF5jIE2u0lRhs
9PB+rxyFkJo8zBC2VfvYey0x0+lxNeyYWHZnce5H4VSr9/sbOYL2mjXgvDr86leh0qf3IdMXVvJe
OMfvOp53znJu3ub/AeckCu2feF7R+InmhXNjAps3SeL+3sizrtPo2brBoWu8iGp9Zl0WNy6rd1B6
XTb63S9yDyEqdyijiMfIuaJzilo7gojTbNF1apTVMumjcoNuCTugKU490YeLpEfZAZzyffLmjB+U
0EDk9YejIRTvUWMHu7ZEWxGdAm7mJcqGgg4oY76OtDWZmMpEI9vKzFRSDQVNHiCKbvs1FV0b5TnC
G78WfYyssRFCfxedEfpFCUNl9I5/RMnXYrE/zAKD53M1QuB0pVpQPDtnFI05moNIz6qNsxHI6sMR
R7X+hiCNh7f7dUp0WCwjlPCea8/oF+gDT5UCvlsmqKjbKnq9GAjE5rDnswj3nTO4Fxea5m5v4or0
+u9DOsUNufxeeEvnuhncOYgt7NPuA3F2vzenSLZzj/QB7ox0Gq6OqiBOTCRASLO9eXhxsc/xBfQ+
7tBY6i+2SfbdMbwhwhy2BA5i7b64MLPx0DJ4IDvi8jqY+B2JsFKSY3xDaoZGNtxvc18uEikaYYB9
UmQGEdBK//5zcUiG68iu+6BwJ3eKB3H0S093Lnw6NH+J8m8Hxdqnh8riFgEebByGgEf08B6LA1D3
Kvy3N3+Kr83sd0NyAX4aLYGJ4j3vd3XWJuNogtONjgV4V2ZblActdpKjZhqoGe8jYgomnfNKXy2f
hw5fnGYb9lPJFIvUHRtGF+3xtBPlxBBWoJYz4iWk9NEBp/S+NcnrHIORXl8x08gh5xFkxiuP5wO2
nXugrUlLlyrbPB6IhbubeirGJwMXdsWIPlDM8oHx5ZD12GMY+iNQ4H02Rm2ycDTgsaUF4xTtN3vK
5vmKznzLkUJ0KOREfhDh/vQOQRI7vIgAsnPOkAJGy1gpOJfv7JvidmP7s9koYStE2kBHTUu/qJ3S
B6LnQ/znHyOA7gHs54jc5Hr+s0csuyCtIB3FeDV+5+gWqFPI5erqhJxeuPWbyINEEiO+PdwDeZQ5
GZE3VGxjBW7ZuSNKCBD2gnDN3sjtRKDErf2FRCfPKPzCb7zGKyJILRFsBQLchaqv/VokvWeKDMhD
4yo20Ls6UTFFVwP/4h2Dq0u0+qqw986NQckY8vYO+gIyiTwMZXJVMY7/0szg3KHUS5uhKiLV3J38
SPOcvSMCh5QxD2tbZdn0tgH8wKBuJ7gpl0+lFTfK+U9BP/gELIqAT5H/6PHDhSv+wkgWiU40JGOV
r/bOnhIBfnZgvHtBf/y8hXtHtGP6ixIMyP7ot6vyY4bs3SezVR2c3cqp2f5v9s0WjC/ZqhApzra2
vf6QoOT9TK/NEBkEIUxYPshlEUYqZ8LuP/EQWCyiS/n2ZgMf4HvkfLfiHO5Gz+uByHIwSghA+eC1
H3MbZiGpm0haS36V90s0oQeWcRVpUKTQO+PqgVz7l6Ta0fRoY+Sm/FW4xHTR89+iovS8Ko6WRahh
5nbbBhmbYG9HRevtnEU4uJPfc28CsJKVqOaUZ8bXoAj2Tp7JZScXt8PnMZh7EFMeA001j3btkBbE
zVeMIZqsRMwUVQ1PRITIitkChfaBxFz4S4bZ2e45OlvWkgbzzH5Ffi0wF2TgX41Qb4pOK1L7yMvw
l1BHii4SH2OoLOkbbPseSAj0CU+0HZlLMuYV6/cYHmNZvqYcc+9M6day2MraJiaBG07/JxYv4KdL
TLA34HsWKeV79hu0KMAGf743FQDnfhneE+1LFioWohsfz6BU5pHuVN4lgRWKVeyaHAD60mzsCCyJ
R5oWb4st7sQjA0th+CILJbqVYW8wJTwH9yJ2Fgc3R+71JpSM9unnQZugc2DH/lNihWSoVrykRqy1
aLbzKsi3z5aEjydaxujNM+KtBlMuqyIgdEzKwicjuXtPSQaf2o5qZotPgCqcUER1WEQzlOI7/pig
jB7rPpj4fKAQ3UKuvf9SfqPbkXGSOf2guJ1nFpeUFOOhUa6MaJ40b4uEBIdJ97bYLDaAWqJbbmmZ
mulJ/1a+9G/NxSI7pvFRgeZUDytgLMsk74G7QGg7fucLUC3lb+2jvnDVARbNrHjRN90bn/XNFB7G
nP9RE7UPTl0mWib/bbSPMu6/yxdsJBqwT4t/gGO+S83Ks+PL+A1O5lvQMvktuL2B08szGShv+Yey
UYB5UKDqpWRMxQpp9Ll0mfTf1UsPleuqitnpPg5bdikSdzPqOO3z8lKt25vJoDgWVrkGgxLcZKv8
wPjynfvsk7+5sw4T7OOtBZSz3qc3Fo9tnp0vFs/ItOz81nPIu2VifGjEVlpzsBAXC7mwBOlzvVpl
vNhoUiM9wYL0Js0Ab3z8rGY+J+ien5qJWcQFYFdwlXjisibMIyZyHhUsrYCLMRydmdt/mciYK515
5qE0pDyZi+UUHUgMwJhEVuExHE3/Nw8n6DkRLZa75vRrHc6TSTZPjAj+yPoNYp2IGD4eBzcSnXzP
6nDi55GUQ043Im3XIkxn/KnDe3bP0JN3WnQ489GI+qAPcu86ZZgVUcG+VPLVIh4XBOGZKttMzo7R
hJzdB+QriQs2rxtX5E6NjQ9iVDSyFmMhHmFCsqMZDr7axLmbdAA+5l8VqpwEUEAuDSzQSI1UI+xz
aV7nlpouYzW9kTbitYAXOJ6lC4G28/dUWwzye/pIHkmlUExtN02Gj0k2Te6ZsRvmsAiQat+aZHLM
N80btAvLidW9qX/1Ed1Xvmgf/VvH6n6xZIgbH3lWfBK3apgIbt/TtybVyQSaHtfk5gC3d4/bdQui
SgcRLmbJIR5eyBHHAtSCe2JIrWVgHWMj0xQG7fgGwivPDukhlXsMcb+FJFQkp5AQBnYkd+cvN2Qi
EJlun3KykcloU+kh6RMmKATGR/ME/ia8p/fstrnDb5xHMgL0RE65ZmU0YcbHCxqliPT48Kqap9bM
t2pN49Wv5z+LtTTbnL/3mjVkSi6fdJKWEQ25nq8X6/s7rb0kUGC5NtJiV+wOsDJb9etMbqBy4f5V
j5cctP163FvtnBvoXKzyeb4Gsh3vX8tolsqQKKQ0RYSLdwmRrWCz6JjIn/luHWLwI1I21KmhDF6o
FX3YntlMlvEYYIgq4Cs+vxXrQzpilM0d1Ycz4fsUl9A4MDXlfCMagxuZL5CJKiBgfyGp5phCQDBh
BTg5l19KILYM8l6zOd/RwcyK/fcO+vGIza0Hnz+ySx/hZAUydeLMwb/4iiuBTDMHI4biVpnswXPE
pDk36UEAWPiYz/F+LTDJOwsCDLO868BlGeHiS2HPrj3Va4I2bbd10AQ10MmadDVmj/VADXF7hBWQ
TPGmUBT8K7wPlwfcNoVTrHI0wz/KqnS2W/I7uTOCjM6bY2ceuOshvPpKcGae9MlYWm2m/GkzwnYU
xT4n7SiRSPDaAmQ7ZlV22nUg3KrsmAm0rSuto2q1OT8fNodNxQnGu7w77g6bkvRuG2iE9xtlvdxb
xcKukyGqb6trpBLR7oMTUwLwMQUNJDAZcj96XVDbTIbACDUP7Bn4My1c3CwtBDfGDhOQ55K6jzHg
rrDhnRae0lM6Ie5karapeOD58kaqiRtgEFMFgkaC5448JWmV9mDVaEFaXKxbBq0PotIFohbOwkNw
CM4vXVyxeht4wvHfX736d5Few2pmY76BczichKfGrD85C4eZCI4iUxGNsQU7F+PzetEz3GiUrEp1
zDb4qJ5WV+LJxIyEpQUq4Fg6htQqa9KA2d3qLy8STmw+5VhjB4+MWzGuLxkDJAK/v5VEh+0RACfm
GQbjuNjmm2J7D88wfQPXO1OnG/LTtn/p44LELy9A61Iin37XV1Bz3cv5RX0j8w9YNLB92xpU2ikF
nfYp/xe9NVQWKLXf9frIbwyt9ESIzrS1xt+XyuqIN1nX6/5l9q0RDZVqyKLxJFxmRjL1lx6ZjNaE
VBOP/66uybLyxOwKMvkY4q7jJPHvGcmS8sfq5hQqeDOx1j6BvbP1+G7EXGtAxwUydjVbD+CLj+GU
lArc4BJMkj1qVhMtQUhfXgeg08v3Q6a/6+/VptldXy+41QkG2auWoFFPE+96AlB6fS03NWDoO0B6
+KQ3F+DR2h3H1ul1mS6fHvLja77W8envR5zpMMCrqGpLjDYo2aJ4C5RgQmH+b3GAcbehmix3vIAc
aomR7GOhgn4B5ExkOCYUPZOeV4goo/uXIJx1BeI/68CyzO8fA5P5A+j+crSBM2Ksr6xy27yQmrnW
wDkqWWGYpWIpow0+jE5/rJY+cD0iW6H7dS/4Bi/e07d64OZ7lm+KoG20jTi3xa86fNcvoMqEnVqz
wwEgwiJVAw23lNgVxuiO0TQT8wUQXnTPZWt2ghNHV27AtA2vi/cLYZqvE4PmKjYkBaLh6iPfzN91
HPf7nbE21qLTXgNU4VB8zyRX+hnMbkVmjqn/yNREmuUQXxjeNX0+92+4G/OgwM4xgtk9BSDQwzbQ
PY5wgWSNnHR9GW6Iz4O74NslKsSYYmvbiguTTK4QHYMYwtIheyCZsp5WB2WDZO5dXbnrLZLjkC3e
JVJtjE6EF5YUuth0WIIubhkc0mOMRCR7gEhIqq98Lb/UVe77D4/YVFb8KRYGAMKYPRRcp7hKSZML
9rn39dYEmIxVSCxOI0mNsUfNt+JTaN7vrmHN4hZb6R4H9T5g2cZ/7skBUEhjEwmaWExYGo5Vcdqe
I2VpSsuLdUtAJYTivpaMT8wQ+fovjDWkTjhqxVs8EhHWOYQholyKn0ScEKJsAXN2rxyoEvSr+Jb1
2hJHtgQ1S0HbxPjTA/RvA8FYl0GDUQhkHHgNQXGInxrYm71Y5bb4xQunxvUMz68rgRb7rNgIAoS4
680jMqg0Hm2sxrBxNGxn7BdPjzx+/CeAgr4OBPo/8gswDNmmWDoF/H/mmxPYX6zaactfAni90ikc
qKXCU9iC7RejtO4DpWC0gO0Iy5Td88DmJbe5e8d08vTXCyxkgX1m8Npw4jZir1NSgarQz6fks/Sm
kYwB2jbdZ8t3iVq8+adgiIF5r4s1cPaXdn2P7zE5HeM+nUfX5LabRnVnivXIAE+EFxzUhcaqu8R7
JHZvza5j7fsQdPHEI4n5Plj6xI/SQE9bIS3oPrLcLjDXHx0svSjV17TbiEvDKNG0pa4tSj0BxFSH
XWQmY2FG6J7MjHJi6ljpn84AzJJFun82ljQY8gJojzqQZ++Dv9AKE9BB2qcYF3tsQoLHP23yQMyE
YiSsSwl7wT/QO/rOsA90KNuFbP3iBTvjNsA86RZYBXIMWoLV0UDz0KPcTWxPBrZYrKurmhjk2Uqc
HTPAb/Ie+JldUUMFggT44h3ZnwSU1YEUULDMrqShIDYJwDA1QJmIyPszEaMsw7JlquINZ6qe4uoZ
zAjjgrt/rzwZ3Nh+BdJluISdnOm4NtEdmeDAK7jqjHER2RVTQnjFGUeALrNBC5oduTj2WcXKheWM
YOrRBGkxYqOlxxYrwBNvv37BIvqsd8t++kh7R4y0YHqeCKDLd/v99JYQYEKyIAGMyOmyMV8YaDmG
P4G5GLZ0Tp5UmM5pBrO2Ra6Txrv97H3DWqOFsXOXCFj7oIYtSzXP+Csm8u8gS8AsBCg4C6ULD4Hq
wTmBgDYiCiB7XPZgbGaIK5ftjAj28OYauIg6kPJjUklA5+Lr5Nx9OQg/9C6/RDR5usy8JsFc44pR
B3F04V5aUnNYYuma/OAiEGOO4uLDwuZ2xfGIJQ7HpDgoC3E9isKEOQfHg9igoBeIRnvyPFmsA+KB
F6+0WGnJgr0iwyOXkewKXR8/9qcYBAr/hGWl+xa/r2ABgG0SD4w7lVSZrv5WBkc338nqdIDTqLRH
T25zWs1dWBAc0ndbR0BMstToK4RQB0Q4Rix4eBhuEhFwXQ2cTYZzjJqYMgjaOtugxx25GiQI4hUB
sPYpIiWgc1qp2zPfz8VpiYVx6Y42PhCAAlcMZ7P3pzcQQ9qwAt1hPTCQMfit3LrYF5t8BWCQkYZc
xBcm3wCq6Cw+NzrzsNYY5Uid4ressAr3DrhCWerPoNG6FQ40t2HKAXkbTVJHBD0D4vwzcYs/4nOW
Qybg4J16U4BnezCBB0KHBltJl0uS7XlspwQuYVIGfSM3WKTTH6KaBjELP8WnB/iZADDaj/Yizrc7
Sx8ws4+zI/jCvQ+SEWAd4YhcLV4AI76lF/uAo2S+bQF6KZE4/HrnZI/OjeMEuA3ytNV59cAjMhAi
J0cMas/mq6d/8GTXOChKDwMdwCfNupMq44ENb8L/YhdnOuwMS9Y6USbO7HODrMq/EG/8HK2LSJ8n
JE/wWBW5LFjJL8DwyFcPXIzCC+4RrBXSWwPgieYjmT1uFGkEQSsek+srJCUsAUAPWdRu2OinmMYW
AA4FJidtLgkKmcdijhe5AzM8QZrmyT7Z5RfbHjLOHqH5DoRJfKM4QklpAU7vTiYKb/YwlzRJx749
TTVcd+L3aXCpAVvsIhqS1rQlmHB08hd5CuZ8P/+8kJyDPCte+9Z+X6gfgENZUkXun3jGd0VjyJ4u
zlNKd/BLshpEILfYSAdLIwriGSDmGG6/mr6zzjlO+yWeJEGAtvbtQ5CGbUgJ/3KzStUWKezqg8X6
ilMLRGuELFxHe3pZHLBGPHFXVJnqyZAdeHweV6/n1Zz4tKNJgPbIoi6OWkSy/0PaeTU1jnVr+Bep
StnSrZKzwYBJNypgQMHKWfr15xHfTbfpwhenuqaZnmmQrLD3WutNbkaBUexmLmwGeNUzJuHCzP3G
3HFk3LkYvFeHbFnx381V4008yTNzlXsFo3DkaQYqq1cz3REyJBd9ftBnWiSkO7aUyrTGJb6KnipS
0Gtrdkc6zJmrx8bNNZp3PXiEjNJpyrxhOb3OdQBkAN8aQ7pUuNxblD5ndvh4cz+/f//b9ufqKaGr
Vmlv9a3KL7qQG/x9GgtF0qwV6jSH/kOmVpipi/5dKVJOUBIbh8UtD+Y2QICU0ZigKuxXIk0TH3em
ICq3PBX/Y32aaxiMGMhSs8zy+ZH1P3dbdtCSS8td5jsgRd6IVHHzJixuIUbSFcIjnM9WdkxIaWhL
D+Wu3bk6P2X+Cd/P3PwOxJ/xskCeWlFLzUjn/AsioIuP7ksNoRFKJRfoDKplzc8SrK+780fi+k+Y
hzYWH8HKRwtLn6KE4mrfC077lOAbAynv2+Wmd2fKy/y45jNTkJeRfQooYP7VfdKTVlzc4GPecvgA
UCnh+uBfwxvNwle/B879zKWEi+CGbO5nB8mWc2YWcL754hZwAzE8ELif868FYAkvM/KqZQfsfwV/
n0Uzf4H+5ASh1lCIJ8ZvWZQvkOGuiMR0SBcgf4TF9BN+fn5jSTBMi6G26jq1/XLls6zJ9HIRCEj9
oNmrkhBRI9+QS3nldL795v86HYDq2RjrfzkV4mW0rS52+pRjPfzwOLNsjVPDkjk7EPVufGtsSOO2
5LfqFkXNqrgZ98w4vfNxwtpmba3JzbY2BYKGg7jD+cRt2NsigogH98VcJm/mUcczBglfRar2iiD6
K6KfS0ezGWL/88wvJCXnPAvHKsDMQsXfhEwaST7p2LMqn1G9J/QkVa/FsEnzT/xxrXCyx0FNXeAe
Pt/aP/gagVKpkzB2wsPWIeRlj9anWHdO6w4eqPfe2z+Lm4W1Zf8hk46QtthBKH/nL5+dOYbOfhOW
7uo/TIce9/vXVwGABPS63d+sGeExUA9OzDMpQwDrbmcR1c5dvoxUCK67e3KfXCLsNOd+87bi5cgo
zWK3R82+Da05tVy2TiucfkSQtcM9ETjOlUv9zUT5+cmRm6FdIB/h25/ij08unhW1jFuu9ZzOEAIA
4hmSZvYo4bPU7glkQVrnV/o1HsVPVyxjMaeazSlHuKkaF0ZkUqU2ZZMFwam1hdXeICAVl1032tz4
ZyfdFyyIPUCx9RDArXuaETEYtOOadWtBmjxEA/UwLmby9lXmzo+AEzQef53ZJYkmWuhjUrXCg4I7
yKwJGBwas8Mr+VZsS8/bR/bto2bpR/7wmFo4Y2EOstfYjnv7efIG5/Vmrhct1X0vD0zVHQKDINba
iSVtmDS6tXM7+17huIR7ElJXS5/F09ZHZ6ErG1YlauXJen/n6fsKdIyl3m8+4S3U3seTDsS1cD8i
ewl4uFjuMF2i2hz28QamuhOTMnmm0g7de8p2S9yVENnFFZY0/x2vBSTK2rX7d+HnsTCGqBqmOjjN
K7HqhvZ7jtQaeGMN6IBi8r27pYVw0UNbuLj2LkSYZfiQzmE9jUeREj5oHwmWPK68mQ3NMHzbAErz
A6INnOX8RHtvw6/k4kSkQPm3+gt8ozPRsZ+1HXvvxmP9Wtzouq0wccH8fVmfCFq4wTxsm9vnk39L
z2oHFs5UMwMX3iPoj7/+PNv/oz2eEbTLt9U8MNf/U29nAftkQucASKhWWQPNafZQgj69V/lbCnWf
Uy2sOwghnwSqskYCTIXO8gAc6sRWccz29wwdmVbnNiwltzjF+9JlO9ubmeUrSyygtYdyNb0MWBJm
NpJfJrE1sSCvPNCk1Ujg3eIDJLuU3HPd5NmQve5xck9ksxy6wy6GpA7B0OpokzSeltIZNp8eIz4m
exSLHwvszmo+bsPl6h14leEh3WGEeAQrEmlID2+NG9eWidUlI/rzbU8BIrNjR/eM70TmvIf6afHQ
YRd2O9ye340lVRQuDrbNiVjU/K/UhcccV0lbNp18m9hQ3t8Stt8FdnGUlRTMKO+u7F/KT5EfL6Ku
mboh6vMmNhOx/liZDNxIxkxS8l2yqK2z/hLmktWeGwtat8Y1wFx7nS5oo1Ic0UAmJ3zBX7B4DMsn
I3vwn+P2Rilfz/pOyyvLz1dphUDODHFJOVs6/peIXsg3E66lZ6nz+vD3gvr3aV8owpIumkw5FfqH
Euf0CnlW/5UwepVe22Mo2z3dAzUKsBC0pNINwNXx2YNoZNppan9u+oQq4WHYmGD+9wN7AaMPLVyV
3GiI2v2qGzbJ6ewxFZcPFInNp4nRWutUV92//2Fc8tfn+E79/ePyR9mi6eVMGR4WjZ3AjN/gMY2U
TbpB9vfGnGKEJ7JpRdf4InMv5pVHCsIn61jxQm0Z3ie807wbM6D9KSjewERt65NntaQmostXDvW+
k90BCUWHs16rOYyxvorM3oxHhrjrIbO67nZiThzbAkjT7O4QuAEUZZ7y9ia8J0UmASRw2nGzQCmp
LUGSC8I+juZGSJA/8jag0hh4wx3lSItNgwsLhhLotuHp2QHiufQ56IMGb9yWspucxlW1UY6ppylW
81rTHgdftulEjU0XKKFsMr3RSr3Fp7zbdqq16Z8o+M3/wj0SyWJpLKBH0kvchkA8zSm/CRzlv+8E
zn7LJFlwNtu+92LTPlFgf8aBLax9jEd8O1XWjWrhkamm6ysF6U+qokE8j6iQUyaKpBdcLNJ51zSL
LBaHBy2xB2yVkHGg71yyuyqipY0OEoKotJ4AmIC6KjwWl/nVcK75GJevwyygJ3ppDsi+VDITjROF
jRiTJSATgCBpNwlpaCmcU6JY0sYnBB6yiTo4jYE7K8SkmDbNLzdUHb9fDPlHdc6+rsKJnQOMsZA3
LopK1UzEsVdz4eEmYTQXWHfK4c6yWCY/CvfFDpzQNeyGZY804cj5uqbtl/+xLBj4XC/UBdmOqqJf
Ngf6WU3rrMWgjWegrtFeZoS4hbaQvRYJNkmauVS71JumyW3DxwT5LeZLUj0HYgXQWAhajuRDLMt2
XsWrKrcbTGPLK0vuPwjEmJBh3UfQBeGuqnIhec8mXzb6c4ymD8ZHOCF1/lzon4H5eU4HMv720mJc
NqPCjIQGUhjsqF4iL79yo74dHP5+ZAiYJvcUR2PFVDGB/3vhXyhKWgVFL81ehy1OpPezkPi8ksWl
EriS5EjyLuYLwIMIu4MvU2pnuF9DO56l4AxVY7hBw1YRNnppi2+9slEIB0jWEz4ZMg448LmAsGv4
qf5XNW1bkyXWKSCKRO4ZwWEICZr9ct+z7eT3k6MQI7GGoTuy92suRtyFifatIr4l2igRYErynyyt
WmW5gOpHxBgOJzgpzFTrg//FgAxXq0a2xjdT2UHfFEK89i2+7yzaxlem2rjJIKvia+YRstid72Q3
MrdRYYuaU5cWzNQeh6FxWZAx+N4uo2gFPys4Zgs+1apCGZVaomJNyjoKV0r5pD4gz+iJobdz5gWG
G95oeAkFBEna2fuAuKS28dwVExvfqJxBJZzZTZ/aSrYMsDSgd/4vuI0ZXu4ShuLsnKZFXpYh3ab/
ZfI6jxyc8eIDG7DuiZ2tDfMAeDqNH9QZSWEHzxMDtwddttBHhC7eIm29x7BAPoG5MkHDNO0RFF5j
Vn8XCY6Ms9sAxS99MZgkvFb5rcHhNKsMlthGq/bUeKq2EygBoXu95J5ZWuz2w1sKggmv6wXnmNn7
isOhfle9ilRZbtODIN2kLwE/CRDonm+l8MahDaeYr479CnM9yCF43NtNh0IhJb4iWgGpJ7iiISDR
MTnBIXyHUqKwe9mtXutmXxcWER+8p9MbIWZE+A3jaaAxGFy9duZibrXo8RCmPrErjZGh+d/vL8XP
lZz8YRYO4iZNRSUg9u9XItbSCXvHPDmI4lHincDXMypfi/TT4MzE4fP3o5EP9WPVxqVdE0k/J1ue
VfPieMlU1uM4Gf2D+DrFp3ZajxqkBqad/n7ypNQWngi6XGzK7E7UbSioua2wrfOQxTbPoixYrBcy
wkPKFJ3whrXJHFRfJs2REn+la05y0y8Jp7QharswCFeU7rEHEU1EBoLpko3i84kAC1u/Xxz1jxaB
JrZn6XPjVtBLRBgq6b3aecFNspdUB5oIWzAsUJd+Cgblzr+pqKAhFWB0oOSoV/CXh2mZoe60YFc0
jrA+LXhbnf4Gg0Fgi+pEpPyB/Tt/+yJec697Z2x/vfGdhTZ/gQY8AVRI2N3QaPVWB75xKl5J1ia6
55Ei2dhSR5PCvMkwPraz43P8qQxWh6/VI74MzJyc3+/Pz63sf6s0DrYim5l2sUAGba/Vopomh3x4
lfLXIZkTveTgVOvXBiPzT7pYijHLxCsbbw80D5cuOIWqj3E2pc1OaexJcqKD8ThQxNLprM4Rlla2
OHrJQTqFm8WV4mV+wi6PLBFAtGCznOuGiza8KCPM+kVp2AkSIcS2NJHhbLWKHXV2Mcwv2e+XVP6e
zv12wItiCbmHVmV+1T9g4ajcN4ErL/nEan4rIWRNlc0IXoB3bG0RhHQzXwHG2xSZeA2IC6fMPjvt
rgjd0VUfQY50mJqw+eCzOuZBBVVzIjcbP/zegs/7nIqUtNY5c9J8KSteepT7tbRtSrc++YsdPEXz
0V8r5WZJbVRJdoeVNxb2JJ7Dp384o3sI9hAF1dyjacUaeoM6TXQQKg9u8RgeDB5qQM7xrlhqG5Vx
/P6tey2WPkYc2EJl7gnNrTXuzMEuCFFyZve6ULNcFnBuqQbm6ZivaejIgaPXrpbdMnnBo1sm5Si2
MIsfoGKz2E0ZtJD/wPq+6Aor237Onxj1vn/Zz7Md0DyKVbEmWSampb1IZ5T8JTKTxUp8xckGj0Jw
S8YCto/58s6/o8nRTTcHuXtHvuON2YPqQVbE/2sLP9yJMUdnFMZEbMXYJLFwCJsEJkJLJEbqA/TD
Vf2Co8qAqt+jbbDpF6PRM6gEIEP145MMsPZU0C1ZET1zbpMjVW6Pj1rmITsbRyd7DpEmWebLuMJj
wbehk/nv+rUI1n8+YcwXCbYhEY40gIvXtu7i2OyCpNm14iYzl1G4j9ujYByrfJ0oNIJALiGkYjr9
8ADdn+TCsPics2tDHXPz6LGP8BAh4UTPr9TGys/i1MQFlT6bExM1+YeLSa6bspnV4OfrDk8zlR4U
RiWK5kiGmYmV3jBruRFHM4RhoELQcOfAaUTJ3e7U0BFDp0TODWXsHjFRf1RTKx7AUgz5poiu1Kjf
o9jL95RhgEKYoSGLyqXf0LmTxiBfRM1uQdsCwqYgqkOYhvABmxlyRtewo8x3qKNbmVHQ3nw1D/F9
ix7Hx8LwudwrDn6RLcY9FEl8QiOzIHWi56zwtOIR6+8pCLBnAyRxoQkaXoDqjOI3tnlWrqw539f1
t88yL/R/9NhmKU5ClQztrkfI8gYvYHLFZLMwlzpsgsTKdS+Bv3E7blT0YYHVswqYzgIZCMbzCUOa
6rnB6+B+pPaF17OqMmu4x5qcxZK6hYZmNrs3ltK9uOG2kn7Ij4D1xiOerJF5Q7it1iGiDUKtvoAu
0YIwoGxJBV4RRWHW8+zi2AmEpdnZs0/2N+T13cx2iFOP6vl9ihzfsJEgp6wAh8Z/IBIqT0A9nAa5
02hHypIL3TP8m4Uqtb8yeoY3TrNiqZLGGwPiv86fIP8Qdv8awTw34aPSlFLbLXCeeVl8YYNk4FsJ
m0S4HTSHTvUeqiFxRe/wnQ0b0fyp1OwGNesLCIH5dt4HzFHRwE6aFzXrabSEk/7AQBn3fEQ69TZl
XwZDe8GNEjU4ciRh07zlDwEAJbwLr2ZARkgBKoQNRaCJFz38vpDuY4e9YULxWkOfQJDoNYZtNBwf
+0KYrt9VcMhiBJJaobqG0cg7g5tyuApiLzc9QfKKV+gwrwl/dfUFfRpE1+E36WXo3NC00qetjxk+
YgA0qaKtQKucCTbXdlXpH4WkKbJvyrquzBHmF9tqJWVGJAV+vtNEyW5V7VknTb5QMjfLy5deLu8V
E0E23Ncu8vIeaF//HBhSmjMx3YAKS+KXTFk9x9z9/jJ8T/z/eheYVGDHL8qaygkqPwYFAl5oPf65
26HBzishu11nulfmz1kMQUoLvLBfOJJXSfpk1W86+aWyJmw1/00ZQi/HUV7KjpK/H7AQFfyNnroh
u6MJZl9zSc8qwVD+yFZtDXVhG/RQIkPgshctI26cUTPXWKsVOeSN87umMQsx79o6fhBGZR2a+nKo
iJbTaDoCh9xJW1FI8stez8SEDQQD3AisePhJ31ed4hYdA+e8X1gLGWILY6xMzvd62R5K4pJL863u
Oy9LHYnAvl4PcfNKnKDGIkh+U4e7XgiOtThZER8vqAn2iBur5pEub2ilSKF0pqg5pubD79de+fFU
zNdeJyV2QaWF++DFU1H6nZiZfasfkjR22i5hFonFl/GenKGOhuHSRG2lK7BdYtnqpxVW817GQztf
UJy9OmjJkepOkbRMopdGBK6aNrqPrgl+9VhXLhWsrXT+SoB06aP6ITM+il8m8rRys/BKMYGcWBLA
1buRcRIbV+yvLbXSjx1unoORXE9UOyMFStm/V9rGCJtx7FPIfTS+wdFXNlrvJfqyFVYliSXmScPs
v78lncm8NhG+euyLVb7uFsMix+MPPhSBDJuo2E7dJjQ2fewoNSvirpCPQb9M4EmpV6ron6b8F597
vvN/7DBBn0eSnzcoL1mbv2beT41vs4aFJQ8ZU9V6L7w1KGrOloSv7nkZFojUZolE/iDu6C11bBDY
8TFhQJTnJYFdnRTVYWmbkXUB0Ov3J/Gn3SPnq5OXxByKjhd59d/nK41D0OjBOb/TpkP1EConktoi
k0zVTdB7vGVnbWOkq98P+lPSzUEXBlnZc3wWXvAXpX8+LnAUnUjLFiEo32TDbaF+EXdZ5qeY1jNC
K98TclnU8dbsP5WC4UPFEvIYNqpdKfqKWO/8LLFhvpLu2ZYMo5IN/61pDFzbo1Wnjp8lW+PvJ238
gEc4aVK+FxrTACwitYuTJgVPadU+JoLdRn9Lao/yUeyg+UyARXiG8nV0KwzPZsC/o3MTbVqXJRJB
YG31OH/DHPcz/18cg23hYIKJRd8C3Gjd4f4wq+bOyO1mT44J7RHxfLd0/FhmzD4Ts5jUQNpQ3tL+
MtA/vRXgQZCmHWwF+Dcfs73EvpYxof/rNWYyqQAMkQypyhew8Sh3U9nLenJYVO4gW+mjinVyiMOh
3ZO9CvIA57Z3KKTNZ/N9Wrdv5rP/WH5SsfYYbGBuY8z6KEZYSPA2GeLW6CH7KuhEKieXrfy5WTX3
6cZw9Bu9csAJOsMeVI8l2viv/ZTezTuefRQuG9wSk7cnSoaMyFlADaf7xN2i3xXBx++3+R+LBzm4
RFECzssmncPF4iGIvVK3cBN2gIjB4Iy5G0CRpRhUVUsA/GqW52BrlAAfYJjK/e9H/zk0V/4++sUc
qJ7iqWjEYdiVk1soVt7Pv0uLDb/HnR1qLsspZxWk67J1OCOt/xqIEgQSniGNh4KUY11zRRzkRmSM
GDaP+JUyzbm6xs5P+9/VA3agbF0KbzDjgu918I91roz6qIkzEu6L0Hluq9uG6SyaGsO41Tqv7a1B
XlYUbnpwmzE9EK68jNrPl5HDz27BTPgx3ri8S0N3bmE7SOod1VRGXyGAh9FDiShvYareRqwgS0a+
5duc1dVu5ARdCBpYT5zHjg7FBdLQxsGtNV0buEKUtiSuKRDgD7FJUg4TgZp/RBAeoTRuNPxovgi1
q3SvQk8MhBy77ZOf7ENCoGJcNa4tyj/Afp4C/C4o7HjrDFG6eAazppXOodj7dyov+SnfiPcD9hL8
wg3m5coTd+1YFxuWmcidoOexsh2ZyymtxIvbO0VcOnqsOwlk0RAkXspNEDlCmkN4qSzGdQDDWjoU
eDJrBG5U+zwEN4B91iuR8/88wYtXQlD6OG6LxLzDQe7bYWl4Oh+jY/GErdWh2JxvjMP5xrxle9hF
iAF+P/o/9se/bsX3jOGP57zWi2JgUKDdsSmlb4wPDs2G2MPD6KQ3gXflYP+6Fzop4PjsSiBW31vQ
HwfDeTeVoiqC/FJbPt4DqmNYm+BGvjZlnC/Z5cv753HmafQfx6mq0cgrIy8PCnM1UZDddOisWMhX
XS8cgxb8vg31FRmdtIKM7EvjTmniZZqGn+PUbJJJW1h0kH4F2jCG6xS84/cL8cOYm+ef6C14fcxt
APDmXemP8xOTIoxVX5G3/TRZQYqlMvp8mRyzXFn+fiR5rkMvL8Wfh7rY1Ss/i7pRUs2HmWpWsldj
itrNEntrHXxTyaRD9mhY9TObU1KjcCQt6aafSazbK8ywn8lE35+a2B4QQWrny1Ks1MSzJPtNfdSb
O0KAzcbW8c5P7LKwRxJcMAKP1w2/k7GBuupR8z2dBAOX4p5aUwocFgsW48XoEbvLJwliZhYus/+U
WxhY7QGADJWPoLojasx61VRuWDr5YGeoExkyYtuHdwTvfQtI/UCVHLHtTmuh8hoMZxYrOfFkmMnV
PH3Sy2MhrpPgmOp3YvNsal6eejW+9RS5KPtP+t3vt4k5+8/7JDMnY03kH7I0L+rUro/7Jm2E+shn
NUYXzI9/ER4CHOJDh5G1YpXosEXOz6uCZYkR9ugF2NLGK0R50HZ0kKPCPg9O9RIWFuKP7sGXPR7k
4LVGdopDSmGbiSe+Te/pa2DafJfW2Mxn8IQfTZcWkQRTeXRjBOf6c6g8Mk3sSxTH9xHGvwCUIZS5
0K59kjbdrF518BnIkexJrfcPCzR30WYYdxPWf9QQklPKO1PcRPFSHJY5fgAVs6M1W4/5Ncu+sGJl
SErexrCuDLcZli2bl2J1pn1+ZiRTkpT9bLRWleKj8CCcDIpQQHRWYWGzmFZteQzFvRatTSy/krtY
XUbGUqtoLjeyviqQylC6sNYH+3PqcQFb8MDGmnorje3+KOAD9MTMGPKSNjgyLlqAdNRm5xV0uMTz
A7dMvBEx8/i06N4UfZsEXsZ7o87ixYmJZWjzo3RkiuGK0W8vXdkc/9E8yH89CRdv7Jlcq8nQi/oo
kkWwi9n897XhTvlawSPrs2f0RR6D+iRKVlq7hXnoMTz9rys8lJLFSVhAo47e+/CmKk66uu+Y6f/3
+7Mq/2P1Au1QaO5N2JYgKn+vXr3ZZ7i2B+1RXp5xHWtcwbAE4aUzUHhaaXQbP7WDpx1qsIndInE4
v24vindigl543VvtUyu74Fvmf1Sgv5/aT/KpwrWTmUZBDVFlXOT/PjW1lHyM//vmOC7uq3V7p4F7
24lPVTmT6tQrW/dPesPF4S627pGxstiKERLc6g4tgpouk+o4V9ThRjEKp2+Wc+cmOBMGFiTBprX9
++dV/3kroBkT+8Xt+DF9Mxe5nLSDVB+jrxafcMwfWjvtHfPDfBawdTgGg20IyGosA++yLevi+Kig
XCweMg91kl9YjW93wexvwutWsu59dCWxuXaNr03qhBMzL8sy7vDC+5jHxe9nKMQwjV6Uh+7aHP4n
S2O+mJoKIM3gSJfFeYX8Y1MUzv5CbRXwqijwd6XBmuTLDwF+MMV0kDq2L4Rui/dcIPurYW4lFEcz
D1ZxBYgqMmVI811RKq0jRUC/tkIblao7ZY5j1ggt2xZxtjtjn88kKD33JmDXawfTIJKw/MoBovpQ
scQz8wDqoIQQiHSQPQpE3z+O8P2npKidXJI+e6lmAm4aX2r32WNQF4Hgq0/+VOw1AItJ54oSfiRu
ghCnSyF3op4muC13v9936Zuy8ve2Dn7KAHMOEtGAU+cH44+LFSnKUPuCLm3LdNn2eJSWx0RFVZuS
UpmJnVUpmJ8AtvjQtEzlUS6wK1OT2y4IPeaSC97AgaG8kDjPAbwtpTAdGfij8eFnLLgg4bbFs1ki
yzW6a7vXJHxNKm2ZwKHIAQ5y+B/lwg4iJGVs2yMy6zjEHyU9NazFaXJ/FpZGEjgNIyChwqDMjOwe
XfkkIk5n4hlmp3HAnMcnRZfmd7E2M/ZyvJYLfZPgXTZpvDqlYxSKXRqPSbs1mDBFmS2qjUt7klAD
ZBbr0jKW8r2YjfdxzwEkyabEd5Uzzg/NtK4N/L8h6ZnquGTuHvTio94JzvwzmkBdacHZIbndDcw7
HjtbKEdLNvGfzSo34LQ1/EaC8b1X0U/n0Crj+1qtnIJ5FXPVMO72xQStxLhKlJgrv4v7atJwknUq
s4Zp32TQP+5rrw9qqvadtB2BT9OI55zRWqk81CN1q2GF6qlAmlMsVFqWz6oHWxmvYHfSzzWFzFNw
OxMsTKFLu3i0pkZJ8mbhY99ASk/0Zhj5nQEw7RfQGgptq+OdR+KU0sk28bRB6QI1deHMGB3s2LyG
JP5jRV9ITPFNWmBdhbk717d/XJCo1PNU73MuiLwhnyQSC1tHXISvGSdR0BxDKQoW1/JSFj/L5r8P
e7GRxJB6E66Nua9amxA63Nq+pl2L0eBt7xLstjEdHA4oyhrnuzUfPoR7Ywangk/jPx+XM54qAKCd
0TrKNuTP2l6/kWywnfcORzGcPRz2RvwBMYzCSehMiMWTvyOi7IgNSHY4vJmbdha4rgI6P9aWt/Nz
CSWfHEmcjvGKIAQZRclMl7uysPz83NAzVElma1eYPXzPy/643HJ4VnzhrKG7AvxuApHp1/CYC9qy
jGV7EAGRQncAyVYMTJxSeSksSDpR6ZmybhUzof/9dJSfz+J8OtiPziMrTb/sTtWObFhdCbRjCeEf
78ceCXdrSw9qe3PG+uNeX7jZVhxvc4hyVg6/C6dWvG1pXm0gt73sdKaLe0p1mGoruFETdwBC+dC6
4zB4BnY48TZ4v3LKc3n29xtsiKakA3uYmgEr9KI6Crq2q89tLR0lSmNWt/seIHjDclwETo2n4F6B
cnkwzqsRLcAYW4lvS3cfJuIK0AsMlCovfoxhGSJp+wC61G+GpfKCDBImrXiNGTmfy49zBfNmQk5v
Rj/698tVVvq5GFNZ3KrxfSPsa5Jr9IgJNclJnlkwlD2ThFk9tkwkR2X8rI36qRkqkEhMm9TIagYH
8lpVwI7gbiiDsRHzmGBodoLaKceBv5PZ8lijQRAwcPz9Qqv/vNAyDDaSrSD1f69jfzyqhTLIqt8G
8m2n6LBHoGPHq5R0ja+mcf0vnEmL8y48v5HG4eBCaQqYKcCTJEYnK5wBzqL/gp+RlZxXbcE4DHAS
R32J0FZUrd6oYH5AMtJSJR5i2qYvin1+UBC90ZQkT7H20l7lNf+cWTDuY4mTFgRpydyQv++FIQ1T
I4a5sG/TpYSXzNDjp1j1h4ite8IfKxHn2gs4Ebse8XROXsvF3TSR9UCUVV491HDrFoZDnurvl1n+
By7AiTFqnJm8oqkqFyuw1KtxnQYCVnZeBVvdK9GSIK9MQeXRsmW496vr/k5dnq3pP7XezrGkwk13
2+ONId2YqPnhAQHxwSYIHeWMFszBd1a+qRs78G0xu53qZ+1e12ClbiJcaeHaG9iST6TDqey2Kepd
4o4Ep87eG99K0Pen9uCvjQXIQ7vFEtHE147OCFw2eJYAD+DTPdH3qio2oO2nJt8tnih6cEjvH6n1
Jms4g8AfzoUtY3oV27Bd1Zdsi4vyKwg2sGFFwmQLBdSmvtjCio7k2e0UXx4RL4Lmaxhc5qfDI2TO
5Niv5ZKRiseVz0yX9Ltd/uE/8DRphFc2uKRgTO1orxwGOhFzalVy9RWIU+AQ14BqIFwa/jI2bgcT
q414Jyn7krBDrIYxRyzPtt8fW0wPbW1rjMsOhTYeMIZXop8kHUF7Nf6Tz077mZzh4y95LTMF389p
tiaIyMPOSexC4nb2NNU5ITR2hXRFjKaeW9Lr4AYv5WIZdYfcybb0B9Id0ofVudg0vfWlfebasrU+
sGqLn5LVJpicCFbLe7hAOhzFXnOqxY9s8aSBdIZb6OeTLa9x9+y/bR5WiJZwTIm8A4VT+pFZ4u33
PLqzFieROmxTYoCJVqkCs/VMmsR6O/iwKNATzO6PzHGefNglmW7nT0IG9dpCfDsee0qQO2qMuiT0
RcS5Rt2374FsG1zbVSssK5zBClul7M7tZAlML1Wv5Tt824Tsic8cpda60IjZhPuWsRpcWY1+crGU
v9+Si6ppDBRd9DNBPeK8RNKLiJWxiZT7VPeuOiz122DXO8mqxHZ3sKpNmgF2ibwRCMl/f1//0ZP+
fSIX+09SRFotlaKIN1RgUTH5c4Gk9G7K1zz4KIsM3IqUJ6VyCW8/m5NlqL4jNf61OvIf67ME4RIU
RVUBFr+BqD/W56TMBqOtab2qXHJiqPJnqsgJSycDc86z8ui3MH6BvVoHCmzYvAgLrCH7a+mO/0Cc
DE6DilpRocpp+kWPLghZEzdD4u9zjbFnuxeIfLay95mScUszGO3T1ploZG77fil9RbdaAE1nw/w/
ug8cTbaV/0oE17GlPPx+o/69sH5PKiSFYTjahL9XfNEwq4VAGOEB/YNV38mnPcqkF+UWIdZcJ+jY
k3xppcP6qR9zcS18AEbRcWL7nnnqo7aCmDigSpS84RmyX223iDtJsH7JT+1pgWNqfayxMNR5M0NP
eQpp8DfS1nhBqkMpX59I+FsPd6Xj39Se0dFIWMnCwQPS6vfNbYlUYdvjogQW+uZvehfK2BECPB7a
IaPFsOMsNF7im3xp0jQv1Ztyt8OP9UAQhB2cfKh0K2xLacuwRAks0mrsxav6EaxHrBTpRZHMZTbi
i62PB0r/jBBxeD/buvWGgQClHDaze7SUvkeG+8yVRtm6SZaF/aIrCCzR16irt9p7iXpr8dgc1G3k
mC8RDirdY3Zo+SyuLlpkodIqjavGhoa1wwvFzoiI7dzTGXO3+DX1qMdvzFPyKPK/Ig8x3xI+pw39
HdMV1QOWRRlwirzyXVin99lev8M14iPEyQfHkw2hVTuUqTaTxd7GG6KzfPrBffDIHAi4OJiNeHjL
luZ9KFvdc/klcyWJfKLRpcdmhYJFajGdeBDwhxzc/Lbb8yHWElJkrCdGy3gOHur1Fx3FY2vdT49k
KzQkSynrr5N/Q6oePNTIItTdCrA/aN+h4KHUbJB+51cKWm0x9zoXVaKEpBrhP/u/qVxCoWEpLFSl
arRjwgiJQEZjy04LJSrOXtT4SaWvP+/yfCtYKnNXtfICNBSS0+mnSpqH+D5WX5CtyaGt8Zf4ohZr
elcjYMl3EgTRz/0Gg5j4KWP8PrpncT1h2nmnjU+64DYPN5LT3HRPEoZ60SZn20rWRKks3FJ8Tl8T
HBuiYxs+/x9h57XkOHZt2y9CBLx5JQB6m4ZpXhBp4b3H15+B0jlX3ay6lYqQWqbUJIGNjbXXmnNM
HwUMvplVK+Ni+Rg6aaE98190vPM4RfsnkmB4+v36s9Lpqxs6MHYq7fI0jf1CBV8rLwy0CCFh1I2r
CvPvkeWBKmGV8Get5DXmMNSPr8hlA2ujYFmQvxFJbJhXfsjmY4Z3ZY7tZIihVu+zhSibP4ZXpi+4
Pv00hyoIxgBzXMLq7HKRQyQ+W5JbTXQm4cj0hzFfpsmuI23HoI8LPToyucO0dXWNBobTRG6FdJl9
E80KbMQKLh6rnaW6Me+xBx+QocVPJnaJ4OvNBFYr2EQUIdygtyeqdKt9xZ2KLWY5C+4YrteSX7qm
oGBuQjMn8HeVcpaW0fx+pNlFaFZwRPLAj7b2GS2tZ5z8zyIqyYiS4aR2bgdR5CtLn/Vuo3duTJZJ
uRWJLwPEjWenv0PIYiR76wMkiLgqP7PVNf4enrN+VZFkNUkLz7/IkMy6/Yxmi7t3SXgkf/yz8hA5
bvqDh0Fn7/snDUpW/aUPD6fS1qYdZLKnHt77PdfOEBdteo5aVLgz71xQXzv02OU2Ptz5BCcOKxnk
eLmS8yXVcvLOQdETvvnXoPuS0ztFXfXE2dDuykzZjtP3obI1adUDuslfEXmm0SK2LoGBJNDF0xSH
jkBhuI3GC/qM2VUtbUTZ8blesK8uKNLw2rbtqqnf1exhspGEWCjxSfrlxj+jRrVcCzs4FztcbCW7
bl0PcGBGIaVmWxBBmPF0KtfA4ei40JHKTzsFSOuanjFVYiZf+MiSRJsnHDFqt0HCJD9Mx4CFu1L3
Dml2swmY5dAv0+cx2wff6QazE+CWRSuva9wGcCAM3/bqtUSKW3noLe6wPZDvCr0YHbuEKlm3+5eK
Ix/CFWinnZOrj1oMKcX4Gjf9A2driKQ6/P7SKVu7MJwG1FpxUmZ3oZNa27rhJ3p2Q9h18TIJZwNG
S+tta9/p2iW1+Pji+dvOsykSW3k53EnkqUybpthF0ynKV6bJvrIY/C18KUN/wmuFtWtaNfiDt4OL
jJoXcoP+9VGPUEaCh3dNXGMyqGFSGDo3B2F9eOmu8bMHTqwRFg2B5fd0OSU+VF4WB6Z2ZnbhPuLr
AgqmLzr2g9weaCA1d9xtmSIfuhfPJs6BY/yeNI7/1BI2tcnTQ6TdF8lu4q2w59NHpCCFfArA1nhL
QKq17OawpLKlVy6L3ubflwa02XrEtqes5AyqlvTZveriR1o6gXxoogPJzItawinwJYHdRyQFXPNt
dst9Cc6Mo+V1VDNmPEo2obfW11g/YSuPHsf74bu5675453SvGmfZ/RzpqJxVatrNo9Pe87fK96Se
MGur/IMwrTO8dRET37uOc89qMFz/Sam32bPJjriZCClAJErsYC8817phNwQsiDsNqgCdKdpNJrAq
kBg8S7JjcmraqhLD2m087RUOX2QmP3TGrt14BNEzK3Rn28WuN5Z/r5N+tZx+e/3gUcN1THa2+ksq
8486Ukhio5T1uH5EZ4tynCOBTG4h3iEw+MXFf2s+EHFoDHXRvjIkXrHwAYqLX+WF+gJABIFaHFl2
bOHItFj2xKmNNl188fT0kSY2Lv7oKjereTh58Wo33szMEpDVA3QNEHItGy19OCclntve0q+xlQ2h
s3//kdLvfV9Tok62VCZnMo2jm35jJpRG6WWRf7d7xe7wqNU7Mthm9Y42G/Jr3Dc/faL8p7e6xeyI
KZmuw2v5d/VpVWFnTHkq7QzlmsVQg1tKrv5Kjw+bPlL70s5rVEdS7owjPk39h+OB9YdOo4Qw+P8+
X7kZ91RmqQZFNwVHQJEfjDpP1E8BaOQ93fZv/0rQ7zNEOMQAZLUuJjT023KBWnv/ai3nv+ALKZwO
ZJu5fQjgUk938r3xap6g+1JXsnDtEmPegti+1Qz9mKgjCQI8NItZgNg+t2Q/4FyA9mBsI1I/MryB
yA6vbDSO7vJoLdAflrvjLAxEo+5UbxlOp2r19pQs5iT7tYxhAD/gT3flDw3Pf12VGxmAUmV+ZYR9
dBF2FErJA6VCjJQYPa1DrzDPFyU9kC0HJvEJX3v5/vdlqP5xHbIIoSVxctP1XxCHfzxs8qAJgWxJ
wbFaqobtvZIhDJmhouANPsu7Z2tvbPCyeDbg95N+EOFkEgruIh4ArsNId4EcfkkXByALyaHKBze0
vELhBHYn3skHhYQXIL/zEJjOOdOfo9LaqrZEDmgL9mqwle0eXfxCtqdlfYdPjy10U52Sk+8DZpG/
IPA5/lqgJR/YGuEon9ISVvG4sE7hnfAc0QKu7GnjoS5+xOexSt8mvhTSOAgJm/aSc6BQYdYO5CsR
EkxoFdJt/JycC2aTVuEkML9AhmMYEwC/4g6BXTd+k096VR+Tl8nhIwMcpuVjyul+dPE6QEYFrAsR
xYlWeP1P8ZtOEGlgF/fJyXOIFVhV8GOqe6wotjrPWGnJEBtic950iDmA52jeix/qh/4cflpbhXAT
gmYWc6RPeAlYu/STMMzY3kvMwAdArYDL251DP6zHaNrQHvY33pKkkXcR6Xe6IBIQBDskjH6xkI4K
DHf5oX8WcYOglyS7rnGHu+iaXdH6iCS61GfRMT8iujdIcss5MnPOaMPGHT4M7riv7gh7246kt6j0
03PiRhhvZrvK1Wa8G9smbxtqYFT8zqNHKdw7khs6eMQxPvGezC6ztxY25wKQTcaPM8jEy1xosE8c
rLCmrQG5nopH6K9Ov0ECegcp/SHuFuYHoeTRXfsgL89on+/BDgdrQF0kcTY4FclPgHzPn6tc4bHH
nze5dMF24+JtsllB5Lq+VcxP8OhTOZQPwmSHL/oac0WMCwYLDBTehQQVBFxhxJHs/jhRkgHePUWH
GUVDDN02dDDcnsHrnJV7dDP9lmdx+IDPuInvdICFmrTIr/CmZ5E0cD2abyveiMWj1bO4zWPoiIuX
CUaISPgd2TUnWULe7kvQ0PX38YkjBBhsLs1ZjuZiQ3Lp/vHV8h8EV7Q3/rDHg7sB12FpMvbrmz22
Dyyl6YqgPljqZyNU+7rkXlfFcuze04DjsXk2iF/JVdGxslM6vkrmKZBlUJvaWY/gURZCejBCwn+k
7qL5xlKPjbVoZ2kBXkA5ydNbCShniini42onMxmMe8C/vgVspfzMs21Dc0eOsXh0+3rC70PsF0Zb
uSNjLOPOFTpkjoDhanTucHN6JXsCVLi5P2QIrVOkQAtZZ3VCbCBoej8/+BKxXIq3rejItni0fZVz
dprdd9q47YzRKVWYqCpCFMRlYcfTnKQbPVTOeWOuZfSyvf5eQ4FJPOCKNHBx4VxzuSfebrLFmty1
9K3pvzzON0O8UKk6kUY6xUSuhHIoBMVty2BZZRXnOZyklWHTs1+YE4sK8UBcQtKMN8mECR1zswCz
epB7LH/l0qf/qwvm1hAFu5pdZyZ90PhJqnCIxcVqSDq7UfGeh6PbpyRZGfwxoXOqidwuqQNWPG4G
E9hBY+0CEtrK2onA+3TCh4FnfdY1dLrjS9G7J77MThdl0/EhAQ2+JLOWcuXRibnrE+VOGqEi6rSX
Yu0o46YtdUASPer+0D+ZdW///WUi/bT6bt5lQzv1ZeMX7aHgqeKNxebxQEFmHdhWXLlfhMJC/KAZ
owKvWKEz/vvH/6fBeFs4WibReibdR/iJN4OL1DSVISnM7sCeaz+XrnPdRfaO5sUCh4yjHzRAssMy
vU5knxKqSBzQHcl4+8OBnsFMZutt8O2gzNndr8rCaW3a2Yvdrln29kVZ7D6vu6uzc2i9uc5uB2cU
/vcvntvz8243LJ9HO9t3jrY4GPzXMAAPzwf+SZb8gvhju7TvOPfZc1pYBcJtTtztl60DLhPpGr20
YgEy0aXacJvFU8mf4b1xXj1tMFScVzMEmGbVgqgjeXMHosBw3c3Hx8wxnk3JyeJjzjqjciVWeDqW
H8VaJgkKHxuWjA8Gt5se4a17BIzDv9Yb/s2xYvt0j0d7fY8oxhGcnobGHKYwchLgSLLY+cv56v39
Hv1h/qgy7JLleX+C0HJzh5JAbetcUThzEGfTumnsaiUh6qsRUsrfP+mXkeNmMeDvYyILT1MztF+i
tn8UNrVgyvkUWtK5AZpOEtNbVh4mkn2Gnakt6e0Me6TzaIhCdgkkoZydEnGtIEbUMhjtY/PD9/kd
iMGEHKMNQidlHhQb88Pzj+/TRXkciplKmmXqZFBlJxcSgNassEBkDxa4GKbEK/NF/ITMZziULWvx
POwQbUnMEYwFMkCfPJvh2H3r4YLwr5HJrWvhLKUX0q8n64onYQAyEq/X3bJG2x+73tsP1/QPJbyG
hFnRFJXuoKLfjBoqDS6p4unapXguIfCmuzkxXqEzQLE+kKZzUI4BEblPwFLEk+K51ZWe1+xUDVwZ
TgCy0B+e+d9Zi4r5z29k3Lzw9LTMNStvi6OeHiuLPk4XOpPa2J7O66SevoEjZe13Vo3XULpCdWK/
fQ1G9QLrwu9HkFWCfuzq8YcZqvKHda5htdFn1TsiPevmdJfiNI0LbTRIxKRY1Acnaez8sW8Z3hnv
QbmxBIe2jqEevBea6tOuy9d4ULVhrzBaf0imGQksQxPUzprmTMSUlAiUPoO5JQFDCYHfp3LGICrU
P3zxP23huGfxcc4lBCqMm+up1WFvpq1iXBCHecACECW4GWOHvYIzfGc68gvvcOg/sbrvLsIPn/6H
iTibN3ULekAu3i3eIFckibFzS/p6eyeo3wmjKoRlTI7G4HWIj732w5H0z7+WmzQ7O0EB3EJqhjFC
giL2gJl7JypP2bST0601zK5ZJAJY5KOZ5CMNj/Tl8iJ3hAYlmjfT3P7+YP0Se99sVhqmNNSjEqAS
63ZfLEOzwuKE+0f7aMnb9JnxdJUzQCR8H97pTJPgcuVwrhSuxQTdxqHcEQPk2VVgx0CSJjhMdp07
9K/aGSjJzDmA+KXasmdrm3XyKpP3BdPY6Nwfvrj6e8GpaTI9mvl7q/Qz/r2rBY1kdn2BJmMIMMgD
3JJoX3BiVe/CWcvmbYUamfgxi6l8kFAr+UOJGSdwIxpzEE2gnNLME0S7aZcDL+RBfa5peWrWUw13
Kb4XmnDZDNG2rXkAqKsQAL4ZUE/26adAUN24T7ONou/Redf6D4vxD8ZXU2M5Io0yJGQat05BZISZ
GmhJeJemLhJbRSKEB6kk6bZP2ifDaU6U7OC1hRQSwMFaEhfAWQCz5HTFFsTwdVtUTA8E68Ubi1QR
z0V07n3o2UIaZk6ACxjjtTxPV5qXf78pv1v0eYKhEGNjm3kc1m0dZGXmJGuZyRNDd7kdCGOoppWU
Y6VT4CvGkBAj/pqsRBFXGbGNKufn7GI0MJxHnxIbdgXB1mhRf/hiv82V5u9larNGihGteCssMcNA
mEbV849DeWkhiHVkcDqquYH7MUWrv18E7acPu3lXSWqvjIKhxUeGHmDp9UtEpM/4Fu/yi7UrXiRn
2HcP04OyV57Mc/Ee3NOoJtFwJW/m0264yZ8/zgQ/bIr13BCcI0jKk7nzdnNQFRK9r5kx3hyaFarp
rXeXgkLNHsX3hCyTv/+Q3wWR/75qt7uiUGWWP//zmBUHjDSy8KR4Ky5fUazyCk812N7sBz/V7yai
X58JvlMiqdr6jfsoCEIpNQmf6Q+Pck+6IDGf8kWUX5RgdCXeQkbWOrBnPNw2/uAK7yPFPvWISUQG
KiCQBqnimhbe9IweipodtPSuzDZ6fPnh4vy2/9x80ZuqSugtjaMgS52LE5KgPFMPQl5eh4At26+Y
YFX0ftkyEeVLKKmiqXWS9ofLdVuFMCXV5geO7YIeGj7bm2+Rd51WdYGnH/LsmsjfrUg7BJGSIl77
KFlXHGlLYpT67Tzt0TQSAXAkNm2z98FVZtMBz4AV/7Az//rMf7xSfvtON+s/DvWyDMXGPIyCtKUr
646CAinwU8k0MMjkD7ceWCxXHF8m762W2kXKcCgbj6YcOvpwnWDT5atk2HQFSWkBiBT0BJXGzVec
vg+djr0jR6jffxkTo5PwaMiPXs8sUdfXNdjWntdnTIVt0BGMNeay2OJ5wvqgd7dmXH/5A2Us9NKP
dGDcID6l6qMlsprpONVlui/9etkWsd1WzNnr899Xzc059bdLc1OdtUpeGkGq6Yep65mg7nTzlOIB
m5K7v3/OL0D+3+7BzdtRUzDOBEJvEib/0Kafht64tXmU4UO3EV1W5THCvSt/eiA7U4PDJoR/gc5n
N97BCIEWiYKGi94CWS0yuvKXMie0Pu9XIpLL+KOk1q6be0N7MPoQx4uTIo1qLf6ylaLjDz9lLvz+
8lN0+d8vekVpPKktVZ3B2psVoWeIUTQLrCJSaGjAe2CcQQ6lhLXUbeFkReMmqbpMCTcMGGWmd0L8
ZgbMy72VF7xMM9xm8JnQbumi5O1TBRc4Gga4OacBo0Dd//T1b94Gt7f818zpH6cvq+zyvC55Qg3a
1GH8PNOf6rWfffCaWOgd4Tw+DwGZkArBGgZzL0b31mOXXAdjWIwrvzt6woHnuNF5Eogi1lY6AXa1
GMD7+oxV5kzCcyAKq0xsnLrd1sWDbBxy+aOyoGIa0jIvuN/htP77XblNHfjPz8JCA+V6VpKK8/b4
j5+VmkqbVkaW7EXxUFgHTz2ksAj8Ht+6gAVcu3QdBIrHCSkD8QcCGg0TDNwP29+tYPR/v4Vh6oRW
mNSAt8s8KRKjT7v8kPoQFQyopCoSKmGi05egC0B/GaYo9vD4hI7hf7IfumWEQS+66+Fop70rG9ey
rZxeVC9qRVMyXMvRUYwBvSDIGpb5sInU3slEwHD+sg2Abku1o7MDKeJGNq9d/jG04V2T9gsTZIaX
vSucNTNa9pH3Knn3PYmo6ELCGu5SuRYxhtWDoxMt1+8t5rnquYD7aun9Uh7QMFC6NWrttv0IcZhY
RqNbBNl50Hc1VaAGbtWL3qz0yQ9ZCeFzkenOQExsJq8Cn6mAn7tRTJhqPGzqcCDGHsR0+VRS6EQ0
Fv5++9V5D//toaSY+s+F/63dO5Qcagolie+me5z9pj2lcK/IH2bA/NbRXcrvrHLlnTXOBQUiyNpf
I8zETWHljmRcThPJgBLSkf6cMSQXDwHgCjDLqKUBfhwEdFqnYNyOiGRXkO5aWEmNE6uHKL4OGfd4
JwEcEO604s374eX1x6dVRypnUn5DrLjZoKtJlvKi9bP5VK+36INlxkG1d8prBApo7LH8/FCaSvP+
9dul/O9HmjcH387PvXps2vyBitltNhynFkgvUIgzWYft/Pcbd9uc+s8TY2izZVHEc3E7dTP8KY3l
tCHpiSQ4kgu7SxlfE/81j8n1C91RQ8nM2zJhVk3ZUJbezu+RmFRfmko1KnxlgNxgCNgcyn649L+m
679diH98tZstxc9TuSXgRDsExmagihFJHO998sM3SujbYjWnso/SJVD2Uwuf8iDlLiV8n73kAsRU
KeKEHHASJJAsxH9eZy8mYDxOBDvRDHahydnHIJ8YfuX0xs6kZN+6/1qUywpPGS8TezKMXTkQXhV+
4Q/aZZIBABipxi7H16sfHKE2tmML3jv3TnGKpKJTNmne/HQgv6krf7tB2r83Vt9se9XXe/0SzOGn
aupi0faNXXpECKn6l4LIW6LtId644n0ibXPlDhk22wjqAUZlM9F1iZAn3zM7cYO3knRjBDmxk1wC
alDCO4ftBBavweEhj5t0hxda+MEyqCp/WtH/uJE3RWlomU2XJaZ+aJRsY2GYqdLXRvm2grteerD4
UlHnDgrKNAHsPbtDKT5p6cqYXN3YasEl5gWvj3udW89x15HGjW5wbtf2WvTs+5iY6FhukT+rwU6K
P7MAWdGboFw06b4TnytjYypIK5OV3zz3zaYwflimvxp7vy9TcnbgsVN637Z3R62Vc00v9YPgvwnl
toMF0BQ0va3JPgQgg/UqBMysb+QWcJ6DrXlT4uUXKsuRZATZVrbsxuypaoV7/sRqmsgGaTxiYkGz
GQdPoxWMNshDJdHh+BTkwU0ibZGnxpNVqhvdBPOmFJQFgQtYDtUI3IBoV8CLSYoYJhejlgCWqHjU
ELBMyXcfXDMxc+r4VeJwVGMhq6LgItBNm16zRlqBZ95m48lISnwdnwNUiHpQWO9Xwooq2oE6iu02
2mp+bXdRtTWHceGFmeuVP8XqqOYfN0KADf93YW/ODU2iqwK2auUQ+GAF10J2wqa7SxpXYxrnuUYN
H5XujRWedUCqXUSaSmAwZWLWjqTNR2HXji+YxfIAymTIKRDDvJE9q4pnB/K7WjFtEK41+CM18D4C
jhkT8kBDugvxbMW9K2qZ45VfBfjGAI+Od6iMV7/+agNpU8mE1kmkdNP5lPvYzWvTkUr+tsXo9DUC
5ZnuIb1O8XlQOT2ID2rCRD26hE9talF5HjuGhKpOsiexdsZG7N5CeLV049yh2EjR0odUUPLurDt1
0ae8B/y7Sakc7Ygzxw4AlxaF6sbmc59cM/w5OdNKkUxj5TEMrwn2IwlJHLaATTACZdBfpfqtEp5C
EbWwKcJFh8SrFHYFPLNVj+pstdAOcotvg3ZR1wCJ94qNXnUENUvLNBwW4mx5RNNaEI0aoxcX7hR+
oKLs22IFKMo3L3F59rqHqr0O/T6xXqMUUUul25VJIBAG2zR5kj6kNqIN5Ll1x99qepazZ18nJFnJ
bAWBVEDjc6gKGBoz4Ii2VYA4krPqGCiOgPIZNW9JYDBwq8Jq4dp/a/1jTupE1pPSMZ4tb2lGJM6G
6sr3xaNBNjNCkF74mH9XrjT7aawwa1scrzB7iCi5wiJHdzScgqR1RTadKLnq8scEEsWMHooscyYS
WbqQQrz97rzBrRKgDvkRF+Kiid4kLCVNvRJzcU862tLz4mU5FOeMeUNOSmbmNMVGsZZFesEpVA6u
RLqhsjRQy5EQgn4UKVfq+ujFNLe56sSVYS5iajfaElMKC2OynXbozUBfzHwQvVnRuGNxSdlaRMDO
CR/TjmjymAIIwWIP2DUrtlry3CLWu5e0WnH9PP+a9NwxM5CEMIYylTrCMh3U02P7YWUxRhWOdZLo
BjLKNRYCssBS0NZxLdJtlxYTp2lJ5MGSjcWoPg0laNcyc7oEkkJAbr1RHCKWtRQOeIZ01MbWWvKa
44hBSJHqhwK/SXtVKoztcjof2EMYWwxh8v6LlegMmrSJMSPF40XRhGnR6d6BnjuxDOjTu4vvrztq
dKmo3mIV6mqfL6YAJ5b33UmEY/J8k0thp1O5lIrrfF4LeRtLIWtFbhZVfQaIK0ZnuPJS893oTBWR
vktt7EZjvGhImKmTfQbK2VMUMumZB4swwaAzkSnfo7BNPoXcX+U+OcZ5R7e/fCqy0clHsviGZjsF
w7XSeoJ4yHERBs0e+2xVV/m2Cxn9G6e6PRa+dyysYGcO3zEy65p6RYkFWx9YPJ7oBFirxglxPpOy
EXSDJeTLVqYFArQzCHSnq/rLlKxyC5XPUB+QB8vJeBzHs4cQcULNoUKjbAhmGwDHDpL/1E3ynZkq
OKwaNx17UozSBxpjIHYDOworJ/bDcRF5qB/MXnW9XNhkPqfJetNanImLfCuP2bEqSSudNNvgf6pB
wOSzER2YrIkOU9gEwOjmNSTWbzIVkFgEm96KTkIYApd4UcKBcqt0QdlJhyr90LGQKe1rTAiOofqr
OLFcT0d11aLebD6s+KMSdwZB8L4kPpvsWBFcfil5TaWHEhOVmeDQYKJAKlApCIvSNBaF0h0zVUCv
ipWiEZ0sJZMKMrMkro3kSfdeR/S4RnnoOEGPeOW19jWacjcfdloOcjsNlz5C3MK4N613ozv57XGK
/H3ajPsmJaiioQtN6mt4L1DBQZCJPXJcH8fxSNvHrplWWKJBFymzK++5lMlADyGwmB++0ix8QC5D
2ixT8oGkqccscbGomgvymwqgFSOrJm5UAJSbmBe0RDxvYKDaf1Twk/+9mL+V0P1vrfjfN+bN8Tec
pDDXoE4ceD0oNYDLFJ2gSOCXtazLjahMjk8WmMq9NZjaDPFcqbQ/nF9upxW3X+JWXZlKWS1Lpe9f
pqJH7mAMSxAVligvdDJtx3OrLXBhckbGPklEmbIxfMRfj7qwkrSDAkGjeJJ5OQ44PhHSx9i3DtB1
krfRsaZ1992kc9bwijBFwBrdi6+9KkP303X8Y4sJDAL/MNAw3ZZ0XuM1UmXV+QMmG2xJzjvunH25
x1T3w8Uy/ljd/+OTbmqc0GNzQa6N/lV1K6LIx/pOi0a3ju/z6XWEqxPwzJbpuDN5EzWIt8wRbwVn
+EpQ1xXbuTSpdtHzPSEb9/E1Sl1VLjj4P48IdITpTuuumo4YNTNWNSJ2YTjLEuTDDmxtghhk2vTQ
sKmWvRzzWTlrJ6H8cIIw0b2WTJoEk+91l2docS1k2sVbm4ObVjFeCqZdCsE+KUUidrDWITFPpmfK
mdQkU9mrOatkCOI3A08NdX6FZUENvX3xnCE0GENSvGV/H8sRghTRW1RE5VXta80uqOER++HB+OmG
3hzjy6JVrFGkZxgUSOYFNAnBMZBspN12oz/07fOIatD7+uFT56PZbyeD/97c2yfB6gUrJI0CUK/A
HWix/+S2JngHs1trFpa/4dPKP8uYsJ5GWekjecX9i1i4jT7+tKBnvdPv34RYTMbZYG5u/X5pGcpe
VRfZUQreBPwHAUGGgseJCyh6ZXdeeAIB3aM+/Amiof2pMYS/fz4bgRdTbmdGySQ0aZI1dOSox9Lp
sSfpqfXRagaYgiJa3eznAitLltr7RlLtVjA3VcBgYPLPfm6tw67lPcNqXqbivR499OK9El7leJPG
wVH1FTeA5KtvQ5VXsNyBoFbtOLom0bonOaVmgzMdCwbLpHVrUYgcc9hH4KezbGUZLb2/2Y9bLAyx
OJtSepzGkGMmY+yuXAF9dieOHUPaurUSnWBBH/sUZ6DQB5+i1Rc/rNE/tuhlSYfAJjLnQif074P+
mHlKPpl1fpD6dttTJYRxbwtmuiu7FLoEM3/LciWvAMRtfHE+2/Rga1qpXA1FaatG5mIsaJXy4mGJ
yx66cmJZZU5cwlOogKZo5rslYWGTXSWz1kpfQ6aroJ89l3q1yhPJ9gta96H809LT/j99nP/3VlJu
xHh1LxgpfU7pIl/SCa8S4cioiA5mtODI5nPCMWzDCSW0rgUtUwWW86g/cNEX+bbC7nCSXTpO1YN3
SMuV8OKfFAFT7JnIZswwTqNtVPLUhTURWNiJwYw69Upygo0KVHGhSLbnnM7aWgud9C0mAQ/MZX6A
Cz8gdlnT1H2QTopTohpStEO3KYlIDaGvL+ItX09aN8Gulpfy1YDyf4pe0vVkvrYHP+Y+YKXj/1ec
YRNLq24P/sdcJR8lotTNhMMvdKWlru8E7YOxY05FHb8QChvn+F2hyG0mZR3dw0jlLDOt5PEseC5U
CyXYdPE6DO7afhWpp3Ql4AmkY1rvZIxlOcXibJzaha7yTpQWVyu39m1mMEvc9/6mYWdOSGM9a5yE
QQcY6WN1rpnJRHea/m3OMg44yaO4EenPNttUfYmeo5gkrYwgDLFawygEokeKYRrvAipZ5VmIqSo5
lq3Hb44JTqCuZoHE00CiUX0oD3myEji5zWctO8GGRMgDZp2NJNWLpB/mi6+rZ8GNTrx54AdEOAhz
27LWbeb4HXXXEvejNQpOaWRrveyXCvSmOZPM8+22P8Vw8Alc8JNdarqZstaHrSY+KvGDZb1Aq4AH
uCdkTu0fg88RQYa0IXeMFNUvQ13H5S7CCKW4Un8u7pkBJt2n/kAeVvs0JGsaUJ587ePH5nqE+bjH
MkeK40PKkIC2Of8pB4haHxMm75ELpSzKGjvSt61yTKgDRmNZyG+d9QI34IkkSMyMO0li034N/S/I
B/zOZUNe/YauqVaupHoXrzIWFd13iVfeTniKxw0PJ/qMAgWtbTGjWnrDhcOJwd/mvQiX4WPps/Sd
1tgguRNeVWLh0FlKwwcHSDKYhzl9gnRX7J6yvw60k2Je8s5Busd7GdsGpkSTRZ3YnHWpoqWV8Kpd
eK3bgDR28EdSO4pQgQrHKV2sgPmNHyAnGJF38iaOHLIn80OHQobByV3Ht49X5oN+bp6aHc9EQNMF
SjhK6rW36d4byY4fpUUEa/4YQoHfmWcvuwtN0kDdYdftREvGyLOTge4P+TqQXVMgHxC9mB3S0Br3
5LoV9T2amuAkHIMefSz2ULATJb7tGUWbnFquUsAoYClwONJV58tyA3OZHtBsKOyJJMU2GBN5DbDg
ksOUr+NL0B0jTlotfM4LYsB2uITKMiIbU3M6dR0SUnjR3hkiS4UDI6Hollq+zjWn5aeS0X2IYNcv
4gQjGhDoI9Nj80y13LV0FWgDkIlR4t5rMB3mG6HAkoBxnjwVaVfb47hK9Ee2D56HLrCp/Jt7HfNw
+FzJC9m1ID6qu4AQIH8XaWvDAxDLqcwmuLKwlrnKW+oQGm7qf8qdC8xyFD4n46F616CW0x5F/eDP
cUwmCaVnou4K/uRXE4HAQJL9AEoYwsGix4obD0QZ3iewLinqxtYZE+gcpFWS2YnDCZyjDpO2KnQ3
5zHKIKR1CqlU+Dc1ZnKfeeToDxKI9XbNYKmLsJ6iG1zqqmsJT4NY0Fw2l211aIE/Yr49diZOiZZT
97XDMJqtVOWzV+9GEbZf9lipnMCPBclHMJbJR9lq0aV8roT7BBt0hMRQdsZnST7l5K9WG1XhfLfq
9wZNRahySNyr7wgAKmsel/NCvYeZh4RYf/YtrLvEVi0F874+5/1xDFbytIQia8gPpfoJWmgBHMS4
tCQ7eNjre8a/K41IYZyWPHjY6+pNDRNrOTp77Cb/Q9iZ7TaOZVn0iwhwHl4pitRsybYkWy+ER87z
zK/vxWg0kJ1VyAQqE1kRDoVEkfeee87ea9vAV5Kn7LO6d6JtHQi9A4hid58VNgCsyDaXQlrFP4HL
indmtk2xDdiDrL+RlzyQwltfc9CxNgoqw+HQN9CQ2zOAZhp70J7ybfSBisC8RKfwVRaPypt/DX7Z
vqp4Y8ZHfY2YK1ahhay12NMw4WyVc/Qpy9sqRezlmsq1Ikmx3WE+AR3z1RITbb2kWK6R2p/AHSmr
92xr/I5HMC8DnkjPyL/5UuTgUcNQ85LZndJrGb1N7A6lSjgLVAScNcTZwuHt3mtApj/kS4k41Pi8
SYWBGngjsZgWBCmDvh/ONHOf1VBEuAKYOaUl/kq+EKlFGokb886sJ8tW5EMYrq2YLJHjSHl7luKz
htfE7t8zui8SOq7nJNkU0xM5R5PM5W5xXeArqpJLqZ5aGZ+zipbHGSfPB7fmhQww8BTkbj2drCej
IhHxIRZ0n7yJkKNbLpzlwxi8NAlqEhKznPZS1EywdvXJ3EQOP1PlDBNX4fA0Es0xO9QPMktMLbja
a1aAjfOswhXKjyFyQzJxa6xm7KXEcOI0O9DvJUpr20jXgM4j/iMn3g/bDEXhM2YpRIPXfrRh0riZ
sEfwSBdTW3X7BIugRKI6W9d+kyNX+lneUnoEAg50VtgOG8VYF5989+azIbpV9UIs34x47yUoHXG5
1QJH5Ghcd5vwmOOBrt4r7t4X7b1ldIMOLibIwetjh9FNWl+ZDFO+WtFa2zIUXe5RiF25sZbZSUaP
u9fgzLfkmzrGD22jxBE/LcdckZrQutUtPgQ3yxFcyv/+CDRUF5e0qCVUOil2WfiE0yX1untQrQ36
b6UX/hjmrXzkp3W878mWFH3SY1hEVjMOK6fZ8PdZZ+YXoN7XCI22IE568gRgLrTXkicm3WMd3OQe
6dx+fJS2U3VXrX18bI/Wr/6GR2NdEjYHdajbaqWrFG58tGjve9Wdz8D/y/bNty87CuPIaTeeaQUH
XotoQtlaoou2u9aceGf0m8C4FOValDe98A1QhbBjiHoEuTiWehqUDd9Wom775qHhaHF+EV3ivgyY
2McuN7h4F130qikpI6tmOmHrwq51IA2x+bYCtz92lhuQqAQLDpCs2Z1Euu7cMpiyUFCxrrDxQmAK
ruxqcHgmT2Xfh8BmnBXlBS0/NDZylS+T/1oRy4h6iZVTyF4wtP3Qcua2QaQm2ULJ6qM9C9CXmN9h
hxZXw2e4v6f09PP1REuFHEfcYiFbgtu9ag8yIznHrUk1wjdsvpjBs5WdTQ4p0O2NwRnedXx02Yod
CNFlHOK4Og8uLdl2cHibfDlY5i6MdwhmXxGkCioETdamXrGgOPq3T/oBe4+xAvsgvBvkPG3AV57w
pXls7E21sd7hAIzRXmJxsNbKcAyeSqhnylr9NPjmSIZGh19uBOLOYZTCz7aveOJMCR0xy239k19A
nBCZJ3q/6ttViTfaKsCFgOfbtxmtBk++dO3953BT4syfaeIR4Xg6nWebfaqD2MmYkyhfZH8KAnfE
GD2GjlW6SbmjICKsQnyi+WeA8sIi8yN5xR5XbcaV1xmb4CARTw7D4izhsAaIoOg2snbpG8wcjhzI
itC3dsTNPKytCIRwWneYUwxpw8tWrBZ4+vgSZPRER39NeJv4CASStBz88/E2IaIatuueezNx2WdL
Gih7gdAGj705c9IT9EUwMyL+RI1MzhGGyWV+sXDATPt6PDaNx0N3ZUevtbNp2y3bwc5YKBnr/Dqv
QrzCTnvNKDbXxT3hqPNMs9Qsd8FLQIqHQ6s73xrVRiOLyGn79xSDeXTGPF8LX1WzD+h8MyRO633n
iO7E3MkeCaHNV5pywhxSMu6G5VGsseq4M3vdWauuqrLlfmbQYn4C7GrKda6tpO/GcJmcsTX2INyz
rQAfp00AGFBXf3BYQ7TebdoBnNYe3/OHSJjhp7kWmFvVNlsJjgKGzjLvRWD645SUPqg2YcZ6gIWY
V5Uc97y2OqQPWu2yuZqYXDvBJ88NG1NSfc3qt0lnytjQke/t+chDFgebBlQJAess0ZZbC7es2IjB
e/rD9iFyt1bKpjfWmNsag+aoV5KEtkX4ZdjkLaTtUb8Ir5AuG1zffbfTP+TkO+VxDbmJz0G8z1YV
QZFYUI3VKANJelo2eSjxwS8of1LtaOKBzmn2qv5a8P6vk+5pPXlQ7zANIaiH2zyyQchnO7Dyhe1f
smTLsK96xF8DGTaZo2WAWzpjZb3sC1yT0lFNdmGzTgPFVp+JVqs+iQt+HtO1j9Ol3QusleOuUzfL
VvDdJ44Qn2jqkWt51dRdSptln2p37qgf38eSYk/IiiubxbqKsZlyn3xMmKplaWVBYKmIVr91yWvx
1JzZ9iI+MrOg5glwBc/cOgxW/O9P3BtP/o7tSveshW6WHtO11rgoyqXCVbCfwQhJ/fvklrusfkna
38By1WPpdOv6Db3aP3fa/nSR/qO/ZUqWpBLOroh/QiH/oj7TpTAbzHDUj1U9HDT4HROuEQurX/+s
DqswfurT+qm2HgI6YqpU3QeOqhzKGp0u41X6SwvaE44jT4Y4M8hnPIgsMoUJjJ+HyePXUL0FPbbb
cKMUxQpZKFqn1TgfYmXb9NPKYE0JoPle1Pwhcw4N+vwQGMwGxHpXWf8mNf6T7/6fH3dJNVZwxKt/
zLd/+bhaG3SRFQloCOnSWghGtbj+kisjZlJMNza2Hn3oqQj9I6CltF91DFBEhTOFKpSnuFs15MQF
qJmGrHPTniNMaVB3qhAo30TpW693rWitcLNtzBwKp1Lvw0hZCcgOGta6nF5wTUhP0Q7unBiMer5S
kAitKe5gD6lct6KnMP+MgJxI3NBZfa7zh9nkRG2VRzlgAJFEa1kLnMLo+OcktlgzZQkHavwz5/gb
HIXUQdJPqBgq1+cFhYmFXHD0GqGBoj61+kXu8nXlIx6LNEIz/LWQFk7AgLTELjCEjIZGwym0rZky
zW5Yn1USCDEMm3nooEjNpl9j/nMnz5ns+E1DMXwap9rR/eQpArzkd8VTXH4NOCtkkTBuFdwOoo25
Gg8pMITShwthBq5OTS29VQs48yrk+1QcNhojd5m24qxeiGSUm7dlrKoao6N1zDI4OQ7jqQ5Jt2WC
EYeAJ9pY2hiMnG7JTFg41xjjcq5ELLu5xDR5JnSiROrEJRLSmbyci27TwWhBSGI915uHMXPuTKeL
QM4EfiHdnJ5mhjxNTyNMpRUy3KymfJK7/rUyWXfYY7T0lqa1U0kj+UvZUUjxnLPklsdJbE+E6lFK
M2JGXbGomRhtdtmJ79f4HjhTT5tgKDadmX6kuBWlglgDXlSdRGoxgIgUJzm2pKGI3TCkd3vOq9T7
52ddW4ZY/3Tz/21kYjStNIptZBwrmWO6xGkxOUzBJQkRdr7wXssR8zV0SY7hHdzPulNICn2OO3Gd
t96svVRqhmMBdZiUrxK8v2bzpYWvk/rSanA32B2BrI2gRXn1IdpIxlc6H7Ao25P+I1rXKjrNM/go
Gcsm+CcDSI5gbWTz0VIQF/HHCNtXi/cF7QUzKpD5cDasD1H3G0ElqtE1cOSPUKMXQ7gOW46IZQwO
WP03Wd/SLP6ni/S3gUcRmXIi+qN67DXKYL7s6jebH2Es2EWHDFRB9ELU+2gItkxTR0/2DUA0PtDY
fEklIiSCyxVCf1jC0FjmmbKS0Mv98xf5R6j9T+/xb9PKolRjow6a/NQ0wGZ0IutInBq5KxuUDbUZ
HacBmz09KiUEpZw1x46akUg9OxHJGJFF76JlHwPGT4hJdXvJmgcGSIhEbG+fE/TCKYFYPeNW5491
qtpBzzKeRw5OonFNR8AS450xjNNoP8qMWpV5Fp4gkP+iF0U8uSNq7GBloKIa6mMfjE4c76IJTFgR
vEU5w/zSdAtST4LxOOUxcoJh1XPanOrxkXS6XYul67fGhT8lav+ic/7jwvvPS4ccVSdklBirv2lE
Q5nHsxXIjstVTJCxyWMOGD823LjXkUKQRuNv5XFwisV8ylmB9cxJ+NKRAE0VBZyWvMu424L5nP2B
sF2XP9OL9Ggkp4Dpv0hdp+oa0ULP0HyQyl4y1p9LbHMcG6gzUEsaXINxLm7dkDwLLI4yFpJRBFti
oT2j0R9SCnPo7y+iVBGxWdGuEIHhfc9QUxg19TgIjOiAn+8YWzU+/MSNCRm3+vFVXfomibkVOLL1
ZuJoy/AYoXSLpfif70Hpv85fAbz/34X822wiKdqgUTTEDyNM0qxhVQeNWyNcV3ELlrsllkFpuMQp
+TWIC1SMAdSrBIH+y8Pwvwrpf/pK/zb+0fK5SXLDsk6ZwWFi3pTRjTyH+Mwdlo+nVHY3g4Ya6o6W
tYjYeWVaduajQLXFFE1AwjM0JkcRhOnh7KIWowZB+AUMkHsRO8cuN5UdKxh3eY7mw8ouofZbQS+W
+tC1DPS+1ToxyD9KT5L+3C0py7flLtCGfTYdWHtswVTOQnenLX8YiVWuaT4DDa/NDyNAIASALe2z
qxkqr+wOXjvg4R+7j5xZR5h8dlPtmSWqEbxQvLAmWm74Tk80Md7qmHGCLn8OBieuS+rTQ+xWGuB5
4GYZzWwSghblVLkuab5n1bo1akdeBCAoF4zBtMVPBB57dV66wJCXD1Nm7BOeBD1/Er9kjB4UJq7Q
kPpl5J7OKZwEo60coKbC83OsW1qURNM3wLkjKcJmpO2jqr4Lo7gKigoX0LyiSaTAjzWKQ8H5Smgs
KMxOx9BNRqhvQL9rqXtm2KYGc/kCgjIqFXHbS4zhhaMskSBEPkRPTWkVHz4mpDpXVvowIyw7W7Rq
eIwGbY9dBe+o2NH2Lu9R/WLOn8qw408METiZ8ZgZD1rSRFWcCtIHCoZp8qUIN2exe5WWwFXazUn5
WxO0rtOy9c3BrSTjWeQGCKN1klZvJF8o3LbQEns9tdvkvWmuHTV832KWqAjg09mXvMG81NGzHL7k
yqeasNROkZuILGG17SwUM425/4/E1CeGWD2/gRpZhcrsVvRETT1ejSHFSHQ3BfzKnZ6/i0RJqFwl
U2q/JFn6FCZqRxEYdn4it0bNuS4yjCGlJ8P4JqLHzo0PnVpPYZiUKeYTvq6X2XKNYLpEGq27UWV8
M+mnQXyrwP9rnN2JmNLQE5DzE6xjPXHr9F2zrgTn2vwNxAT0ZF3nSXZp5XzXxT9TTipVvmPrPfDJ
C9la5zpypyQkvOYjkXaVdMzkh1BknwOkSaXAZEhTHi+TFs4bjCTeFnILAkYN5/kAn4eD1SQjlksb
BARaZa7kmGiGCmBPau30RH6NmeNyikon8as3By9H2leOuhtK4J7EYY3RfDPzvWTFM/RNfNYCkABS
QXh9jDwW90M50aKtGZgMu7i6QQ2IZupfOumN8V7QH82+F59ScKqs0SGVQqUkyXyPiiwqNwngo/5o
UfF2J05dafCb1XdRy2yz6l+7fcAXybO0Uhi6ldALJcLLMAdBqA9YInrlFRhiWvcvVhpCNyUEQZ+G
e0FBCuCznHXXLD40laK7Ita6MtqthGSb00immpuMjlul1rSSn8ecyWgVM7a5NhrSEMVcx+w6BS8w
ksHWTtJ+nFN0nfux3ue14SUVTRWpJ5eLt6xxtkeUpyfieiInjWdpLSdfZlt5uZ6uSMK1NfVawKXU
ENRNXWePVOARcrfevJjy70RvqMFzyVUPLzPVQJvNjs5DO/e/MVPaBJGbmq58wpNaNvurDyhWJVWd
4/2c66dYPWXqtj5OnF4J5A4kpwPDKQnJWaRpoU/VVgp3XXczhtLNMg3DPCP2IdyP8S1Q4nOjUEUs
ynZqSi0CkVGRaNa3ZbZRhIPfK7u4qVe1dGyeoqFl/BgyxKcFMNIJp8nSWhwlPJOeKPlmsk8EvXpk
4xUVMtXGWDyVVQbI9ZENfL6QtAPavyHht3pxU3J6uflkeX7UbZd3rbKulmRSiXZsArMz19AVaL5B
M2w+SBL+lBi2JjMtKQKMeon807LkmA71IBNwjMHQZbmT4FNTZ+xb4nZT9CqgguqrJgNdY5tI9mQa
HS383rbFCQcHGNnmCRuIaPlOJoLdGsqnchn4c2drSfsUWenGKMvd8soG3R2QRv/upflv2/tfNRXK
/9dUBGMPeyUSBZZPetvMzM0MkSFqS7HnCwE/Nmfc9cYObxTO0XefOYJhLnSDf1MgoeL4b2qgv76X
5b3+5dCeJEMdC5PFlqC+aVhfBZCZMjMPeeKQuQwey70ittwNJ633uiTdy+ralFH1UwQb6zKK1zJh
MErH4JFEi0yfPEODKY+Tcw7JJTC/B8rnqde9PNa8UAZxLn/LwKQkqiu+qInRxKifpyDeIKnBm+Vn
+2T8jRLJVmZMV3QTrYkJN41+vLYZdICQe6bVGNUIb3OM7hQ0OYgEKzZIb8/sfrrmijuj6WYfb2Zw
/PGt6X2iqjoAtrTN0SlnNZLIFCq1mbwr7DWkvTcNfQjZFhkatBspCG9D86V3qCWifTYwxb+PwcdU
cYaqu4M1fNUc5KIvXZxWuvwzwVGN1X6j86Zk5PYzQQ56dJvKg4VtbGJP0NDea8FbwkDClC94IuKm
cnvu4/wnEz/yb5WwQb+7jknphLQwmhE99Bi7Iu11LnOBDLwms2uMzzMPFPwgBhi/pmA6fZ+iithJ
wwlc9IBvT6croY+XGqmC4b+NYuIU3dPcf/XZW8kCo2m7xGgcQXuIxofGJdZCtlfJ2EsqnjHyPnqU
EFH+QQcpRynXyOiNomzfg5E1cVugPLcIt2vCm2JdjPwh0txWJ2bYhkBH2ZSPKeuKpX2ZhKXFLb3v
9jk2ZjjO1ITCEUTxLL6nSHqM4H0JwpL90W3zikCHYoUvaiUOJOYYkmNgl1CDt0kI10uHgxPMTh3f
hhL/KWOHmlAIeh8tgFtB/1L6W8YfDy0OPRRSs7KNyo+i+PS5uwR0gyWEaia4c09Zt2sQfOvSTZA+
siWaCWEyUV/HhviZVHiXQw5El3Si9dHkF3Mw30lErGMIaSPaTm4yCO5zcdSHm0SqUUybodAecfVR
MzURODCP5+gtz25F77sD8nS9OFfd55TKdkRrael25erEyKXeaTJT7/EoZI1H/qcth79dzRBZB3nV
VJAn8DCYUvgcYaTs5V8jOwZQO8vyRlC0M0GSzHSkMG1x7+u9CDVEi16DGKSV/2OyePAuV3q1KS2a
wQknagt+RDXRGYRmSteh55YOWoTqrwkUWFYXCcN9hFnRMFSHqCPbx5ZpECXqI8IXVfSBHTJ3aSYu
ZDk+Kd9I5FFLHgdG+qLG4KziMgRAFDOyS5o3iee60LpfhNw1L2yGZylYID39tiQlOJtdoynolf9q
4tpCzZ3zQA/wMCuvietNYzxEjQE1N54utGtTz1+zV1+59YDv/IpZVrrJGgDItIoLlKWKzkgoXpVQ
SBU2CFPz1KnYKHXtSoFr+sa3Ac1XzMZ9W+wzaTzqcXCkvHpVgkuGO6mYadzJwXfcabuofhXGZJ3J
Mf/QKmpoQ2rDveqYHiL6LZN7mKCoMQN0K5woLS0InCYLaD0v3b7oQ4S1DXJwV+ciEM7S1trtILYf
TYylONLWYdeQQn0hNWzA3GPR+Z/Hb6m+lxaPT5cc85oavXeVzniuQerJJXhtxmUpU4I0FVyDVNw0
bxBJqK995JZKeVQL+VVHfgdNmwAJkAp4IpSOT84lNgv2K5oADDrymF6Xf6xYaKTHVByfRCo7ufjg
1+UWOCgp89rvyJZs4csLm3gfkzaSTbHTB8couzZ8lD927ZF5JslGIn4Xlb5HyHF4vgvBu9V/1dQE
Bnr4oHoTJ3Hdy7sBwa1sPGJ83S09nUh67ttHMzSg19PVaSqEjel/TjmnENRCETh2C2MJkVoBMYpi
/giAjI3toSwDdwhZ8yi/QBfaUvOrtdgiF3ECFn/sMMzTCqNeivRtxG1jBKoDwXUNmoma0UkYsCZY
nqZur2tHSXqSKVVT6S2NGAYHnA78Z5nDKFYoIVZcs4t+WfAWYZJMzRgKsAwRV2XfgXKQ4i2hlrYA
CDx/jyl8axRMGXAdgYuWGJYdppfZelFIfysbBhns6HPV4TKAwJu/cRw1oPqllb7KEXMojNyqydOJ
XfSD8TmwRkZF5KERxlJSsRbWdDCG27RM2KLBo2btBzj1QuoNcGcGANeRpnyM1nuRnGuZANw6es+Q
4UgiQRbVS1KNKzH4mbr4Ggf1czi4UYLrhzvYZI6T7UZtfMQMFVMmtaMMEbaOvMGvPLU91CGEcGaM
vsSBObgVGXqxmmNjYZAQ/ma2viMGDC6XeWviSfh9+jZaQ8g6q8XoGWhSlTjfBphcxX58b/Unsx7O
TRs4Rst4S9HvRhJfGgrsbhdU1BT+C/lX+NOWMxBRjeUxFd+C+ha1twFV29xsjOKtuvbSZ05Tc2Ar
CUmd5DyBPJUpyXyYaRpVMfsVBbWevfm4sebZX+kge7ozmvU47b3cTzcCvzEhQPX9H1X5AuaeZqFT
ZpZrxfo7tDjkKM1QMsx/lgUgDZgpBPwJphUeDUh44U0P34xqsAXapmNreOhj7YlUMjFovSA71xqe
OLH11EVeWRynjlsAZ6Wk6XtRH9YKebt+960kLbdxcU6CnmyMS29oLoFoT3X+1XQ3lYmrmYNm08DV
alBhQ27jDv5jqB1qtV/xcDiYYdigWMizXaK0d8KzbVqQdkuKc8hGX/HjYtfvLI2M2WT8VnXVDvtk
r+n9NahxYAEYLVrGGzQ55ObA+LAVPqQpupbC5zhUjMqcgllEtYCaGnohw6em4Jsa2mtcg8D1q83i
mDDiRWFlrUs21kGIHDERjtrsdXry1FIGZKTgVbGCXhOSSfZh0chOGTL6gOQ0Xlvaddq+1hFzhpGn
FOJrXY37sBS2EaDXZoxcZZliVQH6vMauaCiUseoojBC0ChJr964K6cMvXzi4Dczdh8npugMBFVZw
znqiKSufzBUVK1aEeh0rj8/pJV+yn4O1BUzT4qgTGAhmLWb92lqQ6CbWJ988sCX4jbmq8XeYDAML
zNLSdQroCaEAZ9ATEe6sYW8OrZcOQRDoQrc3lZOUzGsf6bdUm/uOR7hGBd1oFrkWWNOH4Z3wzTPZ
IVTxFkc/XK04DspcRArsN2/+KB/xlr4Hvrk3u/LahP5Gl4dfM88JWZa2ASA5q9KuMY2xXi/XPU5E
NVC9PtCOqJU3BknXvUL4lgYUtRx9Ly0FPGwBDL2YeGNfRHfJQlGYqaPPhaeKr9bIDD5WcZciX1NJ
xJHzU9hVRBX/ETCUpI2jt0eXko/6LubcPaALFXDrShlMBpN1B3czo/Z50JzSV70xRyqo2i3LzFQb
eBculpRvBQ33OrrQqWNhlgOnbd9atCemmPFYUrUOTHjaeQPjw7Eq4awZHFiDVGcvT09KoD7JmXaO
p24X9+ZK9GdUqloFD2nL6fp1TAbRwXqMkFS+DuiW5JU0sRRUirkP567AZiICVeqwQZJYZzVuP3eb
Qq5+xYwJUq4c2tp40jTdzdvxdZwMB3csFVq/xA5QLtyaqwFKz5+7t7pIaeM9ykH/yKRgXeg8H+Kj
S8ndlpb5+lXuZuxrxr4lNYl8x+Yl77FtBQXSiXFVYI2cBvmUJsiLGIHP6bDXe8xlmnXpWcRIo6lr
WzV/JZ5bsfZXZDOvMhE6RncRVc5eGIZjHU5NJOLXmlYqdpDcPCUFMWC7KrwWr2G5x1SWCYoD33LZ
Pmp9MYmSgTYYE34W4yxCxGn6HgMfh/sZCY01XEuW86FCzXYU1R8zeERigm4YgCYgAlFkcFhER81o
bzNav3pKPXMWkM9d6xIsm54+yyNDIjWYf5Nk5m8kf8gv9q3PlZKTlUDbPBO2gpq4UdwyqZcxP0qo
NsKKk6OMFoH1SBk+spTJG9ziBlVhbhF5FwYeHabHQD6Kwtfh1zm9kN8EHnY2rgdhcmQsoh3xduUU
OmYbYEbV3MAs7/3B8Kt9QlRv1EpgIfNLlwV3XImHXrVuGjMxM4VE01MWkmBDj8CEU5471sLIkBEN
tjj4ut+A5bDrwqXJRA1CUFyQL+bqdN2n27IHSsvnwLN+pCY65NH8OpfoLmTV8ct0J4sv42lqYnQ9
1UaP2HhgARQiqKG0eEdHVOd7YH2r8LY+gGGxvcOXattf3t2z7R9QtV/nA78Wbb2DfYbuDtL2frfv
3uHeuPz7ANT2fDjfD97yr9z2oEuu+GWSGe21t1btaIv7dXU+fP35DY/f6ld371w5/FhWQsUlgQ99
tfzCveYbXvwrvjBxepbPiSc8m85PazcO8MongOe/gtcRqkS8tYNSdh/A8/DGPTI+3ArtC22Z5pjs
5g0xLUfsoIRX8V7bteHN68olIGJFSFUFGg8hxvgD583GO7EXdgveIdt24IG7VTC58gvUFfPwBat/
fqbEijCEfBk9BxNn+pYeACyUBriWbX0M5MJ8qN9NzKDDMWa7G2x2X5kbgxwwnFs81PpBwzVSrLGq
+od8r635YZgMdoYcJ9801JI+7AxxoKNUdKik3vw42C6sM25+JYZWgjgPX82lmqm4ayYZTOhFNl4j
Vt2QnixS7kBA8XvOEcGrKF3HMtn5Obhz4nX3qh+S3oTSRPwORT48EOxZejKCZt8xPCUr6jWalVUv
TnuVka2U3qWOVLUlW1o6Ssxcte6aDeKm8xUn698LZOJD2xJOMm51tKiyNthlz9yzsBwR54TJMMDM
KMogRBkIX2PaE+NMU5xjdkIm+cj6KukKCYUeJRcNg9yVaY5H41HyI1dvsUnkCimk83sGqyCdh1U6
d57qZ7uwu2g8BhMpgxV6gG5Yo+FCdrKwEANkyIU+kjCJF3vynT8qh1hc04JuQnQTvCnNf+QQzGBu
WUzs4PUiksX4kDoqNgVzfHQZF5pz7ED+JZeeBn7fQ4pHLikKp6KU98FkEtyL55l+QzionhIi1Ipr
LzJ/O5NHV2x3uoK+MLma7M+GWLsj8Zdh/dW1x+XKdpm5iovMqet93YSrZaOhDx3xO4O06D5Bqxe/
nfAuwJCwTjWXb/JdiiSkjRFAOVB4GCgs0V/PnXg0x+SIBHlpg8Of86rBQDyfeUOubzsi7wZ4C7X8
ZPaclnH8LCHA5I8QCGP1GdmF/iGkYyMQtqr07lLnh3p47/Jo3czaRRYSrqniSimb9iR7mvTr04dZ
GBGRSeJDsEFFrUkuLZ1C5singdwe/EOBnbRviABA96EPwbrTqaSH+NTRGvRZ70cBI21yaoNvpInw
uI1hVUc3izN7Fd3pg9gz44tqsYUErwkDKZUWqUx9oSIdrRHo9mw8JLm3z7PB1eJIlohegjAhQLcY
4gCZS/F5Uo21EgBLo72ylHMtnREDqbwaEGFEvLnGiy0ruxKiDN1i5Y06VBfZLVUs4IYUYyW+fSpX
hZwcVWBlbFZ1d+rLL7oC/D0eCEW7ouWn9s/NdNVFfVsDa5TxW0pIuYb5DRgxNutsxeBfTqGlvIwz
tXtzyuGUY4r20aSjdhg6UOLqxTduefClooWWXoTkMGrHVn8DdtDmZ/4jkL6UtnZqxH2ZeYzzCe/q
w9JfwhgK1qDCkSXrhCJR7t40WvbQqe1cPgo9s8eZxBfBo5GNlYbrCejB0mAo+Ahb0ObnHoYtqroz
TIGcEkJEkW59AvTIe0JQn0ftRUW2YwYfQcIkT/Ql4tma97CSnKZathNln0jXmJ0eQ6phOUb6mtEL
SlFJcYlTdTiU8nua3Cc6LNpLO+OcF2MwXrT7aFMphPmeQPfaVVccYv01n9gjWRpEjDYY5H0aKXXx
M2EXiUjODSQdRysRqFpDno20CcfPUcBxTVk8515kzBx7Pgv9xibuTgXKA866hDM9ZRhBZUIPsKRx
QKu3hUX7aUJULu8BzSoMKbkrbarGrvggl8jmBPCq1jjLDCcwvIk+3yy/mVr2Y+BspdOPqjWF8Opj
OtPcEsBizvdcT4BoDBJJVQUQiDePj7pXGdV9CyPILZzUYpWxuMv0hD9C1o4yJKIJ23rK7F7x/RUp
YjXIf1PiSMTMzIg2QUcntL3qxrs4su5Bvc55XOkjTlWHownixUwMBtf+N6uAImT6OUyfBma8YHkv
s/DeozZTbz3ut9C/WhwoxkGyTb1b54xJG6TwHb07LAaCxkiRJLGaLWpBsxR5tl0eFwGtLTiPCaXo
XEQcS08ZfaxUX0foXu7tEuYwPY2YmWShXXF1YPlGEQsoBdZcvlREnhXsgb56XxQ9UFimuHDViBFy
gkOWJ5VG3JLg14/J3pcfXXxjjgzQQV75IZxh/P6gM9E77BXcRDKNnBjrSWc9cQHC7mTFH9ywIyf6
sAFCwTbdxKfaf0EQp5G2oO9DFpyy2EeIr7G4BOT5pSItwC+lejU5RmTt1ywM7vJ1yymJm+3v5B+t
PqfOU/DY4c2YHrkv7cp63ptJfVbQNmlacWW6KYIcp6YOGGfLW1Mk62685XRjS3KNrKJmNvlbAPIZ
xHk3N8gAZv00MQBqFqkeXvFau/JTXt0AzeS8NFfLyY5B00BZPb3U5bMfIYkaf7rqT3+ppuOLqq5f
ZGoJtYKqtI5QsohLKV4GTu/RYh3axKX1JlIMhxrZ7ZnFwQnCdW3+D2dnttu4cq3hJyLAsUjeWgMl
WZIt2/J0Q7S7bc7zzKc/H31xYsuChQTZyW4EO6FIFqvW+tc/HHR1Sjaxd97E9JCsO5HuSpbXgBjA
z9+lMNzW9j08kmuNoy3uBVM4zpHxeZBfcAOFBskAQyGWCfZGyDac5Oms7fDjwdulxBnRjcWyCsQs
YuBcWRypCGczip3UW49RzZD/3eqluZpIi6FeWd61zaqISYwra6rNqCAwVMNHBUo3kUC6Ny8xulDK
EuP0ErUU2Hc4ItdqgFrrueox2jJ8TpLx1vTi92wI1jKpX66bbjrTWghzOMgCFx/XgglBnJBh82+s
DmDepCEp2iQtRZDqeMw5nqUNrTKdfp78DYPnOlaWBaGHhLyjQ2vRYEBDNMs1k78Hw36xNQZqKfao
1APEfOi4q+DwjVIPueGzqVJpm2jkAPqt4iFvTey2XHQL3qarWfmD7hgJ2CDAfe/PVaDscQyQUhNn
JX9MhEZjgFCYyOD6t0xt902/YeBOtouxgXxylaXdjaK6WI3BZqA5Cgc8XayW896s9zqx5xIRl8g9
Q+Vf7r8if9RJv0Xt1JvQCCTt2mrjXdu7ZGnGi7RI4SxjfZjTc74p3VabeF/tE/vKQmVcOySoSqhY
efNLT6qWFcxTLPquJW82BqMjGbLTV48hX8c4NAtNfk2h5MNynDVxvFDogHJ7WBXi36A/GmV6j51S
FgRrUQBiyumdX/m3/aRV9+uJN2jiwIigRZrLaXQtRfdYhZBN81zi2ulPCW5b4jKxiMzod+J0l/Lz
Q4LITb7MhCTZnF3Jk/yNDw/VHtKVAYLbUXT6Vg1BhR9XeqBX6wlZyjQLDTL2RSM7twQuOSTsDAWI
5mKIyiWj3yF67dopGm/Av9JadM8KwbkY7Fzp1c7NqiWNPVpHojDdp67R5v705Gh/K/x83Oo1lsIV
c3pY5yKHJurztbB0J9hBjo1NS3dZgfQq6p+xfa+V/M1EVV/E6s7Tk7mSGzejvMnV/jCxvFSr3FIx
msON21GpQwuFKPZmNQp1VolvUDJlG9gREhbpkGeJUw4mgc/B2k1f3ZFILEercGTXKD64hmr7BzfM
F0IiPirIHAXYVqNwkKLrOr1OWIyjgMEZbv243Xn1VoC9WqV9oxXHUMXKD0bA0nMh/s7FMGfXacPi
NY9uMURbS0rL2BBJWy4R/u5hOgy/r4hM5DRkwCbGSsH/Vm4jp6EjzQoVkFsXMw+VStfRwiJd4ATV
x27d9e6HaJB1IWnuC1yA/G5dRfbk2UkmmbntU4xYLfJjgWRSokSKiM/IKHaNa+wbQmg//w20aTOH
YniqODZ1EBHYpjGvSkdSCB0TMBym/tx/9V4SWF2EgzI3jdo7AzM4t83u1SheDIO/9nklgpB6DtWe
MUpyiM3kNWsQshGE4VmQMLJwoxsukcxFtDYCF8SgepT7ZluItR8nhKXqy5Tqz4Wr75lH0cARRwXW
HXuP8yJSwXIzR46PRmkcxgagO2zxnpWxgYxXXRat1Xi8SyDU+Op1NRk4cGZFGO7k9HYWsMo08x/b
XVcO2wFkTR6XdeO+4Z+0yojUbMPQJBOcUsfCbIzjc9GPCG8iifqsRWAuv4ZpN1NK/6GAVp/XtZOt
rfCoesfJsTqBwk37gb2pY3AISDy1KEqo6d7kPl1kdrT2w9bn/xrRd8/Qwx7W9V1aXFd6v3C5ehcf
qoSi5FGNF/hcD0DQfX+s1PcKLaEo4g2PQIJ4hKdos6vrA6win+8rCYM/HQNzy8n0EXS2S9BmlOGL
70H5tJRrw48eddLzgK89JtcNWisVV5M2dOfpAIoT0VKmWrXX+/sAS94xyNcSYlytLat5jgG328EH
prcvkietfdVJA2Ft2D3LwXioUdFoRvRoWvmHXUDEGgDswn4hc4yZ2o3RBLStAdmfur02JGRqli95
cyNW/GWBeQREFkDqIkASGpKVOtH3VV4QMX9oxNvj0A0PngAnEF3LNhjWW2UQs7xpj3kd3onKeKYq
xd6ZzdxQ0104+n+9VCURxHgtKIdH9Jw03yOUQcYElXubhapTS7joYWPf70q1uY8z5bNUkEQCjhY9
j360hHm99woNwhPcZCI9g7x6jj34B7m9SNCZatteoLKz95phb8xuBeFkQMRKt7DALRI9gf/RZq9e
H/wFJV0PyHhyQ77RC3mHu3r2LAtmEbJ3zRQKpvVHk5lQ2GuEhcXCcq8Z4Thx82BBfTQaZrhtcN25
BmicjHDRQzA32oueye8qCcdH3AX9d8jbI0kSlt2BljGMRDxS97hAwcvAWVLkDlNpgfTYdt2Fbz5m
4XMRCywTIVKMV3+YY3Y6WrYoYkvPriq2kZaANtahDPxuGPFbbIyHCT8b1M7RSN7siTnxC8/B58OB
wg8jsHiKOAyDYlx1pbSlN0IR4eGNDhLF953QUE2MFa/dx6W7ZI1g0WYNuFLJ7r1pZx8x5WOWodKm
vtCxMi/cQ2Pxs4atxU834EQw2tFpqQYUch2ldxnnszgYb0XA5DLv4PI/5ll4m/fdUTL2GVEXfexB
w+qRvXPhgOAxM9m2Vc5ZwlNMrhWoI5ny2mP8EDJ44Uy7KrJqoQAfGLn/rgz1ukB12w5PzUAx5/YI
twcKMkPaTWRzCVtgmES4dD0mnljq4llvYa4XmJTY1SIhsjlCSeEW6GprPV14QR0jWHwah31E06rD
PhHsjwytIaMseTmVslLdp2LgZkN1CWY1H0p9z5vDNy8cVm54LMqDJ/64yoJWbW72NBDqoxz5jh+p
qD+Gg6EBqgLOFtOOVHsLpdXmvY6QGAF7Wtl3Ead9jq416XKHuAkU9fR39240rlQpv0WKf/DH6s3z
7XlYVQtRCQKN/7WDeQXRZ966+w6X9clyKWpl3E7yBbbdrU7Sdb2xzWdFr+Z+VM07ZFuEWlzb0bCk
jwSmCuc5CwcRXKbRF7IGC5wcSqudE+q0A+IINlOVQRTZMg5tehnrpofQZSNfSWN/kdj22qNhk3l8
uWLeeFa3cNGHChRfngu9Z6cpVIczgeTFqm9DHDtQn4V8qfAhEbn1NfFBzz2jVvOtQtNjts+KgAzK
GMPq/gaY8Iz6ITQJh3adVEVqRTUPRJxii9CiW3mO+HxKsn3SKWhFvbczceUN73Z8F0TR3G8P/Peg
Gosub6A0gHlSn0wV/OQtJ+A3GB105RAozs3pM7C1ENqKwWYivxrNJBaigcPjoTdeRIrIqKodCeKK
geJDhaHbt3eAFQmk4gjgrIj7bZ1RMwMUGcNBAITrlGDla08THsUFWl/afYsquBnmfUNv05KjmP4L
vWctvQchgrfSZ+N2GF9MDWoK6fARAG8LUghF2bDZMYE90wZbzMwJGH14QC+936/BetJyNUYuSsJJ
d7GfKM9aPk8iJnDKLvdBAvxZWzZMzGBlLkuAFMpsSenfMh1VbHpzgRD/adR+ykP/SlObaGxfaGqy
C3qoThwju5jn6nuaDAuRB6D3bwMCEnS5vJSBAj5U7GXKhEcf8qUJzRqEqaZnrjCrlSld8BCDeKly
Cnb3WsY61CGdBa+BvsPVcybRAw6UmnGIbtnCaMCdMR1Vg30SfuTQozqzvVeCYimhjlEDE+dI/EPI
K6zBA3r5Lhp2QTedYgh/IJDmAJMulAhjabbVvZ6b9x40HL9LbnODDMyFDUERRi/EoCNo+ABKWhgj
58umNPdZiJ8IDJcBECfBkzIOswUd1CzUIcLIwdJDeobxoo4PXAQDLz3qujIPXbFu4+uUzDsLoDZc
xfgRSe8h/zu9+bDUeamBgEbH+ygp9mnqLQaMWbBzWgwpTJdInsXpe87Y0F02VDR2dSfo2yaPtQsv
8xL98cR4uWlbdt5uTPaFWEbBLi02CV7z9nVuQP2l2V56Bd6HC1/Bp2ibSheUWuokMvq5lGwTaAw/
K2J2vi+lNgTGVkI93opkD5kE0BjAjGF6ftPsB/2B0Rq+rluFXcIpTUQmV81DnKxg4zJPid1bKIid
Mkt3UorF16a77l9+fzznHbdULMEEaUCafpoWoHaC758svAPfJwhd9FT/DbflWmzMG2XuvuRPJb0D
EN+G/U/GZfpJfVD/0SnyMeqLcQPkOw/uGdD6NOrz4i35qCCAWcvff6Vy1kHt/3/lD2t9GU9PV+9r
YydkB5Y+zF8X5TnSt+qPqi1r4z2Xtxr4FkGjd9YAsW1C/9NDj6Cy9PONigTgwi86u6y+/KIT0czY
eyk+ZCFm/5wTqqMtEXvj6ROBw0D+nYzHASA28dG8sJ7PKf8sWbNUQyi2KcwTiYxsjIWZKmO6l4Al
ivFVSg6GwVzzNZt6hXwmLrnXnY3T+XrF6Ul82QyH2k4ChiLhtqiRskBFGRctHbYkF3g9AKCnh7rE
a2dmSrcaE5k8TBxXPKpdvOAN1EycdCJa2/5SWtz04Zx+WF9/1skeXUtGztOR1V1fMp7xj6b6QY8y
z3FyM0amrfQbuKd7+IvV0mSAcB+269/XgDU96x8/wTRsS5FNWdNP49ZCi5GwroX5rhmGZfMRRzij
ACkCfpp6ebAzzjWA1FJgcJVB9NHEqpE9Jg/mm5Rmm159l/161QlcJnz64wAiIAyiGEXvmFl3IXWg
nr5rQsf5ZrgjCGDDOUL0uh1jKoVjGJxCI8C8J3pTTMiHaBkgdxWkAMtmuLBr4pN7c224LkY1lffH
gLEFkAZ2m8TXpaFuMsZCrvI8Du29FIxPtmq8hx1bjLsqLLTtmD+7Ohb7AhgvZSo2GDdugg/YOG4h
kKxrMSxt5nVtpG7yXnsJ8vKBSeSicjvI+sjdO7z0lDn5YjC1QyfG0Xmp0T+rcKIff38NZ+MbrP+8
BuNECGiEdl+Acuk7HMBwaoNlRTVfsxyYUMTXLQIKW+wqnDdhj1W2A17FDIX6d2z5yegiEJNFD7//
pnMblsFjt1kZts4iODl14EtCkNXHeO8ywexGC7vjQ5Xjvc62jkapx6DCg8gIU0BSDhNgZQDLKA0i
lowhonntJ3e//yL1zMbx7RedSIaTrM/zuIvM2wKPjvKNBtiPtwZO5sNK5htZ12hfrIPW/SVxhRRj
c0YJot8g6wZ9FX+lkbrPAQjHjbZktu0gtoN711zSIp4zKf36Lk+3tzzw7awojJ055IuCXTwaCWeF
I6BtXHuTR38T6x9l9O/P5qwswbZtYQpFJRdWO7mqrTSeYIopdmLq4rp1Ez0bfjyXRbVwYUON4t1F
puyS2+6FTCDIqGoXhX7Q9PqKaKgZxL1GctSsQjqyxae+kMVMq+GcD5T9w1FPbtpWnZNdtFbVt5oD
MqABFeO97h077KfsdNtgFj+JHPijbFBdq0tCwBk23Y/gUa370TXe1e/3fO6r4RzVFEVVZFWT9ZOv
RlSJ3jR2au4Udatk3Q1KmX2KfV5Q6jMJ8QV1nOqCghveLpaeVcoU1/zwLMZqYOLMdxdeU8y0gjp8
kEEXlQt2Fud8nL/9vpMD1hzUvtETXaCMPSZaeV92TjZsOuYpnYqIl0kVVO9ZSk3qGutAR2N06eQ7
U7p9+wUnq8IwW20wTC3e29p7L16L+K4FE4K/hmur9fH76zDPHGcMd0jvFEIzFXGqZqZvLWsv6KoD
RdjoOR7J0VNM2zIploVPRsLSLhajSts2S2sofI7KDG4uw5INl6BhegjPkn1vgcud/pjwjYJHd4vy
JbVWEOwFsxl5XuRLmEMkmuEZ6H9YTFclku5WZKzrkCGkuT/MDdpSdTnRJO8l+DzkMEmLxl77aPXq
JYyGMHMi9gBU4sUs+wfXqeyR0c45dPhcPH016GvM2jzp2lOPAciOtwEP+P1JnatYeVKWLVQitmzb
PDn4CXXOc3vkSflrRol40a6sHWF+2+SuBMdb5g/pP5I6wisaVsfcq7c6ceftBgXO+MHQYBvcln/s
KcQIMyvqBKDPC3uYMa2Lk7LAUAkqlYUBzEbM9PeCSRtMKZZFXx1wUiUGSvMYzsJ8WXiwQNpZ5y5q
bASjJWyNlj9UuBFSpC465uIYjuDuwbiCzhJazEyGxEyA7I18y1RXcreRsqza9UQKtrNFhB0gfAFz
1XCfI8YPG8oP7IAdnKUYcqU9kY9Ljujp4u0SvyDQShjWv7+N6Rw7vVdNFZNbr64Ss3Byr8T2WYCh
drLtFMeNiI0ADIxfDeLO/ofr2LqlsGFBQ9ZOrgOXrzc0ietA2YPlBCjNsrS7S64y06ZyejvchwLJ
3rBk8Xmsf6l1Nc3OVZuJ6xZlMZeZaFdhdAilWwLbGIl47ksNY+j3WzuN95zM4oVsmNN/mrLCMfR9
vTSlgjrLiNM7IiFNdt78Ni/mSH609CZ7msgndN+wF15IWkisdUAgZP4AlxXF7aCBLThxN/WNIDgY
e0Do+v3XKWceiZAtnG80i7/byrTavzwSsxy7VLd8hFBoQ+tNxpmcVVgmOEaz1KUbmShjpliefKHP
Uc5UAoKSWhgmdiuG/Xk+fLmuFFRhjzVFsO1rZ9J5hyVksfEzTxRPZOjp02wqvRTU+XnUf10BCm9A
CJ163tRMWuKTY4fj3tDzNP68XbkwNmI8NtnHZIlQF+abYPpgeI2DaagThuUTumiDMKAAvbFu/7Xx
8IgGsbCgkCQG/n3vutEvbPzSap0vVd+Vk5HQLP2b0Uz7leZEOEtOOelx3N3+/tqm7+HHbZiKYfIB
6jBMTt6aFQWR6yFi2OaNQ+mZRQthH0ld5ez6/UKnG8D0vPj4Fd0QLF7dPFm8WSVaza+UYBuBBmLt
29kbsKirqHv/b6+j8jaoV2TZmLb+kw0gCSVZzjU05Tl9bphiQ+FQHMCCuWAr8mO9Uw2xcesq+xl/
0sRUFXxZd4kOy0gII3uol+pGW4rZCBVWfR4X4dWF3UY9PfM/LyUsWWYLMDXrs7/8cinXhoATybm3
VziQhlJxsjxE4ZYuE5to6ho4I/toAYwRlJStuY4kifwVc9kClAXH2NhFFd5zlOIeJif1sxUPSF6w
PWnkC3vAaSF0+jun+/jyO1s1GEJL1oMteAMHFC7hDCDBCbNig2jz9/d87vnz4C1h8AFSkMsnK1et
9Vip0MNvlTGEEr8M41eldUyM8XzUF91EMMOj3XvyvPDSlnPaInGfvHFqsOmj0QHDvt9nV6mRW49Z
tAUdFTkGuMAbvXvURLX8DAoYx/sWo2PAJK9NVj3OPIqGlHNvEitWRcPCQMHf4r2qe9aF4+/TvO37
96yqChF7oIgKfaV6+pkBBtuR4Q4P4412pd08m1evS+VqvUax7gROe+Uu4+unYP20fdnPZvf3/w6h
gxvFIvrvV4KJRY1tgqxwUCkntVecIRIPgLi3DI+nD5Ejn7n50NDSBJN374W1cHoG8EK+Xe7krlsh
zMCqxmTLwNDTDqO7hIgUE2CoPcrqrH9XL3VFys/tjCuyb9qabGAqdHqDKACUrMEAYOuzpRPKxjIf
F7i+0GRIaHmO2LfN9Q73mx62VcryaMmOZhSu1RmmwxqGyxfLg3MPwYL1otsGD904bdQ0tetQk+TD
w+Pj87jMrm5473f2zFl08/1evpqtLm1LP58B7aClKESNI3Gz9JMd0FdzAz2wF2I4DrdGmyvIOwvl
MAnFR5Q8Pco9zf8DTXhmw6VXidjSHvMEgUZ1zLpD3GBD08qbYXLs7jBnZi49j81ru88WAyo5ZKkX
Po5p0X3/NjSZV2EohmyqtnravctlkpIo3MRbpToArJB/aVevv6/EH93y58lDpDiFoW7LxmkV1Htl
JFlFFG1HtbyqxGEyvlKDwzgMWNSBdVkg4FRgEWo0XbpW/T+R9yqYIBvGy4DFrJceOXlrHGQmis/v
v+3nUT+h95qloYCkJTp9XTpLUGpKTkbsmwpELOHu863ctO6FDEv75znAlfgowJ21aQ84+RzLLjTr
pG/Env2x6orVkDmD9xFQ7E8uSTXuPnmPQHzA4A/IdTJV0tpwESkaSXrmAwAtpjR5MI99vAgsoFKX
XppZQTUi28DhBN/aySdHwn6kM7GnFfU2wjRDZSg/Ev2rUWkGWPxUNX7jaQ6tZyFBV5Jg9bd9urSs
YWYHFoF5t5q4syZyJb4fRZCuwja8DsRTHz8oirWfXL6wK7NxicqHdw4ypXt0uw5CY7boi4pIqAGD
XIa7nTmJk2WXFnxXVwhZMd9nYDfe4CqwKKjahEZvjvMx41izBbsxyiVByvDhYamqSU4ZiBNsvfM1
+1mN0nWLVXteEoSVZIwKcF8R48FSNm1EngFUgQBPEE89mCaHHCLsiM5artVZyiz0Yp+jnhb103LG
VQxoEsBBU42TfbzC7SLttVzs8VLyq51c2rc3rY3OKYfjBW0h2zcWrM+FPf5pCfJT+qMZvc+UGp9u
9FJJEK/B9jtx4Sv7gflMP4ufo06nHH99DtO+FBqikWp8L9JoW7HJGzotq7JrdMcMdmW3i9WPRtul
TTKXkDuFPPEmC1e/f0tntj6Fws+g4dFo4Y2TCkDkruhY+QznVLwu9DmjhRonGHyFf7/OmSqHO9UN
W9fh+FPPnlxIKn1XqfSSPYucrwK9NOOzlDSXDf7NQfzqgQyKVze5sLWf2yq+XFWbjpovz7fJA0mL
1SSe2lsMoEi5wEqHruAidPbDU+7zTVImC+Yi1s9ztI46BdlMaxF7ME/SeZLc6thQqX8H3BiYDnHZ
GkJOSlPHvhgUWGuG6oVy7tzNWgpeEhob1lRkf79ZHStY7Au6mAjGGUaKeUE0xyKo8Ib7uPAyz62a
r1c6eZlxGydW2MpTWrXYeCuI8wt4UQ6Y3exFXQ3Xzb03vxQxd+6aNMccRhx6nH7TF/7lVQ7IALK6
EeEWEpXe73An7D3+unBrnwv+5Gzl6amamJqhqcf7fhk11cuAywewaAleSO9itPB1tcmE/q/Q0Cd4
+GZ3eMNAnR0HdZnB5PPR1FbFNJHaNVUIWz5dJ9hYIhKV7Dn6VxNLOTmCb1Xj84ofgvd3qh+TfCfa
HM7XU2w9ZNUrPoCzkSBQFQ0pdRUnagLLR7HgmrWznDEzIFhKfaJSWpRQK6BbEIK3jBDD6oxip4Cv
EWsXE4sc6KW+fRsPyipW4J5ic1Ulu0j3LlSr59YbaKRpY1AIhnS6eXlDFxCZKvik08M05hnKCTol
yGCW6Bea1GlB/Xgrtk0pQpmmGKcvHwvdyiUqK9oCyNTBng3Eyo+MYIdix9dMTPjvC/zMnakyjT7w
Hljfj6pfC0ODYFcpnPoicD4ZvMfMNpmLHAKA7MK1zixslXLO+mwxtB/wrtdUblOXnb818gPIRaqS
kWpIV1r7UcraXeLfV+btGP3BMgn1/VzWHBezuR5lc7KpW6eERmrVioORXQa1MLTVVY15WDiMK10r
yRhS93VgoPKEyoKzWP1o4VcQ3k5KGBcaStzfurKFGQBNd1mtYn1YsyGn8SbU5WUg3lN8KccShYLv
lIHFzvaq4zVUag8DugyPIOkCGXuWynfsqJpWX0/gTi1lqzK+8wUkLwRhmMiC2ze3LqkhVIdmbx/6
Rllp+bhpRHFnZktjhNVNEleUbGwmMDFi7tRtLxRz504gVbZgMGiKpanaKaLaNqnfR80QbdFXai1f
CNJApoHeu2YcPHdX2Y2jYXOVNBe2lM9S+WTxfrvwyb5s1qJKrVZPtjLCfRwZ23InNbgOzPonXm5g
LhGfjDmuLRfO9rOrmE/zs7XTuenvW5muy/jKCBFsYfqpqI1H9QgmplTHiyDidAend4j9C/QDGxaZ
LJ+cB1E62mYlaZ9gNXoPnWSne+uh9XcX0bdz94Rwj+bQErYKTPr9nrDSU8SgaZ8gKYbAA5ci8DWo
oHBdQvrVCXj5cVckgVIWgZAbqv79Wk2LWFPzganxrp2S1scVG3lVYIphIkNxJt5ki6Ydz3T8rxch
hKAUx+/BSTgJqwNCHtxwJNb+JYbX2adtUrLpoI84H03P6MtJaCR9HRUtz8Cw7RlmlxNBnuy4BqQI
UnCnr3/foM6uXypE2Fy2zLM/nT9VceBmaooYw2UK52+msHpqi5DprYX9uHgvrVty4tEOe9jTXrj2
tEZP3wFjFk3XoP9M9fv3e22CXiuMFPNPHaEzwXj4I3a4kRwYT+r4FFfJsiVohlkXFjhXifrfn3BM
igGiDJ62aX+CJ1+edKtJQJb4l2ypAFhtQTyZMRZ8vhfnMOfu8+uVTt5p2sphUlvMYThxkHgTyRkw
GIs3uror0Fgo8h9KAAhHJFvK0aWk0B9UCYpX9kWWOc9Z5l/TEfXlPj29j0u9SAh30ReYqZsmbLzR
hTtDsw+Te6Rc9c15g3LCwENc38MLjWh4LY8BTazs8PXRlkZfIsvcTx4+HXpRxtSWt5WIy2njR4KX
taxZNEV3YX2c2w6+/vCTxybXo+vJrowkGaIvVC1/AzrJ6WVd2sT1Mw3kt0d0solHuuuljRwG28n4
grncYcCD1kQ+D0fbsaKV2wQrUfus0vZuWOR9useXZV92yTxgbk3IQZ/kDt4BzElngTTMLHwOhhc9
wc8YVdbkru0q4Y7ztRH1fOqBc4baiXTUMe4yY/8QoXEfBf4B6VER1b4a7f0kbPIuIq/ndhc6Ugps
AKZp/Ph9LQy+YowUHqx54kHY7+Bf85lTayv9AYnP//B9f73aCfjtR41M4IEcMuZ01GNsoqRhXwm6
lTZAs51JZkvAn5MhFeijyf/p+vfr/2Crfq581Wb6pXJSQjL8frdK0CVqaXFGBnjQYaVIL9rguNhv
pHCY+bgpduCdSYAGAGf3FkOTRsUC59bGmdp+gMIv1W+Z9Y4gq8Row6Rsa318q2NG0RTEJqNDn3Qz
G6RGFJdQwHMvSmdb0mQBNKWJaUv58tFKlUagg6uG25yJurt1+eLo99gjdEj5F+fRZypw9evVTjbi
OshQegdusgUYBdUCB+8nQ355k/ANNOI194IL37b4ef4adNJgNZz3isEJ8P0GkzYc7EoY0TbSD7A+
Q/OAotHAYRun6aWSgf21S4Vw8M6J+ISyaKW5mIaY73roQlyBLqOaaM6D65QTO78NfYSP+lHSYfcA
YYOpmZMeD9NhH3js0BT8hewdh8Iyfzc2Y2qha8UBBL9PGE20blXniEYgZoMB0h1ltFsoCxR0Ea4f
raruw8a4Po8eKWZTVFw9Eq2gOcjBW+rDjPyTGWg19PAG1+s4vRSPoVo/MfPpWdGG0YhRg+knr0dW
kZXoShqT9SzD1zK2hdYfk6Ams9ZeRjqZbp10mJ5N8A62PO90souUYo2jziZF1OqvrKpbVYNOLLjY
Iqts4b6YqrRWMFTorcqJvTtRPAbj0eQRMJ7Ci3xQJSJCXGQdhHp5Go7XBRQO1GcWgjT5o6yxqRQS
7kF8GDWQB2OjAdOlKD7ECkJndCtJJP2L8FBTPcy4rdsufCSW07tqUW2E6p+ppSxJr9ER7+ogp5O7
d63U10qDjvtDDf4iycD3ONj543uaBygGs5lZGOtOvHQYuVd4sgfp9UBeU6uiCsFQYASYzqYTDN+p
6Z8e5Sfdk5Yk06B5wV8MY8DacwIszRO8BjT4D2GkOjkasQlDHVN5UVs63n7Av/GmrA/wK7FsPXTD
jY5MNNkLHZjOxI3zTiFrFRAzGf92zV/Lw1Kh3Xjph2JS6dOtEnfdMlSAcKGoR852qiqLxWjphIKF
f1LKm9GAelTMApwfwgr/CLFK0T/xVbPapdRY52G6iEhsISLmNm5WorGdKfqhgSYhMaTEWNkiV2F6
dDGPUZAfn2gmTjROAySfhdc44F3VPW7kHNAFfDIJxG/gPTeuPVMwWG0s7CAaDdkhvuG5LWOR5Tk2
PtaTrHFCOab1XTUoQJN4BTRateZuUOEglZxrkRzdlIgMlRDcWBGIXeq/UkoyrVTgwuXp27pQqaCB
yDRv3xqIIqdEYmRm+MkQVBq3zUIleYYZWA0voc01olgs9GRiEarRoSQP08+7VQAaDf4Tm/BNFUwL
PkN7/zSeTZKQWNXIbjI7ePYmfbTVbzpvAFAd38ohWL10qbfLLIwreuEMdbJC14kYBA/WCWR1CxRu
OEOuEixldbzqpuAHRtDzmmYjtQpKHoKKGP8o2NBMtDzCPnK6uVZ51XCCwfFyLQBwwI8lnIVakWzK
nEQ7D/c0tqSNLm1MdWOrG/7sNRuJrYsdfj1Zfw9NOysh+Xv9B/x/fGqPtoJBeI3TiLsyGJnntP2l
ggMX0cn+C04NRX3t9rA0W/z+kxY9HStIsz705k8rHQxZWmRmffv7kXkG6YScogrCMygY+dvJVlMb
XejVQ51NpWqEvSOORvVVljtTqEjifgB22mQAWqQf4SEJ+y4FVL6Vu8fff8bP88iAoa1NyBMEVgZh
3w8HHOPdsNO8+L4MMCS7cvkKllhMj4QQ6rnz+7XOQAdcDJIUxvK2sIzPk+rLUauUzWAHvh/fa38b
e8bJcteRSYjhMNbKV2I/vvx+vR8EKQWInLJWlw1Ls8kpOTnaG6+3oGVo46G9NfCgXzQ4KV0JwD3q
vStjmd6Qbi2kvwJ3kXiBNXi/Su6lefPkv9vBLZaWECkudELKz2rj+086eetd1eKLIaKUrEC2wYrE
U2AdTpNpDxxxo7H4MNjbaUTDeaP7mMTsfL6GXKqXEcaJnKGgDoPpzn9/VGeaU37XNAWEUGKoEPO+
rwOSeqxmSAP/fnwOPnqktvBi8QOI57iw7VGtNfVV/Pz7Nc8tPV4LA3PFAv08JcxwmiaBh0p5nySk
FsxUsZQNGFGLpDwISKeXRiefLIzvPfA0NoEKYTGJpBGdXs3X1ecaIaqDsodPP4Ow3jiFAP8DJrsy
OKRRwhNP5Dphsqy3mJnE1XxX4fUwOP2/ln8EsvM2SFbmU9E/kCMN0519qFp6zSxWN3X0ZJR/vfGJ
RLQy+0B4pZLEnD2wNbdXSbokn32wNpzpBLImCNvDt98fJZgqP/705iZihWCiq+lg7t9vLurtUO5J
5JiyeHBIQeqhkcHOgXWllnhukaWO1tfFBM/EOngymTWd3v3TZbewBjsMlTMg8TgnYlK8uck+ILys
LYiAXZrW6GgAtrjvdmwOroNVwayQ7gfzWuT/jOymJok7lRWiwmZtcMzILqEoWlr6BtWKJPCU3fjM
9VUfLyNMIpvQUfZdvbPcj7JhZ2OVRfZ6cOHoIf4eCL71SFDn7x41aDKSQ4f3F+cqlV/IMR0g/FM6
5FspFEuHYGYNJzkl/UiTDxw55xFn2NBmCExpY8WDVeA5K3GSa46pP4eGtmwD4HUoyGH/yioDaukw
05vmsABsMl9fHWwKLILL5rVusR5laIyKG8vNYhmUi4td2wkjmSGXJgSb7zQXh6ShiOkL+bIiNU+S
2tzU0uP18nUZXD30b3DG5vmN9vTgkGteXt+mK8z+rl60jXV13Mw+4l32VhN6+o6D18K4sAd8coH+
s4Z+/BzzZA1Z7VgpQ6Yj09ztbnZr9wVnlWLWXztrz7n9P8LObMdRbNuiX4REa+B10+O+jeYFRYTD
xhhwA6bx199Bnnt1T0WlMqU6qTqqjDCGzd6rmWuOyVt8cdfySzteh/aCs/MvO6M+bMb/+nSKniPb
oHH0r+Jn1/Vp1lwV4Kx3b/c69Td+EVhR6n9jI8hZzpXgwrf+LpyFGi1KMZnNUhFep7L4uDTiKmZO
GLZiKc8UwKbiz6/Xr27VH67tl+b0vx6UlKpqRT+r3HJhnTtt5p/vVkx11om4KqTxnlaLT937BEfj
PlPvHdCAByc8PopvvG3YWj43t+CI/OYrmMyssSzUUAYQfI9VXMKFvatwbt6e5+ujz4NdJbPD2R99
Lo9+uPzLcf8r2fvTN/lRlkh5l5XRiSXXLnetc5rZIgnmz+iT1Ze6m8h6Wy2wYgl0cfdeiPwi1Y+z
cBtK0dHNnduLEv35zv44ov93zf3/U/+pj2Ham9qwPbwCO2QY8FIFvQRBF1R8Sx8elqFQk/2riLd4
0r8dxn87j3/NeP3pfvwIEc6pcq9HR1adtXUvAqc67M0dLNBd2EFzZayMGXvYAK/EX8OLmqsHGX7x
/QwAnU0+pBhXwXGLG7VIXq7OOvXQ84jcAY8H6x21yHydinXu5M5fyi3WECX86ap/RBEX66xfKN+z
HtMI+p54l713zCXFY1q6NzGf6vH0Fa7J+5Q1idmHSOdPsVqVL41oF5Q3/AlmGm+6CL6pEYlHsDmK
xWLhqa/sn1eBYDV0DZFMDeEe4iMo6Mdnvh060cvkO7RdJ/M8IHYHBwiowM4g3Kt/KWeN/nma/XtV
/ChZ6OfbqGAomlUK49c/e1xgM7ZnOJFuHg83mpv+54WoUbxrrh+tVrB+7EoszNV389KJ76/EX7z0
7qx2tIcbJ+P1eX3gKXzvmdgLlwfm51qBjRTyEJfBRCeb7v+8qH/JIf70eH7UgbXTyDphn1hu1ekr
GEtbnGZTHgukK1Z29D3ajCa8XscFu5bmbCk0QLguHezL3b8slB9K4f+7kSgvUaAhirR/LO+rfESa
emah1P5Udqx4XsSbjqWgrHL8dTvPY6JHrMsAC9tx5vz5NvxHQfbv+/D/n/5jmZ6fz06Whm1TGhtr
hFAbiFj792fEiILqzU9jbsyKt84Ur51fu4npvJbRQFF+rDbq9zDerjrF6r3a2XPS+Kh5DGMoz/Wu
8d3Wm/rsvlAYY3P2PXpElqsvOrj1krAJVxFGjYExEcHew0Y83h7YR2HIO30RE0cVcbhuxZ5J04do
w2VYuLF3XDzhaeOp5eXizYhnH8oUoz3Rf66liBd5ncVrqhiFcN6gac0HBaUz4NHX6Tt7dniwW0Fj
a3517sGSOIr6F2jaoHpZWndn3wp+/OSHR/dguvbm6v75NtvDy/Cnu/zjZTGbPHnch5dlXHmMpMLc
E++2P9dCVlvwFOZ4U203vOiMXuNJF6yGKKMLVxhJVILDtdbCgccpVvn4iy0fDM7kxcREGduik5OP
Fw+/FAj0BHb2i3gNROidOxPLHGKoyf0yoKK04DteMPcWWJfuE2d3dceveVQI+UIBwlEURq0ezjIP
1vmUHdGRouVY8v98F9R/tjD+vdJ/vHPdVcNWJ2Wl3zzZOa2oNYXzyJ6tFs/V4jwhhmKx353t4TgP
LW+PNi788wX8SC/+9wKG8Q82Jpqqox8XIJlHLUsKHkPtj+EeTC7C9j+ZNCj9S0yNDgAgJiQoUcTt
/bTM1sQ0ke0gxw08uDp+/V5ootCdcnZZxDoAv/nJZ7vK4qNrL0pnrb6AEQ2WbLZ/vuxfid3P1aPR
OqAzqaPMNH7sEH0jg3EeDaun9gvRue/3PbWPk+A8mSvhJon4Axjr7jN3c4qKSWQB7Y70BY6pM8gP
05e3ZD4sjll8dw4SQUJ4VBwynVSc1j22LyI8zYt1eEncQ+qtD8vln6//l0r1T9f/Y495Kkg+T8NR
+JwXoqy8djkdD2rn1Pn83Bw9joPaFKMoyHzt8+KsvpOJ/bGYPB0QXeGbvcQ57LVgWxLAa0XnxUz8
8x0yYKFzY/+Xe/3bYOe/7/WPN7VpFEb8gPdsr5yvMHH86ciJ/JUVDSezHC06x+tdZ0vwsDwDNfrb
fvyr0/6ne/VjiR7r7pSCoSy3F29qi+nnLXhgdHQUK43/YekqlDHwHG/ee+/ZBo/saSHen24G5n4u
iU30HIuV5CwuX4u32SzOY2/2NnK/rGIlycRF3ctmpe+jJuwE+3Iz2LRLTi2OOMMPflvi5e0WsUyG
kIGYKLTlMazEXTG+u918bHLTrVWOB9lDFntpvzf2nNjBOlse+DN24pHgyCyFZwczh/hknQcHnETY
6ClS/KVs9NvoigFeAykRU2SjX5nKf0X7yfNSj66ow7ecPH4xqw5VbG+U+QnfNYd8k3QW74zwGBs+
5cnIcDu32oJ+9FBg4rY8UXaMNPq8ISF+CxztceorYTulF0nsglmpf31nbn78DA0/Z5cufVw4N1QL
qPw7ui8t64OM630ZZ8FoabrGzghMbI28MjYXaVzG+ksyY5fzHxHq5Hkyo6TVh+VSWvxtRzP/Wav6
z45m4EGA4hTRgPxTNCAdtYeVdTCWpLnuHJeVlwfm/rmuwLOJC+n5rv+gZno6CZie7BjtaVCktnmI
jI5/mCjsY5yTYaNi6aEHeLNPT51z59yphfZZbsxx+ZJuFJelMpEXqofp3knY76dM2MHzo99YIcm5
0uOPOTgnG4wVu1XUb4wtmT8WqKKdVwwWkxjqjrIFYUGTSCSEhfAdHfv7htfgFDnWn7cbpEv/Pm1N
7glTDrQMVYYb+e//tTi64/PIANI1316JWSYJcsXeMdW9aU/xkNBxH5eEzkNm1OcjMzx8OE8C6C5Y
jgfIEmEvHpvr1CoD2YLSBywnGFlrE3ozcYoZFBleaYtEw1MzhAQ/wmwPlyRzcuRG1Gl4xfmVGAin
a5AHnxjgYzf85O3BlJ8KFbPa9OnAj85xYYNxT5PVeAPOlKJBc7VXm0AUPetEJtB8PQYG8EqGvb3y
67S+38PRCrdOpi6aqbrCHnSNdbt8SKLbKwPiI7S2QXoVyizBogkTl2Te40mvULN01c7DUO92o0sv
sOw+9p7yxfx52vnX3geHl4X3NsY14/TSnwHDTAotvN3Xl1tAIUzDGM1Pdzha8DgHw3oXq5Bp+9Hj
+SbNk5Frj5wcWwSqNmL6nK/vFIy/bpylBvkW05A4H2D9CHIMrJjkq7vrK/V8GSOwylN5AlAJnnPs
o9CB25LAcF16xy6Npp2Faz6lpJWxpilxoryE8g5nKawFcW5vxfPuDrPCAenF/XWUONLa9uloPlZX
Cmdv2ms1gFIiRrswf2twyi49vQ+7ZnyXgg6P3hGj9C7m390xkC+zHjjx2ddl5/6q4WiOTbHuJAf6
PWjUcWEDaFxDeMBVlgLj9tYHV000klNuKEqqWZRjhn9QxqUsrmtMw1lK9ws1sFk2L4Y9x+q9fH6W
4ppzdtL17/mKif5rvWo153ibFs9ZX8fFVK/iW6Dih/ti526/OQFUweQ5dY3CTdZqZGLZh9eK7dyP
QnlGOHxr191N9duzm7Ps+kUxCrDqTBblAiNCeQ4TrVgU64o1c/Jor9HtqTI3xaGfIVVMHSBJYFdP
HJmIExJuKYRlcIlb3P02cACzdQ5q7g7LSXTjZ+8V38xE9Lk/MiOcxkT5jK6te9vi5oX3taV70scN
lEJUAUTB55Ud9LVQxsm64EzpfaUc4yiglUGlim55nSO1wSS8G42thbXj32oKfdyUx9Nv8PKEjoYx
sQpA0L0ezkCCsWfEgdWkGAhay+k/tR1j8e2cRqp03cl4cozPi3IgCYpmW88UBtdwc0PMwatxmZuY
KCiuujjWYTU5k6Y+mHDAO58Dadizbpq4YssGzujpPGxxf8nX3WoQId+APIiq8VsTl3xhLtjCtE7o
ixK3HeIUK2gL55crq5DecQixsInFldR7YuuH7zArgzEPqXRPrKRP2rGDKQPOuwtql9UbMgsASHBV
evL8VzunlcUImm+8pKxUFjbj/niVo3dGWzSlrnrfwWs7Axj7MrGsLGkHi7b3te/HBBgli+X+cX+K
dIaZmxxpNFF5IYBIbLPPwUr/KDCF60gv4KtcMef15cnzY/TS5i66qm56St1WFe2Goa3uLmRZFOs2
xWxysOKrL8HVdrC05GnktpPMzqlnwasSxo7GeX4M2NCOVy9RcYXGjF5U4Ou+y7NfB/fHqt3Q4Xtu
/7yt/y54N6nEyiPmDhgdVX5EkXfpVEuj3oDkgV2HyNSJhqDhERQftwvl9PixwvP3qm4L9kHv0eKt
y/f28A07RbLuXPzRJZQ3TA7xlQe/w9f083wM9X2ruKyFUYNBmtNAHBZsYcq0D+093d8LSJd38zQp
qXrNjLf7N4juP3+r3xV0TXTXTAnTBmMi+Ue8d2rUo9Goynlb3BzpddR7lxnGjGaMReWAp6VwXziZ
26V+DVcnxIoqwpG+CyhJVk8/pc36DMqTk6zSzPvzlf2uDMn0gclIKp6bSAJ/lJqNOmswXqrO2+Tb
tOPjuENWm4yRkGjhXYHiFLLoQOzAtKiCc1CEvLOJcz2ww0X3KTKL+3lMlm1sWG42jrnU4VZo1ibl
t1E6t78pWJnk/c2hj1jEMPBPGzEV/6NQryRn6WL01/P2QqJgcQg66abv3UTzy/dm8DocPxU4T+I6
ScwxhwVNg9NojJerDC5jb+vu5YW4wJiXEoIJ5/yJeCCtPP6kD4kTyfOrOUItFmmz00JgrAn4biCP
sAagXh0dPpTEum5E9yoPrat6gU9QKvsUS3OOBRuMGS5B5/fHOVafYdmPb0rUX2eKr6qB9IVjIr4w
vRw2oFrZbbBzJwADU3bDm1xh845q6jCoExEq4MOrOFfNLRdW4eGiacH3wImcsbTjGvNmjXJZMS3z
JZN6crHgBIKMZGbsKUvj0ygcm+2Fcss70DozxMcfPoetuorq5Yl7Y8bl5HDh92Jq9QGG1Bau03II
z250GcNpQZyKySHyGU2H/oO7zBcLE4plqW40gtvEuwFyNoWqOS0oXHr5eXw0vIfxlRirU0EjztPB
r1WudZs2oA2vG6NaPe+fbYd/GHkqeAZjWWIRr/q8txp4ILZdSxgH1RbSBwFm+4D05heT664iPdv2
Yxyb5ATGi6tgne51y5Ekol53n72D264O9gLz17dT3L5dVw2KcGxHnZSzToeKjAwnYteWmjB9V9IQ
V2QJvfNXymDc27VzisrNWi8DQQMGcJvO+sV9Z7EpD2XZLERCIuluAfWMkQT/kcJEEoktbgtWA4iK
Hr9F5JKQzh9B12OYIPQvNsn8oG+Ok4wyGVcEEeIGtBmlCMa/Am31SXOM+LFp1/qn+qru048TDxlF
D/Tg1qkWxg63UfZzqYOmg0H1AsAD3tkDTIgHZjutjdEmsTm7gYLzOPixc3h6EOIH5ibFOAbaA1Kg
lzPv4RXCrUtmd1EcO0RqjAMJFlAcb9IXaw7ivDVylcsU7GKGO9fIOX2pL1pEcJRFTw2nUV+mqKc6
p/mojGWQuaB7K6ZGfMkFvJOOcRei2mDiJyzO+9G4s5xrjOk5Ex0GO8Ysg2lKJbECDypSDIkOpJ6N
EX9JW+MDpdlxjWk1E7Xe2Rx+6s+bmvqbqjXKfdnC/gUJJNLPf6YGVdLUI9tKz9vjzNi3nsH5VzCB
ClPAx2+disPDt1ROySJK2Oi8UyrkTfvy+Ot2NWzrP9L8f1zHj8NMh3Q9MqTsvB1t09RNei/dj+z1
8yS6+W2X7THnYwO9uCPqHFCMhbwwezc/5B/Hfb8phRqdtw+X3d/6wiYGe7KQF6GbyeFoZkp/af9Y
v9Klf18rajvGdgb/DPWf98zGJOSiXG7n7Z3P6mdX3WMzT6TJ0YDs6D/ALuBOqa8GAJY54Gpy1TGw
3juH6jk27wC8Y2uKJFS9j29GoCYe4aVZYVjtaRssrDXqvin8YaebP0u/xRnt4VzxoVLxGxej95OC
N0SYy2OlnNAW7w/Zm9Iu1HOQxLdVDkeZwughKffH5/z6XNg2KB/62Ly0vJl6Mk5gv5kYPOOd6RXS
oi3HKUud5KF/OowvDv5ZylsG6w4FMvE106knx8COAmkWcu6HXyuenYyxax62/pOr3OZQDWnT53mB
HsyxEi8p3aM8NRgeD1vJx/zlrjjqxlqoV7+jfN/76K307XAa3AMlDW5IW6Sp1jgE9Qqez8+1baDE
VeECI7iEQGNa2xv5wTTRF6d35p9p8Ga2j61X0x34YCgvpFRwEhp+DIb3rpnAW8BaMhX3BULA9mP0
DG/DXaC87VS6aKEcvya74w7FSEIPgUTzBR9xoukt6il67dTYEXrNrArviQJd03eDZDG6zNTWlV6I
Q5+H4qsOQU6abCJ+zw6UiXxl957kpewQGAAALMoE5Mh6flXFdaF9PmenLe7GrUbl2jX0SOUzaviJ
wtpz8poeSUvae7fNE60k1oOEsIYuqgj9KfiMbFy1y1qHl+iypyE9IrlQYeMyXL7LOW9JGxApujT+
tUMBYgS5IncJuzPCpWLwSYc+xk5ccEtRL6yhRRLaPqDRzO5s/UPSJrTZrfLuuPqTiQg+Xa08UAom
qRVlGpZxDvczNHI2/ttGNVZk9EMEj3FEEWSS1919vC6V26KZjk4i27GDEz8/DAfYGmO3pe2T6ZDM
9YMwUwJOOu2lqAVRkIzVt/LhJ7XbvymHGzXFw+1LMp1bzXPRCO9Dlo99iVPyrcsqp+kkkbLho40g
0MdL/KaADccUdN7tkmRKPtbe3JaqDulEQyIDXh2Zx8f94V8hHpBmYCZNKkJFi6H0i/zaXWBuMfTw
axTu8WxEfgosbX07rnMK2YZj5K9KGd/s6YjpPJpOiZu+3GkeQp62fDZzuNkPK9Dwr1sap6hoRXUa
V1V8t4HghmDgOHKBPmdqDH/nmG1JVtsuTh7TozIuIG/cGe2A+Csu78aYhdigNoFg5JZaWGvetVon
Z0wZRX12GgKulAH56UMKWWHsJcbTlX8FJkY2t40pVFzaiZVGRWd8vTn2bYEKha98P6SwqUl27wFh
R26ixoT/iAvTsudsmxEdARm7X0J1PlLdPqohs7oIcAuIybKQFIeg47LFzbXBKICi3+mNQph9Xpqv
19duc4ZZC+AcBeYeZnJ2OC+ydzI2bQcOSg8tkJSYxFBxe2v32qxegd+4Ak6BfpXG+qqKKwLECQs1
v/kc4qnh62Mr9YlHsGZFVZUCknM00+n9mq9CNjeWuEXvFMoYpT5vcCI4IMB5wrCE3EVF7RWfBauf
MTBB0WfbETjNuMd3gFunIRLQxiaRw4p0psTuWwUut6g/0hdCsoff7E6fQNCjGx2M2ntuVT28zq4H
BZ23Z/HMYshPEKBvvA0g30k7im6l3cPzaFlueVdwqyT5sHKHl3gopPl3ikspn4O4GAmtUz8E0NcR
nuabTnXbDmYfhq2iibSX6wI2Td6K8ltZmJQfoEWpQn65fOqoj+5uc4Ha7Ejjxxk2DXbPaLkENmlo
OPDWRmaUMAeK46yXK2Mibm1P+IIdL7zxUp00NpI8oSTf2sU/X6KU9kc/teGLKv76elwnibhvm2zB
TsCgQkL8pAe0O2QUc/kYV8QTWqrGVcjQreBm85UpMOnOsLaC5OEAI5a5198PGvGvjyY0MERe3jZw
hx842Tc+wN4HvsAjp55pfYAkvP9ULhO5WQCvRVB7G++UdnNJxQh7p0UDUplI1g6O8qw+h708OzJh
6t4MT1nqb2YW8ubp+MINpRV1QkBF0MvP8GGIoiB+fiKwvaSuFj8q70p18xU9ujF9TO1ZhfScYpXJ
kHDcR9KGue2jHZxrrzi6LX0EzrRV13zcFpcXrHvvN6pb7vNGTjRRRticcIGKDTAJh9AQl4uhoqHE
Be/Ru/bWKSRFcX38sD8zfFGHGsCjCDibZQUneQ+LRuAWa2uPn74ZyrxGgAk0qhmebX6SunT8OyyJ
O7fXuVWTkr+MJs8OzDo4n0OSXrAnACIqXlGkYg6NFR2nk0GlQaVucN7nwfdX52ru9GrG0wPUxwrJ
ITKDmTRfRph0HKkme8PRr9m7jmEtnsK5AcoxvyykBWuuWdZS2FwEJ77Sw3tz6n2meedzVLExqZd9
b6+P4E2azSif6rP61VjTF7YAgeiuYR+GJINVoTpoBZPzRKJPa3pms+T7lCPH3NevcLQ5QR8JUKe/
xaz6b/qmw9CLrJh4Y1oMJv4zADM6PLqr4kTlI/cAaiEv7/SvwnRTbWJbkV6s8bIidwN3dpXdtp03
8yGKuQgCHHWZplueaWMBniIv8rVjcL6Ob9JgS0mVtSjH9W2pXhbZ3SUTyKuQUnJxnY0kz4LeSkLo
jtZq5l6mnNQ0nwYSaFj0gZ05+TXUO+aanQFZ/K5hUYo3zHlcHifwHdgtawvbHHr6rmo7BC4U1Clx
5FWUpl7a+20WwdXS22lGh/8pMov8NkqAt5ItEJ3lvm7D8Bh2cKSBHOuNd1ncGJjmTUid9IXxOrCi
98a/bQ1jjIFRizDUeZZRDQLp6p9WqhJQ0D9j4/V5htn3WVJbvHpw3tJrmM5BFahg73bXMYXY60DN
ENmW3B+4WGiRx33B4HmRtilj3O/qHj6k3Ar2uXt4rRzKZvnsOWXijYW4LuZsKMrb6IXMj5TKJAFa
qu8GcKYv6obSOc4OpGtwnJCaMuL+rT4Gkyt5j8UBjZDjGi7dhUmBSSKNoTFoTZRe/Mb0Gr4vH6WH
9VLegPSgz8yfJXjDm3+WOYfBrr21l/DYsu068niElGDabAcKCSf+oqpJB/JvdlJ4bSH7CU5z8Cs6
p7tObnOySi4al54n0Q8O4nS+HWOpgyEg5e49lX4jAj0zTD+0dJrNtDw2sqgcvT4R89/9O3Eq7Nv7
5HqnQEiM5te3bdfFz2JVy38Rx/wqMv3MPfDYxgQLy04N45Z/Lv36VN77a1lnW2C12ty6+xRdrGnq
SP6RhuRxxxtNtZ4n8GVQ9i2DdHN3U65/hXCYyAhPKlK8JxP9a8ZrlBd5qn5YX+3wYIQJ927SYCVx
oWoMis7l+B/mFlbSLMlcK5IX0neN4oShBYaiWzdbVfvyA+rt8hKZxLuaODEJioBiwDqscsfc0C1R
InaE7+usDCSf4vF9ZsRnVai+HmbvcGrJS9TPZMWxZUT19PLy5+xW+23NTiexZOoCKwfTGnaS/+p8
nRuplbtnm21ljBSpeiKh1x38OKozRC5HxoKwvsyZB6Hg46gGdO5HO9W3LYMwCCDTAAOnV5PlD9Oy
8K2dPJU9ZhqYAILYREJGO8rUQRqT8710laez5xztddnPsnLeqhHFgscVtRJzNW0hsirOJD+v4txw
KLHpitc+ZsbFp9j/eUn9i+JpjfeQxnSojP71rq3Z9QGOPIzYJqWQ/OcrV1wNWj2Jvo1vPae5NgGB
0lRRxQmrU3vzUG3Y3ugc2BfRTJTNc8y2dLxMGOK8XSdEcWbi9Ccet2eYMPQOdhGNrN1x5ChuQQ2r
WitweXsXj5O0okbpGmxIy3yD45959C7L04SOAUwcfqnKADyYYGz3cKt4+BhywbK6mz4uB4SZ5qqc
X18KKbhMmh01xS+dcIllSeXuOLQgzhzXH0fkA3sKcfrmpjPEKJJxi8UjSQx9D9srXvOZNlXoNMPG
ey7Prxze1Pqx4zaWyVd+oYRSHx65Aw19z+gmWRg5i7brU8BejI1C65Dd67aPktdhQ6fyKIjGT9Pj
FnPQRUeTBenhtFwPKMOHa+QBmnhmi+yd+mV1szOPXGMcRxjxiV1snmCigV26uIUWScKyXRJp0RWU
GAPikHM6uHqLEoOXA12pqibQHpOB8CXtw2PNFooty42auweiSqPkdPQgR5yPY0YkmPShhc5NRTub
UoALBgSKS8+UxUDSuTcQY7nt0DnEtOIGAIlfz0amU/CMCb4smmIFaWj6hHjqlJT0+IXHmcUbKiiA
UHFjCMA9z1XkZZ5Seaj88WG+Lh+2e0JSyY1ewbJhJ5H8lmAnvqmT7Bk9XquLkFU8tYX1WiL1feMt
Jfou3gpfWaSaU75ngURLpPW43CYPqWQ+7qHqdzOa4Wp4t3EEE6ePUVB+3RRiMvfPb/Wv+sq/9kDm
dvFpMS1wAz9qRXZ9zTJVyrNtGtUTzQ4enXMOi6fDSMRzbPrMCUIQkgYtnr2CoBbAXZyZL/fPJiZz
fIJ4ZvrQ01ZKnCOnRxQ7rBiOoIn5fd4XJ1+Kru+Z6eTvfe3U23R7wVVt2o8rUqWzW07T6e0vMixz
uOCfX8jA8fI/bRwMB/65S0n3GpWNlWVbZU7x6+mPtlUCz5ZJHiQLZRXar4Zvt/51zoTLrXOqh0sT
rAgogSlLk3qMM9pftol/o12O1dD8BvqbdMErJlZoRxYvh8C3ILjSB/Bvvr4qnSoqTkMZ4YRj3YSF
Nr5vjUifanuIpmfXjqTw6ZNs9IfL2FpRpvEuG8MhPvLS4Oir7+rsz08UF/7f3QEVfIQ22AlhN/HP
O3Af3Rncq8wTj5QSTL4w5tpGBhpI35GzDbXIgfCty53Th+bfb0t21CF/HDJ9p58ew85/zh+Ha9Rh
kk9Udw2fE+i3tE5jHENjUGIcfcZrQ495dwmzSaYKZd7QKxanpUlpqMbvOLgwjYnmgclRSg7CphW7
udOzpv17v1JKwiLmjjV5vTIx8PM05n3p/TR4+XnJW3H1Rw9X93g8HGmZjyv9ThInjxb57RuUVwXX
INbv7nEzWsuL3HSz3qOOocS8sjSDC2+0hnfFuszWWi1sD11D7wNPF/VcP0bSCp7zUIiVYgbypcPo
7tZLytYpoERH/pJflY/LuiJp1QHCDPkvxWyccvP4Oqtc6ZuXmQx+2X0ju5HE+dN6zylouDk4qsFi
lrq3C6l1FCVr3Y+t8ILOgs7qzPoqPf6CinS0TJwcPLBDpMX/+QacZb3TQNkS2GE+xRHKyIUPITgR
zbe9Oy1ub8hFMuc6bTe9UJeyKRpNVCHKD4rrTuFrH6eFxmgmBHCqQtddPzl9JWv7wAf+ZWEREP1m
YY0wi7FMxdKxy/zRTkwq3BnBK2RbXffZAdH4DKlOGtTtrHlOpItLre/YO2of1/ZSphxBl56KnOJV
783Jawm+581YQ1348sQVIci+eEoyGMZCFNsR8+WcXwYSSWaAYMc6x3FLgwgNa0dxFBVrj4iD7jCP
861hZ6Zz8gJFspppr/05pn6BjANxh/zxVBx+gQ1kV3QnFiU9aysu1CXJmYTQ7w1JFmtIs13ECw1N
aRpMggLQcFxT0UDQQFzeoybu94B0GRAslmcMm/gLk9PWopKcelVwoY9nOPS2qdrQI+s/sg3gziYq
vmnX17B1qPkhTCIUjnqTG+JI6k7+INRnQF73OIVvJNQrigoUpYihyuC8bN8wFGJ4irIAFcvxECmR
npCyDsHVGcrerEX4wbgkWoeo/Ub7cUQntKTC1xEqUoRkpN85jVP/erD0A500LQ1siyj0jmohiWno
5NhIhvfP22tj+BekOR4rZuTjm4Zg6uSw8yUU+hh7aLGxogVDAcetvkaFU0xM2akpYu0SdHyLlCDZ
hdzIPRh9oYeg7dl+0pUbJVNQ0fS7Ozo5hyc82BjxkDbt8F7fk7p0U7yy1nYfKEz0f4Ec6Lx+XTwC
uQ7qSii62y/ZLpJ3lbd3xjqvufXcYMVPFZ8UGX4nlod3HMs+j7qfShFaz3PmNOXcKiJQuuqy/O5P
HvWvmllm1lXEV6hoK44pgF7e+pqgyDTGzeE4wv7TV3u2Jj5h89zWbIX5FLDvc3FSPTIdCns0A+qo
/G6jUbd+4KZ/4lgzSJR8vkP7UplCusd3SaTv0gHMWlO6Bh1dGwIlIj3pGMBAezPrOZROk7MCaSkr
uR93HwouxLsyzjOv4hduCjyBOdQb7/hZTtWJSUkbh2BasQjF3iCZX+ZwoO19Ft+GuE7qHSDOptuv
chyK9jqxPirJ1+IFML2SuXTg1EluudSUwAdynQ2Vnr/Ny/ywuPmlCUQRiWGSKeMmhDDwn4cLhMWn
ZfSPbFvF1/KNoBaeJzwX9ZsqZ5KNr0/31mwYkW8plX2PcP/zdDNsdszVvpWXCY+CbVXe1E8aoc8F
wXCd/SWi+TFh+58rxFjeUunB4Xr8c8yzLGv8ybIk3XJE6T19djeZogzK59lLeiMpoI2J9gXRD4s+
h5ArdF4e5S8CB/13ZZX/uoqfAgc9SZVCb2yuwgpo9fO4aeeP3tM9B2ByoEffzEdyyMFrPgKJrkyx
TnbFFpllF2C6QAXi6tUHXaF6NJVQ4qDw6+YoZqgPPKowuUfdgZquyWaxqwCw0NCmdSNTK3ieZzZF
xCv+Ob5e/UVQglHgb44AGy6AxjHAdLX5Y3xMTY27XD61dDtCiKBADImYUU77tSL5iuYdzXiUvN4z
7/jRnsNn56emp4xCtQhHDXqziYmeDS2HGfYHfFJZNmY/Q4XCkf/Y0q9K6RAHjbEqZWoMnzJZxRkw
6LJRIduMwqT6SN4Jwh8DrHp2xi3lOGV8V0vCNsGqAGKKn2dBDXu6D8x8J8uTy5wjsnr4Res+C4wk
7stCWt9wnSB/Ykb1XAMV9TpbtEupnmq80C3l4biqJmk1qBcKts+bGqDiPOZhA4r75LYJLFS/9Fnm
ysAyhRYcyzvzSVPBpugV3LSlRlXQZAgQMK0wUtoknoKgo56U+Zbm9/GgaE5VrE0Vy2fRfN1mBgQ1
oi/MjOOOLcu/4MiQzZ6Jm5QcHAHnXGu4yqQ7O1UaH7sIOCdcF4LnUYxpSHWm54g9paCLKFeibYba
BBa8HJ2PPKATiMhCCeskOqXL/LR6RhaaxBn+YnQkOkucIw5fTu3KGvMFdSXCfcbQvUGWaEfp08/1
byazwYvcjtMixeqwgiZPE4BumOJKfnqZp6qLFhGZb0mfhR+j/fDwMB6sF9WU0hz9Qbaxo0Dfkuyg
lOULyWn+h7DzanIUTdbwL1IECIS5xVt5WzeEVAYJZBDCiV9/Hvrm7PR0TF/s7HbMtkqF+TLzdXki
6WSEpnGN/tI6a/67nxE9kKLJZAdv5ks9DJpRb7rGqJjYLmazeom+4g546PUDnH3TFQc+cDhCFfuW
+RMuzyhIHtNBeKywTpq5DRYZASeIwutuT1JkTLbOUiLqS2lctiKomQA6S5YjGxAUR6yJETVRH11P
KXD7tJUOxRhtTpz+8ITRRD+nRA89wvuFQBa0PUzwA/c6pNnvRqXN8EdnTSfNhh6f3qKLZMKOlgwb
z4WAIvp1IoJDat2kM26Ux441DVZ53orspyWMSpjWP6JsPjf9K8yucVLTedPNyTOQhqb9aQTrRkW4
GAPAKVmjp/3cPx4OuEM1/CVKs07peERnrFOofbBODxHYmqXIFBP7eo9h1rqCuS5gi925X17fkTj5
uGpG1wSXxfnisIIWcLdDb/Qw0ZNUR8mFHazbdSUfRUKpK/M9msCatyaNCPLV+kr9RG3h3VlS1qEL
b9k5P3GvBWk4Vq1FtGxyAGfOUHwkzIBuUJaGQb0+SHI8kh066RUNu6AblOCqdGA/JcXSROu8xamB
9vNA61RsFe81sfXCKKaNiqTUyE7JTFijEUVjCfgBpUNJRGzDwxKVdYSYARligp1fs+64OzTy0jw1
86m89ZzKWVxXmMDGNfAu0ClSEA6VkgikdfNzbu2e9VWZkYNB2MJak4nddMeNeb1wN8ifIQbBazbi
1201ls02BCLcjHeXA5/zdNgij2O3Av8bNDap+ZwBS9DynMNB6EV9kw1NQwE+ALI1q7NP4iqllWKV
a4CwNJlVvaeK8Y3eI9HwyxuIRV8XQzlbBNPc3QdyHPvhvT2JmCgPanAE/Acj0W9pvKhfZ/sZ3gMq
fzlVc48fe62c8ijz70S33OlgqCyUYziXw+fDU0CQv0vgrduHsBbCF7upp6UrNAZN1QUx5sfFFQkW
gn0OGhZK7WjJysZiBEH3GefbBCU+4gs6UFv5rNfdBypTWJA6ix6+4KECQkGRueVmjJhgkOpKYy6y
7hKeWhH5dxkA9+da36bz15e2uwB5JPaYyQyp6oOIBHRoXL0OjQc7wpii4YVZWL6R4ol7OSQs3xqD
Ss9fDvjEYwgTN7oA6f8Y6mT28LVBxmZoqxEvjHlbUc0hDaWXI8bJchRouzYx0Di11oVzP3qUtuyg
/JUlyAX3AMTKz0vI3C39+1SmafbVLQVCI0l98Bteow54nlYYbRvK+4UeXRcAOBNoi8G3hTaV8f9+
vMKIl0Y2lXW3WSpLFkaylfodJM+YfRAtA/AZCmNNt55NnOdaYxn4vg9KbhjbIja3Gp0NpDOEI/Cy
k3npujl2yLftrDeVFKEH8v94EAfzmFwsrXM4hzm2x3NGgKjc5L4IAwe9IC+vQwwUDG85RcymZRGK
rT5QvvT4Bnz10x+Fk7BuIF/ghEOhNF8nWGL1YqIHb6MbXcO6WJbf2oOkPVAfq/wGkM9K55EEQNVP
Rv2tPmwhNBrQ2VWPY2E2KeaZYLMyF0gPGGGdK/Z4p72tV23jUFBCPULmyCDd6hak8BPjMOm0YGC8
pQQ7k0JsorkvRSs9yj/1zZ74wgBPttLXdSqEyR6GelQNKv0n9HeYTxHEUKKsayDOqUw0yslHNbER
70ONsREevX5+qN9OdQ0eB+S31ZZp+qgG1Ta5QM+A2ydsqbdHME+HZ/RYnVMCWCxYT9nL1/lnGyEb
F3xmNEkzE48gYHleMhJO2Vnx+j7z2CJXsMofYU/31fpPZAGgSD612c3Nz4tdhJe1GieHBqnZRxdA
HCWHxENwIHNb/FFjJZEWkJN/Q9/iPl3i8tZMDAsE3+riMm93I0/06x1oVZPaqOHST5we7Fd+AvZ/
PzIHLl/1RLtm2SJPKcnEbahmq/OZXeaD8P41MflaObR/ZmdBebz+jI7ie5aK81dpobsY1cfkyss8
tEPunY2n5SfPLm/OmNzx7/ow+XmvzoLf9L7K3ayZJvJdQzZIl8wT6krJXFd8dnhypMVY3pZIglpn
wupY1RXSKN1zIa+tDfOjM0Vm4ZP88sTPdFtIrJ7KQH93D16KzRmrdRGKaQhsWIwcberZlicEAZoX
8S8Nq/gnfRnLfnVdkAWyX/6Vb/Qsb2y01c/sU34YD/gVXzbHZ+8imDLHEfuZiK7bXlEoOu1ySJia
jRma3NGqP/T7MygZjKxGbTHa0kl3Al/faL+fQA6VYgvbjJm6mz8nU8TwaPs7F8XOaEPv/uwdig0p
tmeMH8dOmF10tztmV//xWuCYejAsn425gHWNcWlREEvEUYnOKA91loYikxDh1Hj3LXKqUJyORPuC
YRWlGJrZ5as1lbGpoygPUKY8+1VOkVQMNKXJKCAydBivv4R+ittC4tyg/elNMc5JEvkmcKteaUtp
6CyBNJweXU7nVrDNCFqByRFHCptiRDqrrdMZf46XD44t9PBztMItWI9Pn08UWmbRXj13EFUQ15dZ
BwL8DZtSr/I7VKc6Md8kXPwFftIGNu43YPcfd/I341Wq5WLWpfl10xPkxMbz0Wwg168eY1TBQvob
6WyGCD4IMstKaROG+D6nmQZ0GZS9pfWeScs+PQiNp7WDWujWxXmYzS7ue3Y7anX0/Fbt92eCNyXS
f/Aq5C/IA5YRGyo2Gw5t2e6u1tMCaUPQrzBrbQiIvBKfeDfy0n4cEOxWqX+uLaQ3hav6FbBF0B+u
G47zGfQVjxMI8I6cuQXJe1eW39nkwNXYCoCR/xsDln/B9v+6WIoq6cRVM6dLv6Hgad+97xNZyTf4
zJAwcgKDI2CSYiHVGKdis6eFZ5VzCCyGCcTJngOjrjv67I2WctHPOcI9kZdZNPOJW6sOu+nA3FZM
ODb0v6aa4meyUYLHot5eD2WEDOP8BRAGwHbHOYDAZvu47pHtaAmHAA/2vp+lx9JRD4/wGsnLBOCG
Zy9joDKl1WWFzJlojywNU9J66PlHNuMjTTAddOYrcYv6CS2Ygxg4GwbAaXqzLJg8zvzbCclGms06
RPdn47HTElPj3tjvEPqGyR4bHfAu8vmH7oyX94f5WIHcXmDZjCcq+Ol4IR2AS0ADV4p7CxVXjO6z
moWn31cUu7PnkbP0GbbmmJBas1ujM8IR2jNvHdGdyDFDKsc58OF9LeILmiIGPc8JY2eTEXJmXF5e
uc+Qco7dnFOAWnqxUEfK28pvGCAiaU9O5j2ajC1+cWbJai1vWKX77gnHc1tk97VVPWhj6etIOmAv
q6POEDcpC+5otu9PCOuI/MN7BvB+93VAM9YshcSUyF8oQPdMZjTpjGVgqMgyA6UL6K0FZNY5XnML
FXI6F+1FvTvqkksXhIQxFlVjeZPJe7KUkavA7B9o8rDkQIGRDuXIa4qofIT/HG2k4DmkpYwms4lm
sJn4LljQmQjPmTzBJMNq/To2tDZME1PRQ83f7+oFmo3HjamAGqjJluZWuPdotRX3eujDJ5LwFZgq
g0AXkvHonDnsFAv24cwUGXR0sLhhVQMRF9Qq1RIadvr8vKsWPS8M3iSWM3tYr6YEWWH3hT2pp4WG
2+nXFHmft98NnnqnjzrGz7t3KZg+QASMB9GiVpv6b05Yf5BfYWxOr/NzFcLyYknQp4VdcpJSBO3K
I78aSMZjWwCGMYT4deNeJKSEzptH92VJ8Mgo9s+WJlgCnT3h4l/qsfjoP6pvRMrlgk96Qq6QnLrg
4M6/9O/ebvdEW4FII6YTf+p5ypJSjt6ajEM3Y7+PtNROjwaShK+FEIZMlkYxYRiX+WQp0l2V2U5D
WpZnEb0kspPnAMi5dIkoDnsclt95fIavHtGuGxPVzEvLFpzOzsjMom/KzQuGajkzyzbWmzgvwHfN
15OtrLTIZJMg8MpQPsKUfr+RRAN4fl8O48JnuBE7T98SBJsNKEy5ebD16/Z57QbNOP//uqVh/wYW
ep3GcvyiKkSy7NcXB9kcKhEWv7EhQbNLzZb/Ui7EP5YLnQRXCVH5mH1w/wQqn5Ke9fW7vG5Gd6Nz
BMKj8pidvgZpTSYLWv+C9/0JF8Vm9f8/7rfqVNdN87iP+HGVQ6eKFbjwWZ9rPpZjVJaeCqlBY+GP
zKtxBAQuA83BUac4VxJllzdfj0F1bGSIf/la0h/wumHBjAQRyMoPBPb/vArdOeuIkn3km86B9Kv8
epuQfbpOOlM5PhcoVjv/ERTb1Nc1UyU5ZFsOsgvgDEPzpvOOZBD7iN7N5Qw32r8mxCj/RknZ/QlL
ySYjmejo8XAT/0dS0ve9dBGF82VD4QYxrH+Yf5LvmzSjoQeHKtb9mt60Ic7zII3xfJsCZ+JkKoUv
Rg6Wpcav3ELdpX0VaM3R9lEfpvmBhOvL4Y5Sj3VySKent9oqJa+VpwARXHBVxolkoL8cfSjRey/e
rBQP7M9txrr4nMaBIAQtErldzILoMAYDqLJDtEirpDYxVMRZDNW/bNX4LUB7QK3h4KnVrJlQhGGL
1D+vRDseyyxQH6WbB01NABBGTVF3RbUS6ZhDUCl1mSGCDyrkDuC6Kg4xoBBQoa87UsKhNo9Fu6ug
uL6BOicjt33/BVgf//tZ+udXHP79/9ysMcS6XL2SdHM7XuvVY7Dyr5PMxl1UH4oHwXkGVJP4thNQ
slBJQkqx2HqofpU2mgiOjsoLKNEQv/672fkVQ/DPXuef3+s3vvtxloU74syUPSQG/i5PtBLCBkTs
C5fp3adUx0hij6JBg11gd+nt1NxpXzspYB+QJx+EAxDNQSLZot1nP+9ZNcMVTkoh23mHIAEz92UP
8bnzlbkXq5veLMnWA5qo8GadI2ycvOXZPPM1FzmKnVpl/DUxfrAaF7wyiANrM3x6haWu6qCMxq5i
v7wVI9z86WNhd1/h5C+3iXxT7sN/XY/f3nnlVvdSO9HSDejXWp/dcu9a2YkrOjraTpwvM3HWOwJx
C7WzHNtNlGwY7s5zyanWoqO4jT+ank9kLLppgGpvnh41IrIyX98JNqs7ppcpbWv/1e2r6Lm8MMjW
uUMncd0J/vUHj4HgI2RxwSBXemdjrHjPiRzAMzuEMfWDYQPg4hH0Fh0oTU/ldyFDFdeabI1psVe4
jGARKPldBcLNaaEoUZTRs+Yb2b8EWGVUB9/4VjAbX1+pkexWPoJ+Fm0bl/jioqFEKVDZtX+JceHs
iDzyJfuNmHJiI498Wcxq41ltNXbhKoI5inDKGdJKmV5dnOsO0pvKnJhjJwn1D7gifOst39vGHjOD
hWiIIBl/lSxMRcokgkNIaDGdly9bl4dz9tB60sAYyH0skMtyo6N39lmtsbjbB3zyYEAKLguiourT
MaExs8ufQdN190Yx/dT8HqbBxWZ8X/Tx65Q7NN8bPKXGzaJylqa+xKVrPGaYxfkRxDgsfs6Dfwsf
h81pdRjZuomjBR2+wLiP5B1424cIGTQCVr5iWqMlbmX3/bBe72EcEb8mMwIFgKUHOTQvCYtg7NKX
XZxPLoefN7HYGvulRiYiBvPt4uu2Jvub8fN0TAAkYYnPJcpcQDKBWDgSjDlS8fe5PE6am81fdjcf
WSBxRBh51b6nrNiZ2+5wooKt9OjNO7yH2CHGDqpd979PBUJr//gaEMjEjnnmoMlvFTlvr0J/zuR0
05Fgc6GFf9knyGGPy2M+bdF/epwXgku1Tj6AqMS9jorcQgfiZHHOXmSjsJp9hSuNtJrS1Wyc0fve
YigZCAF9hQojrAP+trLAbURzkTiNCbf5o68mvPjI6e3X0HLgIDgRi0ALf7qzadeeeLAQCJt7X98r
Zh0/XNZGucUR7t3Gl2M1nnDIv6XEUngRPglXFUkzCorSva7ab4ngs8sRITHwpsckZKGbpBm+WlXE
p74MhBHfvHk+xPu6pW4o/sVNN4p1CzSXKjbPnMoHqyCa0mwtcUm28EzBGcXr24STZeKhi3taRYhI
NeJQhK4yc0cfnAa8Ki2mi8TEQOBNAvxRwIs0sMH4c8DIRMbZae8qM2VfHhUjWfcL0ZUtkHniS3kx
Z2rwIHRwXpGcNvkhadmMFAfH3Oouk4FAkg0jGhlsrS+a8zxgksCwJRjXTT3jAQrJx56SYLAsgmYq
mqILu2SODozb0/uyWAjeJo0JNUDGV8TItzY/Gm/kNQRZ5SUAiLN56mn62PG1HTsTF3G0tmYHtq99
MgttljvUB/kstd7Epcjh1a29/SWUnNFqZGU2tpDwYZVQA4mNTvTjcmTcU9wFLfkXkA/SBRMiMhh5
uvcm4Kx07lHitkE/u5yulIuzC8cYKS7qwVhYtIGybDnlGAndyiLUbpa5BPK/beQPHt3Z/umd4zrc
4CwcXBlqAMIDKF5ihiVOYl9z7b/xNBIzV0eQneSDvv6invvjS8PiRbKyZXZLqr9AmP+p8XdRnbxu
RXreqK9BUwMpSFvWOc345wp0SzTKi+lZwgvZ7u9EH30+rkT8cBzhk0PVhwsZNVzq5BguBslMsiXm
hOh1pfFyFDM4yZCT5GdcZKyvR2FdwYFE9UE+gx1JjCGRnuyQPZ4F/FFmw2GDjPTWYcSm7j7GNu75
9G9bmZR/m3ZVgXUPMs5cAn34xf/Z1VT3+vJ43tp0Q2qJX/qTSNgoR7RuwQvh7WtRHrrVJCoPondz
i93YL9gxCwcKAWDDLyx7Fx5LW7GTIdAu0EGFqc5T+B50Dk8jWRbx2KCahN3DLBF6Kgt+iCuE6Lnh
yLAqczSeF6+wP4zC818yNNl/+ocDkP1ek7H46zec/NavKXVfw9ne083Ik90iOrsYJW3Z7IzKK2Yc
93Tb8+tcjHQU68bTVmydRthI7CEW9u4XFv3OnT/qXuFgJnOfH8UcEFXy6ul1fvev/pM3gmNhCvi2
hbEs12A2foKc20j5K4zdzao5CfNB5PVVhCVIoXvenj3EfbN+8Z7TKty9xENOaiIAd3mI/NIGSrYe
1vGND7+xJfNmvT2inOdjTySZ7WV9ojCkZ6MmpmbEVOB1ZmMjNw3xd5oTdKhYN23FeYM1BwXFHj8q
ystD7wKBmhXcHZL7IF8L0fmDWq4sHyHT4SNUluhfc4s1Hfavj5nmfuZhPz8p03w2JHzx5i4ulLsa
A5VIzKHz38XqD3Adt0jRRUmdoLBHYP/PhzDt8lyvXo90M4QXPugjsXdOgXus9FSxpJCGZ9ZOK8LC
QKesNMjjkji+0sfZzVwLdE5UE/ktzcD4NWZt1f4V8jAxK04xonuGOf7uAuVYrcNB7IPa28nqFelB
aRabA3sjTDxv711Nn/rfv5goDs33783o//5mvz2EXfbIH8m7oAi56bK2efItXB77Nhg65tQjcMGc
7CGyTcrIiqx0+0ZkJWJoGBX8xbpZ2cW2tJcnEQmgcXb3H0OwcsWtBd/yvi9mFT5jbV6Gwmq0odmb
LCqeibdF2Y5bqiMHuwYa2GypZFZqPT36ULe3yA+wUVhYsomoJM6AP7SpOgfdsBqe0s5MCF4Q0KQP
r+iDYMR0Wvgk7qze9jax73H1ka+vx97mbVnyWK6vdvKXwV3+07HETIyEaEzzIvz+RFS1ctXSp5CS
xd3POoqI7I4pGi+bwY+Jo+PSlKH2cGr2HAPP6R8UjCF7nYgIcElETT6pp3vB6tzqG1LVz0wUcK1q
FGLY30lmAND9y1ee/Osry3hCSJmVxixWBXH5bQ5Ty6QdlSrx+NqHvBCoiU/vFVYWHjxOVtIEzbFL
4243hjYjOYhOhg0MVkJGZ7qBhg+ICHELW3QRTdodyc/sj7IveFsS8x6zUcQdgzGNLSYZo3LVvzyn
/64Cv747VUBjFYEgi7/pmsq7pLbq+dqtJysLPSiDSU9LPL8g4vyuZvWxI2xs2CVmZDvOzjUzC21S
HlSrbnedq7ObJ+3a5XvLchwUo7i1359gebe5sL7sgaVf3s1Xg+dKCzGNbiff6VfCiQWTkK8nm/yT
FI4adTCpeNy6F2kwuvc8/feLKP96YH5/EYcVrJNhh6Y4Vn9jBLJq3JasYYdSZ8BhUI6hJNDfkXb1
JiujaRalEBKo0L8OBdkfNFgoupJg8lzLrAs8my2OBox8UNC8fp3zPEK+3LZZBd9nT24z3WvE1VvB
o+NCDTX7h+gWn/CYowwb7qarycuCs3RenPJ0MJIlMSDcHHRGo5TcL/vGHqC9NBeYeE4t7H++eyFW
pbDQqUIiu2PFeB7Vx+zaOyTTJfgHmc1JF2O+3pGxUR+fJQvP7PoRpiR1N65Y0KjYmRThZChEImHC
EXogujXNvVVLDbPzfTY0M5hDMSqLgfKOM+KIv+BcixSrLrkZNvKhJPMQh57XysR48ugapfTF30Js
qn3o2qzOPQ3lI5Ya3DfxGMkS+TJm17id7rEXvvBfi8sCP34qr/q712Ntnd4Lq5L9620hM3+W7oih
Eo1OcsA+k5v9uiOvcIJD/UHWFwL0J5ZlA7JKIc2HKW+CbRwbk2iXE3ei8qqzIATjsDyXlmhxQYeK
alpNgm6h3sL3HD8PrQn6FUzjtZuTB9Cbj0j9YNUmbvsC5y+JMKQpfl8qXxVdpZ8TI0e7ntREEvqt
pWOpHNPaEBZXFiYpM5e4vTtaizHXKcDAnFKOkzZ4NQRBNDbCovoR3b4vC+TSId4tzthdspVwjUqw
+8DaUAsA8+SVpaigMHOHIHjRbdmHJR0V7/eKQ6vzuC1rGdM8J0bjp4unNayINp0zbE06ZFMIjY2e
PJM8ghYwGzX1VD4w1o9izIIIqj3SCZdksRcYeDhlJLPa2vkXgObIxd9ZTJGyoDbREIZtkeZ+I2RA
SfVCGWhkd4uPgzpF4+Gglag+sFFhJeLbFXA8I4PIo2ymEvSB2mNJYAE+a/QShFERMjFxRvETJGzW
f6hW+7CKYflHVEvoe1RoFp1FhKa4F4moQD1MWN94RsjNBGONAkkxaEnCWz2texIEvHJi3VA3eXcW
XfBDF6SUD746gt2o0cQpREhlEm41fDD9Ac9e6jfxmRQszX599d2mao7lz61lIZf9/ERm9aLUTeyR
i9rlPkH17AAZ3HwOJxkciPs6cvP3vChWnFnPT622xZshryvVES5Rn9hvbOKTz4zHI7WkD4EEw2qQ
GBfbJMoRtwC0DHu6cQPOkEOq5N9NzBdm+T1AmyCZKpf1J/f17zdPHIHSLPdi/Q4sxWXwCF3YJeL2
tCjEbhQmiuA6IuyDJ1D6vh5JrwLSSF2pHzRpuCHOH2//Gt94ySCXLX7xIsC+3gOitDHSAvA0vIIB
x+h5OZkQ7Yt0uggSvAafYxwDtH21rUp2wyqWNG7IBBpK5friXORZ/vASvOoT0hP8cbb/73OXmNQ/
YdyqNGSGsvt1woTxz95OSa91K95pwzUUfva99Mjhu8WJPzZZuZT8dJ9FNFCdh+zwOkqfwDIlY8H0
hV8aLdBPtiF/Z4PDTKH5PLMwy063AsLH0sLvgJLKOQcPXqSOOKRjQ1YzqSNYEkgzeW5ofVNbC65R
8jHya5AjZDXAFbZwBY1E8li/rf4LowXa9tEsv3ocY2XN8MXEZhR4dJet+0KMbIiG5JwbU9pzDGra
VKMDkeySOD6q1djXJaQl7oO13oV9ToMh2rNZFI8IUfpzB8V6HU6c8BnqXjcbX5wmxi3M9otdOQUn
8Or98xN0PkgTlwXAlQFGFaUid/sctqfbJ5vJT/Lu7gIio/XnQRkZGH6igWGZOBSKy4/igkOeDwRr
TY3eRch4nrfG4hqPp0KQL2vmHmV6mSH5xFKkz15M/LhMhnb4OtU3fLOo3T2gw0dhujg7WqC4I+8R
yqmRfZAggPisXp8DEVcK4yu2DKD5dspCsoHJ54GPsoiioiCpc/UvggdyVAWg8tdfJSLmh+mKrwku
Ka/VJ39qCfR525IHfgrHPmNBQzqtPrXNKNKm9++cLN/bCaXM0xNJYMUdQML6BlTBrziHbZYJLJGg
pITjkavLpyWbJytEhP1jfneJtshFGxIFeU8tmCjWtI/Wfn5cZ5e48REnfbNh/IPQzRKjBDQ3IQ1B
Bw589SWC2ksHeEdntsAD6GDNREAmsRxLJqjRuP1IX6WlzuTgolMJG5EgfqTQUbEXUD73rC14n2oz
iYu1vCXjN2SxbhF3c7oEMMUkEId4I81t1pNQshBsnTdCxUxJ1qsQkCtNcm+Uq+aEM22RcVU+zpwe
gv1GC0dyg/U4ZTKBHlXcEQiMJxJDDPrZKQxNHRGITCLnMncmrTmIo8zqs3fGZhpwYlceQBcDbsCR
S08jBI/leZWTf9LvRIuXTTNf4TkqvpWlEjxjYTue308Xr94ylUgsYzYqOH64IJs1wktaQCEmOGbg
FSa7bF98cUiuJgy1Kn7QYn/Gi7HGYYDZhMNpWQE4QbYXw7MUp+HTbcLudG4NmOU0dVBgsNPdSVzp
Zgrb17Jh1U82y0HL0T5uNFyq7adqg96JU0JQBLIkrs7ljVuH1l5qI7ZMJlQyGZ0qEVfkia4J8TmT
A2JWu8tHEb5B0Ge6Q6QJqtKPJBpv+PcVG5hkP0/JbNf8iacdANXx/sySbR6fFCxIdn8S+EgQpRNJ
UPQXDF7y7L4TT3z0Db67D8ZzPdQO7BbJLH35xukfEQGlh+9AclKCbF3WZg2BKjiAH5tzbTxjglXI
mw2vM2WNrDr9Jn6BMkEYdiw62ayYqdjG9wXyG2U+Wpbg+mWI6y8lbZxQ3KkO9fWaagdhc10VyO9M
zMXefVWKNBGsJ0SVoPhPychHzoUvtAGQ6ailXwJd0OwVY+OCkjnwsBHdgRuovPnltj1dF9r+DMj+
o34gDBQ+N6THbuTZeP7S4/Jq3X8my/MPQgqB4ckqt40rkCg0/O/729JWlDDkmzExttAAHD++PCOp
iofNAmfsBm/Oq5+S0iOjK36U+0rnqJY+M+Fwz1b3bnlh087D7nm8bxDBOufw5LkiLUjObRppWk2k
69m+vNjytndrTFU+XRrSUFJVRsF4Jh/Q0EvAz9IJXTdWictCP7ENJf/g2/Y7MGb/ERbRxEPLgNFy
0Ud80uHxrS+p683uvNfDu686Q4R/4ReOsL8hUrNSzQboWiqm0gLcmbf4vM4c7ky3pNmYSyvhp1kR
aiGbqNSYnxnWNbp4osdAgQjplaZvZ/TTBRJnkqFSG/Yq1riCAK1Ymz2/4HRi8uTdSQBh4YknxNQr
7Ez3uNsjf4YTiTP3uZKW5+PIfc2Cq43O5G1V/QB9sg8dNhbYtv0UwF/P0xYhv4Q3kGgII59Pvpnx
eSM+0AGrLtlc9QpEumstcg0vQwQG+pERiqdQXY4Kl6bkPPTTgg/mfHh7PdlbP3hEL11QnnCiDpEx
2WjoWB/Wk588iDZveE89ZIxEOWbL7JT62py8ktsCSyAXiKfk5dCp4FhE50czVSzPS/A/1N2KyZOS
O+ms2LIdN+4PGr1NY4jROHjuyB5ZVfEoyuzKphXFbU2CMFcOzLNaPHeK3cXt1VT2b+9yonQ2HAqu
hhHvq2QfSXHUbxa/K/kPYR1PbGHfHtC/0Di6JNVHrLGn0RmM6FxdLdRj4otXGvjcSfwmSUgjTY2m
L5QQzXTGZY4tP+fI8oXEeXyh1K5FExRsvOI4y4nynaBjWipeehiflFMT5CQ+D+1WxcmDCKT4YCHn
8aEN6x1yPCZPi25Pj+/ThAHZULCfauH9Q2icxr3+dKhyZ29/iGKqyK/SVIMSgLb8ZuVrgoQZMu4A
9y0+Y4CMeRbyzEdtOKRLxupHzTYqju0NPJuEO/NpkHw+HL5sh8W1smKEzkKADSljoTeWcjiZ8WIU
oku5EP/+0YL9KCbq2cuOEj+ndVam1LeOug+q4FbxC2SUjy437+A+LyN8nD5jf+4+diS5EqJkAPZd
FbOgASDi+ekKy0w3zrHuF/ErsUZf7UJfs/R1NfGzzaBMC8myXIuJd9OckrvwMkhBsujwham8YNIk
SwTTD87OE1+4gQpXXf4pzSfuHU/wdVAezl+hvuCfzAd/WWvwC3/5DQFAAQJGI+rjsagJv0FxhdrU
tdL2CVZVGHoisUuyURu5J+3upI2+88uWdaRYiAg0p5GZUM7u5J499o2wUF7Mwyl6oX6hsdVVES+W
XG0u96k+OWnV9t3/Ba7Q/gAbKmNRRgihCQBgvwfuFtmlzkpldGVTxXYvmNf1THC5oyOw2Pu+goPc
Y6Z6gAoYTuuuEcZiGVaN5GuZWKlx+0A8ZgxAHkyVAVs7UMrEyYONDjTxLrpvd5hTDX67yLTvNqGg
P1Vj6/4CUhNuCcWmGdDYIFJfEb5mcf92Z5rWYOT/eIur+RfwSRxP/jAj/O+vq/0GzghX6abLmTb8
uiEYHcAQvjIT2zBr7dHjTEt0XfcBw0DlusAlgHWBvH3jAa90BgWxtrkR6laY/vB4OTFPYtxEHzM1
9CnT61mss47mo0Fv+LRbIZBAeVb57uvNJ0Ectked9JklYSEW8nuPo2g+WJiIYPx8HgXVit8m27gN
NVoseL2/vrbn6IZ5zaquiBHbm73fq/SRMYn1g7iAbABe6MbtufB+NudtyaM3M0j1+chW6U+JfnY3
YgP9XhX5Beqf25GR3Cb+KZrhNILDxLU9GnKHX6YUnUo2ZBvpy4ixY3FhSksfw90Oa46oQRSD9ehh
xPgIYSo9JfeJElbZ2GkXkdZa5RgdiG4oMLEv5+MJrmaN9qLDFxubJCePhHkF+Q//XdLl4RO+IIma
ifjOfCWzaB6gentj9gxOBKT/DFgUSsfafR1LgOsa+luj64HS1lj/wTRGvzNnrA2ZnfzZSXVmo8/L
EnjsDsT1WZOnQc0cY0AgBcuqpzMBBbahS3g2vQuJK/bHrBq4mfF2CLMKOuu6jomtMffq574VvCRQ
G0SXPMZfaHJd+m+r++RyRBwlxv0LAmfGL/o2Pu6Swdd9b3ti3rgoT1aMGyfMMUNA4ogItKdxUsPZ
xVgiNOCVoVNC9sIf1rOuMekiuF9NxMFqzKBverroLlyv8w2iUWW+bEKfrc5cltS+wADTdcqDNKuL
CIsfvo0luN2cKWnkxI3lOK+YZuRl1gtWCz7dYeUU/+G9HP6b4hs8XC6zixGN2WDNKT1kYd9g5+mg
31Pno7GKCLMzRnojJmrTeC1PzFnfp/GGr+8W4TL94OtBgtMNaj6v+MhkX4XrqDu+JWwdxDqWX+vG
j0+RL1h4b/ix2ez8f6Sd2XLiWrZFv0gR6ptXdYhOdMYYvyjANiCBQB1q+Po7lFX3HqePw364UVEP
J51pgZqttdeac0w/YZjVZw8LTstWgQIveQYmM/LWo4CtI3uncnNxrO2BF7fjpE9JaNqbAUXFxfaQ
uYK6wkzMR01shxyxMf/GmgcMi9ck3ofOY+p4AIr9ARHme/Rqw0c83EzAOHax7YWaM3LOqxX0h7Ul
D+igMqKopmjp/TCec/x7sCAobFSMJG/3OHiTufSKnJ1tnT3XJ0vqkqM9tCvdpR1AJhcDDn90Gkts
65hEi+MDu6V8fx2sgtCmjT5H4ovjcvwGt5m/G7JPkGzRDa3Bdk6u18QLQ1pNzCxtXuT+RBo8RluP
YBn+Aq+quz3Zgg/A4mT64XZzem6Zyk+IRmsHzqqzzTAKCVslKHrdDHdbOmghEzoHkdd0lBh+sQxD
ohNgIjhYEiab7m7PoYkVwZVDbR1tdx+GSa/7QYgSIEW92n1iwWKbu5zoN+/uht4lcOSgs13U8sZw
BQXbKxay64QoE6Dlnf23u89pmE2Oc9MOvZuf+vwMEJ2/UQZbtC+NC+JQcVAcYJOIZmT9eqOQVB27
Wq/I0eGj8pul+Tvgj10oHUIYIpp7agN9zJXUdioSwf53wFinIQ3o31MOE7saJft5ue27+16I2MHz
vFE/bAzWI875fYu/C9muX7pUePj4PHvJ+rCcM05wrrutMDhuz/MQ9ZhDAhpLiOMGq9XNHdXelu+S
u/LFmYCVt9cE9XrhxDsOPh6G/cG1RLWAoEJaDjh/3g7R7tqTnD+RSOUkdI5+/37iM3hHVt/n665x
R2tea6s7sVvXj/d088joijjqvrPVPfcKl52FaXB8alzT3vIVyJyiELpMA4xvfS8UJQaaFJAddoFg
xm1Wu9s8GvNOZKI2Wx1WwHBWwdrZTozerK4+UQwfRGyxzm24k93dtsqdyWi0wg7R3yVkOJ1G5x5R
IHDHj47bsFjsdhPTtiexQ7ysPTytWBkIpBSH8z7maeTE7kq0He+09PiWA+i1ZAHUzkc1Hrxdg83D
IfODlpbrBN0y8pKPYORs+yemdxBOqfPetuFOPg3oGmwn4C4nA2+Syi53dOoGsRtw6a3YfdaX791m
xeUIKYZrQBm2/hLuqrBzt7U3mbBPFIoJhJIRVCRI2pa92VS40I7orcjq6h2gBNXnjmNn6Nkn2/iJ
P6HPPqnsN1wJNltf3jbDAZ8AqfbkPMke0+yAYmsRGv2p3dKURofjmPaosNcBToYgHHETi7ThnqOz
b4CWnsEyDUPyYUDRUlwHh2gZPAdcq4XI2/hKGeuwEpUTzlp/U9bPpr07ss4crs4CPEMQBLm/Ikzr
XRLH77fOeT/bB5aI1D00wW2z4FysQ2eiDOxwvV4d3dEgHjIz6f21Ai9SlgbiLdZcQX7be+CKtjeo
R7gNXR5jb5RSIFnsYJz44Vbgpe9PUKpbD43ee1r1uZKrozMCi9xMwpE5HvXL5fPPDVb529JJhUeH
dhapl/xldK6kaSGXeZKuzzY+5LtducAQ6AlSAN3Dp/6mItxU80gAvA1h6adPkhOuV7+UcOo3YjNd
/vQpvtTWcZyml6bhU7wAjb6j8aEeeGKLFRaTVsHzyUD/xow7fPV5+xIIvIx89BCo80pmbKDd+ozb
Pg8AN2TPR1Q8npJ+5euWv5yuf8OhDD6oqUI9VEUoWV/kLlmZKFatWpd1/PwYSvvLNn899xEONyqj
Jbu4fnM8YBsQGT14DIcoTH1glr+p87+t73VL1HHsKYb5Rxj+WWdklbWWt3yMZiBtWJwn0Zwki/j1
OuZNcn835uqy2SMa/vnbS380L3/vgeDzM6FWRBgWYEy+zKjre3uvHoKhPxW0tO3TkCEUshH3IYyK
p0TsAQJtGWTzzusaF11sGXZLSbKzqaV7V8k3wxyhWDou90Bf0a2BnWcegVQQesfSmGgzdnP3zskp
xCG3M/0kAoQdhRreaX4nU2kIEiN5V+jBIcjT6FXKO6BrmO+BMdA2Is3LMd5kj2mMheFIZsxdHmit
rc6DBy3efhTYIRl8ptNmNs4DfCGDQGiPoiO9Qjk6L+gIXff5FOAupZcqsPTEH5dNwsyAJsILV1d1
jfPq9oZ/nu3fBbzDsGb69bCrcekjmB9kz/nc6g1qhCAyPYCUAz70o/ZMHz+HGVx319F9qCLGM56P
MS9ENVtEysGEN9xj228zYMDQbT4A7BEQMk7fFNIjRqdFGjm/XEjr3+ImS1YJCddMFDOa9pWvophi
KmqdQgJMLzbNS//03jb+ZSXwTZ+LzJbYaRz0JQhPPPTm8CwO5QNGKMWysfI9F9vTKsFGT8ox7Sq6
pwqgDhffa0oEIjDFKOC8Zh0VZc9Dq4nVsDEyIV8H+z1+bCrJKWaxZwRcA3VRk494X7Ol6J5bCqeA
YMAF7Y2+LxYHwD4nFO91QOZK93p1meByJRs8BntaR9lOdctXQMAb60ET0o7293FaPOUBs5qjm4w1
3HiuuFTe7g75y0/RG6vq5QMeEG1+FoqTtwaRhIVuxBVFQc2O5RnlrhhcRvL0HhQLawvLtNcRz/KN
tM7p5tCnwemtb0Fnj0+7FA4dk+TZdZoO4a705MN2wJgPCdWYu1VxmLaNL7zQsRP70etjTfujfuF8
snXyGcooRALenfwZrMKIwduanNtr75PorfmgUemzP5XjC6abw3F/WePyIxJjpvedB1tAR9j7xX+5
MTBN/EtxRGiErmqmZfa+gD9LwKelJYub2rgYls6swo2g6T+cV4XcQNLw3opuBTeLwYTRgu7f6VTs
1gBIy/2gGnR4xhrDMNETTa96P60Uri3Orxfgvtd5JtlCaucDkF7thPQFFb8Oo3Czx5MoopubCCcG
9buFH637oPufMs2gT34yBucxiFTuT2gg0D7U2q3KWcJTrC9utJeYZMDQYxCorCQG3rQc3m6CV60e
d4fd+rPGSfRlom+gWEDJJfwNCAOD+cK+ygfjuISNeqVdGQfWac6vO7Xk+5wCwsy1WXZ+luKRmbk3
AgYaTzhAv4GDXNl4OsXw0ZIH7InEHsi+QGPv6jG+fr2+RiSXHFdCQG3AchySiPcg+sU/zVMaj+dJ
9VSbe0MCnTSokR9wS99cg9Yp4Kpt4cs0yGDLoN539HsI0m+aw7gHhVCCMGHqg/oDqxmUdmI87m72
pDEKDo47keLqI5PDDCLHaZDGC7DLPlMayVqX/bfF8M8otAFOY7kW2otnlAKZ0GdwPcbNQd6ys+qt
0vmgQ6z1pjK8uDkWwwi0EvucDuuzsGv7dd3RDPbg3v24EHdUZky62yeYzuaAL4SCOqKKZVfb+7CR
KBI61QP7DdPW5cGNkJ6nmLJIdmNID1wshdEtYIuhzKw52sGIF6MNklmmt0y+yKDSyzGdR2VND5M+
vuYnPCE8YDotFT59AeubDYvHz6JdYaxhQ+Y49WxjzwIE/3CHiOiWeACsLX0Uj/TnC7UL+ocPVu2c
n5/7+7Ar1hKDH7jF7GpNMgeTCl1HDwViZauVGX6LSHQNYDQy3BLLJlXDvamdIxl2i/usdPBO1Qxv
gXPwAiimBWv5xS3ROTPoWPUiF3GALp4nwxSfCDfkvXZxG/5seeLept2u7W+pV+INFsHrjKM1Sh3u
Bd0MmW5I8vPl3VzfOy45ZGwmB6Wfdasmm2NvLSC1jqJnOi6nO+M+QnBvHXN5L17D6WqVyX1NF1yl
N3qEakdEmWmtzmPF6PUsBiC8eI2P78OcgGi4PLeZh/EIqsMZ0VU9JbiQqY95Dh/jxxAgEoxmGj5Y
inlC4fveCRlwj1gTGV4wWGLQlt4c/n2r0SasZ8msA1hU+8z5oj55JNtnpqNNGYnx5+d1jM6FuMl9
vNAmevJHgxScJ8riRLA7zxXyZoOsLp9cBf3lch7KuMqwrfChX9mOMkzgJc5jvbtvZbo12xyYHokX
mt1B5EvRzLeXKXEUzHf0tk9YQUfb0IbCEALRa1AIrlbivlA/dKJFwT/NSI+hM0DuwsMFbCk9Rbw+
EJK1YBagyDgNY+1h9o7TT1i2wCwmEU2OoIJtNzE/MMWfJ4RTveEeNvZ4hAFYE/gIibNcHBcmnpgQ
6BPKXUoOcde+MORvCClp+76fSdd1fWPkxXibl+2gXYoz/MSSPm6eNCREiNlHwhpZkEgCyAo/K/qZ
hGFMWB3wy2/ZxBWpF83aKe9ZuFdAjy+7QgzMF1WGMOI+Rmi5HmNens0EKF6vszktK1ocyEA+sCcv
835LVe9Ap9DX9450A5403mmsEFuIx3QOW8uXGJ2TDYlxFdeypzVrBbFB5socy2fpwjpwkHb/mULt
IAR3Mf5rzywGzW1IDA1DZu3qWY/gnjLEc2BWiOjgu7EgTm+uBsX3hvTMGHZX/zpmutFdlv1k87Y7
jkq4EujaLQcAk7njvgAhBk1a3OUXT2l8q6Y9hcUmmR0nzcmFTqi+C/qgei8XCYlALOD3Mc5pdduw
r4NNGgipJwJbQWnuRS8YguF6PrMpJQWMGXiEzNUz1i1A56LtN/S3LVhaGOsaIkphonRD7ladJcYc
yAhwjtMK37xfi0Fy8wzoqtPTzTu9Ws8Wa2Tsldh9uENMpxCH2jMFhlEtr5cVB4WVo795OeXwyoxm
NUVpMT2WZJwGeguoopjK6KxiBy6odeB2vtTubXucSS/lsjkw8ERwwchADht8MW4FVHUrPglb4eyh
nJJgKwcsGoBy08Q3SYKpHF481AaPqb63dJuZVkn20gCWk+GeEUqeVQ/NkgBFFeFeEAmBgRIN+gs9
AMG7soMvPa0baoSU8QSXQABcYX384Fkvux76w410nt+eCLnH+nyU+ZVOARwJrfiYqdLNj0rHDAng
seCqMR3S3kgvRQAC/ROpKpOAWTfWmeG6xCRAf86hhnIPwxQgzFGaJguuDd6rx5HiwDOGxqwz7dzy
8xU4pBa22Soh4NU5TaAuteMz8YtLEdOAMKMHR4AOZiQFtMWskgmy4hiPNx1F/URTHFnBjcB+RT7Q
Q4Z2WrOeYlsanfNnkVga50HGFZv1mAzgIIXWQ4JPr+ppsY5R9gBTT8fs5wTfopal7d4ObluDQTGv
ETRnr7Q1YO5XSBB7hDxg4DaHI4AqbZDfw3RDKrU2hLNOBIn8cnOp+vKtSc20SlcWt/YkCo9uNupO
A0v2c7+Ml0wsTw/7lgX3GYCYm+yqqyLkYhOcQ64V7xpKiSX0KfaVdzykdtVMM7R3i2ZfruDXqFj2
kHU9Ey4TI3okKnevbJPgvlcHenhETbg4YeDCHyW4+r6doU0111lPBI5kZLS4Tu10pkK1GyGTOgMq
csXJcaW+SM9cBO6Am+gjrLk8mU5vEwZB83JBJMDb4erQAGLNZiaJtONE/4Z7lz3WZXgij7afqkap
X7zWiwhaw0t1d88vGeigq33tQI27dTWSEYrkLhyIR0IdyHm8ewXJNX26lqvt2jNUwBEz3SIj1MC/
7ngGz/vLkKx5NKz2neJsZsRuDqtjZRCD5ip313j/uTwm9/O76tjSNOJA8fn8i9+pa62iRUKhP5HH
ZPXiWgWDLNzkFXcPwrP7Ie9cPEzS4GThyhrgQs5hdRbTHF3tY3470LVEFVTg6FT9BK6/SRaBksBu
5b8pH86l3x69kpQwJiQyaT8LrPD4nBgCUe4AcheAQCKADITLvo+CIWOIyDUaqKDPjqsUIV8vsLjv
aUwn6xzpRzvQkAANIkpvAPfefUWD4qwP2tvyP/PgB0MRIM8YaHgiEPy89O+tPnfBNkeg5uvsqd9Z
8zDd+lENH694+IxltAgk8Og+arBUkmgFwQXYkhRNmdDqIZFG1UvyTgCcNjmyTFigLtnYjfJqcgtb
3PxPtx1KXw7IttK0yH+eSe041/0z2spmfWOgc/XOV3KVBydHgsP5zK/C9UrB02OyqUInPYExWRPZ
TU6Mos5KeXzT3G6dwdZFafYeoTBjw5240r6F1FfhtpvnkJRoYjNauw/MC8BZr7KmiJXibl82b48Z
hTrsG2mWE0BLgwBnaIbGyNqLPGYfVi9mpljIrsypVHgD1vp4W2qSA57Rou9ja5v0PBATr9amyYp/
8njC2nUtmffDLCTtZIoFXf4QYnilTv0IdfJ+zxstxwInuRgnz8wDkD9tUKJ2gGCxXG+QUkUfNW5i
TLCs/1NjBgVRXSqsgTTqQJjhAEU67jCMxp0J5pLSbpnkgZiCNO0djhRAF+RqDFEcCZc1o11rcSH7
AvHw4PZBWUdxHlFMbzWSxdHpywi0YDMCY8wm1zESS20VN17cS0rNeWb5MWRNcms23YeJ1bZSAwou
o/avxG6yQz0Pq6fqPb4yN+Rd4erT8y4PaQoU1H3k/VDT3uFPguXAxArjqB3fwzgOMtHn2kro1AYf
Hppbc3uiZBsUjc92sdWeKZZkLtHHvbHltbYxIATbwqg1XtQZYwVU2aRk8Ud0ghCN3UcsYdELRRQZ
07xcYBrmigOOMaN2uqo+QHqRGuPmzGTNva3PY33eB22z5NQEbCChFmfcZWnVd1ylUUwQoB1T/27k
2e2D/ewSttlpJa5gkVmpp4AG601sr22AGPdONtxrJnjx5FjjweAjYBHCFA8ZAbBY945PtHWPHjXx
6eFGDYqT/rEaUHTDnSv6GQ+Fb43MFunoAXphlrrCa71hbJutrkHFVBZYIFJrMqVBnr2i2zhtxAnG
0nJF4DUb0COYtrpC1P2m4R0jqF0nyfWyPhfAWFAha60nvp0OBFqTUcilY+PQK9B4lFDUU/ADdrcw
cvYU66IcI5BHT0+dbywL6IDug2HGijsd9BMut9whl1tpXSoKvKnlY35+YlA0stZsAQGjGASdTonI
4r8U06fjQ/wisU3v/LpHCEfqGqBZW0NuxLdLI3yoV6NT7sCf4VpZhxTibMaQG18E+2dFn/AYILK7
DGOPDBQ01/PTBHOk8q7zHuVvkXaG/fpKQCWCxcLX5mwi4VOi4e0LkvYlCtGOVx9yggAfMSNmTIZZ
JZhJoYU+E8SSZ+Y+U++GEJaV0Gf3iJsHnrjateYIU5OpFbB5hgmHFDJFeu7ouDppBLKbI/ae7h7G
FYLKV7xnccCZzESfMUhwXqkEGF15CSPS8LpGh31vXnLJ4SnnXx1Dy21f70HKCs0mwY/ddMObvF5o
uo9H7mJbT2ideGDBVyNf4340dtcpVTO80xVCd3Gj4mjnc+05Lo6QeosVhJdgno3kcWZ5VZhCJpiq
sY8e6fEsFD49JWxZtGyxCmAZYS3ri5d0f6rcuzJEytyMLyPuL10BPUMx85jGjMlRaW50pM/peUKs
Aw3RFduJxyKamzHRobbApVYGV2UocF5kh/uXvQr1nSjZOq1w9nF+Ehre9QD0Dq6OOefkd/CKBgAl
qV5AMo51NGPjhOm8NuVlVuBbE90ziKAhtQ4XLCqH1ZoaPCaZyqE/kexurW8toBRFAbHrTrmoRg9M
19iIfUEfZ6XdcpHOk/OTuiLchR0wazx6jRGzv9cbn4yhPjHqZVCLDk9CM2jQ/dOCChKu3BPtxzbA
cblD9E9fZ48eVGEXG5Tansc0Kr0LijqZVKV1vYSF2b2UTzwKMQ+pbp9oeL+XxVA8usIS/Vy2wrqS
Nj2toV0kq3rIi8kaS5F7epP20JKMPWo8Kbz1VhRKPVjBY21Ma7P0wUTmc21J0uljY0FY5e9OkytS
f5d6UX3LfUpkZGSnPzXpRJ/mz0a/fHBFAQ9Bfyd6rfdkMGJig/ecDI7NQMCowePOJg73BeOIgB2C
tuNNgxi6wIPCPXqZihOd7cgTzx6oUVrmIURliFvc+tw+JC7QUVrqb+d3eg3cF28i2/MNzjkWv+15
aPC7LRZkz6DpQHjEs1wMGb/B3+TyaAOzptfvViQ5HBvsUwP22NqiGZYThb39Sn9vePzfIsFnTJuu
E4Sb5CNzVeB0j0ss8WC7aXZCfGJflb/gx7GW+WvDDAED1g0F6wMPKxVLACHlEY/Syjkrrrgn5JQN
9vbkNaoj7tlE5QDALoItZh5zhbr1ibv1GpT11/VxDwr1vOoWNFehzvKqsrKpSDeBx6UlDAFDG8aS
1eNDeu+trvYZFjqOAQS8L/wq5e1Px2+DzJuEEnOZfeSzy/rn0lO1/vYH0ow1kJ2Jsq71wydRVL5M
6qSjINzvitqOb3DW0uMmi7ER3Qz/1mtbr+KorZp3EYeXaISPKvGsmpn/8cEGnhW/hBVeIAyPZV6e
hKIz/2iQySqXk28StHmryVSM8YBdpwSfCwRyET3ZlNMsXiIigzGWkYaETN3aGulMN7rxSZYDraxJ
pntqkOao7fQKheMkkSm7Uwmp0fn3CkwiNj/CGf2ZqCzSvApuDdZn7tY7ALujehwlrPmZVo0FKpzi
eGdbiGf5RqgZqylPnHhlP2iEqkY1gbApZaDeuuKdLoTyWPP32f7o04LJgUEbS5YXZpYt5MeDLgvz
13nRPkNtjpL9DWUMNbutdrg4eTWWqgHuTZ/I4oURBhKNUza9tBdwkNflPYu8mJW3PdfzljrOSvY1
ChO5s7N6lAPjACdxlyhZqoy171njRsbSdqEbJCBI4pQX8kYovY7qrBKmZqrbJtkNlTooin1VhbFp
2ZIUEXS6qCA83/oe3sMimBmp9Z9V0KTM3pTUkvwSMR1F3ehhLk1zLNN/PbKl0z8EmsJiH4ktPmjq
gpGPdb/knpXQ8F9Q1CbJTnl83C90E5PdNR+pp/GZ02xEEw0JqgRpVmbllnbl4KLtQJac6T6fgMtJ
NUpw1p742tqyeBvqBUJNxXIUXAZt/+ayptlpESOESLsGNi2KJSqgVhvGpHRqZ1elAFUoLitOhBbt
7uxDTHo9bYIUltauIjOtoGvR1eXknHA6m0MjVr6g0CmSlVke0Rk9XJFLayXiN0Y//RLBhbpaNTRk
3JW0JOKldrEmScl8hDUyNUgjAOChXv585qN2w9nYjcQyzBIgzFJ00PsEEjZVBphUrFOnZKn3sYUS
A4w7XahBnIO0Ttohdwr5s8p5lnZgmGQsQMCAG+Hlcn25dOg8eNZ5chyt299r0074t2pfaVIJPer3
rhtwec0b87522rKaF5YKRorGCMZN7PcqpqV4c7u1QZEf/bbmCYBPqMo390zhyL3t3NRDbu1KOexY
AGGkS/KijHcNMkzOX5ZDQjsxUewIV2mde8wrqM9QIQ81vy1kTniZRCMF3OFjRRviQYpORhSWLCWv
Em2emGrjIvdIcsq4O/C+C+BTkgFa2Kt0OVSB3lh8MFRrGLH31mPRryn0jgU7qOudyvW07DR0RsjA
L8XH4/6YdvimLlKK52paQ9lt5cWxXVX4HfltLUjtuqLRSf/opCEevmljOaoQRx/peC+NU+QZFSwn
GpgacXaRTJPghrdaptfKmq+yhNOU5LvXXR5cOetig2UIQ1WJ9I3iXNrjnbf142v/tQvsODWN7orf
mnWZ2/9G1Vqfk52ZggLkFjuhICrl3Ol/eiynZLo7/XWr6Sb3n+px4ESn11eB31mfaSa0aXBHEprz
UmSwqPIY3HNSARZZrbrnMylYUjJ6tIv+DEQWhmN+WvGYHdtDZdBpRkbY/0JJmdEIOTIdKkOxDzfl
ipyP1GYwrYx0rzPnEjAOssQl8FH1rPZTIIVpjffnpPuyroy1Rz6Ts5l8uszqAtMl0EMTo11R3peR
nNCnoiEg6hhJHwOpYk5Ophg7LBFYDchAyWwDLSbu7hqQx5qpsi9eC4/e1J0UxeQO8PrYs+wIRXvc
Ao1uZx5RVlE2nGX2TwkKNykd1RQ8tfBRGGxWMkYlsTUXuutAYZngEdGg+RZF48Rp6YjRaagfteWf
NZYrpmgHAfmMqPn90nhNzWXaMkCTBXp57VABgS91BQVV/xbHQRsRHH8imyJrD5caBTsZEQmBkqdL
WGiGb5yRbwHnR+19K7uwvemuUtZhll/pMgHFN17jXuPfDX5+1Vp/9Xj+/aL9Ikapo+YknuujOG2w
2Z+DaA6xFZzBb8zD7w7TA1PUHlyHdf4LZyw1HmlnnQx5qswwCpXTB+UY/k58VgEPxs9fSflbt/Kf
7/T5YF9clK0SJ5f03mhPD4gWeBx6hIo/zfyn5XKJSk5FSSYdtuYKTRniMWKgnfdflEZfGAH//ghf
pDNpo1+uTdfimbaVGbWx3Veu6GXprfuKr9OnoEcmL5+elsO54b0xGNpsGR9sN1oSDEz6KADF7flm
Kyw8+GJouQR6og5SPLbuHubBWewzGH5X2Y7x+NOR7njoAgo47Tf1RH8D/KOC+c83UUWtD/3TeCDF
L9/k2F4v9zjKpbFgjXjLK8kyrl/FdsESnpl1YLG+51B3W688bzrRi2in/nw51e9qQSgLpkVFKCr8
n0/4aUhvZI/ycReS41Rg/B3RGzqG9ymKYZpPFdPB1/MiHTEcOk9FePAF8skd0PwZ70BrAWPf3+VY
S2IkNemYKo023sgKkinUwTD/7aNKf3dM/3uyPn3UL2iI9BanZ6vhZIlIQK5DpqPXeKJqbmR4+Auk
eAi9hk2Tep1SBP58mv7Wtv370PLfZ8lKb7rUJfdubMYBYgWSFqU0IBgi6UY/H0iSv70lJDJwTdFQ
JfVP3/jTBTG1UxGZ2ZkLQvkypyfRQHu72+JCnUrQHR5HN6ZvEvK/5XmX7pKo1/ln8z69B1387Lws
mEmxoQ9LqIuXp45R2c5akbM6o9+x06fVS6SNsSi/PF6OQJfhijMGQaAxrZmPWjRX2cpOyRLh6qK3
n1uhcJkmM2GZzK6Cc18rJPPwXnGFsBgTnTo5z/M54RvPx2iosX1OAd4yRqwgrCHoSaPpTRjl0bR7
OT1fnk9oXiXmgeIQY87kIo+oYdnMRTNMfvpYW9DMYaUPhFeF/u7k9q5OcFmpCJcxE49vT5jtaUoo
kKuVISFBiXX4+dx/8eX871X+59R/Wa5NWUnNDujWlLjbSdTZCcqeMap+MirzaSV7bMdBBB4n0gLs
V+LnM4rV3JfH5xkhl/OfP4z0/YP5z4f5IpAjCzS7qq2KsgJaWic6Ceowi7dqvwGm9Xw9uhGTLFVd
J7flz4dWv73bZVkWRRF7kmR9WeKvetRWtZooUx5pzBuq6cqk2KVDkcETihr6kicfa+qDQCGqhQ5e
2uMElcVNzy5VhQBv78wQwI/w+ANuZGN2CQo6mo0DNOLM4B0aJYS+apwcRxbSFsixyGIMWCAMNPQp
vXPrhd4vyqvcxGHjC+8/f78vStX/XudP3+/LqmucNOEYRQ/1aTx+nU4pJlz/aZgO7KU9mTwcb4RN
EWjoqgkWi1+O/Lck6n+PDGNWsyyNEIT+Tf7p4Tb049W4tBxZHLjTqWD76Qhxsm8PDW/g9U6CMBw5
aLtXCzMc/3bwb9dP2RKxnemWan5dWVpDfMjXrGYzthJmxTvs3ultFIc38AKPDeCmWTrRZ8c5Dxna
NrLCnGJ6mWa/LaXStwucIpMAQTCqAo/h73NQJ81N1o4GIzpKohOGEGkcwfAhLJIninZreP/tLfvt
o/TpiF+e687sLCOrOeIdmn22zcZMUxyGhijwfj1W/yb41xv907G+XGH2uJaUl1dxfFayWca+30Dz
kfcbA3PB7i43QaWpwLUkdVimuqdS/f58j33/mvznE3y1sLWxWUjZDVrf/XH2zetHcfGPyaq7NIOr
tcjoRx9Rs5gWCldqfelOGMtx88tH+FtU/N/b/NNH+HKJL1XUXE/XM7g9JXVjNo9ysgFMV7WJp2Qr
tZLApDMkI29DSzHw0GtgN3RFH9eKjfvzZ5G/q1chfvQhvJJBHPGXh/2u3xtLbsRm3HSBoX6cilVF
BrRivGZawXKGLDh+r4tVVtderrzFxqsadw5SaVvDpmCcn1uFoUgLyEj4paaQ+7L837fK/32yrw9C
YSpRKbeKNM4rpvDr9kph0crMW+g1VPvuknptRB5yRGfnCCNWrdybcQrkHh/PYLXI5JGhbTPa3KRo
RhlDQ8YNOTymC+LfSKPzzI6d8/r/O5/Gl5fDMauayjhJwoTelTE7zeuhMo4Xtyn6nyzo3+y3STdB
4Do+gtEQJvn45+NLv1zPr5jIm6wqcVYVkL/hTwjTRF0D60az91ayLT4fQzZxcln/chd9+0b85yb6
6oLVitvJrApBGhfN5kLHHCJ//wYDDz74+et9/25SLMWwTGhz6Kr/Xh2b6lTf85q9zfilf0FAGnyA
7bbb3r+iObbtJTYmocw5HC7To0smxvsvX/Xbu1KVTTi9umrqf87/p1fUvXmocVVf27ESjcrriMra
LBaX32qM78vcT4f5skSknSBcs/SqsIc7waRjD/ni+0P7421DjwGbXWiPgsUvG8fv9snqp2P2X/3T
VxNiQ02qe9WO6Qw/emVMOuYOulJUHZnQqfoHfYCfL+cvJ/OrJ8Ywb3kkHFmLSajUqahPY3YnivVL
wfbL9/pzrj99L43v1CWnG9/Lbi6okSFtCh9SsW+a1V2YFsjZfv5W37/C/zmRf1a2TwfkDR5Hj0xO
nmRygTE0z+eYPsUZaVjz8zug2eEvx/v28ft0vC9r+LkUu2t5q6RxKdROzNQ1RdtyRXaUhE08Plro
J0aXCgikNVXpzUl07iMBCrZ3xscXZ6tfPs539YRG8jZzFPbNDFH+vo/uahSXrVCK4yNyPipV+vbx
Y3Glkd22BN55FcOKatkeg5+P+13xqMkagfKyolsUcn8ftqijy72WbzQLkNb1mfCjK04hvANkfGeb
n4/13Rn/fKy+zPl0halSzVYrLcqYjpdkSI+dBY/u8eW3Da/y7ZEUrc8y1wgz/7qet/fuWOMU6p7i
E+2kl4f/8uCOiu3WfX3S9vjGaENg00ICO88CGwPfKXa24eoxvS4aDJ82RTrg59/u8G8vsabLoiKK
kkrO8t/fX9HqVG0qURx3MkzCyDXBBOrsVgJBWgjStEgOnAnCHX4+61J/Wr+WBNqnw365s6K7VEbn
S0YsDgi0yo/HiOhlJs65f3z4ElYBN2sdM/N+Pux368fno35ZF8tLVeqpeXtMEmItlP67ik0f1EWX
p6W/0/7S4/j2in/6kv3PP91bUdVwuSveMFI9oAmMijRGj9yNGu2XA/UX6YezqX15YNRcFGPlJrf9
Kp9l2E1+u1zf3CWKjnlPEtnOaeLXhOu4SbLOiE/imIYNUojdtX4/5fs2HZ8Osv7O+pNw7eY/Xyxy
c74pgaDRmnLPJ4YqbfbX89MJPCmmKsRZ0j4VbjakB78SIYlpM4L8VqeptL15masvIVzBftUXQoC3
akA8lgYO6tCb4g4kdHlodbBewOghhw8Pk42H1ZogIoGcANoNAQxzJ/2VyKsM11xxccqRuOhGhasN
5aU4qLFuKUgx4TvFQC1O85ZtPYKO1Yn/mJgOMoGa1LVXZY6mUGts4pgOD/8c4GUcXIDyHGqA1XhK
RtX+WvaEBzjDp7m1MqfR+vqihgcCIJzH+jIiEc0xhqZH78BhPNcOJV8e1W89OhjucHgGf0lY1Ujz
wUEwy0Ldv9Nfo8pngrhi5N4tzs8FNLUrNLPXZBitYZO9GcjTZoSlktvrMqw/TeUpYko3B7vdBf/D
2XntuI5kXfpd5noE0JuLuRE9JVLe3gipNJRIOYqikZ5+vjiNwV+VnTgJDKrQ1TgmRZHBiB071voW
QWWuRsTIEALgUHqSSOkg74b2higGAbUq6HJ3wCsLK3mD/kdkATzlcA/tJKDF0de+AF6oVXiCBT0/
Y2Bkr/OY1S2rlQNsKwThhBEOlVIseY9RE5EETWn/bhOMt1SSbFXsMZZNLMgiMWlp5tjG7rCSx2pU
xeUXaLUFZjSHlneKCdHpwL/NX4PtaS3gDOiBoJmhOzkHge2d9iiDyVC7Ynw9vhVfD9xDkHxcYj3e
rJiAOR8RDghm8CWGp48J0BjV0D+qwIdssuWaYBdKdM9hwQErx6M6YoRQWgedK7uKo77LMIOvjkGe
G7ySW4SbIzY2t9Vl0MRT2o9TBYwFuxQf2JYP8oNYAbKvIWu0SyMgEmMDbKnfrLaGR3Nddzme9eG3
e8f9M+i4NHCujhXI7w3AiSv0Q83R12j22U4wmg5BFSPSxHZOFodrebuF6cobjJ5oLSsD+gVWpkCZ
gC9FDO9BiRpMeTYE0Shxi6rcSJ9BxXeVB/PkEPQ+iL3CYtq9o9vszRjVKAyN2PR5VD6iWngXcFSD
Ij7HJjIS8GGoUWdaok0Vsw97sHcZ9oa9AffxwTHUiJE+OASvDwRRvCXwQxinLZq+1IhuYeZRanJ3
SELgxDS67fUpQ5DUFL6udyNFRQt24GYO0Z+uLN/GDpUAoSpwKRg0ilN4TJpYhIl/2xGTQFvXN2Is
bNveSnHWOHUnuwV/JeG7jKQptmHi9nRQgqcIaRkTQkChzVjieodaIqYH8qHHsLXSPcwTWJE8MIl/
OALp57ilgEUegm6zczDFI5ERycyHCK2yR9cPll/Xg4Z9mpsjlMs1v1YmPFG38dW5IMOQeuFWiUxe
XEsKfUeD2e7vrw6wXGN8YgRxXsfrEmzlEKDvG7F8T+c5ua/vVFR0CkhnpTNQvfVG9ZO0Em0ij6S0
2/AGiqfFqHjbTcitKd54aM072Q3igV4dX5sYsK2Fjxb2SD93H4O56ne+PMsjxCNu9jnH9+e2EyBG
CJzRo6KVWx/mfB72SSM9BFtwgwmqqtdgf5x2PlozqNf1wHKkwJ6J6K1DcuXb3SI6V6OzR44Ow1Fs
yNrV4ZPRNGCC5Q7Z9MvN/haG2grhIhU4PLyOkazgt0yBEUfYTxE45SM0TX61FADuIyng2Fgrw8FX
MCKXEBV9u9gR8IHDBurTmhNlbg3dfxwKSGVaR7z311RjaOvTVx8xe3ROdVuMMG6AMCnc8Vlc+yck
Ufe+0gjvnzIxJupa+7q+yWt+S3p65Kk362xpE1lc7+HTX6tBZW2aze0hzr5gsbudb75naS88D857
c2Nf/cLHfQDS/BEg8tghCxS5PpfESvkLxBWb82xvz6005zVl2zPJo26M+DHSmKatGAOSS+egBH2q
ruFnfnXuNEu6PrxU9O4MAu/iImD2lLj3DlS/L3MfcaH0VRRu/JeHeR4gNWUE7c/O9V0OyiGIB31Q
b8mLcBpIqkrAM444gg/wh6HQGiOIHbdLlTv82EPj5YcgNGLGzFK0ezwUTjJAnbeQqXBw+IZYBUtG
LlqNuCN36T4u43ZBj2NxcVVfi6FtDw9kiQyQynL4eRq3qeJMrFjzWprJ9UQf5H7BHByfSG57hTZ5
1VL/tj9xihaYguIoENQXEardIvdWogIZMLFzZKesiE57TfXkFZuLYii9d7Hp9LzrIZYKcuP7p577
PI0fM4OwhYdzUwldxepKmC7IouIZPkv/yAuMbg+9KjbEi9tBM9jgwbbeSjW44ag7kozr8LduuOgR
66gYom4fz841TkRTRU8ynXLmyWxwB7ksPIf5PAuvJDj2kX/hTHxUkSqNDYyC2FvAxhWIUjyx7o9e
m250iM7L550O/mnNYmmk5sZK9cgeatsqdrX0xaxeDfLk4hB0QInJ0cmRG7iUHKKn3KL/Ac/RW3yA
1l8CSCGA0eU0ysNRdGYB6oX4fNz7p7k5xDXzUqb5QsS+PUTVlxGfvXvEmVf1xYGFPWvW+iibZqEZ
yqG5F68FWq8tNpzLEH7WTAmYw08+g8CzOO9kUuTDjeCcNi5cfLJhejOxOj+T1x8FOr+/vkcGoUAQ
sJ3p/dA/IW4Er7eWPvHN8igLjTBUX2nmCopUMTsj16j8CZIjNfcyzO3j3qCNIRSUXhme99LdKcNT
8BywwPPvcVQ/UKIIq8tOcnQodvWeWHt8KE6LfjBWI3t8Sw7bdtAbUoQFzzgjwhXU+teLXFcxgVnJ
KWqGx0E5JZKB8cVyg2nvlVpD22tWnOJpGwMEUR/QAR5LarFu8/BLuFyQ9cyQV/I+Q8J9/oTbho+K
uVcLMCxhJ3gSTr0mUafPxFm4+LxYYWOyWcTf8y8+uMpYPJndW6M72lRK8TT3Bo17GL/QgY4pAeKn
I6bOxi/Sa1pPTQxMocoydHy7kMfVm1/DdqLR35q+xnffnOVgy2agb8VB8i65swZAtwxI1PBNv4FJ
ybxueziImTuZREExoOz1WsovCO+eNBWpKuTe4YS0vee4CMAln2GXcfFelrymXWzNbh4HlI6KUQ0n
odfM2wBNd/gKOKvUqFCui2aABQGR7QrFzKDLaVyziCC0JYhzQB+9oM/RTciawesd3ok69K+RHEfy
8DW8+IeROVXG7XjnK+NuJ3JWUOqWCyTuaNUjkGeu6OK1PlPO0SlCCG/IJkyfvKXgQYPvwv/TxF9H
OwwCKdXvA7BYPZ4YbE0c2e9QHF28+uE1MKfFtgmzRRYQiOZljjHoBXnaOTev3ZxW0MB7UzQzt5k5
eES3iGWu9eZ/isPXmb00YHFWPRC9JzdSfRE0lm9yV2Tbzi6u7qONowJkRpme4Cmw9nJQAyDtNlc8
0kfdNigmJb60EEiBn6+u6/vgNODY3UIWvMBAAaW09chmapfF1HxX/QqYSDPIkozMmfsXToqqdlZM
brMHBfXmnKf5LT4TTFE4ZcfwsD4L77gt43q653zxNoOLEuuri68tPu4LqORuFipvaKRgmtab3hvV
HmCksAshD95G6FcvH//JxLmv7dljqDjXSTlBVvYB1nrNUuoZbjf5pPRlHIux8hpgq4QELVbdLQwA
Hk6VIjAUs8fzk/T42+Y1fIB3U8QLDOvNPe8rNgMnUtasqZ27PfxrxpYKg8167h9mKP0B++QBPly/
i8iZTx5Ds7/MoGKJbZA1MWJcuK4VGa4xfISidR1kHqC9Iey0SRHfRhcXm/97FxFnERYx9ht1YAG8
gFKzvRYe4gzYcaDYau8wzFZn9LRru43RCTQbbcppnZIQo5Pmw9c7dVV4jgldSLFAXIJL/FxVq/Me
FAVa7wu7AjHNsYFb7Ma85UhNPXFdt5A6hW0N9XF4jMl6Gt/GryHjbqz3eZBd3zc8sT3gzG5lAY1i
uuNuifp+bEW2Vwy7L2N9CA+hxd3sOWI8MNybeR104YVdglfEhBdS9u3cy0BBXa+NMqLRMEVdGK9d
RGVziZB2sxIizBkoJw+tKs5hMBxGWrEDpQAg3gpgzGvotv08NiknFGIMQe/3AUynvXUXGV/Wsppc
p2xR4PKx11zaH6TIUVjog9d+jzjCweySaC6TQp9wGp8C1+U54OLhKrH/Qi9GCMteSEvF1pODsgGP
LDogBMD867PQk/XSWxJZ6SJZnxyj47Di3o+KoQ4A/bE/Lph0BufUCu5REUIjDE0qUowvjrQu5uMz
kxOKWTEBoU2nHLlO5D2ME3bEzDFg+VyJgJbT7JqcqfDKuBs+Iownjxkl4kBeCfYMKTgAnDnlIfgR
2L4/Blb2Sfobm4yC+USf4GYSuT1n2L+2zzECTPrc6hf88XbzGHR7Qhx4wsI9LjOfYtZqvCt7DGyc
xyllAU15HbAOhZhzjlut/2Qis2D4HXy0IFzeY1h5PToGGOspQI0IusqCoHY2ZTgPUYI1YYmtzCIq
ZznpBdx9Y1KkBiMOWKPP0YJje0q089H+0xdQeXcQ6CcNeGlG/HEhtvVMfa442XEsN18Zke518XF+
SZupCKXZDZ+bY1ATT4WdABm0yMeL6Sf5VXSPb308EEE1PE0BXMQkP3tyrAbVe051EsFlyPii4JrZ
TMxvHphgYfJVBvxUaXxYMqFYc8QWRF4IaVhkoQJ2ZwhhR+e1McKZ4pyCeENeBOlGaHM9DIvOEDL2
Cli1R4+fT8Nncp8a+GC6VAFBlw1rDpzB5iUYKU4xOTOpUKgCnTy42RjUlMaGeS4hwJG5+dTUmGPZ
GzGXQhQObOK2ygh1aKDN2nFDYbQb49jHYV65RwAQZPi8BuRir55jGJCk8tydIWAFBii1gMLAPKRl
dHWPY+1dFwGDOkcdHya5eYmdvsJqsYuKgB8jkkDKQNS4L5oEW9bdcbYQFCxCeGYPp4ywjETs3sAj
THsLPcDd2YdyzHeuNpnJCqt84PrfPRz4AEr0iPF8+eylAo0jweOwiOohpBuXQcaAZPvYuNRiI4AG
M2tC4RV374d5McVPlWRbKo0qEe/LGNIHS+ZuTuq6nDaDZp999myiiuoFK9DaYhI04pvPS1P20fvu
huW70W/IgzOYTcl8xrXSMn7LgOrH9tTgGhXjJr2jIqKactPbl+SDOgVx3/v4wiI0JBxmYiZqYgzB
fjOSvspVulITMzABwx8DG69V/zxlZ5GwJ4BtCZFVdF2M8XxdDjCs9feH0X2FKtUn+H1uDAFzb0zv
laoJ4SAUElUKfZ98Is05pyequf/sFbP+3hiD6Oatx4Kpujn3DQ+UDyB6A8nT37ZsruVQDZvQiFg1
5YAIoKien+evOIvMYDG5+2rfy+b0inwdths7d9paQO3oLdQupQERqxfvEDbLA8OoYdzs/Izne14A
mDDTKxMLaOgx05/fzE2l32sIv6HXJtYGGdh4R6mhVrxTrY+N3lXmasCk54AI20IEPAefrJfMstie
DgA9mErksGD6gvcw1T2I5KkGfZIj7OrkENpCACxOcQouynvyWSHdqZTmS5LXRyePvOvCR/sTMbzx
0rLkesaAQAXHTEwHGIM2t1Dkb+t3aVStr8NuIo2v7ApTOBqW+GEwEcVU/m6M74ylBfCHoXj7iJuc
lBHNkLGIAey5JP2JxtqXAYLQdI3B08XqJPc/R920HStoZ+V+9X4cPgbwcFa4kEQk1tM7uedAg9i5
86GQVCRYNks0JFG80b0McN//W0nwVCrrFRGfYvjvCPe1g3yKVJy7QJPO9FFIU6nV0CWfbHBOE5Ge
oPhyrPBHdVJnK/dCgv369NbSCFl2ywM3wFo/fUjJtDxLV42hXjnNEkbUmUF3I8M1C46JxUjDu4Ye
e3uMX1GVNkPDgbKRsBk4zC4jmRCAOsE29uBFtoSLjN+aQuRamJ7p4Tjm70+MzFM+4Eh+ZokVkbMR
lqiz4NhTdLCPPU7ISEgUasxW5Dk4OFKVj9sT39QxsieYOKy1wYyMYy9RSRFVPf3zEMow9EWdfEB0
i5Fv3ND5OCUdCpxPg7cI7T3LsjpowntoOueANgileIYfMtrRIZOnj9gEioWQpHbfRTVBzRIUAWOp
UnEQnpDgvzfUwI9kRwKHHhe8aXiZeUfz2ZEpU6HmGylrXpVxL6h5ybanyW3x4GlpYs54dtw6Hmwo
Y1TmJjDnvp3cjupkLoFbJv1o2Lm92X/64uhVRqovJhx5zxiOcZlPdptqYYzNtAtvM7pzGCP2Ep3P
KRQdVkZ1cB/RrBvfKN/6azSxCrBidjV4kOANI+LoZ6yzA5D2F/8VoRhie18vADA1g8qBSlSEFaRf
gynvTrnN9yJCV4yfmsYHMRJzIhvBnO3mhIXdWfPfjwvNJdn+Obg4Mfb+GQuE/YYHcl4Me0vUeGZq
jbOEeS5ggqRjbWGCcU6rOzc2UjZq+sBIkcztfu6zj6Ja2WVwMQVXNTZYAm8OLlDoNLDQsHEsMEj2
WSxHYm3rRdWq4+d/0C2nL0IyN3yA3UjhOm3qXXF3NeTvgnL6HNkJARJw50WJiIgiuSYEKrpnhGjX
bT6Csr2i50uvkFZNqPtApAhU79tTm5ldemchv/hkA8hBtWYUTEUkNZ3WkcFqsO9C6+M57ibHIZZr
YimfY9zdXXzgpKBwjL54cegYT+PsAzwrBKzXbLdQ+yHm8WW9Fstk4W6O3Ovb4JVWPPRAIVilDUOo
A3NlBrQH36C2yZiMtFHN+At6STUUP7U3BkCKhDGx+mNuMYjY8/CwFEuJTf6hRR7Wycvjh2ND7NRc
piss07x53PexEpXui6Rr8AqhMesl9VBxr+CaViZp7szsUvxxSbC4chG4VeSn8wq0UeO95dtq9khU
Z1y6Vxu3NygVHk7Gw+j+7Ao10muvURndADzh1H+O0FntWBhZ9BM8RHuDXNEFhjyIRGHJJGnGZF8z
NZ5n7apc2fPeh045R2oqLb3N0QUpO6S7x/kEiGUiQiib6BowVGAdxLv3O9MvKZ2rKm4nxuLuZ/D1
XDr0zOe3hTk+748rU8TrJOdZhRPUMSdWXwXPB8YPIvy2Xr+C47D1ny6zuI8LaFL7yqwA8Yz5MCj2
l6CBhAJ1Xh6JYAFzTrPEBsx3D+yItmQvMIcQIv8kJKcage6AC4JnePUVYo4br0WM+p/15OUAeEUf
5fX8GwcO1HK3JI/t6BFg3/sgndR7BPRoh/LMWtDIxBSwymbF7LK9b4v1a9l5tV/5uO8Rt9abK2ZD
j9k9xA4nlrTLmxxDADBBWbd8h6urhW93r0DVypROwYW38P3OO3dkL1Qnh5mSB3Zq9SKJnkHLkzuP
iHK41C5Jhffgxt8qRIaKySpqMwvQg4zPTMxH50JhCiNpb7dODoc/EI0IKBR9IHEh+ULu07+lOIDC
sw9wQbzuxXA3UycZL/2O2r9mM+XlRKzfQzIf49vstT8vHuGqjDgMchkpbi8WbwQJsJCS4TGwuSPT
nLfv6bdDEc3aOM+xSA7fMeDOPnrZVHp/nMiT7SXYhCDWMBjequGF3EgVcBVW2L0FpVpm96P4YpTW
q106Y+CkNZmnYBIXh0RlRd7botKuYQrs31t3wdoDM2N1oyVjsHaXe5n6c2o3Hh8AncgkXWlqpPXq
OHuuDjh2iSXWAxPSxYc9fwIRugX1QFdmpCSHxlalJdmGEl9G9jPF44yNPLg8gHCasqPXphZRPpya
8vDHhwSP72u2ZvvYz4fwmGqPDTZNMSXh40L+CBvPIuigfI8IcYyt0f1LBcTGO85JRHjcG1M7YhAK
uTtZ89K7HcgeWcoJfT7uvWOCQWHncIO/6J2pjG1A40KIiRetDdkI9w12/YHEy3APCsjcnTjruk0e
izs96dWCR4EPjs2rQ1VhE+gtDezP0wSWdqCOJXZckED2t3HnkhRO9jWWrfvC2gN7GF8/4DgdP3os
MBXsQfolB/bc6lxtF/V90mYBdukGg/fu6VvXjQWYNIUfnT087eQjbLlX/gMOAiiSe89rJBBdHO66
uLAVCDTAvaXrqK4DJP/aLtGuo8Mp7l3Rd4dHG07MoOxB4kxUAPi0dYsYtMbOHtnXdMeiVvk9HNi0
Ss5iP6asKRHpyVVrgsk2EqfTo3udRaWBWYefkuFPw7e4LC4jpfBLc7Ezg4Y2H902scLtNngn6a+z
DIPeOyfY0MecBcRFYM17+DPptdgU1Iil2LHdZwpBZxwX76vJE1Q9M3MvFS1BSsD6PX963TSg8k+z
yXlLe7yIRSiBvqrT28dh00TPhMJ8YA4Kj+6p0rHbkSLUxbGYB+Rp7cP1Bo+OL+qY0KWa0M7nIBCu
1xaKAWuwy6lC8BiYThY9vk7LG+2p7JPe+jZfn2ieCIYH+nlW0hJ26Hmo+MhpWY09g3dOXz6CgiWB
oFmKC7pvm6P/2Fr724TINCzq9ADG+tweWtP8s7AFN/Yyydb1vJnkMYnqTm9QgYxmzN229UwEF7LZ
o7SgPCHqr4iKl/+kMVNF2rtMhqbuP559xPvVWnMha3yWQbfqbt59YHob6AAzZjd2Zo8Q1QBEbggR
wJ9EaxLWlI8HPqz7M/JiPVljazQlvb1zORYJ2YGwry9IvieMAc2P18TGyIYR5hpRFrAupNwcT01O
y88jWvHcFwYMJXoFotMgFoZ2QA6AT47hObIDDuEQMVy/ThH9EpeF6uvsg1jfZyMOItzHOxsjBbOl
c/9iHeVAhJE9RmgQMwOxVRzf6N0NyhEvUU5lDiCVXmC0IeeILlX/7UjZ0HMptlntxCLC25ZcwNC9
AMzDLuIRxBSvixtzLegPLk4dH4goEM0lGvgO4VEuk3u3qEaZCs4D+8QUREHEXlUEnQimP80GNiOw
xGvOUInTItumHLHq3begYIdXl7d8I7FcTyF2EDuggTdjT6ZE2YKhxQKkhfcEJoO5YeVz7D5t2v5S
3ZwWjARlyhTXbGCz9ek1MMMETJewTexxHVpUT/iEaK1qKRWccSbsrl0Ndh6nmWLuIHh7Q2R5OyxW
dUgbUcwmzH8Vy01y3D9oSiuxTc9KZDlcaAwRBsPJbA6hk9VkS8lb8jay973Chxk8Lb9a6Zta37ZG
rFjzil7Hk8ysxrf1cY8dCACeS5Q/A60ef/Vap9DCJ3kpiJ44/W9DGXBd5lQWUE4fpJvSc2zdzQ1X
Vtfda9JAgKLFBuQF/QP7CELoOKsvmBve6yY9bdUCyQc2Wk+6BxUWXkOAGW6cbOgzEon0NmygyWfR
XeN8Z1LZvgbVs00qI4Gla+Zu/tnePM44UIXkvOki3S++txwH+SculAN2Ja2Rq7VxtwtvcKNq/34c
QFymJha9zFNy9CnrIB9sylWzaSenIZlvUyhcxvZM1rA2ecl9WfJZZjj5Pz+nkBHuBFRdFycB24mN
GxISsDKovAt8vDSuoL4S1Jg5BRbhlcjmKz7olrpYXvsEn+5ZbCjg8iRP1KikZ3uLpECfI2VpxOW6
EKFOn9lI2Ze8wHxbaY9xbi5wIKIMZLWcoF8iqZ0HfvkEh2O7SnL+Aq3Ned/anNkhWQbsjB0gUjzh
yhQnWEeUcsyrq4PXTKjMYC2x3I716PXRxjQMGRYRvVz2rMTG+KeEleYgMpbCy/o14/wZkKY1b1fP
FU5MaXjGWvV1BHXo6Jsy5BCiD6OctGpOZUcydPdxk4McnbeWn82k8BnxormW8xpdEfL0NvR0WZl5
ecNedEjANGEObcRpfYIFeQxHDeenNhI1M6eqvAhVmK16fs99FK64Jg0Xvq8NSLwEulPBYFZS5A+7
V59HfNxr6SmAZMAUU+x/d8j8oMdTDQ3flWSqWG2/SyKvV1NrJAU4Rl1T17HoHcr16wbb/+JBXXhe
aa3uODC8E10I9Q75a62QXtK8tbuF/pq8Mo7Pb7+r6eQ/VolvejquC1y9wZWZsvJNd9Zqyut8NOxu
MEAc0qf55aIpS8z+unHXa72f0MYW4UA0sOloc8bfH8lC0InyiLN0sn44yrr2tzwJ8c8oGdn90XbN
z0Lqya/zLz+LLKX+dr8LtgdnP4rmo+3Ijz6D4HNcucE4GF/6Y05L2UFB8nZW2nzc9IOD+8kvlkSs
vBvuLQQux8I53KSLeLGQ3HizSQ+U4f1UGtLGBO+fObqTskkmbeIg8h7u/VgEbxzdL/730J9MJl+T
Ze2tl+4HJb0zY0cymc1+kdnLP3hkdNkwdU2VZVPDbPdvEV+u348XpL7H4U1Q5egHg0wp6TDqUDnK
OqzwRnZwouuWb3qYX17UxMq2eRFBiwLt75JC+weZui7bMlYUW0WCq38T4+fG8XK4HnTh6V6vy37k
o1fq+vO9v35+Jbq/ReTAIZbkbJHmSg7ii2XFyeRwYCxQYryXHnI1uDolbxdZen1fI22lYYd7DNmf
E2b8cFYrTiNIwgmoWxHzsk+B/zqlj7E6fY29N28mKOuTDE5s345IM/HYjg6r4SZznlE7J1ZDCsOP
v39p7Qd1KOYzybAxORJ/oH+TOJcvEtrzsgTz2fmdvMzyiFRXNoD5ov1SCmBERB+/BjrtcTCdBiHM
g4u+ra9vJ3Vhk8r1SCwYMfbIIlurXD2rGNKzSXp5OZRf66YcamSPI4Vsv7p6216AFIwv/HpvkrNn
NUc7zqDl6FEEufmLmFf+QV77r++l/ntgaVlT5OVFV5LSq/kWsRb4o9G869MmaP3Ts/+mO19/v5Xq
D2P5nx9pfPvI8treMvPUPueIeiCZ3aHCUYKgf1hvJc9Hw33wPz95WdmtbFfw6WCO99X4yJHVW/0R
Ozcn/P94uzDRSLqt6Kohm9K3qaq8ypWhZS3w/RhJEEZD7e2Zgq9yOGzhhEAWHlrlNzaC/INCX1h3
hF4cZa4miSH3/jY9XrLq//wv+X/b2QUa0KnuhhWqN9MFAn+bN2dHoSJB3LI6aNuaXX0V2zBiEWx1
DsUWLor77hengPyTQtjWJFuSNB3L2/cLKeWi0AvdyIcnKYVy0zPiE5peZmtsEfV9UEgIAPLfnFk/
qaGJgfgT62FYhvXt21+kNjtnPasb7K7pAenfdYu6u8lhsBPWlMcG+l3z+vY4/vK5P73IGOVNSbcs
IBi4lv591y3rcG3KM7MXIo2lSYT2Vnb96WUV0MCO1rsk8Ue7aGp9HJ0Ae+/QIdHFe/rDNHOcGfnW
InVwMrn+8hr+8BaCdTAMA/+0JMvqt9nFKFqjMWymd6kbHU+rk107bPd1jq53xi8y95+GnQ5EwhSG
bcM29G+C+up6uN6xBJKBfRz27oltX+gS6u9azm6qOvvZrosfHOhkZ7ITHk9HL4gMZ8t7rFNd32T3
VV1p7iFvfgU2iBv/rV4gaR3SGI4VSzOtb8tKZZvAT3qHDjM4EcDAgBQxKNrdUjlPT/m6Vpa7OsB2
JZ+WJhwZhVL47xPTj3dGBqwhE/pOwM3396CCAqTsckz093al7t7kCpfOQr2BiSE1lrshv3EdR/UW
lIg9O8qpuGCUqq0EcYrYBQwQf7+gP6v6t1vC1ehYXQjbwYr9bdV/ve67g6HcdwSWH1PdPxGDxQaP
zKb9fXVbZWwd88FjQVl/yqLXRqyvv1yAmIr/6wJUQfuQbaaG72OFMM9r1z61HAe6FjMtRG2MooyW
Su2jp0ILhNY6KjnCQdjkqd7Z70XlL7PTt2CQP/ZgQ7U12dJNykgMFP9+YV92e+h6BxtJRUO6yTl3
G93waqPxnw0nixByrSdJwpwja+hTDzQ4emV8qs0Iw7KP0VMAoexT3JR3906v9Tw2ASO1Cl1BE31z
t5E5NiiKSVHWw5I00b/fQPWHQf3Pi5e/DepLab5OFvPRfJAkaEGOyKyiOmCNuy6yPmGDfW9jByn1
5iKcmPOPUFlxcf3wl0lP+e0yvs0vvSu0tbP9wqBljwsaOph2XmdiXlDT171qvyvIiaBDd5Zqt+s+
Lq/OVbseDKb0yCkEjHROJU/1vmcA1W2baUmWARAw/VWkhXWO/n7LZHEt38ecJskSj5vEK/W7X05T
ds/qYhUSCNSHS0ctagPEP0iEFBfL828j/IdixPjnp313M+XGWdYLHhAkL7E1SXzFG/F8pkHp9uGK
kEcXf5Gitvz7t/xhwjeYZGxLFmgF/Ts0Q6rKQirvr26QW4Gg8RlgYZ/Ilk/Br1gp68evqOoaGwdm
E9sUg+MfdQZkCfVZ6UB7lMkxJcnDf8CU6znqIBtcp2dUf/Nd3HECrA7PIVI6TicG5wlCGvhdL3io
/WJQo5MYPpd6qCCdQxskJUez3yIiW2njfHXm9Fy8VzHHQsPz+Dq2415cV1GenufZ0b1PWUnsMe2O
2JpYieXbyz+qiiESs8gs+xL6hvEpLRDuRnVkhSBkcwJLp8fRZXt7xbf4OqLHvvj7/f/z4v3XKPvH
TRE37R83xb51x94LQsrgch5dOH8FdK0Hss4+vtSgmhN84lyNA42lX8u+H6otHv3/PI5vI+56OWg3
HepCslUHBx9KnSuOOHbObz5YS/yg//qKVHQUtaynvE///orHc9f0iucOFV5vglIetXvjSkvNIZyK
ht8TZafYTGNHLYmt5DGzCX86y5IGX4tyOB8q9JxOw16ojtq48Y1AiLv2n/ScAz19SKnZHAc3VFCv
OF/uRr2JxjdpOO3pcGSDfOOstyVVjFOZCW01OshIk8Nzf3khnvXsHjj6gEbHwbD4gzXHSIhrOHj7
5Sn/UGIbmmGzcAhmlmF+n/ds5V4qACaGGZsJItrjHSYOBOAlR5q2dxs83yHcY2ubtrNGOHT+/vE/
Tru44lk6WbtNXfo2+8vKrddr8qMysCmkHlInIHjDxpCEJ1cpy/VOI9oHvQPl/UkGjbpbFlYgOIGv
41epHdePIpWrhVRaUQ0JUWrvY+mgDVhwnLxtgr9f7I/zrq7IKp0cyabL8G0TZErt6SYXBzVphRSU
9Cu0zajJ3kW2A+3tESdrv02+P+wBDF0hCA4jrwLi5ttH1s31kSvPbDe0cf6MZdQ8SDUSLDBl0kvP
Q/zaw5xgV2mQa/1d2mzJ60t/e01+mol1lcqTRwQNT/+2G73s8k59SlD3VHTPSEtSxbV/+Z7aT2WU
rrG3tAyFuV7/Ntn01KukdZVEFeCudwFTXufWFR6WPWiTi4jlcQD8z0ciTHX86fURCd5B67oSpwHs
OWbkjqCD6McnL27SRfhbFuePd0CzqHfhDFmy8u0OXE8XxdBsdpZ0leMygcd/drvx30fXTy+ijmuY
GlIzNUv/9qTPsOTgC7fAe65pdsq8AxAxuWELhqTUUlI9/yWpUv1p8sM1rJOZaVNAm98mP72W8mur
PdT5IB+u0asRr4NdgDjPZcKGbzSazrVe/zOo/KGxriFoihha8vj67PPQbzju5O/f/6d7bBhcECUs
Gz1N3J9/LDfd4XF9FKc/UKEmsh1lzWGy8/eP+GmZN+hPGQwzNvPfX6adkb/uD6WSB/BqcZ8ru+TX
u/qn9vq+pJDBJ9uaqMQN6dtA7qrsVT6zDni1+m6jITAh4N9V5PiciyvKwmqRsUjjnnQFCq5L/XNz
Bhs6vdtX51meQjAzfkNC2W43vRChiQenNC2O1nvhU+CQOSxhf6XhReio6jWy3ATc1VAxvXW9Lc86
zA3kfmQq2ui65Pvw1KM9Xz8216rnSTICYmvLzq1ukSaijaC98st8/tMGkckREhebRJPp6tugqpnM
n7vL8TVgE0isFoZ3dVmWTt7c+8oxVit0SjCfdWoG2uzH09V/GBZo6smj5ExWBn2Wc/DX7H65LOWn
wfU/l2VK37aJ+qmx1KaCRNdQwXXDNiBBbCMsI0J/ZyZIJ3viP6NDak+Q7QzssU7IHM5Wg9nUHv59
GP442Vk00wQv/A8/5d9D/VjXWl7Xvd4wSzElFlOS4A51nI93OBYpt0bnuIyrlD6o3wwlg56XDSkw
uYxeK3lwGN0GXXxK66h8zfJUsTi74Fi0mqtv5JKOytlNZTUQl/73i5Z/mi4sulGMUk2Xle/7NPVQ
HoujkcuJ6P+VDjqbD6F8nF8QJCIBAE2U4eWQpF/e2R8/Fs4U5Bz6f3R//n2v7spOaVUBN3g9RecN
fM7/JezMmlPVwnb7i6xCQIVbekHFvskNpUkEAaUTQX79N1jn1Dl750vtVbuprCwTEeZ859uOJx/+
fdv+mkdQSLbBCUJwWVR/WHgBNMdrnCtDTy72USy4ZcSkDx0TrwklKdiA1atyguEYtvFXSUVLYU03
uWSMosRM5HPPEZUfn0PU4PpqUQTO/L/v/m/rV+01YYnxxfHkZ5ojGwzkLJ08Ba+TTEF0s2be1JRk
UbYy//uNhn2o89N+qUOqUmR3BIlD7d/3u1CyNJbfIBgmDCy2yO3IK4kJlOzMG8J/luIDX0TFPqc5
gGJkgTzVf1/Bb+cgmWaisD9eofDjArIsCZ7CePwH4TruW4Vrybn1KMzxXKQEjxzMf7/fr4/+n2/4
49Hfuy6fyGl+n9WB+RibA2hmweAbBV7ySDRSM7wUZ26Hcynpr1UUfY0ms0rZvuqTRNn2jhNYbYbB
+r8vSvr1gf/jLvw4RpSB/B7mVVv7+bQ+D44Pi4R3Gmjp1xN5sQoddSPvDOVp8IQaiWHYIe0Kodt3
yHTXehOTjBTgjlhIrFDZlE7oTtFEUekStcQdvS0TOjLeM+FvV/1b4Ea+vk+agiIcqz/OcCmvk6hQ
qFsc/xQlGXxAWngaurQot7gSmmmemP/THi5DAqVN0gB5Q231l1TOrwtInkgTzp/eZ/th62tOYHl8
G4vUk0BNoDlCHyJyFCns8OQva+c35QfQj///vX5Yp/qRI1Ogvt7bzBw8eg3bxk2IDZic7fPmaj81
Xmh+M38O9C08pdQf01KnqaUuRX6iy0tGw3Tq38y1I+2aGlue8vp1WUNX+A616QAtBo1OcUZP3HD+
zeHv2aa+cB0iQ/rTUNmld/7CryUToe9oWpz1pM2+n4mO042TGO6zb6Er/D/4zcc3VVDv63ZhDfxN
f/xP+v1/mY1/3Ajx32ZDiUePd1i1I27E3Hub1uCyTf1M/w4sIMKJdiARuwNA5gjrL6dvc74bdDCN
vv571/x6RqlwY4YS5msy/JkYU9K2GSKDLni9XEFRN9aAhPizGs1gdBT3j6goV8MmPilg+gW1Qvmy
tbrgNX/eVYRvdkKV/iW6/u3wUkey2DvYIsf9D5++LkdNMJYbwXsFpd0hClbsg9FUisu/vM+vGeA+
/YwotEJw+zORQe01qJv8LW/3xlFlmLEf5gc10jEjE2qaLc1NbVEuzuIM4oS2CY39X4z2b6jf3lz/
vwv4sfNbNVaS1wSxOJUq4FNBz4vpIOFG1/KTzqaFWkHDb82ypV9Efhl4vFF7VSUEdB/zoEIKD0Yj
WgwVmgB1OnCEapXS/P1UaeHGXRwml/9eKOKvD2Y8QUUQ6BgF6/4U/EewIb+K6ClkPbF2P58ffZrz
t/fdwJzaB9tcjKhj9ZP0PaLjL7bptwhE/cf7/nCP83hcjO9vCEqvYEcEgitTK3+Jo371dVUWP06M
Mpyghvjvz6bUpM9u7/6z4apZ1oSBoy0dAlObtuel2Zm6rgfmlT5Fx/vL/vvV8ioj3pQgTlD+LJJ/
3FVxeJelvCraGXiMez8xjXnyS3fwl0j5T8LhfxkbCpMC1Wj+k39Y3UDounAsPkZbSdvPj9W+NY61
a3x8fGwTkyEXZqcO391ieXhQme75v94+pw3w7SIoxHmz2cSauRhrs4rJWE03e4sJseAvK+zXA/wf
1/jDICb1cxIn6l3aqs7+Ze1hl8wrzd/e9W90CfWx8ZlqJ4QmNfcKcG3/lzfvH/F/3aAf3sOteYR3
qemefsocA1OQTzgMAS56aIh0C/vDGSM3nAI2AwxNrT1Ff/xejpB8MiXaw5loQkHp8N+XNOxN3X9d
0o+VP3zk0SQsmtpv4Jfk09Bh/pXdbamApyJ6L8mpkGZMvgYdsrTxN4MC4t9CiV8vQRVJ4hDC4Bz8
WDbD97gVRwWOQTOC04sKkDEAaGgIn6NzXvzl+f9a1gJihhIpJQzaJn6Y/luWBuNOhHCavCQrA2+n
dqBoaJW6N+YdiaMk+aMEJJ+rklIXPGNJPPcyMCAt8XGR5lwP3tyVY0sn7KSr3OCWzLM7EzVtpSnZ
Qb0zXFtBiAgdaSAhhv6ylXEzV4eZ9UJsbPg3JOZve65PkIPRn4ikqH7CEiVVFd/dIHz5E3Ev1+v8
aaKgivL2c7AKmlOR75TBuhRo801FUq+IAM2H6bwsbDldt+LuTm+GDDxJDMGOjJbSfVOOvEGzG2P+
b9aoQ4TIU5CCR8SwNtTYFpm+opAuZWdlssqkXfD+fDffZV9709PODTIn6IzYzV+n2kGAJUjmwZNB
OCOP/xIP/bJm4CiSx4DxDZvy55ppxUakPknfC3PyEDvA2tDAPWtpjf7v/fHbCc6NnYh9mk8SMaH/
ttq5WA/TuE1H29rdH9HTosxWadutvR7sDxXTDSdFowFPvzqB/jeH+be89kRUZRnsnijyJH+YizJ/
t2MlfTVwpt76BR8U/cs58yJ0wjLX8DdL8Oej/DAF/3q7H6agbrNWke7Je/saftFa8WZaMCeHbiKY
h5RgYBalxUJKFvCznp9BYcVMybgQ51SGeJlxFeysmo1HNOraXa2jSau4CQMDexRui4eNoOpNMYp8
IQ7M+MX0Lzjoddkrn1LJObLto6Ui2iFVnWm8AW92joBXOwQo7z1r+1LNG8h5udGjSbYBNWCE+Bz8
cIUxE+T5ALLdIVO07sth1Cx9kb5yQfQ/vYb5AdXLh2YYe0wRmgrDfdfmU+gzma64kjYAd6aKnVsj
iA/x2MX16aX2soK8gTVKtEyxm2MMGGOFUjzST+WePvm3WV+ZyjrK5nDBVFiKIFexn4kbpmAo5o/u
wId2tWyaz7vxGiC1pCmfElpeqxhFcdEoUxfPu2N0AvXz6wDwJbIC/VQJ0i3DlKLiPlRwEdHrvemD
h9l9vD5ojk8Tk2Z7ho4U5A53ObTDmLkcA/VJ/p8PQT9q3WRfVH9LL/Ue138tih/2clIl0oOIF80d
WFUkmL4ZvFVoQ4UJYCPRYYQKw2X/ved+axmdUFkmgpPFkagqPxZiW02Srm7T+0zI9bug2JM6Nm7S
2IgxOAMSpjFcwqGRF1Y3LufRHXqWAuWReRq8uL9cy2+FsH9dyw8HOkopkt3CW9905Xl0/gIyI+zT
tIlpUiXUdVd3/h4q//GUft51GSg2ho2eKmKmf1udSHrcRg/51m6RUn0ZMiwfIIFauGJeuNOOzGZR
Bk0NsIKtAbbHmOgHpitg1cibVsfH2wTea854nLFTpwpkt9QOfZVW9788p95X+nmVFMHGJB15Vv+r
NDCmNhAO1RyGZHtA+iyuF9KDge1ik0R3E3ps+N5HFQFfSlJO6v7y7r+dADBBOfvoeYJe+8M4Tsqq
CcKspvPRhCNjJLOGym0AQuW/PyTycb+4z9SW6Oigx4scivTjCMiyZ5eU1fiNWxsxYABaaGLQJdwY
TwlsSNQtsv39YY97jlhVWow4WCOt4SloZB3JTUl6PJVjp8AMzPdFD9SZGDfGW6jY8Q8EROkF6E0p
vD2dxrENyBnCg75Sp+RtSS3oIZPygXF1Bsb1CXteH18EYMCbxltFu/3oazhtfQDfe7qJbFrKi4Wq
1SjiHGUuQveep0Qjb6YDcNsGule5e1YUtCoTMV6GGUy62Jk1psReXZmHmYI6xXRrb9IkUCVZeg9w
gtEfcuraLwfGpZv6HziuUDvcebH48Jt1ihIwOq3Pja+cRzIwTEqEgSvqFUlZCpIafWZvM5hQwRcp
IzDp3d88hKxol0fgnNyMfinWwGuY2NGDov95PVzTzXik876zPj4GjMnpH4ng5LMh5TCYTTLzDSgj
0bleIqrO2DAtuGGvCY4CLxeP6K+GitxxX/M8rmgc2ON42jBGjkoAvbH6nWyQHgorWkN7zI7IXDrP
Cne8AP/JH9IeQcnwsUUaEczqA6rg3S4AOkhI7LULTkZIlRGasnoLcSczExoOuVeMXVFY4ZdEU7J8
gak6CT1bnFAAKePMAm0/tCZAPGsG0rzX577198zvKsR8k2XK88GzBk0iWHyzHcBqax7O10TSVpPB
9H5YhdZo2b62xUUx75evq8xzE7TJqH+uBFvtkqesjxAqYyV9GdVhtRG9yMUMbDZv5+pIS3hxjjev
rwwuGIa+Ubw+33d+rJkJWKFcFs1jWJjvl+G9Q+1rNJ2cUr2dmA0Trkwpx3ZkK+afq40GvBHuAJaZ
ge2XUb6XirDlzoBjqNbqe0lENRoaR9CNzE7sDSYdeObMTZTBuWP47rYI2Qihmuvg11xVukoibQ0Q
HEoa6kX95gAllXiEZFD57w249a0PPntOIphG69JjFHqaa8N/L14ytDoDWQa+B/Vy+kAZDRF1hd6r
ZHEPFizBdoZLobjDWcRQK7+Jy4dpWZs49q2B7nXZ8yXx/BeNOTk2wH4klva1QzQ31crZ+20OVA0w
0YLJgCk9hGazp2UPkfYbQ4QwPxj9Z/62M7OzzIY/o2aaUfODDXzXH9vXLI+MFB5KoCl3A1Lf4mmJ
8wo+q+IyOTZhkj+8yqtg/piiA7UgJ1mRhmIeCdKgGgExVv36zI0U7+ZQ0huomPRSln8AxKrTw6+G
06EPbtTnh7iq7qaNUxei4QNp5HsPz1QwAQxZYg1Qr5NAb/Y4BhaZ007Zn+a+bKHTMRqHndo8jlii
O/3a4oy9lcM/Ko1cNvH1xniA+H+sY54Q+pur27XJ+z3Rt1nDBQlN+a3fOGbGRgXslq/3Q7Z9acVl
f4fFd3+zWROxMk3f1qTvzdUHdE20Xj570trIv30nJAKP/SaMqJ+OjeKxIG+bUmkHwMWQfbBLRh5p
3OdJRL4XPBreSDl7sG8oq94diedPT5ZA7cdGmftdLceZKYsOYUc80AaMYn0VmcGQWYhLyRLARg9s
cc1LmUArHzoj2aoBEkFCGd1MrNTuTgMjcr8mUExEXkFgrKwgr+6L85hh8AKSo/x9Af/mVs718fGw
J0YI0LdAQFJj/N9AoRPG44viyLbx2+83Ewp+7DR0ZQ9292lwLBfVrAFYuni6TDe6UGAWzRSokx+5
PKhNBXGTmbgJ5KGAnCzTjBwhEz833rYKtq0CLxWsEDBDnFn6Aiio5S+yB+mx83sSL3eMdz9wedxR
llJxbVxE6u14zgnE4Bf9TBBjgcPIh/xbXa4AzVryXDGRs0MIz2fKmsk6WZz1YmTu0MwsJ7crALmF
GcxbHwoxk8MzstUCOyfb1y6uaEifpXYvoVUY6OOdlHWD5pV+Y67OxF1FrJ15ORTbwdNE68yA7wz0
Z1PsJ5/AUueAKIcaM5TlZ3hhHH0yJcUAJYZmLJPw4MHUKESbRWunLqO9gxPshUvO6Pcy3k2muRHR
6HU/w+Y9VufX9EmNtvVEhhJ3hc063zJLu0F5ianhyiiXY5dtCiKcM5CftGVq9ICkG01YDzdPuMHz
bslU4nuVMP7HVmPwdvpMddkGxWM0FPV0toKr+iNfAYs95tuFSyzA/Rt4AicXkceQZin0TeGlvPzQ
q0Cq1LRXw6/ORe1eWa/+gNVClJIwG2Y0nxg9MlGyQg9Vxz2uAgePMtxWdwBBepsyG77jnj4/sbTh
NXwzLalRPemGRlqZZWiCS8xER/woj+0nmywUpnRA4XpwZkU3zciwSbTMzdObV6nenTN9zg5rEbjT
iMnvQ44SJhvHEMi/VERWKVLwF9RWPyez7uvNXP+nojMjfL+8TtHsBrB2JlxbC2Xi5egEaJl528EX
+qw4OjniqIzVMjgJ6+CTKDGdShtao4IVo4hGw9x0rruI7KbubYO4grkAeGUqfZ28RixdC5fdXqHi
jg/glbsH/Xg4s2RM4n4MteAR+QL3RVcBrRZerbnqKlyW5/ENAfPxgapCYkZ/kCPEUdFi5IanBySo
mrnvEldBZVq3wOyH53ABQFO7f6Dql9JJiENtUqor9I94zsfJQBr7ddFrQXqSNTriAPWfQ7FvTo8e
Tkv7GRg9J2l8ypjPpKtQH21fMWiG0JdHdk/aSK44eoNNn0YDXRfqzcgYUdw79HzfwYYguV/pe/DE
jwF0weGJheO0/3dRJG9/BNLujJWNREP6nNQaDSeTr4boGS+RYeVo11xu7E/Zyu56jk425NRZsZT0
wIcO9Cy1wBJuNhQynj4c58/Az2CK+dGZcS4gTJNzC4Ho6w6Xzh5DlXo4YJjsoa4ysZ3bPKEdYSaj
26GfAbr5zpiaeDny0GQoOFgw5I02dx+F5nMGiIUDk/fEnpMlj/4Bo+aUZQauA/av/MxKS+w0jxwm
r6O4mY51/Ba49mga03yLr/U5NjEZ88ic4A3HsO5v3K8brMSbox5vDg7kqgNbfL7tUb7E4Srxnp6I
ABm11n11/rN0OGEEl0HfvbB/ipzUHCE8rf+z4LElysft2iYQuhXzYafmfTm2cn1fGl1fhUEt4KMC
QjQbfSaLHQPr1lOB3QibK9m+gZkoTjuc5je9Ik0BCAK8xIspXWGWkxOERQEqCJnkAD44dxeE62fP
P2PqZsfyoLx1/1amQIYE/wVDINgMRlodGePPBs3zRc8CvvudWR9r4xrZmXPFvgOSegFJb52nV1ny
ZkhvPzBkCJt6CCoXiG85lWawlv3x6XEQp32bavzAAGjxgj6h17W7jkotm+XX0VxYPpzUG+PqwHBs
nag3UHLPij4++9vZ7wRaIkHZESs3Vru6w6sj0cO92wrg0NyHiQamqTgDF3lm5oOxUZzLb23PqV6q
rsSsK97vV1ASTXQ+TnZCFwbnQG6qX5nT+ZL/KBHv6n3qx5FeIgawIZkPZjHu7ZVjX1g0UJMuuAm3
2Lld71fMxehz4mfUZq+PT77PD6nbpNIrOGR3Tdq+V5KfTseJw3NLI6O6YjipYnT+cEk2HEd1lkL3
To2BN7CkkX4/RE/j0fOCJ/TMrjCi2O8nDwkICh0BRDQndLyryGpYizYUfBmzUJUwvkycjffbCe5e
zVXQxAh0rNDn4XrwmdDk3hC0YPBXrR/A5XIIzOQFFpLRFROQsZsBLqFW8ToKNn5P780b0Xet7d92
L/qEa44lzM6kwNYCSEsBbxUa8bReyPvXdjR7+sRk3+qh4tCoV7AhRR1JSRss3VgvLzRHQcf9DO3U
k7WeM3ebZrPOLc3myCTqB/ihXR2b8vKNYx46QryQcHIEitMAPAa0ZZSVTqJsVG7IlXWyn4x1ObM4
okBN8R34ZLgLpPpHjCqQoGZ2f57sRuQZLvcM6JYawmE0xqTZEq0l/0Oql+SPMitkNofekiS+wVhG
KdYYgVdAinmsV9BbIycXzVdpv1BgAPAFOAKW19uFLQLgBtwHhORLWZi0R0iXB8NAxLiNE/AJFLN9
WVVt3GujKLQiMbPaD6k8AIghj5jpoGHJz0FMy43u6dF8+oQktEk+nsG25LOyPPtWNmyudBhUepPY
+Lxc3/CpkUCMNxJofuCnXGjSctzpbNiMXozl68KHp3ujKbToqVerioBKxdXR34TplMpfWnSqAMDS
7ryF3HpbiDYUZwDbYPmt/FOdQRjZjRejCFxj4zL3Og8Xyoo8KLB33I4tpDQe8miRO0PwRFC7yCIe
MSPttTmON4ETH3rsarITZEMhNHtoCZ/BixGgoF8kMRKa3EudJmpSgsdyO6ym47eWzyRAu5j9VTQd
WOycyB5Oe59oYIXGZAr8WFjHdnNQp5hnr3BqJ1hLy8xJZ1hPGAWqj1/Pl/yKfBasymkJSwzlY0Lo
aQr5aAEfzlO+pHWPCZOnHWN95vAjhySS68gCw8+LjfdS3UV78bON8Fu4ZUBDsJyP8/hIppQYyy3Z
rzcNZzeZypvHtX0DFAtFTThiFSc4NNPhdaz2vBJ1ZRZwsUb24Q/nBEzIeby5w3PKz5iqNdzgLcBv
WKbrwOo5fBGkJiJ6XJwbb1qez+m6Ax0TkV6gPX8GPhF8Wk7cdnh6t0JbqvNkBk2tXdUTm5RsACFP
TzDTFS7n+nHoBJ0DsdZK+F5TTvPNbRoz2AsH4XQf6cF2uH4PtZc7AGEzG9ogZGcvV/T5aCA7HpTs
2tV4RuvR4uFUnz3jS7JvU0rsVnOKe9q98vVAzjDWhMARAWCD5Sm9P1/rg04LGrvB85poLVS9oZk+
HBLWoEBJXvOdErzWknlySTXe4EgG9KaaAAnVt3GHKgYlAEYjYhPAsAX9HtsvkJicuZUuP43yAPlv
guINLXqQvEiTaOE3QDT+xlMzN5hN1hJtARe2+4gVNhfhmyOGTOMStgFM1Q7AEF/y0tt8DEB8dPPF
zLp9c1Ydbt+ZDdwZX5uMMNwgWcPzvUHBRL6YOb/DfYfpeF34SwzG6zB5TIPY/laWwanFh+bddvCH
LlTR+JfnMz4p4DvhFEJgnmivjGw4+QWzC+hVmeFzfQmksRjMGPSv4MOWihVsgbpBai098dQ9nHdm
caHiCVslwIJnHJfAjtuGpW9tzN3Nz4fIciwqmlsvwZeUGZPIoniQc7c6g7dmkolBBy4NxBEYs+Bp
gJrEQcSOCiSgawPsJGe8GnhwdflbPm90PwJM0vkBTOwTNlrcGy4IfpO+hPA8YF35i3HsRaXN15Gi
DXIzEs0bElfkikQL48M3b4h4QH/x+y8xV4CGYaQVxBF6lltQYvvX7rCv9BzFhZmrVjroQeI1xvJS
AefKLUwzL8J7xWhieXlh/6/SfxHm1oOTfA7ytuffS4is8L6yxg+CN0oMzHWaGzngyg0WvcPh3nWH
d7GbdAaWskZD5hvT2woatvO7AjfPI8uNKpwydkTncrLAvD5Km9cmyETzZtjk8TwDN7PhY/IuvelP
TGw61poPMeorWRKZTWpYIA8zB8vPecAH5/L5/rNA/YUP018UO4sTAhRNsnhk04qF926c8KMAAM3P
juTpve1/Q7TJvrkxSY+UAq3Jki15nKQSY5PMsPueh169VgD78gaqNYReCzsUHpDHYqSoNjC7NbxO
wPcoPuyDClBzz76sKLPog8DIuLG7CgDcivQT4zcdyjHwIFjt7jc9dIomHRKXLjLp8udQ6q337YMT
jTOW55gp+HLsAvaeugYFCtsVZaVDe5BH+vjE6uBS5engLD709NKX+zV6dDiKtMc1mb6Pga/49Sxe
U0C6nQI4ZLsCy/VR+6Obc0dByGXszBqhnr5hyIQxqEPa0vmovw9CYKS7Gw3KOFOX0E/nFc+zgFID
LidY0+K35GU5oi+i99j1MZRRsS43CQEA8J7pLafZnb99cIAooRZ/D5YAaiZEfvUhnU+m0kDr47QD
L3pjIRpk+rT0WzhA/iGMgFwEe2hCE+4G2WvRgzAUERT7/G30IYPNEb18lc8zXxZN+SDkRppoIHEJ
c5JN6kZuCJr2cPfvvuC1cAzWdAh2O1G1xnCAVrITucGCkMXYCB4BypADE0on+Y1Aj0HpfdxIGcAh
CPViQ/9+PyVn5N8iWiQtNEGszJzLuCPqTYfJBwXwaCUCBp0OlsgZ5h/yZUC2FPqbXShaMqCyrdVf
snMbYOr0bKNORwNgPq/IEZzwmOviRfDKjwdQOuHw9ujloEoAr1lPiKFswXntxpcR/INL4NVfdc/A
lsyzDEkz8B+L4Tlew6lTLCqV9muRbUUjJt/SkfeAuHW5EkAaKtwyk+E0CoOWTC7CGK0fF59wB0fm
6RQjKLo8Mb1c9K4P/XtzEGEa+miz1mLrr1BRQg7j6Ty1U+Q1s2wKEkIBust+g8U2YK3QW3/TIWyN
mdTSZFxBK4e+jl1kQ8IhAgnM6ty3QMDpWNzELnEuX4G9d577l8mjZ8NFPueFEX602ieQTWP90uiO
34+1t7WjXhFqmzPCM15hQLeGLJfNeZuHX3xsM1ot6SJehW6CpJIzXNNdsSjseh2dhrNi9QLIL5zL
5d2UZjIl37vdw9J7N5gqriYYtVXMyMBaioHP6iYwB8GdHUBH9ol07Y6ii+QMoTT+US+BAjpejuFJ
0r1gcDThRbIl77B5xROYPBJUaJ/MWw9XOJjGl9tMnA7JE3rwonvumPt0oX3juV7Yr5D3aNpK94UB
ClyAgipM5emT92eE28SdDpZg+VTEOYQlXGao/3wu6MW3KZ6kybu2JJ6+6tNkN/ZrCwbiDfzny8Rv
Ga7q49joLjyP0sNG93Jr4hYfyOHgG5nqrn2juqbdZ6lXHQffFcOQxLPHcKvO8c3QCpGn6RW/ZbCr
rMehXRcGfEtNmMb7bjV6GIP9ywHVPBNOqIs8Lxmsr0t6EE/8OdZv36OekkyMAYIN8FBniIBT3fu8
uyQ9Rr5HsOEo5I54Uratm3t8EGHaw/XRHkOVAA0LI/6sepL7mjNL/gZdNu//GO7wQl4HTPQG2Rge
s1N/FDqTS6Fm9Qor6D978PV0sjZPhiq/ZWOdIHrQbhI3XJWX3IPbvppcbh8+Dv2u8zgza7ueJ2zM
+dAAMqzfMOEQoFcDKJ/8qPEiPSvMh2S6RU5Et9cJmiGPtXktRxYJ/smRkBKRjDOwMbuzQti7k8/7
gs59MirghTckx0D4nrvtfS2QmNze1sWiOj+3zNdq5Ya57r1M+cwSzrw9ogMvVLUCUkIPn2wb8khM
2XiKm61FNCBU64bcCr4XIVm66QMNzr0wMelhKOyQbgnjSU8j7GTuOt4T9zk4Fd/ZnJvLNCFP4+lB
5sEpANlGIIWC+AXhgBEdyK2mTAlg+sdEhNP/YUE0jlJMprcH4rFkdVuNGdOc3z84wd7oXDA5rVo1
1Dd3xOlEZWbJnXmcLL9ARag5h5xQR7iYX/Ieuh4NigUZTumYANhGAImcMUgpkoJkQm9eAJUfUyFR
DJ13iEaMuIcKyVAiLbbq0OufaOm9PMBCzs0r0cQiZ2nUu6fffEtUdsbU9ljHOkLasCHpOdvJ+/ZO
y4PWbdnFz2V0M14wzD+J419H1FsWd7Pew6H84NYtWdpehirORG/IFN+2yVd3Vo4jRX9bkt0tSi+/
xBDaZoJPcPCmdkL6jaSByyxrQr8KJVVq5QAFOV97RLRkvy0wyEZJAug+G82jw5Mq1jrYwr19eAMT
VwyPZDdajOA29vzggghB9hsEFMeaOlftbIun2mcRtBFYoFW8GPs36kj+4Lv+JC8n0xfCOBn6N8oU
diJWPV0U8JaxjI95gy3DVbRrnwBPC79yAPShVmzzRb0lyTdwcwFmcmfeZF0UqQVZQ9TVbgatuBU5
PcouR+Uoko+KjBdGNgO0RN+WPqCMdpX+7CcIilhODs59SzPvggPnzjgzw+7UUc/vl9adybtGHv/L
TpmlOPJLy5YJafBp+TFsNXGWIgKFB6AaJVcdgcoQjfFRsUo7w/2IHdiPRrFRnHwReekiWz4X92Vx
StdwKs/PRcGAPPiDCsI7SUhfNLjqh6rn5Pgg9S0IZT6Kz4xCD5HWw8qOwIYbbEwfgBio/m6w7iDY
zdvszrLqiLYEpCSe+uNDscZHagxItBHiLMk5LZhq69slLHUW7yo3P5ZWjT4AiEW0pAaQ7cAr46Nu
Xrs6wl2auBLliQa6I2P64ILe2wdJD3ABYypeepT1SbY6IF2pq0jjKQYOGDm34PjaQ7XlYWTT574h
adYYTD2TaH2cs+mASjeJNiR+TXJytUHq1cV+XHPGYk3y3OrHw2GsjgNG1XGeZiTifOCRnJM4ulS5
rNH65XAARRscR1QQDAl+W7wAwIfoRzfvwbd3Q3Xb3mfr6Z0D8onNlIR3D70BVq4cekpvAmwTYXHg
N3p5Fo/pIl8/EPOgOsHQQT17T98GwiEmbo/TzZvpn/Qnp7vT7VlHGQz1cEsUXJpuBY2a22ulZ6Im
alTktu2RC9qYf7gRffsSZNz0nExL1rYI3ltaKZuMSgelTIqyfoZaQIhwFPfBThfcGvjJNURsiZtj
5d5t9v4qjGjBMidAe2IEUXTx1J66THFMmy1Ehyc0Db94/dhHamP18GpCPwoZhkQ6jP47M1+n6/uS
Pcfyqj7TfXp+0m2CsAMQdDNdROu40gZkx9eR0+/awBH6ZPlwlczIObR9FiYlfdG5UMNTDVGUTf2J
4hVQ/5dOUXD/mhPvLkf6ZJ+63IoZcldrYdbu37ho7P0VuYSbzm8K/GATJh8ZtNueT5/N4jP6zbB+
X1eIcLhYoa2SbKGMh6zOWwcFDHVV/hSOz4mRCnM8u8eeFLSAniS/ojGwWKyXmGPyCv4lCW3SJVVk
NKkVd7pQTl/Xcs/L3jQ7iJrZToz4bvR3lXIfUo5+vCj73V73sNlidhO1MLRzeOjH9FoMjcmOzmJs
kslLxsQMFkBsZ6jXR8VXqr5sifwM0lMPs4Z9zpViVckw8xsE1jyP5rZUV2JGv5nxuhv5fkjiPTKf
3ORz8jSpTdy3d3o5anzcEZsM1xYqtPbCQmPAuDsgWLav9XuGxRGMSLAFvKJWk3ayk7spUc3AKHc3
f3QiuTw6xTuGptL5uy/0HKhORERxa5l0Lo0ANOh62dtwBh9C78qiJkY3QoTzg0sVTluX24fZz5bt
frACOy+i4Nhsq+XAVlCpyt0X7nfVXy25prViyY6IWEpi9ddCnRz1VnvMn43u+0Eiz1BPCcxVgpyP
13e+Ky7yerRU+8vrS23qbLwOdIwJ9XD+GdrRmmY+s7/703AZfIpGcqL1EWkQjryZer2dmBecPRbh
Nlqzn9h2J2ABJFYZ4H7OQRFtcjc4gNJbs8pQ0cFn4XCbxoxo6HR97FpTXcWe4ERe4CkH8vAUqqBh
OHRqsEzfGFpYyvWMWhFbmDEXAjbiF3xiXxRN8ZCzrcOlYOQuuX2Ky2bUG8L0Q7jQQWtXh1w/yxrG
vvDLHQDZMEJ+Kl3JF9EZzt8UDER98t0C6n8SszMudVDIKfiYT/lm8jDHfGvGn/qgCKSumX8wpKfF
fcSAiJ8X0t/RaR0MFrt50nXscALecqRgtYcpO/dIe194yOlccDDXKb4+d6Lg9jj3Ta7QLEMAPYsw
ZqSQPvlR+RK7I73bUyImoukrg8lSnL3veuoU5MTcx+Kx77HkInliYI4FyJbhtYAjCmv+hnAKWUHk
0miLiGBq1p8pKp7MRH+W+9tXQJkYn4iMu5HOuUG9puPYusUEhK1kj3btrh7oL2wWOQ7iI9HH0q0f
Z5KCZBfxPOB/SzCe2cp6tUXyiOWAlgkbn+2kfCIRh0VERfnKyhzus68FGkA0x67HkRE9eIjZttMf
dBhH58MkNWZgJasTYD+XWGJtN8uJTkqgMlnwa1sg5nBmp5NJy9PX+TwsdBc5CBtvbbVBVHH1sBlc
Jxfjw5idSktqIby5uWIqjbTO7txs37NFPGb8IjPcDa4jrP2oH14jOn5rb9Qv7CtJgNpZpWgK0AKg
fym7vm9qvMo/4+lRGNqIFFHVOexzGhoA+0LCftt0EMuU1Pf3y6rx6sttw9nL8nxR+BvE1BxLMtSe
OlWnjXPDsUD3koNuU2w212DB5kZd2m6ct+dEH1eWLgtDo+p4ZVVcE8N5rZ86o3TONdyMlt1SXBeH
azbiBza5netX9DxIFtM7gZC0rK0aEDHPRvsfzs6rSXFsS6O/SBGySHoV3ifevBCQgBwSIC/9+lmq
+zCZFFNM3OiO7qo0HOnYfbZZ35UyExznewrvVqB0mWpXuYd61YTTHabPgC/lJ5bgqhy6nSs3fY+E
rSGfCI1ZBKKqjiKxSZfcKehe3MiwaF3zIbGelS5Y5wxxwVbeU+vcCnOHuUQEmy87lyqcx6J1DbtX
swATvkgzmM+tuBz1Zs/EQgSU6PPZJFO5T4gUqYTWE+dBs+B21kTyLh6ClEaeG/5wInXYEcee3ZsZ
7DdK1maGeVbryc2gD7z36xyYLQKvmtAn1bg8mSPXn938E09GWD9pnc9gXh/NlX5cXGdoC9y6M8rO
bgP6yyVLwwEiTPeQaOgwecRWOwIUi83YnLXO+odi+zfpm4YEi0CSFbHOrX/JcE3uuuP61a1YKt+E
q6xkUHZI0u4IHyrwlDc5qr/aecnfVRK7UuyyKJdrNJjH4a5yuTE6dqtYlONlpztvd3fKdRICsCJz
g5STkg7xp73ecPaJGVMnpP7OlgXP14CEq6hKAwrFyxunNzGqNImK+UQYJ8mkIJlf6/47WVWuU1Ff
2tAMMlihhsjU+yovqapP19YTqaqhba3xHq4wNDChiUzoV9sCXkQonCVDft2/W5X+Li9WNKq+KGyj
IANaTF3V97O+rGwYxlNpVLi9Um6AOfhRnCeg42fxBwTkmz782VLjJenXcKUcxEdSDLVkIOQYzjK3
rvvx3+/zdxFi/ToKtRANXVL0xkuhMsifTD3EUe0K4qzzJ1ox//8UBP69An4381L2VOrRIfVVKNO6
fD2YCxOXzMM3m7e8JeBzyjt5/KHIUa4/8a/ZwTtBc6HWilf7PU6JkOaN2M2kcU52q7TA1uyi49zG
N9siAon3QMdKrwn7MnbMoZl+yKV/36//2/xrKcE90x+CauLAQWIMb7fWhW5oPz8kbLOJvHtNErVF
ibkALfVl/PxDVfoNT+RCt10/hI4Lo7ZJ/gNgfRJRxzgQ5mBS8YiQY2rN+6juYqWJbYy4zRI7S0LF
iSg3IH+kC4iiG8UgqEVp3K8vLh5YeI/2nWBd7b0iEuW5yBLyYVSJT+NL/fOEswKCBMTAoo3Ruhmd
S7FhGXb61LK6AzxU1rfetkagS5uTyaro9q510h81rcvStnqz0uoV3UGTOyZ0+2PwzQ0TFzalD53V
cxdZUtVcAVPqLYTWeUbaYm45lxzxRspG3dZBp2TS7mTj/M9BeT6TJNG10XpiyStLr4m+CCk8Tfne
0r6kHZGHcHSOh7fuOe6RDQ3Zn0QJnbP70873flv6MSIvUz2W45qjy7bU2rb247y7lDb9Lhc8w2oP
VgO35U9bs0+70t9Z+yyvH22+bIXZvTT8IpGrofiYPHKMF3eohVyCunBpc+3DviT9fcz8bu1laWVV
GQc3MZXGypRpNXKatagJtRio+2FNmb1/71BvcD6/m3s51bxADArHhZxvuD3/PikCbqmEjBoReXVU
LWkUTWGvKxPKFY1ikuO8C2sNHI1SIYUk7HKda+N/P5L8dnXrqgheCAou1f6/Nxc3z1MjStM6Zae1
NcglJgzCcouhrKP6xGCr38a0MR09rDacqg9bm/R2a/vR+ssMy/JKjZ3MEMcxhVZIu6FLye231gi9
fcQT/jmp/9pHfzT2MrUM8XaXCk/nFFLmevWVtO4AMBvlziPUfsitBgbwI/tWZRw5zzUQpfw+TnEr
VfgBS2f6od/fzzwdxoOGcSFLL4evU4ZhKob0+5DSBko7SLenSim2OhQpmU1Q5KFF5hrF871P2/nb
fdZQ4ZxqlOBwWP4ecVm5gbc12Gd99DYsex1Y27A/Jj2K0EuMn1g/9e3ZHCA1+yMwDWI/zvd4zIm9
n56Qne3OcV+T2nTEmbMnmcLvtHf+8mHhvVRwXIV+/2HVNf89u4Ph7nTDtL9mj/pUbfZ23v54i5el
pJnaU7OdQzUs0FcipoynkHB5+fivdoha5AJuqiFjKf3urVsQBkrl4etRCEZkfURrQcM/SPAmjaj1
6aiV3o6NCQ4Kcqoswn353ZqjhVnpFDepxgW5FGs4gt0py24Uw8MlZOvIYyEfNzRkxssTj9s0CbX/
NxPzxyO8TI+b4DqJUMUSNFxtqk/zprFKB3UNYW1vkMkSnuJvqZlxWUPshm2yzhP/9yO8PQIoTKst
biqjXzEfmWbLzyD3ROwdH6FL6kJGqBt9WAZvbhjsxSY4+BpEDyGwHoof1u/Nt/Ob/GQBtoYSWfBW
a5y3t2Wz+KZ8aHwijmr1cWh/bWS7vcGvWOt1fOIgqnVf/rUj/XiGF26GEjSy4vlQhNFhjI7b1FkG
k2BCKQilCj7a6MrwiQiy+kCE8fAFBmLtfYnXZ8PyztXIHSL9g0Yf2T9oKKtUblQT9wuHvUfmTrcg
8wPPZc/o3MnHGbroznrjKP8wV97QrX734Ytdn4hOKT1Nt6wJgFLWxTT0zI1+oMxoVaChLCGr1kUO
L1eJn3+pxfzf80R5e4H50X0vqyXPtdi1S+yTR2vcGqvEEg99YmhNcz73RKubWJxZE89aJGO3hYdg
OKNoomBH/fdjvD/VfzzGyxZxiLy4dCRoYmo4jJJZHoWtLMRZjGdapbQsJ8qXyUun0YnIFfO9442U
/pBKp3IUZTPDJyNU/GRFye+6BrC/VqN4FU3/g2j+MbtdV/QCzAqZ0td9tCMUhS6tP+x/mU2cU1Zb
6CZNmQTt+rrwYVKo7/YwE50JGO4gbKiz/b2w3FveKLAzimEpD56kQt7wVavFOCNFBUpNSQw/ySn+
dyh9uk8j8QvSW6whUKfoPa5shTguC72jhvqm4RNZUVeH2B+jCtOUH6rlI7z3DKWWoVyjclZlQSeV
uXs9ycKIQMaS91Zm6giotZNjQkTUm5DCEyIIVojNSlaamncH8lB8uLto73YsaLIapb+AS/+S80ic
II8BxVAbn8xhMszuYtkzMOokozGIovsgFt2WFn5rja3uFjMDhShhEFS3pXIQOlGBg7U6XEV0u26K
t43UYBzk+iRVq/Gh8HY3c1aLVFQa2dK3igiofxhFN+SmVKFLiW9Tw7NrP5BN8NyeHCAjGKKQJW3c
nHQnrTGvJP0qHBZJGS2YZoP04PQLT+15uk0emjy4RVwk42CShanlK+QVAWr3yoGrUwYazhvPtOMc
it7Hpfvu9AaSjGPFEMEG/eVUKRqeHDVwqjjevCZYGijVlytOu0+T8W1Dpoibo3ar/HV8V1XiFmIF
CNe3thDxjQEJkXLYOnkxxSVibJGMTi3ictnvd0do59WXt/btuGsfj2KroirCIjqrNHEn14qmkJ7O
H846+e9CfaUBQsVQGrUGhWy8WMBpnvieHRXV8FFNfIesnWdqPVzpdCe+G5BNV3njFFe2ofudQr+I
xcy0p04NlWH52rlErol5cnMbYAc+ZIkSZYIgzl3uNMxNURgfrNY/VunLgfXraV+MA69xD6rIFnla
kFMeQUd5KqiE6ElTEHVU1aiZTNV5WnqkrW0eqII7+xvxoLuufelm+GHZvbs9/HqaFxtQjSNTv4f5
H8dIy2mGU8SZa33HvT3VP4zTu8sD/FkTDRekKTRDlX/vane38IJcssvxY5u2hSmlqr3nRUZM05iS
FIpUkNHx8SOX3Q+Hy9v58aPd+vs/NvJnYASZXGKOUerWug+kYW2BJgN8aNTNyzixPxlGb/ayBi60
RgNPZI3beXnRh+CCNsiexdDPj6E5e7CvetRlPZqiXlkIGX94vzcLtKHKImeUWnNC/1Tx/3i/e2ga
su3L2CjpXLe5iNWQ2wMKvP7G0Wssp51ThwN65EBoQVXmiPUQ9b/jGbg/Ps2n2lx5nd0/n+Xl5LLv
WRSXDb8aVQ/C1dImJsVezQmLkP0pELm2IgpTQJ3cvkpqhvyhF4vNmL35313yxigECCSDyZHgKgFQ
fRlxz7ej5yEQh+ABMmFALzjeQo3Hh0/v++7u/6ull/VzdxTxdghBm9V8yTHKaCRCofNu9eeJ1e1O
pPZRaRNrWrSGn/AM72wmPJp4HGocEEP/Yrqp8UFw7wU2vtE1O37R007CRCCtiFTDJjEbtGFvY7JP
wRfZSIz/u4P/o270OtAGa1hSkKDidHix/ZNEcdU88llU06fULe2x9G3P5WtJ5QOKyks07OWmShL0
rNzDtTl0Dl+H8zNvytwBvRozuTkQ5Gl5MinCYU9dyn2dhw97yYCA9kSYhIr1xPeocOv9KuYRh8hY
RuT0lMdNcVhrQ/dQgKSuFnXLYY3lJqFI+7Jb/hYTmnpGsGJEv0lBH4t9siMQTKBjCtKP6tggR/RA
Jd8WUXTqP3D5VgSuAVxdZIQxqGJgP4oRLwFnBVMEXOWAMJpD7q1NDNE8C8vGxJgk45hwkjtNEWQY
uq0CIVVlWVemG3MUrHlAAvXm6ACL/9Ntul5B/+r4lxXmF2Z0C8qnxHXnAH+r5Sydr3DJpaXlQkYn
wEJslLyLechBTLXap038TfPMN1mGIYabmZDO76WVQqcRng6kaDAB2YjqgQ5JE4gEdx9tGsY0riFN
9w4aVV96/9+TTq73zZdXp22MRM569F/+EN1+bHTeI7ohzHNXllGrlubBtTLvXogGj2q/2uz8CR74
Zl/FZQ+Hp3ZdwGd/eVX3IT8MP6m3ce606YDIFTvnrfw0oG82qzoyYNZ4cgQJX91YQSDfMy2XvSUl
7BQnTiikH5SIA7el2XNkbAdNb+ZO4w0z7d/d+XYkMZc4N4hD/uXEiuybEEIKZa321aZrLc22vSSV
5sOgfWrlZYO8VYauqF5Zw2qIGaDgib+LcPonR/u7SBwuQF3DRG0o6Ha8DFYcln6YhYY8LsFAk5J7
FiscbBl4F1IMYkvt/LvzlDdGRY1G43iRa1PmDz3tx1wsJEH03KJRDnGCNBsHPDtu0DREm1qfgxVQ
x6iXlLPqexMuneSTreA5Jblc+aBRYul5XrJ6Gg2SxRJj1AiNMSJmVACpPmTnua5Hg+qpDIhpDtdh
EfWymHCckKEk7/lnIz2QlITYtWK0n+ZjnSKo/u93e3eoEQI0sWBwrdasud9r/CYFB1e41ezWvDlu
TbXesm96TaI9erPbtJoEystNNCbR4COv823ThMVVUQbXWT/C76bTkPNUbACpHG4743KynLLG+18P
wrg7qdluRpyl17RHTP+j3/DNdR8tXiwoItQKa/7FZlBN4WZ4ImIImTE1ETE3bdLY7V5E1tStarr5
rV1xhymcxocd9d3yV0HJa8xdeLx/bjc/JlLiSc/Yy3F9sMsgMRO7gxpnDrrgE0j9DdAPnBazFWi7
jh7t6z3JdXL1kFZBuXwgIki5pt2W1Q6MujgmyRgdkxoQNPCokiAN9dC0JcrzScJP9A5S7EdUWr3O
QwNm4dsj3AjxMNj8e9q9W8JsBrAcEZbRuCK8TDtbPZhSFZCwgEN9UvQfy3h26/hnF4Xr+MPe93+0
xZ7LFZr9XXsZbeFWxJ5opyTF4ZYlIZ6AQZ1T6XYOzX+/1R9X68uhZaK6i4KIBkBLeUXQ5kJZecG9
kIY1uz6ixs7U+iLa7PiX+nYxrgNYWaSutMYFvaBB7qGeJWQrmVo+stZFQP/eLSUl+MbuqWT9O2Tt
2nXhyOlGCS7emmCsk0zSp9/JciwVmJ4+ZdTkoMWqRjbuPgVKBfUVo99Bl7T75woQd6NbsQqS58mt
kI158Ey63DcFp20f3DaXBNEz2YzET0S9eg/+3RWQ3ZDtYWgBvP0Fn3aLSHXVgrOgGt1aMuysjtCE
njl5TOKvcGC3st2/+978e5P+1eBrZI5ZhuyxdLDHQu9+NWbSNl37czL6wQSsYNZLeec5sIfPifOV
D8SJ0ldgzZjTZOn3lGEtqBbwXeVbmpI1TmRzhN7vAJYALn177s6Lkdw+RQtRpQggnN6mh6/H8PlY
3kfCuBgcFtJMG9OzlJzobVXh/9qYzFNhRtbsA4E0f2pQlrV6jKn0ItkPN3MUtj38z+5SH5iDvO9v
UyopFqXfrFTrMTbmzlgYCR+ih42/bRx6iBWAtoFc70Evx+btLqtKKadosizMaTZCiCS2gJMP7gPj
6A6rEZwn/bsxM2baFOLN2qa+g7yqKdXvz3AuDdOxx8Qjf3H6HN+mQFhGDjispT8K5+qQqXqbBd/c
v4acdLd51AB38uyQdIWFOEVYq08ZdDmqC/lIgB2b+sil6u0x1r+CD6/5xkXEaxroGCHMib/sFcOu
J0p80CRONLKDkEqeZ5vLl4/dGFqTwaB3PQsjXEYfNvY3kShiwiIQRwSayMd4TQ4yJDq3VKRyKHuL
mjpuesC1IDEkeTdqjGthd6Rz/OwApe3YiKlxOP57+r+xl3kAjeYVVcVD+GcT/HG0yE85Fm858RmF
4MxhD1aOO+qyY31xUXD75CBMJs1W79+NvtlZUUVBOZ6wE+bRX5JGud9opGYBZhhH7kO9+uqMUwWG
MHo6zRD4V5mvP7KA/z5DaRPWO2q8vCaOwN9Ww72MxFvacDDG8qPzpCaXNB5pTIc6yoc97FNLL+Zs
ERVmHj41qPLK2r/PEUCnIYRAPmoe/0lYe90sNc4LCQcSFx79paX709OrRxzkQ6Pw22BERGVa4OZN
iq6MehEV+dpUrrqmSKqqedSZQQSNksLpio+jm1KJnl91/JhuTuoP/v0g3T5A8/Gwd9Imof4L0eoG
k0hmBZJz6VWr2Ds0K6qr/z0d/jb/VRHvBFl5hoYKQKPeoX9OwcCJDpqQSsNIbd8f3UwNB48GBYsc
OX7aQTcz8rUPprn8box+tvlytudB6otCrtrjcnZDJrMO8tnjaIhTYXEYYGKFy6IfUDEnzd1RAlZq
Gq3zUdq/OX3d4wb/yf/4JpCk1vpT9aqQG6JivIyko9wdMUp0kStQMioyII9pGwQfLgcdXIOwcihz
uZ9lEFHIJM0/CfUQMvr72JXY/IjRsiQV6TUrLI7tu5l42FXA5utchfFWmHpfxNEm221gDaHTGFqL
A8wFrProyIWlPVr9vrsfNSe3dtSkppg6bST9kvkTB3HMXVEbcUr0yPsCy76XrJvQqqxlccIUWZDc
bjXOGWSJy7fetLqPm7WhUjXhoPfWdb1P25mDCpscCzLxH3pz5eP0fXRL60qV9pUS7rCJREyJq6dY
LYZpzVxvtHsU/SAx0qv1D1LQPP+eo29c8oCmf3TQSwDByT3jfj8oYNibZbuuq7x1EAohD5E0mmeH
oBipY5/uG+9mRS24JctyvWVhF/1eGUmZaPpBTykTFKpug/Kt2N/IPIJwWJU6Ir3BSYW94LtnWRXb
prfNsOl0e5lEEDSEoncAO+V5BA40olSi8LFP/ljbL/sPgtqqzI1aYu6atTPmx8qlT9jpVBl8H/D3
QyG2CJ/EGjovFEDaclcL0OccSyRpV+1Y62TmVPJWst8/+MM4O0nPduTsHCoB7HSPInjK5iSFMw1o
Tw4+RrNuxsB1bWvpqat7nlPgQ2a551LfA83S3ZkkuIZPY/Uo2bk86uNIYpQNKjhIN1Qu+O6eHkxS
cDvANIP2rSitIl2HGUmH+SXjthbmq8IDTiI419Tsx7cjThDYtaVlx6viMUhh/RVDwR9rsLmRvgFF
IEFZEzq3uGMGrTvBVqEZAfxC4rWyDEhtWr5zwvkDpkzWgSzwSEOgOl0znNvAsg3B8sHdBIOMOnF9
ViU7IGv4tWU43QnCjI+RWXRMYxoAqgnu+MHxgEYxawq+V16osEl0aBd2zy9J7a0mt/KikhzvIlny
sM1e5qitZ1W1xUf/8El/4N1hXWuHouAuIrqIs+v3INtaEcqKE1dD/7bR6FGPkLJqrk2yugLqtZ7B
irPtY8TizS2fe7Yq1sKSJgkkrw4G1w5t7CKnlstobQmv7+NmMOj3cS+QHdpuE5WxBovcas4+pYu8
M4kUTCLtjw6GihzJ7xd+6Kmfl/JdW2rWcCs2x1OBLL06I9OqbUFKLHufDKK3L6twpzXJxiGcL740
mQrcPuXkWS23iFVLnfEJph7122Tgdk1eOB7tBnW1yrVHaPT8753tzZW/TlLDCKy3fhIUX1ITG+q9
cXhUvO5wWNbVWhy71rgjWbhV+nNt0v0qmmTJpSMUNBfN63D27+bfHMS/Wn95c60o44ZQlVSwlr0b
qzZ8DrLGspBBI31o6U2eLS+qIxggERIx8M/8HlcxqpOh5EMdpB6Pp4iTkWvV6bv0r4GgSsLbUYNy
Xv/7/d4k79St6kSdG4iMKX9m2489UtIfVSpV94p5XHUYW8GC8tA81DWtbUp/mx+GU6ktl9c9+Wd7
L2dGheQGAVamUotT3OiOjeteXS2rntW1ADPlrYfVXK16FAItkHEBCz45itZHWdQ3qRq/3/qlr/He
eD6aavnQb+htBQKTEX9rByyqpzLTU2rYw1s6dAyjTQZNN8bMQzj+AhA0NtxprsElKBWEMqgEa5Sq
lRsk4gPvf3jeUjOnIjy5ZwjiK4ZqC0Y6cZ6tNFjLQtiTU4MkGLRq5BKOnyFL4FckK4m9kSZ8mbdF
xAUjFoRO5QNMNMmB182ekGUA6O7uKgqSluKW0zy4DfigpmMaG7VB+VpRuZ2g4Xcbd2V28KHTPbNR
FMjNSNU/OPplsd5N/xo+gOpcUDCJMQl/T9Kn24jEyiu80fOAqs0j75iJQ2QrXxxcuNy53ZES+yJq
2TDsSGV+9CRhhKMSBBrg57Dsh8+op6VRTxWppD5440w43o1NmQvDPCw7XkFFPPbrY8zsI856jy3f
PKvw6Unt9y83Rew24qVw68kklN7Lji2mlgsXJhEGhEUNpKwVAL9C0SK/GqyTATOQpPowbB4isaXy
w3GyksxqcHt4HVs1ZnfPGSS3Kd4D3HNbo5qboW/padF8QupM9JF0b3xVmd/XyKxQ7fv4oR+AhjVq
zFKQjw/OyI/GlIWaQT9BXTWVDSRigdDexU1oH75sDdOyiHsZAAcfVPEznpoVIKPZI0HmflAYS1UQ
dv5jT1A5su1pAY5UMs3jDWdKWsRd16cMMnKpO4avhuNNr9SWYIOB0MF331GzyK4yBNKG2RYd4nhq
2JddMG6eN7AD6KhZJ3IpVidELmR2R6XYUc0azZsMfxuKwIPYpkN8i7QM7f6YJw5VDCQ6u5CLnheN
4uT7VHYrK8+3arY4CKvICGBXG86w/g0hLNoBbbAtbwI8YAb1xtFj6ohb1SYACecuEDv2tySRV+Ye
BU3qWB00eZuBCw/iuYgPNDq7g7FPlkHN8ONu9SiroQNuE9sbLR4K6JVxdP++u/PYRsXnMMlJHq6q
AX9rPwFvPDIQUcGdBYMtrZnNpCrbWSjgZFRvPVvwrPoLB3tP2d/N5YoC+Jnhde7xGix/tZPjYnQr
H4qVRWSV2clYp7r0YB5a/95c36Qmss2Yksa/homP6mWbCQ6JlHmGVyHgpy+KbQhQ26DmdBXMsy+/
HYyhvKn9QyfdhlKX4tLq6h4oSmkKRjMF7bAeAOkURoRhn73G3lx+eLi68deljKwf+VckHnGre3m4
0g3D0I6xYIZ1oEIcB20qziiumTdaXWvUJtN1QQ3nopb/bi3Os//q5CEzERU/HOYqHfV7K3GNSMGM
vlVDz+iyggtyy4mNWpxRoL7W9+gaPTdIqriSNsmFqkflhwC9+t+d8J+YyI9eMFDA+JPfwvnHrt94
LWXMboHnGFksLMXZuqaEdvZ6D2t9BQGBaN+90blPoKh3DzPdWlOMNOs5s+uZQOYQ3D4Vc+w9Vq/3
mFFkDMXqym0P+Pt4DBLe2mbb4bCXDs9npZ9S9bqY9Ya+1RrWSg+HQdWJRjE32YQCnyjtUY07fuAH
4VSEPmc9+lVLJ/4/2Yd9ZOkDSK4a9U8q3ZC3xuyL07tlu02TzLVop/cypXUI20FsVa184vfQeOcG
bNT32fncUfrQCBHlGs/lL0ApnY15a+mzorn5Fvv1JTdoJlx7ufK2IDPWZJ+AywrUwqLXT/DvTYue
OacCoM0inxaW+mCNPi/9ywHZtXmwuninZCh/XeKONs6awqVba781hd316PVEoxcdH1bwZVPWPNFW
R7UD+Wm7g5TdGuyeIxyXROCelMAPghYlvatJ25i2AUOBi8WmE+kHasB3OGTJsBol66PcqvZw5Itm
QhFwg8pm/qbCBXy266PUyntUROl4CjczAPCrsD1omF3AFw+LjIIdf4TPRQExGqkUWXnd8wcXrfLi
pfgzl8wG7maRM000Xm2pLHYFimiyeBUgVyBZYvOJa6I1ZLD7weDeBRQIFzHPAbrAih77XWexCSeP
NhmicBZArOlfj+5hchvzhPeE8JQzvg8/1RFKLwbYfx7S5AaBliE+XfHFtXQ/ZI1Yz7Ns5Lp9k4CF
bDUuIsQoiJRp/5AhFdkEV0GKqdxLYN9GH5IHa//x742nfgJc2Fi5SIYj6q7V3fjD5EwEO/G1SJZ6
IjzOY0hd/b6YqvtsZ59Ib/s+HOOrureP6l7cB2uxFlQQJ8WXfhYn5pIaOE7YrTznZ8buOr3yXX2h
LWIyYr4LIPrCMvvOttriDh2E7BH0QOb+pmItCt9oKawBqp5r/LF4jY/uUV/YR3FWTMEQ30/ButrV
whEtuRtuxXl5rRbBUVrwpWSrLIxVQ4NuXGzdjb0R5+oeBYJr/ke4ofjm99NN/Q7at3hNjzJIe2RI
aKJY5sfbuXFV1/rWgZiximfu0TeGxdLbJYvyGJDNdsy+inOxzJa4Ro21ukYz5Tn3zulc2Dau5SU7
xXt5JV6es5Rw00Y7xRdtA2zR3DygFgL6W8d7acOH7fkUwHnLeM8Pxpd85WxvrXLFzTxZ6CfhlE2d
nQoMaeFsnW/jKK9j3lGDubPkyYBurdEC34W7lLOJH17E85vSKpYBRLOlbLb58jRbimthi89DXJvo
VayNS0WV1NYFJnU2wWPMFbAJ6D+eJeDu63hGa9qIDNRlOUnOldpMJ24Podijuq6W2RdNwI1bpHtj
beBTn9z3AhDlZCGvop33XcfWtoRujKuzazQ6DlVZZzewnJ1xNQBsn9Ebi4PBbSfTvw86y9v9wU9F
S8ltA5Or28ymUf02C/n4RO502QCN4FsCXZUt43l+LFf0St3F+AvW6YwBWfKL2RR6ML2SXuvvebto
oeOxnkZMs62/RlHD2/Fca95QvopX79yAYbsRZ5lLvq4VgfIhjel8O0tQx4+c96QsQhzmV3F5wYyh
vg2Ybsy7xPPknM4AZfFr6pU2gwuVS8VCvdYt071RAk9e/+a3eBr1Wq4R0IGEBY/i26wnJa622WGP
l21yo7370T82+MVooQI9WR7WDUhRYVu8+PuU/tZO/kWaFXPYfZFjpTPQ60ccVN75eWQOm8uUc3bt
QymZ28fDldZ5Ui/oKHfLgaJ0LK+8X3BMj+JVUpvJFycNQgG0cLx9x5eMVNQT9FOFQiCIbXv9dN8r
mydW7z7QWsbusITcp5xMfmya7vWNuIoWPEV+yS/BHuBovipXJuDjDfNWXOUrGGsilQCbmqmdz+UV
Y7hsrPOVcspOxTKG1jFhqYR0ITMTKFk8l9fMvPCsjcqJuCJK/JwxSVlSX/He+y6pgllEocW6mKcz
dW2s8bndGWQWlsNQJmdc+czAGEI0laYzdaWugrbWSy/lipWGrDSEg6W+BTi/ZrDoEz48mzKRoTcD
WDgLW7neCZ5H5ZuOQVdcbToMCMo3iIwj7GJuzS3XQfqLqXZvEI3ki7JGSZdFvwNe54P5Qxa1sm//
pLLpEfzBLVqwM/JfFHi22jK+ukdmUj5nJcRHMM/8pV7R8Uw4pSvzVNDpzxkP841oDU3Ja2pGeTzl
m22Otcka3dFJ3i4N2xmH/JaJynStxzVs05KAXExmmYuEqY+zm92Tz4C1RCvAghBPrOo1gFRG2SQG
iF5F8S1QTjJz1wW7Y/UlnJXdYV99+Ue2gxzcXr08+Fxnd2NTkY/hLltmLlPTuLCMky+6OvnKpiZL
hMqmtXPOgPwdriUSKAxl0KnHBTsnPlITWtYfpNZzMD56Z9Th6QNekUelE+p/o5bwrZYsMzcY0Nvf
jX3ddzh5OS2W6jXR2vW+EZ4PtWIRvaCjN2J+M34hVyziunILGSA6HeMqFvsBa4l1y6tLnBt8kq3X
pG57Tb+hJ0ot5FZfCjtwJsBQ4XQen0dnJ16DTb5R5y4d5a4RIgaG95Vsw62+YAjW+qj4ttf3q72u
pvY6QheI0dkb1HzOnxsyvubC8rDna2jIPy722lzm12Tp7PxjcOL02YHM/+Yw+vbp2HCXT1ie7pof
Dy/3hb6DZrSkXUy4dWPNQArD56Y+F+s3VLa8IA9OXr7wzciKaKjM2D7Qx7Lbz1O0fWxNJlfxTe9S
xT6rvtW5OLM3xv55Yre7b/x1DMVoyupkmepb5Vvv4wivZzr9ydX/O9wiBJDP6tH4RkppfdsxmHQS
QpNLkgCjTXVitSmcXOoSPJq8hC+JemR9qlcLcaLvynsrP1FyC8GNGQbMdFdTFGsS8QbWn3KyOQMp
gshO3BXtFbuMMXJhAZ++qBQ+NXb+RdkYO/disipZBqSn3C+6SBG+lW7tVXSSRL5QnG7kA3GmwDyk
oHXPSWDsMG8jRF8t6YQMKn+mcvTLv9h7NmKpbjqexXNOFQ66tc59rD6gg2OxiPewfqfyFCbf4jkD
PpR30y6lJDIKI2AnnZ250LfZMtopbGTjx644m5t8flhz2KdsZ+IlWsQXktuzxX2Pb4NjKNhzlpeX
ekGIKz4wnfGz8d7fZwv1qNNTRisBBgBZcB6enXN6pU5Y2vIfBlLaInqGEVVh31RGP782yno9s5iZ
EEq9cHfFNjrHl9uOmeCck8xSV8YxP3Jiq2t/n9fnTsb+5u3UlbBNj8Y6WRSLA3ZM8sV2s5Ov9UmF
bKOxZvedFX82DQ4+dsx5shQ25okM6UkmN/mOeIS7eHks8JCls2iR1MxquvW+Z1NOLzn4Rbo6v/C3
YE8H+3vtpJ1o391XJ+aGseOLDDzphZyI+T5f8b17s9owgWLMA7oGsC1jlyzSwsINw8/yNRDOt0mO
WQQ/24UvTeiGXxCqFv/lJ4pnmwbLVbwvJzoI2u/Dmh08n9d9zInQWDuEhaKmDAeoWSzEVXiWjyQu
8Tu3nboO9k/+YZPFRma2VSfZb5ertJ5BfDxz+cGv3HYc+MkXZ9Yp5Tkipa2uZE6P2qIpsGjue+Pe
9PfmqTzCC7kmX42LhMUnXqv6bGAx46XZ5kfjytG8cvk/yePx3PkuFmndx1tsCfhSywZDwixwznJt
uOXQdRuX+jyF+TlnGC4up+tS38irjLdeJNhxaT262Fn3i7+yQR5d6GVlDAmWIxlmu736H8LOq7lR
LdrWv0hVZNArQcmKoIReKKGckMjh198P31Pn7O3d1a6yuy1bgsUKc401wxgIFkger8v5cxMsH7Cl
e/f9ZxN41ULd1S1H/u0kT24nGGtX3Z3m3Y7FWlyDJUpb2Grj5nyBugwVj3lOg+aah8MIt42p77KW
qO+6Fw7NtFkoy+bcuGn7+5p1I82eRPgt2U0Pd2aMPPlsGhdOvOnjZHiiaxzg8jtUrjh6DQXvJZnX
fXfXWeFe8uqt4CVr1IcaNwecbLghPHyN29khY3DGGRcsr3t5Um4NT/N1Crb2rrGEJHCpeHDJA3/0
neRJ8w9b3FLzVPe+kXf38BmK02tj8zgLDaad8H3SfCr/55dxvZVdeoevz4Z/+MO49KNQd0lau5yw
MU2otiaExNmhcdRXHJ4zyHKZ9sVG8ZUlN+Vj9araCHOtFZLlP59qRMxc9raf62hdz6970c234rSG
DLTZ1153/YIsBHZOeNL2n/3Ff2NbWNFrbRt8QWxZTbNdd42+9j72qzWMZJl7OT58GPlagryPe8ud
G6/TZeyXHtRu+2ZdrNVVvqyB5Ydgq7Sf0DZ4ybQwL6zI5V1exlwGfn1sda+eObXvGcQbuy49nm6r
c7F/+eUs9TRo0q1in7mUW6HkEeLKkzbVKjk1q3IWCVYGUaDAMJ9hGvxwFUbE4OsAJSJUap+9fDYO
jRWPpQP8iYDpdbaWvPv6vq9njcuUQ5WF7ppLqFlj6z/f6gL4+m4Ph4labVSX3qNbIiYvNvqxg4Xf
EHs4JeDRlRe3k3Z30q3kCYfPHq5ot1p3qUubyguJCVHS049jsJXX1YrSaHGfbrM9bOKkwRzVVe0Z
4XNHVPTiGzz6Np/lswIiz1VzuvmZ+zgUu6p0itXrm/IVMSdgJlYFu7Zseel82DoBh+vy2KxUwDO+
mDWsnfIpO5VezTBcfJ0VMUnct2xeG0dkCwagHIND4man6y6dP9fyRFwgcNyOUrJnlKp9eixnyjif
N+tsz+hJ23vLc5lmjgIZ5H1ftLST0Z7JsxC2FT6T/XMvT6/rz746V2eoMpVDAVJryR2D7cVXttqB
QLInHVist8zRtowSbaEhzdngj4xWfnVIqAwOOCCL9eVIwJkvlvyZj9ACBbmhl8VFWctNbd4hxoBQ
lUARXKVRx+m8HP7GEyjbcsvVrnvMgHGQFwXIiv1mm5whqeRSxbqzo9GevKgP4uINxMQnvb75H5de
jNa8AxPDqGE6tjxjzuUSzuZ4fjf3fcNSSaFDpzGwf55zXBjYEeFAPCbCiETwiJbtpxB6d4Ut9+UP
5NBX9Es5x9narsL7up5hC7byRNgah8/6ToOaKT973FuYF+fO6nmuWwpiZpDhPRIb1WKeZKKQ70Z/
lls4MQ+w2B6Z5uuk42R7bGVc8LTwekImzMeEQ41R0rzLeK7N4JTVvHgrc1FaxMMYB5SkWNb05RZu
Y9SmVtUiO/MXyMhphh/to/C5VrBTnTWWDsPT3V030kHHDHd39YFPZmfx3CxQbPHkSfvQwJLlZ3/f
tHfNt1hOcYG5O2qH2q+3F9DVmjYvn3vexfNK2/LQXdE5tJwsfFvvx/RFxhVZwsLM2N6Zkvc9XQXc
cKUtpup8PWfnaMOQHa5huY1CzaOjNWxwOwOUJXNN8FjY4uLBasBgMpqbFMOtefzel9gyUjRzijWT
lCkqzATPOGK6awsyXerOQh1FGrrQbw1j48Jkz93nwDJWA6XPa+wIVFvKQWI1i4v7nplDqVA7m4St
MFMO9zDwCKwsJa+CUJXp1ixgEYXcccGkmXVWhqdw8xpbjGrMlM3Kpzlj1ZVbgx4cs81ngyXhS/Gx
21LZfvEDuyXWKGRDeSOWANwMljde38NrGAlm0thVeO1dZyhAfNt71a3nik97tsHxcYKBGqjC3vPm
sLAKllzyMsb6sw3ILpd8hmijGMdmGhxRRQnbHUJqBxcBmDX89Gy/2tg4tvvEc2McBS8Kk7DdvUSX
Zr3BuIqH3UQZxmN2HGXd1MbCPAEKx6cs/GxKGOK1MbOOHVyYRawfY/linssT2a23DZquTMwLIdCj
cLisGOWZMMv5SYNFeibMVRdifHERbUDSC/DPokI/VLSlJRZAntQ+EHx8WUETjywL7PltU7PwG13w
Z7ZIyPAR3SN3lA4oNgDfJaY7UGzNh76/BSEcQ3v0z9OD1xIyUcPJQgQFqrazixYU5p1B0lL3w9A1
vcP9uAmOtQ/YN5afTUzl81JRbFBhl8Cnz7MYx+5KWRKEnBtLicNBWgwDDhQKuLTtRJwVT5RDOisu
Vc7ZS3QEUwQgQbuhTME3p+gs+MGRG9DHfj1nOUzfMhhUWfJZUICbAgI4ijA/QUxNyJbfniaWSagU
DlAACAsfS7KB/p0yhAvpYGDgTXs7hVCXLYZBi3IB/BVN4TIwlO7AzAinhMhhaX6LYFFAKFc0Tt4Q
EXm0pwNwbBdxyl3CW6Bc8fC8VYAMaiA4J3k5J38Jl56O5V1XR30TEwmGsV1unYRQmflVeFvRq48T
/7xOGVsjz8tsDzPY/UO673sm8tDCXHSL0CB0QEf7zGzirlRlkj91bx+Tf0VX8BFFah++7TPBYlNu
92Z6gG+uH3FiYyhWsntblT5gbN7qKzGhjjL2jQ2BxdfuOMG2WvOqpWtNJRtjfjuKbMXJ/pHaIJnj
DdMKBiJb7HZUz+nyxhb2OKIPSYHAtvQ+bhck2qyvnPXWuaeug5cVH8ulvkbTGLTzwLe2R3alRTuS
ZGWuvi4V6/4a3Hz24+XDhwx6yZ++N/Fox4fW+TxxgzD1LttyCUVtsWh2n13hCnT0Ql9nO/BO+Nhq
YbKoTrCry6vY++xyjhen2zY9ZrsC0lYDtUSzWCkbtDBPEaIqUtg5tiS8u2QFTa4Bhc63JCRoC/yQ
nTTgU+MXKyhau369+Zz0ZRneY3Zam091fU755aaaf/B58xYlfIfRqfDvJ/x/k67/OXVgYV/qSw0t
bfd+ijfRKXiZd+I/rSeBGyYnqH833AoOVg0xDSzqjpyzSRAWNP9xyFbBJgjRaMl2ySnYKN8PV50A
QvIp9pKdfCrbPH9eB7S0/elhwZ0LBd4po7MAQIkrr17IGPjyqlk1aCxuyhkyucjcKCFs7bVXgUDp
nsVnkc6b/esIv/3Dl8EUYIBpcQ4Aa5qXnJVDtAejyOd4yb6oYa6w9h9ADgiycJ8U9dOA4GBsu+em
a1FGBnBEzxF8C5rf3o6vY3az8hb5zqt9ApB+YDy8l0/2J8il3nKo4HqGnbjpvFjIqxSkrd3MxxHI
cfMvBy1sVsUalL4XJzfmWTy/HPIZYJC/l0sl1JcV4ba9sAVwFKeWtG9b7aUQSmEwD6BABDfffGXT
8elkIcw9ODXn8hqOf257LtZAKmzmB+DBrL+vlS0708VPIifZJ26LIiK+a9IaElteiAt5B0nIkkME
ypEsp7stAR+EQ8vefgXOQfKTLC5bAKlfMAAfN0eNYl9xSGCTBZaoL16K+y6gk8vftp9ddSoWPMrl
2EI0XImHBAgJxTyIEJu9STavncJyZVm3GChoeeI95MU4QL0PAnonASbs8ETz7iEh5od4pXIA1HyD
NX5+9oxDvGwhaztErC38DO0ofg/gNltXZ7EFkhrxAQN8yYhAQH+8wr0G2KVFlQMzOb8BGAuqc/NZ
1tW6OQvbZM+bSFM8cjnud91HjFHGsaiFXuhnnmPVifbKAVbtctb2QLLPUInwixbFcFw9M+raFgJ3
Xspr5qxicW6a5oQfnGoKt/M+ZpRKT97nHoeb3KsFmzwQYQNXMauYlZTbyakOoTKH3Lp0rqeB7Mso
u4Y467p+R+xRuf3akBchEZ9YpazLdyjyd44toTAt/MemXbw3okaam21vYcJBbfEIVb+ZlwSfiu1r
Iy/x/60U4mD6sZqVCxVJbwkFv0NziPEYFBDt4pDbV9v6rIv2g1hAtX3hPLgyrwkimMYqPqueeIh1
VDblQ3x+rfGbyoeqdZniVePFh3k8MXY6XukUZ9R7j3MQV22zjff4gVH97W4z3kLQChd1p/2kzsGt
gzq6vq3QtAXvS3iVG1ynvN846wcZYM0X9hW03npFW9fo1a5UxzgLTDtG/9t9XZ9Fom/8Jt1fMyfe
4xzs4snEZc5P3Kfkns32vb/gMn+scVxWB3IBxEOwk73K5z3arjnkPB9u29EaN+kk2hI0XiDGLG4T
1hbucWMluZUvuVhS/9sUth4xT5qI9D6WsE3D8tOw8RRYPmfdZbwJVgwHm/W6HS9tp+x0vwybebD7
JqgX5+qRj0lusNKPDC9Xu627h29FdyIkuzYUibN+zTPwAPhe58KC6ivP2JWL2k1DLHXwlS3qMA8/
6D6B8U4CDK2+6uXn1gkLRUhp6977HPAB2bvS8a62ep2vq2YmCZZITAA55n22bTx12cwbr6YlJfEC
HLW3DbsDGueEExfZtm16g2tZ9x7r56nx2TaaGe75evHty3+sH5s4zBQzDV+bbHvZiIeJuiSlRHFf
Qev7FvEsX9bEXd1i1Vni027miotfmCBTQ0dVs9olO1v0O0f9mHAqcEUfZ3Mo+/RK50gIgOc3UFDf
d5ZYxA+OOy+fl/D4g+tOKZ69q6kf5eOr7RL2s3TT9VPSf5YMi5+c+A2rTM/bBcf6+pzwpz9PqJHV
4QXXHv7TsOuziYb3HdcU9/wm4Rbh80RB4Y2YzoY1yBfkqRR04k4XNnl7Mr+e2niEvnyz9Nrnfm3i
DfdCbCxlrSWHcpGzkV5g8VsK7u3csLraOMMi2EsTXOIYty3DpBMARnh6rRJ6LheSy+rC4cqMe5+F
Rat4z3z3CICwjNmlJVyIxJql3fssf888/Vi7yuKLKGB5ZjYztLVLlP9+umzyM7o4SIAs2yVZzS77
10aCdcFkx1L97rJ71Jiet3UN6ZNNKoCOigpHErcivM20XTFHiT+TGue+zuWCx0bSlinpi77gyl6x
bQ1JvOksk2126GJQDNaM6LV3qxF9nFTzF5ikQZ6D0SCDGePTRsmF3WWNYTpLk2DPlIX63CcSwGwX
vXJBFIi1uXueGEd9WfgBTX7dLboKl/j8eZI2GEX/tlGX91O5YandnapdQJL73lxPTDiu79JFj3Z4
stPzlJx0P2ZY2lUpTN/nz1b0r6tLWHKhY3f5Rr+u3WMBMw1JAfry1RqMzkE762zVeEt2V6JNpAWw
bKUQMfj7qToIi3KhE6q/rPNQxA2M4jw9qoRMa6brdUcYDQjfXva6AxrxC7xG7ZzI2+mZo4frVwoa
dOwBLAigzedUhkxFVMVqu4N5yQWzUzI5ixOZb6DC1WeRe9UqW2WcWGZETL5BHdCO2+pjrp6BvvIZ
3rqTKH1J7R5CDtPnxNuz02v2sIUN8zlbMbmFZbUDXxSnYnXb3g5ANTpKQZthE+1Ssic3xak6XQ4J
m5zWQSwm9mPQK89YsCD4CZde2KxRS2EpsYR2ySJxSSRLl0oLjdjw9HXNYxkbsXV+tdAEDAZb5xoA
zDoVVx3Ak9cqEaLp17Fqr2wvv8+ADtXpswPpnij3A0feWgC8q2lP7EmhsQk2qYcb8HOiQ0jG/Oxo
txC2frWHU514stsWvFyZouHgO+PxQcK7bBH7zcoIY8mSV0m7uDXwaLILPjaQa8PrB596kC4zSym8
aUwJx2SKCB+ADSWfZqJsnrtsJ+I5bCFAvtRQJmIIkWG3xEnmAnuU8QPe/JO4Kr1y9tk1q2wB+BDX
bP3zbIGEBWjBLWjL26OxRljiAPxQnYHbvx0IRvB5eu6MUFxlO14wQfiTscm9YiGucnyh1UrbtCcB
+kTbyITdVxDVtC0/1LxHCyOKR3d5+yw1Zwu683Q/FYyMjvneJ7yhYRE0p2thB9wkCEuUFE/cSaJr
9XXsM5kU+nWXhi38YCFI4XUXte94b7B9T7yG/KzAVU0OMn96h2VIE9MZt2d1YBaqOZ/qLunzalUs
vh/jHV77dyvY6UsMLJrCNfvCdXfbYN99YWrsWCcsetzA7bbXPRLIjGCMYY25r8ZmGbex3sarZoKr
+61ZKRe3NhbZXbK1cbrwuZfo/z1JD+KpP2QMyZIsCTpMSG0a/L8zhh7GRVSF5yueqyYJBmY4WT9M
b3QOLFL23q0IikweXUlFGiJFJF3tdDMlY65rVjY8TbZi7UpH7YljkYx6suq5gmJVQ5I90Fq1YIKz
5B7K3qRoqrPY0dHW6ZLiisS45hgIbbT83pzjyYVv+SOfDno8cMShjdi1ZXNhjfrzDeFo0qXu7S/X
2y/ZhGmCdi3af3q9od2b2E8+fLO7XKQcRBNYwEWnQAQistrSrGNkfR1fUNMdSQOZZr2n9TApdmBL
5LvqFdyn08NFOrw5196zt3uMqGKzBUshv0NEpa3Y4I5QB5/hddi0CSOXL23dlkIrQEBbDtFBdV6r
qKe7uJfMwlyKyHMR++rfnLRffV0Q6ou8bIBaoAPFNEYWOcJmhBzK9DXOnMI6ED12UCvvK7bYfw0h
vl2j++YgL+5orX4vtUMLeOEnzVcbjuMq8GYFa3Ju8t0LzapJNCv7zTiaJ0OJYVB7nx7irg5JML2U
Wg6U0RzZVnsCZWsp9O1vi5QE58XfGQUzOypOKzKID8B5IXv5NE8PNCtf/XcfkflVZZiRLX6zH5xi
S6e0OxgV48tAsWZkSNH912XpcOIYir3aeU0//M+mYGb8byAsJs6CXTC5jqVRvag5Z4PaVgLa7lyC
S2UzvXWfkGtVdL5zvheQEx7wwsQXC58OXxVVC2VP6OVLqt8pFofXkxNdPu4gLdWMVOfzhURer7AU
c4NgXV930h4E9F3zCWkTpGKzDseNrvkh+ZP0JmRDWHbkIeNhNMzu132mzJIBXtw5DgNsTIrMOm84
xccYJVkUgmBDOyBW1lCG+bJJ2eZg/S1zlsRtLRguRmTm0avrIck9NGaHaqTumrfzGaT+h5j39M1v
KkcfpVRZnBFWHTUrNOAG9Vhq1d0aojRLtX/ltYJsGo5tHTWmZTRCHGUO2mHb1DjT1At9fAU45pvr
AoQbe2SX9CMYARS8BLiavJunz+WhMuXNPXbAQQd1mnygTFlos2yrTND/HdYLpjcsZ8i8UBz5lX+x
/Q9a2ahyEH/Vg5etWhIiM4S5rRWlbksQ0Xsg9J8l3FCXXvudfyH/NPTQ9VqwPQ+OnnUif5RCzKe1
nu2+zmuSGpGTMSzVPkL/YUMtxspjuT5szLyTWEjcYC8ERyf/jzQoq2TGTbbisDt+tBovEfWjNVTP
KOuYd8dzfME8rs+LQT2wVucz6hxeaS4Gx61NBRTN5j216UXWGaEelvCqZpHTTEi+Wo0AMIT9G9/q
rybyR/34vQrkmy7pyUqCxJtqYZYncrKrx8oYCj6cT+ugF8Miplr1F7Izw/dXSXJ3/NUdJHR9PEh/
yYX9Zgb4kVfdVsYpiqQoKsQMbWHVP5I8pUZJUk1MOktlco+HWQ9vGhaLZB0yY21sg/oFIJt1nAuC
DlEveZn9280cI993GI+RFEPtzlTgPoe7N3KQ5IkmRybJYsCr0QBZYwR7/OPizsz7pSDqj9mpqiBS
ra6IbDXij45U4rqKauFWjqmLMDvorQVmNyfpGXd0TAFwtFSKR+/zGVKtHzbqXkNfvr7a4tNR9IWA
8a3JTLijpoRru8qcD3O1KYtB8RzinlQSW5Um1/ioIdPxWyXknzZJVUU+Bp4IwaDs4N89/pLiJGuM
TjHOgkmjjEsQV2PTclr4gQ5T/vySO6+0Rd8/h5iqeAVeSkU2NP1H5WUj3qsm6ATpKnUkK7XEwWMg
WKzmPjA/du5DdARqJ4askrQEjpBfxEGU0mwGj0UwDI6af+nfxsJQ7uv9LgqQdrVCfunF4Y4Vwvlx
zimw/CIHERHBV+8JaPk7qhDbSrP/NL+lOKfsDaLFnzxNEAXkFxiGijHz84o8r8GOmCIoLVpR3tNh
MirtnBqX3FbVX26ttEPx31vDOs5waVRV/lgcehDHYiGk71Uzzsbp6DosJ3Lv5UkD1LlYvsmsm1qP
BYLueOcfq/dEKtEwzZz74j5A+RtV6Gmr5ShCWPcanvEG5F/1F+b56iaTjv9rHfWPmq/vfG21Zbb+
n9b+KP5vHt3n9Up11RKTO0RcdgrRUK/siRBZ4W76pcTsm+jiZ99oEEeLUD1DBSr9KBC8GlWtdAPt
ugL29IZkA5AnPzP21GJMr8CDq/VwyOGBDa1l6puL5oFz+/Bhy0jzJf34eHX0oebETjqSj/Hg71NG
/kPuvKpRAgsnp2ZITPl/L7FArQyNZSZxkKYY21T6uALMnfqyds/l9jKd9Rqs2svqRwOkrdmAej5m
oLZzKmSn05E2sH6xsn+cSP9s0I+hkWtFjZrsbcxuUavKU0DPoE3gxEOF6GalAQz90NdIXzqbO5Kp
+uiCjG48elRDIlDSddSVKqfunG8vslZeSLpp6ldQ4Bas49FdrZ3U+Ayjbtcu7oUlU5zSjC7RoiZf
M9B3ifTFV1GN9A5q2R33KWy7xS/rRPxTpcA/H+9HpUCadT/lXcWkXa5WqdsRQQapl3ZMSXFa0S/F
/HVpfpv3/0w/ao1b2hJqk7o/erT7TLRuJ+6Uy6p3X0pWg9YwofoxAWxzH1k5+3sMVPj7vPpJVPC9
wrT/vakm/JhXz6C8XT4v9NTIkuGWKiBkR1njQHVKojjOuDYN9AUDNx38utza5fSf59UgFKIkA/bp
7g8jfpOkQhSSmIQAe2tPOuZsRpAJuYd3j9PCKfc38fZRfs3LXt0D2E5Hg3hgWDpH2sK+IzmfTn9D
MtqPurTvzqB6RoAFWGn5+37sY/InuFR1nl9XStxLoRtRRqkjAFSJD65jSmF33ZmsOGXSk0YtHWOb
t1VSvERizLRyy9vXZ5Pdl+/C+dytkt3vZmcDJCIdSqKo73VFFDbhQEAmikwEX5vJj4G6yNb1spm8
wR1rA3/P821dRxeo0CXn4qVf9ctU9fVDXIkwrJxQN/yFkEf57Yl/jIFyvUT6q/hIy9v502VxWZCj
Le9LTgbQWs5iC7InkyrwC6eyeCtlFuVcEMtStKNPEQ6WzTmVwXMTcwzkbD24nQGlsF3OnCoHys4v
Nkf80+YFZ7sC76YEE5r+AyBd70an8+wG5XLdMeVBGFunxiLF4uvS+/uq+Fmk/f8nAlRICvXiFMVr
P25UxGpmNDoQUsxZEjcwQmJOdqW7C0Yh5Rwt3wL1aL7R6RP6KgYRDAzW1YOm40CRG0k4xVkzNxQd
6L0xSi31EN0tH5je8B1Nzp1jmrYyjS2PHYeAQcNsdq+nY+P98hjan5YYukqQO0HwJEGg8+9d45Jk
aAuJdQ0Hm9zL+9kMz0OO7bpbEQTSxVRN+uSUSpAcT6Lz54sqiKtkdUiKiMyi25OM8Sfpy50vlcjx
o18+KJ5GLCqSRl0z6kwilLoVixWCU700M9nEc5t0zNs5WD1SS0VDLBpqZ+GF+rAppw4kLffVFVc5
jgT0ciIr/iLevEbonuNvTU2tTc2Asg+GkSekZj4VIPkyO25HIJn7kY9flf0eXDboyms4wfPG0khU
JB8MVXjsZNGX6y8qmYPnUOY4LXJegsUYXpTqPutk00/jPqRe0dhQNJFN++aZLwNq168cjtJJ8RwL
z4HWtpCLd6+2cbNuOpl/dgPdSeFQGi8avaa2BdnunLIAVhW7yHtkh2R0FRXwb4uhV3GYPaC6dBoE
KTVK4Ic1St4YbWg3E6dI+/oHyfq0L3+lRLw51LX5sY9TI1qklF8flkbmUNct/Q+OIdVSOjyd+Vpd
Jrd+PNLdciI5pHf2yRjlBCkPXnRkgbi72ZppKpJBt+EVTWapd8N8G2Y1zmbGsaAuBrX1bPrEuMd9
QWEgrMfFUlYSP8p7St6rUNVGlW528Yp4Crk4d1tU+nnVr6t+pE541GvYQcAcirfU1E8NOSPfesbX
xeXwbMg3ce4dp9QHV8MSvMsuiKwETdAHevETLoWcHRxbcWSRASYdjF7UpwpidKGQxPsslB58Vu57
eCNofp1yQtFwcHVNCTcLwZ1HH5Jz8TN+dSAmsO6V9fCyt5VUlkrTCY2OtJk+IY6tbLMR2VhUwS/J
auzrgB3kjM149vZvW5UqIKM9FOF67lrFIu4JD3ghcRnLwzrM3GghhK+kf/vY2lSdd/w7wgW4giqr
o8JabF+rwUV0lc+IU9N1dz8RJyFL4QlHmpWx/JNFJxurzU6CvCcbqdm4TOxcsp8vFIPkkTLsuBfs
edI3oEYqnCcnLypESys/dBbBFj5U+XSn6jLuyfgZdBul7DpvxbLTvH9Rnaf2lT4tRO7JnSOBpR1h
JgQC524X5Xn82V0/nqn7ALUePHmkQ1+pfiELV7ra5CeTFTy/9KtF3nt+kVo4yCaRi0oW6HVINpQx
JshPIswkWrzx7RikslssTRXbfTfvmhW87W5m30+dYfn1sa+T9nVngGBMpzMo6tGrOt+rQdT0qcYP
qI3a4fqO034Uj9N7r2TDLnskrDbXUXC30Lt5oHW9ulExjwGoSjM6UPypXuzMr7pmUffU3LzU5iuM
VpVsUs9o7C7nIrcI7b4NSwmcpEc0o96w8wdXS9UHVeW91F6yjXEjIPc8vUyDhbSI2IlbBz81t+Rf
CKEQWDomSbfi2iQOlk7rfWeoQSw8bbYGKb+lp5L6nxODp7Ll3v88HOIe+bxwNVJziwU5QeQJML0Y
pseB2BnxF+MLkeZeZxgQrerikF8RCXelkeA+F3RbOnqvPy8rj60YeCDaKj5XVI/Ggvsge0pyXtrk
+vgS8vnzcr4aPLmETIrFOttWjjhRcHhdhq1cy2WkCBaMmu4FroevEm/JL7vCn6Ct3grkaNAqwuXT
bhr/8I/IcTeQErWTrmJHnVXf3k/Ato0LlqCRQx/2TjhDzJOGp7cKH6cu8ujsEJaYms7p3uuiANHF
t6f3oV9TTdJT76P6S+XwfV/Eg7eT1qY6gz5AnrPd/QZYvnesn6ARTj9R1ASohiHk/Xfjyw+qH6iu
xSuDxDEFM44m7khNndtjCF0dZXF4QEnYxcuzM5hXl74ETYNkppd+EfWRdMet+Jxov8CoPx7ojfbc
CDerDh3ZD+geybeySm9KMX4ZVjPedfFjls7942DItXSEZfuQR3Id5Pry72P5p5Jq6Nz/98bfx5h/
jCUH5Fru3qNy/MDJRzK8nlly7GB1Lx2z7s4+LfeyaaRft7Jfa25qjNig/96EP/l+/tmCHwjypXfU
e6bTgtr6cBK+WXqY6Tie2kd+N/bfb/ZHBAgZkwHVcStZo/44riQfRf7g+CvGRd56yLoSKkE9sjC5
ZUf9itj90W98/+IYkP6AkjVBBXAKxIHwz/2AUclLVKpXWcar0sn3M8VJhukU47Fh4+aL7NkZaVfV
BPiywQuNvZnERM7tXw9rf2qHKAHkcAVAu2z8eHo5R7bjklzfK2Tvz2Cy/vt0AQf42rI7SlbEltkV
VP/vXf7Hh//HTbs/eHe06AMt16OUl2vVnMRwPWgmFaRUwfVmw35mQo+gd6ccgDTY/mCD1e3F3xvw
PaY/ljy+UAMEC8E4fKw/Ftc7TfXiLl5fK2FRW4V9mVa9aHjB4fded4i15O5OGBE6qy2FANDDcl7j
SDcNgl6kh16pxYnvOERIt19zVNjm/mWZHmArQ0sJwfWxSPmo1srawwNoE0Ih+hhAlTjgwP3LQvn2
O//7OXQOlq1jSZTQclR/mK6sCjpRIb6rZWYnQ9G+93BBTx4TbfgZJI7PvaHcI9w2/tXd+H1c+dud
f8ybT6yq6e1l3ObvapaT767bzTbp9AoSmnYvcRQY03fUl3Mr3r8hzjfsiugVLlLN3Oq51RD3Tl92
R3auXZPMnSynxMQRVVeVLSp5RWEu3wIrhd+yXMnPXtpYcEAdS84S+ft8ffVK/SslGd+6phPxOQ7S
nq6Mg8rObwNgcfL4ZmN9jtN9/PwukE2JckVNj/exZerW3RczHEVONJR7qPi9d5DqTerIBZbnnDUu
I7i38dRpdmfaTb70dIrvy+/WdsV4fky5O1d01uO0MOODpIUG2eMxHir7DZEpabmcdzVbJjW0tqPw
taqPal/bFhqyeRPKj4I96gDvl6WP3jc7ZYYN78qiQ/u6nelHmlzSyS1dvG7UX6Be0DHuVlp+vXPr
GfX18mVqVCaDsm+K1RmRKC2NcJM+0yMJBR19A3Aq1WHWWaNg0Eg9pZgaKTxB9r3C/fzsw294V21p
Q67r6z2siclx4EVyrTMoCeHAhn63VNkUyc2Rf7GwP0nvOPq2sxSfKwyDksqp8d8brBTXRnMvjGC5
nvS+pymJ1ubyMVq6/djeEA4cTyN3+rK9W69jl1/tOnn8slK+Ha3/na//14YfCCUxykwuDZWiQNMm
jt0MZ8/e8ESNuOWYTqvtShbvbLE4/t3QSO0y+Hlb1LUETRbxNyvaD0t3uV7iT36Tyln3QGKcXy7e
O825DCjfnFIlAHuKJn97e0D5MUkhLzufv3pdX+hfzs/h2ykHv27v/3V4ECDQCWbBQEjDuj864l7p
yicp1fv4mQxYmnAAXxpyOxv41y0VmYwsg2Rjcn2Ff++JPzh32/uizMEeo9ATPxxhwjO6XZ5FR/+2
+cooNifPw6QNos+YCK9+YZ4QGlpBlWZNJdPqzgcjx9S8ceGMEhPT2Zmfv0Oqvwkn/cFDT7voC6Wl
cDGgfvz35AyazjvBRyoQpehX4lh6fd2aAbYroRCHFDZyisbVl0Bh3v2rIA03mwf5MIWpTJnIkBQ/
evfSViFhbQb395eIgNqMlKrndXDFnUzG0LunzjNi1TLyjpNO+svK+i9Q+nfbf4CILlzNiXq5lONX
1MerjVREWgzASbfCEpF6kn6B+X+ASkhNdyHAlgVcZnhY/91X18u78w4+z7L1YCf3cXqzqNpQxN77
/1F2Xs1tou/ff0XMgOindNQtS24njL2xkSiiI8Sr/3/wc/AkSsaa32Q3u05sATd3ucq3RIFwDUlu
kt5p9DuH9T+WEK7OdOYoYdPcEm9e0ClPldm5TfIlszVOaztuN8ignit6sMr/HnQzAVD0kdAflhD7
udmphPbSNWKnXvYXG+QEG8VesIn3Q8rlYqDfeXv/aAhwNXXGpQxadpJ4M5wI8MXF9cLVZBovYbrS
XX8uOGr488r7zl9u9qA/LnMT7JwzNbqYRToJOSGdkFF6p9iWB9RsjC1ACLtBc2JeYQQAhZe0SwxA
PT21y6f5eMeY/R+dgT8feJrPv6UWUav3WSnXzYHaEMFVTVyymLmFXTn/5Ssw1nMZCEPiInFo/zwG
/wqUfh+D75n925WbWXcU+oIgv0meo0H20AM51axap+28/0bNuVAA2IsSuTn1p9FVLl6Xrxr9zimk
Kn8fB6THsjhF2xq2SDevQlSO/Vnu1elVCBYSZEfro3Vo77nta75o3AhZNO+6o+fsX3MXhyvvKXpA
88Cp7D6IltkHrshO5eRkwmtISynJ8F56uL5wnofRJt4Obm2lnhkeqpCHWx3n9AYA+t2rmX8j1P6a
URzomFSI6IPdwiEwE9GuXUGz+Rq5pEyij/U6ytgXlB3Xg9k7pojqp7lBYrRmG80RNTCbBf37srUj
JEgj1KqjV7UNBDq8R0dAceGC4a09lJ/w3spu0VOFUiF/IRg2OPLsA23DRMHdN54fJasFSqS7vTHP
YN6QHF+Rl479tCfqgvDZP4mjY+idlQ1+k4BF3wlNqDSxM47PMWH7qbbovZ2Ul3Im2/y0aoaqp0Hx
Gf3WWBXEeFWU2oLkFgA/O2pyJ3Tyx/nY2knc21XmX/XnU5otjItqj+l7gVQ1I8BtUkJw4myhUikY
0eOcH4fGE42lSg4hzfwEnZ+Tle/xUdazZ6naksCL6FOeYtFTRq+7Pl+bsGqPnqw5/ZG3SK2cfNVO
ZVIjqlyjjiBFYnXNPKYeVcwjecJIQWzJJoknu0ScSqMeqJ9xtTgGeU7m/N1SLGde0do52Dky9jTd
zCo3BiNUUXwdwNqiliQA+FOn+HNbVVOCrcahWIZULLMss2WgLD2l9RPIi172oSMBuqmgiJkvAAo0
7UuDt5xsJMJN2F2U5q5moMiHnxevPIUkt9NNk6mBSDN+n92ap5/E0eyEOFbQiEaqULTfmjXFXGfz
tgcKyi8YjNS1IG+8WevlurUDfHOcyH2g/rlg/v98N989xB/uRr0J6XDTFMjsc2Xfes4CyRt70m8O
d6m9vf7a7UbLk70Pc7F56x3G7r+nCbWHNWBueat0Ucz33q4N0My1XSjfvr/bpQ+h7h6fxRAa8nK0
8UDcWigRhlsKTtLDrGRfdN1qa9vkco/Jw5fgAAp7Ms/eU1UCeaJnrIZHP3q/E7lKt3aWU9ROegxI
daYiSS7p017225aZNWMpKE3eHCjIrRGItzMfLHZITgc65qV5glgjftG9fBlf1JfBQ5VuybbuHNm+
VesJuC6eQiNwzT6ID8JoxYfr6752pFDfy+HFfpNKV9yeg84prdR5PD8fC+fUOv089o2wostJ+aUE
rnn1DidkDimv2/yC+6zPQZEDmtL2J3s6lheuiKz0aFMjd7GxcQzrfVilHqOV4GNTzmdUOyOXHrAr
oEtZcdIKgT4Jmw3e8AJMjlJjiz8ikESwenfmyj9P+N/H8CZL7jTpUqkpx45kzlsZpWTrNISV8RSd
qaO54uXp7hHzz9OeqsYMgIuoYjNzE9+bSX0uRDmlYnHN3Ea/uAbBmkJP9dxNAKr3Dhn9Qvg4XvPV
OCq7SxxcOmNZaEd6VRdbmEHgkj4F8PdZ95BlzVpTggqq9yxPGX3Uh4v8eCcO+o6qbleUruAKiwQ9
rXLlZkWpSd9LaVSdD5S/0SBdmotuRZu6mx+3w+SEtlHsaJU40dYI8yXBSRPiUPpIO1xfx2H/VM4B
KALGTALtTsA7m678053dnNdGVLaCLFMdM73Lp7nIERd4j4Ds6EgBdu/5J6ztL9xz01fdcCfALBye
iSf3845zd3xuwqY6qmZmoibNYeYbOKjku7a3Oa+qh+Lh5J4ecn/7+gxxuqLn5z1HlrgcIS7srnu0
h8/omxygxb6JQRdIdyLL78T9h+G53QqT9NTJVcGNcT7vabjKm/SJvSDsN6kbz/GKm+crHT/So/dB
Z4ri4qSkDQ7lQ12MwSdIXmooyy3NUcf3Rxahnf8q9tn6uMt/wWfxEx9m2w5469qa0J6DSzltkbim
cwHRinqJUxJcIH16thvCAv9O3vGPCjwb4P+fluptxtpoV02OWLxqMz8TGmI97+L5OJb+cHWvyaEf
NyUFpvdWCjgG77zzaWb9NbQoi8p02E1T/3ZS+233VWOBW8tkdf9UO07vnNbi19vbmNtgtNIQT+P9
YIVKuN3SnyQ7oaHXOQPAGitZv6/198faljVKGkFwZ63Opof+6b5uchbkwIn8JpwhgVQ1uiqy2sd6
dRk3hEd+aX6MZgCwlMA6Qb0U7UCzl62Ycp88lI7RzQuatIpzzR4oqv88Yv/ca40ZNQ2cjUBBzmY3
55WSzJpGlfslMR/6Zad6qygTXFSUnHNOZ+6lvYd8lKaPvB0MvAZAQ0x+3/S+/rxkXNSJ2Mvp+dD5
HYIo2+FDpGnnAeM/JMH5oN45k/+VCRvYh2Efocn89+Y00S/Dtc7M8/kA5v9jFh4f7hd25XvXuNnx
zPYMjG5A9XdaY4K1xwnFNp/rsA3zHXoMQzg2tnggKFgAlIHuZQOjQIEA0bswldAsnsgiv0A427Vz
oR4u7n5+y/9QJaZJwXibJurXOv2aP4d8GEpDPkYzcZ8fudJLrGFWIu0bWgdvZbj6aGzsSSPvv2fw
11fCCAuh9+VrN7MICyHA2Y+x92D++gXcarwz/779v24ng0lmp+MqhcvGbZUzqobCGFtt3C/Ux8Er
ob3LdgepMm+80TNlW/LK0PiSvbZ131BuoO5X2W+lEczsmH/7LWtksfdy3wc041nL4w7nG0ANS/DY
1fL4Lrz19vHiPB/fafS+RrJdn333SO4Ct8utmkD6OlvzbA0OYv2YuAFR/rEgZLoEVwtQ0Beg/QUY
KoAstffzK/lnxPH7g98UaKRBTrT6aEK8DBa61bEvv4Wmq7sqv7bPaeiug8eHB54XxsLPlwaZ/Y8V
aIqaSA/NBGB7WxyaRd3JvBSjuF8c6RQCsq1CKNek0XUIehQyr7gy/8PxF/38L7mbg657AncJFil1
cWiHWmKBXhpsGQ6GTZQThrlmQ+21Iie3kQu5JovcT7zaeBgAN20SZ1K/wTcQWKMJfAd7reRxdgnB
x0TaFlwGzBqLpCQtbIPnhxPg6JI7YLFn161VG96A/pyp+BrACwQxOkfb1qXbwig522h94YbQeUIe
SroFsCMHnh/WOJy7gAKj8CQEY7uWjt6Z3pJQ+ipIVnioeG44n2If8MkKCZ3fRJ9ZScuKPwKSxXYE
Dmcclv1izFa9HPC5V+HXjB7yK615YnAt1JJF1uOvtQvrIgD3IxVzmURO2Gl9gP7Jcdwh9S01ix2I
/z4Q1oazD7V4Lp3DLOe2X0noh9KlaYlGY2LH0GQwUvs0C2e/p7Fit5FjcMRHr+HJ2sWXsLC7z8Ju
G4bZCGOSxulWhXVMxICgkItpp2Sjy7I7WaFZuntG81qQSD0PlY+EzBBwtESOJgSf/KzkVgUoaooL
u5Or0sGjpsIHhvuwnj6/4XuiZC2BlYDDSmPVOhowr3oc02ISe55ZekYXfp/yzl0UeyDlPPJOETSx
u8IeiFmkAEUHKGXupO1YUwuEDeEMz8yDT7WZJgzi+p9hJHDjJs3TTwHT9UdaR8WSTrUdykVQrQp7
H1GwQb/RcM+Y0fQ4DSGxVk0cAkpfpccDAAUCuDXnA49OyWWsfOZVn1ToWgBqlJMBzHcQYznSCzuH
5eMRTokf0xhxt5VfHBCvcWIX1BuTkBTfqiv3e6oWqZM5HeNQKJa33/fPRyekePpInUNXfUZvZED2
0Tbcez3DxDs04Pt8XyBfTYPP2MxAz6bwByUPSFq477HP5CYXlwRjseBC0+xiz1DQIZMCsYbhaGIr
qSdWztZcLQ0kRuATOkbrqocDLW2gdwr7MDIzzLTpy3FFuSODL+fGsiNp6FMsI0tydajpgPxi+E1m
WOxjAPGXX4VTwIp6d91TSFd6jg8xBiGr9y68ovkwXaO1u+34Gb/wKHbzS1zqT8Ec4hINZCE8uvbB
iCzSGIoY71Ls2VfnVfePa+Hhde4KqTOP7XXTW/b74ZHdM3mwZbfOAz5KsihuxN77OfbgpMnMJQzJ
AOsEcrl4F/xLeH18zB8ftWDtvhqPSEA7r++Pj4Ux1VlQCUmdr9nozCa4nDX4B8NriGVP0Fi8GWKQ
GUNoIetjkszytP5gd68+LgYLVrSlPnufpeu7htW/E83X1jobnLVsA146OTQRFfBYmjU/0aiQHuGZ
tH4/2AN+I5qtfJT2l+moysTSbK3jQ/F4ch5ni/McogNKgOxKpMgW8ou2jmiLJWgWjGU+QsVt4OTF
HgTYNHJkZudlwufp5I12+0mKk/lAk3QalxanClIQH5fG5pRRC+/0eP2mxH0JIbHn+QBOBCGxQ+Yf
rz4HUHBygkJY8EM+wKudJIBRdEGqlpKHpYT4DA9qhIDkcl6p2wvfTyGHt6fsFrhKVI4MqTUKqHzE
2hxzGslNWscYD7L4da3xaDlUiT2rF6DKB8xjO5j29YZeZssHAXl2OiKTyp86i6nObw/NRw90Fno/
8tB28wGzKfMZMTVxLtgtQ7XjLn7pIasB7VYr3nxRhaOogGfGBTODX+b0fZk9gxU7Or3idAGmPXzr
F4+U+bq8jqe7QJ4/gXI7npdcm0rj68V6fGgkO8CM5ID08C52GIWeEsk0ytD6LvBdH2tuKgZAB2vX
ij3eIG/uiypcp81niV0l+wf0E36BBxn6QHpFv9j8MtJVoc1FyRV1rCTsE1yJxEc9AwGAiaxXlW59
gZBIH6o/24Y9bNr/ADCy4CSrKB+FCLPNg05HunhWksc8gboUZJd5l+fO0xWVkVbwU/ntCrWJQuk7
0LpWp0K9kPNlpc4zbRkVQFQfIfiib5Irfiq5nXUU7uRE/yzim1jKzmRqBLL0nbD9lhNJitkkiTqO
9HBpurvQ02hDPe63xcxJ1hevdWU7iKDTb3+OMpTbMF/DBF7UZhS7YfFI+i2rYMzMPimGRFlIlCEG
7dmMTpDvTV+PcG1oleBS5gtDwodk0qhXqUqfxtbDZLGRHxqAvuPp4rRl56eCP8gInqnUDjJcR0+i
05wohnPUV/OOM8IYXBXnk4SGvKKMdonMcrY8Ql0pefkmAgTZWG3aM8IFktJuBmqzeoPdQ1d+Nca9
cPavXt/tQ9/UkdR6LEcp1tR1i0K6goQ2huctGxqxaLQu2Qrag3z2UjG7E0dPAfzvYbRGcA8YSyGS
xsINTCF//9tL1pXLKAxpWwABmqwhCTFqaSXO7tSUb9Ocm6vclpzMWIzraLwUS4ntr53Hw4qQCrun
pvZ/njzyXz0fzaTRMxkvi5JK1/S7Mf7bA11OQpv0El2+mS9+nRaTlWkOWf26PoeX3Bcer7MHffRE
iMTm1EroYz/PQE7iYaX5V7QArs9g/cIrwQxTu3YG77jUAR/5Mv+/RFkZ6I0GvkbamsImNhxD8gV0
iXbX1dm5pBYAdVWyDVrQnYeG8MkDfozi3nOjEET994l+2HPHTsFWHNkXfLxKXwQmPokVfge4Ld6a
An0Nn8bL+bEgChB23QUtLKeW/DF7NudT48dJYwe8yoxdzCReJXzcse87bfNscLjBo7/EBMAT9hNs
jmHB6XQymCDZzE7EpyuSIRymiUtv8vlytrcqwlPI6CzU4zJLdnGw8T70MigI1z+hkmNj1xPWiuXS
SF053xsXMDdzIrjR9jBDmNMkAk7fSq4RIlqprPmoUxyeFR8e0HEDrgc5PkD5hbUEVl2FFI8hR8+2
+XJ0I1r+qkXH5fzeot81+PA05xLAkNc4/Kw/qD3Crja3oMfbT0mxjm73oYfVL0WhxnZdIKlR2s0W
rQ6kO47AgFbtjA7QfGB0YeD0lzDLfISEBCgI2zM3E9uXxEt0YiaXdZVATn9uni+BIVO1Hr9qy73K
DlK6PPJziqIvm7dleJPGbUCbvc7CenD7Vaz5lVeu4ZDJrkGHx37IDmrr4NurPINx17nOg4pCwa5+
Ac4ck+dwbvaB/ksN9S5ELKDG/tyiXzadzgWh9xlKGND1NIDwaoCJJ2l8MkOQ91AykMCBHrGuJAtR
Ot7m6vFwITTaGt0vQoyzH3eEKHLr4fp1hUa7TPF9cpLVo16wjTmF5o9oJUPdM93rh7GGWP8oLtqD
+WmA5Addj+nA1Zl5fGQNCefsyOgNvDwCIg8ecoOSvU10cbHBzeshEQgCFAISLfaZfuPWDJqvxRDP
jZ3W3NmQ/jp2pgWMsxBIXAXyjqzflF3Q68ikqkqjPWTWzU6zd8i3uERrBF5O6dwDpPwFGcIx3aB8
pRsGqCG2i+k0+m2/0PSzqBn9OOzPyGFdUFPwV4OXrnUPCktuOG+p28PvWLEFkN5m3jHA1teR7Pl6
5vQPyOX8vH/N/rF/AU9l/1JMHn5iSf15PzOhkWVzkId9jYwevdZhASR9drKrB1mgOMQONBvtNEWr
H9mzs19h3PumPQBI9DLNTmz9sQxhnUusFizyPD5EzBy2wc31gI9xj5ph451nTkxGs8ht6C7nDQg+
kqBk8Ly9R+5zdVs4EOtBn58elLBMA92kE6Rs4szOt1VIZdYgZVMccr5SCU2dNsVg+8PzulVCgxZT
sr4uEQ/uqvDa+oPiaaLXJIs62JaL4r+rjP2vddGW5tGDGGmtB7tAApHkFu3s1PqA4nIekPtky7A/
c+wMXHBbBQVn7wTB+3VcbPuPaKujK0ZzWvWXR29qllCTrnzEnUtXLlwJRZcHoKJ+CbLUOl9CYT7O
6eciHI70TkDr/HElb+cvBijyaEGXJpm/IDFkL2pSAOfK128n/C/TdRF5l4/DizhQYEOq4el8ELUV
ixIBJWLzRXJQSb6dalMf0O8p7XG2eEE7ib1HaJ114j8cNKrlhZ2li+pjKgQ5+UdyOGcuVAQINc/r
3EKCQomJ7ZVo8TJX1gi3aK62onucLwpeduGQ+OSW+zIXlnLh6cIXOKnZAt5ZrgT12cbgas5mo4fp
h7k9Pry/dB9ke+nGMDzpTi0UytxfgQLzUqYUOrUnJ0jFn/OyPzatGA8C1hRetkzCuLLjdbnUN+ew
+VL8SUZPc0WQFJpfh6UnBUOQ0JBo/ByBlm5dh8oXoinIov2nQSqbuakrwYWqfPwQkLXyDb9eXt0M
sRbc6HyR33M38YywDfTv0lZJccvkJaqWyte62wbasg9Aorrl99fDzjzob3F49YrQ9EVP8HNAWavM
hf3vnl0VScf4FdkONtHcQ50RDsglgLTsnzyI34/G4vKYuamHelUghGbYQUBqguFVc39e3ndH8aae
WldFWSVHcdiDxKWYCplPXzCDo5g0yoo8DR/ts4OFmsyfueZS+mUuf76Dv+O9GfVsBCpEUwED9ZcB
dAHT0CBCXKvlA02tEweOsBXuXeXvyTKbkCoQVGR84iAX/DlZVK3T2hK8wzoaV3r8pqrUSUiLTMo8
1Z3QUp4m3p8R7J/XutnAZ8curSq9aw+6pQcSCNNxkR/6D8M5HRTnE+CyLb5+qjgDvitIrhjr40rw
UpoGIi0vUEBBDf61QStG/F/RbYT0DAKA9xk0hwlS9+cg1JXY5fqoZGspdgVMXshocfXta18SV12y
gyofr+X+jYM2Ne4Uif/xlonoYUCr0++0xP+8dKqd4n4YjCNeN0+ZvjpdaIc/nIv3n+eSNCUHN0M/
ZYa0BagGa8o3av23s1O6lvFVLDXiIRZwtS5GgMawi73GOT+Zq2qZBF9o2wjbxDfvtIpv+3Xf6RIN
bBWRDaBduvLnA9aZZKa60mjrMSEb/hqHXaaCXlqY6rpI7+Do/n0taFasGogSt3gYYcwMpbsm2hp3
JMRnKlWlxLu7jmsdGxJVuZP+/gW/+Y5/9AkQSQSgybePdk06s0g04h/wkE8SEmRIVFsvK4S3+Key
9paF/pBN69t5n3m1NU8tEBXzO+MridMI/vluCcN+u42b/V5I6qPUnGBqjzOnmb22TrlsuSP8MiAC
dFMQotlvxsUBUWa+RPCr5Tldl2Q7hC8E+AdVDfHVySIEu3ACLuxecKhry5kbzWz0pxDstesFZA9Q
mFvi0YRKsp8EaO3N833132T4sMFP5tlQ3HjP39s0rPPMJgSH6EBSEpCx+CZ4BG6AGuH81FvvMBc5
DYXlg+H1bDaTHyaOIBCVZataRO/zFyppClbOZKAOm39h/+rThU407gil1X2UBM/3mjV/dUmnl4kf
tWhilAua6nsF/bZCxEjWTk3RZ5s2fcN1UC0CvW+sq+hFitteV9fmMTk93VmV/3pzv13zG2Xx2zXT
KcxVij7ZXMdgZGcbbElcJ1f6celeUe1eLS317LZI6iJZrvR2i9fHnVuY9tzbycPxosqUjSb9ppv9
X4+VawSZLtmcx62J5jDY7Avw+vN7Lb2e4oh69J6KLqowvXbnfPt7S+LxfrvyzWlQVcOsb2bTlctV
X+3FkfhicTJ3A6yNC6Nd3Nlp/xGv/3nBm3g9RmZEi7sx26SZEsQyYyk153AYMlePP8qL7Jy0c8A2
7Z2Nw/HoXOf6mKyaS+HLp/MKlZWZVc6EnYzZ4TAbQzUmkzdbl4oTLJTzKoYgX4L6TpBFOtVGcEJJ
Ko6H51QiwaPfcU71IMNCHsm4mer2emPPSnU9k5lj7cnHlbupM6/iw7tRXepUaWd1FRbFPslJmqv2
9TQDiNXkJb0pTAiHaCNd6Htq9Z0J8fd5xOkwE000UURN/4v0d64uctvpWbJRq5CJQIdM0uhr3LGH
/QtDx2pD39HQJ29a0LLfaIrfZn4ZZRcR4bBh2SDYfSG2RkL6CIhkJUziqI0/YuOWLDV5OU2++r8q
ChrTkrvd+fxUX+5QDs1/zMQ/buZmJg6zTI2vV6VYaocS0PHF7r0OGE33dHVFF69lCFE90BrZki3E
lFF6QzXKavjXtCbZSZC46BUp9sgJUNlULjw5mABIgms4mqPbxl5wp7aviVjbJNeGoiLA7t5unKvX
uxfOYIQD+yNqR/H+CtUXqx0ROrSveBK1C2WZuLUPbJMUBEkWiHSZH3uI3Lk6tGdt1dmir/K38ePU
E2DB2j/vEN9onpsd4o/RuVk2xfFUVGOfEZUcd4bqHdHAPC0T6dAIHh5ZyV4gkUR5UQ7YsdrLrzJy
LtGupNGgL7WSBPJwXlyLZau8pXFgdK9YvMQvmraqUWuBXxXPE5DNYjijVE0ShsMG7QHtwTy/K5I9
9q4B3/D8GkvzS+cN58NV3+fZy9hRbvaH2Z04UP/XRNCxdoZLoSNo933g/zYrqzSvTrVIiVU1addn
ISCF2Vz9r17m+K8q8xm/ymW5rJc04NBVz9fx4oIpIP3JVfpw3pzmfVAHNRm0nk9CEbFitQuAx/FK
2ZO+B4ozBbe9O7gKaQ9npeblXumX/pXQtrUVb3SpPCE4tTSCa3hc1Gu+XFBtm/+/F47ML+x+0p3I
TRBKc35+0X/FiASG5owis8YQoPiiTFvDb0/fDNosvfZ1d3BSwkPkIRbNwxjoO3ml+mC6kbl16Tcv
F+UcPf3Hny+OyuvNQXR79ZsYPB37Lml7tT5IL8etGiguvOOl/hLNm92UvOovwuaKnP1xm8/Lx/SB
zfQxCrQNKIHA8Mvpexfnx36jAjHWP86b6kCdQnrOH8pN+kapU0ZANV0BwVcfUpB0V+d9MkH/RD7e
Sbayh7QIrzOfTys3X02YhEW7OG4ioGSAbYOrl4ClrJxiOfFIUVi1+vUxMOfDCvrxQtvlSxSyDlec
5PqnjD/FOYIrgvSzksUlnC1Om2px8qSQNsmyCUa3XKfh1YHliaBO5mIC6ILeY1kbVhlQeta2/UJe
G0SPoOvdBPZH4ZR+66khZQUA3JT7UD+TQikkUApN9DSS5bg5+nww2qMwPV3i+nUE2LvyLouBXD1m
QKmm2lxupe2uD+eltmrszm/Wii8EdKh9ZAV8iT6xshAdkm5E5yJPdQd7fLrQuhz5xFlIKYmGqGFR
4l3MHDM03O90LIg32k7edgttTa9uNdvlDEmgOnLY3Nmq/4Ie3s6SKQP4bY5qXaq0QiqkWzM9zC6R
MzvNJcERaDed3EQMz5U9KjObL2Jg/FVe36sK/AV8vb2BaQv57QaUVirkUjl3wMA4FcLjS/FWmnhC
tR/YV741b2MoUkamC4FM20p8Tg7oxLgXn796kLC+1UHwXg6Jh6zRg+6BA2dazuayc950eBxtc3tH
/2uPSIWtHJ044kSQfAUqko/z2OLYWki+qGt2mOeTbdDUptvkHkzC4dLPHVfZnvhmhCVW8SOSQCsB
oxn4b7b+Sm1KvVhUUSx6ag5NbI6Sp+xANx9JFrQX881scvhDu9XKrDWK8UETgAbf5E+dHXvo0SZv
95hHt3sthVwgiRAMZV2biqc3x8q5ker4JKvldiweRiWyqj72ztUc6VozxzyBRj8gyZ83mdvY5vaS
N6mo0FSGWRVjua3bhzRZZydiLr9T/J+v8leD8PsyEkhz0nmNpuzNTtbn5bmnW1ts9XhXlL/OmJfN
mgOUmXM2l2nuABCVBgwG3+5c9zabuL3uzdooTtVFGKEhbmuJbr1hycLk1DAfZeomxpM669xaPlyr
1XFYifiUapSSr3L+P8aP3zdB4UqcVARkWbypZ5RxVF3KMs62poEBIjrv0fWzPl5JpO6VNG6Tfa5E
kIpwnK7OtL/1tppykOU6NjgwNoKHTAFxGZEbEZjhFH7ul9Qd9dWF4mFy5wUTD/x1VnFEThhohQa4
ot2W5i6V0DN1tfoANS2BDV98dr7s4CW+qlbxQ/HZrDoCgtNDDYVXXZSPpZcG7LRz0Y0Xuqd7yRbw
9/zinz1KIfyktFA9iPxL01MnXNRq+hN0r11kAxDKpjKLeHax673WGZe6d3YQy+bcyhyJKg54PRa2
aH0V1qqBI1BQQp15QGFY43zE6rQ7h2d2nqnCe6bJCWgSRcuLG/lJGLlgSuZNkPEd51ChsjvdR0TT
kPvl76J1z041BtNxnM6HxYmfKpeJPymEaitMFeySRk8SgmB2KTuA44x8bR4HnDbzGuGIeqnYuWv4
56WymgKniohaCqaSMtAs++QC2yLKOtpDQPfA0b4m4W6kceworBfCGoMUYul6AQhkdSE2Ovoq5d7e
vmyfkSBwBxCIxjYK9TX1Y4Kn2M7D1j0ShI8eHu+gE1Of+BHEInx+T1i306550MLUltfnBSQTCJWi
k3u5k1FdvMxTNIQmJeoqEFBiBDU+Nywh7BwE3Q5XDt2Tg1IV2uQpCs+gdDikTQ5aeS56ki0uOIZf
hbABmNOA2qfSAsgclC9xAF1tG4GEBTsxWo8CAwB4LpCRfEVfvvRfBTdyQtrCNH/miUcMybFf+qdN
5p681CloeqD2f3VObwK0HgKGQAyuTk7QSUDjpzZhsWtsapfetS0GqVP7kZtzImBC4iMDzpsxfRq3
lg9An540XAKZ7mi+QXcXhW9LATQYOQM4PcHVucDIvfLjMKeEfRO8I3uG/FA5ZTKI6ynADBkAYpCr
XXAkabR9W/viRMvUH4LIIcsBBYl2wjTo7hn1+HJB797Wd6YLSYZBZUhprujELfgpWq952DiYKSAG
otpH4qDIrrm+RlyUQveFVeCZS8HjayZr603wKzM4LivUKQUHrT8PG1iHXlYYLSNPXkf7cjEL1VXj
tUGEcKzuDvOT33jV0r04g68RahF401+6LnIHvWkjqH1lgcpKWPigD+bAeazaTUOsv5b6XJ9jlQkU
Dvtkj+/hHguPQMlOfAIgurH0Gr1iujM3osI39ZWI5+alD4mSZPHtzbBrHxkkqMOaH/mDp1vK2xQK
5IGOKr3qMI1K/7igY+9oi8LRKKnhZ8VkmOgctdsSe0nTFNg8ZCsYZswlNL7cgVSzDWF+LfJNvrks
Ug+wVgtilbl38i68fpk4XaGXUkBbhv9DcGeGkyy76On26LbIskdr0ExrY90FxAjosBNM7u4JoXyj
N35PG6ftGQWWSU2G9B4RgT8Dpfp8yk5ZmnQH2UIbyZmtS6bFpprIL4UdtY4MBHX5nwZ4eFpUrYtn
Wro1/ps4bAVIacU+IncoPep7ujxEkkcwB3RKEYGI7+Q9/9zNJzqLKMo6ac8tcj6R+iJW43O2rca3
JHlPDeTvdJiI/ZNHw/XEVJ08usp5pD0VnW/Wn7XQ+G3nzIJWXrSXD6TpKN+cGl+KZ3fujWrIP44a
XZ3UtyC8oId0U5+L9EunFPkk+O5mTh+uCOSsJESz5fVoR3M28W25h4LgDmzxcLFWYJQXMhtDHxQr
0TbD46pyNbZ7aH3B0TOtaeal7HPgLt0jWz6Ya2B50eocUnmy+3BDLWPLMvQzV3PBzQSdf1qVrmJ9
AMn1p9022serGFNRAHSOjnU3GoZB4lzptA9cU3BFr0TTPyL1jeArAoj0B/cMhBR3itXpQQqE3ckf
+fjKixbZPHsoD6dNvGlJPs7YFFTYFHQcehQ7p/WzSh/FYPJbnOZz7DSsQ6Bk7FggfSmpcMqxY6Cz
z9xv/WSls09DVlTWgvMfKu70FBO/u8Pynibu7cQ2JA1SC3QaHc3SPye20imKUHVZth0k0MOlL53x
4kL4TkMmQ/j6Oab7C/MwrSL4ivCcqMchxnqTk3dHrRhasegOKg4a3a6Yd7v/4+zMehvVunX9i5Do
m1vTY8C4i5PcoCSVYIxtsAEb+9efh9pH2qtcUUXnaEnft0qrEmOYzDnGO95GfxPBFUYrdmscuFf2
pg1VedLp7Nv42OLGSLSJD+lmn+yisz///7kiBiyGxmhZ0X738f9pgMS7Vp2vpnpeg4f4XSzFPSxr
wa0C6EqwLnkkbKVJG++DIemSxmaIO0HjHVQeI70fCnqmoN89jP9czUMXsT3mxsHqinZdPp1jnPVe
bpbdi67qNp4Z0XA5My0uCMd5PqQEpbjH5W6mh2MJdI0GqoR63i0/daeyqW4QHzfvld++XtdFdOC4
vDrbYLAPRMNfImr4zj2m6geqhXTvXty3sZmqw+tH516Znl3x7BMDHIXwv3pDguILmZnm+OMLSyoL
1OSzAqmw5SA/czk6IkwbbSLLyTfqg1+AP3Mo37egsV9y740zlXg0nqzmG+FPvr7f4Cx4LqPCwfMa
BZ362+7/P8+v2m+1q3aqu8zAf/NK5N9BNifOUXkybuRhnCX33BjT/UGMyvI2OR2laddEWwPFa7c+
nxHSYSophsWB0ZKMJXttrS0595hBkXB7xG/gZF/3e6cZmCAdKUVPR5wORO9q7kKjE4N/r0X97zoc
Q2vgY0kZ56d/2a5ctKtl7k0Ilye3wjC3gXNjn75KwT2ZNsMMcu+Uws9vbl8F2FLC1tg2+HuoSCOe
86cL/DeeMzYfscVVU93pTvFZrA33bqMkEpKOaO/lgXTsfLZdlDmGZs2XMRe9Q3ZPlN65gFV6sPh0
DC9Dlb8GlYYMyi3n+OVTcH7y55f/bpjx5pd03MwYT+FK/7AVnORtfehqtgITwYZ7J2NZxDSVYhPG
hY/k135jZL3WgR0dR4un1FkoS1X7+UKrh3nD9PjDsPU3Rv/nRoiBE5RUxGaaqinmAxRyEW+CtM2t
Nts2sJ4GFTRImhvtzh09yvayFpwVDPrynVMxbm7kZmXW19BkFTTSm0K6V76nC7qc33tiwXmGFxwl
a+nt30vkNyns4SJlCW8tS/0fvOFhg+j2vSVdWD+rqYg7uLWQw/MY7YIA4PTTufBIbxidslmNKt6F
uDFQ+vx5MMhXQ9VO91O3Bvyl1emsiTEbrb1PyeW9Xh9nMEVp+TJtpKdW0F1RBpkazHbU2tAJp0Sl
vObOcSrNr8Aw58/OLjL5Y/9UhNLixmxeBEFuPcoOR3KlSAdXqryDfZ/rM5AguxxzuSyM0BejzS1p
ey8mIRuAm58DhirdRMpq9/CFQy/JQzfnjgNe90PnL43f7/FW//f7P6yHrV7ezoXeduvOGyAFYW66
vEypv18ubHUV4T10VxvphyH8X0K333cdwJrNDAmo+jiE77ti0Iw7n3rBpXLkLNsa+UKz0xuv+6v8
JK361+OseNVfNIZ7xejre0M8+NJ+jMZWbGXjFIYKHMJJvkBq0Piyc/+6xuSo+eLmqNugZI66gD3/
74UJtv7N7QIcwlSJFSOzi/25XPYHte9O222+QlBqS0vcI4iwGuistmSyzozl8/viGLAw0jHKXLAJ
4foIKZc3IGOTys82o0ORhqAtnHnPs3Dy6X98ZFhoWO6CSBgEez4HVDN5S18mC2RYQTsJP/zwPfw8
knTgu1B26XkgrU78j62TbfzPVTnxffclg/IV+r2znyB9urnhJts7k9SHz/AukEuWZfHJg9MQf4ar
19x/na0s+yMWac/x3ZtkxWR2deXoFR0WZGC6SYZajMo+R64JvEN7c3QWhvuqTbhky90DY+JpSa9t
VyFhMCFBSqjY90mejl1LINDmYHaLwRSFzRSF06gUGaOg+Hk+wfN6+2nn12hsOneSjqubire39XT+
nIQ77/VZCefb6IvctauN9YbuaqHgieQr4Hfh8sfiS5lMzXGgN6+D8a80ztyelDG2S2gG7The/vuh
4/n7w0N/wOjaQS1QRufWCnNq/nl+fS0nr0+07XM0C/yDh8u76J74/wToZ/IOlST0X8YkOn0SM6+4
TLz3MY1k/Ns8kYFKhiSHEWLwSVHaTdJNhipvMhuIxFNthHqvz9TDvBDMKgfKf5AlpHk7cKA8K10c
YhabZvzFsYsAeLz7t0kUf4zl9fg7DfdzCzbgf8RvWxiXW/5rgWxm/hXZ/idnjr+CZuss/JfNmIOC
+GoMw4qwhdx8fvJjMdxsLEyiyA/hIHKVfF72EvGX9mOS1t6ef60xXwTUOMLua0AADh6dLf+B9DE+
54ln9qtwftin/6KhjTsGBgIyBRDooSo+8GWkOr9WO71r1/kroYb64ArTRghFitSIDDmvmpNU9y67
7LcoB81fGLKjtZBnRdiIPgOkuzYx2Xy9zsZRKjMXxksPN63+obbR/m4zxqs0JXxwJdWkgf5ze9i1
UmNt64Z9zZNtQu9gE7wOwXmjYo2IbHSE83A1hbFGxpu+6jt0XE5boHTyVOI0s9sH1nP2SvIkmqku
EH+Z3Ojx9mph4RUQbIBkYyCvTHup68joE7NKTFfntW3QF05a4mxo0JGP/XD3vz0lDBoacaw/wccf
vpcu5Yeia3QLyxvdx8tKca4tC1Kw5XwSAVvqz6b39fTDe/fdzYQt+TsFisr3EYxoOTwupYW7VH2f
Kfrb8f50PuMhP92Lb+01Oot+RUd9SY/DXG6nsjnH87qvw273w5f/rmSSjdHrkUGrJYnyOAT9T/G9
O0mHM2QySiaqA1zfSPtTtMmtLd2TlORNXMoFS+xJOp4doyV6tKyWFEuG2Lq6tcbWyy+OgrO/Hifb
Goegqp8P+5/gkO8ahJFjD59fHq0bHunDGHfpx+FExQSy29ty9Kx5/QKMdkLH8sT7QhrHCe6D9lGQ
gqQkZ1BAplQYhiUF2OgyMAjuWfxIz/pu44TSBwaCJaWlPradkGG2fSFI5HGDgqyg+k8z/EEZctD/
7zAH/HGdjuvwsZoB5MeZ1USgJBsPhWN7zNuzdNAsjucxH2hUAG82eKTRxP17cSrfdDEG7FOMxbHM
4MV42I+u7b3rb6J6yoQ2MgnjvU/1bWQ2b4eGvCbjVYGcft6enP64PtULCPqdHt2OXr11a2Ohi0tt
G4nm3GjeNCMTkEdd3WrrNbupeM3OIvJz99p+yadly8LWV/++9G+moXiW/ufSH0peYb9rz9WBFkDq
oeUS2EmCelNT8+FSdJEvbodIqC1u0772DlfY/kPMvbYvHW1wvZ2bPRfavyq03MPTdvcDm+M32/Ph
CTKhgWJkcI1oVB7qUVLy5JOins+ZKUX9SVw2GgxNgQyItpro5dHrZDqnRotL8eb1F8VFQn6Welfe
mY50v+LIIhGeEZu7a6zuEI9WN8CMLTxFZmeggZf7Pb3uxadeIxSC+HCGbQfjVTiIjlVBEO/qSN2T
5lae95MLDKearbVfiVslq7dC0AtJhaqh2Zf2Thh+KX2i7YkNVWkJev211NnxzX7x74f13YlCit8I
Jo1vtfibR/qfzUc9dVV7LNl8yots5/sIVWbYS9a8bgw7b6G5WzrzBh3l1eJ+lZKG7q0w1cm+SEc4
YFDv7nl4ErkLZ/WwuGsJA9yprOH8OjeGwZFE4AK+fXNoOIGAF690dcAJLeEwW+doKe6phMJvAPMN
HauiaucjwfJQ7CNGhId+rzC2Z5KutHGzNYDbhZ6hA/yZ4UUwsvZOM9+hdruyqvZl528tEAdeAPVe
Lq6GjNvDT9Pib84M/HjZcPjfcZip/rlXX00jV073c4f08X300+b7Kf0bDqu9Of/3k/mLDUdFApwG
6ZRALItD8WGlqmaj61h9nbJBXSiYkO7eCHETGNof8sWZ8OcOK3GOSomkaEiAWF2xCQxRd5kibe5v
P62TbxqT0UEGL2LckLG/ezikmoPedP01b7ODfPNMkybE1NHcMicDSdNUsrNZMNdj+Us65ktd3H+N
b0RumNNe5wQwt9OqJIAEnptOBKk+ALOIYOh6tTieT2vrUDstqX2m4LbVsJR2uynpT8Tckh6zz5/l
8oTi7goZbvtlNBdH2m1tYTs/nROTxbknI+RuCUTFJN3w27ab7eOqME939ed8h3kJdiBmnvGQtMvF
x8rRsU63QKPjy/EvGW5+p6Jov5Y/QSHfbeH/vWUPh0XZtudC7bo2a8Bkt/IZL4BameZc7lk925La
20fZmHQVDehAd7MD4TtP+oG80TcFWK1bIePrBqT7F2T5xWqr7TZKK60v6vBDWfkdHoJc24J1jBcU
HMyH+fz11pr1QTDa7Gy9dUdtXe2vz4f8lmjN3usx3DxI+lK5kzt5erofzOXtePp/FlCz2kkVYXYO
OQKG6WNleyuP5RVSfZ1V+bLZ+tLdw3lGu33ALFQU2OLKlCO98f79jhnjqn04DRAgyFReY66BLj2c
she1OHXt7nbKSu35ov6ymGHCbFGnBdmIn4ZAk0ScKe02rvTKpG8me2tzVTL96suXFXYw/W1uvoih
/ozqx/C7XWiNbg+BxVxy7xS1l4PkVNOOLBS2wV87xOFh3gYNx8XX7l2bI0nU1tvXG+2DEFS7FW4K
c4EJCm4fWO0KQGKevj4oQcG0RrJ1Jnc7p1fDrUFQTCC+3o6BfAgkct8EzAkmB23y77ujflNejbCi
xGGJURM11p+bXT3c62qft6fs3pP5HGs09IWjXadbuCvH4PihnieYXHUithe/LWBkWzccabWnhEaM
vM1gDBqMZGvveIsJzTJKaXJo1ntmVDRJF9LlXV3Dz8PG77/J0309PWwBlvGzJbgguA4LuSdQiUIn
F6Aa/fu7/UaAHp/8/3433FL//G4mEs1t0e5OmW6KdltGBaLBwoCLsT+5vYHURz0uxyGOXM7vhrlA
FEeorqgL7h0vkLGCye9DNxGrS5Rz/Eudbp+qJ8l4KVBOmBfRVkprsr+rYVGUQbmvXfWsB73UvF6u
ui8dIr0kPaNc10DTMJzZIsdTf1993szb5H6VHfV2hkSON4xFnsz55myFCuGgFdTy3d0boBOqAef7
MBH5YPncInTOgVrIsm4RMef2bcBm/IrWzmhnkGJr7rwAtmdwYcIZug8pquwmXRlti9y5WNAyrvQY
uHT0hFJZ2uUHPG4EMB5uNtU5WjJ8IWjxHo2c2+5k6fvqVGd3yKMtZzSy/aJ6P18GG7qe2N3Cfz/d
vzIU2E0sdazSsY424as/vNd7mRmFpBZXZgDlU/k0fOQEycIHWClQEu6B+ksMJf8Wn/Ea62wrigqQ
ebyRSRPHjeSHUv4beuKfF/NQD2s7tRikuh6/vSsfyL8gp2dSVYSEeSqoBhQPKBH3yUlP9LP97xuh
j/XIX3f+PzfiAU80r61eNeX+yihM+bi5ZXCBT5TPFTAN8qIUrBIu8UhrP5DM3U3JrM+sEeKxLzhS
6jHpKDHlMBgOyktb8Ev/Emm+uaI8pEf39VkBIxTDUaclZv6cyFM1PbzXfMbRlzBQ2RzXaipjSYWJ
nPHDI6bZ+var4XNP6jUqud9tyH8q105BaWVct9e1MduHe4yVg/KJGj65fOBWt43NV2OJGeWHMsvX
SBYytLlqevZEv7c9p4OkQTc9u0V4A3g1BGa0rdXb4Uma4ZmsJudYciTv+qR4ZYJIGrZSlTJVYVCE
hsmySwyDMkxrQmvRRUqqpZp7yzQirTXimfd0vx1MXSXdbdByrODsLxUIGLvUeimWkm/+Kvxbdp/T
A+xR9cPBmBH8BhquJU0kTstYmasz5CPT49RK9lMlMnHxNeYQdjwzvS3MxQ1+xzkZqb7/XizmN/s9
b83/3tEHFOZw3uX1ua2uazXpcVnHN0NP7jNSyJZ6dHm+LVRfnCszNblgzHP5IHLGlWZKKKyubplc
iGtE/+0AVEIHCjkhQwzREuHpOM0xw2AwL7t3AssUR5nesjOeVJKP2RgL7fz7z4PNwKoHtJVDC1j4
7hKJ44gzebYDhCdJ3hOeYFgvLb+eHTZVbisrLdN/KHJ/t++PbwuJKxhSQ3eHh/oAxKKPPlLO7q7r
mz89f2iz4mkfe5w/8NRu0WHCsiAeMFCmJs6yRwybCTtMy/XvnGpxpjtsKqn2WiQy360kCUEMV/Cp
cFwusnNwnKLcD8z4AC5+y/apsFaXA0ZS8+OcLlBmK6cXBDtZISnXFwLUbQJuvqTw7A0v9+wnzrTy
3Zb8+1sq2AHCx3k4/9QyV3spNy5E6AnLwxcUPljvs+ZjpNVD8HXVCBOFD8Mr/YwkxMkwx6jsNjNn
WE5kUmrNhVdh3sbHBEFapD6Lsbm4/sQalb5BW/CB0UAFFQl49hGgK9UmN/dt0Waq6A/5Go8gqyFw
uv8aMLcaTyp6RJOw6zuuH/9+FX4Djo8r4XdOFGwlrCz0h5UgKPe8FjpUycMM1dfwsY0FSJRKP6Eu
zVp90pGGdHH0dfWEj94Ud/2DjeMnzE0iRTG4MzMFg+5kAId9NdaW6ApPd1+bMypvnoz5DpEZzikN
p/ukxH09a8hVymTSbO6JvMHdpN0cNuIrq4G8dyu4fFjBGaXRTzjNWL79+R1Rc5GERc2tGvCcHnpZ
1E1irQlinW1JEMQR8OzszzO6+GvloJO1tJmlTpUdaVKoDQ+hfE0utSMheReLN6vb23ChEgvMbefe
b1lnHt272k5MNWnf97Q6Px5l0t9HGZdrQXcxRHTDMF/4Ov/d7++akPd9W2emTqhlH+UdhibM8zTt
dXu9E2n+1pcpOKlxT8zidSx12lMR/Htd/P3W/HkNf+2Q4j2X7hQyivZ1v0CJVKOGkX+profd04+k
8f+BEx4eEVlzDPbJW1TR4T88ol0jXMx9zxnXQ7/F0WUu+9YMXzM8GKRwYBI3bG4RLD/XCm5RtdF9
fY7XV4SQI+2n2NVERVonnYNVDn/aZzr5bIBxJ/+wwNgdAp610hxWMKFhvjWVPLLjQ/X9usGvYtnF
yrMx01/hDrokSWaNI8QEza/xj4iKmRCjGHerGdawi5ETmqPMIRvOvzLzOLJLQomDq3nxrrAcm4ST
Ive7Z212g01894ZwN7uEqOHgHsakeUDI7tbylJFedos06M5G0Cat2+N+6IvTeirb0NZgjpq+6t58
zaOqHs+b/qmPpJnobm2cJb1b1IX4SkL6VqAaYT7haDMJ4d7R2yXa7D49s2sfvX1oYqtteVh4vmu4
8Tex6rPDG0zPdvE2HC++dM0MC6AwD6tXfKOyelO9b+NrZCY0LnHjiTyE99I9B1VsLokpmpQLGqEc
GpywLmJ5ycsQC7PzVEu3q5uvIsSYWfzySyBmdzxUYdg5FXZLMl4rVFsLaQzZEBBWQA+wdxuQdM9K
oSVMNIwsVF+GkiTOmdUmJaxoAw4tHPZfebiL+QmFYVwXNR7PHRdR+Id8R5iwth4qzjCVHDOE88w0
uIvOgT7fhWI03qcC1vN4FxQ//iz97TtKeBjQ59Dw9IgHs5GzbsNkqUwgJqfXLwJnPTjneO3uvPDg
9zhwHsPT2yEd6eFsgmTluuyKjrA4fJ7hoy75WQ12FLru+Sm0kgMuL4aLqjFYlHPFo/qN0ZSPnFaa
AAB0tC2Qr4sQeRkseMk5JNW6QXiS6ViKiBFFh9uE7DMQ3bG69/EdSbqNNK3XeaAtqC5IN8hhuQm+
nQpo7fJfGun1nLkxHAmYiDBI3c8PDROZi6sH3GqXqLl155t2EzbJyQOZ8swZUqo5kT4h9p/o0hvv
lBjQ5JiKb6RU8OUYVu1G907MgytYiQa8WiMkXT4hLWEh8Pe6CbNzhq0y5DCuyzfWlSPATcRnE+kV
majccyxPXHHUAroMOIc1USbTbVRj6lSQAMzt6wIUSn4R9X4e9/AljZAMhBT3KXxP8Brhuk5YcGEV
A+vR8OExTwfUbcN0n9Yo0a5T1dt+Kt4WE2PePSwpwebmxJg4GpxlXvl5NRLMfAaxKtwGEkr4gHNo
2l9Ht4bU35IkBxV4lLj12CQVHuY5lY1KMdTcD9zLGPPXLDDOOZbAMe0dyNXREakb4bOOSx8g+fBd
YfY1jO0pGRxgXP8ckLIC279Kzuhb9axIGkjYoxrtgl62CpRAnsnBdi5RLUkBByZ0zwPkbjpYZ7/G
dWfIKCvkhZxe5yaZd7vU4JLkl3sKu8lNd8z+t8RX7JJrZCydHWGSwCtPI+1fT43YWJLbllTOIbZc
sqCf5PCKes2ag6mFlS/5I+Ef+8FxY/NHgj956KOzADUp1euo2bzQCcH/8q/e1rtEHSzWu234dD7j
+hXHx+tZiRTtUeNV9iiSGhV5p+AIm6+Z3mELtiGLBzL5CX5EtRzIxi6hyQLj8vaWs10I5udL0MOV
DC+R8LbpfHzfcFfgbU8OYbM+wNQ3Ytlv6U6P63wBTQqeOpSyZ6QFKy1UA9mvn7SZnjYJXsVOjwJP
DlDb+WZC6WijgYAZGxwTYubRKWKTG0ruZVNyCS0bCXVpirTYFaejktViH0FKmOoBCwSt12E6ik92
GVV5jN70B3hUGdvev842JOWUduRYMNf+8zy/iMMtz0/SZa0s84S9ytleJhL/en4u0rFfuL/j8x0w
znM+e8TQZii+aEm+vHO7ZIz7daLMcQfyrWyk6rQ/DGW/wb4sYMH/vbqHArArlNNeuPf9+mYfUjKK
SqAoTHblyXF1WIxNDDul08UY1iFvwSQjYPuH10LerwqFWZ5GpU0bgMMzzhfFKPvwWKz8goiM4Khd
HQ8TDLm+frJD+2ZOC5QpYj8GF1c15MexoaUp7b0cxMtaCHZLbTF4w6zcbHF0ggjOzNaioEOkoVPC
1zGmG7Rczp04GCwlGJmqgfGyi/rNaSq9/Ltu+qaU//O6Hh728Sg0R/VinjPsI5tLJJ9O/vWKTS1m
7u28I3dbem93knPTS/ffn/wNkf/PT35AQG6VvjtdC/Oyvs9KbOEUtPajuKaZnl0SVJNtqsdMrdw9
LGUxHTKKbuxef/r68jeIFJcB21AUYRrQ0oxI9H+q1/ws1fSWADEtp5lsK/SWEAGf9zEKrRpfraXG
ehKjbciLS7d39yD1S7MWj2ogOwQuimw3H7vVDZhgVqUtvGHFec0THYrQ1i/edqvzivBYV59Ks9MX
Yi1+g7Bs1vV0qTlqIqxANGb1FHdCuskZcuFEWAozBGlrztfF/nnES/bxYSl47RQRufXrtrg8S3h5
SUslu33B+V9e1kxo6Aih0W2hbhfQRqwXwIBYeie4dqMuBC+4LaylOi83N/86yuIBlxoYaR/3WR9a
8+LXbfK8XSGZnubEDxzjgY89l7xRnaenctq7x6x6K6ZUJnG9yBEqoZyKbqPufaNO2+VpWiwkHmL1
xnQPMd0F5esLdnnhWKENswuny/7dwCi0eGuoorSZGFWwhSBU5fNtZs53yTHeZuqcYJ/oElcAErtZ
7t/DPrEWOEojvusCzE5Ssp0paEb2TpEKXhMiAHeO1NLbrODKiJu3DU5X1NFlepmV0zq5JT0KN9PP
MQIoU6xJp8yTQJEuvH1NyOQeeIquOj2kUqD4iLomk4Fzxz9vhjmOVzPDo+t+rnAcgdh3m8lhw8F8
D4X0vGkpmxDQgTzsMD21S7jJx5jQeCTw26Uy6vAXZbKP1dFDMLRSJSBganoatYMbNDWLHenL8O8n
Mw0VRhVtbeaFwUgxfcEvnXxIbiBu/NX8tD7hPDcfjduUgCrZUV9ubjsNepsn6TYbhFPJgdobrx1K
R5ZZKiLAx5YlaKPDdLcqonK9zZRnPSLtyusADnG4COsUznxy3JDKnpx8SNTpeAarK05P3kJzlcc6
GqVURqkFpJBWvvCGej9Tw8uUFYH1HJakoTRf0GgTLc13TWufoi24A7uozv6J7MXF7lPhd2Q4Bfpr
FS36lRPYjK3UQM1/5aqx3p8iDMQhfJTSMXLn+7AMqAnogyaHCEtXivImMAm2a/Cru9m6f6FJqH3V
lhPZPnwaXo4g5uqXcwvH+wPymivnNwM7m4Nxvg23oTA7ZsrvG1wESoxKctTjLwSWjxQcwMY4zcN8
XFhxsSCFGDLkxXFQfs2buOYrSasdK66J8af1yrmwQP7NiTJwJzoW1wCIyP4YaouxQGJASlmu2qor
LAyCzyqfNRuc39WQfCD//E7JvhgQR+5gt9YJRPagWUqITbEjR/9WktJJ3h/svdV+Vo8PPs+oH5d7
bzerQcabaROcnoVX0S5S3aeWBKlqIfM9JXgwAZhWeBJ4kAilYHZnkQxT9UVZCDaK01SKttOBGhEK
PCRPyZc9zhYALzG8zbREdcpQwZukDka6JbEC9tltAjmk6qO4wjtxrDbE171PxYXFQIdlQe7V8R5E
8DTdU1KpUZliIulo1DPM5qb8/I0wDyMa7Jc1POiV4VN1ZlTlrYcbFHEe82ZS8mIXr/egWpMDMf1A
yrE00mt2TFFQOFdYiGp4p9KTPSMcMTZpCbE37rw9UZBWJgZYGaQjD5TmDC3RL4yDFyj3NycMSrLd
/EQBDBw2444BENdJzos+OmhWBAzpFLuoDjPDp3YMsZ2dUdbSPQAnL5F7vxDomxoz1Tfis3/Irt4u
FaeAgNILdO3au+BWemKJF2vz1/lrLI53T/LqFh6WW3ILD0h5SC2YAIKg1Kd1KJfWy+6z8uJRsmIS
SmZMDp+YW7CbiFkVo6qaWK8m0F2V6c8qTceOeKtmylqad4n+3KEAzWcC/Yq5lkI44OCQpac6SlIT
n3mNb1OdGUmxKbHbVV60X3K6+6Tkp4gfXPqhoA9J8gkwpohPH6SuPCE9nV4ihHvFykjqlfjBo6QY
EmdEbi6HiO1tBdOjXBH5k57fhPkeIxtUMW/c/19Kh9e6lp3c4dmKx0p44kLJ5uZbQR+fSnSYzEVR
6ugzuq0OCxR59Hue1HG/obzFO1fxdxtSJSnSy+XonSIv7pkeoKNkDV6eLCryjcioAgfc2EyrmUDm
3ShqY7JBrGDtKP7xqR/Xw4ItZi5kbyANYb48xTq38Pa8T41o/9Y97XCzaBKdX7SjFbsktXd+0lz9
Vx2y8C7JCYnrydcSIRktNJiXeExaZmDG6W16nB+jcsad5b7t5sd1M1UzPdMW5vJAX3d7Bu2OdS8S
sspjbOorv6qN9KulS7rPlVcp8glq2GBNxY4gr4aoDlWeRoXKrQCGZb9Anyo65Yy11DpFwqbqD7hp
7iNOJGescnIEn6QNzDGrt2u+umaX8f6J5tjNWcYnjrVjire/ke2iIRKXbLgfl8hIjmmZYTkx3c6v
vMbl2KGUjsQkoLHzWbmiqbW1F84E7DfVaf+uvZQh7PT0+F7Gx3W9yQNgktdrLLJ2N9pLHtxmwlPz
pTFd4luzqxXJLiXBhx5liC7+fm7RNjXrXcKvC5qkZJO4bFjH7/vpJek9mb0iX7SzeqkzgLnNOAIz
eaoH1ez2LvBvzB0+1UxUJveFleRxOxM3wssOJH5s/9LBxfk1UzJgdu0F2F1OC4Tii+pLm53ehdVP
ktdv2xwFGs8YDDk6448o7H8KP/l6VSW9pM0R5wVaoxjP11GlyLGteRVtns4mSLB6uvgofdMpRoVk
DPIx6xHLISHaWBn6iFBbWVm7ASn6d3X8zWySspT5IGMfE3BVfxiU3m9620pyVWfl0W0tE3OlOmi3
UOcHIxQLF2aRclcjjSnx6NegShZRGD/Yt6h/uewRRcRFqBJhhoQGYNzw5y06tEWPfwooZ+fx6nuc
cLzKTcgJl54mxxgbdd8hM5MRHNYBpmO4YxFEBZdo6cG3CAEmOIvhKWRT/BEiw2vxMlDngFlL0niS
e6gA24i+moiv5pq8I3Oer3WUp6RjpFuapK2tLNVEWoIwxQe3xcyA0mleU1adgiodsHDgDUWDX0YU
BYw72VjPU2u+9SqWmgWwU2a6d06Re49wCaVTEyD3QYDDYmPnu8SAgbhN2zqGyZW/e2qe2BmisYMl
C4Wu8RDkkcllH9wxp+HqF69VdJx1OAWxO7AB7VMrOoW6R9BfzDTQs3AXGNzax3s83b4cFkPcreTf
GNkwL+I8AwXFQMbMbnyumF3B0QpsFhSnmOuhMJe9PqxC1Ts5JgrbfDHmgKoTNRvl+nrWJ4T6vAPk
SSj6u6mRSnPSj4IDQh3OWKQm50B+UebXWBujYJD0siOi5ojlmfgMCyHrnws23yo8YBeEvgfFcRWa
wSXZzbUMxHiBOz6A13W6iwfo8lEA4JPuosYuVzK9fLEETY7VtGTuZizLJ7b9iFntbX6n66BFWHTP
3bM54lbrOKWmwoJJdS6jfj8pY8M/OXe/jwuHkS8C57MtpwKIkDxnHj27bzTvisF2bttPd2SY9fsO
mfvYjHlkDtttMkzzCGVmSCLl0soM9muZs+nib6vJuKMJq/qdI/eMBnkILpsz2C1uTTNtzp1k48RQ
iZ/dovVXk5yhaUdnByq8BZY7eyZolBXimkSxceO2kGODZPmA9F5x8LKgWMhaB8EyCl78kX1ooOOk
l5t+xTwJL4G1ARUqY5wO2nadghzhi5f9NA76e/jLS2hoOIkycZBN7WEnkK7NsOfVPGdi+8nspLuN
I40fdptvJk4yPBCNBhiNJiqLP1/06n4yjVbSzllHNsyF6I+iV1zJfO3hcN771tPKnbcly0Mz5h2p
SNfDq6JdknMZGXjknzXhBc27fYNYqBo/sC1/7zGPaBSMEfZpuCPsRA+Tnbsi99vcFPIVIcXobS6h
jBbxSXUR0vh+fKRDn1eAP4ybONH3b1qZPk8FTwn/fYe+mS9hiqtKTByRUeO79ucNwhVxgBSaa9Nr
914ehwkG6tZh2kCclu+f9f7535/2DTuEE+k/H/cAct3zk3LYWXmOKXiSdCth8nqaNKsiGJw2PS3k
p9HG+zAfwMypCcHRMbKZVFS6eqY7hFVFWJI4UWTnW2eN48cE3Pk2kRJO/xcUwxGLlhbDsYMv5xea
LHaApx8jg0fY5K/HBr8H453RWMl4QHfqs1Hn3ZlvoCx136ixkB6C20uDXCioKQd+/fuGfbt+//Np
D/dLLodLcdVMbarfCPnG+0WtJvftTKRuVfVP6+IqP/HVvz2gR2H2//2Cj7zb21C0xWCcukwy325E
ZZzM7K61oXF5quSvs9xPGovkO19X8Y7CTrATf6gQfis7/rrDSMIVCz2vqFiPLFZxZxyMihejYzQz
ASUGuGeGWKZJ4nkzgvCwmxEtclUHO3bvX1Wm/VAfYGv+zUNmUC2ZY26oCGvvz7eiOm0J17lxCaM6
7u7J/4e0M1tOXNnW9RMpAgm1txJ934j2hjAYUIsEAoR4+vMlteMsW/YxZ8cqV03XrHI5lalsRo7x
N07lQ9DdKJRRRSocsl8kWLi2+/a9BqV700Roym6A4WfSVheCtZbMsP7F/4gER6MyF5rMef04IOFM
zs2x7Eq90WjYbXuhEzdbax/+J9ZqFAKcxbEX2XTv4SxGTbvdoGiPz9mgU61PPfswPpiTcas+aqqY
auOG8KG3KJbWo4ujs78NkC1BS81OalIH+SV75uEw+2bf+jk2SPQqkMGUCtleGaun72Pj3/0wspST
3jXS8bNtqS2M/fBhzEnkSX2PUObyBjkJKvbb69BxbwUyYJqQu2VsJE21FK6d/LOy0aSLxJoTVcu8
7o2SubwMlniP3Btq8944A83oc4T24Rui51Rx2BluCD2IGl5aoxB3+ajYBeKHMM1GwcybPVeWe9zK
Q0qyO2tKPrSgojo21yhobPrkBCfJh1rYEjikzTgZoDvVx9gQp9DOs5nDYFtWhtD7x3eUogwyE3Db
xUUCjwX73g6JIKP2ppP3Q8gY5GbukKklNrFbvVLPB3mfJOCKPBVpvaUQ1cFAnXu1t5e5IxQYIqjN
YgzknAR6OgwAd7RlpksEfy7Bep3yXBd/xNajnXQAzEGzRIDDvtaOk7xOYtXZIOyTjNNG3LqSYMmQ
7Zqdx/4a55UVB/8i3fqzcHYjzQS3Yy43iAPRNDqDfcpbOlkHk5RbPo67lItcqQcy/LzIOyfcZX2Y
mmb70TpNn2S1fIB5HqEjKTvEoEZnaoYZjYNfGhTcmMkk2iQFUQiqfFBgReAA0a6+NDDIIOVcCCnR
kVN6bElhdfwWOZ7WpXYcKEh2pA2MFrWuvLAcow8NjiwWxfY+kKfmmcSCRHAs3j/iRd1iFpNPD5vq
yHAqpFVUGGGcoM0KWeAjJe+osemJ6zs0JfQimsfuaZjMcJBaxj7mJNRXJv6kmKcjkBynYcaxN7Aa
fituad14HRIgU7SoBVMEXvpVIr9bA+FDcqsPwA56U1oGq/vwhttWn0U+RY9mcgKnzVVqW0X6DVor
uZlr6wQurdIwuwuidgrPfEKVto9mqBtTed20tQGZxw7uQ2TXsn6KKkgyM1qoROD8RyjNRAvXFsA/
QKuNKi7dCJqQU5UpyZOEIy1NdQEBlnrAzDq2yEaT4dVrcnPT2NQSTFO7pBHR07K4vZBuRR9F6zIy
MipnZHUdjAdbOrnN8+7ZqqxCVg0zk5Sd4XhzbhhkyfCtdoQFKzhE/CPxFkZznQ8RVJ77IIhJHVJo
vi6onwN6yMgz02372BGlZ2tgri6Le1fiDUEPJ53oDc/U8x8Lk8M8Jc38hE1cqUX1G6VYUv5GL+tG
s81AKI5VQWiwWIdAIeoenhso2/S1WTqOOglaU2hC9hLgC6ZjNqTmNECSqaACikx1m3t1T4hOoVTW
RVqhUbRBEvW9Ov8QBatTn/rmNCXYPaY2bVAovfRTPgLq9BCvUEh9BDakb5Tgq07RLrj0B80ciav7
pEqdGPWYKfJpYHchcLfJQWAEwnWqI/RzQ6yVEMpSGoRsjtICntaqfhgkJNHnQuky6FCi7ZqtcJUB
3s+GlybWjs3kMxaKk6R6bqtiRdJwaKLmPDnOJC5s3kexDHsPws8hRiW9Auux+mlu7uRDiKARaXrU
OZNGMc3bxiHoqpTWdBujyQB0gXrF9fwg3EsunctYaPCM0VPtHrnZXHbVUTjN2pXaCYHYqDODUm2g
oModgeSihX4nbm6t6wptXzR0rvw5FOnAXll9fSg3SQzWb93PDLE+EmGAl3F/49hBqXMROQO0emsQ
KUgbSCOSkHPMZNF/JbXY80dSM4I/WEe1rnFu3Hrh6DJB/6mbkntBFuTEvc5sxCRhEqr5567Sh16g
cx++UBUxB75nR/Vo4rfjHhc9N+MSm3aU1gnJJmwRXaPnb6tTZcxNO8HcmYewmBoYt9AA6dw64CXf
RuH7OcVurE+VvqcBZuLt1qVWBDk/aD7JVKEL5xhoFi1JaHKPymw4GiAa4INzS3twyiAk2M6amf0p
tG4DIZMLTClp+VuFu1bUR1qvjytlP6nfOhEHgGSrKCncFt7s1i0QXvPYZinqjJ87iU29P0d170O/
AYCAQdQ8d59vIsdSqP06NJEAMWDQviKpMpLrfs24fl10kCmcKDg0aUOvd0fXAW3Kw6WtwICg9m7V
jkM80ii75MBN9fkVnXGwUcwDvG0NuwAMwBaNBgCgfyy9AJkKR1YWLpo2dTS0NfQKo2PDQzK6BwSv
EY4YOCxlPyqXGrN76vUvCNa1TNAEZh2Touf/R8LrRVf+T8D46imSZBUd0DsmkLpWukklhqfE0vW0
cclv22IbeiKB6S2PKI3JKNYhVgjORuyg8RBNvK61eseSLzHnfj5BqdaaXpH/KFKeAIU5NkxhQuQ1
qtszBzYYDZKMdQEcKfDffXN9U0S0Ve47lAMQDaYmIrJSaLRJsltexLR85aC7U+PJOMYISti6j020
HdMWaxa33escCIPYb5tCXuF/c0n513seoFrF+9PEwqd0h5Qg4sl+eAceMlSQtfnUBsa4sjs3lDcQ
ie/4+5/tlPoa3SQTN86b5VrD65CjefvcI5Xyd19K4e3PRkr3u+Mph9p3zS2XmFCZq/scW9mmmdi4
3j0/gtmb1n59fV+GrnTRSPKjlRobulTsM9VWuAwTBDwGelsdYYF0XZMzJmPMDv6m3e8XnH+9xIcH
JIyIqZFZ/x7Em8ejZdz1s+Wq/dOn0ZWwrw8mp7o6Md7Ya4gOlOenyEUD8ldUsjDigvslGV09BXcv
OJ0sV+977ZwaYtQVMLS/uyNe/B+NmKXe3MBTX58xjRSd80yfIp0z+ruBVy7qRwuCp1DhAmLhs/O9
G/eouGgXL0AuYkmA1s1Q+4231Ni3yvzcIczfAJvAWjzZ+2tty/8nI6zstue9uUrdc4d4zic4OA/B
ZI2Sod6iADQ+u9ePK2LweiPt6Euve5ueh9HY6EnT5PDgn1Nxu6K4+XdHSrCY/3nxXzpSmnBXVPPk
U+FZLiZzZzshiDs63jb8xNYDGHhYsSGnvWlSbH7lsYNf+bq+IXRSPohM4+wnkVaY7rX3bF9WeidC
V/QMffE+wRLbe4Py+p4x+ddBBEuEkhEKDeZrw/wy4fSHcXykx4fpcitrhq1kJhLZfs1YvenVb5vR
13ZKm96JW6xxznOTFMEJMV9y82NoKLNLt9pHE6MmCKQ2lKTqKln83fK7DpZ2wespfBqniA5e0Lys
tqjekHqCXdz+u5nXaym/NmH6xplShUH3UlD5MpA+XHz1UvVNFwQztzSgJHCR9hcElkT6We29U2L/
9RD92mBpjSV3NQqkODBdQaDD7q+FYwDlbKTIoLQIFdprMwfuCvT03Qz97V1+bbm0KMKg8C0/pquk
dUYv3eCm1XiiQm3UV7da6MZugFRv9CbNVFIA+jdVobsqFMHIUKPg/X1TUZUHXIi7YbioPTi3/gZs
tsWkTag4Iaq89oCO+J1zs7o4tj/MbgJwGA5+U+He4fVh5PezVsHdxxgRfzXfvHwxe3+8fPLmcDVw
4kC27vujmeereQMsabheW+lINtmHZgSMA/ERGGe42BP9/pctltZTfJTVzekoGa7iQB9wuM+SMrgu
KiPgo6BVKaV23824X1/7l06Wxj+RlVQNH0fTJV0CCgR/vbfp9Vfs82MgAUZqOhkz3TJLk9qUz4Vy
jDIDwRiESbse92dgQURnSFOD3vy4crldideMIvEZXFcMUlDsJtBhmuQzAO8D0Qbom4viViMeivQe
rtE11NrsWYEnMILYiKQVyG5L7WpblGv4HfrQEtLpuU0Kq/EO8vnrGcKJ/n/7VFouz5N2Tz3zYrwk
456o4AbT/QKvkf6x9vekqP5ydCB9gcgkq0OIAZUOdvMZF/cQxrFbbaj7azvvnD8i93bwloD+oE+O
U/fuxg9blxBxVm/245DcsfWJd1LnNLhSxLw29cV1BlplvJn8/WglDaXX4hVUdUsn4MUFvVw4idQ8
vSuPTHcFlPjZJksIGj0mVwTknixKOi+WqzvZDLyud0Xn+S5OLaFMf7ZfmrzRzbhmepX2M2wqbI84
I5uTAkL0PppyVQNOB1fKDpdJaj/XqKl0gZ20Uwherb8H4iX9XJrhnLLgDDQumuLT963ieq5Yj9A7
625tuVw3ho3hMHOGQxVtpiHScEOfHHZ730bF72jbE+QA97sJKJv6oM5JUncGOBE64xY/qN44M82Z
DRynVRufmMS1Vq3Loq99/v3EL42Fv564NHTm7XiPq0mquwVa0s/2uWMtspnK9db1uuee1c9IqXJn
yt4cMy8l0r/aLe0FanpW84uS6O6y2+cHIzVE7bA9XDdqZA5qtW5/2V831nG9P3S3Q0buaQ/bNgJ2
J2Tteqv6YEC2oMNVkjHriCFzOk59xGA263a9w7B1xpTExt13Gf9fDoNvb7i03pPEt8LKg+e+OelK
5GJGJxQYFtXec7ABP4SEAgHvNJq9eU2izlMerqqJpXUFFLP2Q2tLq54DP7Ei3ZWn3ujuBlPAhh1p
vCGKhl6GKuPf7f262SB/patApk0UZ0qbDZCRyzVGPNXtWnafqbvVnS1TGNfKHRvw6yWsBvxgoqIo
eIjYgd9VF0tF4X+rmrWkUefQiC7LIUEQZyfJU54a1yVRetJJ3Sj1TDhRtI6gI24N8FSjuPkEPeq1
4qEOkYbLITipmfUu/vslzkR6B+V8VGvB95e1OKBvBtXiZuluYq8NO0AdtOvbiHo+oKg0F4PZ9K08
nhjg8gtHW5w6PRUfZGFK66PqBYZ/uRm6e+pV5jGqCZhsQGMRuut/v+pfNk+d8VWExRrweEQbvu9Z
ZiQpoXm5V9z7zQ6PjdvsNjEPWO4WzaKox9eGHC+lua+3jqg4POv+tU7CGJWoKK9vHMnsyde3Qm/q
zxqXLu6VEE0rYPWtMhNcuoQE3J75dK9GMyOLQqVwp+Q19JbQEt+c7eqlGRbNJyRfJDEpNcEB11cm
hS1cMaD3GjN1mdSwOo1UOzMbJNUfSHlP/c/Mn4SfZisaH037GdQempNtgzVb3KZSfzOqP+MpAxY7
x4BhsWIJd76P6uZiZZ5/NO4uJdELJLs94IVNYCN0AHn6YHaeS6urTr1hwfE05aT25rh6kT/fkAFV
wbwoE7IR+zcPJRr9PqkMXB7ZQlRUNtECKU2qXL/J96d/uSP0iL8MQPc7FJqTa0LeRGcAfxCAp02r
qeFuhkFsMxwBLxVJfHbkv5+k+nNBiSfhBkw4gzdw+WbqFaaC7DlPgrIuxeFJjJWhfZLtx7TYeySe
uViBXnjYN97gXoPuo35C57ZmlWXs3gfXcbqW+RsPTeZ4CJqlsgUo5FEawqkkrUvw0GZvI72f6Ske
GYCKjjywDBG5tCXe4kjPTxv/7l7R01dsE/3F2PGmSioq1CBuC06ED20ufb5LuMA2/u29WSpeqSAY
ESAVh9KX62d6fsZGBfk5Dp07bAVRdcMQ1v6EXIEoAnh2gWmHKQAZ6sKv4LPaOLa0hkIdC1czvH3C
emUzVSdnDU2rKm6yY4ENcXzAA9AdunQBVQ3nalOjo3hbGRnQBg0MMRFir2Fbx4nLEFO9kdmD+AWn
0bQF4e1j8NGZzT7IgT+xcAF8Tp3+7oy0cWWZo+3Swqs46mPU7e2lsxNeByZ5dQRk53MTJJjErVl8
NnHx/Ht2vaQJfsxz7ukGiCKkEMvceun5sK5Fer67CuVwvS/3TivSTqjw1v29N2Al5j19C9r7MXub
KdBEAFBqGyynBqBSFWaq5exYZOlXLZCuD1ddX+52isDA08nmFm8udoq+ydxemJ/5qkpBYY2kifQU
igXZ/rhGK42KFybHbGp6bj+wsEG0cJVqdjZ+YMii2jqKv5gwHi4mqoe1m9QQZYg9G3aTZOmlUpNd
a5vihMNVB7eOlzMdaElMF/Ve8ARkSAvPgaLYTRRvhuE+WV7nl6dzmoPt1g7a7D4gr+vVz6BOZ9pH
vApX2iEeZV3Jc7xBiFOS4ciH7JOixn18XXPUKiDyEE9B6F622aZPiu3DBEbwW609JDsWI2yuE91G
1h9nSCD/qp3vH0sN8yc3XOBa8HAvIwDzxkKZoYnj9auWDWf8PpN3EP7kkTVMJvJw82EOlKudI5i+
AjCJ+RWE8/6TbZ5H2qUz5CfOYG+o8aJU4bAJJNszPpNSq/p55IpJbVF9M79eS/2vd1wKArFD1uQH
JvFugg9tPMgx9coOaU9vHltWI6sXjtXgnai2XDNaZ2yhgLBPBQVilLQ3rkCtqhAlQPQWo+AjWFAS
bN8RqDm6un3pCysoUYu1RtIqnVmjS+PctVqCPqYMNDzMX3ZYf6+X6i+HFXOWOyWqnGS4yvtLEIaP
jRyd6U9hB4kdISuW2Bl8SgqbhW1YdmI6mHBOKNxHr2mV7bjrudGBUhiT0pqpbrHCleNic83K29EE
M78T5lQV/Cz5CRIHnZ3k3YX4l12RmzfPjbAVW6NWOmIv6eN29lVWGjqVclaP0Og51e8e5ff7Nj+2
LiT0tVEe1C/GNKOurTZOsHTCrTwOJvn0ifwpSpgk2PDPnCVxX4Y9FNTTeyv23evtzcUQn8FftgVc
Yzg2ADgKuPf3Ldwz1aR4Ph4Vl8Gt2jiP7FgY0rQScfwZKCzgtLBpK1NI2N0YztnxcOkduzG20hkO
ILY+Y2qzHOoaXJ6FcoAFkxP9QCi3Rpt9hEwN0gKTdP/8hA22VcfRMhycqW5q15qyloZx69LLOo+l
UXUo6j8bx27GcqlVl+jy53WtZ46r9kOQ8LDMxQIXkfrP7JBM0uHTqz85Mnr+vNgDAcon0Wc6lHv+
2Mc8odpAI2dwmzzBeUgAwUcbwM4eGJWCHR0OF94fnv34ROLKQcSwlc3MgH3gdK6p2N3B8ZPw0kRt
xVa4srs5HbccJbFHAOkenxXnNpC7lP/Hav3iVrv37QWBeFDmm76wooViA6YcS5ZGPLt35IrYMDUI
hZnNPpKNtQBvXMADviMNqov7Vl4j0GvexnLz6JLZgqwio5oMgz5tEXrdP6KPG4QXIUMWNVFyZq87
9Z/LE2vx6SjTyhJ1t+PdPiO083Sml+7JzlxtljHDJ/4ur1kf6k5AEAr3DrYn2j47WU/qpFlDbZ36
NBXTHkT91inDAO2B8BL0qBMWcPloY/H2j7CA2Z5xJRtvugFK4BAIwe4sT3VkRoH8m/ibrYupujBb
GbY2IATwlFAWz33hYrQIl/yckIU+jeP22T3hEKisL/14pLS0YbBGAuSKE0X6YXV0y37uL4Pr/FpP
2kxDIk1HqwFm/nsveV0Xvu+NQpoV3VRizArStqUw6X7yU/l8Vm5U026otRNfX/XWlXxIArIXxBC5
kC3WDTi+3N0Q2Os13BbF+nS2OrFRuxU8FsXFYhhealOw7dluCwQ3VuaW4ewiG+lbW7dzrK0qfDzr
wPJbAXCVs1gJoDH3N2IzjKcMgN/cVhFLrFscv7sr6VrZLjj/xoOP6TXgjTyOTMueCaScY4syeXue
o45XuwPzOs7/HhO58qohlkYF8VaF4oEOvBsx7+/LP7Yu2eMcPjGdHoSYuG5m4eG6DOfJQd4d0cLA
WxxP2nvv2Mk7lx6ak0iAHQfIxQiJuO5pAZdmoEOcUBBTSdsmsd4V10kwdt1jU0GkiN2vZo4UqEzH
WbrI65VxMVb7gsQJL2N47REFzS49SPyQlKovgfouvPqlfwCpNgqGiD4MKA51TtN0+Ng9P88tvGpd
/OHaZ7i+EUJz6mrT0wZQUVfmShqEex/xsTSx/W4K4klrQc4dyKN4q07kVTi/9yof1eFzGUB7iGfH
vgVDEyGDZjh79MyaP6C7fuvZFu7Q8gTnslnULhB4uaPScumGs3hWbcnAXnLMOTG7bqQ1eRV3rak5
0oF3CX8ruYUvy6c3vY25KBionSDvQW4+6CVzAf/frC1AT02pe1+a6+uSwXKxuIQUpezIOg/Pe7VT
HZ7a+QSoD6In9Lot1yyYsMYEJifUrXwEL7B3W2odb4ACX6fSUhooNEKoTYfHjtqmWuhjXBP2QaXh
UAANlw24lw5jgXMcw5/tok7ag9PZPbfvi3QrEHHR9rQduu5+Mpk08V6MHbsdOxCCya3EZLFBZqYk
shF6IdVBuSPEo1FYgWxwghCcTspNiOMJk4ybA5FCMCPn6/V6SyZRfNke640zqNwcmI1hL/kpMaWg
A1OucCHVI5b+tN2gNhwuNftSuzk3vgV8YteoPVde08NyTmcw0OVrnJYMHZAyEszI0BGOEdHo44wb
Blx4tmtiPb6tz9775L++jRsd6vMJeXoIVHU8ROnR2dYaaM6DxkTu9wXzRa6hhkAgIFB7ielgO3F2
4Ge4c0h01GyH/ZgqwAN4HVgNAItPzO1sWEdCGihtVxwxKuJfVyYaRprCVSRpVe3TDqwOB8E/nvl6
LXKsbma7cJzpdJv9fw8Ibz006LK4ZuT2srtkADDqmAsvj7PdPtoTMdhoLWKHsbzWBIRWSDIK6CZE
XycDtyw8Xc/OXowzKXUGEgQV1is8WgV0LSkhMkGYTvFtIM++3hZIzSm/atZElDZipzoR71B0zIPQ
e8U7JsYlbsT1yD5TABafhV3HCXeYosH1m/tVilDMCtsONLb5lgsMR0xwZsCaaxe7d7TdzHG5U0GL
wrqUEgr6PcB9RDFF3Oz+zRivFgDA5M3U9s29L/bPyN7tJ8e6ux+NdqNFk0zqYvWR2oPVAwD1nTug
wDTemS6Tf50Uadf9frfbp627PeqNgGOjvkaymidL+VAaG9y1Unu1GO1HvQE+aQJX8zK5gQD++pCd
j4398QEYDzbCxUmdHnhZXjkCbSGjoNewJfn3oAzxDvYud0nTHnQGnQ6LmPtIii/GScjqoDVgtLX2
xpFXQismcuAwkf4dDFY9Djk+djCp6KJOWo47D9+HB+t0ph00ik5NuE+1A7DxWVKbzeKGxzOtTPvO
Ca9jgir+jdZU7cWo7WLwgqC2cFdg4HFa8Z20PppAz2DeiqGGvs6D3+0dLS5EmIukNAA5ei5sU5xP
8WBgVYRtjl+rwDcKWjjR8bfiQ1iqnKhUHhugCmH0Gy4wYyE3lWGrgw8ozqbiL6WaRHjn8/nf/4s/
E44sBW62WJTWPdCD0Ri2lMDk2R8rmDFr8QbFr3Mt7F1RXNIbm9azc2yjezjUmbpzaRy2b71gHO2f
YyQtAZByiavCbVRa0gjfFKH1A/9YBWOZ7Pwem5sIfLAPmCcjTFknZ8hvihsN8t7lI4d3CkYG4mc2
Bdq2FthPpSv3z9NwaA4IhDr3CedtNJYC7izaCj5I49guesHEm6AvDh1aFl6Is3QSMGfi4YVctje/
dE5IkRnNKyQ/wvJiAbNtGn0oPbl/3aM1QxYYC60FYM0WMHFAGhjh4X2x5U95enlFnDy+NwPIW3zv
frBP95sJ2BHAZtcGR1onaBlNZs9UaQnco6BUh1sLDORmceu2niMobqu/j37tZ9YI1XaNFCA6uJCv
XuHSl9RNfjU2x5OZc/Czg82XQkRMbBmn12dyyGwdYq1R1xS79I5ZxS9ojLWrnb72BRkGuWdPcUwa
b5wDRQ0+WoeC+uzhcLM/wzfxmyJySeVIBclpLD0ATAJTKl1UtEsuybfoobrJAQ0SBD8eS+E03baQ
jUrxMaWUto5dSIk1UACDKpq05x4ZuHc4Ovndc5RyldEjTsKneA7I233/IxnIAls9ixHnUlgUUgdz
jjdp/l/uwaZqabBhuVNSpNZE1vLLy8qi9Bg87gFt2sJ6ioP4bA89ZysOALEVYqw0aY5WizvWzivq
H3BKptPDAfulz3c4jJIFiah+fHuWcroxOJrp46HwLPPlPOaoaWzFYeu+/puxOYnpwrkfOvvRSZBb
KvYsbAhHTx/9rr8nsfrbJP4yLrq4iX8Zl5NfkXyU2lXwPQj0xnb/2SCc7xYOv5/fCEXGS9cNCEU4
vEVZhJPmgQ7Zw+G+tFr1Xlv59DAev3msX6fIf16Xrnx/rFyTj4GW81jLNeVDQPmEQmJzJs4Ry0ns
0lhf27sRp1x90JnOpuPWYeN8YjP2KRy4Ioyjx1btzWO9RuPHCvryWKKW92W0sjyv4GPCY2nEayLY
EB9YefABn3EyEc/Wdj2coIihmk2igBkcXA67lmd3Bh+rRW804lDk6whjXA7p1O7wozUdaytxtnz+
PYwvDtlfzyve/pfnDbO7fz7FYqZdCdJEmCf4XRZxk5jzHIMteIfNiW+vCXXEXx7tkThuRyJQEGMe
A9NhQnaOYx+3kqZ4buJRMfzimNR5BbjYUSycTSkVsl4K+/OTFzAXexknJMANbEoxGJNy7t3UVDmo
/53Vg9ksdVqYkv3d49/XFiUvZPWrohBSuqMGwTNUrMSsuks8cWoismRa5/TM3e/3ox077mQSOhPL
aU46B5KuYOam4zfDroqN9Mewf3mI0qK6ZMEp8kMegjWEDNV6uH2KgUPNhBBazBFixj3x435CXNJs
KtPVB5uNVBP7Tc7cjQBQm/VPjWj4Xen19wX/5dlKKyvOIrlyhvLpDomjxUsWDFTxeT+iZtDcc4FR
iDl6vaaoAQ+mM0bps0V83xWh+aeIzR8j620S7dcRwyqDl0YdRCkdTdXjJS3umyqvzWByDonyGaJr
K8YVkN0YY0Ve0riLf+DLX+/vOfPL2xK2tgqVPAEtf4FivywS7MNut83D19wC95Md1H48DRt/N/FL
mcekvFzRDT7BOq2U+ne86NWjUpFUV+EywD2mOk7aOnIlPsSPd3Ljv/Xna1vl4/V8Dw39IdpqPnuV
9rmdv3lb7xooZTw0qag+KjcaUDv39oZLjTT6e7h+lhC/j1bpsNbiTVQcU08DTZbXYQgiKsXVw3mb
0Po56b6+lDIS4ng5R7fiST+KTnEIpr67CxBs+bsrr29S2gs0C+Q55aqqYiEh+H0LvkaPh/bQNNWl
OlIzlkkn2V+gN5mtdyHOL1AtRk24mqlVMdHKYcXzkmx4LQbhHTv8mRzBWQCRJs3eilpeh815/qZr
vxzS3xosbXMgPmXpTGzscknX7O1E7CJNrk3c7qb/bVulYazg2KScctrqsqFKNiRI3Dk5+cmW22+2
79/i5G/9Kp3yVpIDCilEWyQ0OdDvnJm+zbm97w1EvN6dd1eEZe+Ojf/HVPnPCyyd1td7nl2l0FLd
qFdFPO9CgsDARAPl0TdmbVVxCv6clP9pSbzZL1ves3ho9zDY8OZE4gmbBlI5GSfjZEI6oblo9uri
nj7rTEFZvQt/fynhfp+nYnv50nh0Kc4y+BcRcq7BfzHAe7IVH7PD4S2kS+xEf/WztBUWxzBWcvLZ
QNFE4DN0J0xQcjH11P589/oUMQX/aqy0LVYuz5t0PTOoJKKIPkRouGb6cK9YrFZkYj5mb/bhkkn5
6yLxbaKW9slzaIXK6USLanP5yREtLhNAugjuXvEdwRwXiHpeG/CTFzqdvom2fj0I0CbCWxNemlwp
LRT5GqeJGusq4EwfycJEQWTtzR4j5vyPQf3SRHlNXAujckS/wOVWIkJtd7LfU2CZEin93dK7vpSW
hFUkp/sD92gupTKXeFcqHHP5dxO/7pdf+lKa+MUG5+yoQhPqGh3eZjD5+9uX3Mb+ZzrgDa/qCiAF
wPbfF1ZVvmubIpRV9zQ6uSS+SZlhCg2jd2OfJm+RGL/35j+tlXoTZlet4sW0xh6yXrOMyTySk+MG
8He3fg0GvvSqtIaPUVULI592rjXkV0kpo2yD8u/h71bEd/k5z/7Tm9LijfXL1Ys3iur6Ew1MfuJG
MKD/uyZKq9XX/Mc5kCoibIoHcODbN8jVfzfxZqzKOkCBHG3uccBYkVCf5HWyyEBpkcR6s1beNVM6
+OMq2E4JMJXrf8StKnQJbW0cjJFW+7s3v74TTOQwRcSWGWDW9/kc+f7DUE+F6l4+wy7ylbijwZL+
79oodUUz0mP1WaWNWz0GAlGTxtqH+SbJ8utwfemHODi+HHin4PS4PDXyXbd5lSunE7oBIH5yTp1i
+3dvfmEzEfeZOmMG6xGXy9KivN2NLKjez6orDY2u0gm7OVi6GVoJQ2qqe2xqwXi8GUH5l+59a7O0
QC95UHmGRiIW6AV/hAtEZNbpU3bAZPS1utwJp/IqQrKdXCJ55tXfXRYLs7Rwv7VeWrgPU65m1WfK
JMFgghstotuX5rtb82+xNZdTCrycdahN66VxlTfeKa8YGa3UHo0blTgSh6IiMxmJwgSpMKVBQcPm
VJr/3b23LZdGFzMWo0jiq4iWuustaUIqGBhPsLP3iEEBGhGHvk0V/7K3f+tuaVBxigkjSaO78YeO
Q7n9bp6+7vM/3tqX8RRz6suS0OKkkA2fXnF1EKHSOiP+/JeTIs6mICVSYyaFHNFFSkT255tx/S0J
/bWLZc5NlWSDL93poogrRHAosvcPVHwlyoLkaxCct960+WZUjdJeI6dK+MgkmpR2lVX6Ybw5KN99
+9I2U7l6m03Fen17SpE6Apx/T0Uxx/94Zy+Try/vDABE8XgWfP/K/NEFRdrZ/C+NqV4RzLeXUor2
4nt4w3qXaaEfqgu49RTcwQj3zxKoSLvy9iaiigC11CUDD6wqDoritlrOAKSKdWLftiqu1AIkdcdn
s7mZSSfkLbCrQeF5EzRxlu4oUd0fQCKugnBAcnYFjDtoXhoX387nsstuV3EipFWgIFF0HCUxRpcO
Bj9ZHQj0JrSPW29vrE5jqZO7Zkubo9O4tVxvpiy89Xmbj/kqfX3cXsFQLSsXDJcc1XMunKqJLQPb
DGz9owIYE9IyUKgACSznSXF9+3CrNU2xn+xD1FbBoFOq9B2fYplnpzdbga1CUp8/QUKLQihlZNO+
PZyYQmrFPt/aD4yc0KmV7EvhZBGew7Wb0fJvTc+oWazBo3264IeRJKJUeNoqsp1iIocj0rN9BEh+
2RXezTYoPGPIcHN8fI/Wt4YW169gcBUbnJOBQFXmZBX7HtQo4WHQCF4eIbDRZZ9gn4Fk8Tu+P7KK
v71QE5yjagi6fzn9e48CMw0qviyCUvEhFvYW/SJ7vSQL3F2uuUbA3srsISYYIgvunvsuVXPBT4LJ
taYUTHpelJvb7nDI197qXBone/AGu9GeG+SONLLImIpyiMh3kCS3sQoQ+A+v0SZv+fiXQW9Cazzy
x9RSbqKuIh5liIoSqof8e/6G+pMLRMGNHXIZ2wdeiRge2ROyGgISADpg8ioC8ZXtyUikqxE8tScY
pEQ1dBObEMz4Anf/+i3p7D3Z5N2t1huRNCC/KPLN3ALp4ITEN8LJnFR8/V5otSGFa+9ZUc7+0Zr8
S+THHCiUJ5tAByJ4Vj3S5HcbGc6ROr2ToN41d4t/IAbuseSSyH3geEDNkji8g50P840iR2dWdWb8
3eFw8Or+8JDCY+ZAHH/ebMywPg+fZLjJcbf4sxtFxZs93tQ5u8ZAxrHtBDqJEzBffWyMRSXnMBVp
pOn4ADQA+xWjvZlYGpoeVk3FOLCOv2dbPMInRwP1hrlA1+T2lDxXUGfNiIapRND6NHUOVFitWo7+
liAzfaIu92ZjV3+ddjgsK0BstQrX4e/HWQZeNczFPvLcPXmRsq1ndhrYKbpBS2lX7aEaLhgPrMgE
PKtzfDiFZMfUuAE4g5g8OZlRr6AHi8xV5PiIMjFknaKN7lI3GMeAT8Aa5g5FcUruBeXj0L7uZWoF
Cz90GA4q+39v9b+dz5jHQBoS4STVytJRVRxv11DW6dARVkungJWgE9Pdmhmqbj4OA4+xNfN7Un9U
aWTtqON1hNwK6t9oJv39JL8VdL49SWlo5UI3NmrMk6TL7JDPi0G2Nq4A+YQxMuo9KTeczMF8pcgd
XKGlinPBPyC3K58boBrLyzhVbey+88wJGaq0nqOvGyIn2YQaxJCa2ZuR+4XtbsLkIwHLDRxhxbIS
yPNiyYm5MZkK4ND8iedKy3ygdR9oZx/H4NNWm9Q+4b3d1/CX/wyuYjOW2WtR7NUb8j6cRoljkLvN
hC/1eauA3CCTBC/rTdyMmOHPvVLI6ViolWjw0coR0EPzVEnY+bqeay3l3q2fNy948BQfEIiENx14
lap735nAl4ltwRC39EG8wG9ja06eKzxf3XySrVGRS5zbXuZIQfefWT3DCHiLM0NPH6q7zVABFM0h
kcFD8F19uGlRUuxAewcjyNS/dOVJtvPmMcjyageIUhfBDjTZsh6MmJG+lZDuPg3zZhVZO7Om2olb
9DhGtIOH21fQEF+Iz1LzcVDBWaKXvAQSAnSsUzTN9Q0oIP5OONB4oHWFawTuTQNjlW2zORrWmBCg
2L5laKvumzn7y40IzZlKFZbl/yHs3LoUxaIt/VfOOO+OBlHRHt39wEUUUMG7vji8hHi/ISL8+v4W
UadPlpmdUVZlZkVGKGz2Xte55pTo4pN2Zq9ri+M9vqhStJKXOKAVuLIVyK7hsC/4NSdg0nI2W44g
eBV7JS9Cefnn7xdT5PwfMQ4Xg6vUUIBvwCD1b9v0euSR9tK5GFB3XM+07EyFQGo1vJoG9t7Bq/QF
GXW0cwPPM6o3R2WL2U8BPP3YGkVO8g+7TqVBAZsTI2JIZP77cnaIYkflY6wOz2NKLdPdzTgymYRX
upspkUM3X3Gkj1WLIRe4/Dq31b5z/kpG+259vmdsYb2fNNrn3gG6oskRELF0rnOq172ymUM9MNea
SOUuXCB8gBV7OOO7FYDKZPXhqZfHUPyLvwcobPav5lc/CPB5wBocMGNd32F0iLUR5ZkVQcHRRueu
RteWSCFnMJTfYPK2LhZ/2ZP4gXJkP+fNQD3KY6Wji7d0bN/xn/akAAABU7yb9FoljAi+dNMxpHmA
bwOw9p3A8Sf3QTPDp9k5opXuDgROVuYFNuBh8tcPk2Gs7mxGIbnrArjjB0eDEX8ULB1l+sHO3g6W
gsoT4F65iZovjIxMHVHrPqOSK4A+PPfDGN2DW5gZqGJAnnohakUbHbJo443OwRsx6sc8/nnCuS5h
+29b8Jdn/rEFT9kupiX54Dysjq2SofqU/YerjmJ6Oo5fXujcEyQwBEGPGfmuAVyhgPoEEuFRSqee
Pp93iJjIuq/u0WbdedT8/1zEO/fMwO1tVphf/oFv8vjLcGvATXcHyHzpMU3V0A2UWyoyfNgAdtlj
5uFN4wO5hjpS4bgMi+2XMK34AMmHDurD3KNZVDVzxSxHFoNSSsVsVSPz5KrYu50Rb9TxoWaomXnb
EvJSLta2yss4Y6mPxr13+wLFFlkLkLg694Tnt4/Go1kt0EdVqH45ih3ZkDrg3kaBp0X+CPCYgBa8
kBWA0I2nrEAJuGfklT8UnBhWBj/G4IK4oAnwsS3JMbqAoBgIbFJDt34CjX3KgRc5mcD+IVNigKgO
j/nHgdX10imqvsV+MJ1liSwoyTrI2diseo8e5NVhj9gZ8mDSZxYLXn75kyTU368qQi9akV4Lyrhg
TOAxcaZgCLGZ2+O/w+Dq3M0DoFYa/z7FFNm4wGVByBSx8FpQrwKX3ZtOQIexbsSQYDLpy8Ri3bi2
5duX9ObEZrE2kZUYsYSM7KUFwx9p8WVZKba+UWnBLWI94Ms8WmXSklcoMuwcKWJGwa/83f4W8IHP
zS/cN0ipi/517aNJouyu9/RQWyigvaQxSz7CVo1sKJ4RKDP4Wr8PlmriBG3299DxJ770anwQVkt3
y154Wt4gHCztVihH4oer+5BP+366RK3CP0CVVa9/BHqn3f30yBe6QnlJrs0bTzloJDM0Ah0J+YXi
CZAS6J4QBtu/Lw1jk38wDL9++kdwBy/+NYtPBEtWFSMAtH1O+2pK4A9cu5OZHQGDMEXE1gJq7qvo
8gp2CeMxxNS+DbbdHVz8CmMsbpYexNuYTHxfpYVJ41uyJcm1BN/MV0HIWuwdZVrg+7owdiIbaH9j
LwEuZcZAdps/Iz8QPFk46B7b3XAbYoPIJsWHj0OM0ZyntjBDDQLkENPs+2ufd7UH2x8ejarI2v+2
c2p01hiAg75OF7P6S8ElSm/JXbmfmP3UzHh7mD4mJ+TrGWmvme86Wbl5AEl+tG5l68S0L5affLxZ
45A+DWUciWCUQLjeLUkkC0zzNxSd5HJWgGoWAJwF5L2M28z5RiRzD37VaBncurm9vPQfBjryywyn
UmkuZSzHHfGrH8G5fbR4wTOptAAyIA4FxFmQ23UsuPwqdg/9MMaZAOjqgVpCZ6Ea7FF4orX99130
e4Cjg2albASlgAZJTfH3vyzTbf++PdSdmgyVeaPnJXZ1kG53T/vVfgwfaId4Vb+CPogruffJIula
BCdv18U9dq+bfFyj6riUu+XW4Vz1FewSCNjF6oJd/gHX8iEOz2krLrWikSKIHsvnqOC+dHq9L69X
MvSO41qnjAvy7xQcUPxqaUy1mTcV+RS1u/crMGVNNeotV2N061bHV2ubAn96+dUpXgt7CpFw4sYT
+H/96k+t0G/I0792HtdZrWkEsHAKglv52Hn35y6Nq8k5GQJfE2gg/6FHzJLGDHpXzKMchyuU3Bfr
9M/rgC1HY8J6o8D7NCBALuY94OUuzMp0LO59s9ECnFRxmCiYrO7QLosiDOw0BFYnOKMveAB5XRlt
OJtEp0HAFEGPj/ekTpwyLMIJVBh/FIuwGn5JoeQkcMWvPjYhTeCPUcGl8tWkWcN8yUv2O4EdZY03
AwFsfb6F0YJbYRvEm8yIi5AOwRWMBl5H7tcD7BYK2mwq8zZl92nNX8y5TT1v05W4HQ082UAGIeNk
duUrT2h+5qi9IpJXNVMZ5+ll7nS60VwG6O2uxnw9UfVy6WOIkkEZzwVhK6Sy4L03F+okGBmW5bsW
Dm1+AdPceGHcAhXOHL19pYqkQ3f1Uxe3+ltRt3jSiCBokM/QMfp40pp+0i+lA0965x9gH1B7TwmN
h8MeLV1o/looLDP5X8OsUnIinqWG5DgT7phJEan1hOH2YINfHRTxR2q4ErdkPzmK35KGj6sUP/LL
EVff1TjenbnKUksx4QMkSqDfTDz9YPakBRVyuPvhI/XCuv5+Bv57ZT4SFT1/P6N96ZrQS60yjZ6a
0xJ06vO5Su1PtIBkIIp4s0cYiidnW+Krx2zvkxk1KXztezczbIXAZ1giormbA5D8YUFNTmnuCq08
ayxxUy+ziQBJDhllElfDluPtCAVWiBYaF0umsWKCI3FkkAZYAigZ9ldXPk7CK9kyZYd9ifuSARSk
EAQbkRoNq8Sk7oIIlTl1yVDUlYwMETNfDYIzqUdSEZ0ShEvYsevtkJwYcgw1rzjKfKvUSr/3JADW
q6saaefsXlBDvxO73RlLguicJyEXKH5Wt5Gf7SVAxafCW3FGRiJz5SAIyJ23kuSpyexb/wDufh8Z
JY2on19Ccjkk95oy8mONb5YnQ2Q9VZ4wzosZJeqlPQL6FTBw7gMRAlGMipldTCjDo8h56hHPQ0Kv
d2akTBIEZsCumQFaUq3kjDq8E+lXxDdTvsK6yNuKZ6S0OZGpIpGnyLtHE5lx0e9eQDP3AgAlQeXk
SOWVyDdvpow1f+fy8z7l12Bh9cH1LJc3IoAAYHRvJRN/YIwnDjFEd8aREXcbMJRl9HtTAn5SGG6B
aapggjZcqTPB4vOSQTMhrK4aU0C2yIw3CanNXps+n9z9lbKoPIXxdAeCZzyG9bgqjn04LBnsRt1I
wkuTYnB7JXuFH5ItIo9QrCuxNCNUDoOGfAdpvuw9pNh7Gorv5FJyxbI1pCTBeSpqz2sZQJM0mdhU
MjMA9VRZJexB8p7PlZ045EzoAQThejtvvptMWvL+8oMrWmfF9FpMMC8BPcz6rI2kZrfB8OIhFggd
/sjF3JZbZdScj1ZRJ2/LhIHK98k4hmw10NIUoxcDSgM8B5UfuvGrKCrLUJfYcXJ/9F7f5uthTGJr
4sdneODPwXWzvAaP3FD8uH1HA69aM8yOtwmXmuszY0eGOaqXzPd8D1uHg8ogGdp244Gdim03NxGx
g9rAKK+IrdoxM5IwIPE3U29MHDiyz23oxMd0URRSuwYDkB2e6bQjzy0MPXdJlERufsAmkYgYeJa3
czEJbT2K2QT1lKZLZByZiO8h+gcpPzo/GIgNNHAEoFLuhvfCoZqasjiSrjSiVlZ1FMWwtq4Qcuyb
IlMe9TAUjPfTz5iC9sJwdIgNKKVjdlqEpINtS8ruIT5z7PFFpvv57wRz4olZuQavyJLkKPypqapB
hvcZs35Y6o92daN+fUeZ+BMPGyYVJ9Zm0+lJns6Zxt+zO0nfKQCExS1ztXiRI+MDXFn74ffmKxmE
oWJyxcJE8zffLxv1CD0YbHEqHAQM8Ynxp8oyYUYmQC9pMnmbQWGtiM3llTHmiRvnPBTfGXAic9Tn
6wwFAjXk+JI87KgOSdEGe0Ll67tdgtcT9083ugkc8t1q94ZzuNHQSF8EMoQpm18OH90WGfbocUzk
9f2hhArjsVdtPom290aZYvW7vSIq2duOnDx8hahMQBvI+RJjWLykboGBOIuRGhbfUqAYpC8kvSRa
U/xoidXA1hML8JA3Y+ZymBxicaUE0rvhJrhRjLLtoNsIQEpsG90dLBHTMTPRy+D2uA2xNdOHNaUv
OdgbVL2cfmxICvXOkUurGCQyUv8ibxquoGOj7qUaxmGAqW+pRpszKsyPol6342soE8PlSZjGxCdi
JjvTKdnwRexMqBq49ItVGQmtHP8WSe7TajZQ1oanZo8W8nDFykn1Y8pyT6cht+V54o5k6Bdb6XkE
jNLkKfwp8AbPg32EKgotngHeq2GcbXmEFhU8ynhFnQ1XjIaK0ZRCjwDfjnc2Dlodm/MXDxebQnOu
KA/BaVEf74KaeezScaI0wdOquQw5iTlka8rEvlydjCdnZoINANjip1RnykilcNWtyllOItXrEaB0
LgMZDrpM0HuF2epcMitUkDqkOu19b8+0L4MuZao3kRlS2Sr+0dtFqUFyzgwztLcOocVwDO2wiLlS
ahSevGFGVy2bMCiJ+KZEi6jxWptDh00gf9rurXBPEtbatnjfcMy2KBwtxoAdLK1GwgTZC+3eSqwF
QrtUD0JvwzIndqf5bu82ixCFHNw/GwgVpx7ORKcy9Wp6oH4xYlIWwZ5RGRlsSYp5DAmuSCL6CGT0
kGVnZZkjkbIB8WtYtql1ymZcfR+Is3iQzZh6I+UDounOFL5MeeBPHiESRnOPoS2CSOqS4qjFakqd
IeT+NrxhYm4emF9M3D/ni62bc/zEcUstiKJQvycelF1GD7X/RdD6Xx88rlq8A/unmKOUib/MLTvi
ZAXmUTYfDJ7LE5ZIW+5aZtjP43cTZXHUDGHmdVNibXSTsP5vvpaZW2J+HiYv+VVy4uVosB3UQ+9t
nbsdDr+UMBjdH7QuJvaXBUmIa0K2NXWCLVlyqV1hOr1FTaPBJ7KzJbzH8wgPcD6VEEAxL1zXd2rD
6uLkWUupfmRm5kITzeqPQ/qXHof/2J0qJo+62Vv1CEw605oDFcd8PpTyEp6cmMjgePco55C49Aii
ULFhYv1LpnyGYubkzjP8XGae2krx9qKa8bYOwduSNeGrsLvIAgvgicfGnbDr9laJJZJlRBgdmGHv
gGL1yaLTX9T2ct5Blwutm7CBjYn9pLopVb/h5NJq9DUvcbi3olxe4l1RlzOqyATR9U6bR6bQCZuo
xk+ggKnTWD+0iy1pOUcn6qxREXu5MgqN0KY8f7YCM0Jf9XZxe19A12vCYLmWmMPun7GFR15nbASf
yCgbU4Pogi7YLdKdlwh8LvE7RSXZDDoXIzc6T+35FFIu35HH7fOGwYTdhb3nJiTUPfPpiGgTgyTE
IEmT71o2nBm6P4Hv2+SbUpGEfsuQmfcTzwCZTepUdYeP4bjlVuRc13WEnl787QLLy/1S1Oz5LxoH
d5PzOAye4MrEjK2/hgu0WNnjBfMBx3TFi31xNzo8/ukU8XOuz5/5AYtAP6TXl5n3SV/+ty/ncUU4
pxqXJj/BCWej/tOQKlM4I16bYwPYIi+LE/lN4qKQyROIQUh+zhzG1sz+xO4uCST9mQMLnLE+i1kh
umwHMJcRg8kQW+C0cWF8Wo8zyRo26XMeJtHQ6a8lCZdseeJ8tVm1lDWr9xZ7KBOqsMobB+DpC3jb
VPPeLgJ2yqEyXcpBqxmsNrPlsyv8oGpztWsqA1R8U/b2olXFjcPuYhxSwBriUFZyni9tORvfZ6jw
oEbABIzvt52z6VAcVF0dt/iE4ZuHpsIjQIYwiqa3L20LzxletD1RQ61T+oKOybzALVJm/uN5Nm4e
QQCYaqobjQOhdd5KnRtu9Fy3G+aQhR7ygE6FL2YR+Kc4YewswZNxOPgRgCZsOmDZHIaYRxxxYbLD
BDSBEhTGb9ClCTSR6Id5E9LsWVeoB85EfSiLm4qBxsloScohRqhulKe77tU/nK2qM6kyxkGU1M5d
zWFAH/22R2Y+3QV5kQJNQMEFCB8gQlzcSYJ6W6dkKqmJRDQdkk6u2g0eXg1ICCdTphSFWQO+JZuo
CkM9dIgL2KKvYm5d7o8t+h25TPjyZFL8nERRbE622bfJVrFLOfRVYKfIDlfQUbWEKs78unns9EUP
wJE1edrOP1abteIZErR9O5EemzJ14jBv7Qa5bqj93D1DScLPyP6usD5z9rI4Oyq/EurhAtiEt9Zi
Foe33oMkonW+C8piYbHrKha2QUpCRepAVTv4IrKSGE5M2RkrTJMJwpZOHaJFlp+7awfs6jeXM5R4
D+/yfVs63+vRt/CIG/b9U3BDNY7OBwRQbUQz7Djk3OEaAx6g2JCa5UzWb5a0Q66NjyaSafEf1QKO
HFdPoUXwSHezx+bJPWwpMNm7waCwlLg5UznNkl4yq1mnJUrAWAtYpf0+msf+wDccjE0DQk/d3SEt
lbVrSIZLvL/1J/EAd0/acQlvsOnXSGvgTArDMWUs3DugcOamme3ceBJwkSrIsCxRBFVvqe90u2Vy
evH3trdhBhRDWHUY0bd2XRUtdDTFfTqNSF6BwegysO+gj2VuZ7PUsl90YrYuH+COSGjMR5gIW8Sj
83TwytsR6Z9AiErWYLDUzG5GgnC1PRpxdqvV5dxzAoStI/DvtDXFKZ4Z1iFFGmxNep5FhOr7BoDA
fS8FZDwJdYsSy2h0GpWeVnEfImF5xR/fbSmSkLsW7ms6JhOTL1CrEUsxn3LcUmu2D95MlNxA3HCy
lqIoCc2J5GvQj2hknt0u11/lmBxg8iLaIrMizmfN3CXdZUzKsW2iaxIkPYn5bvCZ7FArSLjs2B3f
oS4WdBORAOCmi8E5ogKAs7tRLrkT1ZmVhHAXF00UxXuOSVJy89oWenUs06yBjZi9meGhNtGsU948
wJEVIUIG5STKb9H02al590HV0vDP4rXF8lXcZPxdWIj6LyseX0jTv0GukrSSyOp0qHXn0D10VbPh
7PqzhTHD/vJ/kG8T77GkMuyrWzL4Ox6zj2ipEdTIgPeO3RWGaGlxT4LaGkuQRp5Z6xK/Ztx10dbE
6VxJA6QCAMeb0Pb05hIeFYlr8T4yfW0Nbs42ZMjz3AVj0qC9+IRYSnwd6bU8NAIfXpVwF+SJefEF
fS1FKSmIfL8bxTlEypAom8Xe89qMPRWcl3eCIITmKHohwrf4/KIoCa+K9AYvnA4JsWmaWgemB6UZ
+II6n8hwHLNdvI0EoZAQS3+DmVOYMOzRg21RP5qsyoa+K2fBHJHlR7RLun7FIkCwW7QTxX5nFJEf
5tN8uFQ4eEmrpGoqFn1kW4HbLEMj622/bPGa+bbcrg0rhuasy9Pl1Xo5XF3KqhaFMbixwMbJgnNI
eSQyYS9RJTEt+d90s9lKUs/5knIVW6G9DyQs1d1zUOd3lT5OhLuAS4a7hEGC+MCfFO7kaCncwYW+
6MVZdDNEw7OJLAzVCBZFAWxQJuhfguZbujNUvRTk4TiUX1fTTXxtjK4RTAB3nH7sc85lnj+UsJdV
4qww50ZR3J8ZWZuy+qGbBZKRBug6jN93DtPewpGF4BqW4uqwYW/TtpFrl3vZNwdLajk+wDcU1CsR
dwtIUrYQrb4i+CX7TdmACv1ccgRK4qj6wSsqg31FQNdbTQ/OZjrtrPrTg+mRToXT6cF6TSDkiowx
Fo2aR80ejw+m1XkC8TxYX6LBfHaQYLGxtWTrfOacMuHqafRxdPxPybjBt9ugSisuKcEkSZk3aoJy
5P45DBvCby70n5Ay5C91izowZX1Kvpq0JeXT6xY0U3wEXofeh3BVcWhIqzDIY9aDvIfvJ5VLyR9I
FLnVDXxDClmqoIborljirnZ0VsQlwH01lrMJpJH7nTeJiZgJWPHeZO+0X5RmY43dGXt1lgEiDHIG
Wgh3JAeqhjUlVIE5ip6JrCqkc8LPxXXtxTiO6XJ4MPcPIe4njGni9SQwlP6PvKQq9mo+rJQMiUzS
CFkBDPmCyj/llc5WkA7jMaai2LjQmfUfd6PcS5uGOaNUwERrzI5yPWJ7skN2shjpjdr2+GDFvfgV
Z8GzpUuEqRYr3ZnzjZsB1kKqYziVcfXryhnjDD6duCdZqjCnCzwCPUo2bwwF0AOHJ7/eAM/YRfqJ
t6FIwWvEdRUOEpxpw6K2KZDSqEm5nMwGSEDv5ggt1YGWN8W51sZrLaXb0yVc7OKUJvbNLAW7MMXP
IpJJQY+YBf8tEd5K+NAoXuPNYwKZKQZkNChzgRSjr+h587lbSPevPDUurLie8AeJMP2nfs4H1Gah
vCs5HA/JUONzxB9I6sDl0V6TiiwBhTxrOhCdb7ar+uy12pEWfveIz+aaXArnQO18+U3qIRZIugmt
LaIrrB8P4mAj0dKUm5H0LmzRAArxAhwqurs/9GGK7u1HGwb4CbzccNeWGTz5gAg8Hvc0qcYUFI/j
pHtBaWqaLdO9WX1SJ07HsUOZhyFHjgYOcXrdZD4o26oHjjBkDrJfGbztZPDqw1m50tspGyAs9UDJ
nwf7aXj4ymf/+R//4//8r/X7f0Zf1+D7sv7jklBG3l+e8f/+T5ryv9c/GbxSIYZSFQUIqHSyfulU
He7Vw/msHZPhc/0qs+yHIJ+i4Yo3tLPUOvlCXziOwitxtnufN4Sv1TnDfRq5B4igrxKTV+iz7siE
g8cs97T+c5Ij1ku1ahl51VYMtad3fBsaEr57pGq/0tS4awZoSwu2xFXpS6M+Ez7GgCFPoRobCalq
fDUf3hPash2I2BopSzOdpAgr5LDC41W5tg0QTbQTs7KF+HoaW3twM7AWpm0InSsHU6HH1Hla93G1
mQ910oyI8pECz1uDAsF99XAu7otgcBJzCiZRbxdmrRtCy/Vm3knat5t5sq9ojfwguVeTJ//bzvjv
pa59AJMqO6ZpnwlbHeJE9zSsCCSjZ2vDd7PuLjogydA9vS5PQUotkr5Ft52Nj/2je26lCPfq3iK4
tKDHjtdvl7QpvHXP6KKgcNur4vIbHT18jU9degnQVMJzM951y758BwTdkGoCwrqvqj81HaEW+dM9
QSqGrpvgctWPe4oOcfmhltg+NPfHyni32dP/2GbztFMFTeGjA1kGUpyTB431q/EMdFjeBo11mW7I
+DF4DXYQjHdq4esA0GLRr0x2RJ6RuaAfsjowlOFdw2x7Cjg8d8T8UlEUqoEr3xlHkhFYSi2NPi7N
AaYhYcyh4Ev7J26BqwBrnwAABuTWPM0QJCd2q5m8R7o8PgzWoTbXmxnlirLxwOuoJlT9p6Od0IuC
0xaHfTczKH1Bu5MIqeZ5mfaPKDZvcvpIsxfYgPUtIFG7MqPi5QsrvtlHZKO+Ds5NM2sPozTJ5q+a
qY0AK4KGj8YZKlG6UUcRvGbcdyivapsKAGS8zQT6X32pXU0owgnAaX9O84sJazjhRHowIRa/rPOD
MJs3AqV17bXMlmm1WmCxVVuf6mu2emVSBtsczfV1Qh3hSAxadsbCMCnh3MFGh6B7HqsrcaF3SPjh
H4W/+RTUN9noNhVe566miCBERTNON4tRz+vytVZX5ze4fwN4TtqlFctdfNUhUwffx+oh7KQZC5XO
nzp8tFF5j91aB/1ciOzc08GG7Pzeqs011arjlTZlLmMA56q3ONuAMTzeYdfD7MH2WjOzIA/Lg+Rq
IHSpW69M3vzC1OfwHEYRC33ZYE7C9/DSu3jQ5dcIGksGGyL3mYDKRoz9vB/GdR29jMPCfECi1IUV
Hgbzt5F1rkQx49ekSgAyOaz2eyRwuc8rSG9+y7uNkC3FY9Q6jy9ljdBEAMdhoARa91Bg3B9bMDo8
rYvxqBj1FgB9MC4kmSvIpGGGPZhcpzKoHIz6Mv7S/LN7TKyTajIzQZEioyUHL/bTyrEnTITQxHg2
yygeJlaZknvr0D+ezcfJUM92qvrVi5s3vEVsndDPurYPu1bjMa8n3dfefJBeBY2Lcz+batkpE6Vb
x+DeLJF/HNqvHHALt20pV6NSNk65kU4PBBAN41i2tLqZ14zzLGnruVk5NfkqRIo1jYs+0V7Cu8Ly
7jb8aAvV9sV/Vywm5DD9D2iIlxUSs5Lxptg4vMAaynJOzkj8vEGKpsN4uGOKlPmxDbtdhbyXA/1g
FL02ynQRDdFnDJdFq2RF0wFc6d+d1v/H6NRrgsZu1BBl+bfP2mnHHTwOu2T4Xl/7l+A5jLvq8DK8
MzT2FY/Yt0l45kAx8geT48VOeiV3P8vhhMxHyup1hM0Rlv76j8OAf3Sl9f+6LCRs/n1ZNeV9Tq7K
IRkiyXF4mQq03Ga8aDEbUwfeiTT2rZOvqyQBm4PN6V0sf1gWCZV+8y+NMn68UYFT4dOVXxanZ3pT
+fzb8InC9VzlFB2sC7MbHH3OxqWVMZQ+eH+9QuxLPsO2lLzrar9mHEefqsP72UjEIoHPquc/PLM/
hkVljX8grWpUlfoHqvSqX1KVJ/kcvpqKCZkzcR56PtZwWgdkMq02VSKGlzVfkKotICs+OrGVNHUn
A8R3byr+gvJhShyeFWgdkpVO3f778hXIoc/l+/UKP5BFtSQ97Uq3xRMlhTdj4WdbpQRPYdl6tXsC
D5EhBClXkN67YMInVOcdtCG7ejcjbTVRV0azRndVu9Jcp5ZGhJ94jfaiG1bCDeSm5+bTjIOrVYE2
NfVKQfJDJP2npw+qEFBsBfYB5XNYt6TdEv2gKywwKk16i2mduhcPaj/M1Jb/0C+v//oxH+HtNU+S
xv1WfQ7Ham+31pgT86IwcoFwXkNmOl9eo2Fe17dxbaKsbv3L1SwTi/UjlDgO1t8fmPqneOrXS/nY
Ump2ueV7JIaHOXTr6/RovL3rybzjm9qP7r2Xkl/+FC7LEf5tj/yyyB97pLSvXq/1lI88b7V1sjx+
NUYnrzTiw35SpSv/BqbV0b+qVRg70YCIot30b2uyO6Ioe9tFyTAzRUpHob9NPk4zQ9o4qZWD0GPO
neAH+l6S9h/WVm7k9xv9f59e/7BlkXrK1LvGYSh5p3ap2+hCHz17eGVEkvVZI9h1zj9s399lmP59
v5/A7uiopboSc7/RNnPKzq7NfOXg0SQXsSFzd0icnN26YoEOwLkqbRnXUh14ov2HDfJyD3nDN7i+
uyPHFTrjuPX3NSlO0N/W5GPr59V7FusZa6L3bn5mM4cM0TsE5hzmC4TvtdHJL4f7Plz05XAxf9NI
eFEcvDSrE631XO0xeeZk7+wYHajN9h0NIvZb6w27sLfY4JNRpIjXiZ/BZJsEj7AanpCVqzefnf1A
sWo9ynFUaa5UCE8OzpjKF9zGt9TQB1e79uM45Z/3+X8//o+jlemLR1QvcauoNtBdLgFfiFG30ztE
gGjt0JMg5mreezukyZGY+SFT0n7Y+/WPY3a5ZbdTdMTBK9uXlfuL4PwFLMuO0LSAn3ugBC/7GJxc
qJPdclMPmAU3cQhY3Cfk8Rn164V5/2F//tHw1VSU2Rs6QnhQIv77PNaTUlap7Rsx2dshuAVvlDcQ
B7hNGqbG8FKZAiaNjJb8nliZt+uULI2Jvb9vweIQfG7BXy9CFu6XbD2tvJDWrnMRpWktk/ncfau8
rYUJajf0rE/WM/XKVUPrLU5WhmRD1txHyEKqrVOPDKikG/HRQFSzYlxu1kM1I4qtuaXj1g5wrZNj
MbBYgzg/cgMmUx0NRS6Fufyr8YiN/RR66tmjZlYmr65OrWK31eYggynCrcq0vCeMOIKWgsMfcIJi
5GcUhZTpZX4bE03TIBLZJ7J0pPrOlLkyp/qy96u/r05Z+ZMPlOGDSqNCPopI8r+Xh2gxR0MwY3kA
dkNYCajq1F5cnQxBsnNn9wr2cH2XvEfmL9qCLqCIyqnsyx/r1JRKrIJADnbNElWnMxaHLOcxKTOO
Q6fEbth1vo2pzkAhcoLPt9ptQBrfKLjqdfPFSzjPBezHYQ0HDHe7rvT9YJli5A1MxRZ8AZBZio3U
ICkQuhED6AP+LbhU6Ri1DoatmraMyY3kG6hZSW2R8JG66cEBQ8eL4l/AhBd1D1PoagXhoIC+K1kk
z/IFKQeSISM9XEZwRar+0K+TDNICqPMBT84JRUWZxLqMUirpaUHgTfVWqsAUnfApfGrU2/fk74AH
M9fGpzOZxKSEzEmQZNdsaYycV9EqT40bDdhq7xS1K89umjT//lSLsPVzz+tlFQnbhgpt+ec8aNKI
X7u8lsTDMeVdittkf01SxKAAIX9DoPAJACRKtjSDv9HAO4rPAprgwTKo2HXpLLijtD262NKgVoCC
01/5Xj3psLCsVLFT7weXUf6THdWJxBlb1hlIq33gwF+LCiJsjdJzmNqlCWm3j7CIv3CJKsOnKyjR
K4XJMfa9eWWA8O8LVyzMbwv3y4d/AMLfaRYdMvlwAu7m1aX/a1U9tVW1n/TsyBVbN7dmKPjznzzl
j5/8Aaq8vG6amkT48ocf9RNHa5YdQv7YSJ2TdyeupzvYf3UXMPb/JN6uFqwuf7trsRG/msj35b44
VLhr1V9QJPbPZyt6W+q6bkbegjZQAyCtZj6fdvlsHTZv/zTQsJhzBOV8hdwbqfcTY5DyJ1WWa5J1
j/Zu50QPc+EmW08fatP9+OQrDGs/OFAZUKjrclcxF5mN8ldMpdeDo2datZMGVc4FJZJ93Tq3SpNT
8zTZTcgJy8NH60ALI14qjjI/+fl0Qb9wZ+arHKl73Th5L90QtoDWKVidHX5i77wnV+f8xQhVBQ6A
oHQwn161j+WuBDcbQ7upBY3mpSll8XSth3vqsxZUnOFiXUM5xHuWxrfOxX0iNoEY6eAJI9O01oyo
xDb3FH24f/BBMySDMRWtnVuawfa6M58l+wKpEL0Fyv/UhqtOCjlvw80Gxzodx3tzERkXl9IIowNV
S7nxzgh0suYUveATDy+dClApwrjgJwqv8h9S7YaKSlyF8U/OV5Ea/PKQk/ycLkrwWw1LF6NMx/Vh
pCK2jfzq6rkqB+8QEaEvSjUnr2G/TPQn1vsNhTa1o6yk/LZKIoNs9+/nrfKHVsa/LuojaLqdtHu2
Ry52qMHkQHOSR3Ax0CB8T3d+1Xo238HOr3UO7aibbhvTzGbmzUMNcvbs7d3nwtzVmwrwl6t1vpj1
p1mC240BCRAgb6uOEF5sPMdxUPFfo1KgB1pQ7uYD/YfA609Z+r9u4cOBHne6Fh2vtRgJ+QL5pWJQ
BZf/RnNFXB+e0V60wVM1liiF4W3gTFkt7IrzsFpMf9NqQcgL7vYILZCB9H7/vsTaH+xpg/lLiIkV
RkAr6sf1LfRFXFWiVzx8qFaKoiI9fUBz6xLrM0s7OUBbsGJmOjrUpaB52FS78d6AHzvPjFfdnNU0
87A30Wt89hdUvIhqwOpXf7hI9U+pW6MMewHDffUGjZUPE1TR00s9b1y4yiYnHAWjsnNow0jCq45G
FnMPNuGsuz8CnxGI8hls02klEUWJEKNkl2ytiCyq3TrRhUQmgo+u4JwFFNmutx+TyiwanR3weMb6
SNwRkOvKJKk7AvQAcEPAx5xqo27KSwYcq+2DeYa8AxD9xQTfSXRBVCJTZTNpaSfN2HoSekTMZiuY
ALQbegOEbji6CygoqjNtdp2cJ1r73rr+SACO6hhG+cNoQzWNRikxG/WL2ofD2CfncuN1Z8WIt6xq
0ZUUaF/dFY02UT4q24SzWLi7c8GiyoTRnl8vg+OcWiz1ZAZK9+FxfgUEMVdXSWLdvw4Uab9K/XpA
oTYCgdl5eS8v56V5Z/fGXOhIXtnoCZit+Jf2AP/qk3SkT6orrXhVV/GbNjMDmTUUQ+/+c9CYyI+h
D7yoGGUSMVW4q+rLx+z7lYTHKiMuWReh7PZrs/fKto6wF7olxYCLxCffjcxdEXBy2bwk8Nach51O
02YVPRx51XvRcCdCnABaw+rO5PdS1VAP7UZ4uTiV9WtbWb+3tXUUnLqkjP4RlJ6j2k+iGQFHCGbk
YQqM4z489c/D4/A8PPTv7ZJTgQGn0kww5CVEaE6tZ5iP1KOVjx4uon/GxX64de8W3sL74DV6jo69
42AX7geNgBSru+vcPbieqfZXexUqW1ovgf0rrDJsRQqcwmOiYpt2o3o/mYDT8AQZnnpUGmln0CWh
KUQpjCpzAzgKbRYk+cqr8kpZQRJUatOwZVbk1Il6MV2YQKOS0+VjAUpFg2iw5zKOvYPgsjoV7+Rq
XxXaX6RaLuDzO5LL+KFL59JptA9faStBpAlEA78nrbgFfQ4gp5r9U9WCgswPO/fjrCe7+HaN6+zc
K1iDvFl3VAaeolbU2rcqY81v0NmVV9V/AojqKJ0XGyjSKQ4/e2/FesJ6mXYe/Hp35ZW39967DUk9
MtgI1LkPhLEhMuL3uvsmcJSvXbvX7iE4d4/dB1EIlQhXgfAodXdtiUpObejf3Fv70cbB8FItkV2O
HbUlr3sn9+4deaktOHBaexfb0y11ayQ15aBha30NDL4ob0kowcQcR08VfTEB0VdBlAj8/v+SdmbL
bWNNEn4iRGBfbomVuyhqsXSD0GJhIQBiJ4innw/q+actyiNGzITabrfbFkDgnDpVWZlZFnRK+JT0
9PypSc9GRI3x31+AG+ETfTgSrf98MRSM6wARBljhRjNjw2A9SM4TJz76TSWVcyVrM3yeL/KN6WAx
FN4l62TdMrwuWdeBPm8DHIf4o4mxoia7owekIWQIl4m6KXbHrWW67XrkiF1P/zXlMtt2zfTyeoBL
eJoIhcdtsy93DaOdyp2FyJf/GO6rvf4YYf9wb0Rz/bX/nT239yUcqsGu749Mkjrue7hq5lJf9p/f
ONt15M1Lk4Yaf1p9zZ6nH8Zw1wh2y5g5eUm7jx4d65oIKsPwIDzAlVZnIRZBy46vZlkhPD9eKTOM
vy5CDJNkEiKip3SR6adRK/bFyCKcpJ9TA1ADp55MLaZqCayar8JTArqVAWrZT/XjNEnldoISpyFl
E830H4puCWF14npNHGm43GUwQW4cLEzO2dwnnOsRdQoaBUIeFSDRIJhUvhbzsw+cLVNNeNV04fvZ
gO87Z71Fmmci777YYYk5ClUkSzgcr1T3+Lt/lZ+E+w57NfOWWHINe/oLIWK6nIElH7ZoVG0XuKtW
K0xe0kWMm/xsZZy9VLXPL8pj2UDXkGDcl7P4Jc1nCq3RR3q8zePPKc5nx/zrUfjl+pdeTM2pzXOm
rB85Cgdm5M7TvQ4HvNyYQH8/X2p6cD9d6QJMynprrDqVT3p0Td2r7mvyPECa7enKda5+pOkN/5Gt
m6NYmvLIhYSltg39aYhnBBEXZugVkO4vfgU8PEThGIRI/OKTbfTHlfLjUJXDOT3eactsb/Kqitnp
Nv6Fgc5EUo5s2viLt/qBLruf3CVP7bp8LhesdadwERvSoEuHWdNO/zDFg8aZp2+6V/1WOU3n189P
/y/ti6/3erGumzY9d+F0rwUWTdE9atLduMEMcBd5CT4mVx6N/M26xOByOLrwbJg1ZOkX1YlgZGba
ldGRpJTzel99RKS/t+rzaM0yBgozSX0bPUdrdZst64fQmtFF77OZEtsn2uYL6DdX+m3StJG+Lb8/
bugily+70GijnBuCJouE7S29E/Yx1tmMcN3jHelW80PItO5ZtmECKiP+fn783ytIEnOFAToq1ne6
8hlS/1gpR+t06CKxqWiWggHK29aPrpZTf7+Gpaswq1iO6sW6V/GBlxTrWGH00d9YVKMY1Oyuvdi/
7GINXEw0dFHSML+4iP2amvYmAaPCyjF+UjbxY4Jr6f34/vPjkr5D8jwvmsrYmpsWF7r4LNJJOstG
m1eMG1AA3e5ECEfx7WlOMVWsDefnq/39M/17sYu1WpyVtM2ErLrDXG/dIqgBa7g9XtkRf307f3yi
i/UnjkczDQ0uIvr5rRQo63R5LcIqf9l0k8GLaOH0wgF2ucr6NDTjsoyng/nwIiDHOm0Oy3TfLw8k
BXPLPawlv03t39myeHgZ3BqaAGLrEwCl8KRvJI7um9ClBENZOlzpZf6lyWJir2dAWID3J+Fv9zUq
97J4PlWCUN+hr60esvfi3fCSBeVUtR5e899KSR1aLseJaw8HfGOiI0JMsUtd+RWiOnThA+XgtVTm
exce+yDCk4pr+WT2pF5ExT414swUqnQaTo8wbxu/I1DeJ3jpuYMWZMJuhEJ92IqRHf+iiNN/H54h
0BzcAokHgizdRuzE5F7KX19uXRXyPyr6ws09UwXDSpyMagyhmuzKMQPa7cMvid0PWiDPuq0OtV57
ZMh5tig6x7oxEC5BLLzGhfi0DPwS+b5+xssjvurHcoz7Mr1DFgCLzYLCndh33W042knhSKvSM5Zd
ZI/0Zm7jbT7MxGFWYyIJutbOu1urwQ2B99R2m9AAKohHHCK0TfHRx3YtuF0/s3J39NFl7AaARkWw
JW0rMFM63Bs14TSMfAFOUW9HhZ13bN/SoUCraCyiA0HcCd/NG2hiafPyXpnBqKzfIkCV0Y42kePi
8Lqc6Gk4ym0z97APQ3tIUYc+vidvKH8HjCybh9IXnqT7w/5KFJK/QWwmNkQ0eJgXotARuGzCVaGS
spKl+K6FRWIgWRln+gMGHuNjhtzdRgPZvhZw2P3etSvqC3Qu5jKnM+LKjX16NOtrWM+3DQ55ViZT
JCqSomK+8nUTGbFktINVCXvuRMzdPIB9ZI0zDPbOyqzpZ/pK0Gct7LFpDvhwzfjo2xF6cfWL2C+Y
1qlo01LYw4BAbwI5r5RnA5NpKZBQ2XVXwrKkfQvMXBDnGY1YBsWI+XBfP24M98g0897aT2qhSRP2
6ZqCuHb6YtY7JYdsn92pTvyn9Hh9Pfmf1pYIau7mmKDhyuPjG4mvEcqpyRjPRCc0uWQgresc8ddq
tVlB5H4pZ+7qEcb/pHq9owCdqphX7A4suu7Ioz6lxB0EUAvTmH/mh/1jbfCKJo7idIsiDunC7S2z
pYvZY+3CrENt+J+Z0Wil7idR0kwBMGltOmNASC7jf2GKA2p+9tQmFGVqgE0tsMmWb9IPJa8m48p/
Puy+N4ng7EzxF8NCzbIM/eKhCqJwyrVCM/ede7LJOwMtOPoGQ0tRo0DtLWm93U3qqP2BQc0/X/uz
ePoaiqZrT566ULNMJpd8faHCMJIEpbK5R+L+YPCUG5wQ7hib+oTD2qSHqekUXZtO8R3G/fzE/171
osaq1F4IlZqrduAXUcCQHARGDCXHwUFAvH0GdTgymrsH0To5iQ8ewfuTJ73DInPFV+3uWsLxfSN9
eQyfr+iPbFDKFLGxGBq15wWAz+nUwC9QNa/tn29J1NfP/Qkc/3GZ9DAgGai4DJ5gPgI9HMkSXCEj
++hcCw2fCdkPb1a+SNgqTek0zZR4xhA4EMm/mwvTL1ay/5w5Bya1Q6jhgIde6uJJg15vakI280lZ
iKwYqQiGEb4a/LzcZGu66sVdTRQKrO/IPNRvAbwYx1ZXj7G2d1DsCLPnsyuz5CfN/qT8QLmLeuf5
9fnuzkN7hMmOi8qHlRE7/nwCu9nQnocUGScqRrG93nW+R1SZhtnPEUdNSBcWGjb/Z/L7JHDMUc4T
B4Cf6AVPsqlPNcktmhFsdFczIKgbf3YzA/5YrU7OanA/Q9PJW7kYCmr25mmDPh+7pMT2J4T25Enw
Em8aD31uNqOtNLuZuv2Ph/nTIxJQxKYYt0xT7LG6ndr3wQfCKJrx7k5gqOUUTFDwIEFCedLNHpwd
to0Lmv4fzi6gxz4pRjGdx/FiiZbo0/vYcUgG+S0HAe7y3UFgh0LMmk88gsnpZ4rBJ9Rdpv3AmAfw
/hNkyn/CMs4piHXXZ3eNvHEakuwsncDZ2/GMfybZkRpMgsGP4N25klcrU+J88Y5lzHM17NY5Exmz
8TWm5IzZohgyijtjf6D7m2zKVfYESdCFAnW8byWb5Pd4r6yVTWXni/w+8ZtVsWC0xLa9FT7Uxz2+
8QxiQDsQr884l1xBWL6DBKYsK5xUIvMWDPgyF9EnLbrRHCGkMlZ83BqrfDlFIcjk8oPw2P1WPGgi
C3Vu3Va/udG+5SidCQ/q3tgd76ZZEbDoUdDChPbL3YEGH4Ty1+6xeTwZs3H/836RpkLn26P891Y/
A+kfASOSxxEjOaUg3zEXJxhYkY+nNIJbQE27A/r+f17vAhJqs7zMGkuHSw10rLpMRQpiTyM6KG5G
HXK1PvrWz/v6Ki6rSvVcSHWucb1yTuq0Qw6Q2+LcAiJusdiY2ibVfbls8E2XIUok++L++Bja4jK9
J2M1N+fX8Fa7FqT/chYwdl20ABsZrguh9uvyhVwtVWI9FOASw133fFxHz/n9yT/51m2LxNPpd/Uz
tJotxJe2c661tr+DZdMjUY3JcJMziXzr6+U1tpWWGlVxFz0kG9lNnsslBhQbnc7Izy/7u5UuV9Lp
uZEwQ1aXP/vZfywuOpcG3uZidldt2v0/LhvT6PR/8GEGdawefUT9zH3+daLtIiC8uIqBiX+JFcw+
MUk9GL8mccGvnzaX5HPbpULKgovnKExr+uQ9PnyjF/oSyR3QpH2mLolXBX1zlFL+4ClYgUXO6BIZ
LXI10OhiDsFrLrxxkizriZgHQaJfDo/pVnuEeUO3IXT0uT5X5+qNfmNO7m2uEhwWhj0skrmw1rcV
ZgGCD+Q0V/xkrvFD3iarkzfJlLXFGf4UFM+A+tA/Mtke1hTawmyNGdNNRXMJESyMTHxlnRgsRPB+
flHSlABeRAHEhFTr4lT7IHn4+pAUMzHz6nw43OmL0tO29bZxJJKiYdF5g2uCwMsE2fr3//OqFwtR
tMwi6kSuOnjWtnpE9vpxvI3cMsjw72iD1kX8gs3qFYrjd3GHSXBmSVL+U2UAz339sHKoNNEYp/Qr
ST9H71w47TK/rYZZOzdw1Zgpmz6AO0iFVz4M8GASzAfwxf0N1dAHk6Bsr7YSyK86+/l5fAJp396C
Dq/QVHWDSQkXz8PQ20Y5ymp61xAZ8zX9L/prSE064pTkTGboIr6r8JxoTUc7eDknz8R5hzEZEChn
L7lTLIZhRn9dYM38fG+cCH9ZIrKhTZAmcwqkS6DJzI34NMTnA0SzKFAXinfyjYDGzE0JEbX3jkSS
bt2sEzxAj4v0ho6h2y/Fm+QmuwViPT9lWyWQn/K18ZivI5eu9z3FZL9tbs0X8b7el3gImLM+nnWb
YU4Hfl0Eyka/Qb+9Dj1jcXyHoSKu0Dcv1V26wl9x3t+nlaccHF2yoSVG5kzbYcLs4TG2VwNqYmuh
2ObbeX6mJ9YFontgxgZNZac7zxQat4yfWse7+ne8sK7EdxDe789Kw9EY0FcDCocr+nWFSUpuqtmp
OmDOCiFjAQ4e2zL6QdROaMaZYUUrcsT7jZJe5RgcvPeMwoyq9pZ5W/YB6GsB93g5CTmgRsIBF7AJ
K6AkqL9xGSDbDjFqVzdYc2GRxXgcLBtrlmaIcgRKGc1h2R3nJWQGDVcWdY4PaRBzQfqtvkqYog7C
dMPwaewjl0sZKCbeW56MTC3AsPjzWyR4+XA0LoRXdeDZFQ7krydtVdzBhSqg+2E+Cvmcdu3tAHti
agHHjgrvDpM5nKaSGdYZJ4eK+Ay9B98taoDWLbEFOm/P8ED6RTrazVxbhJBsnDgYHo577b4xZ9mD
BJ9AQnnAzy5KR/xbZBhjuK6BWuIAuUt34lJ8zJ0SlimdeTfzz0H93PutX98nBM7hvoGHzEs/wQxo
qS9QxaxLP96Ft/RO5SDyDCd5ZMCBE96m6583ify3TUJryCKQylgHfxOripleH7oDO7h/kxeqX7nY
6S0sOlLtaiq9VX8a364Ek1NA5LVUQB/IIeemD6zhHTYnhgnh0DPBGehKyeBhFkzeHJHHqrVFv3On
nnvo05ufhQuwO/qwZ7fFgukNAg8GuqEzeWTRFodIxYu305uOxVXMJS/f5O4Rfgp8ZFCs0gvnB7sM
dOfg/ga1pBqebKME+vGxc/AtDrQQJpYFIXmwQwqlg3uwDQQQJy+iUpnat6FX8X5PBGoUEnbrgtSv
EipqHD5dzSWBdNEpaVhuiN7Aj9MqX8mcjuWSHif84Ygi4gwfCMivnDV3KU4kBpW4Bqt+OupoUvGX
04XJUwCTgPJFE3idEuUSnGhKngZtYOdj+u2PvQjT+H0yGSl81gXW0B0/TkF2fy0IfsKmFwGaufTK
pJiBGUiB+XVfN12XHE9hQx/p7UBy0FNWjuw90x1IJAwPdI5n1GBaNDiK93rbBhCWWfyJLzGyPCWz
O0Bro/M2hyIctN6kQMHMGvajAO15IrMNmO4J86vTVv8Su7/c90W9FOZCLqbgeHf6erLzE4HP0Djb
XN39QOcxK1eHmQCFVmRdphiimp+ue6GPihizo2m+heji+Lw6sZrM3ejpGGKFN2Ew7evKqd3p58br
qR3wjJ+XkEFYgb+QQ4M5Qzxiwh2fHMK0q+MgdkJ0l25AmN3D/HCjejVpzRG7E2xTEJ7A+57a/+it
IJVd2Z5/yXK0SVdBKmoSmq2Lg18Na0DxJE/vzHvNU+GZyBQDIzc2UU00XGhuMNkl4YatzqBNgGxb
w8AounIb2rRKvq2iP27jogQ6DEqSiucspeTiZEfRbAWT+u+40dmY0+8QXAunmBC5yTX6YXDooxK8
meSQzTR/AHxOH5AuujRV7ztPWIezl3LBycdmnFAD4MgSLynkIRDz0fYEp+AaZUL5S9n45VFelDB1
XWtGZPAZpiSauIF9JUa0zitLi7MhJEw0uM1rxIDS1qHBm4QMjMa8wn6Xd0Qt7qz236+83+9QOb79
fzzY6ab/KDc004qGLOb9GrMQsALiNFYk6jS6VJ533NJgH3HRYzIjC4xFP2kUIu/aZvuEvb69Xjpe
tH61aZFdHP7h4XAs00M0vd4zKRF3gOf3DgPViYM5izCbJLEEkWv9g3f+POF/fgyS+Zf6UkNCqAGM
MMUTHuvX59Cc9cI6Rml6x2wdGGNT9P8HAftEzjfIl0jIMA88sbwmhPvErxVP40t0w48oaLFvi5bQ
umGsS46yQjc7p3MXqKSlaLcxlVUcxZnMEnF6AQmfoLCJfPgb89OJy0ijZHYIGiRdrGdAQKzf3t4e
Md4dXczQesyeRO8fN6YJGkc+YkPyRqow2JJfLMvggDv75Hl3AB6YvmKs4n4z+eBxs3m5J5K2k30G
Pyt2djvZSU0o+iQhQfhM5D0TjY0ZRkERcG7B8XH0ZNgXskPjCLlbGgwwzpjlJmE/NbpTniE603fL
aOGlLNXzcvLCkuyzl1OmWYiUNL5oRPGn7u/3mH1yIE9qlZ9f23fGucm5MjGsFAOFNy/v61szS/2c
ZK2S3OH4i3XhQ6TP4ndexh4XCZ43D7mx68Ye/YLNn/gZdlQfGVLYm34XgUm6JoGjuFIY/g1Hp0cK
njqp4HWGiny9KeGkSwPUmgSNaP/0/EFbxi2poIk8vB7Drga73Vf3MKExORAhcmnP5xtUWsUL9ini
XY2FRun0UCdlr3tVnn5+Yp/shsudphtU9kyrRZL8CcP9sd/hko9GW/cJXPJk0z2cM5fWbUrukcxK
8t10Fe46fDUaIiauA4XX/coe5e24gLHdz2SS8K22Vt9KFDtZYDAZHsnrDhc5hbFUfo5B332KYdAK
GX8ZBlF7pdr7hFku7h4K2DQdk/mYjJG6iBO12FaMQBfjO4HWmoeFDzzJFLu3mfjGnC31V7M9vcZr
dAQqrh3XpATog3hzXy5vgf7QJubKTGf8ttyKSFFrVS3lfdPojpl9dIfAyNei8Jz3a6GC/90Xzikn
RRjhv4u6p2ihayRgdWHuGyX6IstTx/vU8PPeMcJ5psxkBNK9wmGlU0rXC5W/T5cFcXbkCXAxRU9Z
yeOLVeyYP+ZJw825voGyKhzsrvndvhs5sHtLphxvksCYHERYZAYxqattDMSJ5eNdEmi9rQT8DgMS
sCzx/KFxqiMFaXi6tSaPf+AaT7bR1wxOiGJ3o8m3fY9R/p3O8DMlnslQ44PXNM7wVgv6bRJkb3Sk
NjnGBJv6KZq+deezZHzu+zTSMBjnjNGblEU54P6tCibCFYTJYbXbte8JFOzTWml3uEk9iZwzdn8z
ONPfOSyl2J9+0fOH8hSIvH7iO80YP4GikgN9eXab2yHEr4UMPq4cqX4Sj3ulWSMF4vdihk2CPFEX
Kr7UrPs2KMK5rHi5sj6OL3m0LQsvLbxj5IlogHG8s+ym3iice836XG96ONf9r5j4mK71+kZqg3Pz
UKmL/nBbnn6V2kqSNnH0YMprXZofjgyJ6IIKOVC/6MylKAVW7+fjiyJtDtpOWdXxcpRvlPopjLyz
FETH/UFdmM1DFi81KxjCeW8FLX+12BfaA3c4Jm6BCdlwczJFZ0gcRPx8Cx4eLzlaGrldGr+jflVg
nBnOQ3k9hr6eL6LjRFQ4IV/Dj7VajtVWqLad4pfwWIBCdKY8+FobWOoqFfdHpsepmALMZXNpZCsB
3ZG6MBC+9KtzNu8YHATVYPSiPEgTv2ZZ5aujtB36hajusuJZTdaCcM9f75gMzJQOxnhwlQg6WrQR
el+U5gN/xwq4s6T0u/5Va9YNo2WHatuPnmj9MmMGd+AFLVDV4Ugyxn5vfOjWL3GAxdKspXY+4nOj
yuuiWQ/RJm13XFIxbjt1Z/avDd2x5iFqvbINGth4eVC1nprNuSG+Ex+GB9XxFvCKtQJWAL8Tnecn
CrPKbbFlH305DpR83VreiPVc4vXHoC8Xfe/J0ULv14rplQqKmtr0NNFWW1vDFiJBOWuH7eRfcKQq
rm7qFE7zLjHXefTcnTb5cNMc1zWLJNlZ0a/OeOvNZag9JJPe/IRprLCt8414LP2DOs/gNJaOMNgp
RuG6rTGqt7GFo808wFTDjsSuvEbbdhyrMH6GoGscA5AdEID2L2ILKr/GixK3yT199FTV7qrASuyo
3fW/D1BF2kAT3FQMGmEhC4s4C7TC7wG4xCDXXOHk5HfSh4w3XbeQIz8t3L7wD/QWCzdU7ezsyLTY
q2VZOAIHf/+rwWCPVKO2j7R+E7eHBzW4UuslnSu2gUhBg1jPDETNTWuIgpGtM6NI98Z88aIwgjYL
wiY49j43a2ULQfManui5XqtNECqrXlnIzS427IzXmc1LXMAJMqLXR95oOg12RO1cbN1C9wwxKIYX
wcJipC32Ask5l6lsEYuoT/ec03FmHp4jOJOqy89xt1JJcRpPqL1T5+vtohBcNBaDEzdeJSyKAvei
MTiOmz6dF+k8kxc5GxnfBnDN4sM8eObgDaoXdbYGyV0yZhzLD3mIc6uN60+X2wlWlhiIFm5GMxzP
fYZNFU58dEvACVy20tu8nYcM4GJEzDjDS65yDCz+sd3tnTjzxTIQTKdOgqpeGKPf8gt8MY5+mwUY
L8ft7CR5aUpYmq7A3+V11LVt4v9KeO4d3oKMiiDzm5OnJPZBYov7yRt2SGfFrRS3ATVQ3MFy28rj
anGFu5BXnfi1qyauTKTDecty42xjYPQrYdtevNe/BvYjvlWqQ38vx4fddBOEhCAG7BTZi2rXZJBm
7caGlxVOKM06ZVaOTp3Pajq7sOAEN0M7wrK2XJlEjwkN6KNIhHk0IF+DWxg2bB8NA6bIwQB1RCpE
fnm2o9GVN+ilS3TNdJOxYD0vilOQysvj6JyOQcRxmXhiuYijuakvCtnDGFUNWmozaXYEO1XnwnGV
W3DHsCjzm3KRnf1T4jWIfZC006qENRVOPUvWbtDJLg9DlN0T6VXp9eu8tzW0yfA60jTQMo5AaumK
OQ7BWXRk0ek4ou5CNsx7v2ErLEOciticzU1JftEjyWlvZU/NvQqNDyL720m51tsfR+zYwYbYAxj0
4VzFKKB2kSgr4Vm/0V710VbKpxIUYJvyyXH2QfkdQYRyWc+t7qXn+zOrDT0cvEOocmhJ++C28QCH
6mcchA1xPp7vxiOAz7hPzm4Nwaieq6ibKrdGTdvZxg7rrQx5hGvtlI/qrrvTqBjQl77py4OH8RJe
zx4/Fa5GnYU72AObXKOkt/COVR6GDcS7IltGGlnVstqS1Ak46AjTfNd2oTAk/r5FjwVKYyzCpib4
zzuKtGd9emBTSqiNfiM4zcEu4uDIo17HmTMOM+2eyKE3gZnMjuYay7YucUPB6VjC3WN/utWw9UEc
CykwcXNmRUouEsvoiQhY1dsRuhbgJ4Qg4jub31YNYjJZgPzM7r09kRIA+L2gqBecIyMM0d6vtPHl
ID0qjad2/plTDfVV5RS02DV3LFwxnih5GcEPnhLQJmrzcHZ40ym6T241PmgH3wjfz9Kblj0MAww2
nKoGeWZkb3mDvkAMZw0UxIOEtkQAjyw1W5Kka+nuJ6/yh4Tzsu0i0ndscLeR9+Yae5Pj7HSe156F
QskzgMejycduhkoJHf2gvIbllA3CFB0AzpVAAb0+3YrJAmzzzCCPSaxmN5sK9d4IJEq4DI78miPT
lMkJ1wk9vhCuz/mlzj35o0YBfVjmtq6tDtUvgdo/dyMUnUsM3Ybb3M6WIc6/Vb+TUadgADjn30AG
etA8HSjG7MHwcO9baqAxQFWFW6y7o4NFAYfIHGsrhjgeXqk3Gxt3q26Z/T4vWWmtLy5R+aDkAOFb
si5b/8T0k4XZeyVapMfTnmUhYv6HtHDq8SN5TuTPP6S9oKxbmI8lYWgWlfMDOfUBlS8el7otagG2
wiZ2rJnL1kfjpm9iv/b053Su3VGmqFf6ZZ96lG8vzhLhjVGoGHDNqST+KLNMcwwlIYzkvQYiBbKZ
Q1i1G4wsGGmLflizO9G1si15Qdnar/W2BXmqXPpp586hZpUp96NA6zZ5eXtGBxXNE5Qt7VbGFpF5
B/ggYhVCNpF6ShyIp5v6vDOU5QHcuFo2ilMqXly9UEOG/c0pJz3Zt+eFJFzpb30So75/SGjKcD41
SHIXH1LKy1PV6YK0x48Ga/x61r3oL/Ebws/8t45fX7TqP4qX6EldKbxU5BPjyY6v9A8++0LfbwLa
EsQlHNYue9X0/g66cjKl/bitHiIsaYWN1NllMhlGHmgh6Y6EkPMc9KobjoFc3pwRADZMYEZjZ+5M
eVmh5omcmH7q48iUD/RYpTfj5AO3Z0TceccgcYvpCYvjEOTQncsgynydkWCyq57omS0SFqrqK6qv
CkENtP9CLiboCDScCFeF0tEJhmyzu45jQp9CE/+n45TdFWdfrf17FrN+8rSDM52R5upYLSJjrWd3
59YuGRNyk35Ub1TcBMN+YT2ouLjcD4XT3xJ4TxBCGAOCXPoKTPBdBjJVutb/PNVLpynr0OadedCk
fUm0BAqi4YEL7GBDpD1CCGWIEiq+J3PePijQXlSb078p1iYToMorcMp3xIJbgcqLik6VFRlBxdet
lGSiWha0V/eToSUGNh+jYpfCS6091GBViqvAVj25xuP5nqNd8QTZjd9Msi/NTwGkejdWfUvektOd
epoKxuoMYCe65pJjiWjPqUbzi0y0vz+qgc5s6G0I7w9+UYrC+mfw5Ttl4OKjXKDYUdgqlpSyYeI5
w0XWPf3XxoZ8Rdse8wu7f2a+AerE+//TJpGwKwPwsQzpnwnKf4SjRBnyaoBAvB8YiIUckVaSaZcZ
WfK8ideR+StNb0MNzLN7GFoFs3B5dHsS9AasQddnMHIcjUS/cWr8dHq7Q74l+Ci4SOZgnD8LeDyR
JvC4O+dIa5ImZ/+UDwtdXB612CmElay8SeKuMbdWCbDkRqY/ong25wr9Kx3Rtp2TPgBXtE5XBPHR
M0s3lT0l9clE68OypQPICF7LzgEoEU0qCwFtdfU0RrsaW2ZxQ2UWJo5ablVtDsAXg/FVTyczkBP+
ooOEQNQXJ7IxQj2jkt7a407rAkuz65aFcgWVlL4RSj9f879P+wIAVKM4bdEeSfvDQ/Z+pFi+CxnV
eLihF7/BiePnRfW/7I9/r3bRYDOLbmiSgatNVr7oRSO76R1EGB257a4k8sSBJLtR5XHGdCdXT32R
eZf0KkunO7gAkCZeO+8WaM1NvjfF2anlSPZENRjPfnvwJbKd0hkOfnKcH+LJc5VXQlmQnLxGdqXB
//njfGfITg8PjzNJl0Rrwvq+bvfCFNM0akRpH55R1+SQSxo3ymejCdyCU5YTi06yNF/OWIniQW5O
CU9qeTqWmrhUvh3eK0wNib4C5but8/PBEdRZ3Dskf5Of7zVG73fxw8X9XkCSJS7d6inifus74DXA
qZFYicUR7ku9QzAyKjfi2MCpFyoBjmDjVOsbR1sldQHEHGb8ZwRkCOjD2ITEww7i5yf6XWP4eYfw
usEueaDGRWtDMw+ZdbIaaS9B7jAnMUuNehbI8UV+GRksQTOAWRHSDLyjsWYSDR7Ik/QYEqehBId1
QXd2KpXsfHSK4spmmRD6y+ObePQ/Nzf9/z8iU62WZd40rbQ/fiRLsllQ53CVbkpEIte4Qp+t5h+u
dXmo1cNpOGgNDwKfkhgDpMwzs4VR73pxkwibCgStWwlNoKFLYTIhumzQEc21aiemmI1dAxbvgUQM
p2C3xKkKlkLtKMwtGd2idQXZUeUJdEpwe86cmm5s4rQhMk77PAIqzaDYwlk1npEBleUm0m/bcjOU
G+yCRe6lfqiauXAIhNylVlTwKqx2erg+lNtU2Y0wYnXuzsf/J920sg80BOjOCZYxzshcdCOe3mvh
NCdODpx41pUl9PeD69+3ZF4cXMOQp1pSddIezusdjvT4C+dBdG9gZ7rHNb/c1IvuVX5Mfom3Vxbv
FCt/emfy1/VxjGtjPIi8M6NywpODsUzDWHXEZYAOqs1xpJmzA7WA6R2FQGCGSeXkGJFEfjziHT7P
IuhOM0r/HglVYx8qVz47V25x2uE/3eJFxOqOeq7HFktYItenR4s+Fl4IUAqMj8HvNZ+Qe+y2Edbl
yHE6vK78YXCK0qbSTE8ucIuMD78SxCc7v8arkr71d79ufvMiPDXHSQWr8fxMNMP4RvWzE24no9Ok
jsVsi9TWf6n5OovsvHIHgui1w/B7a/fiBqYb/GODI6iW4ybm6YAVaAq7GqhvJoR4u2OpbR+h3tAq
xbwhdfX35AYMpf9dMAzq4AyaI49Oh79de+WNfe/EX9zTxQEdHWV9MAXuqY1wVmdaghNjxUdoHKdo
KOO/1symtPLokeweaJcepzl0Y2jLqXM62SV2Dmx7rLyRSDFXC4i7m+AtOSSRnEmDnYGaHYMydX9e
ad+J55/3bUGkESEcI277+izPoyINx7SW9rlJQHK0nvuwcUMU37mlsrJrBgvXdsb8+KuvcfrW3xf5
v5e+WEddlXcYcFbSXgzdET6a6bQcIqY95YSMVQYLRr4PO2n6x05ip0Q69HlDZ8AE1Y7BIvgZE49r
B8h3BujFQ7lYYN1oxV2oTduvmxG05XoW0yzpbQOpVG/ruRMnrl64HHv0exSYRYZdWF474VOzrrCP
rXOqHUtwq8YJGUiDRRwkMNFWcNitZoettFcpBqjcqRVOHsvxyjv9X2Lrv0/2YjGKSiobicQO1bVZ
MtpYk0mZXcsOz5S2ida6le50mnOAh8j9s+7AUiy/bgIBP+mzpzWuVs+PmnfGgJEmLSYJEIFlW06m
M+soztVDkPKtEEiAQIz2ELsQeFvZOZlORabMGFvTkXr7wDgTcgL+jAuLn9Vs6XbS0Kix2RjTb+PP
dXcUbX0aQGCTOZbKlOqQUERUo3Cf7/r3qgbctdk8ZGvISvDrN0lx0CkUvqHRn3FKEF9Plh0hWwzx
uuhWtbgV67UsTL9OaHOFmxPcHOZu6MsSiyvhRg+3jRlwZoqwFUybbkjUuRXixMo7nvxEn5/NRQ+N
U6DPQYvMppIjU2HFHWWqxCvnoDHVmj/tgotcW0KeUGY1a+2oUfTT+Zi3sIzeVQbKhE7C1mtdQ+bT
+4O8Cg1bnuSnfqZy6NiUVRrsxXSeWv7RsovIISsfLM9KvBSeq+meJS/RpryRflUxOuDCLWDq8F+c
ndlu21qWhp+IAGdy30qiqMGSLTm2E98QthNznmc+fX9MA12ObFjo6mpUHVSdE4rD3nutf/3Dgl5G
9xYWtjGZo6srG5qQuoIvkFarHDGI9MyCq5ilhsuACPhwHsUzNWAwpPzyUOnzfknG2Nh3E+yMaVqm
1DKElpmQiuQr37L69Un4n0/5otJkOq70YEJ/l6KA4NqvqsZJPD5K/GWXGdpnj9nMkjFHxhYqLchH
gVukL0NtBfDb49R6bl9tcpmubRJ/j7lPL87A4gwJO+IR++KXDVNmt41UKPckofT8FHUhB8ucuIX5
LFrYRGpry/5Ykappr1ghcXCQ83017KP4popv+nlSBmbuVr7LQvLlTUsRIo7TdEw8QLyjUR5q9aSq
czU5qm4MAz1xjGJjE+TYQv1YS7orZZtM25hwmXFLlpe9Bl7u1AInyVtei16tMnXHsVK2bjuuCxTj
rctfWx5TNlcabxv5kE230rTJmH36K7N0DIq9bMWogJOS6U4zOCmAk9hEmpvAKQNrhTBIEoW37k9X
Nq256vrucV5U7b08jUIOcvCEN7VfqfUaPza7X1BO6ASV/I7fPGlZXKvfP1NJ553+Py/xEm8crLAz
RMjnFTCdg/oJa+pn/ZL9lh+THza26xjdh+TcCBUWVfssXvGN015NOKckvWHF98p31xHR6S8iTAoP
yk6/RTnmEffUnOM35koH8sBcTDKHh+SkAkbPvjPy62yEFt6nT1ce4bxVfH6EpmpCrdRNU7k4UE0z
T6MqZtvX1FVSHbAjpXdMwpX50hWr0F+GxKhB/CScG5ovfnFstfOo88qShdr2xe9AYawg4dc0S9Xn
g/9DfVaYeqypKVuax2wBp7dpk7B3yTsvcamOEnynwWfgXSSLgUjcx+lt8h3NX5Uw71nD49JTN0rn
pN06cgeJMKhNka8T5Lo4EjOI7eaJA8r70KFSkWBcE4pUOh3NLgGNudNzrjLBRhLR7Rrm3phXvamY
cGCnGjmYB5gBC2kR/IYdI+zFSIOcrwuuOUCpWGn20rBWMuxq5dhAHKRVU7ZmvfXF3FGR4NLEu9LH
aVQr10bueNmNRozt4MY9v3ET9htQ9qTeqx1TK5cDzVAcJVyP1HrSJgw2sALmVUtYu4oaAYz4NGjM
IA+l2JjGZmQMC4qH8Zt18GsXMB6HCvwpFIb6xIQzCpwcSVspyCXJkIK/6LP9g7ottMf6B5szyUSW
tFEiJrJXqtu/X87ll6WyUHRoUogprItmTReBJzKbvU4n8CecS36dugsBAxZreMarC5s5FuYHsONm
GGJ95cOWv/qyP17/omXDClTySoMqtUC2P87fz0+2Tt2AguF0vqv3wPGY967i9wRVBrw8lBf+rlD3
fbEJrI0oV4m2zEcHnJdyZ4B2VmPlOENb4RIqEPgjpV0WrvgLA+50stJf+MtAbDKxgUNihI7M/YIJ
EYBmHsr4iMW4394m7Z3eHop8pwW3fXuqQ1D8RRAQt7OqCbH0nDBZG9Bsg3nTBDQMwDiBzQ4i3AIe
W3ACLBhtuyhmGrWPpW0ku0nq5oiMdJqZlZWvhYBwHLqSvOrVTYYxuLTXyEnw4JW4ClHKw99PRnOo
rCTY3WR1Rq4OFSWe/z0aXdE6mbJu0+33b0Q3vwJZPr6RizWeKMOkKBPbdS+7vbG3wy2ENP+ltlZW
tVFJcvKdOtqG6UpPHQ8GFfbGyi5MXTtb5eqmq28by/EVThsqLCfLbora4V3SA2Tpmhdp4Ts3LoMf
ERhJebDFUZUPE7lHXnOeUDPBNKEmws7GWvlYamcOxsAIe/X3AFaQeiqp83ByMNZZdWiVQ6kcQmsf
aicFmkh1yMtjpt+I1jWARwJGOMQtLRrDAVau7E2Yz6QpEOqxONagAKS6JlDO+mdmbgHfBPhVvSLs
ruN4hL4zrQvTsVtYIo7huf5zcz8nApXL3F6ZyGaULS7S9HMUxufJWyjz8bw05o0X3HlhvSn0W8qm
EBvdhqKz6s01RDDoc366ZVNLYW0Xa21aqYNb5zeBcfDaQ2Qc6ugYE8JVG8uUkohZFOx/bznddD+x
sWGJxqRjcToh2uiXFnSvgD97WeKKgxMbkabmIjbXYXkMxJbbHrkv+LnDqn8ViASmNRQZ6ubhUI+r
zmBQtfIQeFVMalcayC6OBucK951ikcKECNbKGx7aOsOv0pmwqEb0xLYnLWt9wVMd7tp3HUteov2e
pTPxXJq3xB+LhrfEPlN3ZUJr2VHEwqdN0sCaXRtNnbKycYSA+aHRF24Cz6n0NTfahNvc2vbmJsr2
Dbt0sFJf8gflGS5p6qriUNY7eViX8Tqud/x1X26tcRtaW1W5KVf8QbXKF8IaD+AHAepstexohNti
OjSoe7wVBJIKwQtYFya6EuEXOH2vJqhJg9PTu3kOSzqhGtFWDVNni7PEyaOF+puuBD5wpG7mNr6g
53MUxSWrq/dWRuR6sGA4wJCV0erba8/c2aUr/I1Enlzkjtl2HGeEhJXre8uM/F2yQFpYnkuF08rN
PXIP1z1NDyZN/YyaW7hfJo4P/yJ3p8nJUYfAsMPfAV4UaVSQlY+dBRb/JJQfTbWWpi0spil1SjRs
v0JAWWPGixPkJjBFEV8ErlxvfF566nQmcDZhkAuTWTLcSn4P4FcL02ihUc2SZATrwd7q1da03b6G
ELT0f2KC2SCeAVIhbALzUL4FZrW/sbOu+lWOWBAuxLiwjDkJ04iWYEQWSrtxJTEeG5fxTUlwL5GQ
2my1CAmGTgPkOv5NGGT8G0enmALlZ/DMPA2PHb3cqj/IO2IIB9QznMtk5liVK9l2AT5L4w+nadkR
+LXs5pk4O8Kytc+yvJKCbX4bgGfAUWHOkMEJOmV/GlfCDtS/z57bjfraYh2Ib+Br42bkyv7xjuo+
jtm0HetXucHfmU2A8T/8DHIuQSfgRkG+HRZq5yYVTkCEAgYL77XajSTKNfMr7Xq3I66B/MziJoxu
pXAfRMdWP3j1Uch7r7njv/GDK0flZ+MeCtqP+/JFDZg3k9WPAzWgp60nVsPoJDc9hq6If1A10cMS
a5E5YBZe5xDzZ8PZZQtuFpVYhdQZGnzdFVxFYM+oA3FaNh4VhmPj6ppvGpb4mQ+J8DkecGSvsNqe
PKfT14MFBWk5RZt4XNu10xoLs1sl8dqCh6y7IVI7c+dlsNJuOvPOFD84mVViRptjdG3Yo3zOBZif
AO6huNjhHo6P6L/VZzgUlVL3EUgcM/st6GnNN6qsi3rDBN/4OfykrhdwQnfqc4cpFgI9c5XVmx5O
o1hOjSPzeIhOmNYJoaMVVKx1QXmq8THjmOW08qJ+xYQarn2B5yTVPFninNaIztJV/FD2cxNq0A6S
K1I+pMV6VPfNeBNI8G23MNsq8K3JsWm0ifNgs5ZWLEQFG15gDCJPrZkMpz172dpjU9hZR8r2FmIK
bgktPtIK+esb6xW3y/bQTIzkFlO2SQ+jBt8QL7QFiAbuFew9WxCSycHasVkG5+mFpYhIECOLA9za
pN7oCG+1RQZ3ApJltkhvpV9T5CizibPpL/DDxS+Gi0iPEz5JPpnnlgMBK3vub7vd8FThaLwg6wDV
AR53xMn84dL+AzZmwqHOlolRyVeq5YDEkpkGseaRXYCnitVYA0N67a83CUg6wi5IZ9JWA9q8j6RH
FLT6QzD+qqyZG9dQLpGejvLtmhnBX6bMp2r2wxdyUU3izpTroxLTuY8058sAz7h0xq4EG4e6HBqG
bUuOsAo+2J/Y3/Xdpsq2bF5TtKwIAI1WFVmavyVjhRUxZRo8yjBbytSQnKSIBAAflIWAAEnLDmAD
nbpY6AjM0B7JV9Aj8yssXtVsS6XRMi390toBi51RLkdPvqeDYAHem24CIsQj088meVHHSn4kLWj4
qS6jG8va5LMwh+ERyi8ViyyX+a7R7ErUGSxzaWFlRy+b3UC7dFdvaz44HWIlEYor71et7FWMbepf
JB0CtUgMd5l9tmsPIdJ78ZicYffaUN0e8PrGbm9dP8Vr9lSGuxnsgBg9z/cl6JdjCEsRaLssRbOF
eQFy6kqStGFBT1II6qtloa6AaqWUBFLxTKdrK4vxjc5E7UCNF/Y1kPUTcgCTxVJsDB9hY5EDbV1c
vhx9o88M4TFJu8uJt9fvFDBG7QgZQPfu546iP1IUVrAnWa36ya/XAcMt/qYouKugNffls+goESu8
lqmzLFYoK0cpiIxcYGvIPguPW2LZp+WuoHJrhgNcVCP6w1C3at6mdNX656B6LKyjwSuzAKCASAS+
3AQMAD1kkBiutfbz3vlx5cw3rWrzDH32EfskrDbVsg6KrPDYY9wEawaITAW2sWPVbSLllxFvVfGs
o6Lo1fpKx/HJL3K+tGbjv6fMbj7857/b+uQVidRKmXcqstvCig5l5q0bgkslE7om/tDFbIroc3K1
w37ykQ9lMZbOZ12DWe+z4d5U6YNXtNtYeJsywKN1bUonZhwYRvmqa9I8i/ypmN4oz+NyaVsPfRu6
MUoOFRbjAKveYGhKLm2qEcvU/dJ40GMvwKQlxhMFyINwxrZbRnxyOeavw20ndU5kP6aiX8eFdY7E
HJdrXNkAlHmvunwjHx6LekllGmwlH8b5sVCd8tWp0mYrqbeqWHRApdhLNhA2nvLp7fvVd9mQ/+/b
0EwVfycdk4X5f/8A8QydaIsgi7yTTOwFoQVVdeszXdfmYaB0ZaVfu9YF0Bpr+SDFWuidfOnoJagS
pqPnvUbJXKt/f1dfPk3s+ZBjIbabCWL/3paBPqvzg9o7RTYYOyDyIRMnBZ4PiQs9QSRuxLYCmqxc
y2H8ND+cH+js6mtht4gB+iUQqWf+AJLGe9Sn0hE6RKKdZD2r2lmDCSkcWdvldu6qMk6lOlRXOMfR
nW6jy7mR15HWLpReXfZVschIQYK1hMQqXSBvN947AI2OPo3DPuweSDfV3Ym8pO8f3CUa8PfXm0JB
1G3ik2lcLM4oaUZ9qFUSK6LnusNtASuh/pdOdmp4jgpzpRZX3tT8Iv757BlXGpR3soGwFh/ZizK3
8AZCXCddOjX6WaMhRzCWjrsOc5YAjW185WoIQL+6nqlpcG/1+f8vrpcNmowAs5KAEM5aaoAVnf0e
w1Rw4IgGpoQvjZhOerXHko0Rq6HiNBo/fUC7mMTSDq45xb4o3aGr9qixFmUx7ixyk6bnocZeSgLw
e2+8B2JAFxnEhCZdjth7ouxjzNhIOy/dm7MEUdll3U7zXuKBuD790Bh4wj70ibdsep0fQ7a2N5+3
j2r9WmdI/5xR3WXo7dr82DEFNKzX0Th19knJTgLmUJj+aYadXlUrT6f28d4UDF/VbA972z9lxm0e
o9IekDG1S4+oZbSDZkc1gc7N7F8U+vtJxIssw3+1f5NFtuDgz9JbKguPA0nAw49I3xml0BnmvOrm
DtKV1bmikw/FfdrgqJfGa0Pc2uCGYQhbVX41oZi1ZgWvgBtA4Cz5mIVkGUm9bcmJSVEOya/qEBr3
yVFID1Xvo1YEYqK1VX1oEpyH05GX5LfnMkenHzqtBULauzEZ4fPPKeNNki07E0ve4T0wQ8rmg9pI
ezjc/UskI+dQ0CgTBibDQI/L1wkZUZwdctNaaDWOipi+ZuQcDswMc12nBdp2pIFXCvgxbywxX8vx
xc5fSnQtLQ9MGAcpMZdVXjlTN1Azzako+8g/KkbgYuSz6pFwZfafhD+3GkAwobcvJ+OQ1AjYop9i
0JdT2W80LTkpQ3gs0RIpcH6MfFtTmgaj5xp0pGVOj67HKyW6beJobYsG8QYITPTEH5XaaFeAuyUU
rF3AS+t85tmM1EfXxkSr6bFDpe8WxlnOB6fMs5sRdbbdrOSZCZ7uWlXbTorYj7nFIDvfddpL5unD
4naAx5AVxcYDTorUcWFYLZNbxrhIu43i3paUH7FszaBpzbcdh43LG5NhIOvi0abzEd5q9DVnfgmq
D2wSPXkpiIOQNkke0As9++pBK7DPfEgpZWQju+sq87Yiu2DymMF4zN+19C43cGBSqhvVa28GQJHi
pZeMnWYTsdT4m3Eq+UrHlUmLUvPSU16Gr9S7ysLyR5KBNXbyCD/b9jkqw01YPQkaD9RFDAjA4BNY
SSVizFPsQbJTDoYHZ8jY2tVBbne9b2waAu1L5bdpnOu8dlJuJ0pNJ7ag3cNOJ7sHrdDko+LEalo5
DOrWgm1krgpxasO95A93ChlFseSqtrKOwxI4ql21TwV7g42YJy/shahQI+vMF1YCEILe/vewG9V3
O3uO+hd/lJcRzy/s5gO/X09Q/qtsx0ryZDjW8Ohr6F4DeJ36zL4wVbBZD0RySjFQ8i4zrHUDWyWE
k5BUa5ZNOTwWBdJEUnr6Q2YbW0tFTAT9vpq/lNgGJKhWuvdiUqrq4IcJ33OIw7YkiM0o8r1dkSku
PQfMmzWEPIiqBMTErpEY8h9Nf4SLe65aE/wTr0X+md5+0TsPjtueLclQ5J0cIjt4sdE4iPwIm3OR
tYpjpuoPiSBWqXjM8Jw2STOvDrWnUqqxSPl2+wjqipCXKVk54smQwRvTV6VqqIUfxsk8xdZzYNEm
WPclG4akjCjSDLZT/8YHvlMhfPHEhIZBZQpWwHzAB2XPxUs6EJQXMIUBWBtpnmQieF/GHmoThJCQ
7UxFMSJ1NStmHWtnAyTACn604mz1CJeHaif11uMQ/rTp/KayvLXyF7245yEn8R8lp5UHQ1C1ap10
w6bPm5uiLBYJcvfUwuZHRouWcrTZp14D0kuKG6E/UfEmSrFRE6chJGt4jEH+00ismhg0sjsLpkwR
eKFFl9qovzkqBO+BRRz/VfN1KBKBOb1gqUPBr6aHSjsVFXJmFRy5OtF2qxaiU2BCfoTNjm7JGhMG
Gg7Tg6DDriLtGotkoGRH2TkPfhrzp2adpvYFn99FZyI75YFmVkXtdBQsrKGiGg8cJdA3SfCuq8zw
kJF2Tj7/LbAyUpmBUWzsOsBZq761nTKM2GWos5X3BOF4cR9rjwrpiekrZH70y0hReP9dou4LkewT
RCh66DZAuLwZ37ZWYfAWm4AQMFt0YEu9bJzKf098a1kZCvdjbgRrWABu28jPS/PgKdyqfI0Q9slX
QMwViqWZFoYNJn4oF6WkyDI9zGp87CklR1DUXNuhzx/Z/SSEzr2FbOM0sgMzUijejZhBCVvMUL6n
6SlXrtQvnyromdyFnkGjgsEO7bK4TJvSSPzawocBbld2ToJboKeAs1Uzr1zpk4Bnvu2ZbY1POiRA
/S+f40NjUPVhPuFR4J2oWsLu2RxU5oQ241tBuOGLNjJd87DtB1ZoURPq3sqT5oqVhE1ZIDo2A7dG
9QMNnKTJMGrd7+vUrx7Ex19n/FvfEzXt510ueace/+Pa8RhVlPvGRlZz5Tl88tu+fA4X8IDS17Db
Ap6DBxVQBvyn6tL70VFh6VDV11CSJBBSpx/PbMqGeJSDW1/HLadWmPuhg1Xvv7915S8gclkzW4aq
6Zop869LOzwDlhEOGDKvxoKLqA1O7MnLPBRuSoBOw/ozY2UbpPlOKndGF541+bc6NxrDodVxydnE
E1UNgS3NwbJZVGZ5nD/juepphPkadWSE5MPak1+V2NzG83wdvn0X7ivpMEwQ0RTD4ViL2mMBipzt
hI2ktS9XofqjHfjzOfJ7FJ8FUs5CMvelRG7BVJ8oGOP5jIG/sm/ZeoKEHp8boDbWlGzd1zbZDY3T
m8FvfqkxL7Zha9WyG1FEd+hhrP5n1bs+fDR7nLWixUpnSOUzq8jCHQWJJpqN5v2sEDRL3t4Kq03v
vTU2GHe7S9kb+rTe5jEpy/rZo3ho87cJpkHCrDE3KNnu5ocwl6F5e1CNfFd1LwXS40qTt63d3RYU
5CGy4DqNYJ2+GIP6OBgy3VmNkHDYJugfytzap29NQVhowR8O/dOrJccYf+WBejID1KR1/JSpdxRQ
nMzcBic7X06jPGdhsdch0EUjQbZ40iBa8qApwBbwuoWm3I7BS5nJa5qwCTDbS08aQhmJfzyifygR
q8YUitpUbgwof0ii3DxWDn0DUIFAxkrSbV85BfmfAZ7JsX4wQMopkLSg3dqFdJMwM9SzYtMTs6ti
d0F52/rDlYHGJ5vcvwvJEJAP6L7pji8AjjE1067rK++U0qKwqUz9Y4wTUNksID7vSm9VKldQrq96
SxyBhSGQ/wHwzb3ghy1slGR/6ntAgF7dsWuzSXBBaq1icvNrfeynxpnt0oatg9YGGZV96RHVWUox
VkYCoNacqYDM6Jgh5+GFUYWp6kscXBOXfLUDzpaY5OFg+0sEy783V3ayMhqeIU6MqVkWGr0EexHA
e+Odv99wvrw1m5vCDYwUCeNiB9RMW6rtURenvn9W9fsaSXQ6y/SPAzYsuC4M8RWF7Gf0Zn6YH654
cW+D0Rs2Ttpifph0URShftSx7yAwe6WalMRNTbTlubCuWdp9YlHPHylgBB+LDu3pcxDsEKZlX47i
lNK21fadqCdC2glnng0zwvZEU0KjDi6RPWAh8P1znp/j5baOvxixJIwA4CJefK5TZRay3s+np0/W
qWYCvjxkERVw9PP7C331Qj9eSPv30+nKICpqgwuBaUNk8JNHzjQsG2L/OA0njrDvL3ftvi4glwSt
aI5oS5wGf+4n2NhmRuK1q3xxU9DlTJMCCfq70C++maab5HAMWIAgOmr4TntSt/hmnEXwHrdHUJvv
b8r4hKDj9SSjmQTkw1yMMunfh2g3ntLaEcBpa8Ky1nA2smiw1EOhGcc8UxuIQ6cOHlCFgHFe/TVx
2+gs2d/xcaSQUpnyZzIjGQgzusWsHkwiT4pVUeAMTfNSNqeQshnZU6dFuybadePGC62d3rZHmaOz
ZNiesZPOvXrf022M4by3Vb7HIV3vTEJ1IiA0AysHDR+jaRO3PTJAujUWrxXGjtetm8q4Ui598a5N
ngn9nE5lYlsXm/wkImlKGfKcwv5FHU6+vJeaV7uoriyVLzY/8y+JjVghXbDH//vwJYXERUX3BC3m
YwWPq77lTafiNAZXLNf1uZC8WJQAoXN8GoFw6A4vrqTw5nGQZisqKYCDcIStchvYnZN10dqqkpuh
J0M03ykwLEoTOJApcqxj5Ca8tV70rjw8NGZ7HrB48ruTMQHcKEwZYVdMabOaFFfLHo320adoG/lj
RoStCXELKrb1vuz44sE0nJoJL5/2UgVByWro2wLJkrKnBx7L+yQ/qzWOzeGf77/vr5aTgsZ79l1U
bKK9/n3C+MxP+dg3f/cIhouem0pnfIGqGErF1cPzq69GsRnDzW59WOlfPORJCgHpqnnXHWc5BmsX
iIVV+/0tfVWBcC//uczFRtRUqe1JZsdBNjgUgVQFqV1CD+OVSa7sHWTUCmEfXPlWv74sdY/OAcqk
8XKnMOypCGO7Yv7g7QBzRSWtdZMx/CFBh8AMYtS2g3klF/6rtsVUOZoVYwbzjctMhEzXitBSc3GK
o/tQxydFv9eyQxdUP0poExNmap7YGRB9JGhAQaq4cvCSNyA9qvKjrQmWUaHfXjN0/up4ZdKE2zl7
Jj3lX3T+Q0XW9W3VeWErTmYXYizpQfJkKrXxBm8Zwq/s8p0P/63DiGmufauwORa64V75DL7aPOav
WqZSm2vDi5NCHeYJTcpuMXRP3nzMm+uhkp0GhrqAETYjWnyBGnTIFG24LS3VFDqd7mEiBMuE/sC8
EuLxSSdM1WEaOFQQs8MkThYXTJea/7OHZrJPqcrmgH/gYOFCM2DWs9cxAJtxXr1WoAJKS6nYGLM+
KYtvCpDsPtybTXbXwtEaylcvRv1RvMsg0iowbq7Af6zxY0hR1s1/8f2D/DuSvNwb5+ENdaFC6Xs5
LEo9YbTjMNinrtzMgwwbmIjGMAQmrarJfauTs81OZkRAPREeWdXjMLplH8PQO4cavSmgX7qfAfkr
P2zeL775YZe2EFORFnqMheNJEjsWHbU/9nZJKy1H/G8U6H2K6a9pXpV0I5QTR2QFr40FiWGW3tFP
jjs/8pcl6PcQkgN5lbjyifLw94Xjeg21nyQNW734BIUUK1VZVvbJhCWcvTOnpv/kYF0ayUFi+ICk
CSlWnCw3fbfO/vTd4/dP6BMP/H9/gLAEy8siG+FiKzSDIcmMlFcXdfcUTGy6jAoswrsYK4A10pOn
CFInbKr7mACg56s1vvrVO4KDoFuoC0wMWuf//cNWMMaRrJZdbJ+alICOJnUMlExDAneFT0bryMOz
3XlmoNLwGhFCPGqchhaugarQZUcAu23GqENzRlYpA6WHWsf3cPP9c/qig2QSqskM5sk7YT7574/M
2l5SFKIaTrq5H4flGMMxg2d8zPxtcI3w9sW29M+15t/y4YGoSVUU8sS14EWUhMznKLoIw5SP/83M
1aJ0VXHUp8NBCPDvlcy200aoBtbJz3aK8R6Nj3qw58TV2Gvs8hpc9dX598/lLm7MikIVzj83psrp
bVXKy1E9dQZDS6Ye/VsmXsKCdAPQpzY7VgkxnvUTZqi5+IkoH/uBx+iHYr7F9AwW7mdF/iT6Z6aB
DbiwimsoYpyhIVNQ/CygFov5H8GzzqyYoqf1vsLWCzp4Et9007Aqk/tKbEROzWa+zFgZNfgQn3Nw
HCRfIrmBtMO8p5udUp9KUbsRGBpCH3OW6DN3V6YQWcE+G9XbpjtaBcSRHhuAblEnNjbIcHwl3LtT
V0bp6KcvBdzYIJeWfRffhf02Y56US7gBwV3NnoYRrWJItg10F6t48O0EMMdcavSZjE0lP1xoEGxj
D/+1iACAunJFcxuFULpK/uZDgh1ENXbcN8hrvAylUw51PkneEBaMqGO6/AbHPAObYyJ8NlP9h+r2
yjb7RYnI1EA2mKpY80D9oo2skiIPU/B4inB+r48l5AF3x4wXCX+oFeD018gVXy6RD1e82LX6YJrG
ohDmCRZQVp/UYQOVPKnfYEn9F+v+w4XmruDDWtRaaeqNXjJPkXoT5QdpOvvGW4dOaDqn15CjT35g
7MX/PMeLUruy6lHuJHu+WIy2hen7SBiStPXIcOmkvR2T0QCgnONgQ2ZuGKIQqWaHyH1TZDcyjmB4
VGgMOzvMTjmybIkIWPHDrpiPRToE53pRltmzp94m1S8pKJw2j9daiUvS8NCheRPi55S9Dnn5IpDb
6qG5M2yikorctbEgjKS7Dn+pfqDO+JEV6SJDSNxSQGNd/P9/5lDC6DnItjQ/BQ3WbaxWRpNYJwwz
TPMemUTRAp/Ly0kCSLu2LX318ZJe9Tfzjubu8gSWx8ZWuomPt6q3jYWSIXZUHYHxdlKpwiDpZdcE
wsoXiAEnLYc9XKs5e/bi640tnw6k4+s1eccIT7iemb9GlavYRwmgy7wPabeaKx3sJ7uu+fPCuZ6a
m//8TK/0PV8btSoQJ4lRZ0D8stL8mFKIlV7R3Kb1cw3jJCBnVyTaaoSpOAZ4/BZoce8EpNHWK8+p
XN2miQ0tPrrmHvJF50cvQIYqkBdDtkv6Wa6Vqa82tnXiuAMsYM4HIK6mV5bztatcnECiSiJmXAaM
am1H2QfcDKXvahf75ZOmogHjBr3UxGXPXMh+mBkNRVU8E8mZJmjdPGbQV1UHmF9PrqaiNU1Mgsps
N61O0dRt4moXRe/BeMrp4jPioJLY+9OX11K6v/z4AGUUonSECsB48fGlnpXKQ1Ja8J6UpWycmFLg
avkYiSdGwCXuJFINleNFsh+/X9WfLAzmz48APlpQIsIV/vR/t1Kzr/pGSgeLJgHfXu3UYIczIBVy
K9S0RiwwAvcXVfkkjyYcDg+t3l1fVo6GS1USXQHtvlr0H3/LRc1pJoVVKTa/JdbrnWH+CbUnFWGK
b841P/YQ5GJd3d2/WvWg5sxybA3w/LIRj2tjGDspYluDRhVCSUrbmYXjL0bcZvRdSQseIDLCl1Dw
XbbgRz0j+oIhvIIbZDe0hzTU3RQTxUyF2W8hBys3Adx2bQh/NM39MJuWobqBdoXAFw67ArlbGla2
mf6RJDhpMNUgFrR7SIs7EZDAUmwGf3a7oT5oipfvX/eniMK/r9uERk0gIizIy9QFkEHDiIOQ2w2y
Yz+QVItMzJ9fc/E2Dg9x0a00tJWyU8wucxhK1eHOTl/rbt8Kc93a0g2ZaOsAt9HClG+UEgZD8d5i
QTsKf117RDob1TG1ij0kt+9/+lc9EdGK//fT9QvsMuu8lJwx3pQn/0LmKM8sML8kueCx9Bcg5EVX
Ojam7iM2IhmUtKFqUd5cSxL4CgzgZxjKrLo2hfWpOldBUM2Mk8kfYBPFNKqQQKPoJVDJN6qtP1FV
vQQSdrqQ+UT3HtjRfSnyDTYGOAz52M2cPXSqeXJOivKpXAMCbev05HvljUUkmaKizBZGfaUWVOdi
76Ll/udXX2yxvuHpo2ZSMUnprdVhOjCQU4K3qjTgXGnhPdP/TKF++RulbdzkfYJzqWDQGI6Sk1fo
tOSDDwOHHahK1V8KDHnsdEDC/5tXbBnzNjj7V/7dJT/UdcLHRXIyY3gu47GvHi3Om0CJ9603MzPx
IS73dk46WwyFaxyXaV6umSrcGPBwrvyQLx/Xhx9ysRO1XZeXdkFPlME10354WH9EL5VMjpQg+Wpa
jTHzLn6Cj+eHASB1lUny9YFg2eRkmFAJaAX/3ZeF5NUA9byw2Ec9xLclTzs+8qE+yyZebioVQOxE
EaTBq6ZzX9/8/1360mtNaawijXoK3q61UMqi0qZtKtIc61Xm7TCiyin5qc16llkuMT8Kn4HHZGMU
JPBzjKD6eZNYTUjXZYC7aNJQhszaXBzZxY3MJPTK2/oLQH/6uglfFTKmDNhMzAXGh+8mCmzY/+AY
7GraCa2yPqQI5WrM8KQCvGtc63Z/J9q0W0xvtlf8mPeOQoKzoJe9W+E+poWszjrcQMTFymAy71OE
h8Lazuo6hIoNfHTXjjZt6z+FA8bDPwWyPiF2Y0VSiIJPNaLdon+aAdMSIgJUZZIOVFTZFaTPtH40
c6LmyoI+cNhMhnJq+uEmQuugEZiKI6thhU8NP2HM05UkPGY/0gtslUiJNgWe//aAEyYcN//Nt4j8
SQh38h+YA5rl3lNnDSk9hvcGPLyCtWyr8QHyzQYO3VTq9yV6KaoIJBRrnY2KLvSstNiq2tZNaOFI
UnobiLn69FJr9ezJqIyPQs7WqY7uuI2o9Wo8Hm7qBgc0KIgY16so21TvJQhutRr5mnYsy0OVG7eZ
26Yl8SaP8kwkedaVZlHEDRf8kzBw4e2spM5aFEa0+x/Ozms5cS1a10+kKpSlW0XACbBxulG5HYQS
iijw9Oeb7l212yyOqdqLZbfBGE3NMPL4/yrdbVVzLeEMlZA95BSh7Yvx9qAoNDDrq71OT2eNNy8d
b0a7WaSyftdTgmbZiqj2deok20jW5LUUT+qp7CeZvEQiRNgpUYUPCAiB2JN7EJKExtUhuD/I1/sa
mhWVCrQSNtx8W4HD1FKXMlKeJ8o57Jt8r4GP0S+sWCLxVziGDf9CCUoeXLjqYZv02kNeaKt2ry6z
48duBr9LqXhGcZPRvybbm0t7+pzAxlKFNFgzDeO0HKNVTblQW81Y6/QHliQPKWOzacCv68LZlfVK
ashDEQPsyEUepIn7mnARElBzs4XBjHKAsW/zxYVh2WcSbtRRiJMGVoFsqieGalQ0dSc3EYoEDJGx
pbi+WdaHdCEDnKlP8btVTY/pBKZMXso3SvFU9NNWVyfwvknIS8ev3rRD+YD1FMMWI6mL+jY229s4
6xeG2V5LSc6Z6xyD0v0UIJ2qoKOyMRayDZt7O9Jw1edXGZwW6e5wZciJL0HcRWnXQPbWZHtP+bQ9
Uqbf19BHlpCHUImspJWn74yPGUnVJqcDYDc5s87+kDtKONEwXQ9/RAuOIxZPd3iCM48mXXp6H9Oc
uutJLckmFupdYCjtto0B5SkM+r/TV/lIpm1aNm3t2pIyr7roa1BCHfxJM35tBHrSbh8ebYpnDyDi
mXLYAap0aOwtDQFFZ+9dlZ5fHcIZrT/c9m3xPGl7t62NKzn96IH21VQa76muaOFHBQFfk7aSbNAd
26x6JKvQADp5mUOszFOqoSt0ZEIVqvRs5fAsx31gqO6Bfr26BNfo3myj4LCD9TShrtWW78pd9Wwa
Bw936d44VjfUA5a0cINNCcy5xax8D4Z7UTtcIrm4FsOgMN2TQQapifFKWFhooCq1fJojvUG7HmPy
n8iIIlrMoonGTO+g0GletPAJjRMEKZ3SXfdS5ZZmeMyL62K/tgDWJNqwjGbE+wrdraL9vKoUTGug
5ukdyzAkZ9Q263gb1pNaWquhorevnECtXgztbWfuXZIVpoiFd1GgOuOBfPxAGxrcAbF9WEvlcLvV
9/cHjfxGpT4UJe0bewD4j9mttof6U4btUaVsv1HndCqBG5iNCL4UiZ7o9xfOzhm9irNF/MS0bFW3
To+0JMW7Y9/pBBhauMvAq1JuqM0c6Tcpxvx61j/J6f2021CR1AI91im7C+7VOQeYQLlsi+JUU1SO
/lSTchaZx4hapTXJp/11V94dIelrrEWWfdkYygldGxYEeR0SpQb1rH/b72rHnJZRv1sWMaSsTntp
SMKQOtHcFPJQJkBzKdVZsxPNXUht1TVGiuaWOCR0a5OrsmkEIMGHIXo0oLTJFhXIklN4Ma93Juwg
GkpJacPXjit0Mh3N0OMT1vjcwJxQxgSkRkXjQXrBqD17FRIddLvBvU1l8M9Jb+smHcp0h4N9WMbs
6VFZWuZr1rq/764zsVdWlt42fBLRwXnix9s1aVMac7AXWTlpScXzqC+tQ3gxM3TGSf9xoRPTeDwo
ralnXAjHlhS9SE0BNo0LDPXhHhTU9e/3da7CwxLJEJtCQVLlpxDIdpUf97rK9SZQbfpOxlagCpOC
zB57YZQCQNpo6S0QzUs7uir7m7a/SQ4a2CcvSb0xqUIdtjFARhAxDNJHDayz1dkUVbVLqSqAKKJb
vF2Yx5lTpfKia61lQiYDd74G8WMW1PsgGYMOPh4gYp4VSqaRZ54MoZSa0M9RXZARYsudHgfCP5Rz
Q6b9XybtfmdqZTMribfRlRgSdEuNpbGQ5Jv/U+E0dSNEwlDnwJGe2sx2pU7FoHbfHmFy2EiA2rbq
urI+hWXRUokq98FB/0M5mIodm1PRPmvXY/XWShDCeal64Zicc3g4iQYU9bQ9U2N34t4njR0PdVwY
6+Nsv2inwhnt1GnrN8XeFEqzyWgCoesobiz/YmrvXEGjpQoMNVEjSsb85PBUh6HsDZv+FTpZ0j6E
mcyGni593EuDk9jbWr+2Ry/R7o7A0P2+vc9l335c+uQ4tZHVGlWvGGuzezJptAIQXVdDc09+yQhi
owS2CSy1aXPhsufMOFWn/kRmm5EcOnEvzVzmfvvRWNukxmLqnuxeCaRM91Q4oOL6hSyWSliFaLva
DPPJAnaSRp6kgTC5ki/UV5yTKP+M5bQcwKTrWLPzyViDxq3kV1oGuj3dXmWyLcvnQwKWPMbS7/ev
iRU9PWjIYgP2UUUwK5xkkGSMP9Uc2f26eZfswYgp97T20u+1LvZLJemclBR3PoSE/8tt0ohC70Wy
S74NRiIDNA1hatcfkwv9xXVmX8mzjkgp7VsJAKtDWNBfavdvYynIw0w3A8Va1bO5Ze9QZh/2rAiO
aTzHOSl6YDmu1AFKGbDvfr/Jc5rn33s80a05pfhKLzXGOq/vdiX9RB4psv5iKdO5y3BuvuECOEGn
DThsosncicMzSnChW5bfWX8MZQqEnXxIcMpwyMyUSCrdXEdwbyCxaGDKqq3Frn8tcAJ/v+tzIpTq
JewbjawKdTs/9W0z0zPLOEb6WgK/qZt9Enw1m41GDFnOGrTC4++XO7d5AaVQyY5o1Bqc1kkU+b4t
J1pQ1mV5S6k3TRvwygz1PIe8LKOQqnz6/XpnBYZBYQhWHFOufBe+/hPrKAoGU8QlbgP6N7vXozeY
iDqoE3D4zfqxAwWkv1jxfXZSURIUE6EwcEp/Tuo05lldDntjfcjuaXVOjDykLFk3Dg4GKyrCbj6F
8xHfxbnO1oaMZanCmCcCBF29VCkk+n0Wzsy6AASxRJTQpqD/ZJGTLLeOdU8yspdp6whnjwXoP+0K
kWmuDsrb7xc7Z1qREtRlxcTjpf78582r0hjvjbzR1xE0oWVMezeVB2qM6CTOdUEw/wdohgA9RpxM
sRkZN+r5T2ba6g0lTVIupgyaJxJURVXDg0MZv9a/5Gbq18N7CRJtqqbPIPfNIMy04TIYh2dIw4h8
6xTD1V1OR+u7+nworxKWScmh02gc0S48U4E9qSDiWhe7bQOuNzFVJVpOoFtGMRVhf0ZiTdWt3G7z
fDnof+TCmyYoqFjV16mbw+1YEGwYMn3R1wmtO/OauoUGJEXFhKdjQcTpj4GmbvGpI1W/xxERXTUw
vceQx1jULab4uHF/N5UXlMjZc2ESklBE04WJifpzleyySbO+x52mdBQvFHwJVzRwUyeIxT3aQFor
V9Fh9fvWOGu1/HPVU1gQYIlnZtTt9bU53gICtlUAKLUgEaARCXD3UvvKiYEJf/L3636b86f6yyRx
h+oGRIGU4c+7JXHU6lMuaUAWL7Ujpej0IEMzOKVXraGA+HeEMY/MFTV1JXG9uH/NIDweweSnTUy+
obCuqi0/6+93lj3fpUS0orkht/c7QunG+MeAokWhDtZmi3fU5DVVMB7M/8uKkW7XyTuKno5TSV2U
+7KwikpfW8Wqam6m7HYkWsIGjETJ/Y2tQfy5vyA4zpX2we7NISaEhdL65on+R3zaZtVpFmuzrmi8
o50tH+bFMIR6BW5AtKblfjjAw7GhJMNPyv46AwYvUyllooz/9yX8/4xEOOOWJVv/gbooU+ord2ms
rStNmbOGqXTYUvoV9vRYZwBSpDlQmrcx9H26dLiqYeMrLZhCSgI5NPr+PhjlrEAles6E4GeRZvm5
n7JeHfez3FTXvchNQrw7Qm+ZzDuNbPQxATIYurIaehm1Wsp0+kuUIkfHaKsCvEFnbalvRGBHtVN3
pkouZg+mKwq3WGp1RgQKNioQwIo+pE3JTTkRF9XipfGrP8ffdaNctw3QQfTMUMS9M+l/RPm+cfYL
gDEH8Jh/n7FLFzw5gLkiyWmZ2+paBfIrelNRRFZ6ZWqAid/mWD7o/t8veK44m2NiE3e1Zqr6HzsL
mCR10o4yOEuHjazToWAegbngy7IdRQYAIF8CoVAjiw86gfY03HWDd2EM4q5OxA6tVxqNPCTpsHhO
pnmGNZ1XRUelhn1LXSqd/HR2Pwz1Nomb4AgQ205ZD9Vzm69HEpk2VXJNGl4Ywxl1/GMMJzNfcWak
ktSUgClKjbdRutIgATwi63GcZJDzo0WtPB3iUK8ToBT8UrYCYK5HYxdMswumwTnP8cdgTvyIWa+a
QxfhsOvpq90uKIwyJ/qb/oBiRHShj54lILU/R/vzwiQIm+O3hTix7ZXqqHWNQuwKXCiNcr7dAguI
wyWm4dhv48O6KmcXVl/cy2/XFAvzj+icJcM41CaLnx4W1fCK32LvLujTM3bmj+k8sX5K0d44lhXT
mRCoLeivu+szon/Rs3a4ZREvzKJ67pZoxUbmkWUVJVg/b8ki2GzMbLIsNIc+NwCTy3vQoeFeiKTU
rZphoVFdQJ2fEQEWA+x5CnHGHnb34bVTAV0cri1qPHtQJFNS9nDMJ8BRlO30qBRevQOTHIjTqXuc
+sFXktifZiB/2rf6HmaN9LrWKC9vnRg+iKTON2XzqO/IKEu3SkqtCBi+jZbS0JAs7PJZeOgYMsCt
4VGOh6ckl24NoLjlhFKc7FoC6FaLUncEv+II4clsAvXdutMsCuVxUdOvBnDWnDdUw7W+95QMWU0o
ssRG2nXXI1AyOQk1o9fn8aKZqqVKxHWgQ63HpLYfZrtNdgQt01IeR+2lomOs72B7zaAogMZxLACk
oSNkHP9UL6ZofDvM90pdO7RQrwd6w/d/+tlDD7NfARh4Pmz19l3r5sM4fRm7xqV5TisgwyL2nsov
++YxL/8kynZIAfIGFqWcTYs+0u5skP0yE654I10b4/vAxO52GqR4ox+31u0MNuVi28Gqm3Pwk+gl
w5iloGfXbyc6hvpjudHA2/l9+5xTAfSegSWG82eQp/u5eSoSVSSTD8QQpECNr6kX7AH3LXz7sdCB
x9n+fjXjTMjChgYOg0GxqNb69hz+OX5UKptDvcMHy5vFUb8GqcgZ6c2BTcGiYHGWU/dsu2OTB/sU
pADDpJ1xS+wDS/ilNC2vovkk3b8MiqA1ZdMW1328X5RqMCVfEWDKbd697WkFkfJ1VsBHYeuh2W3H
9nqPDFVBlk5KuAeJDg02ePRI97Fk9WiaBwwEYEKyf+l4baUZbY3zBi5JwY89ZI4CFF8H6DtBO8iA
ScyHuMygdJVAClNnRAJw+oK1MwMpdrSSC7riTGjix5SdSEmr3g2HNK5JeLTXTX5jgn6jOba0+H1l
zgmtfxfmRGgVwNzNjhELw6mAZUR0Bsg1FeuCt12/1O19rnOMZjUsflmZmUIT/9x1WAdxR3W5sR5m
L1RbB9Jeh7QEAGiSv4py3YLYBw6nDDn8SBE2Kfv0pjmuYwPJRSAPcPy98X8whTQTxgKV3jEVlNSf
I8raoZYznThTYt2CbAFeZSPD9J28qvXVd/SyurCs5w4eBViKbRG4BpjuRBGNCnhHiWTrVOp+R4o7
QkkDttBGaiJg8W9VMNt/X+JzeuLfK57c4n6U+wY3EDfPAAdNXldmEI0XxMm5zUq/BzkOAuAKwYaf
03hohrquegJX4yHcH64AO9K3g3XBijx/I/97kZMbsWaH/WDs/04dJeqt9k5R8+9zJT7i1Ez49z7E
6v0jp6IonmbU+ugiNiNTvMBlot0Kw7BNN3Z/4exduJ/TrMGBYFVaNEwanVr0GyS7zcXgl5j3X+7n
NLOWHeruOOuZssS+wtgkugtFoYb0pQfg95nDgr5wrVM3bDaA4pgxdzQZ6drRM6D7rQcCyDvpGny9
YEf+2izH0JjWdD56FvYIJieFxfhblodhTOnCCwdQO8R+l9tbHbS8Iyh/A7x4wzCPQJiaAK7tXyJz
lUaQgwLFnRs+LesgrhrR+DR10aeUT2vF3I70h+TTMRQoNkk53qnglohSfAw4iOsstyVKbpZPhfbZ
Eu2uyFi0xs6TZrCkpnc56MUtdAlFshlnL2myc4s9TNxYAAYFp6moH22IJPZBPgzLuJitjQ7+g4hS
OgVkx70OffyRTPxxl/rSQXThvx2Lmx4nna4eBViEtKH05sGI1OWUvIg09Vg3gQoBhujESegEhVzL
sHIwssEPB6SlSIBTp6pnBqYiQGnlhMGiJr48mY7o5hZvTZstU+vqDyMcaqDSAWcVJrdpu4ABRT3A
ZkwK8bpub+TDdYz9kgcmLUEWMR5nloW97EufFpYhOPnHW0W+FQbNZGsLKh0ofHoxbQC9umohUc1f
2EW4y3Vf7o6A2IGqi9Gowf90bF5N+JDsP8DJtaCg29FiR1WPkgENVmwVNHYxu+mql6Pd3RyLtz1I
tBocDjHNwhm0W1k2YJzWoVG978tmEbeNo3TUQzGdWxk46hmVntk7YIhd5ApTyuieft++Zw8KMUsa
8Uhh0jTz8+Cbad+Z3awlFA5ocQ6A/UpweTbbi8R75w69QfSbrAPpe1TvzwvJxagOR4UL7Q5rrmKb
q0G91JZxTor9e40TKWa2PVcuiMPOpAM9TLScJSat4HcFJXOWk+sw1EOLEGnrPRteZhNDeyeyyGI3
1fF0bx2vFIym32f4XLjR/mdU30HQf2SrrcVJVtqMSrYW8Nh2BHzT+N08EHLwk9an5CexK/+ilFXP
LS3tH3SoKLASscQ/Z3wAlKKxjZm27i0F0vXkdtodSPBgFGL+aiocqSBqNRThyRWl+vUSsGiqoKpF
pdoLKZlH5l1Fd526V6/2VGRp8pPGNJXR+47mPFlNgn6fzw+E/HYfNSV7KhyZEm3wqCY7JsM/G5bt
kz6Gor/JjD4uzKmQqafynWwRgCoKLWXAqf28t3GQYtCJVG3dqFTiwHNU3o3FQ7zbOYlvvxr2Td8Q
Jod4QrlQ/HJO4f97YbHN/1nM3jgUxS7iwhxkNhLNTbSuXtb4Yvz/uT/6wGkgoJzwP31NqZbvJqXW
NdB6Oli/QK+3tzv1j04TZHLcWsNrrVHFT0kmnO5Jl4C/RaG3QvAVJxIyKqpJ3gfpeTLadTUB7agG
cfPaw8g0gDWb22t5WsxaUCRxBY9QsYylBjatRtNb9VYcNTokb2bHap6luxt7GG4oU/TKCLjAtEUa
LTQOzxE3L6KEL9tBx7QHLTVCMtrUD276cd1H9H4OMjBnFHtetKXPRVHobqa/iQITMlsn25rW5Elu
0xHXcg+uofISU3uGGVlYj2qMDLOoSDODIr4E3ndOttBbTUEyEBDqfxAOBpPqu3yfsyJQOZWhXWzl
ZoO/oI8PuAwXtvc5YfnvxU6EZTpLk/0wZewvPD/QetOWMuQeWPtpLQAnY5tzlseLinOJ9TTGMOIW
01zLprWmXSrw/zbHfu5F3GWb9kGLQg/M3JPB2FGq2dMYq2sJuNMa15X0ZaIYHjnT0viT2I/HCmQF
tbntOXASdEQpiQkiBdawJmchgbHz1FFZndGhJE+zwAK6s97TAzqg70YgV2cLClMoUqnJP036zYWp
/K8HLsN1ApwXPg4UEN/W2z8HVtMnHY1ATURmemSWorcZQZQdeHDTd35Za0NDD6fqglo906LFZW2A
0kgvy0zbiV6tj5GljFmvrDmuOtVHhv5SQXuRH4MaSgzyJToVom3pxgfaoIdNVaJ8ovkAI6kNc9Xv
c/Cdz/5nBW167QFEYAmJRFPDeFo4sa+Pfd3qvRb2nu3UDkC/PCbX5Ds1YI75/dCd54JfPozO5/sq
c0NKRZ3eeQehz33KndWmdzbv13vnZXm/dz/07494/FpXzvWT5dzTTeO/Tc7j7wM/zXD8HbhKJTXz
qOLLnSj0SpskfVRgyYHNFavvYLnR0VExk5s5xBEgQisSBqw7s52R+idQd2WIz6jRdMiE1BBElJ40
Qb7ltgcaT8ju0TXlAjrcwXt4yaE+TQKfjvU0q7hPMjuzMsr0/07nVcasPsvB6L2KGQao2aldmm7d
3hmd2HmAGcfrnHem+dp5eX9aFS7sd04Rfn4W7sveERMKnIszOOvD/OA8fuyc7c75+hicL2p6+SX/
/D7Zp2Hx/9yAOEn/nJRkPJT92FMVCGD7IYTA5ii5u2B4Npe7eW0H7V3++fsVL07Ziec0aPskmlRR
h+iAW+n8kZmYnUdrivMpZoomNzFPibP37ghlzhPnjrfQlOH+OTobyV/tHQKQzv1X5d5X7uRk3nLm
bAtvu70vvS68v0+8vbtef3zQved8MIm/D1/5pjH5z7n63+353cD1z4zl+93MTCS25+D2Aei8PvAD
PI53YzAGvdd5WkiMzofxakFDgi/daUuLM2iF0ePMVwPF7+4yP/Hz+2yde/IcJ8/bBZEHJWggz+sw
9WK/DMc5DDOwzSSuwYaZVoZHaY6b8QyeqgfLoyCan43rYVX5jd8t6U5Zw0LpG17mon/9+Ea8I3Nt
HsCmu/FNM7d92xd/GXn9HADxsHCzEM4idwdJUeJqDjUxrsbV+M7xN904NL9/Eq+Y3+OovYMHyYSv
u6MPPZvX+koIaJqrOpYveUx8GAfDPA/zG2je3Dwc5vpLxG87D1xM1+BBdVXQXVuhmKPap3zMaedp
WPq6F7mRP81Tv1xAxu21nnkD6Tn31rujWy5mThIcnMgF1i1MAohguBZlzvBoHwPBihr5scfvvD6g
hCBgTVzbS32gTm/UEDZLX11SwuXuGTvMdsFwxZGyvY+v7Qsg8JxANtVOyDPI98Q/k7P+sr12jtvA
51h8RT48VIxwmJuewbU4nnPxKg83d6F49CwfLqRgcGG34dnvm+60o/I/p/TE8t2pUdQrEWcGtxv6
1GTwk5sj6swFcsvwO1GvBTSH9wVox+9X/lul9Nt2P7F9p6bHIBMCYnA7D4Z0R3dSt0A2PU7uH05m
6Tw+Du5j5X1kztVjhrSCZsPlB3jE3cdHoV3+JJxrVMzRuat5f8nhTnjyIHGoOdZYCE7ugVQlTn7s
P+DwC2GwCzZ4Hm7k2exLJCRqaXX9xK6mzcF5Mhz2b85Lkrv6XL2vhOJard7fr1dP/LdaPUGOx+Op
502rKNjPVxQW81g17HX91nbfOza5HNIrdw3pKQ/k796pnBf+UnzctcFTPlBDM75TkuO8oxCvn+7Z
G+yQe2QL9yt5oKS4X+vMeVRRjpmDykHHctfwQQVXj2uiPrcZ+/bjI3XX9Ny6sCXzxsZ7FEX6OhMq
RBR/J0SVkPit/8jP68eP2hdv5VePXZCJi33An+quPy6t70+f4+/OEsFpjAXSxKe4AbpUFLE9VGJ5
G2QXTAlewny/J4gey0NWSL7ttt6M82Z6KbtbudE9+0JAlfKsC8M4MTcza9zt46bUwopBHHxxjCy+
DgwKvjNfiIvJfYYb0oUlM9CWg48MQa5WC+IlyJSjpyNZwUtGfhLLR5bG/o6vxN97rbtHpmb8VvXM
gN32/Uod7rhXyU2DxG9daCz8lPenXookpnx9vgvGeXpnefATIFX/zkqPxMTqZgftgwzpOLrksV2Y
J3nt6IIc5vf+FAwBOWzfDkd/xk+dj5vvg18zT6/yOWy7SBHxfoxBNw5AGPFofvLkYPBlRk6gKzDC
kS9oChc6kqQLKq/xiqvKU++EPgFChN/0gc5qID9dnd9SIBT0oQIxCNW/y8ZVPACovOIa0j5k9yGA
fiqgHW8hRtqFhN5C0NGC1IcPCQkrTkTmFmEaYAAwS/0d6DnMJ/TmLi1gfu4rDnC/8NXNPDvsXPok
gwEJDcm7RxglKO6n+R55n4YwuHvDHM4Djr7QgBBmuPlCLCEV+MiLziug3VMCIdVtxiZ2GpR5zNGM
SnVgND0FXUDdOLIdeeu/oLoYnIkSa3zDGX0O5QiTGhUT4e/nwDyJm/znHJwYncqszgobl5hzoIXC
gKsWBzQ7dNZ3YhMCm+WiVZwc7VOgSbIgZ/YtZP2RvUdBn6cGepD5x6sUXS4htdCsaNckFHObuBI7
R1kMAbr5Rmg3zenQToPX+3qoh71/QK/Dbu2gVZlzKH69Ev1oomcit0XnZBfkOuCFv5+4U1/FqMD9
7kdhZQfiBtmEgTBbepZBYwP+NWHEyTv42aMwbYzQCiGgYIMCZsbNHr3Zox7IKHb5WvYgvFrFVybP
AafwqTYhz422F79Q/BsIeK9U7wHG+C3Y0f7+Tpy6PMi9Nsy9vZczc9nywM+86uX33f0hbO5z73CT
BxTnitd4fx0my+OctlxOd3q/C0osl11AIJvzlf2PrZOgHXrxtWz8kXk/BFATYztRaunJ69md2HHC
JsJWck0/ESuEjaM5h0DnWRYWoVgpsenIza+orvJ3jAmrjHEw0iAPxM9CCgjLTOJKwsYSX/E1dRCc
fy2gL9mvsEgsV9gEfy2HONgt4XZ2D89/bZqW9U6w2Uy3m1MFE5Zhfh8jaRlZ2M3FGFrOSr6M7yEx
Q05gzWylF/gDuRehD1V24F+LJA0tdx/CEOFNz1jv7hQc8SF0bxb2LJqwsSAQ+JNzPitPWWOnLaAK
wkqDzePqgG0mvqQ5IT+UEicwaLDqxOk9fNuwlPQHlNmxHfAjsbQmtkrPsx7Jc8DCS+44+67kxQG2
H2eWe+ZMCNlksH+FBmvYw9y9r/qyK/a5OOsTcmTwoByBjojBmNcqb7S+zcg4gNjbmzwwfX2Yb3hT
y58cMDxH1JD4c0Qt4s7G2BPCU1ww8m2PMucgcgnP+cIcy111VTxFLvEqlwp+sVS+WFxhIP/dIpR9
sjE6xLUQ0ghCt8LMA5OOz7MY/MFF2c1h5PHMl+FKWux8lsMHACTIl9QWszgzDxoR/paupnAKJoRs
42vfprLYglR7LMXxju4NhwhdYN8iEhZCLOz4knzM7qBEBYlX4hthYMPOsbI89VYIDoyeTbQoMNLF
92gxXkGa64mtJ94PMZ8fodLEgyICRLUQ1oQbOCoR90dLpm8wj+Q12AyAKWNiYyCzRCkinFfEmPkM
OJL9wq8Cg60tPDBhWsEdHKg+TbIIOoC6g79GfftksfAg5LOogHuiPDpXw1hPArGxIrHNv+dN20C9
zBqITVA/YT4zn0JYQ4b8AGeuLz383bQ8Z1uK7+2V5SsbKhBQZOI1qMPd4op3u0IR/C7k5dOo/KmU
P20fintNyhILKS/2sNjlBp4ZCarQxns7stOPWBcQHGJfiN/ouPI0fyDFZj4gq2EUgrnnEzbFTpKY
6nchagzcJyGA4gUs1WvjfuCQHtktyfc8wP/E3tyjQuXvucdE4Pg2CH+gUDnMiStMEwipUSRcEgdS
xfAwWB8Utwe5LSIFQ8JTvg9RFjRhF8JTc8sRwj7TnCPKfoYrImYXdYHI+X3OaCO+oChO/PWd3kXH
XYmFKE586wPEjYQQ3ptQDeJh8W/xrSKEBqfCPZiWcC6hM4UNkC7+qpOeG1SfheUWhZTFoDFlNi4k
O27BBNAnzqGA/mdDhm4eecLiYmI5uBzXpZDaYjrMECnHBhWHDvLfV2ESSLxWLA4cZqbd1cNZQIIP
X81ifYEvDFPhg99PsL3231YWlORuwdEQtv5RBLla72nvvBFn2b7NvFvSnTz2eBPX1yOhMGlTup/0
N4erzbdvzEu8Am2d894549Jwvh2O1XuCn8Hn7J3rKbh+4WdcFZ4Yztsb3sIB1+AR3m/nGAjXgH4Q
51E4S9SgEQQpnCudVyfhIXyIuSW2UXj3X18H3vA88HsdJ+vjg8znEusr42DmYYMA0zjgaqh9z9zO
a7fECEKZrYf24eiJQ5hfspNOW5P/c4ROCksHrevHZGj+OgxCah9EGORGeIdCaejvWO9+xaQT9HzL
MaKofcNAUjEExHeVBadNjlhT7hW+gf+nod5p00CyjXPkGXLtyL/CiILNjYNWEgzBVAjaEAPgVQRI
Mgx2sWUSAiU7DAGhpEXYBHjK+4TNlAYQkV/RgshPyav4hPp/Hjtkq5C9wP+6cKFcSd/X2vF+FPyn
eFfJQ0hm/nqJol+KkIwwPuDjwxxu0SHCSPk2BHhFmC9IYGQwtQaIBTjavs2ZA6NMg9ERUhraaxFy
uRoxXWJ/vMItQZYfCfwIF+SIo8HVPXFFEQj6e3Wg0QMCNPyekd5moTBygFTgSBiexrEQxgdHAkn+
V6lS+I+bIdw0pL2XPWBOh7gYGANCduju0YeQJCAS+kEVHmaBFRocWrHVsP+w/RpUNlBDrj5vOY7C
aBOrI8wHscKGn6Pxch/iRbe7PfKJtIZ8h7I0F6hEDvbImsDJhsTL0NyFJ9ycZIXUwhGB1SqQVkkA
GJUP73gVEikKIj4YGH/OaIMds1tGnFmhmEY/5WL4PDSjMDqwEQgVDd8aGROIf4VRnPr7zeTJOA7C
3Zq4vwLdX1+hqz0JTZ4SSBIWQRXqjGNk1NQmLKwNmgjXRegnGWFiYK5pkHYLF1BC/4KBw2yZIRoQ
rS/MkykARB7bQpg8wgO1MOuEs8I8B40j7hMaMAyxTFjHBLd2fMVzC+tZuBA6syLEpLCtU7SbRbAo
CXTcxMZpQosJwGZhxMJEI60n3OvQ9uwXYURVuBuWO2FRCB1gEhDbP9IgEjYYT4A6fu8AMVngm/IJ
fM634QcCx6J4GPmbmrs7BGaYPfT+1r8e3SdiJ0RANGeFOFt9Xj/V3sp2w94hBF26QP4QprERRoRs
SAhM7usxeH4VL7zWxGLIABBWeScK+S3kkHNPU0C85O22IhS7zf0l2UDvC4gH9+srd9cER/bu/fbt
bbvdfgdKPoRJ9vUFGqbbXq1FyOPZ5HpEdMHWJEDeOg9iBISKwM9DIgqpKOTex8ejPUejoC3ElmW/
zOM7TA6xFEzcMQDmHhkvvOG/BgXGIHUh6gJqIV4RDyEpTcSpMBmJMCIh6wUN2+gVlVdj7F2xXCWb
bWAyxXTSSIXXJcwcmOkxNgteOX7HJJny701yZLNgWrndo80Wq/B7RWTkVmG/iz0J+SX7UoQAap6L
DY0dFVjMTolJnCK8hbUqgqUiqCK0tlh/dixKy8D5ZfAXAiykSc9ocUAHgLEXuUx1dhLnn8mS3u2K
vRZ6z4+cdge57M6WRijktMhdeFeDewX/1w263CFnVvKaSBgxuEeePurO1fNz7908vwo1FtROcONJ
TuAFr3elczN6N0HwJ7i7uSO+8np30yLjW07DH158veNXDziEBPMI8IcLIQ5HoUUJsYhXsXGFVNyM
xP3EC7EvhK7Ylfh5nogKylcLMgLL4xVhRCEsvwUv3qPsBHRfX90lTuYv2EO8Cy7SO5E9SJxA/PeH
f3kigooPD+HiQe+cxcPiIfYXfFTsLMB3czdcebPYfEru52ZH1J1cQ0D8MXY2nxFyGZntxEsscMbP
s+/PpjCW4nIwh/gfKsg2oynYMW+TTwtie+qY/kSVY9KqTXkvIYwCvE/YQuDNZHgLtMKK0Wyw55E8
i8J1gk/L24jsB1k4/ifJsSHaGYafocMzYIkZnEVg/tP2PxnUwgkdzBFCCRuioeFms1rVHh7ru/OJ
9xo6AW/hz0WAlCFvuEsx+Vj3Iy9anrPYLPhYppzYv1BRwvTnfQUacfOwWW02G2wcJiOEq9BxhLe9
IdF27AMg3JMqyNgyf9rt/r65k6/ipbbKSHOxNsnr8Yks+WeF0rP8OPPpb2w/odOaQKS6kzbN1WxR
facqCpJNrGke0LxW3akYgtgEVxQfLvq5ikAwnURHaWIaKw7/z+60Vf7HerFSp7wB6KceXY1MQukO
t2Pv7qG4BeYHYw42TP+Tv99/PRXXtKVT4VWumpAmKKreZOb+1XyLXVorm9bRH6tldzMD+UoJxPfM
o5WgWo9Q1cMJkCzVLYXyze1wvT8SqWn8aH50seIqT5pb2/37HoUducOaerA+deKjB7yNwQIfvdQA
QctJyMIYIulIj6/8CcGs+wa2OscpXRyWuDibfEu7VQsqOSDFXxROOOgoRGk2OcfR6VJvWJS5222Q
XsJLj8l0yaMDWqIfWgOGFUKLtiLuR//MnS35r/uti1u6HcOZ07hbSCud2+Vt8/8IO7Ml5ZEmTd9K
Wx8PNmxiaZuegwjtGwixn2CQJAgQIPbl6udxss2m/vzL6qus5CO1hEKxeLi//roHAtrQvj/wyUVv
8e4Da63neqbiMJ4ord0k1+YyGN50EHwAAIBmNxoiWIMbAkFMYIS1y/QPzMB0zaWJyorSypnhUoRW
gNzSgWlGP9LCHJsAVW6SsMDjqSy0eFt4fnrW2rJi7admkARBYg5NczweR9NptEA49Lx+v2NH0850
ihyJTgoRU9UzZ/qyIjId6obPavTSN4s1Q5SCDPSTxTj6oOyi5COchiYqtKy0OLTly9UeUlepuajZ
omeIhp15mcd1ok8/QOLRyYPxGbVCkHtk3Kek4OcPuepsQhYT3TuqycJIyiiK4zpSJIEP8PgholQc
IlIB/v8cpTFrylwOh7TMTCdskYcGwYoYLFfJso3mtFol5aDQ7t4WX6VvWjQPKUsWmdL7TsGKk7o4
GVK6nH/2HdrRSVcp7cnGzOKayvyS6SZigyfuQ/E/hbdZuJJDtLbXNidxFz/4uAUrTq0eQSIO0SY3
rViWly/FtdxFTdam6Wr65m3xyXhYyoAIgmBMV7tJsBz+gUf1OzLuYzz8dRX6ZUvujeru1K6xCgmc
j3oEgpcrgUveVoGhfPsDyllp/GJu/TyQ7AKygwtUkPIv79WebT6rx0NWd9ZxeWV8tTsP1CqWdVAo
Hgz5qd+a519rtLlB9aRuWHwH+bw8WVaKtM1sajG9ndNa1xZIhYu+7awKuxMN9t/rhJxYezS+o94N
dhGkhGuwGZQfpJuHCEVIHeKoBbD1+Ys0ho+SqvG5Vc+1urEezKvdutm4kWJBtefEAd6DxoTgoU2Y
K7Fom2e17h9Dg9FM11fVa1zxy2iiZBbW+2VzXqO6SwPYJNOliFjql7qNSQrWVuvuaU98Afn41fW7
ILRfZ85jlXcN+zHf9Nghow7dhMx7PomtmgjGzpUdj5E5arNar5qZmqFEw6hjM0e1XpWn61Xxdd6q
x1okHfKuEWdsQS1/kGKk0auUGGe7u52R4bqs8sGsl5NVETVpsU6rF42U23e2CVtSlt3qguN8Q+a9
GMjElHw+d1+PJd/+tEVO9e8A7vZfuv4XZYxYpWoVYmfdKcB3XvphEdOEmUimf4wocW+Jx4awKqbn
mp/WH/g3vxniMvSIcYfNx84cknXjl0eh/K6+r7f8hyeAqnQHFm+CIhvBiR3iU346FXeDVceYw5TP
1fcuyoD42CLevA2w5fXGZ8s6t+aKwSwr+B1Qoq4MkGH8vurpNOx3dMQbsVUwIO4Ru8XzA7iL9dJC
6oDe7XSWFM79pHZsF6GY3KXw5P4pPLr+N3MMog5eYOjEBPT/zptlbHeV9+MCQMRC0FbTwn44EfSX
qzkGove+M9MToLXVCbVomDXlpmlcw9fxMt3gJctHyvr0B4/5J5Tll9v6Xyr1y2N+vZ5O1+eZSgna
QlKYqNm5m1OIQxByphXsibaKbM9T1nz+CrVVc242Zk3b2cYTX6fJHwQfoubf9e9/qc8vQXS4XVuX
45v6lKEKsWE4I9LoCLqe9RtsGaVn7JtjZeExuPjwJcaN6GyXk/vXfmWw37cuuS/s9CvuwmHJXp7c
2sRAMa9g5rBhEMvbO8UAUSwKy+VNkVXBevllHdn9D34guIEnxBDBPnAvqOYHP7iqEB1XcI7MxjQU
s0U8Jd/nICurep/9yfvfx4jEh/FOd2cmiBdWsvV112Ba+DrwfbhOvkDlIikoQPiXPEN+CvcQEK/A
mG6oCkrcF9opTpfoS243gErVwW3qL5H7REjqi31VZU8A8LJXN9cO3lJd67X1YbT+wPVGrxmLP6bi
lL3RdnX16Sh8ZT7vAZPqThnh5GF+PPiAeSB6H9LayRxV/KP3MA/4/IHoBOYD0oPJVrXng7ilJkQt
+jmcVgy6o9dSlp8myZAIOHSgwhyKnnGxwN5w8i+fXfHmn8EBwMDRjfQSXeBuo1hgUgrVQZSFBob+
y0eM22O0pwjnLTPgbgsuNm5FAgQY5rOThQGJKOk7cAE78x7+fXxasd8IeMdDv/xtiIJI7huUGjwz
/laX7GdXfDLb8OXXOuyPyLPESSHAOg+uMbhrahlPDGfWaam5u7qhlJSTDVugoFQqXfHJj8abf8Ch
sTXZeXhd6OujNxFj9mG+/YfdjARDBAfw1soREgwuHdEf/rAa1/40B35J5P2xVt7WRFAQkmjnvOpw
GEXe0YHihQV5s9YxBibIQq4qfqFKjnUMxUP9si1tJv8Ma7Mnwp9qIx7hv/C4Dq9b83W4neqOKIJo
dnS+oczhcBiItit6HikC/CEK3kOaWlRJM+KvMSqlyUc0HFeTH7WTQSK2skFfcNkZ7RYliv9Kn3Ii
TG4OiwVtKFRl+YmiCO02sqdV/caGtkXXtc0pmu8t5zTCCVEq+Es0Hdufi2v2JUY/3vVm+GEP3mlY
9XNvHZPyDvt9E58+ALxY9dQVMfv8WPXXsKmETnDAGjIzjyBPp57gy2Ysiaq8xTePw1ccaVQc3F5U
6YSdRacnChI2i4xb9NoNxwHzbdg8UHbCPMTsDdGyx9uw6lQ6DHM/D48oxVWwu3HmtV1SL6u8jreg
GOdhO0XiRaSTEje60WlFW29MWksAw7OZU0LZzzwZ/LOp6OjreR7C42KG7YaUDKYKdH8Hi5xFGc4E
uVymw2kF7jxFick8JKkPt4B0x85uWOtIL5D+zMtDLAYyHfQLr4WW1GFrAHavPs45uMq6+zjv72Jj
XLMfQ0xak4QmIZasyxJGAhaP9IU2KRt8RGS0SbYm0CgQr8CjsCNCHNouTpub/WxYJUKSGs3ua5Db
MPUfJHUhXfQmMw+5vY+OjqDMJes68jY48gj6B3G0pqr7jcXf62HvY457gAJwIPnKn8rzsPvV/uo1
zsGsRPb3iETeNrwJVbcbAI+D+WBnYi3gq2Dh35t+Oq9u1ABanIBxYnUdQN3WaeYXuowJOOlu9DmA
zPPUyOD65Ifb4jjimcimAkYBO9YUXjxntcrwyJI/UUDjD7wZba1ZIPSnsh22AAwa3b0+j1hHcJur
rz0B8egrfVz9UDk3qi9MV8MCLuRNTrTVhrPgC+5a5elefwPcKMGYt8AsLVaFwioN7rz5BiBD2oWV
Jgz9l8ImOyLhhPGEkbLScTw5uOINarKsWBbcWOGXiZv5iLWVOTCroibq6Yj4MlBGNKLJlzhj/FSc
5y1UcS9lX/FVhmTMpyDEKhYXTwVdipwoeHLa8TnYRGUscKfVJS33ANQ+epIQ6BsO0ROkatadMcIE
iMfbj6vU6l6teKvcZQaUK6hj2ywv0IDXqM4pSGgRDVg3N05PWCBy3xX+5VdoEY2Ulrq5c1q83Jfy
BYgWbW4Ov5oUwThq8VshgVFIAxIp61n8Um48uWuhJ4BttMzvbrjxnvqbja9AkxaRwHfR9MmZHoZI
ggIZ7Kc7/7zTffwRY4ZsdJwCgF3YehS63gbw5iYXiuP4qAqvrfoKpXK0Zg0ugJaF2XAxd97j625N
KnruBhjkdxO94wYPRXDcBsrlOi0HBGK4Yq8OjiDyfp11dZDO45et9mG3Kz16cMuTuncYVQs1s9cM
v3AOcfeg2912N9upLMmn22nZLWMKZzRM/PBeHlF5aOj0jbCuUC9w0mycrwKvKWGPKnxb86PNoO9k
iQzvgTG8sHjnQ8GjW0LvE5qs+IMg4piOmmQulhvO1zWISMvGCSLMPfRg6GzQiPy9fUjA8UH5n2Do
4vur4jEHNymbBfdQb2D+K5wnDER7sqfd33hd2k7bl9GF4ar2+u3KEO9aM9CZhl34WzUphk4trjLR
8DU5m4F4tYi5xNPVDpoBaToDaL/6HXw0m3MgcL7oMQLw7xld1YoaHb1jOBGSBD1Ao5HzFGaqP49D
NBXQ9yt0swlPoiXsQhNHCWRNpmBA+I2dIicCGeKZW+HNgbzjEX7IkBRKJs5JwxcCxcRg6L1MK1cO
JFkISKIOXa1Z52pR+G086Y7Yd3LkQJf86ol3G5CRLAYavwEkOA/6JdzL0chw8riCh2WmaoLzuGtw
iLXt6qZvqd7d7QPK2p4T8njUDbQuwaD2pmkuogjwBT4B2qssu8LHxWJhuAsqvrFfik19LBwIZ0aF
qfEw0BcVHT6tiWX11ABvrTuPLYf2CgFnP6Cs1c9MakmfUNun2+u1zC5apuiZJ0Z1N3yu3nRxBcvj
YcY0jUmDgBlGIxk3344jkQ8jazIahTV/VBf/bpeB11AjCKbCS7/oTmdrSlfCzcCsAWMVzikYLcqw
B87q0CwhIPO30wV2pVYgW0xRfkXPpnYkcwC/BeJlct4BpEWaCO1iBNCamcJ87/W29h7xeMS5CB88
MBhcO/8UvZGm8sO/EW5PjaAV7yTVwnGeCZwuV8AvubuIWU4ewGTxhSZ8RZIB79Kh2vGEQReCxCFV
ki065jIBZ0LXk5UiFaeZBjHKIBAx2qrmTFkFLma8RgLVCzaf86/XWYiigmQHzXZ477X1zUqwoysm
d0Bq/i1DNxw9aelR16ra7FWAIpoiLklN+5lWckx8Sl2iTg6KDgP0uCrQdxFfNJf1ZtUFJO+wdXNw
AOff+WtYY+zVTAv0qYI9leiKurW4oD1+ZlWyx1Deu3uLrUhxQhhuRxSoh7VbHdUTa69NHEGf2QrU
vbHAxO2aeVGUEmURZJeS93FOpSkCClQuxf1+gDdzZtYdLB+4TCi6yYsrYU+yMqZ8gexYVv5Mub5I
7HSHi2mg44moqwN3CaTqoOxVmfNPr2lXrQ7+BrGheK03XOed1Xni5mA1hAV9IdqhwrUoDj9ouNqi
fBAIoPudR29BovoFbd0Do+/BP1U9/BcXjc5YhVy3YBt4XI84XCJYrD5XhSoGywPe9f2YdU4strXH
oul+XgCiQ4yspNm72HRPkWAsJLupjNKDTTHi4ea7+HDEs31D7ZGj3jph/AXigJcLWRdlwX/K8n93
mei5bffFuYF3prMgelyf2JyoggMIK3RrcqbXX+xZ+zuOF771Vxgu+qr3svkyU8pbdN6AJAvK64tz
XNioOF94V9EjcGdIjIg8cNGnLsozXMjkC/AlvVEPKrwgsQ/+FHEa9XBzWBaRIdjELgMZlzSd6A8M
LZLT6V8c8dUTX2KzR1pKkzqgn5mgI8k5yqxLR1Qgy2Ka9msuWI04ly5TIQaLmKHvvD7QPsBGv79n
dJZ40zo0KvFTeU7hXuGcK2ax3HDSds09QKs1gg0v8mSg0/vkH+JHOp1wfe66M8dPNHGT2X5Ri0OX
HI2a4SqxQ31e/Qrq43y6ikCF7732JFLnogobXcoW2unLwhNns2qyHyYLFG/J3HiGtqcI+tQ9OgjC
ktl3vvAlMYmt/oahVjPtBmsXNEhNxA+BKIWou9E+twR36p/wdFVcGv8zDT2caDS13Nm3Qev7tB31
6zOIK2rBSfmN+O0czL5NxfjWtzs2nif5sfuUvVG459Z872Nmci9OREc4HCLUcNn1pWyZmdKH5Aql
a8c5I4Az3IlDjn5nNizYWZx2oxE/nr2FFL6gMueU2y84HPvUyKYmUhlp6U6fijJSFn2O9A9yyuvg
ceAfqgACpPCgfdM3ntfr4xUUAWcjpamx51FxhF1DT20cFYuFbXu0Ju9ls62B6iNRWSeolodUVTjY
RULisXR7yLJvhLz41UTg8JsQy2Q+RXTKtIBixkxf9Lt3q5SYe7ffJQsv8uFbSPfiFrTzjpBbRULs
xOBwJYwMxh6fzE9aAznwDrgDZ9vUKDOYKy4jyCXzlbSOeEv7O+nC4IdM4zFtcuQ1fkDm0WAHQRm+
TIcGdhCh0twLXskWfGyBixXlDXoAY42CINSIkD1QL9JMq9rinBKPxYTfuSfVYT8+Bi4XcBHZUMzC
JousufdfUfvDE0ZCYRmU522GZBWR0PIXBZ5bXggPbyZdUmEky4S4sMgJKwhqvTB7qKE0J5wbRvtC
Jv0PW3jni6j6vgYsNW/EaY9sExKwONLwNXL1sDceCRqYBvGc8FkzIfdGNItqX8K5QtFcEwS0Rp1r
+yd7fvaf4B2A/OrRqZp7SI2nZU2jCAbzGSDJjCn11EBJglR5pc/oR7wWEIhCi04Sd9B47S7oBpyz
30hllvGOVzW1hc5jhTFOL0Oz7M392PJUp0P4S6fT/+72HOtVqG/mAQOOAf4Z472+yBaGJW3iyczh
o/LzV9+DXkMTITwYwf2OHO3wB0OrRyFoFqX47n57ooxYluV/nH5o4zHrWGz5PiG2po59tKnBYItG
K4sw2iOwq55XkHUVyEEHFXOVb4m+SMWtOb/xQPsYmuJJtGLfErVrVUbnB1ROdcyNindhlHx/OxDa
VWgp7vRRstHm/RR/n8UCNI8r0Am8ij55UKAf3jyeCz1I3J2ik5OC2K5Z7yEtdeoPZuhmWTwywKaE
odMgaAHyHxGSOFTdAscLC14TgVoLRJxeg8IFfRxe0WOx52CjoF+ene7OaRDMasSNLuQe1J+Zhy54
g7Xz1ICfqEr9s3dUr+EYppw5ZfBBP6DrIJKVrLN7DoA5DaeUSFRQnYLjmNxaBCt8iWzZIMqZjC6C
EeW+9zPlXxHxqNZ28gwhh3ZrMKlYO5kwYpZhprkiXUkApYQrtXYfVp1tdaAH3c2qX7aEJV+1dgHe
qC5eaq8STi8EPpJeninNHrFOEwpqg+WCxREjyuoy8vuP6BXnPEEm5iaozkmIx/oJv86elmGoli2C
ZKo4T9/mFFGqInZLcF8WkR2iWJTUdrLjphJTsui/zWdY9CWupq3KQ4mlOfZ2vZdFfG24cTeBLDBV
3Vid4hdcz6O69u/htCzuu8/tCBxOkOWNN29/DMqrV9XT7bjKwbV794ROtreaI4QNfH6EdJsCH/AC
D0vDnvlNmy3Hnl5dP+Zv9nEs6417isHFGjQNux2Cd4nnqmpNM97qac78Kp+wcP0aTF0BHmhspB5S
iioICLMo73hDNkJblofRNJrWzE5reKLjIB3YLZ/9qdUCfSTMu6Kf8NJnj/R7rkQ0QDPyX2/oR2/z
Hj7D0lHVaSBe248MOEnWzM+XZ08iHAwWFXSy2lWWJ6AP9xkee29zQcZVJurR7xDnCTVu5jMcQtYh
wiLa6m7OkqqOpmjRHpKzRjhS2Ypk1REeisAfPZF4sl5Rg6Y8sa0OHm4Lw14c+hXoqGLF3z0ZSU+C
aw6EPwFu4XlBIRUVZ80PYCl4o+B5gu5Fu14d0vLbXLufAadRg6POI0IWRQ9r22Ue6HGENIHDofZY
E6/oomABDWdWMZBY2raXCHaJ9wTv/F5FFzdAa64xXK5hqdNyCIABgnhZYHfBEuEwQL5AQ4wh1xFQ
/vbZQ0hXcoUUQm/eIkfW3XuuJvvuvKqq6H65iyn6ICrohPFfgai4777MLLh5hj52iQA3G/a++wjJ
MOCWVlBzmYwFtu1zeOn76dr2J9jljhO2Og1YMdA6HW9a+2hDJ69QJxuLP7MSd1gGdX4R28MGRMRa
XU3hnx1VflezpJ3eLCDJJi9TF7WmjKOVax8ConbKPgkEMFHZ8Qa+GgONiEU0jO9wEjo9eg4NY3oP
q7qT6WPPQ0qgqX0UHGT9a/jkOWySYQ3JeYQNkUhULPUB3k4hJzArCVvTbHZWZlCWrQtApKDD007n
ycxvM/qEWTFMxGfvJuOtd+eucYIJUla3rn/x6jZZj7z9svqRpmAV8c1r+iJf5xJFAXRw1vEgs04d
cEKsaicnnGuPUrwXpijNA164scuuz95rxJeDHYgTUa7UR0hvMEnKyqVYPfBBf4ZjoY3OkqwLGePD
n0geASCd81LgVYKRC7HCUE08W2PMe5eAXv/nSaSndmYjEfnXhOUp772tvFf0AHzipo+YBZvx0dlX
UCail0a9pF2ja4ivHjnmr2MAdNgTWdSK2elQrVLeAhxowPJ18d6QwNlIB95mLKs5uf1Y3OYynGrw
VY8TwBvz3GvZt36Dueo37FuXWLbw5cVP7Ns1jFmsXFqrBcgTw4Up6yvAu/AQN3FTlcDhvLdd6uzn
YwLAdJKmc9yv2LWGX0ompK5lhLNjPB4miWUrcCkOamBIF2+y7n40RByLgvHRHdBycD0xcGSuszEl
RvNXdy+hHyx1ThOUy7BaIWOSEDmAhwkPEtMk3ToulqnP25Zt0KfVCc8WSBQ+f/tCbF9opXrVigkx
BQtuwPOtsO6beoniIwPmam/1cgsQKrQSXDs6ZlkbUTtQny5OtCwW/xxaTl1pIWduIf60NCBmllRH
NGXhs2IXrMwtFQuQdtaMDtufW10BE86MDgkDTFfE3mAVSyD4eZBsHUqSqLJxuyOjAgqsGr8ga76A
dgW/DUA7cYMdrfE5jNCx7ShZlt3gadf6DzzFBq4Cc8lId2fWEOMsp2N+eCNCv8HfFjHgoLGskCv0
fQzqBQQGCzUFOII7oev2A/ZxgerhGFYYTmj+TbfJAUu7peBk5fgQrqbUqAlUgMQT33TbffhbokzF
//bxlwOkgz9XIT8ldDzzAKw2niDavBDqHnrYCZoj1oaDFVlVR8QNXCvdsInKUPfBHm6wsLsMenHl
4iQa49sZd1jaWXbaSPX2R6K/w5d17FVYcc5ss3dSx94xvvchzIfip67YOKxFMRAhUddCIhCjs+ji
y+49PYn6kTjqm1Ma3ZzX1AjaAakG4GAe0cR3rnFHLbinGE4fpIF7127VyruXmNVs8jY3aBcSiCFh
LqggrN33/nQhJq6BhVjB0jLcBcVh59ymxOSJLWCXYZ84px3k96KAvU82tsrixiI8hSQDSMNi39n7
ffYmMPfJId2AHNwGD4LwnEtdwaSx2COWvd7wB5zAqrFmoz1o1bOljBEIkMv2gRIcKO6X2qg5OvqE
DKYb3xihVaVHeIm10Y7r2eUvai4giwpYJrx78wI4toGdLxgGzgcLkiG1E1txWwaXkCACQUmwJvS5
Q0SffU4vkZgYRnD0Wc7FwJHn9m8IMxSKpruz7ml7RASAWDnTY3JKXpFYLDkOob119HOT5KgGVWCP
yw1/QWr83vsXZ3HkxXL79v3ASjlGoi2eohrY1sYH9CmrZhmtU6440TbPg/SrKyU+ehLuKBEO6ICB
EVwStvikDg+n6JySg9kMaAvsq1uUX/Uteg1udPRrwPukhnvtHOxacJveIpoUi1OKEnXi5lS/6wyS
BX3DYJCWEpvykhxJQQF3lTc7sfqfEnlfVDGejrJGAdzMDjrOniyH9IWYJGSYDdhr0K2N2G+Llr6i
Z7swPLH9eHjDMIG5B6/oSmWB4kBFninjJmmi/Er2h3f/6S1QjboPIC9CACawproHZEt8995kK/Sv
fcNGNbl6KGvmLe7UwkMfTQWicVUzCaaYz6KqdWR0oghdmQSdhV3xF3u/Oar6kNcDs1U4sNkLR/WA
FY8h9pSgCsK8FXBI2RX26FCnk1B46YtFbQT+Qvzlxl9PIfqqxlb+30TNWOJ4ry4GJkB+tQRStibA
b9EUyKYlWngXOPpptcYvc9e9YOHkPUTvcIcNefFeIQGCBEuAW7MYlFmcKtY1brPWva0b63aDlbuO
s+HiIeTX+uZd+rPxI2VfECRXoW4eqtykThRfXDZrxJhTsmXoHH9G2dy64pdo2RVKarOeVU1ZSYue
XEXiam5qoC1l7pzE1haq2BtTlnqsijlJDbCWukZUAbt+2N19+LC3QzFyJtRSlrVbaPjCBTGIq0Jx
0yVH6ih+FLEbj/YBM/AaiTuii3JBNag73wZCYQWml2QsLr4AMRzRHvioqgEUVOw9FmdIhr6Abf4p
PXVS3/2YiaIXAqSCvMo9+CQV60nOkkaRuIzhYyRyZzpA0uPVQE35LEEJjzqzKwoay5ZAiCe2aqrR
CzLqhD8K8zNTUCvRX84oFqxQXMbKRDgA37iCKJLkaAtqy2sRxwEH00VLiaqgBHBoc/8EbJjccYDu
7RPlUieqfXdynxAsrm8EVIRrdeHXg7rbGMmzck7dpQguuGSqtbhHuV91j/hm79ExPfjHTmPRGl2j
PeH3gh9X3WckJeNkcvZ2ayH1POsTixhqjKy1kMUSqdrellsEe74PZgueQjBn/mkCmlloYNdI0Opd
Rd2nR/vuHPwrd0mxvMIH39/SNBDEEiGLwfBx5bF35Bz30mmDRlAPjnaLW+6OtMgzqrt3bsf5lRx4
kKiSZ84U6Ip1XrDw5THooZ0KhocoXhRu/ayAoo423Htv++mcwpfIobNuBS36QrxtEiVEQgF/wBbm
KKQ8hrYrEukavIkGw/1kN9wWNWuB2Mjf+OR+gihJdM48wDYw8zU9beiX17DnVZh8LVuObjEoih5j
tS+2BDgHyoChxdZggMZ40c0T1zEqz/xI2fOaxW2U4KODMgDZhpRpJI52Ri4eQ7wg8KnBKGp6IHFU
AlzIncIuLzkU/HnKTM0BSfSkpnVsEiEljFoGLfpSBbxJYpREAYxxbs7nc44WlDHPXH/+BmopQFz8
1ji0RpObOdp7aI0SYoLDVFndEJsfDvqI5COEs5PaBJAn5FeFIDQHaABx7DPfGEp0gYwKsQGZcryW
pREe2prA+LbA3Jnlo5sJlCHABriPuAHkycBTZ6WrIW9wRsnUGpBowPCh2DMv28IAOJrMaP5DCf30
KYd9WkLMAtHp9YD/GOSEWXIGE5QC9CDlIhk3zHk5LF846tPCA4C3hjvwU74NtIskGMhkOIv4MH3X
T5nJA+bZZ1gxjWVmFxrN9SMgUkZRWlaC7DOzGccrXh53dJpyFPZ0ShoMCk25Pk3xFLLZW8RBUcRS
DNTMkuuIsdTwqmVKiWQQCQNZ3RWhweNSbVYDGdOu5nbqx5PlIorjwaqxgL1dVozpTHFgoPmmB/KG
NDwNhTg7mgNEHWfIuSGtx5W0H6Dcp6/kxB7HpkZMiawQycbbi8yCrv8RlyZFUBR9IXIA+ap95iam
GVXFUuN1eb+VdqmhuTKDgw7w4/HNFfZWgivWhYnPFzfRJtoz3zmNJyvhlz/NZI1OS4ABZpoQyPn4
/NuKcwcGadsUh8jMkjKChHiopdhdSynOzL6JUesR1y/0t5XENZX6tUnimqbGSj0ulh9OOgFfPNDl
mDyZh67MZCUPT1CleTQl84jlx+lIpiUeyDmTEFheyE1SDvEOVHvNCblSas13ahFQMHEJLg9L+OV/
3tpMA46sOb3ipSmKQjhIhZtSLfmB1M7VsCS5nZLclZlyxKU+rhySxirBiC958rA1TSMBerx6rj8P
X914jxVWTuJCtpRAtwd0fBCSDV5vqduK2w8OH9ixr2BFEAQcXAj8BwLE0tVKUritMjrwwEjjly5b
QdLB3equMF04j6BfcezgcCOUf4BWggXShDMlE6+k62bJypVQgJ8jvARFfL6vgAh4yIFUENRxfVBY
b/g0xRySJGmgtnKjDBrmBUVJZIbMkBXOMWpErAFVYUbh+sVkKQiUdClXfj6hHDt7tUrlyKceKT1U
YPO7TET5J5OFXDcuOpvODCerrrU73dZTnp8yFqkEVz948ktKWNGI1JMH85KfJklXJXBY+SrN57PY
S5OmvNFPu2CJUh/upCqr8kJab2NqXlUTeVengtsd7HIW9mhjMpntJwR0XyLlSU3TOQ8KXJydxsys
s+YB5BPvZOVP2glO9LfQow/RIcqmj4suvtc0kEsnSC4LJtGKlzZ5g4TxRs1ptlUi1i2HgGPkOLZ5
QktLO9N7eBup96d36G6OUIYgI7S5vLl0jrwVpcmrZRYvlCaajuHrj+mackR6A6uXO/n06SRRBFLh
QCAgGshKkRdQqAUBEelbp/ERMIg3kU00DnemSAXqBXTH1Hi4jOGEYS8zaRYzaegBBh/Dx3QFcPmR
CsSeyzRg1i8hY+gVnzCpIpEN0gAyQ7iW2XQKtg4lBczJJv8uZcpmkcn1N+7gmw7kJua2FMw0dpcy
vSm41VsmzB9JasOZZe6Q5wrKk0touyPXy7Smqc3/mfHcIbLiIpfzjGWwlChZQoiWPNykvuaSU8zf
VQI4sLy4pT75+AJJAeK6gUuJFMQ8D5YIuoQiIJwHSwJ0DCgoAdST//yP//1//8/X87/W38fuD7n8
Pw63fffIPqOX//7PqkSv/Bvn3GhUZK9DNn6q/4qxfG1Pl3L5vK1D1X5+tc+AvXm/QCOvmnUgtw0b
jOoCcndT4fPY69du8Njr+xsH02mmXlVze/xDCILxpwrJ+a95b3NYU/3K/2rtm7vq5rmTCGpiPjpl
XbPv4CQ5yNau9zTP3rm/w/pv2nULt+wXfG0U/jaUho+5AIungD7wCfElEBqiz65bwD0CqiJ9Oqv+
Z4iyivxzM1b+JnCjXflLM/7KMNDM1uzfsKfWpJNAEfPbo365pJ5u21AFRK3HH1qp8rdE4L88T87/
pZVu9yzfvh88bzwuQ/HBeQvAjArwhxiAPw6PXyEAxnV9Mo5Hhkezqna9MmhMrp8p3IH4cgAOJJ/f
wZ3V9HGmxMy4dNgQqAwscFKzwc39Qxv/aWT8omLfGrf2fbfhnTfEwbhlCIF65tbrZmWFDoxNABnj
T+1c/ZsUW20itMgozD6CrXrtV0BMwe6Sm/OG9z+h3JJLX5Wh0+Hweyu2mqwQCXbXa6AJfA439U2P
l8dPctmcugciV8nvelCzQ1Qf50TTWjmKu/nPTSIZ5v5t8v7/2tV/5+4lOLpcLREu9DiRRe6I//kr
OyP/8j8Mt6oM33960C8pYbQq+0O+pxmA/QtvA+S0UZtefXjuAJMNzp3WGMvHrY6L+L1qdQ7f9eDJ
0pb9gQBvVP6uO2psetlu1thikVilfx325DB9Xo67Ro2oesnoIlxvydlSJ87+Tkz83RTi+E8isJfP
eb+A/XkhbxS5OkllkOtsIEl/Csn2RIzVTRPOQF6oCs49A7RHQCRJigAHPNpbGZue4uGL317V4gge
SnG37WPxgtb9G8hriwj6u82PmX/KEZdVDZ6FQG2gdkB8RnADT5TUFIZrAI0ZOFVJxAHQt7OuKXQY
km8IOCafFTc3CzKs4kcgfhkgbbElhYicFYjuJ92GECzI+ecfibV64qIVEgyspk9yjgvQpNwpzBzh
ytbc3ZRoZyHbHSQ8nMwkkorsh32X4a6ggIVASLBB7cpoQ/JBLpQ/SOkBATRL9wTf7JyShmO8juBP
D3BVQYAokeqrZUqCQFINwrlAunokIsMlIFE6TUuS5K1DvnFGEo01ufIQHNwNywY7gZpvQjfKHqEz
6YVdXQWXFlyHvSkhfQm5+Wqx8SEW5E/Wodr0J5UO9NrPkXV4h1dLIpuEJGhkFmmEROZA7TarHfLt
2HLT25HCziS9eLBAiI8DqqjTgDIsybNepKNg/xjdnhYW+fe5/utOzfiQCpIfkYdLCq+bWfMlIyIZ
A0m4VQaal3xlnAlP4Yu8iUfvPRRMjBQKOKXYiQ9UQBSca8R23yiH7k8mqhyKNFlwHMMjGSwEccnP
hV5ji4bd9iT8dU2ah5In6Q0lFFYUOck9wjf9CY81255k80Jj5+psmpENRa5qlz7aGTd7og7eFlLI
dkqeRHvNLZK6g5gbRjvZFm2ZKTVVT35mByavJxkkLmRllHxH4u0T7wFRh8wUkj0QqyNVk2RaL/cR
PNASpdJUqit5iqQyQkh+oJHBIvceLlR2bzvAtsISa3t5JArTNmpPpBTqET8CWNgDMmHw+ckuZ+Ek
6xFaDI8fzrxcY83gaAtPW47MOEvMOW/AW/VJiUYylA05G8Vxt+5sSTdhkG2wpv5ZnpLy/N8EHZsw
tw1yi7JfMDu5/srpedzcn7dXu0YgB1PBuAfVg1vKgmbGfjbucW+Wzub+kOZsNlPU16pedp9Xt1EL
Gu+7er+q4Lf+AYd8wa43irjXKxFqpCKAINnwT1unzr7KJTZH1hfygFxSdqIhqVdp5p6Z4k1AwXBf
3aoKOZTXzqnpnemURvh+eY/MmpEyE/gbtO0ZVJte5UZwjLt59Z+zm7q2k3c5nJW9jIQyBFsb9e8G
OfNyt9wKjNKgqHbLm2iXjUuvYL33Ht/g3pWH3V7H13Ja37nVs30/u6UTmyU4s7Jzr5s5EQsHyyAI
5BEdnvZ6bRtv+3A2KxPis04AuzV7+7RqTz07OwXvWmC73F7frw07u7Its8pIBEMo9za4bb8aO6LQ
t86miC54xbe28fBubft4dI3b5P9xdl7LkWNJEv0imEGL19QCqUhmUrzASBYJrTW+fg/Ys9tkFo20
nZme6u6qmgLuxRURHh7ucfPeg/zFrYcI+rHtZxWPQc8MuoS8VJxTEoM+yQ+CeGM0m+aYlseuvwws
CHMxyC/d8FYaR7/d1c7FDfeV+chfsj5vioWWbDN3l/pnS11ExjYtd2K/9WNbjc6etVUdxjPHptiv
1sJGMTBSWVruXVXsffNmUMafiatRUidMJmW583DATHYN8mZQI9KlTE4WTKtuqUlbUdgK6r6PT37w
6Hmb2Pkl+FK+qpiZhijKqijryJ9YGt2Z2lVQ6XpybKWCG9lYAMUJFqi9MSuqkyCdla6eyMkB6wlc
GXe5ly6FIZp48k7yNoZwxEtgkkpUBTgEXWPloxHnbdwMyhTSy+mfLr/ztHwmGHBSxJMldBMDxNrr
dl4C9XdWSrDPtadfttZXMZdxMFg4qio+mDrm6n85y2tDoGW12iR3aDcRSon0JZzf4+3ll8d8DYz/
fsx1+qBXft2HbXI3HKSD/6wvX7gel75tU+4eVYySX0Ij6Wto9PcDrz5SGxttVpiMa1SNbmHgulwy
UEPIPfPVeJj+PMCvB9Q/jzNlU8GnUZXx6L4K+Wo385NE6GM7TOZBudQpSzpr5zcPvCsfwP88RjUt
FR/rsRH8ahqVKq19q2Aa1SXRZTY1oAwtNYqLCJzR14pSqU7q7i/K1W+6ypL5Nc4fn41rijJ6l5ia
hPDP1RkcVWLnJHmZ2Ho36/7kGzyp1upzu1fsUUl8VhwHeGMyAVl+k95Ud9lRvDhLgZ44BwUrZVHA
fVL4+1ghFvldDqkj/2j5lK5HQffyhjoif4pi93tYaOWk348Cb9GrTizmXNp8IZDawtzKN2NcBkJE
9KbQmjNS28f/jcwnkuDJ61EE9f5oFAB8b22FKhcap8dRJ1lEhgspJci06+qSom+FdHIEmD5AwSj2
I6Xj3YgQa2n2CtLe0/yoXbwtmmfPYxPbWDrzti4grMYfWa9lu5iEjw4FYWBqtBgoYKjg2yP6rN5n
0wacVV2pq2TDj1uZPpqxJgEyTXu9vKWt9uSB4ICS3Y5A0Ig2jWBNtgsP4v2o6pFNq9346wC0WvDb
jfr3GcZ+H9vsDVm1uFKvOlY13YocM2Z7SIfEHvkDdNi9UaekUCAsI0Dx6Fdd5K+63B/rBzsT7MZV
xZCwNblau5La4qNSyqHti8s02mQEXNKZY5KDES/awnn7eUdKf59sBg6t42Y0ZQYpXuXInTmKC0rs
FYRj4baV09eaaLEgqvn5QR+Wr/9mYf8MDBMHebwQdA6AqweJfV7htxR2uzaitD8kN0rebS33xqnf
xPI5M9yD2frTvkunurvQE245UgwZiiQXnlfJKwNP71a69XoBd6x4JtVkMBUaZNGwrFEE0arjQJtp
aLcFWnmuOOsKbHLoJnCkdkpoQdAyMygOZxdD2WmSPJOEdK2o+bwTk5nCH6pr7sTq1qJx6pTXrHjK
YgTJ1NchqVelE87lqJhZnrJ2w1/OYOUr+vK/E4NljGQYoqRfX5Sh1VlK1lWpLSd7k7R7qQM8oqeb
TsJVupMMJK/mzrqkPbS9LxmLgJv6JHrRnoa9QyS79R+LN+NRRT0HqSREsdpJ10606pds/QpM+c9r
krmahqEiX/8B6nwCbaSskHI3lGIbN8M+miivHVv6D3SIU1xMnYXz2rwLT8Gz+lo9O6/6q/cW3luP
6svPq+jKquaft8A/T1UN1RwlZq4gDWfoTKGOOvZ8ZUyL6sGT7KhchdFFUpBPc0nsYJO2xZNEO3CV
edPSsDA1hDRTIFUAMSclIO11GKnduu0JUI++FxC47RNpMfjJSgW71vpuUgPQyGb22xx+t9lUSTRN
BbNuWRKv3l7IqjYQ2rzaWRWMixjlCIG+kZ7SZkdtR57HyquotBM5fdILiobdg9S+ibTZGt5D6uxM
8bbLX3LiPuzHfp7XKwjwn3nVJZYf1lOm8Ve01ri5GTQiJ91lWPiruzE3v0fni1rGzw9S/goBPoLB
8UA1Zc2QPrRNPi0jXy1y13A1ax8CShU+FiHmn7ZAd6V/zrR1Y7zWzU06LFPIMehfho9eTMk1iDaO
MBPClSvbLYxJcN58EeCxXNoDYEf8ZBbZRFVtC3A3hbEaHP16WATiKVJpdsxPnm/8cjXIX9ErJmwc
h67g98f5qZjSOM5P48AxHDPSoTX3KRz2Zum3j3G4jckILXfSd3YoLVOdfbKPfKyRimKiKvd+O20w
Hca8FvSgmcgoa5IZwiscll24Ndpo1krYkN/5yfrnSf/mTtE52kVVxpmLqOjq6NUdy2xMjbDLhEKK
rXqwdJHZf8+eyFs08ZeD/rsbRdf4L7OCbSAw79eZwd42H0RBT+4MSEXEOdMlKvsQVv78/welWfyH
WEs0SDS+PiZTXLMa3IRBDbtQn4TiqqnnXnnjR0/+IU9/mULlCr37Z4fgP2xKWLOJIoHl1+e5mWPk
zhDUu1Dul53whLn02sqsmerR6KPI7NHy2Wggxhj63KpWg/DSec+yBW7aBtMgldeJ+trkKN5o3qyA
vhfkSK2ll6IP5o0tbbNeX4SaYxMiTyLIFT5kMiOYpuJT2KNzL106+baIES3xIFJoNGpI8qbG3LzO
0C6BWl8lEzkMl0mTL03TX+i09hRgIrSlmmE/CXw4CoqxiOvlQL+Hgmm8s/b9d59zTy+pTrJrzGme
oM+podiJimZqTgdfwtG1n/cyKoPipK+h9QUInXN6NlC5U+QBKsU2T7XTrETXnDc+bexxs5MEmCdN
NWlbyjIumS/3Avmo1vobTDSXQ2iuzX7qDQOCFdKthJ1rrdD47dIkZ3ozlI5xRxcnTgVdhl4io1+G
vKFQwfrgWmzQD3TRzrLcl8jUN40RTXP1VA/FwlJhhuQ7GTRzJD5Oqz+9T3lFQ+HWEycDQS/u7IJD
W77JYHQ6XrSLzGxELlIbgN/m2ejOKaxCJfZXkYmgfo0PWoJL7MFzC6YR+5sYwwxqvZ5DG7N+ys1z
br0F7bNhbMV677l3bSNMW+ely9x703G3avHQufkdVnR981a5N6KLOm6LLUEPORi5QRIS/zEklU9p
hAqSnRFWM4K1x6DUD5LZAj3IM0tdeiIyHtKt4+wErGCOTYO4iId+hPbW+VAtyhDnYIJyJrAlaCdV
VPJ1nMAcC+WJ0EgrPYIkJPgnEVEOReUVLJK9Dh9J2gKKkuFXPeYLPhZ5ERqJFlJp5ZuRHwuNqiJo
sXkIY1aXCimnw/GriSc+V1eCLZIlP6T+qy7Sk0r3aPqeQ55yhGxS1SizZOswArVzkqkRvstSMbdS
euA0YVEJ921GixFTHXJaJllEkAf126WqjC5ZpGk3SrxXcuT38kOZ3VURGgX+XE7LWeErcxeYL3st
K9yCvRt1eJOrbKJFlyx7T2UkOoN3wdK3pjXHOrTF1xdLwoCuHJTlCHJ7h/lSSFncbNXV3TyMFk50
E2b1xGrNueg5izjaauimFB4X1LMf7r3UpHp9KY173UdPyXz19KdcIplDleOGM3taKBAhk2bmWfMW
PwPk2YTkMQzuhjKZtCiRmsPtkF96VFnCdC5b/rRs00Wq6dPUfcqz4q7GX1PI3pL20EBEszoFOTw7
N2j3qe/cABMb/7cq5VX97Z+jzJRGr0mFNPwvb8/YdBq1tLrQToqTl5wV77nFBkx5i319VltrP9nl
1YmEo81wqz2r/wWaQg3EGN0uCQIIKK9QB2EoEsHNxs9Bo9TYZfnawfSxVqufb4hvghqSf2k0Q6bY
wj1xlUvFdd1WfVsntsZXF6j7SjuNjWssyKcC+a5wbk2T8/iXEOcbUGV8rGpZFN4Q/70enq4MVZbL
XICX7iHcjz1OHo2cr+2C0KVen34epPZ3TMnTCNsMkaB4rOJe3UumMHiDHsc2QZR6Ed8bsqtXYg8F
yODjr+CxfHL0af+GdC6ZQ/uo3uHd687LB2chv/Z0H0QThxPlIh6S++EU/mkPw1v1Jp2tS39b3uov
1mN8Xz2g4NNM8FZHUvVNJ1X6o939PJKPDPBLhogNL2k2CQbm1aDbV9Fx0qeqG8cD/GEkmYLgWXDy
dQho4u5hzVfrODp2FtU7SSmmqpU9ZBJ6QYZM9dTathY6smrHlQMrsQpvDdfcpgZ5SWOCHuq22oaP
RV/+Es//vZF4Y3JFQnkyN025Tt3yLNRlTcxCuy4NbH5Prrfxw5cqo1esvoiAdtmw9OVoEjq4m5+C
YF9ENz9P2jdhqIahuEz6qGlkZ1dzZrWJ6ia16tsl7Hnz6GEB0y3ZuiOU6l9+ftbfIdA4xH8f9hH5
fYp5qyFIpLTJtFON4TvlQpSHFsEDrPN8kvWzZBXasbts7QzZBcQIqoln/RZ1qyzmqyXCGyij17Zs
aRSPvy72QOqaRqyz/m778ETnOzpOr28oqizHHhNY0Cdz/udXksnXsu1HpM9hpWoa+0u3dPkq0u+s
WmiNQfFsigxxG3HxXyQ+rZKcOv1JLHxbacy7FC2sLL13VnmZg0+Ekz7bSOK7W23ddO0QIpbxzhxB
bWctt4Tg5T433YWsc8wDUP78nf5O1TXl8xt/QPOfvlPY11lomIK1FzGgdh/iym7yFVmFKW20bqtF
duQ/Cg03rX9ngjCkW7G/DZz7Id0P8cZTUCfdC9UBIc2f30saQ+Srr0eyZOqgW2SZknqFjYZ1EClE
VO5By8dMz2U+hw00f6S+0V2lrTZ8EpslmV6YrdLwTtc2P7/At18SXBinYnYrjt9fV4+vCp0hd7Vv
Z82mKigXYXh74pLrf3vQR/b310g1C71TCZBCvV4zbdOqWRXU3iH176suX4jSyZLfSh1gV99GKLHG
6ohDiHOijgLnXFP948fu3hTOJpvp51Ff0UD+s4Bh8CiiiC0xx8TXYSdqLiSeUkScq/SoepptyQ1I
YjoVXXUqNP5GSLuZHGhzsSHEZU3L+tSUAnRp4ciIO9N9aoccYW3v2OTtNozFeWrtvN45GFF18mr3
aBj9RHPrdaL9VkWSxk/y10QSqIgyVU1R/gt1UlwhFI3QP7QdngnBuxtBn3CtdW1IO92FaZnTXDQ3
K7ponVOsrvvhxq/pv3Hpy4FXUrqYQrUOAVb8S5qrjMHD329mmQqxDFj/9S1PDuL6TmUJ+7i4KbRX
MVhxPuj5ZZCLiZi6aPHZZXgvBdRuTt5wK4l7X18Y0pScwBSekvxVz7JJKWJioaYTTUAmAa1fCagf
Z7J03nmrMphm6q2jruP6l3f/dnlSz9JEsnTYKPpVACbDT0nrLvQOjrIw1D+O2c+EZtOHWz0wCJNf
8A+XA3pEqc8IJG7D2Xe3UreT3Lefl+bfERon1ecXuTrPCdrEXJMSYZ/SYYN7F3rKOI4FzMnSw9VM
XLuoePzqbT8O7/rTmVhiqpKO3zXZ/NcN4Q1cMI2nuQcnfmeDGsAiQehMC3RtQu42egXkR58UNzIe
OIxE77+b/n+ffxWypV5rDmXTmfucJuVh4eTnqHYnGV30TfOHV4iTKUN34GBxCjbJc6XshcTOxF9K
tN9uLgpkRKl8BUn8wLg+3RODGntW5sTC3om3HMmSOgvwbcECBRuuwI6lpYkKhnT26mNbrwvBzsy9
HNisBUdfJvIvs/LdTh/j5Y/LfYwAv36USu6Fzut83w6qjVscTSefaewML91n6tYQ3tL0/ufF991t
8PmBV8dirdSuLjWSsC8wbxkOlXpQRxbAIWsef37Q9/MMRCVaMo6vBFFfhxbKldUG6hi17FAjcdG/
eR0lkOiQgFjy87Pkv9KB8Vt+etbVHVu4fZGHSuTbsnzyZWTBMmHhVSg2NO8VIFANEirJHEhno82X
BWCPEi0NC3ij8qeVv3cz+u0zee5b7oJ//fnlvglWeTddVDVZpcilXu12r26GYBiYcTm9qMNBxFPW
WXvJu/WWC7+t7e9ijc/Puvq6ZSGLoU+CtpeBVTX03zERtc5yNNfLfuLIMEjSd8zpJk31rrP/PTyQ
YukmOP884m/XmAlMrEi6yYa/eguxMgfZD2Rhr5Fr6dsO+xfdTowHvfxlvB+x09WZxhYm3dBUSwV1
vTrTBkeXpFZLnL3Z73IkBrJL5C6Ddqtjp5ud+ubcF5O6OWdhCm508pQbfq1zlwSDknZJMRDTN0IM
nWSr0OVlIGiu23ycFK2OYFXLJJIxqWN8qMxbIZ1b2kZWZ4O246QCm+u1FRCXIO6gcdQknU1lA24H
xVNbvyth90t4K8njOvlrrBqjpDbLQWFdXV+6GbWDY5SRnbjPLUZCkjh/cyCCxHUxnbXAlG5UThrv
pjHPQ0xvdI1hKVWGdN4W8aTM7bw4jzmamCoTX+nn1HgXMUxBOaZUhDiWPE1y5MKUYtmNTKTgEsrv
3UCXKAlmQ2UU7p68Kz28IoAxwWOxBjkpAm2DVN8GoFlJ23XRu0beR8kTXkWgngk1m7SfmOOei7BU
hv0lgsqmG5lMoikRX7PEvQyMbaQtSfpeN59rayKoO5NHNM25Cd6ytloY/s7Lpbla7noTVi7tmlq2
krvL0K4dE3urPJlVEJpa86SWSCRVykuCH4GMDFq1kfBCANYh3OUkdSt4AeGbU5wU/01xeroYralT
DROSxtR8M8MzCST7v1Wo9PUnybJdiQEWCDbIp8F9KsQ/ZkKfug/GFsgrk47bCG8e8y0r4zWv56YA
lQEquNSvQcUSYL7/98YCwdI0GB6SKlHc+3qkSoJe6FbSR7ZRbfQIN4X2vZGemCbG9/OT5PE2vl5t
MpEzNhpjNcO8OlE1PRWADiIkmMWlS7HHXTooZvq4rJXg57NcPjj1TG5XTjmzYG4JELZoymiLEd5V
ledQg+C81JJfDKY+ova/X8ui64GqhAqJ+esMRGo/1EbADLjFm+b4D0Or3cs054LRrp0AYRcvAXS4
DEOysZLLmJ92Ab3ofHhCvTJ9H5p0lgTltBL6idrtsgHWVfFehP1RG9dOhq5E/e7HN0KUrSsRtWCy
Vz+OwejXcnIKm7qcKRTzyQx0r7AFX5vHESK21FpNOdx0QTqPfcjKQXiaasJxXN+x8talc33cYlG4
UHRumgRoGcZfhOWHs/r5u32wfK4nSBE5D0ekE1Tp6tYdPDkZGq3z7FpaSs2SD7sIeJLubUtvXpjH
IbhIxjFJn2M2/s/P/ubYN6mUA3ICXIPKXK3OpkoawfJ68JBow5nUYrube7AOd0l7+vlJY1T09yD/
70kfAfanEC6LrKbsaie0HSzK4fniJZsRvs9/fsq3ewCoywSeszB1+ZjrT48JMqOWUxHE2KfhOFuO
qymRmpkpPxFCe8ENxL66h6FW7436qLcbJ7+TuWh0KunCo5KiVwsrYzwQJO+3SuzfbC8qsZ/e7ePd
P71br1V6rfWtx50zNZJdmj4HCIGbMtIdlTgNapjTeM0Yl0xcS8IqalE7hhOJzVQbEOrq/kqoy1+u
qO9SblPRRSgdgM/yXw4d1uAqTiiLH8GsqCxTw5x2YQXvJHtU9Ccr8NZSP4nSrZ7s6EqkdOYIq/FU
z3cOl4hqvkftWSv6mZpu3GA4jzeLkonzSFhaXAhhVC9//sDfRGa8L9gM61WztA9I+9MctsXQCh2s
OXvwbrp64+LGi66HdSYsyppfFtO3m8MQKf+rpM7Eql8PrtxKhKZNxWTcHEF9Mmm2GJ6YCMb686C+
yy5Jz/990lWckPtupql65B0a7SWvCO7LS4h2uLOuOnQXu+2Y1eIcLj78F89VQbpUUSfqo178dYSF
6Hq5LA2+LVVTwZqEe0KP8KmnVbOhzFXuMstWia9/fup30/rpoR+JwadPGCeDKPlmHY0wpSs+Zfmm
9vcOSCTRwM9P+rvCP3IfTNEwAGAhcehX43ODrHNaYBa7CaC/w9tFZcZECLOA23Uy1U0q3OX6Lx/z
m/Tw8zONq/jWdJxSdqUqGlco0xlzAg3ahg3j628GeKV++WWQ387nv4M0ru5Xz/K00CkY5IisI8BS
T+GkeO6RACgRzsCHTvycZPOUrdn1T2WFF6e3wW+phYj086t8uzlNghwWlISR5FXa1Juh3Ci1mtqF
N+eA6yLkw9Hh0B47B15JIv1yeH2XrpoKIKmKxxDx9fVU97JbdmEkOXu8qLwHcKxQWifVVMrvQ5VE
AD8ded3mK5g5dbdt1XUrvojarlZWrro0ld3Pg//2M4gmJRbYkJb1QQj7tKzzIHDjaPwMlbBj8Br0
PPfEscTt/fODvptlVSLQM+DgYV12tajVIXDbqnU8O6nHcCHI5wTt2fBEQGkJy5+f9V0lxfz8sHG1
fxqVkdZtFxUg9D01aJpCpF0OBEs2Gm70fB2gMqisDG0DICEXM3Ip8mO3Pv53k/vvmK/52C2kTDlS
as8WCqwYLq5xYXLZwz4R4C8jVr4BJgDCRzo2xT2Jyu/XIcOCsSy/VHw7Hvqtkj4l0m2nvFOz6uXN
UFozPihbqx3uhKw+CkP9WPV0xWW1XdKQGWvuNFatk4b5Wt085xSXlFg4dESfgPem097GAdYW7MW2
uGim9sqyofHrYjbpXaWciXiblE4gd8UQPQAAUcEGe7x5NLzLh9e6wJat6maUUWHRxPMxM8yzfYDb
BpB5bpyybuPw0xJUDEwYdBgH1oAdzBBtC23iauEh7nl8fJtRdlVsJ6XFN3UXY7qlP1UZhkf0WVSg
EHV7SXILqgOWcgRHyhAtg22qJdO8f3P5ozk8K/0dBEwIcZQRaJpAJkzbKb05y1r6XcgyawiLQYxM
jyTbojbQZfJRy4jzM9ujT0l8q11gSos8u1SQgSp/MxZH9ZI88FxxShPkuz2rK9n5ebsQ/WLFlJER
UxxvxZPk9hNZaNa1qD+7hj/VfWnmCs7MEKhvvuFv3GC7IRFuCjP9N17At3m9qsjEIfCrTC6zr0uk
DmtNL5QwI6VBNDKGtKMRStb1PHf9WxgkW8GLEXVsdCTWun1J+cRQjVVitQvUeF3hNRPKjWRKF18n
sReznSu+9LpxYyXdPI/TkNbP+PmXZf3tqaFY1AYpR2ryRyD4aSP3UabqQ0cREHApLNRZ3vhTn2xK
9zEYCyduj3CkcdbjZ9U6++rZ5KOPoWcm6TBOTlmLAmH3y035bbBOr4plisDngCRX0yhogVbrQ+7b
HUzWQEW4VRyeBG0NcBGYC1+5j4iJoxwhhubiljuVxQhM0MaQ68ulkD6PVGLD1n8/A8aM6zpZgfj6
f9zPq4uM0r6fxXkb2JVxVvOF1y2jdpq+BwcYiZbwkAt/DFT54xkkGROrIeuXi+2jo/in519lhHEu
q3XfaCm4EbsC8pOci2tNHZEcC+a5ti1MdSHT7NZX2Z2uBBev6o+U59ZK122NPHuqg7dcygA7mKKm
qO+cFqnrpJ/HKfZssjXPQ2NGKD+vnlwluPMzWmIFvGP0Yee5CPtKw6mtYF+5x6iXcIN03nyQ98HX
1y6J6eC//Lw41a8xExRMy5ANWQEnIQyFpXo135pSVlqnhtKtqG4j2S7dHWiJLK4jcyWhypkdFcWO
rLWe7Rtxr7qLzlrIJit50YSHxthYna03O1244TIaQFHhe1cLx1qXOER4u0beeOE6ttYgHn160Fxv
ajRnOT91oG04RaBmyo9wyvplW+3Dzm4oKUc7Pd2o7S9YiDqmDP9+2P8MVBUVsi0GzeXy9eAQo8xq
Cz2Vbq0EhGNKpfOi4HFMn3I869S5Uk8otGvaVOL0QFSdphX4bJfYp29GkCdA4lAsHazt6cCxZhWk
WGPq0chMVdObBvpWOyXQCdklqJybU9mbq5hvKDSp4RQ4K51flqnMpfjteCiRU6YWDe1jvJ9OFS+q
TSfWBfE2QeUGLgwals1UqpZBvwhoeA0XFc3f7lIJ7MhcR+7cLO2q2igFNcO1QaRmrNV036WHKj2U
lS2m+9K6HXzIivvcus1pZvVmobwJs72RHgrFVkIq4ktJpMAKh36u4U+GZVx4srjTuFHDreAvmoZ+
0OI+oG8YNynrZLrr8qYWD062j6SjqIE6RijkUfhs7CCbhOF7T3NMt5DwQq0wKz0XGCpJB+qwZERa
MUPkVUIHHEkZby7i2xpuLGNFW0aHJ04IWWHu4vGOFFgK/jhpWt53FqI6nm0pnFvxHCPBFuvwYtZh
r+rNG/RO6mnRw8CeazR/IwlNi7u+Eh10D+2O9l5jnaGcG94OzW3X0FY5DZRp/gIxMr3rD4o2SW+j
FYhmkE3hoOq3BaNNl0W/i+SD7J7LYtMbb0W0ot9SN/5E7iIyp7xGhp29v9L6Ox296WHqanNuaBqk
WB2ug3f3JHsuHyj3N3hny/MAdVeLQa8dGm9t5zbbUzpOoXYisok0A0xx49ZZYi6B+SycXxFK5yR6
hlNJMyl8xWIpaEtT3Tf+Qa53nrqWqn2WbrpoJiTb1FyHzsEP7c7ZUxs3V/BL82zlN0fLCwg0HsTe
dtVV+kfElhIBdJH/xz5KHjXr4KDFEuPY5T/pgHHmbZXPSm1j6etMeKosFVrw0Tdv8/SPxqmoTWR+
ry+uDLgCEjjh2jSOYnT0uqMZHRO816qTNGzd7iXW72T9th5OTbor1a1rHUPjVumOkntpi3e5OOrp
bSbvLW3VaBwOKFZq4c1QbDT5GCAKKB1qc6vT9C3tleKxE+9T5yEenr3i0FUnBdJB8dgXb6J2F7qH
yNtaw0Lzllq1Vs1t56x1RHmVTWetHH9H5t8mM0E++sFOjjexST/tqgAps8hh7NqalsmMn1ci2/R3
Qnnn0czm7gvxdpCPYXsjqqfW3NaN7UhrWVpL+Ch6WzFdVskTsVqr3em6O5OfxcbWpXWJvp/pcQae
Fe0yJE8m0qSpPJFUyqmHjBcvTxQ3I/PGwH0hPzT5OMpGIDbYdLDqhmqVNnynTSUfi/AmEhfRsDWa
pbvl75l89IatQPlVXprCPkQRcZjnDLdaU6dgEBY2xD5m6vMK7QBaYYaFaM7IZdp4U9FkOCw8cZEN
2x7Xq8ZWPBqNVnG18KN15y0h2Mn6QmuWKT+TzgVtDoEwZmIuHI8mHifOkjEP8WJQ7T7eNOVOW1T5
oe2feV5M8xYimNLKRC1V3oWN7XnAvazXedvc1KgayzvZ3zXlna/dle5dkjwVzktR3on9c+fDKNQu
ZX8e3Je+eXHo/8ipnkD53dFOnZQz/pReWrvRmhe3+q2KAaK1DqxxpmRlE1krXqZqlgVzJ+8CBBOq
Fb/TlJfVXRcvgLO8al0jPiCOf+XSikE4aDnDz5DW/C6v2dT0uzhLw1yFkKXzvVJvRPSqkRJHgJSH
qHdlulRQX8j3QWS30hrGeSbB1rkNhLMj7RRzpRtbfjVi6VorwVoqCHspM3OYB/6859uw6rxTaG5F
ZfyHWIC4AudBOujCrek+wHUM0dFvNo546NytAVTu71y85xCxLnddeZJ5p+E2cvdJfuhU2yh2BjPQ
bAJvKUOB2SesiWHOh9QMeZJ4y5xVJ+/EfC+oF1NcOeKqzra8N4PhbTRxz+umEt6IT4m710mx4s3A
c026Fg59to2xviD1kZjYWcLyGeZuf65QRuCSYC0iRlHTdbVr82NlVzSyPPv4iyLaGNm8K636/FrH
dxIPHMi5sPfVEw/jDyXHNUOaJg7MoqueyANrZZM2N7wNf2Lu3gXVuIJi3j4/GuWaH8WLXy0Ec8VX
Dt2FGK14T/6wrFq1jI76pbg3axB+FABWqrLRy0WJzaG7reVlW/yxzFVuPoT6ghOVZWOoF5UrLpQO
KX8b/HoSF38y5yXLHwPnRaofHBmPueGedqJLKz7F3kOiXer8mBZ/GEPbnZMKYYKHPrlthkXp71JE
i+WY1g8O/Wa45bNOVB05eSUhzHjjSs0HfDGhQ5ILtuaDpr0pwkGTOJHnjjv+q+89NO7LMNxX3G4W
hcrNkNFssJeVk+Sch/AslKumuOMbQNLglyJekeVWrirVNpGKcs55vm+Ryq1vfFYBHy+6b/znRr2w
Ijx1Gta2jKpNcWqNh959kFC4h6vq7Tzh4Ar78rklJ1JOenyrO/taORXqJXdPBT3IyTxpJqoxcfqx
fAdNJXmM8B+2Fq68SP6INFX9yVFKUFZdM9eUmYAy6jQcZqHBfExaYzY80vSidjMuekSHexKe98Gc
BAhCYtewNFKsFmYFAUa5lPytntE1NaGDK3VH9eP0nCEEgcnKbY0cGiT6Zp5Yi1BeCMYkE7aViglr
zFsuc9M2SgAoLHW02wpXPZYi6iIoIjRLfkR4IXJngT6Py8WAVwcsqxezJj6n94E+kKk04Km+Dl7U
/yHsvHZct7Ju/UQEmMMts6gsVb4hKuwiKQYxp6f/P7lxgNPuRhuwt8u1K0jk4lpzjjnCLRBqT8Zw
JfelKpQVN562Y7l5nLEmacYbWTk0hodOZxg3zexrZVBnyDMDPflcpWiojrK0W1WKpHAi5AbMvwxa
ORyywJh2U7atiaqfIjG+ZAbayePmpn2YzYdgvhfTi1G88c9avCmSd4P/064XenYFenVz1dGsV8zh
vZkZ7ritbmGHw6sYQG8TTm0fVFOk0TmYfnEZXEs8r+RKGYcbfv39c5a+lMJ3pe5F46U3nnLr9zb+
CDOVxM3t1b0+v5nZoVI/mvhHv33N2dMgXzPyJYwn3fpN5+80eS+yI68WOnMZU9PBKi+Hd2X8UZbL
es5O5XQWM+wxkKXe7oRs4aIh/Mrrm1k/wyBUVbyescYYpz9C+n7Pv9PpV80PSh0lybVWnsXsB1RG
Va+teCm0zVpHYvpHTX7N7sPCg6wNJmbszXNy+5ma53SiCuLfuruqWmNrdwnjh7fS9HR07/rexIww
HXkIEcZWdI3En5h+r0cVL3mtr81yMMnnVlIAHkwmqt+bzHTKnoWoITKtd5IhMOsn8fYxSk/i9FpJ
76n0LojBzXBziAJvifzbVe8LwOeNMEOViu9cigdDDPPOTaQDrhrDk0XmBt7NvxSrUhFm69bCUR1D
aMNZnsBQmsGrqf9wJ8qDB0OCyYq6Uzq/Us5LdqlE6r1AV5xB2Gv1aaZ2s9f7NuF4ggvLvCg5r+U1
YWOV9iKH1FNCqkiHNOYQDxehPdO6VcNbRioCO8JafCT5Q8PcT5v+koMrpfww506qb+aX48EkjWXa
K4hfZa9KoiqNBkrKhi0eAqg3klkyuDNJrJPHHWXxJ6UPUtHWvpFvK2XLN+aYpaHdUUIkQCBm/aVQ
npTP4TVJcZ05L0h6smAVw1736ZHhFGEaMyS7OHXFIci/dZ7zi5R7y9MiocdyFNOlvO9oQ/Ek6vx3
/GVQ+tBqzAwYS6jWtowfBRbNPXNje/wjE3RSuSK5U6F+QYotjshpAkXaCOZWKR8ab8DSrPHMrYHt
VL5RwNm+AQkbK6wuvKYspmzzKkayWMLo9oAHYGd3KYQgNyO1W6ficW6E43DcY9ODZxBbjRVKHJ5m
WHY4Wrqofe7SSSoiXOMAJhM87nlaKScml9PqldOAMyeUoV/Z1p/sPek244u8xQThkYClE/xGNeWj
B+AHtlhHkSbuiKfuRx0CpqPlSfwaH9QTR8d4/mYPBOd1DwOdxbTHF3jCmoEVd/KEvyGh8n8SDv/d
Qp5M77WwY1suzLbaw2QszsInqIbI7hUj97SNk/w1vpQ5puczoz1yKK2H652EDfklw/kO3yo0cKuP
LeIdwgYJeJkjc8qYrrB6WufPvwt04Gt/odXKsR9GZZDRtfntR1Jv2hcFjgqOOnBbOnvId3Jqdxkn
XLASsCcHrQSByEV2Zr4Wug8AYsLq63zr3H4IEIWgHdOxSmF76FRn6De16Yok2QsR9x+PRk3xZynk
JmvESHZuIx6SZZtz/Ar78b411s2s+dXk1prftDCS/IGImU8jj+LlMBhhh39KFwnrXhGo2h1R2lkr
CrUwvnkz7g00+LobN+EsRRbxSw99jCfP/iL4KCEF06Ezq3+lAv7D5q7uMoywiM1ug/v7cN+UUH4B
We0aVq/mYsyTLqFqhXXlaqXbWYEEao1ijgDnfKcRu0QPT7YwleUQLaqTfA8EU9LUf05PiRAsT/1l
5bhcHRXFn+ncNa/pNo2JbZNf05hmoN62gJIYvzJ2scvwg9Ij0R2h9SV4si/WGbqQQlrwbaNJQcWB
R8CEgRje4wOu0MC10d0GA11sOlInw+CldWF/p8Q71+44uDmn+xQuWjDLPhYMLe9I9lqkAJZTzK5Q
Bnrn6YWvEUu9eBKGcqTcmU7virWXGJGRROvsFHtzQOvnKTluT5HES8FIaycipLy7qh7NqttBWkJt
CPWddT+CF9mcfJWjIx4hs6oNexyfESd321xycDOYq8swnMY7azxUaw/QX8acq70O5rnU95q5K9/Z
J/KfXNvkjYfgkRev1D5tbiRxNswbaY3uZjR1LJ5AxIMbn7beF9Nd3fhVEVSFt652pUYjBae6E7vN
jbbBssvCZ7MpBYeHShG8VbfREbIsYUDV0kbv0QnyTEKdC9n9q2Jj6c5Qhw1x5r1fsfOTYIk17AfP
GDt/Ou6m5CWRPVNwU+5wRImpI28wIzUO6gMy9THbt/RcD6rmYX0uY3fQNyz5nC5Gdu5WWDZubTyM
KaGy5RiY1WEe+0O9SSjOWbE8cjUazWjQA4DEexOWOk5bPrZJOnYsHE88K4TBLSAHG1ZwfMcywzNp
DY1IqnciwX+Vb/Skvgc3063ScLW8hTQKBoxykJHBFAej5emhroUyUWuYymDQEbtC5jAjkZftffVl
zv/C4YRMc7shQE0I7gNayNBEIgmYkdOacnhGZReMuLJW7kq3pQRGGTWknRp+gUE4tEziQgRX4nd+
S+9x76VAMrKdbiXE8WtUzY+Ny6C+7qHXuQOWd3hIQaa/h/VkY3mRMqbRI2SqMzJmxWHOPqYgOZdl
ICple+t8Fm882iJOq8AqC+fwQQ5l/ajLXqId0+FYmud1iu5ikP1KAyRBmCpeX/qYyooEWh+y5wKn
L8mpUB6XjvnSn7KL8i1pTobu59T9JrV7H+yWUcwDIszoXtF4CI7y0jb0cLxsLyMGBFCidYGWUhps
XE2ImIEt2OG2I7gtABr6ZVAlzS9o5dUH9vgYfVB4FN5wkkp02I7M0du6nFBcgTTH0MRZRBfzMjlz
G9MeflYlkLUNByyS1yKLOm5aQqfA9fb7BSGsf78CJ0mZ81l4BA7kLhAVxE5UxPUt0L8oGJaRJ8KG
3NXEm5yPLW8lf0T3BCUacdwqnXnFpjaZ7E73lBP4WXEGAC8O6luHA+IQVcNO0fxusI3Oz3/4ZSLx
A3T/4qFJA5UzR7dXHpwPLoEheBO7/xC0kytc8i0GSfLw2ADBXgvlXOebpvBTvp6bcd+yOgfpcQNZ
TSondkFxxSpEJZxN9qra3ZX/Fho6baYZTmzawCnFX2VXh4xl8hSai0dlhcGpzctrBId9jrHiAhhG
mA4pXM/qtV5tEZMQksVzm2+DF82UoPxOBJcCr7Q4dRxZcAiZeG4x6DW9h6iKlgFRfBVao5fVLn/q
95D9U6wjJME9UZtLlB35v7neafXOLPeKjNnDXkJt0QYPPTOBILrbUiwK3MRoMCN5OvXKdjKiMQ8U
7WHS1qeRIPu6isHLjl05nUPM2wZhe59fbtNeHU98XspP/HyGpGIDBropMZTC4TLeUJZV2b4eLwoH
8e0yAwgPgUjrjJ0fdvpycKsP2ooydtv9hR62wkmHM246uur11VZbN6181uNI2Kf9TrGuMU/Veug7
33i/oVhpbEiYCf0TE0qi7Ajv+UAp/6hdC9ruSCVXiELLCtZ0YsayHddN0uwrKWBhC7qbEWfXAg8D
3dgw/rsunO/bpWB3CpP1kN+PSncx4pMinLr2zIlMqaJJYe/U7Bu6extdji8l2WAmntZ+R6ydEc3m
rinPWn4wlshsAKAiDfgE2Ec4zPU2x9oRgjPGqt3GknhavEnlqCDrRQrg5+ARjMXhGAACsyMv16l2
hcj4EPar+RiANESFFxtDiZqR/mE/pAE1koFDpHjAKUD6LBGcaxwU3kDt2NtUXCap74DNo5sQg4xB
3by5MY9wGVSUPEgbgGKJ6DsuGM+xEbX4bRseT7aETQFxzP1Wom26X0TrrFtndToJWWRxWo2RWOxQ
9lOb0G5kVgirSBGP7Kk4BCzYb6UnHLtGacN5FwNZqbuxiEzlpRRPmXhS11O1HG8YwtaOAr172lqA
5PcDxgxcfbmPbtJGJNImnDWINafU2mljON1Zmn5Hjiwd2uyUw5YRO04rSf4UoyV8TMuSq1mcOZb1
OhrNnWmeb3gbzmddx9jgZAzH1DgV0z5XP2eyt3Lg4KjT4e9spGZXpBshZeK0H5rQHLYxy7zxGw3J
2oZRMwPBdMuRRG+QpdtlBTLY3OPzlOy64kkaju39UqG0ns7dehGy7aOhUTfVHM05m92fu0DzzJU7
6ZY7GkwPLpOC9GejKpt6eUvHJz09DtNuLY+SFTE0mJ5vb4CrIoJxrC5Se2kc3DNN0zGw4C0dFeZe
1FFXj3ZHscn5e7dv5Da9a7/pq/oEPYn4MWKQCKBGBio5PSUX7j7DP9DoJOsx1fr71MsU0RhCNdWY
9v6NEpWpsdSXZi1e093bFAlH5W14QfidYzGAb+zqpFRYqSeN9qTbGUcG3Q0TL/a20hmYZMkMO+z7
petskQoHrnZs87l5tG/ssXy36tyoUwFBW1eD/MRF4IKQQpO6ZuvDQkxbd1ichQJ6tlWWK8wDPMQI
O2NsCGwUO73kTwaPDJ0J7o72DUQpdSrse0ynHZyEgxFPXwID+ZhZDyMpASzp8Xt5sRZ/xVlTUgA5
BpOj6gquh+0Xg1r6dl4wADFa8JSQpV13yEPVA9QmQMq4ZEGyU4/LEUxOeIFzIQ92RiC9Zt9+0Svs
jHNb2FrtzK0N5DE4E5H1ZN3hwrM4lDv4Q9zfUrjSk2sARSkOJiWxZOt//ZDuXfjT/g7f1YsRTN90
eGLqMn+6zW7JcYy9+2Mo5dHsxN1jP7QMtwTXK6nSafoZej2KkwVn1Rc5xUYkKLjmq4PVaocvAMmh
BBri7QKfWuG+MXe0+UCjgaVmYYVh9QdzFVJt6tLvKZz8sU1RKGDQQZ9uwdrgXgT9bGOj2j4nR2vz
SAD43xPlv5QVf1tyGnNWVCYQw9Bh/23Q2g/DfcXadLmq6rZdDmoR5Mx966REQPMsESpnMLbfSfPv
qlImTvtYu3bFd0LYs7lbVhCzV3U89pZi69W1v12qH/BxsQzjZBO/lOzCSR1I1N39FqIE7YEj64cC
JUnqL+ajeBSE69y+CFCLRe0y1O969kmXg4ElamzLGSG/5Pi3I1mtjnUViEwq5hM1OiRPbYkoGmii
rDIo00fdsTYHY6L7haP/UoAgPoNdFG8dw60+93OJuuTU6k6fOGl2vjHIZ8sb/YIAPhaE+pInLnaD
qogX6zYv8Bhb6QSLr3gCXr79k4IXeft/e9QVeGkyakkY/38jT+VNDLmzmkVqHAZZu64+afERrDY/
3Du/tuAietptN9w25W3DxxXWKSKDameWsA90hwqdMQYvTi6ypANMZfC/x9Jmxqi4CIH9GRmY9Gc7
APVxp7X7uT5mxlal91m2XeenP0bq1l2o3zZEPpwAJkZmrH8ooaz2uAy+NEWT6puG21uPudqoB+b8
lM9PRXlWqF0Is8Ns13Dl55p5yuzgsrKQWlhvKv2YzxR5VEwgecdxOk36QTEjK3e+IB4S4ebH7wZd
wejgA7FmHs6ARhwUQ6jqTslEnzXee2OF1oGwwHoImTfPArwDj/da4meN0SdMlx+9YD+BqQk+7cxE
4uFgfPc0PCNTKDCPkn6WHVxqZ84jfFwwqll/8gY/IZqlIDbd9K29vUMpEoWgTX3jcpOcuWYn8qzO
jdegeKODAZha53CSHeld2TSUhOWmJf0srPgMfC0SajCWAzEix2vEmC5UlyjOg6xwx6evrxl6pb2Q
gLOX52CZ6SYB2XEa4FhlkI5b0C7Vg4YG++Y/GaPPjq0O7r32GeUlGzn3YDOseOPI9kpoNkF8OE8B
8myy+gA5bHjBFY9BHkMJ5j5fQ1ir3iIGbow5cw4sfYLrMptBxqp5PFa2gi6spiONbvGxlPYphGKg
7tmGIjfHPpNTZjamxNe7+EphrLL+yNRBzpq4zS2kG9UKR8SeEcCOxLsk0IlcJPyWlmAfXxMvT/ge
V0ZFwHhOditgNep68IrCl1k/NTZaAQcVqzojKy11jW/NDMTaQeadx147+3Xi1b1bKE4FXCD4heYM
X1oOhmS71o9Jhh5Rn6prfvTthjfaxXA1KPLs+wLgE5aYK4NaGZsYMAQxQmU/5YPbxijhEbFhRQfU
iaCJAUAAC2R5Xy1XMvwbnZKyEVa7j6pQ4eIzlSX8nCBc1U1SBGKuGYcdRlo0ANPD+lqeI2Pewd8s
Bj/WPdXwtMGfEleCIvNhGWjw7QVzXdlh7pjBQBIiFQt/lfXk1QOiqmPCD4ZwR3m8MNV2ai4X9boU
5ExCsX5H6UXa6s2RJht/kzsLGeqi5lmUlfhTFQCmzo3BS0Iv6YAVUINg6VIhcvXBL2KCJ14LvO4f
zikeMX5/aMmALUGtksqhNZiSQL3tLCzNyQfobAvcDc/6F2odancahamL5uqklsdKDIQyNCv/PkfM
FTrJ7d408WE8MxI5Hjto6nhqhH2yoxDSv5uJFFGdnEM/mWHbbLThMPAIpCEko4aO/FUBfo5WjIA4
eNliFq/31HmLPfR4KX8SWm1GMeOja2vHI9QG5qYmo0ZfxbwJ9BOeohHGPQWbI8eg3MD3GMWgAGFe
QPZDemeth9XdVZogmTYdeGXl3PGmchgCiI8DidGwW5feLAbSArr9V9OfBwWe3TN0CY+vKVUPsybI
j4MDTFRsyegEHLgLtBN+efPiyje7AMIkjUyyq3u7inHTipBMcuFqQm6B3/qIAoCqQOgvQFe6icD9
1LRPrRxU9bY2tqB+9L0YA1iYgnHkZ65El+kObKCWB8iIJpwTn2ahIQPW516unc2AEewQOoy5vYEJ
ROVp/ZBrl3v8QPUsOl9f+pN8Z10AtpOT0eSS6iIT+A1KA464vZG5UUWKGmEXnpv7Wd2K+ubW0qqe
5fEkt68m8c1MvyB+W/t6oGLxlfm1aM96DpC6kTW/xp4dNxMJWMW/T27WYr5zDqvq0pVvyA+0cZ/c
jiJjmTRkVQ7x0zweDWsHVgcASeOWfYP9gm3GpQ+5bE58hgJ3Yrp5pauTf7Q0cU5funBcDOm8xHtc
KSbcdpbrSl8Y21Rfen1kGeudm9pN++gjFuli1BcTjO0BZpsFp7ejgqGBbV9xO8vOy3vXRSadEIJG
+ayBbWuXW3lFHoJdRHkdpNPSPqnZRW7P7XCheVxT2B1RioO+tOFRy1l2+UHHh7g8d/1V7a93FnoS
wUodss1jO/TBMerWb4HbI/YnCZGtceoZdZq0o/4oBCphAbVXSHS757t5XtrXXLx07etSnHvrZR7P
Kyyh7rT2e7Hd3Qe/+QIXNXCwqu1iCdgGpiaQ+5MxRajneqhM+blTjv9oFyH/FRTzt7JPNlXcVnFe
hT1tPsqT/4+P1htjl+pjKV7vbEZYBS76U9p5DUnxt7AHZV/DPgk6AgUyGxeHmLC6nIeAKpZho1PI
OAn6HHgZEMe0qdZdUUO1CuZ6o65Rnm7UetctpPPSaNmjzUPVxrwV29QBhqPuozQcGNRL7Y9XXFlb
M+oKL7m9QWg1uQjWkz5tmvVJzoNl3+WBDBMzd2QspB9G2abpTficUBTrT8P+cby8Yve78nTyNFsO
TMd+L0yEEouWJ8UkF/ji56AwsrDHzNXpNQ7juu3bo5BhKmrfK3cGa1vemWI3+2nf/nB4CUSdn5bn
9p2Ru+IuL3jeKXpAaQBHW8NwsDobXyVsBdyQfKO5GpKHia/1ya4lxN4EH6CxMwbPBBVADdMsptAX
oNT7Y5ajv0F+gRRuEMhAXyFEjGi0z3jygUDpmeugQLVOmimXa/JVA23wZ4V16sPRK+iuPAR1UHJV
w1TdPkBTif4rgOh7BJvUcyqh4Kbsl12xPneg2uH4qX0u0PMImyog+dnJu/Yplg79RhtxbjBGSvvv
ivjl7NGzlNBQ5Ig6enbuqrNCHQraw30zI5iO6b4f+5IlB9p6XrEUS1xdfwCTQFdMvMA2B0Z0w3bF
JQpS23vzWv3Bq/KPsLPueLh6zSt082R1a6fLz62vD758IGWjszGlkQ8jXi9289qy8ftl+w86ejyX
/1uprRuaSLWNatT6W1ct3XJtbsQc9td3yrZnd72vqCTXiH5Oe7GFUgJLLbbb9zWnjbVT82OefI69
9Gj0dl1vpPFE1xrd/9zRWsOTD4c/yXC8B7mXPw/PwmGYQjibfvJRgaLTZtzhEdq0zyyvj/jm5omT
/6GkqzH+52tyRyXJ/QoCL1wG5Atn2MnxSTc8mP32ajODCmD+T3Mwvq5NQOyH/L6G9ReHnDT8mk/J
ebgFPIhQUBqbCcaXpZCxIyZ/1nknyaH1OQKiTaiXt8PDjfHpe9j1v0yNyuJuMz6rf2lam4GMsm9Q
9PjbKvGA14VnXBqlzxXBN7X53sqDAbvt9WlczgyszA9AX0BMqcbP9FknOT7dzX/K2BfXP3FHQDHI
6pa8aNyhLcAVdYihYdjGTydykIXTF5behDI9F06dY/5JAPADrMWrykm+ZCyf1W99gp9jIF/3+b57
uRVFp7LowgunmgN0MtiGvo36jr40x62SEcOE4vkfGuG/Ucn/xTjGWQlPUYycDVJX/n1HLIpFnW9p
Jl67W6RZ+/WqEKYVZ3APAhj3UgK0Gt4NUBBPZUR31DJILZ4YjTi7Qnc7Mi5aySPhynaXyR3qvSVF
cb2v6u8l9zuqXDTZbl39GctgwoXUsocnVLf/ZESj/jsh/z/ehfm3tW6UgtxoUype+7RzaAgqM1BV
P2WFMHtYCLDT3ha2QoYpMj2in91crQ609AhVBBcICDTUdCr8HkC6ym9fh4rD/JVgpaOBuQE6VpKh
qVAIHsDq2M2OQk+JuclNX9jeVDf+UyN4Sk//G6JArPXfHmBTwnhPRXAk/13ItRYY3TcWb6qM2Wpd
eMcpZKAkoEZew6VFixNkN4i84K3OUv2kkGDA93CICO6MaQ1b+17Z3sQNcBRQH5apy2n9zUFdqEmv
sJTaL4qIdXWsxTZKm4YGx3E8VOfaW0WnTREA0hb7LUFB2XkSAoU6gPQoyX9QZV4H0oJ5ImeMa6m4
gmyO6BdWE6CMQalXb+cSI/pHY9J/sRngtlsBuCqO+qTD+4aPlXltHWB9L2/uCe0MRezDkqJaXG4g
/CgxGgxHRh45+Frijl9i5SD5SRLPaPzXRwfyAUupyZnIIAByxZ8ULUPNnN6X4xB74CYOp5zmHJ4S
HEdoncF9x17PKcDICCtj6e7UI1/o3RIYtlE/bqox5JbWErTsx3DkVvtlE1itVwnwb30VqpHKZGFH
idL2sMLijKlgmLTbSYFNuK9v25odn1B7wzOIjsD7QqTDcdO97A8PcvbA8Bhvqmw7VaGOs+A/mQTI
f2kg/qO0If0QbTvSPyj3//4gr+XcLNIsrFeWgNRHLSScIRB6ssj3hRXUnbfEHlqCuMa4i9Xhxpp/
rx6dmjxxBhM25I9EWnwAaKrMtA2PPUeHDvGEYHKaHsXMw+Zg0xCJ/VZ8rwew4vVVfOY2V+S47bQd
5cMsn/AcgV8KHCAATwCVghmSj/MopkBcMwHWEQIZv6L/gNKDTUlm90/A92+oGShNpJ05uXR8gKnN
BOEO7MO2tn2URRrkkP39DW8H4xmlWvYDKyS96F+3rcmQk6Dj0a8zf10ZKbo5NiEH0UmfYthdNs93
zRmjAPoEtWmnAueEbTCbY8rZOTNLjcC+njkFwgjbwuuRcYudIkeDgwwxX/VyGYm1DXIMmgu5fWRI
XDsTRRndCmlo+GLnjKcdXCXqQ8K8lBo+fuwY00+xPqgOzGkH7Hzv5BU5/TObCPMQgBb6XxrUBtcP
BB4yuJAzfccqvTozV+kCNw/txn1yKLq73mXnMh5qu3A8xoUb/1apI4HVKJ7KQLMMLTWSYf0YLrOO
hkpI+hWZ+5ekTyDO8m4Y+jK4BhZu3JTwE/pQ0zWTIC0erIwke9BUbovLpHXkbXfBrQzHu0dbDQZA
sgpcMK76y02l1rLXK7MHiWQzI+gKF+yksgLWE65fxehtrTFESIJj5Axiru2Xf/J//5ci+z9XORGQ
6MGISf27XYolmAjuG6yIOZ80c3PDHF/esRfGM9ol5tLOjcB3Th6ojehNF1tJACA8NjZBtOcrW2gM
a24hjcbNMYQhXsK1dpbiwM2V8C/LwzLf0AxqyIDas4FLhBLV0HcFcq8Qjjgmo7lpwxoHfFMEAgof
FoR2/BITWsP4lnjWyZZAtgGfmEGQ5rY4QDZL0IJyfc1HcKn0MYkOWMzkfJFad+5YQYMjvGUhnTUx
XHTFsg1IleUeMSG3zwd+sIVxKr0yVv5c3e7cYRe9LwDIa2/Yx7NDvoKM5KI4iKqrfMinJomKJogf
GAVIGRvmq7bLZyZPNoMf5XXdME1JMw/sDYybZ5VeYsQo6KjtHgOWZyqsxhludl26VO/xcSBh7sE3
clXEpRth9szRAbJmQHJ3x9c/lgON8AN/RUn+rhTghR2CBRiqIJ96DZ5igx7cepu3UUH30UGcHfpc
BaK6bTJovfT3LWNDnjioSvweHigglvqQk5OjuFlsz3vtB4UNo5Xbblk2CfcYZ24ChLrXGUvaJpI5
VkyC/7Q0bCOm5xVbDCjR/DIHfMA4IWHYQe7xCwZA0mfa2RNkbptJLqFtsey0zGx/0xflPC42MSSo
XSZH3zR7cYaRzbZFx8YcKBhw5uZG/kjI5WJXYSAafEHcBHfOABRfreQISEIdu1WJfUycOGK2Q36R
1e6lv/qnh8BEgBCsGAx7ALDP9XutAtZhi+TIPNePhYM0lnZMv7kyXTHX5DDzq/cG6dLjqdkzRzne
SbJFsAXhmdbGhQSdKnb30r+tPyvCkODhkOCs38K226Yz/cXkMVUa/fIws4X/YVl8zb/F1jjAL6Ul
hVKcKI+QpfTnPlwsWCjRPRTQnJkbsfGHlz61zRe52NxhQthlSJ85969rb3/nf/BpN6ej+Wt9+9Uu
IZ4aTh0g/Fvx06MKRH1F64p9PDdSsfHWVfw1dUHxQbg81hwAMrhh89DpcD74D1sokA3SoQBKEZpe
6JMCzBu9t9kXWxswmDtfujh6CkcEzxBHrzeyJb9ryTVLDizYEdx7PHEG1sb3/Ka9jRtQ5e4CzswL
o8OJgwyBrRbCxk6vMrjxL+6UDMQitl2CCFjQ0iV5zr3x1fgaX4UXLKUFgDNQtTlIIvZJ6Jn59gbz
aSN9zaZNPFu+5VZZftVvZiw8AbizZ4YUuhgxX5VkpgoH3l9joQbDd9ABA0jfZqIsgxHavZeQyzsF
9E5boNoHH3EKVsljXWg4VcI03FWpLVwK3KYI2KyC4oU/tN/Z+370MCqgjN16RsnRBGkyhgmDfxGW
VrSp7WNR36eIW8BcIT22IVI4It6C5Svu2LxCPCAvA9bor7o/ozeHYGTLvinaMpzv6GF0FNuLfz/p
xRGimgJx9pJ/Qbd9h3pgkn3OJMpNV694Ud94aQwjJ9eKeFFwRxn4fWtrSCMg+7097NZIaA/pC3PC
7HT7rJJHenoRrX8GqE5/IUhQVWjQ56DM3PkDQQLyPJcO6rEBQPZAeHZq/DpAGd66/Gp2DhDc22f7
CRXWYfAJffYibNQvvpJeyWW6BbkF5iBT487tP6GEkDuB02rf2v3vjbGng+KOUGApD4sXekPe92MD
sKWArg1dHsZNbOTIHTZW8C0/oFgwL0g84+cQ+4jeBDrZT6602Ico68jz0jfrR7+8D6cinJXoLyIu
RFIX+zjpMweIRXpV+zc4gk4Kk46Wx14/eHVjA3srgNLC1V5f+GljwdAwkF5iLSz4UStfYS/XduKK
etqfYoIsRShnP6FjANnfpFxtAcaenS0wUBzhg1cubvDCYu4KKzLfsFa+iwPtr/it/Vbn2zM03I6w
Vyj7E4IGG67xou+RyIIb9ZDutuMtkADCgIa5YE3YEwz4auH2ZtoJFRItzxXio7i+Y5BWMvH24+mo
i6SV6XBFbFx+mTK6IItcoqcZ083N/QtmHvChpR7YAJz+FtDNWpt19HoescFVBUcDswYmg7WkPTJj
1sLLWi9bdwLpITNOco9R+/9upkgA+2/NFJZP/69w+NvgsU+Fbl5GHXGLZhuKJ9dk9thErLNpbiGy
XEH8+id2YxWG6mfzgmiP+oBKjKi0T5Ng3F8zyrcAJ1RaVH8Ms0mp4xyB5Jp4LXxC80KWlJZ93jKX
+Z7xqnyheeTxSzCiheIqPk5t6TJ/Cc66LfdQDCCfNMHynliP4Mx6C5m1CokU1ScHZxJHOPQxs48r
LnprtB44ldm1VzXAWoPtCEWjCtfX4b4ST8fyZC6KbXn7WhB7GnFw5XvEJU/F1vxhPtMqXjNvqG5x
wsXGjj85baxXk6zZCikT1FCXzR6NbGfPX5xeyVlmrgBXj3xhDJTrHdM45kTq0/CG9qe12TMb2a05
SyiNiwMEBFXfFL/LBKzu3o7fORrk92RvPVM9Muo3XobygaIldJwY2Qvvun4EU+mOhcVsgWFc7lZe
o216R8m3qXaF3mm949H4xb+vj/+WR0BVcKnZYUHt8T0yfcNdXgX6dXY1z6Lmyn66kMyh3IfAa3qd
CjfJGuFVO/wlgD90XqYa6lFKwwz1qtchA374J/HZBQIT/PTYJYrMeRYJ1/hiM73zc+tnaLtQcMF0
SLIS2QwR2/7vZWn85zjcIh+AsINHyK1BbNXfmrYijfPMUperdjQ/83ybNX4G6BQg/sj2IGmq/AiD
ho6wL3GFzL3kGayieLlVXkse8pUJ3wONA26+wwzwJdFlZM0JIzg47vJEHoiujRbkI0xaBtvk00Z0
e5ZfLQEhggMQquURRIPqQqOQX/VtftVuLi6yRRBvKZGmIxfjiwemajdtAonWZisgLTcVwtrwhldV
Of7v6/GvLvX/CDuv3raxLlz/IgLs5VYS1aheLMs3giXLFHuvv/48zDnA+cYJEiAzEzgTmyK5917r
betnfc/sPnKbFfJVSK/57w1pxJfv3zKLLvZmS/oZkpNQE5SprFWe8Ccz57GXUUmw/ChdREyPtwUH
7uD6vXPam4I9FFwgAkRm2xUKvPasS/PObmxCjxq8kN89bjVv7M07RFiUViPhvRu3CFK4n7a7EW1r
i4+lPXLalCwI9+AloMvUsTe0CRPUaNaonIb1aDD8fdLhuhvqaZxrRTtBi0SjIX66FJlDQNzGBwfv
J6qNX3UmYkyZkYuJhEkjZ0BeQwXcgKBmhTGODth+MPfRS2C5JZQRxHVYfpNfC48tack6rLCyuAsR
avYDVpK55QXBL4z+AaNm2ebAUyWFvJ0z2Fd2FKZD++Ngj5+LR8oIVGFnzXX2LfvGZAek/ihUwRyp
Pazh+AOO9z+NTbCk/PlAzJ+cotcMRrKoxizaPceBeucF4khFYMvopxxjfcOsS+3cv+FrGORC6Am7
SbiPHtosghAfNC88KRqPMh8MqFxkPad1pmHpXnMoj3Bb3vl5c22OvYuxdvRF9Nm9rb7WbMWJDXmP
9kcZWY8co6SIMNums13LSIxvY82bmi5ifQDIYWdsUCjP2W7Z4nQNZmNqLnJEzvN+ie4I1Qx8HChk
9NF8tNhmGKuGcuckn9wdquxz2mJnGpF3MwDagdOiROJUwEYx6RTAK4RmG2ldP4XdrZ7eDsExerTn
4duxywrje/T003mEajy+qLQJhu0+/QuzAKbJF1NARi7eFhJqQQqIzh8y6Qf5k5Q9M2XCjHLFxiqU
imxSZ8uEFJz7eF0RLJsjOLmstOEokDU36lt1ktaUOAwOfcABSoi0eYQjuMB0Q63CuX1gsM+OwrDB
3BDgcqHd0jGA2jF42UBGusHhZU0gV6D2umpDb4+q7VxdkOwyBcq3tauQDFsiXiE2QGGBhWLYD1X2
XSATOi5mEsp2qR1RdEbTxkENrGswYEuP6ggrG14cslTXrjHjC2V/ErPlYDJQHdwJFnMtX2TKXtpz
s00BzcGXwujNCr8QKkn/QE1lddgyf9tBJEtUdcnSVUX6AQXL7svstFbsj+22fZfJYLGArVig/arq
beTwTKPEk1wgoIasiJW3YhQuTLwl78ZDnoWazQYaTthySERlV+lgeaGi9Znbsn68Dw1jVjp0Tca9
24DafFdvHK/6jM+UUSXo026D77yNzkh21GB2o8RlQC/90qK0SPRlEK3wATuB+ZT5G3vaanq9N7ef
MoYWBAj12I7tAg/gltKEadtQVcFQpeOdv+jX4MObkxJ87y4Gy3JqHLtuVKVjnxbpVO+A6AAkumlq
zpR3Pjr46VjbtmhKx9mlJQ18RA/5gvlBWim/IS8ajKTbnKb/oNyHCH/SRLB4jM1nA6GYkIs50r8p
D+gegcXaOyPiJA14LJ4b7C6fgLDNA4cPxOkbdh8u0qddeSu/5emDUIv+tUZ7z+z19hAsvbniQA5l
D+/EbLN8WZ/xCeDs5rMLPREutvHG19t4Uu/R/UF+wynITPVpAfOnAkJHtq0JZ1SydWsHhl1DFbW1
4JNsDn1O5XiJF/YhU3YzVy2aoMfnlrKpcUvZ/MjW6Fg0CIsSO9cnLR+JUIpmj4oeq2+jzRJr2twz
h72NdRfq4xaUTx+TMUExj8Ze2Z0zxRbv2rVuR6894uwuGUTRfz/7tD++uMwTIecVGkb9mY4nVAwP
Lzrs11hpHwQfIHBtt6xOeaMgEtpBOdAcLBTgR3DTYiGOlfdiaJwBA3z4WmUWA+8ptAqzaM9Z0O0O
0Ul1J7RO3hU4EgEm6cK2j3zmRc6GbQQLNOidtcATMSzyblzRjB8p6qPL3z+Z8odPppDGaRF9JyO1
/JnoWPi6L+Z90h+hYrhgwZ2In8AfwB5NPhLwsA96XRVMg0gRXnfUsO/5UT+hVZVod9gBB5YOOBPH
Btsfxk2N0CkPMnCMZfbv1yr/SaFIVA0DfjWRXcT8qVDUOjdn1BgXi0LxZo1992B68xQQNJv0D4a/
le8GyAt1K2E2KgR+uesQjZ4ZYOvOVRpOjpx3t9+2+HWMSfIJLl3MBT7Yu4sAuB4Ri9C/htwHAsup
EuT+TJXAYYm+wOvmoW4TcJCXi9j6YN9pmcaHbmbErtPPaxe36rjs51a+spgQJSxeKCnilefbkTpR
a9tEQ3w35tUeSJDTME9tDkT86cAJ7SW/ZA9YbXysn/0GNZP1yXKtGHXyObgWP7tV+405CJEono+h
kUFNNGrm+uXm0GEq+2RhsodD9ELwwhDQGeLWs62DuGBD2PCOAehhwyMRjEfDXFcadGFfvVerDt+7
E380GM+exT1ndvY2OfI6JpwyCd+GM/IRIPRdgiX8cqhgBssBNpAMh4cS3cm3Xs1dLHMT90wKDNAV
rzRI0gSYHMm/iTkWX9IYNHOcccPuyGdIE3faA50/V3BSEFhSW8wph9VJuKmmbIH5BRz4yOey1pi1
xkZkJ9U4Q7GBaYkXDnKCQWJAAxilg3eaY650UnDajUUwAhl/FA7LGdxvs0QMn/jEEZBm+6TOUtjX
oacPcGN8bObn4aSbROlRQAEKNlR8t4Rrvmfzv7+zsDu/n3lI5w2VpGbSLpWf06SyRpdFZgB0R3aK
NmTWzbR8v+0hpTU6l42rD42uHgynmvj5jqM8txE6UW1qc6DM9ou2Nk9GengEp9pVxoDpk4bhbdTv
fNV9czhK7/S62VuyQctJ/ZKjDiFtB7phiTrwUQKxBdgGZ96GdYwGZtTxPFBEwhQXjLy262kQ8y8j
W6OprN4oDBbt+w1Rb0VHp71jLgB85VwmnHQUbTjOIJFA7XoTScBYJhmkVfiPf3pV/D4wC3QwH4Ux
UWhpIk7XZCOk67o5UuMXB8s4VzCWxkxcCo5qXRhGK3bj3D2U2r3qFsK0E8e43bR60aMyfOLiKw8Q
MyQnM2yaVoeABb71C6X+nGGHNgbNTbzKNPp+wEz/WiMM+IRUrh8BDcTltUhPL8SGUAZbjAXYEnDr
BhPBXPpT4cKyZkurXievOMf6QsuW/QLiSBRG0ZNSnREFl/aiOdzr/FqtGZIaoe4atLQesD5jU/cU
k5Oew5bXTxjJzVgiY23S3+Uv/WF8GIkdfodvJofDvL4AbpbOg1PYfYZOPWe9oMOty1E+z8b5BYFF
P4ewGrYFNoS5d/Zj/JjDWATjI1sZY9+kXB8WQOgIG+XeI5Q8qgvWsbUmlyJ1wB1Sx4AsY9wjS/ap
75RNedG/LH8s76jIizMJjsDn7UW55Fe29+0wgZNrhiXUr+G9vPsXPl06LGgMU8UCpAtbWIcnrZlo
a4oD7WCdy2+60Xpf4WVs2BLiD/doeTgz6fZ5K588l3YIArCGUA7ByfAVdVgumIkxLmfMPyWpbQNP
vnePoT8DF7FDJ6RKfzP2IsaGEZJHz3PAm+xu2m/cZ3uAggixYpyUfb/pl5gdKKId8QAHSkrLxJpR
TsMRtAyJ81c03MghzW35xrBjoDZNXvBnzQNKsjHOXramWOOn5UOg3up152YHwowfCauds3iKZUDa
40anwus37DWM0fgq59yk0mHy+YkncOGBofIs8NEXtjUDSoWbp6bPTmAu1jJ9Q5kNM3mXGdNbTQPr
CwD29shtnhun44kyp2TdVWPQzQMbGDuZ0drxG4TIOicUb8L+1WyFa38uBwM+NGW1Mo+oIqyGHm2E
MO2ULHgZFqZToma9TeSNTpbHvnAER59xHE6LI/tbYWDCz5eo0Q/xRzXPIYXX7lHa8Y2bsWwxA2iG
eBldDagtj8qTxulM30DM4SHZgtbyO/LrGge3NGDLywHwfekTqBokUUEwZrvGXuxIvI4IiD+RB+M+
RjqmPm5T/YqWuFWn4QBXpG9ovRwAoI4qAk10PIYmCnfhirYE7xPW5Ak8q/cw6MshX57kV/rrwYGM
/YEANuBiVP/CSTwAiNmA4HN6HUzFDo0sd0dQp5Gw7PeCP8csVy1Ex1go7EpsX4Tq6fP4cYOR9ScA
5nVgoz9SyReayHf3qDCOnbotXurvsW0e/r7T/8G2QnawJoKQUIOgYxwOgv/RLyai12ahJbfHJrLZ
Hr1g7hcLfE3EBQ2qPXTou/oEUUksltstQo30jpncL8PaoUvpxUkj2r5iI7+3ALyGpozBTHbJXE9v
qryQ/lLWTrJsQXCe6U0CZqlyZkpY/6bUFriRSmo220MFzrQ/ZlfmtkRmnl2+pjGyEZ4imo8v2Iix
PL9RE6kDpnQbwwgTZOGmS/8p4Jx0LPSd+lq+q96UPlQJUP4hyVgI+N74la48kvm6ma4u+gZAdAJw
kp4ZBF0T8TGU5Cu8fFbLR1qgo/v77R3K0d9PUk0hnFk1FAZlyJb83xssBL55U5u2Y0A9u/jdb/ls
bHBA1GbAKszhgHHESR8RQX1e8SUxbcoq9ll00XAMhApQaBRPGwuHmIo/ROWQcpG3B9fWfVPYOLea
mS1z8RkV1lwkDEHyr0YgsDTRDSx171uRsSKwzRZYqjKqvhz6qoNb60vH32bNNWOsYNwQIYNnqgY0
YkTSTNaxhHXoDQxKD9OYWoFFWU/5VA6JO/oyve0VROWMbEYBJeQzURm0mbi6AtI5Qg98StfwGSqc
gNLjln+aL30s0+1SXovJMYIQ8H30TcWs6POxZXz1xncUPDsiECqjmAetjb2KV4SqC8W6KrHPEgNs
1fE+y7/DqCGGZaaD6UfwOYgZwMdvBfnjN/o9cMuWsrISSVPIN7fus1D3MX5Ehf3c9EaGuFKzb7Gg
cAFJSh29xR0n5oApQrv2aa1vvPXejAfyun30NzLXMGmzlQv52C9OsrovRbiP8iHXK7E+lGE1Uor9
rTsLo1xnngPapjC/qskxwGyKBVZ1WgbxGOiY+2NXkDCVYFbT3zzk7YrsA+LtBIQwORUfRxdIHaiO
Zc1k4EHx2PaODJHTEkg5qzKon2Gw9bAqg/gi8dZn3rtmop11zBhYYKKAqRkHOTqaMJoiQQq5Ac5o
K+XJh6dPPaKnyqkFDcQLpQADk+7nZSoKyrsfHDJvH/+K7rNClfCJ99eVgDlF/y7Tbct1yamjlHPJ
OHTBopIGU6MBRUPADjFn5JIYUOTN7OXNvOTou2whmSNGG5kzGREaD4nmSnsyDJS0SmKe60PB5B8A
k0hdBgZNULhSdJ5YsIiTD0PaqfKaKDEtPPvXlqQrCXBNBuTKTUJjOMkrl38IMQhXUXeWia5Tc57k
C9fzrcdfzF/wbNd0guYuq0tVm5LslmrfqJP9q2cOWYe6+GG4G4/0Md+bdco1ksl23hpkTZh85IN/
W4jtpygtehUZMA48/CUFrPGufbH/eHaD6ZNwpTq7FhhDEuudUDYTsUSP7RDzxvnFvY0ofk8s4D48
F8ZtStZgSrBZP9WVU2h8Wek1tEjWCS8sUVxnFMD0gJHg5MUWKXzLuPcXgTGkmkwaEsHaEYTv6+CS
6sNU+lHyZBslqVqwqZEhpYOzuHDxtGDLhu20jriaNGRTPfQoglTIDChXYh/Au78Mf0u6k04nbN0L
ae5nW5loXw0x9Ir88CFSQvrMn6wclhUz3zpbli7hgOjEk6Yktm+cPHymlLdr/aqlR1Jg+k3oTTlA
TXcuD+tkaYwCMm2uAvurR0yMTeUCAe19hNUuq+atuuXaIw8cAUEgEr4SmVc1beeg7EJpW+6hV8dI
0t3mREGCXImmjGQCIry6i0kaag9k76e7W6GRc0EHyz1/qaj7fFKOhGzm4dIxakDZ/D1W0nHtY7yz
qDNLhPk3QZvn7V2Kvkqm9PWGOK3SvUD5nWtOFqejDIj3AsRUb4JjK8xkJH6wvNILrDKavqRpJI0l
fVf3s8ifvpp57dt+ukIdEAkr4baIu40vrPFxIXknqJQepTTnytHjkWJcY3CVMAamR2gLvyRikNMm
xEhIO80gnWkSEAurDIQo1khwz5u4Ip9lUCFOK9w4L4IZYLrsot8i2QRCgscsgF0ArIDluulrfZNX
UNPtt2wscFuFTk8Q+x2ZGUJ1VcUSfi5umGlEeS70V9xDguroLokQYBC86d6qMUI+HXoANscGr9wg
1nwkxJyWMpPai3GVmeNbMNXdc/U6KCnKf++c5KceYTTNdVp+CkiauaeW5sjWutQdis3EWPQ3O8x8
bt9tJHtno8PUsKqVE95dqD5P/m7TjagQbbTkmGdiSxfNKvjsMiaudFJPDOWbbjMricM5pP7ZJTmk
Tk9FQfe+5wBsgll8zfG3s+tN1A4P8UR4zYx3Ld5yt+FpbkMjxY9uLkhJDGkCcNnx+mIfjiZoiIgK
9sjuQc1FbNkL1R1+1Um7ldSxBXDCkHmqvIuPhmOLEoQ5iz0RHUNgUUzHgiG7Oujhkm3ptcX3FRWD
+w0mtaA1QdUkDLZKact3ASTtnyg3c5eZcLa/Er5oLQSEYfDENwqbKVRpkL7lhDsCRz1ZRBUKq25R
+B9S+WkWS7J2mgTOQ3u7YY2Kt3F+13veDQ9PHsELCJjC75rRdMNwsXtBO30L62kmrPMIMeAmLVZw
qETlK9BeDHTvRldpJX/L6ZdOO2w17TS3zjo9k9qcE2WvKN+wTkpZLb2CkJ7kOye/SYafT1Jejq2f
QSKhS7K2Zje3SgLzSXPa6ogPiawYZaKjWbtX7mQK+CHdtK4SmEV6XYPlUNFF3CsKdp+QRg9rugq/
gjLQQCIE29uK7ESS3ZEtkSc7uaPh564ChL3OigySjEs3Z6JBjZzYw1Wd+OxAF3QhmrWRgZhfytWS
TyKCt8pAEbJ2GbvhnYWOwDuE4grxGGTKFcIyya4U7Tfx0WDILF9IaUwccOVHpX1WgbR6oc8X0O5U
LaTRO5lCQb2UGECQTSNaBoaoxYLF1omHCrFY3a31bMmgjUZcuTQACYwqmE/ijV3vnlAYlxGYL6x3
MPXybUPuTwocqkrd2IQiy/Q3mbpNfwkj0o8S4xmgq+J1KpOZRyx4Qm5QdPboe1Epl9K26S952ZGW
z9VTAzT8V4kuhabNO1JlbpxKtXmbmt6nzuIyGoVCYu3qc/dXdETNDhwQ1tLdTrV+adpnbK1aXDGY
DghsuFEW6t2zz/pR0r/V4ZteYXzbFNsE5PDhV0g9EY4Zph0qQHaPvCKyl7xfqol5g6CqvVbuh+5f
fXEpu4hs6kks0zbpm7SlBP1SEKq+dJLOFIfYJdMlEqLFxRhP25jJvfnII3dALSg85iF0qgZkGB0z
d9e76RqZoNpDTdXyQg1WDRFs4VxBwNazZFLqqGqQ33l7Vz9j6491lMFMNF5TyAvSu+JCsejgAugd
XfFRk+sUMmiNUCNTKOdWIkDGnG64jl1Qv4CSO5v7pTjJPzSDDDYXP9YxYaH6SH+k7prIG82nfkL8
KtGoRO5rGvqQwjDgQpxAhbElELaiXm4eQYXGUGXlo0TrUaaYu7y9CgaBDiFqzmbZIdcrSwqzxi4r
8mgIcGi51tdSbZ9admZcwzRPmc91F8B8MM6FqJYj9hYX72WGactChKrgqunJ7io/TEpygytRknsS
r8kw8sV6pHMM80ATk6zR216lrHK1VW5eJPeCWsIyHIMYgQpRPgEOnEfbFt4peJTZKCd20GCTDXY5
8gpFOxKouaq2hT8V74zgKmCcSsQizbpB/iwjPDZ0jmlqO4jxdZAtI/SjnEw1/9B6pRF6rfi9QPwU
x3dCwP38WYeUh4sou9TNQoq7aU7ED4FB/URBuRPuQw/pDq2ZEgyzhFYG7iB0QLd0EGya85yeERKn
vFTBVUzZwucm+j3phvHvmAo4z7Bwu3v2FIQfIAxoo1b5JVkwfMxmvU4KcmPJ0TrmHJygiMjo8yXZ
PsZGFtbZjSR2pucc0XPpO7Aiv3jyIwirs3AfLpg93YY7gmZkRuASugevSzBkr156Mnv7IzUYIv4e
bw61IHr2/sDcgbGrrzMqL34UFw0bvilVxs2PBRy8gY3YN7KVNytdCe1VNf8x6Ypx7b+1mxhvLAOX
lkpTL8o/JlyYDC0SUO23R7TuFZplkvtepK776psYXpAgq99pfooGXyyaAfe9VN/CYq8qjD1Fb0my
MVnM0pZoboV0JH2BUCCINhory9oLlzadh+qZBMyoYyL2ZmjQbsSeH5t+KXITK4e/IXpL5qfwb/6q
iPc4tKXKiadCtjSsvRxu4tcqbDZNuyYHwbCuOhAXLloDJaSP2l7Cwb2VgrXrrUzXJiePxCV8rrW8
Z8ZAK1wG5iDdmcJSiiaK8V5/vrKdK24S5ECMbVROG8KbMg25zpvyXYmboD9yhrCH8P+m7VkTt4zv
zG5nvi6qbwTbaURN3/DeVehQDs1tC0eAwVc2l5lIFJRTGOu+uUrh3WjGqM9f/qPyT7o6k9Cq1E/d
PNXGSgaicK+MspTcpVo4N3xr2tpMJgnT6rFr0ar5yQGXTxCcRKKYsnMKcqUcwTLE4h9DhFH5/OHp
wzUxel2BH5OkH1S1lKev1LilLYLWoxBdU+VL8D/iEvPIC8ix/xDzRySiwzzEhMRYwmfOW0rHZWnP
mgLildYEjGgjkQCMgoHW7db3VqHoyPnK09+he0VhYyjnTnihOP2MCBnrVzoezWzaGcRsHcv2qzVP
cYU1zhEaYtS3lffWK9sYFyMVVLuMS57dwnWJ78uor89ufGiI3wdDDl6kwHC6tOsk3JE0gL3VpUuX
p/U91j9Anct2Jd+oQG2GUUgc393SKpw+O/rqWjXXjO4V0aZ2ZKdRXTzC6Ei4oyGuB05JusLF1OqU
g6Un11/aaxjLZIL2gXfhM5ZNd0ndd68khnCZu4yrPUY0xwDVTeU0+dK05hmpUTHC7rHiLWPVKTgy
fpnCq5qtgLDChRWiY59L+iYgp4MwKhogEpvqteXO0zWtAqRiHN2HibEJOpmXh3US7m1ISfG29e0A
8icJqG7WUoSyY868pC67pP5EkhxBufjeJiBYUlrdlJmUnFP5ourXf8BU1u/WTkYjM4BKgZ78k0pK
iCRXzuL2SIJ8NE5PMSLZmfaOoJo2fYMPGOPJqBj3848QnpgI40k8lUkJHif7eEHIBtN03jy72oMH
zLI16RzS6TUejAq4gexwkq05QmDTqpl0JwHsGZ017AfhhNSLmWcDYJEtsc6WlJS7cFLusGUq89uC
UNcVNs946rO/j8jepTJdwgqOrPFrEu0t6MtzfDSmwkjDZROMg2ZNarY0psrKBbqLQcCkORHUvDYr
HQIvybiZ1brDDkxdKc2a6/+DIpXR62IesbItpG+LxvZMkms0ZQtItsAY/hv8ZWujBGgs8vineHQ9
MmepCTTIpEex0BDEjLSrmNDNzXGgi1jM/Il+oButLsSCQTfAmaGPEUYh5chadEhsdLdVar9mTo+a
EPW/xNSSMQGf02hrTAgcNAaLT75Pz5WTOYE3JTYPoSHmX0hPzLTI2umedyZ940e7zmcMFJlRWHcO
ELKm4ItGgf1a3mzt6+9vijXsIP8VwzAyxzAtBcu7pFj6D7zYbUPlFUhleawpiKmw2V7JEHj6eLYJ
CQId+6BttmD/ydcgSxhyHenHa8Iv3RxD0ZO5T9oM3LTLuGhEWDj06JUQhiDxrCaIRZCL8kuuJgap
pPTJMM81NS4xWWOcVjEBfhJw87izRu03QJr17X0J3y9wxHAEwlfCJnNJCPmgtT7cBwFQ9DgFL41F
fCERP8iDhz8m2TEg4ovUTOwjINEKCR4jFY4KEYQFlC/fwT4DbCDw3SqbzwhRV+7iGplAECjYEcvJ
32/sjynlg+H0vzf2R36U3qh1r7lpeXxRa6KHJXlkEOBPcDogDsbS032AMZoQ/O2Ee8owB6BjZmnJ
yLLwlBNY+5A2QxIEojeoVvREb94D1GyMYgatiwRaglyAmwTHA9+eT8iifEHlDJEXxN+IdKFwTawV
dcDZ//7hjN/1GsOgJaQasqlr8m8SqjowS80VovJoztCKuaM1BLH1QDUJ/4FiA6EzpRThNthL/HQY
mMAkhenU//K/8PPVHDxv/KX6iDXGI1QR45U7ir+x2HzfHvVev6t3oEdnXL4xoumAFKHbWR/yA1Hw
prq6J3Varq1dd4dZUs7S2fpOdsandIZLojUlqa9+1vtmGzxYVP8acm/+4UDmg1uyqmK7HSRk/0X/
b/DrVauF5VHJJg1UD4kjNmxwA0xXUBkxW2TZRQTxIFa3XXkmiLsXscalHaGvJZcuH3KpGujvfgwM
btylgh51i1ozw2bWT5Ag+OycgU1KP2lIssoCmvsmkCPyXUjpESHrdCtU0tQjuMsKbGljMCzSe3Gt
oqYiPQ0BR8X0oA0V1TD8malQBL6BndkC2zMhbp1NvrEC7dBj8BlpTw1EEpMQiQkmDcewihgWoV8i
RKJ2Rqvvj1NpOq1Aw/+xQv4guEfSLMo6U7sYKSdrP7ae2grzum+y8ijuYcQq1BgEnUYTcV0ehY2P
uOSKyvSU3/NLSQT4wd+055zpuSPCtH8prv/+Tv9Bg/Tfy/mxYD0jq3vD43LcaILZ034ZcwZPtUPu
IYz+jcH1LygeNv9hL8wGBwgbUwNwN+nciVfMLXeNvZMgwsEdhzpzS6dFbVh95dif/nHv/qBh/O/F
/pjvdvObONU7LrYbDIJxPeCSijXy2Bvoq9FKpTuEeQj5GSfYPVtyw9KJfA5m2bl4krDwML7dR7Wr
jvIq2fXrfl3ujSe7Z84M5lFyvRVz+saQzKGld/zHbf59Utt/r/zHCnJr62b0Bvvi7VlREGDpJXDt
BcvOmEisuCNOEEFGpjocE/yiBYYECpLBcciB4u61j/At/wRCwd7KoZGt2CBp127mXMMieUZoat5v
oLI6WX1DDK6S/mPz0/7QkvHe6qJuWLKiYKf+7x7QhK5bNm1SHj1/0edzdO9J4mCPIxsmrJYpgaX4
2cjirreWuui6penvNH35wtNBm9UwOY8RwjZDVwONzHm6czSFtBaH8pDvmXsAIw6HhLMTtfKh3tcf
FA170ErCqaDwbo7v3Jx8b3owt4RO9ZNeneicls3sH8/pT4WBKekMmjPZ7HT9R+yDJAi9zkh7PmU4
At4BbeX5JNDm3cjnxUfgAsQ8BzRVpgC42Z4ZFie2mpoJ9EQ/wgpgKmDsYOdw1e67WY7cI7Vyd/jH
Zf58nQxR1BRJUZkdR5ts/tREJl0iFKba5cdffhzjGDnBJXG8T/m73GmOOw9snCeOdXhtoxmJJGf4
nFhfehR+2dgiwP6QISTaYnVgiTS/jswnWD0TdqIRBCwi+H+19L9Jsbhi0yRJQzc1ka1PH16v/2Ho
laqoqxIA9PhahAt/xw4xU+6v1ygdMsG2cHhLGi5Qd7S1aGzLU71tcOA47TyYBTN1waihdCzNzjj+
SPu45mfvaBukJqDaESDoZ5o5XXjP9DIiG3hy295GS9JGZogfGrCpeL+sn92xPuAw23rHiv3dIaaq
uyCkv6rBGu529/cHJCk/X6T/+3lRWouqxnTjX9mu//N5xZgpuGZckjNljG9nee9+dt81mDACkZ0x
rWYoQmaIxKbY244aebJzMltVdPtQzlkyZvbSGjPSNlkSkH3M1tW62Gd7ZFFoMy5kXs+ICF4na/9I
I77NsE9i9adIGL2+LxgBCbUea7YqjG47JNZ0Fa2T8jKAQAtIZKNRe68da1xNhTUqn/xNJoUIsf6M
JiWasa4mOla4ab0jKm0UYnxkTi7yRZlQ9lH7iQSOKOVih+2QFUsQNyPCCPTE2eo72IOaC3NI0HwS
cMinwMxGoI8BvT5C16KR+WMOyXYeTCk6CyQtvk2LwNeRzxd3Y8e8h/gf+5b1s3b59SAMy1JN6jaF
EIgfL17YyHqaZtExOVQb9a1eNKwI98NCERk9Ca8klhnhczzcphTJpIlHC4sInVqHbPRDPoIkYIxd
egt9RUG2jw/aG/PlHuU+XcZL/GCrF14Da5Ge83W+Dvf5+RtMk7tHBPe6oHEW5+add2/tPwvH3HT3
cC2xAsSzTNsUro1FYccnLLuz+MSRxqzhabAVdkQsLstkRCm1YpqJ7W2ZpHX0l8K0uWj/eFV/y/76
eYOGqvd/3lSE10n4euXDyhRoZM0db8sx+sBfpe/IxlpES/jSmWHfkGglawbxIlrL5/ElXqZnl374
TgkK56dukjkIwVCk7BoqFx48kZ7/uNhfwN//Nm4/L/bHNlIaWe9nQhId/ZXraJTUZ++DEVKEKmXP
9oIu8B5yt7tFvZcymkzvbq7NsWQrNrILJ7iL/1KnS8MP/O2CAKpwUKq6LIs/jsWwioyksbzoSK7q
NFhCAWL7sE0nXiLrcpTF3/cV2Rjqsb/9vB8HVCN6aQt4D8vwVmB12Svk73LeAByNlIeK1YLcGppE
uJbBYgEEM1gW8HH5X/EOifVE32uIPeMVM8BmNwg9/zb6iE+gYvQngGf1Kt41a+yYh2TfTjJHmMqz
ZBmtgdaZ94kZa0SJOOsfpjbKsrGZk62MsoFAN9LOh6YnfOCwBrbArgnylWOhJny1o8rH+z0qCeU0
xyYw0Iny91wfmSe48JbZRmQEKteHROtYfQT7+su/Do0CHvTvF+QzhARdBFLmX4J4+q3mm0+sf8vA
31CZ/bj4br4pAlV2MxowAhOHMd02RRS+AHz8xcbf9ZMB+WUMyUh9ktmK6AXXFUgtkH2OYTRFtzJK
bc1hBtKsWEDFANV87Yr3di98dO+I3dJN+d29l58Me3Df5XmxNd5aosFPwNI07cYnOSJ6PUQ4S1C3
1KR0P1Cx5ti9qgA2QCxAlVw0cl7YZOjY7/qT2UpMYibt+hQ8pHPwAK/huwXXzJiF8/JbO8Rzutpg
53252SJ4187NF9NnxHn9rIKx947ycXdboR2s1+EHsygE/InpWp8jeXKyeb8zbfXOIsVZhNB9Q5NE
D8319Z/RF6oPqxtr8OS484ul+OAL4nvPQRKhM82XZ66TmrioRgP08AEwwcwffx88mH3E8J9yRDip
IqAJgCoaSWhwN69ZdH+tkzk4o5P8Q8it/3EP//+L7CcgrMZlFgsGi8w8C49o81ogEaHgX7WneNeR
/iEs/PNtX5/IarIcpqE2HymBC+bgMcpQ2eljPHUBuuHCHRtM+qgvsHlAaKPkS5xUO2lNLr+d29kp
W4SH7Cshjc7bWMgtNbQU3Sm6hnOoBvUeAvfum6N5hxKRy5F4Ea5/X96/bJw/Vzf9tSiK0tBuKz94
D19X9QKPRXQk1nwpPMijI1KBBZwuGIRgG0dM6/VV3vD6jHLH3HGyj70ZWWPvzEREmF/O3TV6hhEB
5RdpjRZOeRvsan+/SIkx4z82IVAeVWfktC5qPBWi9P57ZNRuEDZ9E9THW3nu5IUezQNv8TI/NYbW
8WCIMfIN1OxDAlpxkNL9S7XRoVvRlXHHXg4o9W4k6y76uvVox+NzIy6byLH0RZcOMcOmuPQYu6c5
N3HvumtMto3OyNetIiwZbYjgrfcPan24qdfm/xB2psuJK0vXviJFaB7+ogExGDDGtO0/CmxsCY0I
NF/995R94nv36dOxO7a3G4OQSqWqrKzMlWuBxwLSaRWBfv1ST+hcp9K2J74yVrsyelCbfXQ9ojyM
anKjrq/JHvansV0jrwo0zFYWN9PHVNiX5WBti+t7XRxHi7Q8nATq/gr/ar3XSJG3T5rzWBFJa/PN
LaV+CjaLWZbPczgMYmJcb1rtU1qircotceRtjSQBEd48yHwllCR0ILptR8YxNRZoCr2nMjy2OxN1
hOG14dNpPA+1f53WkF3ee98a1zc9LLtNGh3u8ZMRCS28wdh22bbNjnH/kFtv8uWc3n81E5x9tGDN
0JYrKAtfG3lvaM9TdIhYuY2tSv4xOrbDI9p7jfyh9g9dt1GGY3dHdvowZNvJebSHx+y6NpPlFUGG
eB1rqzaB/2upq6u+f5ggq7KW/AykRqNDCt5ZDxVjK+WPdrU3jU01LUkG54hiFA9Gs7KQs7jfEGlc
3LItP3G+QopRg/kEYTyVGtawHg9OtSjT1zonH/CYlA/KRF7rjfJbusSoUIE90hROKisvV2SU4O+5
rrNpeR9mhh5eyE9kAFoWeb+L8w208nwUZavpBgniRB4nWQ7GwqKau99FSWhMa6OhMN/ctM6627GT
limwhwgccTxIQXl4mbaK6PccFbg157Fuc8EsSnyUYlxElehckADX8FqDlQmjnq3u6kbi9rrOyVeX
D42xKC5LrkpLWkQC4R3d1toqlw6XhDwxzEkodVBJtonrPde5DBwONJTb2o35TtLDGhwDSf18l7Yr
u9vmFvGTZWdue211pTgKwEXsUrsLWA+Lhrglb1rXECzWRCCsFRTTZu/rYBeppKHOY0BbAwo/j6KW
qHI1Hp8JG7wL3pDbspQ9wxecsw3jMxVaDswyfhrBYA0bBUJIc75oXb1G8rCTE9xKaNIJ3nQvg9Ec
DRtC11FARIUvRoaXgB4HOE02hOs6PlfhEnCyy4PLEL84PtyoN9V1SJx8X4I/I9sndUz/YrUcn1kD
kTtvQxvb9QGdQWNhkhLQIupwbb9Mg+t1wQEL7rEYQpUowrSM6UA0iyjZJYuCMBYXhQGEpV5y6QTu
iNWdH51uQb2v82DxTG8+Pj7EVDDV0kJujdbC3sNhfArQDy434kYywXHKs2qfIzPfgdkAtpHvGnOI
pMT5Mg+aCFN5sQEC6zPVWcuEXaGKeCMPSEWmPuPMKp7SQJoVvm6Py6mgDEji0Jn97pLPx2dwSVBk
Q7LGOWN2sJlH1AwyCk7FXVJWy1ZEjG9MSOchP0vhH2yztAguKVBfA4Iz0FooELl7Ai/63XBGB8kr
rk/vcVqSmbg3nJAhQO/RHH7zUcuq5/jx4DfgTaB4EpxEMKH76idpC+rIIeVhHMCYkNQe5G80k0eO
kaN30lgMAlj8eW0bovSOMcdQS0ueOk6NeGLcOCAqwm8fZMy5ddqcWHNGCo4WI0L0HoBIHBdG0/en
+ie0SDwhfrgVLsdA4CgtBTYf0pjvn/nIbhEGLX3E0k4IuXoAHrlJxh6lxIxPJghdo0HhA+k43A6M
N/i26A4urILX8mVWfrLB9ZpxS4eiO4FwPbkaBCzeexS6VDdwcAwDLRyf7c/3Gg5Sql2pcaf+E0Sz
PZNzn5CckLmFFIUabQbOKyXQ5GjTF/uEo0kvQBtMQQ6EvaSB8N5K92IIQn2Njfjdc9BbITkKg1zp
tswQxx9BoxJRhaEDZrpM9A0AdLqRe7AZUw0YGxdALg+iQuqKMizHB3rO08Ywph+kLOGjFE+XbKHg
VhI3yO8CZCSVCzfXrmfvjBGIlTkJPxRcdTcfb4g7YGTdXm8wJcnritKMgQk+I0IfQfqgURPsDufr
KxfgWwBz8ivkKq4SUXUfNGf7OOY+yFjBFundgPgqiwuYcvxEfP+UaltxfB2jITDjK9+4thmJHSTL
YQ9AkRtsIpWe3DihDarDxHc1TyFRC/MaLPq2RyptoE4ChDQy79Clm/5D0J7QiRlPnBnHnkTdsNao
7gQ9P2uaBe8mULuf7nfiGhQsus05OlLAF32ZxwG0OmgBv9nd9+3+dtZP6WsjMjEB2yGyNNcnWujg
vX+wScoA4l8eeFBME0wjqXn6eHT154jwLO/eH1MoZ8pX+gvDpwPQTF7oBzY7hjGXWCOvC+htEKvA
EWAuKKz1yZNG8VsP3/wM2k2DRRpt1A18zZAnX1GGijbwDEJ3YMyBcfdEWcwQZ1v6AptnbptVJTz7
6RhTKHdgF9BtuufUZe6G0SxdAsssn6twDCfUQGdY6F/pA+qbzxXIJErffRgEqnPzdQcZww7DhOo5
fmWXYpzwYuz36dPEc6Rm6eoBq4NYjmCl+o70SWMKAiJz5RyLV5FYWkUEqk+XFyKZcCgckND+5Oia
tIgNgms2kESxl0RpJ1qAFWOiQnAJVJhcagFkNECQQCl9QkdUV1NF7SCXroBAAkE4w/uu621KERgo
r1kMZ0sRlDYK9x4yrIhqAswC+0qOk6pXUJUKgX6kDbo5bBHFrj3U58vL8MYWhYAx6UAQUWxumsfh
IWE/GQW95kvKXJq21wmFStKEgspa8wFJodNWPghNXLbCJAdUzzKCqzofPQqiCN6SKIo0OL3nPKzk
IrKOCNJxcUoE7iivU/KZwSw7v6BOgMdHKeth2FK3TWwYwgAToHPtDh/WwXnlCWT2jDJMAsePw6fg
uaLCUQ8b2e+nQFPmNNcC84fg/SNguPrVIF4Ru25NjhhuBYQIW68midrV+4xNWlkH3Uhas5rrTWhB
WRnvtUcKVZCYRSkQNmYS6UPm18W62DV7mbAulh5yEjD6gObsNCD1wQsX8jJQb3wILgj+C/QrYzng
KUiYcNOLzxRu2fas/eUoQVusQAtV9mx8f5IkcTdXkGDvYFuyLRpzJvCvwlfHoNCOJNlgtaRqefT1
WyjfFjHofTijxgAkHFhPQJRDLR7ppLFmI93LQgvRPoVLLrBJaVqgpaUC3uc37Fyj/lHVUBrOwF7D
UGBABMPM0QOlmFPT16CT2MBVGZjUIRLggOSG+VmtkF0wkz3Sg1Y1JxnlsAu4319qi9JaDbxmYw6L
ygQa0dRf+dAD8ysUtBfTA5DO3o6eylLaFMYgaulp3mtdUwQLFo+9O6lFuEjUjkXMrS6+Ya60etdD
qdy/T/aqgyHTDGxdKB1X6Dgkc8b9CNdOLNjnQMFX1/BuLAaephN0vU+BB3LaI8nfPmxGlCjmV7zK
bCVBYGMtDaiDDVZ79ukI1T2oSZDVsBY/6Fp4FxKpSwGTrPdXbdUkTxklelRhC87U2r9LLog/DZVq
FnSkD2FhF5YXVjwx85hTWi3S5WRBGeLWFfz+DMGUmW74TD+yYME9LI7dK3kVQIpX+KC8CRYdAaoU
gQBXbVDPCaY9E/KO9sduKk99F1RQSykC83+RgZw/ZfKhGMOKyjcShKnPR+X1OVGZXzh1wrjoQl+e
RC0GwI9wYJnLnRDJJc9PGg7JvxgyAUZ/zzb3CDE3JgDZ0/A2PqOQQjiFdxhEcB0wYgmL7OQ12BWh
rYeKBg47LKejB1EMJuuQ2gBBKVLcT6DIkwf0em/Wy1D6ox2Ct9AZlrdQzwKHbHBNVAFSCfDpdgD7
LJqyNugnPCEkf5ElZbX+pmbTSnygVaKGBXINVjLTpXc4fiYMTLp3RouE6bEgq1L7ue1dq3nvvN/0
18whpNA3IQhNtuN5EyBniXmktAnxcOpCUrwUjG667a/QcMCMCiG0vnEWWvcwmbuGLRs7COlVy45l
H44SwBiRnm7ah7x7bG8rVIiiJLCF9MlKVATr82u3yIe5XgCaX6msctk9Z+xviOTU7FLRtET4F5Y/
yKShCK68K7VNyGhViKmq0qpjgzFQ+ojthjl7ln3UryBbHUS9QKYx0eDDS8gDzwCDQ+0zIo+MI/cc
Eao7UnfDN/GvG6FlrVHBhvfduFxLrBKohQ6uaoPHo3zsCVoF9Jw+bbwXqrlf6lfr5BA1hWIFmjG2
k45vVeJEEg7/lvOAXeFAVkLqUzsccmiLm20qfVqftwHYyAxRFLEgMl6Tc263D+1KkUIHqrN00yA8
BUEQvG7UthOw6l2Kw5h97dP0gFJBxIaZ3LFbAc6negJcUg/jhGcblCqEMF6ryPqgoVXMrh/TTmTK
KhRoZuRXYTq3NCFhoFJxjcCxBUUySLdg4iypB/UKmQ4Tiki8R46HrASaR3ZgC4Ms80zDv4RrmaJP
8FJMVK7Zo3fnclzCNiRCB2/GGSFU6e+uqlAJstZ1yDs3wKdsZh3hVaYWnjIkGON8AMklSKUDBlID
zJkNGhYcHRHuhuwp+TV0TlMYGjfOZV5S/94GlCTbKPixYAHx8ltzCYM3A0prQwNxLGrGI/9SsY+c
aZQWuyjZk2omrMnwLTSgiAtEfft8e3npWaAQoqkk6Gt8HmFafJjNkzA/7IUhmUuWt9sz8sPGp7ki
/jlexexO6zFAcXj6Mj7xGwBPx05ggLm+LKLtdWOH9m0OOkmIrd5/FcY8RnoAdkTU5Nl1UWwNh0UG
M2OACZHQfLsg5YxhpEoMjLkPDK2DaZzSTEhe47BEapNqA/DcrF+K34JqpewEQr8ugHqYFRYmPPwn
EmbULHAJjcIJR3gzEDCO71Te3vVQ/zW+M0vTZGnwsgvo0HKkpgIvh3kUCc4bzJ2uz4dhnrsqJ78E
acvWDVp0CsE8yhwiF+niM3VT3BeasqytiF3D+thHwfRcuteH/LkNtYXpRxAiyWir+ShOl1/mE2Ti
NstiN6OMpV2Sg8bJgBACiBxNYYtTPGBF0cjFlsAFg0oWQtkDREaEix7Al+NxAPVWnunRdJrj2Tm2
r/U+01rsBKBmXjbA8Il+TSdqNAhsUxvEnGsGnJvHSvm4ImkbQIswhOg3R4ULQJ+q7ioNNPpjWBAC
VeBeaCjwCNp2V0QTlXOu+X5D0bmliAldZyr/3CFZZEiBSMcpCe94tnCJXdcNdBgCGrDGdg2oLZvr
Qn42NcTR/Lx4TbWNujfkVQ2d5v4v0cs/gLh04pemSNgg/mH9Frt0VDWJBtNon6DVYK8FtbgSuZbl
NidSemCnEJSR/xIx/Q7b/jOsK1BxiOpYKnlvgTb8LUmk9JkUJ2PXPiWKVxQIqgt2zBom6cIDMQab
XUbsgBUkdW9sG9EzY39/823E3qDEYMGD+QKRCGWWboqFAWkCux7IT9U9QXi2kFRngWoFKykzFrz7
+BfUjfF7yumn9SZCDAZYA/L4/x3tlfUuhlvl2j51HwR3Abo55BMATzme8ZTt4xX4Zgit+RFhCdCF
MDEN5P/cEUVlDJZBAMtF3eAOBTS1YW+6132BlCfNSFnN8r6IP+pAmqcbXMMTbgsOB34wT4I1CDP3
Y73TZ5hSIWTFr1CCy9/oJhXlfyUlQPaJR6OA6gNb8Rs8p1XVuy7pUfNEQLbBrLk225wvkFmAdciN
We3MG5cDwEwqJCYXPAhVy2B3qK+8fnQfKvaDUpoXNpMEodn/sHHBjgPiFNYORnURUSJ6RTiFatHk
Ni/Y7199skJz/oheO9JQTPjr8oJBv/oVHPrCAAaCeE8NINMGKNizAkO+CxSYrc4Ifo6Lex1ONWRi
JTL3mFwfZ+6GBswAERCbxmfEgAB8XxDeuYEFhRgqWWngMeGNOgMfpeYq+4BpKPvAGYGIjgW6bsTC
D4+hCqIQmwsOhAJjlmULvjcKEGbFCI+TEIJldbL6WfV+I0PSELGh8AbfftY//vtk1f78XCzNAXJJ
ilX9Ld1bkA7p5ZvVkO7F+gHyqk7G9nKsKQOZkSFk1z48gafuWcrOl7fqTT0Ye8LNoB7MMzCpJscr
w1Y2b2KbCJqBsLUQq6fKhVzO/de/t9b5PRcsJoppKpZhCdFeCEz/e6LkWmqVegk8rYb7m0Te8YJQ
VjEHoZZB1I0qY0HBcDjpvk1QJ0KXXhS/8mcO4xAkM+tpDORsaSBnpwqpB9h9JsTYBA2J18Njq1Im
KlQpRsvDdlkOLrdboKyIL0tvhDa1HjPpmXg3P7LCNl3wURm5Rx2i9JYQ40D4fEGRIUXQwIBK9gPo
joj9ABRHbkvl0BMoDqJf0MGAmIR0niSUAnLXHTW3HwOVqk+ERdHthQ4KFZSEXAX+IPgbt+MUzowd
GCAofHn4E+BC/PfO/aMN/Wfn/pYa07QoK2IDBN2Uu2i2EBJoKYGEbNhVqKS/+8zFyxfrY7WM1gr5
BJjb0K1h7LOwQ6QvBP/YUpZfOShdymhR+GtnKLmQ2aWudz5RxUCgIQoRMefFv7dd/5MF/Wfbf7Og
UiH1xmiVoKIhr3GIO+PBC8npLg8GgNHfWsxU9SKc2RG7grvnmJ1yT4Xr1j5QBG+xPydLDFARonMe
5lW0nX0rRJc8PLD9lBVR903na19UHUoEegYXz4JZAPYMvlNr9u83pP4hAfhfI/03FII5dNakd4AB
ixTK2wVYYJQjkJTSMRCtb0PWgayCHJhrJ5uRCcy/bLDxxLy3xCcW8a45kl9WTgaPglDAJn/AZ/5L
C/9oOf5vLjq/LfPl0A7U7zJcEJ0QlvobiJ4/SXvYhNB3O9cfLWLP95eOFe1FX9d4edarjtPNzlya
XX7d0r/0mfZn62AosKc4pqw7v+Fs7LKO66SUsQ5f92N/ggz00/jVfpakABuhDgaPldzP9IP1Rk9V
h+HUnvsnk8LIGZ7j9MG6i+oL45TlY9u8qb+cw793mfnnUfp/DRQ38A8gkE4pbh9TFfFU5ULiBlxF
jIB14cqk1grXKEAziBiviIgKX3AWwJ6WH3jS1MARRKF0PGN58ClvTdm/kyKgyvLc3NbtR8Q8hNKK
sQ10FYDrl8+GUsJIcioKmSntp/QZbOuJwofqtX7NXvontohs+vDLC5ELhCGLAvGZ9slKxSaSLQ11
KtblL6PG+fO4BqdoO6Zj/w/NclIlqdmPI+sN9QUGBSgesJYOThlIZwlW2CiECLw2BG0DKh2xoKtg
3uLDlWcICkqiLEia1qjgzH7C2sBRbhcvPRNhrmDL+I5SU6hMX6JhaFLbS50pW7lJLPvX4WNKXQJ2
LFwQWlGYk8SQAMrUFWLpqX2c0Qf0B8Gas5KLfqSyEHPO9gAJWbYK8T3EOrcvDbkJdg1oPMBFxH6N
uIXGEuEOX1egxyOBSFEpkpIvgIID9+SDXTR9mg/uHUJ2fJEMeAxov0AC8a34VOfgh7GTZSsYOV5j
/MU6qsJy/+4dm5YqmzrVW+Lf/x53zt2oe1uj06Xaa4/9/raFdh0wZMsjf7uT931H1g5uHzbFlI9T
Oc4Kd7rtu+fmraNTKOKlxgZXGD/4b/Us6u9mRODN/gnI+M1y329MiqYHkMF+5Ujodo4OPSjJ+BE+
umUCpRPUT8Ht2VfA6pyIwTI5vdJN/9JFf0ST/rMZv9nbTL/LXSOLZniEUqFOiUH1oIepeA0rnguD
yk5aav5mUT/2m3Y/qw/DRl+3i/iseuOMrMDrv9sK4y/98juq8pbFpTGkcvEEiWxgz98QQtmOBJYp
tIOY8AGVYpfIcwizetB/SM/mbPIVuPiJR7mIH1phDb8b6rlUbXjGEh6xGRCCXb16Jpe0AH8TggJx
0wVMftSSda/16v7L+Mtc//Yd/znsfh6txdYFvLds/V4DxkYn0y/OUDwdzWW0LD0y95/UcEo+vEkb
MvAeWNfCU9+JGGwqtGPSh3/vQ1MsQf/WAGGP/2Fvr5beFHpFH6oPxtPlJMT4WDlx55SXGx4C3pRD
gMEv8ePgk7wh7uOiXH1oqNLDAz9r7PjYCCJHBt42ddkt+hAWQqsHgI0YM3xXuH23Y0OgdpaG7Xly
XCIUgwgxmdDV/9JeSWR+4NiXCHKuxjnMra7hVf6/36X1J+yWo4tyKRuw+v/IbVaNY5S6I4DQLryV
G5aLfEeeH7UVGG2IQ4tEIkrQXr9sfRgboBi3QnCM9b7wU49gzONEEMCzAC67zltzrBbkwkIypeBM
KbidQ38FRx8c8ccqaJ5vYIoXjpe/QDcXZk/Q8aEj+UunFCjdXNzIS7y16kEV5t+W6V5apqsjFbgg
1qL9v9+18odn68iawnaSjYDi/O5+jGZ/vY8SiLXKJ4Pb7lWftf1+tn81j+SE/nIxJAB+j2owmLme
TlGj4MGDo+2/x1JXadrAE8ifJmAZ8EYoXj+6R3oZt6GGEw9qYYSYdb+Jffmy6FMC0n5jLQYpaMuN
NGxSNC2xrE8dfIgfLcRp8KQpZM3cOPIlay4NQaP7bINRj9QRDgeiYc+rLKTEj/FK+RuTHmafQIYI
+4Y+MBkmwurupUAcxbtQ6sf0T3zqKFkCyQXbk6sLKux5DkqzWKYmuaolyV+zItznW93c6MiGz23b
aylWIHpekhr2Tc5jr2TbkwgGFEHTwHoXyMUvXVtm+aLmPA5ZEihnQ6tdlnDptEu99DlsaJA58u+2
ZxL5n1w4rjI0X1nSG1Lq4e1gwgAJIxabGzS6nHnahJCWXYpli14PvKbYW8PX7DBJ5qaEZJzfMmgb
vy193omrOdxmRTX/+WJrBmS5KSbtqCE2g4sStgJEADmuGXCzNqyLN9cCWCN7mSXy9/Yn/8EMBh6V
PCqIDjYr3x/n1jyF+mZFyt78rJcDJW+5Zzvr4joHtiFdw9FZ98+GECYR9QMyeATXApSIg1D7Y+bl
UNhb/0HCABkhAhFlPgiZEpjoN2rIohAX/A2wrGugIEtFyB9na3kzTqy5AF10w+NzcCEqVE98jxbn
Pu/zgnf41Kn9H8hKoggBwLgOAMmAJwKewxcB/nAkMJWfkwBugE6uFpAjPgdZA2YI4AdwDV6AEOLF
kAr0Si/ky4ijB6BBAG1U+ZzLXgbf/ATvkdbhAKgGlmfHLy5PPft6LzYFEgTsA92lGSGRl3rw4Xsw
PxGLSD8yRIYdgsEU3YaUfsseqAfAI1x7dwHTDmWrp80joqpTN8+75bYgNUgcBFpaMCvEB4eFXc/U
eg9SA0mKccP5lGQmT/M70nr+1lglL4i6OeY8AtaFWlBJZGRTVg8gT2hqxdlt8URBTlB/DvABGh5O
m37wOSAOjWK0SwjC5PZqI0sDWI6N68sgB/Yn56dU1oSkH8Hxgjov4oZw/3nBXV3IRWiitPnZKDOV
1Prg1+US/IGqIR36ABNZmWyi8lcTLar0QYZeroTyx4U37mqs9ThwmhDxjzTZdDDVwEJYzQFCFtQw
t/AszUx7NcLYwwEQCMBdU81lIszFM+xmCHwVIZW7SgO7BDXIKy1fd9m+UzYxJQ8d1cvPhQYf2KZF
C6T17w6Z06e4eoKorRNskUFJhxfMx1DpXi7xFuBmAkOgsrCZeFA9KiFsf5K+7upt3a2LejUxee8P
W62bd004njTUqtU5vHbg5GJS9uoAZWZN/MGE5b5CWzEtPCl/HuJqP2SGKyePui29IVOyjJD05Btl
DVjWIqpOYL9J5oONkKlyO2r3x1h/hBaURg9Qon2OOuW5Xcp+BOFIqqS8ej/dH6sE6tw6ec8c6Mcg
m2IYXvsXiAVp40V7dO72olBgnoOlGPBJ8YumzYs9lfvD9ZV7Y5LBU3ZFfDejAhjTPFICfrolG2A+
CVJRagluRHFrankuA4gcgoGXWdnCUbRy9DWYKZDNRb5MsyCCqrdZ19KTrR+G+5yQY2OFhrxpuTWw
aMbKJNu/RQJmohbc+Iy6d0AtzmUfIXF598DdjNpBZSjF1K2ZU+wDiIFoolk65pcJhjeWyCqPK4BY
+Tn6Gk/UJw7gORgaNcQioGDqjRJg4GfWjKikK34rAbpvM1Iys/f3YUGIcgGdzNGBrZqQlevwGSyA
Mywja7zEaxL6C3ji5s2aYgWcAJmAjvMCfmwGmhvNO8gQOCMxus0biJWlypd+viYuhIwif1X/+fe+
IXGxe38jAMWl4EdMzhaQHV1/vXVIgT467Cxv5jkt37DeGmw6hWLOTegunWcFY1FEG5YFGaqUBu5p
mdiMRGUJMRWQQpIVKipAl5txNMGxAHQvJs3PLo9j/DhC4hc/JpDCIiELFkwtfpXdKq5WOi5vPpdH
32bhq8iBbmHB1FkrwYKhIWittG4ZqY/yHQ3RLLzHJpVgk7a+AWQe89CGDE8sYerQb9TbpoczBo94
EvCz65kCDfUL3hL8IyPBvMzgZFlhMewjeg0UPwC0EfvQ9pFFo1tkG1vwc+tfLdq+ADLW3CdarayG
KhFjw7cSX0t8itPJ7MZBDJCBYUChwzleNWseyReHqZMPyxwDQOFibF8hl+fypNFLnzebTgRWdIZI
tUcFqN3UeyJwxZ4CeAK0hF1g5WQ/a+IzbBg7TMJo2R/ZDMNLBw0lu2rDmRNF4ITwn8Y39/oK2J1R
D4KMzDslniLm2yC3vjfWxBUY5HRWfdQoAoDd48K0HA4FyywQF5iRzUCMDCILjBiGdBxO62aR8bve
ALDdZZvLvtjLR0H3whmLfbSs9tX+enBetMTL9uNxJC4zHmn/mTM6L9dDf2pP2X5YexxwPcCHuYdy
5XTjFb3YnsrdfVPurjtI0+hjLQBP6o2+zDCEZ8rTAi2Q/Qn9JFRpPSVQ+Fx2V8efRn7PCXSVMM18
q5S2SnBbQNmzgUFrUW1Qp1wP68nrFt3CCaZ1tb+EcWgFVlDu6Orr4XpggCav+CXjCXjcOX9tdvLp
Qg3gK2pPPCtcJH4zVMZTemabyKPVQLtVoq6GdycgjWcyFrwNUywPk+oaCniAvuW7ZvEzFHjofMaR
+Dd8TFiDIcRJk1eZvkpem8V2S03EAoW4LyJaQhaULuMqrfl9OYpKjnyPvxgRnCZWHzSVkqGQwD1v
oqyS3UXtEKfk/cCYAgNqPWobeOJEgqj4mdAFFY3jHW6BU4hDLyTeReyf35yFN3nNMdJL9JWe0a06
Si/FPt+xZzpk+9uh2sRhtRGvr4c4pi+lF25jWIvUG3ErGvdKP3CC/EwzuTyf0hzKmkSXnM2v/Cym
BThOnhwh5HhF92XoJwGOIy+uUhcQci6+wg83IH4Iik1AFznQ/uIG07N8lBJxgmEthkcc1hthIuVj
ToPLnTNj4OZnmbFzW3B5Utc7bgXreqSHOJt8vB6iL+mlP3EOLtOfuOfx++bxdPMz98WBfMax+Ud3
wCdFr761nYWjHxXIxybMI2a9kjZy+TSsL6GYEck529tLyEwIfIF3T8lOo5us1YvL/rYo9pz0thDL
nGZ8KjdDzFTzSy94fEpIpThpJs8h5BujGoj9oyoKsn2yFAa6qDAUzQZlp0lbh5J6OdBP0rb9Kpgx
tzO0l+d205+YhSwrRNdEmw/2Y0NpZrO4raUn5YUGHMrX8URftKwmlLSAUmUKXPbWdlyWi/JAMef3
WCRozlw0vgOQFqAdAkVnuOdI3IkCtcS9H3XbbZAaw8Cg5FkKvsyyCFR5y8MnVgcFCTH4iS0CvTyR
UBGTAyPK4OzBIyYkNkWEnntHatW5L1BHo9W0ne/yG9ce68V0wTeBZhe7iOXBTDJHOV6SHsodDtNo
w+4cQIvcsRffJdws1WvH8QSnJpsPYZGxSBdxSppA6FA8buejOOUH3qIlbIAA2FZ7bH/huP3mGsjw
EgkC+pFOTc60CPoUhiJ5SEYHTQDQBJErU+W+BxsuYctiFCqIKZ7ZvTA0xFGNzw3AZsOfcLFoGIQL
jOd+ytjZcS7pZZI3WH+YbvhNC7H1gwpzpccDYzSL+0s8NIwQhSA9eLyeIb3CVpgB+kinfvIZjrm+
poPFAo4cmlCE5bxcVz4BGdaPFXv++5e0pZnFvqbecACQBJ8eRfcBr9GOoxtpHQONMCuN4E0mPc+C
w/iT7yGAzqqof9lf1zP+ES1TgvuRD5g8Imq7U0/T4vYk/bKP3B3bvGyvIPUBhniZ+bgOJEtfMRCs
NZZ3p9EuFyoPOJ/71OtCG5JFkr4ecRnMQT25/OYR3nEGSLY4c5jl2c6m59ta+3CeSuz2u7KmkawG
HEZ6H5qHO0JDMN0AdPv+XXJ857KmIbvFjdjygrWF9tLYBhJ4FqJqTo+KXmOAwURcvDEmqnrDLTO6
OICz0SF0/R25cno5uG1x+VHpY23H4n6V5d2FDfqnu2ihzBrOHpR8HWSxX/RQvY/JpG6aNaUM82jO
jqfe6EvKRi2+ycV+Gkora20p9ss8sgNYaWSo2NQKrUF0/pKDhVVrdv2m3kw3r9qYywLd1Zfp7mWl
B306Q4Kpz8CvIOzBkOGyXMBlJ2eVoBqzGkztsVujSXxi4HFXdb3jSXNpGiAfuRIDutrcjxQxvbG5
mtOl110GcTArOLKL6xSW9zXDnf5kjjB+uSbcutvqLWdEr5uP69omqgdg3lqRm+D1Yrj7l015YCRz
GWYVPcpN0k+M5PTMpv2KXRJGlxpa8BZ4HoThmPQgUTkGRCT2b2AwY6oC/U1/NOc95hoGygX9S+YO
MAQ0US/c3XhsTyws3BmFAu1GPoobHCgyIKyde2+QR7jqXgr1uT0PGGmvGKfyDMaeyU1zMHoUw3Kx
07eRg7M+sl3pA1IWMS5vgEuBFqDWsGdY5js6mo7jAvQE4xcalPuRBwQn8PWAcHtIaVg3ozMxCpTK
tS7ucWCsWderTbap9tkeOAPMPHTGjx2gASyyuAK4ZLSLN9Pz/cQ5pnhVsgldMc6iXpgBopQo1qwB
4SuHaEkLaE8rh7ROPUq0ABeQ2A1TFqHB7ywJpke3Vkm+5mKikxNhjH8eOa/7U3fQbzNbGEm+hSfP
LoHFltpZ4kXItdAjCKrt9ROFUgFV6kEMQmFZHFlwygXuWefK7fpnuvF0CTWVnXBI6KkNxg8XyfSx
rezm0jN8VLAYOy+Y7G5ccX54g/mNiRg33VPH2aRtdkp3rOsMnuSVFXMDaCywH9GkewGVuqFDYSJm
FkZLTHO9BO65Y6SUi9Y339qv+pjuuCcMbKYsGE0SWfrJxWsX/Qnfwndv6/kSA8FhPF+4kuh5eghn
Hyrfl9vhfpJ9IZeNK7fm4fGwjnACOE+3NXoewGUPoB3P3DRTlG9yXpstALUFlE+MKyYE9/Pz/v//
zTLB6wf68o2O5UCeL0fh8wnPr/TE/oylYoFuHxtXWZRDBzwnrBNtLPalmKE/hp85xlk4GYOOCU37
WYf5k3PSBF7ww8EWT/j7MO6d95ltfJ0v8pA4Hmdg12wBajOIN/Cio8AUzfC8OYDDeNwchnFnY8uf
V0Aet0JwXts4ZKBB2BzQQ0cej1hCiY6TU+ArWF4BCBY/9AfT8HQ70yp6niGMnzcea7xlishW1VJb
s8EFNwDDwj5pFnyRu8WxCvgyp+MGeCvKl+bXlQQoGx/yZ4n/H5NwEpaUi9dUw7ATYgVTpC1fYUhx
BNskljoujAv7E+7kETIOmKGYvp8WJy1cvLh2bByW0QMQlzkTCOJ7hZl6sE/DgX0+HikXkV5AMLJG
udiyPf7+kWWPLmWicG2eIFMNRxXEPY1BrwtKNTaXeBKNj1uCTfv1baLgV6Hf+B7PQRg+mB2gy/q2
g3Q2PctrboBRgsm/ocLD9PmxroVgEv/pjnqTnrHFjFLz2G1rF/ixp3sZqR8Y+DF5L/GG8HC2webz
BRrEb07No2EAsKQR59GFW8fbzDk+F9Pu2/Fmn/ndP3QRJoZPaAUhY4aeGMkVazlNZ6SJT1poWcWI
GtaUTbADYzTxNeGj4Cx9O1LCr4caDHqCEzdE8/WMOuJZByD7e6rzZW6Xh8KjxWLTMt5X2iWNQrCW
j0T06vtI7BluI6EgBoP0gQ9FZ3EsZ6VdvMc3uCS/ef3zPnbH/opF/3EerssYMdrlj+dI64fvNtCJ
HMfIpmtwEfEZmS2MHDqBgct3ce8ldLQTj/fpwQPt8UckS2dkq3Z8m5Y423yNAte3P4TxIaTAktV5
eGE4avQQDeSWcOC46k+30HbexCbhIVy7OfIXHDYWbPS+HU2xjqKEx/7r2+/jM1qUYijuHgNT7ExW
oNti4afQb/cTfPWs6t+2GY9TzDbC30w0elekeQgRMB6uC9wsWsCFaYTYrLNu4QPh0MAwxspnHomK
UrzPBmzHoiI5MEKLQAPPkx8xB+Gz+F7zeCJYq8vKCqF2IFkEQCGaMeTNY/LSLcyvYsNqySDHPjFY
CArgXNG/I+GMU7/hwGEhkzWVKa4fteUF2R+Y58t0f5c2Q/siXV8V8Iwm9RKB8gFf7J4cgrC/1JY1
Pn6NvcQDx0DgCQjTiRvIuuYsknjDgx6LpXxE/Q0mf/7iQ3YUPEM6aFgYKyWkxFDEACDqMAC5IjAr
Fsa7tgQ20J8aw0c6+fsl+wn8CdYDgiM8VLqJfh/VOcaRP/N83dri2bKKYA85i9gBtUvaSAaFm3Je
GC9aum9Pxgub4jxIdwxVaCwxJbQFvzyN0S3zLXNPD3Il0RZlMZ7oLWbXz64WjwXHOl8aATMEuqYv
rpbfQNXf2MEj3UfNyOgIl4Z4VgpFN+OokbYlEQAaGn0p0A8xKL7toSaj2Y7g1ULNFtxLWbzFVNp9
L432FzsFhGIuIpg0AjxjdmYdsGJ5YysPpEwqTIlEVR3dLN8/2pP4uyfqFq+Knu25+B/mdfqZ3uIP
xkIkvAfFmUf12UweLjT0lu7t3hKOXBc9090J7JgcbhmADNq1ct3eDlg5STrxRcZwt2anJl23olYI
pRvuhBAL41cenrklFGbeFEeM52+P0y8KCpIfrAgOd4HqwNjzFPv/R9J9LaeuBFEA/SKqyOFVkQzO
xi+UjwM5Z77+LvnWoXxsQKPRaGbUvXv37hyZ9gyC8XBu8G7+zK/NJr2e08I9KRfT0uQfFohylt5x
dcIOdkWZknkXM4vzEpgY2MTzhZeywlSZCSIKRl9G2guABwHu9fx9iwfMYZ/y70rd4/fxedff9BVJ
YfydI5tD7QurcA1TurYQwQPqtZGCFL2FqUMicZksJ+kCjJZhly/5l9vLCRj6ITW8t+6Mk/1vIS0O
y5H0j18ahL/5r+s+mWZeqvIO4YKgg7jKaFKObiNFgBpKK63DaUTQayEjvCcKggM0/zo+wYLk5dJE
/Vk+nbftpRyQRQoSJ9qzHOSltdezwFXuIHVB4kkggrU8isYpnxNm4aZjllZ9luX7c8vekisr0nQW
n6EtICU2S4IVOpu+ZyGhD7QROd8SeJ2+2Ih9UKeUkiV7ywC/lFi9Rn3VzJeD3cMJZHRoZh6tuGRW
vCZjUnDYPMRiom4PawkU6ub9k8m9yofn4SQYYsaMDs/KfkVSceU0ZwXo9wPXefoQ4KnME6Gh8uf1
u+JKtqH6p+zqV17VzAOgXf6Ed4pbb9o0dYez9o9CN5FyvWGpYyl4fs6pmMHE+RdZyeNg30q2renz
ifI+ce5o1X/+gp8Fpch6rCWIUc360N34cNZ0jWeBfjfKIuZSlXoabTaShQ1n1s7FHohd6yScgBpd
SkN01XPzWRCrNE5Oj5f7i2xk6b+LalTxDCtFe8IDz2hLh0eAutCPEFslaOSfasfmTJU3KfA4OdsW
fvO2FNVft7K61wjCSWWcMiMvn+U2AY/XQqswqpkTuCCZXyzRF1FlzMwMLr2sPFtUjAdQxbQR58QH
FowbD71vSGlzHe1bHM2HdVLoXP/NfoRi6q1dWugQBU7AgqIHYSWV/B1ME/LIJ5VMY+kbRnLRJnwR
FHijAOxk3i0N8m2Px+dDf5moHXlaxFdUu0s4Hu2bX/1Nwv0e7LonJlQyGZW7EpRuTRV3cuH5RcJK
dza6vqoOOHue7aOdx/7v9BbfBsVsYSb57+DcVm7w+TCVwYuYuf893pS7yFja23F8sdf2SgpmV5uH
0ayrQK3nTF2c57XSy702yu3Ne+NlT0V7E2lvvolKG7mx8WQenUZzT4hDgMixOkbiQNtbWGxt5+Hl
1Co/zzY2rSD3MzY4f7JKNVsCWfd1WJOjKMeJeHegnoPUydtI6cnpW+kWec2u6eEYlRVMWLU259bq
LJ0uqjFNn+ezwQX5sNoVbJ6nDUkdG6pe+wpPe/24KtVFBe8dKn3leUSZ9SgsVgiPlisV1k14/Pud
Xpo/l6e+oVUTb3KSERLWlUaS3rQz67eFTGOpqMAS/goJ8oLksxAB/vr3y3km/z5eSRfCNZOiVU+c
pzHOvrb40Yoqn/Uz2d9EfZormQVc70uYfa6efa1bPZM6zPUXJzXhohkNsHkunNBGUP1gzja102jZ
X0T17oUsMWFDI0BWzgZnGHFMJFrKefa7d3Q/+3QMbclERP3pKIf4woFGbS57XyngVVX6rcStjLTv
EnTFd+ZZ1gP8NFC6MpuUfwdi8vudg7NSR8ULxT57P/upqpX+rGtt0mVLedjloFXI4zXSYOUdUQ0I
S4UssL/42FKHUTNUzRxFHw/h4kpJwAMs69KOjKK4OoGHY6By4TSL7mc7qjd3lYh2zMpK/TvElx17
c42EXeTE7QiqcDZD8rsOp3Zykt9UCNWU80LkOluUrkJKeC6rHyxtgVbH6cWjAvWGzJ9UM1mssls/
6vX4bshBGiIBMgdpiEh4/+Mi2NIpjyj3jgVAI8abpCB8RwM1ncE2t8n+Q0gg/0CNwUNgP0X5c4xv
zFUtl/f3v6gE4DUkc3Ojul4NjZVp4SbPesfOYG+lT1ub9rEU1Tq0GaaCL38XUio3MSzHhXenPm8j
rWtE9/3y/08qJ75MUWNhgxS6+dMHKSq+cclYCtN9jNfgTwNVxzGUqP/v8qJjrspPrRC8uUprRck7
RVrcPFw+6qAp4cuemvOFN9DhjhRHVOqK8STjljfd9Vmbwkb5Z/u0fCqMs2m5eZnERzwCj8OXy8s8
+cknwviJeixD9Wp/Vg9zOhLNe+f+bz0gPzF/Ov24cVXR4VwmzjJTuJXGkA3/kPINlk+4H6eP81Pt
H60ez1JUC1Ik6Bpl3Kh/tSZ0fJdU3qbvNPmnMn0DF7ej1iLx5Xv1CCZJTj/3N0V1Fh19mgaqp/Rq
b1RJJMW0M2GjA938BN1i1uFwvzVqpByyp5FUYQng3/sWP/rpKpQxDZmeg1UP2yOaDmYfZqRbxAbe
xMoJR/IE42r4vIyIXAXX5N5yFetkKrWcYHp07UzBmgWP1WT9fUmpppx38TpZh7DK4DjY5iI2xSy+
xkNB7mD9/EwAq4myoAZsKfa0p/5RvoZkdowQi4HWDBLIYhmxDHzkeqmYNDozRcFNMhou+CYsq/zL
qt1yfYa5KA25R+gfvHN4cAdHu/b8aTkQ1jjRSfToeT+koJsqwkVyPKTXXHSZthA+qNdMbq3itUmV
ZlKmeY+ArgZQJsrDkpEQVJy1yWv42lYWKN6KQmHkWIh1nCMTA5nFxPMTQeh6kReZUWVItvhUMZTR
fnibNdF/iPjQY/Emq8ZJadm45j3dg4/ZLesFPZDjtCtmssE/kQLpGT0WWi8pXeBGe9gjJdXloxLf
WaaYBWUWzWi7fKSkAnEqrob3YlhTfOeeYqwwAKbXZHHr3TbxtpbOGtH83dsKGSIxE8nIVx6QUFxa
Ro1ha9XSaSXjOBWnLb2VY8ecuTwe6OjvpCK3fFieDFabNwSbjTozHp0CRtVof0lRAa/f4Oj9CNVF
GYxrckYKLLerl8G10r3ulegJcvUsxYCXWf1U5FLZu43CgevMbimLYE+7pFIy48RC8eY+PuTjRqZX
Ep/ETR7psWzXyX7zMCkO/pW9U26fv1na1u1IO3TpOaLz9/O947jDBt0lqJeSWrO5e8hBV9WLyCeX
SQJ9Q4G/n9VZilyxyL5BMQAOJgFBQ6Q+UWEvJf0iOF9UspJpGVeECBkc4BZ9ViQUZHyKERUsL9+L
2PYUUG76ZA3Og4EUl2PCuto1EWuwDyys74bSXTOS8hopfgrtuIk/1XuamYvDRuf6jT+m5QaZx0Iy
QKf7rHQ2DyfyUsFdvaLMpQA56QyEs4I8F2Scn0lU/cz4aqcYyF3pmingTDI2CAd5YHwpzS6zyOPY
D3d/1iN9Gbfw+v3vkk0OAJYpMC8N1aVy01xVjSzBKVaaU+TFcZA0pQjyGbfNFu1+Ucapv5Y/lf6K
/YWRdK1iP5mT7tPpsf5Tr3fosFSrLDr/346JNvHmuNxFDFahKqnCLGCce8bkPnuz/jmXPzvzwAvW
u6j2d9xmEx9nUR1bBWStKttQ6+JDnnvppc9T04pO/QUfdo/ac8XlF4bt9a+Zf4JMWzqHyVFx9RbX
A/tC4dssoiEcWal0qz8W067Y8oYLY03rHabywOY01IrfkcLUHdk9Vrr0e9Z8/2MLnPvosBnCS+Ht
9mHoyp+kgvh+7oV1uT4pfqv0Y3bdB+hALYtmmjPX1u2j0iVrc/0+f4udctlNQMkYKmd1revDo045
bPwqDrQVwDOHBYQ+j6su1IprdHpkmJvAjVXCJTXUBkAaBwveOrGZ5XvTr+orND2bwyPgEtZq+31v
SYlFHVuHUroQbwR5iZUCBOuReKT1ZIHQovjOVm0VUj3gtWrSBiJWcp12rFG17uKdh5HLyloH55gO
r1pyQ+0fGbsTQrqM3I3bh+1KJQhl3q+tzOE9SFkntpfdYD9vfZucMMPr4QFT0UXbOqr1zKE5PaK3
GRMbjHnc6GBANt5sP+iENiQPz/qPXvEhnaTQNTuXX7xdG/FL4ZkaGHLlg4c533HxwKxh7OzR3Kbt
A90KBcOMcrIcbHqYeFGp13hp9Ipft6SiLrCKx2Gud0RRKcXXxzUTnpjNPDxv0zpsqxEp/Dxlgv56
PvcRtk8cdUlrdkFVOmrss3Blg1q18nafKEvyPSXFS7pZ0yKI1jUQSFZy3q2TC/Q+U2/d9BBdebeU
Hxqf53YDGXQX3b5qH5WHclHqIEAmPOxlrgfFd+l5JU7EhTwAhFkIUTROPeBM8HMiLmPJL8PDCakv
2v5K9JOUJbevRTPimebQvK/OekEZPnVuy3EDe1lgsOpUxa8ZoG0wFxsvRFP8/DorhOZLQDxCrmDB
909h8UsJoxmQfxJ39+M3hVJX0ygP0NsnTufsDTU2Lx0KJDdTA7p1iS7v1Xq6XCC0UlqWKiTjcL5O
V7ck91F/KheidZ0IQjQR3N4nV1mgzCFn26uSbdJn7xsLlR5cyGypOnD25Xxd1dF4PGH+KQ4/gFvU
VqmkuaJ6gYNKupP1uIp17FQKVW8srOLjr+r1lXFcGw8zifSliL1inlnK0mSi1l7oLAdJNIZJ2OJ1
t4+mtJJ9iEI1jreXyGg2yirbJQ4qNkBB8IZwuk7J9Eu0LFyizTS6qdiJtXXh8RGrAIQhUCRGuUFh
ehXN1T+tQfSYCTQMol12S71R2yeraXwS7BVeO0jwj7W3KUazSnwD4fBOK3GDaNEhPq+iW4aa6qvF
xnfobabxGmFZBb6MLPYg3XP59+dZtIZSzyHW5lGMZJ+9fO0KLr1Ey/tAnqce+fOypBUReTO3p9wS
mV80f7LpBAOk56B45zpd/NXbcLhO7jAp5EyJfSi/cYsNhm8arcshNhLVRlAsM1xMVbmjMqqinBtZ
Vwc5GG4m6fKQaGVMWGQT0KnJrTy548tmoDmN6oRiq+UvBSKNw/8ddkRVnmzdxkYMIr5M0qNRVEH3
gu8aX8Cgek4vaB/NYXoP919f3a7T/981ZLKnxvvWGPyQXU/2qgsKukH7yDEH+3IlnhJ4mcberKjC
pRsquJnHol6idnJmZWuAaMTIXAaUXyIm1ShhAVBhaeSbirr51J9+9+WxWK6kU5VsTGo3ZsV2e9QT
Lbs9h+4l194u25tDa1+veDa/nxUWJWlUD/Mm27eEyZuIQL5FgOhZArfVulFs2rh7dKK9/5aW7RJZ
AdwMsfhKUhSTbrT2f9o5OzQ7czPRuZvP883Zd13/zXEfsFkWrQn5ieOyvb7Ha/Coxb1MNkDS3aF1
ofr+eVfugbJ85t1N4w2+qnp3k1O7djmFe2Edw59rT6qP2Twd98hWnCtMpfSYb0FItuN+6fKyHPcL
d6BllvFXsd7puc4eL0SMlddShllpFmFogYr9w3k7POXabmaldouOpedDd3N7M0benAk7TFJ31TqZ
kjh635S6aurtSq9u+Y7yrb1G9WAG0zqbUWNiCcVTtkoKi7f1IckD+jadyeJFg7fyz9toFMYCGmHa
f6HcFgxl9AdxfxuE5/hl02r3r/G0uf8kRBWno/4lGqmrqvrGLZF6fVZ2TY6QmloZkKQNa6d/kGBS
aY/6o0N317rGb31trYPRiMxssHjOpcv+6O0WhWDQLvQj/XxbEz7YPFM7GdJUi6vBJQr73Xjeh0zG
40EhLL8LaASfhJ3CEUAx6nZ1cK619WelfQ+7dd09dCvtRjp75vdqddn3bAo+YXKO2bW2wds9fqMl
A+wfUjjuE/ySMjMamedR7oHuXNAeB8c+rzuqG4Jt0G+n/VEYhKn/u59vLuatTS8v4HKGb6Nu/YsW
b5jpDJvYcTt1rmtsscTboJ22t8HIgaN+P+h/nuOjj15kbwbpPpgHp+5eUC6ItSjtNhoHb6duzREQ
6cdTtxS+3OP+p5J7vv/SfbFUgkbbgmxPm7cou+R89Pkm4dg4aTWGdgQ+LoTtedB1knzUb/ddu34w
oaKnPlGNsJ0WwvDN/ex+xsFnP9Rwuz8Phu1V1I5f3saBA67xPhjNg+AYds9pWgw+w/bopd8vG6dC
2Neo9sP+3uF9P93Ql7oMO/w3JHypiAJ3v/UEXyLoamQTXbqXls2fYvj2sQ3E0bGN7+afw1RR8gDu
GrI+gtHqq//SPYZxv22s6VCdRaJgy/JYCs0laXOqVerZU1darBWUJPsTbSpN5buLlGwANMHmlDSq
ce06vB7Tcr2/Gr/ti91qvnefv9Q980rdxr5Zqb1IWS3sWiR97pvnKZpG6bFSeCO4slwk9crD+Ph6
KPfOxbdDpT3fvKwKn6XFv+kxWp56u8LLXML6FumgxnU4nH7vDZu7ebQ9i/bQsf2q5ORgFV6O805Z
9Ug0q2NULbWKhWOw3nyW1sRfuIi7BiCYDXwRFuSezMoMtf2VZmUtmCha/UU2AXpOXum5DpGsgPBV
q7ULvMlCbfhsvOyV5oIP5Zw0jpudqqZiMJ1XcZBygwGyxTzdY7VCOwuQmK3yFWyEygJmVR0WJbMs
DzWbU6dE6/j6MyGDeVkM8uQ1SEnIX95+VvLv28XwNh4tBpvVw3TaflHIwOH5f1QC51eGWlAtsAxD
ilHEscqqQMICM5RfDnCYbyQ+yv5kK4K7YHYDn++nTdJUW/peAAZB6heNbyNf0MIsF8oCu0LpmKkQ
INMJcMj2hoQom2FtE1O5BvdqWAawgrvGUabEQ0UWtFqmutM8/ohxkr59IixobJ2jDMVU4w0cKH2I
GtYEmJf1eQ9uBB/WM1UVUlF1DK9GoifUAhfVdKLwh6oXQK97NCY8dQjlm2ffh4GXqZwwoNTmkzXo
PN4zHsdJS6eyU8Fz6rFTaZiemCvQ6n6Ryds5aDbY//isTP3KtnIg4Jj1576Bt8XFvDIRUb4Q3tjd
CsarVkMimh7c20nfM/HoeEeC98kBjjdkq10mY19SZPdt+XEUNBKlshso0Cs0QGjGkOdCl74B82xa
C4fZBcGamZCJ/42pHml7kRyZ971l7/RGzlBDZaApWJGQk5cyAH+j7SBD7RzGf3xOXN5CUg5NGhot
YONqaEq4/h3hK1MCypQhEpT1XPOhWZ8lE6rRNl9tAQvp6I4zdTLXuVWkyQWTnHJYpqAklBE72P27
31LvG0Jfvp+ydr1vEmlXGc41xIpckwlhYMQojh1fvgJfpY8d6PdnvxvrbHzlbQOaxhFFsDolT0TA
LSkqVIFs6E1DN8pEyRbmpOVPw+JFPvCpRMMaaA8iV1T6TwdmuezX3CspYBI4iJNcSDeHFdC0dDGz
WqcX0fRPVmoFLCJie++SaGvQl6LSRjAZdIV/b507XILyOLleCWczrIPGNtkK+xA9HqucHc/Adcc3
mpXkTylVrjlH9d71Mqhdm5dDKtFv1SRfd4MRz2Iile1jsTV292exjNbznMx9cgUpHpMZ0ILXRKVx
2j/WzIF+cZwWIFOr5C46D2T5PB4T6nuXWVSWRiCWxs0E+QAnCs0F+S2EekEV+U14R8gFI0oap28b
cK0eqXY6zQsFR1vsN5T5mdUZ7Dmegl682GVT+/MMTrFxCBgg4mbKO6tZXEcXPUQHvAWZPdH1mn2L
FGsVN3KVLJctG39dwRC8d4YKSI0R6VnbCKkuNqRM8HEQZbQ6WvwVWZtpC7cCrXI4FmQHFHCm0RSF
EhWGHG6ATPd4x0m/J9tHvbl1a6pTIJAi36CGbNIqMYzRYRusqP1m6cPxYrT5JrV6FBCFt0+7tWr/
Crb+yA1rrVw3/3hSv4eE52za51ayAGdEXSUMIGC9V6rv0887niQ6fWYPsDoP3SW75PpZwSyuJvNN
eqwmxRX5Ucco3cjYpBqzZyNvOzN8m9ftMRmD0qRNVtHt/4RihezrndJr+RjfP8/XSLJMkFu0jBx1
iNmYOF12PaWqopn3vEpPCls4kM6PUSpzUJv5Djy3XWizNOaO8JkMLUF3vtLhQUWOxW7kALem8XsQ
fIdY4F+z2g7JVXWml3mHV8KiPb5eX8vFYClQv2xO4Qu+Wwe6x+prX1GQcGFG99c69xDbmxuQb2p7
X2pXOarhcPW8fnSBl25cf2+0izQaWS2M93PVpsXmoNqLhCX5WnBHugupFGSk9vqVG1jYWzOMTFWg
+XQTJOZ7zNtg2Ff3kZNXxdnvmYqwCu08gtL1peuD1TH2dKaf61KysiO4T1wyNipSoDweQWa+MkTm
z1nY6kWFmnrCVfCR72tU017laVZi8//XtdbJ5Xhh0V54liMHlsObxFVEzaXljNHO68HJYo4wBSmn
AhSQ295nQ17GTHVU/AfjrcuuiTNidlKqcs6xKAO/lRMMyeQZS1yqR3SKiZS6+O/LM9cwKgWFrDzt
eMAdn3+uP3c4/oDUSqyZ8Xjgqlxk/W9INHPH6sUuydy+7KV+9rjxckCmW6cFDqvRyny/7KNyqctb
02lDlqOq8szXMXTbT9JFp2KU+T+1js/y/G59PsYXfqFsfHdGve4/98owGE6nNCM4S3NbBg8eswZp
xxf4mwbM8CNhTaPR9O9jTbhyHqWvGhKXXdkOC7LIlkkO91yCcjE7IHeBK+J192fH+Jyjp5s1p+P8
Rwf6VA/uXFzUXixxedV/f/rpEpxSz4hGh8vwaRMZSnyW18qvq3fdFl4JsACkg8jgc0p5AOLkB24D
mWTDaVRccyY7jYFvwP6GzaD6so+c1NDwGf2uwf3fHXasm+5yrI67pXGdx0fEp9/6e/2d2Cjur+1J
lVZoQrzBbQOErDL3d5tv7rCbLpkHrCX9Gn+trdfO9WXGQIYSfq1fSTWJvE+ewSG8IO7339dd5PqR
lrOwUf1j293CFeAvOG0AzXAcPiHnIeDner7nl1v10agvsLfkmRSwyN3igMXIlMyK4eiYZeYGNe6D
+jIxR1zs/PRotLmM99KsAyDZujDSavnWeNyjHGsbhEdAOGx7MI8jvRcEvWPsxQuijvW/e2/tZq3k
etxVrr5vWts8Um+e1+l1O+Te+s6WP/4HNzhLwTzQOwRSm+Uu03TB5/7dPB/4l1TpMpgG+jPXEeEE
QA9hdMwEQlDq92SyXNJ4wG0xoA3asj928+9OACy6SE2yXUFleVqoTMiS+o1AmVMMIQShuMgjYiXH
RKxEOUPCTA40/+2t9oP+DvZcSfIGqJAaF959cZk4J5jGFXn/gjUvCwAwgIzGtVdZoxh5rf/QFiQK
bnm9HGu++G5vdTOhV8df8OAc1a/GOySu2mZRva0y1cdds6j+kmBPq9y8vqJgpeOnUppvVUtB6fGe
TlrrVwCSe5G7k8gDH2dIFVjLU0j9c6vCmrGKuCqXemuUT4pJrr2MhbLCW1hpZAypKVjdI97gm1y1
SP735B7na+5pUiOTkBPmDPOecQ+r1+9Puouu9UvHFayUAfIHMq0aqdE3hBksh1wGY4S5cpDk0eC2
7wMDD2/yp5+GSIeNWx50sM/0fRr3pp/dDKgw+OaEhFdwTjaCMdBMZT5gIdgNWFX9chPKEgZ754xn
4rDNs+fv9LGklBZ9Mzchl9W39QLdguT2lQw09BDZQvr2CdhuuR0eVn9oXGXTr08+3Y7aol3PJUSD
vHT7f2wEaOJaGu1dq/x+S8yS9SPzN1J4mHYc3Puh0SNGX32aG7K/yyAyD1GBS52kDfdghPo7x4WT
IFDJUDoXDuXUIXAgwBacmfXG3N63LNGvSzQrdU/LpFqOiyrh2eD2ieuByNYRyo6yki+0PzKgcgqx
MvNcn7QYY7FP9ovmspIYAyfIFsQte7nuyx+UhtzWSK1T+KWp7W1d0piRcii00Z//d8yfFqZbBnpy
N5wBRKglXZIe7d65IYBC71ue8zUgM5tatq6s0Cek8xdOdpeXeohNEniroQXIOiH01jUZj2wdmCa1
pu4Yqsnz/++5y7BT/fNzp7t/Y+eLFmA2m5dP5b8jSmo6/b1pnhgHn/qOFgwLEHp3SusDQ3ItpOff
bKOEpf3hzIDgvZSlUwqUh9ubGK5SEy7dKU2SYq2ZrzXB1GfnO4WLE4XvyBo10TJQegw2bTkBzXuz
CGQNvtZChntPUug4RLz4pWPHeasEjFvC7KUROAVzk/1kyr9nmoJKG+6bmtcMvN0M4Jrvas21tFxc
r7tKsckEPgg3nZORa1KSFwnYF1K9GB/ac4SvUjjHF7On7JvnzOltFm6UiB/9XFtstaYIgnDG1bR7
FcY4vVM119z4adE6K+rFYY6Xv9PPvafjfXhAf6SYBZ1pSEi2P5M9ULEgWjaeSqCzqcoqoiUZoH8p
ROcxhfREuIMI9DF72xvTWjQTZLmFOwKcf68NhATSLVGSPD25xkP7kEvGTrzkJCanY7qwF4qtrFqm
IWnxp0k395kTaAxLbabpK238OZa1J7EkFFY8Ein2NVwYtZkjAPJDmC9mluziWaQgm8IUSLgFQ8aC
rzLogNZWmlDHQYbQBYGQqpIduH5s2yG9SthgmrZ9mcdeNkqya9Y5RNWX1hwZeAsX4NUc9JzySPJQ
+/+V7Xmiw5k1H4C2sxNq2Rn8NCeElb6cVWCEpWZfFIvIDHz2sdfq1PbUdS1eftFgZqNcO9phwrk6
sHV+xo5vsDdm0ZkrRiTtr+y78zjnwWBgWhfTWb7smhFYEPASm/zSs55leFO1KEO1rcSlRDggkP2g
2Ia8F35tQsdXG5hvr0vPtubavKXrfvHTY7GWVjguOLXwNb6YmySUa5cDmTOamU506hQpltdh8HO8
1QDaLPw0ZeZOs/HbHpIDq4pZdGMxWaFW9nfp128sKC+geuW3Qm8S2TGrV3+udTKAPrjnm7ltv5Bv
XeRNqosizrXPrHSmvGIZ50+HGjvmqaFZ95enbuV3Owtrv7Nvnzj+eI/9dDafewow8U2P3XNR0OT9
/mooeTF5Mf5qoGwr7pzsNQnIApB/5rNfGNE8S42tF98NVMA+lZ4nPvK6c28STyGHcnz9s4uRXZdN
erGZVOxIRTIE/WYlbOej8+Ppu8wE3HeJtk8q4YE2BYXoY3B+2YshLDLFbljTtkwsHoSnvCvJ00y4
fp6TLaqAdXQf7XNK2TW6xf59cIo3st4rnT0AjXo5Gl0uLP1J2dw7545KjEUyJeHRYetrUny4SOWT
fVbxOOvf2tXeUcyUovtbY7hK5vGlM473F0LEwQGh5/H2OE1pBlN2dHrVDQpzT6jgeiYVjgAQlB/r
5+/FulX7LmT1fXo7RHGx2DV7JZz9uw9vNDPi5dxjQ5x/VCVTgTVBbgcD0bi87ArhtRYfakFxDxcJ
dv9oaZXGzds2LWdNVaTP6Qq+VcGoKDgG3OHspZt9QG3pWohmv7tfUoNLxhEd+Gkw/pm9KutmCz2m
NbzaAX3tweEWXCa9i5+/J88ZFsyg/kFRVmJbpZ4uXmWEyZ0Sfb03p8+KoouYRjYFYmC5eKVwK9JI
v5YuWrmH2gMBWBwF+Rfzb2kV0icXHNCW9IqjDBDu/S3ZSGLmDJn9wotcw0H1Q0JJKx9G7v3p+Uap
DXIg6JsUJnHha/NZ+8oN5s/F3yN+8tVun5njFceKyw4MwfvpdT5Es0nuNGGL0Nz+YQwNihav8/BK
Ou5Mo6EkP6CT7KTuyvJ+U0wmopATU7hvDBWanPdwsH/v76Q/wtXPkp5CmcjcAwwsP0vArZPBvFcK
TsYnzsjH5Yd19xK2bZu5FDl2QDhxmVZxzhAlfhRVV+G68JRfenyHha+y7fRZOq+8lOrvon/K/zvH
5URZzmPfMmF5t86p4rH92VBSCKJu/DR9WPam6fZ9twp+hQ5eL12O1se8TVB4py4mevPDPF2magMH
pW+OoABwa93qNKJ6vIlrX0QxyP0nk9d19yg8y7BP78kt3TSnP6+qnD0evyWLqJDTLrbn3JMv5Uty
Exd8jyqdwwN6LBvW1N281VE7Bbc9+Yju9Qvk0Ebbl6wT4nNvp5BA7GtJ7cf62zqsP146+eanXKAw
HxT/rbEZnyZR4f6p4Pr5Ie89VRociabhuk9/gcJpU8XPQgz92Mob/yv2fO7l30SO1AYLLl0QFgjj
eTI8tJSbwJrGnO7VmddV9yE8NSdPFxWF6Ffu01xUf2wMi81pOze08oebJk2nwaUzTXMdiyu8dVZP
T4uB0KWSEWE+ObYr6XjA1UyQEx9hdZ31wy2QYfA4iYgtdP/CLuc+aPelEdGFwxGU55JAAnWp/qV7
NYWZlzEkex8e+9e09EIkowu1Owy27ck7lBKsvEjm7V25qRu9RuvWUc6n+AaYNTjlf5Nonyi3QX2j
l2thQ4PCIn5Sen7fRr82KfXDFwqJ18Sk4ltaGRTTczbW8we0n25Dcmcwlp5fbFeCh+uLSEV/7HGX
rlNWTnfyuMRM6FXNhixj/BIr9kFr3LqpP+CDB5+L4byZxzzprXtzU7gSyhntsWMHwuiKWU0JJ0kF
fF+Llv3skmsKO1exr61kdHBpeSaob/lUTMTQwkkC2IimAajQXE60Y+6pqGcN/J57+EIB1HtAdDph
TiQzZVSFhJrX3rw9SwrqSKlePyi75Wi8md36uU9FPnBNFctW0Lt1Hy5J0W57F3XFW+o+A5aPSDOW
G4ZoWSZmMruwJffhabQVqyYEBZaTUjPrCuoc5Uo8MQFZYaym5W/mnEyjyXD+yBn3zOYxo8O/n4bF
pPxlRQqPfVQWUf3fHoidxQ8CzxUhkywyy38NV0+NqNGtfzyA1swdVBwY5jXIv00G47gwsO8+7BJy
U8bAXrEPbE/Na3p9Kf2FNpZtSOoumQG+X3J0KJGE4tPz7Hv9eGT2NNnIca7H3+IKXd625ijanjvk
SZPMW+5oK9d8fSkmzMzXxXD3DPB737UOz3C3jmoQvV2zHk+eiH5/qVoXu/1Is+bqtM9GUJIzLiaH
qNZbdEHgAX7WQJZFuEpunXl7kqENlTbuXFYaIrDpP98EluUxhif6noUXdR82T2IYhDPFTa2J9OT5
cDYNfhefi/64LXklK/fcld1kx6cFsHyWZ/ut/t9PublIZHP0Kw9C74+n1uxLhc1oHF7aDzfToNhZ
p+bx8zqdqQJhG1DvNLbHVXt5ug0Ps+jYwwKN8qg6dMCpVh672v1FnAzvzflg3MqPft4vvzbcYWXY
aM2iVZKDDso/ebHSrz8iLPNdUFKaQ85B5xCTBzsHy1ZIYtA1rOL8IMuvMBdW35toMyi+7cOuIFEk
cTGeJssnJPDK2y6d9VY/5VHtpRpVhLIPXXjw7fnco34tDaNz7H2W2vizifhNAGB8gBW1rq+bb7lI
7fVPbVT7Ln3fHhvNZqEsSS1YWddKxEBSmzv7VJhv1XqNhyzAXmL4SIyQumQm3Z7Wj/vHQpjeCS9c
PlgvzdMuQGkn7XW1b3QaIpk9oruZ8uRUzTYVFulWqvNwVDy9Eku0+S383sNW7p/g1HDbrA5rvJXq
Uy3OPa7S6rfv9kqP14dSWkvT879ZT5QjpIyQzZ8sGFYJu8cmutm6WRxwR4pfGbkAbrZ+FGXYjTbD
EsHD4NI8NNcZJFbrlT5gYB75r4IaotVt5IBf6W+vHMmH8YC9txnyVZ4Wp2DcUY7hkz1ZTkQICnGD
N+wEFsDr0cCp1FRtKjgdcdYf7g98mD7TNS/pKD5+zN7VZcLRHIk67Nv7j0pY//Kk+K7FpfY5VbNE
itb7Gvy2+HIRl2/z27muce21mtTfLTYg4LIvmaMpbNlCvHicdw5PV/JqQeH3/Fr/Mh3Kyflxg/Hc
2Q2L0TGTND3/zGTdSLAFVyDZlJP7x3VB93/zdMmjV2dF7UQ5173D26l5GpZ+y0lNMDQ9f5571x93
1EhVJWPAIwOW29ulWwntjwLH8fqx3rT0ji8nyk7NiggelRgYmc9WKiKE885lcBks3u+9Kr69B0zl
BMKTtIChHCzyUQHhJkvSEF76uJwTUccFocPcb250oafzoJZtc99ff67799dNNI/nH5StL81G62iT
B4tc/6INUwEmckOv991wNm7V8SaftJ5rlNJ1Z/5bfsrc9RqgMNPG7uxlzKyzKN7+IydJRBdwJZ9E
XZldpRo2dVoRy5dmp384hX9FNsQGG5emL84lDuIrqs4jKkIpbXSQODeLT4PFJNpuw8pS0m1YP6d1
8W9c9+Vgu+ycb8/XHxaE7V9Aci+0+FK5otWF6nEJtx9VDQiv1+Apq1AjLu25jKT/UP4LtWbRaNWM
tpGVV/gpGal5sv3wgK7oHb7nz2ZiuaoFJg7TpAi+eRKl9YS5/JviBii/x2jHlRxO3uZdT1KAJS3/
pad/QzRmyUzhTXLVhFUwEjqXhHEHRc1Cb6G7eBaP+uYqTWb49eH107QqBOZotbMjVy8CLg1AtFLh
58GEanwp9rAo50KTtzV7jm/RslnF2ZGyc7U1jqBNsdn44Z+AePMYWmEAmFY1YdA+HXuKKGbx8az4
BJi22jk/eLxdUMW7k6/7xybZDUSaV0m9Y2atcGWeDINihY+1X/7dsmkVaEdBVltwWP+HBuDBf/2p
hJhIz9dXzI/msadtV/+9+hYB3D8qzUWAWeUs/FcBZMHuhspyx2D7w9rbJLXX86egmBCb0GNZqvt/
nJ3ZjuNI0qVfpdHXIwxXkRzMzIXEVbtE7TeEtuCijeImSk8/n0fjx99dXagGBpXIiszIiODibm52
zrFjTAViRdCkvKpn9UzzOQBorxQbJFYYVoST2ww0BHnlewsCgKjTnFITCx0UwZpmj9amWkfo4ec8
ofxQBjyxvjUv1pToIL9o8CjRAQgEucQhv4blJBilW/XAXYLaTNoJox6/Y22j+chJTo8FYXqBAc+F
M+PAzqPSRJ3gchRJo84AWdsM1mVQeO244yW+xf1I9vdynzJqj0IQV+mcLMckWN9IT5M5koiwDBJf
nHvVCqJwxD0eYfapyGdQ5PnYnEh+OdVcfDGdcob0dZiTyZMqOgV5Brr9fKCX624Q+emYnruciomG
5O01UD9knkABaH+WMYBztZbw85lTOT8xHVnfFgjtkKFxmEMA1UGL2gqShAZ+Fg3sov9cXs+S+LGi
usYj9wA/LNYk3ZtgOXa9LOY3vzPgQXK8sWS7bk68krgVXGMFjXCfvdwyfAhCsFmD32un24HDcw3F
84tQEuCjLUxldfiM3qG6rrBXutMe128OYA/xjKUAivrswbHyeJPeHF7tsCU/ARqifZC0rUws3E0d
JEqQXrCEYJ8Qp1+05ab9gYpOnMmXEfSAUyA4S1Di10hzPyih+CZAXeAZXDwZKLUdXJSteWdKt90z
+A6sA3x7DwacIYQoUXzr8hlBzPB4gJLeI9L6vraP7VCyiwMPujNg5NY4Whj4PEforCDcG6q1vrrm
orveWgisqgO6JptWOVIicj4P9eSuWUD/Vc5nF4/KLWJjzfQARkGOOVOAlsHgQag6WQBoJNiyX1kn
r7S75Z7gE6AWBe4LggWTY9pIlFjNsGaC9/TgP9JPCN/QPYFoAujmOrCOC8nRAUgFOBfKSeZqe8Br
5msMQyHgI9y8dNq9xeQUZKbIKoXU8fcvgdL4N8BcYHHgc3wWtoi/EVQrYBTlCPuNEgmJ5i9gaIop
YZwW8ZmIB2b3Kn1AaBhFoh+W/xqdTDzQ7bv0YZfYqGa15Wbglqtowo1xGXxblKl8iolMpLk6tYe9
IZ/wD7e+taSddQ7gzw1WDy9fgyNza3AZyGdByP/xrQDngMcFkE7TMRYHkCCYIVK1JE7DsyP7w3QA
HS4kKkY2yPe6LgI33t6HbBr6jIHCX5fFLwYTCzr3ei5n1rqeXcW4A8IG4BaQ4Tkif+Y7TpRRzFWJ
gSfFhDN0QtMSGOnuwWzgiXyoYded2DZm1S2gsXoIYtZ/TCBbxhSVPW2K3u8ntSV/Ygw4k0e1ayAU
hBMsya/ZF/ZnpOioDB8oG35Ih/yOt4m9+wgAkNQelSmQK1QNhDi+PrgE/AiG8Uz1VR0Mj8+zB+DX
wAJVAflxj8hG6uA7Jpa+aQ3ra4we7rO6hXbgidNSH2UWmsoJgn3CBKQV3/c2Ebj5gUOEhfaY6Af1
ANBW86IL4MkAMLzq3QNwDlGhoSfOD3yqu2WFCXY3YMki1QDrZQ03E5BVHpfiMh5WqLg4oO+CLYMh
5Ul/kduDOYBEgt7iSYrihb47WmfE2kPjeD/HZ+uHe6I27UUnrhjSlygk2HvuON3xQgRa2Wt5wAs0
bWgZcJmgBctGtzID2L3uFIrMt10syN4mBx0DUhp8XJBTbaSuJIZW+LhI3JcnfNpn19N9x/NSf3g6
3Hr3VEZTPswWVIGsEtRnE7JGHgnHuACSB485YyPLabbvuvGZDcEd33QObLuaU0pZKA4gH/sks/nD
JrAyxZXf0cmQIiCA4UJR3XDCntH5MI4yeNZi95PW8cBGBM7P8uNHTneVEkMBQwA2f9FaZD3chDWQ
uT3xaGWIqB4PDOTZ8jDBAxUWUiPOACCDQqSznKB04Hx7FhT5IbZwZeRm+PLHQmSTtJWB5hMJm/FT
FcNP+OEgCccdc7INenE56Um6yDKv9NJiKg2KFGQTBvm9NT9piVy9FVkusxPIzLpecZncu17e9nfk
DSIjOaqIxhBihWjMkHrlQuQoUSKw62za2C6my1eDomZ2OY0q5ySwoBaWgnr+aj8GL4WueNmhcuP7
fDZ4M1y0IZ//+Ci6viuTM5tJJ14WwHoJ2qIzMNbpy46OCa2ico+VW8X9g7kh9RBCOq/x+B/9MXTu
TxhTpEzG1x+gLD0EyFPuDtMBpMF1054UzOjfgVD9+98LL51/T/MceaOAOxSc/6kYmjUky3OE0JCO
qx2JJsuhWpgn07dsOewMmXJ2kFAt8KQRbqx4Up0dCVHR2NKVE9bwyAGFixfu1FTh+Tpfs3PjGeOz
3rPr6LahD3f/mtCcVE1xuCjoTf1MaDZDkNqw/glAdrz4Bsk0OfIlkBqsP7gvGPr7sug3e8WnRomG
yK4CIYfwX0sGk2KnRm9JwA7+jnHcDoy2n56aGwuD+opk7QhGFU3I5mOxcdx3TagRynNbGZXhM3zt
PuGoBMzpk+gVi/Yg8jwS+3OHlmm6AcB2Fry6O19DvwyOvz1zk06/vEF9jfyBqlR1NLNn+o8JUNqI
aGAMkIahtl/oB5SB1xMpL/C/vn5Pv6+eNCxLeLge8g8LIETsytInwumAivSe7SQreEPy4LC4fJ2b
yfPMW+FlqOt2Us1zEnJUNgN5pWwY6IqwGmy1WIhx4iT5TeozdFMZMZPgrB+iDa+vDNWLfin29TQ9
5fPo+F1FG3UFv2is1TW7MayXnH0pWyWbM8d60tkV+3xxnRG40jMbNvG/B3YU44EHxcHcig3OubYk
YhHDbpN4h6KbYPpgp7EWQCBYUonGCFhIoh5q4w7CZJBc/tydvP1s/w7L0UOkHkQskM3XKB1n08e0
mpoDzEgBV4RV2n2lLm5kG5vmSEe0touwJbgdDep3M2hw6GgDbM78dE5PdetTumEuWXrfIPXhmY8M
qQg+05LiUhxnydBYPX5IrDlaomn7U5DZxjseabtOeFlQLVs6W0cdksfWIU1Kz+3aGrxHLcPOD6Zb
kbPiojAChhq93DjkrfjxL5zEavQ+QTH5OughfKBc1tM9aAdIKrxpNM+C7/bK9TBO1paxQvk4qmvR
hxkP7p4WYBDhRRhxvL2rr+LcqLodHL8fMNXU9ChEsp/Il6bdkAVy0KbP0+tkhuhtyGDu15EgDnlh
lmhQYmPkdBv2eaDUDyhGGNeMV9WWKA+lBRB6ImXhLCMz4utJTJC4cAqiOxLYQXSqmW7zPdxnzQ/U
I88MqILIG8/yNawk/PPtwGnID+QMJRajbUAvgJwGmxyy+A8ucnaOq9QvsY9mBzYyPlNiiy8gtwYl
ZiHjvkWVjxEZMjpM/RYPmsxpbaUbB9gNYRCmdg3lMKAJxRk77WCsOZxYoc0iPqFjRVbK90BiJUN6
CtJ9SGITP4RskfOAoMX343WCuyFHpZOKxGGtDtLZc8lBXVzQu1LBPZewdc+l6NxJBYNI8ifkQfxs
nt0Pt3xF00qe1HiEFTRbtwW9bPA5X0QwWBENWR2M0OYMRZqCQRwCT6oUDCBpQca+W2iNhPiPBIIH
xQdkIcVa2coDNEYwoTx6fnIZ1senmI7cuwMW+7iYpPQT0L3+w2Vz7/I4ZXzklFeQ7qoFMSOyWS0D
aXUdfLGrLnHbfnoIeOaZW8zk0d03hvGwxNgWkgvOyjq95o2vBN2QWTU/pDTWYwgjTlJOfnw7UGiG
+fpaCuUE3HRZDeT/kmSQZFEjsJ/VH85cHjP3AefJY2bn63wA+cnkME4WoFyKNMILXPHe4CjCpGVT
b7UwwqUIdcidvO7rdUf6pKTsxrp8qp3L8XUQQ/lum5m5znYygQVOaIoQbi9tYYRzki9+IWD8JdVR
XSDHQOFDJfa2VqSG0PI8ExYu+jnyPJHE8UgB4pBCgazx95jV0u+DLpgWhrgvo28n4hUX6cizhq4U
6DsH2eY95JwEnZKuSOd7MDSM9L3tRe1PswB1/fGK+v14RYBficHWHItQZsYZ9rFL3vDu87tFZn0n
o3TFROIIgzknffgfntLSwOgfL4tHHwpTPutvrBAFvM/BEZ9YpwLEWyeH7ol1yPW+O55Fmx4Wk2ca
kzFJSOpefWkNloaN/Qw6OnikuKdPsqO8qHe3DaNLpQedb4jhe7S9WpYtvGp4wvzREtMZO5dkY61I
snHNSXj5dNn21EmLvU8MXE3hh0cCMA4GBgjXKIXpwhQJ530pjcqqr7d8hZ3eEIJgjmJ/6H6HYUWv
W/x8YF5BvvEIZzg3Hp4gg/jj0B9OIzJpIUabwrTPYTIq1AzHLRJ2+mvQrIPfvc0eRACpFikPaQsY
D6eUABwB/h8CDuLc5JBiKjmIvBGowdM39zWSk48wHNWofxBoEzQ51NhrtgURSZp7sIaYR9COjAFK
Zhto7U2nEh3sOLrY/4C+ifc/z7URPo/wK5AoOT8KcOPSBXM/knh9GdGSIM5kZnqzf4a3PYjl6Jb2
DJrt0Psh/abMRdJu9Z4/jEA6s5BYQuCYLeA3IyemsZsByOAvwTPVGZfZIWtGfg5UTREm2PIau9G6
xzaIuYCi11krZynvMVAu+Xlgt3nKYbXOYGm3Y76JdrFznasbHHbVjYVcL0Sj8BsUjZ/2AEqcDR57
bZOMvqd4zWSeTTUu9qSZw/uSMG2NrT2RpPhBzKSdLCffYb//UyPHpeLaSoINK9fpkJ7e8XfyXagL
ZXe/vPYMe6U5Ckcyy0OzTtpdgBE9Z7dFMaHO0jgakz2lr9+SzE0rccm1K2/eKzrBUwpDshySEk4T
9LdEpg+UM25z3A8R+1jvP/Cc3OtOOfCq8Bx5AVFf7m1PFW0mYt4Uhlkn4GpKF8DMuP9lXA3kGDk7
/Su/U3T5mOu6Y2cg6iYD/Qdhuuiiaf46b5wRxRGe+c8Z6gv6Wd030VY6qTrwc4+B81MBjtHTiESJ
PFXtk0oS2RFcE+U5j74koCS7OOAfrAtdV+Ns38zRZ8hk2z+dH2Ig0Z1gyLlKiLodSCA4V0WjNw7o
SZ827RKFZzSmU/wfYYvAxElL9Ic1her/9BCacjJx1KB7kVCTIPu6op5dvqfPabFCkMmSUibKGL/S
gTxqxWyCXrvKx5+huZBnkXcluGPvMNa81sWphQadI+uY6sMiK/0Fh6meKmBpulhejnZkELlytHYw
ZDiJAO+8HaU7pmdKtLUgrdAE3RLzhCvxAYR/0qLtcmitIU+rNyZ53VLd3Y+feU2s8DrCbugRWsfO
sQpxrMHYpLNhvrjoaBI2dMILAHMAdjszfpYGgpkfmsawJMDHQltJ7BMQUCquTq8AmqKlinc+aY/l
qgleR0Lqr0U8UwBfh8a1fmDiTHTouGOib7EBwFkBZMrRkQhhXehQoc2AwMtiu4qdyxiRr4DJz+9+
tozm7RYG8rbMF5RKSuxFp2LNlgGE5OkgpLnjlkbevuLMC6t509IqgELLhi/jWZSUPgw5TsTu5hn4
5fB+RC/L5qW2oYQ6sc4fsydy6h3OpuhkWlAGTh9OXM4sjjJWEIJeimfqdPQIoiOGmgUfE+E2keA3
yNLfs1Ms8MBZFRqbLlLhfjb9DuVNvI9IbcuxXvY7TJTnzQDLM42Qx0ushEjYYKfDYy73UGEVsPvG
WFhS70HlytWu63XX+4byVJpoE3VmjSTv2tuj6MDcW1tXY7QWALeCEaUu8uSFeTYmKDadnI5YNgzs
F0C5W+3pyKqRQowlsYTaVXsxiZGCwcj3vIYX+feGgpkE4LORjiC6w8flzQVjIQxJQ6sb2pPxa8pR
x1Ms9D5F5guaSufZYadP/newkO8BzP0Yp5ReiUP3By++dWeL9yfPlXje4Cwkbv2+utn5eSqNJTwU
rQ2GEtLlqroMYMHlR1uxorTV7VwClCC8gpOilPo1cIVuJkcBOiffXMjw74eW/lzQBUI4uagFgtdL
TuVe+XUjYgnjJENJ7NwnEes3/Bx5950zVhIkGWjKyJTX+G8ukRHkbF3+htUVICXihWNHIGMpyKzP
/g1Yiv3Mkit61en6o+zjTQp1Q0pBSA7jhUZnzxZA4MqM3u8PUaneVWwWNtrhvuUojqYMa7TJpRBX
duYYlq5RhdK0IZJpkWaLgIHGm9V1oEfF0nsUBySKLHKKL5qUaAvqogK+BvyxOXxE54C1p2wjkv+D
9oCU2BNEb/M6NNbyQUbkAMNyG+Qe1g2TZtkuX4t0iMW0i1ij3nBwscOuPDSarU75Ptp8lg/kahBy
dBKE1jo9sw0hry7w9pdyZK2U8HZ4nR8D4wK9w3FK+UqAtX7IylapqCCTyRVMWvZgtvoCQM4cgpRL
WAgsp8XyD8xYs+CZC2hgqIPdd9Gg+/70NS5QCEv7V0xY4t53zxlASOWOy64DPG1CRdEzEQUKT2LR
MNkSfod41oqMC2LwE9nQLZ2nmzLMh03Oa6FZdiNeTHKqxjSVTt9+x8bP0u64QzWALXQ6Nj4jiMSY
EunF02TMnjBGw4T8wlYWKrQ7VWwy5mh/+t+ZMSoZ5bqSz2nUV5d11n8dkz1aigoyiLzGkY/ykZ0c
7aojYxUjcI/v5IX85HgbkgG0c+UMqS3tqHHJCcA3aE/yTbvyMYKzVS4l2yd7a8chAXaMwI5fyL06
ZJUiRBqZV0c4umBnK6hHqm3qCSl3jBP4CatOOiiHeoHvZChvsqnmZDtr25m+B3jiD59Hg8sCqZDH
BUdNPgAPGN53+hqy+5wMGQM7pp2WO+FXlruF6UibzybZX0PpKA3xgIGFI3VayqvnThkVCzBEDtHX
jpa3aPg8A+KVM0I1f03xhQCT/m0akhDmIIWAPidrcm6DCaIkl5w8oJ7nHz2X3e2Tc1FaAiQs43P7
o0Kn563d8VhJfKvEv62LA1UZZyooCTUYgAUIoMH4lB10tiEQinomLaHzyCaBxVgG5H0EdDCx5xd/
etCHDj3Rve+7Z8xYDA0jfTF6PF+PnZE8s0C/UcHM+I0g1pndQ/5nLONNsrqtGHe36uAaydxEtGLg
a2T62eqJcCYAQYttaRiHfKEJvEG73OA2Jz4e0ULN6UmEXoEVQ7sVWjNENu+NHvBSi0tnZ3DC0o56
ua06OxacG9vk3oEYB/KcfLfWSKjsOuP36H6u4X3KmTKknuGwSl21cfhiNH+j1xBFm4e15kraJHNM
GNiXj9V7+PbTKdwkLzJDKVDAeILfK/2QwM6R2Og2qCehnUZTXYBpzyklEKqzhCCKZpkCUKTxNaZ9
gLRvV1qCuPK0oRyIQ7yO+645kO5A72S/HigwcaRHoofDHdzWWN/M+HfRFkbL3AJBoLh9TCDCjEG+
psfJKl0qOITXIN4osHWsMBSvDGlq5p+unzCFWV9CyKcNSifeGIysiFZiw5HMAClMmh3th1N0b/3b
XrffhPFoLWZBUUGNjd3HZ/lPBc2HDaP9UnudPhA+hhFLQITAmGvTGMGPwud053JUnLK3JLFC1IkA
XTsJ+w6yvsV99gwsD7JcxGUEpLj0nF+oQBB1uHRLCWbj5phD/fJd0dOrr1XnNVWG+krBy5ZP02Pt
kG81q2zOW/gMZeSKZFCrArq19emd/oTww9GwDvGGARCpl3gVD5Rhs0+YMumUwSol6KRrPAz6haf5
fDEakTddL15NXkT1sX2fq/2La5Eg+cAonnZ7aS4gVWWfVVZvWHEIIieZk7pfAsSANBDidb6+99ap
y/snrcrnt3n82NKCXWNLGarUajli0ffLqVbUvsiqngBScBv42ikOySJQt3p1aJumNZ32aPqZmzdO
cPM7npOpX7J6WE8IRJoVV9GQbmKK+ei9ww5nPkmDhBCspf5hiCW8LGKp3TNkAim3OLyvyx90TyBP
feWiOZhWYU/L72cshrGQ5hX0f4T0C2tUVxp0vcrGkNPOAhT8NikcwS9zco/6mQN6dJ0A2WMDFc8j
+zO7AIKh8FO3WtKP9nhuj8ohLnDMyAO1An2GNOBbft100dhz/GGFEtLL+o1t9d4r9YyCi5jH3Ltx
6zxHABWajf6mr88TzurdAzC+r8/w7EFLVI9uaxZPPMp9a3GnE9+ntoNjC/JF49VTigHsIJVVOaYO
GXWX2i71NnTJ+8Dr7D7p2D0KvqceIQ4E1qNxMQCcxNLH6svd3idIdzHndOTAURsD6heRw3uv2aeB
6s+GArCEDPJaD1MTbarTK0uTgOnLh2hIYXU9hQsSyWnjxOKd7O6uRYc8SxCxyJYLYEUkA4MBJNEA
Y3PTyy/A7ANOU2uAVgz4u/8Mn9NmZWG/SHE1UDbEw3hA/BMjkBnq4mqmi3mAnjmvjfym0HKrN+0G
Q2NUbKN9ujGRudFtfCBJvi7uB46p0jERmKBjmwkKG1Sj/zp0vY6vUwziaNkEqJnddtZdAKQoi3RD
s3mv7G0Vhyw5xyYQcsYxeqwfhEOEDi5k4BOD3VeQTPIfT5pVw5Rz0QN1YXd8RsigYCfEpGMnDuIZ
Bls5r4dhxsiVeCM7INLnKB7ppPNe5SQLgG8EQIljQirkR96jIto+4nNHYhA4kDtkn/yTALPDrxIf
gEA4BiFSBXfWXrCU2LAyk99NzYEwRkNEWcYws/7VLY+pS1bdjHGHHVYXmKJsUE+pS6oVuYqBZB5/
ixfj40shz6lZHEP2GxkXn9xN+fMdvw1sgFcQV3xCRuM/QOMTbQyxq2l0s/O+0SJKoQq8DX6PsrhD
wpehPbwNKAGll6P41s5WhgiJEcRatnZMQ4iK+5QQMqxWXF02R4Bk7YrVfcrF+EK68RjwcS5MHsS/
Q/WVUz0wKqkPLkMxMK68fMAgeQ4YOF5OYhk7AUHPgRnBGkByeR9fCMnfgXr5VD7CUg92wzUVp7l0
N/lcHpO5Zs7HB56RLzBczRgNMLxy5hDtBb75nf6mXzFCFYYzsUVQD/v1Jhs/vMRjgmHIpnMtJ/Vo
zB6LHBNUyu2usfj1CkK+6GFKJrSjCa0ekB+B0xoAGlMuLuFEY2J8sjjwVIQbVQWaPsMaBzMG97Zo
DvKP0JF2XfrH7SfqQjdb4KIwROGLlh/uL/GTBXEtrDwIU3qGhXbKZO5rL+c4SQo6fYXY4R3Q9HbO
LGFb0LY23fwR0C8qC9UFEgO41C/v5ffQNnZCLTTQhbaTY5xNC/VFcTjj6Kwm332tAHX3HzkMWDk1
j8rwSleEh9r61KHDaG+wUdHfMlg35Nz/5JibDAUCAAZDHDgyBdyi5U/8me3D/ezUlQoaNAZtV692
E/eLOQKSYSIOFI4FaYMCOIXhSl3sTcCeemZvxZIANnkgRCf5IdHBUJauWYftBpGWDVAKBwQLwLa1
5kt+PaTClxEqtKvHoAxpCuFFdzegaY8VVRj6dMoS8cLV4EGSKXNO4Q3qtKy/bHAVOTslaIjEriEq
rR+DD7uT5TwHTkSpNqTDgbzySjVFR+H04RGf+u9lMeEheNKQZ6E6SFJWGAs6+bjqH8C7QqI2/QbI
UOxyyIPw1PODHWph1ADL7M1pXAyQQaPHm5Jds5ju45Rwcg92q8gxuEptCNLnFmSArH4BZxoXdPfO
08Zc3E2Bh0OJVgHOxcwvg7urcUKxugP26bNfa36BzBEPGuhMOl/wMGknOa2VAPke1uEBxbjZKwgE
NGV88WzaFLUdhySuH1/oxEGCJL/akxRqiLdtNDIsZ25iyG9EZGKPwDyvTnFhDhpFA9+xGF9Dpi0g
nwb/YLMDYoC0DdnQnhEkc+m3UoJ27pVBMrwiXc45ZO/hrb8mmo8qiiVzYaAYPpJ/pmHiWX4kcPL8
Ao4VkRIx9v76gzhT7t9RfxBMyEWW5oQlzUi0LeliYC2Rebji+FeGsfvadFwdIehtRRMRUa8L5zMG
jiHJzXM3Q/3OMvwtK6k/Vbr/+vKFVIWzSsTGAmdIF2lhNsfvhTS83CQewvTPgPIdzZ/L3I9dPSMi
whwgUOCkY/3FEL9E/aFJ1GTUNzETxPLCG+Ln8EToOQiz1QtQBM6DnJeahuLiRcILY8Pv9Kx8RGBD
QaDAQbZYsdpPbqbTNzS8Dfr8tAwomFsZfnlzfPMPHrlwBrJPPAZrBkOPkBilNmUrhQ4qKlJ5D13u
Cm76/bR5dlHu3BI/w6H85WRM9mbKN3UqbR+4IC1ALNme4qJ5ufs7T+TqXbFMxeXGFEQDOF/GMYIK
GjD9kM1JpcfyOeL8o9gyewM2qkpKXAnsC/yGNE+4MIVIgkn6NZhNa2b+lpyP1RdBOC71HDMkGldk
Tn3AwjfC3cjOWYkd4Tfko4LEBIczAV0utah2fKAcDOphSSXBcqHw5mzjuHBBGNzEB9B2YN9ty3uP
KDqniv9yKUJ9/tskA3h4tvp9+sOVSQKSobS1dqgjKL6iyTXkaqlajp/N248W4oyTCCuoDYPbqtxE
i8wzF/yO8hBbohZLeZtEnMeXQWDDLlQ9ExCU3gsWZo4L0ISbIqlNLTdFIJAPuCmsktiGLCtagij5
sGTCthYuCC0u5uKYHkWMIPOevOKuIcBbmjKsxv8+XUmmpRHnH69jMAXSs/hY9bWnzR+1l8eTVPgj
CoXG5QUw+NigG/vdh0CiLKU3hG8F4vjcNHzGVmcf/PzPzHvghw918T/4KCD4Tk4PlHHWz8+hvFMW
92F30bJoNjyoK4MEnjgxu99OL6EtftHQlUe32+9PYk21lJpY6cLhMDiXnxr5idfpnB5w9djwAKhg
3vvBkQRWeVlUjPnjwuy2E2SGc6sw/XBvmWO8PUtya1whmHz+6Nc4y6nis/T23d+jv//tf/7f/31q
/1d8wTbn9omfj789aqqo9FGV/+fvXeXvf8v/8dfBmT/qhiRZstQ1FKWr6V3J7PL502GRPmL+tfw/
PuW9SM08vofNEtNwj4No2UACFL0XgycF8Apu2GIUjakBLXpg4SYLWVj5Mxig4WGApeKQu2uPBdjz
yjrIXpRQWxaHJ/DZuvlAQIoeXbZ494gRExGHAHabo4KfJnviUUBGQQ5Xb57DZEScc4rV50gVluzj
qTH765vlvv7sblWjq3U1WZJVy/zXu00kvVsleXULVXMs0+3QMOE67DarL6olhI03L1c5AmwmZsq1
x6utaeMibaPYwr6MKddPX5ZdQ4Xk8BrDT/B4uY7UxGGWTvzpJ1+Ghm5ka/4tw6sW6hE+9G7TjqTn
qK1nZQfdWRB13By6veyecGDQvhO1u+0oO2nUhejBRxQZXRZY1rTznRXS7E5PMHrhIjBqR88mejaM
alexhhrtaAwzwCP5PexyAmqTTjXpdgITMTSZ4XWgyTad1aR41gUPLxMdKnXbmpYmvZpZuLXHHl3f
dLFHSp8meA3Dh5sPcd81g0cXvyuRlXw4rkmLNLtU/TfW6Q1Kat6e8x/eiKL/yRsxJU1RdFXVNMOS
/vWNlHL3Fj9v9ytVMfYkfo7nQLZggtC1mKk4JaJjSMS0MyYC1BP11NzdGjF/GTBJDRvl72d4Yx7x
3Y/wBWBu1uWh+wZlGuv1gxnB8M05kLnZto0CpsZ1PkiwmabrGokrW+h/g4KOBdpqOtNXs1DqEePF
GPXMpJkpY+4zBhCREL6DAro6645bAPCuhm5i06j7ZzKLqnECy2Ass2ODUTzqp6T3OlWdkU6PJhbG
UtDu33rQuXomQjMGwxm0N/kN3tOpQzdCUfQ5bVqAVJzEpJEp0c/vdl49fYXaIfkIZvejMWZ9pF9o
ZngiIs0uujosrFFKW5YeKAIKEFp7cGRSSbk7UejGefqaMdAZw/x2HjQp89qbC/nmxyuSQXdRWUgj
+n/9Bi35z16grPH6FF23LFm84H8KIPdrYd1zKb6GBnmfPI/k+e0zuRsMhhtFVnj/ThtpdsOVCJu7
SU3+8DB7CsMc5LGljnTTT1WubaJXS5nlnLvNYxuNgN21tk/fvFLZylm2GI3MjPtOZ5iVofamZXxU
3o5SvaPqfGP1Fvvt09bOcmNnx9cJ8D6KPQNZ8M2N4TRnybyF70OOP7kzxmwmyczQgsTvt7SyF0s1
nmfKmFkxPMp7QRL/FU6YUubKrZ9aA47UDKpAEE7ObUEXhYERzHdefecvc1wa45xx1yjI0mZGwP/r
J6up/+HJ/iE055oZvZPaysJ8y+PSkHaS9MMgmlhO4A5AMfM7FdfqN7PPpTPRaW4Z1LgfPkkn+qVO
5zkuJX34cCymI8qDWx8JUYrFV7wTaKMxEL1mqGM24JAdGLALpVM1B67AP/Gvb0Xu/um9dC1dMk3V
UA1THEP/tEratsxU7VFkoc4AJHlUS57OdG2Su2+gfPrFqQLOQcRb96TuUGrP6TfIGPw0grFKTqkS
6K0YKfc+xJSNvNN8mAM6uxZMRQEOtvhanpSMr+oc03/Go0DamWQmkQsZhVVOByU47BFcABYFsv0Z
JNvrPKIDJGEj2XesH6kL6D9jFuKgRi9JYUZtRP8fZoldr8zR3pK4FyjKukPY1wLNt4xlzAAtglV5
Mf6dMC61B/lF7GEciNaluVnM42EgUPPymlzMB+LczGjqmjT4oPALpSiqdiddgqaz6yOU9OjLJ++3
EBkA+DavdVz6zwpzE0pBD6HOk44upFDI+zHgBlIhm9xR68vVCKOJel8R7NHZtEMsxuKdOaSKLsW7
h9OSYGO5QquP8SA1KVhTCQbP6Ef8TvbyB2c6m9Zs4+squJQitECxpbvpQcEqJhtV1DfaAzIHXUGN
cOZeBojPHtjCW7QXU6zE84cy/uvl8ucr31AsTTNlWZENEXP+abXIH6X7bbH/CG9nLPuhG5UFNam1
ZMak8tO9ixGluOJnEikWMxLxsOPx0iSE4wE2rYMbhcRKRZJBvco5vcDWbcHjSs917GVHoXdETYek
GsLtNkdpRX/S9jFXd399E7LIJf6YWZn/dBN/WPId5lE9tOqZhSYm/rGlMQoWfTu9/+q3paOIxg+r
HT/NfGrpBqbSSnAVzNsXxybtsciuIDNZnuKHO3zI18lfX5v679tRliRd7sq6pkuGKhn/+oCf1/hd
K7ECEhUaR81EvkA320jqgkCMCCGSOWKgQM4wqtRNMObcEVAUlohX7b/vgFMljwOdmWVXr2a8UuHJ
9ZTaBeYK8T0twxxHwf/XBZuaaZC0adLvivmnFZHW12erfj9p+KlH3fehc5SstfxG9wK5e6/1/hNP
SzM7vz7LGxQcZpkqmx2pUj0u6onJ3MGfUl/pjHcVLd0UXm/wPBoVC/gKPVu3fIeGMN6+5wkDHMDD
Sv+vb0AWT/RfVwNPvCtbiqqSa6t/zHOMx0vPzDc3wEjwxWN6/Xi38N76Eo4jm1l3S672moL8xJ8z
lZ/5Hw5p49/XoixLKtm9YVnkWuof1mL3ncRxXEtsqO0L1Q1QiuiTqhH+wf7urelzXbz7eACMunPV
h4aP9oWrh915mvTVME5cc39fxCt1kh81nDjUMSIbVIYESvA+RBRM+Dq+QRKHj2k2bYda0DFdBmza
zL6Ds4nscnUrvG7mdTtMzOlr7x5TGGGpSlomPl+yAAfJGEa6NFJS4wOvtRPAAFSiMQi5JVSidL+u
weZZZH/9WtQ/eS08GE2VVKtrSrr+h+wlrayrlH4/WZgeDOGvhrUIOoo76ldaKgs3Z4QSepNXX6Oz
GhHwa1zTDARvdX7SdES7ODJDUA/UqwU9wK8+gUV+TuLE5gNgbNwRr7N2jTDps9T+w4oyrX9fUf9y
6X9ID+6dlLwrarIwoYn0OdO7fkdeZ5S3N4y9Pm6ZnzS6wGiI6bifyFEqA+OcvXb1mU8a0WMl0+rL
CE9hn3LHLqvw6V54gKQ9J1lnQD4tc+SNjJgOCY4YJMVwDfDwd5OjdZCcq4p2KeokBzcVY1uYTFHs
GYpdhLeflN6qrsixOHcYa1FNFXi2S1QxVJgHyMwV95s7SojAjAEVFq13twHtWAozgbH/xHZEnivI
uArgXQpcc1Xri7SYd4ut2YXy8z+iASgLZBLM5yV/raGur8e/XhTyn0RHnqxBqLE02bT+rSa+abfr
Q2mz8L0wji94pHQO+UqPALLAubQBQ/vrH2j8+av87x/4h3Cc3PTvR9HKLGynKUZYC6oNVJGjlwFR
2EfeE43vV8Dfl/OdKeNO1UdcUa5JaPSqpzMBC9UyjTIra2jwrhDkoSspJjH2RIxnGj3nn7GKJgQF
Pq5va7YUZHDppvsCrecd+0DMvh1mRRfnch6lDl47u5bOSFrsDp9t/sYQKZDnMGW0FtXL19TEBOTb
OPclrft0WAWPRTIs9uXxP70ETf+Th/L/ODuvHcetaNt+EQHm8CoxK6cKehEqkhQlZomkvv4Ols+B
u+W6VcAxGnbDZbdEcnPvteaaQRRN+kJLljRZu+/VT5frQTxol2TDgADDH78IThcngmGM2HuUwNaK
Ib0n7aJplzdrpcPPQC8CP4I04cSnGGZDKmTnAhrImNAIz+W0OA3xq1E3iw9uglapKO1jvo+fjmT2
cV2tXzE9OtlatLwQsDPIj7BoHDK+eriU0bT9IG1QhBOCE7XlFgjAScoIYmxEzGeiIBV8xjn8RrBY
XluQPMDZdmUUDomRNQcR8bE3r4Fet0sA9S5w+WHQHL3ecC6Cr1+DK0guX/dicySI0UaaWI+1MeYy
C5x+0rcS1I5ptz5PEj8CcN9VuEFcFtpx0RdTAgOj5ENG86EFhCLWDBPaVVE9xgtyIkUs99tVGfnx
1T0Yzvn0WnEBMEWJ6jDfb9bAgS6TB+v6Ll8Dvu/wHxNcmbh9tT+bTl2OYqYvKoRDnzA5qgCIjTOK
hHYHxRQsiJMZjgj9VOmJEaoyt06XWb3hspPB8hz+N9IOdVFkwc10icHkVsO9VYn7+yCLlhxCRebe
O2S4ddu0g29pR72P7xjU5n1ukmrLo735EcezxMRU78L2uGw0L2ea3hPJuznBur49ydTNmjTkcUqv
RUN+yEeRPun1okJJp4Wc+taetewdV8zPQMxNPRSiEANyRXgAmL10D4fXS+3RFwEia0p4gPRqDiqF
WEGT0j0wdFSxW8acmjFTkrkXVHArJvDiI/w8Zu5Ucy94dhtU3MhYvMskOy/U41N2mYlErA1KZObh
huQeEY8BrhDB+DHYDEGgid8hYzJTPYPzqoEp7zBYv8Y+dvgyK2gBXloucD3XH7E5mmGUHiHtz9aQ
65FDFvsBBzfcgaMFeRYC/qTTbHwJOCiZd4D0V0+aNRL8A0lUBgOpoOhCEQsscFIMwQ42MiLoO1K1
U4vBDqDDeg7JdhxmM+EaYDTELr8H5IUHMYQ5QGRlxPBZkUu2bz6UywLkF4qNyGz9SDY7YgXSl8ad
NobFH2lhS3eiMBSwpQt4MtQiHterFRS4VTCFYLj9dhOCnGMX5zEDVdtEhM/UE+FuN0M5Bsw/PCkj
mVyjkDuVxSHJCrfbE7j4wbKr4+QCo82uIh9apPwK35z8KgbwrCnalCv8jzBiIYAvZ2PtHX5SlDxL
8uRI/EC9Kc+zI2+kK91CGv8TYYVIT6Rx7mvP4JOMeax6T0XSY0RwIVIX6nTzchxUk5clvv/tK+hy
wf7gW0eH+6nCMMsKF6ibYrhh2AfK64OA15hl8NJKaxaaDAMJICvSEAWGEqM94/Hkw4fHyeY8M5nb
weKO2K2KVZb4x86vxbcrYDqOJ3kQnyBDaB7JDyyOXgNRcq/HN1X2f0VI1f8WFZx8Ep2BKBmaJt3B
cfm1Ks+1rKRsupX9Go2M8RpbnNEw2q+w8Ip/Awa+wf8kkRNWFkXwP0W5BwYiqUvjJAPkOOJTlDCN
9QCFYsuXLWaq7g0x/FbDHaEZvxKV2CkOFHiiT4vnFFGq4ma4kmxqxlQeLYsqkDnoZmqQFFNZX+Y8
J0apjG0YTLOa6WbYH47LCr46CwbrHUA7SXJASsxAiWwzBJoqXiuEmy9ov1HoauUDlCkU6NA9ocP1
TFzX4ha0RCdsoKS3Hwa1euGouD+sapicQb0QGeUxlk+ZEjqtMB64fMUM2m+zY1AE3NfNB04HvEn5
MV8YL+XgLodpGjgDpmKIsseJDx8GTy74CF+0Ax+Dkt6HBuqdZsPSO89gNaUaUZEDrYRJlJAMIqeY
4Un0S10ifXsGW6alKzrNAwvibjnEeR9ldWseNyo6UQwRszFRfSpBs3EQQ1ixpmq+Fio8WZfXg3uD
mRM9CvhzIuQsSeCa87xo0i1jRrDgoZhY4qPWBNnZpSLM55X2AKQq62C7gYLDu8BONkLKxvAL7Qod
BCTkKwwKiP0Mm5lok87xqBDhJttGbEvxcJDk6ty4rbXXJJ0UEPPzdWURLuZESFJOLrF6de1mW2ma
h4afh0OnvYg3N5g4vGbw8xj1La95kBW+or6I4KWcC8KooIYa2Gz6gJrAzcIxCdvJS6gg1wJP6lzQ
2/LgxZLfXdftBgYvMjeoa0XuJF3L+GAlI9TO9qd2nWUhfiw8H2kZZ2HcOdh7DUERpuVmpAW2y6gI
IICclEmSzQrUrca4rTxsQJSIWUNwZefVHpNoqrRjKJ4Mp87GqIdxApsynUtxyD4lvjINB6U84TJK
Na6RwzbmM0VtVlYelNI8Xcg90RpPVmQnj1H9S2cpfTWu942tZQEhyLIpi9IXDPJHZ95np7yNROW4
AcIrYvtU+xdsVZAVlSOxHTIdecL4BVJtMkA6PqFh4F8ota80vqQ7zFvafbvTGakg4MZJVcMHGPki
KDqUi0UZe0cRU20nh9deEGIyEEK1J9Dsc/YEhUPHF6OeIUvjBGybAA3LyRjHK4Ps5sklPD8U04NH
X6POMW9e9sVEk2C5oXDKHymCEStcHqWgvvkiHH1MefGXiFalNT6+Ca1LcZiKaOAmkRKWxfxWPGuY
Q7yfxE2CSw4TG5IOqKujqRhvqDwbY2F2TORhDaAvFq9T8kC1HmUa88uDqxXUZaC2k+q0QI8tQXuK
Jj1cIhwAUaAi9kodQw0akDgsJpkrv6pIeXs4G6sCAxjLz9WpBpSuuTG+xaobo4mhV2NwnFMs+uJx
Ul2WuTG9VgTTBm0/OKTA+9FO/k3cI+AhdpCVnaeTPnXl2mmlJY4ZRrXUznPpvGyZLrCHIsbsoKXM
ujhIo93pPC8PYFVeYbjXaGFGy1p0r4dpHU8xQ+pMx7d4X8TYO0hL2XgXmyA/Lfp2afVeVHk5Zd3t
CZ7a4TEt/KQilZCb88vpYQ7bz3/Xng6qzOzBZJbJz/9Ye3Vddop0kI4ML5WpgBsOAnt99SWQSnaq
NgYUf+2C3BHeD2sLVSXqyPSle0NRQs8Dv0md8Vt2tMpPl9YeMDEK+yEwG90CVQUTsFAciP8u0sBH
LRoVDDuJxIrZokbQ2wQD6xIelbDL4YJvjo8mQO5zDa9/ARvn8JY8Gy9oAOEJLYtVb86Q5hFCo7VB
/5gOFLBT6klYPj0fx4X3c0P5BVv8dGPuANSbqlaydZKPm3pPhZ7shXmxuD4J0zqU3IunB4VFWA9V
L+KYeAF9c9lChVwK7s3m35W7fJbOjLEy41RelDQ8a6zR4M1DEvBgaMH+0ehvZjmkso8KR5vzYmAh
sILy4PRx/LiQLB//ts/Ivzzq4ed/PGrp0KnXVtaPm95D2+ITI7HKvbOHEzHMwMVl8vMN/Gfb+ukO
DhjBH58X97fTMb+wtGICM3jWLm7Oa/khK0YGJoHqc+pFYbZtwzMDc1ymHrQ3fVUFkg8olvh9CAHw
oZm2s4gU8UNAavGLDC/E7gJ8h551Tgg4CaM0zCgM4B+rXrONNsZzugZhR7IkTRKKyOA4xhH6jQeF
h+r64tUfCL8g0RoLcYX0q94nIeP32+TsD33Rg/jR4kzIFCv1SB+UVuaCGfDgMp0GUu2SZkF0DDYE
NDaD2xIavdOLPiACyku1O61bomAwa7uNL3qgapgIYl4aVHtklfQS0CNhXRzmuZMdf1mq6jcInGhZ
/77DQ0X6x41u9FrTjISl2s+bTbvLFuKHBeAP7y2UeRX7lGddroAYm0mmhMx9aDcRMMUIxvBofcRZ
dIOwHdwNxyg8tOoN7iTNHidSqN5rGIdsjaTnOJcCQwTkCMU4xn/CkZ5/XjDK91sRgBHwKlCidYfG
KZ0gC1EDkHjcIlWz3nDbDfW5uCrD22u2iCY5s5e5+WC46i7n6eGgHm3xxE+ea46kgQQo7YrVMSzs
n7+X9F1Bb/HX/36vO2gpsdTuIpqghFDGiNaGbLWIxZGGQq1bo0umLaOpQs6Q/DK9lMxvMGce7L+f
PPz8jwcrS0UlXA482OjlGk1uB7eGYtrgIgQPz+3MWdPMOEMZ/pIZXWCj/p5i1ITPAGwk3KbRm8Mi
rGjovb6Yt8bERAYGMQxfcXmUq6HC60SlLnjZIBZsnuCixW89TkPuCWZyM62UUQRsy3qOXIHUkKWA
/kgap41bqnYPV60bXWC8kWrGb2Ay+QASw3iLXgG+ezZDZZG2TkkgGAll+Vh+xxdqIIsTaEjHe/MU
cV3fQhwKECJVnoWo7wR8Rg4emUyDvLCoePCxumgNp2+d6rV/T+MXbLeyE2xlB4cjkA5lWhm4h9vE
aaW4U+Ap8qHOaYgHuAvOc2mTppFvDxYMb18y7WTfgrQ8t5jh7EBzOVpuOEszOFCcq+gUgEIaSWU+
tDttWwCNYd+voPV3VB2cd1EYyli5YWu+OEbTU7u8kqQK0a8/BHBC1WYLReGUNYjlbbr15IYy0s7I
ZJECETWE6eDzgiCUuThGLSYVdOEjx0hRY2DYSfgZ9GvgL7gWndOgbNA9oINhNoSSxJoiXjiYK0AN
A5dN3evSOXyuXiL447eG5ZvNRBJlWDwi9ajxz5r8Y80drqpVqlLDmHnRf6JemA4FoLgx7SsaizcG
fdgVQmj1f9vFJP0btPKvTx5+/scnSyeh1aoOzFinKr0FUUIBPFaS0WUlPJmvzdVWtpbPOLvXx2xd
yOdjlFpv4kOcoN0fs4EreOniRUUFSww6OqjI1iU/wUbuttJw2aTwOr9d6t31PNWObof2Ac7qdlBI
vRUNAQWjazNOe78pffDRHOc47KPKSczSaN3SctTTQ1c6vHjCAVgIDhJ2ByJpk4exkftIKCL0pYCc
YDWZH0mTExywUw/pAdBknurgk5uuH7wnxc0/YSdEd2BicnAHFH/w2LOvyEEYYs9J69HtahIZPlEj
eKAwGtGIQIF+cfZpfljkMEj5v1guGTcFQj1noj70tg/QsA1i+OIp7RFMC9bX+bV7GSa39HpbCJ11
EbBV0kbBhOTvkAthxGSH6RHGDavXWJ6sKfTSvPAZqWNWSY8OvAJkAg0THhTU+nJUSbg/hU0E5AQp
d6xk49P2PCeTVNZGin3tQukawLWED6qDFujhcSBUAJg53dugxNV+q2t+WTf3c8HT6SpkWlwdN9Wb
xkjpWRksPp2hl+LtiM8zRPbVq6SAYA95GYd0F+HibI46D+Llz0eF/F8mD0PCf1+eL6bPH0u4bxtR
Ofd8FXVvRVgvfabx7AgNjlR0a96jIwPOmEFjU59PYJqCi272Wr0RtlacH7WH8+PPX0f/7evcVXy3
c3KS04aTS2IAgIUMocCtbWxYki9wQOSX9gMsHsfM6XnNltxhYXQaDQYQijFKdmA+CPdUTNaJNQR6
fKa38xAtVc/1hyWN15FmgydggDkvJul40DhGzBqfMtmzPkuVd80lAFBE3p3ZOWou6NgQ0EPOdjgh
E+n950v94kjdFZt/3fm7YlPpGE0KTfsFsxyj+fG8MjQGD8h3KdcFn3nZNbxyVBuSr8bPMTYW8dvP
X0H77W7flWGxodyqWuFui56Fgp/UoCoAXzLnMcdZ7XAkZe/1vppgvlcHaXh9r3fZ0lj0azwKzkid
9HEiUqLpvP7b06vhyE/CCqqPj4POug5gm5TPJGfCVDtOQK6AbV2EvxP2DnGD+UX3y0Egf1OOcUcN
VZFZ0Uzb7+7o+ZbmRzPhIBA90TGRcc/qvTKRP4zH2+MZWHUh2sA4Pc07xM9BCwBEB7Xq55v6DY9l
eKP+/RZ3N1VXj1IdX+CxdG9GN1EWCWNVum+US0a9OllvUb6pmCCws8360o6fCvf8cYBDkU0uqN+r
cVeMT6KnL5BhIyTSE7ejF2XWE+Gs2uQeEwkkoqVio0+R18YHU7oqjNXBiVcW7Z+v5f+zQP69lrtJ
eZvEhSAJzCgNPABwvm7dpvYEYlZvIeO0snRPCE3w1evsMzSyGuHOWKdofz88xOD8Nv0ydL3rKyZa
erHoigllei662NtgJFipYYRJJfdBZuAAPV51MkQ2SxOPUmRZOAfQc3cj6bpoi0GiqQgwHAMsU35p
+9Rvata/HthdFd83SpJ0Fy4yfZEfzC93idPWeLPeLt5xUeAMNUNFQl5bqMwsJ152QedfBzPzU0iL
hMZ8KAPRIcpTFXmwQbBrwJHfTXHPmTFW6Ubt6wWAyJPw5toKWx23+mjzy3P6/kD59zndFfy6Fktd
0bPmxFXkX6flHJnz5UVKRsVhlKwZ9DZBzd+WQFLA41QaJs7JiZOBwBUTRZ22EK4oKG52iVJR9fEl
IRj53dzcXmTZZuyOmliVRya2LjO8jGDKGQz0O9v6FMTZ8cXIJydrzJPkcQ2SDSS8CKEYq1xnTKMQ
Ph8ImnOF3zZQ6fvt69+rvms26i4VD5LK+w4pX9mQb4d7SO/qvdNtD9j9vUWvvVO9M3c08aHs7YFX
SAQJg4XWVT+YswqPB0Rr9O5QIpfXRT83DnZDnJ08jMjMT9pqSiV94DsxDcURBd4kqjZSNxBdC4xo
GJREzxbcFjRe9DJr3LRXg4E4Lts7jH/HlQyu6TFLTccjMiNoyyumSWPFR32C9Rc5NOqD4pe7YtIA
ag+WOfjwcCoRV0QRb+ygvDIKIV73SchcaTCVbda4Xquo9c64RU3yeTIXkafMUHnhT9Q5CGE3DRxj
KvxHtfgFeNO/3V7/5RPJd9VuVx6Y6JzpdkFOu8OixsuZvNE9Lz9zNoQwlQ3NSMSt7URMrp0lKIIc
dUYIET8u8Y3Cd5mDQRnlJ+esuMBtvO6XD4bz1aaeXf3zVF9csBrCkQAeRD9Y6BmsPJr5r1+4p9E4
6Yjgv2xJWYMnQjIoaQOGNuYbzyDBhKD2kAQRfowd1i+v2LDV/ee4/vfqv7CAPwqlwylODeNIrc8s
4OkWOzLyw36UKmGPqxrxmemUZ8prF/kX6PRnlzFHsrpOMIXZYwhKIGHC5j5EelXajHmwe/O0ObJJ
NKdjxSNUg/SSCr2fNMPb/aVa6xMFvYm4wJ6Wyq9PnOs+fdJKBs0UNz9fGlO+X65t+Pkf19YWLa/S
gGO0QMzCXIxWYho2eB8gpmUwCh2BeoTxa0Q8EAg08U3Q1TEbLRYXLLQxfo69622ipTszDQYrMZK4
SIE+QaGY3cRpPD5e/HPjVqdpUfv9JwsFtlnDZB1rx8vT+QQajy07DI6x+IArGQQVcaZNox08vYQ+
wxpxPBpJgPWabKGzCtRiZaVwDcYQulVe/S+XRgJBiVdsCryEghRkBQNGfIQMBrMlQMQDZNtq3SqO
Bfy5B9tDHYR2zMl8eG0uB+tqOJ8h0Jeuiu1kNIEFUPE8U9/sN+Q/HyUf8Pbn+/73pm0aIjxMSTQN
g6kr8hTlrlCoLEk9HZsrTs/ZXpTcDk8ksY/GqhlI3So/Fl7+W3X912P+nw+UZBlKompo1tcL/sdj
FqSDUOW3azFnWCNcvELYCd2+zlc/X5b893n6vx+j6aoMjVeV1bvrukSxZR1vt3R6YHhensmDEWZy
qXgdzixRWQXarcEszxPiz06cCeossXaxSCwLzPRYqbxzVu+OcAdkfDzyz8YUoORvjwdj0liyow6m
YgeBqTpSY1gvP3/1O8Lm/3x1ZCmSKuqWaGl3FeS1Fo+F0Gfn+bU/+ldhdssNu5O6sNBJUzDgNvad
k4o4IH5pvwzml6aT1rKnysuu3FklAmzTWv5fvpQOk9MyTEkRv+73H48t1hUryeommSKbcQvskOOG
g6XdGd00qji9zi/5EXJPtY7z1lV4YevY6a+ft2ZvwerRf3m8365aHZhFMrgW456mrR+Ug9KUKvBc
P9Pil6RXR92ByexYkXADE0iv3v1y/d+uJ8NQwVc1ETLwXXGjaLWQm3pWzJWh0P1IS8lt0yAVw+Ya
irg4a6BxNelhVT/GCuViBTrucWblHaNPhfgCIfj5+3x3A2BKDIzagaam31UdeqYetdQ8CBOjCeVk
FWEBquEikaOVjz0lbqenPvz5E78IGP+ePSxL3dRZkYosI9hTDfWuDD+fhTKXolaesXOOmyVOOXjp
MgJxhV8K/jtqLJ9kiAoyOUk3RBmGxj0yIdZNdZEqTdgW1sjAlNCWD07Tu8qb/HnObMu9orbeHEil
WsGDFUfKLHuowmaNS8kU0lUHODtPn/MtJqHlkgn5ZXv1MgczkgBYfP3zXblr9/75rqaoixasTVVU
7usR2Yy7k3o21W06ejqPZjNptFjrtmpPx7vjyF+t0l/267tG4X8+EB61wS3iWYh3G1trVFJrHOXz
EtC61kCssbjEn8++EBHMTtfZVNsZ3u1wehASx7YxOQT9M97ZCvU/AN/D0CeQ99CTUQJGi0BlDLC3
wv8Q7kKBwX7ENA2Gy/gKKG5jer63lrgvQJPGLgoSAAQrtNvtWNn+cif/84YZoooiVDY4E2TVEofK
788dRlPNqBJu7SJ6uG2TUPbktRbgFKI+ZEHpAAn68Ll1+FuFE31IxAWSH7cWL2QyjwFcTHiklNbW
KPbAXn7+av952TglJU5I1YAphM7srjdLzrdLamjlbaLWr5fqoVVm6fkVyWNhZKT/hL32iwrlDpX5
esaahDbRVKj1DE2+e8ZWYZWleIy6Saat88KrKLurIsVzFkIuNgzVo0zkGY8W8neK/CTCAYvKo1a9
n6/7Tkjyz/fgiJYVzmoF2Yb89yNprWNSH/TiONUt4uDnphfroJe4/aF4lD2SUKE4Vo8lsucUBUEt
hAXIJUYXbU7s+y/KEfnv2vefL8MBRLEiWuxFXwrbP9ZHlqRGbci5tn2y9zPFztytu15TuDojZzwv
XZ8gIx9i3s+34JtFyXB/uAXDuvyPfMHU22t11tRkChKlkXoEDVJtwrr1dArSPl788mn6Nxeps6sP
r4EqGdb9k7+ZaZ+VYtVvW9HDilA8OFEzRXekKGOdwGZ6EmvXf2pvtPuHEaKkko0NBW3t5hBUcEG9
OXQFBLN3ZoBdZkIKce/eyB/qec+h5wPUj0TVzQ+OBnVkbBpjHUybdK86TKOZjpMOLoMXT8kHqR/l
kPJGkY3x9OVTeSpfzmv1pdnI+Vh5ZB5kYHKN+UEbpJCFcLXUFjedqa3NZGgHezZNJ+feK3GSAkeB
sInJJINAzb5J44FpAlMXzjHjLfzgS2SpiAXGFyDOHc2/QdiCMEYEdGW+dSMxHqeJ0IJgV6DSJVsM
F9GWqZnTDhQ0l1/I6Jhu5JiKQqbuB7qy3M6GwS2qcbSx3UByoUhRybtjME6mYjeSU0+4LjsGvROs
meOnXsWhtZmeuOrxEQE5Tq1ExXjpbKEsmF6Oz5w1MXmql3nidJOGxKbKMben4QbAQ8b52IXDR49O
HUByvX/20amHcBig2mLQ8BZNhm0ZMekIpth7+9C/0LdpT5hRomuoppjts7+Zy/1h1jqvGD/5C4IX
4m0RNAEmeL4a5ONXEWnlKJtimTZCXexb4yeDJOA91pp+hmndmHxg29zps9phgGazgwJwjaQnnNQ6
N/9kdj9+xRl0fLHPY9IAcxsYbGTu9+hVp9vSuV44wMbSOpnlMwTj09rZI130Ft0TLqb7i7OI9qcF
jsA2jOfV1a5HaA3t6AGeQTNhUMlnH/j/ziEivqutrnAfwnGrJu2zc5mQNjZuabbsSD52556wJtN7
LPmX2dHFtgNkVnaXyC0dYUzsTEgwz+NpAcGFP/i0wItiUtqah4XWaArZfa4um8cbZxAAKgSB4Y+Y
LMSwc0UwybEEIzP1Pmob19ZVsYwmC9ROH5GXP7mGhUlYQizq7Dp6y6ckYESByUQzn11z++p3r0NS
Lpng9MWdf7L3uFfNnhA+juNHFJyoloZY33zdbavn64Yem+/51jmQEaeDQTUGEh5ed3scbGa1d1lJ
02x74QS2+3m1qGfxAvnOGKu0QHTP0ySICMtEbUwex5P+Ntip91gzk9nsF69yC+ndFtZx5cWQD4mn
9bSJ5pM1/cgaY02b6aSlRdupDyAw5kM7Q0QH0dC9vByXqS/ObvZxeZmfmRGrTu1F0FUam4hfUgpO
XK40qtcM1aaqc94fbPNdW8f2ZRetog/KA36hrvNJGBjHL8Rtf5jTg9/if4M9+KzwwHSmYAjJNn5h
5sEY7+pwEcmWNlhZHXy8mD4sLhIF5KLzmvnB8jBZwiLwNC8eHuHVToCTXZmA2hdCFDDVgZXMQIWA
G3GbLDnC0i3uyaTUy9xYES0fcYbRMzInaApeNRPt8xZ7VBnvluMgSmEqZleDsR+iKWZohDAB7+N8
I4yEabQge9chQyTQQvwiZsoQLUJwd+URJMaeZuN1Ghw9idmLE7nxHtObYhfHARFzKHkD9claMeHH
QgvvKWiARFdns2Z2JHcEz7RZtiN3jmHCQ6LY/KlL04/eDrjfFTvVN16ET3Uq1p7J933u9nJKpi6a
M6ysEfhGb82alB8zdpqhLx0nz6f5YNSPcxlUQMLQANZWuKAweTyFzV59BYAGbiGGssF0D5MXvDAe
ANuYx/vGQykhpJWnmM10HkJqLCBvpP5AAyyTFyJHFK9mbclPQ5RQ7DBxxRivRUnU8meu5OmQ/PTC
1xjCGyOooZ4QarjjMeELq3U9GHzhH3geRP7ilByqSnctDEXhtkJ9koJTtrmAggnzOmYkaJtMaxQi
AKZZNUblq8Ivxf7TcvCnQleHmRgWcjgUUTg2CwMXNtJ5orCsNmDVxw9TXcSYQGM5gj/OzdbXvUdQ
c/oZPdbtW4p7u8aQB2M0pvcyU2OMsj6gsK9htvqEato4szo3Klb38KF6qJaSeRtG8Mq2ySu8WBxU
Ivx/mbPw6VSxuKZEds0gFzcqTDQLJHMhVGcdRhPjaBzkLo9XrJSjMYwElYEnbYRIdvgW/gFDgGux
7j6UmGjLwfDKxCiPx0AKb+Ocp1dnMMWS+6lwdcAbubQrQoiWhOuf6wR1wML+6sXoxuiSVGoyRVZN
ffj5H7WQqZZ9lt2y2/YyJmWBPPTpQ6eMJk972HQI3YJF4my7kacuP9iUeMs/Mt+bRsu5EKbLebs1
n553uw3WTg8/f69vqiWMXPhipkpXSqf899eKk6t1PSddN21I1j0FbYfL8JhYrSgbSBc/f5bxXak0
WKnIlEugV1+N0h/3oDRL45JnqbC1Z8bTzZ59GbLZsxmo30KZ8DzH1wA/0sliZtuXycNkNsvnM25V
kI/cfVSNFsExHiEvGZfH0cdoRJYwITcb+XETOlNNGz1XD47kzKuXsN+GHDUTUxoDOHajlf9/uGu0
c2Bilmma2hfX9I8Lia/54Vxq2LXoTAMkzFMmfRSquM8p08v5l9biq2S/XzncMl1H10Y7/3VX//gw
QaikyJTUeJfOj8/CxnrGK/8NsDN+l2kdt8Iksg/rhiAbjB6O7+iyu9dS2WikvkER7hGL8f5A+UDq
5sI8Z5OfaSHBiWj7VvEedy9JwyBycHfWQraq277qRsYDjIjTTF5fcRIi5ei3ket3q05BQGsiFhAR
Gd81jlZcXyWj0uRFeXbSy0svzuBFZcw2TSPARv/nZad9t+wUzRJBXhSVnv+uGTwnYny0DF1cCNDa
MYvE/I0wxpU5NxpffMgJVyao+xOJpIgjKUZncJJwrj6Oj5sSyG6LbKxug5z9IVlKpScjxG7x58ct
d4iJl5jjEG7D4J+55JPxrHzUj4REbzkRHxEZXcRNS55tumj0RyxDOm0j++Zl3l+XhJIg8/n5UgdI
636pGJZkaZqIOkb6asj+WCqilAnduapvEzPxuxhWQB92+Kmrn0a+/vmTvmmw2cxkkEUJKr9l3oFr
t/NNtjLw/2nSO6+Q8qSDXZ3sSHPQExTXX57gN5fFh7E5oRzQLBC9vzeppuy6sj6mxiK5vFyIM2lX
cNdjcf8rYvaFCd7dQANly9DQKaahWsNl/3kDu65PrSzFb5ywpigfq9GsI2db2qQpqckEFHacoB4j
jUx9R11U0TlL+trIFweEC8UZARgHnYy5GqY87bMorBV51/V2Xc6qmH6O6ZUvHmZNhhZAwtH+w4B7
l2sPJ+VJQRuvCzOsZVFBRmV4taYNSFgMepKRQNGzYfZzUwylaB0ZYZsEsfF6vbQMTr32tLKQNiqe
gAqRGIpAOm00DPZT53yYSZ2t925+nB6x6KoiyL/6su8wDQvL7vGsoJNpxiU6yp+Xxx3F9av1Nzjm
LIW1aGoskr9v5DnvmqzMzG7b4p7dBNoimevhkL5VTVVPha2L4Y4D82ORBOeAWjVgLHrDpfEypfTz
RPsz/g0ZGRCY+0f75ze6w+h75Wod2+p2wj6JAKDbGYMycVGiQUxuO4Hv1mekJ+JMH/Pxxxe1XolV
iOvfz/fl67rvvgU+H2zjJjgRWNHdeyP3EoYTWtZt2ZGnOG95kYNHYdDMdyeC6H/+MPWbSwaLUgDA
IdcyABh+/sdq7tU8PmeHWNg+2PloX44WWyL/RiixQyYqozOWx7RZ+rS2yYZmDDwP5dGXF/z7ZN9M
QRTH0fzBXvWTz6OnPf+G09yxjb+WiGlKGnN4XQYgUoZt+49vp5qXi35WWCJAooHo9I4+/niL7WVP
Pp84+vz5XtwN/f/7aXeHQHJRu1OWG8OnvQbGJBo9miMmdqPTLzdd+g4QoiYQcQVQdHzytLuFdkvL
Srdkq9vq3qEayV4bXhwzxD15cwp0r8W/8+JkS/xI9pecay49YSR6HQ5ddhPctjUcJPi6Y9Oz3NTp
/M7f4wD9JL3VDwKPjthSBxjRJfwySP0k3JM9O5aeRK+A7mZ6DJIlHE01tyeL1Xn/lKcopOFPXWnk
MzddQXMbA025JVa8pMUPjld+NvpAG/SYhKnX+EdQusSp5/0sZQY0jlakdNjU/sv2KX5URy+huXgh
KoCkCnqt+S0kn+8lfYreSK0kbVFYqe6bMcaIDf9wc/3lgQ78Rv9HZNsuXl29eFJPu8+SywjrJYnW
k45OqfJ6/smIjhzG3ZBzPES41e99wAQAxUP9y1xE/ebwMik9TJU3cQBt71ae3FlipKbUoQ+zp84m
geqhHO3t2WTyCeMfl9BPpgBPbjx+NV63AGaXXT72lt4YH9twNxfdZ5F85/Z9s+mpLH9epl9jsPv9
AbxaMRnd8EoYd5VRccvbq3ppxIX4EE3Mme4NgJCHs9uEaBl8M/CwYsQikg9FU3+hGX3DhmBuMgJd
5Q66JlI7QBAXFC5EGW6xcQoaTJ2Ick7d9Go3zYZJ8cBLebV2+U7GQou+DwYPjgkzZYnHSjxK3vqY
KIGBMIJyCaSHFO7r4PLHb3A5xQJ/qeHyefIUMCPCx+ft+RcEF+T0v3u1acHIRiaoKpKl3L1CWZ2c
8iTRhEXHteaTUkLo6/UkLWuuIoR1M+1M7/ZO5wklFxQMggBGX4Ntni1A+GL8jzQfSkzYC05BI47X
A4EF5v4q2RIm9cCV+nhQxxd2ORFDQcEEbND0KS4nJP8ttC0CfMwR0GRWeaCi8PZFIAz4dCXONHbt
Uic3L7eH5AnJC94QuLeQhZ0QNSjZJ6JdpZGx75vwiFUx0CRa6H6getWV3Ut2IqDKJC1j1ITNiykN
OXGYEmjY5pBTCW/nAj6gj0BnYUR/0kFnD4jpAuIw54jVVZCleLS+/D/CzqxJUW3r2r+ICOnhlh6x
b1NviEwzVRBEOlF+/feQ73eza+84FXGios6uqlQR1pprzjGekVo37zTeRpUdNTa/OgTFWfmalDy6
K6ABMcDjR+Cr5Un82/o2XPt/3aGSqpkDgBFI0B+bSoOJQ7iODGFenEnlee9oKjcc9C8D1hCEJ20d
iiJTdymB/vezIf/XY2sq1H8aJ2mqiz8e21ZsDF0cjo+oSP/vUDjX7LC3QiA807D11b28X13nq1XD
2XDGMG+cHcs5saAk4x3f1voyD/6iAfxD6Pi7qzDK5TzL4ULj1f+4Ucvuen+k8itmJVHGhfV1C+bk
Q20uFmZ866en61ssN7T0kPd8hakT+r1vbW4uf+FnMvkkMva0hRUOeWBOKi7IBPZfllZ5ATH5b/XP
f5y5TAmjg8RZ0ZCNPyuyNDbQRytyvBGCj6kHv8e7WKG1PzBNcOgs/OXK/NYWf9wmrF8iXACV70v+
88qIXSxCsBLgNu+MM5RR+0q5jBmP/miKNvxFMxqvGuCGyPwuXEhiMzrrCtsYFpzgnSGWbIJkoizy
cRxWaw6yC9gkok+70X6FcKe2eH3I8PPz8AmqGHHhVEqd2HsDgNyJ7pDHbN+nOrJXu3G1ADQ9dhm8
lVv125zcPHFBUiAJBm+PhdKNjwxLebYMj9Zouxl9qYu/7Tni73z/3xeEkT6AmpHC7vPPcieVrtWj
Q76/FVGrflxm6L9eYEiY0OU20st9Q3gVe7b4QaoyIvQQjICP9xwc3IoQUTgca/FQzm4QzXu72eAW
+Z1FZFgAxoirrmE8xdYtW++fnsEEfoaIgUjm0dZRyAR9zHIXJIv/3Ccu2aWTe4A7M9SP5BrbCqYy
+iZIDIlg6F1QNoF4ruw2lM+d16/EPcYoYm1JK1NcJcQPQuu337FJX765ce1krEEssapVkrg3+/ld
ckBzXrY81uYYdyAM3am0us018MvxxSfAr/uu6F3qPhvYc6zOcC4RUKMFoNTA81ezEXwFy4wAIZ7o
USBjtvvzbUNkyoKYhq0CMqd0RFsiTEe2H0PnokCHReos3Oyg/RaW2U4qac0Of2i8nf7w/svJ97/q
VpOSFV2FoiGs+VNXck2L1ytX9OcEzlKnOw3N5wyhlyU181R3hnysldD7GHhpI4t/NQ/9x/LLq6sc
TRWFs8KfZ2FBaIRqpN+6CVMo4YVGtCZiSSAZT0ZODVYNSWHn1JPHgH9kBvM3D4r2762ZDh4LMJ8c
DBOr8T9vY1V+0dW5NPWWfpFDd0hz8p257s7D6XIie0R+eK+o3iKMtRRrNUyciNn0TCDyESQmQrde
VurRhLGwslncjTlqOoz5BSCNEQ+jZJ3VBf1dr3GWTN48Ycy9aQ95Eki7lprXLKttvsYc6wW687/3
lz88LcNiPhgraOtBeBOh0/7x0TpJKu51Ycobx5srtrfhUeGQhIIr9K023K6X3Gza7C8L5e9z/891
gVcVRzQbaA0bkvHHFtLLr/dDNdJ6m++qyWXGxGtSz0SmiRiAi9UQh7Mng9mmN5wsTF/1BZ9ELIc4
W4rsWRYss3CJxhUUHivnX89of0g8//81YZAuGZwkR6L0x7u7qFqdPfSk3jYe0LVNjwClcZ8DNpk0
viZ8OR04EtOaerHfhMR4eVLOSA6NsVW6tfsIa0yam2zTfSKqjM8aBYM8zldMvHXP/MBQ/wGp1R1x
09w5/Yhg++3CTmzaAR/SR/aJ5GVizGte1C05Rpj+fTUiWo85lodr0o3XzJbu2DYlx/CSRbUjo4w0
vBEBd1AbWRknlb3tz/r4WXJcuQa2u02jJ2vqV/NDNteGee5f7qHfQ+u/vk16bzL0RI2F/o8GknFT
n/G1MaqtPMcGo5+KWTlrQgDaM929717DgA+CC3qMSeels4JYB4DPrvuwbDxJPn3F8cW7DTkV87+t
HAoys3+VbtxqCiItCWnMcOr+57Obql38kJPyvqk8usW750Ry84Ca2Hk6r5MKStFrz5eZsAaccvss
YLidmw9tybT8bcPWG/fzZDdaKmoEehffD39v3Y6fB2WVnKE1cWaVw+uWdALiOoaUDMPtie27zSrY
hp8mEUGtn3lQTe3ROf1+LEBMjNWIuRqh9BM16Hw5ui1ztzx2iAJuUAAZGMeLeDEwB+5ztPbE0xoL
41tbgFKLnRB6F07G+kfeF8fOxxu7IdgTFN71Wwd5QY+DQ/5sqlp1cJ1246cHwm2Cvko5kx7hskMB
POsjfre8/mS+5pYY8Tvm+pAmrYxRPAEDTJBf3sfOsA0cM5QmYbUxPtUAw6GNm81R55y4XX4skVe0
WwFx7q78IKENu+WdvCuRE+R9WPli5+ps7s7VPvaOt9l4m5J5NcP9cTm7ruONtJAWBZcmH9+CfhDq
OfhPeReb3noFjLEpAUC9+6rTBunW/NZDQC3uyEfykO/ipTLOZxlsGnMGNNuefzQkJ6YMTCSbIAXP
BFf0w9rLIpxuRvCCfo//KB1k5+sLGLEnuDef6fBKn3DUytFtVSGlxfuMJ1X4yIPHPKMLAUMGVa00
EyJpqkyzUFjfVs2mY0JeBReW9MQXSccb7ZpF5/chjU2WeBQX+9s0p8+QeSpfTj9E6S706OENf174
mKjD5z52YIQuFkS4rGTvusg2ynBpsFrqyN1szlLpuf0gJMD8RA6npXiC8p/bT+5fpqMFpOODOaPv
HMnH17g6dydp3i+1yT3SSIy6TChK6pPw81oZvCuwacgOU9uENwHBGfkHs1ecXHi6mSZf7Nvx9puF
PPpRcTiXE6EI8biK+3z72I9AgQXwwGMIDhRPl3FNhYrYhMmm6IEpHY4/xqahgoU0J5EVCjYQTguE
NIy21uVlF7wc5S7pKYDD4AYtjAV3MQMYMF9F0Dy9hOxcS/ySAZVD2OPq8NZo317QwIBCIVt3f0PK
MTSDCO6tuyngjWtDgjz+Xw9XCp6BiogmWi7A0DWPOYpKIC1n2t7WcufSo4KHlT1EunYsx7VDE2E0
6NTDlxFo4hTIZ5uP04PKlu2+Ug93O1FeLVGv6kR6RCIxbFn4YLhcg4UgkTySDBuLJw8TuJse+8YO
LmgLUmFYVWYQYELVA4lCLASBkNJSQ05/inP3avpF7lCN3kBz2ywvxtsWueksCSE+tHnoKcsWAPmQ
KVXk3PGVOS3qVZyOK8WNR36juP3FvU6k0bIlM1TwnuY44WdP3su6AsBKqslYhBJ6cZ6nIqrHFT/7
baGjel6cEdFyR4bL58Z72wQZEGN3WSZIRwbXd1dPqgrBPm0ATgSWdH5O2Mui5GXDJRTkgN/EqUM/
bJsf73iSYcBsipU2fjlvm+i6AHwchlHJLei5JNyaQGBtIvNsnJCDnMbu0NsY3xIBhyghnJ45XGPh
J8Rv/3ZaGggnlU4450V5ZYTxokSLclvePegvnm4NctpkNMQYYR4jMy9bJ0xJv3RI1H7HKdFcPdGJ
4v4lyLRfniDbk6EZ29XXK0L9s5a/Wl+cPCfa2IDQKszlD8xDdrlql8X4vua+505lPBXqrrmVwipQ
V/zA3nkxameMvif1IBotusVbHESmb/ge6KhoE36Zq2TbRJdpFl3wo9wjaa2tpbU+BcPrk+n4dEdE
GwMODbW5imx1IY+vM2NuzNMZRpYVuINx7KV7ObaBcQndDh0YplDjUFLe87qNxbtAxdNYpz3CBCyM
2JUuiEehOhEByJhzdQtB3HmkNizSPT6fQdSFWMzWZxxG7OGljfljV0+6iYrQuFpqe4m+yDV4kA9o
rI0GgZAi42L3eQqZyfDvWRsqkP7YPTtbcBH1BMxv5giFSJsU3dshC3BvaRw4dXLM8i1BJnxj8Xe6
v0f5RJgmIfqfqTzGqEM2KsV4ytpqRqMOfAbynK9+X06JCkKCxvsmIY07gWvbBMrLV54BNDo2OKT5
CHZZxpcvfC3WbXoZI71j1Wu+Gi7JDGVG1PvmdlAtgLWLxBXvPv3Kvq5e6iGWU6ME/ZqwMmeX4+V4
xyi1lgMYFQwxg9wX3GJa+Kwgk2RqUJHAX1iDoPEuXCzhCJ/1NhkiaCfgoswj5tAzpqr+MXvuxHNW
njRCoR7I5rC2WI/9kOWG/Ip+dOcr9rCn3L3cPmlzjeBKZD1FIBM3lJB8iD5lLCwFyDd7q6NwpdSD
iiS6aUzoUMJO82HMs7O05rcmdw/0tNdZX6Y7/s/pOfaNBZQrZEUB75yzpuKkM0zF0Fmt5lwmFibW
ZENRvEwmV6pkAAEW0WL3JYxW5+2YNAfeH6KNSADtjs+Ilq6z9qGccB3cz4iRsQgJn3HQRDeooRFf
PNtEg3JN9vWpGg0X7afzVF/3B4/ZDcVXjHCt3bKx2nTYOVBv2B19g/AKRB1Osf6VzCCwsbdcgjA7
g3q6mdYdbdVHP+N26qDWLblBp0rI9ueouj0KlYVEis+MO/ARMBZ8h6UQqiuF2xIfSxRvnlETMbUZ
g34IhmVVnWROujZnL0Y4k7Z0Sm5jPh8PAAGjnXVrnG4hz9CAeTGOcEteNuf3yTy2J3Orb/mC68P7
0B3896HloMb16azyGaBkELG/c9zxdRYhgVYyrIbv+tCMuRJL0iBuIYLaT5FPAQJR++bFFK7mjPxk
En3YyajVDshG2fXKgaNo4Zuvj8V4oL4SvfhzG5v7dmp+kexx955zXL/xecTwg21mSdciov6HT4gE
RO4GE5ygrUYE+u0eyNXW1cH4lJ1mk0NDUr0Bjz8wft8EBnHkRTGVUVJXk4wl2fS6WfqhbM1InGAv
1C/+bcW5I9vAANCW8VRagkpw+tbS1z1TEaT1v2mYCh9hhmBMmMihOIj0n4fXQcRBj1/667olB8p0
5FCe83r8DP9tIz5adm62uR9SDYExtlUd0J/VQxdIgvb4piZt9mz09LCoV1QIQnRmj0AH0ZZC6vUv
N4vEh8IfdhVCwUIggoUKQWWoZr/0L3oJCFzreohTEnNb+4xZLQybsxfR7CKt5+/HN/8JxuJzo+zS
g0m1x83vvCbV5NdJmLvgFEMgdjtqQ+asptsOZYN9mb4PVVRO8RUOQc+uuhRuKM706YlvmR33hJ5B
AubxSyi/rvrzo7QvTIiuF+s9ee04RXX9AIcyYOR8Kh8s5sNDeAvNI41sYio0vq6xgf2aO1kKH1gP
5tddPmmwpWPvx10vWuKMPwx+S7NucY9IxYEwlIAQiw/V/rKVFsbd42Z+PVwwnDJY4PfYuASIkJEE
Z/N83BFBf/1AMLm5ROn39Vs4oaQGhWVTUUwNcSi30buAFg7yo7yXtsaniQDzab8NR5zkQRO+3XJm
Rk98u6NpEim7eJwdVMMaEMc/qItjq4Y3eQs10QcrdOPzi9Q9QPDGRR/ED5uWt3xSPyhuHhuSaVYC
i/1ne/cpcpKZntmty4CBc9INYUtmqezumUXJo5+g9yWrdqec+VLfn08GntpYG183PRMofKew+AJl
yMkF4LyTec759y7Mrug65zBTH1NhniWrGj7Jq3HND12ZCJUjPuZy414oyFm7rouy215yRyV2rBbH
u/eyOnWvOXf7/b2QGHNERh4oo011uile3nqvA1x/npJKskc/uLFMgjGoOo9yUB2Qvx5vqtXMaxPN
nV+0K7qVInUTWxgPBanO42SZjEuUqjXU3V9ZebGt9sl2lLpYDBgFCJ/GxpjUJxSn7cVRM1e4eHUZ
vpZsILoLY7kxHeGTSQbff7wBVXLEJaIM7EpCq12N0tQzZ5xNpobDcriBJXNltbxHKqWFuLp/SQQ9
LpoAWg9Kz6udEW166kHvPVIsVUijEQSzCy5vy3raR6VPQJwt2EipaWMOt/Q7NLz1w0/dwrkcdJ8N
lSXlxOSGdVWePXVb1O0cFjBtedrUU3maTHQOjoqTbE1mDNmcgRCwtXqaDKcswCBVihK7ivRZviVb
LqI76q4oCXRSaN0EoevEPA6lRB3SnPYJyPu6I4/F4x7S09pJuHvOFSOiifLBFvoJXlHzygXujFmz
wwbcMwx6MxS1eJcYfoTj/dNcPs+k5Uovr258UXPaEw8VRioePwEBV+mVYFlKpzv9fqp+KfpPyg9Q
fLR5ITvRddH8xwTV4e2HxVtbkEpGl+mN87phH6S9xGWdcMoXTwjcuOtxdaEtMcdAhNatK38ksyoU
iA8tvnKyKlNWjfBBGmU26R625L8+Xl6KpsC77eDPI9AnFSae3j45ra44jHSf7a7elbvnBmCABAIX
XjupfaZTwzBJZ+wa75/hTPSwX7iBG5SlTv2hkz8DNZSi3GZ+rMIoGpjYTB8hR74XiLQmzey+YrwJ
KJ2yixUU0/1apxlusxHTRHrtJMRJx3b9JFIuX7cRK3u2FHePzx55MdCSKP4e9kD0p1xHjhEQu2i9
IZnZV7N3HeBd32Zz86v6fn4/F8pBWfOXLpRE5DcgnCN7jFdieb67Tx6rlzP8nuNEqM4gmXNqAExM
UUYVVEO6bq0eSQDVMKPUdXbieAZuoc/ZF1XqjuuOf0kBdkWBTWNeHwKRHdikg8IvPbxntyWWhaiB
fXe+s1+3VnmuhusMgsnm14ouImOkOaOFIiBPkIxBReNY9JYCQNt8IxIJ1sIgryeOqGVL+2GvZFBM
T4VPX4k2zCmQYD2DTLhPeA5aJ7kGnAqkHZGHwDDR4go4uBD6d9alc95vuzcRQCPMtNvMMVFFffcf
Pd4X9rwliGp/CZoJusOV/GMiq2+eOXFuuP55M5NnWD68etuN9e+bvjTnuieejCOzEf5338Ts2Uh9
m8bRgmSu3HhAnQH8jWSY89ShPlJkj3vZeolkIzkc36qP/kTensooFsEE7+dqY0lXSFSMg5h+CKfh
F5hhPDDBi4vIXwvFjwK6HmOSypaAo4E9zcMiqpDgs2eK7p2jBRqMFh6aU+mTkW6J3aB8lhf3yfUE
KFoHhfX1DG/7J2rL1L0y4kVKjHILWjR8E+4n9O2NA5lXXqS2grLjAlyK+ESmGzBZWa7QRAl+zY/n
RNSFDaosCBO9Qw3Bd7WqCyeDMv50268uoGc1OGRok759HJV5O2WFQeV3uU9UM+p1T5UIyCBxE4AO
rDYnJ+FNDhugdro3SNHo5RjTW+Mj13vcdw2yNtlJCf2qfTkdFzcvT2Ym0zkJN+HEgBBWskl4mhbc
Kkjjx5s5HZWOmUep4lV5hOZVzAO0pXeuQuu1JD3R0WOliSG9Wdez+PCFu0MxKfeErgbNw30o01QK
Hnkos+txYbvhIHwF1gSZUvHrxnm8HSVxrrENe+8OE5Z0UikUZJ+q7+p1/N3b9AlUlzv57nGAVou9
jsuhiuCpvIr96LoYyQu5XiQqTOC1rHv3blILviRbWcQ/ytmeQW8XWx0dZjLj7Nd1VlaOWW0YtrVT
gzESdxIaFsGLy/Am2y2tgQpAAEdPjzL89sNqViCrBNoQIhq/3H+3OQqpEysAKlr+Posy7Fw+Mh+B
7k29uvy0H8JQ/PXTWxW2XVTdxrVJZjgUjsfpXswaNRIy3+AkCa9B8F8v983Ei2q/jBQZZNXB0Mmt
3fTI5+9BVUXSCEA2cuOhBG/JsZDgd0TXdivmUf2MdHa3nGMVmsOqXonJXnwHNQzyxzqW7AxBTbo1
EqALnqwBIHfrx5JPq4iTtPW61GX9lDjawnBItzU4OopP2VbB1GUenJF3Bk8wavQPDUy2uiIX6Xbx
nxcI+Xsx3bdUAMqqfs8KPdRMQuPWSuMb6fFNGEm/EMRNYc5H9bhTVgIyynJZ0PqVlu/Wx0HSVUGd
TuJ6XBp+ijzOdKTCy1mibkEqjZ+QdN5HTNNGuYkNnzy01/luzjQ2h3ScsZRPYdCxYTSxe6OhJCQE
9gVc6Uwhm8Ll1klSn05blXiG7o46m31eddMZwl6AcSTl0oFYd5s0eiyNvb67MYghPybzyKpQcE2z
9FZuChxmFKCpyJiOosaQWjtR3RINH82WqwtPAv1rN1oYBOrQdqG+NP1qFBLG2QdZNr6r3FEQmF0s
vF1ilesYgq7pMfbHf5HHvkCoWwGBmvrXI0EBLYhSTcm1Vy5Qvv386ibM0d42aeVXZgTsFAhfOofY
9EdvZ/0w8mDPyTRPNlggxg8oixo5c2MEoPfGA7TTAymLiR8a3j55h/AldUyhqltQUKqgosYVuUXk
pRB3bYRlHagkihZRb0QiPXHRKluXj/4EZfTEucwVDeLYGVkdcwzTLUun/k4QgbH4M9xL3HfvXZNp
ornkyMmUOJqnthOt4UeENyI05cm19i6S84S5XnuPUWhcV1UaCuK4Ex2+8xxRG6Ij8lUwq2cu9Y3I
QBiQQm/JL/dBRBEHjjdpxsGA7aCTcEW2Y5tU5TZ+ly9YWAnTBi772+WcDxD8TTyL4rLOPM7avHdB
Ka+uucsrASF7dhOkuSy6sYbhxRYI001d+WYL+QA5xOiokJCBh0vykC0Acr6zP3KeMilsXeKbstmV
oxq88n64VerwYT3O+UKcZkeY7Ca7C95Otthqao7ChvocrskZK9bz/H5FFB4XhmkI/lIucFAYIdEk
5Qdrp/A5dFPS2ftUbvojXTCGfDi+k2/xp6GXzIDfG1l7ioulvuR8RlxuRo7Aj7qVqQ/Bsbw9DOFM
25WWL9vmBM/qpD/IHujPCdV5ZgnnmOai4vG04d06J9/ZTDnR4Ll+cgRMAxM1O7DP8vBYgYq3ic/J
N1rURpdzY7K7o6MiG3vEUJbwLbAJmSPN2BXVAymmE0YursyE31gLS6BIk9fheaAskM56cJvSCZsx
+PuVpZGca6cbjEnbwa81Uc7tp37KMTwNZ25o75E4rnaFd90W54r6bNFus0P6Pc1n+iQdEzP/k0eX
VboxfKyXDKBHVDW0PGSr5zik2WfSOWj8Jqsj4mnkYCpsGXCrNlVHDj8HMD4RBafrhs7zg8c8c64m
0UGvdXdkg1V2KO9oRz8PFDoP2oIBpr8Fqm1WinKfhe9dunj7D39ZL1LLbqajffPBZ1KI3ZxQlsaR
yPHPNrz2Sz5hs4xql3OWW3++6AAL48stJK7WUD2mLu04dYnEDhtah9zDPMyUvZx6Ph8+Ex/O9A8c
vrQBzvknvpwTAcnFQnBQxe1IGROYRPGqyCvJdDwVGJxoj8KCgkOjMjvu7WuULrNgrJPt3bt6eA2L
oVv/dO5hAtn89Dg9T0ZF9WvzM6j0crRnnECvhMLrBzB3PnMQaWAqwep8brmg/ZwT7esynI7f/2dv
Zpb7ivj9iD7XGbIBtdTl7V4qT3o6gkAV7RS/jf4HLVhAD60tgHvllnmQyWPLNLpoPhNAqlNAbNJL
ADazmKufnHRVwbrpdJfsrrZea47cibDXqFqG4ssr3gw2bLV202as5K7J/KxgAx3zMdITLU+9n4wQ
tFw8JhA6Nkxppy1fwvHR+DWjBAac98Xoun8DI388js/XRz36fF13WbKQr6eL4ZGXkqbRzVjqaQR7
PS5CUfbUVyC8bONrNLvM+pOGS7ic6vH4WjIVewfJIf3pls2HsBkd2115pJ+Dtzo7cVCXI/mLjm5J
YdhQ99ojnHUskL1X1Zz6XbzchTiu0fRrASdzJV0+ngFqnlYJOnIyEldIbBhpFM/Xl92tGwVZDL/0
tMxBDNAeYGyY2vyDjCrm+7bOJjB5e46gEJxBE3N6AC2ueCJ1b+KQHs61viNjRKlHMF/CzMOR6KWT
Wfpbxl8FTIDWML2+OADNQQunBKHqtikPCeOGadM16/nCOAsD5Kns/hKQ585ad+W+nTWr5FD9EDIh
RfpEmV5Q9bx2QljSI/hW1yMHqaR/2z9+XdQZc6jYxcPefnJTSf5jqxGQdYdSRrCf3dI/kpZcnriG
jeLxcNbYuQ3v0jtNMbjTHsjSuVlYjQ0rOeXkZEzPROiwEW002ns0/hAd698mJOg56xcLICxz7j30
lPKs+Yrn+ZqUpRFf49MiTtsi/IGTFN48/tMgwfopv4C2pfQnF9WHcUx9fVG4xhJ//JTrMzimP29M
yFuXgwofRcn9+sbG6eWjKYerhlLVb1K3eQZxHgqjiLR2fIzq002UoKGyYq3w+tR9MDZL7U60la/4
eEcJ/Y7QMjUYs+nj8JeKQEgJH3dHscM1NkjYISYQgz7hF6KjQAT46Lf5L22WLE2uXz5JvwpH+yK9
9RpdNvLYDCFJ0nRQFyItYmLYS5h0rwMHZ04pFdIx8xczAGZcD56ZLVUDcuCyq/cc9coQKAvGFBbS
YzkcpLz3p1RSIvuM1voDGIkYxioogQSWjkuDtIvdK9KrDxbhbEoOK8FGz4vNSAQK2YGk4YjxX/hi
ImpdNf4bPHHCrj7eBK85JqaP5euHb9AsvPJtMWlmVsqBiFZyMZwpkxxA8UA0wd9JQQIemLfGGfRF
3+LhXIHf8iOfGIUFnM/3E7jR9TtkP4peJ6aTHDdvw0xsrnyaiOKoBL7rH8ZfCLz1ICEdlAEpmD9E
ZhKZtuRC2WZrP4kasp578etXpgcTnE2hpo67R2lDjzwoJJ/8R0IUddT76BP2LFvGiqzipmHH94C8
cF89OVtjDZqaoKyHojH9fAbqByd1TEboGMdp2K+N43WDDTJddDQyhzO8zXiV+6rE1c0TtDGWKuFt
2IG53rc9revqg/U2WzwZEcTfNL3iRX7UZ+a2X17nt2gErdGpfcB6w/8IEdkQTgeg8HniaWj38kFc
J/t4q+3okXDuYdyMhIyszVdELsknDz4PKKsHjkIQ1bylmu7TjfWBPEAL/Tlw3SewbPKUnbfLfDEs
x/QNrrTejhXakL3sIaRAo8C5HAmz1FgsTMDTLl/8QnSObXrllCMwZc59Xu7aMwEuvBo8a2Vb/9Dv
7LbAq2EuK+SsWNnDGsJeSFkS3BdKkWSJgJ1GinR4RumCPVBjMzlKqxFLDHX9zaPfOjRZ3TzKI/AA
UTJjy8CDhFpRHUabFYZIgbpD4vGkhLZHBkdMgBKXH3JrCfboc08z7PIyHa6DZLU9k8FhasC5ngWT
LYcgal42eTkEfNJqKEfTrnOU2OV7f/ATFSs2PK1AGegqHGkJdVn3p8uuEqzh4iOX5pyfDV/xg6Aa
zJdcJPo6LFB0HzMblh5fFARjWvxoiUXKUkbDvUO73yBbqPba2kPY+c6psUOZsVw9lo15gzYdcbvN
xyFcHBZ1i5iVGAYFA7hTEuXNTUsbPo8EzdVGbCgR6Qyj1yQrJoXGl7d7knCsCz7hYS8FHbtLbiPO
/ALEtft4HsTOZu9nXYq/cKKrjymlAndnP/KYTacUgq13pXe7kbohj224PVl2rqE2poMuGbN7i4fc
LxHwi+N763MfjT6fN7ZBi3n6gEf4ET54/voTu9HtbJJ9QgVFUc2cvAj01K14+R6BO42glAHww+sR
uhNgQU8Xw7ZisTlWS2TnFUsb49KDNhMQvw7ocBYjmvBcm+YkTW+0H55ByTgXsRUzglCYix+UrvLN
0yDQ6t776t1K30wj4+G29IDZvTgV03iKGURYVbt8a8tSDp8QHADOKtOuXHfN7FpM7vokoV1cmIek
XxWiq8Cs0C3JdB6Nc1G8no4px6dkEw+Bm25c0mzzCLohjI7SsqL9FZE9l8cMWB2+nZTC8fhEy8uM
r3DoQ/HFyO1UUccvfh/T913QOTG8DLTtMwjYPrBC8H3KBOq9/GdBBg8hQOELNxu5Mtx2qavqbvEY
MvEyY2IKw0v2AjCD4SpTa99UPweSB8RlxmXLtKGCTH/yfZL77PcESbEpVCzKov1U4Lq6KvW1Yt1h
NHMhjynhdUXQDnkBXFabbchUF2p6itsFMX6isn+CgbwEbKSCU3NioFI9XOYJwOiC/NLrEsMxKWee
JgcyMiVyhK2OLnXHSY84tjF9NC4Tn5bcQHZOTBvqM6DA774IR4R9j+pCdIvEAxWbxI6s7BVpm9Tr
Ds8GoeYlHy8i6eeNHLywG7aummyS+OppJG3yULVzKsRsKiIO1yecGa6tY5D/yCWBXvnTwqrhtuZY
2A0wLT5ZRmtsr8CNIKWo9F+XoGxnprAaVfsGe/bDezwmGTdx+vi8Pz7fdAXzryfHgT75lm8zDbkT
l/CHXigXjleAbsAf8vaqH3bJFwN1hBYQcODSz9Pj42fEhoMonPQXnDrAMPrPaqXv2NnfUEZ+aNvM
m2XpjSageWbVTl8yhst2OSLuNKjGXCt63FxXT/4sN6/z22TeyeNpaawz4zjI+tAwp+VjqjjmDOLo
YnH/lMevz9csXrVWTHar5uuDPMcZ0ZGzqKDwAGE90sMKB9t1kW70OX5ORz1cTO/FeF12L4skZNxm
o8VBAs7WP8MfNq2myqweS0vaOgsMwwPGdqb4JNhFd59zX4TJKXxNswDBUDiAObqgQ919t99RtTXD
UUCX0i73wncL/uCOTpIJFF4ZlH6E5ABBbR2kVq5+yIa3wEtT4tpXv7UC1DxeZYFbWhelT29X3dy+
6PIKMNmTr2T/WpCIUO9rIjDgtdPTzrHoVR+UdBxXR1wCOURKN6VOkhfK6vJVeazRHHux1Cy5DhOm
pFNWqJyKFJva8MZsQoyXedhO2uEP7WYAymnWz6JxR95tQa6ZP9xVfjEfxzBQqHlQ5Nd+Mb0s0RkY
g4Vr/pgKB3NR70czYmgYr5RU0SO/5opkR+6Z51Zy8jCeg5Z08T5sr8guTMQOjd+GyPE/E4dplVU5
T8+YpgiDrZloqz5Bl+Fh2X1d3UPtTF62umAlFzwB3dIRao6G5PB1SvY9H7MMOqyK6LgYzRN0OdOt
j2PqzJEIov+joR5j/NK/2dSpQ8C1HNPjBSrL6C/kMPG/lKqoaFVF13Dmg874p1JVz7v3+2rG3YZe
A95VXF7Y9DgHuYvqE8LUX1S74uCq+1O1CwpQ1GQVXqIp/+G66y71PTdLvduwIPrIO5zBDqvaSJb/
4v+VB4/Sn6+kjjQcQzhjkFX/oQ+W+5t6J15b2KSTj3w2RTCPAGtcfXseyj7a+SyFd9Kz7lHt0R84
0UBY417CsNcFt7n9GBNIYoG3+Rb+IkP/t7dKhJgnixBeiTjHyvTPC27WQtWZkjpcASqbreIc1jQL
/P+tsBf/89NLGsQMIppxEPzhCn/dH7L8KItu8njPgJNaItPk6u4x23/QC6U4AsYrBrOL8HmtT3QO
46+/vAFxuHH+df2BoZqKivmTb/ufn7OIdaVEBS1sZOtD86dH1TtS6a6mTw8s9wlTGzqKuae4JfLf
eTM5Tu+O9/Nig5UtP6Zxbl2mP6vV5msT9lHIfM4ON/5Kt63DYWYrE76rLrD3t3ABajDA39DbPG4K
vEvXn21tN7FXub3wfddgVd0+jwG3WGZ/U5MVgTLdFV+ms6bOsO1zWlrByPp/pJ3XbuNIu66vSABz
OGVUlhUsuX1C2G5bFEVSoijGq98PPQv/2LK2ubB+DKYH6J52MRSrvnq/N6yHpjPc1j2edXenO14K
/3kIN1406fkkqUk9qDYl5TtfFVdIfDBC4T79wOcL/fm4ZV0WUIHhwXoj2ZPPphIWRdVJ9rbK8qkj
NnuLReTBP/OhLC1YPu133X5IoYn47twe/gWYkK3e9eTua8cBVVdQzaC7v5ExHPRSuQo5qpmcswKk
DnV3FR+h38pGN/lygKbcqWiLmd6phef4CK4gij2fmPTTAohvTNX1Th2AE4lxs6idL6cyEdO43mzp
wngoZCZk0vG5FS7gpKPOLm7jiXbsNkT1wj1SNz2T/6cCkPE1hVnPdy4gfL6Z+/VJa88Hvj42wX2K
0szI/uYnP0MqmkBAwzwJcoFL2CWYfoAjvLJBRbTOjvbv1/G5xt1OCk0iB7TzJUbmezMp8iKotHYg
hQ+pTDb10Cwn5YUe4gNGb6cuftc9BO9V6dILjYPJWfEHWwUsqx7H9YqmAJ2CxBwp6UiLnwbBUAg9
9eX4KkRLKrrfL1S8tyhiOvIZaivw2m4emHhN81jWhYrZW3x0NB0o2Va4OMzkubTIHaoGKpAYyWYx
Ef/8l2PffKN7LQ6bpKrFTTF+mj2zASMZ5UTiW1PM0YbDZV/4W7fA374UjFykzpsJ1wJF+T45zPg6
MJK2iadyvTPBROhGGLD5MAU9HnomYt9Qt+8/ksPicj0ep7mYz7LsJZQX4nkeEoJsZvu+rb37YT/u
CxcSjHdx58Rv6Pt96WISpof8kj/iPr+VJVQVFF6qiwXdy3FzQdJvOuLo93f3OYF/jKl1BledzTCa
ru9jXkOz1rODET4CnjRQSzSrRCT4Asn99GGuk5cimENzgBhKIjrNrI7tZ1RuDZ1MfyP7DAkrRLKx
JvuG7rV/yyfwKqAiyBzJsH2FenkADKMhnUrD9OOw4bQZWNmGhtopsStHepKJuKJBRM9c07d0oY84
JBIvEthFMVJn8PYsEuExSFMy9/KeXycckqBAQnEQdpLBqWfgCWN9DVGkmgCtEXo1M/8KK+NZ/Vu9
Zruit/rqdv0fj8vUTQUtpSwa+s0rMmM1xBk8uTxcOWANAgAnmZgRnZYEEIgMc085BFgUuIMrZ7p0
WRjL39+XZtwrN03cqxmb4kT+/PMvViRh2ipVfCiJKZqiQiZ5ffBmbOsN/Jr8YpcLmkuCteDCckg0
UK59gGdLGUMvcQsYhoJtWuZrSBDhuBzyWzPYp48H9yFYrE7jwIf5gzxolHrGNrQPy05vA83KlYfZ
7OiT1gT0GTnJEkZHAsuXsZ99eJ8HC/cNN3iI1+k6e6+t0hbHq4FFGwNCvzk5jqETyKiOIBvykNb1
Q7IL3PjxjFkiYggLIoYT6NYWkQH1s+anI2FcuZSYvjRGsTEp7BmxgtNOi9NwlqPROtkPUe+h3b0u
JPcy5TT/BvxnzOonmDlT3aFNPjk5Z5v+uqVxRrh4QKtotdPRM7m5OMsclnpgr1C/oHmBDexJ444j
RlOCMwoqUR+Nqk8b3j1OsLwH+GixM5VRPBG9511Jk8UQ1DmNgYWaebNFOIrcuHGPcySuLrmDTrgm
iXEAizhx40VnXlp64fRvsjBW+ZAp45qe8EhUHXgZ3grTcNOBk+IIBOYRm1TJvqxlBN4OvgRYbB7d
Zw6gUPSe6Zg7dCPjKSY0j6pDxAYmpcGf7B3eBtAv8bZwyrEvoU5Jd4o1vviPU1w3xvWOaDVOoIRL
OzRT/xxn8C8cmuMo3B6Q3bzl+KskjxrSLxFrWjzUYC3+IYnaitBzThT+hnN5P3okXE0SR+xas7jS
j1AHzEOXrvqIVrtVvx7Ge/d9CnAzhqv4vl+L9uOBvq86Nsc1+PAshWc0Ln395YyPJnRFO/HOnbLA
BbMk2VRFxd1Mo0m+LiGXvURDyAXPSKfXxjCdR88M7J42pZuwu4xOT3R2Ugt/bji/jyCfHCXP28cI
g4Kz5UJG4FYCB2kEzhTrk/fS0Qnf9sjHOqHvvGuKjnENtUxOL0gV7B3SiyXXwpDQwBBjd0N3aq1h
MGwnmnN6IjNuRCHijPdQJHIHG1KIgC4qDdw9I3qzVmGNeVwfeMUAJeAGimyiM4/c82KV2XJObq7b
LCAjuW+aQ946HqAf62w6ju0hcduesDECq32MxvuFPppr3lu6he6wYKn0/qCz8a60g/wOKdEVSxti
mlnOEHRBgpyIzKnAPaPuOY8ksInOjIF+BCRIUgY5H1wd4My37fg04vmerNOTttgjR0k/DOvP3ibt
17+46YcGgcZRx8WofT56f+l3dfnmT8vrspwB2oAkzY5r6gprvybcZMUn4Oh8ndGfy0gtbcmdgPAN
r3sbhxWu6wVj0kVBC4QnAx6GqnoyGO3RNCpL+Y2u6nn0jHaUb5NjolO8wr/jaWBdyqsBzHvCScch
oRoZxDaY5dvzJnyY/E08jO6Gx3NnGuKnfmBYNI342d0PNhAvaWPITPTc0F7Htm5VuIjOow1NdKdY
RG7VIUM23U1rQvo6krrQin11FHM43/6+PP8jmr3dIL4uzze1yVELNSOOj/mjuAab+IgfYOChv4gc
Y4RfMy16Oo1+t9QQgfj6pDss0PZMnp7GMra48evJhkkH3lHZE1pd3mWU2+qUQK4pkPoeBSyhQh4L
qfW32V1ZmagIBvyb4KhMp8MSN+auRhiBwN8WUUzC5Swn9A/pjZe2vkIIY/PkPNHFH3kjPOa26eYI
PTBivrxyvNnUNvFXw1UxAtYcImYCvVkRsg7ZFv/vMTYKtJnhuMLnMMgeN5lT8Jkeaf4Vk8cdqkdy
Vq+vGmgoJ3O+kNOUI4KVWuvIbv8Q6ATklT80Tmkro2Ckz4GFCNI7+HyI/mV+cXXyx+h7LEk44Ivk
fhf5MJ5BAHfy4YBPybDxErKf9hOOZq76EM4a/2MqrbG29cjb5YoDt7Ah9aLR/suOgtfMvvtIPh4T
fhA0Vhb1Tjhx3P3+zsXulf585SqCcw0rPu3WiE8Xi1oIL8f0sWhgFeyH+krb4PqZ4X5Fr/PZeIMc
oFL9Cz2Hk0+o58fAEvJ/FcdIfDpu6u4qqI1DEkkdHxXGJiZ6HNAEakdbH+Fujk3zYZI8s6FZ6NRc
OHUsWd0qW7rQEKx4Xs/Pj39/fxby3Wfx5ZJuUJMyEM6HQg0uj0gJO88ddsQJjJbNaVkgETuOUc+i
SCrm2bi2djoRgNdx4VznWWEpU+IpN/EwEMDVmUIPfacG5W7l9OXauj//UjlJQRQXqoR7QTQyh7AA
HMUeLNDogBeW04H1iv1DV8lgG49ygZ2pxBgkemFZsxoPnoh9crIpdW63Q1iVR1U+fGw4TJlTMlE2
vz/HOw4sYmczp8umQpH3w9+hzdOoOYZo84uPBjhae06nsLOG0Z9oExLDvaZBtAun4lu8OSC1UtzO
S56GE3teNoM+5+8RaR/9dsx25AXshekE6NhXHN3HP5kzezXBb4T/C+nVGjoHjgQqViv7jToWx8EC
v7Rx+GzMB1P269Fg1HfqkO/BC3ipamB4GAsCmn5/FXoxkPNTKLQbxS/I40AZPJRYxAsXiQl0wxcR
QSkyPZ8iyCZWrtuyAuv8LENZg2AeDs0tpNJRs/r9qUvCPdjBxLbT7EKIiAm5OQ3pTZKlwkHH/22q
ewUMOmJYcaqjF2+MkyHW7kN53uIt/SpO0mGwDp1sTheeA0+2heb1mO3SEWvVSJkfPo7bzC9sbZ6O
+AtoZaBqEKOykl7oVFB5R6x0I3qGS2y0HkxM/6N1ycIPtO/s6XIYFOIz5Q1Raher3PLy5saoZI0e
d18OSsthuiKL0ksGzmBJKXldZI/HJS6Z+A8MVoclf19fpXMDKP6M3XZLP+ld2ME4BBkM1qzT6MyH
BzYhyCpk6gULcYiDPPZKV1qKGM7ShH6uni7YwocL6U+8FZxoe0V6cl1SRWgL1KcbGj6mAmWmotIh
DnFYOO1uYAce9CPkV5YGiUxqMAf6aGjKXGcGIlnSImLW6QGmKKD+lIEQvACKZZ+8GfsN1/QUFLuj
uNl0ihBrIJHO17J7XPDOpzFdZ8RG1PRPJ9TQImGN7AfYmeJVntCwGNeAQ+tweSQboQeFvAOu6AD8
CkdzXZQA3b9PV/lYZAdVOQqTCkd+CVoOJFgQgOjpANeSV3AoepoK6h0o4NuIN7iDdAiD4hjuq0mW
EdF2JusgdrPYF9DicSkEy35cUZDgnFiqCCoiHBQulMGaLx9IqaBZ/9wQhzHwNTRXYfOqKu1YEHda
8HGh7x9r1RMOqwQn5HRTOdrkq0uGMxxpdtnFr9RxzkyMKsEXxa1wVOyAYQYlpv347A2iV/BY6EeX
oVwQScEbCuWVabLxkwsODa2RUu9SLy8o2y4tlYWa9yEWP3fbb0/m5gR+MY/qQTxcsGHGpQIDj6Hg
AGr1bK33YGcwdxFrFE75QDE3+9j5HKXq6VTT3KO5gj2eDuVDXGP+XGfXTmxVZcbokPf1HLpl72ZD
/zZqt7t+2aEGcpkMBiS0EIJ1HAL9uqjWV80ESaf1+0p3Z537NtDN9ALwzSrDPAuzhrMokeSj8xgr
hx4QuXsTv93NzZsqlP1JP+YyhEtpHBxdGVFaRjAA0+f3m+l9Wd3n++Wx5cphfwlk7mY/ydGeY2Vl
p+OutWr0TIu768C/s0K52bbSoxLu93HHoXG79xM40qjihNFXUUo9T065KeyO2dmo01OqbCaU9s+Q
He3N62jk+w9uarmccMeP4+XHpOd13cljEr9OCuVmzmdBUTRBFiAIDI5OUEJ+DduFcRBG56byD5fn
gYiQB8WzPHiqzEdBGxks1aWWT/OOkSJcnUM+N9tq9fvbvYPAfruqm28iqi9iquliOzlKcFAmVeGq
KeE6LuvU7wOJ3f39Ml8/rVi/TKPmWCd5q3Zv16Z6RiOFw+zVMt7a2d8eFK9vKPVmImXn8tzkp3M7
OVe7OnhJK+9gbuXzNmynl9Nc5jwGi+h/sa/0fPfqzcSq8rAUrpKELUrlwEEu6jHPs43dGO5L3xpz
/7PUsXAiYgzj2ls4W44SWci61ax0ug/z4GKoRuPx4vctNPc6pfhE/TtSN4e+vLl9fBrs40PaTKRU
dhNYEK2MuVE2Dgd7TFUP7FyRrclzc7+4QPDCai80H5TT2T0BTBXZ+vd5JN05A329mttVohKjfX7d
lzKtmCd18XSyZovcHuEu+HBxyYFw5/Ph2HSWPZ/v3e/k32dwu2ZcjFIVFZOnjT0z+6IEmJbsfr+z
u8ufjkP6Z+gpeY3fH3N4VdUTf1ZPFLisAC7kIKN9z0ZZ2PFaqbt+H+7nHXFYwz0QI31DEKRbpoMh
HiE6DPJ6ckEXUsVdQoABjHH+SI/b30f6ud5+H+lm/iS6djaLUmnJFHOFZJy2qz3dHq0nHePnx/d9
lJttqpZj+VKJzNLsuqKCxMhdlkkwgokNY7Bn1ey5o9s5OMgOsZDTk5tQvJBZdlX8UvRzObb+qwen
3Dy4U2oUiZ5c68kgdy/ajNfDqgVJ8/dRPptQ31fmb0/u1khSj4yDljRis2n87ex55h0ni84Sth6O
pBFdRihL8w5OFqyhOaqsvz1fliT/2Bi+D3/z4uQk0XI9DJuZvshdCuWPAmOGcnPF8JVD4SPA8kyp
PXzHR+KMWCbJ6iQvp+HvD+Hnx/ftIm63DDkoxPRcFjxqISVDDko7tv/w9sJVGsIx3mNEGn38d0Pe
7BaaUsnaQYogWl/9+DKM5S2nisFlTtr86U9v9dvzeajd9vxlEQ9J386uA02aaY/QqPelc97FoIe1
C6P//3JfhoztIA00WBbfRwrUIGoGmSFMxGDWnNw0VIcyVWmRUDHuG6eptlGle7+PqX7yR35MYo2k
T1PtPA2Fm5o70Al7JNgBkxzcu3M32XXpSpD36bYdXHwYLEzFANPb6X5yGCKn9UTi8J46jlxiy9Y2
sAPg9M5OWsB/o3VyS3Lp1HXMeYh5qUfYtccmC45Cv87JVxq+P+kfTIz5mTUuZwIJeSXlZDUmMw1X
PpUsMxW0IsBUWHUgivuK34zNobqQxulIflIZB66d8xTam8S2Ru8jP57A93zFApjmlAkVhxA8u8T5
qnP9MRyCUl3F0eia4Cq9kbBXq9d0i4/cSYuhicmNYNNoX//UtNsaF92xTVvo85/EJiUut566SMIz
Rp37IdyOkeJrfubSNbBosdDZ+MDIB18s+Iz0FjiCWdvEehUtnNBfn3lI1pMA9H/FL4LusI1kCSdg
QHD7ubGhT4H1Wa+vaMJA+xab14M1gzSFa6EljHbzPwP/5eVx/lDb74h67AQwDWjnEwaEuQ2Ahgsg
OOH7W5cSSJJTau0eplerxamT4Hrn5WXX/TaCnU9bpzeN/2Ts9BXEz8KpsFGDGzvWlyUt78q5AMei
iiKrgNx7D1co27IeHuig8Z4TznwZ1/2K63b3O6vrMOEy3gNnA9wzJ5nYWl/tl44reth0ZFIFvOhg
v+12bybMqIO90zuOkv0eEOmY2NgyKtaOrRnPqy6yqvOSw02OgYIRYite4Bu+D/RrgYNxTe56YkDF
PKPOX8PHpWok47jZOlgCYPJ48rtX/oZJjDV9fPMfEPeS0gyG/3npUNMnGK9ggpTzK2pklufERo5h
CZh4fDJCHrobhASK8dmx8/zH5wuZBFfDje4t/33HwmL9wdaaXlvmPcITXyL0oztYQ0LrHnSNVFNw
9LHgoZL3zDElzl99LG+lqcCj3tuPoj1+gc5qxcNq1IAcxUNhKgEso4gcmiC5y2B3XrYzbVLP8kW+
aGcpLEVtggvXTIEmHbmJA8uN4xX0N9dd22ts8el70T+midvZkLSe+NQJKyx8dpjMuHDCL269amuM
ZU/BkyScFvxeA2UYlCR2NV5Uu4qqUaUMMVxFaXb2G1jD9CdsLPv9gdOAaOWTwtr+jfGUNh3V+X3h
EbvV7Ld1pysVvqyroto21f7QAGV0HVgEPQTPRTmOfK4UYBzwVEWrKBpDq/993DtlMBvWl/XupjZo
r3IzKPSrCFDTcpqKDMukZ48WjXzQM53VwKrBHQsaPeQ08MT2Xsyh3ezZNu90JL5dxufj+XL7kF6E
s5hQO0yeZk8QKF+NbfzmRY5lrWILZH9aj6d/KmeMu05orYUJPKnFUu+lF94J8vh+HTfb20W7Httc
5DoUFqunFg4nQR5n75V1H7pB4gPIDVbvwKC+PPM5JKClYU3JptOpDmt6UTiua8vueF1ZHzDe7Ssa
i3n7gIbn5P7+4j6zCX6ZMJ/9ri9PLKoz/RopdcP5hTbkTLCxXo9rXI+POksTqHhLkKqTP2ZHXwmB
svfWCj7kHCroWqCdG9KiRjpVLaAGdFbPsTkVJmskOcvJ8vcrFbst87crvdlS4zP8sIGyb2bBu7Fk
exthPzSREd0tB8/7B/Fl4IDE73oG/QnSfX+RN99TlinEjBlHcVLgmCY9cyrJpXnZdgqJR5m0mWYc
52VPxSL2DXrzMeX1SaCoaNqu0FaDURFP0op2QrASpaW0f2yhSBXta8+d3i05//2CP0miXybCNddO
5Uk5N5OoXF/RRjcovaIKz8FD0kHg7XlXXfE2CCNPxMElnEhnhGfndYjJquq2EJCVBN0RwZ6/X1d3
r7+89c9y/ctlJfuBetIDjqGR4WupywvIjC1w1DVd/T5Q3/3f1P1FUzdB2IArdj330MZJji44isue
c67Yc0O3B11dkiNxcMZiITPmtUYPhc6HzBZMNnsGwdG0y1Bxywh+QPRUIZzTSH9NltKpWObXgQ2O
8ftt31E0fJvhn927Lw/YvMhinbYV7hRUjIpdUv8daOdXEFtQQY77gKI7JNvv43Xnr6/j6Ulay5cr
FgoYtuvy1jhXdl7KblY8G+jBRKHBQvHiKW1rxdfMaScXGE5EQItYVdUNOloCb8wIw52PE23349u5
kDDqnQvt7oDhwOCUu6ZWOFIGnbJueh7W/SVIlURyDEnLuAUNhZxOx+HMCZj8dmPgEyyRX3uaQf+f
+fGfMW6PfuE13odwUMVZMVaW+xcnmZ/mx2E8gY5HjrJoG29dpZn6v0+DOxzw7rX8O+zNMel00vj4
U1HCmJzCx3kdWF7GIYXl3sTRX6O8vVgS1RIn7mPPetc7tvR9SlRNZe7VKhL59AYLBKzY1zgoTqbX
h9LBp35FIFjqR5ndusHCeKIVaCc9p/5PuPvnMvPv7d/MyojRE108VBMZoaKJTdp1T+lL04tAja79
VxT44OwXsvRi6IZ9KJ9LnIKa9yN62UQhdktuvLoYXzHxEtFzHxpkFnxR9WuCjEbjPKTbsjQrSXNG
bS2xfFfS6IjMr0JXtz/j5SJE40yjxCxQYde1p9fY/KCKhklT961A3Zb1263eAHvnpBLpa4G0Kfjc
GUv2FE73/etK3zA323WVFMdEjBSM2f2Oh6pwIhGtzQpJvttS56PFs/We6rfn81RvNuu9cdmXsSa0
k+A0rwYfZozYuKcKub96/ztPuj//snopV9kUrkpcTxLJ5+HVzYpR6gblcM9+3HcvHYDyZaBEubZ1
lrPUZK3/D9LWCG7PN38XhNEhRqA+6cJZbxoT5/SUS+pBlWaXpwtKD3iHiwQLFq/CW/Izb6C0HsIX
bX2enIcthQ9IkHXaiOMjwfNtY4nwQfOeCv6z3vwxO79c0806lMoxXdFG7JY/6IxjAAobz286vyXK
UCxohoeeSXN/wf0y4s3qQ66mplZHqZ2I5wa3lxzXow8c6daDUrRrnexPCCtk3NUhVlIXUtxUAyNC
FV10sgzqvYVyrK9E6Eb8+QxUVZKhmAmycFOKtOJJO56iotuScU12xU8+9OExGCKG6jx/f58Gdz9U
RH//M9pnNfplpskGjDbBMNvJlUjv0+oczlrCcvqicu80HNlgdAPCjWySIajf3JRRaGKjld0qCKP0
OAf3IndnMMedG5HXhawR0TVwqI4wYfn9/vpGvpUXheervC/1Vpo9vc5eZWezWa38Hc5GmbcmJb7v
5d3/qP5zn8bNClEMlCYRVEabPBVzlDngJJ1D+MH+I9t7O3Vj9+jF/t/f7/HzU/0xZdBvdaQVQtO1
m0k8KKVUDfaXanINNFePCmIGVxdUC0UGDVCHjhT60oW03dFhFUAmE+dCs2zziYntmcraLw8Qloc4
gtQAadFcqanktzU0lIaspkOOp0lXgh2WmqD5xuVd1mi9l6ifBjgxKFbWYInXvp8SApTOMW4wZ+eE
OawkQlXXSaTEB6NA6n1dhnB1i/S5wk0Zfxct69nF7z76Lw/hZhOvVLk87/elOEPUzaoB4saKUfyX
g3QX8eVz4RWkQtRKwkTH3QvP0cYXZOgOzhlzf8X//bV+HgZ+e603H42klc1ePgCrpGjkp4ULVWRb
weqiIhrmkK1BVfF1xp18ciSoJvRQpg6hzZP98iJ2PvmZh3ayb4Z3j/HnRREv2NFlZHJ8vz+BrDwd
rqF6EGaFm5AiZIKvdJEIeHQnfzp0p+/IcP+IQkagIHc6MIKCvg+Y6sJFPwd0Q07JhCqrLElJl3yz
whd2WaQrMR621FzprBSf80tfdLmi3F0gvwx/c79x0yrqXoCeRRcUnhu8B+s4b8ZkE3ldDkbLr7oF
tLN6f8e9BSgZdw+mH/7Tn8BhBQJ/4f9NsfjG/hZON5oQsH0crLzuv1R8dodo69BRmbSkdXR6hsRP
3kMvB+3vPLpiD4wVdUjonN75yWC8GWoxGFfIMHLwWmA3gHfAJSBfL3ZeJUbv9JvdFdcA4lDKcM47
+rVi7Y3OySGYY1+hpvbVq4h/OC3B+E/DZL6/WOprQ+oMY3TpQAOuBfqic/LfVmh/HDLluf/WiR86
nF9Bi5/NA79DjQW3nJpv6HZtfZ27ndu4wH3DToYR/wQ/mAtR/MOcP7IP25yGAGIdPx51D7SDm7Fx
/ETwMwYkcpSBuzgLg4luYo+N/wSPdMC/KMYoJRv4vIVbesKSrjs2gdwtLn78Dxsu939+Fn5UVs6r
4ATj+qsO039/W2FX5opw0B80wECsKqhgBOvxhM6jQ6Nb6DbZSB4fNrqvjjv4PsObLrBe0Gu4qYs2
T7PeOLQio8AmkXS4DkkHIt9Pd2+ZQ1yc1fGuFSD2GvYjjQGQbMmT+Um1Pb+MX/5AqVsK0Is7N4jQ
eiEjANyvxsUwsj5OHn98tnBmIKah++XodL+yQzFH4tGV03nrFWSXQaakwQFPFF2GCmin09vpjB4u
fuIk8OePTuLg9zA+c4mNl750vxYIPvDLoaHxNtqMCJH75xl2vRMWESoMwoJGr5uVu6NBQBoe/0Ec
TsCEaHcwAImle7D4hgvHpRBtUXzVAd4DToX4aHD9OAA7ql85O1Qs4Pknx/7TKWMeY+ItEkfZhda0
cHa1XfM08WJxaejswMT7Vqa7G8CXL/XmABBdZb0UG2qMT6cIvotk+Lrx6fSINp2CPRePafPvS3Tv
4nSz35dymyR6UCFJvLi5jq0LW6lpoAOjwXjEu1E7lJRVtPo627jwOWyvnhz10d3v4/4A8DLLsoZh
ws3+f+oYfmqZUzJ6ODp2bEL/QV1e6CX+frvd3fxY+7+Mc7MWtg2nOiWCaiBEw67E0GbgoYr5eI1f
fx/ok2b720jK90X/XIW6lJphRVha+4TpH65O4lODd+Uwnx1X+5fy7Tg/e/LkNN4Pz6NoGhc2J6QM
UVg4quMJVjbiQ5n9EfG6ow4ph9CgL5UnkcU3q8f1MPbIunL8gPDbI2GfbdcYw81dfu+aMnjPgWtf
nvOFuDX9eqyg5upsY8Sliqup4uHyN6SKGxpDONTLw0M47yRMruyXL5rXvhvD/EHcitvry2mD++3p
b4RpTB9qcn+um7SeKTkMU7h541laGdmxkIXuTXDepRSBn8NJMTus0ranDunKjJ/v4t+xbt762Swv
4jWKOhpuOep8GfRlPN73bvRyd82/jXPzzmtNKEtF14NpMY6nxiydGsvjHLe7KFtktZUr1nEm4qlf
fQZ5YLNL/A37Lzk+8TzqjEkN70rPPHPNh2DeWcG8y6PfZ+W970wSOJJ1rCiZyOKbIzNKDeWghvHn
k3ACwvg6TSNbCVHOfbqJOyp/6dtYN2VPZ5hwPIlJgwSKLqQJJh9pqwRuFPATBzUFyejl+Vy+BeZY
CRGYSstQmsn1rKA+yjDUbhHz/X77d+bBtyu6mXNFlF2UIjrKMzNzDCIzFafCd/al2USPddQz1ifw
fDMZvg12MxnMvDDOWVAOmAzabLAGFzRmJD9MG19edHVnllvBVh9KRyddnB4HRF1cx/U4muvIscwx
aex/taEyiR/DHmZX73u5QbbK7BLHhnKSaTI27vNogdAUZa2LS8h6ifTs90d+D5749hhu9jRzH5lp
LcbiRIplV3hhbbYZe5Samn0xMGSkACi3sZn5kINk4Rmyo1phRTWIPo5Xwz2KqddzQd1z//FeRJkk
WlEGA9dvFoM4U3PJUMp6Iq7bNbpLVNn0L5BYl7qN7zVUhQkuefhO9ox7d/J9GfdmPqhKrF4HulpN
BH1uXIg5lLe5sTNOLRGC9Cv4LHDY1WdSsjKkDibvuINGbQv50qCrchZ1Oz2epz0XdW/7l4QvV3Uz
GQp5r0v1EZizhtAijBu8JzHr6UK0kxfjOVhGf5N4eGzdPdSID4kSPl4n49NcGRvIhufXvwqOt4Sl
2BlxTrY+IbJsG6Fxz60LsBN55H7HwNmNktEVWQ5CcTv16V2vVMgDzRArRwoqAkTeYacsU0R+p4eL
b9CRxbXZ1RYkWQ/wvfVFn3CywbJEIUYmCMIcvxx3lIo92R/P8fLgoM/FWWEwCf1skSKxPLuX7QtB
METOoTsSPPRxiKjDYbZGittFdfQ8xjsdz29P8WaSHzVlfz6nQjUh0ZWco3Mx3uePtcrB6rQLMKbW
sEHK+uDPO7XMt0G7CfflJC9XV0nNz7y6ZNs+IXnRF+r6Mq2wpfc0qvlo3uUilvamY0Dtwjnug82n
4zSJe07oNz177D2Y6uvl3G4t+lFJlTDmcsRFsIwfiGQac8RyGb6jDwlP+TTZXOcySuqeh9+t2r98
0MbNPnOqo1wbNMCNhYsZKyH2E2oiuF5kWNRWte4jadzfQ//9ZG5tdqSjeTDKIx1HiscPfdL1G0uE
oRw0YMr03FvPonFrbSQXkrTH3IjPk936OHnFKMcVZt0pE4NqarraVbx6jvUlNvw9k/rTu+m359rN
vy/zq03FwzHunqu2JGR2ephULsz0uYZctvVwV9mvLo65CO2Kcy7esp+BdhcOnbmjN/SeyRWbkx1t
nSHK9PWA7u8qsmzKBKUbkvYpn/1ybVpTqBfarfsZji04dczbaTE7Pn5WViWRmNk0nhPyNKOI6jN0
E+/oLqlrvox987Fne7ERglSRMAOuplcJ8h5wonGhvSk8xDQZDkMB9RCrfEnJUxaqc4JZaGKyYWJN
Lw3w3mgCh94IPprzawFqeS5ELJaJmBUXqNtwn74ASMYKsSm1boWnDhxAm2qVKVbg1y4zIrS1w6NY
+pWGJsBcl4OBl5WcsvXnQl5GRL+oZ8lrr6o1qEh8OrfuIcLZFEZMiCHxeTA5N1Mg0lbCyiLS3xr1
5JvZGJ6pdzEJbo7nzaWEsnuUrFQ5oSsNMoxeGQitQipj3N6OY40v7bA3hsplMBrkF0c6p37VYiJ9
gFYo0Wskv01JoczVJ/8iPWkSLyLdhTWUyuMuJiqM5kiCN+7mklwWh3ajn2Qv1SEsXwZYaWON0OW/
xfgWY011BKW84FcYTPWcoKaDLPktiQ1FLI/3namN+aiR1zFQs54P4BPq/vEBfHnRN1BpHYtJK5ZB
ORlcnNTwBNE/X4cDyKqEi5B4J9jiW/A8WAdLbRz9Nd8i3j0huJS6IaAazDHiQY+u4Iajruw7vp5e
B3/x+y0QOC8rjDkD7MTZRD3C2yjBTZKo/wyyGZHAoTo1zQXOmeQMDy61da7mLZyK11ybkusmFUOF
yOhgAlXgQLMXQ295GIGSVNsDDMMuNlXydAfTiPHAv/jh5LItnuJSc6rrEzErp8Gyycaq3LdS3V2F
/31Y6s1qMdDrQBkEnOC7xhf20d4/PIwWAKYYnXtQi3snra/foHrzamLzUDSnRoAoN1l41er14I4M
GJvReuWrOb4mU4Rn9vCAvcxi/RGs/g6l1d/tpa+UvLsDY8KnC9CkBey9vq+QinZIgvoIN7tjK7Ym
JUuVYuE/K/B6OxzRuZ4SC8WRI56OdmFiu7MnWAx5a3whGd2QJk2JF1SfNEyS+i7rdoES6sMhCXk4
IjnxA9YWB4v5cPT0NJvlluetEv+ENNkZeU/K88TzkFNvFuJmszlYp9kKOww1sDGNaR5odnicUndv
I7iQOM2/zEDeoNYuMVpiGbI37LMFbFn1am1ST5xgs06WNnqwCfymSU1a5N7aHCeKm2CGSCyuFzIp
rjuUEAwlQlL6hItnZLU/ZP7m6Hqm5x3xXdiE6+sr/uQ7kuNaf1ftgSvJdX5AUY4Fs0W85dXa7WQf
OBLXQUDHdDX/09p42mwhMos2rbi1sQMYFRzX9t3VcTz1r5a28btZ4a4xf8SvAx8vB59rIhQjx/6o
6Mtie4xzBx7A/ENnDRLgHjMPcscwqQ4cnNTlYYUNka/Kc9bnyP47DC2OTdgSTIESXXJToueDAz69
Xiu7NW4vxNhZuM1AY7dCY7pcdr5OPfVBV57/XKL+nYE3X10THKLipPDV1eD2e5CNPTb10gjqG6Fu
nQvJYNN3ru+bXTef3v5cmk1ZS/9QdK+Vf6bUNOCwnziq9JCJpPuLyn9u79Z6YbCXigPiND4w7LMp
LVmIqb2sAbL2/bny1PbBgNt3LTEfZifU5HXgVMGj0CU8kKuX5qJbQSCW07eooX2wlc1tz/PvDos/
nr8i4EeHiSvVSHcDX+qQfXQp8F7DT5dcJe//cXZey41j2Zp+IkTAm1sCoDeivHSDkJQpeO/x9PNB
E3NaydRJxnRHVFeWSkWAwN5rL/Mb2S2WM1a9d5B+aFbzLOnK5eZU9q/LGRKyn7ol0km6SPkDMS8k
UabOSPOj3zOCyCsyMSc+oF0sIkkwq9yjwqVczQV/LHD+c2Hz4nvmZhLGaSqpwGyJIrA9wAOj/XX/
uvHdDT6e7lO+KRbHxN0W9rhGStc5//ur/7jqvt3ARdVel2FgFUk67CibQa/p6EoJyd3UvVwdWv4E
1JXFb5e6iOqZJumtMETeHs8dfwIILmEWKyBF8oEZnfaGFUh2MF3r17UKSv5xM3+78EXcztoxVcI+
kHZKyOA9MF9kA7UJFMxUDS2wORWjc2eLwSYq1zTQTPmj8TFJBtAhKOiOiDdtVKybId0z3lgP0XhK
9Qd5pyFjFTQ4iMbN4t/vhOn8v9ejddFO1JKpDaQauH5O+imBNKnNI7AsKTtXFcqMOqlL6gzG71IN
d0NoOfAVAzLEOFLnYDEVb0H32hb0/+qDZwlLX8esGs+o1yEcd4EmL/XpwZzPUMzYEmsdN8u6Tuwy
Y0CZPXx1Ei3c0tst1DILS0NxwKtgB6I3QcSIpr7qkSXm4nwDvcg4jENayIqFuJJN6aZu3+oSWWoW
UlPEM2oNz2goKOW+OQH3wrltmLBRIrXvQLFmEdAh0vhcZoCqIBrfRS9z5FFXfoJyWEMnHX/x5q3g
OUy9uRPHEsE4EHf5voiatajQZZ31VcmOI/yx0HYi6JHHHeL+jRy3C1A6CZ9yUQM+S5kl4witVstZ
K8MUInvuJIDW08Tmzk8eBXxZu+zI5H4i0MGOsPg4LTvUPmNsNPMiiMTB9FsYVZfwbKbVqjB/Q1m1
5eGQpslCMhaRZTp5/Agi3JJRRslR5cW/Q4eoVxJHRc9OwUkb0w25wDzQHcD3q+Ai7iswfsX4u1Aq
tJtat8fpTGFniCODR9rbKo1dLjD/VoW1aR/S67pp8Z8zo+dOxfC9u1eR5DTb04jm2szwVJTenZrX
anamxTXUB6nh+044IDSjoHAoK6uQoqme4O43t7KHvwV7kKp4p1tMCktxrWW6Myqw1MJfRvxbi465
mrviuNKxsBQ9BMsUzGZ9gsWobMdS3QTxeyMcZqBjqDtegx6JtI9jrByss5+JnB6PlvCQsJhyNCmB
kmMmUcTHuGdkX7iyfpCxrcnfmvimAe2ISZigPca47OHao3RLpKTUCnFzbakwUBGQ7HuEPkuhlqfe
Mmp01xIwLlVcnLzi6ig17X7SyCdIPDQRKz3vMVAczd81gDUlD6sG41UgexjNtzo/e2Vxp+JHlNdo
renTFp2KuKHqzt9gzYaJvi/E0U7oFOolqjNZs8514DNfsBXIwaFX23HCPPoYRN78vux5QYTz02cN
+djQDD3eXjyocso3Af8MDnQVeUhtaOSvYEKb5gGvxbwnZzNXbfIudGgpk+3Wz2Z+M1RPcfnAPrPK
gxyvMxaUAofGawZQNPktiflLY5ab2gCdi1Eg4l9jFawkKqYKFpcgr+WpO5tNvQxEhDBrVNrF3z6u
hln1W+l8dzQUJ9+o3DmlspuJuA7kKOpJZ8WgxwUOdQ4/Xzcvw8BCzaUJrY3vZ868Ymo8MAqGvx1M
nvZ1CrMl2zIz2ccUUG04AW59nX+vzw99gBNfOhtbDmu5xVGJ8E+IxR4DCBRG2gFZ7gyPJRc0tpV3
yv12hroWjbmYo6sEDgADZ9BgBa+tKBAaasN93KEGlZqPQnAugvFUGYNds79DNlsiZndyFL/2sW+b
xmvVp0vN624yPqvTX/JYtCNkAsMa70R0AFKKxz7CtCX5aDDLi2MPDZst8JorYf3aAWhdNNTSuC2y
ShSsPa7Sx9yyszsJC6BmgdWp90uit+PbAd0GzdF+YYvz7zPlJwDl99PXusg0Wn2YCnaEt4/28bF6
Uaz7fval0OUFlt474Qb7Qg8tpmtNxCv5xaUunpAMuBh4TX8ff0Z7mQ53saQ4eCh24R4bz9UeNcA7
LE6vfVvx3xkd0gF/JpCFMjD6LgV5l1blOouEmwDD85gRkMbrRQKF9oaw09EOVTyTo96NwoKlQvsc
c9CeE4g2ZBcxwejrRaYruJnfzRhsYLG7KsLeUPYWetogCF7ukgFeYIevWdmv4vSYuoxIcAVo13VS
7jUDQ46hPAV0rkbMA6LsmKjdQpQFW6phVImiI2XNTSk2tozJT29Wt5F0q8k55tBwIAmgQXjfS/HJ
Z19Fuu2JtwmuHp4GDidY+RJirLMzXo0ClljhAX4UhbNmoUhHim4GKLMGL36J+TjOZkkJ0ACBThkg
Qg6WXLRee5gRQXby5HsLx18c4ywXMUGcegRb17E9y3R3bMplFmTY/2EB6J+L8DNJP6ZadAKVuBbg
iaTfT81o87AcLUy3U91uDDO4Uo/9exWZX2/7WznQD3I2ZEb+hfRqpVUbbtG1IiGpq9W/t8mPfeH/
SRXNy+m5NRHxR43l+tjtgT5vEK/MmYL8+yJfLPa/yw3yXf6nYjVwEQjyKI8n0xSGXagw8jFaNxrp
KVJ8VUG8a3O8iboHmD6kIMVTmIJRwsW6CrpbBQK+Ai0gKPWtVUVYXJd7Ne+2mYynPRInTcM5CD+g
qvWllU5LUSDKpUXtjLrheHw+cS0VJUwJQ9ug9o6byi1Zyr7eb/UoiRYdRrJehN1OTItnxNeq6OW9
FGluGhnPKiYglrGNksAea9yvQLhzAlr+x7+fzs9tFhRG/t/TuShJTLWarEoIpV0J1VfIFhWnRBQj
M6qFC03CRAf/4JG5Hloai6zYWt1WV18SBTBW/yswXv36lyGfIuyiqOrYEpgA6SnHMUdtpTqjEK17
7Cn1frwS3n9eo/+57YvyJkgVU4/kQDzMU7pih4/sVYjl/1LJmLoo68rsRXAR1RI/6vtBlJiHmU59
rM9ddGoaOrYrUTr5Ob1fI7XpPpdAQfv0zYeoGdz64SrzG9v0ToZ+p1v3DIgxhVIi5yoIYu5Q/L2s
/3N3F8t6iKW+0DqegHe21rNsQAwY1T/Hc7Q/FDsFZLX8hLTndSmzn+ul/1z54nBLgoCSqYQNiFIb
uwZ/dym5sml/0h+BEkF31ESx0vqrR2BJLXoRSqrQLNkU6VIC0oZULnxyfSslhw4Cr+Y24ObwLP5E
ZxFlEpyqZzPIEe1Vw57/7DsoH712eDLhdIc9XfRf9TH+c4+X7YRaIn+rjR7h88dBsePU6ZRxseyK
bVR8lvlZzjbe7ZXdOu/Gv176t0teLHtraq1E6lvlPl08PqPRTgMDUYVZqIyeofp8dG37KvjhJ+jt
93dxOSpstdqkIusBmIC1YdryXDyDLTBJf7fYUgICURzk5pu7EJb+rn2gS3rnAbX6Hd0pqBVgj7tH
oNg/BO/JJ+NbH0GC8p4O56e56LATCxDLf6pybH2LlfGCSV3SX4kVP+6Ubw/tot8kCqWg9LooziJK
nbCdq+5oB0JLrOaQ+u83JP3YY/rPxS6DhhnIk99kbMthCVaU4IS25s786FAK//eVfmL7f38tlwlu
j/BvbLSiev94ODQnlDUWmxvLXqxMurixs8V45LxG5eDfV527N5cLkOYcLjEq9Evxa6T5LTeILCWM
8skXDzHi2biP7q59rS+Nsn9d4aIzm5SVEsYjDPPG8c7Cx7SfdFcKaQxbqGp3rrGtKcSWHJ/RDbrU
NUjf1vFOzISidQdbFZrb45eqAboGsxQ7aq17hP7/m0z723P4YlN+ew5yF09ABZRpl9Vu4h+jHIcA
xnpi/D4yOIsmuiSPA3Nt6yG1ziaFlBIfQxKBJtzpWnUlEv14iH+7m69B07e7EcYmL9CWVO+dWavm
8JrddLjerVeGe7Pfu8f+/i1YbOPl3R0iaNe9YS7XhKFZKkGaVq6mkMwbFydRO4qFFaQyLYjycZ7g
esPr4D00JQPXmsaZPyw1kuNCmmzIKwXDTjFmlmKq83zUpVSWmbaP8OvEZa7E7mSdo/5GSeKNHvJb
3V6rW6fG/VWma9an0bbApSmNwNlroy3k2WnCMHMKPNcKDwJCRsT5iQmtW2MbnARUsXl0F41A7rPP
Oj3olXlondFa66ptxJ2TMIuMu8AWIVJQ0wrtKuuRUh3sJtUdX0PIpVRuh7haBqa8SWgLaXhppwbC
IfWrDhvWGp8lT9vLTbsUp9RNp8MkrX39cYoe/73x/spGeMqkyrCKVHk2yxIvQn9Yyo0UVbJ2LPA9
kdTbWjqJjMXG8s6zcCAohGNOLz3Co7qIDzrRuYYvZwXZXVqPtirSaYgMZGpx/EuwcsDbNohSbKOX
dYWqwTjsY0O4Eiv+WpZft4zoNHpPkoZi5MVWro08HE2SyeNQbwPwgIFrjct6dKmL8M4M5H2T0h37
cvYFu8lz/WirFTaCprQ1JzfOl3ABcZ7K6/1kMlxHZG8CIVJGV+rXy/Ph8jYvzocurprO0FPtmBrP
fY5P9VoKN1Bzp2mrqTf/xWuUJbyUGLTImvz1mr9tVU+Le2Uo6vEoH/IK8frYtGUMxbE+SxcwUcrF
uw+FwYOFABk5QT26X0J72AausZGu3It6eVbNX1zGawtjQwvByC+M0Ld7of6QvVDTuuPI3Icad0Pr
GxqI8o6z9mrE5TF6jn4J78i1PwgH89Qvx19mMXMtolvFVUrMCHGhGDEcrNf+o7IQfiUP1g11y5X3
c1kmft2mgWS5gUccpcrFMoot+tBpJqLHndOHtdMQQ24MUdrbfnhqUlqLTHuvvKUfn8y3S14sCVn1
jCkPI/PYuj7mF9M6hSXTLAV1U8T3rbE2MKb3brN2GeNVPqR31PAeK0d7T7pzrW78KwH+L1ja/AhU
CVVGeFeaiEvcnw2WSRH6kFGZuRvKtSGkN6JCZ1+tl1EcbmfQTSFF66B0g+iuTTAdkEMGBM1KGjNM
4lGWHWMA+Rg/l1dkAr+O+++H9dd9sb8xjdOZ41xODvuoyCU9LrAWlxyhOsfYtsIerVwrOUvpmsGC
lq481bXylcqZXS4j0zX0vd9eWclfx+2/7uOiih2tpFJi7vAodbsYoKW/ioJ9be19ot7NNOxVzaY+
q7RdaNBSdrdTv5mmVV84prJWgSkNVzob/8sNwbQFY6Vjq3exZodM6cUi7cZjsMnAKz7Ht9F9+zir
KdSInekOfKWb8MYMnFRzUdZiuH5NVEj5KaypCh6pMkhgtvfFGh6HpqqrZjSOSbUhosbRVk43QCoW
is45wQhAUN3Q2MnpqqpdT+SENBYTgh3K2sSWRnw3safNbpN+30JvG2+EeG3Wm6EiCZO2U/o5pi+R
9xSbq1BYz242aL5aSy27Lfp7ybh2+MkXaefXOuM5UnQSA0zxYv0LedFJVdmURxNZjFd/HSPHp7r9
YVjsfZT5Jze5LeyHGYH0kNhXeT2XVdfl1S9eZpjTblAGIzn2W0Fyol/m4/Beq44XLLLPgoqG+QuD
iWtirH9DYC6ve/EGM0UUFLPPwUnt+m3AcPQxjjb9Z/+pPJtb6R6n5J3yhOrgc5TaeYnlQX5LQxHL
KqyUAyyyQHSh0r8xPpRlumYiZgf3tFMtJPru/dtmz+Cn/8SB7ln5mGX+i5voZUptUdmWxxRdw113
A16u2Xtn80D/xni2csxoRdypbfYXQgUV3nTHZtMfYByDjlGWE0hntOdm3FSN0py3KQ9TDXJ6BMwR
rvyDcijcHlJc9ZjfA4HuYUQzY3sz6C6tilnIr1pI2DEsFQS54k10S963lFb+vnYa5nHwDT8DiHS1
7BhnYVUv+Yh4Y1DT2cxfPmaGXfAoPoey08PPc3MZ/i3gveKobYN1/quoF9tyGf/Cg1lzmeg8J5Or
jss+cNqNuvfeFYqZ5gxtbt87FKE4IjAKtbO3ds9WyRHCgyB4VD750bY+VRQd+eZp9u3A9ew87nyn
whcvoVm9D4/ZvbHwPVc9Dnjw+EB/FtlHtq98d5gN/J6nE/5BXHXGlKZ33i2A8kW6MfF0gid91VX3
sjf/tYhMi0msyQYiQf/z6NDlqJGjqpyOOQTGd3NDb3qh2Z8BRm3/PjSNnwKOJqJkLxm6iKPHxTZp
GivVwyTSjr1x9xjWewGMCy4zQEXx1+jXEd4n2jnJFFurVuL4mgjYgtEDELBb6J768VAzt9KcxrON
xqeaWs/wyxjirBE4YneQQHX2YbToI8bHH+Z4EozfXiHbevQqNwcJkaSO83k9woWpC2fqeR/Cthpc
v3FHGVBXust7bcGciRF95W/b6W4yV3mI1GC4G2eP+GnhebbW3ycQSidYmvQlyp5c/wVwbCouK2Of
2Ar2o3B60GhaNMI+ydyAKkG1M/9KyvPVU7k80HCCxoaGU3VuPv751iYCu1JFnnq0aBqDjYiEA9Kp
XXkvl7+kaWlZH8q017UntXtJiwcBCxdTeyI9mbptD2w9uzXkTRRvVRzE5H3Yr7v0EOPCjqVgekjb
V2n63aodAFzmYYSxakjOiq/tJH2n+6+RCdoOroJc3g9oorJNITfVOH5C9W52Y33Hudmy6cSNlrlq
vg7yfaps5HFTyPREnXymwrkF3Hz1ptbPVrBXjFWRnVRhr4BoyNdluQqZsZhbcgJJXgpYq5lnRTFt
E2kpfbwlQxjwlg3k3XroDvzHeXNFPuCvLs28KTSJLAnUI9vii/b0LfNVItTTGc/hPJ//JmOpo5tR
rB1ReurSOzF9FlJhMWnVlQ3ylz7E5VXnU+7bVSOlVwsratqjRq+/WncIfQlO2Tqcqem0KT/LN+tj
6Gw/2mpEJfncYpsG1KOBnmytAvFYF58GRnlYBpKaP8npyUdsvQJefOyHpZU9qvoaxYeWrvS0G6RN
3T1HdH+tfYYv0bjysJ4hNcXGTlpo84Ri0UZLhbh/bfr5V2fq/35PAg4aI+hzfUGSv31PP/NVtYp0
9ZiSVYwm5X20adBgKkdH8T5QZLSDDrsbpg2pBI6AaZvFaWImO+pb2zN/+8h4poxkCpliVnuapNcu
fmxaBwm2f4cs2II/JBY4m//PrV7ELK+ThMmXFf3op67VrGLEbZS9qGGlUh0Sa0PmD3ZEi0idl5Jx
K4lHw9+R64YYBxgMK9tnQEqquOrKNcs7MDZ8DMhKNoikOpN8p+ZbFjyppo9gRLrk52RIiOgV/luh
fRjhg6XeauMRJTYkAYDaTDckZSLqHQPg5uPg//JUKGfU8dLvqGFYvxUnt4IhNL4X7ZI/+D3vFIkw
DZM/GY2RgzhtVe/WAlOhyCcKFUlbJmieGnfBu4zEc3/orGWZOU3r8i+1zDHVmzAHJLQO/R0/sYDu
T6e6IbCFS0tZi/62QHtLiO7q5K3Lb8bxSDwR85NkHpOcNAEZ526R5C5fkZxanpiQrVVjUULPzR+L
mACOirK6gQyLTDkPgVhq/Q40R5ycDHoBLCv5XlXCBTepece2vG+tlaBsKRWGeDcFfNbB/6heTenK
gOEvytjlGr0IsIZVVNasKzkT2WYZsXaVdsqiDdHd1ihlLTsPjo0C2AH7W5CIVxvFX2Iwf0V4WdR1
SYfJanxVEN82iWhkXcLwzdtRNfZEgAl0lYbU4wx+0lpzASSjnvPqElgQmm8J1j8o2KP4xN+GSXGy
TdmO64IB0yB8BhxlALtMfdlNO1mhdoccqhSmmxYo7CLO4N+21DkmR2kufzbRUwoa6qabNqYq3ofm
Q4B0tOgqIRcy7QocXiGXbjJg1caZOYUVPTr8I5HODSHEDeumA1xFG1Mpn8PpUBLOphucHxbSePbe
xf5a9v/jJv32qC7ipiWmwIKEUd5Z1XnQHnQEbLQ6s0PKvfCh8VICaIdiDkg2hpSBcB/kyUHXsUJW
bHVQnMJ89UMyd2PfBukyOwZp6IijtIzawo6wk6qyCPiBsLoSW35oixoaK8jAWP5Lo+XPaA9xE4YN
k8Ujdk2S8WB0Fjbl0SbD81c7cdSoIzoaMrFiYaoYlBJzWu1h8n+H4FSu3MpXf+CvxabjqwQcAprK
pdK7GHtxI0p6daQ53XxIH/I2uUcQ3JnVlEUESiDbbHJXWI8oUSBrsuAnSICDo1qgKH5uH6KTcERq
eo3B5QatbGNxAs4OBPLhXaR3JaxnqQdj52/h+CA54q8DxHBYT064TVfarLV7b65K7DH9VbiKVxG/
NbsJQ89c0bvpdvlh2pmbYd2tTWcoXG+PSPW6ffBeWFPVk39AvXoPy/alWCuUMXdM/dJ95+ITdehx
OkP1Aj2ReB+Q6YtOZY/vcG/B9uCQilohijiSPT2297KjBGvv3UTJulxW5/SUAfNN8DaN72Zj0wGn
gVnbAzyyGxxMO9rzrGA8usigM9VGAN24MTboqaMjY62nF/MWotBTj70lJ+oicaEjntV14AYPJdKs
15LrHzstmsWBisiAqUqXnRZ/0MXSC/TiGL4heXTzLtj9jargVY66iZNsacL1T+ReV8Lkjy3c75e9
aKzQ3JUbq0zLI3hOAv19dj/tpc5OXmj11PZNdOzqpb7UwQqYcGRwO3YwkkwWOiUGJePGcn79eykr
f02G58BtGCYtS103LI7mP7eVWAxSq4oRgjzR6OoAZepRtofMtOvkTldXyk1MkziHqhWhjSsO/YJ4
FRg3afQyWsckOophaWs+Oq/IvkTytgdg6DVowBscv4LT1NFRg8cf+KyxXTqhJpOTE3A+W+OTKeV8
GgmaniyMxFjk06elIcTPwNmTTzkKF4r16SdQLlCXlFMJnWBmEqXgZJxwRUzNkIFP7YFe1y+ZlNlD
g4dF4lrVXZP5q25fSfhK14IGmRzBSniqeJxjH1r9krBnD5Vbje5fFD/5xK1gUJ3a/Ciyna48elA0
Ev8whreC8RSrGGqKKLiP74Z3bLJt0+1ruhaPgXWk1rKjECPtSsNuDmmu/qkGF1xAukoegZJGw0c7
InSgP+n5KtEPSlGuLR5QWf/WlRdNu41NrC8D7yCJYFlbsFCSuPHLaKVX+kY0/Y0lantF+/S718BI
nLg2bbhEaWwsQ0EGx3UTm+WiGWPHquC2EqSbeuMJhuun6UrQUaUhJ0gzNEbTp5zib350mpY6WXPO
rJOI7RUA8nPYpIsYUEVVPHeM+1IhtWuvdWf++RRqdqbu+zE9jZ2+EjIR8CVloXkfTrFLiE8+xskD
lEXCUQGGFZ8nvgTNXldH+7NKPApGSkuAWBaSSkV/0sV5iNSv8zTfe/Heey6mN618FKEOBCDas9uu
f0uDm6zF3pFkLttJmGgghKJiQIklmiSixY3HX7jK1RCEzEsWYHMK0jO+9cj7c42mQ0kYTfNFp5pP
WfFLyTdK/GCJ9Egh++R7M0ycSL2vhbVULStMv8x7JVm3bbnwyazCZl2r63jcSzERPIa8QqFWbsR2
G9ZOX7yogeWmtSM0/lJUHsYGhE9hVzmd0Opm0nalvG/zblEEZ4QOnWqMVipzI7NdSTHQaKzkg4E8
FkS0eBTB5dbIqCTySje2bXY/grINoIvGBs9yfBuN90lF5qzzcfGRjn4Ckih90ksn+azSu7pZB/2D
3q7y8tSp+aI3buP6Rch/BcFvrXqr6DAOpWXHPvuLw6cAKpqsx2LlWTuAWL3xrhurEHJ4HCcLdFCY
8raLqQBeqC796qQrKyvcSwpORdlnlruBeSOEqaMJ61g8aP6nbL1rzOJRRkgkt+geBvneMB11vMuy
D6E91NOaTpYGmqSoN0Jz0CdbZfpU7011NYW/5mpYlKJF063/Hcp+apcY9Eos2sO09i9pMKUQCkXR
NYw1tLsx3tF3LeQX5MxrVmt4/+9rfUkPXSYAhmkSMjXTwgH2ImqGXSqbeuebs5q5j9+uOhvZy0v4
vMJjkG60FBFliKi5XQ7XsrefZinfL33RgIpDtbcQ0DV2kxZvetMbHVOwDmMwK5k+6bW3EWP64YCU
o/bYDEiAKcjx6pkNxi6HGBCGQEX1nVmdgSt76hWf0b/44V/HiYUrzZfTqPhVy35Lw8uhrJD0TvSj
wdTCew2b33lWsT96xDSYs8rRImFyUW1kv1jU40OCIA57JPT2TGIZTufBR1odh8p0yvTDrHBcGPxt
ZeU7vbsr09aJVRIWMqBEeNTBmI5G6EITsE2g+1fe8E/pJtn6DDu2dMvUL07qFuZz1WuBxax0cIrO
AxvhShW65YEdF59DxvCVHjHgRTwOVFCKoWKuJUEkyASnUriy3n5a299vRv3zkA4y38xN+NrHKT8E
UQt6sV6O4tIvTh09CzW+Usf/eDnmYhJOaabKYPXPy4lmnzSmzkvUYCigmlvZ1MZcL5R1CI+v/37S
xnzzF3sJiLOk0+Kc1Rcvl0zTK+YUJ4pxDND2i3dStFeU23jxGI+3ZbVUlmV5Q9PARyTHf2aCIlBz
sM+C7NnU95nGCZe2iz57q5SHwNwygSm0X0Fx0vItY2dtXKN/XeSPJZSePj317UbsXdHc+zJO2aq3
CGpIukq3KAE1+xYSdEPp+hrpqbGuMicSfovtsjfvaR3AZFqUDXjW8KkfWgxkN2bhpPV91b2K2lqo
SRyH02QeIt+wJ3NPvV3OXCdqdnB9gGCZ8+yyTFiU1ksgXIl9c3X91yNUEZK0aL4pVEl/vjApQpw7
yCF5Gf7tLLwPuwR970l0U0oh2PZ9cW1S+UMUMkWN+MfVTIMOzp9X1GKozAC/gz2Uk2S4MeQ3NRi3
iga9JHwb6KFoqrBWVflKI1f6WnuXX5USXyILhMihfmXY3wLMkIyZJdSGjtjrpkLBzF9NdE28rX6E
bwrvz4iXUfGSl7+0khFza/sg1g3GIGp8xy9q1oNFz6WCNn8GdRJZS1XDe0p6SMSz0D+ygLLipPgr
X8f5Z3yFCpShwzB/TukPJDjnHPkCb4e/HhdmBEjjKaoQENTcUF9iXSwm26La9sUtvaMc6UXIECrd
uNtG3s9jwrp6700bAD/tBz9+p1sUR65KwYX2dgnPBd7xUkk3bXEu4MwVQO7rGBMeyGTKYznNfSWZ
FqV6z4icXg/rWTQe1Z4EPPuVY2khgH+QPzWmTQFtpBUNJnUepnXlokK3Yf65NwCSqM4yAgE0ppry
saoBBO1HZj1HIKB9vaH5NLfYohVt40ZYZ8mykz9RoCMF6xAWEJel9OZ1kLJuWn+HMBOK0ZO/1cs7
/r9LbuhEC9lVQaIflreE4RhKvCbN5Uthj7JUZwXiODzRsLcEb1Fn2woZICJS32qLbHzjPuTo1GZX
VvlPpxkZBXoiuq5ZGCRc7CutTOVwEiDlx/W70TabgSqD6aWTmVsrXVgx3fh3MXuXhTtNP3khY6z0
PSX7rK2P0k9gNnq2MJBeawhWbGNobmp1b2rrND2o7bIzVmV7Myi70d/FimvVy+IqpvYSW8xxbEqm
ArwJB0odYMqf2zRrkzqnYy/sMD6ZYFRAsuiqHeN89Qx6oX+Kct9J5GWmwmRb7YyrTZufrs8RajIp
Y0LwF5atK7vQxxDaPLIb1elEHB+jZmVI84iAtau1D2P0oH8A7bcExPBGckWtuhozflg+32/i4jhr
0mxMpamnBMH22F/Di7xNduqpd46W0+6M//+zmi69LEsIV5Icflm9fgtQSZMhzVWJ5izsO7VbKWVK
Fh0RsivTh/yqytRXaL+MhzKwCFDdujVvkD/fcFQkqm/JU3UUmSubK7oKfmjTcRzYJvE6fSvuZ/ey
YWOUK+Go3WYMCTBbfNJQ0oKJwGg2U7batG5cecmft82hewid/m46VCsfSV36MNoVdMkP2YWpAD6i
+6KYBvz4P+9YV3Sxm0SZw2o4VkltZ9YZK684pPWFkvh4ZQ//ZUQ/b4Hvl7vYAmPeRv1k9fqRxrCW
1E4anYt0H8sASQoXk6hFh4JKTTlbn0Tl1Rxe83JXZ9pZKCDti+cKv+gqY4ugflZO2XJslYXp4UhI
GhYhgpMrIsNOcSfHkDUl3FcFDPyojaJ8I6nA7yYgYHKwrouOSROea32x7mAv6tWw9ODPZjXcEJUC
6lnvpGVi0YalsWGAzfQ0WM11t2QKDf7+ORBPpRbYRXMNDib9tEfpC4EpZDI6D5j+fB+96usyAFDt
mDWRW5i/BAjX8XifSqckefWnlSAbfOPctqrHSM8XWfUplG9J4i3/nQf+JUH49aL+cx+XKQWEY80L
0iQ8adJjMum2mYHsUbxnmvpMDyd3GkVH8KyNWVnLLsJ30TQXSB750egU4dZLb9LkzgBS7xlXAshP
2dW3B3TZ7e1GuTEw1033fvQErxbHJql/NNSt7B2oL3vzSvb90zTV/H69i9LDJ/ERqixO91m70q1H
KwOcE+AKRivEFvpzDvy5y6/JYBo/LgNlPuSAosPsulgGWaZVzL0E/Zgnn3OCa85/ZbsiXMCKJ3vS
FCBOxrshf9KikBDH7iLb6w4lChrlKp9Wee+ClIUkbckngMgdAsrTE3UDeKZ+2OpyCbfbZn4WGLxF
hIWh834yVJO7HZMvEhhBPDCsMq2TUL6Dhxpi/CCN1ZRDBbwFLBU1S62YAW94S5GOkIsw/RMAHkjg
Gw7tiP9nuWKe3jN+Bl4crxiIj9rByA9kiQz/FOUJvLLfLzNh07ZXinL1p4dHlqDSgLA4cS/xadFQ
471qhSB9FlCYAKGWjzFGCaB7ABFrT5m5aN61dIFFwSneBLdTfsNQafrEQeeIwO3Cx79PXj6ACXDN
W+lOPOMwasN1wOLTcup3mpPKTfhUMbraXNl089l3eXwA5CM/YIzxfyg7rx23tWxdPxEB5nDLKFJZ
KlW6ESpKTGIO0tOfj97A2cuy4cJudy+3y7WKIjnDmP/4g06+9u+TXxkFTFG6HKs0MRjoYmMsbFtH
THBm8nF2GUgA8BSazngS/fvCv5z//nHh+9ku3CisC6EqVlmYPDSeGKhEqj7gacBeNLfwF2iWqZcH
/fw26/cPMEYxmZRm+Ux7OvucLp7Oe/3lFADLufrzEObr3BXnFkScZoowhgm10DAbN8JzEOPNJXvt
w2lmPD8P8yyaKmG3XWEJOUsCToWPEgbvn7JdbMjrdASMJiWyfL5pu/7kq/1rpfjjprEcxuaWSAfq
od+ftmz1nXVsC5yNH/qH7GF4RNhHcb7m2JS8vHfLIjJEuzhke2WO59qmndGPcGOcMvA9Eh5vK8Nw
5I/z7opDM5v3ov2yNpdDFuGYi2CoslPBad4Vin7b+Mzn6qqaC768Mr2fRCV/WxD1/9zGXc2hq+TL
KKYmz7H3oh7eSsXrlboKd4IjzhFo5tUfe25/Qwks1ZBl/qFbuATfLYpy3tcI9JRqpeLrg8OEj9kc
xMWVsO5DPSAXIFDJLHUIGqBPKdvqI25U8PfmZuEI7x2ej18PzaGht0+ybN/ap6/6fcQyA5f36lOI
bm9D78iuPr/u5cUT3eJHCZeUEnMViuTr3MIyS9twcsPQUfSNgFTcvfZ4c1qPwVLZuTsZTklEDPhU
lD/sPor4lzlKowpUbjJoppq/GzU4evalWQhE65lr6hPp9JaTMVP5eXy283N402/uVTqFt3rbq4tL
GcbxVNQAklFnaxR8WYE5I4nURJ9IA00U+lrp8nR6yaUDDIma4ZIZO/Gx6z7qi3/E2N9aP4/NrDWj
unTFYXYctim5fcNakTbZlQ6/i29xLVbcepRnc3NkzNJDHHPLzrVN3y7rrrS1bNEYmyqGKoal/nED
5gcqkUohe8gIeq9v0xpf6xv0DU8uZnWyOVY+B2z8FGwgoCLzMjzrxof01SREm43mVgnO5bw6pzt8
CdEtDvB8j9zG5nJ60E+rs+lAuT1HJzoL5cW+9I8QtDLkinK2A/UBK2rzZZwG525zGkOx+TqdH8zT
Pj/h36IEDX62UhAnoVGEmR7I1QrWNdtWq740p40sRLA6rqfP6/V5+mK+tMzOLrRNc9zlPU89gJqt
YNGtTqx2q3TpL13ZB9i2wKDUKYeGuInzN/QXiSFj+exq7AZV4avWYyXOBbY0y75kMC1D4AZ2Mf4/
7I70FGhimF1n7HwcynHyS8uJAJNbMyQ3QvZ4Eh6aG43TNN0CVVmnT9jCSvZ+xsgsLWdWgb5zLhuH
6hiBgtAOV882X6HXgLfI9hRODJUv/oGPFozQoo4go1yrZaHgD+CMxcogo0Jc0K85Fz7wrYMuJtn3
XQiHLNN2Mf2/045u/GXw4Ji0EtkUsccOr49zAzvGweNM3g4zI8Xrbp5iSNK4t5Ov0hgcQqHaXIr9
RdvwiSf+m8RgciYZAKGYeMWmhzqb8Ux4h+QLwH/LzIAhkqhPE49l8DRzDsOmPy9PQuNzsdPFrzE8
cQydZup1xrPr5YkhdD0FOWu6GprCI942Z32pxi6866NwkASyMggDOm7rIsERRw5KBitPF9QDFJHi
pcgiKEgZ0R68cIRC8XY8h9XgK4ZXxq8NIk2ZUmcIS5o9w1Jv5sb4w+Hlj4UWGSXgs6UYE7gn3i96
VpMnnZmim7j2B87OiCX0DhrbA4VgkT4wi/+9Kf/Z1ri73t3RLMYepe+0S7cqR7+4zaoiME+OKvm9
GNRHT7nNUoKYJB8F8A8X1n+d+n7bGrm0oU4wMAcRmXLk962x6k1tNKSkWWmSPdT2ZVGRCPOmrIX5
dGoXPVily8a5UheoNsayx09gzpvdh+1CWysfxXdJPjtutKtjFO9OMw1n2jMiALAXL/mQHup16Y9n
e9hdvdw2V03jaC+scASRAedv343nKcim3ugOp2RP35z3lK/pV1phXlhsoYLv25CtOsVQ7+363bxJ
MuEt0PP9CVahE/sgZ3b3KHQOHK4Zzhqfzds8c9QntMy4SAXnALtPKIgT69uAo+nKXhF1S8HmZxms
sC4REJh2lbKNqbaMM7yxbmP7tJpSu3PMMp+NPef6y6JcGOvbs4yT0LO21ohXcfstkQ0OdvnLDCCU
UAHIs4uWLxGYgtXfbUNgd5TubgglcAgmW16P4tnlk/bUbop/+yQ//r1Z5p6AHwd99nm9Pz5Ks0b2
y7XqmRGB90R7C4vbWtwqdo+CgQycSyjs1Wh4JAnswDO1yKtQ5hfsTefxQVtZq/yQH1rc0fq5tBKc
2/tJd+AOHV023yl6pwlkB2enek3L+8nY5Uvp/ehCbX5N4DmsR0cNrZ303s90xVZdYwXl5WCGrY3l
CoQXfVMszVBafUmzxGWNcq7Pql3P8BEolml0exgC5d3y4oW5jx8uj1+FI9kwZzh6vBZBFVSv4+z2
dEwIbG+9XelLC2NeBWd3R8KEK3ipw6l/i+hcmpJwNlDnJ05+uyGE6sMSbbwsI/XFfMm/8EjRE/dE
b5e2FnkzMFcSzkOz0e6ftMRp5w8VvH2JNKFyPwRxVO4T18IbxdF2t50e6qH6UD3DJTa25zcSB9Z1
52eFi3tRBiLh6ns5LD1hSUhZoOwsL1vT/Y1ffzF/zvv8oKhBHsQ0vTbWbqKGcEjCbdrw5JaUoU7D
SlNFjYjVxNdtxr/JZc2H2rvgQIhidM9zjOSQmFmcEgODGB+8qWAuuLAieStFoG+wcaqd4yINeKpx
lOytFfOMtwXiWQTnfcKH8RrIRPIYsYmdqLmWVAC15NTjwrw4pkY8OmZO1Vf6WhEmAcMpwPKYAxAP
TN/EQRuZZEGdKgrd9BA76QK2pe7qL2WLN5p9wWIB+wEEIIG4sVbHB34w1T+ZUNQ82DnDHSUTrDg5
7/HuXZntxsja9g6cheVIkjdjLN8mazOE8+TE0RVXbMFTGVdVTLDGdaPt1M/mWVznCyVCmAEnQnfz
ztH3BCOvDMciwQoCMLkMTjdt8I4YBypeCBfMo8838oML8oJG5+grS207bp8UbKX1tUmg8dHvBlsM
e80+zkoyjDx1jV2yEIfGdvzO3o7A8G49h2TiD4OjktzyLnjSvDigCooPyDbXoukhkZzl2ypoMU3N
o2ZZBdqOuKqdwmT62JHj4lrPooeK2yYoacbrqJ/q+W3VAyXzap5JGPEpYl/whwbg9WFGbMChmg8F
BYtbviW79CWZy8giHsEivexQvHM2oAR7ylt7T/6jDX1rSXNtWz0N75eKP6YvqDGciY9Ft+zwDYMN
98ozCWzeQXpEAuYmS4wJ3CtEDu0bhkEo20nACexpEkU0PNxl/31BSzLajKTwCi5O5I1zW6l7NfW1
bYkKxbt8C6/KNl0MJME7BtoFzssroPAZawWAg4NK0jeftUhff+TROMN4yu4eXgjQer05B3PX+mzY
fuNBmPeLjRAc1y+13axNf1hUCyzH2Ss5B7zgeLRuvdKGT/SyCNTWNRgVeaiSr4N2pPCrB5H44TNB
T1BmiIgmgu4SNm9Xx5qZWJZvnprF+NiFLGMw+XQfSfpSXw127nNIWFq8+dklEufSF4axznUH6u/K
BBkQHU90AtPVVl6EMNtOuVfGurMzOHKZ07rXqHT35HUtMo9a1Rs4cGrrlAcPXxi+oOF+wo3bd+QT
1+hn4Js69bPCIz7b2Pi/iE/t4RzBkRbt23q6JL5fXylx5lvuH7vNX5w7GN8LXCV2CJac+BVP3YrZ
i402HrDnL4Njzea4i9c4MDmUpHthjyFFNbv5tXtEuBoOzmv+2gWwnD4t+9GY4riQz4qQ98wdTsXv
WSD413kzl3ewkXHBlZc0zJzc/xaDivsvne4JkTlUMvvxvBw/PiEThqL9WcEMVINP7ppOFffDM4pG
X7Hxy3PkhU4MUeJ95/btWfooF9WjxqbHQe/DDIjZ9BGfaOHJbw8ct87BAZJMAUluXF0CvM95zzNY
qA7luJ1ANdSXn3gKwvlHgfTcs93XjGA4/xyJYcwHaDk9zE6SA4PI7d56dwufc2fOqpdqMzw0+PW2
y3J6/Dz6YbaaBoay4c3BcoQt4+h+6UCFs3sOn1xwVoWF+/1IXtwjiB02abk9j90xkGfttgySJSaA
TypGAuhO7DpKJv3fQoIeBumRs0sRTojFFJ7WrnI3xlvY2DM4sllJEJP+NEvdcdWv0hc8zxgb2vpT
ZPgBYoQyI3gc8SVmIJzWo+F9l/YT8ZerHh9k+G6+aSuMdiWQBveLlcUjdA9F2CmEsUUGXLrJZsND
u028CxFjki/CYT0uoTk03rb5HFfq/MhMP3oVRv/fGfhI7JfuZxts5WB+9qbXy4rQfNcE6QWK6knP
WDdwI1gg8n281bUAqmVBXRQoS6b5kS1IGVxoi8u6QXqI4Q3RIs3j9ludMwcdgXGd7pPg4iRYLAzz
q/2dY7shzOBHBdqLk+5r/o4zK9quCBdMGKXKBvu3V9ycZuMHdZPkI/LQ/GeuhANKzwhBh8QDPYET
fTN/Hc53QbmYwAMyPe32E2iyD+nP+ygvg2eFuTDMUD4x182D9sCK55Xbi2ditOImdIkZWOJi6FkG
6FptGmYDoXb08nx13n8xuuxkozolIBVjvptzFEP8tkBQsBTCz6uTr6Z0uyj/zGYTxJBEmTetK5Zr
LH4tI1/lod/KjJurHa1qLuLVdnS4vWGYNflQZ6y4E732zMSJ9gcELc4nN+rM+LvYX9GxmTzPwUZZ
aOMwAaM4OVmUr8/IAdkHDRujNuOBnpS8tNb1wqxRsWHh4Ggb/H1mZZTvh7m5MzZTUF/vnXdnBHsn
5/aVvJJ8dwn0X0sZa2LsyvNpUVJnDZ+eRvRT+5W6qNnj5QdIwx6Dd1dyMpZckWx38KoApSyfQHYp
TEgjGzhfkv55WYChcw/T6lmjGMzd7yS4zjDXdmVguOviajdzhchJjWUpZgDJgfRch9TpeIMunzE7
/MqWSSS4zbx09dfHlAfJhQbRvr4LxFaaGHozVmgP8z5xULQe9NV1msVMf/HpsiUYrWNka+v+ubPj
9Rb6dqRHo4szBYeQDJjilbG3ADKeUYyznryqWyiJPgjCFNfIYBqc4in5woCwXpJi835j66B48xny
rmirPlMS6qo9OSpp8CqdK6vFixJ+lxE3DfZEdOSJ2zqOjHD0RbH9WAc4gx+sGYKjCI+G7WG6bcWW
SYh6vNp2Aj6ZkfCrv067AvJJp3jHfQKSNKD4SmRvYRmAOfv5wwnN/NtZ1DAk0ZJp2sEYvuujwROS
rQZbQsavGbQP04Gi/RwCy093WFzOJmf/5rknkjLj6DDuxbcxrNfGbFimrxBfXE5vQU75r3rVdsBI
UXJxarNVewf/fVDteJuiroDKfgyPL1Rzfrp8SXaEo5GOORB2sU6dNErW/ZNOaYdpmivAIraT94nE
Lu5zNvtd/5RSrOXhHs4bpfNp0c9OB2kFFZZqpPbq2Uf8kNm4BLryeiHgw2enm+si92P0o9OOMUUd
CXNlzSlq+a1NqdQqOZfKWxll26yyD9CHeZ0ZFdP+Eg0hHhInjlh8Nyz2bCnPJUry9/7rRkFUefp7
9gUEp+5ubBRu7zNs2N92OC5vrs58m6672Xkx4F9D2GX/wsv9uD2r23RwwY9YcIw3frKNrcoWh9Uo
mZssLSc/+eG8r0/n+T8O3biB6aopG4TE3gG5Q2th216CL0DzsJpQOS6P8K3IIzfmbWcDyKUd2Bv6
IXMJLph3PhIiICgUVQYKOgjNpMBKG/O4F/X5sVnFl5BejAUsj5nvDTvFfVUfQNQA3zrO7wizxOBC
bBSOlVQi/Ry+yKTlKteAQ426qzleH5d8D6SYnB278IDNgPkQyIOkleOWV1IWc2hXgEDIHAGm9CLs
rJ8akROr44+nYpkTY4LGCAyn36EIDQWdIYi6RhCLDcsIYBCRSd+4tLcUw0HUKWJC+5NF258KqgkA
+c9VJ0Lif3gDkkicSnXjXSB+Q5l2PW1bzo7nGZMDiBBC8FFy0XFxx3S9/j25JwD5/oZN0eQ/sFzo
lt9dOhaz/qK3ZbfCdO22EKogofFCHSz9pBP9o/XPPf73QndItnAb+viIAeQKm5H28nxp8QL05CEE
3hXPnPdj91wDWe8GZcZrHbVV2uy7bgP8WHQ/veW/rWemjBehDIEN75jp7//zvGOrOOrGbZDn5/Hs
S6CPx9NAe71yq+G8y9inZJJYlHzirtslsgzFgDF7IUsqledH7TNvPQ0ONabfuMD+nzOyUXyLkGas
KRqa336x4P7z4Vor0azbTVZX6CG7HOvmUM9XCCOhkplXWy5XCBf7Jjg3D1U3u1JutDvEB7oQ5uh4
6qgfPurbtrJC9TJVmeDInSsb7ydhnrUBja1/D59fDM0/xg9+MopOg0JU741vruqoXmtdKXHn6F2F
TA9rh2tiAGpKN8ZpE7aGwT1SJ52cA6U66AR7iFc8XX6ypvvTpGN6bpO1C8krqkkm3u8vFfsOM+uu
Z0Q1lMOjK06+zLOL8tjiID/6eh6k5bzJsMFd69ib31zEf0IbJI1bk9MwPBJbh+mW1DxcFZKGcRE6
e/L57XYL1fPhhBqbqiwkFtdOmwR3wvkFP/Hu9niUEJH+8Ez/CsX+907u8NAkz8TSFBRtUtJCDxyt
EG4gfiInyUfGmJTz1JrlJe7Awb9fpvEHs3N6hKaKJRZgrGKad422whpp/fVo28yl+E1jdCrKk6Bz
jkudKqxYgR9u8hkMo/zt/DklQGVT7hehTZsiotfGu1YxuO8dCwMN0cMxBiRJmeUBUYXfBZRCFP+u
xQ9C45S51vbymMLk808bLJC+Lq9SzAkwppxTNijhw/pDmDFoC5vNc5a7PzEt5Olm7kcudYtEUxFj
F/r3v48Xsbe6qxkb5Updojo6b45bA4uFVwR55OEQ1iRyWjkD636P1GgH8syfMdiiw4ZfCv4/9nWb
hIJ9st+vjraneKu8/DvGto74Xsk/bgF8BZwdObkLc8pMvAvNl5utR++F09oZv3ha3sXPVwaZUIBA
9kv/+JRv84OxU0GL2mh4aV5U21yvpiiaFdvvdoTkyvz5Zq2CcCTprqK7l9oXpigTu0H3QcBU7pn7
wrIxavBlf3DVNUU45TyVCx03LEzpFOPYjlxohQjps5sV770QwoMuDJvD9U9xNL+2y7tnzKKAzAwe
oM7EvBtQZiWOxkXsjNUNrXcbtUbIGeqceHI8y7JFAmKBOFqtHrvqcNUQ4rSvvZhNe16RLOirjc0m
Tp67OIBxVKp+fjzQ55lYp+fvEbywSV+6Mzxg+VlQnyprfjlFuNj9MBu1v+yQbMAoBSdXJroUdyVB
Mp6t0Tiibc5h2ioPlbUaml0M/NFti/hZKKNOiXLWhjoqSV6+zFBOTRtcaX1osHUadX8ic6NFmL5K
rxsjf5eKSdlNf43+oN4ujYtLWUHTj9YfxQWtrSwLZdwdDI/a6Zw8VDlhI48qfL0Tafblh6qsYOrw
gzr55PcIyG7AUgfM8u1ztzwTeWFMLdCHfy8NCPn/nC6/PYa76VIYrXjOj6a6mg/OFpBodH0cahzD
npzW6AstkrADNyC/2MdV27X4Oudx+/2VsW+v+a/oPM/3+2/3E2jkdfkoOjJTzLD1oH6WQsO+hIU9
j2DS+6DJtNRrez+bTz+dzjK/PjlcM0cD0TER0+Km724H0JDpTN+6ZjD/dRLOnG/OxNPXBXf7WLoV
MaA0aF1++gKHW2xEexcijY27KjDY0fkETuGb93jc/M+F8b8EGBFtILqB82YPKQZtrS07IBtJ8Djf
v70c+DsWAxsgg5t85TefywCcTCdCTgPgHycH4RjY5YjRTW2/4PaMYX2yEgKoJWQ9//pOPdADNilP
RQXLEXfdefmbzkcFneVnDDbfx+8dx99ZVNpvALAAYG73iD0x7jhSx7+mL1N7RGbbsx6Rt8Q7GSat
qKtFkiMEVyB/LIts2Y54NtOrgZy4RxXmmwEADy9H5uBTcCcGr9GyBf5cTGplvrPjNU5fL3h17++v
r2EabT42U5TWorfP7gc6NvvF+yByazoYnRzaDPbHBmdmn7DR8EIlkK5uPG05uvKORzdzORryP8vT
XYNdAr2Fl1ErCB7YO4Lj68eJNk/qIFmeFcE4E1aCYbdP/Syn43PkixU+pRh8BacI2bRbBDBk3K8p
Qyzm55DBRfol/WqP+c/PmK4AjZ9s2hvrMxPLwe1984QPDY2P00Z0jQCRuDMsTP5cLJ4qN9gAlrsD
aNkAXn7jpUnc00BsLIA/A+LEYRtHLLCMt5uHi9dCfb6sECWSOoa7IGNo+lWTJUYywGoF4tyEV9f8
xKvHfnna6PZisxttkjhsWoY8qou9iog0/rUNmPbTBHNbpPPp2C9hucy/rIK0TqLs0uZSvuTJ9hsX
EPl1WEWrlxIACHBkRggAm+P0S+PYnzmf3/+e9H/SQ3WROQ9HDJkH9fJ9PWANWnzLMXRccerT5AW1
CDqHnKwR3WmAmQqecRuNJ78ZAnrhVKo0xX/4CH9dfdF84OCjaQi279rSaNtqXbtC4J6wO+OXGVaG
JP0IMj8lBRshsYiDDU6b/0iO/eulWfM1E5dAWN13C39+ynR9vOTGJDdRz1ANAwkGPwqgAJ8gGCCy
AjPIHmi+GqtK9nDMbhP3xydg/OWgLlFf//+PcXdCa4pz3N3GFsP9pblVndie/UKYlP2J5jTAOyxN
vF+D1D4hZ0/n8UybVV/mC+0Wl45YJM0QsQR4VJDAN5c/zZdyXkMSwwggP9TvVGgQoZTgTG22oUVz
deHnANl9yXN2arzogfpnqwBizmRQKQxOtUZrAg4aTMij6QlzrCvCf7/zv1Xyv93x3VajyH3d4dFq
rhQLsWi5RryTyBusM+CZ1tIOtVcWv4AzwKYpumU54ocEfLJH6gXBdCR31SC66S1XnGxy5fgiTENA
80Duk/RcSR86rOxmpaZEUpMX3QupU+HCN6LAWFnm179v5U+vAWYQAAs5mCoyCHhzvxeZnSXrlxKV
6EoGMjRYDCW7wb+Fxa01/Ast/gV27H67nBLEkp8OEuZ0ULgvv/5zdf1eqTUOFqwOjoz9R8W2rXvA
qSzqFKZQZRXysc3X8vkcooj+VJcjWtFHqAri1lpb+5rIURpW8aoOkRJEZwerulmzPPvqJ0sZ9Dv2
H3aN01u9AKKjMdt8jU80okOW6HXS+wg1LylG5YphD2ThcRagGcPBgUwPORLPrvycEMuY0dQY1lcc
KIyoWFz3FKkV0ZitA+uuevr3u/iVFHP/NDRFVEmuAMQE4Pn9XYxVdRZGvSk43UjP2HxRqoRjOLxW
J/v8YvkX/+LWkKc8iCH7S+zT2KbHfzu66HubryaQ5v0c2bVjhlAL3otljEWH5dH6xQyA2fV+2x1d
ORw2WtDDh6Bx+xxHlie8tY8ilgW76yKhUx/R6GEuLa3wKtr967g6sorhjJDSd7i+p/6kpXIGctX9
4YkTPRYc4ozjX4ncdTo8aw/qiqKSnLJxo6DCsjl8yj+ELP51zGqqOLl6ScR9GfcH6bw6ZnhUa6us
fKnFuXLzL2KQx4/9Fan5erwuB+EjbinveLenTrZb9lNlbQzzunr99yv7a9GJ0JDTPIrUycDt91eW
X/MqTWLOD2xAiPdMOYBhB5MP5YTZBpDEelbA2jlBnPtR5vinvIa5CwMLraMpaRhG3y28I7oN/SLk
yuQUe0xq+yxeQsXEoSWtl8Clknym16Juz2XvtcnJLzXzQUSQfD1+5621UM58qEKK9DGBdaanjlop
n8PwQHwC9NTErB5uBnpsdKiqfP4UrvESMUaYaGV4SoX5OEXQCY4WY22hnL7NOgvMQTqQ0oyoJbxd
hEXeoR1UBjxhKje/RrXMzszlpgCxRO0c5FcITkSnJ8Kqij/jcoE1nqMmFMWcO87Xd7VCxDKJC27D
Y68dhnh8xMpuukgq1qvKIG0uxXtLpgw99kFHBFlbfCO2628JFka0zRICq83Xa2s6Y0WPP7Ui6WYy
SNtAY0/sMYJFou1coY21QX8xbKlD0g0h6CQjQDwbL0N3ZiEYbEkI47qYHSU+eLEYh+Y9G1cFC9EF
46VKBU2i6NCMyk2JZOP7M045JkKeL9nQPuJScs4AU46uDFF6OYcjC8dobWLmxvSlpm9hlWEYQY5R
1pVe05HoYdJ9pvNkYNEDRUG1xo1EWKJZuBJeGGcUO7cke9YSKjEVN1AImFYveGdcbwcRi7KT4v57
lMt/W6b/O9DuFqbbJc7ARmV5TlriGbCh2JUw18fDqH2XxHXEN9lNAaXi45fRAEpiMJHsjrgtJSMT
sBbtkaVKhj9OTo78KbTmDydg6W8VyH8/312roLhIdXJCD7+6lEu831NNhNU5VetGGZBTV+Cucunr
wICEkVCH6hZuZF3w74f0Szt3v3obooxrMw5zmnq/esvX0zU9Zgk+g8Kiat8ZDzV8kUbwJnbzDc4s
Q1J349xvyYDUcbzD1t601R+T5v/2MCDxizAzJRJVtLvVscsxNSiPFUsSku+RiEr/PHDrYQcdpPPR
jqtmeG1mV22GISMWgf9+DPJfIDpWov+9/DSW/oMOJwUPSKBSfjAPaqRu6dGMvf3abVlkNjoBWYG5
6L9NYDYcF2h/Gw//vv7fjgTAOJg8SLI2Qa13RbFWy1e97JoJ0ohIrLnEqncSn+XblfBHbAlBwFi6
yD7EM+p6QdR2dk+l4PTHndzpP43L6VHfDYnfPsvdAj20qZCcCmyZIY2jwaZTgz0n/OsGxTVywl9q
ZuKaf3gC02y8v6oETgpwyDCUtLs9iYQyNS6aawXiDUn1+bJpH3CieCeaOpK+rah4wIAfRoy8++G6
0938cV08TqgkZYXf7lYJ/WjUllhebsRT7sc2aGlTDMFFpVvd+hXeTYJdisu4XuoK37ETjQiu8o/Y
9N/Gn8LCipsqLTJw4ml6/Gf8nYwbphhVCv2wC+oQkm1bRKQyGbgARcVX+ZQKNiJpCwQnKtFhESM5
6zAbYfmPf1gRfh397h7IdCriTKhi4EQAwO8fJVOF9DrosTLXC/wjkwkoh5apPCTCWtFa+9rlflWj
bm4NF3WbjR8YwRdH54IdUjOdcgr4UmLjDMC+GbRhcuEy4Ur4EM3pIwT+Y+r8+w3+6tzcf2A8Ghgz
YOzIou/Gq67JetNUSrWNV43p1i7yB9rCaJJ8Q3Clymvb/ckiPDuqbwsRGqXg9TagLweZJow7mEzC
Sob+PC8aPp7ulAIg6qo87K+7n4Qnfyz5FFwyNQ+BXTRBDf70+7OtskvfKI2irpDcIWmjmcLZC5/+
6+g3EMiW8PkvIwQo4+KIP7bn7mfYr4ujpsNV1tKId7hbYushkzJRltRV30ZgDvVAn3h/g8hPI5nr
j5OgAIeOvI/KzKMpikHogLL9p07c3x6CgpuQKIH7Epjwq0/zn7HeG3FbDVfpuEKBEJfzkxggFxGx
+uk9qfRwahOFddvvkCcigyBh8d/DRb7vUpqkAiGUlklMk/FV/SWa/c/liQ3s2ky76iv67ArZn/U0
SvIca6Yu6mSociYMWyXqKsGOVcWpJTpbt3JWarWtxJBHq2wlZ1UYt5p9WrbXXam89nWKxdlHgiOK
PBAW21nUNV/VuNOalx8+/X2/d4pYYQxJBlu1MXlY/z6CYqu/YLjetMtbjhtIwZkJi/5TMT8Rs9tD
j0m+0/QxxTM8EUhovK7VK76HV1eH25+ePjMMdspGsaU8LAXB1qQcR7KpjCPe79b5J2iFZY6jfhZk
rfvvT/7HFvfrk0NpoSdkMQD1u+GHyYimd+c4XSgy0oDCgA98tS0l8U4IN4ULlA4ABuv0Wgzbzshe
0LwVEhF/t7KJqttPers/moHTp1Hwvpz6D+w6921N7Dr7WpeSywInXwU8eHQVYg2vrniaDdi9hf3p
GTfR5PQDCHM/B//nsqjuWAEU9Cd3r69ppTGvCiPl1Oop8qFjq8miHvtY9QcCwt9vEL8hjpr4bFj3
mSTWIGmEZKrZAo6Eo5QoFTrQBvE10V5jSYl0nDawtRfq1BVQ8WBb9u/Xfb+tTjcK+4UwENR39Kru
tlXlEutNLWjJAi++5oK36WHIX5Fa//sqfyjcf10GGwzTQGXPXL6rGogjJaiyO0GAVNM1g0dP251O
Q+6on1zRIn6JcXXSK1TtXpMS6drojpoPXio89AWShEvF+W0AGRltSCs/PALtvqa1pmyNSWgkiiK/
3Rd1aimUfOY4Zb3wiuFQo3y6kJFQleFNfR+Oi1r9UD7Oyjc98kTT7YuMBia+rnXMDKozDu63o5/T
0R1uNGpbSFJYExbibd2pp2WRIM3Tiew+EkBU6ZtWLRy9er11pldBi7zQFDidnSKmhL5Ru6F2FTZG
jJoC78ZrNvJKzm5WPA3XxCM1lBTqlNhIHPc7smpaasuKNELCQYECRb2YROE/vLfpvfx3z7YsiSIX
d0z2QpKX7qlvaTPcFLU5a/vT6higvnFPy+xN9EV/VQZb4YclX7qvaO+vdjcYk7OZm5xitX0LqnZd
lnM6A1vRB+qfW7Mf7mwqj+7vTCZkgHpEmbDJuxF5viXykWrF2B8Pxkc8SyCyegJG0j6oKAENHgrT
f1/xj5mGTy84KFNdlRlj5t0xUut5xWIs16scRE1osQTd3M64EG/+fZk/8CseIvpqjbUS5Zyp3e+b
3dgkQ2koF6TlNVRfFEAISkhOtSPT+8b2a4UnKVzRf18V29Q/nyf2JcCKyJ9VuEX3707tzZhRVCPd
gs1Jt/FMnEj+aOwxieK/N8lVJGwXZ+PzFW4vdOuPZY/UAH5DSIHq6TDcFTD7syOsTysCiILWPy4B
NqDHy/R32PCe6w91qS6xZQx1r4M/jEluNFzA6JOZPCPL8znBXgoBfCADl+2T2j3BfqRFYL00tAQf
cBeIlI+sdjPFuTxPgwrPyMQeBXvYEmVikeP7rOzbZ2utrOXtEGGd9tgQDF0hx6cNujL80m9D/LL9
PqxBRuinZbaiOPqWdiqtQrjgDtYGfrvAghDHqQxew9kjQa6LaldYm98NjBbb/NJmdD23DUKVfgax
xdV8y89IzQIv3mvzeh3Pu/oxT0NYPDcs1HiLcnANat9aG/5tjjdn9dWQdz7a2qxZtTQaNY8U9uPr
FUkCjd7ovGkRcOBJ4dJbtaHO+f2+O1zWXQCqpj3JqPluWHV6XeWMzzWUCrR+NPqgRGA2uMJ/fiWv
qv/H2XntNo5tafiJCDCHWyZlWdHphnAoM0ikmMT09POx+sxpl8qwMdPorgYqUSI31177X3947R/i
V21/ngXPBTbili2No+3zQVqWd8jBnk+nSXvsDsGHjBBr3vjGHd7gEIix6uAZmhu8LWCIEam4rdbn
J2nZ7toXugTS92KGryCAyOdfhLsKzsxH8h4lDGmKLYUTL1HUP4i34MpO+KhJ43CXpTfrLXlXXGnR
Qr2VXJV10TuM4Sb5nX5/QhOhkqWBecx0zBBFtHFXP8gbMoQrFZoEzG8n9S4It1AOnUebbrtdZ/vI
HebZvbCim0ZQuSvhbVkraWsN9mlVvg6v3cP1V39sdzJpNzRczZLHNmlXvL0Rg+SYIfCG4kww1grj
NIbQPBioP9Lkcgg3MHvMqzPg0wjLObbrdBR49UdpIT6V94AT6I71Wb2oS3YS20LNyCCV89gGPEVh
SH2odumzeLzuzgfjrptpCyiC2RNRlRUra6K60po+EZdVKfat1+sxfQYGA+ITMN/hkhcOdwgfztun
o+ZW02ylLvJf+VaBVJ5ulPtyVx3qtbjscflJSe7AMSLfIX8+yP7Tr5HF9KtzoPyK9hP2HMxrQwbC
vf0Ekc5kGKwx8paZ9kJ990dFGIE7iHaMyUvojLbNOF3bk97OV+/8f+LsPz6O+1FFAS3dLQ7lS/DI
4fi6DO6uy2JWVji/TbUee0lWIXq43heRmZ1mZ3tWeqPG5LQpY6fZ4TtnkGaBiEmYDJpfV68PifaY
M37cWC/Vk7K6vhWPwkqZJ/eah2/P6rwQMBqzi7eaEfgD9948WOvTMdwaO425cjfBa2cULtoB1Ojq
kccFKemDiGycERSm34y+JQ8fU3QEOvR4OP0FxF/i1T3AVv5O9T2I3auAstzpdgV89MsYN1NKYw/P
6nlIEIJ1O++yRBSOwNx6brx0o30Iq3xdQqy+MlSvXJyu8xdle16EB6aPG37y0oyPLiGIGvf0wY8G
G/U6XGS//tXehS0qMrfk3a1sYYJ01tWn+ispMtdNA82QkxF6LhV9Z4+ICM3NNPVPdySlTYnZW1R7
a95krnFf3A1HGYu/FNtk7KWhWF1cRA/YOHT29aEnlOt4YhpE22KiJNAEYl3ceK8ugIePyXNV22bu
YY8lvgJrr7RfGJBsSMeZZLmPOF2v7fp4usNFOroQQZRKTrgX0QLXx3KiPpgP0goJ0BGUVJ7KD+ld
vjUfdFj9vX91xbdRIud9dH5yCNfiPJmJW21moFbo7fPz/OkpmbcI8lrEKuELFgr36mSUEATrnr8I
gdm2fG6O9YRgZ3uj74PpZTZ49UqclpNyMqyu++2jAgNfhKuSv4UflD0omO22l2cqRL5pulBml4XF
9ciF9MXFaT/qdr7fI/8Cused2QKxATVVcDkyb7bIodWKsjMS3Nj0wFHlp5I8t9NzF5l4gW+k66IH
rypL9s3Iz0BluuaXCgcGw0QhHuatSKb8qojvAOpj8b2zuh/6k7+mTXw85A3myFiT5ZEv+ueRtcuz
RsXMHIMWODKS28wG+02aIO+Znb0MHdH3d+OrZg97PoB1hm0m0oqxQft0vjeb9FoVYkKAlz247Hpz
CDUksMV3799faDyq3TR6uBVDdAZfUjQQsz+vU3Sn9NoUVr4ueu4p2Gj6CHEmepOjiuyc40W6ON9f
8MtvhkyEjLmxEfrr8Cgap9RsuvhyaNyKfS183kAWQUE4qrb+P5cyTVDR8YERbfTnl9O1YijahEu1
Tg+jrFlKrP67FGFSO/3hUl80eCZDMhHQdzTxuT0p1iexuMQxlyrdaAO1yaOXQz/dOadD+JQ7Pzy1
r1bjyMoH2gQwlIke/PObiW18EtrWyg4LfZItw7XkdnZFXhtdF4zOn5rzv4/hnLxRAAB3KBrngdvL
ZT0oRJBxObxM7Mh5hazqFqi64LzCAf7hVo4v+p9LUhH5RiNNm3mO8VdolBLledBd0sO9Ya/8ww5p
ojPpnOXxY7v9fywRhhUg9thQMkrW9ZsbqZ+0MlH0ITtgm0o/eHFGUToTe4cAmP97CfnzWuqfDy1S
o8Ignjk7MImks1XhEY9rpPaCOxFNsPnD8leU23kQ5zaC6LD9BYwHbbvlRwnl2RIz61qs9ePFQ4M7
H+4w5qVZFjGMm1Zz2BxTQmlmiKU9rHU8cVvNa6S0go8xvXRX8tPV3JoCt+D0kL/BLOgn0j6a9RNx
3d1Z08sUnfiY+h0+CAuBU6i8olTvu7v6ia7eb56qOfRhfpHDy8k2ltjTTJR9Ne/uSEMgaBGvmXty
qs3n8hFDxcdgZe175lbCHiHZUkEKpmLDUUw6gksQL64YYZkzc9YsSvwhRPiMa2MXroIDjgBP8UTe
aGsVT4FyqqxBJehXzw/BITiYmS8/xc4Gwt1MnfVP2q7f6DNC8qbyTFnTB09I0tugwZ8lD+KMVY2W
PId32MzNZeEOzMzYTPJpMN2QRoEALZ+qLiNsJ8OEK5vmU+ALv55nU0yupv/5Vf6WyiW4chourWdx
PxCiOP7J03KY8Ce86CGbBjUN3QhaznRXmkDtRbw2/kf4wVSZxEvxTnvutpgi2FefXEbkafZofwa9
BjuK5uXlidk0wfCN/fZr8jbK2DZYViGnNzEzmLxZzptMAiG/zn8Q7BexU0619Uh9HCYWSnt9KV+R
xJ0IxWmAZEBcHaYdMqyWqfVUak4xJZvFCyGNmo6wFCfaQfCt5Xj2Gc9RSJBdqP8LqFd4mJxeCXKY
KAgxoQTMco44pW8so4mwuGCqonulL83GZdc8jb8PWe7BWCKa5Peymn5AJr8ojOOSH0ujYTBEuSXu
t9eiLSvlgh1Yv+ryg1SsZJIlY0Lg7nJGIcG8Ge5Gw91a28fnn3C88QW+qVx/XPwGF+0vad0PuVpw
k1CVaBjbX819g6r7bKJQQ/aXRoezdDBwJbKyk3utc7uo3O/L51+TgX9e+v/egVsDvapOrMyqAhJs
SlKaSp5gAbMrciKQBYXkzDMJqlKs2o0ZIGX5hXVWat6bpMHRaQmsgGTI0APPssqAVEBzDNDe4OIS
BfthwPkRTlMoTKJ+U0v7Qdp//+G/gGd4fOyeTJaAgQBE/yyR2dDkVg9rZR3S5teRh7yrTb2hfcDE
sdI5koUfAV4imXgUxY1aarZhuWG8uyhuQ4DBDx/my8c5jlQZ5VsKBkR/fphLfoFi1Anq/uqIhLXG
29HWxMsXHfzf5tgvzsfqpzbii70PsJXtCGKtNhKM/rzkecAtq5Kp2Bf5IGK0FK6olK25tqxVpP4q
0oewO5qwWIypIc21IHTC87MuljDRftoZtb8ROT4J3xqulyEjABw7nk8daFwOjRhXpbmOqfyXRcmB
pcMVpt301rImrDb+1WBsVKQlTwhmXnSQMNBpyAVNsdEz5bl1eVLyJwm8PIc63uMSdsGgRJxfS0T3
weBkGQSBVWk3Ez2InVg+oaqy3Ew9DMUuNlYn0IhIoiCdtWnbZ5NyACVoX86pd1XX+WUmlniXoHAr
gjdsx4due7685ByC24TXTQGRCd6+Xw5/JSKNL9bnG3LDboAMFjRRZTDbzxVMaENb1vFRyGHIFngO
nfDBSlAcdCfiwXfGlZwmAP0CahiKTSGZx/GuxCA8wqo3wGXqfMJsLyBCXOP7gHDkGJhUklcMsB/J
olE4s37/8ceVc1ubFI0hA/MizdRvG1ThlCpF0adYhmmPEtBRS78fNbiBVNDD5jlHvu+v99dA+/ft
+nTBm6Uc03okxnhBSb6X0nhW58pGIt9dNRUnzl/qU+klReq2deUM4lFtCkdVOhcxll0VoSNrudf3
m3PYuBdcuYbqrQmWGo5/kK7RiOF5ODR+lqhuUl7tqyjNrj3zBxCynniaH3U+f9EJfn8ZXbR4Dcj4
FW+n8wHjp+gaZcV6oHlQHsnyEOqDiqNAfN3VuOeZVEjmmdCx7pLBlYXZCUkHHxv1oDY/lY/5aW9K
xPQCdyof8CdZ78UPD1j96oVVNXF0wkTkqN0KV8OgV4pL1qZrpZInzN4zsrVyo4MzcCx7EpyF0xyo
+aqlDt4T/W/juJ6cawGhjTnck8w4lKXXiSe3uh7Q4tpQ5bzRozDtC988g3NZ2mIwy8CWsl/nM6KN
4czeIvuDgbMTdj0TEQBIVgkDYMzTGmAIYKc55AoRcmofHxCCZ+12MMRFAhPo+9Um/z0cURQV6hNn
ZqLLpd/j+k/VSuyTqAxBFtbXlM8BoYTBmSdDBmU+nLmB4uq1IyZrECk1n2WZO5DaQEgYXimYcZHM
GUxPP1EVvkA0/vxMN5vZ9Wpc2j7K1H33KEPKAI6ZKI/UCwPpzBpXKrjApICENGCYur0jb9smQFpL
XEN/YO3+PsXcvvyf787NuygLp8s17fvLuizPgH7MyRX4EQGjt2S0L8/urRqi+Sli9F4ks5gMrEZ4
OmlPRTjP2+MQkxNbo+VhPy7mpvpeJ6SDWV5wwTzEcuv6KBBe2mlQfeAN1GcySz/Op31N/HSB35x+
8S0hvy8FtItF5Ay9cj+0uIqYjZtl+CmG80TqF1GiLar8Ob6eJ7E5KwJU3/xPY09Bi3p3Uesxq8KJ
zjg8YC2mqixTpoVGftQBiugb/CtukGVc/cDo+mlh3To4G1WenrSuHdb4+Z1QQT4IUKxX1TNAd+kp
RwNjUbt9O69htuKTv8K7xT2v4p+YhV8WoE9P8NaPuRfEc4p+GYdgMsmEYgtxGD9DIXCk5EXR0okv
QXfBgBTmZ5f2vJs+qBjgEvai2dbUd42p2gh2FqZ+cpvk4mT6Jgi6H0rQXzzMsUx++pS3vacYZFmf
q9ysE2mcbj0TAQowwUycAukbhkSQ9+VFWHim5MR3PwlK/6Kf/b46tQ9ZEk6RbHV/dixSBidpqIts
nV8lW4OGHLcwTok1kFW81UKcA702Sr22IQowmJUZTAJzVpqbS0fEZaj5QbMJoBecVUTcsvRDhTL/
7CbZcEUJzhJ4Bh0laMrthBOhDvlwdZPs67d8dlnjo3U+9nP5nkzVHuhWU+2MDgKZ7fCWrpmRaQTJ
j4K6/qlw2xVNOabhNUKbwjYQCePKh9ogsTkTB0sxc+oH9UnciHsl8klfo47fR5ijjr5aJHL6GK7v
L8donVPv5vpGdYVtvm4Pxq/LHZZd2/7iFk/mYsBBM8Qkq3w/z6KV+JruyyNgNRCwuQsG+8qycs5T
7V56+r54S2Pn9G95+vvW3JybzkpaFElfc2semwYBjn3FpG7Ui2w6yDU0BHfQRotXV8p/eCj/7Avf
XNq64bJdzWYQIAUn4yBWrvwBmih5eMqcoViC/1btmaEvdm6NNAdbo8K9gtOgAUSEYvoN9gCodcBx
Bpe+LTDh3DMlPRlIsL22QMIzQyCQDpNcnQ7dEgZwEC/O2L6N0945tb4Rp6I5Ow8eXW8deGizY+SM
TJEszxicpHdyJky7phuVMSoWM7LPTKZop4PldMaiSp8vTx2rvMGreW8ki5R0b82BNyI9gexUrtg5
6e6kT3rByY+KYmP/nKLnLLw8uK82GeOo0pFWl4X4AY09VadZs2oTB6vRs4ibmmOo0PFn5EVle3zI
A3nSBa8t8au4ROoedre97GE43NZOUHv6eXktPVH84fnQMX+1NIgeAAxXDKit41v1aV+XyzS/qkOW
7CPJvYjbItgE5n4wjz2kw8svuYF8BOdpVwmbEN+hYKUm0wDemj5FEVI1R9nc9wh691K/YUheZIur
9kjAJT8a2ZPFODzNKlsv7ZbqJE9KJodIBorIrc9+cJTQO/VejcPqo7m+QiYX5hoGjqnlUFcVJEHB
c6Y5gj4NLu9S8FKXK+HsX+W5BMk724vSJGKMm5NjvlGEOcKGYmCisSRH85SsxjaAKXmJe6YPD/pC
5yt4YQmvxkmNRa8eVCWzlfzOKFcllUwmLaiXtzDa+XcQNy3CvqhfQPC1lHtMSazIG4QXrTyQ0pyz
JupmQhoDXHw9fs/aja65Ruk0pm2iGFKXl8IP251xejGknR7N+9aztJl5WrSwiVA4CMZzq+2v5RFD
7Arej7rWE3KvXyL1LrB20TXzddPFiFuPprR/JsyQ6KDhhhJQvswOQuR6EJ9qaR5Wj1byoBuvaX7X
lVD7mMhJnAXQUQWrVH+zso/kumwjTzEds3+oK1+sZq3m6eWWcMzWmkn5r/hdxgZI2oz5l724lpRD
xUw2pOKdhJWgLS7xLgnWGQpFYX653KnltCGMst7FAUDHzEzw2VIwrynR+6qaUw8rQToI2SLJNye0
g2R5X1W2hleJ6fPLVVp3l32IPe7JawxXw8z29JSjCx8cUXADyy+P8d3ZwDqBEbY+61al5WnDQVL8
unFjgWaEIDgvvXrngUzPmYUfCM5grd9KOxVHVdMgeL5yIoA2sScbtDvIaCOILcUjsd6LIhCRtk/B
NmsXe5aonFo4NRrQIn19mb43UW9Dr4KzbOCghh1uPk3DZV85hQjL6RULEzNYC7lfYIYawPDffV+j
1T+x5P/UaE0dfYDYx8DW/nwR88SSAz0S4r080fDoOjugDi3kLMKBt+2HYl/k+VDOIs2LnoS3dMeb
YLwVHxBUHsyZkS4wSPcvWLeFK2rZaZZgX36hYHnpQdh29/pbLs4wC5nIP3zs34T7v+r7p499Uz/a
kxzXFyOI93Uxq9V3FbRVcUC2yC0NVtd8czZfxezjWr+CWER4ALfHQJ6f0VoX7/LLGOCJvzuepZOU
Qo/+3T2d/RA9tsns4+wTHVt51Xt9f1a2Q+WbvW/EABomFD1jGgSrbLirBj8IPQOG+dtpk3lMsY0n
IG9+G1mn3z8ikp2+LJZkNmvGaLt2e0otjLYJZSFN9up2MCddQk3mnI8NdX4nNnBv5GH0+MMbEo3n
HIs/hGhHqYCiB5JPmAH+CIruieqi06cN0A6e1QGbQYVbab88obadIOwZYkf6yHYDtiyFi33OVfPL
9wTfzoazsIcImCIQvjbFzAo4Kow3T8FPne4lcuSxfEa5zfnHbCaEccT4K79jpj4raXNS92xOycmj
YgJeQu8pD5hlUM+MN7hCEGmSR3yo4bYoc3YmHauUDTwjlTfh4pSyowmODiXyZFPN6kUSOfVHWfox
CsRhxo/JS7IQ4ceHk3KNrA61acu8nwJ/j5N5+ogA1dSnmXSQqzlECsYVPqYPG4SqvJZiu5COw4IK
qiKDhUUVbKrKgyDQrM1D4AuQGzG5BCx/hFxCOTNeTzRu0A3KGRQWOXAY8c/jxpPvLMg/fPkHTtPN
djieoLpd5vJmtzSex3fh7CM5A2S74MewCqBl4JC0Hww7Dxxcm2BhjPn1fneaXZqJ9tJDIYKVtYr7
ZS0tVADuk2eADb7C/SffIHe/X16/sce/X6V/V9fNcVY2rmHWCpexSxPgCmQT4jZ4ZBCszPNcJ23E
eJMHlHSXCyGPklOssP0eTWjcJCEHwMafqmVz6vGOQ//oNXcxnazhCw0nvGSb4ssez0zFBeIxabNI
hYgcrPiAEST0+9zDq83PhKkDz1R41Z8kfBtltwgn5xdYI4V9fTK2guaDo8WiP2SjJ9M5gWHq6B+y
6YQDPJDIdIf7yvSLN/Hq1HOhd8/TEA7Bb0+7t0i3ZSg8+qQgTIOgeeDxkkX2S30qofvMOuhtME9X
0TP0hB6Hho4IbLv8KZlPGevod3f55qh+MpqwKdQy2WePQ+gRWVR8BFv9Re4cVMM65j3hnFv1TuhS
Ey4FBud8FFpDWAmag/pSfNM+jPvwribJjsRS0a1kj46P5xHvv18PhIz88FFv2vY8VfMowfJq33Oq
xxVxLePP+YI3SDUTGyJY73V51SuIUDd1cZeJfpT6LbqrZheRZrbFLguWUNS6WjKFNryJB7sltJHt
eCuQJpA54csl/1VasxAf54vX+SnpSbRG0P1wI28NyG+PJmkRsXe9eJf+EOmzgsNRhIMmOKplB6Ac
5qRSlha84ZDxiz30NlGyDXZT1KqaZLmXSt/haV7rCxK2aUJk9UMV5kKwp82gZwnKbcV6w9qU01Bj
l/KqzvZVeN8QWC6/smcb4bSz7k/qTMNGppkCRqh4rVh+lW4yJrrDXMmnpe6ZhSfg9NrOJD4eo8lu
auJZr/gtZ/VwVsZz8Era++8fz+8N+ZuF9HtD/9Q5W5WsZQqxcHtmuZk56bfK+2hWVdrmB4E8BXZB
Z6cCkb66EVNCnKWJM/HO7+AE4q+Rg7vLHnDez+8jGEAQ0AZwBY/iR2c6Gnj1TlE4Cs0fxpVkyVYY
s8gHBM1E7vJu8Q6/CVi7UdBeNI+CcD1zLJ3wpMPeD/CexnJKwPA0QY2JPOsnbwPpBgv9327lv7Xq
t3z705dPrFQScpmlecoWIW7xwyoo/byaogzNNa/S/Jg4EtxTqrnW+7GFqSd2BInsdTMBJOnqhr8Q
ABOk3pJ5Rx9ZYYZrLATNExkmEuNOcokyawh1Jifh5JfhBG9MqWIG5WWh2xE7BJ2ldsLOaX+Bp9Ik
Fx0jER9z/orUpdzhb63EKWb1xWkiqfS50E3tOAShdE+Nq+XuSXu4YKBB3Y9nWTJL9IUiTUxfftDY
rU6ehGqH8XE1zU9TNlEFrx/VTlrvCpEMx/Z8jkKgrhdG6vFAkosX4ysw8t/03VAvz3wHkXxWh8eT
Bu7QzgqSFwgqSRZ5cd+NJ4t0f3psX2VqY7iogkmBnaviK8RsSzv2rIthX2EtQka+3FFVS6eAmIed
7Vv3MnCyFBYMNCLdMdpJnfmK4hoK0upjWd3FEZqkCe6ZtI/X2h7qSTu4Oky9lPiU/1s47N9LYKxe
n5aAIYRCY4zrX7Lm+VLBBcjCunwt7djrg7tc/eF9u9FJ/Od6OiQxGBcm/940yGVUa+lJ4KRap05y
iHGOfdbwHyN3M9tD6S32DT/cWbPzUn2xRjI29/qRVw/FoV444n13kA6K4HR7QLon9QnAEZ7G2Vee
yX0gVvot++i2rJuxU4Fzic00LbgFOfBCVmlKrROcXr+LRbfAvFpwvi8m8pe70qcvd9NGDxG5bGJ9
TvYa1qcf/T1o2flXDkxmVy/NoZleH6WxQeln9DBn5szzDgRKnhqzH5qQGzj277t8M4TLcrkzc5UW
N7w3LNu6SzYNqccO7Wq3JDrNHaF0eBC9zb0RK4+D2pP8mv/6yS9E/nPY8vfnGH/90+oy+1AKqjNP
+0zsiEU7Ha8vbGD46M2kHWHMvMYwLrxWcaL1KbCVo07F3Atb4wPndJj5xqbfff+Mbmbnf3+km/6s
TVAeiCR2klJhFy+DNbE4ZEL1HrZEC67pHYfOyXf1vernK232/cXHrf6vzebT+rjpWsRTkV4EhWtf
5kDx9Wv9EdGJP0BxTX+QwfweVP59KUiYQKm4sxo377UWCGFvplzqLLml6lUE/cF5axwY4hyFxxbO
O31wxArv43W06eekWIgNbaXDjALeqPihY8QYO8lbIjOtPVxl/4qTbuZw1xqUFSLWRw2GTqlnGS7u
WgssEXvNoS2VH9sLx1yXIV51ZS/D92kXEKT32NwrDCwtPydqghHgTzv5132W/u83vqksoaET5RuN
a35wSPKG/N7s9ReQQreIJgXeOz/YP9/wxv53Jf17wZu3vQ2vZXQtedtVWFtEU6iehjxilqMhiFxw
6ev96YWjXws0yu696de65CLxig/MkxMTz415DnwJsy3d925EXifhBoJ9bn+oSvCDv1x2/37Qm2qQ
C5Ueiqcc9Bb1zIvwGKm2FS8vIAlH5JDdZWUEfoHNvOlcsf42SPOhEeFASNZcUnIqrtEHD8tOm5aQ
2fLFFcaYPDGj7QnWrX4nnd2q90vTUd8lomVeroYNBU7/aEnynJLYDGNNsy1oymy5T9ct51CVKEoB
JWtoS7IDYYGzm8nAgWl7hH8nli2yTfx3hMk4hPXGBRjA4N7gKEwy4qh1ICtFnclPZu2KG4lwvg+i
WUjqQU/woT1DdwbZYy+gS6jnueY3R0OxEYADqpxorfU3lU1lbyVuZXgacwyOQg3p3qv0XZ+ePwDW
qmRCtE2XusFddFm0eHtbSGS8YfASw49ypzVWBXnl+RxiOw0S6JV5PsjdPeJCtX8LapR9bwnUitNI
YEf/PWQvGLSoyuT7YiJ9vdv8+1hvimvZih1sJBb8sNc/zk9G4V2whiHiK3FLRhrAmPTPrfcjgvJ7
QvRdbbkpoXnSn7H0ZOEr+3Px2BPCEEzPlVfoi2o8I6yxMx+EeZi6bNotaks8+EBggW8t2B4L8Ty7
KD5mJ/krZgNA/D14NOSAa/8Q9kCO6yZchclShtag+hjVET/YqZMkcBUSJR6zo4Fe8SV8vIhjbFwo
4EDs5i2HYzvLHEwSvr/J8vhdvvuuNyU7L3uhThTeHYC8zprEMgE6uk9YqDofdE8dJh0IiOZa3T1k
sfbRwtES/Cr1z8SCWJOAiA/Rq4sdIwoLHV1m45hAsOD3H1L6EnWEf4ViToQvfjvWT5VIDvssYl/5
aHNHBk4A8IRGZDg51kKTKv3hrvwWFP91VwwsTDQd5r11O8HMW/PMQRi8ULo7H+JFsUszt8tsYR2u
tOd6Hu3AYM3pcNQfzs/K+/ff1viqqcBNykJyK+uSKd4U+r7toFkHTbxXSu+iwcZzOsvO6S6wJUOi
NThV5mUxKZITXViL9yjGWsRF8AoYbUxORwy1rzjVOaRIQvlrxG2DQ1jmm+QeNE6kUTIQ5E2yHipq
I84Zf16vUz14S7pdR3NCN5V6UJQQmujQbO1z5pUidutHQXgYRU04jcWuwuBrySgpSnfGIQqmzJPU
dHqK/CsepNC/rjOJyHZ9C+3XRMYGvxZGgzwrckf8gdNg/Mn4+GeT+nyzbjaprtDOWqW38R5rGQ31
lrlOcJy+OuerY4ReLS/bbIFRlFJPSn7GnOjbQp7X0PMF1GUciQXiPJKUOd4srPx4JVRTUT1o2v25
PnTRWrKeY0i93ccVBDHzeH9FgL/BO6qlewxFjOod7lIF/ATGq1W2AQ0O1jKsh2p36tcWMkvOwacZ
9m7ydX4mBIlqrDCbwaoMl+WZAvOqnvfTEuPVQw1J5UfO/leTMyj7BnQgZmdE3f/ZoQ6RMijxNWFy
Fk5G13PDZTTVxK5h2vFUeTX6mdY7YWDjiTigpbzv9+wW4Q8WnTds1P88JezqFdGQ8Ky/RSFUAEPR
bHmfchel4rAc7OADbOix4UR2mQwzZJYBJT7anBbRHrljMNd7H8gBel/vJothRakXZl3zA63jy/ec
SO7/fq4bbmdnhVdYAla8FzArrN8qciKvFcPx69Fac76qYUyDh2OzCj+6f/j+Pf+yqn2++E0Lm3b5
IA4FF8/dfqBHHx6kHfj8s/iAncX317qh4f3zAGj7df6BGqXpN3tpP/RxmZu/vyg6VYj2c3o4IOVR
SVkzo2mW1QsztHfYBdpS8CDnKR/aB+hqN8EnCcNbsJ97gCpneKne+x+a+d8efbflFt2zCmXDlNB9
30CIpSwFstJR8QZfvEenm95rJDPuzW2+L44XdKnBvNxg3v1+9pnQaljoCh+AVyt0Qxcvf6/ftQdI
EBl4MN2WBM8k8cyDgM50faVH6i1bfZS8F1a8w7Ac9SmgfeHH5eS6TyD1E64lOOUznGfA3MJ+xyx0
m6HkLbCXs8+P7ZS8w7fhHkkZOVffP5cvOQ+fvrl+83oWJyPrY2Iv9pUd8B7EW8MLph3mqxM4BKsW
n/vajesfVgMuK1/s+jiO4pYLVVBDGvVnVThdakM/yTVbDH6SrUuSEbXBPLuMagZ1x+l+CN3mMdDd
qrQvH+JHuEg24z6DEARIh5L2JEzzJXS2ngJW+hkSSTKjtibZzo65GlAHoWmgwt3zIk/E7WndzZJ3
XUcFjUg4mZ3WOqmNJ3THTj7DSNQt1tpD8mi+hM+jZ3s3uTbTciC9R26dcB6gHyW0aEKQIjkBb+kU
GI0QSNz7nsx9SA5pv+JPxauAYEfZy+50bJyX3YJklOFBIAvNS15apqqg4ooL/LxI1swefxFCgcC+
tJnNdB8gaWApoyJYnAjPqmVjBOWRQUCHzGWQz3Pk2whbbSXNse7aMyRmgjfp5uGhctNfJ+R/Y9SH
rUBHICWQA9LANMRnLmOBnW6NYSIvDCKl3Px+eFYXhuqa9H00kTaNPhCYmnuam03yq9s9obZXB8xz
2Tu/X2vqV/30vw/dEm/WWlSLiZFFVx46y/rAw+MgmS9TIhVwrI7x53OM2lM5u6lOA/5eONkmYgr2
cLFLDKlN+3rCr9VR1jh9EFqwYixTHOrOhSpRwmWwlfuEJqn203pmYVB6h4D2SpYcEo/vv8eXdRMO
CNUMk4jRqfXPxRsl50xuRBbv1euInRv9vK8uyXiDy6Hnp6v91pn9VZv+vdrvT/MJ4hETKy/qnLuW
PRL7VXwwM1ZZ6xC4H4e9VmOyLoLQutFeufDtbVyUw1GipHkSoCxJ8BHvlUMhjd+RP5Nf4EKusjbf
35Iv99dPt+S32vLTh6ySpA2thluiP+czkPpXC/8yO3zOCXJAO8T0bDvupr4Ge8k7zeIN5c+/Lgai
H4g/e8f1l2569lvt+/0nu9F5/mfj+XT7bjY54Vzh6DEuuuENP10BP1GkS+w5Hy/50foJ7P2q2aG5
GN3vLJPe+QYISKVUlaKei2Fu0bzp29557RbnD3JmXgcYqr1jIsjHlbqwEaf9lC6jfdWKyiO6psvo
RLBj+nNdKm2gSm1a0Uws4rX6QR+BeetLvQf9xrmePEFx0jvGY7HrDvpckG1iLFSm8DvmAQMygjs6
noGW2sZdjjP3BSeB05LqZK0oKGZsMz8n4ZNRzdp8xR14k57IxcNTFgeLfsJR/fsH93W1+PRtbt6y
sC00o674NmBm9dlhpSMXDNGO0dC/XX6dthWqxRNJqTHo0MVVdh1Oo2QHj/75pM0d5dF/DmsPNJsq
0LD6nsC3KJCrZS/BwtAdIitGW/oLZGOiUKsfjozy+Kj/em3//fi3fa/aF5KR6kW8J8yw+ugORIU9
Q1LBJqNbSAd4XW53dqU5Jn8pjb6T3dMTtK7pD6Pyvr78qGf9sgNTsAki6gQKKIb5f66OS3dWkvzS
UbVeApz5X87L98sDCRee+XKC1cXE//2yttiZCj/am5GNH4arXmxYnC+k3igf8jKLp9IKohquuYvT
T83oDU39nxf18+e7Wb1dWxpqbPD5kiWcDa2chYyZq6luuIoIa27a9Q8BTCRq3sXO/4ez82pOnInC
9H/Z61UVCihc7I0iOYhobihjAwIJISSU+PX7tL/d2hnP1Lhqy2E8Dih1nz59zhueniENblQK7IoG
kuGC14TJAPRIYN0m2sszRE+DdeVVOUWYP/u5bINyEw2QEDXMTzDH7aSLMVXlJB/0yDLM3hgaRXid
SShkeOdd+lasmcCnChzVZ/qJewg73k/15tSTM/F+wqslTwdEG6BECws/7LApt40EJA0DiK5HDRL4
BVKsNomsMj+jfZJNpOehe3NvrN3KAOwFGzppKvEw2MqvKWicz0N+rL38k4r2ohq8Hn533VZwIt22
Cqx78ARxKfewpovPbtr2zXTeqlRfh1HSZ1d37dBno9pjlzPr7d+z8a+dF2jD1NZNGNGq9i2Mapf8
XMhPsQo1PiK+lEBuSIRc8UdN9kKPQ5ll+Cuh3y60mVw2+l2s6Njon+rNnbYi/r91YL5+iBHfFMvE
mOFkYJnAVENGSf1qj/yy7MSZnMU4QkYLBR+TPg0+a3oBF2+6deHziBylv1e9rAjxHGIpBIGnK3Du
q9T/9935S2m8qxpQBhF0Qvb0D4qeYsT7omm7WlgY2ej1QMylUNw6LgbKBTwOcb9KNFh0yojmhA8Z
q6dr+x+ykq9M/feAA5xF7SJPB+UUCbdvOyxNTpv8fEP/Mm7pD+9HqjTX92jcOPXD6VZ+na2kitJu
BgVE2+2VhfQ8woU6WcARXveeQrtQujcAuV+w+DAVLwzky8FDlZaNWHIUkWoXXaEvzo8nRfH0cKE3
4SJgGo29aeYq+uC+H17ieXldZHE3zHVhJpo2QRofovvqenvTaVPHF/9avu2fp+qtjqZ15nYZMvhP
4TujbEqciPWRfpn/9HT+jMVdvDksYSEpaDlfoeeXYaInShub0ssMcz/pZ/1bqKEfcPNuc+Uo9xo8
ZYLy7scsCfM71K1e5GBHrZEau9iY4x96GQLbPEAM89is1u8yImQ5sqeslcQP+4rqtdfAp96/6e65
Dy52g/xTjHmF2U834BRmBBM3W+TImlPBhFHoPmK7s+pWTt43cCtLXdxhNsJhWTppI2MQDa21viEz
ErZYE2AK9IH0kTalvY/5dLpi2XrC/V5AfoZjyKEgu9DXL6jzEJo7vSq44gTkwaQZEzJDWMb10HDr
Da0wEKVJHKSNaNJbqOBGvbvll91ArvraD4Wxv3RvhFyiijiqwGnqX9nKLzc9Ns7nbpYXcphiN9sJ
VBObymmaTa1LqObzyOqVZ/8yJIyaXdfEXLVxcHZ8aYFRHC8vVNAryBPpKdX94rW5QiPHigmqXRpq
nZWmTCXph/kj0onfpw+FCYXiUBfOr/kHaDFj6ZEvUOLCFi68Oq8l6uqW83iBxfWkx+plrn8YlWI+
/nFAQgZkToRB+PT7enyRL00TvThgF8exZzrMFBY1pti+Nhwm3isK9udehPOHFFIuvVo1u7qSjAVO
+fWH8thfr/3/ncr36lhyLS574Tca3jPUq6L+HTWsQoV2EEqoLFj+U+r/++L/dkAM7RC8IHQjV/Jt
NdlHlzyP79dOqFw2Xe1TP2M1Acdg3+9YqwTaifWTQ9pfutLERFxkSXw0caXfjpiomZIqyaUTVtUG
DR1HpdJ5k9ueNN2vz3PuNA87Tz1FfnrP7LPpUM8GfVlv6/3bvy/9LxsSwYs0WCcMvUMJ5Nsu2LqZ
uRrXJml3J8i7n83loFJv2V+DZ3MwSA00xEyfeNw8Fv8+sPZnFDRkrl3ItRiyqnyXoYku90aW1LwK
ZSLY2bPoW9NGlXxKJRVmgeoHEovs0bw7Yhod+3G8B3DMOhUgzsmdfa3SuyCfRkuPWrvm0n8wihrK
AWBzytcvWpt7V1ZA38djQwqyq5cjRovF9jip+rfMu6W9NB2lyib6UQv3z1qSIQrwXcsUBjZsfn6f
SIqUQUa7W2V421dO3CFLkoBdzvQIoJAp+SjP1hhlRct/386/VAEYTBQMQQDILPvWt72e3Im7kX6u
yjAlt4yUxk4vgayAL5pF7S4GssuDNKofJs5fWs3EUkSgaM7gOKWa3y42jxDW18HALMkz+tZQX0vb
dlfM74j4oRCIZAKiH/LQOsTDc8+aRKwhqfMKDac7x9zlDDVZoHXI4Z9z5RDzeLC2Zhu3U6+A/+no
OnzW0x9C618mHxkJYvxYdKEJDwz+9yekWU+gcxerWKpbA92VfVCMzwP9TQVIO1Leah/E19gMreVP
+qGa9keM/e3A3+eaKZXSOcr3xfLuAThz44HaM4bUnHtsz5FSgfqNJVndg0Diwp33HgFub0Oht/IY
wVxBGEQJsLacNYPbqO5rQ6xdFvtxO+9M2p42/Ilcqf8ZFTlbLMxo97EQMZR/v01KZEgmPy2WkUIr
lA5/NboGuPDMEbwAex59ghnEArtL1dwC8Qn+oexJb3p4DXBLAskF8kd7b9/TN/g4j3dzRWlFxv9T
3VQbFGdmIhkpPrSlPopHnYW2vB3RZnZufVrAmWf2BGh8yVZCZz9MYW2PLg4OFQ+nzZECAHhpg+hF
8Dq8/1B8J/j+7SkhtiY448BpvqMkszK3oku3KZad+XPbBpdJNpIWaZ96NLW7vcOSGNQD5Aqdll5Z
6wmtTnP3WIudHGKh+DqhtIOqjTbVXNj3bEawcrpQZoerG4m64XkHKXGqTbFzHsYTeVuvqYxRKXjN
5flrkm72g/2gDHQ3Cdv+c3zv7+mnj9t385S+1WOiIXViTbJhkFBV27z66gHaI80AVB9VBkW8eGyA
AChUUMJ0VExeSxNC8ETGWnCpLNR5MSpG8TINzV4y3w+TuTncb9JVuioiW9s042ycr9AKXkSD7qw7
O0/T437aDPAADpOBhHV74ZnorFrIi4JGpnxxUDDb00ZKrz48V0j2jR8LxQUI/lydF0VP/qmw9xeE
mYH4BiZLqGAxMC0xxX5J47J7XCe6VBVLbXylKZM40QzIMDXHde5c7VUKGZMSvAPQwKa/6dLw9bUA
UQwXwdih7t29do7VGY/xNtTG8pS+DyhjSlOIap72q2iEsb0zFjaWWDmi+0cL0NUdxDEHsq95j8GT
PBiRGMnpEM27bov3jK4MwT83NiQLLP+Q5nhj/YwlVmtw8Lj4NqBhKhe7lTtoqpcdtuxHeeHCoXic
fUGrEoyJ0R7Q7GfmsomPEPXkiVr+bQ6GRsl8fstSe3nHFiozOyIDrd3DK3aMITujBxsjStbAiXQ0
Lt0GL87Ejt+RkO1u7wFVhA/AfwJ4kcFodypkIq421NlZlrjJy4Fxpd9tJhfKGmjL1LR1380PvNMb
7iKoZYQlk8EjEmKbxrz8MD/gKd1oH4MEMp0WKUxkGh+RTXlLprbhgc0Q2NnKKyinQupqA2jN1OJY
8dpDBkyH6tYhFiVf9gegI/hTKv/VscJjF7VPHCjs67yzIQOFzoBLJH+xaQ+Xw5M8cMP/bvQ90OMB
I38F8OskjcMr6E+7e8x3cOEjVj2eVseWaFGE0jJdKcPkeJ4Wm2ID1Oq2efBnP0nCYGHzZ8BgLye0
k0HeoQb3bRFscq2uX0pVLmN7u9097N1Upq4L4MnDzPWBaRpWrndHuD0z5VHfx6WCKpFLCAV+ezzO
ZjiFbhJ7UyF69qS5WLozXCzo8NwczJVcrD9p7gS8B/3NmR/89wG80w4/Zg+Xv0Y3FaLdBCZG7zh7
e3uP7NPeWZve5+fp4vcSZ/75qdqfMAV6n5jmBfMTpi/Mk2cgXDE/55977/OUOZPJ5DSfr7c3G9vW
k7B5HW7vXNJJ/FZkf3bt+fxzLpxc71zUQbIPd3u9Xsf2ervbbrdrJEcwlkwcRDb+z9veOXHU0v78
d7Lzn2DV77sVAjMSPIgCsTqRY/weBsxEwlKmey2XbIHhAoPDCLX7UHJbzhSBBTsaoDCLhOznJwen
h8vb022hlDcf6SgZYajNVXSY2OJaDMxx8RXk3ydut3AhXAKKow06mA9iR+zBh/264n0gfhsjOV/8
yxW3Du/CzlY4vxq8RuvIH7j8BSamu3d73LgK6haMCOEVuxtDEBxJwti3sKfL6YHP02XqLqeRM+Vm
dv3pDuVUrGCBD597yFgHdNmwmG1c1j5Pc8Y7XulwcP2dO0YBcOqLseaPx2NlvZsi2owLNwNuCQlp
PD1wLPdF6+MQOQDj7cfXGGLgDEmj0Uu7jBv7GPmNTd3Xjny0V/3wzu8shf/rxV7yToBygQ4fLvZU
d/iMELMvPmf+QeZgrL2LdKHiM5svCqccg9Tjug5c1f8Z8pbNSR3g5tMXcy6UJx7OCyVBcZT9DIZA
TwxjSNwMY6H5UdmzMAx1F+W2TWrPLsFshur4aEQIC3S7cTYl0kAeFm3QVASy5L2eS7NH6yV1/7l+
wUHM7Jf3xl9sZh+j0ejljEp3M9t8fMTMO3Egqj04ruP5zbWKkxCnIr6WvHyTb+IAwfPgyLmgDTfb
MBcpgZB8jvb+KxRnR0mjD5udNzEjK/sIvyXkxYmwnB2c8lHtg1ZwZGeVOTB4vI6dO4qtIH+chlFP
899RlbPFByJPQjmYNyTyeGXDo+PJsdCgoyQy/+8FQePYm/xEi5i/SO23t2LUeJOa7qJp42bb+nwa
VEgOP5ziEQDvtQegKFFoXEGf8MVxxfGRusFcmaybr+8+3vSDiIl8td9XuS3kmN/fuMdvkwl/NJA9
fHhVvHLfVWfyzsFe3t5+J5SI2Z86tX3xz+7ptIhs8S5meD08uy0USSyASNxfeLu64punBAt3IcHb
Dk/zU9lDM1d82J/65PP0WTNLqbT4Z97q3mc51DBCYqaeXctlpg7X65uYWsJ3GpEjZhvNgEEGys7e
IpLHso6x9bBAdtf0kmDPB9Hpys2+uKdOL/KwppZcEQdOC0zgiXxlbz4/LU61Pf8Ul0H98ytGkcIS
l0SycOGXRbBI0HhAngqpCd0jlH1+Wi60J/CVLIoIASLrw5n+O451O3/2yIQgH3ZBmonpyx/6uVqa
pcb1pj6XYxF+uELh9D38L+Bsh2vV3g6JxnyT+/JZE5f5+maPS48gvV1vxf3iF4gPzlhEJByStu5W
BO3xdvzlIr4TMYT7uOXnd3u3FREdsXCX4MM8PRxSd7fjdyywDDthPD7d7bZg3uz+lFCwPDNpCQSs
Z9Ppy+6H/f7NWR7DcBni6Mm0Db+mRtCf2YHhfDBnj8dj0Ce09AOGdBAEjR2GR2HKBOHDDoOA6RXw
N/2jfTwCCneOiE6Gs5tz5O+hjXtoNOru7Cjma99ywllwnIWx8xHwW1/WTvZMLKKm++wt+2dOiG2T
ezyyDMZOGHLgIJjxxjsveeToR7F0EtbuxB7+Cf9bOu8O3w+/frY8e+w1+RlqqkEwCrzRZPQm5mZA
EJmM7BEO05PNSMzAt7evqQgohmnsOWK5xFD5fTLwnMFqtVosxDg6nVhCqYWy/PY+u25pDxlKe4ah
bcy+Rl4g9QGCMDsWYuCtEi/HoZqptxqsIrs3+PonsgeDSc4cXg28AbPSWw3Eq6fBKXYHzL65GM+f
TC7+glBjn+YYs8/XUTCfO4vTYn6as+wZ7omj1vbXr9LSjhGdBApp9+afSVDa8zVnNhTfWK+ZHHzN
2j5ndV9va2bCkFWd95JF7eqIVVT8x0Fpdv5D4RHh5r+kTwx9XFPpmagUxH5fy5Fci6Lofnkuc39b
OlEfCkGQ9FHwpTZejZqRPDoP5ZFB/v1aGsifKl4xUTzSOTwRqBsznMXHDmf5/5bywhMzyc5HRA5W
YTE9/u+Pt2KRFkt6ByFwMYXEbBKL/zoaFTTwRKag4QstvpLQbV3zk4f38Iaovw7XTx81Po8ZWIrb
A7IHnT+7M9m/r5spEvDEJdCE5EAm91pEsfEWr3sA2X6H/YnsUsfrC3XbyCEz/vosroA18nAgJwD7
4u0aF68inOnpc/rirA27crkU8Y2sD9po3XF2YtXHWsLeqT6dFU/M8ktPZAn8j1fD912sUCFGAcN8
mCHg2taYWWXDrAfTg8UNUXqWK0CFC82tHJLHj+MR/QHWwnApMxUQdBVTQ0xB8TkYITIMqVushx+b
Efr+Hk4uo5FIWCGoIpdKlYf5AoqCXnfuFe7DTWxe9eODJRLSUY8ernPU3aO5FGHg5rDi98Rn5Wof
bwFz/TizPDb/zHOh+zqznCMAfdZ9uhp4zFeONn24HT5yuOLiEEKt3gg6PnKHPqib2q1dK8hYArOv
FfDpYPu0gtauD5vgyZII59Dp8iF8AtjqSIEUKD6mAMjrN1jUC395wAQD2t1TYWUv1nIgCKQU7Fr4
E0jCM/HaYsn8b2G9ofd+3cV+EyEVf19kwcVnUWO1gRKw90r0X/97k9+KXhQYn1jowX/RJ0KbXnwH
FVj/3ysJ5mZ/m0WAs7GeUlFU+i5Zjs9qGb1KvVg+AFUgN5lOCkoIiaO0KByjOMwaPZIX2qWvzQG9
xrSP5no82KrgpJHQ2PLp2Y9qcrz8TXm/nH0dPgR1G7uddBxcAB1SUzI5RgSI1H3/Nby6yfQ1PA+a
4YupGjtn5kYgTR5PF6d5KR+Z9LE+qOWUmqu/oZTSIaoc9n7hAz8kYciwh72A5Q9ZXUuqt/vEefRp
UhuUV3pd1PGwIl8rMPlkV9p7reZ9/U+bGnNt2m7LeliAJ+PqpkIeoOvD1iTpYXcIKPHC+i8eh9Hv
9lXe7j2x74crPZUXGUushHRzG6T4tuxX6gxl3srTw1aZPtAOsgtrFqHI1kVQ/4fFXv7iYP2+aWGP
iAgFfSj8g1D0/z3Q6Xqcv/KKwhKAwgasr4kTDVA/dY8F4/AKdIri0SAC0HcbVB3Xetq4WRXIN1Nn
wpEgFeWBezK7rdQNHbtkEUlLbZXu55avvT8IMUcDHavaE7xa+NMPr4BwU9a9c+brGBjA1+Lp9tq3
iLSyGqCLsOYBWCDbR3v6qpUtFzgsXD4efjuqR49Pa1BPkx2qSO5aB41nLbsuKkhENw7tkIqcPk+l
rfYBu1BaMb29J3I+8itKXFRhwOGIxSp36HH3hCc3fHKy4acD6Iu5SCdxoAs7B1/ZJF40UECvTtnA
36YG4gK7vB3rfs36uLj26Fh/SXN8/ZvchtfX/PWgkWvHKD/3a6y+xUfqRAOR2rHjQ41LZHKe7kmI
dvO44Sn0JCK4vjoXuEcHxvkoIQ32o9BI5886AM+XvSqCiwLu9FUn+HgPL+m5+F//Q/6fRfzKI3Nf
FCxkWF5PKZsmo9wt8aB4umk/7196z/6zn8wekwf1OITnmHL7wUU0dXt1UAdlIPdA9HqMaF+2xbYK
2qhfrh5BfUzJv1JfbKGA7pDJHElw2DJ94IxuJ+8iGlooZPQV3yKuvTzshj3GMG8i/NHsxtJDXWdh
uXx5BR+KK9L/O6r4iKX5pCDi6RDWXJ5VoPTIpAd1r+Dt3vsxVP1RV2bsf6HeQb53KTF/27unbZ1p
WaW8IE07WGYOCpgkHYSZwVPFUogxN35RQXWmA92sbzT45XQuVR+GnqCGovg1dsGv5og+wL8j6B9Z
CGcFflLvYFymYuX+rdptdvP0da2vbaihXarTf6o/TGADFzTPDj92a/52CzTFJFijm0oH8Bu4qHh1
rOYlSU2Y7xu0QK5ueTd9TZ10kOQrM3msKmOzc/j3Bf6xQIgLhPHQlU0ZJrYuyt6/jM68jJo6vXPM
fT3NTWjs6/w5KXMVp+EfUrqfjvQtoZPKq2kUT6MJz2W4J2eJPqLUk4vV/hX++5L+9syMrkwBSKN/
+Z+M3S+XpJdKrWtXpQmfaJCBrxJ+Sc22kMax9r5npf/30b4S0d/iN3fw18N9a7HlRqW1iV43Yfk8
tMjKqc2pTRXUi22Lan59vCZQWWiUXwDOJymJyevlSqg+tObOqJdmOUtAFVybS/8qn4NrbSIHC65R
ziG2/X8M5l/P9NsUy/LSeNRQCEIFbTfg+h3J65qS/SidjOLErfMDNVb5Yxv77c6IEfHLg0gej7I2
lFcTFnQO9MxLy3akv1Zmuj82+TDem969edBNjzBeRwW3pXjOrTBk0lodYT41YKpHUjx8vIpF9yIF
j8tPQ+XPPve3U/w25WS9iZoi6fw3/JsrIALEh3bMTefcwRhYHtfGkUK3XgQ/jBrle2ImDkwjrYNb
ptGh5/j7vbnKF/2pyPcmVPfvXRQsJdH/zFIUR/L0WCUgf+QFem3K68hNkF5DBc2o2Ix21nkwR4se
Stu9n0FY/fj3ef0tBJli2hBNZc3Svw2RNLvWD+OWNGEljXPpvemuUn0Qq2udU0ReqGv9EBQU8YLf
Zg/dQnErGJmYpH47YBxbuhZZEfehuI6rS2pXGsRcmlt1jkAeQiRtkiF9K3ofz0x2Gg1c0RlZrOv2
DlhI5DbS6mpgylA/UClD1MqQnJLav7y6PGLAYUb/YhjOv2/S36Y8T03llFW9i+a7eLi/DOyzcbub
kV7U4b4cXTpOVw/iwQObKoqNHTtIN+o4pvi0HZ1HEO73uHN50t1pe9X44j8ufvvY/HA+f3lqv53P
tyBeW1psVs+qDuWtSqcIuzgUyVB2t0GOvtgHv3pI0ZONo5FC5eoCLmuZTfAVyw5s9rwKjZ08uLIv
oAKc9c0fwvEXL+nbI/7t7L4F/qi9VUUccXZrc2ywK7Vav417OvK8dJAuSIHDnrg1vW7WK2vvPI8c
VDvbO0XQW5Ac0MHXFhUYn7kyOs9elFB6yvbaOwFF7cV+SVeY6mI1N7ckKkgez18AxmiYmx84y5EQ
UuEBKALTnYQLwSVoJ3SYfugNf7UV/rxAJoyMbZKwOf19OOQdNUtuF4bDoxU9piZF/hvJEe+xLsF7
oqVClbnj0cNLF/JBd1Bsz9/urwGcneUeqv/w3p9FtLwoTc/2b0/cUQxfQeiEXfESnCytsPPU4Coz
597X7GPaw3FNihygVvUCrXwSWSrMILfrNW5ql8MPY+urof+vq/u2P+lKaXyu27wOkepBimdSlKAf
0WCJveziPkBoQ3+5kK/gkbdDHaJ8BZ0XmuIgMNkl5sgEUUV/HEFuZuw/H/aLrdgAU7UxxZpphUUb
YpUHa6Otb0gOIE0WGAS692ZE4/OOqJ616azPEzO4bhuGJjyrs52ycw+rLXaVy4gKMTpRqM6yJ40A
UFxXpaNgKl2iWUED/DGv6JW8nCoOyx3OCfcUgwzLr/TgdqyhybdBOVb42xVd8xeOmsiCDfMeNYTM
lpIe9KUuKF3U7LpufTDWYBaPqP15qFc5jZelul2tgat0B/rNMc3eM9xv2o1GtnGYQBFyC17NcPPJ
463x1DE925torNZ9zDB6FQJa/jNIBBjSCqrNZnOdJGE9vUyLHgVD5ItmT/s6ad6rsIReTCuaQsdx
leJSE5bUMKiwfD7n92m6MudbKnWiQ8uwMH2DgsboRiV9rnuQjIvZFeZuSFBoPGkGDhyRTQ8fKpoT
D4saCSQDGk8PL07HtyK4sGef6Oza/YING4YZJpuBCMBBdgTUjqqXX4Mk9Y23GEExiu5wA4dV54fp
BNnqzzWBgPH/5tO38NqYtXXrSk/C2TQDugrjCl7pGJfU87BeWWhpTOiAa87l3QyyJbbij7HmlWtz
177n08eK7vetZ2hOZwWB66POfCQr6nt41Xr767Bm58vAHZ499sAdtsL30q24wfd+xB42tjHLeB5w
+0wlBwHz+qhefKFONk9wszQ96BtDmkyLxi3n8e7Znd7w6EHgYco++ja60L2Ve1RL6G5R2kAjC7A/
lKdDhJHMUoU5mcyVJogb26Lg6KHWXo47mtt5u2LbyvAVrwJjz7gPqoM2Uw/Z4UlFno7s9hbMKu9M
yWvUoUTmAqaAIXzvMx7PrIjg98erW1/1lIeXkkra7JtVTbTE1crLFD/1WsSF6gWing7wWtShbZxx
Fzk6LJjZ1g5ClZhAF041kdxmKvXlleR+yqzA1KFD5BtgsAfS7PK0oX02R6mvhBaWVZfMLYi+c+B1
2DefF5TS+rKTAYGBMmp8Si5OSYmnvFxzeCJAUUTI3GsyvKDc1eZBU/eYKBG9pJrN5dk3qHpXO3Y7
tiWads5djLyZFeDPNshgyEBP6U67Lb6zM2sWu1fdwRSkfApLNR1Zd7el1vZDO/kv/E/s23CMQ2BA
dGPk73rK6iNGnDy51WHHSWa0cAVOcHu7YVvvsYvPSQvn55RSK73hUZODCIkWhX0OIf0TvZ2X31Cz
VV11WLkd4GQJxFgEff1UdU0KsF7HdHFe0LrY3lnDDHZNa2xQ6gTOqD6BAq6axYNuZPc8qh5etcj0
QM9XZbLuZCNWyACgR7545Ksqw0kASfLr8DK4op3nYVVynRRnL8IuoJcMq2JkTjvW2DInyLFeuPe9
8zL+RHGzs23L4C0icmP6IL8D4UjJ8W58ma3V9c2nnUj4uCx1O3sXmG+l44KxZMmGmm4Oy46PNKgJ
Vai4+mmMAYGNkeeOASmCyEoBaOQL2x/d6RzKA2cnoDaFc9bHoPiqVYrbxN41LsMiG9yvtd3UaBFM
4Xmmjty/Ds7Iv/R1ZZXRJB9FwEBAHiFTY19XZnVqrgFtQaZZ7RQbyqgvd7+9UWpV7X8vfX9d+b6Y
CrQhwATK39b1VLtmoJ+TOozAcFiAdZxLCG7tqBBBjF0FMPE2zqkjko626DTaAiFrt6SwL1aEeY7U
atftNJ8tXsYjeg6eNVN+2GJ9ncLvizMdEph88DqAsP+xfW/0PE3kRC/Dc6fPHrNbTgplcQXMc9X9
JF7TBL5dt/++LX/KAagcE4Nu0nUKlxSVf093rMRo93VXBcp6eUwTrQhKC1g/NNP6MzZp6kc5eRk4
z3pd7ku8XHFFoayVtaDCh5Vp4ePRL2rth5xc/nMjwe4BjCsodVmwx749rBoe7KM4p09EVlylsfod
Nkyljl+L5FNwkB4ZIh1bhT34M9YcNaWmbKGAVideGwU/YtW/tFa+PRdFsQD+qBhTAWX+do/k5PV4
WPL1GZ5zlYylOX+8VBJCoxq9jL2bK2XfepkzNbv0HlbF9zPvkT+ce7XvyWr50yAR6+X3k9E1ATru
AoyhzPbtgeXm/lzE4oHRQNLesz5oKFhHTHPnCU/sh2nzxR/9djh6DfCLTAtzT/C/vx8urmqliZv8
GXaQuEPbqjNqtJ4MeweJirRnvaOQeQPFqL6n8yuwpp/a5+qf6QOpwy/H/7bfAOAbxah5PEP0hlqQ
tPtp0dKhw/NMHe0Rhn06zUF9hdfrW3sm6vRl2WFlxjYwjJfyeK94zzD248KVx23HNZt10fmMyo9y
77PeWBf337PJUIw/d2+cr8JeUnjx4MbxbeTGidXonfL2DM18dG93Jh700bSrewlqWdDkSredtIAd
Ov5llfgoKDvqNO2za7pE411OinrxrNdIqXtZxz3fJsnU2tu+yL8Vx1eQF8SQ7d1H464/jtOgs5JZ
lrr9+pRhyICjeOM+kSub8YIta1bT0wYVVg6gvBbZ2dMmsS8Mhu/kU5Ni8Fhfx013Ep376jWIN7fM
bZCRqMrp8+ruj1bsq37pIItPLUcLqsxGTPWJvjECAdin71qap10PevMdQZk+xhCISbcNJD2HtkaD
zgYyjSt5CSu8COJJ7jfubQy00fBVgwp5/IIPDvoXlbnCMWZwpBSbSyoxZnBk0E+p0M1h3ZmjX6Yi
R67gqZl6e17nupSGVzhNfakfQamundu6FXi/7Kivyouf0Z8YpwNtkk7ubju8H+7s0+JAqr1aUI5Q
SHTH/faUwsjKhQ+n9prqjSdemuGl1hiyOZ36dJGGaTsw9+6DVRJn+WraAeu4d9G4Pa+vSzo6lOx1
ttdOXvud7oTluy3eNfY4gJuLVY2gXkEVOxqobqk7PmOVXJuNMXnqOodcRI6LD+cAVvEMg/gD+r/6
0bc+7jS/feoyCa0r1W+A9IzHFM0L9puqH6V+9KZ+RFgGr7r4JTgVZmJesrkMVf88adgrDhEzEb2Z
3K8+04d3m5Bq4UeJbwb7NETZBCFbyl1zDWhbXlKFucSCyPzaaLPXAHiSdxnSc17FnuUnC3P2HEIn
G6m9+4Dctj4+VrxMsUrQyWBNZEOxALo6eZzF19JTUAEs/NG1PmIARoG8oCCpMe/sM/uqUpxsl24d
SbO/p9C1RTMypCbqn0MFwUrDLVBeQKqcWhhgKoCIb2QRJRstROxAWOk0L02A2um2HHJ/6gOJL2Yf
ygHOmvBp0cPzptq2J3NQhMXYfJNQecGJb1YdbnNQ07McUXLW8tN+kE4tdFDTA5e5a1dsFgu65tf3
9J2936Sz7Y6jzfNwWe3fAGAL6tzqOW2WQjDmumTw5xc726K9DHRbCovA8v1olvQbABRv2hCe3DgL
yr53wVxVwPlfXncgzy9AbxedLdY8E0LBkDPX2S+8Ad9Wl8nInL/AwJ+KkzV64DpTL9qlNmw3JFzG
ksRomo+LxWN2WwrDMQolzbjeALUtDtQJkt11UEzTkAwu7rfbZNjOgKLnh9ehC1gWqBnyeYimchwk
oHvWLl/HmV1Q1MJkBuUOEhza/+NuIxLFF0g/3S7hr6P/iFStRZbI9ISgbH50tjfAikINp+bbpwpM
PHqRp/Q9nTSTy7YekiXWFc7ZomGnHRBkbWJM3ZPxc4do3xmz1cV5m+4gmbOJTUbx+nK6UwSIxtwK
gOUTad1Ole1txq70bKtvJIm8BFOczQ+rGWhi6xPX1A9uv4qKT+SKQPqREjv6j7USGhk55WUtjYpD
DUsIhNVb0n8MEDgcVR+dXTODfE4KWh4a5hWOoGECcBOt9VEnTFYyeAvDvwIxRJzwyyTmhPzN42Tu
XtuU37jO6SiezFN7ekyUtXks2G2xazq0b8pMPsjDc98YIAYwMIadt3TYzK2Qyk9+oAmrvmwFE4zj
Y3xe6W+XnrFUxSOXZx3mvnqIe4/eYxFP9QnnFK2AsXjZdJz3rX41fkxvC9zrg2dty7LffYtW5SGa
p2N9jNFGOic7z3bRHFmNiwkL3EY7BVOrcsPELw9W16Gt9SLOZvbtcNvUvdKRFhL1Z0DXy6rv52gg
u50N3BSGch+y9PYcFkx5l5/s1zucLPrj2jPXYxmRhdp01nsAJ+lMWXVQwCl7AjVj2albDWECjbKV
4XaQ7WWY3SYsE0MVfMuBq1vh+DuenmG66buLXyzSVbcvEv7HO/gecCwUL8fJ0px3dNeYvvqPAOsm
39cHKpBmD3MvAwi8OQMH9EE6pdrN6CIKBJP7RAYnGIcZPvRJZo/r9+2YJcrWGxs4A6d1XzX2oeOM
gdjDrAVvYCNM5rYbIICgZu7jm5f2mVrDJ7s72S8JHAFq6WsU2G1jS3VPWxXAPPvwcu0b8KC58m4+
7LynLe5AecY+/H+qY3dA9gRs4DXcDU89nOfFGFuEcYnQh68tkUu9Pu36f3N0ZsuJalEYfiKqBJm8
ZRaccEy8oaIxyCCgICBP3x99c+pUd9ogbPZe61//sIHjLY721JhdA63APRRtMax+1EVsP9jPnNHF
1ZCPpWI9ftgl7TzofXAlDLiO9V4ID2yjx817kYJQlebokqwEWC8mwfvDTk2TUnjl/EB7KH6s1o9/
T+gQsv2+c8CxRIj8yz7gHJ2YAtTB+jhA5SNxQMPD0+I/8r6RDrSO/sMrb3HQnh6xgcDCWUrmLEji
9WU5MY9/IgZZFehV49owZXDF2bBDvy1Fs6fzj2iz4HQTyQwEBBAIOJVzDcgunw+7j8/6xQn6WEBO
7rmBkXVxPgCnGGJro9BPXETfPPBmweuC8nmbrOg03u7TvTiq+16Np0JtfPDRBuSx7vw8VFKDa6LJ
1Fd6SOt+aJHv7kREHq1h4+ptfLwY9qoljfidB9iqdYZ6YRXEFmQVlyQoDBTNlysWZnqQzsJuClEP
PlXnzyyqB3VJMiueAYHECe+UpXXkeyTGFJaF4VRzevyC66pkM/2GfXV4wY7RDvF5QO9/4SZTNPiy
iUsmJzniamqeMaAsvXRfRFpv77ASRu+cDtpZUtrKIg7xciwuhae5IICn3OLwJON7P2hU8uO9f+M8
tuf9j1ZgtF0grTg498kq4YZSRuhH8rO8gQJiIywTyFoodqtTtN70Ht7ni+I3Cic8dOJoqvl6Cu+g
WschqhSwCMaakALieSw51aX7uCC4W/g3x+n62KTusbyQzvJ4mipYAeST5VmXjWqd3Aor6Y01y8nP
YWUmtjWfQBOJLR4Ejt9IWfCwi6zruEiK1YZAgZX8zekpjSx7n5wRvh4/To2B16dxTYGyLL5lexXW
mmM5UyhH29GMjpBIawjGNKDWAb0j2cioTslS+p36EyYbkYdLP3FcoM2cu9gs8VpYcykUnRn0+tie
Ws6byO23J23vc06C+xzreyP5Kxay3V9QYuzglsvGhb3tMgQC9nMXVDbP7fq1y1aJl4ST0gHNMNqL
tqpxT85sml2dBw60YWoww0Yyd7oCvLvWyNVGkFYR3Z3NpaWGmf80W3P17X7zcv1hVf62Kk9QIJRr
piwY0lw8Y0zLWQdJI1ofBjf2Z0G5pcwgrUEdXc6zRbyngsJfs7RgmA8hEZVbPrhzErtms87iNVeO
A/PpjVMgFGYy8mR3WkEfPJZH1rD7h9PAVQ6pnOwyQDnFgjtDgSmNdeqgZu/CPnj48Tm+iTDFXbaH
1op+ODU1bZGadx4SoGbriV8fGMrppn84TlS4jWS0C4Gq7G9iVhYvWWEeGUhBKiVMzchW7LXEp1rR
9u1zRJNdQ60ELm73C8VDL2hWFFIXWpDGrVZPR5grEPggowiun1gTVBmW4ak4wNZe58fbauTPrNlY
I/RcmjGeSxqf8Tuiu8bLKhEwSSyrwnrNC9GwHNl/4dTzJX5pokF3lBkMCNhd7xuKz3O6r31hX1Xr
PelMJj1J96M5/wdoEr0jOw7fqpWAHrGT8AT2YD/zHtDOJz42/zMLFIwycjlZdX/Ujx+kBXx1yibl
SG8//SsAAOD6v61dFf4wbnuCxLNpNbZEwotuThyB62HHTHalZT8XG30T28MK2Lf4U1/e25FnRjrx
JMue5gSHGu858cnCN6lCX2iH0B50VuN+TiNsN7HY2YvDw7H5yMeuBie9vTndDvUJvt1mrFxW4o4u
ADwwTO3PwtSWNI8Op2lsmmoOaY74UsvWjavmqo4J+OyynIvz7DtzoDyG1KlcJwyHzRNi47E7pnMk
2t90DcbyY98XJJa66V41eWdfzsw6js95TfcZvoP3WLYDJgubB8IuJIF31o62SFT4WI2F08wXnzE4
zZ6mJ/OWuO1GiElw0nutux+Sol+oT2pk8LsMCu/2s6IxYgt4h2yqdxe6endTnCUqAW2BVVfJRguU
3CECWwLhyXbzdWS4gvm8+ausaY0vS+Wrn5pqtaGfQLvK8RO5+EyQHfejERyOqQhu+cRvDrLVQD5D
NoOH95OYKMqhmNEvfFz/6SqLx6o+s2WVN6qJI0cJk51ItO/GanaINy9/cgJmyn6jMTcyy8xH6+SK
dUggJGZmOZBK0CsmPMOn/ds4PCneQrhhsi0f1or1glvn228mIShe7CrMz+814JYO014G0xjPgmyZ
RnbDzca37HCNIVaMWpYXcb2687z2pqusWk+BlZfOcfSpDTK1R6MZ1glW9xJr9ukQ65kZCxiw1sDw
aw6gOn9ZncesbS2tugBTWo7D2b4w6zVQ61yAJDaqWpg1FLmrYimPFNm2Ps4QPmIXw2EVAQad8/RK
/bWS3fr4Pi/P7zP00NRJmdRKtjpHCi5NDXUjHJhDIw2ID62f/gh+dOJj2+XMfx07DuO1ciIBmFV4
D5inI+K5xntUnj7cZffAUEL26FEOuBEgw3nFlEP+c3HgZF9iGnCc4WbIt2VgNBql2IRGFVuYA74N
O/h1IVSL+2qYz4WtD9tq+R5HxuJhN9s0Jn5LUwjcp5aR8SExNTbM389GC4U/3SD0bO5+eE8eINUc
3CHml5MT0Xv81W1mYbNLawclb10Z8tjuiCZTqRsEzZKUHXjRDGZcZiRT0gdNw/zAdl2br+PsgAEQ
UyO+/B9bRr6dLNTAXt0z+2BCbh7lodzuggpoPM6M1175SryU0hSwZMomieUkMrYnpdQnnK3XY3VE
YVqz7TVO5PYoMnftpQblUVZJeF9TlkVW4QlTjxCC/2aaiZVdn7t4p24L3pfY4mU5mArpaCYGSkRF
ruHstJfBbY5QoU8zajXTlb44yNF27sqdZBiwpjcVV7iW58TPE15nKC3/4Wk9qbzs2bbw8lXv2pt6
wVaTr7QjhE6SHZFAXcb1VVbQQoufv/83zM0vJCaKK4qOKnguyN3h3KRGvrXHBjWVsOhOMBR5ChOH
hb+H9WEqjMNOExJjjOrAKxjKJhtD9vcO4o9BsgkHP7W1/9PYLKDUJUQNA7nNfQfTdJG57xvsCNZZ
6onbFOqzwNuG9ykuck7uohb0xvqYQBG865BK+t3J8OSv9JKYnO664Te0oLbtPha4QM7vhrl67orM
Kqg7eWp0VMHd/iHSGWqlAle9P03Wb5rSg7nKvia6kRIQaaMaEd3ebkOblOTlvXIwvRx2HH9mZAg0
y3tgM4obfI6MkQHBd2JvKA60K6d03On6g+F9nGt9axsjcvIVt8wwH/vkivlObNob3h+nWFEbIcRW
5sI3pnILCifNTFcVvf17rwb3cydgNzC+4oeP83b4JLKN9JGP0N0JaDGjk8sJVO+ScR5Tchq/HWos
tqO1ZPn8C305Y7q8AYziyFnJy5n1YxITtYrmyA0Mf7bJbZOS6CfPUe6PLx8cPYe+4RVmu6mtHV9L
cpbgxjvdGstZNGSQZ0h9KtxhM7lkX/cQXG26l8KAkQwqj8UbFcXjLBgshxc8izsCQ30p+4TVUdK2
849N89haunm/KVQZFHEbTnsSR8rxtWmvawcg7/K/ugFYMQu3/vu4k79EA1Ny1kNjLM+Z3QfyL5W2
BZA6cSNzakx83WbrEdczK4DDUHsKiv36XK9IlVw6KuUKw7sPAt/MjqyYdnUJRBmdI+bXVso19Wsk
JyvHYUGptySctXTJEtLOYZ6FuExyYCEzZf+qYdsDHomXzLzrNKzWfGBYOji1wcApoULNA47ZD8c8
MbiWdmJEnhkONRDatNjMdmBfpwEi0LI/jud7+YfKxwt6nKSoAWTbeawmy5owhiebRGuBBkzcYYHv
gNlunoeGCkfhJR6BRydZvXhBv1PcY5/ua52E0Zy/xwYQe7XZNjmTigCuZ+LGbr5oHy78AyJHzYHm
ZdkstHm1vB/EK341YDX0iBT+7rH+Ydui8h1ByPwwWcVrHqZ3oc/rlo/e6FxOiMRmoi/UtONOeYTV
5DzwiFy3/JTqcvsNLWhQUZiOsIZcSfN2TkOhd0eA2NF+73MAZ8gA9eHps/tyhUuewnTDnUBJAoDR
7sf22KdV0a7/teuLne58aMexCABLYcFMncKSj+vHzxFGAGCm4wzcSDb9mK2ELDOH83eCgQyABHXL
ET+xCP1PSLbVUrXZid0U54AecPvFS2LiXmzTIc7Hng1EW3jN080H0NaM2BXN5HcKJ+MrWzPERyC7
mJoT2tPx7C3n5fWmGvxBMEGsMqcjtQ5oU7h5+F7YqDzX083w21D8S2+G6PcdwlEXBK23J3Nh+dy8
T5+L8s0toDAPiz1piZbsPPadV9o62ibmk8F9S0MLYgCPofAkJ3OKm77iq3JykvQKStxsIYDXprjB
znXLHDcRTWa7Nltk6XCmLtFDrd/gJKNTMhe5A5fVAXOpy/4SpCE8p3ynBXfIDondbuItecQlQMUZ
8kF8BTjAuKMyv+lUCBEzjoV5AFzEwgB+EQgzgDwzD3q25JwH2O/3fnF8oRTWATcnXrQSf/NlRebf
lZafmbnZL9MVjgyIQBKKln1Zz/kbrGftWvOuyuob4J0DkV+KawCtjHRJjWzd7WJ8fVfjRrd7BOwg
3LBxj1KQSm+KP6qV5DYhPTHfDoCpD5yZUyyJRTuzGjaW1QkSR2JzwZVo9zSv7C8MYr6GOcxSauOr
CJBEDXCiPg7aZX4L9C3VVu+8j7WLk1vbOt2oAdjm++dWug2nSzQHi2WDvr/sxAP+ue/oCSkZeRue
RxJln8b1bokrQgps7e/u497MUWNLRKtINosdawp4OpaO2w/i4AZeoBUZ0tcBIc8Ww4cFq3LTwxpC
aMxXWahgbFOLekfzMlTqkPGQPwM/1TAIJzv2ggCVlvFeMDQ9dfDOvrlBQoi/B1ovzQTh4OAF7ODH
ltDclu+V/vfcpuuGeiNbvllJbGoet3kfEyD+1c1f4Qwrb1Luxn6DuQKNoAkPxAWsDFN/9t1xihI5
5ABYQZ/jy2vAShRzpTUJUtob9l5WBar6yJZP78voC+bJtakG5PQ5D7tmwmCri8/18/2yRcAECpWP
0+0FChIhJEPVfQSxQ2W4ex2pF9kuqVmMkXQCr3DiFJ7i9y64+TOgWYQow6zLGsuTzhp8biiklrE2
Tw+KBQPljcOzrdyq8YFMlk+ILFtWi4yfNXgzMPVy4pCOSpwxZrCtR4VnU7pc4+/yW/H55Yc7Koyx
PTSu/eWqjdQLeGHbx1znJT1A0voEh3Ykd2B04bMDcGFU4BlOn3P8WUse+ufOH9B9X3ERxoFBpt3m
FapKE5XHQXcl5CYjmHyR0U0XpkwjVs3f3Dsdqx5uReqVRA7bpe5qB801Nw5LbzXbbpLW+PazHVG9
bAuylUjWhkONjX2DPu5L4DFHFoqhsHejNWKl03PXXR4bcQsQD6JB7YC9Ac3IIl0xpNGCgsVyGj8o
XSmw3iFMYJbbG9dxu9tI0cgpEhY+eM9KYaJhw+5jTFES9gNkzcZ80i/POR7zO3kxOtCaiu+2wSzQ
we4W0eYVcFxrpmqkW5Zau7pWP8w3aJ/A6r5AGIPGJDQAEp58ySEKCjva/9ROYJ0sJQu1GRsNCwza
Cuu6pV9EJ4iOPShwVmR3LVgYMJDdhH1/yv9SsvLyMxg5XBTyRy1c4jaJo6JxekFwpB6iQD0QPmSM
1JTCFtyH1RwLFyAUv5kAttW8HCFRpIAjW+hExtKcnPR5ZuirGFV+OY+dZ24hSiJEET0aRynPd5ni
NqThfzf20IzrWhkExqLtkCaXmRQM54JeDrgo3o01ChvHjSqlPsVNwOTjuwvzm7aftH/HahFvj8Km
6rmJs5GLA2G5NO6BeuH0gtz0k7CTUcSoLnLli3qYIrhCM8RTUHYCz3SeIwhi2kOvoBlTwI94fV/o
RDhdIGRxnltPnCS/q3w8DNPF84c+7PAf3KBJyecfTkpGO6XZLrmXTmMxYyh+wKnAUjF5quc6z+iL
xVwaNDDxRbsCxrsTMOkLpYTXQ6jSdglR1Iayz13sO3Egeh/5xtTxm7vNnKMh795pbrkJ9SZgwdy5
yGzXnbR9mDh5+EHaLGzycNwIIRAx5h4b8t4+ZC8bKNVguTOa5i0NP0Efm/LMkR5LnjkNMSPSatEo
VkX451Y6jls6hUNwJJZjPITBoK18X4HtoA6tLVxuVnVrNdl3jM3ICY+gmEYmcqAJvgfjM+7xHK0P
ejxH98uQEoNptzcEioeBL8NMhG9oueAyWLEvq2a37Rev92hbfmeWe5meGiqg7Ec/E3njzg4EmJiv
X45djfgHAgOOj9e1re0LZTJKysEkrPsNWMtq69znwwrIn8HESPl64sQ/rCd2vEoXyFJbJjfnx61G
XzCmHsTbhrpDtdIbi1BYMJig9xxb6znvFpaXGO4wjLRBPmAhU3YYXU7tDJdtelpDzTtIHAoynFUz
CXNHgAZYGMRupqXXZe5ktsAxaUK5dWJQ9qCb5fvYMCg5hQCJVjwCr4osV14/lmuKsYXuwubAY8lM
PCBVgEvKKMSILoOJQ/Sb8zMZBDWn2rRrbiYDE/MZKtQXMF6Axr4qoITOjdzKulOWSX/3r/Luz5yR
l80xG41IIAP2Ex4f6+mKo5V33h23sdnqeejvTGEkokGPcJZhvvGrjNw9yj7xYhY2ODEWAJbq1qMl
4TBn7QoO1Sf+uj5X0nvaqTSv7+udJ3cbL3zmYZThyuHkr/RyClbMwsLBw+Q85W1nhtCyoyQrpJ20
Bho4qXx4LEElLcjAjDSwUJurturLNqlUdrz9cO+YtHvYPINDTT5+sXveAUFNHKNUmNixndCFqIPJ
xEH6k1/k/No53hzS5e3LPnqBEwxDHqA6p3ARHW3RXY7vY0tFx40eYXZHk9AaiqcL0z4TcMgl1BIf
DcWKSUR5Ykliwmx9yhaPPYBB69Kkre5I2Du7+pqQfcDTtEDFsGnqQqrn9/E1c2akkJiMGmjEqPS0
/3e0uCrGBf7iOuEe9Zu3Boia+/lS+nvTlh7TzaVcXlBcMO+GFDLtKQzv0LZljnzKrS/Ovs8K0F9B
Z7nm5xRLmLeEhRkIQj1h95pfIAkvP78xDihEa4wzzf37Ijjo94+TAx40Tk2QeciDS1hHTFSdWTAE
UwK6XRi3RxmFM8wJl+1dNgtw0NbXXPTtI0tHdKSQCRgjHuqUD171r6C+8SJDC2RIvv4QUudEilMt
sBQLyZn2BUO7zK4SmyFvYvGlL8U5k/xtEVYWAC1rbGB11+v3/I19Cced9fviOvEOeNBWdtSlG1Tj
uk1f1uObwl7+9okbPAPquxidgVS2V2atDvpqHWvBi+glq0eQDRYgOB2Qig+ZLVglObzuuj9RV6q4
OwDbkZ1u3vfJC2xxgO88Ppu3DTbMltlRod0f41bCCqoZfOA9ZyLoJ2X7yFShZY79NWw+fxye3yXD
HMkUqWkGKw+YdI60fWdyBhsv/0TmwDHfSfz6LRjTbMbRWgoJ38h/2ZqWza4NaofTnIls52pXOHq+
uJ9+Tef5KI5dcVConG+Tv9pAxqwECBD4lZvP/uMdEziIUBN0a7ZWwNpIIa9QSZj4OOcHGly4/Nim
ASk4zSo6tTy4cR4GV/k1FvqfAHTagvoDUWIpAeRwEAdEIVD1GSIItXPsv+/aXCptzOJIZa6+fuVH
0IV4iKnb2Ub5baY8bUetA8bGQjBRuH36QaWRDFOq6y6EVwCuisv7j2oTngjcXLCZAaUwg1bDY2y9
roMjMZVSGAgIrvYNtVluHQ6hFMyps6FRZzsuaNi8K7P+sFBmnnZlejGFlWw+VvKxDjMck0d2z7kj
F6jxpujtVyrWGPYQlGcRukUwMwZUBMfxvM0AP8717f6dwYYrremH8SbhE86g+iqgd+nBhX/2JvSY
J28teBMhuhqBn5CBLJWbcm5gLJfWQ2HayazGLyRboiJ+uQghoES1y0nsicNWEgOsk2cAThQlBZ5y
TkbT9TzAHoYrK3tCtk9T50FX5r8hB7tTgMrE/9zUDyN0KFM7Fb+gw6iqPNUHCMuaf6mQ1tD6/1fU
FJBUJnFtCKfJ09AxDE38Xls2URi9gNXd1zv49MsJOvfeeQz7RA4G3e9rF/+p3FbBcbRli5Y6f9kz
ZEiJh5MiQ7bHsYB1xSnTrOv0JlbW5CDoxnNmaym6NBcRn4F5RwwBYPTnzu1zfdYhPAP3vl9cgScx
ygbqHu3nHWT8DRU/MyLO1fFEHLceXuSGypP0z0XL1AXSCK59tSsyDcb9gmeH+ZgnBsx+6UKQM/EB
P8z04aNXhjKmr25Awvl+qqlcmDeJoKb2TLLS34Lxt07d3ay5YHDoUEOn0jrPwzSgi2Q0jmDtoM/R
5gTK13QxWZIpdEuYp4v76GHNHGKYuSkn6lEoI5cHZz/yCB91m7Jg1oYIpz5XG/Y1vzsKxgxgZvyF
jOpLP3W67+YSdea+964PN6E/y5jQdbKhYJLFfnDpYnP6X2/xgA0HEaQfp/VlGKNBha6n+u+Q/Tl1
RQ7di8DFsYswxnxtujNIy5u7nEtmfXu7A8NrlvZjdcHlZPWmlt+xZ9VYOsA49N/LaMGJADJ5bPYl
I5XeVCL+PNniHMMjxWg1rGFznTtKTyv/VjwIZP2EHahh+IkSl0SSLGg277OC18zgJUvKFsQfX3Dw
qAfUNSy5pX4kWAFKqbWhOoG/OxgsO7Q5kHGgFpkVN4XNbgR9zhDbpgsNny+r2IswgtCtROMzdlH2
Y3V86XhYvGJuvoYUyU74WaKASoIhXycwBRiIK0hSwnywNsKWLd1KDhxD8xccruhbY+/jsigSqHig
oSzLZXbmjo8VFR9iNJPRQbLBziRApsirq27kfXWU9sBH4NyftXH/a1gw+0ljbYoJucz8S56Iry9w
VICWsmIgjVI4X6/JbKW4wR7nMDupU2ePScR6y2yc073yemaKqpv/0stxf7uejlEHPnirm0qAD8OW
w/urUgqylMEk1xUDbxBLTPmhCUibJFQ8VsMbsVfsgQDVW+VKdQlGw0CbPpa4qsqRfvLNpT3FMGgS
+3lmHbvPsBuMGvBJst4QP8u/ZNvP4483SnoCgd3rLB0kex/74KUrzNG8FOESCfOlySt/yc7PNzEI
9iezcF4NK6de9qcPAJxgAH2zyVXM+JtdemXtsMcs6zOV1S05KNvhRJ3Kas6otdi4hkuxO9eUUKMU
FEPOaMM9fSANZdWja2698ipsiwAk3cE8bb9AINrlZgVEGFvTpbzPGIC5yFjjeXoU/edVMNM1myXQ
p3bJ2xU1PwtE3WO+8zAVEk+CF0OC3s2lr6IyNQqwL2KUZI3hOJf0y7ywJmIGpVhuT07pgcCy/ZNe
wtVP7Rn6e86Y/KuRfCzaIAmHCtJzS/mw95070XiTxiPBh6jsttlUlX232n6hrR6xDwzzGudF1w5N
hwsrRYo9jEffnZlB4hFhYYzzyHGPUDd6Ss91x1Kb9wZtisIaOckmh9UGwN7m1Yf2Gcm7AkvMqPMk
eUeX8CEDDOwMB0HVLAKYhbPtCPz0HJgYVHx2k0tEmhXJaWbkSHgKwzUTAnY2tsY7eHAE9z+M9EWX
+HHiZflmSkAsminIbI3F9Di6yf60czLGgAoN6jFloULbNR/B9IutD0eUS1cteGnKBYK+Q76KIi+j
qAHP/2s/I6FD3k0EXFznMbgwaT+Mkm/TeiSR0Avz6nG4gUXceYPJF7FUCDRrkGb0XaOa3M7YhJyU
cf8+X7cP0HWMer/YobUIVeh/sB3gMjNTzdd3JY9hIaWWcLyviEhic4q4jwlLDjj7CPpABVb9xn7J
WcVOKPuPoPy54+dilqyUir092iEfLeeYO90izU1hx7TAtx5hDcrHKrqjSvpx/IdMcqAIBgZD4Ebd
zJyaXJe71fNjnfkBRIQ3qzhUw59Veeigc6ACPSJvLebTRd0tO2yyE0LMwE7+78eyjWApXWvm5Ct/
7pgMYKuZ+93HzgICKLz0+qLQib0S+6R5tIF4CwWa43MKrDVqDGv/fdFDtup8fU8QLJULA/8nEu4G
95OE5bbcFm+3M9HZQiKnRMQsBofaGyRitbFuWWpNVZ8OpsnWonoUEQghH8wXQ0s2rNvkTg2LnSB0
H9x2AMiHnZevtwjvOLSntfkaNT2muL/vOAyS7R3kxkk1d6TEcrpijCIgHTF6BVXku7X1F2ZPmA1L
PFa1ndkirsEfJSExm1oa5knbRcwemDPcH16SAITwBST6ZaGmMdMzR5IS786LW9c0f2oyz7KH9cY7
uG45MzOKgFd5T+xGfjamPuXd+igSIiSyaCvyYzB158b29p1l8GKyKrdncdYtZYFCL6KfVwFjsXsw
ElFGDXgRqBJL1Y4E7yMIm16jVQRMFLK3M0M1398LU+JXAYWnAK9Uwq9i+6kbE590azLUIJdJvlOz
YjOtH4tTktjJVHTqEjov2O2HyMASKLkfvaLo3EAU4540oDu9iig7s2zKrKse5iqOxx8FNO8Tv5eD
HDxxL2qTzp2+JbOKwwkbz1BLwQTIe2iA8ZTvQcbD9ek/0kC+T7xpyRH87oflfSj2jU7WIZ1tL460
HBnWxDGHy6S8tn0EgzRHeFBwU3jl79BoNP8hnWeCbErTr+4B1RPKXfKggxMOkVBviqev1rNtWpKL
iG9URpR1zHv8zOm15JGIjgYSTXDfwUiMUYxUhZ3R0Irw5ijHujsHHAANd7pQD+MTj1vGClGCiuAv
lmJH0gT6EcnM5PVkKKwUivM9u68H0mZ5+eVn8HhNWLey1xXbrBO+X0MVlO0jtttc9NIWvaO8fEZM
Cj6vx0F98NWETcE3iMCJGCc9rEGm8u3phXjos2H7Ft6+0Klz4TD07EAts5uS+AhY3SqlxGPF162b
9VMpsRjvgQQqqnURkZBx5yvkniptYt6EVrj/3ls4sq/OSjMO+oQb+Rq8XKrCYdARXych0O34x4X2
sprZKR2TBruf5CEajW5ld8nR03IjPlT7lbzDvsydVp6sGh20Qb5W9CgRgeyyHkolDNkG+l91SB4f
azoT/UFrfUTUvw/y0ZpXsHnUUPUlNwZakvmlWm6WH1KTZgzs2/oQAzTWXbYc6+5GQILaauaDYivi
x2dvNTZ6NjH1WMQkzghYVmHJoj5bX4gyO2umu3ZMR5iJj73wefp6PVsIKqhiHhkT0KYNYVZpC51l
CoStZOGT3aCeoDhmyl034fjOVHnsSTqs7FbzZh2VqEhqgagyB9GbwtTLpdIcFDIf2um+CBsJQ6Yk
Nu/MxZSX5BefH1N5MWJ67NR+N2SIAJgUwgySSB2+D6YQitnMfSiVm0lUy4WwvmvljURsR8aZ5CHA
oRRkQ4Nv2aLIeWPUQb7SaZYzUHh+vqaSqw3okp9AnDFh6lq7echzbaTKs8BLRqYlh0TDizSLnjs1
focsvFVfQ0AkLWyIn37ScM5om/LV2BXoIZwRrL6HaALONg1QBDxe1CFCamu8EBPZbOJ9X9UbQe3g
x3WTiDgfTofhOishKmuu8hSNiJNZ9iRkOVDCagT5iw+06mo7kRu4a+x2swIMWox/hKa+4o+6momN
A1g8I4ZpiLxEnQQypK3HkPijGZTc26VAPTA9qCNdWSKYnXNXY1/htC0gKyrwtXLSQJ7E1Ca981LT
Hx3U+pX+vXR1FT+9Vm2du3CTEBEBSnqQ6IO/ILTqE/Na2erbuVVepvO/7u50hjV5GMkl/LCmKhiE
wT21tF99q6463jIGwgR7N1Yj4oobjN28sBAbXOeOjEpn+5yt+UMHyOeUVqBstN/OANTXNlPF1D9Y
0bejk8PqKR1m7bw+4RWitUsQmUwwVSEQYRyEUOMZUBj+n3qp8VaAqdA6JeNKDI+h9qulVUYAGk4e
+3Hr6FjEMr5UeDg0ULE/3SiiM/IiQH7MYDY1jr8MwCoEiBdJd2a9e78hOciM8FFanYFKDHj9gYMb
I+2bFM5EIyeHFv7DTVjkS2HDI1jQd4ihEn4ftG989TujDiDFb3tuyh7thP0XJXtuxszCyWpmTYnI
W9airW/LC7RsmxhyYtrnaJptHNiG0uHiJUiciIMC2B0VHgpB7UkVAvaSsZ4dWwznX2GLxwGV7LLC
UpOG6s3cC9f46vA+pS6bJGOTnTB8jXfBhZzZ4hg/n/wVm/eR8wjizPRYfqMw5x4BY2rf/+NE8IjD
ZgMObWod/7sxHriIvsm24xVFODiiEuFWlcEnVFDffezoD8eKH5T96kFYjGR2UqyQ+OpLABndVTgn
jL8fn8hwILx1YvnYRZr6t4vC6GNJoqEb7okRYLZBYUO8gsuzyw8ddwYYEoITUKnOjji6lTAZYU6N
VfPyxeViypDakGEySzodRGYNYPmU245+YR4LsyiQT4XPcEj2+sOUUpxeFOfDlVA5zDN05u82B73R
3PwSWIB/d+/RgqDa+sq3z03vAsPoNkDpXkXy42cEW5MeAYeEUR+crqPb2OWckiNQgxY+29Pu9dFT
RcBQZrbnHk3nOuwbxR+E+QzrubeXoDlobg8qlNEqWkWNaxSMuRJvJMdOzP0MX6MRIqE1YNfs9zOH
ruAZPtlV7FJb7cGqwIRQVWXIrugxCSSDWWzxs+lVoVkbxm6UXuHwPgD50h4GMfOwCYwu5ILnXnYU
V1sqMPFM/lwoySBwxlUcMjuEKx9jw+vdUUvAWG0xfrY/FC5krLvsXDitk/RgC61xQUy3HGfgeK8+
A/BBj+W3B8GtzhMs5fXFZ7BIKrvbPjos75CMRqPUCrs0uLPKdsn6DQvqqBkSMosFwhNKTk5i9BPt
+rnF9XXVbhRvxCXgoIxyDc3jm+FJPiIn/Hr61+lCAhbDkJZkvL1kL7MtXvJmtE1HnxnNcNr1Eso2
CDdO3owznWg1rYxwAhmP8gjvcAYfZEnBGbP6w0Fyet38JsAxUAerdftVPy4sq2axrcWZObGkr/Ib
Ft/j16+WJSMKAPS1vIQYbAvLHAdw/FIZ3P+Z9iqUjD/oyKK55W+2CgNUZvfdr2jbjGtp8f0MVLrf
xLsU/uI3H174UqAHuD8sh9ufGkA2IoTiltpQNaYOdCUao3H2n1nlOuPGsYtPtvqhQZDqdObjh0NK
CgVsrxILGZ97ALV9n+p/hJ3XkuLItoafSBHy5hY5hPcUdUNAGQQyIAnknv58OfviTNd0dEfMnpg9
U10IKZW51vrdcHx9EcGir5zoyqDT8dQwnwgUoBtku/rjTkvkYsA6hXJuWx4jQsBrBChLnCY9ouUo
93fWaMRreNK+C/7VOB/lYTp1NhY+MGPymYwD6VCc43C8L9/mFHgAN1KiLpARjc6QhHovaHbzgIP7
ilDXJayLjPJsyYGMFgWEA+RlMAWRb8r1dS0PH5CBeWFXTLzfyok1GOcurL8YqJ/TT8UufZltoOF+
U1i/PpVpNb/PbyMxoA7NlT7rVubWGd733xwZ+gqC0YpM8uMXwUQHi50BTBiM/lzDV4CS+5F9S2vz
AVj7CEjdkHMg5Z10/bAY5A7wssEupo5sgoaqdydCOtgcYrY9fpKqv7xE3f2Nx1gvKQoLI7SxQWYn
4BbTx0OlV6fH2U0aPC6jmxT128uORV8Kbl5tuhzHueFpYnNx09RvL/NOaLjCK8oP0kP4SfR/XOwT
ogaqAxQ1M86XxcV9TeRNM84jJ9A+Xmdt7gBEgTUlnk2mYDEHLsfSgEoxge5huK74Xd4DaN+AtKrt
YFi+K4v6fkHYHxrmrDZnqiMuqVy6tiN8oLJD9nSP2ZZaWTjNYtyj+Rd5VcxjIMWja575opAtjkdX
pcHc1s7Eph3PBmtDeeN7GXA+emAXaZzgutojR83ZnJZwQ0pyzGFI8a2NLzjdqNdCJ10QZZibswcT
GHXhZHv3eaLd4weJGr0nU6OaF7h8whygjm8jmJtOAvJunWQAd+eGsXO3QruoTq05Kx1bFOHQ1YLX
bCv/9gZqLu77zWgGztyaPKYV/kKofdychxdoF9/kJOhoQ1B04cfPNs3R/n2cmZTFAJ6RJA0uH/fL
xNjV7824XeS+Y7vGqf3Wn/u7Db2Mn4cFzpK7uQ0nR7rQ2WIvkSq4BoOSjeBsId+PKE4U8orx3bq4
BaYT/sPweEKms+wQqnDP7Xrmew2ubtgayp585m8Ci3kEWHPBFhlqi8vDEzToFwzf11kPVaQUEqMa
Ftr9rMxZKuLkuIXaZ4788yRF6VvJr2P/+Ie+bv8zp1hLkbzUSZKhy8EslG2wWscAfGtFHZfLkg0a
2ylSl17zQp5oV0aU2tZGPU8nh46o+051Jiox78i078IC1G6tXuCdFJPYWiiXUbPRzSllkkxmO8xe
NaCc5SLr6f0M/E3dBZVIGhNUKbxQtHPuw7EflRRUFuQRXII8IS9PixLeAKObF6g0FORdzGzbEBLy
7jkmCtPYH5F3srsamRwpC+SO7xkEvBcEBXKdWGPwjB705jSqbkaip1hnJebUzPvu2BqnI4jsURJI
t/C1wB+FjLCz0Fdx0HOA8wgh4uO9bMYMv9rMvT/J8csFkDpXp7xZJhOdy7gM1HpRUV69ZxLX1EMQ
3DvKWJnyNDR4Z/jXUV5AKqGmt4l+9F4bURfpoupoIBXdFg8W5NMDWFNoDsFth2wbaTxK9oaFEwQB
YJ5EV4rxu2hXdzfLiG4gMWmhHl7at9xNsgeZoOD+Fq9Vx/vSHstDryq7srMs//Y49Wlwp3GYXtLS
Y6oH3wTBJwXXzU/fZXVrqqe8Y7eac0YAk8E+cO1yDFtDir+KKwzBy9efLRzU/zqbWr8YOPzw17DN
5lE92/tz5ZDuc4dU2IwLy3tuiiVIvEXVsXqo4EpRT3HNbLi/uS2jG5XbMMVf7Kh613KaaF+8H7Lk
thJHthjM/cWWQxOWI/+x5VD/32ZCuIT8y7Swc5gEqW3xXMFVCJQP1E0M8gBdGHre7AAWxFXnng/i
mUMuLCbc0yZ67WmdsQ1GyWm5yfx6zuylhbCofEuQcYgNhRf2OWBX+vMd/d0NdVTdtGVy1kxsRH69
1JdqVJaRWKUwKs0uDgOxseHsn930SuP+549ShLvGz9vy788S1/Kv21Jo1jPJOz5LImv9dmqykY1i
5dUGJt78eA/L5y7+S5KpKhxI/vOZOIFgVsMATZZ/fD8rz+RrVeQlHW9wUeJhnPVoi1voF4Betsyt
rRH4PToHA4H2Nir120iFKPfyuUY9Y8k/qtCoO6aBDzs8Sq2rGdaiNLu1rs3rOurpW/58l9T/Wrla
pDXbWP4wtiANVniY/OsuxabUXe/OvVg9emrxon54PXtKUaBCp7CMwY0e+S0ynHimXjmGtA/jccUs
HZsBA+VWQZ4QQFeRv91QZWBqIRr7v3qXqqr8m4epmv9yuvmxxhv7Yr/yVMXvB85UDAEA9lJlQ5NF
66hc/Due4Fv41CMniiMk+87I2vTEFh0gIL9c4+MpmJJuTlO3hEEgDlotgsBrctQlu/dsy4ANy75A
utLnJeqyglfznYxfiMDUUNIxBsiAKDIPKtIU5OgLuAxpLWVoEj2NT0Sr4p2j9qqMAHea+3dFODLs
Kthj0uR5gEFAL4XsEfTo/HTrHXahgK/Iy9Ek5/TSbJxC4z+msE03zrx92/GLBWUHlsThvmzPQrqC
H8RwywZ/4Wo6WMXJNBtZdD2cpxhNZjPpTZr3c2luBMbQggcAQqm8s+ocOgXQN5gTrrwF3yViFheR
/urHhotJEsgmX0SGfASys3xBMBNiUmxn8hDRBVUYpbmoEG/bnYNTK3xHNmTuLOLKzIMwdUMgA24I
O8LtbJfREIDm7emTDlQi9iYsCwYwvTlcP9oUBKgfLUJ0Feglku5DBnJFhhdkms1JYq6VmYBRb4EB
xTl49SMN/BlqWbluwEZUGBL9snN84J8KpTzAJkcjVMDu68KEnq1MA0flA3tMTULb8PpmcW0j6cz/
y41h308wIY1lwHP9wxGDxDBl/5kAIfm0XxD47QcxI7gJYM4QxPQvevIp027J6SIl1hTwOLmCg5Zz
Gfz83A8Rb9BtYgRAqTLn4sDRsT8BDpW3qOCAYuOHB4h9TzzkGw/md7TpCd/rkpJ965YoluEQ/IOb
yoAeO+lUMrg6Y2aYluHDgU3nw67RweAfPmyNG7pu8EU3Duq1sn+3pMMTKgl0Ed9cmBttmk3673LG
EPilQvSgTeYouO8gz1TLHEbBG9LM+u3h0d28VrUJHQDDOTNe6y6VfA3CZk9BSas+VPZwf2CpITf4
opnagn6+ao8h9k0/38G7YA0U75AlzvIlet6CRzmySXYap85I5jel8xulFeDKzYjgcEBOgj8iM+zR
BwocX4AOhPdUS8A/iW/QBBqY126w8U6PEEVnaot1am7gbLYA6UqmWi9APx1WMuAbs9gNoFRhT5ik
R4Y+v9MNVPgxYCxdYYDrwTp70l2oPuAzN6eAuZ+I3EZAqwakBLdeXjP8E4Tu0tXYjoVhhqvMGkBH
hkxIic6PcTdPdw/Lkx5unfl15yuxq66ZMnRwQRcOMWbjS+JfMClkwqK4T6wPKMlAnIhDPLox8wLI
4op7+cqQ+sSBSm/5j2tBzdhy2Z767XUtGuhiz4jC3hef5iX80CbMozOGu0uMAq4KBGxmyG3LYGEH
G6iih6lc5PWg7DjxnR4B8FGF05aj+I5zeFTrqgvr5ltOINkxdUpnnc1Io6XUgyANJ3CUmDNAf405
1fsFVhKgItxt6vcz94A1haYPtAYe0Gv7mCfvjzW8byAPjet4iq7V2tpPz5ldQ4O8Ji1cMDYhAa8Z
daGJ+cNrKIaNYpagfSSrcoEFLnhPgsE3QgZo+i8cN2FCi/tN4r0Q/kjU74PqC6huS+66NYwR6gH+
g3OaM8g8wJXYgjiVZ+TTVto4g0eKKF+ndPI6RmTK4Po433CVmrSS91wkjg/CSCuLWsbBwahju8sf
b0k5Udvh+70IhB9Id6jMA2BNgvw+QTles9Z8E3bEFBEwKtZipUEU86Bv4kOtzQQ/hpkJscYxJNPt
NfV1BIT9CD/Q4jrqIZnqp9QalWddHrNiSxgbDyr8sKS0tgOYAbdTLcTpoIXsUviMBV07KyYPX33r
cKcovyyvOdtGeJ9fNf/G0DC4ZLSk0CqIIl7iLnXRh067OThe/o7VxDyZj/pmZVU7xJTaSAFxf9CZ
DGf2Pg8vNuInFydqlKrvdHUxDG95n3aID1SAUTOQ0YYkG7C2cMvKRD7R5vi9uL3k2/LCcD8Mch/R
+szJBjVRNxaM+QvB8AxrX55YYa7C03YlGR1YFRQTy+eV5r0YXt4t8PHUlUsvB8ggiBAgkJOmc4v7
YK+/VQyMkO7olJAj+hMpjS6L13VVxCfr6JtlVJpjC2AH6kA76llkjhJk1+DJCGtKB1nXXqyP+np1
DDJyhSNjhCyxPeHT+y4I3GSAjjrC7XiPErzu4XNsnMs+I44I2QZTRxAQGBZ4LBeBQruKcBfJezIv
5oh6I9t7ntHbZQ1HKvuer/n6R8jBEZIQLkRvkGMGpGzwp5TdZX4cFwxVxVDa/kAygCj1ujEomMF6
a4Rg0HFdTKmeG/ia0BzhgOEyIV0H7/FCbhhXqdOML39ow1MCZJcPtuUXr3TMWOwBDZHO5YZFwOBY
zxiI0WU9vpAz0NDdPWmB2yRGT9nhHplQ3WE5jKs5xq4AQkx2C6QjdoCQIRceP4wiFexuwXIEmVCZ
lvAORYtGfwR+kOEtPUw+GmxFv17ze3QbGyfhH6Vsa5SjhKiUXvttjOIxgb8L4vkyoRF/ordpQa5g
K8GzZBKEZMcWkyaAAGoZTvxGOyFSkI3pHW8bHkZIZcBNN/F5CG6zLDiu7lgAuObG6bx72H2y2y4y
jA2ESvAp9OWs1e1x3kzQcbhOOtiiYDUwAZjdg6OPbgqiuWC0C61y8mLy/3Y/CcIqaj1GdxuGioMa
70nifXIf7+TbmFskvyWT2i8R4Y5URioKxmwuV8fvzsM2UEV98vCkdZuiKrp67ey7fEtj7/zEK5eZ
OLJ/dcqQpZnfMN+yhyXjIKGhUJhnMgAfOB9GxukyeHrim6KZfYyk4R0FIdoslM6cvLzEU3UWf8FX
QslCifmJpJa7KRJSt+WOzX1Na88fRz/pfSPswxKCveAbvuEAE4npYybkgSAXcILj1cWrp7cpRg4X
74GQgwaTYQHShhgjPbcYVijdbzLyhCPuBeMGGioryL18M0y+HzJ19Azso38nSinEdQBc+cMgVwdJ
F4zUldoGx3UMIz7zFsXEyL8ly10cPewWRprplbvqUweYwOWXTa8KmzU+wlmJMqyIcAvTMWAeqGjp
0CmVS0wFvsxAWj7gPQbEkousPG1UTy+MpDxkrQKVOIbKd+xvr4eCc071OBmi20ldGyG0UwgVLPNq
c5w7X48T+GiBIPIyv+4+SToP8zAuB2rsIVWCEDUSv0/eJ/2q/HpS1LKjsTt0YxTTvvqh7IBESNTl
VA7l8TXAzDg6wh7b9wumBXF47gNpIuxGOi+dYWBGDeYh1WA6EpjnZnjDY6nztrf3IrJ8xmG8oWrC
m05XIaTW6WUA2Snia4E++PfFS0Un4D6YdvBw+2uI1EQ9K2wfC7R42lioYMEN0PcQrIVU8X6M7GED
cZ7ruRMYiyMESqAQfUPzTYCIB+souOzxZWa0hFBul0+eH+3Cyd0XoolNVXkvfMB2Fn0MljxYfaMt
FqovvHeEgg97R6/wj8teQGS7PuhwtR4YKGExnYPAMXS8dmGnoTR/zjFab4N+XeDxRyoduXVMZEkT
VxivQQHw5vpInYLxfN7IPxfJeNLmGZCNu1P2zbfEwhWsaViGoY5tGMvxbIfYD+YFvkLSioKuHSfw
ChFVC2AG7anj67yXvs3u+GEJ6SW59YLM6DZEQ8E4nl0+hHjZhBioBJqHqaj+fsQ/LMWlpZYH8+6E
ePcdOPSt9dBICr4ZzsuIkpj8E+rXcOROsCVxiymP9w7XvplBVn+d0THM4butTFgDwJMYUS+YykSM
cWEYlUTn2dMbjmXS/P7VE1yABGKAkiGNmJyO2NXQYb+ZIwbDKs0PpkvTeeu945ZzQpi+LiE+8mmX
s2qh2EiZ66Ovgc7rwCtiqNsSKLqle6R5/kKMhY3D5Dp7fmiRxZkRXIZa4dFVNHwMopcBg0zOMQdl
Oyo4JFOMZaTFrRG2CYwc+w+EfkWAGz8eOvlEG0A3wf9tQqWE8i5AHCN43gL4vMxN4rGsNVM5tmyh
nBnfEl/Xo5hvP7+UoTmmLhhiiPq/JWJtrkK2he5rySnJv2XYfBWoUToYXYMdNpXZEK3IpvSSlTR2
Ftvb7H9bP25YFQQtYf6Cs3OYzZ2Ic+zyIUU7VIcCOqwkrxkWTWAlsFfEuaSfgT+xQevW8Yp90XWG
HG7FwkaLHeUnO8C2V5lCEqdgXWFd8vQFvRSbpXBr0TRjyM8mvqDkPOsYQq9gC7EGlMSlJwRFxEpq
nXEKHEOj4kWgl8WRrZtamFGtm1mL4+IMdAEUd/DIhrbqkRNogRZQQiD0cNnjhjHOwS1HMmIUAmWt
Bdf9mMJigC17oQl08XKJaTnn7SxfHp6hmPACLlzg7jNj5j1nLIL1wijxLvXCvg/tfXdWGXufRH0y
z3FfIWIYpSgQED3zQd4kb/qZ2TBY5csrISzBgZc8MzjuJezK8tUlC+ygqkL+CG6+i/501Sjq2Eww
JEmOgW5zgrqUJ+oYLKbaCC+sLEQuN+poKSn2mIO6zblclVOmeKyYQ8xA3DOHLUrT9WUunjZVDJok
+31HeWDgvZSNH8K8m9Ij9Z8zzmaZS6gRJAxyFasm9r8VlpnE6snnT7kGERhp86d4Nfq3M40LfLES
gySgHiNQYfH0WHA1VRBvHqSb7wpbOH6q0/bDqfxklaKfYx6NAm7wuocw/By4evBxcALNQSuZh5Ao
Lx0woh9TTbnjAvQ+uPl8qwF9YslD2ThFCK0yoUxHmf3d7joKEt3tzeDJbyNPFPY6TSjlmDWUeSk3
yaQHHEkDQ/ItSt93th8Gm9AEWJ1zGHEUOR5DZNbo3XMOnJPUwGNATyMdHmO/p6C6k5UnZnLjB6Qp
Y/JApAgMHUfJvOY5IT+o3YQaYB/XI6H988/VqXCwfw3UMDvE2igna1B3JY4pTnwC9MKOlPEIEiHF
yf3T+FYnxndMwYkqBccN5+Iex48ZOIAUJm9N7GnhbXb/lEID9RE2YlQ1n9Uifkfp23uO5bOjMq03
ATHbXTG+daM7Q4RlOlL3VMoZlnXN/DG69JPGCaiWAcFM0O1ykH+NrJE5F1pYfU82tMICecPlVt6U
1WfaD+KVVAZ4fnpqtyvgwFTg1V/VQg3MK2f7gcK1ORf24EbEPZMMTnWJ9yZf8psfq+SzCFhRxfmu
+LeljsmQiaWPkWL5gjIDbJxibsPyTYN+BFW9LAdKqH5ghcCOJA9fEKMRx37tqD9b4A7DVeaEx3XO
uCDnBh6HhpJWBg9zOY743o01uO7bgz6TFVrSdh5v6cW3d3wQB9m5Eg6qt+mOw5Stapsv62WPuZLt
KdMULIxSl88iyBMdyfm+zkdPx71gCrq6w5rAxZTBvclx/lhyWEobzu0/z1+N3w02HYOcJFV2NINQ
6F/nr0ltdi+lyl6reMNbRM3N3h/U9wip5L7fV18obmjoUfyjlazC+/SBweDnDfXkcX5PJsPnrmYT
w1zohW6vGSZ7iANKGZGft4G9AAwoamfMA5YCNzNhi3dnE1PZYvjnr6Hqv5l8q//+Hj/ytq4X1e6P
dfpalRMFqaTq2gD6O6RgpFvirdyhQC2EavC9nuf28PVebubS3g6bVUHSwTCe656kMMsi1CO6gKC/
dpBX6w0OGEz+Tha+j0GNOSgKzjsUDuE24oCFdm48Mek8KJE9dLAUVJXvfLwsj4ElxtobWlViQ1cv
H84R2PebEl13DuTYj3IhceTe1vbyuECRsATOD9BjCFVlOjdJ5howaRqkH3esotCKgo/huFBGiTGQ
HAYg0HRmdHcjJr8QjlFHu2dE7TCJY8wgiGHvXJWwTErbVUfBKS3zIeGyfrkz1x81Zm5GYFGGipYu
ivkKI/bpbB1j8M8xgN3DVPSrgnY7rybXCCVLoHU+VfLl01qCnvk4WAuLAIjZ5YgQVVyA8LceFvNq
8Y95G24E1Jw5ZZL1wdhxeN1TKi3JYf+0OA8uNEVUER3+wVCRLthTtebAHCYLewixend56ylHBFWs
22cA5+wCxaI80SR+NN7p9o6XbFCf+NMMCMzhSQ62L2gft6ETdlExOQoyE1kTh525ZHTxtyQA63dR
AI5tmoZj27qqOT8M1U3TrtT2pT1X0P5TZVBS0JpfnPfF7I44CPQZ172p+QyeV+wGfOntbo+ZPFtv
V8qzze1NPZnfGKvd2KpT2BEBRcKzmDtvRh/kG3WHL121ahBJGf5t0awaaGwPNKhktg4UilgznqLA
ynMc49wLGq+FylAK/6hNGmiI9ps5ZPGSMwQ6I6cTgVecJGDzkGOOuLUJtQ1rpB4/z/bhBqOAlxKv
dShuRogOI2fj73wHO93U0zfWFG6yNEq/lMi8wrAY3rYxOV5Cj01eC53fZcHkUUAHgMR3XDSgcWPA
sBWIsIMHhjF6fXKHwj4gblb05b5yUt+EYxAWIqjMxoqfn+hQljwsMdS4b+yhJiw7gVAYzsU+wwjg
P3XGA8dA7rpObgH0JzyvXpWXlKGzaxsfhoGFoAlXA8ap/chBj2SF7XGiFnOtnPX94A5V47q+yaNq
zVlpDzMcav8W5aEL4Ocn4iYTRQD+qesKkRm/7p963bfKveifq14kqW54WNPH3hKGZmJTOVVb9k3I
/RIPbP/cy8RGkwJlMtZ0HXqIV5iPcNV4eiLYWznUVogtF7DNGNJgAcN4yKuQ0ZrH4Z/3y99fNmGg
rGHH0QC2fr3s7K7lUnwFs61KRhzm+AV8bAo29nYKBqMN8aMnZaNH0Gyj7l7nuKChfow/qtfQAuNI
vxWs9+F76Z/PHQ5u+lv8fksiG1YEHcTlg5Gx9okfRYXd3AiaDJITM4dd8edvofwOliORQZZ1S1Zl
IiF+3H0rVeQqU+rnit0WjwtcNEvMVV1mKZrXfRej/NOZZys0qG/1JlvpfjJSMIBSd8DgKxsSYiSm
LuGO8TTqcqb0xVe67xZ6hCFClvqXr1uwYc6brsEAlD1KGzHIvrJ7us4WTtIJ8/tRM3P8okaG4GVM
O6mpyMjSvGbcL+hwcK8LeEMOzy/KhnIqbyRk60zcoIBS7UTPdwoiCD8SLNE175O+r/gbUkE8obEV
YIoIPYdb+aWe/3znVPn3WRYkQ6iOo5skEf26AMwyq9Q+ez5XmIchK6ceL1+4+Aj7BcxDViA9dJUg
Hz54H1pCbXhd6bvnOj0gmYMQ/hhpCHK5WO6buo294+buEimNgVZIN7wlHxpTrAs7uXsWinpYVXsN
d1hmk9hFYq2JyXtUIe9D25rOQciQg8/YpPRv6CMxMxpMJWbw3l5UsYkn7a/v5VrAWAfKfZExQoD8
EgV84V9aZK/3bR8pVMqb5l1/BBm8QkiRB7xxkm33hUo5bPec2eO4cu8mZoMFyrQOTCnskuCLDEcD
gaevvd8nTdAu4ftLS67Rt+ecnBH9+8A8IDnCXXRsjG5D4/txCeqw/FJNxisWlH/UN3FY1xOayjrx
EZQQSEK8u36WNzy+HHOYdorXD2ElsGkW0uK+4KUmCyJeba/zAvOXlsFwzRwcTchxha6cLzhu9vCj
SFLeXOfMMdujM2CyXDEG5l4yJkfY1XK+GQjG8EZnxgu1B9omUsGbR2H6KvcqnkKHPy8aQsN/s9n9
OwDlP4tGM47WndetJ1gMHdqpgDhL9gb0FHjA8LUZZ3Jb0IbtmBdEXCv7OI7clY/ICyG90Oqjkry6
LQAoTXYdWW/0zKJhg/qM2QoA1bz8AOdLKgZC912GG8fuOXHG7dka9+cnYWnvrxDyyw1n4JxE9kFN
00gnsJKofIYWaxOBM4Du2phgRX2+bcpjQNwIJGg61sXlE5ry7NXPmMH5rZ9Mis2NtkubMgsMuoAG
1sMd8xXIb/Hq+gm1miOLmT7MTh4Uh1qkwpCcczLR8j1gayae8Iw61O86vbFwaIGeRjc3LowoppVl
7HdxmZYaTBT//Ch+8yBsy3IsDhxLY+P7wZoo9Ztd3OVnsTK6BGs/HbHASEooMZ3mL58k6uYf59u/
P8n8cVDkfZxfJKkqVq2eBu1d9eXUv17qoXVpgPS/suIvUcLKbwp5iisILIqqOzZUjF83pqq/Xnur
0x+r5rhPL7Muo79qGfCDpDk5QChGMVec5o4okx8MaRoeX/0OOfDPN1j9zR0mmNs0HVN1NM2yfyz1
W3c91jERsaukaMhqWXX3L1htF9rApvy8l8H1dUr0ZWIRQNMe8d/3TOU1fvZq6uVmxZp0OEuPUWas
uvj9+bgSf27azE9sIuvofnWva5u/JcL/c2j/eFYQjmSKEdWET/NPr/cvLo1yfdnlPUvwupMC+rD+
rkZpbMEqQTloIEHoxo49dIC2S6YnT3BEDZj5OdWrhtzo19cLEurlevmIj/ubouAEDNh59Ws48Vby
cjVlrPZ5oLNhSg9AB8yT4+zxl9X2u7At2lBZtjWdg8nRf7RxWqxlWq+Tqpia57omPEBgnXDX+p0K
W9SAC0A0FgqmeFAzZLuvTJl0CBDpvK/D4vqXq1HFQ/55QynqHE2mtZQN68ci0Mv07jiVk69uzdgQ
Iz8rcq5srBioVrhrYzqjKMdhiWhSauZXoHZbQ9Jcnl5EgqOKhUkVGMUuxsyabuF1KecZurA/L9Tf
0cwcXXN0QtZ1BxLejwb+YihOHbcpjtV0Qbwgek/F3X2g5mSYC+yPezwRgIb0lwryN/vCLx/740Gl
7TO9xXJyX9l80KMekeZsYAL9QG+XYhrIQf/n7/nbz7NkloUBm9BWf3zew3zwbQw9Xx15+219WWRa
eNVmCnV+lZu+pO7//Hm/C6Nj+emybeqy2AR+bLGJZDyrOjZRq6IYfQGyWmB2chVdWzkQikc1IyIW
7XXvRA6zLov5p/DymyoPJs7Jm1EUoXnPJ3+5KrH7/VyRhmLruqnoluNYP66qLS5tdzHqfHUtT7YU
+7ryGGYSKVPHE0S4o/qYUSoHlm785XGLVfSHz7V/7Mov+XLNbtkrX9U4cBNuN9ApaljwDnobp/vL
GfAbGqMt64qhaoamODopmb+eAVcFxauk2PdVy3SJ+oqwBVqLR2DZyyu9q1F/XetDq0fX9FxjM62H
sTRuq1na++2XDZyqkyajjI+atFLTN+X6lxxZ5b+E118v78daVNKrds31y2MlpLt50w5sPA/uFWxv
uw5KXvVbXA6bR/dOvjlIpv6i+UAXcMyzb63s/hbC988z//XZ2LKp2YZF8rtt/WfPZO2+RAh6vqKW
ugX38PIOpyYbkgGzSTdGkH5qE5TDHY55y1Id4Ji6M9ZP8CNtUY0YVa0gV4/7A5CduSJK06++DVS2
B+Pz+JWNjyda5mEz+EwxJeoRyzy9s/DdxABlSH2vI+AifcYVTRfuYS4ErcFBCR//WILh0RLqKNLm
Ev6/BNQ0g3JoHjDzDMpo2uJDxgwWpgtUMZxkn+N7qAwz5AfY3k/vS9xY8XzRMKtXR9SDjJyoxJPI
WYIR4/itbsrxJcRbYobdIxCEsB/VJzScFPH0qiFadccHSzLPmOIDRCRz2NK4WnSee7oujFCaPomN
ennm+mkMrs5ghKHltPySx8ymIVrrQ6ZoYTIXUywzvH/362qYh/UW0OQ9376GZfDn9/r3z5DJkmWp
hmrIP8sNuMiP50vhvR5D3ZjiX40ecgxwPbFHst8Jd7qdekI9BgeqmgozPotUgwbmEflXHlK9gPYp
yEZReIpo1UZ4n/mY1kf6QJ+DtwyYFI2v7qEehJcF8WJDpnl6UI7uMFbaU7V4zauoOLyiagEC9/Wc
WhAx8MmJjIWDMVX6l73kN8eqrXCsim+rqTCxf7ze2SszDOOY3xk+YNZCnOeFrjHfHpNdQ8pH3cRu
TJPc6GTimJKrtgA9ICDPTgpL+T1vTxR8oAwX6MkN1ACtf/rsTbM/P5H/njfiGg1F1iyZs9/5MVnI
blqVthrXyNHf4xvAfitcBrJjRK3599P0v/srFGgCJGWCRh3D/vlxseKU8SvltHEGusuYtwrRdPlp
AJs198wjTtXLNRixj98QQ44OAzS4gV4zA9s+pR5yeQbJrYHuSTvdEVFjk18P9QW8exGEPEcX4qW2
+3pRPg8qzJ+Zk2B9V9JxXbDKo+2UvHIrLeBLZaCN/nWtjhnZMFg1PdRgDHoHgjpmDy9vKXjd1YsZ
YwjMRR13DL8hkY+TNSJqLMQ+//wY+Pq/2W1JhTXY3ngWqvlzVFVfk/tL17t8RSLIN/rEsNgh0hfe
cdag8GFrBWmE79yGyQUhQ505Zn6GM6IN5wbYOngCf/cWeeK38NaOmiXQDGzMhfBVBELeGxE3W3Bb
q3/osAZ1egKLCxi8e2LICB85tqN0a+s06SRpRPSEaHSYUt5WZAYgSIPd6hHzBqnCgeNT+fyTr66K
ofOpI28aottqxqhrAHkgmRGgBrQcaQfsEffYqnVhhbQYSNI7kvgkBRXeffHCdDvYDbIr+7jKe/wv
0EMm8B6Dt7cXwSMVNOG5+oCUGkqfGMRvqqGFOYsfR/IIVjlQaDkhD3bSRo9gg11USrI0ROIVn4CY
B4wHJ06FVzz/aoaCjKBuUco6uPilbCUMxPhWKiSEowunZ1gN72RVRDI3Pv4EeCfCiiSzSUrr/jq9
vTUjoXhFJQ35JsT3PIQWfLC7Fmz+Nq1x5twrB2cIMjKkEJ2pFexut4yQrOD/iFDx4/Gmh9pbGqUR
7pp2ePvUR00/RXA1xWjj2PpPYm+4rGukqOAB414a9GsBwlH67CvSxQFAbB9/f3xh2ZWlIQOzAZOm
t5viQamJjl98i/EREj7+JCNzmQ1gsx1u4RWKRhwRlMFaXkKI0zGyV8/yGEwCFT4J5GeqPcIh+MuF
9pYEZYg+CUQLk7w5ZhKeCgZJ/CCrvxhyR+DPjUlx5rLIiATUx8cFPgMMIFKn6VfwFYZjqeBCtE6C
RsXVu53Wq4Qfxxn86L32QIYrwPxWKKeXV2jZCKKgfRE2ATD4mOKyDyE5wDrXZQY+18RlJWsUeHyC
XwE6CiE31C6Y3EKBKYILgF/4fKg6oT01FvQEEbahDM9w+hH2U3aeD19Iyo4lolPdpTr4JqJk0nDg
EVUwqUZxVL85oE4aIxtIrUirb4uEYtvVxnCtGOqoLnZB7M7ua8qBPa2H5WeKmcerm9Z2toXQzayT
0T8iwVjMFLmnPoaKC3L6ZqZvATcT8SNs8GX/FmGyy08Sb4LRUVAQFf+pAUqBjHFv8fGF9HYu3DPP
9fByVULXpIk+zSfxpuFsVLw+yj0ZuAwzL6zEAehaLYxVxrvlOG2EkITMJJJv++ob+QG2ubjBUHVA
uHYbJo3sjZZbYQSemUz7bhtjDJtHDBlpOyFF49+BqwEWu9iWH0Usk88gfIaAzNfxsiQLkGh0E6Nq
6INuycCIfE+PYSjETwoWfSH+U+WZDEphpGD+2DDXykFSi/AexsD+vcuIaPDhzGoKKcyjoIUJI8QL
fELMrA9l3gwyLZ1X17XD9v8kWwpY0hjAufaOmDzepjDquZLca7Yiu1BFDN8MPohWH8Tcji99ENpw
0MtqXV7gpGvJMI2fCLWHOuC0nH9hpgmUy8AxFUxOwIdbiE8SKoUZYjtKv2sNHRI7EXyO3Sevjlhi
KRymzqfAYuUg3T1gtQD5C20rboPzJ3SPUUeM0p0XsBeR9oUnqcBCA8WrP7mVBJYjNxpA6cLmDmzW
ZXbuMsKDDIo6QP8/0s5rqXFtXdtXpCrlcIqDbGMbbMA0nKjoblDOWVf/P2Ku+W8QLrvW3gcrdGJI
QyN84Q3WyZTm6JABf5ixY/hzk9tn9BJCyxv81dZbvXC4vCHQCo6keypm4hbBdbSXM4B37ogzNSFb
mr8lCAij5tUodgiWPyQ2Ne+G2ROeTFtTd+8ic340QR0iBzsjkCA61H9BGoFUitw+vPZTu40f6edD
yfduaXGj3w0B/zAC6NVHQQXf08CiSmC00Jn/8wyKfAWGee49vKNKAg8VqwRzNDhkq/Eq3kJ4zJ+J
cWidclgqtNRfkUOYY3BsgisFbbWQ7X4jAV+FYopo7O/0t7Hmk4ABstaJDuLmr5A896l3Gwwz9CcX
wfg+3jEqcQFDcdQGrH2o22Dn/B16nHVg6hQLCtqLFibtC75eN+I9eeyouHcj7ORfY9Q+QMpHkXMO
rgn9T3cZ7UA7OCD6uNPYn/UNsE7fmP+SKVUBgzHuxnCsGlbl3h1u6rfgLy0U/ul99IKpFqBz4pLk
cdyQxkp5jtkC5p0xArmXzi/khtpH6RT+VZfKB0CYfK3jxHtSUPNJQLt1iC2UPXydYOWqc6mfx+wX
/5YEUzuqyPRxnCZrbV+a5BGlucZF2Vt6d9HvVkJfxUpfeg9CarYfM1LVtU0sMsCX1G+qsR7A+orz
ag+glo9AtDOHyy/85YKXtBHlhhgduivILwDRTnAVn+fPerUX4Cbd0pWx0FoAUHg35/QGOAyCRVyp
6pMzLINiL8kaBjy7cFu+QIJ6sXAE4G5b0IRcAL7DhDdFJq96F4Fo0ordEX8hFzAey9ET8HEDxdtX
GbWB/I7bwBZRh30RkOla68vwLwadO1beUsZqWl2pcMyAdo6HP3Ya/hHBuRkVkIX7IXBfLfJndwnY
y5qzO4EbonU/IOFOMa9fEcEtEtu450YDWkwfkTSMq/q2d9APGBm/vFR/24JWlVCuuqk49pKbee5t
nVxeq79oSWk2HRGpZw/pa2eJpBgR0LAAJrfyXi20RJxFhKwbbX3zSrf9XABuyoYqi5quK7I2CcCj
Sus7X9PjYwIfzK+PKfkYZUi5MpAi3GWQby5HmvLP0or5WVihm6ho2o+Iv1YKh+2VJ8eMZR2fdH/n
i86mqJpFB5Elsg5OgNYiDb4uDW0joNiTnTRUC/W247jGFBFmkUIt2IWOMDj16vLjST9rkTyeLhmm
qIg07KatTtVNS9GvAmqRpj2op6STl0XWzWvhI/bQPTTmHklUyxbzVdhoV0oe+jjbkxqDZFqWZlBQ
hTc7zU/Nvs5NKVBiUPXAzENzZgzBbegpOz6Lk4T3MXpJHovUzQQk2C3ChA5Iuhk1O68aTSso5FvE
1qOCmYYzq4pcFl+Q31tnNYcmhehINOcpMC9T1LZ9vhg8bx/rT7H0kHUnEwhVLNarxMd9HaBpD0hZ
ktelthh0xMhwcrNQtyxQAaNTUCb9jMjMf5HMfouY3SiDpofaITf3RfRbx1w0lCo87UU75T1SEOAB
TQRfK+a3Jp3dIqZqQZ35yucbC3NfJ9AyRtyIJpPgyZKkGBMqt6aawoAgHJLmnPdOiVIDdJtOe4rK
aicH3HH6rjLAPhikJXTNRC6JshXmYvraNcTLPadaWqzM5DXVr1Tbphtt+mSTIrcZe27mlpV7DPHF
JRArELXcVJgpp3iyXhlrmuZ+jqWT88uWbprUVr8X9lqhKqTCDd2jWx/9yK6SVSdvkCS7+lLSufk2
JENUTfayxMr9PpJJCjfQsmIkH6Yt51jDxiSNd3Igi68SJ5qgbwbVrsFjN29ig/PYqYLDFh0M7h4e
KfOKKyfatUeavLyZOVYvirF7FKw3Md6I2VuJtX2yH8v0UnMXsHUuL7pzs20YJjR30bBkXZ+uOUvt
Ozc0YUcMXJ33Wn6rVpsMk73keHmgH43h8bt+HWmyhjSnyBSn0oSDhssLwUHiH8OGVLXf1N2mrw+x
ns8zSqAB6K6OW7PfBLQNVLQ7LZNKhEICcqe34IxCkihtlRjJ3PAkArhN65F+VHiw0f4Xg+eY48cM
fhVklmr/23I3XguIyiVUyK40VuRp3WH6TiOC4ks3LUxCKatCVTh8vgld+UrYcNqNK0jQkOSJoSdD
i7bCtVPKC6nCfoTMstp3AeFT9WRad6125/fHLrgVgI0j5zk+tanV2Bn8uTz/02bl9FEnd6WRGLrL
pSYcWnkTFM9ObZvlTOvsy6NI0xtyHIZmKA0Yiy0laeNJ8mVGcrVrZc+JmBEVfy1UKUAadBsRSjJl
3oFqhfHe9dcGHaf568FpKKZkcefRhrNE8EqTz5APAk1BS46P4FOMQUF098nLF3GJlQdZlrI30mcf
tAhVd53bpRx+X35peVy6l8afzG2ZS0kSJYyPKKUY4O2Q3Ob1q6o8ByWpFR4+cFlREqX/ZfjyUQfy
QRKfUiLKIAkgP+pvRN32yt86lHlw4Zef7ky/lNmRdEPTTFOnbDzZeGLgVHHd5kRJGPmCykf9K3BP
bbiPLPSZx3J/+zxGTTrkhvZ3BxaXiiZ8kFycXX6S6RL8/Ex0y0QDKBbdyEljqpe0JsirFAP1+lj6
GymAixz/7qPk/zbOZxT3ZQ16NDucTo7io+y0wF3xMoVHxOym2pWpVX8qU5icmYAAKAPr/Nfkw7dN
LuW14UbHDgbtMJPjhYjEEkLUzrFyn/j6foE7OfLCO65MS10lUP7w1KTXLpApoKek2c0zGtKD+FTC
+oVZ1yFqOCthO0f5StF3knFbC78NKX9Q0qUn1/O8OzUAkOHS4gS9UFGBvvyNpOmFwEeSTc2UJZmr
UWHVfN/A8dCDa+iy8JilL2X4UOnkdVUxj4yj4S14ZCRlUgBydb5UHQQG4cfVaG5gcIgMdnvlYaZh
B8+iiPoIOudReJjJbRi4LGmx6+NjhGxiZrOn83oVchW6+SLNny+/+WdgMdnFyKEA2UXaY4wHJkdX
UQyOGUpKcBzrjWTZikRSeSMPqwre2UP45v4Gcam/picIPBp05T+w9lRa9oBI5ymS8O9yhtLfUsOs
SprLBS48EPb7PThcBKD7/actatRtA9LObisdYrI+OM/1ksIGkwyiaJkvm3f8V+FHblxcLmloWntj
uAm3ycn4IP7AAYbkFgaiAAJXAkS/RCXVljGJBh89jtZS4qUg+4ftTBXfvwe+japHPc/aR8BeZIKX
p0w7s1jAOOsiawZMhTw9Wiq1chHqlSGV0S84FH+cp+SX5S9C7GChuf9pMeEsCVj3KGyoC5PlDZib
BOA2uY9frXiE/onv7dNwOyA1ycEEkjCcr80XkLA1fxk9sp7OKApKc72YI1hjwsZKIaU+UpETQdwo
NxJkCaQE4xDg7wKr4vR3+kw57PJrqmcOLjAFxOaqSGLzAwnbim3gyz4BS0+NOtnKNhItp2Ar4L+u
HpS7ekPFyh45k+ahpa3wice2452Ji7pAAan43cLiRD7qGReBTYgRxK/8cUD4r9jXj6gAUjBwEHG/
/NDymbNJlccdxH1ospsn7fhQrsM4a0SfK3hRKgchdmDmkG+lR6HZROM9yClTwrRBobaA4QVRNAB6
Lf51S9qho0wMnXSLwpcT2Ndj7/NPR6/Gsri1aU1/P2bUKmus1uz9I9Egd0EfYj1pu9GpMQ8dVEV/
Z/KEBqny5VlRxstuusllbiCRy5DDQ5wcKSEnipN4HSYNuFg3j8k2ele1pf7R75tnXwDcG65Myt3b
AIvwFwRbuqPvLfQbstcXv9xZ7y4hKdxPSqFH96428dy6/IA/Aii+mKqosAf4aoRS01PIBDRQOrrj
HU1Zhd5FjJbs0vZQ0dXIcrps1CCxHA+vLPFzQQLDWixzRR//M5kXMUpiCikuO1k74gbAUSvH4TKs
78zwZIxubsXe8YObx03cNLM0Bqg9rh4o15dff5r/fL69JlPEUBSdI39yofp97lWpx9vLKE2xIlga
mb5xrLfCNG+EfNuLVwY8++KfmQ9TbqjmdCFmoio6eqeQdHOvFENw35jJrZUbtoS+bKK+pWIz62o6
ZKDjpICW84MTgRUGdRoE6FaiR3N5Bn4uAFVEMcuQ+Bqawv6YTEFiydVQZ4l7zMljEE3J9sQOEdod
ajLfVoQRzZUp+HG6jQNSMjFEiztfEicDuk6fgAtlQJKXTADAtOCqCa+hg35k28ZkmElgoWi537kx
qW0vb6Tk0AcnwXzWg30IVJcSjg7fZUhh5m6U8ilucRsGzOdQQlMBcXsEGkyG93hlrn+cQpNnmq76
UB2yTuOZ1ATWtoIAY8R1uS+kt2OibMpmXzm0IszD5WHPTTg1Mkp1BMKSbI1P9SU+TfzYkZuKUZW6
ws2MOlgOy2Zh5dKVktzPgiDv93Wk8TT8MpLMqxWt4bsop+3LCFUxFCTToyJhjRzshwybt0PR00sE
I61eCad+IqBUUUMsX+H9+B+20fexfYXybOJFzoG9xY1joZ1EgSXDBSFGNCS/dSlwc+FoyIKlcLox
mSdjrrMr1SRJmR74k8eYTHanGV1ReL6DtPwIVN1k0RtxBll5jb+zV/224C3SYWjcDwM9wWufWr42
/OQLRIMa1EXLLBQZ1fLEB20QR9JS8JpZM3bT8l+F/xgM/o2mleu+35vEQUnGTVjfZ/1TRVPfXLvJ
U4qYQyW9Gr20Ifa9vBx/rJIxZwckrnMbaqCYp3mZ2AlW3PWmd+z6PceNaC6iYSuhEUpCQu2tGV4S
b4PIkyy/XRl5OjuTkaeZmlHLSmDp3DrEKFL6miHL1YAB6wTCFApesOFru0fNuFe3JbNVVlcQPNL4
9b+GA58PYILgoX+AuOD02lNRFhT61oBBaO7L8LlNFxRZJTLSULBL+aTSuaVsbPy3yNjPYdkXqoqe
Ian5ZG9kXiMNrqV4R63aJNahjihT3UWyXUFV8JQrO3GaRY2DjVmqolmGwQceg/gvh4Dle6LVdrJ3
LHBKxIP13+JtFG287hrScBpfTQebxHVVnYlpELbecUDbuD6KAxmv9hE6JErgclX6jbQejfaNmc31
a4OPbzL9mgS6VM4tClCk5N/fNI61ofbaiugheFDAYteY+mBpGufLHI+IRKEaJz1UJrQ/yQOSisRg
hWhrbGsYZg/IJHWn/8X6lsHrqQqNEVBbk8OnKLXeqAceKCyyZVEdiu7EwvKSRZvuZOdN9W4JbagC
sadNMp7Lo09jqc9P8WXwydGTV3FZWUbpjahvQznx3XvYH/ktiFNq13177WXP7SWIJixnNhMw08l4
ShLScHJyhBj857j4aJQ3wBVVhiGm+9YUJ4VoORgTvWtQ4DFwmH51BT4DMGAwt1Bevn/1Oo5lxzO4
ZaICUzcmkh7Xy+Wp/BGUjXP5ZYwptjnz+rYIFJUYSR3DJIGlRIhMB0RE+yDBUFXfXQ1Nz63mcc/S
CRlJPFP6XSlHpuc0DcEJEJx+QTWJ8ajbXq2fQoL/NoUmP54KoULYPQ4lkoB8n8I2zuowquJwC2kI
cJdDDdpKH+UQX8Aa87QY67HMw2VSOhAk9f1r05KjqeYqkD9KCZmdX3rtrpMKYeHwuTSUdaZpNw0C
hdJg3sotUk4tFteQWdOgWJWtHenebWHeYwVe+fXaCKiRAAVSTkKAFACdZgL/UIXk3qKs0bsfiW/X
OL5kH67uL2p0XQsXJpx7lCWc9A4xflO1le4kvMiwa3HrNynkCdSPbIBNo9a3Ek0rrdcobiJBFPQr
To9ZpR/0auPS3Raox6SKsbTUjW89aQNQWbAtmv4uhdnCiIxlUyN20CsIxdO35cYGQh8A3wBspTfB
Mqr1G6GGkA33aECQgxnp427rSIfGS4ALGJBimufxfRNa4nkyj3MRnXLSCw0SuoKZZvtU095z0Qzq
2nkIFcwQkD9isvhtZYRfNXkzl/x4LnjiTh3l35J0HQclcTISsA7yODpUNRFnpwEw0VD+dqCDRnyx
tMAK9tHAQZg3CbOdJD/5pWBXylPt70uXSBdP1PEte6n+qCN84xvthmZiKBU3aFrq6qGjAhAfmxjv
uPYlRp1flx47JFPrD086ibGKuPab2dmu2q0c4AS6wr+vidqxm+VZ2ghUgC/uQkshvGrufN23sxBJ
yDyeZ/DjfNusRDsSngPhuYx3YXdMxshQ3VnuWzj8lmRzZlHixFQhHfobAd76EJzM4hAgwVRWqEG1
m25AyS0Bl5DGJ6d27QYkd+Dp5BOAoDxEoJxXq4mOpoGtjjvntPfkhxrlBLGlKiUh0mPuo6dMRZ8E
MdiB6UUbRlA9aDtwsVX/1MbtsmySZRrG9w5FzhbpxLjzkVPFR1uHuxdrhGoU+IKT0ZjzSNWJFd4p
y+DgykMqT0Ja0oaXUMNUFmKNBSRbWBvUjSvDkbWceV4h5LtLEufmpdVfLdiyrvUCKVryzLlZf+QY
BuRBcyeIOYTlfcOMFh7IAz6U7xZvvqvc+V3yOjDplbDzWM4uKjbNQYzAi0RLqIaNtheGlRk3N5ZI
XUpetvVeEj8QxSujfhbX6So1XnvQxF6mr3RnrTjWvNb9lYY0rF5gs4zQZ8SyzagMxDXCrwc5En5X
VbswRHFlaN61YPR7cvTzKJpko5Jf6U3RqPFWQ7dc8t5aPH4BVtJboR5oDLu6RYsAQ08WGB+Mtk5A
/shJkmJGdvnQ/37+/vskgIkVpESoUk2CNLHq+z5JsJzzyVJQXe7scbexK3vnGrDk2lCTOCGWSk1y
zTTYYlaIP5qQ2br15ECRSK+kQxMEy8+XmlzSRpsUXeIWlJTdt9H+D7KZGJyShvVuLk29eKn6fCuY
1VaKBlhzSF1ufDaFZJz8wd8rVbxUhwH4HDoRIua/l2f8e6T678ONigMyLBXtM1H5EqnGQuuZSV3F
2zIeMQYpx0FgjAd1xP9zmisBy6R7+3O4yVILhKbNXBGJmsxaA25tgFY/ICHhDOvhl9McsXCOynn3
yGuCNwwBjqKwry2qAWQqHnILXebkn4elfRXqP0lL/vNk0FuZA0umNjO5j2vDyOLeM/2tgbhjsa4e
SpRAgHmjzagf+VYg/Nr15bn/Hi3+Z0jUEUxFkmCzieMS/TL3gxBYWiEm7Ds0nkb/FvWUjghFC+R2
sSMl5Zq+POKk1fTvkLpF7xZO0j9RyZchnSbMkkIpiTrAfnOkddmmjvo3v8XUjkCBWwqPtrHixX3b
YR8qCS1wx32nfBTB78I3rqy+sycPvQzAIKTDljndhFHNodKG6VYoF2L5zn7X9Xdffbry1t/D5P+8
9ZdhJt82MZQq7DxiLc5SoilBAn4YgHgOToQgpf9W9cAxudfi+uPyyGe/8JeBJ8vd6vkIkeOl2zz8
yIOViS5DshWjN/VP3MyE1r482tm9/GW0MeT88nEzK890T1X8cTYhAmrGQQYb6+9q/TX6L1EHP+d0
/LRfBuvDuOrr3g+3sYAwWcjdNCPqRCSmADh6Goifry2Wz7rw/2QdP4ec7Bc1lTLDlJxwmxKOxP1j
hGKDhTqwAO9f1NyZ3KCmhyyAT3HP79F0cTCq5JSNUEmXkMc1YZh0SMKZSL2igNW7/TLtoelgjWLh
tduG2y5HKAztgfCXikKi6HlLp/8b9AcBfafSfRoU2wRpLQeP6Kzgf6rO/m8fcJLJY2UAjs+tom1X
LGAzB1gFSM1HLNgcB03t/3es1Z/zOa7eL5/QsMJSKn0rHG9bvzqJHdKF0MdxPg8X1n2n3qJmcfkF
xy904Qtak6tQ9tS06is5uIsgKUCYKCFCU/peetfKsJ/E40sjTZZn2FuV4yl9uK2M6rbBcVo26g+4
qYoC1lscfhlhOm80jLrd4F6R/4lus+HVb7q55KGVV/fLNihwZzwRfRhCsw3zfBaMqY234YzijqbA
OTORAr08QxOhhR8fxZouclUqwnJwo636ijp/hoRbMavf43dtXMh0pyjJL8JfES5A2bWhx9m/NGeT
5WeFatGLaU9nVRzBE7K3yQ3yOWwCVTItDNrRpS/aXa9tIiO8svQn6f6/760Y1K0VbSygf1+M6OBF
NNwiIgPjLQ/wzsOiID4kUCIzCX8H9KTiA1/j8myfX4+GTAULZDF0/e+DKnREK6FhPTamnQ4LOOK1
viqiFcaqlwcal9vPqf2fgSZHc5lQojOHnBtIRqoInWy822qbOuGVb3j2hWj70MvUKDFo4yf+sqVD
TIgztdT8LabZckhCtinwx/IOYm5ffiH52kjTOzUrFb1o9XBbL7oYs01/A7CFZJMt7dUH19mOHsVm
m9tqp+3i4VdToG+swkcGE91nyLngsmCVrzpVAsMX172M4qJKcAyenPxe0SkewNWX7i8/9tkrkpIs
nT7UI8gxvs9P4Ot6qwdGsDUTe0DGDisIxKDwFB91wJeXx5oU+f+zpE2RcpJFkcyaiiMUmQC6QVTC
rewssmIuoY9ykpA/TzaIRGvGnCpkB2ngWkg/4en/GHdKzayEUkLbJAu3jmvZTeE/KQhkZsgUK9Lc
r7dm5czFWlohNdI21bKMYZPimFPmr7r1USPWj+/4qutxVCYdNLR4oyrF06BTTsYFp32/MkljSjfd
GcCvNQphKih6c7IF8y5sdVX24q33N3fjW2Ky1DcW1IWUCGVQ9KvJiOFHXBl1gi/5Z47Az9DsJ9kU
lekcNaHgEkngFC8N+qyoqU94UNKkvRThyMpaRIFzGVHPTpUc/l+6UetylTfqbYGqKX+Gu3y4aDAR
DGHaaR0ggfKxG54d7Re9jbnQpBtstvPYv7ViyFVKDhISrTLxzar8mQToPYCXxo2rvpflhlduYw83
AbTaMOVzXyWUprN8Q7Gl1rt5mr618fCuNnjctCuv7G+K+jUsnsvBWbQU+TBwH89mCeiy/JTnBnZk
u9AXIY68JukbqA8wuzXGMb2tlrtGLWy9PqjWU9BTTas2VjOsMkqrKVe+9EKlchzZx2GzDWD+y08D
Uq0UAzTqHIYVz6m+3BjsT2T3bloU1alUJtGmxwuExHUYt3VrGxn0z4zSW4VVXAbZlzAqoIojdMYs
N/gZKcKshb9u43hmwnntzcxW43puCuh8oTZsUPYcmtG68zYKlJvcQHIQu8Gm3VrNq5mZ6DqAY8Km
RxFKCkzRzuhuWkQfmfigwOIgLDEEwS8Q9kI/QNLU5XUYHxTpYLrwb4Q939720zXtB1vKWx+R4Wcv
qdcRpDrJuOsEqGaXV9vZCsDXxTa525TKkyh1E5gT12VIJBk4GjciLQmKQCoziWCWZeZI4gu3vkgJ
14QljWCXOLpAMvXVvQxORjSjMS1UZWl95fHOpUd0q6C5o3EATGfyeJbZ6aXQJelWbRAjr+m+Y9SE
s5WJg4oMebHqZmLU4+2+Dytc47obXMVnjfTaRdEKKSKFqlyMsmWgc3b7wdLJpSvBwdnIXwdJO8r9
jFoa42X05VqTwiSpw4oTzYgZh3heGOF3mbGQALXBQinoKA0ulx5awfW7q+DUAXAnhssxRFhrGOpY
gHUXLHltrNJKLEa/edOSfh2K7E0XmoHtGNIsl1cq1LN8OGXgTtThrwfrmpqi7MarIlZWAdL1Pq1S
semvfIQJVuOfAwlYK2cwPWHV0Calr1ptSmNAOGHbo0JeOg++8yD5mFPN1WA9Kq1QZY12hfkQKAeU
0hxh6To8Ne2dWRFtqDpeWRNjoDA9lr8+zmRN6HGTZWLQBlt90OctTrWB9SSjzDdWpsbwjA1MMOru
XbNYtt2mcfWbYxMGt31sLUrtXR3wtDexshQhkLpP+jCsu/xaWn8uqEIJbJQDG+lX03Ub11kkBaoW
bFtxYwHeGRAca+ceXGsKCaV4EtSda3ZYBmGUjTJkNhs5gmyqnj7A5emSPqXdfs4Xz0FNBVDylNQh
apFYBb1egEwUlkgAglpCTnoOeX/pbwSELKEC70Z28SjdCOsT/Uma3DNzjRqZDat8h0YhUqUdf1+6
jXfRkkNsHi2TZW4Xq9T2F5x7pT0aNPEr5z648x4wkeVvJ8t4Ua1SLMD+KLNwjdyq3d2geQiRVFvQ
TllgRGRzl9uxbUE0zZDR7+f9nH88q38lb2xZULAi8pj9bfRKRxyFcP3obUZ2PP7Sdrlqn52juVfW
4TOyFPO/xc3D+OfeorIb21xVM5yigXwvRm/om5fiBrTw3FtX22ZeP3jIXKRoKKR30SL7VJv21ghb
ookA1R/jBa6znbRWHkcZ5msMhXPx6Yjl+/eDjAv8y5HRGYPsuL0Ub1X5QCmZQlcxvNKEbbor9d3P
zGT66VGk+mTaSGDSJodTp2al0eZqsJWMJyl4asSl1r2H9SGiK2II96w7AUIM7sOX15z8qSH2Y2DQ
BUDXqJ8p0w4p8uBFNjQK1XLRjkFTmfHecF8tekmWmIHWnoGq2FXiu0c8USabztio5jbLfPxXUftO
9k60MYz+lyCLMFDTOd1OSSoWXa3d0AadqU06E4XmQVVfItBKFp7B0TJHH3J4rHsiBXbTyOEroxXa
ApX/hk+ID0o7wAdth3A67aDOoNS2BOc6SNBRVmp4DKJmk6nSXC1Y2Em2L7XINiR35TjiosaBS+Yq
0dL2RTf7GU8ccNc4+NLB8SBo8WvhToLYHZcHOV+FMqo7ljq+33iVRtFhUEVKQCOoRZC3HpYYtGYw
eUPPEtB3uYCvquu3irmi0Fj2BzpmPs9bYKSIFZQBMzGaK7RYYYuODqdLoUameEEKSpgcV0DA/YUO
jTELUZhVnrRgQ1ZVFraI2DYg/WARqE9C/z4uM/emEhala1N68pGpNOckFyqCJjDZEBvsAzwFdQgz
2Xvs4lC87eJ962UYxR6Kk6sfC8WfZQj0S64d6seIWnBoPXX5xhFRTsqjmZJ8WOFKiufEfThlFe96
cpDKU1Wh4r+N5Zlk3MdYiOaODTfAROU42FACjMcGY3+roHHfIZFZFPdyiRMZtlECEMxCXgyWA+lr
1uD3KOFdhaqk7946An5LgAksrBKXWNfKGLnkKzla4EWVB0sdvy+UFtv4VdOQKwH1gI1YGKGNYf5V
NdRxSneWoeVQoHQEkrKQRbzezbmQ9/NSQJZYDbGvj8iBx8B1IXZ3cXxwUMWLwGXQaHKQXe22vL1T
Ib7A72UNEP5YA83Wz0z5o1JfWoqq1K1vONghMDKKtJIpCFYlEknt4fJ+O1uhYK/9/+02uRKDoNQ5
Uapg61WL0JrnEUzY+4a5cnaufN+ah7r6uDzkuTMMnBhBAXgW1ZhitaLUlVw9CYMtcIRUttN2x0t6
0jq5huc4W3X6OtLk3Qwl68tMo7TKSDodgNYOsLaPSjsuX8c8EShPtBHZIkWyEUCvd2125TibwMT/
CYAsOswEwshPyeKk+uQMvGhnZv3jLWST0ygElKxf05vlHQL/sf3u2/fVzeJGmr2J883Csl82mwe4
+lee4mzODnMLEDABBRGn8v3ayAa5EwtTCO9q5z5XBFuUhBuZwptFC0ij4V8AQ3dG5wVp1pcPsXQt
phl//vRMtxRYuKCpTLi4k2srrqw68fsE9YJ4kbBpK/Jx1a2Xst6hVMSvC1S3kHoVZ15GF6PITvia
X151Zxc66BukwND7hGIyudAEygZDkofJ1iG0qG1Isbp0qyTr0nzSpPWQP5WqfXnInwsdAhBJODqp
ZEKSNhnRd1wpGVRusqFYxCz0bEYEJ6vvV4GXP0PG7wNNFplieE6eKkGwdZ7qvXnvP15D451Zxoxg
iHw71rL2j1jzl7gjBstQmoaQbJNKmZfmgwVhQbsDLjWX8t/egFAYXYo2+CvgzidAMqpQmUYNTpiH
JsGfk9x4MPSVch/j59L9zVR0aKwnoXhydWRsYIGhhGfU6U0FqiF1M8qyIGdgt13+HtqPVTi+xCc+
1dDBKU1WYeNrBM0WnUluQSPdgIC6HjaNP+P7SmcMFhk0aJRl+fbfd1rsqX1olQYNpI/qT6Nse3yo
cptrQ5l51kzF3g2ZovfL7zVBSI+HzLdBP5f+l69Taa7cJUIeb/MM8M+D4WBKcCgxeMXyuF3I6lwE
7SPIry5AVHNNVij45ZV48dzcShCaYP4ao4LdpODVBGki1i6ZlSncRw6QlKerfP6fVU4qal+GGB/h
y1uWRqbqVcXUZtUvAa9BZVWGr6DMNGuBL+CVKT33HSUswjWUjWEOfpoBfBmsdREyq0uyMMVcc1QY
cNkJtjD48zZyOyJ8TFhobrvJiyuHxpkeD68JkhfSBkLAiDh8f81ecvPK6Lkxyg1qcYudONuRDK0f
j+b6/b1/udkuFtVxtWmxvFgdTv+b1/4y+OTGTBzZ6QdCmC3YPN1aCM1aNX61yk4BCYb0UglcKHoF
aqdda9OcfW2Ag9xOaDXi0T7ZnFmVqWYX06ZxBAQ+6EMeWg0po+QJrNJiRICZ+lo03vwuXBUK8tyy
R7OUIpOm2bKCD7K4rmkNSN2TFMYowJOYyehdkIE5pInjj8g3gHsSZLeuTNm4o6c7/uuDT+7WQJWr
qBNcdE/lQ+j/ot90J+A0UFjxrRBjWzpG2pq46uV3p0hAqREUO7icRcXRa9JbMe4QDO1OQajO6dFe
ebZzq3i87Ag8IL+ykL+vpcxwq97xRuRReivhB0fCit+1RsVtjZ9GYs6RVbRo31/TMzh7In0deHL1
RbVTWWVH9qhSaR+MYdnA/JUXrevPI1DUlGDpFyhj6ZQouANkZpCMCAn5B2HY/2YSRgYcEGZ285SV
4Eit30uC6IPO2Sk4baa2wcvzCMAkCrOdcyMT/5H1ZJb1XzfIMMOgTaIoOttZnUYAg5W0OhXbz9Y3
mZ9vUUmw1iMc7so7njt+vw40uXYSsSuGPAYLIofgqUowgn6BQ4SLnua7Wbn3nRJuRGPrxQXlNaS5
knw54lV1K1op+evlhzl3To9UUYpYQHJQC/i+6BpPEkN2ub/VnWxmAGml3DueliGvbWgv4DIvj3cm
zJdhBaHtKnF2EJ1MXt733cqMYwXvSdEuED9rNjGZ9gisDbgQSV7BbzT6y1jjRV11FhvI7V3Lo87F
eqpIWEGbV9Xk6andaWrqtBTLttTIdMxn44OIMSxETwBnl1/37EjcS0jvI/EjT/e01qjKEIojrAOb
WkjQJPN++FsuD3APr+QNZ2oxzOyXsSbbOGhiNRettMca8/QrQ03vpNzdotS4u7vzF+v12pb2f+o/
yK7Zz9rCnr1tVit3qb0cVpdf+UyrgedAlVUCUg1ddcosVLW0cXOV5zjN56/rZTq7eTdmN4vFbPbx
9++1NtrZq0hFQelTi92gdv19AbtSHwp6O66n+o0iTdLhmovyIKap4z3kZ806dke5PfAlErBudFA9
E5jQRkTLS1PIrHzqtUBNrPqBwG0h5vVclLttja/umPSI5VvSUvpBteFa5/9MwZaJ+vLo44XwJWwR
DFevndYPtqVkK5Zd4FCeIx+oqIgvjKqKpr8bu3IgJ3GAoSbBQRhhuRezSssEv8fwVHIAR91roLwo
FN8iKjEmrZ0Ao8DukKgDh7W80oAemXg4oaLacc6YPf9kUXXdmu6cyMtjRtFgvRhoL3qyswTsi6kT
dhjWSnYRHWu3QxKBZgXs/ApnB65l9Eo6EYQ7Pm2ZtkQQj1/8P9LObLdtZFvDT0SA83BLUaMly4ot
J/YN4ezYnOeZT3++Sp992lELFtDnptHoNFJisVi16l//INP+62Etgfjpt9irV9DNP+fp4tBW5M5O
iSsiLbPbUdKNFsm80IKFWplQxkxazvjYWfZKlt++XspXOiJ/jnxRKJtTD2197Flc9DwLV8G9ReD7
Si4v1eZcBLsooyddS8dEeocz4870tLmfArZiZeXC1rRGLIQxZLzxu8SivixjPq+ci1JhzLJ+UhO4
HMa0Uow3OTpI88fYr4j4a1TyPZwfJgmat67I4m/9atSLDaZP5boyINwJ5uZULKdYkMLKZP31w/32
7/tqmMsLcuskmaEJGiyL+dDNhAc5KsRFUsCD8ZDgrgRnc4Wj41rqg4Mx52sI43HULPP61LbYP8kC
/cWBdOy2yB6iYdfr44IW8CKdDw1gRt+f2e/NhjLZtFelgb8aGaTdRMqV4KtgLckXIIUn1TigN8n5
JCZ8Ssss3QxYcCvxQyo3+7rSPVOad9LcbYcmXztBtbDjCe1JBJBLO4E+YP6v3rswRkFeK+soCv7c
MbC3yet2GKN9bUMUn9xcOtN/cmnfAwJS7MvNSaexext4FFvR5Tsh5QSyCFov4Ybx58BtXUujlCfE
2EunQD3hFYBWZLTeq+FAbVj12A5ToahYZZs3P/9rY5scnYIcxXHy22Ls0zY5jYbWOI4U73OyaRkF
XhiAAAohAXzGoL72CqoRZbGExdLXa/FadWQyJoEaAHI40//52JOf1v3cwFVmgJziCOwTEDLE59Z8
vcnSFy/vco5N0gIhojgUSOZFKeaEvVpNFldm0blT1nNzAoHiLMJV8cZV4+pIwB3khZiotC0x459m
FN/A3skbNd8jyq+S57F7zhDYUO/q2o2PWfsnmCjeHIanoHkGpfXFQ0nKMFtNbfxuEE2cUQlBe9Vr
i1fMLJIfZmvhV6iCgpMZcHBrKKUKwbMjLgKTl3RniH45vYQcdXISLkFnFO0l6dWVwPjbFiriLGGO
vBPshBHpj8E+LWQDtBzgoHy9GK4As38+y8Wu2wZmaUbaCEJN08arIE5UYjEG4yKLyOpFoufa0uKm
WR8OENdWxqdJvPjs1Q56qGp3yd6usaQYzG85R3dvECeIRotCndLH6kNIA5JMRyWnjK69rAabDXu3
O5nSe7OypZhL5RmDsgG/qirBmpVqNBGLK93U5qnAcd5PnE1ZEGQ4v88pvZ/ge8x5Xlr1PmLM2NRw
sZEfxG/IYsoVoj+zVWtvsHXQ7qeJLoyC+bNur/TgOa6DlZm9WWENaeTgF29widVgFA0+LhhZYy8k
tGu0Q3XjdSzWTtY+UISpUF8BvNRYoBfaSUsy/JpJHok/WFsefQApf9XCdG8ii+PWPmoE+ukH2lFE
03lJR9xzseYqv2iVdaHT+WtoIRqemj7Hfbob8FDvWXOVHR40ErZT9BxDz0KTH0IMVwL5VabRJA/4
Ds9EhrNWy4k7UCus/Up4QtgYTMpKJQ/SyDxfezeETegyJ9M2py1irg1DGB7Qb2oIk+7XE/BBTYbq
MkbZbnqZwtMuIR5WxrdCGNp37Wo2pm0P+KoT8khPKu9XtmXfZUZzb0hQL7C5H6VXs4Nyi4dBDjkn
vE9jw1X8H3UCuYgUDBvaYla584AoRf4WkYEoaeoalwkvG94MQoDn/GjE1qrI0a4kpmfbqGzMhzij
MRsvVOjDyYTGLIQTRN08+cYKOTP+ytoWCw65xpIKOlinvPrNa5SD47DWbPV1hjNk+Vt44cxJXhjP
Y42dv9qvJCEY4StAV7UYLPqn6PW4sCcE2ecSZXZAAGK6nwvNrQ/JBE3Tj3Z5M24jzixx0dM0mByb
DvOrmofzc/VVMKpCifYiOFGFdzyeilKiLCzY985wBkZxxTFOizu0cMAy3nNbeYXskeU/5mETzHe5
fz8MARyvg00AcPHRETCZdG48BV5Yqt8yiMbkr9cFHiiG8WCOlhdiCwGtbJ4mV4khnmlnIfKUUeaR
ZWVleNKb7xbNaHXQiTCfsXV70YtvXfxeNK8EQ7l6eF+pz5FsEJS8S+qXMjzAjqnZqlgt/fCqGAfu
m5X51MgLiwaXYVI3RGtoR1vdN918qcnM9YFwuDL8kFHAVlVPv+c1H84SFYhmGfjA4QXvpx4OVWTM
PaemdBBkVQdneJKwxIVAR5Qr/tXJCCapT4MDmQ4eXxSsGw2+aVEAyb2yQfrKGSp1WEgevGaEknhO
xAGbGtQmoUUVM5mdjOklC+7rgM4Prdk3PZVXk1rBKOjFB6ykyyk9FNlH3+N7hvI3VBUPitzK7NE4
kAfV68NdCv1w8FmPgn0WfvCpY6qzQAycEeeSnok1t9R1TkoTdNxpwiusvRc3kbD272afr80pn8Ti
hEDayfIqtw6SdNb5MGRoa60DP0wrFgjnyniP+QlNKl6Yknspwl15PDc5rBM8Hjp5NyBqbZ1vkZ1D
8bsLHeZqXRTe2B9qB87pXk1fG+6Fqgh2KAfXsge64NQ0SY0fhpcbeMqr+iqEIkB5KHDLgQtWwuWw
sN9Ve6vkw12vYTCQv2PeFDYHrmHgfJAcqS3taSOWLEkJc3GXqfFB7/K1rfOlFAcj63dBH2w0vuCI
m8OI6bgWItXD9gxJmnEWKKrGBDsBUaWpuVRgCwaryG62FodQQvYhMYRSJaDvNHpGvlRwQigY7ZNK
rvpwclrHS/NgNRjnUTdw/xq9dI42vAhkBE4e7YH6UofVNVDnDpuyX4bWvk1XmU6fJ3xOGhQAxCVT
AjWysqW5jqYIvSysyXnc2zDkNS1cdL6Mx3+5iJrRqxv1ILchrqblAi/EEJ6DxrbXjtWWjmVsGy6a
XoyLHyK1eZqD6UbhduE7+1eXxdRtBTWdaOrZF0cmXNnGGTtuSD7v0FA9DqzcgsyoHrESYKcghm9R
ASdqa31Yosqpi4MuHGLC99A8pqnmdf5rB4DAaVXEWLb7h7hcT+rPnr9uYBM8t1JI12sNBU5uF43k
WeXZxPggvsEWv3r0UxIK0yBh5nHxHF2i6P0g8Dl1hEO9psC/2ZC8MMv537kysSRRTFklQe9ijLoe
wgGdWL4ntzKj2Ve+mahr56b+LeYOOD8QoOQJ95pmUU2tK4TZX5dW12B5wf7UcSox6cddVIlt76tK
1hQcTmEtrpa8ibjY1QZbpPTgZ6f0FgJ4tbAHYbY1Q3ccwKM/K+C8qIZJFj1uPhhKE0oLikjZ3GKN
AozxLx7u01gXl4iyzYG70RRD+KfXumvR4M/jO5xqduYETOd29/zqovk04kV9r00o3RWnzPbTiQqw
DZcd4A2BdHB6UK+Hi/I5bFxqLVjLkKqVW86JV98m0bOqhdONJl+KDkoMJNIqgDMC6MYhUSXL8q4k
oe2diwxxQ1/P7oXX0v+uXsYirRzuKm2DP19lGFdOq5fA9gGb07zkvjQRl0FCcr3I2+U074zsRzkd
5+ref6yVBTmccryM0D6aDwEeklvHfNS/FVZ343ddvy18+l0XqFUYqAkSB5qSNU4AbOYdSFlNA6XD
n6aLNTILzvF8MoEMsgKChXED2L9wgvxrXixUxBi7khtmmRcwSlWTX9aPfFMKKhgY6BtHyTFak700
1FDcggZqB1GfC1DEf4+5etnGByygQ4MHf8uf1/WB49qI8w06tuUga7dmSIAGlxdedmhILvi3kN91
8WFopS3RlWeGoHPxYQxYleHh7JDlJW591klqo1WtHATvqqFdOHO/y7EY+Xr9XEUXsUqm4wa6QKbk
xTxhv22Graqk+0zZMXwRfigwkKwN6N7crMrup2Y8OUnxLzaFz6NetEHkpMVvV5Z/PzuASgqvpule
C1BWB84mEGuGQvjGk177LuE2oXIR7Cb7UpnVz7mqdK3o9ainwtyp5UPcQN9QyRE6QFHUNhV2+HKw
NkkNguQlLcNqXcrHKdjfxnSv/hZdNnR4Tha9p4u7dDNLZVwp9e9ZNzF/sTG3jWsZEuB2iE7aQICo
cdTt5ZTLiO0dzud50XGLaxcgkO6EuYumkRBl3LjjX12SAE042+pCDX7x0aoFy6HDc2KPHaobzGQ2
S9qN16CKDekfy54kR0jaAGn4y/65YdV1ayipaiQ4ydbKBwY3VrtRGp4SvWOCTbB5NozX2vAXY75R
9QfU8Ah9Cr1YsFdzRFX9rnV+1JTplG43Vog49v7x02iJwVkmaVv5HfbxCRjqHOww7dRPj9G8xa1h
MXS2J8+7SV6FPnoRxV9R7hfw178e9+qU8OkxH8SrwPa6gBczx25qJgr+MqxSE2uVgOuBPvDN86Kn
2dyEibYoaHY06P+NwNyxd8HKnIdlUs2U1chuxFX01MnvghrooHRqq/F041eK/ehydhB+4BOgG6bz
j3NtkNNikv1ofnr+cTisVluMIVx76yzKTUQq1XlyH7OfJOytvh5WVF//GBUHd3wV6SD+g9YPF7mX
JgP4s3fKNY2rTP0AAzMtYdLx9UhXygbhiac5FJvM9mWtaVdaHIxyxonRnKBbwtm9qb6+0kIAuMbg
1IZOCsnyYssvU00r24rSoHW28AhzclrVg1Ge/8WDfBpFfIGfljGpB4lRyozSSwdI1nNwmvsbG8W1
JQuqBAhPoQMgf1lBOmFiy4MK8+fZPPzwXo+rY+Cut9PDgzvvXiZvuTnNj18/1ZUtE5cuWpzw7HV6
yRcfyZzVgZ7ZMOJU9VSTJfVLAArlw4sT4Z10YylcfU+fxrrYowaV+AA5H1JBw6DlBtJOfQyP/f/3
RBeHQK0MxCplbSiqcCFKA+cCjmawOapdNTjTef16wCtl/x9TeHHTmVBcIvcL0mNubQuGUA9Tcter
W6f+TxK9fD3Wle/2j7Eu6grJmaYysPtsT+0n4XMCmD+ha5DT8008/9rK4IrIJwtdmB3qYh6VSPLR
YVeokJR1Wx59BXiDDglgp0wyc3BHZsDXz3aNxYGTLbc1AtANDPgu1gdEEc3G3yDey/IBxp0qUcUC
u7Nr2P7rDCrzl+qknkvRjOqz3ANF+De/gT6YYiCihbF7+dRtOZSyn6RH1bxDUDFPj6QFN/GDOh5q
6U6PvHYgZQMtIz3YRIoW9a27uRjgYmfmrsodB7Yw4+sXm5mtxxI26mCI+PQZNMXLHTuN7Tx9/ZzX
GA4MQ1oPilZkZubFop2jaOxoASR7iN/DvMvteu0rJY5lmgfZz9eWmL3J0043t11fAVI95XQG2bxz
6aNA4pB6voyNmFvHnqrcx6eMLF9t/jGHretEz2F9Y++9tuxV6C4qp5WIHbmYlFCdZZyyymI/229q
/gEO1uUkYhAcjq/Q1zOjXPuc2QctRDaikLqcmTGK88CqWIXS8L22gBHlbWmfi+gw2qtU29rhswFq
qVvnDJGatKyVU6c8+MUxIQD4VnP8+nP//VsuPvehlZ3IVDhzzMTFzIRGBzeYPjzQKbzx1KIGvVx2
n59a7AafTrfMtPOCLk8qzLwqBd7SWTVoBffPWe9TFa81y2ujXYZ7DGZCFuZyX4//W5f+z/G5vLAc
Bb38YvwU0ybJkrN0b48JrgUnHTgUA0SBa7QlWcTSS1CeLDpHRg4sjySrgEuNy2Fuv2NF2ibtsmvD
VRDj8C4h+3ewLfzNW/E5Abq4foIYVk3n0hFIJszwG+W32Jm++PWX57bfjNUkWXy0hkWAJu2UKXmT
ALa+nqTrK/P/5uhya6i0yZyn0s/2sl26rAVbmEeGgtBN81jHffHr4a4vvr+Huyh4JilySp/9iKiw
00Ac6UCi0Ifq/Ky749cDqdf2PL7r/778S8/QuR/N0eybaD9XTxYc2GA8Osa3sDpZaM30ieib+5AI
32xaK/MdQty8/s6LtuVVojyE1V53Nln0lmN00mQ26Lvm2liRWK2n3tLDXn0Dim2g6aCbLlsXJ5Su
lEZeWXG+5xMRR5OF2gwqiJGvkS5JpnUDp72+F+FHi0bKplK/1Ic7I0HkIbqOfVNZ+BScY3pa4lZP
1qBb0Ndpze/g86p17gUY59wDWbmsCBqJaSm/ZbTIcH78+mVdnQIojjYhmcJu7WIrDiSrTig50n3d
7OhTcj4lGbmx3Rr6rJG9fT2YcXVbsmRQFMi74NUX24IxQQ+yW8rTJlvXNHgn/WT0dFtJ8Z2G1eR4
Y4fqV1YX8USDOiM9O1sFsu7N1rcKhHmi2RhMXmimbio7d1UZIyk/0tjUc9n1DYJhWomG4tEnmdYY
sWzNsEH9JSjklbWw+LzYTAZjWffoPuVTYQxvVlS4adm7qaMds2glMbRFBHIw0ChHns+Ka2bjNwfQ
iJPd1D4N9a1t4IqOSUQq/d+kXOpj5UBPaJq00d5WdiD4lCkYPVIlDXSY4Chgw3/zFneNzv3HmBev
vYzRd/pByGW6ZWKs1YRoz4YtgGFSj1y/7XQCNuQN7oajPOEu9q722ocmSH9jeqPAv0agQ4MEiCeL
BQjp98+zKtYxyZjFbov0FXsJpzx0hBsVRyp9oi21CtV+idXALgswGdn0NH7BXchXDGQPll96K/Ti
+tx8+j0XG2Ud6S3XacRXIJsBzqwWZiC6/ArdGwd4vXqlxU7DGiGsTSt4JucyO93sB1zrtzApODFh
vQwY9/tL+nSAR3OGX08SZcdAexpJ8JXvq/anTKZ4Oj7zAxTStfLpLQ8f01sX42tgJ9wxHP9t5OIG
ubF/vg/HoXpE5UbJSgDTEO3gb7EpdspHgS1helZ7czHQ+b5N+xYv+h/H7qeBL3YHWbIFckITJLMy
AkTVVWYrBD1BxqPdqQ2W65MgTX/UqdFS3yoUr22EwLu6TDISt/VLeXyb9kUQtXO0x0GCLn6SoCpA
PVsfsjRYWNDPv94Kr53Gn4e7mGQpllLd6bmOjWRE4VQzhWvRzf56EA6yK1OqKTqGOAQ46NiW/fku
G4nAu9hkLaeadZjHx0nGQ67/T4RoxS6H3W9ZtYNrhvJccv2EsOHPyUEksdDZr7N0K/r4/Cs3uKT7
gIqvS/JaLtWdodCsN18DRzpGxvi7FUBMTDPanhPwnjDm6XQdDcjOhqLVraUUu41YhsRseobUrCDQ
xPlibpdNtdJwuA83fSS+MbN6hp+djRu1vm+aVSYf4m6hTKs2+vYDSzJ7E/R3Q0h+99YfApKVf8jk
Tsv9vE0CSD82jBaRCrPGK9R1pMdAU/DuQq3euU6QbzAIpbWxKn+kjkhqmu0lMXVDvy7t9C7oH4vh
2bTvHSVeVWjbizm8p5stJ0+daUOkIt0WWmFZWsR4Y9yhDm7RvgiKg4wKtNShqGBMiN0j7s3zXK0c
N4dPELJVVR69gzd17NxoqlcK7j2Dam4d/LxG/xzlUP7HYJskJzhNVRHtpnonZ1xFdwkmzVZzInsJ
+qju1VCwErN1FfWXzsGJEHXRg3ab5GlH97OCAkg7c35oWuNqcvzNyppFOz2mymsd/JAIEMcH2um/
pwYUd455PfwxBsbCTO+NoIBIU6COf4hMt+tV3LdfOv/OqH+MzjbtH2P9lx+8oOECjG7rlzD8WfeH
CmJJFi6n/tkeJFcfS48NYWottwieKojiVmu7XfPg4+heKBt7xDB+PfCqVSD74Jcx5ZQ9H4F+hFGS
Ql3J4OsOxmMUk648QEYIIhxZ9J1gloV8+oU1QrfRTlW20uR9LJ/KMd7CXHSDNFrALIRz/VpZ0nLo
T0JxPLGHuLDXqtSp3GmulvH0mJWw71TDCygEosCGMSJjMIbHit08g/5N0quV4GE0f4Ne6Q4WbvpV
85CET6k4Z/Q3HbOFZNpX8rqriJyLt2mw1F4yFachIvea106Bjb/iUqIbh873iJQgYNu2dvQezEOh
PUWQBJpFVK+tnCWyzn9JqtBIIyPIs3VgqV5wJzlrtEzFtFSUfci/F9s2Kvl98Skw4fYQslUi85G7
uznCAwMmO7HYi1yb13XRPfTmKxRbBKNbCbZkPJPkrr8IbActNNw6E6qPMx8U42SmuZeXu6F4A7HT
DXvRZhyyGChxpDpOD6Xplbi7xWhr66ANFoH9ASvmWCnxUvLlNcY/ICXYX8i7um7uaglbtpYeHNWS
VaKeHBuvhMOV4ZaVQTQa/OrU2PGmGyv8JJ4TxoFnWEF1LxHTDrzUAC5e0riDPr06ziOjtfXoiVeu
1TAPeZQuhl89/KTDF/fhAqpLE/7QteIhhWUSKc89DKdAmb0ks9dh5mBJVZKDgGVIG3vU2W7uGKs8
+lE3EWAHEc5u7XtlzNnijd+mjIhVt4SXE3hNSVv4lzn9guXDW2zqVR56zY5miip7urEcm7d+2E5i
14CGoqsP3J9j5gMQi+QUeh2wIw3cr/ty7XCfoUT1yTd/7xv5KarS7/QE0EpzjMCI7PCHh+RiSe3R
hl4JT9C0pIWhx4IGsw6daR2bA94NrVcbzn9SGaqFv2ulDQxYoTfJkulBq4ptHLPFFYuo5OVD1mnS
YUmhqCcnK2Sh2aShk5mEYlIdAk+S6GdX8XaoV3GNYNl4hfmyqrEREV0RCZJZKgeCxUjzgs7Nzizv
xpGPuFvzx3q0ncBE/KVibumvOc2Wrw3uXhSs8M9nyWb4FvnTBlgpirdRu7eno/6aGovKWVX1zi7z
RS3v8vIOCpOug2vejQp24i8lmpDvJJiFnhqVG46/fGhXtbMr6nYxfceohR4XUOWgJDsN6ngsReuv
D8eLfLffzW8gKJjUrFcDa2txRH8qsUjlrX1DmFBKPWy0VttDH1io1c+hfxMEY7aFPoTqZOViuc7a
q99lz1lyrph2Yc/09a+5Wn6oiBmFdQe9+IsiuAjMoaXjEu8hU7bY7nEPpOgSKwT+VS7d1BfeGk8U
Dp8efi6iom4KM9r7+fOEk7bdGicpeFOLZ+QqwnOxiyj2Z2VZBG+zLd2NwWmyEq/vCnEngW7Dl/L1
DFytiGiaaTrecA66sD9/kV6UrW70XAOoFxifm6jdCvTnZt9C/EWXZSbSzf8OdKns64waSy64kcci
9frqCXY2UHCZeuO8Id7uJhxybaZ5ImJQkZ/gfnQBMoSGOWnQC1HEALUjM284koVDHg3bf9Usodtk
4ecAcwP/0D/nsMGKJS9bHPy4GrukKUFJdrAOHOKzBdVbwOxfv7OrdzdawTKfkYHU+xJfNyc5wNkq
zI75KLGTcO4lpJTF6GPNNV5InPRurXxbmd1PeoYuE+SCbrRluJDUHbTBzkQYPo23HKOvVb2ff9XF
l223cxxohg8hLsUi8MMkSwSUBYiNRUXniJ/AgZIY+1B+vc2UEy22y+VFewV8G+2N9Y+Y5Fkfmnho
lfSYQD4dMqrWKkWmDGTRTHvk72Xy5Hdbc4rxIRoPIQaAgxyubk7Ctc8J+ReXaiHbxozwz6VQBEUM
Ax+opW88P1kKVQQE0+EYmpsba0Dch//xwJ9GuljgZjN0tGtBtTUMMdu1GRI1DFCTb2fHC+ON7Lyx
2ud0eVP1c+0RufIgNYKkp+NG+OcjxkZU1pNSxMck3lnOEY5ebLyKysEgue/rh7zGIENq/vdY4iv/
tF92vtIkcwFdzmg1OM/fk5ZQlOSZaMpx+nCo1HIKbBktujtVqByGB1N5keEnADhlB4p6jYA/O27c
sXnvKvrz569/39WpAGZn3xT/MC+4ih3XVSks02KfkvIczScY5CTlOhMXmFs312vbp0D0/zvUxUlV
205VR72d7hMSicR3xUeV4/uoTSIO6gRjfCQM5evHu0ZUUz4PKtbg5+nvW6PvcHbdU3CwYUfY6Pc1
4UFQvhAb5Nar1H2koeL62cugzSuDT0/F3kww/tNidpW+gVx9UJTvuhyuyRP6+uddBXZx1IOtoChs
8ZeG8dJE8Ewpm/FRKrVFZnduan5TykMUnkI4lT7SH8k+tvHTGB0tGxEuFhEjOhTZt9ZRzyWxdfPo
BrB7dWv+/JsuzwIcosxWk+A8mvKijt4qdVq2DbLYnAMvbVZNQJgATVfJyDeIGZrGXvcbfpQfrUJQ
2Lidlr4ZLIO5vHFoXF1A9Aegx0A5pOT5812imJlzM0aqi3dUHL9hw92aBxHwaryjLeBK+PXLuXb+
ijbjf4e7WDq+PdZRNRXlfh4Ur7EflOHZaNAmhoC/h5sWZVc/RGgrmAVBAcKr9s+H6/E77+HV/mWM
Jd9bRsq1AyrB/U2p2fXn+nuki2mU9XaWG4VbOdlrVnCP1pKCEZM/eNiYvH09h7/Rr8s93vj0WBeT
aJNWpU5+h0dBC8Mdb7UtNrvRfIakbHKwt3G+JYENo+Y2fh8CgqJsU9imN9xYbqbzXAVo6aTrtnBH
hxJ+sRePTS3VZtKkom0TpeCvkKUNemfR/T33vczYLmK3Cx6Q2xjrPlRv4dViYv8xF5+GvyhU83JI
pHlA8MlNUfvhp4+QG1L9HJoKztwHDUZa5XSL/MYOf/V14wRPwgDOCbi//LmwpKHgou/Hxb4j244a
hgZJmVcudlCzsTOS6EYT7+pH+vdwlw5UehNqc29QjcftDso/PCwKJ2vkErSmG+Hfsvy4PhxMe0hf
uLldimiBIJK5jAPYWNYag1ywdk4w9gSaoahUbvc/rs/m3+NdrGcMttrcnlQkp5wU0Cu11qEH8ts2
gZy0rsSBG8MrFlbVNhu8r1pHx/+/W0VA/njLCPlo1t/YqBTA5mtLC4qO4N9Svf9Wyn465iQMkFSt
ZGklar8T/sVAkIYkwk5knH3qpV+Bf/rLmHSXLLZ3qo8fSUiDvZtdlsVkTB5dZS/HVr1MkZ6y8WcT
wib5ndvaaLR3atRuqnKZcr2NSaOrqmOQmICjFgIgbS3QWVR8Kol346CvbMwhZso4fOU9yrufKfWM
XwSr3DbxLYiJ2QMnqzF9TkAKdZSgWe8ciS5SETqGOUIqEVs3bAhKbE20UugCpQB3YDX3Jmw27ewx
wkNIGAaqQXlKx2nPw7Ylfwpk5yMf0S3ycLzYn/BWxy8YbSHiff4fy5CWtK00XztC+tnFswhmQU33
Gnen2tB2fUG5hV9oOFQHqTq0eGMXboIThmDOWgixIF3UurYEwbKojEcOPHtAgxrAjADfnVkHqv0x
9/pWqktuvA1SVsAji0CTbKQ9NkP65VmIemuEIG88dBJzGJOWmEp3UhpziL5I8VuRA7fIyaI1vvV1
toA2eZfSy9DkcFtOrba0gcOSRLoTBatF4svYuLl+kBEf+rFbgMYjK1TnZDPJqWfhc250+WsfZ89V
OR7zoxXm20gpN0oqLWjNCOeC0GzuBdLny90hnbKlOeTPuVCkYdUjdcWThGCJ/dhhdTQNjq/qN0vP
t4q9qac7vTkPwEijcc5a9N79uCgnjF+nzTChQkjRbfEKS+mc0e+aRkxDMCZE4E8WWlUATpMi6Zxt
VHiz/nSvA87TXtBl7CcXWqatJowAUc+02rzwLfZq+TDiZgLmKiOVDDLszN+DcRvGmPpA6wsOUphu
MAw3ml8ZfyVww5j2HpY/s4yyGexsst7G5MNIZ68YtU0hxd6QvxETSf+kc2aEsRJAUrFIOPOL/u03
VTglvA1yopJuSQ0s0P6SLe2mL3P4bQbOzygRY3SEqow6G+fWYnqPRE9GPik51ChwyCnJN2F+COsK
DeH0jWzqvWB+F0DenXbCckI3MrI8iS0/pKSH+sU5NRAvyihnsKWa39qWb7lelIODh9nJ3jmZvIsq
vO58Op7FWeoQ8fnWXZKjUY6excfL5gdEC0FwEeCgGWJzNb4PLNV51dH/a3VplXObZvCUgJDAHTrX
sh7TozGTnUEEziR7s6qu6d0x+iTjismXJUDZasqXZrMbdAE8opHm+Zham55CpuZ3aul/cDFG6Ir6
eN627RkPES+NfpRF9Bt1LtJ8g95NSOtLsg1C7G/AaNIBXSftevGfArJWZPOR7qIbMq1g0ULjZyg4
n/QHB8w9oIFIU3/tg/QRbm3qPyeWnqRnT9m4NurhHo9i0HgPvSyINTBclVnfVbSDTQddomBh6/pK
ldIXsGvOJUsG25978ODsTSmDlV4cAvaZsYkWg1TdExNYkZ6VOLWLCDwuk6WfnPliOg0tMt+3ePLO
qfdSjU6YGa2TbdTtRjve5QDvE1HwcfttUvdsCcAokvQ4QEaplWId8n8k0pOJ1D1FrioITuO6dUaP
98wOg+K9RWPNO2ThcaoJVQrHJp7AKhp3FknyvW69qnpsHAv968to2K6J+gZDLUrFKKHHUi87iZDs
YlwlXen5cU0Mjc1fX20aGtE0RMRvj9t4ESC9lyCMcGzliHiwupmyVz2WN5IBkq0lfDkTzmjsflL2
EA4sfT2tED9984kZqPRXISdJBjzXyUjrjc7NHOScRedpA+mqRIGI1WsiPJbxhM+WCHpHM91mOl4y
02vNoRENSMaqpTTSv5rWDdJ7f9r1frzByqqsceHvDZpX7zP3X0cb9njep067osw5cvQq9iuGlkFn
kC5KkEuMNTL6eFarWZ6i5qCX8SZDbZRHmNvRuCq2kKYWQ6J5If+F3PCFjrTUoe8FFUxIgOL5nPt/
+bTQFRTTPs4wzkb7WM8+lSutsuwcxdZShBkrgYo2/8lkddjdwejOg5156Wig+10k8yMnvwVdTQoI
EigXYXeO2jWaH3y5K4wAhe83yc+unOzmrHADOXygdikk2Y3DeCVJGAAWiG57x2uLejOT5aGch9pf
iO8OzeZOpOL6kXXnY9SUGw1ORQQLkgQwEGifab+07NcsORtbNb7b1c5EPz9kCIud/CDlzsahbeGE
4cGerI2f9seRY67iS5jqgZtmjEQ4/Bl065hWaN2+yZILZq+Vm358QLhaoupX/LcyORel6QU5Cb0v
8n+K5tS021TdhgRZJq7+wuI15NhVRHtP34mPm+gLr5qeigIPxsjEf5DQ2pTWYRZ7fjq9KmHt1RpK
WQ1vzdI/Tp31KEvFJpthO1b3Q9UubKT1CMhm40WuXuaWjiaQcgdqgcm62yVnv37JcQZvcUjQY0xV
KgM3d1JWiE4moHRDGBwMEdsVW2uavvTzvVK85D6bS2svdJVFqCvu1MAzS2h7PWMiQovnZ8VXIfvr
zDpKnB9dSltj+pWz9+VW7+rSvJoQnzsGrj7JtEoeUhMfJ1JxfGeGbJTToUAFPJfrRo1cGI8uxEZM
Bmls2CWnQoijR7IuhThuVtzCkfZwa4eQEAOqCZA56M7CkgQbohZ1X+x1pb0sg4FOC8AJ9bvZJDsY
MLRPvs/+6WdT9GAqncplIl1KjcXmeh+p86ruq502D9tGxfMhNhaN4i+cMPWyyXd1HNTHgoya8jFs
+R0t7gm02VrCfZNueBjVeoHaYTEsOlo18yJB0lVMNFlnZSXx5QTEPk3GCdXRUnK76Wxp6cqcojvN
wuPaupOqJ19dW/3DNDr7IkSqOa5sJxdWYSvFeSez8qGYNFJpMlcx84WvB+ydG5utsKjUlewTrs0U
x4ZBKAmQWGWs7YJvxHoIM0zvZS//H87Oc7dxbF3TV0SAOfwllS1blmU5/SEcZOacefXzsE7PHJdK
sIDBbuyurnb1IhdX+MIb4AsrmbaoEHeXPOFhDOhfUhctU9rCzYsWxy9GhlCSGSHP5D+1obAcymAh
6tm6HbOVUdE7k+LVMBh22SNDVupzrdh3PoJDvriqJRTasnJtIFqZhtQ7JoV997ktN2p1F1T+yg+p
BhAPtmW2gSX+GEcfVo8kSKfMral29yBoH2m8G4pFlou3lbKszXoe4h8tHag9depdheiQAgjVD2QI
k6+d9iz5O1k89GB8vQQde42SIJa6k1cAaUWko4VWJPMkI86VWHNm4KTt0h3xofYwwjZFfN7ceZ/S
KybPQL1k0n00ukU6yHw2FeHUF99CGUO7I8HtmHUV5Lpa1Y5c+ceo1+zQFeZ9h7LAroekzdyta5qj
XroQmkeyFzeVZkYVbEpBdeC0W1h1qyJdW8y1COzFG/iY22l/hSA1qvpoRkvJ9MGEhbNa36r8LRm+
uu7LbF/qYRmj31HIj4K0c+ul0gQkvy4/m65E8aOVXrRmZTRog9CQTOt7qV92rGyBpKOUkCntFtxF
nWdLh2oT2cghdE7w3N9Lh+yjPFnv4Xf/kCDW9Sge5IN4EI4IUOz7vXpIubYCWxrswLX79/Jd+eaI
exyP+nO9b9/H7+5+2LG+jW/pyXgqH6yndt8fm3t2TvteP3if3SF77R67xwRK3Vf/rk4mMTZaJyhT
8RPSXAZ/9O69dgf3I3jB1OrDfM6YAaK5Y3PQTs199zg8SsfgRTkWr8A8zA+UAY/1KXjlzD7mp/RU
noRXH0HAU/3QPQav9XvzqD1VB/c5fEtPrMwxtIsP/q98kQ7+qfuQ6Ql994/ZG+g/wkjfNp7Ll+pD
faBUaH0VH8gVwmz7AAlios39ZX1Zua28Sq/dXvr0v9iaR/UoH5u9+B3O1RUP258q8Isf4WlEW+az
++4RaQgQVLCFz+F7+B4zftF/ui/te/tOi0j6ZqJ4UVAkz/3JfOYKMh6D5/xzeKhf8xfvqebUyUCQ
2/zZT9ALiPlliGt86B/Ga/Oefnl8yDfxKJ6s53YnfMg8T/5l8hnhi6ZMSJTyHsIXtkX9Pd94h9Ps
N+Y8Bo8WcgaXBLzT01mfIwoggR29k8Fo0z+o3903g9Fqj78M/gDBHqfzZ/SObIXw4n5LHBQy8rs4
ytvx46pcyiunPuUIRyGR9cFscUMnzwU+9gwW3rvL5p2f5K/qXQjs8NX9xss5/gpfA8Kip2H6lyiS
cMN/5G/Gk2fZwed4dJkU/dkIbfeofNYz4cZfTv+jY/1Svmhgfkq6LF1AuIfUlGbeCTQTU3ClhaEd
KuVI1kovfpBxm9HfuuZJ1V3cycP7KcUvoLMaDdcqh7RY35huQ1l2Hk2Y955bEWKGx+ZNq2xjBeZc
NfaIMVqahg5xfVQG16GXDISBXlqEJVZEzkyzOnk2SUaQgxnFfZe8ugAzJhp3W397xNHAS/NJ2Cic
T1E1Cuoc2cVn1+HTw+WW6g0B/20u7XPEVgpCKeIHIQJ6wURmHUZJ5CIE7EnWrKbcFZs3Dxs0K94g
DjMVRjCbn7kwp6SimgtElCX6PHi6ETmiGQ/KDS+21iTgS5fE5iBCCfaCTQzHHZa5WJi3AukZFrOO
W+6n5Lsr9pOrn47lCx4h5A+8IHRrEYdUP8xnakwnD7NTygvwDNKMnyyeiI/LBG2YsZtNqLogvdc8
ZT5mTkyjQsJDHcJ6H21orcvmJo6/dKnlrgodxcSIKG8mzZouxx4Jc2AgXo3fz7ARXlbtW4oiEfIX
I1/S6E54z9PORQorw4CU+NEsxIeoKT+HBRA5WKiKHjzGCgdbOB9RHiC8JD8UXfXg6USl3n6CFurx
W9mL8G+KBVNOL8VDqGU69yHTNeaXZCabDDBREhRzLfvuSMoUMmnRTpV0lVLSD9ASjKlPpNzjVXzr
ue6sHI6xwp5SUWghdzSTahmRjRfWLfAFhdaJzyVmZsltWehPov8sh2upP1D98e1c5Qoj/BKxxgHU
KiiniWM+JV79sATh54LGNbXFpLoxyQ3zxbhtUR3GSs9DCpvFAXhHVMor/R/9Sl3srJlpmngIqGVJ
rXuYI7UF/Z+W4lRR+r3MfbF4/6P8dtbJlAZFEP1GCnfi8EYWVzf3/rjjlU1p/vtAtMuuvNH0xj8q
fdrgi12oGGhYfzb9jCKSb5CGQQuS9oK74Pov5D1H6oCNo7cGCT0VIcAYLCuWdVB9po9V/pRAgk48
ED/vUBX1Y6os0uq9U1dy6AAbERbyuBopPsVvtXYSCFn76BULHco2NQKysuPWdxWhR+inq8x6luTU
UfSWUMlyqI3aTHNo3E586hyMmyjIs8qLNhYqli1eCKQCgYcGu3xsfWQIVprQLYxwr/mQ+7R+rfVU
Hr2t2T4BYHPMslo00sZSspkm1/ORskBpvXlkzO5gbCie9BoiI6FMUSaa1ZOKUbcZkOOcQF6DYi7B
dIrxOiWvyBHBzby533NAC9jb8PNCd8xDNAD86EUCwThVhSaZSUqMDmaSaJ2p92NLwEh1YuK8TSY9
nB40KotcJVh/8Hw6Y5jrERJ31PG6UH0zy+6RA4tDO8rdl8mZyQs/QdiuDcG/LQLlRc5IoXCPDfq5
yW4NFGNV94RfFC1rwqG+A/3kzSZnBo/c2Vz+vniubYZpFf9cOgLspKiDCG/qgGE3sCixMUeS7fdR
Lrd8fmyGsy6LKZgVqRvKw4AoouKpMCZVKaQgl626NF1UmyAGstk5tBAVxdaT40Jt3jH3SsFM/v4s
1zbL9O9/vLHbJZ5XiMiUWCF+c8G8Gx9Rzeqw9OVUpT6oR1f6XX9Ygf/0eP735c8ZYDL61KkZYxvM
ZaJW0azBZcwvplzxrrceha6yRaoQY8O91Tii/5qr3xFotcn6hvo65tthKS0qIuq+zXniL/xcqMu9
C9DXFkam3Ew/XGnY0dMxs75pJOViwc0m7MBJgt/Bj8KwCxHpGdlYTqWrqUJTB9WN7JGy5rOmyKbL
IQAgO63/JLifytKuWS2m8l5GXVEonygY9sB+J28uaENdtHFrbzGqfMAC2TJuGEWrnooFeTclndyp
xmbx+2e72GSBwz/1XunAimcLVUeo32BvgBRI57kABvnbr+7+p4EklOb/z9n9Y7Cz5ZoZ9ZD4uo4h
uTg5oiF3SwUV288pIvn9tf6AKf5ZHLQeZWgZE3v1rHnkZaOQ4KuDxmfxpAVkbWhRWh0RHLUlMRNI
v1tgz9lDLtab5pZTV+lIOQ3DiQvST968j5o1ZFW7wbCyDu6m3x6DD5gAI5a9U3O6E1OqOcJXUMVL
5mwsEdu/T1zsV4kwVyDrHyKQuNq+makWYfiiyxbZ+CJCYnW/e/2NN9eqzKEuNmKSBmMC1e4yKvCK
SF/9AjR8i2lxSx1XWhtpcQi1cf37FF2kr+BKhXoDOCwDHNTfO1av8rxVChUgGnhgJFTQW1rSIJ7O
+j8QrKkOrKYT8TXImLRrtt8Xuee6hEsGPTYDTsdZGz4AUiV1IQHDICKc9474M41ihqZH3EbAVerb
HF1RumdoCdI6tkBn/z4D0wuerxFdAoNHEQ+3Wu3sfg9b6H+ZSCgRjc2kWYAEnhy+UfKK2ytn1SUR
KYSHET7GI1oGeHYWtbRKmrD9BASfrY1KvAdwVjTuNTIipM+RnJ2KolxeOkVaOL+/v+alLf5z7LPX
LL0k1JO0pCstbsAFUDDkdgBNMjSbLr8y1tUXPVtUbdt45ZhAZsESCeFIEVgNrEkNEscEKX8K3F1B
g6OizAMk4ff3vEiw//miZ8dL7zey2DWTAhSy4Iq5y9Jx00LC0JJiHSjqjSmigvsuhMghCkuiC7+d
8NqIR1J/9UyZLWfNNba+X+b0ZanGljsvM+0wgEcjUYEFtoQFLERgqbr27Je/kTEJggC3oZTz9170
ZMGXytoItxaqQa2DIoggSPdIK061cNrxV079i7hq5Jyhr03uDop6tia6qBoCw7Po5WfanbsP3R18
Kr989uSFQPpvunAKllFpzcwmmwEZwSSgi/eaJlw5hP5s8n/2IMITIiqW2Hed03tTVS4NvaSIHI3H
wVtbpO8DkMx+Fc9e3Po9ClYwQ6rgzpc2tFsr5eTJ235sKKPPBUK4WLn7fRFdCmN0ZGAUBDhAOf+Z
uB9hDE2BKhhHhKMQTMlJmQixTWFKIjmhpWAv9VdOhsvjAUJCkhrG8R+E2I/x6gohxlYvgm1sLmmd
45PDtwd8TEaNK+hVhRF5ysL+mW+UPv4b7/zQrbtOzmCPZttSMHYxCUzlv0fhvMxzaDPWTAU1VEe7
qN116WjHbbLOW44MSBhexTeQnKmPB9lMDUEL0H6tPWHpeWC2OMn89OH3b8ExfOlpOaK5ISR1cnf7
e1vUelrUndcFD+7Rf3wEkQxAeE29qQ14Hhv6w7CgrqSmS9FR9/y+3s2C9+QdLeTWn8GYuX9pX9qZ
tMVrFqZEPdxEd40wv4VOJU96aZmtHZK7EQrYKyVuCaydPdrGnQKXzRbf623eLPXNIukSeC6S45HK
9WUxI01ZVETVsCmkcldS5cnpQObiTZsfh+HTkz7GaldoN2m1t6YoL3rXdAQ/7UBZGB9V/KkIr5ax
KeJ7lRvA2ivpSy44UjFXo1nQ31ryXEv2NLkIPJu7rFuR51EgHm6D0nkUHujsLpQVJZd+XTj0zOQe
bz87AM4a3vcrt33tqjdTndEQk9yZi3bzeKMEiDTQQH97JF9rTtBrFiYUGsAN86x3RtuUqPuvYx9O
1ypFYoWQGXdebYZ17ATbkJ00coJbyJzJsTpKsH2fFejHZeRUKswa9RG+6yx+HW7LQ0D+uOpei62M
E7VHI3iWy06EJPz3IDyRSlan7lZq+e32Q3mmJsIndOgT+cWsO5UH5RmcRKmty2IeY7N7h3pZsSXP
75xwkWyit+oN/9iNdQcPDyqQNhvX1ZKeqf4KjGC+cJfdkmeNyYo3xZLTWyNPPqF2lu2nSq1nM1kp
HZhn7vlnWloGZ3/3yuROXu0O7Eayo124QPxJPLTzeBHdJDfT0pFuGpVVkWxKuDLDxhgfIDwHJ/xC
fMyrJKaLSthDeJDX6u7EmnpUtrRtoWXB0BpnSnM33kSw3z7aVfkc65sGTUZML4R1/N062hs1wRzh
s3KRj/QBZr0wh5T3KGEMs233VDZpfjqBMONu2ltIbtj5LLOVT3xkevJtQFEz77DxV4fuuQ/R53T8
vfkAI7Bz8DucdzQFbfkBW+R76Z66uPvwNRsXWBT7DrbaXxagITu8re5X0hqi/Y35QDybR7N8kz2a
Ns7nycF8kJfhUlx6O+Mxvv3O6E6Gy1S13ZdiEWKN4nA7RgvVPn3iavUs3pRITkdOeWoOKZ1XmHMf
8V6t8SNe48w7elh04/xgp3h+4DHeNTO6tPaLf0vV3KwBddjCSrGdPpr7c4Vm9ZuvIHhup5vjwVrJ
Hw1qFLOcGPs9WMS6Ey1KR7q1MqfFQnZZvhcL3458O9sNz6a4rWmggQOX1pp503oL0DBeMzcwuM/m
LZwZWo/USuMt61iX7jPXjqC2WkuLvMy136svvdl4/rJpl5Z/i92mClq5t6tqVj6BG04e4734GN6G
m+CxW8srYy2utA1i6PUxZmaPOI7ayj6/EZbvOETPzBtriR3XdpMv6YfZxZb/zkCb7TOs7KN/q67K
wOGeR8fzOCze2+Mx+xpP1Bwzm56XnxJ3LGgXgnHRhWNfP2WLurxDn1yBSVfcZeONJcyzLzwugaCV
I20sp6tu4wdLWgfEKzNj037zkT4Lug1v0Do5B2fYfTxW9xRbk25RLqudpizcG/p5kTgbVlI793Za
twaJk9oukOxjkdrfna0+uL3d2eJNtoA2abff3r1sNwKoG8f7BFgTHbJDvC+d4ZG1aVoLZHjpkQDk
GjaFO0ujad3UtwL/oa3SrgRjmx69fJMfaWUZ+/B2vJcUW1hI7QpKIE4ggTubuc53s2pW1hXqiXrx
Dvxxq5wFP4qeCaPuZSjYG0tXXeTVirQOS4ICtq6cUOtzRDY4lT2vMvcD6blZZWudwz2iO/5eJaGt
CQhzbxqMVRX0gep53i0Nb8tRxoEQ1/QmHG7NAli51eT3evmKr/UkbyFQqI97DC+qYSa6+UKXaeob
8sbovWUJ1kX2ryBELxaI9B+vehaOE6yWQlp76Vbq/Fnr37mQcWFN1xTm04jbo1vGlkVbE9Qg6RUx
sYLGBXLxKm1F1TM5e5QrZdWLSdePJzoL0o04rk1J9DB/oNkzWalNSdAf/XmOtGs1oj951T/hDvEc
tEB0t3DSPQsgvLHNMyhX26FR5n3TVY7QynOTq03ovF3h5bMkinDl02mVqBQX3xKizI5jYWJmlNIc
vroAozJy1TlqADO0Xqk4g8sAERn22kNBVTEOjSt56R+h7n+fGrs+DVk2fDmVv5/a1QvPQOLij6p1
qXWrKRZrLYnupux+StDGRAUHSXzc3Y2HHF2PWz36M8jwWzQZrFLE5Wt0DCoWZgvfo5Jtiap1O+kV
Z2xQqVxO7A+zNtZV5l9LAC8GtESXOAIqOmS6sxVntnUkSwYBbTHMI1pVRXbX4NdQOr07y/B6nLoc
Ub+srI1vANA4yRKuiNFSN/axSMMlfOoIbn6PIy8npaiuIYSIMCapxt/zWYlynusuRspgCQGCl0BW
y1TZ1LvxSSylW8CsyBflcDy4bUzvyuiXJwT+k4JWB/aBZx9TLRItzkr80OvG6bgXgQPCcms5wrvw
XRa3ZepdKQtfTCZNGYkMiKpUds5e1wszSYQvG07kyUyYax7YlBu0X9EcwGj897m9NJYxDYVuHkH6
P0qz+NVYRYzAJGzgiXHQL2E4DAW4cKf3rtWYL50dFKqooLCjUWeapvpHsqRmvhQHjZhO+oiJmk8g
YRqQHFdXCSnqpa9mIP4BAxXLKCRv/h4KDQgs22PMy0rh3aBuKOZPTGWcLKz0zZCRaevuhRDc8MI3
XsCo9YqLi0jnaMJNSf483rkAOZRgFtV/av/ZfOqkJM0uUQ+UBDVA36CEc6CXnMfaQwDz0BXMeS9W
oGToSXrvOrY6mBxU7gyfslG+kTxaiCYD9a9lMdoqGEWvpld4heB7sSiHxriM6ruomOjX/P3eOZej
1YRDtpVG+VRWzUqtySNginpdfa+k+z8lK/9OQBFA6qoS2mL1CCGJ/vnv6+rinv35IGeL2BqisShc
74+BrKrT/gLGa6GuRfmK0qkZI9VYP00NZBdjD5bA78Nf+vwmsrC4CmCmYJlnK02vjVSKNKRfKItX
w1Ef994fQYD7HFwIVbNCv1IHMKeg4/zMN1UFobPpwMep7O+JF2JZj7KqDLfAiEedzr+Z3kb0/uiO
nUoaVxlZaKB7C7lDOKveQJKaRKB6g9Ce2uGEvNeJABGSKFJtbTXHvnpImluwxUrbL/IaOxlgym4i
3JXW0hMQyUjHOWxMOuIS9Wdm1WiTVasgF+xKJ7eQbKWyaGqq204l61aBH7qu9xETrNIdiAYD7yVM
Q0B7AgSm36iDP8SZRqpOUXuYsKZiusdOaCZggOkCSMCu0pESPIpqkul4w5+a+PluwR2keYvENZE8
2CWJhaRlPNPG/YQJHS0SMxd0YKoZ0x19nHC0qUVbsCf4ipyEPiFCZajE3JZDPq/lfPX7KvhzUv7y
Ucyz3RC7RV6LA7xwq1pmyc3EpCROrAxARu13nK6NOya4zPbUbHRtm2Dq0lVrix5vRGIOXwAwgv9t
NFc26cXFScEaujqSmWzUv5dKIRZ9qRcYzLE4J9/d6o2CLs12KscszcC4tjQvrcwfw53tRCWjUyAO
2BwLZG/Y5bRvWTedu1J1pH31+4xf3AU/xpL/fjUFKUpw1JQDUTyt2lcvW5S4NUr1lTtZvXRtsdX+
3xSeXcqi4Itx0sc4a4h7FHHaaC6aynwyRdE7kqimmCUtsYsZPdPW3lUwxPFVXknGQUdlq9jXvr4w
kTMKsmXfBIuoL1CNOclKiSqdCBxTXvhsFO7DwRgmZjctjbxStnymoThqA7yRmoDuFZ+dlTGqhwzM
bU0Y2QT5XInIDbuO5r+2bHSUlQCnS+/jNTOTaxM95Ug/rlKj7QrRy/1oKxlHiCLokU/nKHoHv3/P
P4Xksx2EPJqBbJysIRcunn1QWc5bUxxkhPMKmeTKcirzpmjytUFLyRVqQto6XFmc5m1RLcOoO7KV
0nJAXQb4FQSauTDxLNpvWn2AjWqYA96sUO0KaB6qsPHMH1deNwAbMJAFaWYBCjRF1h7jYaNAmeiD
4+Tz6rfCzku/aWEhJr73zHrdaMqsFJM5SP4wA38PrJgzz/GuuXdcSsBkxdBVGW0vRZTOK5haLFel
JJPuuBmySGm6VsRPjl0xe/LUjUJdFWYgEcPcogcXr5JCRN/iO4SXQoFblLwrB9qlW5UuFMVt+BdI
j//RhP3x2btR1lzFFQjXPpUSD6hVXc1AvFYgnL/i71C6zSuy9mur4KLUrAntnf4GYDH4oH+vtipI
dGg1KFgGxRMBVK9njgZo4w6ATDw+h95NJPZA7mvAv5WD6V7AJdCPKn59GZi7YZ63x2BdqT7BktrY
kizdgPrPi/hGiPKNsC6wx5NwFZFh1EzWW7+v4YtieyZkP7jjlmyq5xoGY1KMZlxW4dZQCNvgPC1V
AFp4DcKSSjTwTqd62FAQvzLsdIyfbR2kuf932OkM+/Gt5FhPtK4BfmRSeMluvNBpUUYC7Y1cBYVp
qm/XdNwvHgo/RjyLQdq0SQ13ElDIG8v2lBDlROSHjlOh//d3k6dt/8+7TcYUxNekiudK57of673g
o+qqIYUkoEGEYQVqd9To6mCFRkPYEkeIZOKQh+tV2tcbbNmCZp9H5XzCB/q43ANlLH130fQnLX+P
/PZa7WS6A357xrP579GFa9106k/rs9paikCc0bSTb8Jnaimqui2pImjH/G241p27dL9b9DyYFmi2
4nn+JvVBnQ66l+yMaDGd0PXckuadvm3qF8gTjXLtUJhe5OxF8ZHRoL1jlqKTJv+90KRa9lMpxwJB
s18wmV9TA//cvm4cZ7+/EkpcSODoc4kKGRUtP4jhf49UytzuaYgMSYRsoezU8S7sP3UgOFf7eNoU
lfzzUj+GOkvg4jLRMWhFVR7hEVmSYZ59pQC4VZYTidxkSd0OIMRFbz3xZSOMDj1rmDUJeY2fO4I6
56e8CBVF787MFmB0G2NVKY5p7TLl1Lr306/lb7D0/KIpHrviMXQPsP5gO9YFbLHkAPZXQt3W1aFC
UoDOAPR3b1WPjqGC3aM/k2JtEwv3/OTgEkE+/r7FLiwiphobSdkCAfOPKVNmceHIvhft/HxnRrwK
YI4AtUfDHvQla6iE//n7iBdOD1nEVQX3JbT86aD+/XFjVY7FyAgoq/oPVKzmI6Yzqb/PiislpouL
6Mc4Z1/Ww21USIQh3NWwlAKEGPVHP7odExUb8Cvd4Et98r/e6WxrZBhhRlLHWIl/a6lfKQjE2ED8
rKJ4m96kQk1JjqS8guvQuMsg2oYJ0pcoeJQWQLTuSuUadaILq3pySkA1SKdbLp6F/p3sqwWay8G2
M7K9GGKzGwDqKLappmO5cXCDtW8gojkpU6tUKd8nbviEPNaz2k6Ql3IVEPz9E8mZFN1JPmrKu75R
HxpvIWApZ3RfkfgS58/hM3ZJinWU6cUkCz276ZM3RaXmSNFhYcmzBrqWeFK6lYHonYi6+6cKjsIV
1JWhP0CknPRZgdGl43MHeSuWoV6uPMmuemsW5Lio+ohLAn5quAByz5vlpXoztNpNKBozoX6UtGrl
ReODUqe252t23q5qwdqU+OuKROKjmTmimq7MOL4H7WhMqHQ3X0p4ewr5TWyJW8HEU5MbIjJx2UXf
vn0wUti/JlTYZBXIhlPiBgvyKgUMSmFlacL1oCJOZUZC9VTHVDNg91OUnoQPJ2D7BMyXhnE1mZWL
m1HJNxIf11QkpIae4kDflOGqFl+nWmbKacJZ+jCUKyNDhbQQHSWbGLVRBx3TPVhvfXscTGWn9uOT
Rb8NK6RFobpzpByYaY3iD1120LpWe5O3CGxCBcChtognDuW1k/9CiCH/XE5nqZ0guYOvaX42ZZJl
t3RNkc7paVQggHh7OacJJyCqashXsoJLEdVf407L/EdoY6iVVagp1TW82qBjKt3kpzIn9MctEhFM
8PYp8gfJtZPjYviLmYvKySgphHNnR5TmWXUSg/jfCvRU5Y0+4h0691C2NewQZlW70V0b8a8rr3vp
fv056tmBVWIGbwxBE25zGJfu5JcE2QAVGGFcXgVgXTr2JSxdNFBE2Lqc1+/It9S6URIaPrjVaGv0
erv+GKL8ShaCDu7bVSeoy3P6Y8SzNaR0YSeTD8d/4GXibdEsauGTGL6P97V1U7aWw6sG1fJqjVa6
uHoxxLGQO5VILM6S+JLaTxj0k4GG8qXtFEQoqIZQgRbDfJXUzngih/r9irs65Fna7Ps1/Bil/6PJ
PvkxCg1u6/Oe+SVUjuK3/8FJ/T6ocimUkX68p/b3brH0VKrLLAHAB3k8roVZJiHJmq/SDHq8knJu
abMgOMABmGcIdFrJXu1UXNfTtQAxxAgxhsxgbeuyg3xTonFG8bCGxbmbV8hKE1fPAbPeJzlK3tT5
6kCk8ReVj2Z7tRNzcXnyuURRNflu56UrTUpaUR1HBCSJxQQdQrh2m5QIgI2fVYcZthOlT2190z67
EGcMxxj2cf5euHeNk4n73j/8PrOXNMGI/Sw049CaBHg3Pe6Pc0gX6qH3qjbd4ooL/KpeU16Y17q/
yOjUptJRkoEMSOYiG9z7URJuQkWDv5VT5j9pqPT2n2EW/MFuXnmu6YueB68/nusPuvnHc4Vlq4Wj
hvlOF26yOFi50l4qy4/YbyZlNTppVJLiNHpqyvDOGIeVV62iqTbZ7X9/kEuh1s/nONvbJopS8ME5
L9FHoERMyouorlhuuG5/H+hioPVzpLMbofYoA7cmPpIpcYPCtNOnqzTZySaBHcTQUDpBwhmvoyhp
Nm0AQaTHrHzviYPdmPn696e5FMnSqUP7TAWcDD7672URaC4yTrIKKF7asMNVSgpte2zpwv4+zsXp
5aSWVVk1EIw629iFJ+hZVID6ZBCqMGCfIYrAZbrqcnf5kMZUF4stZdKaPP+QPWKbMuXzbS3BZHgD
sremg0DVz1eHWQ2IDKUXSrpxmMyvOtheuv5Q2pT+OEcoinYWQ/sqdHttxKuAqBBHQnyO6NtNFmpS
8H21439pSn8OdrajLcFXrFYistCAA9G7CTY0zVATuSrjeqlTBq8AeTO8eWVsUs4+HvwCJa1LPOiA
BLbkhmh7l3SiVBzmP2m2toYxz4s7NVvJwIsBV4B8uLJ8LgFZeARTMSSDw0vSzy7ArtKKXFIoEVSj
tYuE1vGT7CbTcO8xgDGrUgb7kt5MA5LOl+eIFDmerMzDMUYXgJuhHNuZ6H01IsTelu4SBuiuhJx2
li0SzFrIefsweXa7Zl2b45xGhGO55mJQQxuA+6wupIVXzcY4v5Nhctmy0h5dHQKrYt4bebxq3HvP
G3Yu+sQVcbZgRLABr50bFz/3j/LyWT6k+GUl4NIQTB4prGsiyAZxMun+alx1MfP6Wcg+20Gy6VUe
XsyYq6Oh6fvv4HjQWu9BMjUrrxTsx5QZRcVkjvPb0gdkmaAapHTF3AuFeZoHc/rVeoO8I+rpcmA8
u4Uw6wvdDnNIr+KkvZrRzrLu1YE8C7ERiz8OXyBD2jpBu6vJAsTD24UHWqa2sHHWqWOMYAvF/rsT
A+Du13ALZ0VbLkOToAPkjEgUOck9n+1b2a/R0nI7PIbhWsujt+Ru9uqpn4EZBYoHQfTtKhLCOuPc
zLRJ7Ox+SOPDCKZH6FDJX42RtdKKJz881Mq+VvyVBqqra2EoJze+gWIBazF76MFbtbTCxaha/H68
nplc/fcGHK24G2p40ipn57gsDb3heoCco+RLyNWHKFqV7pfAzE7M0W4ZBuo8KN9zjPe0uFwNqChJ
1g0Ebbstn7LOWErJfaQrs6qn2663a/xkkqbHlPxBkG6N6FpX6uwS/L/PayLUzAaiXXB2CYp63tRG
UAHKbt9x+6HYLNkinH+Tpls66yCSj+qIAvxxmq9KPAWdug0z5IeGEIKbdOV4OdNw/O9xFA0FUB6G
Mu3ZWZqnnlm2YiijD7TS07lPBQuxIrRTWySGIscs0PhP9UVansQJu+qDy+7WVmRth3G8Us0666P8
9yzE+FQpyRz5oH9fyaVLMVwQdHlflurcJ9RvaEvrYBiVnE0wWtsq/pCMu47OOd3jnvlJAGYDo3KQ
g7UJYube1S7i2a3630PpOEdiG8kRfO7Cw+boA8sY5L2lPJG/xsVm8jruWeE1CPJGuMUE0pabkh38
JFZXalPmtHr/N0j8b3RKxBL5z+Reeba6Nc9vaOfU8r4B9q4k8iKgnZbEB1f371p3XI6Ktir7AyW/
hSfUFBRAalKNmUBZgbTR0H/ueiCgwTyDfVjF9cySPzsdcPOI3qvwArui1uQd6eS8AvHfUDlBaKEn
ZqfokvvtVgVumub+urVDZBFi1JgaOV8m2oNhohegnVqapJUFzlY7mYjcNOJ9Ga59+L+9l6/bTkYd
GHWe1O66FhWw70m4JywU5ssEALpu9G9JzOZjhGrqboSsSQ03hGDtj/u2hFUK5gQcQaVibl1u+KlI
yR21IamwNmIBBdmSVyW6EMkpy1mqQrajPOl09Ph+P2POShn/fQUqPTQ4RYMg5/wG8lw/l4xc3kM0
7LE7Vyyqbf0SkATdf7RGsYDPRxSY+msR899h1f8MPKW9hCAGVfvzw0LJ0HpyW0HaT5yuHhMewWmH
70nzyoebrUQWUo47qDtm+C61b02qz3V95PfCZW/cBw0SfFee6OKFoaN9CpWUZJxm7997dITLjfGO
Atm4QYJLxJc0aZ0+79CBWRj50UPahYZOkSnLtYRwzlCpOOggzmcSQGE1JPTh5K2B/8uLppWzxsLa
V3KE8Y30Niwe6vQhDx76YlX7fMhauhLz/6mMnG0nnLxoVsucdf/mgkrZpKLaItSbpFRwZx0F7O6l
VlCQvS20DWOOAuXIfJnr6ypaWsFCY58blW7n+a1IY7qmBbnLE/DirIOnMHyMhk2g35n0cNKlls87
4YReVjNuMmD7/MQE6sxdLvIvuTvIpj/ruMKl4Fktbwt5rqP3MkiEAmVq67AfFU+xC/dQRouEpjFt
I/ADk07kl+X5Nl4v+Yjm5qyFXvGKXAapi4JvR4ssxbeaOwoGSihhpv+Hs/PajVxLouwXEaA3rzRp
pZQy5fVCyFTRe8+vn0X1AHOVJSiB6W70Q926IkUenhOxY5vtUHQXXvpyBvz71Bb2nwy9UTmvgpte
M+py6nnnJEOBo2IxN1SbxT6yWGu8XBbahQ/uO+rzte5l4tNpY4jr1anAv68yC087Y25i6agTnmA9
FJpg9+mx6jZFfeyl1wBynhJfuuj3hvx/FyV/EphABFdjfX+/KJYxrU/DzRQouUsZVYpFsyhG+W1z
PbcbSEha/qGHuY2amf640Qna9gO76R5//+2/AJLz563xHw4bQht4CN9vJAZGtkgNwDBxhJ6P3DiN
TtC5nMCXCbd6w+55kvyHGk9/vb0pYGAGyFUMTXSHIT80S5pGSZRVDdViL2EL+/vdneEp/3tMS4ep
Q9DECt48K2D6acxmnazCY2TemVK+KcXoKcaOtwJoWlaHYhyN+UGaUsy0/NUo94vtoNuoLek2prtQ
5OUq3Aa9f6GU+dJPnj82QCe4Dyr0OtDK749tTrug1TJBPyIyUb2+c0b5ChQqlFHxuPh8WZu4sHV8
mtLb/jZ7Zba0z/lklYMEabpyoc8JuouD7Lr+i/fk/ehpCGw4cIYVKgl1M7XUh97D5sLjXB7X2V1D
1YA1Yiw22vL5YJburot7dIrHRtzFlDJm/ccXTpK6z7q1NHhNeswgxYXkXOkX3uRPpfO3S5/VfqoQ
d2pZcWlKm4bza5iZgszzdoKiilq+DFAfBaiyBPkwate+Ne6ecJ6ODE53/kaG7YsvIOwP4MLpA9u+
jhUc9nlwfEKVuJh4PXfGhbngD1vRf29ZOzt+fByU0rgUlCM8NRjWMnYOVrQJ5et+QuaRMah9u/B+
ftiKFBTsy0ZkwA/7Qov/A9NNdQCEVETqEUJmbH36Aq5wxQekpTA6GiV2bVi3aBi5/H7ZHw5+Zhfw
n1Xm9TBFzz6yPGwjq4KTfcSnjj2oy09h9YgoJbGOl4M2FwjhfAn+92JnEEM0VpWG3bBCbJXdVI/1
VZDvCQoemB5mm0E9FdEp0r3AqfQLJMdLv+XZRpc3WRXHbDXHVrju9b8cmKPoIVk36ZJ9/cLS+Q4j
fO1bTMoX/BFiAkZAZ9uDMI61EA+ScqQiXhyqcVajuFwgxvHCBv7TIoXWjO02gDPh6mdXqiNMYaKe
5ylCe9NOcImS4sQypV6ku4S29vta+QL2/nl/SLzJlqRUhPf1feODfVb1hjwqR0h+SRqtqqrcylG+
grRqtTg+JJtkMDHSRGMiso4iDnAKD8T7EKzi+TjU4nUHbyBCKmYEMdmFF07Wn54HRExepMXezET7
+/2NfWwRK8u4okmeYJbqdCXLsUDdWuKFqdduaF14A2cS6P+97CXBi5Mc5AiW9/dLVr4I4WVu1WOC
i58cHecu2MzVdBTb4bYx/V1ojn+rNN2LCN8yImMSWOedLF3Fw1tTHLtFszUEV0E5wnGWCNOzTlYT
kz2O0dxAPjZtxu/v8Ke6msJKZJPh0Md1/uyDLyw9VVK9VpZKX51RDMTdKgGTaSXtIFNUF5KG+w/5
eaRoPIQtsfEapgZUKZUQ7Wa4pR2sscowMPnOnL5/wzxa8f2dZO7pIB3LUirX1AibG2CyJiq4YLRT
BmM1CsalsNOz+dnXs19esqmga0LQfR47rsWjYuAHjC0yiIp8bVjHIW7tpt9jTmQlj2zR2aVv+4cV
xiWXDZpRDxLzsy9ugFjga1nORmKsa/OdxjhhkU0TIrhjPq+R+F14XT9smSojLgW5GViFap3tXJqe
xmLhm9IxqOP1BDyGIXZ+kEtMbYfgubfawwyUGkakassEuHWB7mKTFOZ7jbGGRWaqIe4gI0chL2xa
jSo2sm3pFbXwt1D/Ct0re3Joiw1G6jlhOka5z2brpVEpmwZn1HCRqS5atfxQiHDO8daAgkQJ1OL7
JzOYw9D5pSofMyhpudBsNfxwqyA5mjR4OX2IVu8DqNEG2HDLohu0S/vY8lGe7WM6SDceALgBIIs7
O4c6yqBMVoHGgJqYFv4NhcDTI0T1WAfVnW8XTeeRKulpoDw6MGMnQRCkQcvBNuhGKsy9i4RoV8x8
JoW/Hd3n5iP0Hqad+7b0DyrIw+Wj+qf1/u22z9aCNSoEQeqgA3W/H/oI5+O/yxbXqpQnzHKHtzbF
pvPSEvwJlICGxWCCZa/ABDhb8yzKgoeiS8ekO6XB5M614gBQkTFZBB9TeCqTjnzf64Zz7vfF/xMk
xqeN8Gxxk8JH42yvqgesBnzAqGOHtWfUnQiyFQF0Sopp7Z3/FxXeyddXVzeXCqMzR6Ov3YUPHPCB
2JklI/rs4nIigyUZlXQ0hzc9eg7lw7LryViDq0qLiBNriwMRlzPRYwX73KBdqll+qCP47vkf57ul
0qR9/06SHH1MoAniUeocTPIz/8oIXnGa8sONNX6CjhPiilv1icgDNb9tYL1PJ6P9U2Rvdb1WlX2b
X+vqHX97ZE5W3Zrjq4wcQTK3kuBm6XvCP3vUR7IurocEg9KrOdoKxW7M7hMRsuyEa1U22AoiArpj
fxVPV5q2Ix9mzO6EcJMWJ2ncoA7P9X2r7+NsF2ifInJsetleXxUtKJw7+6jm10m4Vv1tk19bylM9
bMLkr9TetM1NJL2bePYO2rYTUDKa11OHocZz0f2R8lPePMQ4DtQcNoNxxOgojx6H8u7CAvtpI1A1
jfdLW7Ss7u+PuJqTxhfAzo8Zcc1ELAO1gk+vqdowOwRDeo+hFEUnAZHc/9IDUcUo41rNPy7cyE97
In4tiHTpwrmdfxabGoOFjbzr8C0r93X20HGUGf1HsMa3p24ffOs+I/hjfv/9wj+1Zgj09MXDxQRz
PFeKibyBQMU969jG2pWpFusyx+K8d9T+VUzeFWTVDVLhqMbgsIBwRPizVj/xfIz+0cdtShVJlZAX
PwYsIUi6bSF8RYZTTZkbLIe/JWw0LLh/v+mfkIEFFSRgE82SDmD5/bWJZT4OilXPx1oeXYPaJIKW
i1Q+oXtFERB3B3M81DUe5/51E71F6ohJ9Ws8kUC5oyjXL1ZVP90RJFLSjCySIE2CA7/fkV9bkD2G
SDyaGH0EGIAxHC+vc2sbiGu530L374mwaCE0HbGhzalQW0YgHkbdVf954emcKb6/di52DMOCEwNw
gv7v+83MYmLGMU31kRzMITha0Sk1P5XwvQfgipje3kTBi5R39iCuc+VPWxPtuquah7I/lLchxNd6
w5wuLm769Iregrj2on/R+tCW8metG+1ea+2o2uf1vTHfDvI60Y4Jk4oB0wrWjimvLOPOjKDg9PYg
0663L5H0R0zRp8IKbUAYrf5zmDGYxZlkQo4gzG9GeFNHcJ5vLd0Nh1cz/GiQT6fTYxbdxeaHWtKy
Lcm8zEHqh6l808YrhWxrWMeY5VXyI73jTNKNFMCsDK/JJ7Dqx7aKbWI2NOqbwfiozbuh3viq04+b
YFyl81FIPixOz55bHFHF6odEe0hkD8Chy3cW/qoZiTWQiZL3qb0l2jlq7WL8hIBhazqp5qnhNAV2
Vjq8Tq+sR0cgs9cqH/CYH4VPUVEA8paEkGtyH/ruZhxeev6VQOgcHXX4BCL7+2tfTuGzmsZQTWoZ
cCnmfedoWdcLshEEzXzEFNnocZ4/dfIjg2DyTqlKfr/WTwczoYdQHvGhAzs4X+4ZGFNVytl8ZDAb
wprW/Lcq2ghPLTUAE1oarsjaVCozouoClvRDAW6i/pIXwTYN77mbgWkxlzIl5jbxsKciSK2jKD3V
7ak1XQyLFev0+2965vnw9S2Zpo4YnYxNDgLxrOYS4ymh7SVrj51w9HHZhODy9b+efEk70R1RsfHS
xKaTtNXgfslOsRym7grOspkz3AdvGNeRV0A5zcDk95v74ZWbpkVPgA+ABAPurDCbVaMvlaoZ+fze
5tbJ4A5qu0H5Cyc/6h9/v9bXDztbX/gd4AAAcs2M6Bye6iY9IT2iHY5GBRHfLTbFewZ4MjnYZynU
ou/W0/SKZ7v62g42FIbyo5ft6YHNGfZILmAl64nYcSMIe44lW16S4UFw7faJ0asAZ9xh5MxJM4aE
5lCk2GrhDKNDMpb80n0YZLYhXn7Ax2Z8CwPbfOb7YX9RqYxoXR+zT3JYleuQ8ASNKt7BDUd7Y3gV
PIukbepg1nbwYlGuP2al3b4ulvx4mxufDZlm0uJKc1c+SIodXusEvzwxYzXukxvlpX/hL5BvXN2J
dveu3P/+SJnp/fvNAlNgmLdMiHRAhO8bdRMGQhD42XDMLXz5HNDjOHRd48Z8rWqb05R2JL01nvv7
ZKdtIvtd2QhOdbA+8tvuMTtlp+Gk7P1H85GHrDy39/1N8TDfN2/yG38Qv0x4278Wp/m+orORtv46
OFXH4RGHMtq+o/kJvR3qDh2OYBe0+2zGz6Qr6Aotu4MaXAxdcZmSgucgjPQGN2gxXaaTdBdXZYtk
HgSSTha6CW4FmB4RSuXbYeQgnaAYbykcLDujXPCddubHuHLs6oPDVIMRKstg2AICU9KQCmG1rqK6
xriLElj2bNo2Tk2yaEtkk2R2h5+uAGXEbgzeWCKi0nZ+fxE/fEfWwuImgY+5E1SV769BGUS/yhWt
P+oAWP1W8Z2g3pRv/pPPDPz3S50xf5b9RJbYwET2LwoY46se+y/KKzDJ8Hu2aSa8sHPsFrNlQpkc
xuXmEO/V8s4iXqtnil0zB1KUkwQcj5FfkpQ1dEV/1YbWqsC2W2HdmgSMxTEKAdyO5MYLlMzNrFMr
RQBdONQaT0P5vOSAA4ZEU/9EKtgqqivafSxsXJPSzSoOJA1NRnUKmDZd2jO+/Aa/7xkwfXQdxs8X
o/rc9yI0qjIdhmE6Jhbft3jo4/5Gl5718SBXAwt82tXztB3F96A0nYCAMm2WEZ6T+4db1TBk930y
b5lpmGgUkwtF5L8vHZ4dRoCGLpoEbH4dcf95ES18yVhLrfEoiluqKAYzWIoOD3JVrHLpedYurLEf
cDe8RhhiobeRNZKuzg4S3/cVUyqS4dj2JA/1E7Zus6vBllsubKJPHibxNs/ElYyyWBk/VcSrMram
XWNxmOgwdHZUuUvMRCquhUBw1CjaWsKTIcaIWWs0v81tRGxRm/sIpga8JhOnVC5lQf9A4+HXQAFG
O77MLr9qz/88tk6IhFQxi/FoDPs+cwg9k9gR/KX2IerYsCUqRxLgdG0dNHvTM4q3jO3+94/oB0SC
L0dTWVncwr/TdQP5u9717JtVtpb5XLPmgRK1LLZ+jtVkxueLMRwGFoGyvXDlf3vyb1c+ZyWI+WBF
RsyVp+ZKCUU86/jAzFdfps70JFmFohZuJZGsODRdI4oqQ7JLZT8Lglfpvpf2F27oq6w7+8TYRFBC
QxmSyaKWv+9dZiA06TRIA96u87ouNAIAZyL/oDRNbO69ceQZlGZt133z0KXPxJZcGV3laOqJH3g9
SskaM1vCVGQ77p8DPMxTC6tW+TSRgqXE+NO1gWv1pCCBB4RKgJSq9/zo06/VP4US7WK/dFvx1FjY
uLmJkN5NQkGE1+xazUkkcWA+UVmhesrxC3uey0O5Sw3sDH3J0/vxeQwsPm9KCFh+sqTsISFdh30H
E7TY1+LHnAyAgc/5rLt9I23EJHAjYqYa4hJQb0XWvB0s1t3CBPGVV1rRTShiKbhgo3WFBVxla5lI
kBjCkdnYlUS5ZShuK9E4DXO2/n1lfEEF5y9i4V1jKLRU4Of7SV5FM3KZsCedgeAb09jWguWUBC0q
uPZp9/pwVLPD0L0ZMKdQKVW6q8gfjSzeiNRCJqt3EJwMFkIQFg8Tw4JkblyER7ZBomdYEkwYRpuq
uNLrozSDWlopkWqB5hWx/JynHgObrRoyxWU0+fsvhq6eJXT2m0HGUDggLXCwf0ruKTfnPlKE/ugj
oxIIX8uq1cxOE+WSFyMgqZoPbZS5UdoaHZcifwUcVUeiFwPeMIuwzfQGR655wh1ACdzJm3Lfa4Xg
pbU2/uPUpWspCg5aVezF+KUT7uHm+DDekhH/dH9FheRqZW+XcLAt4leSvzVViEHEaat5CC6Icn1I
UdM3u4ZNsU1fLMbFaYDtr+GGKhw2TBhl6LJLA1vhVNbkD9Go4fwye1n4GRsDE/vSlTGxMYNpLegv
MQ6iEhy0KuazJoyNTyPDwLLvJ7sfPwTCn6oud9UgctE6U/YsNWfuFsS5mDfKzEdnpGtWKN+cGmzz
+UOItJ1BtkaPFQinctSFm6nzt3wdCeEs+dMgob3fN5V2l9yXAqhbPnoK3DSfxCqFACdhRcRYY+Jd
oFFTmUeDn6xM8kaeKLKNbRWlXmS2mFb8VfQe6OZ95E5Bt2mzoUMZguOPt5X0LBSPWUHGZvecRYIn
J2gqoVcPybWVhxeQS/nfJk2mRUCUs3gfW5yx3zclWBt5HhA9fBQE4hDh+OFSpRU8UTKvGtpo0MHa
eKN9y8LW6wh5U0WBcOvZ6WdEdBGWnJwknZ9ggENJ2eFPiVNv20vrgIozbeYrrOvQ8DxY4qORjVvV
ulCZ/1AbfLv/s4JQk2YpEa24PdbCq2Fu/BqHRc1Rw9NiZkhp/vsXpv7LB+Jx8X2JjEMUkYLp++PS
5ziVc81qjoZxMyQol9BehQayWy1yxVjz9JTQJXIvhRbBMOF6YlVS4O0y81mWimuzmNd6RyLVYksb
zA9FBcWeGMo4Nv60xaOfTgdDbT8H/y0S3vV2Rs2GC29qeLN6CMRVLAFdHNt0q2nN4oaxt3hLEp5D
vnxbsZH7krpNy1dgQWzNwwu75g/HqWXA8GN8CumUedD333ygu81T0mKObbNlpKCz//nNSxYSzHtp
g7aWk/DfbUzHPYWiAWf3s2ara9RkxkSgZ5L2wXz1rs/8nSJGt5F1Vfd4MUCTTxXrthLKk9+V+BPV
N5ZUuYoUrzrOp65N1wi4bRw09Iea9kaVEnjSsGXidWEtzpPYscaexqFf00oyiFdxx1UKWhoNNOuY
GwwusnUu4FSr1Z6SEe2FFWw8EuUyKbjThK+5Yr5UYuuqmAG3QOK+0jhqbUA+llZEB4bmOhpfW468
KjZcSwRq6MkIrA6p2a9h08pTh8Xt7BWH0opXsjrtrMKww4AgH5Px9H2hqYyeVWeC9FCm9QqrG6Yn
lZNYJOVEJCz+LcUPM8fdelpViNAb724U0Rno2Mah5oi3y84jF8Z+YI9eImDa8lKR/MN6MOmRFrEA
dfk/MGqXymo8lBrwe7HO6BlUfVViJDyFR0VObmpddcxcvWvqq4RGmdQqQZMRdO8rjvllY24E3WnL
7NB1oG/Vw5z7lV0I01GhCWWztwgKKR7zJYucxDY9u+2JqkNE7mfbdnghjZ5AlXLfM1iRu8/fv/Ev
Y8bz1UeDTzYKVFaF/35f6X4ejXUoLRlCxS25vesE26/WbAQo+Sa22cPKnEBTZliXTEDSZDXoT2Ai
RFo6E6ZVS83TJoarK+kVBGBOIgtDTH2jClgs+9qftCEJKj34ytVsKRizgTL7OLvhF0FgjYrjiFg6
9XjUUyy8x/t5MlZSSSEY/pVlr4gmjCgcuLicc52LTMNr6OeDksNHNVKE59rKInq0X2fpcGHr+xpf
//tYFIp4iLL/cmUaSSsYweXdcYj0ldaJ+9mc7LAIV2kcrGOmCNnwrlf6epTwS8tsrF4IernLBgUX
uZ4t6mUOVJgKHUGjZJ6rt3J3EER9U/X7nMiTkMDCRLwTMRCW0RFkV4oqr03RP1SQyitjZVEX8KFt
graB6F/thv6mWQ+ARUao0k13MEcUWs+rsofb16g41Reiy+xatiMNJV+VOQLhquJKGvS15s9XS5Jc
13e7aqUR6Nd44+iRfBBIe637tKzDFBw66WEEn2rNG0E4VoNbFoSOT65hbOXqPZ3CDef8HAOm4yMu
fhiUuZwJTbjNIM335rVIXSL5eDNjgT0AgYE6lotIizC7VlJRKJiEMV1A/n44nTC7BfFDYAv8d346
ZXGGE4EQdscwem/DGyU7CNGFS/xw3ppYuKAzx1H1Xx7TrDdGMtVGe2zmV6t8LisP+VdrQkapPICf
3z/FH4QxMl6UjJQX9gt6t7NOnBR2QlLjoTummNbjSCFn1KXRJpkzz3/MENeZAaBY+UANb4Xzehwg
yeCX5LPB5PElJP2H4hrPPfppCb9TUT/Hs4M2KvpASttjgvbFP6o+TjCpa9QEkp9M7WCQBx76yma5
gT7TXuvs9PvT+OHRW4sjqcFzh0Z2PmQmuUizWr9rjwHuWRNoIuEhLk8/kp6Wk+b3i/2EHnDW4wsk
wrlmcHd23luNxghtUJpjKun2jIujXiH/GrATzle076ji3Ew7BDHBbz4EC0oTK9zKVuHlF0nYy/T8
bOf5ditnRdeoDXUDtN4cNbYGa1rzea9S9Z0juiq1bY9Ps16Cb2CW2r38/zwFSVV52ybzufOYDmyx
gkKXmMq3xkMkHCS2E+TpwWxb1vtorTTzRWDOamBfp6ReZVzf+egvfr+Hr7nuP7/+/7uHc+28n+kB
zAqpgbgnPobSVY+L+Bi8LUgTq/QWCfWVxf4355pNu4YGb3AEQ3J8DiaY1+p7TCiEL9HwVPZUfVTi
vZZpXoynmRLG62T+iLP2Rm7mjTY89VoKb6NSCYWOGaOQXIlHQDcpKDnvUxFVQhV4fTivZlmhyyo2
es35nlRukJQ2TqQxZBwZcNhs87VRRk7QPwV6sJGYNmGNDnyIpz7OJxL6gICEwjKYVz0GcFKNIAgk
auwLd2q3cY87fyDeGCL+BOohJX/cl3vqJbDuirgkUnoyge268+qwYf+dcBq1FhNdhgzThW9uWVr/
PPtFfoZz+QKiLXvCfzC01kozVSmq5ijhu7ZEc2RrNRTsiwvtayf790LLpAySjiF9eUH850LhIITD
lCYNw1xx34bvUdOuUk2/mbVXNTJ4J1e9tqni4qFkm6lg6VG1RlOwqjDG0eaP2XgJsPHH5NyOLcSl
ycNSWA28wYIYxyr9KIA6EgObVd7iqCF4DOIDZ6lngr2xGhS8Dv4UCUrfqnLCu0x3zH4r+RyNKagR
iappdwgZJkCK+BB8+WkOmGCZMCxoPvIcUwm0bkBAap0dpEHa5UPpjNapjL0ET5mi01fh+CKgDzYZ
K7M5txgPtuPgWnPPZKmyqyS5qokm7BvNKbCst4MKSfXFqNIfaFmM3lTTRAqAdzVc6u+vs1SULq+U
vqHbfdXqrdLclyR8dgBmRBG5Qd18HR0WFIrfv+Gf4HXMhGkb2cjQMp7vprVhhmE6GfUxaa8aSn2x
fhDp/+p+KwZQMizqt1FyjP7gD0fKj1agyUs/fHUCq70TuwPoN2vgkojnh+6fOSmERZwZzYW2dPY8
0i4id1Mt62US7QPGwQt1dVO77sv6EEvdZmCUGhgHwziq6CR6H2ymxDaVzJHSXEMrJlC0ot+l2tNZ
G2gIQdJuJDRHS0nHR8vpOHhZ9KTF5S7rey/qmuffn6z27xe6jHrBa+UlP0v6Cgf7z4ejNZLfV5FY
H5equDVHd8SC28fYNWADwlDfRak1lO1mGl/H4FOuEYTqNzUJDoWhrcb4QRyqOwlmmpRVD0nw2VaJ
l8IPTtGqJJCAKeM9K1un8sOC0zRkbA9V4xL1J2FaDxcT1pfXaKeUh3eFyxTY6bzSlUX5AFeTAcXQ
1PagD3exiLtTPG9NDTd4xtPyqin+aJmxomi0GB/FPMyEb1O/iAr+WzZ8f0ALAvSfByQTSGz2qlQf
fesQWaILA1zS9hZZWiPqfSu+gBP8CyhxOSYOC28Za4CvgcB/LqerfTokeV0fB0LCK9axVRDGcuiy
ybMCYUlwuVgm/tuKLpfE3QmyAcbI54O6xmqMyTBJ0TKbU9XOVxDtnaJuPBCcu9yPLvyCPz5PyJ0w
mphJyV990n9+QSvohVGLiMzIkrt53HfVQ8CZPG+xZW8vseR/2DeWchOkCfYt5MLzUX5BuaePaVhD
fwVqS65SBhk0JmH/DDgN6kC7cuiWzTQnuWqFNQOIbUCaz9aqMSkigpv8mvLSJOMHccFyV/iXQCrh
IZ5vo6netaKRGdXRtA5NF0O2WaS7t4VxAOHEXGspEyEnTfte2IvjfrJWsr8CwKqF0m5aEsR8AwOg
Q3ypXPvpxtgI4L8u74aD9Gyth5kPPjQl1TFtrVWIwKFQIETWqwVVWMY9KvgJoMYViIM1bZuwI4WJ
ZZnvFEoQpY3JPpZXJcfBLO3F0gv6S6PM/5Evvh30VPDQqRWDObaMgugMXeiVsp/1Piopr1BXuHTs
aejKKUihk23qlwl/StOeDpb2ZkinAKF2ZhvtVqClLzwVx4UZdba3hERDukI+J3uKup06Qt0JfWbs
YzOLyF/a3jEyh4CJCdv2DN8J2NrkFKxgQwmWOw3OXO8NWF4kGVBygWzkjqy6vuqqiZfRocJUjjzC
qKOHgILvKX/Pn6yH9K0+FAw9QTrvy2qFIyvErxpJrH4bC3AVEOju9GJTaweTaM0CoIbnvRIiJo8e
EHz22eEaQlEYEpSNxcHCRIilTUmb3K4mxS2g4g0ePzUcPdxIiBAqQJrJzVnShuguM2yaxQu1NQrF
bwUewTAMUZbPaxHaIZb5WlH/+ZpNX5vLUDbIdtoGG21jef4qum7fhQMJ8H/Sm+xVZcMii0u3iRVz
pBUKXQc0sU8cOXGpXUF+VOChu2QDqfeKdPvH+ZnwoL/do7obr9qtsTFwYFyrt8ZBOog3RArvxK15
Ve7FW/+eSEn9Rb4tfcfckjN1nd5UOMzPblMRZqZdkTXHy4sRH161V/ypTQbfJrwBPOaVgYfomgMn
hDiKqmB8BYOHsLhNdyDASIpgK9jRSVlZK90h2+04PiVUbNWSMjibK3CZa5yW3XGFAZ+zEuzGSVfF
2tyCRbvkEN5JG2mPIOGgHARlzXg7+COcSDzaV0d4FvkNXOpN5pR7eSv88a/8z3GTrX2XumWT7xeS
3nv0qjwlu+7YHSpi9fJP+a/xEfcEM9uT5+8oLSM3YK7unTLno1upd+MuuCroSNb5o4nZQLLBuxLD
lJzfubS7T4XeAgXnGq6LWbseWC6UlhRdJrZFH+Pf2XDND+FYyMx7nIIZN2dsRgHKlM4TRqccrheq
YHfAqzlfm97g8SBtOEw8Ac3uHNMhOYHItNgxYC6qduzJe3FF6pfnPQybo+/AMnHz63C0uevc7sgz
qweSQCC+OO1LHgPCQWslzNmWbqy76NB5lfdZ7aPGaTbSrbDpSQ7dNjvptnifX6o9+WkBicuBYz7N
o4PvtrwPd/man6zQSuZO2XvTqdtlfztMINPr9FrcAzOpT/ERR6MTUUb+qcGR0jY9aztt6uvwlX9V
iF1+Ep/61XAl7KZtl9sko22abbrBKG50hqf4unsXXhLagMUhyU7/MKyLXQPjBbwqKNI3vxdm3+uA
rw8Ldyvmq3h/M4j8Kj3/82EJRhFmmpKlh4wBRcg7CTdStZ5ZqgbZas2dfynR+nsV8H8vSAOF5AcL
ZfM87McKmgErTS44TNc4VeTB66wf5eqGDPLffzOGxP9uGipglIwuBl9wsJjvJVUoEwXZkSBy25RA
fdvAp/mEo3ZnWTaZ5MRNmpmn16tEuBVGVrP6Kc6bRiONwytF4hPTJ/p1y9rp+UGrd9q4T4Wdr63y
bX6vozLG9a62xRiPhLtKfZ6mBVdjZQShk24roCcW7622Dedn/pwPimDx7FG5G1kjc+403iy72TKs
/aM0d/qf/FZRP8OXV22V9OSHOJOXyzYL0hyvegIzx9davDVabwbA87D4EIkEYdZ4pTY4R05Peetp
DRSnVduvZmWLbAYEjv3uhl3kyWfO1l6HT5xBVXdjDmzZGKBg+TRA+5vza5Baym9f/cCPImzt8n2i
cd9a4wNKw0pyU4EYyfou08AhSLSEfhajp74etI/haryWUUtpx3A6tq9WsZf9td5su22yAO3RW4DH
rSOZjkHXGazx15LWvrgyfOylnRms2DOmjSgcg3GtXzEjuW4arytsaaezyfmAIK62nnFYlW6wsooP
1bxa+jJbxyL5Hs9KD7oWxAx+mVizVZ4bWKLDSRdA5FrXJTEG61F/Xnz35vzgt/fCgzxeDe2tIK26
+sYMSHBMOOmkNQo8etu4vhKRnWylad09/b4SOavEn76z/67FM3Bsage50gItPgV/3ZaUSM2ur/J2
E6VbdWFiOikdC8DddpZcRbyVkx0NiQ4HvJyerfBR07f9x2Q6PjkiTqbdGeWmJUd59tSA5u1OJPsk
fsilKwEmabCuulOpfhIgAIcB1sMNPlV6tldIG7zn7UNyrE+C/KgFJJM5hm2+Krbq72G1jKzeaBVZ
q151e+DD5zA80VnCtsbVl6nb+sPsaCUdU70tu9sg/vQ1l+FIKLssdjXzpOfW+BiLF6PdEamOqe6U
e1gS77PUnfGBDkPAPzdtrmNG1I/qGvsYNXaoF5r4RrgCBjnqmZe2HtJJ1vmcvJIJW8g7sbmakl0t
XAv4o4VOxJza4qd4A7QH+UYz8TGpb1I4jaUuuMK4jrHw8F3NX4nFx/zMNzqaxJc5dXgrcSLKO4mf
rfCByaOt3ATQEbYQDipUckJhr+/5Uwviq3VtbDDwiDBk0NbWuyCfxD/wJVW3I44M8xv+yWafIG8Z
jH32KK87cW3cm4fa8PxqZeBQTnwYAwyHuMe1/1BCxVyzDSTFrZrshpN5H4u2eRvtzQc+KHy25GPf
eG3yEIieEZ6Kjom+ie0y/lvUM91fc37F3ViQXRU6Hcl/jzkgBBCiAWXHZfdcG/1THWOL/lEdsDLr
tx3FEb5YmVvLTr1Vrzl2RHlDOd/EK2ujavuCE37Ec2kt74QYAim0jlZ9jCpnLu1hV/vX8GwIBg9m
T4ofGsEB9RtX8zO+L2Z+JzqTQ1cDoVC0dS8EzxM3UuPx3LhF868kccy9ltFr80iHHt5pKzPfo+yz
buGQxNsy79xivmlh1Lbm1kBC8IrhA6oHbVUMp7Tb4r3ed3azybBu2Ac3VnctX4uD+384Oq8dx5Ek
in4RAXrzSi+vkinTL0RZeid6fv0cDbDALmZ7ukpiMjLixjWkQY7+JG5UeDJ/Nf5318rctKW7muHg
rfOR8BZnepXlgJV3ycdTd9Zei6Cf5i4U17k8DdqhJfJ2z5EeHoSTOA+BouRQaNUF+stGM776GpbX
Rv7jaJExaIRFZBML13yL+ktVXVSeYL6VRW8cD1W8QZdibIadDtPRZim4Wd3+xzhF//L8qhferLDd
99s3Skpr2v07butcMjgmxSEsO81fDKcOn36l/fExbJTZZ7NWcgqr5TpkG030hei3U4NcDBbrDYGq
cRXkPQxmjlHHueIz2np5jP41mgCNYULzcRQZ8wD1DPIXmkP5amD19Air9+FLFC+R5ZKpMql+95dF
n4UERRg6MEW9d4tg6o5QgcsJPgv9vQ8j3X7+7V4CpXu0GEP0b1EMO0O1lcQbMMsfFiJ+m2Mnnjj/
UQBhfZTdCTAM1jNet2RweLPqKco3oxOBWZZEKsaWz4E2pRxQLrON6+0HqYfcySlxU+xSE7eLwHxs
evHR1vY0IIw3OlZwwMxqx2Mq/+WaDV8qj7frmyXajzas5UPa+VOBNdaPIv/22qUmsdjaYIdYglV3
rdMWZMiEbbmtVzwD9Ms8Cu5CEzmXtS1ri1tXQXaTfFymi/BZwco9xzl6Keh8uXtdkg/iPVIFGDci
nHDXV5cw05xIdODfcQPT935C+kVFWb/EQpi5F8pITuu070SPOj2jt4HKXy6u8rgVT4bVXsvuDS8w
daaL3xWQ3pg8cTaUtnqEjxW9PMebeBsbnhQTfrsjW7rckhxNAO7kRMkvwqt83JPNBUcr3i+43cmf
JnU7hsz/zMHmFrcFJ+PrTX81rC567ZQJu3y25fG2mi91duSPIdgBbJsd7THbfXno1+8ItyMxekWP
NCc7+Bmr7bf5cRQphhvUBvyEUt7lEzXB4QcstSPPmxkWeroGplQ+Z9qC5O34Wi543VRf5UsbDCrh
zqirBfMyg0Aud6CGiBhhjy8zkaMwIs4Y3kTf31qjht9nyw0ng6xoBlpLOiaDx2lK+PLCkS5/uSvS
2co5sJ2wEUrUw6B2UR9D0vlOmx2KUsvcZAYbvpqXdHTT5MXK8Nf3FLxbBS/DFbhT8ZDRd0IciNJg
mwq+vDirCnifFaUjV4Hef63qbz/gV08G9AMt3sQJSZCmWrjgGCdJQSn+oTPUDRA8h9EkAfClkV0F
dxHYdPw9D4WE7GzPrxnMceHGwtv7Ih6K7p3g63475/8y4ytj2JAAiFxQfqGbSKRyjcRuCHQRw7z5
W3mVe+vEe1xzKcSX+g/9z60TqS7NRs3CjGOBM04deSrshuY3pZJw/Misyh9cuHPsJvWHhRuCnvGS
fUQHHd/R4fHFWFwtNk6Buc6d1hmuMuvO0A1OjnW9LOynB8KP77sForDn2he3avRmCvsibgj1iZwE
N4ope8PwzFa1xm7l0tEPSjqHbXTOMxKcxdf5u8s2ylXDSL+ouZiOFj/hIf512xVPQLX/6wzc9xG1
HddGcBnExEtbu4N1nrTdY97ltAJ41wgbbnJKBhS2NmyVsE38RN/PWCAULMM8hrf4Va1+JFAN049Y
2FNCm/KUmcGTLti8QfVuYboReZ6ilN3TmBjmXZivGr7F3Do0RXGN7s4Vihsp1+VG/qARJWHsnj6V
evuZi7BbvdfplRgFkqt14gVfVP0akcaneVbb2E3iWs0p7sj6Fl8IJug65GcbasccHaIgp2Lk95EK
5qveKjjpTnYUv+ABHgY5KD56oHlgCWVfpg5P9NxdSEsQuJiIdZ63BZJUyVdWl8Yv382b5oM2YFqR
sfD/hm3ri6/NJsX5TDxm8GC53jdP4zMmBRU2hN0SPTvLvSdI0EZ3yrRLenzIBD8xP2X6TcHX79Hv
0JJzXYdC4T8UuJ+20djK5JQ7chDc8qIecOLF/A269/CKj7mieNbgidUzIXysHSkDsVBtHNh8YPbl
JT5y8g1SyxGyGG7zrpzhS8e01iAW74pvTETb42TsmFuhC9vZg5hvQaw/xXwsZ72Wsico/K4uBocE
dsqcqdWyp/X0MEM1WK/KrUlfs2SrYsn/IphBg2Z2R7XsCaDovsrd0h8b5YgfaPZwy/Vk6KEAcJ65
1Te1ufYU8ihsrL4efrLPmLiuce3C77ia2bZnKw4jASoC7/TzW1nCEke0lrfHoYFk4l70jdrbMlZS
e4h62K9fFjFMhG1R8Dj7wh/yLeHLVcxgnhEc2zrG89KW26Bi3prcvNktjvhC57eXLfcRXdL8xomd
c9o5psOx8Nt1k1dBvbjauYRk3u+a3yH5UB7bWt8K45UUGnrYBtu6M/opWMxoG4iNx0HXUW5kfWfK
DzND/HjlaPVRME3uM8JRYZMXqqaP3luuSeiG+FWOvmG+ZgS+Th6oBNGSzStNTsuxOj8Wn/eehO2M
B+dr0i+42L4Vt+0RXOr5PDyNdMniHGXOYL4NGH+JF20MTckxwTs3OjHyGLLMb8+kje4jLoMhBqCZ
WRoiuggeZK4D3RZwq39U81asUGYPiwh4YnNty688n+NkfCSjR0fAKz7CSwM3J7bprJFsSpQWRF6P
LAi22AwznZ2rG2itJm4Qvil+zidTCjiG9Zu1Scy9MG/JAq8KJzuo4GSF06QB3SzYjINCh/JihtOm
01/y5ERviLOfbYUrlvrLcZ7g/9ITfDyU/fD3f2rICSXes0DvarbnR2aUaUfOM98ekzG9VhQW43V4
7MY5SAxveSHIRFw/6DaBzRFZBQLYkoTTnINYoRSp7r/zcHukZ2JRVuN1Bb7KzlLHuE3Q8EnP3522
Cq0HNTXx+fcKp37jCinHV8SfceR2uC/q874qL4Z8zSRWUqQniJ1rRJelfmN7Ow1HZQzr3QJktO4f
d2NkMLT12VNFHtgMCOyqxaEz7ajmQXJG1M/4RNtEt4QJ97r4Qkjm35O59vVgtjswKhTO8F2Ed+uj
OA6uiemuMz27b4f/yInz9KdwMEgZpdflMsE2Ltzo8azS+eeMdvU7121z23npp/rwHy6oNSTuoAco
FJ3mV0HF8Bb7yd3g5WhB+iWPoiD0QWd8dMTSO5pLJD1a6xc52yZOfCQFwfTp+OYosOgyvPYlfXkQ
w9g4beNHG23P/AABlJdTXD3DY16A5GkjJL23wVOHdGH+aCsvPQrI6ykM7U9yo/W8AsMoHu4XyuMM
Imev9/w0XY0/7Z761b2fA0v0W09jFBldqbF5U1XsH4AwvOU13a1MbXQ92/YG19HhjCpuv0elesq1
rUYUrstazXR08zj3h4jYGLBQmHYL0bhQWP/x6hrNaXFa8VP8s4Ygjq5pezRsTvbDIp35lHUuf4Y1
aLLPI/aU5lUf7sXgCI9QJKVRBEqUUBg6Ge5yZxOiS+i+GtIeB2thBed/BrY5ZhpmwmZJfAqCLuz0
fpclYftWYq4i20q5l1Q8cTeNbMPJS43trLk547945zIT2lCNuAUIFAiSap9KDtCsqgQj5Q4QMuHO
QAGJY8m/Mf6Om7eXmrcD5mh5GaqNJv3I2btKciKbCslr354oKK+NxNQyEKNZbrJ5W6HaYM80CxcF
bYaWBTgJJKqNnxQ+o1DaMwbmL+rPuXwTiBCcOvtPF71k+FiM28JLzfgiJ74h+WsOp+kH82Xmy6uq
ITrgL4VtQbquyVrjvLBZzorZiVlyCME8B2jMwVIF3uYSimPV3CNMu5f2Glsf/F5cALp4p8fhLeVp
r6NXgukbjd9CponVE6MgdTwDcb5ioQIMbW2E86SEzby1xjDvdxFYiuAsqR+bdvEC2+M5W8c3kPJi
3XR70i2Tu4VeANHgm5jBgbehefwjKwTSrFq7Y0xuxUKSnjtLe8V/muUZG5G5yRuaYHT7JzYId1Jd
Q3O4CKH4rxxsd0Lo48OxK3HenZwc7ivktob5mQKtedEv3SIEcJi5FBTlBqeIrEY5qP6ZO8vN7lyL
hrzjYVCwU5Qwyea9XMJexxzWNzI79g3FHVs3Ivk3dS0cc6f2ub//G+t9a94sw5PrbaqS6ZTd5uyo
Hk1WBRm7oEDChDHbpQ3llZX99KJFv9S1tXf5BuFjFk4xHcb8a4jcnpxecQszYTxAOII6twXjJ1W1
BZAUEcBuXJiyqmHrTF7EhH5NFbmiKRQHbACcKnOL3/Q9dTPtzANpcwD47gwhNXZRHxvru8GVVW8H
9UCIlEEm1EdMmdZiooVOrTa5+t1i/IJwTnP5V7QIpV1t0+64PPrKVw+ZxWrP5UZ6mtRkG+wupAyf
qpcqB0sp1HOaXVvWY6Y62PPynsAMcdVqEw/nYTiXuzLBamYn0ohG0pavnTu/nFy0JC6hlKxaKo8h
sAO6qHfS+1T+4ZDdvsbzHUxifJdEf9ka75oZYvkmOhAJ9QZs9Jia7voeI8dbD4l1GlVval516OQn
asbQXaT2gNt3+ccyXzPvZfsqSS5i0bj2+tHu9J1ahCx+m7NYXytWkKCRcSDjhdykz8KlkZSWHfin
06Vm8QFk4Y6qDngVKH0QVTuwGCzaW303me+lbleKK7X4yQRw9PnYK35OroG3JN6nsj1rr2R0zX51
ZikKwxcSvHUrfqdqwyvY5lgcuTDbepdRY4Lh1NyYJEVvfmfTqikOPUmtjjZ1lNX5qaLGBAgA5zez
e0Z/gP2wQC0/K1ytsLle/E50gAyL9dqN/6a/yHDeR+kn8jBTia8gcw3cNufQoPjwE1/fsABbWqTt
dI70KD7R2yvoFpw2zf56bETNHm+z5A6Gm/0AR2xbbqvEqzCqBhc3hTfJCOlVk32RB5W5txR2R0C3
vT1fFWp/48ShAQginQHbZtltaK4ZDXDpCI1599B/6K2rW5+4jEZ0zslyzDjHtZ/7hdNjmuFI9+Zg
uYPuAmDK9+b6VR5SBAmTI+vOiC/LuuVpWoCGHNJ5x/6RQ9BgdcejAacDkq0xaxmSw6r+wFK1H/Tt
WH14QFAAy9IG2JGcPLUMenZL7+vGctID9fBzHJ3GVaIDgqYqYaNIV/yXf5r/gKXpFXGx6f60J8V/
rsg7Oynd+6j8KPDjSSQS3rrhwnFr15C995CHI9Gc4ydGYEwHHZ6GMzP13yTdpu0svFjzO5jHqvLO
uun0mgJ+Iw1jpBm1S5s6SxlClhetq7EgxghYwaT9vtD3JZ4v9TlJL7xD3FoMy6J6amL6LigCwZxe
JzrulUrLji37XYuLoF6mP/WVEVaW/Sc99gV4mbUsAArWgWH7Il8M4mq/LNamHbzBU3pUsBI8G/4O
x7Jfs/aGnRAaSAkGgoo7F8qXDfld42E3AKXvcmCdZOoyoNdo/OXKS1/67E3t9oXwwTwPUIVRB3dl
7Yw7QAI1GEYIqJ5lfpBu5OQET/dnqwrLO/oiya60cFJ2snGeRSwAaPK1UyJ89FogzrTtYJqeBgds
LwUk2WGs36bb3vo245sW78w5RLjrYoVTMynaAtMxnMFMYc+j84q72XVR3kXNnbAVgsumRTANite4
YEniAVYRVD+Vrvgn9O+c34dlw7vLyCFOPBFElR9jr/vxRs8hrx6ulPKC+YZTMVLRlVds0Wzhe/pk
ORTWmExn9lccct4SGjZENLZwzVlbvGJkxX9r8oV9brSlffyS3oC6dqxiGZU0nBL+xp9Z9ob4VKQu
RsBV6j44u2hmt/U2tvDHB9nl8qB0cUbyIyTISt8UfoqKEk8W1ns82ECuLvCbW5zM1tGwNZGFVGR3
N8Upz/X/e9VdNDL81ZAiwgegyUfeoU8s0MQteF8AQx6W5J6snacn+DKLO+liWbRCb4X4QbB9Nxp+
pv1blOOjfTMrnB60s86thaY08dm1kcBheILhmF2AbEIsLhCP0/yrreHcJoABtEKgzGb0K3F/IRoL
MF5GeoQebdn3XwD70fJeQ2vhL852KLGXLNAQWi7CH6pArD/RsI4A7Y3X6aZjrRc80SmkmNUZ/9pg
oldPH86QFU6q7MTBzXLSxqAUmPmr0r3FKFt9CfXsK1sCOHKqdQU8EAHRWBNc8wA6ha29KTu+FzMU
0DYVlKqgkj1uuHuchs01/geg1QinhMBdAAzKJawXepIGQcmP35/nDddE9Th1a9CCkG8XtA3Ka7Ne
W4JbjV89DYmmgc9j7AqfMffELSMjFKiRTx6N5Xt+PnB/ZE+QvI8VHFlfWb7p9KCN2zksZ186kkWe
ZBAdniQKhPy1fNJxN9m1AWuMFBf7rdFhieGweaBMRqMzSlhounn2FZO06T/ZIDkCna1m+gOdYpls
a2gj3kNwNT2ISXKOt3W1x5oN1Rh47aC64sf6AFEVbaU7jrAteJNVOEmhZdyK9JSl/jQF/c4ijUzf
FhJfKzCUHR940En5rhx60IcvYWXdI3+YH1ZEFMShy16bzGm85GN1gf2qHyao1y4NS/mQQ8ZyI8RW
40EdvUHycXddA2smdd1eg+XchOubQeON+hpBy+hNH60ezlWYqQdUspbwHvnnUkGv7z6oiSWGITCK
B/MX5lvyWr8bB+zujAgptSN4427dEZwWdsjVVVcYjmuoPv0zPOhHZKzY/Q6LKKuzA4wPMnfeZQAJ
fs635AEw3evBTbSDeTMOSuuTFWH0n515at8nylhvx15+SPySF5YR7aMJtagFrHCV+kjpeupOJVe9
pcFwYPwwn6Z5Ki4RnZvLm2ghWYzP2QaFcGOVPe8wOenirQzf4kMePOWQAy/2QS95COQVRmd2YQ46
4EnilzOaoED5+NpeQMbm3OnZ6L4lfNqLdSkxnCLPukzP9eNfr5xA1HPlbb18G6wV0Fl300v8m6b7
zk09lgyAeBxBcys1bnHiC+lmDkpOaW2vCLLrw/xCwP30LkDU0GvQtBD82N5AyfkiZ2LemTfyRSUc
CnbEqVf5AV+XiUOhRDCL7+i4C61xzBOpf1TiEQNYHatfO9o/1E0FGIBtM4j/pg4Y/vhP+/tI/RVE
5weBW4VDUjcSSOQ2mh2FybEh65xsjXH4XeVQH+kL7Gb463pX6najcmrWC3rqnDV8zALG/IgJiEl9
9fz4Im0QzfWxo3tZ7JRC1dyrblfyYojSPj4IzsXCmFvYWPoN3BlSmGAn+NdaO1V87YxNbngq+F3l
x+0BImOZ+wu47gKxzTwatO7GMwLgGoHIQ6355I+mTpd/6ee18aIN9kd2E+obgGpVdbthI60flN8H
tu3jjkcsaS+lgB+5H483tbiMDNHx5DQMb9A5imjXKviGfU2yv9J00WPdM/00XVLplKClvCuqB8KV
f4rOqTlDk2flZP7W/Uk5pk5Qf9eCz+6hUv41/WcahQ/jNi+HZiVCCGZA0H6Ib0UAHG2iMsvc9L3X
uQ9BlX0zduPNKnry4LJHIVs4ZRsU/Wu/JbFyRfgLOSYWzvIjMq1UjnlbrG2OdfTwMiubOIBZ0VK8
5pemCmk/HzXuC976osD6E7jQ0bOTVm0VnnwTBXzmwkx8iYrPAVUosxx7lxIORR5nz1TGPiQ3Zsrs
yEUS96DlIvXQBCCzCbRYBru+0PSxwC4oEt/4RwCqaAGcNNbSpFt/KwZ7RlRZniJtEwDlB345tRGK
KvL73uuHi7I6g/47aL9ck8njx3qBpnHDG9vWr+W+k9zSuOvrubUCpQOvBmmgurNdSXAh8BxrO5a4
Zrl6MXmahSj/AxVpKjAgBBi4yat7TV3ApnW2x6MJeeCi5TjxMLRV70321xPddP6r6CCdRX81HnfG
Y48Uh6b3x9orz1N7yKQPtB4i5aS8RtolH532DOVxaKlLCh/GIeyZXVvlOuW3MR3Kq8oK7KQ4/QW/
HwbILWRGBQTCMWa7KI4r+tQI1oN2RLQ2XpZbEWbhw84ufb6RwHDaW6t/m21MPHO1MQDZtegNG2dl
+1TAsN2sz6W5WRi9NMW0xWmnfqvNh7geMXFWkgc5IWeheRUePuljPE3Lfnjpbay8SgqHfdK8ivL+
UWzX0oVCF+8K7QUTihkLIzezLRYvx54tlvaA5rBs9OZQvAqwmVTWw+ee3bDkStVPI23K6LNquSxw
7DvodAOCz/FFW9nTRDZBj+IuxbpOYOusrKeEaQ7cwei+av37yfUSZbtQt5KEvtNTngJZKEDfNUHk
kp086R8BwYfCM7a6sElw+9Y4YYLOqYR9orLXSLK3+vE+jdfW7R5somL2X6r/qNqw0XYiddaO/MU6
ZA8/omzmf0u6B8hkyQxo+a0sXvrT4MPzAr+ekLZuLxFchQWJyHicNNe2d8WfnNMug+o0RcqARuik
lpxAKsQPAzzyOQfkbtlzbyKA8UteFrPys3lvLFhpgEcurp7uKu1QvBnDa2beSkphom+tgaXY55A/
HTnpljcWLpZxvR8VfMt8AqaxNzcHfgfQXwVHEd50jEVicKMRqmb822U7+mot/hgxMu5otnvSt9Zu
N+Dis/Dy/t94mLffdH4HPTU+Y9l+HD/VXfeVZF5cHqhid7vtt6q6h/6dJNdcZpEnUg6rl7R6AcxV
ogxSMOcAUw5VdsWV8KiftPQZYXXg+VvcbyNAIsR8nTNBDP5gPnzWSFv4KyxvfIGL9SH+6AnOYpDJ
nOJzYn0Ps8rPIGhiCFZ8xtMGQzh6MeT5R0bMw8M8Wp+D8L1nPAA6DPR34QXoitImz35TuBVYURV2
6W4OjctiePTHGfJ54q9j1xD2Glrj/j63Z8XyNCBXcT+cVR9fufkfcqGk3ScGcqf9I990Q2Ad2vJD
ykKDi9Dm3xTqP1S+3XqGjtWqJysKoVXMV8k8ydE+ZUiSP592PLilbuPyRrx5Ub0qzWcNySx2ZG40
frc06N5KmL3qqUhCQQODOVqbDDnTbmq8jDVH51TzlmG7pNlH6Qzcoq//isQj/NlK/wm8QNwwLHxg
ywU0sDI+Bcd+Y+YhYyT9YSLcHx9ICiEpLK9mhOjk+ctNxi0lSVJyFGIY4uM8unnv1Kk/Km8pZnlD
cVCSY6tvO7ogdHDSY5NKAUHsJBcZrNcgYTWekOwE41Wq77py+NGz7SzryAJ/4lx1UuQ9xe/MhYsx
tXFcVL832U9kZ7YfwBwscIO4p6SxyDT9RPZzuCJ+N0Cz3faO9hHdZ6AIwCqItY1gL3CiN4AOPcZm
4y2pfdYsLE9b7Z8iQvwHek9POr1s5j259d8q9HzgYmdirnPZFnUe0s4RONSbTtWDzHZb3vPAdL4O
Ncwtf7nS/qaAs3Z2gG45ylf4FsPyjePLcNUefneTXR36DvQOiHvtvgo1tErQuJKOP7brTrDRy/wG
ePbk3Lp1vrc0H09CcT17NRuwalPowSp+mflRiBzJ8Ol+ysyVsKidMI/5VYwXLMQjVrzNUfqrsq1U
uNQYcQ/FBXA7CcBGjeKsTR9lY1uVl6WHaj3lKwIg665MAKQAY5CocJ2A9P+nu3Qv+1G0cQ9mNS5v
a9bwVLMgvql44bLHY4eeMr2FmbIhek++NkeVGfZcDkG6+Na2X3k52631a5qbpN4N32m3nck3bN4U
8yafq+5PwXSReY9fX1Rd/TwnfjqTCKV7eX17lDtL+Ve9IeyT3hbIEYy6dGcPXIwBz1FwaNNRAz/F
Q0d3+WUw3LnM+IQJIZyPNGiV60hD98uwrYU6M2XuG90uav+pytVaEFJwIevGfoAAA/b+pTFVhEPi
JozYj6+OjStVFQfOzOO9SZ53OsFepXBCuTMAzxgnQ3X/xsuRF7xjNy6BDIePv6c9xlZ/3EZvTZz5
ItFcdeeMsxTMF3jhZcun8jKBrnZ+s2A5HGFJoRq4OpUjAaP8RT5ze1aHyV+OO+JGeBwHX/mbUjbL
Wz6bKlzAVqIzIDujRgPHtCiuNdoIrkwMExGuKvYgf8nlYV4IBvOYloJqWywBjDfQcPEZGRQYm5X4
5ul1HjeV5LdiMNdQI8FLXoXdA4ImH9dW7OIOnsQutSTpOHJTuPzrsYx3A+F4ugNypX1aidM9mN9Z
/zvTWb+S1xd/RIRVqpchv2v10civC00jAOyD4jwznTBqE2Wpx1eSd3qsuVp29A5sEXb+yuik6e/X
hsGjfZzbHOoKNCWnk/3pYLReoRL6gTn6vyj+Q1MU6p8RBGBAsxiaTeazJmw/EYyN/ghODzdPPXYT
U0VIGtojY717fG6lpcAgal49mLOXY2T4Dn/OoDUtQlioKxuh/QT0yW+s/ovpEq+b9Y2RttH+zU9A
pzho1QYJZAVKCODQ+N13a4byI8w6f22cErL9cNMb2ziaMAWd5/RwaHVCsCn+yDSA5IUrWAfAKx+x
NNHAiDIr6N2anaryRSgdWDzYsCy8cRiZj83zY+SKjzkJe4BfzbgI5J4TZKq/MSYj+EAHnZEXIIWl
/iEo9FH3x8yyt/MtGHCpk2iOxsW/ATVKrHD4v+xJiy8u/6DpKPGFYOBqDNjNIdzRANehFhZboFlV
2LOHBAnupGB9MmnyMOGKkH8H00n6UI05wY7swCFcp2vEzhkQRtJeTREuqW7X9r/lD+A4f2UXB79L
O00LNwNia7gY+ncBisfYhRvqc0dV4w1Am+SIn7lyYuUQvyHGEvY5baawnGO4EG7tST+lwvrBXX9A
2Hf8aMFe+zO7jd3w2uWh+Ngnj0P3G5l7QwnXXVXZK9N6W5xNxvUCQdIL0FkHEQU/ItGFR5fEOyu5
yPFBfNjclrBglb210GRsH7mIyTjLkMGpwDrLnMVov8W/0QyqaJuZn/D2Dbu54q3kL16Bda/x3XSh
rtwE8Zyc9YUG0S1pe4dh31Z/KN0j8cQ/giNYxtCxD6vy+qQ/sgszrxF/FVQNTG6Xcf88iJbNhreF
cFn9LX9wYmXpBdsScZvEAfRAg2CUEEycb/uJDnc+LM312RAS1bCTA9U8skcwMyz13qrpWhhhDVbR
Ct7SHGMGmYVArJ3Mu1LP3Ozl8vJ0H+qZTXkdp2nTv5XwTJ/oenuwvjAo0mQPPwsIwAlSEJTA2e6B
ypr2rw364RdZT9qdHl8R4yOOrOg/8HNzxzfASLkW7B73Qj1QK4iy+Q4+D28WR20UacYgk72VTBP9
yWDZRl1hmqtV6KEuJbzvMBt8F7St1u24GCNp19Vs4Zx4C5xH3R4W6OJ/kw49RDvUh5S4OId7H3mf
8DQ4ep1/uvs0heWhDGLcIvtj+dubt57lLNhiebj5aFoH40jMgByKGYXJ11TmwBWvE+ZqlX18Do2i
bwJp2WBaH7ttep+YK5rsTWNkbA4fw/vKHDD5TenJDD16fUs3zK1zt58Z0VNIott0s+9ir5V/myzk
f2jphj+sAqJz/wsHJRCWEJ7QTVrD6Frvm3w7AkE8/la6g2jEcZX1d4oON8TWbny2nk8dj13uSUbd
x9ZpipCq5NvVRHjhrXhvdY+NDt9uZa6JH5v2XZk9xnlJhh48cKsN0CcKkAE/av7lKguk3JawjdOf
prnpP9wAjbu8+Pqer6PYjV6ju90tq3cFGSrWoSDuiITwB/xliQmF6mvegRUJIl7rY7/YUJplVBv7
t8Ht3IZtVVU/QCX35rWEDBsxcm1a7asxryagu1dHNJgrJsTAf31kc10C65sPz8i2nUuGXZneDWzX
W1dn755dH6xmZT25l3oUGEPk69wuT01ZHEQ13/Wqg89KiLnAQTGlgsJJIUnqLW6KXmdkXlrfa3G6
LxDjH2w8swmInQ4PJVRRuQPmj1aRI6Wvb+v409cuxFU5LKCwWd1ZEZ3U8OKKwrkoh+4DuEB6eaPR
qXEiR8ikrZvI+Grab/0pvIC/QxOfxIcFxpn0tKRm2Onko5DcGroulbyj7qiP10a86fC4kwHZjPGq
gQl3MR2s5UfWzzPbXJj2lbIhojOpaFyP41qE4nldvx7ztybdTQnNyGkzMWql1fwkubJoW7bcRRI4
Ww9I6cOIIGt2RIjHFa15sneKEeo7wwHDeVd8RYDHF2/A/6sFFII91I3N8DnuoQMQRovFwJPhzVN7
aizj7QMNnd8F5bbwAabj0PqGmKEtV3mr9Q78bqzAvlk2oCq4zKdiDka2I8/p16Y9QZ83AbCqHlsk
FF416jW3ad+5mpHwHAuOim+oTx1h6k0BjsVC/Km+dFtdCWsvZJk6vfYnpkx+mR0v6W5peDZ2NQR9
D1XdxgFB39TvCuCCFWjlRhFvYG2imwTLrsbQr9gKILnRY2MmR30jQvWC7wzhfsWUIj4BhtFgzTCE
MOg9JwgBBSfxAbP4cf+RdGZLimpLGH4iIwRlumVGcS5L7RtCq0oGAZEZnv587BNxLk7s7q4BFysz
/ynnErGSCBhI51kl1xxT+CMNv6sFoVcGOXmrrt8hVBds4at5WfQt9S+ejHD6nd8bIJER+ZspapMr
t7sEGUSpRX0SbNkh5SzcRoYKzijrwxMmKSS2ApG9swQNBsfkYNKf/jVIJjaU9ZipNLm2/oKwd6w5
K9C8ZKrcpJ1n4YpMGb2wNdjKRM/Wgic7Ka0TrB/bK0pXaNesMVSNxnrrKf00Az43PtmyGTrCyf8n
mMn+odhpiLdXZ6aX7PansTAOQENmH0Kp1vLojtcPNok6+TdtnNX52tBphCeyi4L5w56/VvPS1k4V
HfkiWKXjVlj+LWT8CPyFYs7+PfzB9+G7lSAdu928wN3MDqPuN7RibFnu8vDmK8zdmLYgMnumo4U/
lFu53Ma0Qel//YiA9p5vXs9sRrucT3kLfz605jAYORu19Va2CnZfanrhR7zaUH3BFuYG5dP72doJ
sS31tRv/FRT5hopccC575pwQB0SgDmbTnTchpkNCLIPK52BWuCL+vY6l+li0jct/W/KqEo3lCzFC
Mq6OECW1sIddLtgx+EQKOxb0YOMWdUONA/mGZ6FuPI2/HeZ/G0l1FvExgrwJ2BuGLFI7pf2afKhY
XceU67mHnuyZem/VWGLhyrcfrkztGv12woZIjXBucOZ02Rd/wWc4keR8pjPSZ71QRJQF+M90uUvJ
DyPVfXFRpFpfnnP1+AZNbM7ZIUTAjr28tJroQqCo0XSEezMxmMUuxnF4BveqoafQxhEIiRJ2GPfN
4m+RrRPJXvzL2ku3VxnRY2fBPrcZtYgxzl2ecJPlrCABLipPsAkU6GVt9sxgWYKUw9SGYy+vAsWS
+xVTY57CpXPskwegdxz/Cg8yTLPILdiBlTjl0hHGyRLuJo+lDIzjl/RUn5+EINiCh5qxDDX/7udz
QlP1kZPGxpi2OsqsGR626qKijrhhcQCQfdfw/v0/LX0KWNB1Bb1tKndWI7sdKgaJTUfg8xCP4Ss3
P9HLjtuvpjYXzd+nX6GfaN7+iK5sWn6VTQKDdVGQ2u5giZIH9g3cZq0dDis1BnPkbmtsEm/kawrx
LdvitQ3AekxqQiSZEDaSDZOcXxettfCQp0HwNDDgSfPUgrW8NMfSeUdet+k+ulfCCbBBOUVNIDpi
aHevPQgJiCKahlAAjbeS6J+E2e2zgvRavE30kWcxOnUQS+/3QwNow4AuqkgWnKjEzW6F6643q/5e
BywdCzFlLJzylW/i3MI4aaijqy1I60ecoijILA7aKwPbQisq9ER90iuvmI/yQF5L0u9HLG0Wk5D4
dxZTd0hXAtD+kguHQe11CUp2LVnRy3+xJCwxhAbPh7gq3jT/aAGG51RGgWfQ0kVITgQsjZWNl6gW
uC6BThfhvWd9gjjsPpjbANaTdrGuSiQ0UO3zQwfWi3VFhgvn0tZVpHyy0vBKTPvrN2KL+BrJcdEv
11OiHfbOlKTzb/FQYWNB6yF+9xGtJVl4VW7NBUcuEOlth28RS1bqBzKl4Zxo/8TeVbvpqcWsKFYX
q1e2LsvVZ0F6IvHabXdV0+nz26IBahaMDqbCgkIQ9JC8x5VoDC9PVsxpSpB28fu7er62uYf+tNzl
yV3F+0dG9UnqbCAKBDFo2AaIRoRJ/YWeK5E27OSGxSdG0C5kNif8gvFioglQz48LN232QQNpRq+m
6K+MiQFBpnKDb+HnTPi9NvENFq0Y3Fwn3RQEzYxcefe+Vuk9gxVMbQypKSHh+S29C0ZvZOZrX3ye
9XyXjlblj4Iza8/oXEU4Uq+U1+133jFek5ov66L4jDjDSD3obITRixO/hM+KQIcIClXyfQ4nNwpM
D9RNYHrsNLnxfj2IwmpSwExxR5smHYvHsndCOPmlyaL7D2KqP7Unoye2RPr3tLWpeE16pCftWq98
yLPjwEX3PUMXuoRTjzb5HeArg4nv5xvQ+TLjE7DASDswJwy4kEchrdUUdrXmB9B43oSL0UVgQKRn
nf90sHYtEHktrIa5DakUcY/3TrwZ3oh57HINuFD2vqz9so8sf842yV2mmjSPZJtvAbBAdFVy5Ybe
lucgl+IJVYPiBOv5eEz+Vb/s8RBBzfR7U7pR5vRsfrVIYKj+0CzpaWmAT3pFcKoAVdAB02ps5/Rn
WOBvWmvm5TojT6BfiZ6qd6ei8PGXacRasRkd3FIxl7OV0ClGgqydfWmlV1Ve39/LxSH6hLZUCJhD
WRyHEnqz/CneoV3BEw8IVi6rDrV3AWOScecK0rWU41NJBmBA21WRECvjCVLfX8onQ8FUO8pQHRZj
anBHFvz3wRRnPyzHlphYIyCyKnv0JTmxj7RytOQWoj3/0+yEjMqXMbqCGx6iU3SSWy/b/FNJEno5
xCxsHv1lxpwtJg4wSKTepKMwt+BtXxvFgpUeTERkv/kDQOgTruQbZ5AXUA++WCUJzTsKVr/Wmn2N
aeAcdLfhL06d16HCMlWsWjf4fU0KkZ+MXO8bOoD4XGl/ZOR/rhocItR0+vJGzDjCSmjOqmzR7cl7
obAm1vkYGsrfzBTgpKHUDZmg2/AR9Jdi4tY+wa5DkTHY+rJFDFmvxF2P02ri1GgYk9MCUiO71lVh
yuTc85oFJ/kUV1epvg+7JHffiQN9WUAPLXpUO4g9WaJB5hIsR5s9Y45Kvliis9yy/gTQmc1NO6R8
S+tFF5MAvkRn/k8FPow4zCPELRp2g43orJzOPQQS1CpdTiUvaYuMdH5WO+eFacV7DaExRjuqSQ+/
gJuEbuo4Qz1bn7VtOD133rTpA51KIP0/L0vOUWTtGASAotfIe0WWmWWziFj/3wDZDEBzS5I6DgsY
S4RPRo0/Cdgmqp+Ii5SRFMO5gL7e/sRbIgaMFMab0N9wkyduy23GJdkyfu5meBHyN98qVd2YAKIC
k8laOc/OanSWGWsXyQWwJc+3IITp+/vVtUAJf6nwNQtBvSwKsbQhm01787En6bVGxo03JXnE4ap4
JOQIfxBO2+niLKXEKTyU46joirRqyGPHaBF/jfA9Ib5GXTWdgQfTbJblbhFrhoQpXnYl2g0uaoDT
ys2FlTg7xPQ0vXxDXNAunVb3wuEqEX+VXBW2YQQuC8Sx51lLjM4xH7QZfw5yo7O6ifUrrDt9f73Y
NBOimkE3vFFnXo9UGMkbQGCeHqLkC6Yqa3YpnMIf62vCs4bmnWOpfS7J+GgUH5QdR/DC7DFPFAtv
jHe9yxt1Wby+htxPlx78+ZxjhL5YIoVNRxbz9lRRl3WjtGQ/MAfV4gu/P96s3zUfc7FNkkmkE0ff
yB7iTdHssS0EBtKGKV8HGGBp8tF+5qSa1KPesDBmv/wash14EXknGpY3PfSUrYT8wU+/tTteaMwM
ro2kh8kXtKb7HDIvoxK6PJm/7Npxre4IZTHK5/aD8mz2TVVQxS0/8qgYCvr36EyFVbYNkbsDo364
wFNpvwisGZF5/Yvk650CrZyTbSVCvDzrbYJ+a/euTPo+0tCKNZ1uuUYNYER3btgaUcqBaNfRqkfD
AbpPt+fCEU092S7wgnmzb+pT6KF/OxXAWU5w+WZ6xr5NyeSSJl47hHaJmZFs8HqxdmLvkuH3i/3x
bb2uH7/BNIWHa9sjdzBh4w3GkmijcA5PC0OmShTbuvSHnU4dE9ij4OTpswAbYkOVTU0KQRKh7619
JBw+aN8PsHXV+jeGELDLVZFh2reGbhXCKeADVah12AY9OsvA79c/kmwTI6rD/pHrw8n7aX4oE6yo
sgwfIhPW1dIORXh4xWsFfRwbU8ybCnFOcM8thOY10epUaGWMSzbYg2i+CPFY4PHaRdUxUHcKC6aN
fkMe+KxmZJ8ULpxVlDvzfCcZWxLII7YRwHRDGlidaCgIY4mAoubjvqMnN/xZ7EEB5ci181940CTx
tMSNvgGfWRi0afzkrg0bCVCn1bb+bYC44cT2uQMMyf0nkeFhRThHroTkdCpzNPAqOczs7WJbJrZk
W9aXP3w6yiRO0WXVWfbAtN8sMQD/Yt9Iag6/CIfKEIE28liY66J0UE2C03/FeDp2yIYXgSWjfMFX
/2BtlArsc0D/JuEReLSXwGvdo9g7ssf9oCBmggTkEYS+WnoCFptgxVQm/hj3PiZIxKNZzjTvBWOA
axloBys1z8iCjeLzNHglbsAuS+THbvO2VX/cQtYHgO2HotT9GRqOCdY0YMa6tz0AoFnKC8PrFmHN
fEd64p92QW2mHKPOJDKz/AbHUz3sLUuvfjSdEwP72rBz57q2P7yPTeNKKN/m1iKZtJuBfuudBSw6
qXnOxw2s7FbTXh/Zg7DYwXiHvwRibMYjZBGXyn1PDkRiCWyl0OeeZjnhOb8gYpIubEoTJgS3cENs
7CStyHYGGrrYIK5S/Zf3yW2WeYFD0WaKX8sZQagksOjl4+U0t8omcCuzuYHwHPPDHwCwkT41Uw7K
yy90oyOkQ0dXuoWQk2i5ELJJTmrBDOL4GS0+zbg3liYaqNkm0I1tziIzq1Qt/E0UQzYSz08AQDXH
lOT7TXmvvtJDcFSraVJAXRS56k/2i/TDqE7NuoTw5RtYKa3mfJUifjyJpkXPrjgQMPf8tfKXLGZ1
8A0ZsuLFX7xbdJj4wentlNREPRCKhIfvElwxmdc0OqAnJo6KykmE/+ol//ZbYCtcfhLLPkyOarLt
FcQ44Oq+mNit029r2e5ic/CyfVy50TRCIeWQQOvMCEG36gQIqxubkFxMXrjrDBZWMW4Gst/y+3BF
DZO2rMBjSUCF8Voclc+aprl2Z/U+Ee4ty1xRsxhDY2XNV9aveY6ymx4ItYwsKVohNNKWNPm90YMb
ASg2voDNxBDdgQwEa8BhUFtBzVZvNJvvP+3MLxx80aVFu+KpNnpy38qDvU2P0rk8IE763HjT4NpQ
DAirOdQnq1WmEdLiAs9b8+Pz0TD6A/r35KIwOm0p+8sOqBWhElm/LHubm3SPcUf8G7UTQT2lh8GQ
62NkwhC/9OqqHBGeuapK4oi0BfJ42ZQ98AKWIzSUgUnYrCcP4gGmY48OY+Y0jVnmLg7DxtSejPvx
tAWHawsJj1cn13K5q6UCh5lHPapmf+jhX38fogPIRSMNaLF5+QTnI98RwKphBJAW3CiCkAoSDSmJ
J2wKPCP04sOgvQJK5jjLNW8HG9AsJEssFhkQZTD1ImPfl5pRV3Yjfnf4YqfQBm/++/YJj8NiViFK
O33sxoy9uXDKlnuud4SR8xVeFCCNh2KQv2ZgWmu3aHoFMBHzfVV/Bs9I9NPcZfhAdPtF98no1tgN
OIRbfwsEmCJVmzjh4htBN2Fjs2Qjqxu0sxzjt3aEhRi4a91+U3AzucmWFZOInbKPicw2nX/xLxdc
ziMxd4PNJMMvSvu55F6Lok3xzbCnmAFrYZZXujWjF9zPF5ob9Gj6sA/g5jqYGyc6xQR+ITiZGSIC
CgjrY+gNoZXj0HKREEnJVYi/+MCYKTRE3MlUMh06E7hlMDRwcnsr+rWhoqzQU2L1HSZeJkUyKOwU
u+ZVuQfIKBEe1XP20U3/BFFEpBl7RhWGUZJl3PbNxaa2q+lg/4DIugMM6hs7sUk57Acz/EezAYkK
3fFZ8Qeh+jLVxalHPqOtj7JXw65/ibf5jvx2docYZMa9EG9RdRFk6Dkupl3D4QM/BkpdXqMtGMn9
lygD4pcGM9hpGE7JePO63edRDahwDO0W2zALeuoSVIh7Tj+pVr7BuZoapME6mce6xB9n/sFG4aeg
KBbMF6riylc67DBg3Fy7LcnlRkw+nCn8Ky2/S+1x2/wglFhOXQyylUpZAd9x7uiAGNsZS/JvX+ab
zfDQb65gUzoXDw3ZQZNxF+CO9yGKtMNiNcO+4JSoAmsaJzIl8UdErSmuQX8dYSNg3LkTFYDVW2Lf
sY7d4mPTtluvcz+ZUk3UOX5GC/CtIrS0ZSKCFJ8tQCBKwqF72WiUC5izHXJ+qzxmj7ctRcbbTrii
UCibGjd9YfY8kFX9D2oo87MrVrzlLdzLCxKS9MWaO2hxgBzTSMhjzSPGAZIi16/ChhZPsAyqthha
hDiPZmaC5qN9/Hj0vopTGDg3IVTWQB6LwgjW2q2ueQ7yGgofmpLKO5Uolfnk4w422s9RNRELfPRf
8fip1rPVYmYRlc7SjHQtHWci2ldDORcWoxtInr4wJQuVHRkrOjF+jTeu+kNiq+ZxaWJIszFXLH6Z
t8lgsglIMme2ZuJcbVEJ4CA3ZHJIMefLhzkave9iRUoNHRxBEydkIMud+AW9ccnQkqPAhXWJrKR+
EJmaQU26c6+wUJOYVX4ffhO8+Hckyoy3axgpXUedy8oJthDgJICJSpNrv/rIVmbnKMSRneZ/i3yV
HBWYDKSEDuQpnK7XY5dFYOyRa4Igm5J8R6TpxGgdCZ6JHPFXTaCS+QOeGkHpEdkx9PQYbd53BUfl
Wga9U3kpDOQNrISmTX1tuhvnFYlKdSocmFumnW2yoUMGyt0FFDpTsMZVegfRWgr6nA+kcOalNzHx
+nhfNhPAgXgv/5MvXKvurGJuYAp5NubcC0N0ImaumHfoJaxpq5D+7UnrwwdWPwCvF/5UO/FA869e
NNqoy3EqTCdq6SGQBEMlo5KBuV0tEQBCOznjP+nQJi67I3M9P3ILMQrry5nHnCv7TDwLQpZmR+Rx
2ASec+LnzbF3Z39IjZK5fhTwwfv5y5UmD+Bj+AW9grg3XKq3jcSp2dFLk0MA7mD3UA49Pwrqr7dR
Dh4STQqVplm4OLBdAJVKui+sin+YuM6DrZ6oPsCD/RNoVUKbAgZgiKU1NnegLgoJ/ANUsWI2EpGT
7EPVFzJKSD1yEQR1e5xUkzK6c/bqN1jPtuaAIDNFkDThY8SB6CIxB5w22+r88bte8Qfm1yMzMuP9
48+v5VHmG0DVacSw7rmLSG9hgZUd5gaCL6hCAHeHnDxa2Xu1f6t8eSDhzoYtIkPEifQL2StTubw2
uc+9/RlsFD02e/9sfgC0wyF7Z7wZDRc9TiqbZNbhc8ebPCBROn3aDRW0C5ymJxpa/llee9RwtvpD
B8Xt5bBRC7a8VuEEiNlYA4KQbcvwismYhgYYTADWUp8VHSC9KpkVmFARTaA75O1DVE5ukXBXGptt
K38CWXi01DDNDj4xs7zkgACAKIRoINKc/y22Rfs9e1+yGQ0DtO68mxT6AaqGAiFUwwpOB2HYrex3
A+QPIkYSxpQpHReVPJjZpsP641DAJuSBW5XmIvapu87ncx1+O5Otm+m4q4g2OLzJWFANHzhEtUFs
+nGq7PgH1L9MRck1IZkzTIKodKor7SMgcYE4mwXoYrv5TOsIVt2+fUbA54OeEnNPE298cLEpGH30
am6OBsm6Igi0xrTg4BNaz2iT3bmqw1vIJjteYTlahEFm+ZQLYrEYTc2laEQLr111sB6smiE3L9Zn
f2SV/2YsYyDlzVhQovhZ6NICl1PK/I+uGSjWTkqDEKdoXX0tv1BiYHjRtanwKI4PxbQ0uTmoGOzo
aBRnsBtUULjW9cuwj+g/pu0pKI89kKD9myE197kXXphOyHvEUSfxQ/TgIlcWoQrsXCFyIWYDEXoD
nBVc3Oy2Ss3mJ/QFnAZcVCAh7QWHivduLaa1U2X6vfHxiT4nmtgFVwA8pjlR+Ba0zST/cbSXK7Di
GMpsjn/wLKQEzHm0+VHv0/XyyY8OGcY29Q8Q9QWzJVhAmZFgEaNEAaRATBu+5G7NZ8DvmfCMylKP
SzYxbhdEJcDyztfdBxINzmxphxPh+DHrcTNuW2P+yx6wGqSLHH60HD5SCqZPbdOukvTEzzgeZH86
D/cstALUEooHL0bfxK0Sz9wxuuHBbNfqfi7vsYC9bXogJNuQiHhA4tDxY9Yf4pZixJ5980K+zhWc
sDWjFSJV9x6Nesk7i42Kn2mt3BHDqD/ahvNfoxxprpIT7NrtENijJZ9AdIa9AJZKLEiLyBGxEE9B
HzBU0x9vkExcuHEx6HCUJpPLSngOmW1xU3AaS1PAWx2SEv2VvNyegeCnpWLOPB7r1Mozp/1jfSei
HDDD+S8E3kvxl6gb4eQIC+46JDc2mzwQ7AEDih5Hh5zNbnFEjY+PjPWZsz9euZynSqkBaRjHTRJu
IBXfoP5kcRGrhSADwQRqcfqFcOIR3rEb0Cij5KRJL56z7w8uEGY7YQ1eIB3HyM6Xmyo3OpQOZBn4
wrCrZnbQ6Ck0M5UEGU2YV074pg1qkQzxWyPlDVWPacDoqKAFNBi9UGTgD0AY1IIc48TkwocRxcnQ
fLO2kmafux7vX0o0CNPTG8QjwOdoMkLLiVW6o8M92MtXwEiJUZqbDV+/YHKl9t/LaW38ZWBVq90j
s+nIe2x+mBwoKG/CzTBRzYVvlLER8ZNP0Grxh7RBfJj8hTW3B93X5zq7Ix0vjEnGigEUKCEQ/gNj
TgAfzEdMfLN/3fKXkR/29plfitaueTpUBn5vJ3+G1ZXKnI22xg/BmmGF3MGv5BtzxB63H/e7+DN1
FdzLtcNYMz4LzsM1+Zb+Cf+69C7+ThAuEtf2C6HOh7DM2H+RBw2cnbsqBgnt3kbgEy+HLTJjay42
IviXgpZVMCj4VKNKIzNiz4PZRw9l+1p5OZY1i7A6bRKKmljWaBDwJY7YrxA5oNXGgNC5kocGgs7z
VpxLB003P5a0wg70jyajpaIFK0gHfL1477Ao36bBlp6CgXoX/B6jS+sO/yDIGftX08f8Q6dXkfUK
TAtMAvkmOZy84VoRh+Lg7z1/IncJ/BH8Mn4i2+CU5sfwR30UZ1FeyceBjjT+ov3ji3HCgo/Z5+vB
Di2RGCCqNUgt+w7p3i/9KtgpE7pK//qXr+sVmiKQtJ38xUqU0FGsj19u2aDZ+eCRhdFdP1/Jei5a
g7d9m7NnpCJ1P07+ptFtmMeqY8hkDFgSMM4C7aJaitYcUUlY8cbn2hoFcB0YSKtUbCiEmew5XLyk
YBvRs6LfJTskOAJo4Ogl8fhjEVb34A7LJAOIY9zWMMsmcHa5/huPQnwRSf5MmIGOeCg3n837mFn0
Is58j05uuE1CqDkYDkOkfplfJ3AWKmzNAkH67rNGRp/5mbJFl1bkwQYeAfWI89eyFero3/mVZzQ9
dQ4uDTQiwePbCQu/xy/kQKF1HW45byycGQJyH88m+2b7J5jftPZ8MGYzv9LuvNfI8wa+Chpx+loc
PtGWQtDLFMHde8BXta7y4xjqtIGVz2sgHJfLPY02bZaEgtMKdp/9lOZPC36ALJjPfpPL8kv5J/9g
5xqfcK/8owh1LL+UnTy5r2mvI8bzCg7MBKBEMJQs/+XrxmY6iZUjIF5xQFtySp2lK/r4jwgluAWZ
rcQuPWG0XrDf06M6E6eIHAGIjgNzfBn7qbmSXQZpdZ+tlh9ig97/2vUfuk7U9FP7BPTfsSTVEL1h
r/xD0w3SUL3sD4h6g3iYFZATbFeP5KDo44ri1E27t8z6UhdoTRqiZ/4lu/pBfjz9Oz5T6t/8x58B
O35zRKA0bLyEqI89rLHVz5wODcNSaSH+6OML4sBxaQP3DnAYFupigRF0+SNsg0kxDhkkf/EdBYdA
7cwWDNAb44UUcIWQBFwq/mLl+zbF97Hq/NhT9+mONNHNB3naX6hZ6i1ND/J+wiqm+/RF+eTtHNUv
VNi35qaeCBv4/ABuiTOnHfBr0leCgHB+Go6Ts/gXlWjFwHdxtNMacbY3xA8Qcp/fFpxIC21HtJtR
sWmBQq9TnelZhz/4BOw6Y00kBmWP97ipVqCaHI6Mvu7C6w01Mt/H5IJNF6js1y6ND97sfcz6X1c7
U37S/24tPhEmC+fjiwsL1QuTPzvC9KCyZs/xhSPCyc+atzzG2B+/pFszQRAoQiH3YKSf8T5730Cn
6eYjlw51Mmf4qM6L5VcVWS8eKynIZqD+xjduAZKTTuy0HGAyjuM3YArrLu00I6/KSrdvDE4TXsTv
8kElceAWrchPEcy+OuYZuXW6/JuxtHA7HhKQJBRkAuAtECIAFqt3N0DdvboNRR9E9M2yWRx+EKK8
6yCZM0d25w9m5bdZPfJ/+ao49qNFlx1+QQhE3xNyDQ+ogv4ox2ZCtCSHx41ZtX4CH2GhmG5Xwu1Q
1OZmLzqvYtePu3m9IsM7z9D3Tscp2IaUbi70HyW50KhzQXD/IElm2OO2Eyg5yPRUp8MCT5Eq3dk5
ZG0YL4IA5cZdYcXgcbUhdqSiar85xAxxkcTnCCRKqbitrtlrwWp5nfwYkdXUjZE88TdRsxIvpODc
Y+asm7SSry3bNnwfBLIm2lFINm1yGGfX/CGQLlBtm37VY0d4sNeOHwuSITG15EuLOn228F7nIMC3
aXYzpBcl+Cc/LeQVr9Alxhtj04SZ8SOVjE4/zfbJQWNunhpctnG9t5jStZkvq7uWdONyeiy3LVl0
8Qs0yeBtV3U0QgAWCqnPy4FcH2ZANqj/g79BDCslG8FxgPB0GG9ovE2guK+9shIkRoUqo+WkeQNZ
N2K2hAwWxy6lJ0dLHMPfCdmfujzSrsjabjZyM0GUy/zt9v3XP5Gk9KQZJHhRta1I+eEvTI+Pa5cC
rH5wYTNF8ZrkXx2W6uX78OpW6Zu4gG1/IHNbPkkOYkE7kuxA4Pdpcdlol9jjCFYmKtr01NEhNPk0
sQGJ1U8Qdr5iX98VFGhtNjBB7eafK2b3VD2hbxrCY1Ta4J40okcOrPRPUbaBaDjDLgSzhm8AYikR
D7KBBOaR1j30YxFOjWUuYAOlMb8ldkQI5XyNNhwkgKEtZFkT3Ul51QJ/lMjoxnXPCx+usK4sv6BP
WjfrDg2im8Hs9sOuYJDpCWWM5nCgr9JDk/cx3n6q9wXEyFouVz+Q7p10bMgi69kVw9VlNihwf8Sd
GluptIqUW6Ot8trnzf8g8SYEA3wD7IYJXzj+FRPDLh2Xe2QAqAXmt2Uy02f5d7j442Vtx01JZD9s
BwgAPy5qlulOk4jWoUtwQdUppCTrYAFNEH+54MBjDV3tiF8p6NRPbfWvExAHrj+k2y08xvaTrOtx
glaq2JH6HZEGs/KIAYRMxAFx69T/w2hjsPkQqkbW2J2RqS6+a/6S8GQG74XS0GLm16mgDvYi3745
DeHnmgKjRFjF16RxTplwMKDI1WFqxtfl1V+pruDakmQzugfzZ8hZGF5+qHK60A2RYdPR6pvoSVhJ
gIvDGHazHBWEzucMUpSxMZfhIF+zK3BBjh/YGjpwHvW1icmkp278Y7QH74z3g5mwe5jwgl1H4hwn
elj+zVgAFiktnvCtMOjYd7bNKceHeaWCzbbUr9byEccHPs9chGUhaeOf9jI/tRujZZj7cW+LeFQr
783/POaPI9BKFt6py1yCE5pSYv3AOUuEF21teu9ZhjNHNM1vJzpl6oBIxazwbUgP/Kyl3BFWILCE
efV4swjECmg39CL0EspPulLub/EB5tWclmTvEAsceuL6ZZ8UhRhJgQwGILqAGFZ1tejI2dipD01D
qgCBItHbsdZkx1eW5z9Zvw80Nytv3ZdI0lPymy7Xq5etkmGkYYbg44e9jHlN79p84ywYcy9TZbPr
bb85ndTHrLvxi1OeXoj8YsWBW15OT5b5Ezc3NBgMY/mEzpH0TvnRkBmTyDBFsSdeLa0ZABsK8UQf
CZuFyiq053z861j71DCABBMXFrWPWORLZHThM8UoSKrA/1CQ3Evz5jAmz6+sLIxja9lt2abJz8Mb
P2JCTblafLxtZAxilNKXy0eM4ZtDgfavvoh88OOfMt7nIMDVl0DE2mj8N3sTyYTjXjHD9B84HvvX
OjSThegIhGq1d2W+0RygkiBq9NU2IVk7YFOVVx+IRpG24ugr5R6fHqbUESKnMfl0NIdLffEcyAfD
qUaYn2S8dmgyTQnYx1vcXzvNXAt8xtlRPgqL63xpdLWHBXQXjYfgdQefX7LQPAFJ5yB11jL0pdTr
q28EHxXEp/oy1OywYqH2vDnNCy9r14W6ZuMVnnZdhGKjGKI1YMkTLSX/ZaKts3fBeDxHjTNulJqR
K7SaK9P+u/jS8m0zrQj3pL9nLRnr5EwMMR581HXk+GfKdy3ehmGbkeryLT2lv/rMPYAkl3iNPZ6Q
/DIL1s1yL71jq85/l+KzTi5idAyDc/r+WwVQnh1LHhToGxZ8cYADktO8mpV5e8HrYaeNFHUjHzH4
FQmVpdmX+3RuNbu5nlqc39xxZTKgD2TjSV7lvmwZ2dMRKjeZWRJSDE41e3144o3NnW1hA8LZs1Cu
0HFAJi6YL8IGVpb4M3jGMyb7ytDcmsAzMln7/vyuDgXZUGQ84OAmjzSr9B8u5spvFJdWO70HWGkD
Nu/g2XEGjM6hAbOA4x9voHwgMDXSJo1GHxDlBZDtYPR9F6u0W5nhSbBuSA3gzjivojlDTM9UWWwW
nfn+4qNqEJIzb0LLw+WrbntncGD1Dv65jkz/OZ6Kf7gmeHyI50+4s4lUedvZafFmQEYgYSoorf7q
YDslrwIgZbeWzOnSXeCQISJL4QJRMyDI0GxtcVI96KXCUhREgdX+9eBcVoir+1OztDmgJAcW83Wc
XAYNvtkYYPbAtPB/VegGQBwlV5Gm7UGYrtNjObuk732L+aJF2xmTUbxFjjL/qVcScQ8IVwkURUcH
XUeYs0kya3qloykIL+cPB3TBxJD/8S1Ks0APBXy3azP3ufBaNnv600CFJIKrjL+IdC934FCd7Xx2
Hwlb6rfJeYFwDS7Q4ISC6WWTev6qHBZRR04wJJvqZr8okdcDZlcQyPk6ONfmPyZj1fgmGhKOZzFZ
z6z4UUBe+hUITL5vURzemQ9WbwR7LiZchWRX/pp86ADNUI3Gdl343Zoeey0RrB3vUvJjtbXkpREn
G68cyANsAufq3D00yUw237PmUK1piav9/WUip4Za8NonjyU6z2zzxS6Rt5mVVv5HeCYbp3YlS1L/
j3RF6IQzN7UynD06I6W8eoPbSft4CRg7HtPiKONIWIvbFIJ+3+kaHunSkUx5IFEBEw8mEBIeEjJq
9thRSBA+gJfC7+8w6VkFSb9OtxZaVyNOxdX+GjOH120dBG0AnJvWVG6di7V503yFATpvHbppDdmY
g4HSq7mqSNrAGcL2Gxoln1sRBprY1pAleWq8ixasA9kObvyjoGXmKE5KGLLFkG5F2AQKtL+g+UtH
JQwFH8JylxDNzgebbF/EXOm8lhd6zF1bm7MbsqiQfFmJwCuurBqU3FZmOsHz5Dl0Kfniyf8oO5Ml
R7FsXb9KWY0vdmkFHDt1B3QC9b1LmmCS3EWjBokePf35yDOpjCzLsDtJy0yPcCHY7L3W+rud3Ed2
+eakYg95weuBueJkEhWqbRgEpvb2FagQEmzKNCvZP6CwCG77cAwYDY7hP/EtRj9KOsCdQBennTa+
HHtgxp+gJkXv7vdkL1pTPEqJk6Ym9tg5IPlFXKcP6/pLB+cBcYnasT5sHMirKYXcTj89zEMuDNXV
tgnEi3BM4gkdWqO5LOV3jHf/BN4daRke5tbag4Qc6MLOw8uMgI5LRFI9htBYVGsQrAEEP0iml5fi
Dc6SiX8DE8Hiku4Y1942lMRx6anCnEMhQo0yGL4guef4sBEPwsgUEmTtSwAltpCMm3h+Z+itUIC5
CHp5YV4XbDdTUlZGlV+ciffIPQIqUwQfg2Kc4luFHW7ErKPdxAQbp9g+jA1mgUTEQF5R+wwWbYsL
z43BUBHEPkMJHsy44YMhuSqjBjQLr+TDLZ5EEnKEvTp9u7kjTOp6Eg+gjlCHgdGMhIPOhPvOhsAL
87Q/i+eebBg6fx3beIG8Nn6iT9rSYZeCxM0ivnnyJIvgIaPtpVxZVOIwQ4rOMInNBNA00BbxpHr2
WTP7dIKhP38TUzUmpdBx2T/ZGi5MKqWdGC6eDeYXvADhaMC7kX2TG2nj79lESzX7eovLR/jVlKcB
0pfHDzoIdfiapLdJQW9iTGX2UOrrhSnbJXUJK/L4uK/bcFS2X6KG8MQe9zBw7qFtLXnBtAUXEHn3
LS4Tb3WaDEZyKllQNpgLqIYvCDPZwb6EzIeSrXApQJBQHHWmTjVAr8+wGkeGjaOhJc/Y5bvaE+pl
TCRL0QUv6Zqg/jTxoR+4pnLJ8bqL/AzndnNlfLYDV1p02oTaFhIlrIbxcyi/IUHquHLF0eiOm1aL
Ye8bgf0uulb9jRjhqdF9YYQbA1xjm0FIHkq7Y1H+hORCkoEbIXYmZmOW37CrWBDhjIfGRKmDBCGh
2KfXqcy1WPd81/K2QGWG20GZeTUeNeb7WMFZUWHZfkaOgH3LEMfcIqKAi5cqsGiB9yIdfhRunjAk
KXWkGdpYTt8IXHKckoFB0R7jvryA0QOvJ2O9/txePEKydodwwupqDi8jqRbsDKY6e+GYhi8kN/qi
NY557ZW9ENayOd9UhVvPuPnV+PzCN94unbLV2VQYTmGheswG0xxBYzXjLdbqoMtGLRUaRInslOLE
ANELq9pGOXVfd1gvVBLEV+pQCIF4kBQhJXmvhaD8adStzFf+kL1oCr7w2r6LtXY/a6VqfWDI59uI
cmbQcNLBCwYtQfbXjTK4Zeg0Tf9JUAEeLi+nWiTo5/kenoSvGPNbLp00Zs0hg/L4ZNKCcCIIsTOx
nXbRpCNwksiTW4bGTKSaKX8pOfOOQWXaUHCL1fC2p0IuzpQZYoaZc7KWC07gs1HOntnKjL6TNZtU
Mc7OMrAy58KrDfrE5nrxwgQy+3wb7e6m+emS9A91/RAvT7iROmxMp7tt4vtFul/iB0XMpvh8p0fS
g6grwKe+/PyHwiJ8ObXiZRKHB/oEnKyVZf45RBUi5/rcSlOaSWlYVKOBAIN4WWU+aTfCvKcCImz8
Eu9kPJwgfbEAiA3Vfwpf6Y2z35yWDqcqLxznAK8HiXoNNta0l04swoI2z6VMypkvP5ALBdIROpKG
NWphPQuwbXnwDSulhVdP+2HBTS0OwIhlOTGyJWOBW+W0414O0TvFMdyQ8fXoMVrYjqH7QWjnAPHC
Xf4DdyVSuoL0gk3vXQ7UArnnMONtbhBhBRAiS7AYN0m9LF2yiS4V3TUnImj0OB7Y8c9g1od6cWub
b16d4kMt1fNjsA7RFhyr0Glq8JUQPdyOly8O2E3ZSBFnvmFdQJIbl9VYjVEonNLFK0BcGbsDnA9N
GyavNiYn9kkm2reGBHFI4o1podu2af/bfVLYKRML54NNc2ERp0HXabXw6xZm5IfZSFuk6Sx7r7+x
NOdErmSuctOJbtpbIbT7RvRlCNXDDDJG1VeeWFcoFeKuoQLtO6LXpryTPSmDaU3u6xQwqJnepsYB
4VZUoewmF2RfPIc1QRB3WMAYOjMPd2ibNIb4JKzOVGipizoIb0NCDhhhwEFcv/pMiDz0H3gXj1Dq
n8hFUf0ag3yCsR7PcYu/XeEWlM/krTSYyMJILJsvTolbseIcgF1UIq7to2Oe9AxS5UvfOiA7oldo
Dcn5rZHc8xa/S1hdTFjN51ZUkBY8UD7hBM9AnOdBPWjLWh93cNtX9wn6htepmj+nImTR7DSY+VJ8
yZ5BDZESO0s4ONfn/hmvDGWjMPQs4FCMonRNCE8sHKuPj0mKlpxa/RvHkjNK6fK76Y73ZPsWmX6M
w3QdIQ9N5y+2p2YH/Yr6E5smBf4xzBoAbfCGJ41/QJQKfSYTIsUN2SOATghjxctYnbBMqApSH27O
y8M2EOA4Ya7swyyUeIYwzic8BfxDJKQw+kJMd4qybWZPJt64kpAjwuOIt9lXCZkzhr/h3s78PSaa
DlNBENcc+MBF2UkabksLB/Tx9OQfwvsustpHVxTmF2kOBAFG3VFN188JAVjdGAjCE99n3bTCdhuz
qZou8rf7srjB8qQvtZxu3LfVOBcAgqXblF47x393yQoQm77YpsfkJt+1RS1YY1qXCDH1VlcQM1iv
SzZWwG1ZzXJoK+IP3DXOIZqBYfUe0BN5hLREnyPmIPJQiCfp3WuWtCvY/N+ITdvg1Xx7srXa1Vlz
JPQliwpLc4cyBbOn1Fqi5sow1qZ8tOEZRjja9bkAjWiH2pjwMy3zinaeK5JlSCdBcRRjGspYiO+p
q1V1ShWsoknBGdxp2VSEOrhPDQz9qXTIosCx6D4yd9TCjeXTc/K811j/Vwy4pvIsqbcxH7ApHUdF
Hzl96m46/a5GuqdCtMUUneA0SDBUr6kdO1juZmydS42q6ONsSASF55JMYzxNVbtrHRSmD4+7hvr0
NvOMpY5tKsy2YkgiVKjCHqK4p6FK4DvyZcz6i6A51kk002RavpdVB+rOhLz0prL75NPbSXhaO8Ej
QoVb7wvz9HJ7Wxm+475xNI5wtKiCXywpFGFWBUGbChhQ54YvyDD+GafTz0Gx2JPUqTrMg/pbfK1C
jEh/isFCI1fojv3L6JUCkjilOiEiEXuQbJeVq2JXEQS3wXpeeS0V3JGAUR606bi4E7nGABFN8fAz
l1KnPqBYIItr+qhDD7rcIN1HFEUJKcwsn2aEv0G1aJamT4PMvGs4JlNCBRZ4uYP3uH0d8XMrTqTr
YOiEWnyoLYy3JzTDjsQIvM6pMy3p0sBG3z17ssWQ1U2MgkaIcM5dm7wO6SEcqSPeFRU0jypX9wQS
ESW44uCqQIuD7SecisMndC3Mv5dUbmE6vYXjfp005bY4v4Dk0/AqV9ihHW/NRSeQhBaF5J7ZM7q2
25CT3etIEmqhqblUnVU6TzTmcXZSkNHAOYmDBmUafjALogaR3SK619HiQG7/Yk5Lx+ob5boajBJj
o5RzomZu4uYt7BMqNmbU1BXvFPUSx5oLlfVtHloUphn11LTTpqAZ1JecK/diVJwp28gHgQgzc0hG
gMWNjk3csy7Wn49HYM7HMftpPkeHRyhHRr/+dnHgMRdPOhE6CiucvYyJFnO59/NNxhTmtsdXIEVS
H3rrfMq3a/qudKGyRb54Pei2u3yVT9s4oKelX1f7Us35hjY+wFb753Wb7Z7oZCmZ7zXHhL9kd8Hq
bzBTyC9CAQFqh+WiE82ybNyW+xSKIzgbFEB0iYRcgKuv5C7AkAlZsK0Zzn2qQvGlxR9B4+x7ndpp
EadozHX3aHVpl1tl/Iron51vtknCGPAWPimV/8mR3NsxPEc0Gvs80C/diuafEfeE05hZDid2GjNq
dGHis4HUQ3TuMlu+5GW6w1uK0bQEAZaAFvAx7FfcNmJVsWUXyD/QnXRQMGF/KbMORom0j+qFOCoD
bS9ldP8KiFiFJxdRMQS14IPBr2tQQm+klPNPYAcloilLpqQu4lOuwJ6RsdMAOfVexnCM6xQBT8Xo
kY1fUF9I35X9FhJoQl/Vu28IF1ya7p9FY5KC/SymzS3QGKd+PJU2CTgRb+V9HBIRRpIxKQzJqgxH
LyqTgWNOotpjqKP6NM52y8uqnzh8uLFU2s03E9jqMyE4RhMCehcFVCp696G1mWv0docRD41JfDwL
c09/O+oo0WfilayB95WDi47eZO69Q/j++SYBtiNuBh8BfEyfl9uugm83Yf/+oe9gmRMKItpEzVgZ
Gc7Do+dhJobwvQAqH20G8G+DMY8Fd+/PhGmTwFHD/Keg+l4qG4486Rtm5nNfZ/OM21PnQ4zhtHJ4
w2s6UEj49jhYH6vI35S8FT55dnB/aNOJAxCv+STkP6SJSe3a+e/dXSK50alpoLAAtHQscmYysOou
ORHgkRN/8x4zwhm2/cFOLy2OdPhkvXmFPCIcRKmgg9oESbGPoC+A0Ik/ROvBCVoImovAfU+KigH/
rJm8GfQ34DrwwoADmMkbQOqO2IH5zx/pSI/c7jlTBGjsDIxhXRJWKWvjEgsDghDesi9mo45RrTzk
m2B6qpIEyITzVq5ek71Q0c4QqCHvPhChNmE18XAAop5vaOed51aVEOVhG2f3RBN20RutN9RUZjQv
NmebEz5ZVxRH9nuv597tEI+UTcpwkYIIijBxOWNJnXXLNHhWNlNp4HEHk/q0HGVYo+ku/pMlYJ+v
rz8EoQJwuWiHn8f8EmFtnOM2QIjIWga1Yc56hM8xTMB5h6S99TyZQCTkQ5/ldL1ooUE8YY8RrINM
/QGdtXTGviIwQ0F1g5Nm38UznHqfcbL02Qh4F8Mjjnik0Onon5kmMq2qJQylvTIehc2cyXIV2v1+
HPlVu+o6BiQUQn1eDC778HYwE0zBxuhhg/d7GJZYlTj5Tw5Q5ZO/+Uafb6GWnKAwZwrcLTliVb0v
1NLRc0D9A9cdck5buR2b45AfZUrQiIyDTGhNeu+uguHLkmwZupEjKz82hvo7eO+6BPMU80IMI85f
vFQWLumsTWwQRkhasOGJTFjPQYx7GfVUXzNg5mAWI6qvznZULPIsc66sSY40kf9+vbY38ARDYebI
EED3yDVkiIM1TP/AMC8YRuKBna2AXtKAHjCFsJSAbpXQ1gy8wMWmTaKcYkufYVahO90ZM2im9KlH
ji/uSX35p6IhmbDrVzu1L20o7qIEZdMaZ0HqnjQavxhEV0wN4QUG6SGddwx3yCdpGpKH6Knc5zdm
Xx8/obWGrUi+oMWO+wB3fuKo4CWnZ+tVxUQYm8CyjCbfU2XOrImXqLFVpJJeG7vk065ELIulxU3s
o6Y5eXCEMSTrGv6hIiHLnZEaPOiOBVbIbvv2xdf6aeDBP5TWZFU2JMj1koZPCQ/cznP/wUi2VSZ8
OWqND2rL+EhOk6M+fPHhUKxhHcPOIg3/IP93UH9b3m3MXjCjGlL8vgVb+8bRh7L5/Qic7wbOusM5
BVoIBFgOn7HDvl7sMit8OsW1ZKiJxIv2ByFqX18nr6/QxOeIx+moY+xQmvHSfHoVThC4mdjRldks
oKJ52PHzhgR0ToolbDrdYWZBXlZKVtCEV0OaS0zWAXYhKsCQEIlKUY/AVA8qR8XtFF+qEHzT3Hps
84wAtQO2VdUoQZKXkKTNyQJF6zmOF4Ll9c48hQuOw/aveRLBM8w1WUh6IK6wfeK4ZxB381TFF9s5
T195YOPglKmXb7CLMs/QpeCzVP5t+cYraSMJp6rj+ROx4d738WdPncS+IhGDY5trCfjKGPJbsHgU
2OwIBeIpMGJgN4gNNyRSg5SCd/AhdIxaPbaxE4ROykRvpS/irs+AFOM501TuL+0oTxfMsPoSqwUr
G1U91uuedIgyn6EOFRNV2+C2h4rTIcSbUnzHjYv2MmW+lfTJX0xeqzMvfOVKjZ1veTebvogoax+I
IoJD3ivzXNl0iq8r03f9iScvp2U/K/m8jzTX19cwWScU3DcOFSvxxI3QnBhMmtFUl0dP1+Fv1d0G
sYfiEt/DTFxDCTRAl07wsNXnV8GpfXnC5o2/NZ2MNsqEMW99zvx/yLHXPEd8WSdc3XEeWktQmnkH
8PsrHYBOfgnWEPEWbFZxa48Epn1c7UkbJXP0oaAuJ6cweHcAbGsCOTl0NaBZxI+XfrTbgcz2GdzM
bLBUu6EiDWhJx29XcMQZA9ORusX3KFuBN3ET3ADpRLUUcZpBXoLrFq2PSZXnMxShLF4K6FEKR4Wx
dwgxURsne3OBNyY95vX4xxmWzBhu4BaT4eh6t87TOpB/EnCZHW/4kdztut3wGHt5snebCze3+Iq4
FC8FajCtKa4zsBk6++Ml6hIfZBtlSsgo0aOcFUfdMsHZD7KwfIj7aPBAjKbMdYt03alTCWI4SOh9
W2iBgF0lsM3Dgdr6fgZxG3wWIfN5FP6BCPyFFy1z9THvKgOcaQPDiAui576N+jpLYk61CUEtoDld
PrexSXY2BqLOHXe/woe8+OjGYDj3FvMIOz8OMHdAyLeIh1eJg0WCLE7OKT7pubJijkQOuvrdjTo8
1sgII3Dr8n78EJ8bFR57M71O/Pa5X/xnrtrkL5fnFcxpvHEz/6MEL+q6eBQ0hDhBCctnbT4lhkdW
vIaG/ACvmLbiRDiQRtKUin8EBu3jahqEo4Z3M7JuZ3bAAZZ++3audIsSZPXMS0BUKm+ncR/yzRlF
gXJD3XxY3Uop3BDWGDJ6wBqrG2FZ33djR9qIHJ9hpBhbhbblp9IXj5d9Ft031AasiIF3nHpO0Uht
I+Md/wkqed6YDni48JjQdsNaoi3TYOlswAlA3omQcMCqJUZp/CzcRlh/AysH4Ta5mhhlXKiJWRH3
4A0zGaGCCR99TLcOgQy7QHheX/AADHJZIZGsFMXOA8w8v54OtrnhTkA+lnlMZhRfMTxl/Dxotwnx
ONVxgNWb5pGC+SGOgbw+rKMpmuYfjihUuIhMMWhiGx9xF/BIS/o6dk8WWdWbsUIw8AFTiJhYSm9H
PGKUhyyGe4u/Yrq5y9cnrNSO6pFjsbMIt6wTkoqtD1hZHAOZctw7bWXLp4+66kYPXqhTPMG/m8GM
VtMI2RSU1uB0x4y5d8OAvPJiJry7m1+aNv5UW5MTpdQ33OoQgx4GLY6cTQKoM7CiII82Kunn4OQg
coJN1WMRqnPXpxE+O81QwsfVnyNNDHK/WdxPaDuBH1x29I/iGGQJeIzWQwnnNk/MTcK1OTdtLA5P
MNTRvXLbFzji5RPMTmDR0aWjMg3nd5bWh515waFKTdQikFPxb3oM5frUCiP5A0KBpRbxxEyQifV6
7fBixOUXc7lwWlEUUneR3vfGfisbUxmTS0bpI7wDzrcBFoLYznLiv6cvOHL6wH9j38sPtoLPy/ra
c5ogXpywR4PpWZlvyjNjRlWPxyaNy21NXVZXy1h1Q2Md5QlMyO27XIDXdHTJ7SLvDc7m96foCTrm
GyMp3gkJObDgmFWveORAzPHNm7eOJwFg7c2EuuqRwt3ywH7wriPKkl8Gw+FOVDRcRO+OYEojQPCL
0LgPrIES+s9ed2TD6+pdmOHh3qsvtR9l9wg+oRufnjMDAtTNAj2ohx92aIuM5dqjXgB4SRD4jyEw
EM0ag+gzAYbYETHhhTYQOfja6PYodhtqu8ylGOvaLbymQD7m+o7j5xE5KiG3uQ11oiYS+7bA3YJO
aMBRQ/oEzBuVhklG3dUnTKooa4ex7DQ7JtL6/I0dBXc8eCGKHL4QsuM/H3sK6lKmZOhGIXPpTrln
25IYv8CNRZhV+mgb9R30+bE2v4k+Qx9m44RGfirfkZd4roFGygaWQqMITKhYaN/ibdoP9kOPjdFZ
1+DIvNIULL5i24/vyl+G9qfH+aHLj1QSqVbhfUSAPccohYgtXJhk1cY2M9bKmkLe/CBwt8Rwr1TL
vPLT2v2GvDS/wa7pp/RNtf2QSkfMiTFjoMyZW//UP6GNT7NCwDkREZZ5qLuRhJGlfsCY+jkK7fF9
m7U7APeU53ZAQZVcQLpoviIU8wU6/mF1Lu9nKhp6Wp5ZNs7FHRMW6U4Pf1L3crxCFKbALQBZYroX
OQ2lDqZTIgEBjKMhL8eVI8/0SYyJ+QPXyZm4QjlKY0x5Uod+tyR/g1Uu22yKhgAKjBrLg27FsYZ1
Itu0VgQYPqvV6hWfNFjJbEvxtqDcBmowq/4wFTByID2qtoF2sNZfvD4z5e6pZDvMawUTDpu+sci+
nvR6lFi08uFK1OCveABEcI2HjyvbV3KCcHXVL8JcHI3ZwvXt3ZwP8gkXF96HMtRnOhO+4tI3Bs4r
XtHFPW57Oifz0Pn2a4ujIgSpl+NjEa4jRf0Rl2K5EtNAY7gfE72+oVrql/X15gFLhbgIoh344MH6
BY8HQlbNrkQJBEyelsMGKfcmMw4UeAJM6hZnfdIL8jkh0NxVKsk7aWC21I7rZpi52jfYV6Hga1fM
UrYSakpwVexQmVuxqAFkTQp8jzYeOSZ6nhMm3/SyFJ30lGPDVakO1JNQT4AvCsy+SUoyubDeRJZm
pfrwGEDTJtKDqnEKjNndyXKy8v2dKClKDsUh1g3G0WuOnvlBkDJ/gkHmrFlq39WYDlYcw/h1rp9y
Slt0fueYU007cm8cThcNEXHQdRzL9GWUSXAOeOdzwP4a9jdUS2JvnM6Wl4zLZTTgRFQr85sBFkYe
woGNSgmextycwNt+4F9NP0oYY+qaeDkwx65H5pNmiMrH7r400GWsUm8TasVyQgFD0i7/zBruIDOE
HipgZ6ZDfjBXaia5eVWUmSz7EtOzV1ZSugW5Dqt42w8fRUqTJUr6m/dcKtsIaCi7Pi532XvylBsW
yZQHpXLMMxyZU8TmGx1ES/NIQQbxyGBjcxjulXkMXNJNI3ZL46pxjlG3oxSIF51+yKGZfzd5Hyr5
nPI2GsQa47QUgvrithqxLGqg15Gpbji8nu5btfNTB7CtQQtch0RCANeCHaa2QwoHljJ8K/89b9/M
zRaDl5/Ne7YE1ItrihUhon+KBeNqJKOOlF7125i+sdg2nQ6UYANHLkE1g93CWgcA0aKR77NlpKMq
miTVEj8VKCApnn5offBR9XkV8BexmXnr3xXyrATsAlYkeRae6qfTCq1rPf1I3zhO6AETqNcw0xhR
xF6prik6oZg86MZcalkS5esoSDzUQcm4K2c6m3LaDTl7zPtKOpRwupIXbk48eiuJU//+I96W99ek
SIHZHOTsFwRkES0KXlIYmkMNjJFBfIVYp58HN8hwvFcEnCpHKESvJgBTbgbDQb3Q6qmU3PpzChK+
RrYr5EvWp7BKFBQwLwQBARfP2dWPFTGfbMaZ6WiQa9xKm6TkYjqMxZikfokeEkYugNdMIWTRLqf6
iRCnbwUw5VLEjnyBbtgUrnpphYUBUIshCQ0kr9N7L72mJnYMsV2+NwYSyDSa1TESaj+HaApd/9iP
R0snWd8cXAL0qal91a3P2MzQPZ1QEGZFNz9iI1wkCXwbZjaO9rbyeKr8EOqUbd7x/AOMR8o8jOEd
90tH+9GX04tWp5NmFN2DbsBtgHk2aJvk0cywbyLamzJhq+KDCgmAMbi+ZDVEMpAYdIAafAq5JoXm
o54NeLv5RduuXTF+eyinirJPWwBeJslcra9a1VPhPYGM5wU3HysIdLGH6EzRWIzYDuTkUOFE0u0H
7Co+lln3hDADRk8jQ7diyWNeUcHHJ22aTeEx52wyHWHD7PIm+0CGIdXj+mOuBoMRe6w+SkclnqxP
X9+EK2IqJHhMI0jJI+53eKKXTL6AEBnAbw0UeY5xJj4dIcvuySh8DA+i0kZ4674cwHhA/HDWIyhn
KSAnGvA9xRLf8JoxPn1pOkqPwoIAhacyyx8tFiwRADiyYHYOynvUcLfH3lS/dAogIR1+8AYgG/01
rkyebOtoW3hItHDdTrmD7nmclCoxrgTrRTbjgMYy/X/+4//+v/++tP8V/WSL7N5F2fMfz4q00eRZ
Fv/6p27+8x+v//3fwfe//mkYhqSouqQqpiErhiKZIj+/nFbJM+JPS//n3d4GxsfUyyUT0vsEIRAW
a0h1yj3Zm2UMSxY5ezlUCDzzmTdAMsqnbAoEFTOpjLEq612XSZofoB8qcH+nFh5CjWaGhAvJUlU3
wuvwwVlWw6Svd6fEVgtfpJ5hDy0SrAlvP6McphjX4tCZLsLJABkl3j0h9N4H7dKYeHELnZR2wkg+
8yscxYg9m7x2oY+8vzJ/dAxCcAKpt522avm9t3IPfYSjlcFEffj7myXpv7lZ8i83q3g/bmH6KZYN
DRRaIlxHDia7yxY/Eiy34d5bOnm5HXWn9Zki4X5q9t9fgmz8x0vQDUWVJVnSxP55/tvz+lTGMxbV
iDyJK+EgOfZpiacYK5FpyvmJYWOgM1gCl/6gTDvIaxZcR3DX5baXNOcDqAURgYwaZdEzcIiGTC/S
999foTH4+yuUfl1Rg8LIB2KX9nhlk3MSOB94vxCDwczBTQkx3kNfy/edvgbU+iC5MALTK6YBsyxO
3PyrgE4ajUQq9aRetjDzXtoonGDl+k6JMydDAIo9WzAoOtkHWHljRvjYwx7COUrs7ZeeuUduALBN
DkjH1haUUKFxGXEHX8z9q2wUTw1pm+LgyxE3Lj0TRcUdelFoqauXQ4HE0PN2NtIp0w1Y4DCrYIAM
ZpGT4mgoeXUfUDSDkIs6XCrmf3/31H4J/el91DRTV8SBpJuaJinaL0usMsVBUedCszGW4VK8PidA
atFsl1qn2t3eLIOMCCtawRUIEgtPlSNBRah1h9K1daGu+gy5HIYGwwjpKQ72XjV5BJp9rX6zDKXf
Xaby52UYJ7dnZNZatiGh68r00dv8NJ65jFen3ywnRfv1hhiqIsmyMTDEwUCXxX65/duCzwdy9Hi3
nbzZOaZ1nO7E4Xg69RSH5aKvBsFPyzTItmx35K/Nw7KzkF5cnfHfPxX5L1+3vwhN0U2JPVJWB+ov
F5GbRfeuSnkz3U8/ztzzhjf7kruLg0sDtPTBjn/zgf0v/NMyMFRVUTR9MOADJdH45QPFV9bcZW0g
bYTxOLN6co03l6xNZK0GzmKIoPzglvbaX+5+87n/4Yvqoi4aoiyKmixK0p+/qJgIang3a3lzs5x5
Pt/E89Xwbg0ns9mIERLijKvhLn9zd6W/nEGGavZflDNI1gzJ+GXHyIVPq7WRfN9QgE7w3DUv2YzR
pi/YTx/ZIQxPBBRIFKF1gLkbv1nL6l92dT5eF2Vd082BKsvKL1uq3uo3pYp4uAR5uw3cpG3uOGli
7R1jOPVYY+iNCIiIrGBlrYYLZIy7iTuTLde9YG8zPKCWmh3ckb3cKdb//+P490tTf3kcQkcIzOCW
KBvWPMlhVoD+9mc4sdzZ1o9d3/ndo5D7X/jLuuMDB5KpmIohstb//Py7d/PuUjNWNi9nDNctIO/b
8t62N/wMv8jPc3PLX/9u0f31WOUBGKoomQNT0gf64JcPFavB7dE2Qr1B0m5tSEVyzqaLNHxYeSPq
d4QUofu7HUz+D/vKnz70lx2seBW5GKeivOmG+6nuHRPLC2InGOY+D3aGm+3Ipnce/6beUvu1/OsN
NjTFVEUqL96xfjH+23Z2r6VONpNU2ez2U3gFwKO61RAdcvw4ghXwgrfWQg6GCDwnLnvaN1Cr5aP6
Ptnb9fh3j/uPs/jPV6NR9smGpGvawDDlXzbXO9//ff+QqkSv7b5tfChJOaEsvv/mHZP+UrbwnXWV
j+AJixIv+Z+/dqtGmHynWbd5uyzlAJdVtm93OOFbddZ4+ZvX5i8lSH+HdWWgK/0uSn3750+7S2r+
qgyp24z3hbv3pk/H4xNXzCTHYjD8Ohz8jvHbcgmi4v39R+vaXzazvqBWjX436XfvXws0865pmXG/
iQscpBmcBMocpix2p6dmpW7FK/zMfB/+wJSPty2CXwukoQeJsErOLfgZ4FtxO2b80k6yoTJrSVb2
GGdKl+oq605OHNu5+xJ16zlFVQEZeJIGL3MOh6GCZvO/6io0b1eECExWCsK1SsAiKzqXMHA1i2ZX
Pb6vbS8IWzMY+PCwYclKqI2BtnEYsdpeIRIepTVjETN3GVVDWsmuTD1hsjCPnINqwAJBZp/hO7Dj
QhniPsGLj4DpeW3dWgdmD/BsV/QEimpKn94cwgVYKTxEZvzM9aNtea596jVcjxZogGEhS4gZj+YX
nEUV+xo4zn3CDNP3COdrwkRMG5bS87v7IxWnReiGA42lTbodCF1yhWiSCh7qOWa48+RUTrKVYFqP
azoByYVnBbXkhowC5DCxhHV1DW8jpesnMnuKKwaXbY5pR08G0C8I1D7M5w6Jic2OByEJehdkR4KB
MHT/TEBzHqPUgfe3LJ/w8JmA4WXgkO5iQA94YyMFvmAVFN/oAcpVGTtA54AOmFny0y6zFZT9DOqS
KZQGEY+Y3R24eounHW7KteQOepAG8Sv3DOpD731KE9Q01g9p9LTkKqEz6NSQlr0I1WHMbQE34L3B
yrl5ORRlk6hTS4NrMrCeG5gLxvXhZ0u6eSwsuP3Q3vF9aUHl39v6zFWbuBl1aKZW2EQQUQnT4no7
5FggE7VxgupOOgRtDWfwI0TMpo/Q6GG6+LbxnCCPWsAKMfcQiuLQbGJ78UBjGk0gu10KEzuXCtAN
S33R6e4ThTJ6o3SUrLn/Zs6nYymFZ7W+/Qxlvg7ELURggoViHG+kEl5KyWwXdT3+/WOszDDgJQw4
hy1KfiGwb2O9WKg+syMJLbgOeNobod0/fc7NM/F02CIwEl/uQx6XSFdbe8D/J1tPIH+ot/2rQ4d/
T26zZKR8ddjkjhX0WEtu8EufxnvhYeffA+DR0u1OxQdrFOgSTu1oEvpYYmd8Qp0KaWhApCCOhhIY
RJbcpsqWsDEmrHf2eJ945DmNz5e5xdEqBUfCJIZXihIeY/+HE665t+iRNRyWCx9XglZwY+BnRo5o
JnmO9/UHZ6gOaiWBSS5OK3I0RBdudn07fCdpi6f6YYArWDdoIFhowVPZ47WHmYcIJ31Tnz9Sb90a
4TsE6eBArmC4MY/tA+6PNbjUYqBcBw/7dsB9WRhqrgIRBRUAlnQAOi9LnMukp25eJMscU1iZEQ5X
PDZH5p8sJCYsWMWW4HYWNgIlGDOepAOeg0UqPc7JCTyw49PNj+XSwBMTo1RgQvjoMVYuICNEUtsk
FcXStObPLoi9ezGFnapnmJv3gc04N8ZkbvwiLXz8XJY/DPm0NZMvKCpAQmw32TiaAzDl20RwetLE
gbkNExlsqGHGmIQ3lnt9gv/heypPhe9ySszY/HPgLwJckm/GuJV8YiCKAV6QfDtMYJEe9gBkj3ag
wuN344IP/7EEWdaEocIAHYSmcYHYmCs3vEJgNctm3XxLP+WSJpR9+cwPAcJ6DB6x1llZZEhJrfdZ
PBtfNQ68Y3QO9fQO792WkBDj81O77MiQXhHj8Ft7qYcAZadPdtbgRH8j4lZOT5gttM94ZVUcDU7a
ghnY3LHeKm7gEV8+a6BHwcWHhHPBVF+CHWNc0VIpR2XKG0TKgQiatjEulND6LoFivGl3rDUscT5Y
5SzqneGDC6InzyQLARKUpOdWwAMQkyagEmQ1XyJoQYYpPEcEi5kF/wK04F6SNeXHuIRZWn9swJmT
r4DahLaJd+eNOQsoND7aTn4B8pa+OYi48fGP8D+UndeO29q2bb+IAHN4FUVROcd6ISoyi0kM0tef
Rl/gnmWVUYWzN7aXt+1lKpBzjjlG763LkN4GuOdkN4nmoTFMvx4f7IiwqWPSOAfpO/2baCrs6UkF
bu4mU+zgC/zdex0BCG7qasJhvQc6dUOD37Rslfu3G8rzqLQlGp18B+scNg+Tm12OBICvxeFjgW6C
OR7XlebyWSI8yF/kGSZnrsun3y0Rz3nmwD9LB940CrmhQX+0GPCjr04EBVgPnn0+cLS12A7m8ug+
j0iSGiSH/PBzGaF8q5f6KoKaTLYsWVX4yd8VTJVJUiZabbShpbNRQWX7LoozeoRnBplXzREGw+so
3HiX+CCvpU11gX4lrtu18qKv9F3n8kyI83IK+OCrnesr+RzQWKYp8Ece9PNr/XZ8klRZpYTULIyS
Fsfkv18q1bssF1fDXyLRSsPFAkjxLXXphP58mT9Hz79q1afrPH0khu+leVVzHZ7yCLtKx7IePty0
g+q0UM1JqgxD4k5r4fLzhWWzPwo8X5lmjKmpmk7Jrj29w6Z7mGaUx+0upJxIsGkMqMNyqpAvJM96
PK6rEfIztCTXNTJqtDHMsumKMOJHbwsAlS1qb+y55c1mSMFCfaR/5XuEE/n8hs/szMjQ1d1yrpPV
PcRkR2FA9YPgkk35S1nHJ/OF+gX9CVLcFPkCkJ5kZLKZcjrbIknZiFQFlB63VX2kypESGzfAsTiC
B/iImP58Ig5dy69UMDSPUGqcRYw69HXhagGQ6rVzoJPcB7PTFioG2RHEfvcaS0RXyHcsHG90pRHE
sEt/ITk2sz+YP2DPLFxYr5kDNA7tuRoM41f5FYIS02Yl1jikxigg9s1X/kpWg0u8ErEKyKaHEe7y
mTLjJSszYcsCReIG0Fta/xCI41EDCoFylY/5S91BY+fxNajj+gQTYI1sjixuOccmaYhcAzVlfVZe
SrYg6FCrCocgIHGceiQNyFDB2iH0xPzVO9Mz9h1SQrgMf4thIJ5z2I8AnZtcDIY4mzz7g/WHTcG0
fgeqD4Qh17I05qTEeDgF5uaQ1gB9b8Y0g+wtfZO3yaF4Mw8WMxecrzTrTviwiYtDKYtaeVWve4UG
Guh3pG4sruAemk/jwtwh2NS7x+cNCR1oiV16KTe3DgfpQD6BUGNwxILD2gI0BhujfJbfy1eRl4JM
/4uVPv8CtvOVnJJTsPVOJlbvgXhi/xBPOP/5Hhhy8mERTdb2UpPmXV0QtFufvDeIAsor0x7/A6Y6
uzTrAituR+EDg5eN3f+thfGto8Bja2qiYfIPxdSeD7xWAXvs8ejoZI2PKMoGI+Ab9gQWnjt3nXg9
Pdjj4c8P7PdTrUTryuTwJVmaIRl/Wor/OWPH1l0rDNGKl1kyvVqudZt04R0t5UK6vygahKcMeOIv
Z84/jdm/FwlN5swp6YpMA41D7t/LYKtHhaXngr+sEKl6BFRvzfsBka6h7hoWKg+OAaeNPGpGpdhc
Ur3blt2diUqD18Lqdz6RIAANfaUAKZulIryT3oT6Pq5hli0eucyozZ/pzKNNIdsZWr26xeME4UoX
cZho7ez6UrGlpSbnqUpJob5p41INZ9eGw4m118UMrOAL5aME7RWHwH0iimu/4OmpTy3oCFWe/Pw1
/Nmjvn0ilqioikhPRxOfls1ETzPB0sx4aXD6KQe09qYdnf774t4zbwsOPHD1LvnMWEibEDSmt8rm
xkJzpC1pTkN8zY5wVKFANbQ6AQ8fSWR0QKINP0iYcVDrTeupMBbd+7Tln/T0l9bluukfnI/47ee3
8n035ru1FMOwRE0UIVr//d0S3W1mepun++qrXkLYYhHDuvPetL88LMr3h0WjKSTqzHUsw9C1p7Zv
YDykNCxuuJBIsVE+sgBiPIq73pN6UX3oPosqWlul2zzmpjk3w0XdTQTKj+uLpLliuCzli6x/KGkP
u7/5GzG/kGJXCa/ME1KWCKkD7Gn+cudL33rVdMb/+6KfNuY68EKpvpk+WGJHzK+7e+bGak7opW7D
C2pBXxIXKCKyUjv7im27echEADg/f0X695HEn5dhaLJsqZqqqE+3W1BFQqkaYbLs5ZVzHJyigwhE
Y6NEn485xFoHn8kB4T0NjRD6DObdEYd49RBvDcZIX/djcO4Icw632TF9VTfdioS2rKVhwpiX1oLy
kYOXOWNTGpZufwtyvJ0mK3NtYsG6H6OPdCrbqLJn9bI+tCg1kmUQulU9L6CikGKZbUmmiqdXTOkv
HBIRZiqU9R/4F/EjhEh3EL3Jrk5E1TllZu4+AsZXNjLRQMVKMg4QqSp7gYhmc5zjre5wtmPLsusH
wU249OahvynjOUG8HZAX2h/VSJQ3ZYG/0WWnbww4tiPE0PyFyoeHBQ8j2oC4VjZ8cRyURIrMMFnj
7aTxAwbj1B9JLgIRXLAYhvUkcdRZtlJnRGXbQFfwZptbYYQHjgHIfQaE1h+MqylHkGk+v7vKiuqe
hgQywVV6BBE4uTti78Gw3tUjzYvkIx3fdsYMtMAqYfbH94DsaGiMKIJcbaSuYUIRETVEcf7Kvuzv
1feW0mBIPtsmdqTBjcY0pi37bncjtOCuOW0mK4TEDh0A58a0BHw7UjqY9WeSC7f4X4box4xBOK6W
4UxDbja4nSKmSPWSbALHGPc82mgljcNZPNPGj/ljUi3qRbkKVsAAp/klxRA3rj6vO0biLFsC+q/l
dayuGltwLJuURfpUDjXpAGzomnhe+qg+cwMOyAN9gEqK/w8zYihNqUrECQdny8fUMSD+jrsQtMAq
mxozYh3H15FgV0PkVvv+iLwAS+d/cN4DysLgu7v2lKUG/jA9tweb9bBA1gVwV+sP4hYaOmCAQ1wi
rrcm0XxmLIuF5+pchMbZsLPf12/aLHRCx5skO3D0vO49xdHqMUsXZFBj3bBpRXloNBEL0SXoe0Lz
8miukqV01M/e+2PK22X6FBOvqWwgJss79ptsmm0MAsQ5UZOvuwMwq9Dqe7u9Efc1U0negXbpYLw7
VAcG1v44xhiD2mARjth28PZ2cyTUbmpfR/Bwlt2+mUR7UrKhRqNpnT5G14lqP4az40rkADsoHMKo
lqGjs0WYpOX1gF9xiCVqkrkIQscCCT6dC2GWyWB1uYEIPBESAaExpINHNEopOIDrHtceCxQ0rzSe
mntf/FXv1lbNbNId28/6grlkJK/FXfuefClbcQ1uyGGcOpI2ygaPwhfdEMpRc52PSfCDzcHLSI7X
cfx5ZyT/au7as7S8AjcdSPchINobixBT6G6ovEawpykiDbDps6IaCySTp6NG2nT0WfHlCH0Q0yFV
P+SQEBXDJQ5W9Z2qcnzoD/hWOVq803IDaSsPrQmYMYoKHdYbDRgNasvN0XU31FdJcpSiI9BBYMaS
ihGfJkHAY2Y0MNVSqZcPPXz0RKOrvjQexNPOC32iP+Zyu1bvR/BHBC1xSKIrfEwVIA0DilPgqPKo
Bjx0LigxOfeC37lUa7oVxbqhWuHoTOKmFExz3CStkxZOAUYL+XY6aOGqkg01kH47nH0/m2mKpFLw
aRYlhiE+7Zht3bZK2OhsPtL0Sr52bNWOgC5RJ9lLlRcFBrXyxQBTSjXEmUfDgm56k0zlmXv0GBip
3Zchqlnb+kyxO2Qka/y8MbELfR8J8Bp1mZdp9AMB/ek1WnFneGVUpPs7t1uxvrLlqJtcPEXap6/O
SoX96Eo/AzvOo2zJw0N5FNB6ij7K616LD1Lttjg/UTuHZj6QmpPUU4ahI1LvF73+9MEtwLkMcWGd
zvzs2MejB9ipJ6F/aaVDd93Kt6UgUHBu4mZpCot7PowbQqzt5gAeSMvmprhN24/c2mas/jmIvBog
yWRSSusGWq52viXbgHwUTCQ6+Toc5tpkEljTLoUHPs20fSdv5fI1fEwbqoxWnWnqZ+C/JirtSOXz
nn5cw0N6f2l4HCoC2cRmq/p7rZ5eH7MQsTu6ajQLlYuIhQEBuS/kRCXqQSJ3jYyzUayd4oSfzx7W
yNLw0U3jK8noPZ2bLzUb1K8dAdYT/r6ymrDtQSRBV06mVIOln74+XPYxnjrGKspZ3cTYdxQAtLdt
9pW9PrAvY0R+7RX/aI1v5qQUFuYmDW0f8rYd0wSfElZ/xV9uuQp2SSTT82QvfjHSYQZy9V11I5Dr
sZS6HWME8QEnjhQbON1A7QRzFdfc+2i6s4sQbDlVm2z/isfZsBtV/oKOienc9U3DAKYYB2zaqqv5
B1HcIB6Xu21KkRAxD8UWbn1Vp/q2BMemAB6whl3rNoRehpNHSzz4lsZohL2GDzzOPmiUhjli+a1g
Ljp6iFrGF8rAohfvt7hKzYuErHKHQ4S3hv2BgqGl0WwhitzgxBJAmwjhMr7JDBQ4EoYrBk01YwCW
ewILQruUySbbihisux1GL62cYnEJTTx+UBRIPnYLqefSYFjgRw2Co7bp3mmTU9HwgdE7b80ltJKC
r8ciym0NeUzhoLtiVsUn0cgnXe5lbwlGBehfQPVNW9XpvO+jZqfcLldrC5AKoAK/2EYnP1vWwpzw
9xJ2S2Qe9XIWdK5ysx9cCO0qVLqKfuQgfNjKKO9gn3+VE8xc/BLviN4aVyiZwz1WdEOKL26TzkJ/
7z5EclM4S8dsrUG+l9499ZwbHNawIicDttWF0j9l/tboRpL8WXUv9+vM8KYSsGv4wAxJ6PgI/qsR
vTTFxq/eEg5f6gZjAm3oZp6cw6UQzst5QDNjrq1orJbcH+EY7BkW4Mx+fOoxpx5jU8/LlyznFzk6
7sNoStQ5CzkYwsQbmvRkp4268mhTpAeinNN+CZwLwowD591iZRE+iXEucsLoCvAGb5q+iHGqQ4RQ
1/wVNXsAHg+4gfVaYwT9VskjtvIbss9scsdyg2fnyomUsTC2Ibxvr9KeyQn7e1sTYGFyfpSB5VyH
MWvUkCxdssuSN9U6pi8RE7HPmk4+dVKz4eXc2CubMZUxjzUDnVAfk0jK0MsIVkGyQNnVdHMKKyY0
WfZaqmNLoSt0o9xiZpKmgxrCC3XTiF4aau9puZII61GosPJpHLtmx4BQW6lwmfWFj7/cUYVPyQTE
gNeNP6W3Y1WZqeWBH9OXTnlrcujfc20MBsW3BXPKqYo/Y3Qka9LZ0tymskV8Ug/prSW5V+LXI/G9
2ATNsshfeyOLXdE0aUapdxTbvXel0f7YNvKhvq14fpQHPWh4+ThTwDYtA5yFWvWV9OMgJR131yPg
+Vv51sJ/9hzO4oowF6qtOAnvcHPwQynXIwo2ZoHmsGgZpI5kMHm0vIzjg2cfKi29PH5z1TKIEfgq
qWLoCiUo+1lE6gkJrIkDTZds2fxEB/yGg1m0abSV3ZvEZCprTrG1Dff5SzvxRjTsTo+tRcIqqU29
7I7UGmvohbO83OkocAWa5pgfNdi+cxnrELPLgjY7YRKhq0gH3frqPAC371G08Wh1tWeCtuYp5O5l
t6XJ1ojT2pgohBBX0z5qoRx3AnuZ/yr6QxD7tbUIluHldnyQJjRK1pLqADxbesBQbKR8QLnuOkjD
obRpqVXvDmBvJmoIz4mLqIyJLxP7oOLfkaaBvMnYREMWNdyB/IFup7TDdp4K01Z9f/iL6PiYKhv6
gVL1JkTTuGTtYp+lDUHuwCieUCFW4UGgpswXvGQ/ONQosSl4eUn4ZkEa3uzkOiZ7IufV4MVhVWmn
RFwW7QzSN/X4rZxp3lngOg3pCRv1kL40J3ktlEvDDhp22DUg6zh9vSIa1uVTQDCMN8uuB0VBi7/h
55a/Uj+Iqy2KlwjYOU7m1MEYSPDmPd889GF3+zJxsMo2BW7qTxnNCS9MUPskZmEWEEOPYYiwRoQl
7UIzRwH3sujQ393J3kL+YIgs9nJIq2IWTNmm4qJvFjl8lxZ3NODb4x0UYBSnAOaotMWzwLjI4C7u
tNfu8WnG64d3qVqHsXeqr3mUmWc/yC3O5rQmpAyQlj+/SoDhgylye1aN2nSUwiVM/KGMtes4oAvV
oNWWQay26jox9xgC5dsilEY3kTmVNCLSIQs/UHqyUCUk0pMMp/bRBItCtz1s1ASr+rf+BKJ8sIbd
ITHd1lrfcQWcRmCYhqQanuXm0VEQX0xi0dtJ4A0VoJru9YGLckD6RIAp6jbMGf3dqINHJn0Tc5lc
ga9BROuFpjGPmThVXnIG3yI6eEyo7UufsICHpeGbEFzmuDEa/nwREEBR1G6tOISf03XRgZp2fdKf
9cmAjs4yY16T5Gq8SuGYX2kV50EBcwYBT3FDndNBaiW7gtBQ2jtwEudxMYWSF6/AO2mjx4rR55fM
Ql8yMEUZMCgh0CKTy2hu2Mmm2aT0gxBc98usciWq0IxfyMawuCr9RMAi6hHoqdxguJmUUAIYn+At
GPVDWST31QheU8fpyOp/hUIeWf8ZlwkZJty/Ap4CcidiZt39tFLZh4AFTjl093wgk6hJi925zaFe
sviMCxhrnO/XwPeZhkz8d4Weu9G/Fk4bDQ5/pVdBRCtxIuH6oS4Au0vrTz2HHYdLgYxFaQFGMGkn
MbOQzukLU7LVEaxUxCWM9JfyHesYWM0OsoQ+IVnAL04Ywct3JOudt2p6ijc/i+ctCGEJ2shKXnSw
WCCagL6nsdoR0kp1G1PmDEIePTs+1Se68hXQRls7SLAdZ8GWFUGZynuWFVC+BelmqGbO3CUqo4Yx
TXKaudQ7hC+83E5S4BoNhrlBpY2wHzOvwSZdERsJboAV96MUhsD3olV5kbYc73iOyVE0CCSoIX5O
7tLEmJFNwBk+IkucsBEMu/E4ZDGmrYvoggWHBcInrUYeG9el2gIWweG0rTMckAkXeK2DZVrtC20u
JGOROtSfmd0skBetvxZg32sACUDuOtwKsXi6i0tuQ5C4j6N6vtyq0c0fGc0frKrKRMnBvdJOGpN7
Z1DvhEv2Ju3yuQwo6OGN0u39C0PbRZWWWT6RPBT6bha+cYTQucj1xVTnTY+cn1sg1Hi+UzAJQ01e
iA/MO1Sg6saPt5JlgyiPxZEE75hxbgNBb6TJTLn6xKBgc6Oq41+XF361uFcLoxopaGei5o3pS+y9
5QFTTOhYBrPuHCYpKyjHpFt6EpJTcd/xsnHcEKwAd7zWJh59FIne6T5Hr1BVLgD94gLnTraRuXB/
p6BMP/T3W2A79Z5TCwKCiDwf4jeui7baWToRCHvN/yp0N7AoJvaVP1eseWmsoT0bDJSoghiZACEk
1ElxH+Wx00aaNLHIddlxnzBm1mcAhEvdhgzDkw/Hng6b00112aneomOVjZgxoYBATFAABfd2d751
AwMLj4kAsmLekkUP1X0wn88v8yUaXHSJ0+XUXo7RJtpj/rMZbsazyIaQPZj1P1AYYSRENTOgHJnc
bSwJg9lMG7BaDQA1DOvB7GM23ow3X1/mGyOjwQGu9hRcQDtMypFIO6sYusCZbZf/3ZzTdeDYU3u6
41K7djC2hh84j4Rkm1sLwVh1EY0C9ETtwvTnD9is0A2nQl98kbZlZudI3Sf3VxW92idBWKl4yr2z
yt3wCFlTr4KTMHkKU5NSkuVrea356hBHSdVrel3x9QAPu0FBYMJRUQUMDYI57idB2+q4XSTM0aC4
/BRR2v1iZa4ljSU28GpYa+9NM8nYElTMm552vjcHMVr4wcY8KtUwKC6pv/Ga1xYlVJT6WAjwHlYb
7TZNu43OfhqnZD/B9dNAI4oRCXB164S9xIFeHy/vyjJcIooSMmDtyjK8bRPugyu/0hJmKn0lojQU
QnOggDCS+5kffZ+rRVYiBaXKuiHI0sCvj2H7Iob77IoqBzehWHDuNeZ6Ty0xyJOHJ/ZxRRmndtdB
hlYh4V++M0OR+fN1vJHi95B+jCIhFyN2QIjWt/goK4drPxHna6WDp5nn1Nxg8eAurso38ObJ9dJq
OO19enSEjbTvjXqK4ve6dA19zaFJiwC67OWI8nVcJ8sqmUgZOdUbDpQiRnMaDnK0afDnPc4aqEkN
lgm1zgeoJYG8wmu0ppOF7dm8ElFyiupLFl7U3jvoXQJtl8dr8z6O2k1WQrukd+F/Gv4nqkOrmTXS
l3/fxnxjP3de/tV2USXZ0g0TwSnjhr+nNo1Slg+tksEz0yz2SfAcFO/kVZRgqgdq9cvFlH9NQVQ6
UDqqfVExn41U+aMuatNnzolPWbF7ca9qL1bFprK33Gl7QvAye0BQp+NcOJVFg6U1JQcLPyV+8N8E
9f9qiqm6JBqSamHpepZkJFWVPuIqSHZwRUw3ec/FQUDgGXNs5Iqg77SP9pch0D8mZMp/r/j0WXuW
mGqe5Sc7ZEAALNJDyE27ZHj964xM+q430XpJL2YMFZHMNwU1wJA09aOHhCZ++KLaq8zFAOLa5vh3
O4T0jw9SM7FZMbfmBjKUp8GfYTZFfvMy2nBshUzibHPIXkCzejnfle7Pt6vyj4uZmq6oyLAVS0O5
/Pf92ja1lGk6Tt5G5Lzme+qHcmMNCIJsXhbJ0JLxIEgEQBnqYXHFCeER3GqZTHthSzHAF+qH21Jb
BcC0VHPk5wW2K5rjbTgsug5Dor541Le5VBCkgFrCi7zZVb/vVeXY6ZgiyXJvEQf8/J7+Idrhs/vP
e3pqfYa64SlCLmcrui+yPOoIaWwhbtj+hf4bIqtg9PMF5W/6+v7Lsnji5T/jWuvpgspd5hurkjuP
4WKxCOzRfrB9d+eO/RoNxmx/v1zuX98ZQ3/uDx57po5P31kh61pmCDlK8+NsVQ32pB59btGHjOcu
e3Q43Gyk9W/X/PYA9Op2U0SNpFiSqGhPdhlB63TlXmMhIGCOecgZzdFo9TbZhu7ad08SbzbdS7Yt
D8bjj6N++Pkdf38kkEHJav9AcGUZkf3fd+lVeIhtGhpAjPbwIPBglTPawcP7ELDwoJoZ+1+u921d
7S+FvExnKi5z0SddhajdLCMQsSj0SRUcOBllNTO6Po7lvt5c4vt+u2Vl3sBfsoWnC/a//1/1SNVW
Oga9jI83nzSTN46DlEQywDoQAb8883I/lP7pYk/3TyI2oi8YKffPzBgscPjs991gMkCcac+d+ZLt
4WuGxfmX9yj/9qE+PSWyGT1kzesvu8i47HXI9MCekEztYGSa7oLBeLPZHH/5Jr/tx08f7NOAvjO1
yLgJeEBmQxx82wmBoIaD2WY3Hiq/PiT//Ba5QxUZyR5mtqd3KPpWbcIEveOzeQESt2cYu+VrxDr1
+jq2hx/BL9+k9i8ZBOYWSed6iI+0b1Me/554UdvG+9rR6QttEQfoTrpsCOycpE4Gc3NQMVFu9vdF
tYBYJBI3M638voWSPgD22ebr9QN+E4JTQrUY2K4RfSImNEA4VGfpj7viOiGyovpqvzBfcP6hva9s
Q2TiNXU0xEBQdd2Kgb7/2oCwZs+QJo+Pliy9eTlUdmBF0SPFIoFA/bZcj41J5ni2uU1XBBkPlHdA
2DAOUCLgiYKgfjR24pSXDzCKJaZjtrKttympZkARhjq4+B2NTvqgUu74n+a6couF4Nym6sSw0Zc5
dJgH6V5lIJ25QMOcYsj5BsnRohrRhXPlSYVUka5YNBY/1PV1FOz6DHgdThGh96D10R9gXJmmBxTs
9JtpVsd4XWsXQ4nb0XAInWDUi4M6+0/IuQ9rZse1DzUDprWwDF39ZisuUVf5kRdCDHD/h8OJthBs
GhGPMcAooH52PJUP6PJtcyAdemlDR4IgXUrSfm0M9xxHHGsxxZbwRrbRAIzNWfsykkGybY7YGWRk
zbY+7tzISQ4HyFD4I76MDTALYq7PN84gKL5n7LjE59kMIsZkWY8yXD4HY0Gz0Uic4OSN9cEBVbUN
Qpxxx4S27e0reVVcY8EZaAR0dUIsqw1cj6E6vYkateJZcSV76sMakwcmrzU40dYji6DClDKDdTGv
1+JQHAXHeBLvmyM5RK4OSnFgTesV+BUOcjHjY8GlT9ocE6ed0V1yC/zC5eCrcIgT+rQmyvqQTXAY
2fJiU6/ajzufSOri4xEcb1yfiWpzkK9PmN2/00gFfwiBwfgYH9YaJoDRpUVFstPf1ZHIFwdy5z5O
FtNkWfZEavK0ijHnUfvC/Ip3RrIOCOVk0y3EueDehzeXGTIfP8cDWx9ePFpKLcoSZbCjBTNNNhyv
5Jk+hlU0Ju6Yf137uNX849XgY2HuBtCqHDXAPIFQ2MQjjXM3cCLXe20xTtEup/M5Bug0bCft/ASu
0q55/WTs8aoSe0r4JWkWRIw43YgJ0a3/agjo+8KagNiFGTJ/PbRWO8J7RdQAWXEbb0HIqWhre2Ee
nqRVZH+ZY0DnPFf07IGQnesBKa8ja1g5+aTYqtP7VNiVcx4oxztQMt83+ssxcLK19eWdNbtAwd1D
QX9d9/+hL7NkEZMtxRFVi94v0f/Z21QrMh/JjeroPFyhl9lPtp+4eymOdn3xHNk/r/jqP4oxC/+y
ousWNQsV2d+Xi2VNidXQSpfMARnU6pQJ8B02OUhKaASV3R7onTFNAPEnm+SHDMBxRwJH5VGUjWld
M/9Ivtozh/KMhh6EO6a5OpMDyG6OIo9Ait3inhNO/AssEbEhd3RI2AiZTT+/kX9VlbwDCYMy/0Va
9rRN37Uuapu+qlwshivdXk22E1zYy5s9vrNV/lLgffdDIyL9f6WdiRFbfS6x6jxoLVUX1S0m5DHs
qfZVOquf7eftLX8DKgbfHXIq9FoOI9jExAGkX+GXdyyJ3yoThLOmJOOg1GSDO+Zpt06LKDelJvMW
woynyKFt00zQETH53DyG91dayejggoFyqlpyE2HEoe9pTgyjLHN064Pgh+RFx58pYVmARjGHDWg6
gEFniM6ZppzdJOeBOwk5xpru/acBznIFM5C2G8vuIQymGvicBfHPCFzaOXFJNwNzj8M8BjI40yl6
qSsdy8pKWqBhvs8rQuCSaYY6SDkE/ZR2ILS2sA4O9GiHVs40zk5nfSQvP8Fxg7PF2Av7LByZjFDI
BDgY6wdzjgtU1nt/iUhfoyCB/YppZf1rb+IfByODg54s6SotA001nor4ovYyUfJUcZbemSZphIfq
CzWYMVpEJJ7RfgqNRVW41f/93sJWIukaBlWKIwrrp0fSTwW/kq7XfTmqHXW6AvNrI/YfmsO1w/7m
oEwavApu+UvF+Q9NtmHIBqGU6I5xthhPVXUZxkGm1FkfEkBxAOS/utJFX7ThTKKEqJVsWOvc6WB9
fnl0v3cm/r7w06PrtYaWmGKKUXKKp5BgiGSfLpWzuUEGPfGGxSI9gAXa3NF5hXQ/ffxU90n9Ya2J
c1imv3z8xrezm4QQXjMMU+Jj0OXnBVhOHxk27Js4r/BJyRrITjD/VUkAmyXTsOYgn9JrRsYmvETW
of9ZmE315qWQNhU1X5OnY9WAq/lg12kPqQ+VM3jNVWKs0Q+0njHLyCuiS6kwBGyAs5dMqg4eMYxl
cp+rUwUR0S0CbYh2PEJwUwFd91/MmrZcPFYwgQCeGZdxPLnlPfjdJ7LchEtXnOinQlNk6BtpFKDe
wzVTpIWAgUoFimSKnBzM50OjF9zOE+y1Eu1jwzypEBkDXu+1MWGna5crkcl1g7VPcbnP54GEYNBj
WJBju9AiYrlTEDX33xw8yvd9yDLwnxuqYtKbM55P6VUl5U2jKdFKFi+peS5rLGmIUW8w0SLj1SL8
ycDCaXYspXibO5M6lfy7jnHXPSVXWEOFXfsjPaNVDYqiBE1G3pkZAcCLKZxo0VbvSTx7mCsCHgj5
q9TFzzfxP84WFrIxxUIuzzbKafjvp1Yu1SjxHukV3IqIFBK4+NichC6xK5R0ySFy9e3PV/x+QpT+
e0Xl2cauK5Whhl6SLXWmMnkxSTgaGHfsDPrnHQRWbqQzuTbRGVF3VcFEMi+wP3tHsadC3UMIBEL+
zvQXUKGkIwWRYlDwMckDKO/ke+f8/HL/VBJ/naP/frl/lp//FDZR5gmWJ5XJnpeJapFtyrAGFFZ4
nnBJ3RDN1na6DR1tiYVn3m2St+Yt/JTX8ocE93aNXehB2sfg+qYsEb5m+1Lfpav2hPWKA5mBdeOX
9VD+Xon99fn+2R/++4L1OgmltEr2+RnK+D74qL861Gl3h5JnROQ0TiSOEFlv7gVv5ejj6FP5+PlD
k/tWzU8f2tOa7LeS2dwqATyk9yKb5NrxfOseHtfbKPNHapiPVnKM6f5gXBcSgpYySt0WMn5C9rec
QJjjMJB6k6u+9lNxEeNNz95Aq5Vdi2Tht9pV+/cnxjMMIEaX9D9L638+MSW/PhS5CIQNM9l9DytA
4F1vombp+ZN4E2a2sLx270r7oRYvjJtulCH3Lbnw6tC/j6btBLEdibHMjM4yILdF3WA8lib+UENd
R45zNrxt+gzQI7bVWRsiMhp46A0vCiW6slAISiwQnUx+/gr+Uer1t8H/vqmnglxMjPs1rin1zBec
gd08mVdfsJsNYi5h7g0CIAiJXcucHOPETt/1md4bEX5+Eeq3xsyfh+f/v4hn/k6oA1+yUsHb1FMZ
tc4gdZpdg2xvA+2zqAYrgeAf95GOVHyJx1F68Bh1b28ZawLiGcRHD3nMenS1hU918Me8jv6lcBPI
U0SbOUt9hKQIWNttdoe4dYtnDDfJEhCIuAFosW1/rXH+sdxb1FQKS70G1E59Wi3VPI0VMe09L4M3
cxK7czj3xuS3G/J7767/2NjLQY3IYGuepyzWtbpnDYkn+2AiTwmps3E6rSA8t7gQrsNolI9Bj4FE
iCfBqzK1XHFIK8jljf/S85b++RzrEhCXnq0CLerv3cGUIqMp7rwQ+kZMnbrKFrakcw0uPJ4rkS50
4gLR+W1P6gun59XDME1aoWyoqm49FVZd0Iq50OLHRZORRwfJW+iETefFVDFhDFyyEhynnSjEHg+r
32Ylfz7bbxe3GMpwa0qS+ofp9J/FQH/EV0xUYKM1JPNNxWBL/DTEqId6SDFnBiiE3ppbMvbSE65E
LLWEWC4SPfpl4/nTbP/phTx99vdCujXaLcEalpIshOEIVjMeXaahb0DI4842CTamURUvHqIt3I56
MZSYy+MWEN2SjFh11NtWcUOUqCLcynT7OyUd5Yu0j6su2Tjx6zPAZ2MoRwqGD/oiONGjoYRjPRvl
6CsR8xMpIwJn7AfHvPtflodvj5NsaTombpNTiqSDh/r79tLvd1EKNCleqhUawTz2369VN+o0b2d4
3kmtP6O2GFlQNOQ+uLlN3STGDu1ZxSjUiCEWPtQscZPao6rtkJaQPx/opH/4hFlZNF4Kby68FEY9
j+Ts+GBUTgagOFU7hm0IzYuaKBoUGwq0z9wUUO7EHgDNZBfF4jANAXn2NWQEuvfnd/19nsu7ZgoH
Z1GlXFeeH6pATZRcSzqfuYO3QQC2UmbYgzYcYBbFogG0x6awkVxvRBzyvJtmk4dzW+SLcOXvqpm3
1Lcq9Gt5WU+z8c+vTO635b9uORY2U2UDpJwVqQifbrn/4ezMmpRF1q79i4hABIRTZnAeqqzyxKgq
ywnFCUH89d+VdrzRikbx9d7PPujo3rvTTDLvca11X1frfb0+FXX0D1pcNQtlMgsUJ3Bmu9UKqGDh
MSy94qIrT06Ch47b5QIoJia1rEiwhMXWyJV9baRMmh/7sI2o0vc1CM29G0r2r+a2LHthR9AZLvSB
gDwgh+xUdRCedq4imsUNNA0KJDKp8+NN1BYbLY5VNR8xaiY4DeAd2f7VPo/20dHvV5zyk1FlLWof
JEq0mNWnPtd6Wi82m8zIRzhBQnxKMaQGin0doVXp1yi0w+WjGDMExAojfRsydjQ0vgvG1BWDvY0g
ScUzvFV9Hj67ikQrvWi2Dp5BLxOMd/k6N4r6Ikea7eJRd7aWJO1Se3B+W0R6eKDGrlpQuqPYPrpH
f29fUWfvb8I5Tw5k0Hw33PtUPhjFUynu9fxZ4N4oqKlRV1BR+CoFMQ3dTPZbhc+C9IydhqKg8HN2
lmghz6tO4bluQtXkbq1bpe7O8DcWiqJeMnw79YuI9v+0h41wGlFqV0RFz43O0kqlKKI4XM/bhcF5
w1r3QDC5fu5Ehx6DocQDq/i6zw5NrIb2HdmpULm85Qt3+8qzQqrla01c7cK9hIxp7qOjEdDW90Fj
v1FvhmpZccVFCe/xRj2uKb7r3ZrytqifzOQgICvv7SbNR4j5o6sFZN3yj3TmTN+Ogr7aqbKtylMV
RMW2GrxilE4Nwt/648Kb5f4kXeLGZeSITmB3tOMz/qJi2hpbbgQirbBAnJ2tvlIRszwzsagCIKZJ
xFAXsKAbh/hux9pe30ixop5pQa4QhhuMF9avt3bUsP0xwN/0VnaQWEMipwWD3FbO0v9MbHfYCA17
HfarcsDnu3z7NbdCHJqLfP7HY7gkmSRl61rCN4d+Bxm0B5FvRLBaVYh/zvRKK5UK8Rvzup0e9S2Y
mXULkZs+eoNLG9l+dMfaIcIcCEqeRl8Hz2aMRJUcw3MpgcVF9CDebYMbJ67h3aFfp7W0Pq3txDVD
690HsdCedK1fFGt+MvtT9qLhHJvUrAyLn+IWsS4KuoTnqlDVLR1vtmscjKxYXEYAVh2VGueGxD5l
EFpVJvAcK7BSnbjb4EbT/S1/yKVZ1+qnK9eKW9XeOC4TyaxoYbV5TL215SbOT81+n2mum1CLntof
umunVpRb7xUO8lbIenjRpR9S+s6HvXw5bY985yPU2g9a+932KNy1mSHkhZI7SMW79juG9aa2bCZW
BDPDbVb8htrLa11HB0hWgWvQbCr9iM31oMZnY1MbAdj0cvujYU0m3azLYSz64dJjQpJ7bW6c0Sr4
xl3QlGQUjNXdf3ZNOkLQlyItSKeMfoZKvOB+blGp+1Udix6o+6U48AsZ6mBF5q99udodDXxqfz5r
XmczRzRj3hTrbffZgej7A4H6k+YBgAYaDhatu3y8dIdfYJZh2jq0HeecAMJimj1D2X4+RMKemTdM
ajyDlf3b1D5rzFL0RlzW0MkZG4p+A7XdvYEVvFJV2yS1EWMZP5gsegS2Y8fWdSbkfSeYQJ86lE/H
AxzGwWfcURjSIfc/DcuKhukb5YuIeWcWuUBoB02poiz97Os0ED0ElCh0GrJBvPv4RHcJwub7RBG+
Dm5RtIF4Dw/J3nNOsbcaVj2YFybhYb1yxeEwXW5l86BfBBQEigTSq6NpL+TVjP3PaOcMARsDgK78
DDf7/vg+7telufa4z7yYytIqvggvq9jZcOEufBCSFuD5AP9aETI/RcwcKt0OxLE0Ez9X7n6qW6PY
aEsCiMIG8hv1kEoiLP7vXry0TOnbKbsiXeYp6rlUhlsQ1gLJgsdoL2isoU716X8tI2aSB/Tt/ek3
+l8eXWy/4tG/cDBInjbqQgHHQHSnHJZN5Yu8KVQsIOM9rVlzG02dkNk87jgYDrB6fdNyosJqDRfO
Z4UuGAkZH638USkFmHCrFVN+Qt6mh/xUl+qEnzAIneVMiWSfgB0NVLQsKO76H6vA9OBVwiFBHKOV
nZy4cAqoIHmncINjO2svPLDBA83bE9zXaCcj1dmOox6Vw4iCPt0ApDZtFRSJW0edg4lp+eTA41V4
KrD1ozo0QnLCsen24kjXnLSXn6x0eAQPh1q45gFD76EP5sZNMVYsC7XA/F64dN5r5C6o2xDJM/4b
DLtrjPbjC7ZRfku6K+AWNtJ2DmAYA1GHFIGGenO1tTafsZsFJmQ5RoYwpWr7aV7Q6IA51Fr48Eat
zc9hgsUUOIaaW3wonhTROrIl+/B7AaqHQIGtDUBfo7EMj0lvXf1aNAUaLGAXjZ4xOH9TJQWuorcA
obDAtQ3kgvThMJQD6EjJ29plHEUrDk9AcYSyKBgcYBwOjJWfg7MCtvG1cuogNsYnYCHulKAGjtLe
RYPQ2bZTC667xaieT50pVQFQ6HyIWR+oHzU3cZNIdjaoL6eUyxYjSt/9fYAMLqaIv/e7IYWZthkb
4qmM8Ti2ExcMLEqHkdQWQKNpj3958HsJdv6P0YU66a/cDApF4TGmxtm388AcJX4Kms/6ArQEwUK8
yQInYAwYSvkrOYDZw223CLac2fRDWD/kTfy8z12SO/XP0zdjtBYIuLoHBCXlJrKS3tJHqAeQ3nSw
9GkVnLEkDLZiKm3eZLW2EjCwl4Scad3Iknjit+uDRq/4lkGw7PuXX/FvUJgPChkSd+dVBdsvYgKV
J/nv8yhlZ/tTvbFO4lv4dUJ8WQQF3yhhBCPj8/fYRLmk00NsurXudBg0Y72tnLkzyz5ha1XGuwJz
9/xQNVVWgeSBchb//M4J1upI9CT1aT6C7TclgR0UHExig+9hFMvZQX7sFOydvz3vS9cmyrS1GkqK
hP0l87g46YZ6PmEdMAV2NrpilgZAjBSKsefuvsLPv7CDGgUSCubUJ1RS4lLsM92aZrY5kZ62zSbz
mcPFGkEGO+nmb5iRHWwT0G9wh2CTIMRkLRFb2bu25JxSS4GaiFTI2qo6geeRIchH3v+m0gkYRwDD
6dm8EI+1heB4wSxzx/NVx7cg2NnWr++6EPqcL4eQNKgILVQRZT9+dFYXshdUBmQBa3n86NJ1d6mp
0jQb1brxFwAS+zbNz936vxOmrDknn4ndziQLsqYO1YmJ6FHujMBLYq7G9ffYgRznI25snVsCYHbk
PW7B6F39z3nleJdnR8I1IThjHABlZXzZ40+Vd/Luspa3OV3W3JU+6ABbmkvSEIIscU/B3xdTnHrp
XKieM89ClemuPkXJF+Uaq/KRx6BEU99s/nyeR7uKu3/DRj+tYYK7QggPHFG5cnuNdU3br/nyDjHn
ZGd1t0F3YIEeSlKrt2n6i7DVcYdRYs8Jg6GqM0eauOu9srjxHAlpDWyQIZP+6aCJSiZopSm1xmmt
Ee61Py5OV2shtk9axDf9SgT8t+LOvViOHF+FRUHbX6+X7Uz9kMQatA1Rj8pGTGC3KY26qAR4f3/B
5x4uWaXOF9R19lUHpf54X3ZZo3Y4GirbQmjL+fjoAt8GUTf23WzuRrZTcWOem4ViPXodAPe4MbJa
ekrHeL0qdhuOkdSINL47Ca3fDfAQx82Hw/dGSx5U8nqei823NVF3VYEeyNyhxz02ilWaLPWVCK7U
I/P9oFT6kJXbU6dXc3uMCmbQDCLyTNs6eMzwBW359yE/F8ZKP6BkvVbZcbe8bklNFL+wkUKOsBeo
d6XWD+Ls/e1w6QKWmv4PdhynAcFBR9uOcLZUs5CNWI8Pm5oyctqIoAYX5xsqSWgNNNd3U+ZDHK2v
ow0dYBZURNLPDSWx37uVhT29c5J1dZpKmxP7Leypn4WNYNe5jmQGJnpAsVVKq+l44Z8+EEr0lwMu
tnV404n5mEAt0jVPaS6GUu8rJ082e2kbca4WxAxg3js3ae1bOSDX2DsPU2rU/z3SAOCv0BoQDROz
VjNK72F9bpxOiSwOjdLDBCPeIBfp1ryJ6Y3I/kcMzekx1ULyOxdwwMB+J8wwqTrAZ9Bp6VeUioum
UaSpYia0R5g0waielYvTByoQk1M3ILam7vpdtz4/odHO178g38PccoZM0wECC0H27+vL+Jiynb/9
HOzRbSAFA4Qev+chr+XHvKECuHOm7bRl+MSvrW2h2Cm6ZkA526jwWnJ7AoTf27Svwv+nTg0deS8b
nX2JcfbCMAPLayIT8Mb45FBEzTTbg7UPArml9pnE7ahvl1B2380wb249/sdAyZYhmhKo46F04KAt
45nD3KVtQGqPDK7VBAPhKHMGZjHt+RvpO6se7hHOAzgRohAHuiIei3xKIkbY+toAgZ8AxRwmxFpJ
06BiOsicc0QLD4221EO/+GhJnW8mr9k5NiJuG3uymq27iL4R2RiZM0itnkFPaO/ofuNDRvEwWFk9
5BcRMhkk1uBkJ70DWBs7DZJAZCZg0exViwQgMr9QMFHDeieNdKYQHFr7gukCxvCIBBwgzU/49UNE
KFD2mvZqQLcjc0VwCbEWiL/4P5AkzHY9xUFktztt0jWEzwDfZXZ8N8mMtSh5r0e7EXL3ce/gHbo7
BYlDqQE6HtxX/X0xQx4GAcUdczffixYy816jwk/XbmiqB0ctLgmYTHAE8A1NtXRJFElSzkl83XWP
8lheD5ckHI2plV9chZkKmeGccgO5NupSS7T14tYRQudiR/PD+Kit+buHro4cPvC7FTS7JTIODYL3
FYpv63hU09q5VqDogzzbaZJum7H0tYPdsVStlT5PDr/SoWfuWzrM7TQ8G73dvheDCNJQpWuiLZU3
vLPiygbTcIPsMGqQqTR+drtuA1n6KdljjsjRcf8bI1p2OcwU5XeL1PrRvSDZAs33KNtoypyN4JTY
GaKNy2B6cIwsQuolN0P+ptAPwZfFzT2DFM6DZNtBJv8EHm/Zr+dv+rRZiJj4XZ2O0Lapgf1H3Kc+
NI1xHd2H2tmqGc1k3zqmk/qhqem9BjmEkUbATNdZFx9q18AhLS7dbJrYiloxq+1W1Hj6aiagPBqi
olFcMtUFykQpQZwygru1tbxJ1wsHPeh3U8uGnV/RkHwGMXJH6PxCDQUBVWvoJe9/0daZFhdY173j
TNrfErr8F2tkMSvIb7WMnxa9muVkuB0W8B+wZBUx1XPJjuVph5twbqly6+XS2VE/bhvShq4zUgO0
nSljhLVgMGi4Y6sW4Q/tYDGcVRMsxa7KZ4xDgRUL4p22ZylnhBNYHGC+Y80Nf0Kz+3uAD17ZYzIW
1x6a4caeVXjg55BH7BQmN0RH8V1vcJs7D7zXiyyZTnEgTnsXjagR4mQFHe9rwVc9N2d9rfL9v9ok
tEokAmVDoS/16COKi14kpgH7HmHvEKEpR3fq9tuRMvff3ug5mLpt7d+FSh5aTYzsdMnMjI8o20gG
roKNI/RGDUttpe4nPWzaE3+veWPcPn3Bu82VQiklXtSNhXRVCGhQhQXhb5EFykzxPlD4zSiMjTYA
/0mVrUFPDi3LvbidhQ0HMXaO9jDqfFpUxbXg1K4FjGATw7mYK2J9tU7OZ4dJ8fAvmPA6nvcj17Va
v74ERxsmbK9lfXbcKKExzFgIBksfJ7VfUfKfbdr9iu/38mmibE6VgWFaUClK+c2CgV7HhcIWnbbj
eYk3qsnWYLDwLTQ7hrQdRDU7eKOn2XdmlbV0cX5P5wvZ32ReIJboNuH17rrmmzVGbgUFmZF9bc/r
DlZtygr4aWIt9EL+AYTAVqLd8PeXfc5/xG0i9xExcp1EqATH2OX1fL+RMQnnqMm+T3YophP+tKzE
QjSEfmnVPLxnmK9YEVUDgki6FdBwHx9KmpjTRGoI6Mvq/eNDibbWB4Df3L56kxPT03713k/D7Y2N
4RhYRmbT6XLRlye7JVbyZ5WVlZfG6e7nlN6ttjA2l8Yak0wbY9KGFzSyfnw/ct+iIT3NitN+FUje
7730dimxbLV9xmIw250uMAur2wX5g2kik/5yNdu2F17lqiLyeLpdJJswW8k44XE9nnh2MLe5dmDV
1KNtW3coZjPtfekNCOZF31goxED9U5ocshn2+39v+rmCIT743fLll1Wr705ZfSoqBzWva1I5/tSa
sRuGA4v6FaPcTpmFtdgEkRIQAtK8z5v9qVvhEm7tufIp6OzeVIDAGUxleTwFbZElm5MRC5fQRnKC
H+Bjpmw7WnlVWf5LR3u3VvmOF/va1jxfcD+iXW4O2+0TfDPxnk1b+CGXJuB60Hkb9vtm8PdpP+My
OO37pUv3eaPVV1ejJh60zZPGydfImRY+0Ixjc9DruRjcYCiFOMBZxcqvLjdmBP+ugw3RjNIBA4qR
TjtB174ZMXAoCyaE0K24ed7WZ976sodOX7lWmLBXcwm1u3XLqi3FVFen5vF22MKEAaWTOj5tcqv1
1jcGFdfopcG8X610vvJBmh41VaSmTrub++HAJB/9isjmgF1UPJ3KrZXsxSXVQCjrLFb4AAW7o7UH
tEf4JDvzK63TMzqfq8PboNILQZKWZ8kyq9fT4bquE8LkLikhinKQ0LUfJPg9eAKENJ9ID02jLSiM
4/d1y0zX3Hmjy9SlfEO8jKhfmLmqd/DU4OoqH2jhta6wsfZN+EHWmwhpGz2oek3+ystp0P99/W4T
QcrvmyJpDcyf6NeWr1+2Om5pXopIvl3/aS/DZuZMJiByOt/exuMu+tZ14Lcy93Mx+2R8jIuWyJDB
v/0qnMDLx3/3Q8r3Uc5XxfTMsNqR02yTk4OMCgcDRAuIeNATGTpsvdKNi4vwuHm6FfT+RdWb8PNm
g+8CiKOe7i6HWOFWkgJbH3LEsOGaQ7FLdcYogBkYHBsxkf985I+rlq4nQ+cv+/pRrJp5DUZcY22W
dhiOfGYj2v5Pq1U4BHRX+vMu3UaBVsmtJsOMqp6JeHN/7V5Yprvd58V+aqBqLeptsv09dVRLCDRV
Q7CqTll9XGe1VKBDL9hv3fqgPNYVNGI257utmk0cOxw6FQHDbeDFXzsrBd6rU74+7C7/rEhkuLKE
UQ22IAPqRNIE270fSUyc/B2P7U7kWlYajV3SSFzofO1vbMjyDRQkmNKYVLy3F9f88eOXMmdjuW5I
0oqmkOi0MM6ATvfE7Na9hreh0z1tfY4PrTr4VYi4YZ1yzMqremnPKCXRo6MBgyg7c7R1vfTdJfV8
XS9jfsLFOX/pHMoKCQg7HRztihv2Ip9EAImijphGq1AgLG32eNDrac74MG6YHi2C9YcZ2/Umuu2M
I9igHYH+R0hggw9QKYumAyQ37b8f28vzhkcumOuM4IVT/nj55Kt0hs+NZNCyxU347sK1tgYLQFU3
fb/hdNBfyVYlj/3F01I1k7oI2CLFYOHHVXfZ/0n3NIYGlUxK15bUrkdflH0qLtQtJy/d9bulwGw/
LrUya+miOOPs0DVIvFDlXe2tt0ALK8ogz+1kQhSwhAwagL/bAI79uNBRlo5ixnEGUup77XQZbuOL
viVX1GFeYcV3exH+Pq5WujrpUZMPCxWvevSMie7XPfVdU5xVcOxpEBsBoksgmI5uPdp3sq9ksAvj
sADfoXg7BzfKWDEUTZmZ9Pdteu5Dlc6g1BOSV/H1gAg0aggf3vcIUxL2Wp8Ew3jEqhN4bqiLkBC/
bKg0Fhi/VDrv026BsF5Kdrt4z36Ajk7gHQiMcui3PqfdjhTzpd/seb8qp3/1ZB4WLh39JS9SLbnw
oQubEb10nhgo40w/G0yGc3RUXGr2VLS9HDRUnQZ+M+avp9Tq/z7rFzXGx/2XzlpKpCRe7G7Z/TvY
DW8y8kgEqG50vkS/4u/VbjTZ8jNieBn9J+ajwa4q2Yk8W2Z1Ja2j+wg+ThhFdH8Iz1aVTA7x9P9a
qPRZN5ddvL1m/0TCZO5hZlGxcZl4LiKc/yFPB2R+t63St9yhpXY93MSgNKtNpcATmOcfoZT2ZttO
f09XouIgX97bBjYCnSia27ImwoG7sGJ1XCXwpngjUtAU3Xd6w+HG8ybNa7f5ofvtD4a594cxaGvq
qR9iwpf9Hs+3pHzUMtrdLvhPpnlbfhiuiNqpQW77owtu+zeHT0YiuG/6TDW2dD0Yt9zPOsXfYTBr
nu339p7WsBT8owGbeqgdMwvO7c8C2/4CTtraCDc/vtrj3UdL9txO5ttWp04Y0kHlaOWhDVtpNF/k
PYKMJ8a/QxZkgFqpiHAtzPxgXPnaa9Mi9eEaj8jgEcNUhj6CY0FQcfzPXBkEuKiI6SKdpPVWrswf
9sZJU3MWBFaHDuCNIzUYrOwBKZ7qO9635+8DABAuRtKe0zQQ0GFnVvl6xcUqXfOH31F6vZedvMmP
krjm6Q/jRii6Evl51iAJroitjVuo7bqG1XkLhsMKR/Uq6tBqyOUxTY6gQy9H9WfputIy0QZ1qFm0
EfsRDVg2LIpT8yrD8cpMPaxWuu5bzchrZsJqZ1v2BT0MhZzUsnyEYZH+ar0FTkVU9cKA8LRorkCC
ox1RhtxnqXKJ1+n+Ql0KSXP4b5BtFwwHrHjH4mY+fUD42ToFTpkGRCmEuSaHFYqSh2KUfGiCHhPC
UqHCyEf75KtVbepFFs29hW0o7qwGgr50X1Jd35rr4+oy2rk1b79yCoa1HZ29Rpd2e7Vx+L9LRswd
Vdv08nYBqddbdo3RpnleONcpmoGH1uXtErsMLUYZR4yGYi51t+GTN4/BZwgNDgZEghJ4owd6jLL2
TkLpqjlldLpfcXDilz4d3N1OSk8+zRJ5EcdcCK7DB/h2Lj1yFa4wVFU3/UWYibgUWioCrsGs0ZIv
ieuZigoyxTlMSxvjfsWf9Hrg/uEj2v1mZb78amv365W8CWqU+yIVLyumEzbpdpfU5kYHezT4sbgV
kZMjlr3FsFfcxVcRCaJP8FHpAFKQLce4+eX/3lhTJJDkc5R/47eBr3V6PShpJGyWBJrVqnzcz2+N
6gD6t0ICF0GoMhU2qUm7DamSMnpvO4ycAjddR0SO0vPV/kQtqfVZs91Ie6MVk1CjuOmO/n2bXhgz
fgEsHgPyhCymTHPb7rzpMUnSRhKvr9RnsGQC3A5+MBadT7cTDft5c2MfmlX36vk7Py6qPi6qG9Im
TY4syrXqfo+uwbqLiuQvGBJhRqOtR8Cbo6Z+tqpkgir3W7rSp3xziDeK2O/Hh5DnFO5SHrJsFPWp
sgtC5/9ywkxSE6kwUtll7E5ts8vqi2R7FZfaE/EHXc/gYnHELkidIOfTVp2v+GiPJoLzZVJvo4GP
BDJU8hm6uop36fkoc74TQ+dWHfm2IWp8PdfN3iHtICKkCFXnqs2+KOc/rly6ThlTTWpQqJNuLE8I
05iYwtRnc2NfUJxkaBkjJnRX0UNJcNFjJsLL79MU0e706qygN0vpFlb/oYLH8KIg8fijSt9cK05n
COfQ1WrdZY8Zou2kOT6ECvyoSlTSTUr6+egNMLkC1ock1ePVjuuHjaZLN4oWLbRJHLT1yNNtb/tL
uHkVCV1Mb8dtRfZ81Q2it69W+k67Yzifm05QbVHF1v76OaWty7mk6Osz7Kjcbk4USkFeCGMG4eYf
X/S2ogsF64LIsSKGeBGXiiP/9xhKllyaqttzugMfK1Kr727XG/k/Lr7dpmkYNCtWu/mhv3Yp7M2d
EVsd40ui1xERpAjzMakB4ijmsn1+Ny3v2IO0A13EmsjuukeGQnNvFNLBZYhEt5VtCNsHYCwu9BZr
DOjwO+4FtL49XKClOd/YQRUG4kWj9fFkSu77AoQu000uyDu9g4nQ0Qab1R4du1fLG2AEqQ33xjDy
OnsrqrWFYDC9x+Xbe//oVRim5xD68ZeUIrDdXt9PtzJ3A+ywPO8Csjn4I/JForDWqQV8SPh5oaIf
FH7F0hXXslyMN4tlURwbGCjRrlEZlRqMlo41mHpWq+FT74BZ/+30z5WN9RcFloc9lzHzU7KbNC7Y
cwoxCVfv7ewBCbLFFJBhVHUvq16BWbLD60NxVKSM1d6x/N9eSOpp2sg5iEqwVQXPrIt/2x+voOzK
Y/18WCwlDvUsmKFtD8YVpZUNT2/w0xoD4MDpsHiUtgtrb8837cpe43O8yOk20DQBtoCcRDnINuqX
+vZUbCiGmkAHNKsZglS0F+3M2jR/xjx/l4Ensypv93Lfd6uWXtRpN10Vks6qYDJ/cOq4dCD4TMVm
tx2bbm7VG37WJzIe91l6OetiJU3T7bbOy3Gge3ujXRvmy2wa9Nwxm1xakTNvzpZVkjiv79O/O70V
me7s3PnIizWQT8GaCxF+QDsDChk+1E7eaaWs+ItKy8M2b371brl6mhTMcWGbhY8vu3rOxAN1LDRR
4MxZvW2LTiJpfhDonapvWnGTygSAVM/OdemfExZdwq19ofRyZa8EaqImeVrbs81HhVV6XpTskGIo
tA4ByC8reCb7bLneXXhAAog3gTtLNQsKAO76izYZWOaK9Z7DYLRCgcERJlDEf2qU1PfG9qyc4jqa
wbRwfdEWtdBMoCka6o7f2ls4JiYWQW3d/394zWf2Eo0DoCdkPYbgTpul2EC6NgxJApwi7IXRFoo3
idMdLaIBdpj2WacAKvcFAoUsoLKDoYq2waOxely8FCBsl0q2TM0NcbjjtYVlBArxOxgNKHrTl/Wp
PUegEPnPvA9rruG8VzH6X2QCj7+gFDRoS7OIpXTFL6CQ5THieuD/+KJrw5KzKiP1Ii6kOUR6qSlg
kUkGSkZKiwFD7ApWwyrKdltAmoDPGzkxYa05+mY2ZmYr7pUgcQRKwqLyePzqRMqKDm0RwrGH3xs0
lwcLIGhlJ+DJG4Mt0EX7ChUcMv2btsfdO1+glLc4a/EVRX/PgcGIBiZfgcJx/tnbWFafZU16xGsS
4ap3/pQAs3QDFiV4UFjO5hP0NmaitByrQlaBN3BsMdeVRwDXJ2ThMdNtba1NpzxzXarJp4XoU1f9
hCf3IX4CwBjYFXXwsGUnXU9oR0i7G9RsYvjt7nUUjsTcG9gUb6ktlDuqouNnVYvSkqUs6YJ8yjVG
QnjU3FK4vIGBBpI9uDQpsPjWhfcnwlP+YO0ImGeNUGqdxWSlqnzt+RGUfkkpXTGPV7lQj/wS56N9
sLrWaLB0Btw+zjsgBu5XROrPnA0TwiSidjUNqamG0Sg9+ys9qTWkOoHnJBZf2t+LJiJXvd64FUGX
Y8oncvLDikWf8TpiUaSmqGYi8oRowGN6UE8bSJvdKEfdTDwwK/xt4bgcyuMLr8Ko37rbD4ZNLEai
z5ViI2ikPC6WL/OdodbFY6LCMMGFENQPQvS8Lpb4I+jlv6InU/PHv36jI3jCINvBoPTxMGcUMk+B
4WoI5BjI4TNCmb8XYAipxfRn/fe/PdDrk+G40UymqG/Kpc9/LZRj1mjcXj7t3fB3AECr9cVvqSKb
PYcu4lgaSGDQKcfV6aVj0Vd16SpB9LuNY8Hg4tT98Ed0pqhbBsF/LyU+rtcQvv7Oph0pMS32V3bW
hGbWrlNUC626UAHZvol2heVH2eQtCE7fswMDhv4+1ud6IosjIwYDFQ4DNrUU95+4Huu0qGPVHJI8
GFtUaQf0RQQqhcpehPbToSr8f3nCLFj7hyJNoftxx7yA9AQ7hRPeWR90Y3b2wh1gROkf23kwr+oE
PTcmxCaFQCcFYh2kR8mI1RZTZJ2vZ9YTycY/IBh86LhDxICzqnhXL88UcgYUDfigFGtLH7R2qTM9
nbRDkM/U6ONb+RIQLmjEY4ZldLafERQoApWKF/KMX2OP98uWPqWWHzdabUr1rk2q6lGmbO58kdQs
6RX6dOcx0aJ8M1yJekF/frakVuW0h+dAvPQjSket16611BA/AhBZmwYmo34p+vtEKyxOGU/EZxUb
f/l57zdeuk4rMz1LRpZQo3UuBP4wGoAxgWpxKR+y32bF933lEx8OumSkjxrdeGMj1iMSFRQG8Wy6
3RGxAOFgS8xsciNKM+j2ikp81f16Dkg5YzH0i04HYj2g9h6fz1JdmmlSE+sTCLe/R4lD9kx3GGTX
7Y//S8ojqtPBcL63h/wXXHbwPl8488q+y4uAzGQGHw9LlcWDLv2WbZ7l23X9n9/iUbrtijb1yGcw
xudX8CY4DyzdnFVYLXGLHj1Xg9YHcCrCQBpzcumW5SdzrcfxCfCJQ7Gs2yUuFaOdfKgWG9r5xa0g
X7GmeLVPa4p0C7I3HdVy8KWcY9xlqglFqw/nSpGE4pzAgeAU3ajuDpnzVnHRXoQ8bPNuydI2swaA
rU3CkgRfa+TpuGUeilCqNWYYLK3HfpXA54urjUYGAyEgsxFp1so8kv1SPV1qEkFuu7nstakJLwG9
iDKsyHWKHnI1l6jF9b6CfqVrHjtDgc6DaFYMKo77KeM0+SWaDFzgppZ1g6nfeUVlc1TT5UJn74JH
vO610S2AGETFj0LoSbywrfPWXznNWaVDFglO+UvDKSP0g0jDJIaS/T6YU2o0dNVvvT3dN61Jw+t2
rfBHDuttmk1vFP0Ezgljdq6y4i+/OZgyoZ+koI9yw57d7TttHLa1s3wULAMgCmQ44SBpQu5zO0Pa
L8zerWg5PFd5Oej7BUsvWFplaZIuaqiSOYafbAHAKm53g0YHdc7BL0O2IVn8UEAB+dxxv5ZNF9Dz
qTlfeMnbvNKWP+NVS7+mZFunWtHYJExFGV27iKOlRwrk4uz5KVoHlRBiYjAjNZqdJ6fVodYxNHsB
slZIF3UOXmDPZ//LI4TThdhCDWk/RsmVftHBkA+xJpKuJUztttcmPqL941Lfsag7vBESVl1ATRx5
6QISd0KXo9FJT6wcQBhCyusQcwjEZJOu4i4OsMmaPMJoYJGCNGx/FTIRGrUeCT/jRhQBPnJ73yps
GN1N0X2NOgCK3za4XKmH8T9V/sZX9/ThN5aijaJYF7U8ZwKrgCs53sQLvZ4e9ogc8TxBAIe9yui/
MMCIxzD3QlBfgdGWqiDTRrY7KleBz3dweggJYvFNGylD6mw5I8oqKZkvUsDGw4qlSsj0hNDs3mCP
8My+uwJT4A/GyJMiB0qzI6hsyd3uUunDs6BOnavGgB7mXXIx7h7/JdPUi7S6iCb7jfHDbIWlE/Yg
1Fkd2RrOzXAezNRBv8LWPpc2xD7/XbZ0slmsY4euKamuI8qmVwIoJDYoZcb+IEFDfmUTv8G1lYVe
5eGbQUpISVRfqZcfGIov1XjCZiBij7sHgp+defzCq3fhOx3sQSh0VFCp3NNjZ8h5xbZfRBEmyzCC
hyFXxtNpHxmmYy71jcznnWDiaXlAZuP6djpUiu1+pWN5BihTurxfsHTOxxN9D3XHBkWgumIcZMxk
u5YNWzvxTacKen1LVMu3CWQUmgIIL6GJVwofjMNhvzPP7C+mGnN02gmC3dOoG9LbpYV1sEPqWIg9
8A/FH1Ijwb64MQSMT6Nu/U4pBGD9obmBdIpkoZ7JAL8DtJcvnp3atT7dDhN1l1baxh3k1tL/75E9
B3a3g5JvWpj1ONfMg8yNEIkxP46S/sB3v0SYNwwosf19JV45w4cFS8Y+MaaGIUZFkYu3JzSleAr9
kEKDa0NuB/BLmpoIxmUriphI5oA7GW7AbDYqfsdLQ0DiqPPd4NbCNnx8Cst8ua3t86VokBHkK663
9haTAdFmj0aGHQlWOF8jR+e9MgJ5kV5w6Hdrl27pdWOCQEjoLewdBqlZ08nH2c24sMRBur1xwtHW
H8ifmZDFahqjnj8mFlWcYB1dcIaJP29gFyt/1TMtkbcjcD/IRxGayjd/dGcaE1WPZTk7iWKVSOJD
emeDgUW65Y45EDvAPFTZh6fCPwOWuQ2iBs5sCySeHj9CvCuWFKK4faL9nTjYh7N3ASjbCezZrLLs
9GyEH1crOZtssWxk0xVRZ5PzBil8HoToDoQwyH1rDDbXPVpQoKJlfwi31bCrnprYzKOxYHlK67ST
gP5gER83uzvWpvrqrHK+bQE38gA5Njq/fGpfH4lWLC5WQGT7tSq3/myFxcLo4cJyqKkI0D4urErp
UT8tz7eA9xuLo4dp8Cu+K8Hdxp/P3meVcIJnR/O4ZGmvtenGSLlQ8ghJIgZHLD3UNf0BKw6XEMmt
9S9VCqkV/G1bXpSFKNzDggFFBzWSiSWPGz0vZOOgakAG3w+uaGF54AWtAUwnz0eI6AtyW7MyoXsR
wjwuWgrT9DQ+1jcHng13WADKf6XO4Bf9Kki8CL5hP6qkaP+BIJZu0sM+S25nlxnG5Xrh2WwtCpqm
hdQbzcI9VtNceVcRxl4w48KUGztKf78r/1dv+QiX9gBVAOi7WOYG9YJ9SgDy2xOZzxsBftqOHUQ7
56ddIHzz7Li23mfzyE06UytSHJRH8EAFN3Se4I2cc3M+FKrbSCdjHOazS2KrCwvQnOTNGM1hN6v2
/aKoyUlTTwdNAEKR2v3j571eUtWUVxkIVIE2B7tDfEoZqoFMCSUJpu1Wf9wX9/hhyZJ7VBaX4+ok
ycLBFz7TXGlHDSCGCEq+UEYRgIL/5Q7fbbJkEovDebnYnRqYxOaHQAiOFn0meItaG/Wutxs/E39Y
segLO1yDuwFGS6EmQOvr8WTRqr6kVwYtCWwK54rdX7QpMFEsBm1Ume+JQytf3/vVSltMsq3EMJC9
fGt13xiTIUkXSlKtFg1uzrQR9t81p2KPYg9PqwqBRIi/Qm+uFPvWYmWVnlIeDR1uJ3eB4IxCf+VP
Wz62l3YLPt+iu1a1rDCuT8tyZZFqx/5SyHs82oauX6XDUZSqZR+x+CTkoyaOh3TIhUBLDsc0Adyv
LfNAg3MV5uiGm/9r8fKL0VZZ45Bx0s22qNtinS7IG9P1Um3k0bq4XG+ULDHPQmGIPIApAW4qEFc0
3iI96HSgstSiT17X/+PsypYbR5LkF8EM9/GaiYM3RUmURL3ASErCDSQSSFxfv47qnt0SS1a0HbMy
TfW0mgkij4jw8HR/Av9tToVgWA+XWRDn/z47vy70/d+TmvCpAM4IEUnIueJdQWv7+2tSeVEWCu/q
g9xopLTMJ8ca37J2dOvhEOrTQz7BDVtYburAzf0hU5qYlDlbVX0PP9d7awU9r2+z9u/jwEsB6RCa
GWjffX8cdOiNPlcddtD5lcdQJYaXrZO+jz1uCuQd7SXNm2x40wwJFZ1BlYSvrUohpWYv8t4h7QQd
5D6ECSgcrqfaN4t9WsTuoLa0hFE5G2A5BUEgAzJto5cPsWvV1WpICpq06soUzDfiZFmUyrs84tpj
4mlVRvNaJkZXLOIipFoXUbWND/l0zZPWZ9Wy0Ccf2YXXRgctjVdFeIT/0/Bud8tIhvv6EHu1Ja9i
w4GOo0YcbS3MbK+7ldZ5owqx6Wr0whfNrqjMhRc3gnYjDDdrvqqjAJIDbqLBI1VJ3UEgYbeqN9P6
TGEOzoIm3mtt7UniouIlSJFE25qa5rUtdHzJKsgdRvWk3sacvVjsEkPW2bL2/WAGGW/hRgrh0A5z
yeAmKTtua7IVy5ZF2BBLGLA3Nj251GnzkqvFMbOFJ5vQ4269QYtJ5BxiDTKZcfRiOpesozFbWxMj
pr7vRXOnXvh5gf62Im4OLUdJhOpkUX2wi4BV821tWL8mJ0nRSFocNJlIut/Busj46jXLLWOoV7cN
ycTuzkaZN8LtRjFAqEMzER4fyHW+r8zCMuI6TyV2cCLXAk+ksLBF4yAbIz8f14r4MmNBWd7SUP/U
1QEaddB9UBajA2m7MaWThcvoeOF/f6rvh9w/2wVGFLaGCOJoaBp8fygRgr4zhSGbX05va1T0p9im
om5oDWfN/2IsuPBBOQy3DdGn+T4WbqEoOZRE2cHQH2GROU9Cmi715nmoojuH94/v+n+HwpW670Ml
uhbhnrnJDol4jHlDO2nNnV0Xv1mQtY/1O1N7U4D9+xbRfJ/rcRn995sl1iuVahUVprZnH6nT7qpw
9FMtDOqhXQDL3AuzWcit8hjLW1WT6JROq4rVpEqg2JppFLUWSXWYr7Jj3j3JQiMFNBk5FCgj21U0
GNmZhVcq7Jjw9t7x/b3E+M+jI/We8Rc4pt2cl47e95WkYAG0fUmn6Jg7kQ+DM1qomleo6w43L+cD
Ry5Hb14VFVOWen3X/XpeZn/sDeX/nuLmBZZpL8NMDE+RtZtkbA9N/dX27woiSiPXdMq9orACll95
lVCzvbMu5w+/HRzqUDJuoeIaJkwavi+WMJHztKoEO+TOsXUWIbSwcMA1nXpnnF9VzLeBsDSANf0r
owL5vJuB7ArMsgFfDyrGVNEvaX2Ky5YaDHpkyL7VLU8+WhVCp+Xy7zvve/2MScbAGlIZiJFhq2Oe
vw+cmlx2+k5uDtUEG/oEZ4tzkeSryGBpO9AuzxdOfGfIP3bgzZA3aYGVK9OQSFNzgDPj0JHCeHac
U2QfjelQ3hMmv6nk/v1+oD9acBKZ7xPfDCaheBeazZtDLW06MQSij1zWuIj5ZZx7siR7TWF5rJRc
c7CJA8e6ImG4Oej3GoR2Moh9ro0mD5S6JGDSk1GR3KEdcTpb9O8T8cdxO7+V3x705ggEfJ/AYaVt
DqXuISDQ9E3qJYIQPBl3RvrFIr5dbL8Npd4cgUqiqq2pdc0hhU+yA5VchF/7gDs9+LJOB7eF3Jvu
ORj8eRB+/3637cHc1EVUVfh+NswvZIoEKIyXTrez0+uwiMdrAsFTnDA0MSXf8Fi3ZGlgy0el2SPe
qswb9F3GvAbOAEVG9XCjPQyWl5t33s0fG/7mKW82fKKoFVw1RXOIbHhoLotcdlv1rWX3ZFxuiFn/
WZezNsPskwho7vu+A0Ew63STNQcz7IKIa5u0kAMdiU5Ue8lo+ao42ZIRpCrMb6OSFPGuVN6SNPWs
EPaFxXoMWSDHzp225i+DqdulAToC5F3QzZb/KKi0gmdO1RTNoVP5Zxt1vh2qLk8lT0zPFdK8SrT+
UPbEzC0vTnVfCk9t168rIS/DFNKb+iU0MuSuB9hGEFNuvSIzvChOFhVOFh35oEiJZV6zPJiGd8my
n7LRl/glMztXdQaSSIs5LR7VjyS6hF1PwJKgFbIy5IXC6M/SZB+GpvYyJXlsrCdFSf20gq98e8bS
TdT2KR/dnstEHiBsGH3E2KVKWQd/36k/nV+/vaNfSPBvmGqnahzpddkcjBD+FMyeV6/FUETAWXtS
QXHU7iQR+k+HtIU8bBYHR5/n9ip1mZRZX+cqh8e5dk12zkL1wi289w49JzI0CsA2cFCoLOsvbSEe
5S/WkerRufSfNrU+8pQ0n+pzcw1VOnCSI58VpIFrOycGvCESol7DJwgeV8/1gwLz969d4naK3zCP
93d2169s53Z5/fZFzJtVn8ng3xc1vkgeeepEshe2jFZdS3jtid4TmauVOINJH9FBoYZCE9uzIcKd
Url2tdzNC7cs3EYl8M89OIcI1au8sr0DJJtBYdYLIpAtwfvqWEFW5mGyYZ+UPfX60rTAvvaSe7zq
G0WbfzYxiHE6pENhigiK//dNrJoRZkwIfkjA5bSWOsqiEX6+6xqSQDAYCjsaQnvrlYVY/Pci208n
1e9j38SLMJKTOu8xtsiXITBmGfMZwaypv6t8+0fdjDPxt5Fu73IxKbe6kg/8YBX7wR4JNyXClSKQ
+KbhXq6uWbVRW5XI/eb/v9EsZCiwE1HQSlBukiLcf43KYZqw7Ic9ihA59+Jkn4Eljbealv/NYCaS
PUA6EH8wbpbmFJfKqE94n+G4xEg5vlAqB2roI/WOtDsp0E/B3oGqCtQX5hBw2zZAf1wxtSRuDjHc
SpNDqR073AzQL1Z3Z6Af4wxuquq4fQ45C+hPf1+idROXmSIcfjChb8SPlQxZyEzz1CTemhA5sFjj
x5CU7yJlZ9uchOqDmdqPMqqJKMpgXq+vcZ96yyr/71P749ZBSwqhT8UdJLCmvj9XO0D0BFANP+jp
qsqWvb62Y8NTpdhNs0UFjfluHUc0Zf6c3lfhnSbVj+//t9Fv3koYT47gpcmRbD1mVU5KCKDqkGIN
/f9mqF92jqAmwMhAsW/WVSEZalRaJT+0bTBWnmT7mr1TcRQrd77TzfXAX6fRLCSCgn0WWv0jdteJ
Fmo6h3l8oZziJofge0qMcDX4zaK2nztEiA7RO24U0sIE3ZR7t4N90vBkNJe5zkhIp5VIe2G3lga1
BpZWfUQ8n6LcQxlInA4Cn63tqun4ZdSPdRoGd7/CPxpgNwHi9+9wG1sjyTTHdsj5QWtUz847aHP4
kdG+pvG5NNBzx4ETthNVRO0W/cXA2uin50QOXWc0r2N9jWNw/hAyyhrG0tMBVuhPXQ0dL+doTocM
NmLAqX79DpC7+QOLFnqtynEYskX/ysuCRF1GYiQbiJHhS62l506f8JugpRprU4ZICKA0A5UCLFsm
GJKZ/dHRoYfjHBu+E6pckc62SGSPXmpDqq4DvieyGFbuOpH1Z6uPl3EEO7neWlaO7PUK33GATXAT
/jDTcV1E2JlK50cAdWzeeyFa5ML22u7NZGt8qFtOhmvFzaOlFAsV1g6pymkHAQAoHpA4OnKgBiMg
zKiFuXsOGQJVh9I97DAqeymzdKUnnDgxruAXJp7z4BjSOrWGJbglBJgE5Xx025FTLW2WhWp6tXNB
L33AwqksHgz9RNPmOAl9pcVpoHVPrVTBDmI/pS+iobkkB3HSLOV0U7b1Fyp2ImfOo5I2u8bOFwlQ
HWM6Oxb86BR0upVxaw9BIiVBrHAaZTKx5Q/JfJpBtinq1l3LA4XtcKUAwKbfv9pCJTUMEWBqsyr0
DjLoV9uAIxbwkVbqXaP0FIZW14Cyohv8yXwrKhPKUHgZvXStuEFGJDS4dUhkDbdv5Ax5fdt5aYec
rQrYpAPDjYGr4T6Q+pAbu8JiB6s7dJVYJtGGRW8aTompSUkOpDXRYB4TWRQxPYzsIOvUgBUBehGB
aoReWW1EXW4w/rY1wLBi70rdUTnaG/aj1Xotr1ZOGC1EDu8SFUSBtqJ9b9HSWipC91UgKLjaMB/E
OYY0VDgwPhgcN6Qy3BrJH+8cwz/ksjNfFY4zBjYjePc3xzCLnEEt1Pow6iYEE+qF2RoHKUVl5Rw1
pFWmnR0Vs/S6IloAodhXY0ZjCxJuXe/bwjpAv51khUOQH92Bn35FgD+OAge+r9CZNCFLqH1/tFSR
Sz4lY32QhMiJExavou79moDshchcryEcGUTCdrXUXgwVbE5kfVk7pxr7KZcmt4O7BosSrI4kkOVl
ax9aySJFtGwUXMMUwrU06RGdyZVT19Tg/NPG5puL0K5JvF4CKxzaPm3oO9FeCXcFk70xhKUacPy2
epEslOYo0qqBZlZN1AaqvRquzw0q1tnoNta0tIfuAfisMsJCRla9On3XxA62H1RroABTqR6HZ2E2
KsQuYT4v4M1rjK4O7D0zvS5KfAWzrxTadiyhmptdJdm+GLbX5RmxURPV9yGo+X3+7X3fZFtZVPRK
0cv1IUrZknUjZcAhTamgNRxULIw5lFge0+ALNCrSHNT5PvaM7PpfrMjZGGymi8OQ/hYJq83GbCyF
1wcLm7ae3tFj8Rw4zOj6FFg17g3gkNbHLsgawCSfvXgrIzymni8i9AeUvlxG4zUy+nv5yg8lGHYI
aG+w44bU76/rn78VfZisrm3DAqsxOcaxQWu7dEMlRGME9jsy6pBUfZ744LUsXsmcESXqlimDLWPL
CG7E0bTkfo7ZT7KRk6lt7lRWc8JyO3losum4aDwnzLcsCYeJrNY0PJ5prvXpIPX7MTrejc83VLx/
Uozfh7mBR/p6LLO2xjDIWy17AWoR0XBgDX3jSi+KObq4bUbHaBfaaFw5tKo9XoP8nl6B29xZJ+YP
ZQlyHNzrRPaoocV9k8PhpryY4FSHGWmprhOrJW0JXI4wRrASHIi/XKLc7XSqw0wHFr6CDHsJNqWO
C9tqU/Fs22fRApHMSdxS8tPcryc6FeixwCabCJT20KiEuW0JMTA3F6t08iuY0OIXUHSjiC6Q/7ha
41k55apbNMSsqPKKU3pMXVlZt4pnMS8zoXfj1h36M4sYGji2NzW0QFbbe93kthcdONerCqcoaT2h
pI19FXZ7iR/BJLbb4u9c8drK7ZGMlVSJsKoQgGgb0g59w5RqihfvB6Ke5GX6kj42S9S9PHMbfIBr
VT4MMkfFU0paQwpDJrWOTQNDpqBLXUV3nc6rWoIWQopHViiEz/D7bYaARJDyFCixOnfUvEgsIvAg
bTeOSIiD57lwgs5ymeSNscdw7pkeUAOA1CymCt/o6L7DwZZRJFhZQRHJbJtYqi/YYkLBj80APOkA
c1ttCADgQUJB5nTCBfjKTxwfsE3B7gQS+Fv8sDl0OOCACAGAG5cTvkeSvC2qKVOwUqw26ESg5X4K
GThoj8k0LpFCEFsn2JoVozxxsXwSTlni4V8p+FfC7XFZ0wyGztfx6mDFq7tcooZEY9mdOpqoW1EB
RvXMfIcP7EsIHVEtdjEQi10Hhu0a1Xu0iUndkAJnV40gRGssLzQSUmKq1CmBsNGs8yITmYDHmDv0
vtaue9VHFzfCBL3kyjbTaVetk9YLrYUDcHJdG8spc1UEjhDNdYrAXNUrPiwlw5USGiWe2XpaQq2X
MNuUalCjuoo9+L7HQKoAYNPhiKMrPpboIfUEbdqEefPfT1EDjWGk/0x3NY2wkhon0RL7IqHvC8WA
ydMGt0cfWXIn4cYdvMG4uoTIbOibCnWiBUIbPOHz4c6G/4UN3R5x0IIGyRL1+Z/3t7DdpZirFZq1
Ix3spTYirSXphksr14aRou5NkStBjOqhgKN0pru1Ne8eBo9l3DfqlqqyLrJdFi2jAa3Mhc02euf1
KcFSnVGxfKE6yyoMGFLhMqgjN0pddNvU5/A5gr8PUKVMoQxYVOt28HOsA0fxI33ZDkFreSBQoVbG
Un/Vx4/I3FrPdw67+Vz947vb0PJFBwM3e27PunYcrNgM6/rAnAv4KMTuTrXVuXLK/bracDASJNhB
D+OyalpvRBj6+/g/biBbn81EYMcOpcDvG6iPw9zgRl7PvYmhgD2dtuyrvSo/6fbp7yPdtOSBg0Nm
Gy1g6CdARQGMoZu9qnSNGuptn2zi9JFZ7yMWYspfGxHS0uDU7FeTutKRwOdWkGI3sSQhg/pkthH5
+4Pccon/eJA5Ifgt4FuS4WRSE4e7ARgXHLG1bdFugPCRrEvcqtsIdZ2lnqQv8bMPv/Jhow4DacLz
JG8li5qRqyRL3u40wPraRlX6lQ6Cyd8f8ntS8p+Xhf4B/FVmjYWbeXE01uSaU8R7NQedHBZzHY3U
tWq9MPXE4Up3D2IwfkzK4eECpwNwfGFsczM9JYOpTKFmaIgWp0n9zGOIzg9PFtta1ZbDljvc9M5T
166E6ef6sVMvtvXQcW9C2lssH0R/aJWLk+3HfCnButpjsCxsFrw6hbpvKwHbZAltAcboA03SLx76
CXoKSOnYxtAXVQ6+Tvcw8cASD9Ww0uQzU885cxXQ7aWHrHdRQ2F/JuUCzfFeW4WGa9Qriy2ibJ0C
Lo5XYePWma/3q1ZfDv3XAN2wCvQJkjdAakmuUlXzW83LKg9ZQImsvfKF7uZGUGWeo6DGdQuL9sDb
YR67lIWLkK+hXHe86j3xJHRLhFszP8tcSyYaD5CWNNNKzwKUG4gljeazlqZ9UD44PQz3Tt0Ukpk4
FBcoa6aLpC6yHgkuxU+pIHHvl7BZZy7SmWIi8PsDLq7DZ565Ker70C3iVZziFMS7REVBLQSRiqqp
iwREBR/IIlm7TzKvYT4eLQSzB79vBpNCkX7qBmINHfvFGC868HZMN84p0hu8IE6R32IoNA5k2y01
t8LxtrBUwqcnA0I9H3bkm71X2B6OUjsl3SvoKhbyrIna4c7UTgmS8crLIh/d3bxdaNFa5IsG1Vq2
lHBgqxuuuFZJQL9KLsn5n8iYi6CxaWiAIjR/kKaSMiT5h7bpwauCRg4yIBzB41LhK+4susTjyeyR
GhIUp6btGs5iBI0Keq3IsPRlyYN+DFJYn9Qenj4EbFUFExr4DVhYqPpX0S/PxgyOrowyQWIEM3gJ
mK6MzFEmjg5zdbd7NnwTDpahizUG11wbpp7oShR4Mrc2KAfYj5xy9HTQgXVvdEhkeFWz0NhDH7uG
7nNj3SZLS/eVaRnBS3PyGnshlYGOejXZOiYqVjfNAxU/HYTsVRVvHJO2A9EqWGY+FGKXGIFtrsLY
d5S1NKx0I9AwlwY60OBeH1NxRQmp5EEGCduG6O2Cc2roZNqab6pDclhw2kCHKEdgcgjCvqnN/zg3
Ueo5BTBiWl0bgwKpyZCUgGNGY7Ri1sJ6wQJEShI+IelII78t3eFdPE2fzHCT1K/NIGqpfEl1pAk0
zjz8dDS3i+C1udGSoAmBw8C80gVJzUQqCsnNlwg0OEGtwasELUeqYJ4NYLy0hVNdTQA0lC2iGVVl
krBFw1AIe1LqlYbb2ysbWI0JsbpY8grFlQaYZPrm6EdxgPemWitVosImmkkN4WoDrawgnPwxJIa8
r6YnJ97q0mpo/AqXNFtvMvEfri381IB3+p3hNhktalcWayVZdM5GYT4+UNlO2lrJ14Ch9Y6gjYiW
qzIsrMzrq2VvraRohcwZjwsSwTAFpePximKWnJ6GyaLdW2+A2dCdaxgNIa2MTNeB7o3qKRF1PuWY
dAMpM1ICDBvgHwjc/a3LSe5gEyLVpum5hDyMQ4YceCQVm7HxVGSR6NmdpVXfHibobL7j6bCA8ClV
TAbbyyRavufI/XoKcGKsg7Yn1WXSPPTNoWgcUoFiNKX1a7kZ3qov+xgekosKdvlpvKDlimRRPEuG
bzcLWJ6az7a9DDuFpMkWsyQ7i8xeIeFUd6lwDRjMD1T2zbdo9LnlVoKMYpUIHF47zo+9drZqMACz
fThtwhT27zywp0fV3IrskDOdiA6iOPYuaTZj7hrCOyHrp6m0QDYrTE83PAPlWmy6o7FQi0OEZFIZ
O5wAqDVTt1ZbwmDNIH3K3QeXX/4eUG/Sj38K3Fn5HOENHiegPn2P+nEm5HYoS7CNXow3562Au1K3
tTjVBclfMBftJ96kLHyeutIdiOHmFtUfY992CuRi1HslK9ihu2pPoEhkYzCaIANRUAGrGfxzi2e4
x2IJFqhNKf6vJnMRJIph1RbLDPbF4Rzg8jWET7UyQGVglRS5PcB+Xj5K4dKOXy0rkKSgzR5EcSdh
urkE/+/jw8URsj8Gqq1bl9NJKQyYpfTsMIfhEXRJmGngNqRDgYDgS4yGW2ReXqFkJs1paHYchy9i
ax1k0sKSKf9SK6Lby6gnFmKZ2It9y/wpCyo9qOTA1oJKW6TynaaJ+gPqhccFuUuHNjQEXW5SqGTS
1DEXQHuhDefrCPYaqL6JxIgG+E8CaDDx+hfnVRtxCo7XtuWeU4M1HWZE6SqahCnJQp/NvbMhphAC
8PQWYK1XVfcYzD8tEPRhoeYDK1sQRKwbsLYMC26XjorFWXi6vGXyQxTuRtyJdLwx3+nx0jT9JgKS
Tfm0s7MnVUEhA44ebXqKcsYs0VTwxOjXYlUDt7VbeCSDYAvEgzZxICZfTR4Vqmcb4NUJTCz4fVH4
GUS8KWRwTQosBhhmIXv85Xj6W1bNWY6WxYQ1zrUP2SC2ddDA8hAQ/wvH0C/jTVr3G/Rdx3hClxeH
8Jtyj4n0a0r/eAbcEgcJ1FQNcD2/7/Gshmax6sigZA5eHq4qPtvDj1v2jIwDOQjcnUNQgQHmo/HV
bAplVRVBHXrN6Kk1TcBe59RGQqEGAv5HajBPgAHGCRXjSkbRqPi25mbqq1xuamVt4/iNPxm83AaK
jEw6KvBhAwL4IoyNBvxFQWPoVTzIgjZXgDr6kp/HdiGHS9W5Ns1zpLlaRFscuq1756hT5B8QNNy4
QV/dgkkgKAw3iC+Im5IjyQM7NF+ZCYCMyi/8Iz01L5aDpgut4q1auPy5POUn+yVmBPCX+TLWpDq0
D+aqfUtyEj/zpbVGAo52OQddyk3f5nzrRf0EGCd/sqf2qX02V82uYwuklMhbYaQNmndGgICkNvGR
KI8DMWwyQE6T9Of2Iz5J1+SMKcFw8jk/dR+5IDOdfF++Dhf2nD/LX8qmP+Yfw5vJib6KXuQAXNRh
oH3zIKdLud10HbFfpFcsfWTeGfORslc7MVEkpDawE4NENTjGcPUm0ty/IOiTdWDPxCppIJ0qqIl+
0UT6lbm137srvxa4tookuCUIRmBjxVCM0WHaTdTXfFut9W3yEj22y+G5QfpYERgMIbFPT8o1DNo9
2zdHbZ18dpehJaBBNRnJr82jOHSv1TF9s79kk+DlYkM6e9jcV0Ss9PdyA/h/2EdfyJP5FWeN/Fi9
Dtc0CswvvO1qIhOukqqEncazikZB7Gr2si4AB9HhquCyQkLAjkVj36xns+IIqEZH1C88mXRVrtlL
gcziK8Ed9ScG950367O4JimJEHfxNRnJJwJozzKJ9Zld03VywnZEDEYIBuLbP2vH8FIg9wVbTyHK
Z3uoPnp1XtajSqbS017aQ3eUSxIppN83H/hME4XOSX7un4uP7jEGjGSiw0WQpJnR2sQLZXTCazFI
D0cmXJ+uPOvcPAGJ5J/6BhfUVuJLuZYdESOxTualPaafyQVpg/4uvupzfEKhZX4W6PU9MvAbzhEe
nxHpFWs1v8oJBduzzoiznmCtiARrfp9tDrd3Wl6NE2Z15gwdNMAqGPBdgG23Tw/TqX5NP8VqwGKc
O0QCTSJ3UtERQy4IKI7UC3YAvpac5nD70kJZAWDSeX4/eAk5gas7Uu6hnvE2AKTFadjmcBl3nrGQ
pmsakgilLr5RjWb2DClXj+lV/bSRdphbhB2QIaareO0+zVfzkn/2q2zX54A7SHiMXg2FSDHRd9JD
GyDpO1brwU830rLyh2O51Zb5RpyhN/2aHFFGZofqEUsEAHW2ts+lIDLumRzR5nkcPckLH7oSe1LC
9M3hl+IgYM9YXuxDu7BLdGxfx57KH+3FkIkCZtYxwk3EhhhvMVbhDvcQ8o/xBWu3qUmMi1DYh9OT
+W5dFSznhCgqXO5n6L35auoZiAcFUHlG2a3XRMsoOyE3wHGQn/KH/jj92h4TaBgDWsckAvae0Ax0
BJDSnrSTWA/7EGZeMdUEHR6q1+xVeYuv5QfHKvrSIq+GIEAy71PjAwwL4N0XvikeMSLe7rytvtBG
TN/kT/HeY6W8c2VeJBawA/TPgfgyYmNGlupZe4vO5UOzVXW3u4DuPV3wiM4lfbLQUUczLshiV1zT
V3YxXosNX6B44vJ8pIE9DRxmj5MP7zSLiPWWPfY7fNsMnIKSmCeAkfqHAxrDe/02PPa6a37UsBM/
5XttLT3aHx08xTU/WrGFtlK+5GuFKflQPxieHwsE3w38ezTuaYhaMyQo4eYaz3Ib4LqGb3GS7uai
AaQ/xCONZrEHmh975If4cfgCyKm9S58VqHIy4QUB9KlYaGcQG4D3JxoL6rN0xN/zS/bJL8pOXHF9
J0cZArQLHMG3qCMZVh9m5wPtCONdfzYZmSo3sfAIJHxGm2IEbFCR8mxv8D9sHStBWr/GGgzKUzTL
sOmECBSQFhQqQF7U0BdzdVzH1129dREb0RnpUDpOsAobLhIDB9h3+FOselnv2bobpq4xuZnYDN1u
3sgv0UtzlrFUjvVABI7jp/5FuZozB5NgkYr3GgHhmKzLD7TscWbiEMDVmlan2TQHgbmn7BBlY12G
hlqXsiRpTDhbIURhIWLf4G4IQBITp4+0SCpamDQTbgnvMhRY0wwX4GIV1nBfE0WhKBSSgQ6v4Qkg
PlAC/MHKMXvU3DMQUwgXl6WxPhy4yzVgM+I2L8UM5JyA4CBOcwsTRSGmCI4KMBBzyJijTgbbAe8f
tIR5rsHU7J9RTIeX8QktbMuk0gmM3PExw7lrEI5JwfdMZxpkDP7USKKRQFC1RVRNKRB8FIg4UDNB
jDNryDCX5Kgyuxf+mJ5lQbAQWT/73vCEyniDH+I59dg7mtP8s0aFeewv6qP0XO/5Dmy1gJ9Bw+yx
yXPw4kmdgdOCG+AoZR+TU1sDoKfSCC4FVporxRTrNDnxhgCviK7lIXqzEUlaKn1x7b2YfJ27QgKM
t0VUNcGyj+TNUGCbjCfDwmGFZAjF9CATLLzaAYeYIomabXjwpDFKnW6VPTilh3twQL4t4Tapj5o0
TEjpANHwEbs6h5a7yaHTCzPdBIdl6WrnKg4kNELO3eN0Zmd8pPOOMg8bB9sLbQAbhKh31Nwmyu7Q
M6L57XWfqD17jHkGrNOEpEKdgMUHOlBG8ZKKJ3ln58CXEGPmo+g8nq29vq0n0E/nIKSfcco4yEHO
/ISsZyrnPzgfAG1Jl1gQ59VZh19WRRogm/OZxa/mRICLAGEBIx/duwndIGA1X8ljthpem3cNo8Q0
PCevxau1Mbfxp7iky+rFiZxFup1MwudALiHzgRgrJyrOelxiA0GaAGcyPueQ9YJHCsoXbPL6bdxX
G9sv4HNkE2EscT+wex8AVEG9+k08ja9shi/wH4kHBP72OG3VN+mMZWu8jylBEq+e8qfptfVM39h2
r+bJ2gLWcEZslfmP/CYd433zaW+cg54Q3Y/QDuwwnzMc8j+EnceO5GbSrq+IAL3ZJm368m5DlKX3
nlf/P+zFOTM1DWkjSEJ1F5P5mYjXxcLyZN/gO0HhQAn5WDyx2uqAX1T09sronAyyfSeKjBnZlrlx
SkBUmT8HXsbN/QHYBDEifbe38rF8FE7APs+jnx4aEneqIL+VznyhyntDM8pBhLXmEYXPtLP+hapR
tu7hf7oLrK+QNIpEGtkvhDxLhTyss6a+Fd+Sgs3u5hzDnNHtTqox7XH3z9Uuv0mi3fKI8hmToT44
IM8zkuVnmsnyY/la0WWjeIidHNp1djji2VLUXxRSBSQXb+E5ffzndoCIrL88OEQ6Wl80mfi4fnUD
vVzLaSJJ1W0uOXptx8xVpc6RHREU66IdxclGIjZbHpPkhVP6De5nNA6U+ZDtrewUisEEuDpwxu4k
xebgqdWtTkZtKNeOqfn0MGYSpL0/hJgJ7MxCCOM3+b4GX0Zf0tsY2VjKFrFbqafEh6raL6OnUEGW
LkVLOLmocvmnUgeqbpedL6jAxbSMrhZem+gWB+9i2TkwlgAi54FR18XjlJ7jpXdLxR3RY1t7+Umn
bSsOlXJYu33TbbZTBjLRHrSJpwKeZw5tO2r0OPRSy0shrQWnF2wdVr52zdFeF1A9B+Q0QS4QOaXl
SNpBw+fLz8yHsT3K8SUcnzWF75j9MLWRjQWa+vYnjV7mJ3nw9TZALjJqHkd6SXFDYMh3W3uw8QME
eod6AAzX0VJnjQ4ixAOoqgCseWug/Fktd5YQpB1F4TBkpyRxm87h8wmGo6cndb1UbL3IL02ba15h
6DfS/xJKiGaLR3GiLhDajV9Ikf89mrKjhFBbQJD8ilt58lrU9lAQJlSMmzXuVDscGXOy4QOr4mWd
Xxv2OKK/t3WOBzqyb1QF3bOJCID0GoT5M6WCLRuOXLiGDNjAL7LZtsifTAgWCHQu+dfJclbxX7Cz
v8mJt/wVi7ULdUg8M4v7P3CF0pgmvYyF6nY1H02w+wQevtNoVetHTXrVzWAwHtPFjlPNLfMK9v7f
MgH0bXv83vfEH2+T5yRdlP5sr/94gnSZRE2ozYpxwHsVh2St1S6TFdRDVVb2QF2eGo5Vcb0ud2ua
nUZ9tYtBdBb2dDPGvsyQOsv6kIfYN9hxy/xWISAB/KhiyqVOchNOuUmXL4pKo7TS4x2b+Gkzdm9o
1Ka2zPqatc9YG86NOWOCLWUFi0nSjpVKvShld0MkgJ23dj70B6XOIevNh5ZFPZi4Ko2dNljOgiJR
rtRTzvm02UsLbfKxi72xHORNwRnp+6par31OR2/9q9eTRNa/vEWgxP93ev7CX8MsCRs55/RsajbD
QQrPde6ZqEkEN1tZQo5+V5/HwVmMXZYGluEr1g5LwtLtOEeSCYSGZmIFwUtshlJZwZxSfrk9hSaj
oHJHTvahBYvgwtuPf4QPE6y+5tBAfY6Dnd4op+ZAZy3cZ6Q3dHuNXU6Bwzu54wg/tMlWY03kqk2O
PjmL4HZiYOEV98TSXWVHz4IcXXHk8sRtf8jyQ9q71mdIoY5hW7GTn7XGtrpTvtbcro2gooGjShns
akH/6a7zIYM0JApg9qcykLNzTkfXcyThraBU9jVrD5KaNF6t+3ROI4JFyy7QEed7KXHMZgf/t8Ye
R1UVuchwJNUvBjuWoKnPo3qtlUDtrovg161nGTa2mnRFV+fE5tYT0N1AavQ7SlywGXqhgu8bV0dG
d+OkkdMisn4BloEI1L8lzh1O28jhmhgaXx28EiKJ/HphR4li0mwbfkNvcYeGcIBwBILmiVpksLvu
EAOR3OcgXk/9XqiuooKk4xFKeJjd7BgTp1BS8toWdnecmLmXScEUnszm3dCus7rPBXv7ohEt0VQU
DkMe19bRQ3fOvQTAc3FReVMWWS8DVy73fOPMTNoDabuRb6XP7qm7zPfSM/0qjCz3lbjuU9g7P5mc
tnUqvtJD7HdwVpSIk8tRHC30oqYnK4EAr/IsRHZr2VbmTJYnw8GmXjYcm+xqIQuqvB4BE+KgwUm1
P3WGbLNtM0ZJsr3iHTgCUaG8wO32f5+oMUEjHt463RuBHlsb6My8qZgTiMVlcYufyku7HTruFieu
sKslZ1pgU10wKw2QQucMZhW5VuXhJzAib62PJcEM6V0S+lJymJiqbO1n9GvTXjUOuXlazAQe+DUf
8/uFyrOJX0OzgxZQPSvr/c30YbWaPcMQT6iTs5buroWXVcE2jIcQ0bo0vGbLtWiOc2ygkIl3Zmce
rLII6rTxkqSmsE5tIRNulpolVPiSPNn5i0kblqzOnACp8RGl9CTGz31I/09PYlgvpTzTilR2iOFd
TmnKeoVrgzarFwKy5eCWP4T4hEdSFp5b412r3tPopx4ad7PsD0LmbieVmN7jW0Qh95jJxy1ioxtr
L4QpG4bPsJD8cYm5uVZKMIhCbJ0Kct9M9LM0PZkwaIohObP6o4KwjO39NJ5FZYUpTDBUqciCc3ea
6StHajtgN/1am7vMkp7yxkTLZQquVUYhLZDgdbzIAWmXZjGOmP1HjMGi5W657EMtmHS+wkF5sVbG
XqDEGj8MtPAWYJyx3nZ0i8mAeu6xQfyrnmB9jGj+GvrekWSw0tLLyhW/W1c69U17LYqnrnmMm8G3
ClTm4FqdqcHs76XwdtQCldqLdwFv3oo3WUPhXye5zzch1dMuXAGmV39C5Bin9wRFX/MaXhixn0Vg
3dpcmy7oxtlXRQlAM+LIqdMbUezfsGQhQBxt0xjtJswfurQPiuaiV90xLWR/Egy36CYvTnyzfO6y
2V109r9yycIeuX/sLEvtSh1Cg1NOX6pW8THTwHCNMb5LS+Zh9G6+wrXZWx0DEWk4CRmstHsP7Ok0
dikFE2oMvnS2Jdfg4C6XtqKfqj/0POSKFPhyqDkLaV8Okb0+CPnkSktyGIxjRtuorZ+oSUbdoi1B
s26t2HFuk6YP1k5xVL0MZo0mQ6c7VqHjCzdvA/4F8dN1RdrXlZGzqElA6FoPKbSivUjnu6oXnESk
kk9jasMC6QXqSA0OvLJwMrStWxblHcEi4DZUXbUQ6OV9IaHYAWhTy4eksZBNAulED1Pmwnzoy2VA
gbYoMI4S+UkUMTWqcKwWcQWYiPfWYr/2pFY0xS2DIL0J/Inz1TLedY1uI3/Lq8EpuIS69X2krjZG
pIrRKcpqJ8PJ3hD4suJ3EHPzo1TQl0AuM8jxGI1DIFC+5agEIiCLmApK4ZxqwtWNcPqOGGN0eu7U
OFFIbVaRGGxklSkJ2ROJsqKrLA6bLlyIbucqfpNUjssVMSDf6lZpCDhLlkGwOW5caPUKRGyNSLno
bre/RMbaLCn5JetHr4HhFumZh+mw2XqRepVJH0gRflBI/DbWbtoapLbI/CWkR+IcsiNTsKPoWGWL
sxmdZI6yNTQcYXg2JoM9x6yETg2iRXYaNnv+isgIoCV2ibY4amDGfSN70Blp/SBSX63qxcjmYChN
L15uCZdgpyoljM7CpQMIZJC2h5p1QECZAFdoAEykc/SZ6OpsEC3U7cXXwHRCQ/aTGGcKR7jcepjD
doobB2LsiC/izVTvKM3BHeiFi8/iVb4XvzKKEuSjiFLgEh9C0eGHgNdqFDAvaFFQJSWH3Ju1cxXd
IecUT6nip6ajMoQNFTPqYJS+r2uEx8zBuE1lr922rpQ70eiyNIfMG0U/1zxL3HfLcbL2qWW3WRDm
XAu78VyhJ5g5z3ZR7VAYDYAamQ2ID1ST4R57zEHwdgPlpuGMLNGW1sg1WO3Lrjft8h2cCm9WWrrp
pi9x5QjOGg7VRXZRr0irbFPwYoBKugPT7pDgcmahMthw//ayvlcJFOVuKezi1ZTRCeOYosLYPQJA
mBxBs0f7gTdjWSlekFTvxgL/EI2TwwhSZUUg4KyUXdpuVD2Y2FB1RdlBkwukCayivwMsD+cYpQO0
gbDTv8pL9tKcyo+e0gcPNbjAW8xmQtGBIPQwa8FWZ6GcOlSi2xZeIvtEr0C0jJpLj5vyzQ3+nIBu
eev4uIzNrmwXjAi6HW2bjoud84zvHvYYAgAUDCNTbLPZotwbaxvvGSAsAiL0vahheH9FuAOvSV4m
E/7D1nQ7fTOivS7Z8kf2avzoMiCscSu8AxveSCvOeKeaNh1AG294r/4yPcig8Toqkw2XE7I9raNE
5jZy32w3UlHwtVq4Z3bziI8M75GTjeRa2PjnWSr8AAgKMbWxPxWwf7v8bUFAgO7mJ+3o/ZwLMFrx
AIZSlm5Nu/cZnUuTleHAmxuWK6lw9fc5hSVFnB4sL/IV9LpfXKvwWWEER80lkhSnMf0BAdzmF6O8
Q3LvD4/Vm/WBw4lFriCOB9d8Np8QQlEqY9BDZCQSocWRuqtaJ4bRgnqJ/ORB7f2Z+zumfIWAdVuE
KLmNDnSEnlVs7TBdyezQkWpRj31ncN+UrqXLBtFFUGRX0CnfoOrsKX4zwGMH3J+sftr2nfKtB+Fy
LOVzNLiD4hjkpGvgn+t9+QBsDH5DldDjuKP2RdgGucRYZVr5yamKTfG9TE6ocR849HQjIV10etBd
fMmUNXhawEVzx6zc5KP87h+bL/CchmQRKrp0WwGmsGFaUWZrk11VCGSoPu24dTie9Mde4bTZLaI9
56RE8bm9DpApdnrETfoOqmsmRwuTGf/5w4ql/RAWTyG8aXHhO1uwTeh+SAaSZN4XNsli95+FRkOC
Rb5g06M954hhp3yIb7ChCYwv03vflQcAZKDg6p7T01B3MmK5T+OJgwuoqvqcyaCi02QtpvYEI7jA
HbusefY4ezgl7YPadrQ39X8J5m0LDag/KDruQYdvAHiSn0zCHWbkUnB7zSv4iw0H9oFjkKmAo7HR
Fep99NUkbjrjmqAqsRGaY3iPK7vnTmT7tm6t2FujhB2Q0R7PFDrim+gbSGM/5bPyhfqJdwhxNr5y
lYiX9T57N1BWwWL325ZWzGChlaRFB8sc3OhJCGba6BlTy675oYmowCfxfX3FbwCj7ASObhRaBdi5
bC+9DQU4JW6+7EFHwGzYwSCNOnHA8Jtw+M1OfBjfWxyYfAVgym9sRekM4G7Q6ko+FieoU8TVphrk
0X54pk8EBcKcMSSe+CE+4wdFG9fIHIAOng7lM/3iGyJaIMaG8poA9Gq8YXcFmrW5pJotC8Crk0DW
9kCq1isf2KuesuMCZ7nu1Kf2XvxGqRoD5FL0SFD7EO4LER0d1T505PyVgi+JBNEs3zssLd/Q8OUX
mttx1+XEyNmI7eOv7r2BtRh2LOzsKXnXHrrnePGlKCg0X6LzljxjcOcBf6kdx870U2He5Qzl9Gwd
LmiTNQwiF71Ml7Te1SP4kj1YqFXw0nmZiH4QPYadM5zmOUciZ7PasbqWCNhyQHbYEbBlqJHOgxHK
6NTf1ldLswd0ed8LZWKNUY2R1G5v+ht1ODmwkNueyD0KhMR0aHHZzZUbn+hTN2g5sgMDQc+HcR/+
8Be3X0ZmU+LzPBCj4WP2vBRbI1+OnKJMdBResqP1kX9qCGbobDEjAgK0vAnaevF9IPBOhWYmn8Sr
X1E6tB+8Z9Zby0f4Gh+aO6hHsDXoUHo55EX3+ZVNFBMD1u+QJORYOt5k/Y80GTI923jaZ+QlvPDc
5gOPXCZ0BKZN5gOIbbcQWQMhY9MGTXc8Lw1L/xU+8Yuelk0AYE9ue4ou9aEH+rG5G9IIEsoWqy0i
lushrJ2RueFYlk2OQRfdJVpTkSVduXA3w3YI5lRqyItAEXGE6/acOZG5UU98KYN8QMKNbgT8hDUW
Ukpyi+ClXF0AEPFW2Sde+8YND6df7IzrdrBYdli63bs1gEq6fBDqz4nagRCAFfksFwnVkANaLILG
oOlcsT7t6ChmebsdVLu6gzvX32KqXxkaHaXhDnUIdv7X8KnAD+Hys3x1KNF6Sr3BFyBFuSDfZXEv
N18L5TQhD8Dqoa/F0EKOJpzR9Ki0GDWY225w22/xIbnX6c9il2Vpvi/fw3v1xNcPp9zxpc0g4GDy
u/hzQetN4AiOnsSu7/mymzeAg7nHNII8eNdoThQHCeUF0MKfZp9nM/c18YiMgkC0CyeTOSE68MKu
QdgHHD7KO9kyqB/54qn/oF6g8hAHVu/9S3cQN9Vm0tso8DljcP+g2BJMNyR8vPOryQstr3/M39ZH
C94U5TJ8iWRXz+Vn997SwyLLlh34fokmRbbxr/J7K173S/jGroHMo7YtOIHiHTItrjLJhcbRP12Y
wPNr/6ReqxfsXSp+8V0fzMHyvVzk1/5HWW1ItxJJVLpdZM2XebRuuh/zUtxTJRZfnNyUfylEWe4p
+UGYHakAi3lNgKkBq2N3Ud1p8dAdtxXY1c4EnnPbZzzsA6R/51FK5r2XWUEvuqr82VmBgTIS7Dx0
Ym5ggWgDXxW8fHXpoEcmgive0vpKFRQx1T93gdekjgkUFZ6tLFjFoFqfrXw/JrdL98wzUcZQpdF4
1nChFppZJGCbb6pqH+aFuuwmLb91BOxisGAkY7KNceyLAwLpqiG1YjvzV6RGTvFVklVFiBerW6f4
9YXMbyZ6Ak/mc1uXEN4Zz1JjZ8ndvFxDLtI6vy/2GqOUuVH6fU9ah+nLxj7mTujOjXqKA65MavF+
K2kDXjLPz2ta37hhJbZNB+hLwETA8Qc1k2a+jjnVoKdySVgFkB+d3nqM29t5OQ4ixgZf5m1m+zn2
+/UeaqR/yFdvsmzWxEbGWG4aHjLVQ5ffMuUAGBXakSJO3FN/dZQP025cfbHj8rVN2Dto99aRrE3w
PIIoDvYiHcrFQypD7QN3mcveJuRlBYd4/Qhn2oTlkNFr6azv2+qllrwr3fAeOlhCnd2Bg/qx4kch
dMaxlPZm4VFIawcUNfTTOe3gbZvtN4Ob5nBwTT31mlfAwaKdCcAf6FpoaRCvx3saCIAXlOeydKJB
AWIHo1BUDhanz1w5s+eZY87JslfBOg26H0anuHI38/bEde4nCvkZ5ExR44CF+dzLOvavKBC3/Iet
lqluBuFsrVe4ZtMM1MLj9h8bwIF9nv2bXvXXUN8/MlvyhUmO2dTJpA5tgtb/4BmYYpYw43REvdhu
V0kd7lfAktLWB5AkDpdR/UFNh7FDWk5WHbTdMYsPHbLs6bw2h6V4GjX8NF7d+GloI0dYvsPJ2fr8
xZ+t2wSEfRMnBBheeoaVUNizqteTPF05MtLEF5qrmt+EynEM/SF/XrNTr+MbdGTpXNXfsXDN41MF
xz5+auKpfgUjMcS7ut6b2iURnhJkqs0jR2WaXec64BDHHBLKWKuewuQsvhcm7PpL0hwtBkhVgTZc
VDzv6CFNp419CVXNDMVnd3f9Tb8eTWBRaYO3VcXtAfexQeRO2YKysDCv9AyWHFTgoy46YzG9TN1b
Me/Lxi1XB1lGqOzoFxHJAOdi4SjwpWL8Wy9jugcqon0Mn3XtrRpuMuWxHK5m6y+dg2hCKf60qaPX
m1SNjrC4k7lfOw+IIiwwR+xrBjzgof2QKzdFddth2jyOix+qQUrlx9Wf7+XQL7SnVj7zuyl6R8mf
IF1VuKlAHg5hf9tPVyIqis6uo/uGROHsivFihhU13xotqNtL2BPRYeupR9FYKg+atO/1e27kNL/h
RBy1y5g/cSaF+Umjmchh4jy922efFSDQ1jFRaI6ITjiq8K9/40wIKQuMm8U4ZLI7R/tpuJRnvML6
R/5IaLEjwdLXOr+Q+NH1ri3Bku9xA5ap3y5+Kx+r9l5LL1L21Gr3lXGw/m00uvQ3Zoh5soywYI42
FN8voXaZw6mOhljdmg3NF/bz5aL3p47mSl/epuRWUK+reW/M70L53SiDDxzQJmchu+nL92X5mqLX
fybM1T+C9t+MHwFG6Gq3QbfkVPz3TszGsS/0uahu0+zRmsW7P6HGmkHBw70FCxKZxxysf8kQ8iW6
RwIHvsH1XKKYNfahTqgkKTZgtDoeR8JDDj29rCwsZwE2NRSXcwsPsv0B3XxRx+XQwDfjy4PkYRUZ
QBYZiq9FOk4aEiWwGG0Qj9WUs0UypFPHev1E5wwPACElq/5AaRUDlSrGT56/m/mnQGNP1FqEvivE
hd2Ij7XylIBUMeZ6Hz5V5ssyQZoQTD1HF9VKt8CivGb4ztbRGfKlb0m6g9fPl1e5einrRwHcbjoD
7ufqR4XtPep9w8LJNIG5W1g5JsUjWMYep0um5Se1omwFQLDEx5GEIXPaDYViS/KjmvZgPQbQGMpg
4ldiMySmc8SR/djDD4TVl7rdmxK8/TFHO66O/VOm8FphhAhjAIsY77oKG3uGUqjC8QaeIul7AlWL
iD+UUdkUAADZZ1Kpjgx/2m1gt/hCAcaDE5wQ4yEylAcd9UE2WTgLuZDEYLDQrg3WXtHzoFSwrGuo
xsDjpdl8lTmBc2QEoTph1ENZHK8PPXROZH4UJuV791rQHoebzmO41HTQQ4OLLKVmhp42p+y84nhY
svgshJhb4Y7DBEpAADudYzphPQuBgwEHmh6w0heAQZoKOA7YVcWTVhLRoWX9TZYOaLcyIjlQZoTh
AXOnL+WlQ29GvneIzb4lT6m2lFPYT3sj3VvAxVp7Y8avGbe5lSyHFjG1Vr10ZuG8RhBiPcEvMlX7
XLjKEO80Wr02vkoMk1jKu6VZ90ZWeusmY4ozZ+0vZUW5JV4mSToXBucVsKtWZA6gVAtRMKBC0Ovm
RuFgRnOUd66ofmTEJJGaRLATDOFDA420SgplnrBvK0DoTmG4Hrq5BbKyVTOc5fhZRJkuef2Btkbo
W83mQTQogqWR7kUk8+We/NJisX4IDS038UqyIDLRwaBFp6VxTg0qAoJ4hL4QdlPRAjY8J4i1hz3s
CPIBq3qttAcT7LgDlrutoDpSAn9gUnR2AVmpxnAZgeHJ1HFrOI0SdJSM3Er/scgU6C3B5Y0K6yUO
aTgMwSanSqcwpeJK5CZIM5w3Bv35VAGA9kAYEIQbZV9txZAUaPWPirBwRMZWgg4QkZoIBzDyDUWv
lBzCFys/VvNWwATH/ZnUu5SKTG1nX/zMVQLGpvV5S83s1/dI5MpAVBKigd+oFul5ExFs7ySWTnI3
78zwYaPPOsAVHA9tdVOGXxj4RDZJH4qsaV52cjc1zK0E86/m2zwGKld5MXoLIJ8uKDlS/IJ45FCD
K4pjSY1DbJjcjPslbw5F0TtqtDqWJxb1JU+7B3VtAknDuy2Q1eOIQFAA7EJcexsrVCzPKWtF5v/q
DO+bWczhSm+lPsTLVY7uGuuDjVJCzQCTaeR5cRAo8bzftvr2d6RRDYQNoMKmKbY8iRKFNRrBAv2A
1kAG4gdWwWMS1ocg27ytd7M+JC1gEKv7n68H6a/XAwIHCbe0YYiK/MtmMjIYoBtNrGRTGkzSbYxI
V0dc317k8ZQZsFz7XtlL5mv4ZQLuCUFPe6Y5Y7/Xe6/sn4fiUudX0zrlxVWJIoLXEUjfJ/rzXOEp
JU812Lg9xgCQJNL6CQFSsmsUZ7JFAA9GDefPoZgQStoofAjzKRFhPq+Ls+R3abLvSo9ETVWBPcWA
bSNDJctH1lxxhMWBFHCze6JSmiUQi6Mh7FOMjcbJQB4wH7juEy9d/I5KonYEMMGbaTi0LDzlWBrP
vXZfkqslBO38sIQDtMSryO4x6lOFtrp+zbpzqV9E/SAlSML2eLUT0yuzoyqDtsQHvf6X2AjlL7I2
U9T+DHxhPuD/5O+h4ZkTaW6rWzwddOzLZT2GlUcEBwAFR/smG+lZKtCSthSwUkDt3vInkz73GW+d
Xnnt4MUErnCQAFApXj7vx/pOn2565SirZL/6PRkmF3AUupx/XkPaVkH8qjB4dqx0FBfMNlV/qZqW
hbGevVnx7L5+QBYq4OGw1/WoRZe084mj4m7VzH0qOzKkFSubO0f30sSB30OJrpNXFZCwHKjX0JMa
OFkbfgkFbalBVuxwLINDomZlT1AzEt8LiKmPeNicvnJluk3FbRUPmFKIf/CZJs/tJyK0+F++Iekv
isn/+pS/FJN63WbzSmlxm/R3cv3dYEWv9/N6F0WHuPxJpf3AGIhjd4UJJW6k0K5Zdv7nF00Q41/f
NNoxVdu8adYv8eMMOa3nKrUcGD+mgGrThm+DPPA12M3Tyqkm2usrlZZORg6+ADJ1FnzqG9qGQrc8
tV8EA3QGlzyQ8GPeObDVEYA8OITppPjrJgeZdkdC7VHQyLgBYXLwu5YYlDoqK0TbZPN4lABLf5pK
vxQOo0PhM4VuTFpNRw9vz0hrttseFeBmqjBv08N6tm6Ee1YFvxy/EjoSEDXEZUp4BqLiL1zRL00c
s5v2NPmYfuigWmwPuitva96R32VQTV+J/HY4YGwZBx+Ti8V/gs4DK0BzJWAHDtQBhiYFRq6B+ifF
yDbhyMvtYYof44qWEyO+NpLNgTJqCzYiaU28N94GdMMUpxdSfTFZiWfcT/R+C2EIDxHBhb0L7ik/
Lm/hUwftb9pidgC/R7cOojAi4gKsBWyGPEWrWx2lTzBPFDNggPknzxZibZedPveExuFd62KwDV2J
/F4jLNyukMH3dsXiLTaLCRJSo36hM0ZrPZ3hUSGYIfs14LLA+EDJArwKn00jLUF/XfSHCRwBxAps
HWlEvkv6A00ignYZOcLP/NM+JZh3+E9AbSxkucfPdKfsge5w5fXkdhQ7DfX8tXzCR4HOvNqrL1b4
HJqPUfqIEhN2TGIbFi7EoJwjLrfr3LGQqHPWfIjMCj2Zr+Jrg4MAVqjcU9SZ6IcRmQCNw76gbkAH
hUd94yScGov8fj6ph5lGx0awOrzxkaYUEUxAUYr3IMv8FrsX8C4Ka8EGWl6+VRBIvCuooYqzcqv8
NIWdQ94+oU9tPrFwSD/1OxxtQ9dAWgBWBcB3ZLWyDwqHGBASCPyntHEiqNnG4JgxpY9Ds5lb7qRw
z6KFADC4SYpT0tAsuKj10ZaXIA3zg1B5UuoicmQnRK9iTEKU033N/uzLLxnuKLKjQKJWW+g8Mm1M
/KlY6mAuERZHpAWcuOMxTdK+A0OOOElZepgLK4/paPT32onAhvl5+dKv61Nys3ymT/BLA8saRjQj
Koi37aIrrwiUMw/W5NI6E55VCRv0KcvoA/f1d9vs+H9hZ2dQsuRcUCRrdiQAcO2mFSrBRee1gtj+
+aMFojV90/Je9MGGZZzfOUFTJA+4BG5q0+GSl1YbUpgspn51rYkzd8MSePywDQhliCA/YIqfOITh
ivjd/Fbj5p8Pur+hR6aIKh2ZLClxivnrRpGoOsu5iKvb5ae4w2FlwjhzkOGHWv1exzMeKJbXAq+T
50C3tYlGinbfUNZV9Us6n8PWp8cHK1jUAExzngLgAnwJ4fu/POhfD+T/eNBfl0I8qKNViSFeEdNe
a3G3KlEw1i/JVGHFSaVrZaS3UtUiMuBwW+Fhcus9YVOgIWSQgaYeRLlxUohdg05aDiU0LuzTvhLf
8kUPJkaZxAhd1JagSNI9ZdBvgTzXf/4Q0l80wdvIRFkXlW24h/oLIRhj04pTi1uldiCTuFTo+NBA
cpXeDsjckEsyuBF2cCf9i5pf+4u1d5v2zNgSkTBAhnz8NzYha2vCRPqMO5Veed3FzR4qVyydYj5z
AACDmfIRRz54L2zcpisa/Xry9fym7+8N462WPxLpxcgeEMDVhQs9SYyGLhzC9rYpPIGa54zq01R9
mIUksw0Ol+RACJlgHFvzOOduUwf6cqqqYDUJ7T4QJS2TuJMeSyH4l3f839UDgNAWGLXlYjFD8E9u
w69PKhv5tDRdchq4hkzOtTJ6l+XbXv9ppnO9vhkzdr9DXnIjQsfNb2uzoCh4q6km/vlJfsXM/c+T
SL/euWq2WqaGUX0SDD/eE24VzEJxrEyUgFLPGQk4OWkDdlfRGUiDbKwMTQx0ALlWUn6rRF5D1dmh
6awQDNIX09WFxZHdCp9SHWP+eBqRRYNdLf3+50f/tVD/99F/LdQyFSOUZXF81ek6NGjg6GXr7qoB
Nr3A3bBhLfklpgIYdQGW/0as3prs4Z+fQla3N/S73pUUgzrdsjRR0X5t+lZV1riWhPIWbaOr7LLL
6ix2FBhBbBMasVNdYnodQXZR5hH1+EFp5mdv0pFQ4mOJy7p5y26V4wPP+1DdYdFzKHYv7cY6C9f+
VF3SG91HwWUbO/pFhhRHuw+Mdq7itTekPLY3yeqDAiVvuQP35yuBAberfpcYMpODdJQCyB2H6Vd2
6iHtcFU3C5JjFhCxEB6KO/MAHQytj9EQX2KOTR2P7E31Lp4ZdHaT3NV7/bCJu5CVb9F/4Hfth3WH
XsWgBTrxzeOXY/zHNnwTy5tjPCE53in2o3jCJLA3PeAJLz5OD8spvRtOlo/I4cDN3LrGreQvXuWk
gemRRseMZ4KJGC7dUzSRY38QHZhEOKzdcB390m3twjED6RFF6PrYHuSAHuaQ3SdXVAtmoAeNxz89
OoqdZqOSdQmB4t8RZbuogV8gl3bbYFGsHbvcVdzc7W+1RwJ13jOsS1zM804OAjz0/hJwI067IHKs
fXTNH3H97IYA7alrgQlgG4mu0y5yUkrY/F86ij+t9f+sI5UUB8PSTaZm/FrOa9vrethxy6E0h4nH
bM35XpeeCjUpOiLfYwTitDOw/B0o6YDxqCAiCop77VzeSaR6AF4RVgKYptkMY/nnda789XD+j8f7
ReHgqZAizeLxYFdRqveZRyBWgSYGBynFEHQEwdeFZ1keA6ekhQbVaQiZS10eUTrgM0zU7VztZ1dR
DhFVxpYU7CwPaEPQpyA1/5fn/e8j9g/lRPbg/3+dv5qjRRnHJFnS6nZEJdKd2uYh7vaYH6T81EDG
6mQQujIp1hUJkB7TlEDjRvbmcKAShk2tCSXvXOKfQIMk0Qa0QW0r/B9hZ9adqhr0+e/S181aMolc
9A2jOJs5uXFlZFAUARH49P0r97v6nO1JJ9uVbGMIPEM9Nde/TmTwukrjk56l6iCW066QWKK/rdGY
fgHH/U6X0OhgZui4lkQs/i0iys0mV4xdtV+XRFsJfESHjqpvUo67MTFkcU/8vGDmdwummZYFoAwx
OhB5/36geW5MDbN9vybZnvTo1qbMAV8t8nObzi2NpK6COFKTr7IE+IXCSL3dOfe103MjiTEW5hTY
KylpdtRW6zhpttVMJ196j1ZfYuYRJ1ANEp6MO3vQ3VSA62UdBhGYEGo1FdzoHc0bVXJbjuQnqJ1O
xhrhLTAkqrcYNpV/9ueAPI09CnMOuoiAx5M9r3AcusMjgJ/0obrpcCGYzVIrxglfP6/Pt/tBJqSm
gyVp29bVfuz7TdMpoCytDwA+7D6lAYMJ3qp2X8S9XybRgNDrz08UtfaaIWj09jDtwWAwAhn87w2J
62Mx2qnZfq0DO2M9bQpOWksE0iLjJ/r5Ud9BSNk6SglFaDpeP+P6dO/64+F0LPbramK+l8pra90A
TaegI4PqZ1Fyg+fppjCfMToYBg0Cfnn+N8Rnm8MhHfNU/oGW+vdcbX3U5/mxztdqYlKYAxSlabm9
RmgifSRS1Z4XdvJ81Mp1RUIEnZZ6M+hzNLmebnO/qKHfleXZJjE7UEMxOOhM8fdYqqyL+23FWBQ1
IfUBmbJfn7dhvv2kYKsIVbK/2/ERS7qg11U1Cn5Zim+23TZtevDQYAvgpGs0r2HV9UNS0fM1zRc7
824nZfI2uS47goO7miLbfYKxUwYAfi36gfm0yxdtvaPdyN2pPHla5Vl2dffzmPRvdBwbljrURgal
tpDJ30uy222S1szjfA1p7M6D+xNhH07eKI9faQtAKYPXaqOwHi0b670kvF0ELb1ZTtpTkdVkbxMK
gmr12PD1QTHbk6t7KDTKAbb4ZAvP1MgsrbOVouLEf6XFxIRQz88T0GTPrs4STah0msnoFkRmXqm5
1A60PYhaO4wami/Rjgtd1SWPkuK3akgYCSCG41xZbO7SmT03Q/OLPIwjzgHqT/HK2GGCvvHzkNTv
9nk4IipMdBhP77XeOErMwtzUGkq0/gGJN8DoF+RlbJNFEn905AWo59FcP5HwDpLGrg/hBpi21jtN
B4lr7MAA/3lAo28kPD2LgCmmIBTP7SU28K8kDb1Vjc5u250gdZUxrovbnenjZrM0cmTGKfGIwo3J
59ySNIwJO1aK0CQhgyaEJGSOHEWqbHCVkCdJ+owbU0umueUex8bMPIw1fNcgHdLarPcK1KpqfN4F
xWCe4P4zyOSMRqQ42KRNBKd4SuZQR+mz6Q1Nn7kOzeiIK4Yr67HWBGBKpLmgKahfi+ObQYLsW7fe
fnUT631XBGTE4TpUakq4ENGK7g3IDjECsLCICtOgOSHnE2hw5RcOpgn//5vCANqn5wOvkW4NzSv5
kOx6VTv2Kdt5SoJhVntDzDo1tgKpGTv3URMvVHttWhSvjO5oIXiub0yA4tLBnQYgRlMexofkYbjZ
rEbmlnX9xBgel1SfnIm6/rzRqirH9Xqsqo6tQkrCQP8Ptni/1amrqrvt2qgwWIbTpKlfErC9Bvjf
TgDWxrv8Zv+hWtl8ZwKqkJA3mVBbeYQ8lcPApf0ruBUonB2Z3HRWTpVFTZh0f5KUbS5PaQYM+qhF
cLNM6RNB32S5RUzdi5ossqfgrIxzZRwr4wbX0rB4QYk4UI6SG5r/qeYEEus5qFztiCpaHgmzJrvw
rtUSakjUoKeBM+1lSVM0tZfOTsbG3gxOWdhSl9OolHZpm9UmfRm+K3HinoiWCLNsqMwbbV9PdJNK
rZZYXDxNgNxKm9tiglaXkPUpTYk74otsSrIdrYyeGJ8BlpaOsl0MKIWMl/uUQttuTT8BkkiBuB2h
1mqdERp2PNt1pOZpZZQxcIUc4DiWhknEWKnL6UnCIWeyLOfNRvMPiTbuqBDWdmQJgodYziSySxCp
S/LVcHT+pRHfN+AOZHvobLMgyWvq8Eq20ouiItTZbNftMh3rABo6RyrOHabKkT0ZoPXswEhatTjW
QNZ4y0NQY5+am2KRgTBSrcTcGrxVjxluqY/DG+HV8tOS9j9u+Vvs6FvC1NB2B/rQBuTOuDpEg9bc
JfWu3K0Pw+lRn+4IqtIgim0xQUiNWv0pbWMnsx7PBxzVZKX/fDC0/3JAdQBOu26Lzm3iifpbzNl2
kXRqa2zJq5xVbTMFHiDF91mAGoXBLBWeCpAH3YCI1jCytbvd+a1S5md9SGI4JgUh04pi0Do6kAz8
a5fPb0JOYKlbmIYkE2nwmKvFKetcV9AccCEKPgdQm6M8iofTaoc/zCBwRi0+urdmHz3QvS1BE4OQ
sw/qSori7eeVUv+rEDAWCt7RTmkrQgePv1fq3J4sW91o2foIjDt9NSQHp7cDowQLh9q1AcmnzXT0
Wwe0i9FzxbgM+Cs4IPYIC+VaJe6rTVftkipboyEmlOki71dgT9l6FNM9pXO3g3mctLMSTA6i+Xru
HzfdqsXkVOuVRQv3/db0CqqYTEMbZ6fO1e17afCpaQWO5OIuyU8PxyQOt5eCOot6+z1Ft0lxpN8D
p/M3+IVvVADVJHZnmhrtgjRaZf69ila+M0bpts3oXnObxqSJHpZDEtxTII+BR6+JuZEtRROejVia
eT83ummlNWRAP2sgIFj44n7ZVtm2q/U1gVQ09AHbqw0GV6wizfo82RubZA0aajJYoH2IcDKG/Wp/
iEz7rra+CtbLrm6kTUxxtMO0XewxTNWEejP14WQUv+SOjr6Rq2Cdqpap6SNJH72ietXqqtHespQV
9UqNHcYjIvhTwm7bPbmezv7dPsxHyDHSqKfFmjhHDZrwipRd6vpPADbjyVE9Ys3x6aYrVoQWgeru
bRqBOd1DsQmBNJq0Xrm0SREhnDY5PtH7YgYLH4PoOzHwmCXe8Fa7K8fKDfjCdEG7rymIs0KNXCa/
WL8ny/d2LUVjhEDLqBqFu9ecKB+gtpTC7sM4J9VIaoioaz8nU+z4HRhjrbe7oQz9t937r4nKKgGp
rwMpwpJpV0bcptzvRtSrm2wWKZz17KjfESPwVbNEnaJSHUCOOI/ovVCc6IWhx5RwgVVDSFHxteHN
uU6C3TD4NQlyeKV72wN9NCL1EXZB0iHubhn2v/TKXVclSEPEJA3kiSeIUzR13t5Uh/pW3Jl7b/lW
OXe98/lJ2yb3M+YN2Z/Op+0+Dpz7xeJ18kWeOu7P3Fnv8RKmXuLcboOEEMTseePc790Honc+13bO
18cvJ+JC8v86Etejv7YcTMPeFqbRGuFThMbjbP27loFXzlvm3YyixvlU3JvVCveF83lz8/m5dWd7
Jzy4rcMk+Pb5eQN+mbtKvBtSlzzF/dx48ovWeWW4VIc7D+uP29j7sr017z+ycOPib+Tr4+MDUCl3
enKmHw+lx//ywQNN9tzYW3+t+WtnfZ84nbM+/SIIr/nsfyYtgvJfW1aSMmWd2zOTthwaj7Ff5Ky5
R+cFX7G8cYEucFXnBlYQguDnTDTPfyV26zAeceQyk5/3wbjiTP8Zkai0/xpRZvT6/nhkG0hEc148
BrIEv9EBj915Eyp6f9w7K+kHmTqrwv9cPT6XMpiv+/v7k/NgOcuD88QC82Ps/TK2a63lP2O7OnfG
oEz7vmZsu1kxo+BsaQLWF1nUt04/gN8YvPy8Fr8+74olNsNqfzjJ7lTgcJIG745WADuCRvw+yoHm
I9Lye7rLlcD/zxyvnCJ6VeTdoeSZsv5vsswAtPK6oVbiQu5ZABYbJEKhk9d4ljMKqVFziGBwcMmo
COmU7MsnVFvwp2+m82E689Z7kb8ASMyD0iynRYbbkBYZPv7TwB24/PoFRCpn6zzhNIADDFzLMSbU
ffLCPem+LQmMO3tnBov1ZjM6bM7ALA7z6Ll3n8kTcWYj5712Hp/3DkF8vp4fwfRynoGBJHLBLzmu
kErpvrY+Hy5UV3WfF9xvf7l6ECAFCCyAVsJxm6Te19fJuaV3wkJOK9kWvGR0P++wLRTzE9O5ksP9
qFEUbQ9FTWV53igehmHK26eD07m5LEbuPJBN7XzIO9bugWyRy8EjEeSyyrTW9u4Uv5GZzDgZ1LDC
dCi5d7Tb2WrvPD4evRWHZueE71TROZRXuQvOzMCZlO6EQ3LZ5p69EsbLydl6Xzv342F9+/XzZP8/
R3uoawZN4LChr5jNzlDIgbQgLWqMHbDmHIqo/Lvl2yessnec1R3IWHzaOqsVYBT+K5WEbuncElEI
vr7YlMT5iL2d+6A7Dw8fH+vfHPHDK6vgf0j/n/FdsR4zT8t2u2UzHgYumRfO293Rzd27G3AUHCQX
yyxROVmp3N9HL2Rwuxf+v3qmypB1fQUywaUamxZEvHYu7Bpm/kWxHTIMxEvv65Y5Le5/ZePobN/S
0T9Dv+JMam1vBv2GpZXoYXwjBws0Mw4ZtbLOE8Qkhw4tiZ/kYAUvAExwJYfODLTLxU/yt/KSk9t6
QAMF1HB6T33QBjBhuZZz6j/1HspYRKYbH8mhldsIIaY3QrwUbbBYskw3iMpnHISsBsfu8q156P3n
BYfv2Q5Je3c5lBSlR/LJxnl2FkPnkTNJoxznkaUsnWe+L55bv/Uvd6F4D2Lm1FOyxVu5zeT5VQuU
8H6xd3+mVf37g/nPgl6x3lNWHrtYtAEKfEnpMmw/Rv4BZESPOopSW7ekjILZkkVnEgbOUWIKwBRC
XE77xjPv7RAHCc07EobLnwxdKtRI8FEmWkCLyH3m/Txe+8rJ+B/avWLbVTc4NVrOeAFs8F5EYsKl
wz/sWygWt7KXBXdUnnPywKLiA7lEXqpzJzxn66y/PmA1T29vOw/XjGMttnwPPz+bqfCTz5vXzgF0
NUT5uhAzleshXy7pUO493DIXUr/nuG6De/LqRH1bc2y/QGt0bu9zlLm9+xtPsb8/s7Y1JJPFHNFs
6m91wTYO6RB3ODwFWSFyo4YyURw6V84nAueNk/tnnm89DNa9+XwPAbdxbkT1lNO8fCPE4Nz90VEr
FL7OfwENF+0HkQfiRwCZPi+QGhDjfe3eE1+GE/35njn3r/ecacLQLEbqrRXvDAu1Vh8fv+ge3x/w
f+Z5xTuHp0Pct3Q3DimfLkdOPwYGdieoo6R+/UxK5vek/8+jrthgcuyVbECKU4jwIa9eRJEcbfme
Oy+WMwXl2buoiAdnDhOwnbfEC1ezoYPslZO5cx5B5Hh8lHWTo80CsWAkZLq/LcpvQ5Xf/0tZ1Pq8
yVOlpoDI1Z3Kz2bp4uxLZoXqgVDDK3E1H/ydqeoN+L9yT/PDhJIC3lE47qnjQJ1mXhJkQewn5E1s
PADaXYowPUAyHACiPNXtsOHgY4sNHEvnRX7nDaBDbuzSZcmlNfuydGtXczQHJxLev9ijabcDXF9U
817xqB0ONv5vwooGCKIb/Fd3+H/7dO1UKBJ9uDV1eL4xV2+pMXXPbsn34fzsNkHpEfOYq8t+SU7H
rPLld2Da+VkE2qALEKpnemSC8knl157FuMlX9eSvqCvnf5yebjUpPB38AblDEzSBdVv5zVO8ACoz
jF/7dyNsAnkeSDtBzZOfTB6mhaQSLmMMGTA6L7ckJfW2eCLmuyTvnk+PPjefbD5pjRZRG871LJhb
PmlreYi2JmTzUHttQBlWeCodLTTCNpBRSm8g+VUTJBF1z+GGRgQ0VJgAKO+bS7miQVgBUsran11w
lKMs2kWgnPHVcus2iF/TV5plBicfHT7iEXyBUXnbMv6Kz04MGW37i4z2NYwEZNvLq+Gm8uqf9jyK
R0+s225iLoE7448qX33fRR0PlBtWX8WsRiLsZzuWXf6eht/BaJ5E4LbOzq4sVO2d/D2/Bb/FF034
5G9eZOVo0Tb/syF/fmctiYkwXFloAAh58ok7suH8nEVDikpp9Ej/gTNVpcHmZcdqyFD7d1mdAgvc
TyI2jyWSJw0mw9CYUE7uDZko/VQmfTAMUd8feu5OeuUEvzq/G64bL17IGGUBtUk5O7OkMgpZKJkN
KIaB/i6L1gbHB5X/G67uAxD2uY88QZ53RkniNHK9MdHoEDAM6cfBvYZhM5PfdJxUi7sYk1HYBxuK
CIyJrBy55Yzq7It5UUTUoi7maiCvekaxW0DSQECeBo8CPS048xjrKVudHuTSzo/HpIfeNZEZpGPF
aSJhAmQuBzS+6OEBVPkF8Tge64Hq7QLA0L09nx4f5p0/mpB95dPQLIzHhAJvgG/36bnFnfpZ71FQ
TUYV+dAOrba5SnP53FM5S3U04KlAAtCQjbJ/fjaAspCHxWNJ88pWHVPpvTKS/w+Lmv/lfqMJ+WM+
FRPMh8wtsPKDbFVGrdfyuPJuExI/i+Jx6+WL7UI+14N8QY++qIisJ6bPFe1lfVpvw4oCnvQk+6IG
2tcm/PPQP0vS8hiZcxmVDLXh7vzd3faGLgx8MvwC0h6PDSG8yPhSg2bWsv6dL4bcwMXZxepQ/SI3
bmayQgzzY/RVRzow7Cz2bkVaZrSZ6Cy4GVDYFxxv6CTG9K0AZGaWZL/aTORnjcU7h6MH+a3qoXfy
CZlFPqiCE67ytnydQ9UrguSdXFDy6BJXvtODg/pDB4bu99E51GdkvXORyW7QxTY4TDqYOqDLgTXd
e/ajPqUfxviwphPV/TE8hoAkhP24H4OH51GA7VUhxUlLKr9x16z1N8xZXx0TgvBO4Sk8rg9rMqp9
GQsXB/q4CrdgmsmN1HE8EZnx50py6nn1UxBAfXkIAVIUrMwTQUI3Zf6nIjWowoZI2zx/2U5E4FDM
xNc5BLqLeCkvfJEkfvE45sWjQFH0qzDlZ+CMgcC8557edtJPD5je/GKSrreTYwiExprCC54vz+3H
1LGGik/efEBXAKSbjB3TJZS5Af9BKIg76mMGBNGn3CDz9svthPXiFuAHhCIB+2nsy/DlGh7BepIK
xbRlPOpYROaOLTphsu1ZRdaRYiRSHblanYJ75JlTWTZ5ThXSDMwvArIU5UqeIQuZ+vo0C9Rxecud
ub+IYYusRSAMIwzBcMf1kku55TOuf+Tax2reT2WJuZLRpPJk3svUZeKjh63fjvPLWFkzSNzwZeyo
dXKLiqHKUGRIMjAmfVlzfSpURXdhjnABDxBdIJ6Qcsmf5vN0nc+bsb1I54lHsaRXTMux7dN7Y1yO
ySV2D1HlNS5hvvkpsOeVVwE+cgqIWvt0UJxVHimP6JfbiIbfziA4e+cANM1wEJDXGBxnuBlQGxTy
I9PVIdICeYHKhQS8CFz/4BMXR5CTZhQefVo2IWGyCLgVF0TTIAvjwPYARkBA60vAeB0tGPCi849H
U2XUEFSXoCMjkjF5or70vuRHgk/jA0rng0XBfch49OJbYkY+wZvlLsyQvknI3QIKBkjuVP2jp4cU
NnjkIfnU6nkp86LsmHu3LnceU2CMWjTwqAcZy3O3wQ5vJvmTSKsRqpDpjpDyOMUD1JJxeU+jde5E
H9KQElRfYTU6Rld5WnDmKfRw8KkuAK7F8CyeYrByW+gZH7y38UVFMT0KlBm55eVTZaY7okHQZtSl
1ySypwwSnxmSuwlguH/2Tl7tyOwH7MogAKSScxn7QtyEFBgH2aKTwTgh01PuCQyCy919KwKLCYWu
CNHhx/Q9mRx9aqz9LHgB/wfRCyIUmyQvsqMZQD6VnweLPxsnmhdAaBdlhkSFQHXfW/Ygx1hVXStk
hn7py/tjVPsWjqvLGjDXAfMHjwgbCgBJsl9Jt0QVowAg7NBqqZpDXmoh0Sw0JdQt6EMee/TReKMk
XO/c1Mt5WuWxajY21sBR+PvMBcQPX0mMQ4sC0jFQMh6YZJHKzlnhmZXZuuE79TbQb8pottHRI0jt
g1kBpA2gbAIT451QbYswZ30V7/Q44uBxSH3qIJn+4Y30WJ5xdr7ioBpnpNTufUJzjIYKE0iPLWWp
ISV365ku3ieqYlGfaQaNmsxEXxexu6Ys3T2PizBj50aBZADLaVAiSS62w55kYfq0zrd8tse82of0
kYbKwQmd7kP7WShMUrGVGbU2QR5sPSAz+E5GMHNp5vWaHsg8/MzwFO7BiKFEuhL5m2ntyj6Aweew
6xf6a9zhbDel4CCciwRHlrCqsiCHqHcXkn9M1Rz3SJcKYFFxcKa9lsLPsUds/6LrUsHLSW6ClITn
lPMqoynDZHIxABbJOg0wB0JoTa5zSFEJR1ChnGoZ9SGIyWPmGexwJhTgl5xK+c3ON8h9zsaXcx3R
4xzzQ+Ns22Hjax7JmAEpruiJonv1F63MgHtsFht3yPnhVPBMGSnJk5xKOVMXHsLdM58yGlcLQAUL
gMsOydYZK5HCHsnzMWugR3A4Xfq9hFve052VT8n59oSmaUwfstHcpZzzG7ymILUyH9vb8SWvGM4A
KrVHre4YHPLxFvcqhS1Byz5Y7AYBukkX5BEt6HHzUAAMlcpLd7NxTRb3wBsG9Kp1qyUFUdAzZ507
n6dZeH6UlZP12+N2obcY15IO7dF4HfodLgGt8rcBWCvjzKeSi7UdzJqH7Ururct1nu6bnEYy1UNx
JQv9UycGB8QIHNtsO76p8BDCj/i5ngpvst0hBmI8N1Z0z4GbjDy+rwggunmgMTfhqGSTM8JdCBov
nwgV7O5lDzN/IrcEt5Q/ykNaCXHsYXOw0AM3BjwMDw0qBowKrCsYJf52176JJ+CU3sSAf4oQUsLW
N4QBIEBsDpQcY9sH52GSuigdQQ6zrv2VnAVGzaNAfmMmNE7ztzPGDTIBz26mgKWzjTmbl0J6BYSQ
I5hAuJiA+sfy83tIC5RqDpQFybK5sHbLW2dwYzD+/DQg9sP6UkszPkBbNVMjO9btHjXoIJsU8Bxo
19vCDso5O7UWqkp5XOrJ5/JOYU2yEPgmKJPzjxSCMuCDwMEg4RI4AvvIvlGcGg29za3hkYvhb0MS
s11agzER0DUx2YWrg+GKNATOgMmh5gW7JUnFoSyZGbIGM8unVNPLo9QdRiOWXrkHzgpOIjsEF4Gi
jDG8FwqXPQRlHGrUAsKo8EEWir2slokPdQfCU2XR4DJj6hBwDvRsAHh0eIpkU1Tei4yvkSU5VGvS
2wfMPreD5ntouAg1LxkroQnlUykZnfCAUkoXgt5zZ0DrVDWwCWfoU2Qt+KpBNQPrgm0X7kAFxIfp
GmNZPfLxkA0lFhO2IA4GUK2mItVobhTRnZgNJls9UCCyihVkzaCFGqmoBRQMcj/4CFdIwENOGZoK
0lLOXxfdM2NwhKayd0K5wjW3AW2QmbvNWsBJ4GqyVpdx8DS8gtMB3kEDHgVCJHsHDw514SCcRzht
iNRhTjJTQEJYMZHTQps0ebqstREoc+YODYgkHL3DV/w8sjgWlvsOugQ8GNCzSYX6ZYXHyArpAsLl
SBxeQKx5xQNdrvitcOyKQ31GiYFBcQOw71DLtpGIN1HezgEwpCxG9XwKKkRhHrFM62NkTxSUIGJA
bBIbHMhkKNq7qBSHFdC0CAqa+WB7EP+iHl+USgt9tL5VPWB/URZIvUL136A42nJ6UWYGTxsQvxRG
K8sg4zBQSFW+ElQTIRyqVTmHvShsKCAKCseRtFoMkCD3uzkgRrxPUZ1E48XqCXK0XN2jYgsFVnEs
dG/Z4BOb13InyBbFTO4lB1JYomwAKiKzEP+VzJu8Nw+VeLLHPBB+Q3cYtqKFXUAormjjoN8SwW4h
n4at46jA7FEUIMRz0HCkSiQ9MXz0e7qziI01SYKNtw3rsRxPwCtdC9VZ7sl6MyrqOF0MIqwCjixc
Sg5v7nIQub6Gi51RYnv3QFRvdDGw8Mnxjv5YmDEYWeMGsW/wSYLZDvIHz9Q9cfEJn0Stp6BW7BfW
nlFQHIOtIUaQPu5ZuyQYef24mmcwcB3NhNxFWWmIDrzfCDXRU+CacM6QCj1HCcX/R3EZFCajl7nQ
ghszQoxcLEeozea5MCLGP4QqhKtDc6w7Wc7ME+xvP45MKMW4HcJqKE5FcRVViY41sEJyYjmmlOqi
pCLSEPJCGSitrDCqNvsj9s2GvWAHUR8H7EHLEUS/chF4MOCS+3UoIyJOLypVIBwaFB3vOYMnG+gf
QHSHRSgyG95FLRYELwwfXaHmfNFbx9eQ9FkoLwVeW8xFPgtnpnYKaQnZOPUDiKQcIpyhgRBH+4U7
1Kc7CTyRfmbcReU7UprTLvKXF5xNHKQmnCubgrkG+f0500LgcrI7xkMHERzI4vciVhKKtcBiPNF6
ma1grFwFELLfP8BdHXkSucZwpWwMV34deNYXVTmeyWKBU8nB7dBvUdHuOU4hSLgc7/gujWTr5LDB
NCBY0AHY7A77BtuPbWvGlvDCMbCMAdii+D96XAqU6kMs9HzA0BWT2GJjbUgVj/EYEgtaqWInFISJ
rXPKgVrwCxSFM4wUpgfrFFauh5uocXVOgVjNAUEX7itWvBj3xS1m8ZJWfRdDeccBN/BPaxxnfSxX
iEktXggx/0WuoYsyFrFWCwxnoo0Y46o3wpsSo56q+MwG4mhycUjhycIFiMUEujoRDLFbwEPjEGyQ
d9ikEPFR7LWLpSG6kfB0sRKpWyejZjDTkC8C/y4WwpDnUgchk8DmKzgCoKqKtifSw6MIEUrZI53F
aqCZxGLoaSuxDa2Q1mncJ0eeir0juyAMOMXuEM6e3NhhjUwT97oF2YujfbNEX/NOs3SFJQvrkk9b
mOUx2jj5B9AvkS6yDAVlG1Ceir5BoUGAex0NWTTn0Y0d2as4QLuA7hPmBcLhcssoa2jrwOGTJ59n
RwQIPjakz0VEIP8sWE/tvFuutoxncpqFdwhnoTmmPtN8+7KCJxwTpFRhtYmTZH9xIpEJzQ7htJkX
7CGGAldevFp34BnBlnBiwKzFwdGshGHh+nsY4P3Sg4EvbkF64ggDc8Slknkpn2mynzhitvOYSCJK
GkwAyF3cVjDKEFboK34Kmzp72Q1K2+pwVzI3au7EOGEnFbQq9HLYaDlROWmygsJQSB7kL/8EOFqY
rSQmAfkBW8SJFiQr8vtdmkvghMQBisdPww8irj7x3oI1yywPcxvaISec8yRiVqz2Dqv9zMmRU8Tp
eRb/l6wNzkw8yeJjNadyXjCVoUoJNpSc91Go4jmWwDJlGJuJ9tpGOktXcEhwqgXHdcqiEbOcgHZ7
j9dOFgeDExcDE8DFda+xhT3E0jM5ODNGHopSUMIO6MsbHiAYuheMY7ZZCyBqz7gocGeYB9wRpQLw
X393YwQ6TIy+LTBFnDbw/MPdANYA7scEg3iJfuHiVWILRdEF0Jh0hdHloI1C2BbLVuOCpS0Fzlmc
k0jPVJZUnEt8ZchFcIPZVI4yGwskHZKrxsAUshOefow6mNqAhVTZOEpYUSsxmdxims6pi/jj/uCO
sDMkKd1MPPNGZCk/YR3gLXSBRAj3UYLjCimBHrKBHYjWIO5Hi83DSY9/WRPPNzrGRbKhj8Ag8Y7R
iAK5JjOUvBHu9RDfsFUzYSQFvm7x+51wxxPUgFgNiGPvaTjzgSqFwNpXMbJ5L3IfMofsIZ0B7Gkv
RIUNgqcVJ4UQl8U1ElODfGd47vBxS1AAVz+5BeLyhyHCHIivOWtamzqbKHbuyAmM/UiDoQX8iKLP
6h6FjRFWEFIiaOEOJ3uCLRtMWQwGaAc0UFZciPGI/BSqEFVTXG9/vlpYiTqBNVGH/EcIiE5T4Yqj
kRBB8sgkJt8jyXp/mEJBIn5EdRbBhBrrxU9DTFEcWJi4fDprFvShuMGchK5EdCH6vDYsuR6RiTot
4jPzGxjWQTrUiVeOTZ5qeKhEZp6xO9DjIUK6P/HH9IhCfIiUFMXzcJG/5Cwjx/NbkeFiKVEJCmY4
hskAHQAXAuZRvNxcnBHxUpxkEl9M5n9cZFloedX4+CgrJI4E2zNXG4yqDco7qPX8LDrIHxMVY2Eh
rkWAfHDg6StxDcjPfMctdhzn3KUaq89KoMxAbyYND8+FKDP0WJQ/k0t9kFB5Jz8noSg54luo+V/4
8ebiXaM107MVGTfHqfjajAUo4qEZVeMdGgpZAkxE5rub4APB4yQv2pTivxF9BTjEOizWOSZtdYtD
Cs08R0kQpxQJ6TD73aQMAcGRJUWgsRtoRSwbOhGCgcGQp+Efpr/l4Frf58n9E32VgP376026j6v/
87/U/10e26TWj0TJpwAGkkaQ+nekTUjqgWTBUGfm3JDK5L0R2nFuQnLPHsm/DchBuCSMfn6SmfV6
f0mMGTivpFRekhdz57Zw718/H1/L8OuDRAuytL6+vvCx/Zru+tv4r5J1FQA/y+RE6LzEBSouZwnC
ivNKgrYwbUJ+BGbhAiQAcZoJD93JacdyGZszUSz26OanuShKAFZjXmI5BKLxJ4uW0wh0PMqYmOSi
yIiVQYxgKfZGshQu16JmwHE5dHJExCkDOpjbhvL+z0lqw4m8FRoQrVR8Cfj3sDNjPFUxGyukmuHh
knc/p0Cof2dbjIBFUQekotuqSdK+PVKv8vVpjTVStmq9vxOPK9G42eFrT1PnG2KDYG+5FTF+rAZa
Y+C/9JXg56drf2/N5emUpwB/M6IqlAz9q6wGa39uDllql3Ote9nvX84jgA7ztRW/xLQxsoO4XZcx
7Wc+ynq2We62n3r62T0ezyA9WC/6Lqz0+58HpP6dafA/AxpRLD4wbIOKmavlsCvdLoZJfbgDgp/k
ClFslCU9MaDlBhuR3lg6bujhL/VMw7/T3P/nsbaqD6nGtsDcuHpsWRbDvm2qfLYxpwUNUenx1AGQ
NRyMpo2ypuqfOhgQZSkParZDz4xNisU3vtHOsyOdTM93oxPh9YMRUL59yKinrUp6bCG0WrDiz0CU
88fp6M4ia8+4T6mSqpOHM+G1jC4nNU1p6rmibfwhZVT2/qW2UGzxtO5pwFJwwhmLvUFEWqscNNQ6
OwDvedNXq1Gf7Un6QjMa7Kd6yVU9kOlbGtPf77XJ2fg4jT5MAzVKx9VzPHlmuhtv9rjRy2Rs1eq4
oS3ZxoysGOM4tX9BkrtKKP6zolQ90USXSjFLvc7QH+4043SqdejaMw/SJAIcYNJ17FA6ay8IjPxy
kIy/SwL+PNCmbgjisWyqX65IudtY/SlV8nidHt6lKdE7zS1STv6XMt5mQLgh0zYbx6Z9IImGu48N
C9HeVfbMPn/RdiBGbIJcZtD7y/aObTiKdnRnwnQ/LHDfEsZRak/bnQXuPeudbgPGJvjVXjPyTRz/
ukdL319Owt/pZv8zH9MCyXhkGSNq1/7m+lWx2x3i7ri/o+km9I8HghS5R6R2+GuJ3LdLZw2o8ACg
k2q+q0edzp1V5nFjrztyNramk5MxQdOhNng9LBstoGsKISgz2nz+MsVvuA+gTOrIHAx5tnbJuPuX
YNt2gO2cWkubpYMwSf12tB6lD0Oit0RDyW3Lmvw3IhEi+CeR6bKomqynwCSptj68SjiLTydTb3oj
nyUGPsDzyNtvy0nVKhP18NyBK0dt1ri1PqWTGsCS1e7VzDiBaaidQ7Xwj2Al1TqSx75rzXCrfHbN
+nQOd8nQqaGQHfpj6vfdS/bQo0WRLEa98ZMOyr+V16sueYnPOFCpmjlmg8m5mBxK+og1xfNJHQW/
JGma32ypphtUkgC8SjXd4CqJr9qnByU/7PSZotE7EFQzv1Ipv3pMSbTQgexpzNmoXOXa0t4tT/mq
tpZUpdFIDmTfZEn3VI0cmA1AbdS16fQNmJgnkrxBQScniDZQHF/CZTpd3nzaDAxQxLLnE3btcWJu
PSWOSuyP/TybmMoDrdQ21iQb3p7O+HmtCfmp9LJItg80uD6vfyGob86MpluaPYLtADirXbHxg1Wm
bdfE2qzYptEgn9jxy+Y0z9qhB2L1Fiy8/J0aqfMvdHyBT7imqn8/9kpBU87xeb/JjWamERROS7jI
q54sOhYvA3CXLgkPDWiEp8NXXU0OHRYEvers+7RHFNxX3b0Jem2uTwtEgNl+9VR22eVarV0lntTp
gibFdEXdh1b6sAdIOV83JqU+BRTr8x2BY/YkUVVf8dlwzCr3rLSkQTftTxv0X80E4pi2KVTXH20A
NVEed+EA+uxelPI+y0AmpgnW/kuPgd1XP/egJNVDd0CbpjNPaYyWvjQvo1NL98P36jguLNSshC61
s66c0sw3x9RIO2dj7MYJgGpK5qjturG6X46tLvv23wUeGtqAQk2bBNy/eWFnlgOjL4bGrO30Sa3P
9CELARQUVo6RRab5NTDrh7ojXDfERWXsx9Vp1tfTM6iFyRGnCpWGjZIG+QjebrfBprUfsriKyhPd
azqvsJRJoighcAl0qsPhrdL2Z0RXdbC6j9puqulPtJIEvz4LDg0ys/klt/Qqs/jClXRhg6iCumoB
S/j39IaH7FjY9XA3G1BrWt23afWY/l/OznO3jWzrtk9UQOXwl6GYKVIUlf4UKFmqnHM9/R1bPh/Q
rTYs4B4du21JFllph7XmHLOFl1Ij2nlMDpEWLUoO109ZD+qv8VguBwV91DQtQ5IZm2IgzAVfCns4
D304C4pgIuhtydhLrDmrGKJUqg1flgw4M8pKb1AyEPVR9KfAw6nK+fIYIzo9mGsyMPxr05ydaJxP
JX15YzwOMsFD2sy2Peh3KqPiuIgNkm3SmwbrXDfjGUOh50xzo+GntM2+06haRO8mb9vaqCB8uvgk
7iNkcMPOiX5dML9T8e+GWQD0U8Pn6EwHLjJcWPtgDvy3WSkkgKqoE8KElHl6xtDXyo6jA6kJyXAZ
TtpTN45AQ9VlnyP/sXoi3sufbjyhvf9+4+mYo7G5w2GzbbFc/ccMFQ3aGAGEKo/+tIlJqS9rMpiB
RQT5vdGf4fhJPNH5rjVcCypB31w7Z2vStQoP42ShnoZ2fedDTVZHhMkk4Eaw/OO3MSdXnNyJ5qTT
Z5wOWlMxOrBhbd+19D2Lf1jdfqPP/J71dHTrpuaoOrkR38anrA1Kte+V7IE7o0NuEt/ucLele6UC
ozWiq/hhGP7TLEv2Ct4b27FlkM3/PmteDnQkKarsIdrAsqV4Q+XxYM2fhFyIZt4PL/fNQPF1eFwc
tgyyLpv4xr+9nKz2Td9rY7+v9qBChAoNHd8HckpA0fpS/Sw/9I0J9hbj/4Z6/Drc6hTPA1qkG4W7
nIeDllhKxan+lW37tzhfWyHclB/eJnu6/95MBuQlRzGxJXFyvs1OiTc2+pin2p67BaI5MDxIfrCY
ylcCZ3z/aSxv/N4Oa89e2uMDgUPJXYo1gionnSOPbPp7Ge0jqLl6pdPYrq/qtbIOuEIUsnpo2Dnu
OLyY5Y2JT3ohVkbO55J+K8ubVq1af5NGv5rkASSxAjmR4qw0I9xmmCCb0F2hitNQRLpAzhoHAMa3
Mr9lkFAW0EB7mkEYSBk1vF3VzEaKwe0CN6K+inXI6QCWt96vXHuCzwZOu93rpMXCcVtAfoTkOqVH
s3dDaRGbrJkW6s4K8IQgJbZnETOZsfhVvpXEOqXU/fz2YgKE5ojtk4z3ICS45a69sJY4Zsmqv4O+
TVSLQkM7Jz5qDx/WgOf0RFPk0nzS/BwfauOmlrB0N6a+zl47mqqqm/t7o9/UOay2nalvbH0TVqv8
zZbf0uQsnaCCkUyjWTBl3NC4yw6tfTao3HUHPTnkDjRcataByysV6k5FtnscvR0x5xEdWuZYf5az
GKyeeor6QJ3H/aSTVL+ysnujQJ1vrIZolS///oh9oV++DUysmjWNjY4K+swW679/DEy5XjSGSuzK
XkpqFhPnqPNYs98UY1+STqWC+AyzY6tB7Z38DYuIYDX5e0zkgf02qsND5Q2nUWa6q8dF3ZYr4mzW
jkYwlXcqoejFOohfGDqthVJhstcacbBN8GkFuLbix7KGY68f2/Fj6O5k2GWeMKZroav2z9pI3yY+
MMbBXa965E8qrRbPIJmJkCkrf8gDmJO9B7Onmzt++ENBQ/nDuvdf5+XbgB02EhTEVJcPbf9qWxd5
RH45bdvo0akxiUOACyi2aiCRc9xIxaVmpRPFbwabvr9fIOBGf3jaFd2wvwo7uvLdLtTHXjIMfq7s
0yJemldfpJsCnrWYkLMRA/R4NQs08Oz5zRFdnkFhSpnrXBNGuZVPvqAW6csqvpuYJrVCXoX2Tgms
ba9Blw2tXWfmc92kLBS/+wYapkrmbrWY/SmLNfhQ7O4UmQhWteSUQwcfibGYbEiZvbamXuHXGgEX
010dFW5NWl/cgr8ACtacu3hcdvCNgjK7RuRjltQ7Ih1VdrGRNPthIAyYoJNTlWigTOhfUhLxrXw7
Reg+JCjcb+3AbpqoLYv0hKglb7YwzIlKyqEvKKcx6srx2RnUvaPNegdFcHAm8mOZD8kmzUzSQCbC
RkLiH54mklPaEiNYu1UaWi1xj22Q2C/qHa8FdQw/PAeUUhybLmsjgd5GlWI8KAbBTLa8KZpqZpBE
7hSAmhr0+fkCaPg4lW7HIOLpJsnM9g7bnVtNryp1lirr52zqJ/D/mkYmmjfd9bJ+iAiSKqEw0Fgj
nC62N0q8Tb9+589yAhzcO1WZ9WkncFK9jSMHpByepTqYj9Km9bqFqn804Jen0Ab7jeTIe61LVjgJ
kQPRMM9qNlLg3mubuNTYg9pkckdKeBKz4KEYGdTbBgCWNO9NUXDrciR6frzV75JokzeoY0igI9ww
GjcTEX86q74iDV9aLqAc4wW1K1cZFkpMOcuJ9tqLz2ag4bI1QbjWfYgXPpFRM4cGFGfSLDGqTfdV
t/SfKBIQUZecqfl56XOn7qTJJGLGWw4a8mIPEWDZ76TmLpS9WWYah1iOX1LEngRda91r3jlHNhd+
O61ULl3QvTqld9S4x0NZpQYzHki5F1B0J/0IY1Z6WXBp1PZuMmFUP2Wp5w7UJADb0ycycZZq41xm
Zvn7I6r9ofRqaDJlT1MD/ad/Oab/MYZG/aB4CkbGvWbwIDIgkHsU5eUsj+ijk2szeLuM80OEJfUA
3kx6V9Xodxt5MXSS67fRrfEJgNXYUloHO48JID8VUKCLKbuEngJUeiKbahVCNw06MdMir9a4GZ5s
9olG855wW+T21Qo/bCLm5LT5YZLQ/rB6NdhQmIquQvgBAPjvSULTFQCchm/v4bxAU1nrUn0SpQ2r
kleaSTIe8Z5R4xxVkqM6dvaMH4YMmF6JrIVTTmt5fC0kPm1wE11b6WU0UbfEr5Gav09BcE50nKZh
dnbMfmYoYNJERrWmXYZJJy+ASrqN3q3KL3+/bN/Q7b+Xe1RuVFuhuigoyf8+KiPXWjX38+SQTUep
Y4EpO3e93a1NbBtR9K5Z8kvdGTsd3mfjRwctNdbaxFLFw0zdI7rKGRkS5gWpS5/tpvoVj7S01VVD
dJjNoNocSlIV2xKGfdJtfdW6//95/6zGgfPooFX0b1NU24Rsm8Yy3ef91XycpLcqWA7UB+TmVRR4
J98gzeyiBkd4S4mHz9F8YYhiuw7Jd54nbJhsZxZns8gQGSBJSw7hQRm2heISTxcNq7+/3W8ezf+d
bhbz7HoVTMpfgKt/PCVDWYX+GNT9YSAFJBtxeGBSVuN6NrXqjb6odnLI5ej8+7zsj2oGDt96r/u3
vGGuI+7BxsPcNrD+Qm2Z9iHRKghD7GA9GId6aDaTj4IDbn5Q0fFLHgscbZDZSLEKH+PoOQw/I1Xj
pqLDAzkpDmqIxcNMkYp7ues3sXRzKlQaVXDyg6M5RjP+sdpQxgv6C6MRDKZ5Y6quUco/bAy/war+
d1ag4siCLgpk9NuWSh/DQo3qMnvYjct03a/un0y3oKv495P/xSn4vsxjU8NuwZSppH+vzFZ1nMRp
q2QP/ZacsmfRBvE3DeooInJ/OqQ/LZ0gNEH5oQrBiPGtZOh05aQWqjbtK5bV6bhsC+dsD9GLarBc
fPF0aWmw60i9z9wesDXX9otlvCSsFGXpp+Xtn/pShgGgmO0cXTHc1v9+xqGDBUEux/45JhyZ1ry/
SqRr5lxJnbezi8OurniX56QEe+Y+1+4byZ9LA/5D+ZU5hnQpK/zhSqh/GksNUwFvqFOBYjT99zsS
dJRE7fNhn3Q0V/Vlyzlako9DvMfBtpbsicwHBGwYYDewxfki6q5sJqPeRoQn7+L2h5XuH0piItPA
FnAL7sEvTMM/Hks5d3xZ6Rt1z5TfORvG6Q5tTn91fiqq/veFVJmsPYZaHXos7bF/H/g4Sa1aSGm2
txqSDV4pdFNLZWVg9D/RS//UwjEA9HH7gQtlhPxW5qvasbDtuJL3OmW8noSIUjlE5kfQnu3ik5cX
a2cWx55+yDssvwSlx8VaNOXM5rE0ZAqmt0AnRb1mkVNvtTxbjGBzRJndJNpBK+dji5zD2Az+J9XU
kECdyWE1Ll2D7GpP/SJNxrdEmwhrry/5UMxt7zO1+ReavBrHVU9/qLVZ7tavjnGg4JjqOEgKlsY1
2CU/N4kLPU/5Uiv4ngHc2esgu1m7ztJzSphLsC081vrTtZNeSgpxRr6taRGKBXQs06dGDSmd2uCx
0XHqEFVR29ehfWwppvLIcdZl62q2Zzm/tv3ctx61mtTtfqX3bIGnqyLyHanzIs0iRrETOT3sRntk
O+k57j9oIbZo4EHXt9bCQvXVPEToqhFFwOVX14WvsbAuwDAr8yglsiVA8qaelW5l8sBxoSubNfDB
GV6/YvSGq4cMsv9a5FKFJqw6pkKs12ReBnO5PJgUBgmOLggq9EFvI0Lky7WjfU1gighAMg45xW5Z
vVIm/2HEFMWe7yMmxX9oi7SQQaZ+Wx1Y0TAoNrThPYsXKu6W+ZGVW7FP0GUW1th6RhYrbLqm5tUq
rj+8uJi6//PiumYCA6bn8ntP+I+HMuzkrGR9kj3o52bxoJ42EMmfysWy3/0aty3yx59Kbab8p3GJ
lwM0TLgJoNhv41IQyUafGASJskRGIOXvhKRJ6OKEbJtrKbyg6LcYs2S0UiTVo7iQYGm4jcs26l0Y
ySYSNdcSdhf1vl4HK8mdLiZGOGH0mZ6nZ2H2MVfaO258nGdQ2OeDK2zXaL/QbvALEY6wWmDD+EAk
iVBC0F/Qs6EQY3d5Llz79tvD+RuUIJQdGkovfWk+ovHY8agjKRVarmb/KpgYwrcd3kxjNr2PW2HT
V1dCM1KI5DAhrzlHq8dyfW61TTtbxMACFs4eCdIcjKg3L/HKCekP0qH/WZGESAjrIVolBJwLBJyo
ylB0PQlrAQ30Je3N/xPxSC/BKz4NPrJVu3Ze+jXyJ9wPlJ7W/h1KEPRDPECIllCCCAHTUr2fTgp1
FGxqFo3LL3yFzywtRO3MAEd7k/K7t5fJsIqehCYSNQAqV/HVdCXdf0nUT+mHkNXxcSckLhhj+bNw
3ApvL/LEQ4RyEJW/EOlG/PLxseLqeUsPqP8O3gvkIAUrsoIWSPwOhkRIQCfs3MKKLpzjsCuFU5WT
Ptf2wqhO1D00lghu3If6AHFF4EkQsaMTxdc7f33uuZvEDVPeowAGw+HMkBjyrwSsxNsI7bKwA0m8
u2HdrHG6PJD3/NatJaw8wjUTX3ETozTV+SnjTbxudRIXvSbKRFx+4RsmPoTj5AxchccGhfRCCPHC
OTkgyHooHB4/Pt5frlfUp6ysVNAnQtWNwho1m1C01Q/CxyU0vCNa1Wle74WrlKSsFSvA2V4YPthg
A2AR1rtui0ZoQfrjKD9Ox3KxajEqJI/RY+u27+pd6w7n4stdq+BHHe+MpZUtiuW0KpbKSngQhD6f
oh72xfFZyLt52bl5Ee6OHjmyUOWPiFWtc8YKHrlRzUeMl3VaMfnwmRfgLZBJMK7gehI6e/HTUNvz
rUKULOTt+r7apotr90qBdz5elMOAbVEoio1HaSt0xYgIeVmBMxLKaecspPxCeCj+jktuWxyls3AH
iXOADWIjbCRC/ITIhFMA1tB0K5SDSLD5EKgc8YEw7PdfhZ6bWFeus0CwCKxTh9+n5C7P8QoLb5+B
si5bJWfh0fRd539PgnCIgumAJiGoGg2DRwHKg30yTwdPJk+P8AnxMcD9iWFVicfnh3H3D0ICQuBt
k9KfqqOm+rZGsVK7t5OCUOGhWZHgJxFb/kDg1ExylhmqfuOpy25/f8k/Fg/++ZLfNgBe2EkELanZ
A804dwpn4w3ywr7mKcVcLMyKLn4MHip7rx0sXDcJ0nK6PDMZpEZ8HNwdfoVZ+3S5yXe3y6+/v7lv
jK7fuxMwuhSHEZCwavu2fE7lRgmTXFJOmHc/x1uyePWHue18qN06NeeBvKheqn0UAttfY2itdx4W
BPQWNAQY3WNc8D01wWIhscwpOaHHkjTqGUG3/kxHsx7OaLSFJ41AWdeUFhpKzHlHfYB4pgcTCIF2
auvT34+IN/7fqdVkqWsCchYT61cT6B9Ta9yaaZNEbX+YiK1plWiljqJ/sXZ86+w73jztgpM5IHU1
lYXX4NCi62bZm9hjKqDzkwx4UpyWTl2xSDQk0CBUG4OHWCJf/tqPFLDpZcjl50hzpDY7V4E4rgaX
LCHlr7BmfReScI9kIUupCYyHNuu2es6kggiIO21ZORGl/+AUWGjZUY4ZVVCTzRzcE8bw4PftPHQU
co2T7Gw6c9VaTjKtAgvAT/RQKEJNNreIQ0u1D8uBfR/TkkF+ws8BybqY0hfnLjXlWWcFy7L4TFN/
2ULBb+PyHiYRUX4InCd0naz3AjRK5vBsEQcvZwjoR3KzuoUjP6sBqZl3Zdtucwm9wKTM6R7M6xjb
hkLmOMqWiJj1jIrp6G/94gEVc9G77PIWPTVDR3MzivaRheemoyfUjNeulM/VgCw5+pxS7TBYHeqZ
5pyNCPjD/WQuzGDtEc/YRsW8lE+TZa6NHq3Drc2gCiLw1XR/MRHmZdj9vlDCdWQ+TwWO2OFqKc8d
/Zc433uaPWsFkYMSU+6/STSM8gisCbWexgTgHcgzQ/VPLc39pntQqa/qaTYflGfZWCqt5g6Y4ei0
ki+QWQjQImNfR8dGeefzlpC6xBTDWutYanhYPBbx8lPtnXltCphzJS6fowlJtcfiUUPFT+ar3HvL
hnOl2q8Tmof+aqd7ozJnrNDg7aP9795R8rllKa8KBTyM17EoPkrl8zjQ110EYTIfi2c/fS3YQyJf
ddSFWW9IiIuiR0+9KxqGjnSvG3dF8GlC0q2WRvQogR+uXX/cqUE6S+Tnvhl3mepale3WwbgMjIgX
uoQKczbxo3w39dhWM9xuQPeWPfz9SfyTQlPsO220j2wJre/od8trB1WRBxGcDaGWHZkW3KKQB8At
2s+edOTm2Nl0L5yTla0ot2fprp6whP2kHnP+0GBhOcz/ZYsSCf9jxPjHiFDEXlURYjEd6niYVWXH
4NQDPhpStHlrn/ubvZ2kogruGyrteCWpOjk6M5DO8mzYBBGVNMPaO4xwVbxRA2mbxPW6CrlGfUcS
1kBjKw+I6AQzV1hrmvSUl4COebxSBiw+LombYjMVDdnBKeS15cY9FeH7wj+N6lNBKXGapVFKhhY7
y+BeV4gdyPx13JUIUeqZTwqxWvjzmkirQTmo5p3Iofc9TB7KR040hsI9aAkR6ni5KeOGknpvNjvO
P43ti2ep2yBANk2vpM1KVzEpUXe5MzdUMFdIQIaa/casGOKPrMV4RhPWy3155pBimJIh77NmlcFB
aWTvkXtP09zRj3VBXnwLwn/v6epWa6Or7qtrj9DCRkc5ov9/aEQp4LLZR6+lsWcT0/o/rmDcaYNt
VHX+gCh8qbBqVjf3qMiALq/z9d9vW/Obiv5rTrQ0FI6kUNKSk61vt0s4NGEvK1VxLJyDqNtPUbmJ
AdmLDb8NX1Ezsp2ckCBegdQorPfCvxVMGg4Dels7J8ogK43+t4aIVGUj0iifLCq03Nj4Nk1wxkoi
AyebibTZxjQ3sq46+R2PSJG8jDFaqREvTUHwacsiti73uscKjFsisOo7WjY3IfNVc5KO6bSnEZZB
FVLziPsXG1GWvdQhYTdDc6/7gOMn+y7Sq7nJwOQMptul0a6iIBsyjYdBv7d0Nprya9atFE2iCHrO
jGCrGIdBPoc1HlUErJpMZZZWoZ1Iq1oK12EHHYdKhKQqR9qJSw4CpZlVD5DRAXDWryUiI68/Uytp
kAn1UkHCc7voG0zCGsie0P/sdcRiBBxIVDlEOXto44s4aDX7bHXAN+WjHJEdSyJwN4LZ8czj0JeP
iYYypiCN0/Jh/nXmVclfraw7SY1/mFTax0E5k8qSiodzNhR8ham3USJzG9HZzxuLLNp0PfWROMo6
25IAuip039XDg6aXxLkeTOkjM3EtBcUCcVuoX02US+pEj7DJ7lWhn1boklmz0CkvlpawmwnpBUcj
nI3x2irpnVmVe1jd5K5+coFL6iFTg3IT45d6FopvYpRWQ76OEGVpEdt9IrtVSnI+WjgjVw+o5WCV
16DjYdeAywptXoB1lM2u03TUN9LvqFaavOVJ35pJMJ8y8IEEYdiRtlFI1Ub/FGfhUpqUTexUIPvP
XvVBc/Jkj8q2kmkkg363Qntj8vDn1JWShM1K680nugUK4o4gzjbWWy9S0FKQvUO6FlEosneVguE5
8vqLnmIXaR4tVKwMqfvEwODEn8VpU9RpTlOzHMB9+K+ZGd1VxsrXStqO7ZVkTnoTX4LARsMqnVdu
lU9breYn56sC0L+sectc46K3xi3J4oQYl3Gmj/sws1aaenZyDNx4usoDuhhGnm5pjP25kunj4hYL
b7YPGiVJG3wQChtZezp6FeD84Sx1jEbVq1Z0O3INkLxT5TLVq0TZS5R2DCtaNbr5gPxEdoZ9p0sz
oXv3BgAHpIqmobmtSxLPdOPAI1w3bN150MwCKR1Kca5yZ9qsAY2FrWa7upF308TSjSO1Cn/bD4RF
jwTIG3jZlXYV6SFCwd/Paz3gzbJJN0VwV3OyLaqOpURsd2z+AlM8C+SXPrvJPiVD/5H6oEwtLI/Y
VfKchSo5Rn150NVDK46D8mJYLpnZIsQVBrW14Fr56Zy7Tq4/8uBzTHhW6K12wbBLgwvhV4tIPMAN
kw7/UI/xgjKQo1A2knqWI53T/WQT6dtSCZY1z/BAuHdbuomSnAY9PwwK2/kEkAlXtYsA6TXyvEIz
QSrIfkyIMKQX6OztEKzD5MzL5mb4wy6zbk2RLQJcBpXDeMZIGDeXqXBb9htFh6CaWvFXz1mNn03e
XoTEshmiNyPDbqXQyRmuQaWzDESm0VBGSu+drCB8lPoRkFNZOYYhYRmDvgl0KiEENU0qnlTVWNRg
yQwIBi0Pq0yKJlEdcvdZ27+S6JeXr4cJ9FwL1358VchWz6nGTwANdcltFYia2k2UJCnoLqjdZlR6
m+Y6jflybGgn5qk7BitRMVaEpLaq19SL5eycdNikR5mu1okask6TcJCE7w7URIt1yD715UNamE9O
9UFgpldgAeGBLfPufvDRjWfOXItB4ykHlLkLu2ZHXC1ZRx1ZJtXNwAsZdMTbWZ6/NxR9SwW+sn/v
tNRHLBLBGxAsTrobac2GCF2DNrskYbRDRu6QmlaRc6WPyNkNZS/XN12lAFxTHRAPBdZtrSLLkAej
BpXbEUSZUSIMQGeNjJ+uPFE5N9S73AsuZfvq18a2K6kAqC2LDTrWZy/DY69ffcYJm3xYQuv8mIyl
WBJzXRVbyMLKc59bs4g0LxXveH6cFOTl7Vwv+7mR3ytGhBzMO7VZv/QLVEgdWdn0SLL4scugj6DC
Vf2rbWuo4kn/HEfa5h5p8Eq6HMIeJ/yVyj7SVJ/5s0iIWWXeFI9sKz1LyX1qWfuiuiq1vChKdVFo
BVnXbCvacUa5dJky8lZBcWZ9vJlSc+YT0xGH29j8GNnPoVeOaDWS1GnXLUmQZ4sjNLhLTW6ykRVk
awEHoefj2TA9p2qW1uk66vHItsjhdMqn2r2mMit0hFGFiDnVY8YgrLE1tAdrofiAyvqdN8pX7tga
7QiPDEaVo54jlkAWhRh43pbxCp2FAs3Z4V4UZ0a8um2iwJCBaWnQHRtvnkvW/qvfUc5yGQGBcAvF
+TKrGet1yqQW9lcY0FGh3lfjNbVe6yHbjlo6KwOoBuqZgS0aMZOVtI75fvIF5kMi7Ti+TKKsE2a/
5LB6EJ+O1M+x1fZFhGSg7pH/QYeqieeCxSuDk0kxrNvTJifGHVVfXW7DlLDcwHHlMV5kfb+oYv0W
J+WxS3Z92GykBB1i16BEv4uLduFw20qYpGIf6QADXFIS7moiVEccrKdrLa3ZKGIZKNSlj6C4bUAC
qfAAYAmWBnslRkXH5577UAb7TQx1TKBdIP1QU/rD7sLCP2ERlCk0Bt8bvI0Wt1GcDfGeAJtlHW6t
+KwyXDf0lpQU7eJZ03+ocdBP+2+Ng5AVEhoVIUtBHPBtPayWQWgVmN/6ef1oS0uFwMB7cKLhcZwH
e7aOs2QdUtdmgpx34DItZ2bdAcxlyb6vn4BwUOnGAM9XqOMs221K0sY6+2CtNkPyQO0aETttCMKr
b+0md3vodhVFIBazGwuUCRSAhXcGxruGAauiWJrVjwrQSwYT9ql045cf0gFf4DE+BBflKdx26wHA
OJAGdq3KcnqqrykWxldLIBhJBIM6KjoGtLpmAFkFimLlw21pnoo1zdxk5l1qlt/WQn+XViOVVOTV
m+5TzoF7KI/1L2sbhHPkXuMeVe6mdAX4qXlsN+MmyZeYJDDQULAAdlL+kA+kfgWwfOvj2GQH4CHB
wab/RzgTqmpfxlI/nJtnL1nFxXGU1y3+GZs6OpVR1rH9fVKvURtnEgogwF7NhiUKA55PdOym3SH5
oURhfhg7Rp/yEAQrfckWqsDkhIgMNArpMqt256wrUosp6x/ThC5mskmIQ+vvI6rlNLPNZdKt7MY1
yEkiRv7WbOj5NdU6psBsupj/7GjHE6d5DOFzCXDANNezhY3+9cggVQFBO0xk8uyCcmlBIaO89EGb
WG2ouLibOl5g8NERmFk8mEtR2oJeh+6MW22aJ7f0WWndnMzFau1RypZmEftPAfXpc55UdzpSPUru
ZOKNHBaybCg2w0QnFEPTysDfiKl7JlMoRHz2GLvyW/1GlancqcchghoobZItBSnpC0pTuJOw0M1w
Wg39MlrfGICe7tVN/Y4+nRTHttlGVItMboDWxps+vvVrDHixcs9aR1I2OT0NdMKQ11/M0SU2t7BO
3k6v19MrHRvC2kV/CpXCM3cWMz51PY2lGaCUc32py8U0LnXgPy0Kk4usrXvz4GvrNHT7u9vEoulZ
m4O5MDFHAW9bDEdCAD5ocA6sSnM00BoaHfgO4xNr2WGVyqcIVMwAoHEd2tdcnUlboN25O6R3ynAk
j/ECLm1f2ut+AzMEonexRaorI3ucGeai+lRReGBJ8Wbdig3EdNXx6a+Zi8/4NKVZ8vz3TTFCgT+0
S212xDrhtA5lm6+oon9swZtIKaaRVMS9QNqrUJ7idQPvgURBHJSiCeDwWQNftoArA+qg58dUAx6y
puMFk/KVXtuBpQz9OYFxph8IcwFy8ZwgB9E/ENZu4d0XTTlKRVDeRZ8SKSz9JzIKsK2TnSmGmmFB
CcDNbxJGUZS6fPQrNEZf3SvHlb7aguL1f78uAxcjnUBiy+cBXLSOwlqGnsnLHH7Fs170t8A5wEF5
Tx4EyVrwrEFzL0zowQIjIbqj+T3bDEEf4QeI3kUNSbR5p4sOO0Bj0ILCs6fjtaZWM9PpTkHEwYaJ
k+pRkLKdi3XpXMipq070/yQ3fxLtDsEKsHc30XYSo24xN6HTMUSCQ0DwKtg5jLIOgYMDQ7Q4HMw7
j+LEZQDCxck1IVJnG/FrUMm4sVcM0TqoaHOLph2YhQ09WzRlBd3bWQs7PQ/27FdL6Af21IynK7y0
nFOLiyAaELBfOKXMFBwRyxkaMALPAGWR6aSYf34+ipwO9I+r320f8iX5Rg2qeQPuRwCcxduE4U7c
gaC9f7WCuNr9fHoXhxLeizuj2h9GzgxPO6yZfP4g7gDRddS5CAHgQmdJlvdcO/I7TcPuSVABBXWL
JiLUEb5K2xC2yR5ayBcZkAmFRiCtUjz91tH/EIRCMhXeDFcELYh7tZy9fjyQJvH2JrIV8KrNPt6f
ngAk0lwVTIB3Y/l+ImSRfxbQdRXAEDbxs3grgFf47WAF+TNjLa4oVJpHcdOJszQKajrdSgV29e/7
t1skD4BZmNhoYsPVsbmLxKHRSF/k3AkqkBD5U8DCJ4AoNuSZ/lEwvwWyREC543sGGFreAnuicl+K
V1KXIfQRhWtDHjDTJB6mo2jTOmSesFndin5rCmjdIH7mcXf+tX5ciJKqwkU8VPv4GJxEB7df4q3m
Hf++p9IjjfW9YASJHnC6dWkEA4oj7Uc8Z28S521aJCd17m25KkcA5XuCijnogINBc5ihGBCos3h9
QNW55vkdUlYZXGG4mFxIA0ACVAJvJR4gcUAC9s3j+9w/jgI1tBM/idc8vArCjwCac7HuCb47TXv1
1m1s1sibmCqp6PwXrn5ll/iFnxou2qK7a+7SL9ac+DOkGU4DO5klOpgQ2LK/RhZuuMCrUDBoYLKY
WRZvwYn7DTIVh7QqHqoNPhe3ApUT3gugTL+sVB4xMeCIRiAMSVhBfIh3B+38nn2dzqVj6W7xVPQ8
F1SD6IWKgA3xZNAPm0s7Aaawz8mDeJYYlMQBvonr9kYVYEVoxdZg1o9WE3g82poRj0U/l9ZcldVO
PCkCZwpucs2TCSYKACRz0frX1yOH7GH5m4qkc6eIbrxgNLUHQeQqLnAlud8ETFsg+ZjVQHbWrwJw
bezE94jrjPTsLD5D6PFFfFdxMd6MJ1zvS+VJeSpX7VVAjgQ0W9m1uI5XbBlJONpSr1sJKF+41d6o
xEH1jrcxG7m59ZazuuWr2YU/pGeB9qZeApEbZNRsvH4xvZfjh3ijvFX+Pl4Fzly8pIBfiw/xduBv
COzTU81OZRXd8StmUzinJpCvAI3TiVorb7wZN7ooaA7Akq5Ejg/fOVfW6VbbxVtlh+w6uYvPySWk
53PND/7ZB28b8L2CUM6aqeQRKhFOfLEK1+UWeNo2PpdwvIddQF70WQCG4mVDmlfKmfME51C8PyFL
4MTuihdWMIC4BbWd6Txwu6fhzX5B24AaQeCAbHAigmYm+KYWVDKBf4IHdwjnMnRPwZFm9XAUXy0X
rQvDjV686jrgfwQ0SlCsBP7xN3JP8FEFOjHf4I8BHwOF51FbfpGSF/3d8NrfgTyCYpct42dBu0On
DGGr3KCgzf7HkRK8kuGowHOS+YZsWbroBIAE3RvzYCd+Fv9lonLzE2kh94rgCc2VA2uXcNZ6YNjK
h3YjsJ/ioyPMCLLlNvyluuGv5jaAIJVIJFchWQlgtuwa4Mva595tXQWpBEzG5xYImyA0mu/oFx6N
bUU/YyWO1+YT2U3QNsEeubRJxGGPrvpuX0a3eCz3iDZBlq6W83esISchVsAFwi8BJJfXAAF32YEl
4SE7BOhbCcLZFYdgK22yg38X34V3/TrhT8WhOGQfGb9H2+pDUDMpmQsadwZki5b2F/NIMMgF8zWg
2a7yFcFN5XOLaA1P8DGAbBysJ75f/Elama7ptpt6A8ds2W7A+vAdbDvW/ksTzrVH8WOHR9xsa9Z0
cEFxr68EUFicKy4Pi5Zlc5seBQuN1NJfE+RDcWno6UE1FK8KCzDkP1ymhR6I98feSxAH4ZyiaBEa
lv+LeoE/wzdWKD7EyRkRhTCH0bdZk7wDqhAGxaMxJ+H7jii+pflEqxIcXTs7734lcwi4/FyqHEeh
FhFvT3bzjbjTRi4jXMF3LHAbZ9VCphNIMEFFFh/F/XALX2BB/RLvlhvFre5x63+F0YQPoys/F4/i
gmuQ9ApgotZ8PAkOW8iz0POTj+J2Nrb2uwMlFXOMOFWC2RgyEoo1GB9MEEjHZgyAgvW8ESTX6iDA
SoJWra9blsOl63wgYV2VQKyaue1mSxbKCxi5rkCj0sxblhcByRL4SsGYbP4fZWfW1Da2teFfpCrN
w61seR4wNuBwowICmudZv/48or+LxKGgvup0nXSnD7Klrb3Xetc7TEQZvvO0mU4VZTc1w5zFJVko
Ez1t+otcS5heFELe0X/Olx+rzYp7dJ7aDSywPs2vMtyccLbkb3hrz+ZTvWyXGRenhWFMvpgs3Spe
l2FnskKwa/2M7LM+31lmmgj1iVqzHotfk5lkyGLqX8xFxxLqLtM/SS+T/da0/BTHemzuOEIDDD8n
L3ZyXllCo5PdyZ87wbDuDzyN6+Rbay0RyF0Grv3pJvje+VjvTc/c41WbFtn09+QlNxlO4h73GQoQ
YxhO38Yt8ebVdjXYKwqG82bTO5B+phg+DFd4T4Bn8TifuD7/8ahgQ3LOWXNevk/Xo3oGg51Tb3JH
9p76u9/ct3T2u+EHfrKEpnMRW9AfYBbpywYEVYhMrhhZ0rf+R7okd2FSj7CviHarFvpLrC1lxTHP
7QfD/JWl3Rnz77seeWK/3Hb3SH4M6EKSAq/+hrqDGiFpC4lLKsMiLtcCJa/q9PIMYomJU6ALqwO+
ANr3xlZ/QQTrnQJi3aKelG+OeOnNnVD98JmUL5wroC8ZCrNQTdf/8etI06BLqlAbTlq71TAxj7bZ
R4jH233ECYTSb7DHfOVlr4MO83aVeQi2nD7ZyFfC7AcTWIo/X6gpc3C7chcepKxX+VVBqPs2hj/A
I4BRX9xAgyxgyNp8YOnTTemPprEjzrzpCppdfyeMB8DvZJwptAj+fEI3wCIgEQHKUfiDDbPnDU4N
ZAVKktklToEEFktg0ZAW5gYOBePcJx3+N3r5orBzSjA4I9G8QFwLiWdeITso5yoO8928952WmlSd
fukw3PIlAwrhqWWsfW8QVgbOxCvA8iVaq5x7/AqQAEH7mGTJaoo8yO7uxDeZov8V2EKDboi28il5
T7fAUcKpuiLA08/lIwr/0VHBneJTLW9JcGBbpv5/R9rYmbbX2TTt0S8Aq7yfNRCtsWuO5gZ9Oucc
exUm8pKtvDTyzItmmmA3U8K9clGZpqDUtGyJPvhJeyhye0inH9hGy57xXGurGreDHzoXTiZREJcK
vOMHjjKC/3+enoyVgQZJeaIL/5Nj1wSFKxpNIJ5C+MBLUPUC14bqlxf/5uaHsBPNXRc+SmiKAVmc
6JmxuV0XjoiZaLduSuIFf3kITXEJBbmQjuVvF9tP/X5qBxSMxHLaVWmZc9CFDzVhBVi/F3ih7xUL
5SFT44VqXFkdYbcMz9y6amY+SqxlIjhwPDkqmlNE695cC2EL1v5hgevAYWm9uR7ufapfY0UsnYSO
SHBELOG0CR/fyuTC4IEvfOTY1KgGJB9qQLVbFS3ZFO0dJJ7ABKMDgaLAwAsHMqykYxGnbPupvxQZ
BcsLtd2H7WGYuPP7vtx28mEMFtF7ByKRxFTPKrXZQ/hRk3zdb6Rym2arRFjlAzLvs+w8Wx4NHm5l
aPTn7krHHriEU7HVRMonDUrnluXmAa4txN9dtanLRVOuNHWLfxe1Z/hkQFUMcPfz4BHN0JOvU+ge
v1Oq3iLe4GAO/bVagI2DKzqZ4dmdcU+EOkicoGyFaF1ZiW1qK79eVAhQ6kUIVN3uK2/HnXpKxIkY
/WpkC31808CPcweKkEXCmLq2zJ1LEvymD/d1tpSMXcGmK8B02elM1yOiAkA7ZUIPQTYlokcyws+3
AHb80uq5ru9dcnk1ZvWLRsTHPXpLFTAGbHbPBqt6qTFx8rfRHWdmfDD8cwDUu+PtacFEIES5oBz+
SqP/GXaJxEDVyZK9x7jhTcUlFt5ViARpx4sjJ8AyP5wD0z7/9znAizCZ7ilo22DQ3wielCF1R22U
q11arpIDye8BSVn8j0ZjSoeU2u1WwkP/ImlMzezimjsVT+EDj/d1/eweCoju3gq7hPvvP5c0wfzf
fa7pBf5je9UhK0WJr6YXjdirDOy8c44wPbD6nkrBmIyP7y8o/8utnG4EfnvcDAlm143uJo1TV4O6
MpzQ8mfMBCuHZn2Aig9h6jXal8IsO3k0S8BPMr5Y5BLMcnkJpuoxrsSV+YLduOoI2INWP8k5/j1q
ZBHzFUkXJ8qOKN4wWatOGgSh0tPLMAvu9c2lxrGE2z87fX8LvsBBuQ7iN0tXTUlVPicCf9zztg0T
pKoi9gl1sGiVOz1/8wcc2MVyCRMO3xf27g4HOQO3Wtla+IYHTFv+DmXx0fDIiMPYpYIVJLacgSRt
Db61NqRyJkloK5iI+Zk086v0GLTZEwYcQcZYaVuk5RYu59yKypWvDccUYmQQRI7CfmvEeBBlIyO1
dtnaUbuOacF7jgp4mtV7H0gzLT6M1PzAxh7x1j4JCvlo2jKCUYO5yJBx3Fkm09DyUBkpamVmOwr1
s5DPzYKw2IyMESt6LPmMgbLDQ+hBSrH2UB5SNnGr9Jbf32DpqwepSIrGbWagous3i7qNPN8MBSPa
xZ4T1cwo4AdsmKulUKZhI7TdAzYc31/zy3WtcT0sAJDGWJ8mGn881KIfMc6irtq1byGeyIBGv5TX
lDh53/be38dD+tqfrOf+I39RHuuT+WrA2flVvYbv1m/j8v1nUT+9x27fak0VZUvVJIs37YajnjR6
CKdY60/jwtIfQ3/b7zKoCOPRq2hjhH3jnyRIxII/14D/02e5hzs2+vO2w8+a/ySNd556EeIdTCoZ
3rEdUtbIC13f+M3cJL8if0Cp1ZeOiododrBW7Pp5dm8mjGtmTCe8hNnuo6stw+TVreDmMHEBqQoP
OQEKktMzGSZ0AwivnCugmAqhAYhgsGDVV132plUbhl/Mo2RpBYWa0u53Lc4ixurNpVEPvDSVdxYj
gtmqPQ41obau9aOBfD++jCAp3TrkcoEjJncGYIrMlErSVtb4xhDFsuZ4zykTKccuTMc/e80vTkKL
AVm0EJJlrm0NadNqtpgucLSK9Ls0hU+BEVp6itSLmh9C8ZwZqJqcygTViWUcGM4DJZeAqj6de+0r
nOSyv7OkA5aXmouPc41feuHopP09+xbfGZxfu2KjUSinyj008coDcWuHcwshB6aTuF6IFTImuHuJ
v+mhUlgeLL2t/Ev2Vl2w5aUNzU2LNy3jvMbOSTsqzzrO8r1t4r9zCNGNmPPxQtHrUl/ImDrXx8l1
J19q+gbCGQRmtNVOZq6pV41Ds5eSB7k76qZTxpciWQXPOox37cllgRxSap5gB3u6D546mEnjHsaX
8mG1D/T21hnjygiptkRtaVKTbNRmrfRvMpyofIOq3WrgdmGXIV4zit742HVO0+CpDRu12cUKDKIV
uR/6TIvum37mMd/pFgoOrMNcPGvGvEIIIOICY6tvOokVvtPh2ps4Jl6Hm3EWXcKDdzd6J0Vayq6N
KGP2ACLQnKHHYhw2gxilAEgHC+3BxVWTpNvxoRjePUmirlka/Us+Mkped2cXfVPnWOFcFO+F0J0P
mYT/IEPkdFGTl4f1u4jzRbOEcdXbglODxzsZBR0jOhyaX9qYKemhLOis+beEUgCYzMwn9QkbtYhc
CiyGiE8yCKAFlkwcjvKAlIFNTYMQ4smBj4H/XiW2B+bMymBuAabwxKdRo4uSLfCZs5vp+AuOqXqQ
YH8V8BV6W+wfDQLkGMSb2xCaf/KcBImdqxvtpT35+aw6w4+on8UVLZpBdCTzWv9eMOYibqPMWbSd
qC/V5gm0LgFOB2Yc3vMBhtmhblfuQWhwDCF9Id8FFvxJOjzm+wLO2YZdibaUkXkVkwMCvn2uRYxb
rHUQzLv4FyCCMCwjhsAhrzilXbvWRaRR9TGMnJzJI/xhWw8XnXcYDUQOUNIePLLZHpXhaJyEctHz
OdUZ0vpkMsdgpgq2kf+Sx3O5CYy9EB66xP5+t/zCsQxlvarACsaWQ8TI8u8SSKpio60thJTlXDgL
K/oDZi+ISN/UIwEzoBTfX+9fsgfOghLSIQu/TEO/RQSSNB+NTq4mg7R0LZBmXq+eprnd91f5AuuY
LqOZOP0hEoXwfPOt+gTvX51vVTjTjMVWDvgi2RsG+Rigf38teTpPb4+bP681FZl/nH2i22h+m2fD
KaJyOuRo3ZR5LdndXjadtt4qiP2m9tnRXqpjqSyGS8rEbitxpvSzuoFQ98OXl78qAP78QDePFHpn
MlR9WOxKa6PlJwnnHSuASm8BBARQI7wcMtRkdQQRIigxiKm2n4Z/7jotH3z1rGLE1RPX1+GJ3/1Q
/iEP/vJ2YejA2Wyo+MP+fbvyAn3/MMj1Xmwxga7JHGpE38YWA0WNaesqFl6jdnSbexMhUIOTcpPl
23jw57mvP/UBb2Zqrgol49Xf+PFJgbKmPSThaoD3FEIVbfRtTovmKqdOevCFRyF/FvIHC3Chk/HR
fEx07kQNGqA+Z+42i+VVr7wZ41WBA+SZp6rFzCRfWxLaSlrgPMMWATAiJXRveEjhnuHU5bjjqlGW
VuC/jEqC61gGkYCJFF4Iowl1yD165a73lnnOzIr/cw8qPu12/aHweL2o/kTVRMYNRU7WFqlIsKNJ
QCUh3wnDH3DM8XlA2fy7EN5kedeYdPiYfXnKMbHH/ikwlmMAy+jAPmGt2+7kJrTQTmxBZ7dqe6b1
D1WxDtoNf+7VWw9VTsreax6shmQ369CO5wAVQlOAk08UVFP6rY5knrHptbr2ZAjs5I4wkFKm8L0j
IuJ97anTEfX0jAqh4ZsF1KLEp7oLs+dQfEynUtOcw4YUxju5U+xKJYwmhT8CPpNLh1rnyUAOUTPg
6xDj+EzexDDNI9dct/Kq8bnMuDMIF+4o2IVTKTwNAZo+WHluY84ScxMPDypJJsIp5iSHj18ED2F+
J1mtnTMV9SCpfFiYZLB1cv8yqP/hS1PTLrXX1H+Rkd9l9b2onZrwGk5nP9zEgJTbkkWQvJsEv/gf
SX6AJrYIqsAJxIewuiixaCdjgJ8k7QWc0ZSkNM7fMeTwPsdQjav2YHEu3nco2Bhq6TGepd17kjKH
IiUq+NWCTGGgircWi1pbwGCexXBf2gwkoiXZwdsGZGa9jjnT/2odyiSqaAwvTUQNgTWXguEy+uAT
TTXrwzejpNbBY5vNwsMESWSZvuAvQuvY/NbTwNaVYYmx+rFJ1VkKed+rXwzj1c9wzZAPdXOFnxzp
VwjqdhdcLUatyimNBGqvbpk1PFnl6IePsnGaHrOo4RmXZhsx8/lYIOAuj6usV7E52kPCcKBfdsra
L69d8zBK4QIO904pxa3GaVgom0Kd69axGqsdXlOnQtHAfEsnvnQBU4f8MnTwH8Rn16JV4+5E2lrx
u3kbuRu/r88FRiNxI7MYrjUR2WM6MwKglmdVIF+RPjAjN8iQdr6oLtI6vOt7PAAhJiu+cCe3RL7p
52KgGM+JpumJ8vV8urmrWx466hMNxSqG/4lK8lNykSbmu7QIdd5baV9ojAJoVqoS1p+MgyhMk1BT
l1L37kusE0E7IVKWoRwFyWZgsTfMpapr1+5BN0thlyGeMIxNT8w38sCQeBEwRpE2ti49qCLMuVWX
RBCpe8V6R202jcoIwsUZidqy8tO7EYirgesutZBGws+VHUZgQNBilfJ3zydI0QT7q6F76+P+EazF
yYS97j7XDFtF831kP8mL3aickha+h7vH4lWSji3GyIpwTiyK323umjO97GYhLz7ur1b0lrMNIoLw
lFkuzHIFlmr3GApPVr/O5Br6+r2WvkqWMC+8Q2ksavR+VbZLwmhRZUzQ8O+tSmj1RYNial4Po91h
UBHH1z7hVch2YGUjb7vYEOFhiDO0GdiTvVf1NaEsShn1dOR68NMHY4eN6bJMrnp4l2WvuQQkUjbw
oZFiWwieCc3WUSWijg0gzpEtNZzQ5lXeo8vqK9JnhUWjG8yA+4UfQDmKn11xl+YHyzj3qgKJdO1N
LyHmT6n47OfbKoZ/wtH7oLbXrkxnxUiTA4wttOsEH9nq7ddgJ/XZ1U+i8uJZb0oJWKY/dP1HahDm
1qG+AT5z65euCnB8u5OKvVHhHiXidzGcreRX1b83OpM+JPjauvWWGt/Ab65aCZ8hQMAcPostNXmT
2nJ51fXElgrUafnaR4MWNGepge94VY1P0WWLFrIpSluBkTd2vz66gtGdDyczxhhn3QM+dATpieKq
UJmfzDOfwF7Z6Ym1F9PHHBB2VAz4Jdeha9lwj4Fn2FGkLaIeXxK0MW9ZK86Mds6SlWhGmJ2ab0p6
Dukd+wHStDIXFSdA1yZbBM1G1mrwX3r1PHLYIj/pxb1YgYmwU+cw5vNm3UNSHwRQj3xTWUedhbap
crIM3VOR3PcuJCn9lCrMypSJlrwUjG6Z+/MGA66uuPMq+AL+h1krS9iie19+LMTjtHGacrDoI/es
Y29VV962BgKW62fIG+RiFiRXT2NqtjVFOlrhWfTmiegzJSDaIbv43rUPLz5kfp+0D5XDIT4P3Hqp
7eehsIzlD1HEQGVCbSpSfPoPOdmkJJR7liP56VyEbGkMW2PYFRgbDo2I6eOZt78bw8MQtMtILtZi
tdS1VSkezSycG3qwVTgpwzpgxzDsnZq0tlS+G4WwHaM5i1utIFAYCYOXJ3ZjwcKSxkLTNOZzT9Kd
1r+gfJnnNZHYyX1coFGYoTdGkoxUAQ9AnZ5Yz/BglilUinvFI60qLRd5B/8l7q5pB8XUUKjyeoRV
ykaqvHXYvZgalUuKgWkMnchcGDpxPLwbaccuiU9og1LGK6/GeOph3PeKuiW8B5cvTngbm/S51lYr
w3vrxldDOYjGWe4e4/x3xqR6dDqByTvO6BpSNcOPV236IQIJFBG7XhXNxE5ap7SEiKMCHUIKbH6D
M6w150P/FOvoyYDKbB/SZXjs0Cc0cJwH/8004X3K916XzCoR5wVzMRRIon3iCvC/DiY9gHexoktq
Blsx/aVVVDMDScg4q2bh7xSnlXigkAKOANFpfLaUgIG2gl6z856rABJf+MCH7yuImPzHlfvA/tlI
mI6rJK/Lc4x3hPo3r33auCsJhF6ngjOiD4x75RB7ATmfszfVKQQmE2QvZJKCR5a0qwKAA0heLs0i
GuVAJamWAiehcJD4JGa1F/RT4GUzHdFM4W7E4ak0D7X4S9BhwcjnFl1GQ7NAXxm32GiEK9PFUMQn
Dwt0NOyeNenBFa/mizfUNLwPIu6uhplvQ1rDjq88TqVdfeFhlsjg+3LAizXCNBQDSKa8Re9EMiL8
x+kQ6FOXpr90BiriTt/lLlMybLRqcTOynWkpFAwDoeHaGBa99S6Eu5gkbcRHpuwUKaEmKsfkajCJ
JGwTJos4X6Y+rnN3kXfFxFsJHhUwptFW4SGkb0U22c9JKJyYVJa70cTcS29nUnKWysPAgK6FwTzd
40KExj6yHyTZwmQWiIy8YN4oYcbkm8zl1UPZLngBQ1QnvQEh1l8mwtLMG2Tsv4X6pU5dwCt0tJ3d
9+s+fQ/Cx1SHveC9WH5yRHMkqo+VBNs2r+Z8oyzZ5j7TS2Nd5g9qeofamTSZXc5GLcEjoTIynA7w
wrI2o8/Xls7f94+f8SL/9I8kKGiGSZKCKd/2j2nj6XIg1ftK02bGVPIAQyWlYadth4PnsyoxH5Gr
hQinrrv6/VO6y6ehyX4yRniM8hptwC9TQn2SbqPwYhp4Ttd7N4NFJNLIeSiFJtWMcGoCsBtGUFqH
0/WmkRH4rWXaHQWsS1Ekzg6odvmL34gO7Q9P82mIH0cUc66OAuqi1o2TA2sJvP7EEUznylTs+JI6
4xlFlN5Kxhyp2+hdvPQjvCNEFErKfDSMrSqXs84gX6VAsJkcVaOetSEePz2ZR3Gz8nDCL+iKFHFD
lMZGwWs/9pBkeOpcDEyWoniw0vcMM9/OeB3VU260iCmWsX5w9WCWJ0A3A9Lgzj+mEjEgAwk8JGAZ
wQ8w9xcmgcAKfzyqm866TwNT86ZWv4adBgWIb8/J7lI3/ccTO8Os/351fKL1362OGzG1MsaewanF
6hCeAu+CfVi3C6t211D1q9mwqKRuHmO6xZCSoJ0qIi8n5zE2b4FwximAFYsdGBkkTNAj07a0964S
11kko/k6TsWsZHWI8F7K6j3smSKDcyXEKsv+quuvbf7W+tcsHBaed5A0YgtpLdAI2lUPi24vo1b3
gnkfB3PD0PZ6eJF7RP+mvIiwLZHImdFG4va0s9qldsyWIiDCj+LryOvmgnv57II/3K2vBo06roEE
k+DNifj8b3CBcm+QWhHhaiTs/JI6v53pWm77xUmjMc/7bRuDBpw6Y95I+yE9161d7qzKGcrFIC3j
ccGb4hLBDG252SFCivwzRg8KOdgWQSyrYYpEsPvVQIne7RIdxT6gNxsZI+p3C7Kfe0d8AiCgI31k
F6BRKX2KfiE5lLuFtOdsIwI0f0eG2CDaW/uCY7QPXn+OHwsZ2pU5V+tVh1Rx27br+qfYJnlaKf+s
JFUnB80QTUkxb1bSoJStIOZet1d98r/pLBLc7LxiQRGkaCGesgexuEo4mxJms9QwEVfFD0uHKqEv
BRTFo/Y0vVU9MEEFQyFZtIckashnmOnmQmJo9v2j/HKMBU9Hwp6QB4rp2t+PErsCw42pqy/jIr17
ncQf0kzYlD/NI7+8Drl4Fn43iqmgQfr7Opk+lGlR59Fe49zQnEE9SwPZZ+27FO5xDFFQmEZG88Nr
/QUMqsmaJCKJJaBAvYVBez1007wDopusPdzuITT2bkhd122wZcQggaM6+8H08atLarj5iqJqoLX7
pBr9AVNiVeCRnlNG91U+0bQJllNsmlN5N6yof354eJ8o3s1i0/682s3EvxVc2VMEDJGLKMTRlB15
vBN4s2KptA3pPWd3apS92aL7SJizYF6mSd48y4d1NcRzQVH2XfguK899cUJErwj61WKm6lVYgRXF
fYDoM4piCCAYQnbQ8aoHwyznUS/OdMuHwiDPfAT1bgZgBaNI6jHpNkhbSpvriOZVy5jQ+cOuTDKy
UU7FxPyCkJKW7z6QVyawm2IeyZihq/fIqtP+uZK0uRWSWy7cefKdjFVAwaHpBs9BtRcben+XDgm0
JNxIbvLs98ExiaH9kezbvLiEORm7ll2g7ajGsGpOrNRR6drCt17ZCz0h4IG61JtrXT8kFrzPkKk/
n0lMpL0RvX92f+XGx91HokzXcDOp4XFZbecIhnLOe8uJkZOFEDcEjRMyDFckhYOVimjFuVolN4+l
xbyhn6zd0VEH7y3WF12C8DXeF7idW+9E0QwAd01SoJmjjqX5KZHVF2oG64oAO4kvgwq2C9CepOrO
pPc31OEl0IhKQ9YV9MZ9kG8Cxug5p1Dcb4RBmdWCi7Kc8Gy+02Rq/v0a+8L2HxIB/pIidApeXulm
g1AVOTW9ptB2Rn9oZWgvvwPLWimuv4wHb4+PS0gkBryfVqFLF5Olzh41WVOjQ8WtiS8kbyKX8F28
kKWj4LarPDh3HX4hbIGSkB7aWsWfeyvj/ixpPxR9XwwogL5576e3EXKfdbMZS4irC7ZSbQ8iv/bX
pVTYDUpd2go7zH7HULsG8S6ROYq0U2lev791NyeBIWqKqZoGBAzNYmiv3gzIlcw0hNELgp1n4YzG
s21VElCgdXfVDwfy7e76z6WmA/uPXaeIi66FcBLsGJe3UHuAv+Ei0QwV2E7lH4GLa1H8w8q4KQL+
uyYJT6bKneWou9nR3T5pvDAyvWNDxgarmvFv2N83xUXU10X0A93gdtryeTWNU4oniXG0dbuVGxnQ
U1zV/tF0nRzUv7vHZwFIBOB95WOBYOB+BHrfj6u6vcdywYfi6pWnAqglU967bC+HR635YcxyO5T6
71NhqvSZWmJpivL3fVfigd3aLbTDUOGYMfl8sEk17x32nksXh5IKml6aogZNCDTBg0MhtVJ75gMp
Sud0PjP5ZHg08p01+aQLv8OfDIlupkD/fT6VoCSOQBxVjZumxxxEEgjkOt7VMoRawLBoMsAnlDDs
n+URbCid4bb2w2Ts8yz/41T656o3K0Ov8t4ESLO2gbDTipVo5LMMYbUIUuSWpOE0yEJMhN4Sbh09
+poUaro2wIAvGycWwRLS7k5vEN2y58nywfTulRiz4XyuQ2dV8sdY7+2hFe2ydC+mi6ymPzQEDkB8
s3paZOb0ScLgKpdm0Yj+K8TkKFbR+e7VHL+WUnF3RosCB2BUE9I9u/pPr6PMY//3BljsN+yXMjPY
v5eFWnqEKEiJewjCs58fs3HZgifidty5Lwzf0CNxaO0juJ3//x1Hp7rCOZekKoIB/r5u15HyJkVu
tBPA/QRcpSdMYPNjvtttxu/nA9ah1UErM2SajpvvZ9FL+3nIkCuqXjRYkjPq9q5be/LWBbXNHgJj
VWlOiOFudnVf0+BDUGj9K9uHv/z9N/5yX2DEDSsYvp8MC/jvr8yd9hhktsEuq1/odWdj568wAJr5
5cZT85WR6su2/vC0M34ltgLApyjL3ju5vKKroDnVSeWMOnTn7qdXb1rkt2vgzw92s/tLeTlkfiAK
h7FfpN79MIIwnUdrJY3EMm2y6ijhrpHdpYxy2q0Cv2f8obS/dfT8fEo42hGQZuqKqus3nwBrE8nP
R+g/WrHOXVDTu0xwsFkctVVCbnW+zccFv0lO9cXCYxL/tXGLZ0ytHtnHtUadW5BxNAw/LAiAkr4N
yZA2IDY7irmLkZmYwKaLWliRwjN268A8CeGrchmMxfeP+LMFub2TPGC4E4apIqm42WTH0WvJsxG9
I5nOkgK3Zu9niyzaiyjbwiXOKH5RzQeSlJkFD8Tbhpsg33YmklrvqJlUIrIdyCtFPPjRvVRuip7u
cIMDVAggF8CKBeDx+rUqQPBejdmhMtcNCrhuIYzLutjCSI68rZ84PC8BB8PwFJZb19o3EMmjZ8Hn
vUY7YyG5qx7TGY5Snr4XpC0mYhq5WvgmyCNWJg+5jusSngtMbY+6smLm2FiLOHR+uFdfLDpDh47I
7aLtMW8euTeIni9aebAjK1TH3iaON5nx7Cf331/m1o+VpYWpvSJjlshvIBzf1BuilUSpLPjmoezP
EtPwuiIf8U43rq64ghdvwv0MnEKFmvRKSu5Mjld6QlLofigfMy2fjQFTS6d0XwvFlvW1jObR3eu0
ZKN8+dUwPqk3rQQXZ5WiT6kuWrSuEU3KFlSenZQ/YuFSyrhtTYGiFWYeOqNJY9n1jt/+UHaoNySP
/76oYRDD/H8d3d/bi6h1fheIubDFIGpI4bLrz7HuYX1hYgAnLvJcIJ4af06skfh8B8/CngZnzkVt
Zrtc9ddDLM36Pl1HjBcm7/ksX/IjRPhNQYwP0spCaACYfl4qbXCUonGvezJeJc0af6gH3XoIwtwp
+TmRihuROi6xofC94oed4qZn/e9Lmhi868QuSNptJdeWvSHote7vvAanpROzzqQ70TO1yFaZw7Yf
36+efwtHFg85ihq1HCeIeNO05lbG7HxMA5w1NzUTVJPOrd546UNULXED/P5it0SY6ctJdC+Qr2QO
Yxbt308whjhkhaPaXK6P7eLozy/hHD4DOMfrvWCvL7/miGMRsdjXfLY7n4bZ+dysfvgIX3zh6cqf
xC9TU2/DP4bRM7pS5yM8h8d7YRYezTUT1Rloy51n2y+dvToE9s6356t4tgR6gaeznr35c/thCkp1
Vo/ff54vNlSY8XDR0GURtmeJN7tEE4Zjr2ldc2Dkxw7GrGs51Z/SvLEOTbnI+P28X4s4qtnJh74E
sRpX6I+d7kF56lfttkDSz+jrSVTs+GNYILS0xbf0AMaB84E+1zYY40EfX+hkVC7BIpGvCnsC0x3M
vrfSzLvA0RuamXYyntNHUi6xvp3Vy+p4IKgLUd+PGXri9Iz/PkH+/sI321WaMfFL9bI+hGt9Oczi
3XbbOYNDbBoGEBSoeB9MHu6EAMz89YgC/3jN7OfLZbGfHEOm3/Lv9pq9H+fHAgOGwD7uj91yUdg8
Rkg/toUvfrR8R1ptE8W3KfFBj+3dUz9DKvy2k07jEhLWcVJTZ2tUIWT0on9HgYnwGG2siZxY3yZH
7zisUJZu1UPxo1+oNBVC/9wDigFaeZoo7fZoCIdStGB6xDvScpfRk+Ix1zSWnBNyi0N+dQwg30sE
bBZw1mRzXd5b9RtmbGnk/bDbKP9WRjhBkVoONopOkuPq7zfSLCo914MwYrshqhR5tVdzGJP0rKXG
nsAUKKWkRpMepit3BEcNfkbMfRlzTgcIAdVtmnz09FmAX1iSRQttCoXAQ4uxhZC9lJB5Y4z0JL4V
KJW5QSuAnzSqtXAbM9zvqF9KHyfjKPrhNZ/empsbLGs6Wyh9IJT42zNRCvPMqCPD2pbNLFFPZbIH
9zOjh0p5+P79vUU1pi2NK5EiBPKO1ue2q1MD1csSvwh3Enauyjv1S6lvMOP0F67BSHOJ4W89wZzS
D3vpbRjl7YVvN7KyNQN0D9Hnzj35urKBk3Qfs3mENSPwk4sDa59vEqWyreZDSbWNrr97cv5DbX2r
g/j8HLC5wKwhOLKAbvZ00RcL4ssbfzfKKJ08Mgkh9KikSw/bwHsa/LNRrfCPNceNG9/RkqRwkEPH
UH4ZzQuHrjEcheA8ehV8FNOJmdeFCQYEP/aBX+z7Mh8OliF6Dci/Nwu9jmoX3UxnUnjuJOa4ZJs3
wqqIKxKdDtlPEMktx/i/u6JPKlY0rCzCm229672w1rrMnOr9yLiGxkdrrbkrGN8HzyqkyYKZeYR/
HzyKn7RnX5QQMsWgYU3toEEr9vc7nXo4EcJzincQOb0ATju0axBlAQdtRiCmXK+ZiP7wGnxRm/11
zZvbG/VGXEZtGO9wHmYfGytOnG6TNEsRBkLwPlTIl+Qf3j39i230r4tOf/4H0uYmURSKGLPuWPEs
zTUFXa98EDvUtC9ZpC/iSTHBTJW0DVVcVjq52cwJS4JesqdYJbaDeW6LFbJXlTPDw4dtr4zlVtAf
c/UDqH5yWO3owSTtf6Sd13LjyJaunwgR8OaWVqRISpSKqpJuEOouCd57PP18qR1nmkLxkDM9Eb17
RzsmkEizzG/uPHdnh4c42MiZRDswpaiBGUW+hlAhnJt0aBeUMoMYygCESGEd1Z+MjCqqjFaauU1T
5Dti49XqTiZ96BQ2kiyj6dIpVOrgVdP713prGahNjp/dXsiDDhRo2p6J/OAgtcHOu3m8uv7RLm0J
rh9FtGV0BW3A79NXGK0cuy0qhGJytOPgfSKRGjhC8DZpPq+PdfGctGQNfDplWOhSk3JI02Sqp5pV
tEvUdTZs5RBxK794g4/qDsxcsHSb7A7/2Zmfm3d2HN0qA/1ZfYM1dTb+JHH1PbvymoiLLqiGWU0j
vaHjhcgavT3iagcubzhsKUKE4Q2W4aWryNJptImsRaEO9X2WJcNI46Cp8l2bGmv8lHljHzVgBc8O
70a/6+KpYxkGkAqZTjD5+fexmroo4wbh0EObH1EBrPMHUVOgsQ10092jfUk+XULHIXP532e7zO/Z
0JOwLjQCSWocyl2x94SQN6ZklHNm7Lnr6+hSEsg41JZ0WHeaPXVjGcMRlqGrZruit5+HMnoRMp4t
ea7qIbECqzLJflb+DyOTgJuHMrkdZcYqhikjaesEG4M6+2wr4pBBUWc2XUGNRh1mbZSCZRSP9SI8
qD7Ojx869DMzWAs5VgdJUNtCKgMslLrPIkOcHCsha26Bi0W0nUZLvRfCoddf9uuknoYx5y87mdRO
dWXOMDJ0SqYuV2MAaNCrDm1Rbqn2bwwAjlUo71OZNl21FhLeHEEcXrIbfaK7NzOcU5cirNuR7A7b
vH7PbWAbxh7HOwjndeDRsNonyNGIKyI1ol0u0a8sY4wYEbvjakqL5QjB3rXXdXQ3kCQM954RLnMZ
db52j14CdQA8PNYDlYMEdFLc/Mp/cJwIkzgd3F/p3OVt+TAoKEb+oNNm0B2oMhM7it9WsrHp62UB
zd/2KXI3ep7s++GNayqyBoj0YP+Gj9ZBLbA5mnDCxg5yZ4mAOdeaG3mHXJRV3nzKHVn3C7xf+p71
yk8vl5dJs3V1/GhoT9KkbIV2gnrStfWNr8Nm+uPjYM5pKaLEK08jirjphkDyS8QjYLi0J+pc1LFq
8wjZd1a76NPeavJMudtfQYV1NuLkvpPLRtGz0rYoZaNTv5NRSVDvwujB0B9g4FnArceV19ELvJO6
DfWY6+/7lZ1fe+HJSZa5mhSA9bAOg35PFFVjW+GdSCDWfov+a7ihthfhQx3+RUE1zB7l8dFFfX18
QFCkAdEWvVTNQ1evpfGuqzZ2tSm8ZdeIahN2xnk+H/rfYPaa4vn6Y6sXT/5/Zs2elDgMtQgjS2uQ
W2vmKEzUcbrR0dX22bIu0GDcSuee0qP88CA3PzoJ4tBPriPH24YF9tVynu5GdrjXDmuhd9y5Nzb5
hX4hJyeBmk5RQpxrk5uJpWy5QCjZfCVnyzJkjxvaGoyoFs+8ZyV8bJrqRrh28U6C+M5FDDFNngJA
kl4rlMCSfcQJjmzz0jyiO47tZqXf2CMXQwxbmGLA/Cfdncx9Zep5Viejv+OcQdhFlOy4/zRI/RQ2
5PjG5WCKqfpjhdLkYSSZQuEfAJreT8ekUKxDWG6jHLua8D0L71rYG/YPsMh6+FpKG40mtyqfsuIe
jr1W/SA0mcWgtwpgrEO3l8N7uVzI2YNtPlFvTuoHFxw4atda84jC9KzrtpX9IgPBHVa1RXv9U5Vm
8AQaBxGPk96h73OvqKCvj7U9T9O13j5Cf9aCxzjdStnv8F3fl+Zdg8CXjdJIVby4zafr/PS5wvzu
h9tQUfXx6Xm/vgsuhwaOg+MttzQVmMnmHY0w0oracg+KBb73l8Nh3IEPMTBSHpaVjdLuK3bf4Ovu
LOll9D7+xfC4aymykEZyVHsyvFFVNBM71TrwPWT7MDAv8sbJF6q++E+nWA13KlI8AY5DtzaY+O3p
qgDphBoNokwWnmX887M0oUZru2kNOdz5YC67T3pxZZwvabw6+lbgaDX0KZWja0XkpgiRFPsYBXOD
u59mXURorxRE7fby+ozceqhJ2uzxQdCF0BOO0XWDCh6WBdHSV98xEimDLXrk14e7+P1t1JRoEKo0
oe1JghZ4sVV2ZcIHQKXYuu+dOyxNAPQIR6vxbvDW0MCwG0uh14e3PsCl4+Z87Mm91XplTLhSYlWZ
0It5REe67FbQkoNVId9n/mMNzNxYoUnhb5J8Q3Ra1AdT3dyYgUtnEcVnHUtjB5zEV4ZytgyUoLdV
u1elexcBQ2UEzfMXCRa6ARy6VEgCtPnx5KUlOQbUUFVaw3dUTKzqbVHkNz7+rUeZTMiAUYopoUty
iLCEAJEvP2ElHJCb4A5l/7jx3pcOxfP3Fl/n7L07a1QggEUmmHKkoaIRzUbIfcHS9MwF3fDSea2t
leUj5Dbitorxzs1qyMXvz5kM7scCSmxP1nrdG45bQgfdEY8K+h1c+OzTTPftrSTk4l1Kzx0PJqjd
gMsnW93uoYx0vofUYfYSY0XXoKRCC8VocLWhYypjHJLPk+7G6XZxL1NScsA2Cguoyahhl2dV4Ksm
mgALIsEYtJrzauMlZN7zRSvn9cYXFb/3x4EGlopOsiKciCd7OfcildSA0l+mHIEcs34DWAQcZRwe
uIdQACFJuDHmxVV0NuZkyapR1yaAwQOAcK6Ab+b2h1MeaVEHmCApR5xH8DVp2dpav5eNGxf7xciX
bg0SfppmEk9MEiFXwd3E9EfnYAgwv5fOsgCv0REXmvs8+Mls58q7Bh/GHu25Z/1dZd291Pyraf/n
IaaIDh3MbBmklSMCfr3a2aQ9dGGKpeojnxDMY5QMbjmLXTwozoac7By1LCTHDxhSc3H9KQlQxi3S
+XqI6erwTkhz4yuL3/tjZRmcFpamyGD0JvGapum1PnaJvxtoIeGNTEfC33aGvAQmIUyK5PRoW2/Y
wN/euhcXGIQeYLqAJKhJfT+mnCBTU7mB32DDIFfW1OO08IHidW0u4Ga1OJEJQYl5Lv+CX3v9tS+d
T8RFtoGrKRR9e7J/cYyRzDxvvgIEyzq2I4ps5X4MXwoIR9eHupiNcAnzlrRdFF71+2u2rh5bgQxG
JoIjNjRbRT0FNNtxDduPtF4gcMoRWf2YAQ0h8fbeqxx+J9Z+KraBQ1AAG4PrR8oeDX/p6jth2/UH
vLTizp9PfKaz26KXpNiIktQ91P19zVlNUEyMyEkGidmjZnZ9NHFqTNYbcpToYiBNCZBwuqX4Z1B0
G7w4zeJlyOZMPn12vJb+xSiajAEB9q4gQCenR5JUvmT6VSDqxDm+EFa2lUAzpMONDPnC3KEn8s84
4p44mzvdxhTH0MJMFFSx2oKTQbKDXc5gbdW/rr+S+Kk/Jo7tSCRv0TmeNrhGGWZD7XfpzlM3Ego4
6r6Il7l37KqjE3yE4403u7BDeDOTchuVW5weJjFE2JRe0yhRiDjpskFXqwVAvMenBlGo6+916QZn
a2CKA2jOEg2173NYxEleUbyLdhw/vvzkoyqQYRqfLYkXUKXYdM3LjfD0AmxN1wQcgSKtqgoBse9D
1kaTDijCANTJXrpOwy/2JZXeVA0b8QprjL7A6jNHu7kMYAjhugDBUC369zEPZ1HnLERvA2Tf6Gkv
DsH7TfDapT1y9njm5EyWtN4ZQqemra03y9aNEcbKCZx/da6zAuKy9ljOOoYePfpaUjnuM+OFi0GO
45VpJ8sAdYYbn0gMOF17imqqTBfCZ/zf9/mKsAaWI3b1wQI33wtdMxxapXvKbUmMtAA63ULvgOrr
//6YRpHkn3H17+N63UDAJ4FV0anJijFzDG/MGREPR/X1d7y0vc6HmlxGZiabTd7Y4a6XzRm52SaS
PlwsjFn17jyiLHR9uEvdEY3g0QaAhcIfq//7qylBaSqZ3sS7AeSfd5KdYZ54qIei4y/kurYOcgie
DIcJRgKGcTdGvxBPamxqrKhQQwKcOLn/Sls3+xqK2o4OmNRui/Ikhy+Ek0r6WQfb3kOT4+Y+v7iI
zsacrGq7ctwupSixkxzq1IHgtivtZ8mFmwEtqxA5cz/p1tf2jS9riE/3x+o9G3hyAWd6kvuKEUW7
3vyrGnocmPecaBJszVo75e1W7HuIOIn1aMfBXEqhQzloUcLVzjGnocuXGD8rtDoMNL3Sd7g+c2PA
SVOoOuDsWJrjDHLXrFfg9UshfQVt3STDoZPxN0msuTDP82j/5M4WdDCUcDRWaNk3HmBEc19mgEDm
vLyBpShtOOL5PPup5R/MRIpJqmdUGw+PMmptCDcXN/YX6IgbczNZ9l6ieKGc9gEQdSQUUeGtB31p
j3vYBcKS1LQ6OHHDrtPwyEorNHbeQ8CWSigMxlGJiR+yZtY0KCVXaxXVtJiOAJdEjKcbBXgTubyC
6SFpcaRTA/zeayAsxSFNzqPPyRHkn0UH8zh19548zCwPHx9zbyTvavNu40ed1XCb6n5hM/QAmfBX
AvVeLugvu9ugHO4ViQmNkR50wKvL1kmhrMU3FS0KvznGHNVKegxcOoA+QAQ0e6GRxwiet2jnYjQp
UKuyEm8S771NQE6laz+l6pdEC1naegGmLjCRhoX6SL5lhO8g5ZpYXdYxDpAbX84wudPXEj/bm2+j
f4AgvlH5Rbdy8KY4Jp6xa1XQWNWabT7La2eBs+587D9M9j20iKchaldaNi6KzFnyCB3VQ4sZy8c3
jY4lIbc5/JWHNro4A0XHTVMc0WLAHQ+Wx3GQtFPF1A5Zf3BzJ5wp+co0ilWgYtpr+HMDELYUbZGH
gBOLlRCLkD6vL8iQ3i42s7VpvzkRiATU5hodN8AEwwcUtylKPgXeaZSpcBrmEqD5+vrR80XB+2M3
or8KoFim/DK93NJW05vG1OOdhmqX9+LHMuoJLy3tKB1BDw6mhQoBjOu/ktlvCB8Ld9GQ5+etXRs1
B5ag+plGSwutnM58q1pa+uFSqd/i8oONVFbbrNh2TMnNVuQlFJem0IeUbcdWFfWLrXUW7qWEkhjs
OuiU23tzgH7+UiIgbt+hdgjSVAvnPep71S8f22Y9h3Gx5yMmN32uLx7e4I7QlzMAG38hz8+ews26
wm1tGVpJ8M4MCtAC08XyB1kv7E7p947Bv4g+of+ApKHYThNhcmFkRe5lnatjgKA9tQQAHbX2poEO
tHHZj5Kaijry9ZWiXLwwaJJQwyQS1aZItUyWVLsbKXq4ylHJ8rtWepWEhk+LYrd6fLbjblZryaqj
a3J95EuxrwLZDuCQgVz9tHIa07Qx2t7mM3fPKnoBHClx+VwnWyvLboRWXzqtf2wHVjVZigBlfFHj
zz4mpGN59CSL7DAv0VX9KJS9TV1YNaUnQ3lBpgALvZPmA6QDgkISaGA0mpKiUYrp0oNpHVn4dhCu
THdTpXjuqB647He3/DSDZhW3JfbM2DQT1Wo41UlYtTfDSbKwAIhAlGq4z/jVcYSfa7NyJLrGooef
ee2qRewTmaVVFf7VuOqdX2BqEqIANgiRoeA9yZN5jmwwfTPdfZMsWIRyhtCI9qy1exeM9vUvQkXg
0kXF8sNgQeQJU1JPrY65loY1FUW0kdNSO8JqN4fXTijd+59y/97HR/xludWXFVovkv5ZOdqStCyP
5DkYuaVI87lzfe5gcR0LNEjiVRs/4fKSPrJI2UqRtbb88c5DUK+hNhx5Huo0+PtE8UYvYDSooHZK
I9h2KLqWdnQ/qDKapOtBQpGvSpVNbPr3Vu0jAxLNuzhbAGuYVUM1r5DpMCpXoJW6zl6YRA4h11CT
4P476Os2aZcxX78RhFcQ5x5KC3KX/VCVleq20EZGXKTlpSK/N7n2O1aceYhllXPybGDw+NaqmAmr
r+ieLRsurNHV76zxHmVPhb+wmrkaktmv2hH7NFBPcOEi2fzR4zagaCCQAUWNEX4ExWkQOu6Wse4q
DButfV/sG/Iwo2VtdSAK6h4OxqNjnjx9W5v7usYpJVwEwadppR8FMqmN/WJw0cltvfLBhNmpvIBw
ui88d2MZycxESx5GNna1v5zH2lvWzt4D6Fyg3lHYMy3a8YdnoikDHzTL3qly9mCtEnuYNw02ar29
bFOIRXw+E8ipFJozTG495C+iEg9zBAvyrc73GaqPVIuQOgbzE/PfyjA+uShC6RF1j+41cB2gDt1m
cKVF030h3wFqBuaHRKjRYPMcAxbzrJfecxYcqjA4vPFDxGv8+0Jkpx7Itl805UX1dg7eP8WAKiJS
as17LP+tx83cpDqrf9rJL9WBkBifch5UinB74j821L0ZqXdetacatiyMj5Tb10H8zpfX5UhfLl1a
KeIXqA8LQJheHcLwvdX4Qj2RjPVSZAVCHMDt1FNpYhgnHXU0kcFMjA1KyvJvDc9C1lDWrAniA15E
kT97qVonwIm9997XkNB78Gq0dSVYUc5+zAml3L3sFY8jjmit+aihwqyZ0jKFqG2WDCoBEAfTa+on
BT9omUpkroWbiP0UsN60YG+2aw8tjq8YZXDuY2L47rNC2EEXakm8n0781qo/Vfj3arkVE9alyQxt
FdOSaL/tbK34ki8SkBxZ/2g4rlyCz0p7zDNM66QtkOi5lu40uuKsDIClo/UIoCSzf/tlz6ugC/dB
kCW48MVwQnBfjRAYQIuw+MjjFuXNQ6bB8jZv1C0uwWA1aofQDOkw2n/0V42s0VPNcuDENDiU9EG/
bT0OaB/DCV8onnqPGouVReRb+dYcIJWzzyxdXhLmH2LaoKHdI4gmLbWOdRVmaw9nZgB6i8w0HwYL
9cNbIIAvtvgfl81/P7L6dcieXTb6EAaDagWpSPvIwELPhun+VNYIR5H10h9VnPze71aWimo8bfOV
jWzeYHkrsQaklugV6sxNudQvU57pY6nwpWT69xBFpjXBslekoBiD/6A6TdSfu7lnPhLvZRhS90V3
r6n7xHcWERtbChFIeAZ63bBDWZZgGK5fNZdKesR2ZOUCw6A5k2zRK7ShqAo/3Lnpi+Lucbu1m72E
7gCVAA1S1/XRLoUagPFFe9KEjTOFS4yDpA+qYgY7Mh7k6Eg0ANHqCBXYN17rYs1LFLsg40A+gcz9
veBgOrkV9noT7YYq5+h4DcZTTtAvMqcCRQUVxL6CJnsf6z9IQm0kmgmuO45g4ade1T7BBMITaLJJ
gbUcKVdcn4hLWKOvYtz/e77JvCsjcvZ1xvMp/rtsPQ5cTn2z7dP4Iw7MY+lHzwm0LzQVZ2Hz2afJ
rjXwWKo5yrEkVH6U1rDljCaCXRWZdydqDIVjr4gZfg5cPrmLe0uAlQ/+Mf1HRht84IIW4dXNxtnF
BQQixRGFZ1mdAsFd3U/GwivDnZ2+kEKTcxrWUfcPSv5x86tejJFVuGPExzZ/mrZvygRdZiRigx3H
uYbpNUhFwkdUbEUh2pAeB86cvjj16fv1z3WxagusQLdAvIu+xuRzWergy12gsXCh1pUi43Xng/oS
eMbaJ27qMux3umMWKP9mw5yNOylFjohK9A0ovJ0Jl51gGUK9F1pLguSb8LdLZVhVsLltyu3QCCZV
4syTSz0e+ZCdTF3mKQblp7ZrR79Rjb54BPwzzDS1QvG2J2CEqkyTMfCalU3XC6Ee8BGxfyOlulTt
UdFJ0FkxZDdTxXCpUJVasULqqQA23RN8I6Ch1Kvcr4jh5lFqiDPlj4P9bLxJkRPofGjawxDscn9p
9ntKNkiJvuXau6Tt9PIU4dDW5jFipvF9GzmgpM25nyA4LLcrGXBOE0XI6aHA5je7pokXJlh9gW7t
8Fv4CsYo10FcRJlirv5yKNTF3bHEq0n7BPoZI9woikoUC4zkKXMwjDAXA0YAeuvNOy6PEK8ztqhB
Hap3/0bSb6gPDRrCaFWiGHhjv1z8yGczMamzpX5m0GYbw12RLH0X6K0nYHGRkyyq5Fbr/OIBhCGX
jdUNZc8vzNzZLT8iOVg6dRvu9HCbG5T1kHVGimFbJdK9pJ6ULsGyKoqXDqAnYqkULZiZlmKy1h3E
u2d6i0os7tU3mVPiJf9YDqbMfca2Aq8x2VB1kitOGlF1/upmdu9Oc+8jZRmn+44oVfUtccfK2duA
ag+uTemwTrjxby7Ly1ehKaoZ9NJU6gvfr8LGlesxb0GnsLE5NCkV5kSIoWWtXaxQnB9Wl64cQrlB
e1HqnQerJTmS6GZUOoCrUd+UvVc8z26cbLbYDX9Ozz+PJb7r2XfzBjXto1gtDmh5YjRcooi+GeQ7
jJt+1f4Sq6DaXyjempROkvbDe/WO2CiE74z0fuHj3FvcOcmPobjvcVWKMMibURipWqxKFkqzk3e5
s+yevZXx6CPVNCv39VHBExQ3V3VhkcEc+q2zl47aErzuJnmGH/OZv4RP9iz4YT4bb8NvrAuRkNqB
gVgNmHyjAEdn7CDcYrvn9Fg8N88jwiDpDLwGUnjhEgG4G8cXDLNLUwQqWtUVGPZQWb5PUVvFPe1j
OAea8lvKiV5jXBwsVH79hxbelSacAG0OjPrZ1KEB+Qv0nQYTEcPkh0mCN1gH39xZJcbYOkmcvKzR
mmT/N3V851TJT1t9K1RUaj2SKGIjtGNEH0S0+/pszY9j2ERpFXoBWYeK61wtYfcMQD3UT4K9M9rY
bmhIBgZA+z4ycuIMq5gkxeWd8B4JSa/MD+BiRdbqUinPTP1XkvdP5QBwdUB+TuRVsIGIv7p+G5MC
5pWLSibiSI9CowZK3ir1P1mK0KwUvJgpBYhkGKY4QMtVbNULnxMPhqZGMmQRq/EzvvxG5oce6EcM
NL7wC5xvMoUgeg87B58ByPOm0PtF5aVcBKhx4hu5lIzNIPkro35swgUI7oz37pQe8WVOCqzoMIkM
tna9aOMUn5Rf/X9yHUJXitck02a1tLx9qBHKe2/slwJfKNKGuGysOTQYhFGSAO8gPPfk8DPun1Jt
XDqE2KLKlFNL8rwTwYPPq5ErVcG76p1E7yRQ330L6dAajQMu46BaN63+1jUUeDgncunJS3CebxBJ
DZy5nKHaXrSLYBzXVvaMathdgf4xKYNHXWDwcJujpKNXJ8wVgC9Z/MWoom6ovI3t3lT/HtL7OMZh
kuxT6VDrHT7+TQR1tpYnkYw6Sign6VwJ8KPAXQjYDQQCmnAgUcjfib4Ft/bGoBfvBkQ8hDaObSHZ
8n0D5Zqq4ZyR0NZPIAbBsSDGBrjwn7zDp3xTxU9+SnZVHJP0bSx+j0TPfAt77+EqTTZw/XkM8ZJ/
nHn/PM+XfsDZmSdZ4dBGA9lWI2/pPxAzZos4f2jZcl2X7NTgpwTxBs0iJNueLGQrqMXKA/ZNKr0m
dVbD97ZeuQXn2qhsAgczoPgeObalbRysFI3PkpJRQqeNH6VlN0iLuEPu1ztYw2uFL2FY7yrPv5dx
WYrMbhVQeIARptfDPMcFghJ3vReLxvDUheQfdN+fi5O4XyeJECQ1/geAkkvFfaJNQk4q7VAEJmla
UyWpXipAlyNE+9UuWIX6S6g8mtg5ZFp0si18hWuY/LgrFM5+QC9PmG+kuKaCY5VpqyGraOZ7q2O7
pytjaFb8fQcWIurQPddd/tGZhH3J1qPuJep1OtUbooRZOJ5s88Rh42nYHxQWYDtcmnXMIVoXTV7n
hO3CTDTYuoeguQ+h4aylnfmQjhs7hhQ0Q19pk4hDSlvXI6U/CH1EEZC0MLmoqztP3Q/NS1sv4mKm
vSq1Df0Pe0vRu4uETPFRd5q3ytl4bs6t1pyk9EkKpHvN6R50Bb/sMX+7vvQuRmRQ9KDrmqYO52Oy
E0JFkbIq9neBeiwLTPGwWq3CfFaZy969cXFdjLvPxpps9cFL5QQZYRg0KDGMBgi3PWeo6JyICJW0
lSPn+ttdxBeooHdkyB5AoKb4Hd9oy9LzCvuQqlRRrV/gNov2VeUALz8HdUe/tq/ekI2MouO/GRlU
A20y/kcK/H1iA2Wsi1xq7YPiLZE8ar174BRBd8c1gvGahB9CsYStVN0Ci1yQg6N4hB8esFwIp+oU
TxgbXS3b+K89+FnOzUdbHrXycnBg8nmbyAFyrn0Y1l7VVBb+KUQlsk6yuxZx7uC3a9TLEpuafF0E
Bhe/vWgRyu/M5F/gLTWSL/QI0e8yCD+/z06nVEORhZV9YGrgiKuUhQvuandjIKHmH7qSfP0tQUhS
635c/zCXFiFAK5uaFmqSyI98H9nHgghNZRZhaZ8S0emhiE+LhKMArAFYKyEkcH1E/dJhdj6k2INn
p7vdJ36XBFDw4Y9JCdpCj3n6APAvUtY1IpW6/azY7xoW5eMd0F5HQuUky3Gj2Gn1oTe2bfbYdc+G
+SOzXlSkzayfVfkedc94KvhNTZ0crUXl0ZA3HhHL8BBVi0J+Hqw3qX64uay/yjbTm4peICVfZpBT
Y7KHFU3Pw9CpaEApFL71ahOAIKhAtSeH3DTh/znIrKJmkmzhjWspcvlZu3Ry3HGdlWChQ8eNvd1Y
1QSE5X2LYiE1izGG+kBdtfWSr2S1wfcnMKq5BbEzYdv0pr/o7BwBpoPUa3ehhoNM8Hfr9De+1CWy
COrnCkwhm5SR9fH9S3Eo2V2R6bQ8UeRiKyjov87bhwSa2NzDj8FYVtyIAXzUp+tr5ObIk2WZhaWc
oB8Y7gB/cDzy0nC1s/LTrd4G0G/RturWLFAPvNtN0Nf/Z/AvCLAmCNSTj4qagGvFShoKTk6mQEbd
eUfoqFZx765Gea9TZ/hQKHeqtyziLhbugGAJ8PHXyJPXtnqtNbrSDXcOHhB4K4FCKhZYjUAfQE6l
aV4MfG/slwwjjBsTfikEPB95silHVKIVuQolwV2o1Z1q3rP3ZB2jWBtnh3SLWXxDIJrh+i4rPzsw
KwGoP8euFmrSLTvj/SYC+eLJpABhomSBXOxUAUuJkBAwsfHZeTZuOOnTlyOQVs45DylhthhaKpa7
vjENl1JJ7WzQyQfQKYPgEwCpljq/ra7V9FMlDs7eK1odov9YHSx6svFBdx+kdi9tROvDzqXVjce4
+O460TiXgYD9T75G3Htxy1MED5Eo1lR4dv2usg8hVCZThpFwY3LjQ+wVa/Cf4pngVKkVhuJQlzp7
U5V4RyTKvM2MGw92CbZOofCfB5tkClHX+XWjefEuz0gR6JhXOnLCSso+OQbAcZw+XMlYfmag0wE1
EfZR23nxqG0Zw6tL5OcY/VzFAYY8AgXrjIbsjam7VE5CbRMEP3I8As/7/cyKGh/tNhl0KMJpfoN7
ZFTSizSRVa1mghkP7gkUz04qT517MopkUw5A8Qi4ZFi9159FfKU/LgcDQX4LpTMYOpOoXS2HdqwG
PRRWuSiHuO5nq6yBqaLkcX2gy+fG2UiTg7ronCGRYtzoJEQQBWJkadPMNegDc1pSpYjANaQGXlbx
jYP6YqpmEluBxkE8Sv4DsZqpVYMWNirHuflsZ9G2dvdqAhdmay460vKi2/fRu0u/22l+tt1aadcF
WmUNYhTpe6DisIF0ggA3Whi/HQ2TtGN8c/V+IUq6YT1QvWmxtoFVTuEjs4WVIxohmBtUXK0Oog1B
3s7j4Wilry0uOba+FQJZVH3BgvnRuOnSR8V6FCuPUAeKlIKCZnlHX03it/T01s79ktaYfnPwu2i6
yiB5rSkgP80yvzY8yqxQzddShQ0Fa9+vf/gJQpjyPu8Ir7BFpJDjJbMGRRoHd9uqnlkBjid5OauN
cJa58kqGSdTV904vr5J4yxTKhT53us8gK5YZoin0kAT4J6UEA9BwgPdVk1tZEu5eKK4iHLjUi5ek
wQ2XRMpFAKfvPixy2yrK8I/BKUgVRuL7GMuX2Hvzqx4foi/lPzfB32rwFkXTiV08ZwtXSbCsvM/U
7+Z6bGJ+uwULgR7ZiMcFHl7rMF22/V9wVJDLKOyTAO/ayClXJwGREE8ZUU8SpSrK8tb4aroPlBvW
hJjklZxeUWjNNLrhPbjZgI64728rjjqLemKYj4deM/eagWtVfyr9bH273HDp6hNHBb0csYWmBejI
GEw/Ugr6EcGTGy2lfJ0MX1I0LKGbkLkLOr1E2TCQkU0lXvyDJGhJWPQ5eNftaEHECtZUcOVqT5yY
S3SpVkwJR2NAfZEgr9dl/Ag/gXlS9xH/soNAP5CPG6fHpXOKqqlMcQFuDIYT349MRfCBLQ9OMOqg
0LGhhdfJj1J5QqfB1A7Va14/1cWLUhx6HxnWg6tvpBShyBvJ6cUCvACf0z6E/6Wok7CrJQtB6EVL
djwLTm3t0sUXRG1pjtw1DU4JSr+HFzbrDB936nYlHLPURl/6g7bzNFwi5dzdAmCyA3ue6em9dTNz
uThPqgzoEPyhaU/x8ekYeHWkQE1rwg3BAeqqtvNAnj70u+tf5NZAk4sjajS7MEqw6Qb4LIpeKhrb
qZcuaYRUyDpfH0x83emJBRn+v99qMu2jVocpl6NzQLjdNQ6ANwFWyPXj9VEuRTQWnScZiWo4+FNJ
ojQpR8nBM+dByn+JwkNEQw4V8hcp+WQGQ+lWHVW99FbE0ILHgNzb1PMjU2opGBPCANR+R70Ssnih
te90NHuosQDttheMmxRbwLjX3/TSx8NOhVoH4si4M4gA5Sy9JdYw9UHCM4y7mDqqGeMB74cA0f/T
Prg+2MWKjtgVtNwZCnTK99HKPoo01zZgqBCPUZEGVcCRKgr+oXXkKnWqt6+4DJiGDLn8/zi6+Apn
72p0cmolo/slPkibRA8+HOCSCugmiGjg0gxensAUAHYsra+PfXma/3nxybIN81Dx3TbjILLXanDk
bQkhVPmggiq8PtJFgPf5HE+iqzKOKhOtNsrRbb4AKmnUwOeLrbiiq+YN2hUU/g2rycqLO5GlZMlR
0kPMRdNFyrzfeJqLAe7ZF5+sr6J1fEOnlnaosnJR1H9ZmCwKBlZJnmD05n1fPfcRwnF4c8JTBqMb
zAyBOwdupsc3HubS2XE+M5Obw1BdoGoxPVPgOZmboo9X3wM8RU/h+ktfOj2EZDBFCEQroB5+X2eZ
1RlWn9OgoCEQYlaEZnwj+tb6nuDWG8xVMzar60NexLKcjzlZ20WmAGYxRAnCfZaCVd4Z1KbYYYp6
AgCqy9E2MJMfYfj7+riXohGkRCk9OxDAlCnwoyhG2StddDSJ8Lz83TS6J8E2U4D7UnbvrH8DNEHw
mY3Ey6IYN1nctJeTKoCtKoRLKXbI0UGAE9U9YfT1F7tE3gcVRJ3MxtGICvAkdwyUMldjSXEPVbkq
e0pYyU81+B2QFWmYowabCPRnIUodtbct9UPfOcvrT3DpyDh7gK8vfnZalYXuRr5H6IVAaqURP+O0
tBS8mJvvaopZm16q50NNTqeks51Q7gMaNmiDz57dIFy2zkejoEFcdfdD9yQOhgjrY+KIujNhVRUz
Ws0FXWSjNeg51ndO+1vhCc23oNTXWSUhmessACIudAep5h6v8SBa9NqTgbJnRHeC1JaaIeDedgjv
+poQFl0bKXv0ScuVHrneTN6DZHkas9/BmM8c84iBHn0Wddbq7wWYN3kwICMFhPTppvTzVRw7cy3/
XcNe82kqNSdFvosgdHLNbzUjhiiAsFuvfnXCr3+oL8nJP6bPQCOELgXSqV/57tmXykv+llJ30a7J
ECECPeA9B9gKmwqGdnGFYyIKfW10aB3j79GRd72u4nXUrXwzWJSONw8Sa1nRsyYLClA3cc1639h4
JFTdnC4nQj4U+ctkIRKVMYOig9bL8JaNP3X/FUk7sAE18edrBruu9Rq8fzthDwVMsF22gUjLvFkc
gA+Kmo2k+wADkMSTcfq95RZx6dSj6mZCLIFhg1vM91OvrUajtjKU5QAx0BggsXfgWySbWP2Bhc7N
gtulk+d8uMlhnjacsehxUsuGHt9uYzCg0CPoO1cIBFJsvf6NL56v58OJ3Xr2jSUZ/+RyHMLd6D85
rHkkVnv7aCbvsgmgV4WuFL70QNivD3uRaXY+7OQUav26z4dCIbZ2ThbJK2qGqdJih1rfE0P8F2nn
tRu7lmXZLyJAb15pwkkR8vaFkI4keh+0X9+Dqq5KHZ6AAtWNBG7emzdxGCQ3t1lrzjFlP7puJJ0Q
sqeAHmUbijcAI9yyujOxRYBaDKpXDq5zLsJ8Jv1ulWqv2P5WidxQbDjUcwq0vGN74skdXB3rbDrg
6VFBTZ6EIxgGS0qFcORQ2ZO+e3+xcq+2n/K1ndq2d7hzY+ejOTNnnx4S/7nWYnFoh8gUBYUZsyNG
kthKYK3YMrBEwkyQeD6/v5tT8zMpfax7KGSRjy6uBgu9bTXfTGBi7KgToUKkekXB/SwI4uRR8+eV
FkM9CaUwyeYAgos9YZD8p7LvvdvXOYbgoHi3a9G++/3WTu4h51I24RystpDP/h7tXQakswv6dA5Y
AM45y1xw6c0uEepgQ1QzCbORKee5aPa6oHWZa3aGMAd1VOc+vfn2ltPrzx8zD7Efn17Z5lZejTQ4
qvIRy5iG21IHfKevehEDpV0/gROI4GluM6n6LsmwgT+7p1vmu84YSwTKnJLY68A8/DYA/PgVgo+F
hwo4KLKyfLLER13c+ePW0N/VjkUGDUApPxzDixpfrogpCtKRwwZ7hHDZXvTZY1odvahRqRHRIRxy
J499u1af8/q69x1VvMvLnXS8zdTAzq3rsvdJl7vIzUMiP9bJ3dF/qgg5DYAskqY7pVhqodrg3PKl
d9n8CPpH0affBguLsxQR9CTGp9pX09zO+dCS9KTR/mGlEMzHLL5rq6vKX4P94HeeBRbPk/w/7+rH
U1oMnHYUWiICYPnSlEjHC9KKrPQmKlZQy8V4XWqrIV93lgMzLUqu6vaqO3fQOjkHcL7EHwCZBYHk
34NlytR4Lm7DbgxF0sdvmARmNQdlK6RWZ5Fopz9Nem6aApGS72Vxv2MO2cGogKAh6wkwFOVeenzR
7hOixiByM7UyYWtsaWZvSqlTKJJx4+MWF69nJ9DsXJulZdnxzEnnpB1F//G7Ft+MNfbFeOwU81CR
9W5dNeouGjFJ7aRsQ9JwGK3ElOAIOjCZ4G6G5CLO3ltlc2YWmbeN/wyG//yI5bsQGrVqZF9NZkSJ
IFIQr79ma1opFeh5j1BKxwKzt7Eeu8GexmRfSKliU7b9/Wec7ALpxqwZpylsGd81zh9frhIax6CX
U/OQmu+GeIhyNLotIEnh9hgc+nFdd9dx/6nL0TbTrlXNKTQHEnu2aiwA5+G4iUTspJAQOMed+Wmn
Fkc85P9T9lkcFFXBj/PJkGes0o6KCHYm+sasImidEOmeJf2cvJwqyWCqzFk6vNihEQpECBCC9MtZ
9wlXv3wswxc5dulRxqTCn73eyXIP8q//vuBSqz8ZZt+LQugfAI9Rp62LG5FpqMYaaNE+eBzQuoHt
I970nEP/1NpMG4vcPCzJ+G0Xp+FANjsxNmAn0Y0IEfbG72Q5syzMxaXfR9fJZ/rjSotnalXS6DdT
6R/2kr4pjdu230jhyhrtxH9gfvv9YifL8T/va7ETKBN5UkpNLA9i+tUlJZwVXNBY7+bg3DAwgE5r
q2lK7LqQNm3Wut2k2mWIlVMjVA89dZ0SdpIAAPr8/YedmnVBfqNdUtn9m0sLT1iLghpJqOJL3ZOt
y1lDZ6n70LrOjNcKQeLvVzspeTD0GSJIDtRsD/h7kvdjCSlgFdaHNvs6CoNX13vDF/B/QzT51KMH
oXS6cG9WBLiRanAuoPmkSOvn5RdngWMmD1oz1pAMZwlSP6AxsDZasw97vOYRkHN/b7Wz2sTcyNFX
oWmcfvYmgcpC+9pmk1vHw4ZujazOqaLTcCOkZ0udJ1/Ijye0WJfScpTSDr3J5azppgU2w+A1GjYU
sI/DO3T/wJbyapNFojsd0v7BwGDdAiJ8mHvLUjqbuuXC/f21aac2ctSYOSYrxvyXxXRXGXGtjfWM
QkKzKcgfx1R9xCMdWii8NdkemuxaCWRv0iynVHw7V+dQ1m7VHgmVIO0z6d/mjiGN6s1EaPNQ73xl
dASqm6lml/1Bx04fFodu+DMCTtFLuxU+h4QtaQQ9U4OBDHkjQ3etc9gu0tTtFVJDI6J/WImr1mLL
JAPbzFd14nsV2XBze3eGd6HaKaKOsOraO6IHLJtVqvpom/NVb042Np3fH9PpV/efpzSvqj+Wqzq2
ApOjXkLyfGr3MGc1ASWfum7Y2ZkZmdvnWgAnNwtgRxUguzNpdrkuFFaOUyHFUoWVaOa75IBcCk+S
j7YYfALWx1xJI0Jd00Tt4k8c2ijt5nGCUfr3Wz/7SxYfdp2nmlhVBI0b2ggaQXXF4NkaZDITr9L4
eU7oBesX+3e4BV2ttPA+vQJ+NtlYQS8pH878mlNlsZ/PZfGdt1oJdQlAGdDMXZNQw5D2HfQ47bUT
d7OoS3wUJFyRdkuitrgOzq4tJ4sOcyAOuDKiScHN/D0UcEXGxTjOzLJkFSkv7A8mKtbdhnRNU/2g
hl/k+pktycm5FTkXFhNLpLe5/Ei1tO5T/6iRjBR4+viaCjvCHzkGgtiiYZI3X/01Td427d2zsb+n
Rv7PSy9uN2ub2q8EaK186Vh7IXskEclqxRpbJOrB39/uqS3Cz4stju+h4eupNrSgxfVo1icFxSUD
i/bP+QiE7w9ouRH+ea3FsBasQquJlqWLXqeExRYu3pSScOEQJat/rcYI8x3DbL1ZapTEzS4gbNSF
ZkZt2+reOm1lab5DeR0+yBHQBiufM/pHRxTwVyaJo/Atzjgvi0i8cXpiuic4iadX6bV9PZOIMqAe
IUSGmTxRWHtEmyanditUdvjGZunKXCGSUBRVYX/TpK0HSWKHjljD7DhH2AdYcbLuEX9uq9wkmH0M
9UqOovvR/FZ+q2AUUqWxUWJ5EkyWNKIiSZZ3t+msFJ30Lj2+Vn3n0qN2j+XxyqRW18VUTcxqFWvy
OvcfR9G6M6jqWuF17FjCOVTd6ZFFeVahAoVqYnEq7HUp0oyWjsxMk1C+NIwE+BdcCobEWT2fLajL
p1Y6E+E4CWt8vewV/v5wpyNBnHk9K6QTEC3Cp06Ib/g+P+mEkmwRKrYZAKFBrhB7o4YF3ItqaBRX
KsmI7rwpmNYlQd/9tjtmjlk+Bdpr232K57KoTn/sP37nYpsQhVrfS2pmHhQltNXAvB41ba80gsPb
JA2kGiO7zKxtOphERd0NRe4WLJZnPsT5YfzzdWDnRck4AxSWm0eVhrcw+ETOzlqgb7AeTY5ghwSI
o5CCtmYGgqRwDOgYIDDgubSHSGhciNzZ1FAX7761KBpQkA6LwNA+zsd9snwifCTIjWgslKroBuVL
CGyyrTKnjuvNLOVhS2bK1yJQITdriOgNANQFimtw9yGLf298xvpBKC8DvpugIyelhyaLB4WQGtwO
fv46QrvlpDZjvubPBUgLq7NOpGBpTNtZMwXEaGzeG0W1leCNyiA5L/HxA7yIL0Z3aXxIxMorIX8c
EYhGuFgi4+b3p3tySYUBBZqBCKs5xurvoRjpRP21Ak3PTNEvE/UGnx+9OhnOZS3cD3iJ8/RtVu9E
M74GiSQ+vRyxmYx2lXki41M984NOnZigUllEvOlgsZbRe9ZwNKdoSItLRciufaY4Yd6XJUinOGPP
JwehgBlswEGQAeIVcJsR6DVebZVOJdJ3Uh4mawe8zAySM0KWkz2/nz9tsSYIZqQETErmQZQKDjB/
xHQnS5u0v9b926y7YViAFE7TrZUekuQ2OVu1OeU1+Hn9xTrRJ0InHUUWwEocXRRxovAlsxdnAGM8
oa8aEtUG1/LMC5m33cvvz4L9gmkETuk/sAexyvwqmzScavLNrLBjkGTjjuhJRZzZ7AhP8/oT+/Dv
lz21/v686mLqOQ6K2RSaHF4Ox3UY39b6nqHQZ6/pOb7xqbmY7FzSyyUZle3SUgOarBZBzwsX3B73
haCmtba4JX+/nZOiVgsjFjI5jaG9JNpFGIFTCdfOwYU3v1W71zqtHMIymBGgYBozwaLsXs4cqU6t
az8u+m1e+XFWiBKpUacRCPAs/E/eqB75nROXX3zE+rlj77lrLXZnbZT7bXbs6gMBzzlRqYNPuh9p
02ucrcj9zzzOU7PEzztbfIrGOJj6IFv+AW8K1aO4fJn8GyR+UvEaRy+zsL8+TrZFonoo0wLFH042
pVnt5h1x4gduaFLuINPg9591ctAaSC/ZRhi6uCS4FUkoD1aq+4di2gOA/GAvThBMEoSfZ2s95y61
mLf1Pk2UtLCiyybDiHyYJ0beLaxmCWv273d18gsBW03Z3MTVpSymnSqrlTJRpfJQ9A9J8hXX+LmK
m7MskhOvlEUeqINORU6l/vj3SqRDgh6s+WBLUQ52RI0plUWYaU0KdyVb2vNkohM3NueuI20Ad8md
LQZRawGvJWS9PNCjHYObY3xTY1k6x7o+8aZAfyMpp6ihAyVafBgFiEF1Qt4wz59+84hffaaXSbNp
/Pf3JJ1YH1gzsTwT2oEiZcl1ogcoUc0u08MABLC8IgTLb/dKvRrqy+nNNFbzPuXMJeV/F4e/Lrm4
uT6Wj9MkD9mhMx907WUsszs9G5Bt36TCdRjRASdHWQoc6qDbVKnOXf7UmKGPIc+8DQPG9Pzvf0xw
NbMb+kxan8+5u73N7aeryL7+XD8J29bZ9fbN45nbPfWESVmnT0AEM6eFxVfXB4lg1lJSHXL803Jl
OFY8OsWxsrlbTvoq+T8tdhY6jr9f+HsoLhZhwl/oI2m8WGL5FkM1DAulKFS/PIQAGCoi5Wj7X1gJ
lY0xHLd5hZq6P0hN81UF095UMPQXr/P+NhZ9zw8KPt3WHYxsLdTQJP4kxpYwxOteib2wn/Z5qbv5
WK9iX0OuNHlmTAiflDtNNrPH/Mr0AEqZxehEmMjLBkM9+1X8YrMKnp+SzlGME4HZmmh5VTRtfr93
FuETg2xeMuePlSPT0sLWy/GQi6lcHFIhca3GK2VbuUNt9BocrLvokaqPfXTldf8q/FEuYWfq6Z3u
UwnLw1UQanai9td9FN4b4rW/7/MLJfDEgvaSM5cZEWgRmclG/7X5yn0bmAUWDKqNHRU9akxrZtP+
bejsmOJhaVekf6IpErfkRyoyZ2In7GBc2PAko8aOM0fN3MlaT7ILnsGSYY84NVHrlkcOBMSXUvYM
gDQaLmEP1LKgbKQLbLEH81IKaFSnd2AJBafGs1B52Y25VW6bZ3+bv1v7o53tj++35XssOck+0B2T
B2FHzhNMO/tF/xCvNM/fVp9+afP/QEuV0EsGbLLL1sm63GjiQ/uC7prB2cFLHPFTbHOt8RQl2I6B
uJbV7lENFGiKHOTAEtj9tbHzxd6uxHjTmpgiErcZk7VRPhSwSGIqj+nN3CoQgRB3yTqIMazYU5l5
LYysNjz3nZ/87nSVGAM+czSTi+/c8OW66QsY3rlPrAhkNjaDZJrh3KDYVIJ2p1V93t1w8qpkfCF/
Bsbyz1EkEqVGVBQ/vGKHgWCEOIAsE+hA/mmHC1jAXWg401n/wilGDooRjO2wo1l1l6NdjIJQNbsO
DA2suhwmIE6ODG/QoGgbcLAz0Q6xhc+3pzRo7SbwKzHMaOEiZHjVUFSpycFm+caIHi2cjS1syzsZ
u+5s4oW6ejGM6jZG6MOJeOYX0Idb6fktakLAKInnh4ZtIgXgUwiTamUk9xNQXDgd5DnauYIdZiw9
YkAQHXIAgTA6MzaBn/f1Skg6uzXRHMmXKgdkmSJGU6zmYtIMfBWkfj17p+YQgLnEH9MUpxiVkxho
0PctRvqpiu/N2Fqz3Pv9jVlehiaoG4ZkBCRVRQpBj1iGFT8PAzA0Qj89sK+d/zD+CcXTLFgWo3cV
ZGyRrFU+3jlEapbVUgODODLvJqIbiCuIybOZwgo7Cv9lLb3N9mSIATQBhzQjDXs/K1b8GiVGCFsj
elPKSzEcViht3B4ijG+VJJ//Fzkw5Fzfh6ajpaFDNw1fkE6FIkUNk4KskYXqcvY54PoU4SzCdFUe
MXZRxZ9tgzBu5wr6XGrw88lNmrWoUOxrjysoLXCzRFqxsQW7SNdsqDMzayYFAPY+A3t0EmUHzLxQ
ZxDwES1QDzEJoLqb8DS7YWv0nppqRM9vFIiqQMXneHAKpU1Zztm+XmQRPyQ75m2ZC99z+dxCiJTq
ljCGmHtKYO9UCVLNBhASpJ85qPfM1H7ibKnxCUkG/QyySv4R/OdG3qazYV+XZkZLwoyCutQOZqYo
7+UI90MIPoXgzJJyakX567rztuavfYNojlotFIchyTbHQLwV5COiA+2RZbMvph3oK1eOY0qQr35C
mQGwUjdlwBT2cXsTscyZkQ7nzekHsmAHryqGh0K2eNzKqme3YySTM1kddzEyMD8YV/gyXTjYK61h
exAOjtmUuOTGKyEYvLQ4XtZ9vKvKGz00WK4fC79amdInAVybqXzsBu1Zla/1oQptJRJfQUPfxVG+
yWLjed5TkWDgAvyx/cF6+v39fB9+F9sOnpOuY/6Tqb8Ziz05M1BYRzJ0O/bkRox/bhZTMtZ4T1bn
dHLpVSoJqEV/o8Toa63j5ThiWALA7G/liXJXx3QN/z9qzJmVCIiS+ozPx2sCgR61/73A769fu1gl
gqPSkPagx3DAUF6vqZBb2AhpSxW0QjBL/v5wTuzrf15tWTSukzqv4crqh5DqWHlBD6o1Nti6oL/8
fqETm1x2TqwJs8oN5MjitkbETJQ3gX7U8mUiHCLpGbcRja6gvKIWfNZtNL/T5Tsn1HTm/7PU4ob9
+9uIw0rM/KIoeIo7TsjIWImDhaVFGfxsjjzE2cXV0EdSeaT0QpCiMmPP/75a0xBi3PedfFDX1QgJ
d1uhYH/L/Lt2dMfQmSRbsuwk3tbVPkFlSECefK+wefsqs0vr6JUd/Dcvzrdye1XtWtWdxFuRgvQK
CAwBHeEmJsmnW8XPluTgcDGoJq5q9cqEZD46Rvc5Ga+Dti7LTZMdtLs0t5nHFT+3j3Q3peNNINia
vuZDVtez8id26cqocxbHqu8d8SW9MLyAn9R4sgLVy47FdVGuEF1MJUB2V6cz4mbWhuhdqXwYwh00
wiyA9+hA2JziD9FWjlc0OHQrsy2JpOaLSMGuuo4MRHzb5KqMnHyvUECo7yBEaPKqz+6D6bIILwJw
hxGJaR5TSd2i5SCoYdOyUJU7I/BmfjaMic6j7rLXPiR8szGR1E7++fvAPPvyFkPlqAi51pvtdOD9
bPtXdq2a4Ib+qk/WoWnr9/UXr0e2kbsUq3I/tbZyH1yZjdPKTkXfnp/ulvCjX37/Wf/U2v4eU5Y4
rzo/ZvekEaK27Gb9R7zTUhObPra5srCb41U3MZOnR9cy2RYEd6F6DvL7Tbf5+fn818U56VNPIBV0
6ZkWI6WoIJiXhzZh2xNNBKrAZo9HL4uIkGgsdJbKV5y+TtmsP6zBiOO+osQvxBqsFSfO9xr+5VK4
nztzA/FI4F8LIg9yKXHT5EYSrOuqfiD05WitJKArgzbY8vDgE+IQRZ9jBhtLV1wCaKpBvchMQsy9
FE+njstg4sBR5IqjtvXnECZbBGYYyXc4C7algmOXCK4mVYHOtUzYyboWLlkC+zje6HnZOzAKbMWP
doUhfhBYmCFmNEd1dmrbWlwcKuE+kbK1CJ43sqKNECMzMoMzZdTvWtNvT3cx4qapNI5ZwoiTd+pX
qNKPsfl4lY1Qr3tcmP2XxEkp8UZ5VSMsHQjuYum9LMxLizycT3+DsMU82rF26Nm/91sYXUNxOUKX
GG7SARTeXkqufQ5BwWVzZs9hLPtYi4GxLA5qcTVygD+Oh/RaIGPEibH9r0mtRWEXyo50EeB7KZ3j
JriRvfReW42lPUUkChvjTCOk+6rUF7LmTKJXJ5SQ7OIDsWx6hNHvGMxlInvyVWWum+c2cJkTu/aL
Q6W+mnCQmLYKIBpKVHTlE5MLFj/w4vE63gKthcnIp5Hla8HCY0IvGN2lTVgk2pVmM3C6NzzwWgnR
HC0Hf9cQOGps5JH5a8461/6Xi+p/PSS6fHOSJGbXRT0pxf8M8asi65ae2JTe9P36qLyq/rtknTtU
np69LOD2Mh52RV2uq3E48Ct0n7PRHoSATaKG3diVswrs28QBDWSPV+vBIV3XRiXmhnZvBy6ZPWc2
Lf/oT+dbxgRIwi/7YFb3xS3nU6v4Rs3PGJ3n0an4JThyru4/t5ztL4ut4t09PALpPPOg/5EmLy+7
qChlyVGJxsya7x65SmRTwrs0NrIn3K5tf9M/Z1v9Dw76VXZFg/dMOevMPeOD/HuGbgzCOdK8qQ5p
qrDvViDBflXxUzVdhXG6SyvZy/Tnpn9AnlxHt2Ntea32PkTtfRS/Zob/VMQqOlEMTRFOmzMvRPpu
vy8nGWJTofTLgED4u79/3diQildEPnuSfbNT7qQ75cp/gObJphe9fGvDzBQuGk+4a778VxIF/nBu
mua/VF8y57hX447Uoud8mxzyzk7vYYU3b/oX/zU+7o/37VtxW9/rj0xdJnkOt1JnRxfqg/qWMswQ
3t6ab1pni3vhSf1sXoUn653dtiZi4rLNa4PWK6fhh/Ii2sZf7cuU2SgJX8YPTLH90aVgtOr/DDfT
GlB6CGbJxozAzPcgf+B/k1flYXgrrqc35St4Ca7ZTvo24Wsv9Vv3OLrNPRsKubAJVZH/BPfdl/6n
o5v9pT7T5/evJk/GM/rcRnZxH3w0W3Mj3lNU2Cle9oJr7VB8+Bccdy7yBxoE5U22Gjfai+/Ih5Dy
jB0/BFfxvtmEDxAHNuHeuJReoPlujHvx4kO+PRc69E9f+7+G93/e4bzv/LEH4CgcRFRrS4Actd2C
cO33spA7rVFx6L1p8gcM1hbFDnQndco6sZE4wxwdWX4wwnNAvFN7XFZHvFWkLih0tf/+LZXRqpOZ
q/pd/genBwZnnuOwnj19K/iTNuRPHmrykYX2QKv7HDTw9KP4z+WVxXaIbIHSkpO0PpSj9tJU1g38
FU6WQsNWQbM8xX/px+tOE92klFdDOFy3U+6J+p9MVS4U7V6j0vv7Bu0fhez3y/nxixZTnhylx/io
V7ycYC+zbzZIBy4rggY5hdfUP6w4A0cb3pnZ1VElliMGshm/1ypbuVRaw60G7i14RdC7uUR8nvwq
jp/j8ev/5VfO2amiRMauIi5eGxurWFETTb27YGYWnWDzWq5I+nPYuDlMzdPjQ23ffX19mM7vFz65
f6Wn8T8XXpy6qQ8ggQoV9a6D9fzcbWP3uKmelRtrjTRs+/vF5Hmq/Wey+8/Flu0pw0ckE8Tcpfyq
XaWX9ba67ffJTfDKjkML7Gs7uowugda51m7cVnfxzfhUPdXxuSGxPE1/D4kfP2OxIqRJPeh60E8H
orauyo9RIRfSTtpXOdhWe83TA1ch5giyDAeJakN5jDn4ugvwETt+ty4R2m5yDkG74On35/NPoMz3
D+OjtVSCtAkxXew4rVLh0Bob6p35Kq3KF2PT7Msn88O/Z9q+HFfJR73r1tFd8Y4N+SxK8+RTAWZi
cjzmLC7O//7HLGaFw1G1Qhk+ui1cCbUL1rOzFRdolAu7faXt4ChRAEZFt/XPjML5vv4ZFz8uvRiE
dSkhSiygeVsIMPp1MuDhdoH586jlyKXyc+Y5f2Pgfrvg4kFPxLcE1cyGF45ODCQPEntP/KjbIHJx
p2Z3TJ248UyE2UCa+JtoO2rUox29dPx40z2bpUOmZDVtJskdLJt+VlZ8VEW0MRRSmKBL9G685S+a
sCrT1SBf8kfF40rneKNdKMIK3jF/TjN6QYCSZkU1gj8R97n5QEGObMnKofYLqGqbrOK9eMi8+Iqg
0/o9f0+fxA/0MC34SNLTiCcUHYtgLeDGH83cU3F6/O2cOcH9fSikMihXWIfqcJWzOiJDp33Tv6yN
B5lcLFpMCP8+6MAobN5dwwKl6QDWCp9o+DjTLUxvAa/aEXW6jekeUy+nBMTY1arGbtm5WeqEo60e
neHGOJRP6n3pxU/0caJPgRPAdf+imXdd+9ahmZLQbjriSk1WmrSLIls5GMKFfyU3Dp1+NiArmbyE
0AvFTWVshIxK36c2XZnDBY7ZQdyU6ab1UZyTP0OMnCsLThztFMzGjmTyhxN8Surnxoouutxh/W+r
NQ4C1IHguuqzC8qyjvz9keLB5AOdg4aXnLxGzgNAlwgVjaxxR4mjg/GuqdPaF/djfTDn1xfVDha9
1awcCwPJHS1j61fPMa3LukH8XyfrSj26UvbeaK8lCrczw/vUL4QDBf4QB4z8DwSRM43RjSOdY0Hg
DV4FxkUec6IDH7g16tXYeKT5sA/5/7zq4iM2SiFUMn/uV6crw1orK4vWi1s0m9FNZ00M7+/cjZ46
5v64UXOx24jkQPKDss7ve0dfm169MmwKPuvAixzzyrySGCDnwC3qyYdLjpUxJ2upUKj/niZbofY1
xazlQ5B5SPOSQ032MrUl2RsT7yh7JbjRjo9kHR5xwLrinb8N1LmQJ1CxopFyPVpA1kkW2ChvgNpm
grTh5JobCaQArHxE5p3XFq6hObXqlrFrepyK86Oba/9PL+zHnSh/30mBhqOq+kG9e0auBTLumurN
0/jMTvwtObeynXxTP661OOaEWd7XHd71O2GTNDb5vjaOCtXFm7U+rkXR/hoeyvW5d3Xy1E1H9b/f
lbYYksQ1BmE1VPLBuJoKG/2y3tMI8/JsZYk24RCgq83eM2hNHr1+oOzl4NPq6Lplq5Zve1qJEbEG
dqFtZX3tq44vnXsHp1Y+XWUkEW/FmVxf7PuIExf8RJDUOzqaqA0UbC0cM9+iC/yxt+Zd+iYG64P8
J5FpbdDMcc9XQf5Rms7zmQ73EzIIIsh/quI9yJnYYPd5p74aV+IOlbi/1p3Ii/aRM+2wAxSZI545
ppysrf286OLNjH3QKlnDJBrw0Ros+k9Kfv+I8NrPDxZigrQUtqHxMc1JAoIIegyasXK0w4RHkFkE
CZBRhN2KeIVqQjnQ7NLad01hd+QsmZheINIupZGmRF/s/W2FfiRid19+6NlOrgN1fWbumz/65X7i
5+0s9hO5EulG0zERda7icgR3JLveDM5bdtdf3Px+re9N4D/XwnCIEQoYorJUd8pNEbQ5URe8LwJC
QiLtnRJZSQIw0iZIvKQit2vYp6QuVAT8Y2xHxt4tP4QDPADO9GFIWdKdZRztMzJvEoO0F7qP3ngZ
vxnsJm4NKDYXdrRWaR9Ydkjhb8LptjlOGyIihF1325wZDd+H0l9uaVmJK6tO8o2Yr2Ded5ENAcXc
2MTqZUotHaaPiSuB/fl6yDw9WQnmISptevW/P9eTh5PZpvh/n+tS9qRjW0ljoVXvpGfjSnLVx/K6
ctIneZt/aeQV2doheODxkShmaw5t+126Jx08A2987hT9/dX/9jwWs6UfCj3MdBpVbASHuQEl9m6o
eVXmdqDZG48uYGu4yYT036HLTwCVEKwH2fUnmiLQVryu8sTYNWb3r0usLH9VpRV/o9ND6j1Rss2P
Mrd1usfsnP60ErEuq+C4mcStZTgsUNGLSt4ukT0Bzh6YLrRO1lYLnwWuAz1kLyam13fQSAzDmu05
cTFV5GJLK+kd8AfQ03pNzkFOTpbKfr6gxVxZqGMtjFZDkcfYUtou/0w1qVrrOF7xDJTgoqhWOQUq
yJ/GjWHeZMm1mayPzb2Wv1ZIOHACReLzcLxow6dKWU3WCs5e8Nn0nmSwZbMVusTsr80cX9LWQCeh
kJK21VsnnqhMyWu19cLiglBZX3jxmwtNvyy7LcQnOIWO7l8o5WpUvL7eKdk79WTV/NO361jaxBVK
/Y2cb1ptW0zQbQ9k+v0+dE+eGw2R1EDSnMFeL1eRrKY5YhHOcgiF1ZgfcrKttiGpM+rT2G6T47r2
8MgVFmHACPg51ho90FpPc8WzjL35HSxHrkFmBIhxDZ/gcnPsW4moFB1iB8IJ8CgK1S7r1AtIf7Ow
xiwf/LS4GPMXpXnQJ3pMkUEoROHo4Ui7v/fOPJalpmpe2QwdAPucOIjSd/EZSfLgB1lwzO9fqx1E
Wvv6snDVp4/fr3KyuD1rpyAXMyOTDfL3Nmoci6gO5aI+yP5lTFRGLazi/k5qWana2GsoGGW3k/ES
I4j1o0NY/QGnQq82xwA0UWqtCxoB7UU2fP7+uyjpn3oXSLvIglUZFN///seBvmsK1FD4AAABOzRZ
MnNeE9B5TYHr31w1h/FrFhQip/xQ/sg30gdE9vbdvBkuk9dkU23otVVP+bOI0AhZO8Z9u91Jq/gu
3gqU7x7p36gEYCXusdiOb2HsCaSs5RvkPS3H2qf4WnifRLsnYjl1JtkJLC/Vtl2x5eDHUu23Nn6f
Y+zQ26YpTkKu33t6jmHApoHKGo12lNhCLCA+Ppv1MbwkS64RN3XmGKEnm05HChmLU2TLj+obyQp7
7VLaGheWgTwWqo0TaC5dSGNTfJJU0gvU9NZh4nQkUvOv8VMBM3vtvo6mEw7u8KWs6wv/hU7yoScF
KXKGR+Mxeo6uTA/D9SWV/yPbMdpmm/qyvFfcaq9uUwldJCVxcLtWtZYFWw9tyr/FESi3S++szefT
MeETUeFwcM417NluZzil742BN4yEEqyFZMfBVzIdtXbTN833tFf5SrYweDn9x0gFchc+HslQYkcx
V0KI6sKR5B5Nu6HfaFefrOOF6WHaNJHy4N37wJiUIBbonUZeVfAWEie9g0ZQ0OtNHHWr3/WtI1L/
pXz0J/hTPxRP/POT+jTtYV8+mBtIXCs0fuuGClyxStfdqt52l+kllYVt/MBUBvitgN71UFzp79Mn
ipt4F7U2cmQo3O09vqQdvZRLc8MjOOibflXa0arwsq/sy3SODzTg5afmifBwus6JWyVO+FqYtqHa
sOcyxWbWLS6pT4v0w7biPfSI4TW9EV5yhMQJoeX2QLTzZ87//Fm+dirbQZsK3SrfYzbdAX68Tb7G
G/FWJaLnPXmyPqqn4L17sT6oAygfgFVLR2XNJLryIdXmE2lHbM3cruxZAJ40yfY/Cxq2n+pT9liv
GPARGrV34aO50zfQxXti7p9pTs6y0Fvi1dhv/f7Jftc//5k9f3yxixUuE0Azt61aHwQtXZV+5wn1
TT6Pncto2A/iw2j0Dl5IM8n3QBvEcHXm+ie2seieOQ1guGbe+N4i/ZgxxLzzoVtxhB+oGLXWsDVD
3xuifF906p8gesa+Z0PWoxpkXfVqhBLSNN7O/IZ55794BirHamrSc5cSTs7f02krloZUWlF9UI64
cd8U7c9ReNNEfBPbInwqixsa7KG0jnwE1JbPKe4q9TIFTs3bMTnn1T21sKp0U2AhE4IEUml+YD8e
SJSVSdL6aXNAMgdIUGodo7ohzNlGQFgRWBittHxXA7KKcrsWt3LoKuOD5t91j3p9IWXnTIEnag8o
l7AD4LdQiZ5enNirusxSWszsk102I9f/h7Pz3I1bS9P1FRFgDn9JVg5SySpZ0h9CtmXmnHn181CN
mbFKBdU5A7m93d3YXuTiCl94g7WkaB7up7/YL/8ybg125fZUoZIADdYBg5EYfn73MfJ6P5Py8ihX
5i6XX+YaUt25Kg6xvmp3Arav+SFgF91YAFdf8n/HvVSVD/UskjqlzB7d1H7FWG1hOT/PwUlwvx/n
WpD9v+8HK+dioeWTmsCN1qVjtQSl/0r71OMubDZSBjB1iaJNfSgxask2hmiri2aPitg++1Nr2Fzb
+GDiqq41dvFr2Bp/aXTuibHzxBEOfeCyDtWlbNrj3sB83A5Vx8SsC97dg/enHpxyH2tP1DO1d3rP
nmH3OwqC/W5qXHFcJPvupUBxEwRYuPSA0djxT2k4quON15evRAcUCMkgRUQdQcNevL6ZFVES+rl8
tOJlU6PXDwaNKvSuP6g9VWGgVMO2aP/CaM5+pvu2WfjeKttmwdbjNjJwisDd4Man/+DbXu59TGvo
gRFNQb+4WN9+MFRZrsbjscQHyhXuzNf2JJ87IEYtQUD/Or4XzU4rtg1fRHMUhEiWub/K9zNIhdVJ
elsspgea0c1fYVWvS7w8I1etdnNr/xmHUJMoGCcoc6mhNLX2ZFLLvWjajQEVxak7wGNOvdeX/h0o
lObl+/UmfYBuvr6dwtFGWVYCivh5QyWerqbGRJu4ZW1pCCUt69HBpkiSbKNxAhWVetYWKHK3s+wS
DLn/FgE+QrMUyNuwm4ZdQvTzW1AXPlQPrkjQNB+/I30g4hdBhYt+b26Hky0+kcBi/1Vu+1W2bFfx
oidWG1fKL+tX/U6Pn/AhAGbzbr7oQKDf/TO8dnUTH6TUnmj7v9SCrd5HP8198lc4WKfkzTrpP/J9
vk/3xQJ/8F14Bvu3ERbesl12jr+aq3nTFqMj4wDYy/0NemcVbkq3WmgrcTltp9W0GrbhRtum+2bR
bYtdti7ddhlvapfMlobDynTjQ+T6+8JwzbvgmNL851fr8Ie2nTGOU+9OmMq9RUdhdc5WnHobE5hB
9gA6bInX1AuhDe1bEASg1aMQb1Q6C97veq9so4d2Xxz7/Wxqa+f3+rLalj/knbxrdCcaZsjRKNrZ
AZ3gZbTCvG3V7gr2pHUfHcyH+qf1mP4qf1JUYmEA8hdoi93qgX0R1CJbAcSnQ7rG8AZbmIs8wmjy
urNizr1yMS3vAlfdEPWcmOF7ojj7LcBSeSvvfLe4cRJ86Op/XZf/PTCwoM/rkvwp9JJWzB4VYEE4
NtuT7bn+QfwjrSbnGC7bnbS5sReu3i2WOGt0Ie8Cxe3zkIGsC2JiJPQK2pUsrutkVf7O5srCSkrd
4R2q8vcDzpnel1f8n/GkSxG2MNGKvlak6qiLs3ICZGHYD98PMX+e74a4OLumxst1P5o+hsjiM5jw
QJnVifLyFmbo6sn9z8tcpLXxIMDLUY3qGBWnCARDnmy1rrcLCXPmfNER7ytqDq/jPCnRqtUUyAO3
uJjXXxaRdV2do5HLnNfohnrQ4dgcE5U6lPl3hrqq+UZoe/emxtkXqum8MbgUdFbLXMnXLxZL11da
rItsjGfJTaiuVgtpe/YW+fr7D/gfh6vLT4hlGrrRKsUUXLA+r0oNvV4rqFrMEuuFfhBoY9WlbUgc
Jbb/l4Se7kziVBzXHmymyXzDL8WQ3tPorh/2reW0yrItdt0PrPbQUrGSQ1W7qb4zpOWQO+EbHrtY
QZPFiaB/SEET65ETOWo3pQ+w1Arh3WDc/lu2tnJ/iuVnJYzctgIEaJEhqw+D8WsUFkmdu330p2qP
fIPFRK4cIYhjjlTbJspuoS9sdYXssQRaem/BnZL3tXfogIlLGXAxTzr4XOCzOV26a8R0pcSjExen
EQVzYxA3fdO7YSVtoyy0x3TcI9Vw6nGSqTDdRn9sOeKnWev01eiH1AiRCUicG3GMyVG5zBMFN/VZ
93lKXEXhavsjJOjiC8hwd+N7PFqOj9xmKv4asdfSBCiCMQRE0j5z+Ns05w+ix9RuvPg8FcVDNRoL
i1AkKXv7qTgbL9qtQ+haoPnP577UBB2tXPLgtpRHT7PleK4jkicXk6vx6KHTRkv4pqlya5VdqZCx
mv9nkRnzU/2TUiSmKVeIoTcUsd87P4H8+a55L4FQ2vkmrNaCtpN/0gfRu1dSPHNAHy49DbeQONdg
P5+e4iIWqXyxrb0+Go+TAVmBD0yJItadDFxYDUR3CJ7N/phpPNStwPPqdTPTikWY6shiXiIeAyGL
23Bo+6PXDc6E+mlkkltrp7RV3y2l2OUVBQa4pUJw0voEPg0orH4zosLX6qfvt7x87Rz791kuEu5s
DJWqLGLzaKUeQs2lk21a+aQ3rW2VlGEov2dKBBryfQoVNyB2rNrz7HGlI5usjDDZUFtPUsrj5Z9B
wtAwfrGyX0Wf2wkCraKB0+qj6ls3LrOrDz2bitIdnM1TL+5ry2qMWoyqCsdJcPhw8NqKRB2TMBzq
BfNGGfFaexDODGoMMoEAt/X8NP+s17ZIutl1iujApoS1avbAdx3VvR+X06KyTze+iHT95f5nuEur
KFSn+wbjBOk4GKuuXnugA4PnnCVAgV5wVYqSUwRSBosrxDd+SPWTZD63P/DSvrEyPmDBXy6D/33v
DxHuf967aAVNbBslPtbW/dhBM2ZHzldsE7eLVgQaH8BJezdaDXxSv8qxOtD898nHnrv/3VGADGO6
VFEFZb8/W9VWVrm6BrjSCAd60SlPdMdIhxqbP+u3Ci2eEqtUQupDyhChUNPaDelPZC96pJLRIGrE
e4v6bS/ILxIwpDG443DQq3Qfgj8RT14gb7XytYkxAOxdaaRr43euVk2bui2Wkq8fe4yRNXTCc31c
dekZppLq+Y7Upus0n9s2v8xKWVTPcfqeBpUtqZHd0GHCOrMKk21DbpzPWJ6GkhiN6jLKfkjRqzzJ
W7wUEo2Og965Nc67cETFVaJgFWFUh7j600+Lpu1fZkcE7wXtY5S34feG6rOupT+z+DCOkMnpvHcQ
2TwYCgrFVMHbt1L+VzC1XW+lL6H/UEkjXIB7uenBX0qrwqo5NgfA8jUAab+RSIOQoq/Vlia5qdpJ
UJzlPjrqinJneNZCjKHGt1Z2TMf6l5qlmJ/lGNvz7wsUHjMFDU3QD9JJyzI6OYq2QlUHW5XqTZB1
FZ6C9Cgm9V5swk1SLUXcEwOlePiZZcaTbwF+rprSFagZZ/FanqIlupZPggFSSjHhfujvOHvbvqjT
RRc21ax21WNf0iIV5mjVvoxbN4qGRdp3pxFyY210GyProZJoHwcglB1bbHYlJKcBFqjQWvt2+K2n
01MTIi+qy4vYM7cNXAnFexeVamWZbJLZm5wP7KtLTSEnjJCyGl4Lbdp4PdR6CG45dpOZtK8L3RkA
FSDEdVSRKlV3IQK5Ci35OIm38yL+flNdvfpkSUYI2YCJexlfpUgS6UOTj8ea1diRrIkoyYuk4VjZ
fz+SJF+Jxk1ZJZKjUCYZl7dsDYcb4H9UH9vxVKXPMZjrFpCe5mCxao+PVuZUBjpF/er7ca9fKBiK
ySIsQ5HK4efTchbJbAksxGNAaa6iqjDQwC7KzNEQ8S7PQqsv9bra6eZfIQ/dibDKKjt3JLMs/Irq
+iIcf6cZtQ8Zpx1tJYne2e+Q3j/78ckyFuUk37Xh8vuHvn7m/vPQF0e8rEx+K0WJfMSsosKFVKXi
vJKlpec9oGoxbkEIWtqugqQzPs2iuNYTmDWKK98/xkf948uJiwMtEqM6wfdH4PDPiRvmgWwWWjke
myVsTA4yQKiRTHKO5gV2C3ftU7yOt+khVBf8kjNHfYRYybbsvEUwrbuRE9GFH9nvfS5CyIo0kZwI
jb4/OLSnm+JWUnmtXE/ug+mxitIO1nwX+UIGq6eMu6k4+ka8rpt00TUrrz8jsqgc9SJddi3ywBwF
qKOW9LOs8MZqu/4AqHlaGn1fhV+fV1tr1ESaJuXBFtxO+eSHf6MRDeL0NMuo59uwPsgoExuv8PFv
CjZ+QPm/fC6083S0higSXzINcm60EWojYscj+p0uy5hm34BnKe4bykI1HISpFOlJQLHGUjY0xXT9
XPprNXTLcAX/HM7ZqNxPWFo9DLpTExCjb9wCNnU7sIPkPrdwkdcX2D9PfLHOVTHtFT1oumOa7YS7
UDo0GxzQVEdZZ6IbLItyFVM2XJb+ina58Kbjl74u6S12d3N2ZevrWr8jmptKhBbtLdLQ+q/RejQX
nnJAGuz73TA/y+XskuMbkgQ8TP1iT9hJ/ZSHZlQdEwKNnqoxPfRS3ovJ2Rhfvh/q6jL6d6yLQ2sU
cAyDKG8csz9eb3fBqgsXGi71kNACNy3umnylvKfh0mhvJUPXjul/R74oZfSdUJRK0BvHXlyN5X1c
3c/23Ji0p/1PQYZfvPSao5HcG8qP79/5GtpHRWpFlCzkKMEJXOxdscOESg9E4yildxgBLnNgvAg7
a0g9Pw5UUGvhfqgAmkGoDYwcyTwdrrZgl5hnBEGw8Mm8Nclw0pHoSS1XucLFUv6wxGe8H25cm9cQ
BnjeIrKFwT30EOvi+2SGVFVSY0rHktAMELqB25hj6jaiEHVMVAmq2AETjqshaBVJ3DRvqLgCN0jN
uVhp3lIFv5o80oACAKuaM/X4IgGRxEpphmoyKNFWlFr3E/AF0GTj1g8RaxLXun8shpdUOt/4ZvNx
9mVP/DPuReosDUbRyIExHCmsTOpahYoq6K91sC4kWyhcpbxLGmdE6hexU4IzsEC4N0/bwMP7BjWX
lZL8DpAPVym++FV14/q6GnJYs5O3NP9Gt/DzYRyURakLlHiPg77KUYlG3cV8jOJDL+2nZikPDzr1
6AbJ4fTWLrr+QVR02GgOqrqsX9wDVadUVSTU/bHZJ78teQFdu0c0Pl+nwbrrllJNxrBtTYoKL36w
zYM1krbdX2160ArAYMuw3+gbwxFhA/R2mi9Rf+AbztDtCA8HaYVBS1utqR9VNE2oExA1Q5T6GWIp
AFqZJgrWGbay5p8hGDFkaOF1l7b4Y8IiG5CHh14MlYWVKf0ww2P5u3qK1s1KjR5VpJsxkavekL3O
1YWe2xpUy2BN3aXbQKSgnRHqbEhYFnaMzIxyTPNthMoAKFjqIsUiyxyI60W/816lauO9ltb9JP0Y
ad5gSBXtRLIKyV8L6lEGRaep7mieVET4ozv/LhtOxXtcYDR2q2ksz0fHl2WKrYlpoGBKKHjxNZrG
iPKwbMO7UgFNrP9uxecuPoNTt40SI8Gj0pV2bDhC8aKlpwzgpkc7MU2fggqiNHG77OTCQSruG6F3
20ZegS+T5Gez/Rn0L6mVgIihVRncuAQ+YKMXT43EiEjAPJs0E9Z8Xr5jkWW9JlfDUdwiAZOB5XEj
bd9PK+CEyi54rgI7qRYQ4EH1SAho4MsYoTkw00jAuciINps/qVaV6kosfgKjGKKd1a0RGJdiDLsc
mBtFsxwAK0LjfwUqeLOncOXGRLpER/aDeJ9o9uKUTBPfSpG0/ijAKxNETATCQDhi0xWo9XLwzmX7
6i318rUCDSjBtwnHat8T204KYjPVrQrCNbgiz8P1gtQrpouX2IGg88vBQ/H1mBUHK1hFQeJalDWy
l2k4NgGQhp1mrFNvZwLLtaLdzCSRV230KE6/JQlVtEFFxWqw89m5HCSMH74beYDEG9Q0Mjp0gSLu
pDHOHYrUvbwUu0OpyvhhYnsyY0bA0gxwXdMX6DS1/tCIa0FWXYW/wh/XGYjNNHtQ64NmuMNqGAFt
IhVVcV6hKoRGBBgjNUKVLSLwgRvnIy+CvrSvPAQBjPHoEKhbI/5943y/9gUlA7wFRioILRoXGyfQ
utA3AoVjbDgmwUMMZKhetPIWW5USXRFEl9OHQaGD9wzoasg2GUes9qa/+Sc5cXgRHQD0sEaerQ98
h36eJKxz4JzfP+UHweNyo8gaYb9ooYbD437eKGHqKWae9uGdvMqfUAObwddwkXW0wGc0XaY6Eu1Q
aukT0mHAqFFh6kEF0pQ2lmYI7Av6x7LFpI3O/4v4Bw6WgSQoMoML7axmtv8MoAoXLl6hlwAB3NHa
EQ3bv4t/ff8i1wJ4JhmsD5Q/Hcm5i2vcGks/CKI5rBhtywKx6gSPkKZQ4zI7d3hGZ9CcFhxUWb9U
CM01VMYperrkrNghQ13xkmWFxpmw0JEwRE/tA6RVjSss5jUEHW+F79dya+DZ4IJmeiIQmIsNXldt
EmudIR2tEqTE3OxO4a3BK8qd7IWQTQlcZBMVwMcxd5nbg8EfbdxKNQozgZt3+AA7pIXMLQqDoBgU
Ti7hxuq4BmXXUPZHYmGW7fwSq02hlhqFIgqIye5jZWVlh9HfWMq5aeAQbxDvBmztNVttcNNoCQ3C
pnyMW8H/oUfIEkXgFolWFXzHxbeNotQHhiDrR4uiOoDmo9/8SWbSH9dNLh0N6nKAAFDy1GnKvH2/
sK6FI5o+zwAQJdR1L1WdusEPszRKhKMAV4/0qHcs7YCEZKfv+rsSUwV/K9xilJhfL10CeXmOvWan
g0voWp33qqAWeUOMnICWfFUQtjHik5C+Ty3UCOFGWfzq5qFHD8QZZJhBhvb5FEgtoS97DfhMih9N
6U4lyJJlhKdV5fa9q7R2FNhgKkBgtpGbFQtfsLHLaCSnjxcC3gITdHKMce0UNGtKY9AuZaxiAeBQ
TkaGh06u+/1X+djOl+cWzX2TsxUHOtKIz08sKKWapm0xHiG0jmc0rKp2l7THXjmW3UEPfzfmsmmX
obdt/e2YPsjqvQnNOPllgt+VUNZ+MMa71t91k5OFTlyv82ZrJFurX1f9Wo7Qa91wp5b1vmncblgq
5ptWrX3phJYKlq4YcCAu5WdrEwin0RyAn+vgCHVHpN/WLb5/VfPaRUIIANQGn0zQNhcnhYAopDD4
fXXkA20CpdorKH20iNdSlrzry/dUyBEqnrXzspWKW3gygpLPfjQA+/WlYsEmCMU7NcgpoyNS8Rq1
2NxiAt1H8WMkkjl4IRI2E47mJQo3JFpAf0P5YOlomSQ2aptuhCoqNm9+nCzI2Kk6OLk/4sIVuaOf
uJnQU2FTkRM5ZH3iBhg04Ihka6nqevUAoWdwMFULBwXW7muuHizvPVoBJUDPDnm/2H/1EcSpKfbW
ryKRgeShQGTel0jyW4Cwo0DcT+VvRXlhZlzMx5DMF2mzzS1GURjWfgP8CEM2RE6XLRd8QltZAh4k
jsl6QJsnwbgZX9/vP8m1rh++sTIRkTFfOh9nxj/FPQ2jBT/Ip+DOyDias9WY1XaGKgReZai3IzpE
gR/4tAruNdnm5JFZmLpjekPT6VoqPdvXEpazFWjCXlzejYWpj1Yo/l3hDuCoHtp4g6+PMe3NGK+Y
ZfErBhn2SO8vEtfYfvlLs6MqapfCDl2r76fkSpqAcBd0DUUCkII00Of92KKyPJqZDO2t2SMwYINu
dtp9fGvi55P+YtsT0GvUODiSUSC62AtpVxUMMrPrqDMjQmxz5djj0nu+WQ6d5+5yJEulvM9/DNwO
L0aK07xP89rIHluH5pMN59cmhwOCNS3GW9fsfLxejAVAWUGlgHqxoVyKFdCqLAU1YvKwol2/Ihnj
knFsTRtciH6jEncNBPzBzwR5wmthvPv5Q8kiYXAuROZRjX/EyQ54hxUitEPqQ6kn7EXb1zUUrbh5
HqX0txndETPaWkmclyBgFeGM1TiWdyvNvHbLco7PcGADX0n5UoEdIUNd7iemWz+9Ku5g3/dLA0wc
PKxbkz1/uMvJZgFJs8EhUcNlZkUq0dWEZPNIym8D8apkmTrTadjC6F9Wju/eVCW5coAbOupbNHDo
BeB0/HnKJUTtUI42s8fKfZa33sncDuAZJXv1syid6Kguf2xvdYzm7Xb5khCFVLT5Gdq6RIMkzLNV
pQwJMnNpbmVnQgHjEeXgt55Glf2HgN35+/0JcK23bhgKgZJIX93Ak/zzawYTsDRaltmjAee22cvw
VaCa2PjsbdWlvg7d9tanvLZvkC1QaLDwQfVLULdqNggDaHxKToPAOdS2v1Bt7jsnXvo3Th75ynlA
HIykNYAqkrlLomrnTyp2DtW8RzHCOMnv8aI8BUvSWkdwfr5l22CBLpILOw82+O7/8KpUdzkj1Hly
0dW5iHeSKdQnQSiyR+giLp3w19z5PTntZjiIa+vGu17ZjDNkjH4wFluIQH4UB/+53iTJDyWdGgoL
Fj/Z5atvvyP0xGl+i9N+Zc0wkgIMTiHKZUdenEZDJZpVqKQpmgcwOZ9e08W0vod98EZIvxLcP//f
S5ThDAkZ9A8XgssksW27VB2LMGWJwiNaPUKtWRG5uLELAHf1dLox3NfbiuEsqsoA/ah5X16KctSq
2JJHHr3tRSeTqxxyIhOmNNiG/fJH098oe12dznkuqXx9KKDPZ98/H67CIByMzccqEZ3aSQ/VGkiz
6yMd8YTGmR3cKGIrX3egKtL+5vaa5TmY288DjnWrY0Nc6UewmmXwdzZJUNr3LoTnbFk/srpeBhP+
dEK2gq6/kuLHzADJDPXX87dZ9uoNq4I4CbuLZBbqrOJ15D2FbbZXUVjpUFwcK3RIhvcgHO06PUDQ
ceo+3gbGzXr31zN69k3l9gHIRcp7SSAQ6U/F8HhIJoWlJYx2oD0FxLrlkxxRa8bGYWvUx2q865q9
WL7k6V434RiEa/9W/1r+mvvxJKQ0MwsT75MPKM8/3zCxtEHNkZKnkJGR6i17lDcF4YTUtSK85UDd
WxhnAOaT5K4ZKLa1z2MG2WygZCn8KSW3xpW1MkQ02VuqR3d5iPvEgApS/4Dh2kD6GIfLSn6+sdSv
LQRFtsB/KMQv8qWmc4se4tDMK28WYgwXOYeit5wcKGeusRlXN0b7ehgzR3A95kAQpdjLfldmBGPa
tEn6OIukAFwj3MT7HS77/4NEyrU3I8LnSmOVUwDXPi/x2BCaro8DAWBluh2abVBkTumhlVIey/7Q
jA+4xWC7hog4EWloV/ofz9BstHwl5b3C5KHSqV0Gor2sM64m71HNf/TNn0iBMTg9K+K2powuNZvK
Sp2xKBaE0RuTmniWU4ky3DJ5NURC0GQzChXE1wZYxS09zw/8yD/RAvQNifIKoRDYZH77KP7+s+S4
ArxaNxGTlxtwU9O7WT1AwiUZDGyP60Ud7dcoTh3f1w/DjANLsJfs3lsMlkVHC5YDsNueInkLwjIY
7iLpoQkBCVh/+/qPpq30GsI2mGFU0D3WZiNtfe9pSN2Enp9+9H7G0GSLAa9y0Ip31VQ5XnBOKSbg
zzSrAISnGodtobiXJ8ENu/eyxMWu+OFpmC203n4k4aGKmzXnAK4TdWOc1VIJq5fwTe5OA4LO9Qat
/yRZDKgYWt6PqsAYoLiR/ihzNffLFM45oSTT2aSE8nmVmHk95TTMUijxi9Y6Ju02DJ41cyPnfwqB
NDr7q2vLwPolindGx+lIT75uztgOowbiSMM5lKPF0O4F5TENXCtZTaOr6KdBf5HS2taK+xyZl7QB
aXdXA5Oabtz4EMivPr8G2Z37Y4anf37+YoqqTC6taG8VdM0GFNnBcSdSBVV1QB/3TdcK10PKPjtI
nfTWw1rNZ1u55JRLJ1RYKK4efPzSlURdTuWhVvnW/bkNt1qYgcPeG3TcIJ2G3o9EdsdsERp2lp5q
8nwtWysYQXN8NSwAZJ3mXgegQnQaFo2yw5ZrQl8KKa/+rqI9LDhau45AeoGtiF7Q+qDY4Pjt3pso
PtmYS5OpqDId7UOTvKrSOc68n6Fn4DaDkkIiblRgHUV/EHzDFlVgAE+hoTtN0+A+sJLrs+C/IWFj
jxm2NOIKfXVXqi13pN6NVbFIawXHh0UvJi6Uyco8KwEFfONeqNqtOdE/nw46NfRu2Mbj6FDjQD1c
piLDxMipBXbyDw6IVFF6Os1lUCxL+reJDxDTyWiV+fW5A7M3De9A4JZCULq+tGsMtKufDcyItIeo
DLa1sm2kv2pKTz//G4gBdiQU5eauSvBzjDClRaF9Z2KmM8CbriJSf22fKLmjRPg+6vvK+qF5iNGJ
j6a3LlFlF3GV7Ux3HHs7EuCchfXsRt10xnoIMFGBiWWmww/T38uxg4Wq6CN9WWx8DXSgG4mLelgK
7d/5PTKwOkP/nOgrGe04J6esFiJ7ym4UqjPGgCFyyTH1WlJAW0f9tNYPSrIqKt3GjkZvT2l10nVv
IYouu8EXTkXnNgDrWGQILYS8r4qH7xi89oXL5y/1k0wVNtnyd4Tq2TJ8t83jZWaxZV5BD4QI/YHi
gXeIe5OOiGr+LJSrrpnsDA3CzgkAFnFowLgPhjVfOkFxVnRU702gRztMjjQ5YgdwFaq8eId2PJLN
v4QXcRc/e78lcir2BcpGoT1haMqqrxHIMiBzUd2ioNZVg9tG5yokpIFZXVaHsuVAwmOzQ5VPweKi
Gs+iNC7E7nFotZ03/h0Dz7H6s5id8rxe4nIyO5FUieqm6ltYhUu1Tl0lQnEcLH9mFJhY0ddAnITd
56nJWtFLanC3EI6Xmgv/uRco6/z3oXBxqMVSqmK1YaT7soz2odL8VvN+1b/l1R+5edL0NzCwzqDs
43wVsIWF9KShXdJHiwZo7fytVYlT10PtRbrr6t9SufO1jVQsY9j1aCIojV2/RMm6zk+RcV/2q3Jc
qj+G0TFBTSXezx4wf2y9WlArSjodiuLBmbtRQrvEOXx5xYvbva78zrfiKN4jRINnQ92+jt2dxeU8
WcdR27fiewIBpsfy9vX7GOaD/vnlxsAchFqHJNKxugidRS+S9aT1on0w3VsWnmPPU3Y2EFxsVxkY
nUk4jAKAYFgyCoXW5sGafurVfkjOpv8ssV37VnTLDE7HUs0eEtyAjOfSnK3yIiNZo1YCZysWAldL
F31xJ9YrazpJ3o+RamDCfSlmKRKK6045BbNKxTQhqXzkmewh/y0IyO1rf0uiEN0flqp3nwR/Khk6
pex8PwkXVcOP2ScloUNvzmYp+sUCE9CJHfQ8SPaQVnLEDESbF/MSh/1W5Q79pO+HuwjyP4abXaMp
fNFx+4Kj1ct4kMOe4ZgedTiksCpFIjQqz113I/e7dp8CmSV3VunxERB8vk+nwJqKsTPivZrUaCws
tOapmm4Pc20CyRMwmZH0uSt/kT83mG8JYc8wXE+GdVbqQ6Mf2uBJt866/zpFT99P4CV77WMGTdot
fC905lm2n18rE5oiC1ot3lsKtuRoSYUL9rtRIa42vhaF45d4aNyI9q9MpYZlIMWPGYRCvefzmIUh
9HEd8I6dSLMCpkCIisPs03SjzXhldXwa52Ixjp6e93qCmTyhQJ7kDjNZEgt0xDo38aZXx0KbYu6r
opWuXcwjBlRtLUdpspeQbLXO9A2EYmUVOMrfIlhemz1yF3CXM34Dp8fPswdJLaiUgcCua2j5LHLl
PXsvwW59vzCurENqcPjL0YUA8nCZQeiZVGZSV8D3N1bAmxNvM1DbxN3IojPLSuS2/37Ay97HvBIZ
RpEBO6KsgcTw5/eKPb3zvLQYH5vlwT0slxvT1d3fi5/7hbM+IexxK0K+qOX8ZzyqxlRxZosSfZ7n
f3KkrBH7TMrK8fHpcPj1+DjYDw+Nbe8L28mcv38j55aK3NUZ/We8+f//Z7whqyUFJ6zxUbGR0D4s
D4+PD519Hzq2c6QZu+hvfMFL3Oz8gvSa6QFTLgZHoV4s/yIqKTuITbQ3cBSQDiwatNYPffWKUd2c
t6UF/b1zOtx38OKl2xWYi7rHl/EvPmgweqqejbj3ieJBTLcotxAAjc4g7HJMG0HLGXuCSXxVKPnO
IHRBdX1MBcKTTM9S628cBle2jaXNHgZgnpiZyxJoFOWdofRNvG/GwG2UMzFllC3iSrwx7ZfQ3f+8
9j8DXezP3h/72J/iaE8lEWkA6RXzrTrwEV1G3qGhPGlEbol44fhUVuc+DZwAiqwHkbFPCydAS6iL
pwXOnXHpKuQZoYoWgiJ3NqoNThI+fb/rLmn9PK0sqtSmZFBNMyzk4ml9BLjGcCiKfS2Yq3hsVnWH
2aF/zvO3ISJRw224z96mGihi/iZBg/TfMgp8mU6HVj+oeHTGSXPjKLhyKcl4TlDZFPnhpLu4BP0I
NFrqydE++92pD0q1ydF3Bp5UbVXqnwLSgrcOgw9K+Ofg7dOQl4Vksfc7T5q8hHlYeKv4Ibof9vmD
v/ZW+VElA9wjrrXx1wjXvdRHcDzNxtuSw+QP6MXqf82tt83ux6fqMXuM7jVEIbC2qR6T+25fvxWb
bBMiZ4bK5z5fZJv86K2qDYlYt+/2BN8PCkof+/mnPkqeLe39nbTXn5R9ewz5k78LdyVf4Ug0q+yl
2h02GBqutbV6Hg9RtcAW5j5dT5tpA1tuTTi/mjbxbtqEu2HTIq79x+hscBGbbuPv6mPzKL7N/23Y
SPz97THP3Poh3mpoi/lYw9rlhhwPMfWNVDr1xvpbb4xtvx/31jbF6CJYB2vQsNE64g/Sot6oy5b/
sbxvH2F276oVwIWDug52sNQ22kLZGtvuSViVG/+l32cP48dfBG/7adynf+I/DWh1RL2sbfZQbuqN
sJqeuqd+n3o2Ci4P5X32IC2ElbzMjspWG23hlCCtUT4SgKHAn/J86pK6XXEExIh3p476Z3Ocf/rH
cROtxb3MT7JGF2uNMxTiUPpOX+trdafvYsmGOLiS1+w3/nBQd/NPsu3O8hrGobxOl9HJu9Gq/XoD
gJIHOWjBiqUgbF7sNXGS5NIYy2Q/TuWCExn/ayIKWHW/BvhBSFXeCo8v+z4fu/vfES/uOGMy27Kn
uLoPemvZjocO3+MxekJIvdbeddRn5pgSasDNEO+jiHq5nyw43DqQVx3jmIvLp43F1surKQLU3e0k
829B4DWYhzBL1mGtLTGXnH3a2+rJDDDWC/h2s5+cel9Lul2pr2J58AL9Rx0hTD+dK0zkRuJ6RRid
Vn/NqTF8fwzOV9GXpwWAINGwom11eTlkniXqY6ql+zhbNPR1BApj9Y388GuECLLjnzEuZgR/nSYr
EyXBf+tBTBYA8Od7uDpZ/Y1M5bKzOX/1+eZHvQQaxH9RdmbdbSrruv5FGgOJ/pa+Ud9bNwzbsQEh
0UgCJH79efC52Ik8h733WnNmJk5iFVBVfPV+b6NxOPq30igGPPLzbXgaZ4o0B4/gCHhdgk9Ttz2M
7CEhriSUkw2oblVreFHcRD7U2cMGbOvOhdveK06TiyoWg1RdZPXZOse/ZRx8fxszROYFnRkoC4Dw
/w5xIERX8aQSOFYki+hyoK4EVMmb9pd9/T/uOZw7xHo0lDmTfs3Sv2ou8SHXZVrcT2MQIYnUgol+
HwO4KGfz5/nzfWUDs3OIwjVpBPlWerrjp6qqObbFp9Ud48jFbQ5vKR0Yx+3xbirLnz9K7m/Nv3OV
cxroPrQDgQn1LFM93rt7HJftY5HXZv1pdU6+HiSuKtsnYaprbpVOhokFvQ2jd3ToxxAdzDDMTqYw
j0tiB5dpHGAOOVjevNPQzrEVKoKm3haVn2ruDRB/FNBqEiztrb64D2o1wbrqkFbZqPV11i3xAWsK
55ITA+1dcy9tnAq3yV+Jqt9XJM+LMDB9yGEAFsJTtdxeH8LlVF+iaXr+o6g3B4N249FshHhf4MSe
vpTD1/uFAObI18CldNxvo56Njjbr59v9zJhlMUkaNFUcyJhEqCaeuB6jNovy5tgNplI3y6SA92i1
xpveBNlOMbdELlgR85eOsDz2qmJxY4mJNU3hX90Pv98RHjktq57qIvMWeTphDrS64bBOTyfDDlNc
KPdJqpHrKE4irIO1XPb7hFdN2YA6pkLiRgN+tojTdP3LDemLr3/n37/jeGKFdKIcoxxOU0w5sBhg
q3QGOKfu5D7t3GYVw/P7Fab4vo75zF4sis0hDcJnlELM7kl6Eq7RtACo72YCpsgJoOofiG8/X91z
/7t/A/QVsY7XPNLRb8wt5dZW7IgFDsE3kjIQzgqEqqjRrIyHmLl2s2t8j8xYZRh5F5R0x28pSb+4
P17I4pZbGWFbvtLwdr1WtGlHR3ohpICXB8SvxQ3nFlLm88tGbXQ7009WrQ8X0CbbyOW9ZObxL2ce
WlV9TfH0tP65nqenNVRLnBqLezG9vUeH+PWEfyzWeSOD7kWlOGVDi8MQRxZ+dimF7Kn/B482mHjY
d0vb09C4/akBhnDT3Y7sZoYNbnMc14H6Ln0M0D9djfZsYbwqrzHrPf0RoOyA/E/l2X2eHM6rkafs
cDF4rDJLfEFsc39hrg7Al8iOgEP5kRIluGjexZU2JVpuP3oY6hggnNibhKJZAT15lWf5GFePKWju
WFvUnzmiJZpH6+hAcCRWdSI2fITYKJf+qg7aJ0M+vSO007BsCCC8zKupZN99Ig33zVqwH/YoILRO
Rju51ZBDzOn4eyMTuwNDNMizczUy2WgvjIXg8vXH+izIT1po8IHRASeafWbzHPj6Hyk2hvN8f5+j
G9ucP5VN+nkN1HFp4eHloF8JMTdw0BS9J2tpAdA1mDVjFFf6Pp+LjVFNLz5kKj9yCdfhONC6Ypja
J0ewZW6/rc9OnAQQ/5LeY4YwrcLrDuEYBdQrd4Vgj5vPAJ3cxHw+uO9HC16gO2Eqr+FVnD914mU+
z68qwXuDmbjPlpxgCFnFFgqFyrghoVYgP5jt22pLtzA0F0w4yH20Zke2eJtQ4dNcsBVT9sRwZFdT
2bmP7+vI3aNThK2UGkt8+q2jMzBU42Yd1mczM+/whU08AFf3HXaHmzTIZ5fbRD06lerkDvGqw3Wk
WeVLvcAyuRVsKA5dx0FEsHEAI5aAHBpbdlAGTnJOOArSvXU9vf+ROQnFXuoJr9USXFt1ujHkAKuz
hs4QLhMyNLIF0eCsTv7NGrndXsLk2BiZp3VPymvG3KdtFFyXZ091uC4lkEyV21oZb8SwwDNAfWCE
mcFFHJ3j7LiiSPCioOSYp+PCsR1tz55kxqE8bmbtZiZM4rCc00gVtkM0uSofxMHDKG8eSu3TS+x1
Fr+2BPMMa3Zo5Vbldt5bYmJaHZ6XEl7QlzmGWVhgXV5ARLb16yi4OXgp2A0XBOmev1C4neHgvIl8
5zaOAizKF02Yk7elndE8GrfIYGqwcO+yjd1+RjrnHTcWTKytriak3rsgLKX53nl0+etP/Z05xz2p
toWtzo5jfBEeqBDKQMQAWjEJT4ZVtMt297nq5/vE38bWzXqYQ1/kfmLl7x/HdwfRAOO5jSlcA/DT
/t4byGzModVu3kQnNdKvTIlqKkKDJLDSyyHXQiR3EhMNmI1diVXzwjL0XQkBwR9MTys6XxN4EWt1
SSt/xqn1I15cdlez23d+Mjtvzgdxdwu1ufx29o6riMd2vxnNLl5cJ8mscXScsi00f1rrFXgzS8bt
rbLomUGlwNO62BBfndPfxIWa6JqFLBj8tMFj+qM+gKkc3y/zNMyWsneeiDvUoigIHWWuzYuP6iNP
UAAw1Oumbe3HB2o8JDDdW/ExRERaHQZIQgVDJWj35t3eVCxyMC/Du78w48I8Xft/7kdT+iNPRrO2
54wf3/gScdw6W2Nr4sqEHBrNyf0NCUYDLbj3IS8Y6AYrmNnxFevxcpoe8nCkI3Y1olUZVmP6lti0
Rnu5M248y7tDOqD+ynfsuEk0v6fHkY2MFjIaIvCBapw32p/h9BQ+9kViKfv7az5Nppdttm7XbULn
E1ZwjiwJf2rcD2gUT8opH8cbryPicrgUVnpm5J80drvP0xa52PwejPZIF2+Ilwx6OX3IXMo4ieUm
geWCIyZBKLwf3+HC4RFUIgKkXY5NFeYAmA6TeP8wdA0nLyPpevtw9GTRPiGGM+o9s8WP6Grmd5O3
KW8F4naw8Y5R62qG5jXL4bYxZVuddK5itXOatyldV0O5uZ1K7rtB2hbSv4tutp3TUhwQfOTcc5t+
SUtNNrIS6Gm5jeWPjItDaeFT2aDJ8hCfC7vsD6QcuZfP91+EblDtqjlJNiLvIcFnzMPtKMxWvKWq
1f0VI+NXZTzyu2k3JQ1Up2Uc9YHeOjkcvAvIcFgLiGOIMRaMDnplTowF4hlVJYDC7bkyLJuzAeFH
FXrOIPHSGP0oY5EeiJ/PB7hpG9EYyLC3j4Vx78tmtDv7jcu+P0AxOeBVa+TToWDiLSKgoDbUTyhr
PIejO+A93RnyZ/JKHxwzKO4n48EiaIv+deRgVHr14w3IDU8LBJS1gufoLoKoNz/OSvs6Tt3hLpvI
puZpO8V7hCQcSx7PA3jk6MVj9e2203BIYqGwBmCsHbrGOO7rDalES07sPNXL65UbV+IiPFxisW7U
ljS7LK9+vipnZ7ungd5CASH3qDUgl6zTD22tAH4TfRBoGLHq5vWj2kgt6+H6URyulTFYxuNoTR78
hXWLyxlLJCNpyhhhwvSgHW80BXpRS4D3+cGsv260l9ubNAfXHeBlHCZTOTGHk7MvLoaqlfPWSm18
B4gIZK4Q1s2tY/Ywl49h/IfGqA4Gzab1+RjS7jfMx8XCb61vmBJJutJ2l8o4HcrJFS7weviprGIf
vgAqw/OL/NlMeNawHb4eRrUG0knZoVOznmcY1ithfxODyw7OCxQnLpFZcHtT2AjCDuWkZMADG4Eo
yka9j8figm9MMz7gPymMxKDbytsH46Dzq8FWsREps2xQAcG5eDRYDBiAWbjeX980vG+ZJVczw1nh
BhHFxPc7tuIZZlaT7lOZKdZcDJuQPGOEiF8fjQZM8e+PCRylbN2drT4LjOJQtJi4CRLr3ILeyQfF
Il736KTB0RpYXlQdtYmjuEaUx9VpOrtNXEWAemEoxJQ8LA6MKv69nwhO67DbENGE9YNM/4ho3saN
uRFIHCNTu5i32hBIA6I1cTjtxZfHW/0GrUglAWAnLI+bBC+E0tKcfKI5Db63t8z+vHw8VteV9IYt
2aGdiVvOY9BSkDuYENBigviQrb1jfFHxUBgQnINVOWFL8eqrKeKD9lK/0QyEOyYcTeWgMwkuTvcu
70tsxFbXUF8pE3UfLdrwCqZ7d4TwER792zxdwqBr9sWnPI4XjaeNXXlauJx8hz4iu+5PZKuiMeKu
QpQsUMYbR5y12GxT5wTPOmaP6LeEy8U8k/6LQopK+OiL71ir4eMHMeCiG/k77BKqae1osjtgD/Dg
fUIafdybABNK0D1cImzgaETEDVzRdyE5JhWapBsj70XrxZtyMcubdTn2qWzCL8iD+h3loBuIZg1m
sNjbVj3B8g+xujeXpKinlG4OelwpOE8HsxFsyPWDwbEReyWuOYz/haQaR9rIb8ks3QgvmtXLiheK
dQ/0BQQXzy1xVxYnuHJYLY7WV7/bUD9NIeWEx83gj7Qsrdv7zZEmrSG9tVbrvB4DFA7j2tCGpH1F
9h+OC6ujic+DK34SCO1cQxgGcFPr3aA1Vf/nU+EX6/mfUxR4CwIllXaagKPIF876F46knYQ2y6u2
nEJ0ppRPCN2IbO1inAZ9ZlEpvmoEjXQWWsRSnw46FxsH5LvKr/qwby21fhy9ngbPeyjvz6IBKYdR
reW3ZKq1uGfD8VA5Dh2VPJC6QH+8dy1eIgM/rbAY0ZGMqVrpRFq3KM8fQyZhqy7BMY4PXCyikZ3X
ivdZdO+JQgdCTX21jjiwbrq0mV5vd/vnOyh/O4f+O/Kv7u9fd7DQOyFPlbqeSpOaRHOjtfO55uLl
CXozRKJzEN8h2lWv0ScErNktHPm3QFqlE4zTy4fRJSYm6GG8iKzCPbtVayZvUKWlP3k4PAzdbH1j
Zdvn2aOzLu7ZASGanPa1V3SWOlemyi8X85/TAXI8+vpR3zn+woz+uhg1Ot2Eqjrf0W4QxurIxj4z
48n7O8ELbES2fTR/g6G+4+nYLGGyo5DqSQDu8Nl8QG4Lrcjb4r4Oa3M/yaaHobX219LL0jXm05fX
eh4kxuLPbx/7hcP+O/FRYQLVivyv1z08gdZCMSr1WzEcTG+jsai/QTm41rOb8HFkf71Js1p3aara
bZ+Mkv0CNH3bbSA40CPBcB/UDTjmCe861u31ko2kwVSjmcaBmVgiKYia9YDdERTl9H+F5/k4sq3x
CkXyBLHi6UrFaxq1g/pUjI+NCdOqzrEZr13G8Hsr+jumiIsJ7A082SC/0Ah6gouLM16uVaMxz6lz
RHFedQpxQNST3VveUMnf5tkA5Xu6eVDJas0qL95a6oRLVRtq9wtGNOov7OkR48nDlgJ9Cm2Z1uOO
f01mOTsKR+lc49l52nRE5XRq0Mn04RvagQd6RGbcKmaXe1I0KatdUwR3AKEqmqV4GvFmEtqPDEFD
rg8slnKWRSCCZ0OTY+fnHeRbx0DqmULk2vJsdHQbT88nxvexusnqdZbS/lNy9wt//YzyX6bBEJrV
9xuCDrUXBqCrRP/wBJllecJbANeVNU3fRby58Z7uj6t0dJUgmxbb45js30ni08cLEl9bjILrtlzH
XuPfVlf3OrlOzovSkcNyls+Gu+OMwnkp+epU8EvvMY88OMtzzY8Pp5m4G3rFQrTaSRFIH1Wgc86X
vXyFCbbfUKhF3mAhBwO39Tu6qqV7mQi7JMhmHN8entD3KIMTjdiBq7pqQP9UM/VpPuubwZfZ0Dut
qkkXXrxq3CeFJ8HIOwWSdwzvbhIObcXp37yVo2F21LiKdwno6Ab34BL2zOFVNL+H+hKjJQYuL0lb
RJEyVXzJ/9CsG0ODxO/2YEwzTubAFERJ7ct18qI6qUcwxiKaSAtosVJwnJfcR1rewcXXHT3MwHJS
T6a29eIwC5sZqcj+zS+Ba5ox0FfkHucR3zny03EyTZbHZd9zjvZ9r5dmcNDZzVZ1JR9qqlcEZ/vC
oylntSuHcnheiN71ULtXdxjqb2lw5v9FIHoCijA39ST0aPn8uuR+c0hyOcCH+H27TYjNTNiNR0E+
3lY2rEhfHVeh7Mt+9PFwLw5R0JPRJCFhZehXYRWew4crHergGuhjeS7OBz2oMppIE3ElTYazr9/w
YAu70DmmmT+Y0FYk2WFklYEUDoJ0jvvhVN/SfOG/g4k0wyKSG3/dywt5kUylmTIrxsPg7BeOPFeW
MGwZkDRRJtoh28rc3H6k5RgIswTQWpy3Z74alSa/iibxdLDSZ+k0wygJM6b4NXs9v/KFV3VWjqWg
2Mav+ip9LcfH3hfG1FfJGljIH/HE1Fm6HXj6SpwlfjlOfMkN0y2tM/6w/A5RFTj0PX09b8txNGk/
09d4mvjdOyzwR9C9RxN5Fk/1lRAcvxaGMnkEfSXdBlCyj34+ZvgTcSYsknEbtMFwVnjH8cWRV9hS
jB/uEJS3DfpvIrCmlAmk13H0MXCEaUEZPpo+Am1yGvfPoB9jHXQzDg7nUJoMQqDaxXDGwL3h6hqU
+/RzuEr8xBf52kMGMr2fzGx7Ai89b+vP4Tv1G4Xkg1HfHWUxWCmLfNyPHMR0C9LLzzm1qDO60xq/
g9M8nSd+1CbR4RFUn0cKJSPnFtz31F7ahF+RNCWvogMj5OS2rz75080eX1I6VgFfSreUqmOlt5p4
ABR0kh0Rc30K0mlvx2BWJQ+rGRnoKNqtBM/eqrelX4nrbFq9PjTz8SkFAqcHF/EQhwUQ/NHAJtVZ
AG6yut3ZxTyGXadS5gP8jxfJCneCmM6Pke+IoFVSS0N3MPCPZ/c2pFT1i9jDEavDfkr3H46+qa5W
oXo0p+0je73L38EKuMmDVDe6xdXB2gg4Rz16ZebH5axcgo34jxP+MOZZdjlmZqvLR7vST8aL4OC2
E80ur5duDSO5nGrGS2M/6t5IhMN45nc9ld5RVkNKuDFnx5IsmcTEtljfwH7um3nx+LhtrVNoiztQ
tATzd0hhR1vATw1PiXfAD0X1al80c9yXFFAb5NaX7fCzJsuofOWwHKgT/ZCNY1/kI45e4RSOxvki
n6oXI55rs3avraQZ1FP+oDZTw3OQO6IHIpMG1026AOfb3ENknZN8JYdxePEfwM898weSjijbjno2
Z7ijZB9HDN3OxuS0RjBhyM7lT//jdcrznOI8Zz5eSXrpgdgzAC3SacGmFgXR53ep2nuEmh4WpuGF
cbWJuN1L5uH82uu6y7UzAoPmbx9atxyZYPFc+VSwLw2WpSCtJKvJYO/dGpncO3uAfxtZo6DIbaA8
dlUGMJiOAO8zu568CR/rzhjypwlfsHUqe1fcHR2StCWPyNRp4wGonN5K1ZBhB4xMWlLFyamu/k53
caslA7AeX9ko3lsHKARYZ3+37/araN5tjtVn8+WlA0UmFQ+meQCCCKiGOrXZgl0I+IATnxMB/pqN
LSN+4HexksYa0pBVa+SMnKkawAiyEPmBt1i318hgEgJ+XhHjkLwtMiOXFVwgUGTDbUzh4mPtp1gj
utjsdrgV2tL+tj2pYbHmO0RGNn/p7MLP5oxVZZPE9slUP9F+mNF74bfWwzkxRYbB5bPckoFuQhqq
z2bz2vrpHF4RNabPxkxI4HHK3Jme1+d5H8xDiLN/2bIluxyyJvG42MduE5DfHvz/qRR5I1+cdm7k
0ZsdF2Nhr80Gi+OynIqKoTnF/DEe8BLP1mJAGpAteWA4vNITr/WHduuLNgKzVc9FKmb9K7onUPFn
Fvx8QTc1KCfpLLIXdaiP+w2vIPtSnOvkHaKCiabX8BoWnjSVfWFZMlECYfpY1IGwwBLEFZZnwnGq
sJyMYEENXAJO7cHLw0PM1/B+ygNoKC4Cu+DsSGE3ufOzu1vNsIF3ihlGmTuyWQlAH3nlAlCxHxQv
NXzcyWitZvzrHGFvXX36iNPTMv0D9hj/OU3typf2yVLZy+QapfMT+AThRgOetcjHEZs3aXfq/LQJ
ay+aivNksziSn5FMAH2SD/IMlGWykUhxrj2uMJnUoUxvgm7bYC0RlDjnenfqi/hy3Q3+YBE0Uf1q
dw2JHVziov3Lwf87KblnWUNG5kcqTw5B/xbH5/soRsRE47ljpzdEzeUQlI0OJcHCFfkQd9RIHfbZ
TfcOfT7FlSWPWSHH2iEx5Dx6OwGuo/K3Pn+uhYk8/F6jyjiuwgCBpC0htf53XJmqF5daPDZT6aAs
OoeASdI6nZOvGn/OK1KqxzfSa434ZLSLGlh5o2wyMt8mA695kVyEWC/p7orNE4i54uXu9U38qnXu
Q6uboa0TZw8aaNjJGvd3PbaUg7DItrX9xXI8UqLJ+2Z8pjdYHapFvag3+Mff3/Rl5pLU7N0d7RB9
iKtsGy/PU+iRtFmVvnlsXSyKJ5p3athZd+f2rq4+pbfYouXrRvbJRTDFyjZkWk8nl95EPolM0Yin
Ha/pyr56V09wtY1C7ivzBhViEqi0YcUBQP51V3ntglwy3rF1IM5OPs1kN34TzGKaUFpmyzTMLZpG
RJtaBX6Qh/s8niruiUR0mknvjy0CJYtdOqi3KSxK+qUnqy8gTxZdo/SQfciFheLRU9anMHPPE3Wq
+YqV+vmutI/WiTysGGtmcSEudXxAUlwI4glvbFC+2O6CYnwPlLG8aGxlRfzYu+BU48Hkbife6ZUd
pjDiEZ436fxORmr8cfEa3pUPvsn4Oq6t0Zocha/Nd2hhHibsy9erpY11qvHhMp5EznkSeerkFIL+
TuNx40mrwaEa86IzBCp/VKZWNWNrtYGl4XdRxtOYMOY6YYAwE1DnOOextBf2uvuwUiwFNthswYpW
MYj32vllJzNoeQLGj9mIZs4zWjcUQK/slU5ivUur1pIPg03t0I607cb4oH61Uvb+sz84CPvRHj/q
EX8npCthbq7r+1Zz6jl+MxjsX6bFS73iPGModmKIW8C1UH95hDhUMYWZxjxr0sYEW3UA9WiCU026
OiHJSfC/CBr7Rqzq1/pfa6r//b8OwtHlHF0fNzEZpzRLI9osSXBjBRFIH2eUJ/YNeFkEpEKzWIuv
P6/o/wRaRgKGrKjSRTaap1O4FNWnRLuA72RGKASNlU11I9NN7f14twDDf9nXvmsDuNa/P+4JgWgT
cCYkTem4TJfqsCGJ714GZJe3p9jCZbym/cq2JaafavGaSuovpKr/3FYRVivYj3KWB87691Zr2uWu
5ieutl7OLpFxeHMMw7VteiYvZm6bq9z8LU9z9F9Pd4RfOV4GEoqxL1O2v56uLg/ka603Kfryyenq
JvoGh4s7cXt3CUYOpsSUKC1CCJl6Jr5qxmC4uBNLPeJoe0k1S40+9Tw37jAaUkPncJCCe/8yB75j
pLDwewkR8UMj8JgeEftriKk27EbaAMQLa3rFTQWCR0B98kc4atcjxU+JRLxlu7xDDEMZUXg/f/w3
jhVTojfwhr+IDkCSnj49Szs4WBX8Mv14spt63kSrViVaNzZQM/xyqf/9WTIGZyJiSeC2f680F46n
C4MBVqR5c3qHzHW9h+J9cjnOf76orxfhE7qlIfZQZBh8mFh88b3+uqeDa1lmxUkV1qHjOOVqnVhr
x7GsbBeuksUqXHhFGIaT/WyyPlnrexgbNCsrM6Yl68+RcC99enfgKGtHdWaVib9Mt0ssFzvq+Vgy
xvPcA+416c8YK+/zOFnkZmqthh8r2r0kVq9W4NBmwr/ab3Kir8rj+cKA7ST6EewZ3zLuikzGURuD
y7U1uVsH50KUNaAG1f55krnQc2ZLlxU1lU3vllnBZRGs2vAz/LP9+f5+a0gQjyhKEGxhkYEhik91
iCBkOMYk56h3EW66LVmNJoVQfQ8xDxRwefj5074D72hUsFABoIU9jNVXv8j/eppadhcHZUXcOkGJ
1etl8FrR14vgPSqwPljYRWbfcQDL9ml5Ig6HhgL9+QLZKT6OPw/lO1EQ5J9AzJ4qSGWIZ+C/QzkO
B2Wb6DV5AInd/RlgjWPpZwezV51T9gUStTlMHVFzWsniDK6ihf2kxYwVowDBQzEAMQsRySOcDbJf
rFKzSRw/06AU++BsAmB/Naj9jjr3I9boIgx1ga1Xe8I1T4mYamoD3CCvRGpFHZroYYBA+BwXbpq5
GXSPkzhjXZqPLhSOULK6dcnvxZX7y737tvwZCQ8P/1mlzzb4gqT/eoyjZnC/tgT4MHcdgNLUmPVc
rja3HceY34yduOCMZ3M0nHrH4DM3PU8LWV+LZLI9/jKlvk1ghaeHXBsU/sup7+kxiqUeN2pbJjPs
nNHdC/HHuZsPMo92Rl7/pmv6rw/reaWsWdoMyvMWC6VUr1NsYMciCFphS93JusluqRzqdJo2EZSu
m9eArmODMJBlEt01RxeNvBEMef7ISntAfNLPj+K7/ovr/2tIz7qnUVZV4uWhHsdnZDCCJYePGMg3
g3yZ2lcYZ3dhIYMEQadBdxVDKhkdB+MHMSMk7aTNvL79pln55R49J6zptV4fy6xLxmcK+IfonWj/
iVjMExJaJiAUzS8T4Kuy+mcj/fcOfLUD/pqM8b17VMP4Wkwv+oQkw+J+EPBUEmpY1i28Q0jetdTa
vY9qrWLKcGVp4nyvJpLR1UHvm/IgOGm4STGiV25p0JK9V5zOnlaLQVKZoj6/KXe/JbBbbA4NFIpH
g52+XIGZd25867yhTA9Z/eWq/mux0ysk+QY3x1HvdPzv9hQP1eyoRyK443nKxlg2wbD5JHfL1I7d
imaSpduIL9N8MsBELMXZ9byIhYchdekvoqdna1U2bBrnAkUNUmWUHnK/Gfx1f6VzgsFRNEjHx26e
ZQEOv/X9IDf4CWHe35g3/WoSLNkEp/JinsrPk2wJw1/uxvd6kzFA7aaB2SsmSPD+dww1WaKPRG5b
woslCK+YhDi6CfcOf0HVBoQ1WkOzc9PcPIzfNpjnvIWv6//7s5/eWUmTZNrlNKBz60zE8eGg7x14
ivO3zF5Hluv2mmN7c645AG0yx/PE/2up9XXpKvIiTN0k6RuCIUtlN9Kx/OiSJT0z3pDddQkXSj7+
8qC/XC//XUj9Tf6fT3raSvWoZh43yWPNIX8EDZk4RtVQXOswuxp+F/puNGZTf7FxY5kO7cD79H7b
zEQe408jeDpECSVecJnCtY7KE4ZCwRU8q6YNAt/uHAzlCScbBT/dUQn9+Ry05S+t1P+c6n/fgadT
1a24Y9IZnVok3mC949Q+OiUlpWa958wxBF/wSn+55v+a2qO+aqdBzjL/hlApcnG6jKpLuyZIxYmh
5w29alLu8rBz4b5xlCLB1KUpa/HjtP5tYfV39OmOI3jC9R67QHQZzzGUcjS86XKk39eDcBJOJolJ
GZ2v1kYfK+Da5t0N4F7l5kIzFz+/uJ5d9fplhTKov2w+mTPd07OOHq0eP2que9/acO7NiQhTnpgk
42zqDgGQUEiBvJWXaHy1Xo4oOjNriJtZEM9u8Mh+Hsx3neXXYDBM6LdcaARP5xlVS4+leGQw+MTN
38CAUEdbgD/gGL980pe9w9Mdxzhc4RCLmp3q+2kruw4HxfWWFe2aJrsLmR5lJWKA3JLfsCNqlwD9
emOUNI8IbjFl5iHlBMzgoFpI0L0V87yoFs0qgU1189qtTnPGy4BVBQvn78us+igml13sxoA3kTNi
V7KOFpbwtvQn8hGpGrvRXllRt0jrAmR/Ea/jeUWgvbuBqUXXjlbaJwjdfcivKq8OBW91nfUs39dR
aoDEP+x0ZNT8TYiifcQaQjkM6PXp/Y0kCkdEhUyISwjdU7VxlwySpegS7JM/bAzj7Mi52FgX8Y3c
xism6aJXHBCOZkj+xSZJYVz4yfb4wKg6MrAOeymGpmar/v2lJ7dXVzNeQQlswRFBxhdk/kwuH+VE
tRJU2Qp/rhqaNFbG109y/Vz9hSNcVWFfhR+URRJPC63fU95GO5zMwBxpfMGdhvCowUTfwM+t+K6V
TWcYnnzyJ2E5PrhG4oje7qp9ZQdSjfKXtf8fL3nWAIeuEawwjfPX0xroMIo/Hh+yHEIHgxmHAkfc
UleWaFVqHb6IQnDryZSSML+klnBdnFuwDVztT49Aui9/npmj/9h8/x7MF+T013v+nNNCBKm+Y+EY
qsbemYxs1Zu5bAODhT1NvMD0fhFrfSU1fFsLKppLQCQwHf3pRFNqUhZFMctOWAi0zuRQJ6Pm9o7d
nDIRzLfEEuYk+vg3JkgZ3kKO94EOlzzzx/orDpoXm8MjMC7MdaYi4KhJxgBQNDw46+qxMl7xmp/G
bzSR3UcvlZhFJioKY789TnTv59v3n1sIIAUIJH7oGn7E/5Yo6HkJwy0IZG/BhRO3k+1H6ZxuKzUm
TmS4G0UTnNwK6sZfPrd/Kz/fwz6fkSMJHyuoT+VZFrXtSD2lmJZBJB0mSZg2pX/pBjs1Pshl5/DO
HGYK6ZCEKkWicdEQ7BDrlqbt5ueRfO3Y30aChBbReC+i/aIQ/jWBblmltFrHBAKPoVKCQTpTSPuy
lq44lS/mx8c6O3wY4/HLaLwi7YnC20DHLhif4ckcztNdGK60s+GFXmH/PLLvRxJidSGhIQDVESs/
T7NE1Zu7eCPwdxhNbq07oA1VSJ8DOOiz5Lcq6uvs+3wX+lqZnCikjlRM/84DtRWFrrppPRAsLB7m
0X9gV99ALUdoYEzQ2gBMlfY49Xcvx8zvofyfL/a/CgoceHB8RT3Oq/XrxfvXY7i3WkV0IElwEv3E
y2N3ua4LOntF8qdpD83J0qA79AaEFeK70/UzSjdSjDj2YcQ5tOdOMhW9tCrEH0X+yxr5Mh36dm8k
EFwQDA4Sz3Lu6navo6bi3oT7nvri5r7DScI4RO4BJQWF/eENJHkZrXmtLB/zsWtvTMZlzWuSQuBm
ju3SCEzr5C7MxrVfjlO+OBu/vAbmQllG5mLgL47mVTV+2af6su/fYWPeTAAqDvWkEYKV/ftI7zel
vl8uVzXMB5viLph5stARe7AL//zovr7R8wchmh5y3BN7F+6n90F2z8tzrmZKOMBSA4nQsHE7iXVy
HLjyfTnSWM2Rz8fGx1UPimG9A7z/8xj+Y/poHPRAxlAoE2D5dRz6a/pg/hZdBme1X8WTXiOnmL4/
pjWkGWaw8X6rAvsrer5i8DdcuSHqAUE+VUOlkiWtkjIjSE82Qnm1B1Ba/z/Ozmu3dWRLw09EgDnc
MilHZ98I297eFIMkipl8+vnoM8DYlGHOTAPd56C70SWSVatW+MNsFtix81E5T/I76lHOdNQB4IdT
ylN+WXdQ1CGvEHVWJDHAAOr7vLjYvr+5t215tpw8eY63nk7LsV2k9if/9lmR+8bO9ofbvkxPEgkv
a67cjfn4hoGurbx1djXd467QbulVR/7+g6avMPHmdztK2j2SJ95i6uSbOzg9/2IfjwA2/0gPWP5p
f9OORUSfyA08cxCyzESVDzXyVnxy3dloT+lmFrmzveHZnuw+EKp3QA78xPm3GPv8tzkHn+HLyoME
oM3TorKOvJLH1aJhYLoGo4Z8jb/xJzbZ4OG9dS8HjrzjjoSioesGdwEiLowU6PyatA6HjPRcqS9d
0GX9M8swWP3ZbL9d2uWMstYaW+yHWofFDCQfKOF7c5pBbiCcrLTTFBZbua9YBQCHt98ueMrDYJ1B
xbW9l/iv5AGw8R8Ob3dMTQV3N5Zr9iXM190n4x6AyAWZlsaf7L/vQUw49fPJlts5tlcrAq7o+bM9
z7wu7+djw42bPv9wscGOSpprW+oxi6XuaiU7m1nsbCe2tw6c6d/f49XwUH2upGgYgiEzAaViULkF
pl6aB0yBqDkwWFqdGYRq9O0es3Zsrw6ziM+VeHO0vDVgxZ/J/JfAaLV1mlUVgRFinnuyn1dvs322
2M/6s8I8aWm/PJi+4+z+LYyxHO+nb0eFoPdafrLB7OT7t0sKKUVg+DMmL86z1Sbnjc4mE/vFmjuy
PfKgn/ZV33cKSRyJCzaXSN6TM31fLRdiJdNqViMir4AFz1aLZPn8HO5fc2fPjjVdrudt+bIE3LDm
TjiSWM+duffyNOEzV4uPop8FzyHhUTwW9l9QiW+/f/SbYTAKnmiLmLwNVL9woRscqEq56AkOwZ/T
9tV51rj5n871J43zdGZO4xG2SBPGTtAwTPaLotuIigim2dZNJ043E0Yzl5aOBRATDyb0ieft6Dku
Qv/hP5YV2siacn//Db4F/nrIWPCUpPjDB82bSyUmZj9op4g5Olbrv3WA0JF3+IvV4HMu2N16CZ9x
2i7rHjxznVojE9ibupDH1pB2xIyO7iPhenCWT2p1Vo6mUN/r88O/6152ii0y9KG3t7feBAX9YnLE
uxwK4TJDiKsebYDeNGA/f8AnnN9Se0mPwX5EEyaWLyk/APY1IMlnbQaWCTWAKbrsDt2NeQU4JnCa
B9ucHWaWB5HcLmhdCVtzLY+NgPq+++CDfGoekQ72W2/YDc+yS9XUDBDuQZMtkWqzJ9YENjK34+9b
/AZQ0j91Pxk2FCRNdAAF309hVyVW13ba8V6cBPtqhuTButu9BFsZ0F49kuD+dJ7wCuM2JMeFliaq
3xe7Xi5nrW55KpQDeokLaVmv4p3lX9bN/R58J+XDVl1Gi4ezA7VZ91t7JIz//LhffsEg9c3RE0zT
w+fjqnPF7Rbyy8G/AE1EYR2A5MjL/ekrqhbMJJxnDFR6B3taQH81TCr1eE8jZd4saSLMLhAUTu7x
/5rS958RBXVsihh39wSw72/2XLViEsLcWUQyiVSOHmuLyILZN3coyk87yvOLmE5K+VFWMGhO/4V9
lp+P7Kab3v7nz6DoQteZFjNDlO8/w8iyuDSVWibRCqf+fQ+Me+uWPs2T7dI77p31w1R8O/lTuiS7
kc11e0OTYCFOzNllQ4No+L60qhaiZZ4KY9HKczpaUo536YoiRsxHBhg37TQeEpknWqu9yzSBqg+m
X25owciL41llDwGm7LGGK3Mewoeh0+fB2oGmcZrJU5pLv2+mnw7Pt2UHJ1WoU1WK81jpK6bUv79M
ZvZ5usTH0nYeSHimO6DZD7+veaOw+fmovboWomWM54bZXBg3ZRKmOtI08zcAbt0Our5vro8TaTay
0o9LIcPMKlxEnJZB+A1VJdcjvSw2AWD9WblIl2jP5o2TVP5lRa8anZXuvZwYhGQ5merwRwB6ziVr
ZtWwgAzvYiFtMYnO99aiSqcxakJAclIGSkXk5w/SGyQCby9uNYQC/ql3zfziHF0a3OCV+yXtbi/f
CZNwEjDsQ3N+Yv07vHVXv50dUUJBCRY0mDzJTDd7zVGnEKcR4MOD947q5Z04Jf1IhamqPtTAMS1h
aiBe8Lfd5+00hZHgAUo+YsaUO/nU+ivOk7+dibxSL/4ZexfBCTdHw6n4F0zGDwWKBqp7hBO0axdV
7zg+ckZvxP1l3HpktVefpiPcuzZ+374n45JeD7olU5M+nux6DjvhVQHUvvdntMztinGn1BfG8l/S
q+N03TnOnInvNCPpPE+md4VzN++Vlg/O48geuE19+WW62F8PGJ9bw7tITo3glOpZyPi1g92A0pWr
LADROrVfeQrgqROI878lNfPvC99Upp+vpEdII2ENtG4YOwrzoiTgMWTaA88uGahfzWZ+YM/YbUtI
cx4MhMieT8eD1g9ZD30eoqVhmbgB3LRVzSASDOXCoXZfjak/m3wAFQMpljl3U/fgwHUZq5luAEn9
sxK7ECBUuZfYA4PPnwQg0olu9wt39bqp7hLecWc30wlQ38nT0q68vgHT2sDAIpoDZyea/N9DNTzd
nkJryoj/86G//wRBKc/mIS1pdCF2IKfrTls1HO+wQEhyLJG6zWzJZ0W8PDUE+RkG9nvuS7Cu1Lw2
j6Zo9P3yzCxWDTSnUpo0NXJAXA7S09Gsd01vtTVmMfF5u3/L4VAmROkR8D3BU0Ze+/vSXaILeaNk
yn234aA90wFwXl9nCT2AyTsgaVTFYLTwsf+Nv+HbffV9bXVwyC0k5mGtsnZfhvuvfavrA6Tfkq6T
c/dvuhjzurytIFiQVId+NCZ0bOjBe8aUObBoO7GRTzbMtJ7LxIPO7MnSi+9f1sl0dLLbF1+D19sP
UfGuYgoAWmOwi5pr1YZJw4qPz8ilzC/QEFZ+7tzPJiqdjhIpYlp6i5Es4/YWRomUbJn8FQ9gev39
r/q6nxKsf3IJ2h2P6W58osTJmU22k6e1gxz84nEsNt0MfMB6o7kNdLNXaCWFGTymLEY1KVuu3IMi
8iQik+Wjb3CHdIy8OI6dlhv9BaIDmGdcz1SGx3zOweNF7SFTUpLMRWnQ4kYfqKhmWnh3MnZ0Me1r
/feQbjsECrMsnKQa2iLy01n9aI+zPDPW4OMwrp9JweJAc+kYW3bbTky59S/XyhOqyt4BGEvOL0H8
JHZvSsBfUTVptmYcO5G0yA1KALm2rwkcgk58PFlrxP4RD3ROiJoIEsT35K7TMBlw0uNLEj0gmp5E
+7peBdi4iutTMzuYD0KxPpbrK9SySFme1IncuhmzByafCSYrWvchNYuD+HIoll2+u7ZAt5n5STGS
dwf8h3JA0xrkkvboizhXIwOrfTQoRIcH74pgTJXc1y2MstOsrmqm0gUaOKvwVb3srVbzVPnoROdF
Ss+8sTqbKt4zguPdqaH7e8rtrDY26LpJ0hTPLXg4+0xIXKHC2CJGFkuDCcn49YUNnR48ufHLKvHC
GK2lpvHx0JpLF9SIOpSPgsg3gJZ1TbgKZXkZyNP29JQp0zg4oW5du1kgL05Cxmhbw6CnyTBu77y4
rrYCP725eJEALeyg+UGHpLKKVoAJ4zhR5pn6YoaGL4LMTSqEfJrSLurQO4nNxIjfjdOfkVv35gCT
OzM3olgAnAHoenATSfo1r9jz+aaDCtP2+j7CdVYlfvVcI9x1dJBQu5T3DRcUajUJ0037VDp65iEx
NmdCr5q+nHr1GFLm8wL8FlcGP2twBKRIigNIAP2BY4BnoxgpEreb2elkvwHs3s8myspeMphBiNqH
WG893jE9cqcj2dDNhISj+O31DIvlWC2aS3r8jKiGvXIF+56h1fukJ0HO78ZGJHpfmt08Ng0YrKiB
99/oaJzkg5EoVso8r9nI1jqLlkHxlun7E9Q6mh0xe8E/6qtj6B/CiS757dVhZtTEvlr56um57fZH
1QU1fCgyh9sdfSL05PPtJf+TpZatNCCa4biG+pOUPJun5fmEFlp6cQ4Rdlsp1JXLS4Wy2kFEOcpY
RNdHtXlS9fe8fQpMuGHHP7qOTotfdPPosqxN91QSNlaXDD1P9Q636mjX2wnqxV0WzPNyK5T3ucxx
CBdCOVLV3wx1Pj/Mlzc1uOp6FsG5gQF079bOo5I4cNUYKa78yf4pRgXMX76E9y80TMfW/SGVYd7/
P19okE/IdRZLx4AaP4kPlEUAIKGXIV/I17SRiU/rf5UEjaA7wER52VctYguXlKJoLRuxi/PYFZ5u
Y2wLYKqysRs5zP1uvNk+9KwNFELw9R2mlbGaSmonsVsXPW5Rsu9n0d1+v5+EzvKP5jDoOuxr+3G0
cdm/69+WHRTFykHM5DLjW7QTLuTuedWnAQx2SD0mdK6X1i59hF4OqGTqjh3QsUceBIpMzYJTcOKR
ybF8xEvvT5P9/v28YH68fpjT4lg0PPLv7/kGOyj3IDZSAvrz8JOInt/zDySlq1CsiE6XR+SRrutq
i/MrPMOoc4ItKjBIvk7qp9NI2vOZ1nx7z/2ywHLwiJTpE2p99PiS9mhdLBuN0Sn3Bl1YdIWSl/bD
WuVoT/QXyE73LyMr3rZjAQFbIE1wQSBxhwHwfUU2ehIyt+vbHdp7w3wHVV1ng5UGon2z/fsSkjjK
i2vZnt9BnAU5OPKmb4/59x9gDFLo4BiW4KYD5T6f03F5y53Zydnr9+JssqQkdObu9N+Cm34MiHsD
tSfhk1Gjx/JKJw2jr/f9weu0smJd4Qv3m/nV8OOFPQudieNdX442bZ7fN9RPjwmdDD0flLeoyIYy
NnV4qI4CWR9F94IFzfnr2326ud8LDlk05HvtgcvGHVv1plvHQzLe6vv8PRZSGewnMWsu5Nmsqtgn
7teg81abajvbzPY2L9hbwqH0DjYidk634qnHhiy3eS7lCmUDJ4h0t3eG+/6So9NFLS5mXzwsXrVn
FAnmub25vm4Cu3jry/7tEijuxV4jlxUy5Fnr9jKhVltDj7J309R1V4fdyp061w1fZLoY2Xs3Y+M+
6e/pfcxC4JtQanz/eY2pFKp0qNn8/muOaC62U4Qzpg9zaNjTMYDcD6ebApWJPOL1+Ogow5ZQ2YQB
Wk6HYlMJu1pZCRe8UkHqHALT7ZJ/qQZi9LorznO4HUdZ9BL+/u+78LZxzNjx6y8YhDUpj09tG7cK
wxeAErB8Xjftmq/B1Hr2AYtuskQ2xPlzBv7uTCH4jO3H/lB9j29UPZgg89fPTTE4dM1BNy+6xgt3
XQ5d621WIWv7kw/VBQHkoOVnT4Fy/R2Jcv02v1lWJ9+i5dXzKgdXSHvJG0s40YFUJ4prICIRPfz+
Ym+zyD6Q9BM9k26fRifi+04SMyoBJePBsBP7z83s90NyME/IKE6nf0de5Gc/ZfhEBC6FDl4Pfhji
0vLK0KIs4mAtEAOwF8/R0Ss90TFh5/gEs81bendvvuwvFRzwDsLd7B314qc1HK7i4j103nwe+3OG
vGve+dSZ/nN3j7lHVQ0aa4Hg+uK5chfPgPf6UDjyqvpD9dtPH7yqqxCVdHN6RR3bkGzDzpYXezPz
Z/by/I88Jj/7W+/p5WDTVtjR/9RCdwyp+9OlR4oHdZHmGMX+cD9ctSTOZLF/ew2UEztcwzhtX31l
MaN7s2TqDFpFLZ011/zcm7qj+oGfLdbhO8DODwMaGoQWAfL7dpHPhZUETR94KIJttCxem+VGcQEf
QHn1V8+FS7B8VT0JfOHe7rEWrctEHpih9/LizUHEppPWBiALpSAd613+/Hp00AIA6PsBzODXVQcV
1kRXESV21vTxuQM35sMawQRwm79UDnjHxnlZzmGGT/+OUVhv0DXE5M+7CmlTiM8Yfn9/NeernHQJ
bjqga2rvFWlzktwK2gYw+qm9pJW37tf9J7xwQ7ijWpI3ySar80mYJdIXJwfr//mXBCwxkkYJirO8
yM01nTa3PRkPDQUYEp3OMaFwkhFBQl40PiR+0a6MpprArT0HY7y721754IcMImUBYiEEC6x+Qume
W2f1eoU7AOA0sCfv3tIDX0THDzDdSKi8rcu/L/yJe/vyBkIpyixZ5nh2G/Ix2dvo85XfwwZnfIIP
UJvarvC8pQOS7Oi1wDl3I7Htxx2gglTBc65PWYxB0hKdQxpRfe9vAZHktQjp/+05mLkPk2Czvs7+
rKuJA396lzi7x7HY8MmRGR5N0M70BAwQxurQFizrJydtwYu3iIMy5U7lbjo3ZRf6dkFbYuaTQPlP
T5zJbD+nBv3ExoCE+os0PYeZo7tYkKw8OOunpbxZ6vaadGYsl/ipQWpgHE3s/2RgD8GlEXDTo3wl
gjw+9+2TFb9vsn8PnYP/lHB3T41Z4rhjdeBPCZMBWRbKLAMFaEaDw5kFtOWSnMCJ74CvQfGhIttM
UBsGVuA9iFwWI9vxx+eEyUQVBhyfeDk4B6V00IyyJRa5dLxfN6BJY4cBikc98r9Adf54j/NGVbyw
QCSJQwKuVR6K4Fr3yz0/r1Ybvw/I/MF1NL+7G0Px3VTVNPBFGUQQYDdYRJ/Z2pejdrKKAEesa74p
m9zT0h0AYcXSJ721Nylg0kxGbt4fqgHQ/MyEyE80PuDg6zV6LqaC0hYbqku52eBOIZZvSvjnjJlb
IbgMakzRP3bTOsHRYQYN1Az27buguQhwSMeZJc2g3WJUgnIeIs9vVe3UY2e/r/YGp4+fSD4DZpo/
tMHnbuordtaR2kd/308AD18c5in2unCYlZ2d0YHKD8kIE0FSQ5RmSN2sQWPDgItRxhGZoQynRHck
GwP5ycUN/d9f/ecQavhc9BTIfWEAQ6oYXKmB0qmhkCgqB+f5OUZEacOUqnzMsCXZbDCrwO8WYoy3
xJIRnT6EyyZIp63TXhGNNCjAUsobU/346WhR9HPDsqlAkw7HsY0lle2x6JNxENN9Q+dq+zM8cCdL
YNpIaNQUhL+/hhvdZC53MIgMJEHrAP/6RJp+2fHXg5gXxYXQrgFGJLhzv/iz3pqk6xOdCac6rO07
av7f1/1p42MFzUfWgMIDxv9+qwdJkp2ygK+cnzwEhQOKKwOdrfPVGbVa/On+NFWMmkHY0aejp/J9
rUK+tLFe84iPtWY/LvKTLUw1boaKYpZnRNUekJtTb9/DkO/deLRWnN1uN3aP/fiq6TUQwyB7M9sa
3KIhtCZLi/tb9PmZbP71s1n3eYG/UPJT4U7H8N+32BK+Lkq94OGZaKHwMnj0wDJyuhy1uDDDaSxP
cJUU9Hkgu008FfB+qLdyMQYp+CmEfl1ycH5DQ2it+lqq5AqYH2FGFExxLVLIF6F9brcv6N95Z6/c
3vW7eTH2kn+KHl9XH9SVYdRd6k7NRKhIc6hIeoNx2ASgu+DWU4wfft/EP7WQ0AshIwHI27NXBqvV
WSdJ57DmWVercI1t0iZy9yBIOK/BlnyQnAjR8bFG2eiyg5S4zYTqKmu1vPhvgYXaK084YZ0qHNI6
bC1Odpp2M2Spp2Vcb4oGkwsd0ZmwXPT/W4WYE5XLF918PzLENTaYUcQBphZZ5f3+ftQfqnwTeQX8
QgH1gu4ddBJz4ZycLTlSFiQTUwPMQ1E2UxUxbxVJ+3NQe2In2MfiWb1c8Jy0HD2xJnH9HiEcexWR
7ETjTkZxEknPIJynp39KAoPN8k+a4B8PSHGqud8dgfNJsn09m9OykD6N/pr0rrKVFt8p/iNNMbse
PbmQ/kSxq3LPGvIqpseVoskn/a27eiqPqYf9lC/z3Bw6MjMw8+bgpMdliiq8dukWwqWYaQwshMpw
hUCi7M/fM8xNuxBhGxEcV1tNirT1Gs5hU50WltWt5P5pOgx5Kp6f4L0Can9V65lmeqJy8PLwTSv8
IPbLQ24b7fyMb+/vn+2nrti3nz/oB4Ri0oZdmIur2kEREESyCgxYpheLLVGGDOEYhkL6ocb7uqA1
2CdFebIOnZnh+OsVbuMe4FSXK+x/XCRCHaaj7iib9MedCTQFjDFdUEw0v98J10MQZJkoyAv5qE71
+q2LKzs2ZZxJ1nKkeXhoNjGotPyhpCFrhuc/uSpgI/KgmXicyGNv/KeopSGnznyBa0EZqgSYh7jo
zmklLq74/J13afMo4XO3yoWVFFDUxSNp5y0DgWvh63qDABIJtViX50Je1CJ+dTyoKk9KA+RgHXia
1dyp53ejPOEdvcaQ2blGGV8eRWPkMVrk9qxTtjNjuqRJ6lpq4uaK5BwFzdGgfZsEn0B6jANr1Vng
2Aqmxdn8HLSudl6pF2Qqz6UraaLd4KqM4EtcnydyLjgqghiphFVa0G1P4lasnlKzdSMDsBJk7foq
266Zhm6bJ/5Ffa9DQofslbFTHbWRoPXjt4C6xPwBOC+Z7/edcTRqw0g6RVzEqH9jLRdhFhvQE5Lm
rT6xKkz4YBb9fuA+Rw3DXFQ30CqlgARkM8xQzPPxIKkF9wh0Hn91te/3MTLy9yv/cbEzXGZp1ylz
IH+GtZPA5UI37KmjMbz2GFG09GclwU7AWI41aX9K0jB0hfdD7gD2d/Aq8ubQdMdIKjZp7vXSKGil
1hMcECpkAH9/Az8mKl+WGs6ctFjVAyOr5MUB8IWG9Fb1itrigStNa9/wmagOj5pxHUt++1xk+N6B
p/fIW2I1Vdj3b12dwZU3JZ2FRyBq4h+GDbMJejNQMdfNhHz731gn5adynUED0One+BtxukHVYRRi
pgXpUVyUl3ch+IPaKEL+XpJONbVzivbk0mJGAX1WdW/H9K5W/uUobCZXy+mig6upFz/M65Es5sdw
j1AbIxDSf4rsfht8KQFkqVHSq6C1/Y5PVe/MSxfTdYRVQ4YqtrLG9qvBAaoBM3tZVfEYqvynA0cJ
wM5nLgbrY3BZBmKTMguQ2kWneEDYsVBRmn/i+XSXUc5Wl8Jrs02rYbCar0R1GrpA24tmrsCTUS5+
LYReqI95ftyyJQiQX3/T4DPVcQaOtMxEFPmNTemRLTvnKbv+NMMzzB3DgP+UMsN/5oyRLLELB5fR
2UqK8BQnDZtiYbzn4bxQJ0L3egiQlR972z+dab41uhh9bgJd4PvHNoVre9bPsbgIajzhhMrJUcwU
HoRyLuCkWa0KM/SN6mCHmYYFGMEegWBrm3YHdiDiHXU3Em5/enYKlF6ahx9jqoP2Qqp2l/x6ZfMF
ODpenb6rC2XjKK+6ZndUnn4PM2OLDbaaFKlaUJpXkUIX01KvQLG9Rsfi90U+i6phVCHblejG8T1v
IAORFIlSWl/FhWZOjoqLH2qzKgrBKRDnL+Zp+RribpaKz78v+2NVQMMET6B+XbpK379sJsqFFV36
Rpm/2syU6WmHaybw1/2WIv7Qt8umC3UfTca6FspgSwGa7DG+NBFoWcAX/ARef4kfZnFUj8e6ui4t
IGr5/gqavH06ZytQjTIw59oTjFe13OjBnWW9gCDMMYfDcf2I26LygPutepzqqnv+d6gmmuVU14/C
eu7qvRauIODn9bqTnsPDy1V8C61703LOCI2MVa2DdPDmEQYnMK4PqRoFWrQ5KP7ReC+qjzMCCnK0
+f0bDYeEN+sMEq/DVY9Ti5HvsjAAK2k4TR8e8uKhDDCVwLtOm4iSrwv7Vl6AAUxIvNGsUYJJgqd8
DCPy4sCuwY36nFmAPOn8hTsVACGaZRFymPoywkVYzTxVfK3LAjPcAE8NTjiGtEXstJQ/+ro8vRuy
p03r1L8cM4fbpEhcnAryk6+ki9L6V2to9ggfejZvcYM1L3dJiZpPxc10ebzqq07HLCa9Ol0WLNVC
t0vzb43joSk3k1A6zzWtxHZ2Xmojb24IDvl8cyoqeZAG0O2DKPN9d8fH8hKcAxG9PnzEecCkmIva
6irtpOOfQJycAgf1YU17rfF7PASiI5wmveF9V7wKx92oktkgkPzn1/STwp73RUE2+DV6oF5MxGgQ
Q6J9FXoBirKNg7XTucOzYwyb3B/cL/HkvxdD+qZHjsDT63/Ml/PVKYJ44gPEyzTdBa2X1RPgiCfd
dA6VU0kTBWX4/4gT/r5Zh533m3UHl+BVaopLnAXJMojh8WSu0Nyd0KBCyh39oG5Xf4DclfHjOcwR
rOrwatQXHWaXf1TIhWhOjUp7/RRncHmjKw/NrweDfX8PJ4Sdi06+YLhczs/lyUXJqdYXVv6M71mk
PhyRZ8zNh0yHu5HMTx0eKNUFSLxhdq94Z41lrD9uAYXeD4EeOsdwKqUZbVS01zxe1oaTmpMapwDN
F7QpUd4QV8bDQdtGwiJ7U3Z0jLVuorSTENnbMc0Xs7+wb3bHl98xCClyF511QSmw1gAWJyoYG4b4
PqLe18ZTuRIWndZ4YrUKMZjpLt4BT6NzldN0oaaX/3RK+NzZwmnX0p8wJ4b6cPlIAmmZ1d2i0Xlt
K25uwKvixW/zfCqbMyt/7cSVnOS9PKae5b7WPST8R/Wz5FzbD7XQ7BCxxjifyGfBt+oH/p9oPISJ
0x4ObhtmKH6Vup2Jj70cTizNZUDOrCORfJYgcJAPFcOjn52MlzabxKr5qEdPSreNjKOXJXjUpLtM
7xh3bL2pVqVOackuWVIuZrSyXjWwymFxYKumznlMukX7JB/fvmvorEyIZBHBie87UAuSo3Qtk2hp
AlQ38eKOsSrBsAW7V681XT1wMNu+7FE/P62lEwZ1ToXaXudrChKejnDY1PgAtnYozVCVv9PXIROf
TVTT4aGN4+iwqeVdGc+K+2Kb3Vvb02ljNE76Khb28UHRPXlvaY6C5QOsgWhhKduMtgxOABTJndM+
YuK+TrdY4iD7lt1RlDMN7/0g44/g9Yzzb8LoPl4Eb9JfJbIl+HnkP0/hHQpeLraxZftYyX74mKP/
SDANXO3OejsrXqRPpKX6UD6YeAzHXmFi971IkntF9uLXYC9tEH437cPFIdvI463RutI03x9Dt8OA
PnP1ByxARY9UHt1X0fRP8sPxvtse9uau20ovwlaTFgqO6pLTCFOuNXVd754N+F/Um+sWl2jeC8qM
2wYbsNLFvA25WWGvPUkHt5M3+vYIBpodsz6tzvr8eKetE/wPXi6y3yEzjSjeWtmzJYXHeHV9iC7T
4viivpBeG/CekDrD1oNX+FJHuK9We+xqIL6Tez+2yb54i1L38Lfbn7an+7x0sOqu1pnsK8bSuj90
b8LK6m/fSYlnq+gcnzDevthHyAXWJP1z3gt4Ae+jOxUpPW6G41xQN1Ho1wzotqcHbXF9qLYixq74
R6GrvA42dTsTNsmLEvnlQ5c7qeWr0Tp60g9+zkbq/DZ0g223trS5tL8WrhjM0aotg3m4S8ydtW5N
W9n11lJXxd5GOEpsRDwCVrgyiJvgXsOyZIflzjSdJzt8cNH826rqJLxD2U1f5m8Nom/NCcKf/I49
VOrwtwVIpE/pU7eIUMicB941IGHG2ClDKFOYnOY6LTptjX9qWvtNjwaVvOawQAxYND1VXYsv3fpw
X7WcTSe7PqEUjyVRs08ucx1iXeRIuzTfGuSKPG4EslaxhXX+IOwvDxpvoHTjelo8NaFfgjB40fbd
XtwQwFRIK4FbVovo0Wo3vIAMa+TlufKNtfw3fcpExdbvMKHdpruqmZdPF+AhhS1s2X0ixlmB5CKP
uG3vLlvFcE9bE0sk1WnW2UqpZphEnzbSi/jOTshxv3YTjJaddtu0DlZNykq/z55K3AZwEr/3L9js
3ee78yaKMSB2zk9RsorRUsSJSHZaHKJwWtkd9yIz/8xPpEl2dEI6m/iuYpPCL8qcprBpelsXN5gH
FkQYV8Fa7yEN3CsJhXsSnRNeWhH3uxcK07rycCWDW5A3NqrIx+cq8I6VXeLIYDgF6tOZLTyrD7CB
Qc1KfmH6qYRFgd8pK5S9NN09tzawRnwnk2fB7TBafpPg16yJL3go48mOU1E7zUTn6ve+1rktZlO1
cCIcZyzn8HZYsP8vd+FG3BhzQcFA3ZfurLvu7vpmRO41eiYmqfrrOXZRlDR0DyYCGu3nYFqECwUv
l2JthR75AG9H9MLO7QQ2jJo8xwdVm5yM405u65UYY4yXcpFwpyTYiYm+uMvKqbo7HJ0UH7ZsWig9
m7h4qEU7vzvv+XrlEbKOncaTStjnF5f6o4wcRgpcIL/nQp+R/SbyM5RlSo/cAPXz98jfysVFFFrt
tIR6hWKHT7EcadISfEB/m1aH2r0WFhKSYq9NfuEM1Mnuyj2lsytGfsrnVOm339LnSV/ywSRXk1Ku
89NSyyw31iOnETH7CQT3YHIJ4uYnMT85HwkbyaPe7ArhslQpD67Xp0xV3CiSHV2gAJZx8eNVmujq
GxE3RrStu7Nfpo1dhx1t1xLDxHcdTtjldJw0Ic4BpQX5hbatFC/DAn75wXLi9B8tWKcIm3V31Oep
WmESIthRaM3zbB2Zzd2VDXk5Rn/MOp3W6sGuT4FbZeC3ELrIxcgVStm+SLO0yF252cnWPpiERGwl
/VvEODPVstchVixyXwlFY2dKY6/i0nISJdqrUcsWMHh+PJINPPROsU3GocBt6/Oc3pzmVIlOXMwD
NXY7zkHBftcJJEUceufLxQutB0n8UwqWK5z+hQxG0wSF2qT2LTh8Ats6MbAkVydBfnc4viDpXmsh
ydxDoGSTEFDIVRZ8VYc9t5LJPsV8F5dcE7Enx4lnXBu7uCa+eSg8SP6cXXVv1Tvlmrh6cUGw3XQD
arhWMTAsFLGjerSi0IGl7uDF4vXdrrPstc3HVQkdPb6M9D5/SqYRdYJegMRBT2/4vomUk2UW2QmD
m+LoaaF3CObXbCWj5zpmZjCEb32WEWgRopUI7brnj35fyYxisT52tbw94T++NudK6J5dgRCrPeUf
ieylJprESs0x3pkpqJfGOSerUpjKwv4jBfmt/OkNkBQO9UuG689fQh4ZI+5N2p8Axf158Zr5V896
vGxparnKrFb9RlkA2K5ceWfcXf1sxzX/p8ID7DrR1Zmurc7dXH+K0KMnW5RGzudPdcGXxx1CypUg
ag2p5MWeMVo9zw0+sYbJKt6UjEyq68Pv0eDHzwgmhkkF+ChIE99frt5CVNSlGNee8xoqFF+yxkqL
85Pr/58yFKg68qMkvj0z5ftS7bXJLmKFwkp29Ex5Usns3foA7xOnQzzta3MX5OurGfjRGExq2FH7
3EI6NZZEAKZBrPZ9/C8Rr8hQC+osPV6q4kRGbJVhRGTsDv1xOfzj1PUHJy4b+xyPfMyh5MnNyoNj
klinqIjM82mpv3bShwgls/2Id9X5OUrPTnkOHSGT2cl4XyYTnUS8DPpbgHJ5rEvfv91h0NdlJD3/
i7Pz2o0by9bwExFgDrdMFVQlqWQFSzeELEvMOfPpz0f34By7uuDCGWDQGHS3m0Vyc++1/vUHgo/Q
KZyDbP04pHMskEORVpzuBu7d85ZX3QeY2ckMkynp/yuU4/drnt183kP90kUAACN8YCZTQaKY9sHc
rGfc1e7qnOP8n0f9f3d41shKOktZXUB4hm60e/12wgBF0O/U4iFPb0HHTAbdKa62ffjIL9FQO6cP
We9nWBjE7b2lbi0yuMX7rPmcgpZAGSa4Xjx9GdFWKWI/YpAqUSf9/fM7n53860drf65MsxairEl5
RIiWbQgnofhGTxslD8x1Sro69Tj1KXz/iXN3XzVXvv7LHwbzuRXK/8U1+PPyDY5DkhSPJP9GLT3b
O8gIYKCibIyFMPLqyKR2SZ6HRb5SD517qfxz3/DmsB3CG1k7N7RqmdaXMpkjVEDEnuRkgQjVXiHj
B5aJ31o0FEXhipAYIhTfGmd0iedqZBcdQ+bUcNUocCThWRajTZlnt5x/ttpMTkSsroVPZULVoUyS
38A904afQze4QYczTFjtMGgdrMKtqbQkbbnVrPbUG5MfGMSQqQT0meGdACjWMt0oBgPW5HjlmZ/z
wH/duoE10K9BLcj32ZabIc0PA6UsDz3S9nr44F6OaqBQg6YHyCglRtB6pPhZ9dIKiVdoG0kqHWOp
3DBglNeltqqCS7bI8U/Z0LgBVBeM0vunNYpp/UfmFO3+vkovHUm//+KznVvguxKHQs8OgbxpjXnF
gSDbYZct0oxfU7efjzj/83yQaiLnIMHsfJyIS4RShDqfhBpUDmcBwTk6hdmwEIEo/pzMk25hK56/
rvhRcdSsxkY4nRmVo7ebrC5cHU/S6hoV6eIjwLVCxsNyzQQ728rkfCrx8Fayw9R4VnPq9CMHyDK/
SdE+GJ7//rjXb/5sq0YIjBKIkR4i/19nym+nVZPFesKwmjMDHD7xgvTJuHYiXjgNMFhhLI9eHfOR
c7FRLlV616tDuhYZ8XTUgaECMAGPMkPq3sbgSrF4Pg9d3ynXgxu90tuh555tc0nE5GyRu/B25l1p
UYkDBKYYouhoRBI2wWDPcrNNrNuxI+sVKg2Q5JU1fKkDg32MeY8C7q7jEvnnVkeL1S55pCqHUP0+
BceoFTwxJ8Bdao8t53CvjXan3ClGsgl1eYuIEIxx9JUxd6rl9e8v+PLjgJMuQ1yVVkny2W8ZZrk1
x7g5tNHsS3TJNEz9TKAzb6B8HtI9a5t3LiTBU61ejS66gPiuUqn/vfrZBiQrUlSkshIf5MzjzUeg
Zi0eP5XXCneYRObgcFeLv0vDgD8ueraH9GEXmMOwKKeSBud705Ca7sSLR+Pban45uqK2xr2Tm9aF
bvMBQjrZVEt0YNMHcOjwUX3HN6HKHVo1k+MdwooJlGGzhTK6ydcECX/gvC/dZOX3uXm0Xfpbpb9X
jUNpeBOgnuLmPF5uNPemxtErW74ficZIaFN9yoMw2jY/gnGj6G5ykz3kHyP5rpHNiEoFPQg8Npi+
9brIafutiVWg5C3qhoYjBb+zXEXeYgBeu4u0Af4wYzYoh/ERE7KwtyeSwzVHrTzyxtTADWI/jmyK
PQOzh+RGPpKFyqy+MA8qARvLpvtcGNS1jtS5tWbLuHjpbkYILqgY8rBiBSgSwtCFXTR4lDrpixJd
mfJf3B7QyGO8DGDBiOLP9SnXQ6m3tKoHqSNb9sQ0gKqArUitTnR5IZqBv38Q58T1f/YHiHQ4H64a
gXNWQdAUE8ltYfkwd4daOCzmVpAPc/WZ1XdD/lTRxKq35s/Y2M2p6FnTU68+FNVNA7dsuK2LUxZ+
QmYsiitH9aWhIRk4iNWRE6iorc++U1kuLKFe6Buw1utjjpuNMOzhADjW+Ekp2ySFl+bv0Isy1mhT
7GOwp6Z/Y8bBgxuat78/pUtv5fdfc/5W4F6YIQ3F+mugOlAtTtV+eO6Fd7m/z660axcOPA4ITaFA
wUMJa8g/l4DZVrE8pFV2EFqGw5uJrPTK4+W3ylOgXrnW5edM5b7mHK2H/vmdkXIUBZUUHVhsUnuK
+hNhUmp0K8lPWAEF7VuffJbtW0M66PSUFOJuCr+C/kuJP6/G1V08JyDS67BJECdxaJ3d+ITrSpZV
0cGU9ln4lnchac0K4uYFdP5uUo4jESbKZxYfpTLw1kA6/b94zzrnJEc/LJB/1RpToAjtMOrFoQeJ
sDat5dSj00ZeKNiUXVp5pRZHqs0tnRccv1/wrHOyAiPPunyJH/TaH4nDyH79zxcDL8n8dnSL3kFV
q3SbUPMtFYSeXHZ7/CpyJ2M02XrKh/F9QgbxbN0xQ4xyX5LdmtkVbN92p5Y3HX8tNpWK94ozvw93
3Q91p7wpJ45fFbQXnmbkzD/VR2TNRWfLr/qrqbrdj/gzJi2pP5Zvxd0qpxk6m0pXL51lG79pB0Z1
oWYnndO/cShAKxA6G5pCY9r8i9WPuT+Kr/N9fkByc8ge4t38Ae8WI6Sg8Zj7jZJtvRPeoxzrjwqn
oozobmbvbjl+00O3xWR3ZqcnhMMxQey306n6CiwiiZxmdBnlqHTsiyOYjiF4Gq3D4rTc8+KHsWfV
jsGJ9d4+SqQdr3HWbsFYW/ON3GsjN4VMrgJaOWFHcportQ+GRviH10LmuBUSeyEeVHTAQOFWhT9U
zH74e6PNCAI4cansRrD5P7XlZgapSk1i1zfxy/QKJWh51eiXPo1X5TEU13+vSLz5BIjcG6vjUHZk
aCPy+/dCcxcbr6m8BR//+xZ1adf4fSWd7RqiGheF1kzxQfwyOjI2d0yOqWXieQ0p+C8uhaAXW2Tw
R4q6P7/TVmuaSM7l9NBWz1PPiE49WtMbDStajav18qVGGVq1Icl8j2wL56icUYBsiYzEDzIygwEP
RLZeM30qKmjHTEaSYhPU+yLJvSHx/n6f5+T2X2fj75c+42UlQjBKagxtYTEzm3oNEY4Mst01G4wl
zOrI8ZMHO1H9hF3ZNpurIsNLx84adSnjNoYj0rl8OG+iqZhrPSLY+2RGui0XX8CERnqSGT1alEVX
cSN1fXf/2pA4bnFXAa6DOfznu01iMSnbVuQ86BcYpBOT8Mau1cLt5WKbZNoOVBrRSSdtp0Wz61R3
dcBhBdrOYO3GRH8KOCosvwXtycOQrzWW7nKssQeTD2vagbp4JtXZwSwqW6rLbWh+LUl9yIdNxOst
l589ETuaWbo65AUtVl5CPkwhhgFRDG43wdmxxF1j3o+mfI2ntN7a3279rORQKx3ARFXzQ94o3kBA
LBIhqElvKe1AI2PH91JJpD4auTuYLt0n602IyJUdX9RrX9jFF4/FBoUgakLIeX++BWRfdZwXINEk
W0JSgl1Rj+vXLOo7aXqSrwH9l4ARNOLAUHCpMdn9xVT5re+NS02P086YUVTeQGP3iTpM0Itu8MCe
7zAOwj93CyaEf+61+vPitoUhpoQ0fU1LP/vEmqQXpDgsftV569SHj5sFRLWzvuNrKZbrHvivN/yr
usATCuzrbHEbbTwsnZnnB6HflOGez1ctr7ian3M5/9kzyH0WKeEoq84LVxAEQy+WSj50tQtv+EZK
RSQYsQd5JBAEDgR3KItdtSgPSiYchLm7reXBnxLJLYXMSdviJm44aptqa0jZpmnyb51RPi7EI0f1
6Eal6P59k7u46n/7vWdFF1AEO6w1ZAeUAlp7ZOCxhKfrTLhLnS/GWGCdzB/Q2Z9dJsnVVA/jrDqo
pIZb5V2kbprWWP2/Wr+EZ5LbXXjlVZwrE369CvyIAN4ZXzH9Xb+y31Z1G4xLndZWccjMTVY4AEyb
cTgJTUaEIBbcJyXNIBxW106Ni7eKLzNhvGs8hXn28ZbBOOlZYVR30vd6gXhjw+coSzvZMzqdPnEG
/PsLvARkr2iVoYAmUcSfS1CSRIPCq2r5rd7jQbrUdi5lnMM/k4JyZWOSPS5q9WtVOZzNw5J+p3D5
+y+49A2jvUdgzniJuvnssxIWDg1j4ZhMqZEHB/YZYhPqZRoW41rQ+KXlimCTUwYiKfqWs3dad4ka
p7KZHUZpA7uF5apJO+ikf7+jS8OjNQ2PMFJMrllIZ9XUDJm90qQgYbkymKbLxN7VwLiRIQHNXwoo
SnlFxbMmXkvxiRZhgggtQ/LQxmvL+AKJFNUxSeZojFGZmfKfy1hNG2aSOKgepm4jmdUGlYEiP4EE
a/2TWB9j/XPUnq62vBeRst8ve7aMI1C7jmWc34XgYlR5+vIUrZYFzezE7ZFo747SPnMoxdT62id0
aaP+/dpnj18UQ6HSmgzYGzt8cvEAfFq/F/dwrke0HHqg21rU2CAAZks5H5RbToxA210dbV3sSX//
JWdFwSQI4pKKabbiMcCGSFC/WAAitrsMM9v5qWgddeUsL++a0vhlfkJyAYHk78vxIkgDfxgIwlqd
qs9nxWJhjqVVsOqjRyP1w9v1wOAzR98H22MF46L8JGIl2uzCxk1LqCA2PKtN+1N/iVJPveY3e27V
/WtnRQi/Wh2KUKnPB8qYAI9WbXbUJ+ZRNCsnj+JjgL8vU/NBeK3oflLI7Vmi2anEQaZVrmzdKQgR
ZzKbI1CchR4vLhkRVZ8yBV6v06zlsH+veWBcPANw6F/VgAilsDT/8+PR5bafFrE1bnl/vDtk1xTx
IO7sjOtAZ2HEd/2wu9TV/37Rs5FFJaeVJEf/XFQYqIYLIrpPmvoUyxAYKAT0J1AWJAApREE27Wqi
s86LLVZ2rTRf2Z1/8UHOqx7M6yXsuBGq/ovurAyRTJBsbt5qyoM2fROnXSnlPgeEoe7hDzcMa5n1
DEXu9ezcVQdLqHYyFk0UtJsc9loIU9GqMPF6hzSFutQ1gnDTquCx1ledPq+KaG4ngt3f1bjwifXe
wMcWlE7lgMUoxdG/L9Ut7H9bIbO2wid710r1Uc5ZHoLixdU+LiCwxDvV2pni7SQwVTwGN5rwSWiH
AA7ax5iE3nbLrRwedfE1Nk9d9oHG7EopdOkco+nBqIb+h6SBsx0vAX5SWmtJD13v0EB3EIKoRWFO
M+wq9dj5+0d98WrEfLM0KVEs9azyHcOpUqpEre5kww2eAVNoLpoaBs0Gdu/fL3V5F8OSHYtGnGrY
Qf78Csoonop81H6JHmBgyNF+pKXAI1GPvSn7orPQaPVoYbt2DxDIdEJerP/mfn/7DWcnd9bHpWFV
HNUpKz5G+TCeBsN0qROEcC+1nf/3e9YuPl+EmuQY0UhhQXV2z10qzkYK7w+A0wmWJyNLkF1gNd7f
14wekCr4igILsX2ZO7jdwAmK+R7i2l4iWJ28GoNnbUE28VRJe2lAy12Zdo1CQQy2GSroIYDh+tjd
jfq3tMA4XZScsDxE7UNs/Kgy6Jz6UZjfsvi1hXbPGLnutgrd8sioOA1Sp4Wx1lqBXXFtWah21mA4
Gvy+MHmQmoc+P8VKZo9L8JEmTrlea75WN17qMQl3RAGBepMUkbWM/a067i0p5kShTA3DE6hCFtww
ZIlA2eJ9joe+ceVM/1WG/msb+u16Z+u9l8XeSOulfGR97WUnu9cJs9JukMT4ubNsZj+9J3IhfoV7
aEPqu7IcMI/kfs6uT1MmY4iH88I6X/nzfo0gCoqgGs3bkSpZlzyJSjlmzj1pTzQBMN1vcpiKIpJZ
WKucrYtId5DjFT7WFLOLW5QiKiFU8WzinCE6xKVm+tmkd9RjQfmO/QPcmlj45Nh04HP1Q+yU0VdT
rBAjrLeRdpPq3BvqWwmWUbWtAujXGRalsxNBxFrPgbBpt5m0DiSPM9yYgD9XazRH5nSD84SQiXbO
f1GE/V5ae1WHviFmhwWG9ggbNG70rdQmW8PyA9xB2lK4SZmNSFV7rLMHdQicVnzm4MYI4F0bYyfS
/SwLtoEyHbIeBZua0Sdld32u/+g73bFSPNGFeSdnRyW51cQKyv0DfXNq1jRNcCSYFHsVHKZyrFxB
+Wha1ZszDP3gSSsc/hQNTlnzZAp+eO6FWrNBP9mYGlf6pgwlW3/sLVPvUtbBOTjlNYkYMC8KuOEQ
ifFBV/d9n3Agvs96b2fCR0todM9QZGv5PTEC1b1QgyQDiccrgEv5k1OMl9JHWnuo7pZ+K+jXPNuM
C7U4SZMiPkAo69lbzhaxrglDlc16cpBCLwx139Lxfh/zLeMKPaPDMk5jbD4mU+Lm7bTTIou4ltlT
za+xeeOsjRdblDCfLo6UAGEloQoR7E6+M4SV/FR00mYmcM34bKVyG5gA5vmJYjKh3cB7wRIeOCdn
4PMw90eRWTGscP5kZai2rH4yu+a0guFrxyUotWhA12QmS5m8FjmtQfO5qPYg4EoAkJ8IjLEG8Uto
wXTUUwU1TK0Wp8J8cf6RWQl88MVR4n6fRBooBNES9aZL+TKuaeQuASY8UqY9/xgbn3d0bdmHSapL
Jekkk6sU9vCt3aya7cVwoPwfjH21l7eWyzZ4I/g1mt9o0/mjE1zZny60HBz5wAUwJHGQOzdLMya9
bDIZfWdiPQFCoZTK62ud3AVkAN8AEAHsusj2OQ+cqWpTFpQxSw9isiNCvNXt2PLUaS8mHrAe/Gie
+99PQWw+L217v13zbNur0ehbVpLwKLvFTsTmIexjB/ZQloh2WEoe0beH7ltteWn9XBbP2aK5wWT3
xbMQ9Ael1p4n+Xmoa7/Ky32dWUgkBnecYUzH4NEILiriS4DBtdYJ26co626SdkNvrvfqTmYmWza6
De4HWpz4Ft7y5pLZ0aOOIICLRWr4I7dQJdIRNAo9rNPJk2P2lhtXJ0s9mv1xCHV7FYYS9YAIA2pG
4eTq9077BH21IA4srXcci8jG6cQutclZt90B4Yc0DE4SwyPgZ2Yhu6T+LoazLcyfTDmlQvREPgpr
WaU8bE6JCfXzcy344qTYBhMdFnB7ntJRSuY92lRg4HY+TYhBSGdyShhyymhtlRYpY32K8/e5fupF
eBCogiaJsZzqzynqPEN+XrvDUtVJA7FgmwpeGdX2+ktE5FEWDyPXP8SeGXce74ZkeWxKCPzl7C78
7kTcxDGEL+E7hxNGi3aPGo1UX8DndFtOvE6pACP3OpgS2N4o5uSa9DT6+COgnEz8+lMvF9vCOCmt
f/LLGuljLH8EWbFt9OTOik0nRyvUiZ8WvHp5qfyOPTgK9b0QQbOoS2c0NzKDLeY7dDB5FnhqtgBq
yls5/ppV7mPtnrLZWTcdPJ4mU/OllnH8gI5soHwKR1sNNQQVqMg0cxMEBiT/ky5uSnpFAxZuKvo0
+vsZz0T1ZwH7boSvsRzhj7oMdZT6LQyVG7XDT+ndzDWnmUc3y/ONLjtWW3qD/jY2oTMTt4L1RLPo
fg840MKiCRe8bbrOnxha6NmbxTOLsLhZGWtF82mhvaoUTx8/2/xJL6qNbL01wYGPgoLRlbt8qzev
zVLRk+mJXWiarcH/G8XFMfNbunSqAC+N5E0sbliI2XhSjYyBXovJy+KP3UuVD1DY3/pYfc77xdUk
XsJ4ChQRscV7yyuJu49IEnxZbfdWLqLfC8AIT/xQg9266mKnWjHKUmS59g74VknVocr3ckhlIcab
9XLrETshfhi3WvajkVvkRJKrdoY7M0bmXQwtJ3P6DmrnpHCcY6N1s77cMsug5daWUzt8IrA2i8yb
tNyTwu+FKO3X5yNGL5AosggdT7aJ+Bs5CUmS8hLDhp8YfjXxkZm1rXAmqWPvhyMltDg4XfRMcpjv
BAyEJ36OQFbYWuij7CRl68pGaqwN9HktB32LXVTB/5C/8s9/q11HlPid1gLkr5+3BTd43X/YqBbE
sHH/3jRHSfcKUYYrxHCKLnQRDHt9ZAZZTUJ8syTe1O7nZHtsBrrSqPai9E0d3oKiRWTyalhPZZO7
hfG+/tmmR+dHDoxgtn64xpNaRDjNTikhXhs/kVNPKU611HmTEfoa2bBIOiN01w0YjXWrVyQ2FV6I
gSH173pQY3WMB4SLcbcPTpq3b23CMRw5k1B6RVjR53aHpDDARzRo8ezF4qeilfSGP8DKFwSrzR6M
fVfxhP9+WPw6av/1WInKoBsw8DM6b5mqphj0Rp6N28IAs45nAhNrpALRSz53m04I7MX6EfY4b0GT
oD7DWZUkXofDzhZXsaD4vMaMmwxC/UoZXLW0jrMKkbdr/bSSvaz/igjTAricJBqahg26tdf6ZGqV
gxwVdrR0dmqhobTVwYnjH1WUQwqYbORG8eI36i5Mb1s+yyZo/bF4bzphrzWhv37RbP5Fcx+k5o5a
d2R2pxTLY6+Kz1Em26ykm+55xo7i2H9bPMCFaN4o44n8Weoi2GThozWB78bxlvaU25VndSMiblaM
YJM1tVtTcmfQwv7+uKUVT/jX46b5YhGD7f7L4jEorG4wBY2OaMOuSZnoWC8JVveFTXfyrMYY+F+z
K7tE1WdxAIhhAwz/8TztNpIjo2pCTTiSmo7MSnQmaG3j9ENUQzcyVwQCWVR3IFaJ0e2Nae6td8WC
Ay6VfsKjS14z7TWH540oKGaOy0HitN/JEp2jhHxRZg/MGTQN3oZ6f+VpXSq9IUjC2VwTJszz0jtL
pbwhBhlmnPHEGY7ftQ34GsE+idpvEGipoKAEARr9/bqXsE4up4IfYqC9OkD9uddUqhjMraXOq738
Gqri7x5MfJM3997hab8lP++ap94F9JB5KMAqbmKQZtWzcUpWAzhLg4q+K37ndGdQyaABhsFVe9VL
k6M/rnQGbldWjfSry4vDiPJW2tUn4b17RtfVnrIflCaq/rzKNP+/Jpgreqxie44BA75VwGxnu/eU
JUs0jOL8uFq5YgytOv5j6O02nf0rufTpfb9FDPbzynu8tH5+v+oZuqeVbVfg2zs/Pjfus0H80Rq4
hDyZiBTeo+We/n49Cf+rC983w0eWDqjDOkT4c+UsdUhY4KTpt6b5LUU2p82BYpsKDVwuMtLolZtE
xMYzcGtjsRcj+oggVumR5ZblbT3pm446VlEEJ+TYXamPtWQ4a4HXy9FDGYaHStK2iVL70oCS0+Js
k+FiLXZLCWyxQU/q6ETKTxmKl1brBBdmD1ZWHuJkdKq6uDfy5uc6MVQEusum30/ChF+dKSh+kbSo
MENfz2+V4KjUr3N1E+Wjl82zk4o4BVr1bh4JBxSfJTwzGsoQGTuFGQeLABFmIda7GsV8r6Qvc/9E
JGJEbDGKZCkE9I9h6CJAu2kbbBVwrxhXFXxD4neGknpZZmc9shf9TrOyn1r9OBrKpm8YMwns0FVe
HClpvQYpdz7cFbmx0cL0oIHsJQb8yME3J2XbpdaB3533XyOUdxEBNamBiFSo/UoUfaJ+pLKZ08oT
uhabisUuLN0xKIFnhZYoPhURcINO7SAE29zC2rt7N1e+cWMPLQIHqGXrH7bkGZD0k7ECQlosEb0Y
gx9sEp2uewrqNWiudLUVoCjfh07zFc0kjUOjF4n9psF+m8afOnRlXZpHKb+lwsUzVEcny/d/EECS
8oc5qb2Vo6A+ZSq6fi3cpbC5lOyljsanNis8hEk6V1zZytNHKQe+qQiPTaMeyTtwWyTkNSzV8VGM
gMz3eXS/xIi/DmODwHtjhe+jfCyDQ5Q5RkAwQSfehtFpCu4W644nbsvjW68MmBVFTk5ZlCkc+RBi
1jUqQxZP+tNoGY9R8YQiQ83f6QV5djE11i/fzfbth5KaDyEUwyiY7ZlE6RVHYwWtKqGsFA7rSY5X
oK6KtMBHlQpHSF5pJbPpVtXe1j+U6J8CJGOKUSh3aLXnMvcFqmOG+DEi4UlZ/MwiMS4sIA+odlwj
TsEioTVf0vpHiGVAE7ylyYuw3MSEYirfmJGOKgwejXkZ9KMblT+Qj7nddu9Ks5+Ub0r8sCzfhLnd
xKEBD7r7XsTZLp6re/ofmTeXR3s8nxZ18bSE5HT+TpjN1BnTbqw/8trvQYKFPv8ZaV9Md3rp2Nag
eRyLGDCus5E2gkipC17BNKEyA3dtAGdyZgq52cg/xal4KvoR5TK0xjbbiflOTOJtkVjfjTx5TgHt
+B0JwFrA5403Qzhz8JabtircXN5QgovtA7YlIPzmtGGQQ+VtN2rggfK6DGqyGJuASl/76DR+jkak
dUA+aKJYQTkbk+50uWdS3ENajN0GN4kyfDe0V9ViOIFsWmEuVM2fLdDS1EKCupNK+mCYjK05HIeY
l7ARAATluDutDdO6hdX6sF9lj+Qu2DIw3jhUbpYpTrvMWAUYPKzEHxIC4GL2rNgEeWo3BshqBzOT
Dl9vEVahdl/9dJvJdPlwhxxcax/l0PvnT2HcBhRwFjtQX0guOhN37hmLyokt0xS3me6kCUmDkGzS
lpB0zderyp1F0zasD4tQVl3Cp6QAsNA8CMm+3it2g6VjSqzjKO7GBWHKE5SGQbrvMVFcfXosjZ3V
2sFGz4XnpvqeS9s58wKB+darGH7RiHZkvNGO180TybRoC/bDcDsITr3MuEy8qsnNIDlxpYECpPYY
NbtaepY2S/+e4eRMNqpX0Wv6+lTZ2aCCG6dOxGQoCbutxmAoN9ObEtVDmLT7qQCWoTUs2heji7Bg
mG4Z0q8vhG1lYYMOeMKzWm0nA3tWufQwyRUHsm47O+HzWulWcxfYGRCq3K7YCw62OXSG26Ys7Jrt
bFZFO6E87R4m7aGo59tllXQiyujS3tV1sPM6APpBQJf1bK7vubJ46ks2AF8IX7FB49PZmjl8TKHs
VHK5j7WbJn9VCeZdhl9tW2l9IzHMEyn024X0oOI4ietQNJygVICREDa//srEyl0W9VzcJOZOFI/S
XB+tFvi7RrbEQ8wjStjYwU8skb8gSbYYqqS93w2Wy4eQsZnx32zHoym/afrnyt4wGuhsARYjhMeP
iR/kX4la7Bphn80VDOHwZjBSx6xvWlV2ak6qKTd8Lbtrpv7QKTh+jDkyRynI7UiGi1wvrirOXlwA
n6TFdjblm4zJLo5CrSGv8uoibT2pNTd9PZK/Z2HaIzyu0s7S6BHF3oaV5Q3E1yaJtMV3wJY48K0h
eZUYT5Ri6pTGZzLC+86MfYiuMlYCONBD9JGbfpA23vp4Tbndjdbj+hWQU7+RqtxuTkmi+E0nu6NG
RkXk1pm2qbVPXf+0pMbXxY965lRhPAVZM1yo6UcZgsvz1NwzK68fwpFRyZOYP5kCHQks82qu7LHH
eYV1KdS4kGA0oWKyq4VfWYfCt38hGFlBTTsND9HyqIdvnPXkhTmD/qrp90vwVbC+xOabPn0OQgNV
xhGz4xz7YvoormGr8n2kMxggfgsXjGKV//A3GSkAL6WcGk3yacTkZSh8Yv19a7acadFJHGkbIxkO
eu3PenlMIZgNdJN1ZzxLebtZWmxg8s7N4ZcWwwx/HAWT9bMWXsoeGBQfEwCybOS00JCvWk8I5Nvs
2Qxux3Dcw/Z0VoGuwZZsLdXGYOPVpccouBOMdCcKL9iHRZEjQsEQO95+R97Hps82E8gZdUDYuRbE
c62bvVJ6zFogvIb2NHxp4Mov83CYu/vZFGwVg60krz1B/RbjphXgGjOo2PGxf0cQkDpZYiYH02jE
3GUScfKxmBGhxWgHW1q+ddaXLj0Jym0xSfhJzTfFVO/CrLUr9UtdnhaML9j9R9yWDCgXHQKWcCxs
MvpUyNRIqcL6iUioaYCFBwbP3BEs3AlqSO7hz2Itid6MzBeXbbb4dQFqghVRnsG917BsB3iqv0B+
B3gLCcIqS8MhEgcvvDBUHBCz8EbOSADHfkidi2/IS/h3xwTrKY6ZFPEfKKKaJrY53GXzczg/iiEq
xeCmwfJwagDy5j2FRd+KuHysbx09hmqvpkW4LBWc5dCHp/ixU49ZtjiGwp6oVQTLJki+Hurcbaab
IpleChPUt3BM/uxC2u44uezxdNrcSTAnVJy4oQyPiyHYYtqz/4LOh9k+yM2HIO9JagoL61BHsiMl
nVd0+Vfe6rczP1QGx01Wg6RMwnGST5rBmMQ3lS7lboZPmVEk1AlITs6AmH1YiYRj18tvamC5edU9
RlVtp/JbnD0XbAqy0t+AFPIhdPLwMkIatWsmgKnwaakscytlhoyJDj6urSC5aCUj3wQOKoZnpQxc
Tevuy8LyTYkoWwFHFb6KMvkwOz69V1pbh9kV3sSZM+bpY80JIgvjriOKV1UEHIluG353bmyH+r7d
NeVtrtyawTYBeqWYAI3RPtX5JasPkbw1uoeYKqUpkTygjpeAZ0w9sAcYrtE8OaLGtMnadclnWKeM
kD7b4CMvKoepp59EvT/V5j6pzD3KJ4+waJ/KVl7q11DGWm6u3pMu9gVZc2o9uB87batHvHDm7fXS
eKkBz2vXNztl2U3F4mgp4zXm7gJHhADFMhI54/R0J1gHS79X5cZb2uyo7YHSZaYYmEKVhrERW0K6
UXc0cuESiuxDXdyYouAsIy2XJTyr3yCU2tOMAZTiSbTGUQudRQ6TJ125z4L20GDrEsahO/T4BzHu
DKPKNSL4Nd3zoJS3JKd4Vs4sy1RPijbsK9oK6h6vlwWn1TJ/MmBXP4syjlytwvyl87tWdnoVeycN
Z1sEOHVoPYk/WzeVfwbxslOF5slkA5qg4XfDcJMN7w3ofMdTEY0tWE9sK+ymg3VXGNAIIrH1dGkB
d0vdPBZdO8wWW11w/TIjjzLAFxLdI8fWDQeMqILPrqEhzGY+ZCSPjUQPyTzH2M48+GBQPXlUvQF7
mWJQvHy1J/of0s5zuW0mTdtHhCrk8Jc5SqIkyhb/oGSbQs4ZR79Xa3bXEs1PrPp2aqtmdvyOmwC6
n37CHeyJrXfItUjRD3ssJ+pQrMdG2mQ5umnpSE3ZL6qw32aKtglsaV814Z08YiSh/XH1ZCahqdVq
NlXqU9+f/OZXaUIn1cmPGqQocYVDBigYf8DqMYktdrOTFTGLmDQ13YLiIIwiTDgXzZZs3ve4X9xn
x7yL5B8+2nqBuwhiZ15Yf7T+lSssRKurq7ypqZ8DgEUIdaH5sIR/qr9rcnJfxt078iR3sYyztx/6
S7/x5k0zTYnr/rJK9vDt7JAZi4+lqvOnpa9faNlstH5K/FWdt0zCFg2D34lO3LUeU/OuTn/F2Q/4
iKF0dsG6ae55ZHDjRffcgU7hUyGi9jC4M30sFqNL3Upi3Pr1FCtJf+laZjBR4GspTLKt3NgGFvWQ
406bzpcnliEdeyXchFB4x1h75sUvRrVceJI9T1yJ4cci7gEyjNFUJubxKKiRzFIjWiRBPAtI7zOa
3RG4dL9XpyhykrI9Zd4s4rbHqDj+k9gaOBYuwfCclhQE4zaJj1G2l5RTS4bmmSbKZC4D0n7tZfZ6
QFYwQ8nLeHHbfmmXs7r5JYDVQNSFqosD8rn7lYEBFMKTCSjAp1HzppEV00kHTgrWyVfjtQC2FON5
lKS5SmIsj1tNsjnx6SSE/pUN6KeVCsYFxtwtgGBCwHKks2eAF0+AMWw0pJy8kmNTy5P4FcnJg7l3
nloHHatJPmugLdJiUX9gGYJQli5kK6d9OLceIrTMrLnqL3zjV2/gU9I60/6n91iu6x0jOO1nNaQM
UN5V/WSzKfVhbagvEeeVTijGhQe7/O3TI0CTwKWX0yr5HEOD9RhvNUqqgvu3iijzvIUleZOsfOrd
Fb6GTI20aV+5d2Oqz0L9rkRdukf556Xq0a7q9B918qOEA8gESjdUtB6zpeJChlPtOVKhs4Ba30M1
zapODhDvvKqOot/j9CYWwDyDimT1SN7aUf1bMdQd+ZdO2eySXBiNAaTPWsSyM7dR8TBQqlOsh95/
cqto6lrvg8m/cR2lyGuNrOm5DcTH1yF9iSS6QlRPNWCpLD3LVAqulUNJCjfBm8ahRVRtEtHADvQE
/gKhsUazkFQna0gpq/cqewldSv7Entq5SpKHxw0KnFLD64Hiw/uhQ9Ybd6V3rq2HIjnUdcqkCYWu
7OeoPUnOWaNxVT+7Uka1/jKMlILxo1R0E3J/guyb4b657lOl78torUa0k16y7If4p927ofujM7Mt
3RtNYdG5u+zcq0I9BY0MmuiXngdBXyS0ajLOu7VU9HNcLbkjGVzqySOXiZiBfd9MvNYShgpEH1EG
4I9ozNdOIpWE5QWDHey6aDNq7x4yzd1ycDhgt6DG1zRAAEn9XeqiJ6xZjU0/jaWadqQnoK0lCwVv
ZqqheZ+jA9dFe9Zu2N1UKVPZvO+DkpT4TMzLu3At1FGGfNqiVfJ/ewWXEMZc6tG7A5yZ6a+QobTy
yS5XSnkeyVm/X+kaWhKkNagEhNEt8x9ChVTaclfYMA4HeQ/YG7rfhwpKjSDQh8cB5QiISZp/Wn5u
NWuKmg6Ymxszzqu4GIiPOjIh9CTBWn/95rFueuDtvfHZSifJZLY/YRnbTuhC6M/Yas/vjnjZ/fGX
t7rz1zQK9c/rXrxorzSZEcl9tLP1BUoRdrKJzB+BDqJ7lsXI2c36J0Wfc8gOHaM7EIy4w6h3qPqa
KWgLtN5msbZRCdCBO81+cbmTplMJIBUX/IS1i2ZlGy6//2LXjsfnn3zRaLf1xO/7fvgf4Ta2B6Bd
mqM3CWTXzj1EOQwthZo1nKKv3wSQmazTEmY0U21875igeTO0BzYDi5EuaPTDvn+yaywMvoajCn8N
WwOo+XXFsBxlVbL4Gmbx4rm7rrWJnukCRQAEELV+33c5xd1r01LB+S/fL34NsvllcYGZ+jRmR7zN
7YLChnobHDT/7T/gYC2fPdsMXFFg4KkZvFXDsjEfWn0JFbdFQhPZFpDFQPn549uA/mtjHDDssH9U
RHpkTfz5p980qAYlO198F71nwHYFCGbi4Av4BlwOHEV8gkr2/Wv4QBNcRnudYACOGAddxAm+LqmU
YzHWiRM+Ali38r180Mx1w38kwdJ2DmoZ47oY19mqMzb2o/0jnGfaBDnYdsYlS3ed64yhzN7unkP3
2dBXLxJJ3sIAPfkKZCgCNSjd+yBPvan0qDHFmOq/o4jJ39R79SUhijpv+m0V22tiKqikbtd385uG
bx+699885CUc2FWruvJlKKAYLf7EMNTHpThcLB9ja/J7vjliux7Ikz+35tEfJpX/LKsgjQ+QQ9hm
XswCy163ewjB4Q5LHTd9gWDggkmyg5cBlfyirIF63kE3kumKCPET+GSwoJjSF9LzTfWHa2QR6Iky
c0kQnkKv/+uHHhs/7QGLIVbIKCZditif7FtMrMAxVfvCOaTejVvt0sv0Yxb6ecmL5y+48c0uDIPH
rp9Hb8Gd/p7dAbSQ/VV2VL1NPs56434It25FOoqQ3g5xCsehjJmMm120DqpVqS61lxa43KR4ehJJ
NwkdfW+p2yjpkVavqy9pD3guYfeGn/C1sEscVE1ckXDo/Ihdn44idbSCqFSW7AbvQJfGbMDnblrv
/aaKpCai3D+7BFCKsNhCleMy7rp1q6tOGnpUaulUy6kGlxUdx0Lxlrb/YCfPmZ2yP7xlSKs8KlL6
2ki1Sgep0RbJ+OQVCWO5XRmv9RHYbP0z72hHACSRH5zUWAPUwShMJDtI+8BaAUAd5pOWPItXjxDR
9+Hk2h3C+NuxgdkIRvnFF4+rEJZXoYJdyreSuawKfBRJZupN79uzxlmOt8Rrrm5r8P1IcGqqYZqX
38nIVbVPafvsejJGi60j8IcwP6DjUqXNxbkCOSHfYpVfXxeOM5haxWTAeZFJqLAtGqbP6Q5eU95u
CgZ+DTEMuCTybcLeQ/Am3JsiW9desAmiBrYxO5Ob8+spjlS9y+skKoVgnBA8Te/KRN76ebPhDh3C
F5xSNMS/HcYCknJwxre2PTrQP4DvD/5pWJm3aOdXMbgI2pAyGDoZ5WVcGVrIJEZh57vA9zYjsF+N
Syto8ilAnHUQKBvmbAJ754AxggxTKxq1GNoJjjurkmiquI6YxXfB8/c78UN47fJYoRmC3g0iS/Ce
LuKdqRSuVUNW3/mSsjbKYm10L2bAa6FOC4qToQ73mRNtpd6ZykwvulAgWxmIANH3jrCltlA6tl6h
rRLNX/uKBgqIYGk7i5YmlqKuCzl7pypSRm0Zkh32irJFunlqqvEmTrG3mIyVhx/IO0i3vUvvWspR
jWD2lCbvPhwJbaB1kQKZRb003wyRswndd5OBbWMw16qbxbaMenRk652UygstKrdoXL/1gxAn6wCy
S1AnhNOh5oFrbQUx0R92JR1e76anyLVQaAoGtKbzbyATv+45C2fWwE/ScIf2Sm+d5XBJBuqU55tS
DVcTws8rXeRkNrJYg1P74a5DwA33DQayivcCRBdlJPxywK0DFfKo5Lkkb2yXK0H488oXya8fGGZS
F2W6c+MNI2TRFQ7mQ3cj6byaEXxeRrzqT7cKtpRGEBuaL15lAOoFwt5KUC0UeKI9HVc/jVdxYc+A
1c7RYBmBtuv8R7l6G8iZRhc/DZC63z/6NRD95990EcmqfFDawvLSnTTiZx7JO2pC13yJ6ElCRNoW
NzUErmW5nxe8SDmdnm4R1nLxrsgeMiCMg7Vz0/uMWrcER4KdhzRrk19hdyMiXA3Zn9a9tHNNJENp
MiGHGoZHG9RMrhuzwGf0FjlLqWBaKDNYw7Cjy2/cileL7s8rX0RtAFS57o1KslOKVYUrRmjRIl5J
7rFuHzTrWUEgQ2ig2TCfIYZg+YD+XOze2HxiC/8TEP8e40sH+8wZNIBpYSrUqgGlSHjJeoexvXGQ
bgSLywyASiJXxkGLdqK3Nxwb44EnQ9P1Zrl6/eL59DwXYSnQEolXijJDBk6zaGE8PIXWCjC6Xr1z
vAp8ZMf+LPAEiXO0EBSyQkZhobUIjVfNLCYSnPrvT9LVy/nTL7oIX4anSCaSrkjMBsmsWHbDBjww
+N8yvxMIc1c5fr/e1RrW1DQMMqkaybYuaI61L6lOV7rANyHi0UbBSWfxWMx2woMVnOH2Vqvu+hH6
tODFRh6bUkmdTC/ufetYdG+W9cj0sYaH95QyKYuko+3cOLWaeGn/bNtPS17c406t0AtEOGkHl66j
6ZxZ+cTSfxeK/WMECy0AgSbWSp23L7v6Lk6Upy7Md5af02cPoFevscdY+ajrlUa10fx8PbTZvVLi
0zOcMqVcgellbwrcSOAm69SV1kbyJhf+jyABLQxYq26XbX0LH/1Ryv/zWCRMGv8S+clFpoxGbOYE
2EE8Y70zBT4/X5zWNJgmCNJJ0/PDKE8fHpTl8jWfzDebdPne8JInL/Xr9zvoakcUCSY0RzRSJJDa
Xy+kJvJQ38gVgKPd9Of+/h6n2aU+m0/m/uRp9ufGYuJE/vvMlkjGhLf1R7346fYLXK0YpbThpnH3
HpwmXVm3xh6nHscDOjSp3x1lY/YPZXw3Nqes391Y/hpDjT4HzEaAq9R0F8/a+W6pJrYZ7LB7VrCU
aPcVOHSUgot2CdQfZ8jZ9ytejYV/FzQujifa64nN/CXYwbnAzJS8wnSOnvpwWwf36h1u45dhyBSS
/5hsJolhxL7GbnqZ0Ul17s4PYts8zVZ/ysX3z3QVMk5S/b9LXZzHuolcIBva8Dzb7k/V9HmdLNvJ
+UFd/5i8TlfD5I+eTP7catxefZM2BQbKVmDVPpD/n3ZOIivY1mtKIAiM4BDnvMpOVpd9JtolNx7w
ahT/u9ZlUB0MQIsYvA1wNrfJ5Gdw9/P+18KbLM+04XZIpU928ztMS1fV1lq/rLL598tfXR0ot0UH
EFj1pXICNWUtWuO4G+Z3spfMEBMApaC7SJDMgg6Bkf7W8147lZbicCxZE9GTiw+aeYYVoBzm7zRE
cHsiXWa2k0rB0KoHBQLR26VNQMLQUd5a6AxHOfzkQ9p9WBqaSjsPu24hz8IBlUKAKm6QgwQ4I/Zd
4tn2/cu52sj7jHO/uGGzWA7pAsFXKGc/99pP0CCTxRmbNHV9lteT6QQTu6fofnVYbf3ljYaQKt7D
ZfRy6MSrFopbtIbEe/y8B6M8g58Mxn4r5hXCwfYxmj4sJ/O76fSA/ML8xoLX9rzg0iIFhWydbl/c
tdIYO2laR5Rd6R4iFQ3owV9KQMqbGzvg6q3+eaWLHaAwl7OA6bESnl0WtqtgvSCDAkpkTvpHMY2J
19wII1croc9rXtx/jR2UdaPZuEWxufypOQjNbYQ7lF/2A21ZcKI5yBZg9PzBbwoyhcHs5PvdhMrm
1b1PTYtWBE13JOu/flOgjrpjAZLcJfjqavECtJmF6JIP9IP5u8pbwP8IwGk0gBcxP/SZ2iCc0T8V
hkhwJDsbhyA4dFLSPlI6Ckodzd7A6pBDKCATMD50T6mCxy2j86wDFWQfrEgw5vmqKCkY/A8slCdx
mJ0y7xwa2L0+yLwDRrJjdXDoF2fclMys5qBvpZGvg3hCB12pQ0RXMPaa7F1PQVIB/KxKe2NK5/+m
vAv+Q57CvArO4nmsOkSLoZ9omfdcdfqaimQaAtxXvaOES2jQHGiSpeXB6Jc9gGVuqsg9JAuQKLL8
VuUvgJJz0NRG5eMl4QuwNkk20Re5KH88846qDGIrvzceQavBOOB/I96OXKAJ1B2SZpjYANvDLp+P
ajpPtTOqeRMu60ku9CjEiCAdZok+V8otjd7eYabW75EnQ0nzvmaL8DOsiuaKVS1TWHlFEq/AvoXo
wXobOtiCfE2nD78AIZldgAZJAgtovaAlTlUIBRGKt1V2cIc/KvasSTsB1S0Z46JBQbisy21X/W6x
EDALBTLIQ+TikmZgNh4AjYaw6KmHRh3nJh8Cv6ZEfW1NDPO635YUrhL+XDMrXMjeARRNAvlk9bmY
rqawU0covkNfgtf25m578LzmLgVB4hFsbYaMAzMuDQFRKNr0OdAQAbQK/Am3S9faRt2+qU5dp82a
bitEDuhHJxgdP6buRHpiy3rYFBrzTH+Ohx9R/pAKW8Gym1gAR8R7t8d9CkxaBGLxyvxqD0JRkgsc
Ad6HQMYsVN6a4C0riNBmhZZRiuUffBshHG9jdzEs+cYmMnQgKzyNvztb+Mmjxm6SBb2QD55W/awA
U8Ju7gRGrjmMWQT/n4ODxikd0Ummnl3zwQNT1MhrX19BaAsrcBDAevDhEKhH6aWX6VmjQpofZJty
rTpF3caXT/jwzVIE2ZORjmLx4awCYNMWHhkaRzPo55X5JMFxlpRjiHJ+VozzMOroicmi9syaYeNI
8rqxy4mgXAi9+e7QwFoQ50bgE4vQnIjxt+NZC06fMJFmCGPkB9fRoD/329yAH80/IKxku/pd/L8w
1bAOyS0fuhAOiRwycdLxIeKkBDT23Kx+gIVr4pXqz+Uc6LAOgdbBQWyqYwQVwPU37XLB35F6G606
UmJU6bmyXbQFOTTmoawPBeuIg8JxlFho1HGxpMPLI4apQCjkxUYQBdtlh+IFQj9ItAnWMt8VZ2FZ
+KegVggBSeV8cjJ9VZ7DYRKfQT2IM18kR3BLXvoeEqB8RF8FG0uvjuDHYIGIi16r7RkdAoDpQguu
xRBSYMiTHvZua07TSnpQC6Grkq8JODJcVzYKxN97iALsLSF5iiNmp5BAAJiw2Oc8ldsJiPe7GsIA
0PVVZ+YzobAcjEd+qpT4R1B2y0Iap73vIkfsPAn0BTNY+lEp1IvUOjlg5YdGRcXTfJVB5tfJjF8t
lPsED8Vt9pT5z6r1IOz4kgG7HXD2bQcG9VSHseCHexzPUEJqowlmcviCdTkRwp82KpgtfLSCboZq
jeSKnRGxF8F6SK8RB8OC8JTk+x44tIYQd5eccsBWamvNcHXBKRR/0dqbIljIl5ECdQeGGEfwV6D+
A/oOVBrFeGq545BY5A3wrsSLx0QPTKdgvoxwOkzIwgpK6SrtQChtWzt/r/WTi0ECvVA8pSWAN0W8
Rqw923Qg5+DAm62MTPRMLYwFHUIOb2t4/O9Jgsp+qkrVbDRx4UpQLmMJvgWdGcQ6BxBs9GYKHWzn
puavsWCPfTxZQRtsk3JleMmwkhABwJsBRn2dJ9tR6eZsPNnFziKf00FxK3Pa9EDuCmNmekthUNhH
G8PTFjnhoLJJG+QVf8CxtuoXG+/ekc4laAJ6QRELcrz1GMVpEG5DNrUBsGnFUqneAzR8UEyoKhCR
AaId7pwgj9yaGnKTeS8OnHGkvHLvzctCKLvkmilq57BngCcwPRV+YHB2/GdkOuzuPLgLJXwPOaj9
0KwLcBpVAe4lVfecPLPbZEhrA+vLwmJh+Pl8cPB8haFYPSjQ/2Xr2NkmHkDOjK5SCyWE5LvW2UGR
uSoC7ErNk/CWxtmSaJiLDczL9eJMvKmAYZzro8iFxYQAM6EoDeV6JtQkjHCDsk0bngPca3Eql/gc
mEFShy/oFM78xwpinMPeODWDs6iV+wyEMdOcFDNbDg7kBh+JCDC4mGOXWFifOussVKSrtJhW7PwK
6RyUO8QvjLiH085agWfoFSaEXvqYKwfYahNSeFt9L8C1MoEQBKKGvZMgYwfUQ7fXaD4KsB+vOm5D
9HFQF+Cc08SKNPR1hNiARssJxgG9EwN0s0gJGEmNusgVecvlUqE4Y7hNyKvAIxZ4GlfasUQCxQ/y
BQOEODqL92LHODizOuRAKpwwshcxCEA1WVTuIS/lU8LwykeLMQxn8IXF1SPIeUQow8im8fiotoI0
o0KIs/JjH76QmkWnIdoGxUtRZWvCnub0C8rGD9Q+saxvYGC8V3h2uwPNVrxaFEikNfFD/Byx90SE
BIWXO8HS0qB0TJwcyUneJI4RmVA6cYwFD2hEkAqgYORAv+tj4R2F9rcCjY+onebVzjNXdbIkBJBI
J+WBzWv2FmawZ2EJKFSIPO4NL7GQVjj3FlU0qS76MqJLCTtjVpv8LUQM7+jy94pE0CiTpV9nR7Gt
Ar28t3TAIetuX0B+iDImrRhlW2ayNJoj9xxHTfin9uiUg2unomR49XuU92Excq5n5h/kRIzxRANq
nMVc9G9+tVDi+Ths5FpIA/aRI7ABINjhEuV8UgvPAnQDvGLO09A1w2ZtEiZvrSzNE6dBeWKqdL9j
zVw2FloSUIcqMuVIMx5s9reURB+bI0XPIjL3crJXGRUOeNZ4MptpSFdYYIB8meEIQ94L2jUjs1mN
4X0p4WtDMppwr43YOKkbB/UksyaEca838RvPhGuGlxmzIT7WjQueX4M29dqRxbLLaXKz1cTF3Uy0
jruM+5jjGvewC5JDzojvJKMMhwX8xN4bYbYJq7WSgMkvyS+TgxDHTYheQDVEsFLsDKpzuojLp5Rr
guuYYK5LGFv2b+EflERyE5qjvhbSD3ow93uLo3rKmV3BShIxk9BZOuG9quoLIPWK1c2E0L+wmG9f
8oyutG7NoFHvNCgxAqOhHQmr4lw27RnMEae9QfsllB4i8zz06VykCtTiJpSjdPBWA2RCjMQ0DCtq
GI6CXZ/Nag2MfBk9WZToShbv7Yxqhn8o1hcYnyD3j2ZiFHvogog56FkJMKqqjtzjInxYNXUZL2fo
7QlucCPSLxv+qDPUlUHoRwWtIUt8acEnPd9F4yJFj8bwkWFykEHi2o74UoQysYE7o5/gQcYGgPsq
MrAzLfFa7X4wqFdHFWxpjLNs8iCETODNQLZqUTUy+Su2fvDkZZhURw/88Fzfp1ZA1hqss2IQySy6
nEKwKTbiZ3PcodsC8fG5PNbwuSl5FFyCMQS8MzCv4FMgf7ZgdgmN2iV3pB28gHQZNFuvWY0Mpv27
yNv4+oKYaSDG1T3oHrzyaRS/GyjR2Qa+jsielHv8i0VOzIEW0G/GkwGx2R4QeoU4UpP4ZWDIre6e
oMQGbGN/L+KlTg3VJuZMgzbTdA+Cq1GlUBWCO6ILpGD2f2FUC8Lbq8g2bTebY5XIBg+6DXKSYarB
Q213pGeA84jyojLkoozI+FMet8UAzWe4YUEdJPkrSxjgyLXU4P8teRlp0xo7leoU1MmjqEI0iBnD
ACPXfiD/6cjG+KkiiBuOsyB6SI08bcZyKa5dkATm4EFKFH0IkRCntrEOYwj4yVsJy64PM6bZ3UyF
1OVY/awRGUez10gvvcRbI/hAL6uRfzZGBUs1n1CKcHak9hWKcwU3N4QIj5SUfXbujXJNMQor9U6U
4Fzr0ND9HOFvYYRUH/CiEDEFSBXbkTodQspLhsjMwIp9cQRglrzm9ltBD4MJga4tEc4gX/Z55dwx
aPfajsC0cpuHUgyB8OgQeESF0Oj1MobVWOXvisUOAEMSURVBoh0icGnWXaH/Kq1ywccRd2CYLPH+
ctNTjTgUIkcSe1yGVUB8z71surpLLBy7is0YYrkLsVnfS4W6aQm8gIGoZKwPlSVKW3B/q5Q9Ntrp
vhw2sX++0ekQ3ZTL3pX1qc9x0fpWG0QejSyLdlhisu+5Semgci+RsSbKzJA3hT8Hzog2KuH9+7U/
9Jv/32vTzPraY+G7crEC74d4D6R7Uj0mp2RPzC7nXKv1vQNG/tE5+o/Rn2JnLpKHctku+2V2P567
tb0NyXrrCQY13/+q650fgT3WEaxT0fX6+qv8PMxVCZP3nV68UCu66slpieLphgub9K1TzxalHbkh
CuhOF630Wwiia41ePrOiyrqJgeGl/wkc3qGJzDoWQOxowHRDPXLEI9or3MJkVaVa3Hjma2Z5ukWG
qKIRiluBcdFRNEY7t5RBdDCr+c/FLxRClktruptMp/l09X5j3Kxd618i3Y8IimrYFg6NX99wqwWF
3uM//pzNtz/TtcWE0nz59bxen/WHR2v6e2cdqhmhf/Kwsyfz6QGVkm77vg2nykP/emtyeW1Agka0
DscASWL90hqxD1y/Sn3Azdhv0XZDxp/d36EzmVYigny/uT5EXv7Z8kgfGVhSgg+7bCuOTZsPTTdg
N4ggpormrIKWHyIML1n9NJTbpqTnGa/H4ckH7gcvLkn2vUs/4E5jmJpLuyDH8l19LN3XOrurIhr/
CID9pEj04kU2qtCqlxBuGgsGUL7MjRBx/n3QLNX0UNAYQuPOflI4agR6GcarlPz/TNKsT893EU7c
PBbyN024ayiuixe6BFxeZCtU2FQ26A1Nb+IKxG65fKV8PPIiwH5Y1VycV13KYIiXA2KHiJNWzB6E
maVJIXnj013rCH9e56LLr8RlVTrISO4CK9tmXbUy6gOmaSuP/M2zkkWdJKsseWr4rzpprsXpUs62
eaXcFVA37SLdykM0tVr+4SaeSTVVmg9VqJFPZWXMGqqOSM4etFqFA58uUkM+NC3kRRwHvNieNrm3
RwRn2nPzW2O0alJ5Kv77IFT9SdIvVAvNgb6747lh6EGCSn9+//jXgpItAy2UZYg4oI++nlnZKCuw
Xmm6g0vbpNjQzbroLuTGpLiO58qw/H65qxHJZuqkwBtFM+nSOcWsKw9xS3N4BpQdzdfZ8nGZz3cM
n1dPB5KL6eH79a5GfceUVUIB3hdQHb4+X1VlXim37X9Mr2gRhN0GBYxQP2Y9BQ2FO9Ue0V/41YL5
FXK1N37Bx5Toch9//gUXE4eoz6oB5kG4E6q0NIMXlnsa8ReFfyBqaNQ+qF9OiYuODRoHVKKkRqIx
yAGrPGNJrmuRs+DhMbUh0QM3zUjjfCPZjCBsXUiOMTD6jEQEHSIornRRpr6DqRVTjRjxyfpdKKOT
vcpq9MFkRPC5a5BypAfo/WmteR7duAeuRV4Hoy9Fx8GFyfvFA2ueUEZveGBR5sYHerwYilA+UkGr
+a3je+3O+bzYRWBKXSdOBx2yjNAo6fYMMHnUstsnt7wlbyx0eVASxxlH08pg5ZQHet9iXsZKQnzY
umWqfBU9xoBKwcASQT0E9b9uWrPw7T6owC3g6G3WSOWMCE8wZ31BNbTu6X265zZ/ENIUyOWUxCOR
yt04ONef9+9vuBjXDSFGCH7iBrsB7cPyAXI1pZ1rLGFYI1CVUukY1bjiBIndSblXx6sq2WlIEeqz
73/Kx1X97wn6+1MuInSkNI2UNbGY2aHzglsp1S3HomRPjX2JyswBRs/QHSMUXw6+3rPbj8i4iO5O
R6/Cqf+47c9ETyHsc39WZ00RxmvkpkBL3VfRwv/+B18fr1qyQXhjzI5Xxdfvp3SBJxcBJ4BRJxUP
t2U1xDPVwnvOn1P6ppxW3LlvzcpFNvfPe2LECjwMQURIXV+X9UcsB2WdCasFS9iWqzvPvXNQSaoU
9Dm9ER41nibuO/VsWb8JcVYnIeQhyoIMiEq7qHG6Z6WgRYbglxCoDRrzxpu5uqnAslu6CSrnn+if
QuC1YwW2AKq5onttnkplnwjpmxs1yJXkgbrjQ5naICN1LsJ+IntaGyZca7QDKXyq4I7N4qlv33/o
a7fZl2UuMl4bacPKCeWIg7ppRMFXwsw3Z7V7TNST2x3ZrKg+LIZWzHDSzFvQH8VSJ82t6Qj+1Oms
iUwb6yb350oI/vK7LjZgQWnpVgUb8L9JbsYeXKIYVuTTmxjuK98UDJJio2XJjv9H4BGceJyoBi7z
Q3qHux/+AbxwIRCL3NH3r/vqR/200sVT2WOPOG7HR5WHk6suaXZFqOvFw41k/kpK9OWBLu4vz9C6
QRr+41PJJhUSMnTMhKMBCiD0Fm6mCNegEV9WvLzE0AmXDDbsTqgXCnyj1qDyoJzYGsrWRciiiGlB
4FJJz6lBWwUcK1e7kmwG0k3ffv/+NV/zKOXnIMGN6x9YFOtiV6d6ENS9aQU75pkgHpiwsJtxGVKQ
mmMTMWUR7Un6NTfWvfriNXCJ+JSBgvng8n7C2/SDBhgpwNeFXesxi5CdH3rww96rMcyRepmbzwAH
qx3M/52maGtvPPP4WfgGuk6RmgUK2N//oKs7+9Pvubh31DyW5QIFA3pvR2I46YWwAKJD0OXFjdh9
/Z1TpeI/BTAFMtXX2J0EuWJEdgAhPKZDtgFjkaJHEc2ZhqLGTsf1wzmUKuH7R7x6pFDs5Xs7+Dkb
F5/aaxrVbgog4hGaITSFMXaigXwTtyx+/cXNRHAwifhghyz8qL8+HUrMkl0mMSwxa9tk4JuWXvvw
/ZNcX8IBKwa32DAunySQsyKJUrorXLh0uxggIlr+/RJX9yd90P9Z4iL+ZKHkpXoYxjuhB0iQANqy
SO9pK0ipQmG4RBzz+wWvf52/C15EIp/xiFXGwjiOxIfBMCw3Mcm7mXBefXc0bGiVYBrxD0yXdcKS
2RSldrMBuYNeJ+PP7x/lmjov6ayM1Qh1mGEZFy+vtwbHiAM4RUl3ZKAgCgPrRfh4SCWwr5SG89xK
3lhXNG2h2N1Y/uqN+Hd582IHOm5t24VdY4FYHzUh+uP+MF13WvjjrB5n9lhP08KbFzJKkODaHWeY
IWuD1NAs6U8gGwU3PchuHPprjVLeCYrT7FgT25CL74tHctspGT4J25+zPT61z8/rx8fzebJ8nd5N
N0/vh0MzuYExvLqlbAvjDuIskMbLtN5DJgkDZESS+znZiRm8oMgPnur7130NOgm/XLigCIa57lzc
aFYvFaUVyZhojnuBmKnRPYS1wKBAyHYCAOkYv2aMNVyrnYr5loBrqJk077DENjUAceUT/1eigwNM
h4kLs97vf+K1w/z3F/7TpO4Nr8mos7hsGrw+mDoVG2HGSHT/mKZID7gffr/itS34ecWLLWipbmYm
spyIa7VTTuC/cgTVyn2E/uFtIxrRuLkMuZ9XuygG4kYvDL+OxN76eQom6Hy7i+V89zpFaKOb3AIx
X+uz8MEhFSPvoNMEvtjKYzwUUhdn8a4D1QnsjErMA0ZaqgIoI1qvwp+Q1FcY81kSfGTGllbw8v0b
vra5P/+Ii13nBp49ujEKD2XwaLlrbPxEokJr/ftlrn/I/33Wj6rgU57imZU8BLaD8bI008MfQk8Y
81ae0aSXf7OUubpRVQWpdqitlE0XD+UXYOWqHHy4OEfcbGTbK0V+E9UtqJ1p3GLEcUsr4xpLxFAQ
zoEnouCbfmk2rNIz07Mh50bI92p7DBNpnRfPFVLPI6NW7ghrmMXg/usmmEbuphBSo4y9UBewdDRo
gQbEIAhkKVl//+qv/zAkMUD2gthHh/wikwgKrfHLfHiuFy+EzF+TtTlbzif5ZLqZzlb/x8UuzlBn
JJTFPottt9kEmsWjObPmu8l8Ne0mAMBvcR6uR81PD3eRcEpFDWsnFOMa9Ny7I4jz9VK5W+7uNits
DVb+/PDnlpPcB7nhnzhhQKN3uIAozS8uhDEApEfHGvweKJ5oUAEmxQ86XQHZDdFYFaNPe+GFyQbM
ry3gKcF7ABqqjL1FVWQbmo5zRj4C3ZUJRFi2rANtLygBQupTAGSY0S5pebYtbbmDEzucmnR+40Nd
DXa4oMsKmG4oMSLB+XQiI7WVUoRloo/OhwBeA6uhCgVfayV3MaNXIg9D9e9Xta+lTVhia/ga8BL+
UfvoAqsyrb6Mdy0SrTNSCNjZRo6g88JGjg6n3XmjYLQCFrdCkXo082XWgpGMLXpkD0Li2v4jZMOR
1hT+ZWE7jTMwLrgCeVo3L7CZy7K3EpyDpfYTNcnX9mgyuxfskMDoZ230rBtIKNL1bdrnsHq2E+4R
AAdew+TNPyTpS8IQn6QewCYBQ7i7MMKGzyAa3kFjHYZeWqV1vUxboJ+RsmjolkDq/412plTvjPYU
jgARDelNTCb9Sl5LVbttx+I+a5RJD361kMmezEOBJq3TaPNc1XkLJ5fBPJXOBFFDprgUkALD1cib
2EtvHNBrofHzB7g4L1TpTtjgybfzimnvnIZTSueK4kJBLq9rtiADvv/i1wpCTaF7ZatUqHS4v24z
qbaD0fXHUKzHcQBNST9PwABuZsvil1+eys8rXUQeJBzNPnRJV1HkRyItS97BmANNFchXJAaq+C1y
10KXEHFQKQQJdKvXco14Q3xVVQbH/IvL5+uz2lnaRJ2hQTAb4Anuzen9erE8/xdn57ncuNJz6yti
lcTMv8ykspz9hzUe20ySSCpQ4erPA2nP9872nhpXnVJJpiXGbgCNRgNr/RxH0yAwPOC6/NE3+vSn
sOm/LvllikBeul6eVkY9Jp+JObAQQZBI1wozOWM4gFACTfb3Hv3TUP77U8rvvxmO/pjXu94i1NE1
0379yoSbfDBWNEkT2nwXV/pjmIcha8gYLqvyX9fHs3q3MZvCIizsPABLKsj1ksbdXobJGEAXuMfJ
ylmVFWgQkraC+BLZP5DyfAHF4u/PPbyWZX+VsN9v5ktjA/fYtYqNwsN7IaFLIe/Q1zoJUUuom4i3
AJ58brAybUxistkCjlVmsBu/mXl4al9ZsBd3BNq99aFyy3PuMyutjTGCWF3IF86FV2Hg7n+2h4Vu
voB3Q6ZSE4BZUm0bVz8ue5hCqfVotwQKi3vmfat2A6xiHWan9yEcaGW96IG81UCPSlZ2PKSCANI3
+xxJ6YB+me20e8IypqVBj5mKlbTP+XywHwbGZuKAE9mppEECa9p9sJbKEjuBPFizIM3maSQBWYLi
FwNUbnMAXLLmFnP5dtCARqtYgBJ8AgBkmtZzc4nM0/4FQjTf3i65lqzNDawWMDCW2mrIILoHWJpA
Zjd2iU1Ad3d4pZ5BXS+JpUhS83mrJkMTX21Di5gp64F+003Ou+BE5hZhPHOfrp3FnsKZBhwgyA92
ZwpzJp3ZeVqbudt157eZ7W+yZFsCJQo95wGORdY9DpKqNfxsKWnoB72fn6sQaBzYKEgEc3YAAZfx
cJ95FcQSZAtkmpYSKIMQjSqADtqPnhQmtapIvmZSBn3SySBikgcD2xx1W3Jv8fC2CiU6mw/j/E74
uO9LEMn1AzmkrYI9h9ekVVPY6r0tOU4KeWCURJGRjZt/Gsa6soLVCmY25fg27I+fEr4qis8jF2ZE
aAT2BGSatdqDqF0FO+y2etKT99PeJ1upNfWQMI5uUTn1Meg/9ex5bWb+CeiGb9TgT0M41hynwcGj
tK5s47/pv3W8aGpvqwzhz2REA9VKJsP6nG4pUKKKBmwhynnAEyJ3i5Uc/cm5//v1r1Gpr1rI6jSw
WGB0YRO+eF/FcHfSz1sWEIZA4kpBQKHTkwzgJl1ur1oqHqJV9YN+Gmnw5WUHMrpbLyuggiSYxuQx
B7v4YPQuwX64ykH5J7eM7GYml8Vp7fddoLWHca6TowisP4vHpXkh8W01WsPUp/dKMiTRGzq0KwmD
Qk3OYLLZ8MT5fjNtTgVLJu0E0h64dal3LCyAbz5a+urI7A0gWbhLHlY1FQ2wK6hDJFdo4xQm9XgA
f28oVYbW/zSU9BHAQwaI1V+G+sOm1bZDCirulXjiz0yPUAkFoPNyPH8Zp977ifzRb2TjT4M9C0cG
EQxiJdTK/ntoaFbKfnXsyT+psrTdUoJEFUFKnatVTf/+bH8ag36/0JcxyLHac9k5QMSwWkhogLpx
hiFGPqolyEn4+7X+BLhjWBL4IfuCQPNXF8YgU6q0SA2Wi5GHtq6JoZ9h84gyUp65qFgDnHhWpgKS
ib65+J/c9N8vrv67STN1e9qaG+KZ65WfgR2VeerMeKBm5dyH+71PAd7fL/inLvz9el+0K8uP9R7l
A3wHdMndhHoTGhtsaOYo3/Thdez+Kp/UVLNyAToYSWBfZiAkmVA/OMRhW+VLoSNZZdqIrCXjhMeN
ZnRZPBBmmQcHRF1Wh729/rIfXOaPJ4a6vz/0n7IHDFI/B8yDHKzKtZ7/N5uWWQq5N5ua1E/lbrON
axIISD/rKa9Utk+X1Yxh7qRHOwfq9p3mQwawWu3d06n//2l82CwHVIFBUv4VRKpitllq50E5ztcU
gymj9Yb87Y+LNT+3T39/4j9NA2B4NMmrlKJ27Yurqm23FDuUIMJl50CTcaYj3YQ6JPLdQbz5JHn4
79eT833ta1nENpn5Eer62sD1am0eYRjZjC07Klixo2jqmjf/3XX+GOxwIOmTRTgD2r4v+mIO6s1q
o1FZhue1I/X96EtR448CcsOhW5PirsWbJi6H4SWf9NAz6R5YnRTs6xB6HeK/P/SfUhyN32/mizJB
HttuAN1Zj8ujNu732uigw7dI5ejJ6qZNNu0vgJErqubuyW3TyKLOhTW0t8CthbsBoivtGXkIWzCn
Vtt8guRQp0t55Kmm5vdTVRZwO13Jgg+lBb+P4W/bbqZv7bFwDreHw9NxaOH85f7gDGtyV0Ey5ngm
1njPXKFYattNeFnhUpydb8aeP9nn3x/8y9AzXFstMCpgtApUFn4oUVsHf8kmwYpM8J3+jXRde/WL
eNHjoK6BC6tKmty/rWR1xE3Mz4QVdts2rE4vw/VLcTYp0IQ7yXlhbkSdtfCLAYEvBaIrsjQ6Y4Mk
/JB5k/Xa7PKlStkj0QNKIVm1PAxfVRDNdatN1OaxVMkbWsN2tDVHFJRKWZezLiZUkarrVGqsrtXk
H61Z+k79ut+Yo9rsw3qrU/GS6hSLwM5QQyxMmfLB1++3n84gZdDQWvh1lsNepVCMJPr2mdBPSyGj
Xex8qOE2xn3XU8u5H4waCKJ1kLbzRV0cXNuMz4PHkzlIjHNDHHxH9Sf5sZY9Huhxu4LNKyvSnGcc
DDbhwdhTVvsditOfEIdMQmCSJczas3a1qL9ZTG29HjJJsBjqdwF+bQn+WoPrE8LICQxAXnk2tU0U
FYSH6aWIzg9wn4FcXfYEV34woFDS46RgBZrAXZohPjOgf8beXzFPgViFygDgS10Iq/6ukH+CwzJN
VorVIX6Rpl1dpt/uGuD7M/zegwbYktW7E8JlHaoPVKp7FxChHmrIlIE3W4fDh9U3CvEn2lXgE1gw
JqccjIWvsD6rnVrafQ/JfevrUfljlWzH1buAZ793S0i/Z8O4mpUPgmYKd4p7SqkP8owHtaeFkibM
fQMYWM/5NsP/D8M98z2AKQVdGov5xZE6OjvdKTvDmlbd8+YATiz8uSdmd44Op9qztaJCpz0NwCe9
POd54TPhrbLaq0EvMPPWXSujTJv9vY/+lLrGLTFPtHC1yKf4ErynupPyIVn1zE5MrWto4PYTgwy1
HfgHVIqoryqLI0xohX+cEniDGUB/UlzN3sTkdhun1Ow/Glam1qQLk3FY56+EJewaHg+w+i7poRt+
07fkVv93dDMZTLkxAGlg1/3iyVyaoh1uMm013l7mznlkCsNkPpLedSY6C2VWCcMORYJnBz6F/XhY
LleUv5CSw9LyqBkYVx6ho/lyUSDIO269vnpVrTCvCQVCyrQ6HxOy9QbwyVOSlPDA43Z9mWX7k7e9
HMLacKDeYbasEPkhynjMkmoHGR2kQfA2kIx46b1tBfUEcKONMc8tijN3I2duN+5lE2wZNDaw57Rz
CnJtl9JD/9RAa0ER4PD0Th2Trs0HxmdFofTZOgACUPpCAs5CILnWMIUUyfHgQMDhNx9HAJuV4crb
wKW32nobTnPpDiQCwaV1drUTcL0FXF7kwZPL121mdgvP18UOrJxrrWp/uAPj81IxgaTocBjqg/HA
ODBdP8Ot85PsaKihSOsxlW+cLhJGvum+L87QYNOv9MuZGe3jmvqLV8s1XJBMPfm7Bgt7kzjua+e+
OS5/+8QK+3DtztiX2r1goSS1bz5RIue+H2Fr3oZbHwxTF6J7dxBs5ueAdCNPcXferIMW+54+5PW2
fdnPjbEVvrFNK84KnxRk/wSyWeGDbLmEcir62ZOXvPb6EXBnHyf34xRf+P0Elvj9yZ1Ppy/J8uT+
hDPXdr3pfAn80nK5Z7PCglVuMC69qIyWSe+CO7ULn0w38lLbfflBGqqHRLkPhfv5+chd4yC5lfsD
YHlebBTwTt+pbjp1x0Pv5eWlD4rPQaL7TxA+zZ92/tCDncd0gWl1ByHFwiSj6z5BORdyD151SIDe
O7P2oiRwdLi5v/KqCIwHV40em+Ac1e7za+MOvN6XBqYq1nf89/fR42IkzbyjfaA0dQmfEsd3Hx8f
F++fK+9V81/3vj963z2xdBIwJwkGI7nQhlfmrTyqKL+TjD/qtUQdDSYohBu+rJyVJQVIzVFnkAOB
g1p5lryhP6rcrguBdTcfDdh1QqiBtGUOPIo2qc4+LISUl1wAwl+wZPuNafzDZJD1TKagqs7CDevG
/3Zzhpl5VvZHB0qlJg+qLV7CeaoBC7Gb73cgZzBlgcfLGVAeUz7p1cE31dIdaFWoNI9H/JFsPqwG
/k7feo39bSbt4KvPRykEzhfWmeyMoeRH/fvmQKVVy7KryYe9U6NBZL9SJM0rn1I496lHwL5E8s0q
UdNNsknMyIzsSGebFZsEiIzUjuTdsu38hIhrbPLrpPfrqZ6qHCavc9r/JPHh+jqmVaJHq6TiZG2i
hfLaJnmcx7ctO9qWrh6xZhRuQ/th+89hFSfRow0HsFgUXeIssZNTDGWUgspZwSXahWUyjCAdDo1o
9cP+uU6qH1p0DLXrd4fwwO8ae7XBLiRkGMjhy/4J/PHs3cLwuQd+ogD19Rgenw8cduQAqMuS3ZiT
LBpMGjsYgRVsY+Ofv0Pc/nj1lIXZhsPhFQzVUIl0EMOUSB2rPrRFoRpXaR2Suh5vXtuIKtH4GB/i
VQR5adxGarz3VH/gF7HKsWeOO/smx6/DOhzEkGOl2tHbxUVkBuel+Y1fpdnXCdzvHrj0vklODpnb
GuzsXyv1dC2rTpdiP5zDWPxQJUhAuhmr6TlVZretio4apGpUJfl0O96Oe17FfDsG3Z8X/Mf8V7w7
s9P9cdKGh0iLd1E3AQs7riMD+wLFWj9vwxL7N9qEbSjvblJP+hgy9km5gOM3Xc0uo2zeTNaTfHEa
nUZ20scUefDXTtbsexpVfnVXpxSQDUfWW8sp1oGiup1LkZsa6IEVqv+89WAddNSbR8dPk3vejlf3
jePtE7AMRodotU+OqxTaVGZkcDxs3o8PdrpP4I5KVu8lIijvfVLGRihbVrhPqhf5Xw1kj31i8I0a
9OMytlP1Uf67fSf7y75GKMdAOcqnnKV6KTmnnCuPdc4he9/+L2OYm6//4zFc95FfjFDu53YPmm+F
8rZTiq94l5xBfuEOHuXscj3Oet2WK97uQfY1U/iwevf2GGpw/eV2T3K8ncqn7NePc+4ChukpVx3f
vpH/5c6YOuVx435my7ZvZ1sAjDMsaK2dvE32YCUkH876EB0es4jbTbVwCLdZ2LjlaBfxuEs1gCEj
HcaHqDiPVLkC7l6yfihTcHnpiZaHthGyjMDrMl/yhxvOl/txPZV3ttiP19Ma6bJTyo9/ACXs63R0
HsP/vIPdd5wvi7nst8ZlIvfGzRYl+1f3yqyc5suW352ZMqunsnX7L1/K/nI1+V5+kf8gzR0rs4qa
jwUfItNyhpbvKB0n6M+m/Msp+MHhNUifwdy46oTohdhG0RFwC9Ae+X8f6pH5Ktv7sAluRo/q8UAJ
C5TfmQ9iNbZDyA3DdZjPzKAaF4HZe5ci7u4KCrfd1YR1nTkkdBiHCJ8grV43p1i7a+KVdx6Vs9Vk
pbOTjjf4Tk9MrOQAJKCVFBHx6ad92NKA23Ezla7cY2OLueKw6COS69Ap+kObQC09aSfAAiAJm6SL
oX0MQRlBd+sUEkEkdYsUO09arDHBuUDf655G+aKZDEfdZBgPR3W6i0Sgc7pIdA6oGfr0EG24gJiA
fEGBGb6HFYjlPYTAIiXg0b6J4q8nyvQ0KmbKtEO1u8mFM2cJODuYX7Gx8rKCMsJCj4bICrqeoeYi
/6IbDRIifdqO9/7RA4Q4riYY1MluxMpN6MyqxAxuzSFW07g3g23Y+mq0GUuvDZD0TWgn+3gf9/GF
B6G2FOORx2v6vgU/9Ux/yn7lFDhp1puvh4lhbILj4ryUji3+6X7ZsUr6MTKfVrNsXszkeXJkvJh1
k+LuwlPSdLQf/2bzEywBU3kq83r5PSZQbkQ+7aSZAPAWdzW4duEgMO4aHoJVRASIK4IVhSiewjNP
BMEhT1tElxcTqWKUTOBWGcH3eL0tniLW/JKnUWaXZzUS8a3Rb9HuPL4J8AB9NNPbfmV8s3DHH2JR
xBKJ7Ro8oLyjYbya5QtRWel03nwDzV+8CiETp1ukw6Xz27Cf6/SP5iNjXiv2FO3teYt83azb6b60
XB0p0YMN1luUGeHyladNqMV1Kp+HiOHDl+4oY8vNIqwDSq1DY+UqMxmVyN3m6fRApDRf5Is1TTbw
LBUhOKeQIcwxBVddFi3FWUBExLSJOZPHl6t3Ezm/XF3GjNO9mGs8D7/l+tAh8P0el6acskbK/ZSL
faz7x3kbQOKXWsBDuTebb9KCexn5eIk1kVvFfIhQyrBJjB/npUInBUjVmTvzq87ms8Po9trFJnKr
4jndLk29Aw2hB8W8D1kzpNvJDubvLj6OqnQVbCMomSYrNJZTxjd/QGzNmhHY4LiOsXM9aSYaI1U/
NtMic3PE+d9GCCp77urXqUW+gKXokKAiyR83pONj/riBsQxSMly1nHiHVu+kX/YuwCGzPcorY3Ix
4414i6qLFNAfjPiitFagTEEcSbOkvI7/gOtFqyfRNvlVmvMQXiJnIfZPiXZj3d+9EMiLVvNsIbaf
duXyMvKJgAzxDsQvEAUpo21seeJ+lRHgdNwFKToj+ZSz7sJm3IyzGbVGeIJRH+M1o9zSp4MH6dXb
4Erf7lyRfoSFUVL6T0YZ8QBgt30RWZUt5Oxq9EW9pT+YbYfSI/WTSd+IXZHe6eLW39NfYv9Fz+QY
NTISw7cSg346xB0YuuzBmGAGDgTgMxEBUVvnfTUpZ+3kODIYNkSs5YFFrPqxOEliZ6WRQUS8PaWY
Qnmcy6j/v7YUk3yzLTLU0vcPchJCyrHoY38n3thNb6tZM2GpDS/MJLgwX09wwVDwMsVaoUbiaokA
9aMmIl/A9rGbSes3QbaQ8bcNj8vtS/eDsZNntBnboOvFDFYJMiNd5sxksDMDHg0uVlpHHhEFSOBt
vY6KarTFFokps8b5yLjaDfGpiKGKiZDbFmkTFRAtldFExhLRSrEMp1HJnLiZVDP5n2/RV/mNO44R
iuCIR9+MnQXc7dNhugvBtfF1nyNAFVDc0xIMyTfdFyG8Ca88OV5IqB39YVonzlJaVvxOJ6hpBrHW
0vzNVcZ3kfhcdgIRcDgEQJyUCQa0QWhdB6ssaUMFP7cNhhEs7WNlYaVWimQnAJqFYIEGqr9L9pHq
99Hhbvu6jyCTrdJtRDJaoAVGWk1LvJfOr5m9dCjHkNMeQlETVOmBNLOlxWxD1EgUSEbFMhq8yJa8
rOtIydJXJOrYYQDElsrty7j66y+Ge1QavnRxQROKmRPvlpg7z8jwe3LL9Dp6l/6tv4kETeUZ5FNu
ER6YaZcokcYtH+YaT6WHWnC+uwTDVOZKu7Dzh9F5bgTmvdyUvLP3MgL5/Nrid3Jngwfp434uA4Zs
lfH2XiwlYhRUiTITB0X6Xp5BRgLICq9ur2iudTUJ5NLMxdyJryGDQIfJq+7ECBQ4KZfrs4v4i8N+
80Zu+4msNFh+7JVohNgVcWLYQhCGjM6V2LOZ3OptQN5jY8Ra7UcOJpC0F1pO9HAfZ+97NFAcGIDk
plaANiKcLfPEbmyk3m48TPO5CIBGw2zfmMrgAwxHGuVtJYawPOASaVdXJ49qrrCNKaKMTeQLl4hm
Yo5z4jLiO3V+mdSJlhaxNDpAkYGK66jGcE7crT7yu8ErrnXc+JtgFewZIAYjsrkmg9GAGaf8N4jh
vBu1k9zG8DD9RBIpLZsAFln9yPRHaxCDDK8zbSU33ydTMxCxHHDKgoOrVJk72DDR5wMnUWPA3wKy
pBZwa4tUc74qBVBzhPc1OrJHOzmP6tlmoszzO77VXTsoAnxo7lBk3QzJBgqPM06C49uEZGIwN94y
A5a/6+tbvj3O+kURq8yIbwrUhCuOAMeKdED1xSh7/xx25KCm3ViLpNXrRKbel1Rm7EO+kQm/PJNs
QbSWKK+iUrLNyJMeUa5Lev4prub/XqK94qTe9hTlE0d0MHMmv1Rye91DeRAF3WIJdqjoMTRwVW/K
Kk6r7qt3uu88dIxGYhH+9yYoQRsb133BCF6Kg3ucW+xxe6M3/Pp/322wXtiulngkX4pK3V4iLDIA
2vdGMFzeLIKc4PYrwbynPJI9RHrEYsige7Matz1kXxFtOUd9/SwRwvOL7LcnkFEzxEJXSGzECSAC
zd7tBGCWm1m0ST+vJ1ZQRyYW6Koc/3iuMnrIe/PWx4xWzPwnGV+YuLSiIxnvfu/i+Y9kE3JuPsX5
RpF4idJx0P5qKOQLed20re6ogZ9buIsSQvjla+5e+zsJAMiQwbwwll9Ep8VsrCPi20GN/yGj5e3v
zZbLp2i8WHr2C84fcuQGYyHnlfmlGKV+Lr6M+DliB5jG0CzSMNJocld1ehqJ/ooGG8E6at8Yg1Oe
b3RrFtM3ab7rMBMBM0gsg/wlbQTQZkKIDCuEseVEYqPxPkfS6dWduFBGuI6GaZmQKoKREr8Lh/5q
wyhl5oKgDnJpzEUg8SXb7dPjXPpAfARxjm49fd2i+Uig47bpw+tcap2o/voul3kjc8V8tkXVARRO
RIDwp2QnIwLwbQ75dWKGKgGoxjcedfBC+aeI9RDwzeLx8NJizsTX0iLntUwMWuHC6HnTOLQxPT9f
InssA7JEzeRsO8aMXWKk5RqQQfemlc1YuxkDDJeN2q+CGiL50QYTI9YKuD5I2ftQ3FxxkuVVTYiS
/ayTbKalq6mRyinlxLcLHLhUERsMu7vkMG5QDSWo5wOgSxlQzyFPExoY5h073e6HlDuMKm9yJ9fe
MC2mBtovui99K66D6C72gPHsMgWDGqy74ElG+eNctF10HScjFGW5uRQyst7GjpufK20ktqmYHsZy
rYY2XWE1efJnYvCHf4KNYqTENElzSkPKNs4MME4c2STFtBt3DCgsQ3d0zxBUtqmWHn2IyrF6Db+s
sXs3+yd3bAVXvdQRwpuLTIgNbf3fJ9opDsTtU+6d3hT9RhsRa4agpe5vg9u9aNxEN6Y96aJPCoFH
2ZRUfxkIxJlpwn4BWmvIyvCQcOsOW3xrtzYAX1M9YGButk0cGDE4VDTTdodnvP3rncp9rCf7GBvH
4IPFErd2jxqV0WkpxrlGwMSs0/g3j3/L2Csi/8u/ENMmSmDgbZj+VeqinMNvJu/Wk7eQgjyQRHNF
Um82WuYL0j/VVITGDPVQhpsiltcJvEzXec0T9Z4lvl/NJ21lJ/+0lmzemu+X/aLzj+5+1PBE8tPV
02JdqGOGKs6MfIqFKoN7ccrFt5W/Mn0SP7yaidtZUnpAAMFMlAcx2qQWN34LHKq4sf9rNLR7zsLT
zIjWnSvuDeFO70PsubgQ+PNga9JGeXSZ3hzhm0SKyb71kIxEOu5mkZ5HTbilFSVI016t1j6WLSNt
woHmiREWb/M2vsiDSaeJAaiTCsHumLzdTCPqQMi8RH7VlVduUZ1b1F0aWUuzmbjEXSKfB5wkK9XD
HY3fsH0YSyxevbsN2qelg3CcX7JkM3NqT6x7xknlxejoiVtkeVzcdOVIcViKlBKxQLYlVCa+BchO
y5sRM3FRxWUVOS1i7GZDarIHyK0Grnsf7VgjN7EESmSlNx9XXHCJ+IukiA6KbCjR9lVOgtDjpGj4
UNgstFlOavIYV7ODmhjpVAyICL20kzTqieQEGfLXTAWUKEN5t9tQJ308YFIifoN4ERpX/OVF3HRY
56Cbh3HG5N2sKzYAW9uNV9NstlPd1TSfr6ZsiNcjvrmGZybun7h+Yka3EaXazLDlweVORbbXO+CX
AZkE9xRnnhtWmITfpioyWRE1GHbeYe2JoaTKG3NlhlBLptIU1bQZA/vLEHFgXaNK95GcsktuplzW
OPAzmc+KE/jrczOpZ1JazNcy1WU5Y3RzTs03cfzERZWd85nYFolpSSBTIhzE8uLDyHkB8rZzxdJ0
8y7s5vqYLtszccKX5ahdLLGQ+mnHHFuGCpMIK6Ct1zhr6xtMKsR3lV/kr8TLuti6B3mL7+QoJVTm
mmfO7JkZY9kyFjY33v4AIm6cZ16+d6sjQLN+PXCt+/WbDS/BUj+NlfJnZfgVU2LzdbBabCLTud+s
fvbdD1BWbZz03i+75Mw0isQhYP3zeL19OgqesX35mStc4+A5oFi9NL60MBliVBCweisjhDjIVZA/
tzyhuPBKAr9C6CSK4jrJ4Y0o7WHgKknxkYe3pjrE0N860l5gtSarD2rWZjje5zhbu7Qnm6wxde4j
Y3/ErUph2hlYdSYBBf0F4ioAlIV7Exr1TX0DfBwQcNZ+2eHElfShNzz4DfkDjy28CU/7qAzhM17v
4FBw21en8YCOD3ezO+DKry58HV4eius05YwMwuf7Kf0OtG/YvVfLbHYYn30DRAHUSHR1JYf55tti
ENezzzJEcqJ644asjj0cEI5jfH5jIRrPhecCvt81fNmUcPfq4eCKlKzfiDcsob+gw9/sQHsBViSW
4AsJCn7zdnUjxIWwEqgB3hz/JjUWUmDNlXv5z0gsv3iw/CqqwEh2q9erDFqJJRL0kXmyJa8qokWv
IT36IbYq8giMxOEHwj2sjHDZ3fXIXZwtHe7zMOIdH94Utq0jrUmnQIDMtyK3q4+FCPtqoiS7p5V3
211JlBe5DIH52SFW5hwuw+6Iy77IyeQCq6h7Oro7muD6UEHRuZPhi/OOiH9ochO8Wt+E4MngYeFk
jA2/7YODflWC7touau7OjhKceiM+CcQ9i/lyGJcMEajbOSzC6MqLqJbB48LO876KuD4NxpXfuLMb
SxRfvHB/u5HcjRlYL6Jqsg/dwj1IF8kE0oah0MX/pOmYMMJD96IgthWdiSTa47r2YPqlgjJmFTxH
Duj7UV2QgyDGhOWQZNW53k0QlARORGnE1eQYG9RnSDtzYwXif/uaU39Y8+vetSc/05p79/ik+GgS
7b13H46jEo/4ELcfr9cZ60xJ2g8mvrf5swLLh1ssLKJ7hLeuwSg1mIFn+ayQkL+eDmfavFr0i3Lj
NeQbf8hkWHu8PDKznYlpk1mtzGuvizdXyyg3dmsVK5E+qQgTWlenCgmgqmimECIW2ycNJ7Pum5zK
J403ZSYuQpAoyLMh6Vx5mAWOb82rFNhGZtK8fbHCZ05xpGIxIBUEaH/EmbPagTktIjuwCZQjDKya
dMTvzCiLtvcSYpGVD2Umq2QSgJTINuuHvK8racmujiWufVvwdVhUk21KK5XZdnxgws2a5ZmsVTAV
Rw0pKQtZ6xJrbAaiwtJ/+azk9WuAGBIzYn6QiPU/jiRAflOEwwizrszPyL58JatgVz1gC3qk4oSE
UCAHtSk/KPNsqaGBG88MNMROu/97ysZ/iMtZF6ceQgcWCGwtgFC+pABbp0wt1IN9mpc9s89n61SE
hzoa3u8pjlm74ozYOEhr72VQ+Mxs+s7b7twdPEtbt7W9I0ALvVtZvno/hym5q6LNydezsAD0euCC
2m3kMdDZf7/nP63lU5xrgf8ohYzUPPw7k2Nf5se1pW/OD4+SMuvNJkM3SbJQHbor9xz2AbSZub+A
YpKS7m8y8f9TQ3ltLwDZQMSltkhVv6S47ItLkxlbro2EuRPLZTn41QpnYRdJKTl5R0c4aPE2ppvr
XXwD9XHFDPqSxmCYA9JXSGSRZL4vicR77bRR15pxehgNPDvK49dj4D/3L5U3uvtsvTuf3K7JZDK7
b2dVeHGX29HH+qPx3Evkmu7LICxfMrdfpFSdf1fo/p/KaWkYMkhhZYT2Dq4zyeT8LXW17wbWUNle
igf99ehRO8TCw6QDINVVvdV80jAirA7eM/KduROgyd3BtHYXVEUSpg/eqzFduR07zwq0J149mhEE
cJckDG4yz/EcypAUd76Jf1K+dPIobpkP16OzsphvA30G8j65Y83RHbtNQrM/UOc+cNN2cfdZvO4n
n4zgkoCFe2Mz4bnX3snzyr4B072mx/6nX0gscsBWIC/0KxJ1vbP07mSYxcMhBVcAOgjfFHQUV3Hf
roVNShAx5fz5tHJ/Hlo3ciF3VcNpasbVqw7f4uqDkdH7Rlj+k9MrXWKB+ECtBn1iWF+SZ5tS3Su2
uj4/+IOo+4SfZNq5GrJ6v+zjaO/O98HTz9Ibu+kheegnlet9oyzXpJqvrWIBfqCDIEIh3FfIvqbe
lavWyooHn7TFIaMc2Hhm2CerDWUFPqQU6X0eJMwhoif7buO+OOKxb6ZDb3qYD1yvjS7MFF19/JAx
o/F+nN27koT5dIPnR0UIXsk3luWaoPafG5YEbHCRUfJrIu1vQuxsj9KPp8sDgKoeTBIrTyNx/XEP
6K9rR6+vl2QGDOPRzV7qyQBfyMuYGs5Jtz/41ZS6X+Bbp2u/Iq+UO3Reju43Nzi8Zhd/vUN7OKRK
ZYix1r9msTnHwdqAQe708Oyfg1kdz0AZ8O8Lj+Sy1+dHKB4ei0R4hEkFVVkAZEVhPZ29zZoo3Lnh
hEVk9xkip5rl0ddHQeseaffia3mjie7d93E5SWCwVXWSOLU3Ht3bPKn37s4fvxzGQUD4QZ1/zI3J
0wuTTW+8dz+Wp5h5czRWIRaBrtQOp+7+7EaDcDo1Qy84Ni51jeEpeLFD8jnvcHLDOC1GEMVOalD8
83CxKJJHG/t1hwvpxXAohXGceYtvlMG+QmX+p+V02LIG1PkDl/TFQJ3V3UXvL/pprpP/+gNeke1Q
mSjnzX23skNl8+IcWSw6+pQWCbFQoJzCrRMVFL10m8I9dRBQe8BXu9RXnGwgId38qVVd5TKtjpg5
heDU4a1dn6GAfzxeQnPjmpefTnEmEQ76hjOpkCcPGjul8mX5+a2+eM7Ap07Z3rl6lWbrdaKtQPKH
6oqKjvxpfaKwmYCcPWpV1u3ySCcouAkOpAyuQTda7YKmTTp1mmVQaDDF7722jE+1D8XiHmqvPnbM
sblJbdM/aknj+HguO7IMq2RHpoRKKkEA59Tl4sOGAlsduwFgDos7aeuUyjpWqvbBkaQCB/wL91j7
xXNthtU+gBSDGubNHZQeHAwZYVOHWN7u4A0ALW79gmRdAAzWXl0wYwPbMIS/CDpAE848IhakFwxG
m3Xj5+WighZJCNgOKy6Vc6FTaIKRPTlvpyewENdUDEcK5GKrRXV6z8qfpfOo9vFQm7X7uQbT0zoe
KuNKCRocRSXoyQJyZofqoYWEgqTfLNSVhWk9DPEC1LZ17dPTIJsddwsqr04/NFLI9mnpQMr0omsf
TsuSS/uzyWbjY/Vwad8vzlQDwN3+sSGLaZfau6AmFTxLe/uuP83sEoK6Rd2EJrSHGzBAQQwKTmCs
OhOgv2F51SCzMv186NvHyFa9bA8RCBR6cBQll/7hyMy78vcDT88De+9Rrg3RiglgCNDhhZ9tJRrW
/dRe9QKgDqalISfqW8957XG6PCqVqou/rTyqtredx5LqaRgA0qEJCVq4MiIVCM0aQY7LYwy2vN2M
O/3uwGR2X22SYsOcX3msTiR97/TQ6XGh36EK8W3yRcugrz2joRMjuw5aMzkdn/cXsoeb5935fmUv
nMtyfVrslZF9SnbGnT143tWPx73vON6W+TJZGvmndipcu0ghsapHRhX2zIAP/o4ZsJ4M2zSzA/VI
DXzaDZ6HkGgWL62VCnPTeWywWEminQ2pz2PvLPZNzDNYNvDXgb7xSWdGpC5GZBrTvFsWl8ftZVxv
YVtI6mqU8xOsLKDpV75TQvcSlN2ocmLFXgyM+UqbXax73NMDwSotsv8fZefV1LbWtuFfpBn1cqri
gm1s0+FEAwTUe9ev/y6xD97EycB8Q7I3oVjy0qr3c5foYYj2mLur40ojrBI8lnJFdxp6r00OU0e8
16vUP5jSCq/OsXVgKumxhyIv4ie7a5T6qbiup6NsHuZxnya15w/kqvBWN4NyjeeKmAOuxPJEPICy
GhTrWMqSk0qRXcC9xdD/TQdVlM7aNXts9WN8lDJbeFCuczeP7PQ23RGDGdu55CiH5lncipyogY4L
h4yN7N78VfPT9xokw0/hVT1GTzM17dj2AXiQ5RB/ROecnZY4p1Ot221tZ4RwJKrjJ8lmUk2S6qZD
ioS8oHM6mHC2GyWwcTe262F0RUYPRlA1lCLAD9awkxgxDXW2ulUwiBYJurSnX9ILqi7OAvqRNCZd
9bTPbNo1w3CMAtJIEyIndWeEhOuYxks4k5LpGMVa923F8owBfBF3F08wTUdtd/EgXeU9QTGzulZV
UpKIHKqvCO2JCqQUyn2ndORo7ZOgsMNg1cLpX6I1HwitXBG2phnnwD+MFW9g3lTWQxG8ltKhDM9y
GTstRgtNZjAkGk8tG7cxJPaFk6NviOYQrgx4urhZMbNnmznbKNFmws6fvKe98UGdAifpoy66geZM
LS3vJO/aw7iGO/5qvCoPE7iyca/v5T3gy1bezId4p7zOr7i+qT2BWPZiTREhpXcsNJKfpXrl0Arb
usBVbEP/ufbfk5P+RBvS8H5GEBZ1oYXaF9zGJfjaViTcSVwhGOIsQYFkD6YLQarZ5WAmulfttFPF
RDDfM3H5N/3EMnIkRLKZVwYhpJGNUsXNpHwbZ27V9suGhSKnhH0PQlqRzct0sq4pRNaiLROuVNo8
WVw/dKZKQrfob05wlnbyNoLkoW+aE/R9yxHvgveI9K2PQLLrD/Knrtt7dae/ERoEfqGd1HVhzlcx
FvwaAjvSoWRzO7+VNPMZD77pqBz0PaGw0DeEA2lU1XPK5MRq9gy54sH6aO9x4o2eBCQVr7Rh8st/
r+4QGHVHvVrXguwF2I1kIbV4RugIYAnJSA7X/lBdJc0tqkpSyGCLTpID9KHQTRGoNoT72ijQJ5ya
KFrErigSoYgj1hJhE0Fpz21uVWvtVLJ5VUYds11B1JRoa2/Cm//JXFabdsXLkuYK/pE4w31FBJZq
44OSIfkivK0/WYByefTaq5+N1TjiDLWd4w05ibN2l005nhqZjaEyeiVKBDJrY5WutH6jgIGS/EsE
hXqQhacurr2J0RsqN1nyWMhnUbj1YS6Ikkvko+srtStDlVWaF9U8h327oldq8TpIz3WiIr2nH2Hk
tWI1HRli+IfouRfGN10qrUNAk8HV41uBaMRqMHhc6luekc1oh2TCHUfYcaHTdNeV8RzQ0pWrF5tc
c1tpJfUbRnS0slp3JtlQYr9CEtluyA9+wbZko4x3MexSykyoJXCjUI+KsB2ZatVtW9zM/Bm2RNGF
NWl0TsvPD3cRZVmT6uW6and65enNzkzOmrFvcLHoWXPWfYOwyFz9/0ED1OQm1pXs7EXDuNj+DZI2
Shh5h/eZfXjp9wZipe3Nx3xte8bae5Xd+7Pgfj6IP5gI6JcSHc5gyOkkzhMyguL/tF2/nSiCWtCa
oZ7m+4foU+Fg6J9J5Ht4uZNsMgvtsYWQdIc/prT0JVJr6a8UEm28crhLyb1D87HeZ9t9QPyIZT/S
YTuntKutb6urezaZSB9xh8HYzTUEjrnnz2WDjZ7asNMF09d+ONFJ/1LR4JsB7oFIdGnKC+zFGNqq
0DjX3Zfga5XXeP5BPePJ47DkIXHaaXa74h9e5xXIFt5Y9Jy7yL5blGBrBF8fHxjgvS1HkaeHigoG
9Qt3l9ngAqJjARXIDr9yF7roEWGb4ZfiRs7pcb831siObVhszrNuI9TmwIWwy3l8/yC+vXfWNzcU
aHFEcXBAcBf11e19bT8zBm3JuWK820Rt/CSrXARDFweKP5piefS/PVpZ7GQl0/AvUbOTIGOh9ziA
3JvQw1CVMJOaXecO0b0RHKrmrJpXc3Uf56/fd2t9AXz+ugk0V6KGJ4OM7c2fNxEKCkmGpjTTrUUk
9GjW0j0SprVid06UbxTbJ0X3SyhoDbueQCK73L7InmAP67vpg5muDG3SPR05sY8pB8kVEr1gm9vq
0yh4z23KKr9XJwQ7pW6b7/vHfHkOqeBd3WPchbJtc/71/TuS//WOJCK9+GOY6GzVP9+R0es9Fgld
eG9tKg8pXvXwcnxbTBMfrcPoPL++3jqbH47V/zpV4/CBj7XMyRr7Xv3Pa5KwnupVbc2geoddegdw
lWxezPWTdfvUuyuB/ltv7BtsPuz4HQQguYcCOAL3ZfvZ8cCcNtSrmCgZjOTgfW7yMydbVIU/dblL
NTSTiSFix69KuAsZmnwxh83dkFfWEER7ZXwk5SxHCTBf4xlvzjffP4RL+43LC10gR1KqZ8TJciFx
PBrBdUXWXm7tuBKHS0oYffBTvsY/xHno9PGnVxadFhEzfz4AYy61xG/lZB9pT2V/5ScPsu4lMHPm
GaeAnyZlXuxizBhoyTWi343FJPOiGaVxIhY2JnyENizlwpmMt7pC2UwMy/fN+M/n9duFLpoxj6oQ
cIHMBlxMTPYcpHoF/abTRgwIfpCl/+UC9PXIfrvWhSy9l7Q2b+osxiLmEQ2zQKIxZtCd/yDKt3Ui
21GIuTkFSlD96ifTRuNfy9zvTapdLAtp3CAKleqQZK/BVRO8gTGj6ot4hUdPPEqUh8Fw1WlTwUoQ
p/oWc81ifmkypmuLGYX1awSWMYWyYbd6iwZRj9+liW3ioK2WIPrclNcEc21eqpT5PyydtGqf2kGE
spQdDO2mUwxH9ZOVpcMKCRRM7zU3CRtSOtW9FUFPyKV9lsmcSgmGBN6aQoQPee4EA4G5Q8ZpGlZc
O69M6myV3DutNbsam/ciyq96DpkhUGDSDW5soh0aevaWRw1YqFYUe/k1AxinF9VVVLHDLhBrJj5R
40GC/R6cFmbZbjHCKOPNqFLaAQ0YqtztLNVWg2AfkHDU1OlTYXCM1cOrZlBWmuFDjtMwnUDQ95iS
IxvJv0IrdVMRSsVE7CgGnXqTrcrxVy9lN0KSnbWEYhyQQaOS060lV9OSPmHU+0ziWJZadqxtg4hj
m4jOHhG/UsGXwmcSPB9HxoIjIdJoVq5om7USCCaid6nhbek8zOpKDa+4tUipdw1DpeYYo+abXitX
qWGuFPKke31YC2P33NUIn6bKwPBAe1usezoqQc1oeXMyrvOIteixEoxdxa6ltgSn0xRH9nEmwO5v
UOJ1O2WAVZFX9NImb6CPdjVDR74xpyspR6Qkt7ANdrWM1EkpSBgHRkF5aVbI4LLdwHnNiiAIZUc/
urGAiMNIX+O7aatiS21ANqlgx4QrvfhdC124vI7Nxfdjvm0N42owPrQh8Sb1waqve7GwYzU7dl23
CVRI0EbuZaP19cS1JTRk7q51JcIbTXZV9rXzTaPUh6zUXQtArFa7VShWD2LQ2BSrMFfTtzNLp2gJ
60wkHXFoXL/iKO9nGHMVujdiwWwKVOq11DMFVFA49SrcEtYHU5q5eRiuppHF2BK3TRf59qhbD1lK
YjdYTd+6pfmmS6WbWmcwTjzvgJjo7Ak1UfUq7mRsEAhA1hXS0UR7zsSbKMo4Sw/iWkyJX8rNp9aA
zy9IGGzgSixbV3F6m3B+ipFCpuN85yeiO/ftNSNBJZ47xnqgab2OXWkf3k19yriAP8TYUrJfcTPv
sjC7RZ0OElM89kT+lvnT0Fe3KhnVYuy7czMfA2N0rEnbkkP4OKsPGYa1Ric4ifxiBhikNvm6HtaT
wi6Z1TQAaV/8KJurTHsskodZesz6d6ORXv0Yr8UZSxSC1umYs6l4Yw9k1MoHYYBvkqeoxszooxiV
TR9B/ooF1x+WVqmJ/xDhQTF8kTtlQfUhYBGqWlCD4tbedo1/Pfm/+hQ0ZVIz2zLb61JUr+X4naww
1dDWcdHtuzxyzF7dFBJKS0XwDKbXcRoB6JJNTOKLJYVuHqDiUc+E8I2c8cS6IuTZsVrTU1X1SR7G
U4cTYaux+R3TdaEXW59kd6bQBmAjMhBVF90xGbMjJjlRRsx6EJmpM1bxxrhpVM4RPfQs03yP2mI3
isUmbowdtYO1IEfr6Tqjvzdt4tLBN5rahNhmyrtB6R1NKm7nrvkko+TKAKgsG3Ez1mLDeXiTTtJh
nppbQ8t2ueF7k85xuq96joP2MsOW40OdzQBd8HXENxn8YZgnzyKtmpP60fIlr8U2sDMSTvA3fpWs
MN0ZMQ8yIiCPsH70JXXVBng5wDASZ3OdRPlRIfauq5RtPFEhItcuTYX3LpXZxEa3TZldFdMrYYC7
vnFnX/f6qnCnQllLnX6ORN+Za//UMw7bAgY1UiHzVyz1wNUWIFbch3beXy2jlohuSdBvO3BsCw5Y
Kxq/OomwsLbpVzjjOm1cMXaxUoxnu8Z1amieVeIghbHyZv15Ge8iWqiRLBvsW+UeMa3RQHmS1pEZ
XcXKUYsk+OxAi8xoJqRBhaGcDqdSHTaszgWp87+sHguSKRqesc+a4XoFkI5yqLBT9tSOcEeYT2/N
uF/JwfjW5flp/JwiYbNMPVqSuRrGfmlhZwY7CeKJmT840jcyljeS5ZatjsOSsY0Y7VOGHLP50Gbt
pdJZC6dmnZbqo9bfzJlh1w0uMLjHmdO80mQIF6qy4ur20GP70kt2xDsNjcyxCigzAGLpyWhFVynR
JLSMRQUf8ILRJVgwLZZ+k2VXPZw1P6rWapocSzXYMpuKbbitQ32dkpZJxdjWqR0oigieUItrI+mc
NolWYyptb03sWgKsZOq59ppEeA+66k0hTS0yyucsW966+CTLXixXtVtPhheq3U6USJaOBNcoDKeE
XMbqWUYKaM3oCT0oi8VJeWD11Uf5CWe9OwtbvpkRlsb5RtXRaIepR56MrGbLghBokoujeJNatFXO
NIMWMX+TisrDWIdVVz1bQWnZRo58VZS2y1XMjdzKH10c7vQkdNWG015pVo6gizaTPu6nA+M6UCDL
kg9Oc9BH3JmU+rJ6lcrJFem6inwwGTVZ6t+2YXw1W+y15+ZW0sAFxejZ6kz8WNJ2J4r+xqfh/Fzi
CcyunE6nstT3jcbMJIRTA6YOHg6KWtWiz/ksX2ezZAKjDFdmJd0KE04k+BOpBJdrlug1neDJDYCo
pWAsa61lcpp708OaKy+nbcDGRzRvlOjJ8ptfQlWQUV571twxcX8MVrXPpWXP9laVmgstCCMdl7CI
Xyxqp3aeRHdK6v1Qki1lHoc+sDciJIm6QJ9mdbd+S9ZXrHp1qJ56fpGXqVnEDc2/r9kT9RRgkrb3
zMJSHVkAUB3kYUOaARWzxK17zel6rIT6eFcOz8bYbFiHDVLjGXdSKm7NtHoAJJua8J4DAW+C5pMp
tSVYuMfBXadM287PwaOmlAkPOqRfA5tEBVaZ867OS3fiTRtBTZInUKDfOPPAXKvmVuS2qn5XyFC/
srtZV3dqEK1j9ryY+YrbTtci+5Y4GsegkUaxoaQTYzyUSMCP6UfJJjbrdoloxG5SCOCcmspqueuT
B+qHSQieISerVDc36lgepFK5NTqsRxLZcsJin0NLpKXYuNGjBwtTDUtkQ6xxpAiafe5Xt1Ytun1e
nL4/vPzjSGbKxCxLMsZ1Jh6tfx7JGq0SgnnAGb0yNEwIr0jfGNTrUtG+cpH6Hyw6/gGmQFIgn4Lj
ra7iQ/bn1YY6UgMjlnC4HHE90D8DKlYpFdDv39M/DmR/XOXikBSrhRDOqhrvAxFbH2YwynAdZvjR
Va/+cMj8V/PpCkHVEpV6QqQv3tAo50ooqGGyx2rPVjtcl6YrKkhSOFIUPxjxD/VtaSFqXRxqv+Ld
DKhBKmFMF2hUElaR7PdxsjfFOxOXuCUFXUzdDFFO/D6mVDGYy+eJA+h1UheuxUbv+7b9BxSlEFOJ
xyGED57h1x3+hoelSdkM4YA3cT6tRO1Jr9tNToFXLXaNfB5rSuCMFgEqUA3gKfYvk46VHoW7t3F6
m5WNVmBYstdgn2mSY2lrQaO0rTm9mdvU+vwKM/WFO6MOuxpvb19kU1+7cbsKSK4g46LR3xugVTcS
T5WMzK06BcFD1DtSjUwEHi/1DYHxE4eeuURU7rv4KeyOk+QReJB1gxOqt2W87ovM7v0PEYnC963z
d8/7s3EuUK0pV9q0lrtwL0V7jXy7+LNmOcgtDf3Z2/eXWsCqP3vCn5e6gARHJWllZYqyvW55dXum
05najfoTiPK33bymcx0cdTDDU+h15sVgqloChyM/H+4eYHpv9Pv6SUUrjS3A1l/DQXDJ69iMqEn+
E+EtthiLCO8DX3pQb1Qa5J9D/VHvIDe4AeqW5eeC9fCM2VCADuw/+YuKxmCRpCSHRUTa8xEglqOO
FHzw6cci1lg0aXzjDT0d1+NQixNZAu9t5l/ZGiYZkpGZX8xQp1AnXFdr6U16RE+Cmi5eobtfRy/j
2/j14j13i5yVmgDGj5C32VfgSQCgDNU1WeXrci1sJ4yNKPuvqbkEkNbhbvOxfKH8WL6ZrtF4rZev
Cc8wlaJVFPIf/g3LG743bHRsxzZsDZZ/WgvbGnYaBHcqibBhd1qOGRm8ZWOL1VzyhtnkwpLFanNT
DvaXzccM9WTRnS8+K//xT4uNdpc+1T+UTP4KMIQOCqVNZVBLZM+a5gUqKvtjmKtjNe/x/rZwARpW
kABa7PAtWy2OQrEuO7crfkhi+nsiu7jqBTo36klltBrbGatZD+LdAGkdEeGIVO4QhdQ7x+sJvfaV
rh/kn4K9/2Z3wicV8TVmuiZilpn7z1UoL0ZR7wqNaeiIGQemPFC6TiYO6PthLe2a2LaqVbC1Glvc
JmhhVFxuiAdQd+aqhkJymH/y/rscyuD6hOvhWwa4r0qWerGI1IFU5rFS5vtKOhTDeYk0Tz2/XH8/
YXylcP4+YyyXwTJLJr1dNvFGv2jyKOcxi5VY7HsZVpAkrMZEXlmcAXRydzh/CyKUKYyNqiK+V0ft
QEz0Q5US9Xeq+tGR9FiGZoDJuP4Si+s27l2hFC2nQjZhtrt5ho+Dt2Us+LuoobqX2JFK/GWxSqTe
DUlH94f5h7Xocrb97w1hpUo8IbRU86LdorFUx8giRYYgadxye3XtJ/fkWPzYdH9VK76uhKccBnya
IqmXAadtFhpVUIzRwaRrHsLTuKfjrjK8Jowbi65R2sFeP0Yn4apa1WCTcMVOysn4gX/6F9Py8jYu
lhfdCLQig2xxwDxn719h06yh3a/uuYXoZdHlW5zzKGpEuxh/3pO4DaC0u/4pYcd/7HCadrSb6eSv
gr127vYiPXuuQH6cJfvj3mQfuxDbo6O5qJzig7Rtfhr1y8i66IKarkKcXUoABDBdPLHUN62h1AbU
uQnclszx1bOpnwzLJSlGkztb3uNqrv804JdX/eaq6gVs3TSFNmj+iMK0Xxf1PfE0Suql0cFnxouS
8/fD7Cth7Y+rEWRHiQ7gk3QIdoYXD0kO2b1rAYwsDvEwg5cik8xnFXRNHz03HNebFwufEcAJG2QR
HobgRDAxP06c5TG0hMn9XtqAg/azirclDHxY3cv/X+FXsqXCqBKhyWopgor260Q19Nf37+Avkrf+
9Q6WqDbyNahEXTylobIS088S5RxE28lxQSxu/Ret2gw4K5ROPKmrQNiHEfowOyBu09GzTa84Jszu
ZBXKto59DmXbDorItV+9E40VNdDYdWfCTpCDrFNS//ZXQnKrNh7W0icQtUTAxMA4lJ+DAZgAu+Ul
VzNnyo8JP0IIumC3CBVjGOE2Z/Yx2WAPDLHgpO+N6ThkR/Sw/lHGGGd2guhGdktUVMJOG1cDgd2t
m8VOTMPLZ7odRPQQS2wGiGX77983nbocl/5++NbCyMZhHvb+n0tLl81KEs9+s+8mD2L4jAmnvk2f
y8jFiAhE53rC65tDgtu8YFaCHfqhAKPHzYNs95BgOrSjeoAhAgaOirqCQpJfj8a1bIKNnMy3rPZQ
8uS4aixDNk9wa/coZXz/Hv5eJ3j8uklVlmhh0rIuNwS1qRvdnEzVtX+vnqPX7BUUuZoxyXXKu+qm
uIpXDFmH3kGHpnDfej5Vh+viVGw75JTd3gLBhu0OUeC5au0fOqfy16QvEXiMUzSzMToE+XIwx0mp
m60+RAcNk6qBesZCwA/vwr21104wgYR9cxXekep+SBNHuAlUu3yjw8GLqh+VNYwg6E7d1txwi1vT
3C6TYHQEICk2PzTjMs7/7AqybmqapOLYuvjBX2ycizbQSFJtMFxjdL9X2Lh/FiLESE+AkwWcp6xC
CjBv45uF+2y8HtAhf2AA/kt9m94s0wvei9YZX/Q3PAq1ym5uzTfEjSC08Qc0p+/vlXH9r5tlBTXZ
65uKcUk4l5IATnwaV3sX/pg3r6SV9e7jfIoJYopkY7GITDYIrHCHS0/xKcFqSqWmsB/3zXV56vhL
bJIMe37xC5sw3FyslQIsChfrqeqheUjv0lN1U5+Ga2Vf3Cy/v4i0yM664lFd1yessr9sNg1sDrQ1
sijmwtbjYDkoTv05vbefM3WhdPnTf+rv+pPxCViS/BI+DciWy+cw4pRP8x2w/Ul8Sh/0o35MH5K7
9Ab+3i47JrfZsT30h/xK3yzqZzSaK/yS2dJbUEmwnHEiRGi/IveHpv1r8ZHoBr+17MWuS/DHQC2M
udiHVQg9rYg35pC0PPhcuu/9FIpw4pGUK9RUnjiU4gAqN7dglEmSusHYuJWGlUYk/AQkfMmn/uqe
v93XRfeMizahjFGy6WSaKuwJ/AxX4dIW77U36Y7Sf2C6cm1P54qKMlaSnFV6h9HGJ/5n9brCdpuu
gdPau5Db47HBRBkU4CV4mM7mvQoix0x7L3/W+I1/UsOiqgqYzndvitZGoskBCER+Sasc3OE1fE+E
2zp3zPv5vU1XcNSnT+mdX0PF0HfL9UVu5ZOoE24yxj/g7a7jPsX7DibhWyevKpbZD4Z5+WjMtnUv
lrYy27riUqzKZw+cVX0vX0ndQ9AWv1KekBWHWq33VWwD3HPN9/wVai2MWxzXRJgwBQWeRdcwNECo
nlKv8s/wtWdVvo0/scfFjgCPfLDmJiX6wk74Qcuer1mVFPD1Z5Eqgis+y3fD4OSPSrYQL2eMJG6l
B5il99OdD2r7bGYO1FT/DXRVpnby1ifeGWojak/BjgdqUw7UweENxglofPwREkfANwqn+gFKkP4x
qUI5YUI10bopBAxdrPhiEMWtoTL8w22IGWpNGXuPJlJ5UiDmdAze8i65SU/pKbrpHqYKk9PwjugA
zOTqlf9qbbId+eOHdD+trb1xB9+88sQrHZyAAsk5uqkwWLpqn2QHI3wvdTmKe8264WDeHLQN9AUO
6b4LaED5yelcC11Jg+NI7Y3I+Kst6wp+CfgIrA0+CCLhc8w3d/5eus4xLzawTjEeOrd3DOdxOcwj
VUeT3fCLxZb6Jb+8+MdgUIV7g7A2sTkocOOYr9RjsofMeh3eRKfwprjrZyc7DVtzVeFcjuh1Z22l
7U/rwl/nbTh1aBo1VH0Suyu4Pn9uEWDV9aY2ULkkYxvHrthl+4fejbLtQbj7fvJZxvDFGDc5WkoS
sk/OuuLFGK/yuSmLmUsptnIcXYqKnrjVbf+HyeRrzf3rOqiUNJEYHxKMLiCEJsikoTUibFyuB0/C
bZESHT6UASuGtDLXZJ74eF2Tg8pk328TlhLdaZwRah/pdR6KquiUnOQQNnvLPqK+Fshewm1r1x6+
b4+/gippe1P87UYv2r6DpZC2eiAfuqvOS4+trd7BztikTvFDk/yz5f93IfWiRUS9CMap1rM9uYMU
kqWKfmslV2XpCD168e/f1hfv5u/2N1TCTfFkt7SLt+UbZuRb2ZDv23fpfeRv6x9wPBZfoTYbb9ob
AY09VOYPdED9qaHkYzc3+gP7EOjhCAO65/htXipMq/IxQ3PEtxsvMLcpEUGUsYnR+0D8XuJ+vWw9
EP/j4yAvlHA2JD4mOi8tto6Vzc98/77+sXTytP73ti5mJUUnfKhauu+07jxjE30023790wL9XwLd
ReuxYV8iiJfOa37t6X9DtAclmax2bKrrsLiTYbln1qMVvcjJrYh8g01C7Ib1RtA3Ubtvq0NaH4rs
qgtWxOchaBoz6OfeyHST7gx1EwosMbeRtNNED7EK1e5p2BaEDVj7sV8JD03tGvWqCtza93zlJFE/
x5NK8CANJf1tjr7K7Fh8PygdZQNJP8itvEg7UfJr0/OsvFrJ3awd48qrXiKEFuXGD7dKi4zH68V9
JV41iGiMY2c5KjQU/GokUJyNojq9eI1eK6fumpNe6i4yFVKccInQN1p4LbTPMlk5O9xS4HumsG7V
9WweuphvkiUJ1WtB9TWNo5gXStdq5YjY1mN5YTmZscvrQztfo3qIIMSP7lhTIXWwwoTYJQqeVrni
tC3is4oop/SKZ4gJ/qP+Wdxz3uFQ12vrUtvMbM8JQKbmS22Zok22Qc/T+w7sqxDlQn3O5Oegv49y
2OtnVT225avRH0gurcu9EV5l792jdNvMGzRuLYYyUER8VHK7Sr1Vhs+cBVsK2OK9LYIY66Mw4P7s
53gbioeOBCQt35HHY4/96yxHu4Su3NbvGVz/8OzLpyw8FRYgmflegJZk0qPvN8RSMxDkF18hkxnT
I+vFJ2WweykAcnsdXUKdIJaCAbA0AxFIKQWHUrjpkrPansJi9f04+StQiGnN+kpAQphMif0yDDOw
qjKYyrq8ZrZppvu2n5yh+hirs0GBGhluVt53MvZK5HwHRUDB/H5INQcEpKzvJ7NwwK6/v6O/MsfI
ZALRVAHLltBCjkF/LnKpMhfzVM3jHV6Y5rpB+xy68uBqT8S9qHszXyvMwNcjIkiHaQjPOQg1JBJJ
ru5vdHhhd9CPr9TNkh0QdjfiXnOg/cjVmey7+UW60j51UMj7X3AafmXhqo5/uH/p8vBmMB0sqCK1
SpZp2vfP+wdoq8w2Gatra5Nu9Q80JP6zjpkYhphefaXjgjI/f99kfyHi/13SAF2UyDQlDOnPS+pG
H+hpY6TXUOs/u/VMEHns+cJa38+eBeNtQOLowUT8/rLmAn79PvtB2FwY5aSWgaDiOXABhlvlrI+K
MmZ7oY9Xoh/9GuBeyuSYS7Lb5dRD0LPWkoVX/rr11ymHQnEz4U1qBOfaP4iRbivR4OajvBr9+4Xs
GM0II7WDytwmiY1XNvt4yl3LxNxN1I8N+T9dhCNalKy6sPCiQLgTZmiM0sQV7+csPSy0HFhFtqWp
NhxDsnrv5+nFBIKCjK22lCUSeEVgT+pHFHklh+PWQCbeoMJtXogrl0OC0RLZowfahQ4XIDRcYRjc
xCgcirL8gtfEnDF2UFEm33CEGlUS2RWB4WrkpoMUPurWc6AfRQOXgppYMR8TkM337b4syX81OyNk
2Wzj8XApVIlEtfLhLmdLIrkqH6pkTbY7YiqLVKLvr/TX5v7rCf92qYtlNCeNPImNstofDKQpzUML
MqkRETStma+d4xvwBBvDwPPdcFWsM+TfiNrQYGCahZ5NY2c6uYM7sakGXflhh/oXoXlxLCCrCvoJ
3R48Zyl4/7b4ioUcDJEiFPtsPpAcPMQ8sym5K8t1p30YYW2TMGz3EcuNuVKt0v2+bSD//1V8+doS
/m+TcbFHho0uaG2o5fuHJSwJMUvmQUgGpu3dGI19i9ICigkIbUE0Eg5ROEovMUnFepGvAJR7sZu6
kFGcDjGOsP1FUpir2Q9n8qOd1m08SDGuek7s29cQXyKIxPjVLD8x4JLl87F8FecBD1koSQf258DP
DI6w4b92fGaw8LKxgxjcITzyYLm+o96wbqM6KF3ygNDm4H1zhv8IarPgNjD0ngav5xUHfm+JJMI+
hQ/8XHhTDxzT7Zcl3EjiX09LWtHSKSDg0QlG+43CBfctvYNdexwaAPGWuxnoL90CT7jqlfHlDbWo
gETeFWy+xeWDBhr37DhxI/fXk9c9zPgWTB7s6pXqzFsCvR0JF//lq6M7eIOH89hX9tK+PKlO5hHJ
cWz4v/kgHnKsS3O3OHf3aGVd/Ik2bxaGFrMr2KqjepI7XKuOyKuPrrkevHw7r0beOdP0euQzdKDr
iuQE5Vh5wYO4XtqIWFF3PMLCoh3lA0RiZz6hTL0W9qRsr7XTYj5EkfckuNOG2i9KuAQPsP8+cKXj
HAqRi/gbIovcGq0RpxZHPXaMicKNveIYexnfq0GQglt8gdzlOS9PunX7p6X7dNyTdRw8mfuWXHaG
tIP4ShIIh6XliTH1ufrDciJKHDbltklHyygLBB48suNyZAYHQ2xlnoVbk7wifz08ID2Ee4/V+/Sw
nLKWl1E4eaHc8CJ+DQydbmbYM30T9vQaTaRL2NCNjgiNZKuvR7Y8oOJmOZNDZXIqmhVxUMYG0F36
dOOQbHBenoHiGsRpRJvlxpObyYtuAH+Gr/7GKWpfuzg7aHZyvejBOjpkjWRsGQbL6+en5Q3rTnXT
XUu85vKUOf0jAft6jaXXdvzwr0VY9l9nW/rk6C5Yge7QK9YNvVN0likLw3peFSzUWb629FnCHr2Q
VzV2yz1nh3S1TGTpV79RHQAcD/X3kcfgzi5N7Gib+H3x6gaJW2CH5UO+L1fWqsLVUvUG/i4uugt7
ABiIi7YuO3KS8BgWoqfwCukqdolq9FRnJCGm8yZnKfHgBsTDVNz/zHoXk//Fyn6J49B2i7+76Gmr
cd/RMti2PcqGjXGZE4IwYJ7uRW5E9JjByC6d6rggkUtvWuRsHR+xI77gusE88AsmPMMWqwrn7QFv
bHRZA5MDZFoG4zLdLB/LE2B6eV+mgOUvQnX6Ac/CSV7/j7DzalJcCdP0X5mYe2IlECA2dvci5ZBH
BnujoKCQcMLbX79PVm/E9FT3dgV9uutQgFAqlfmZ1xSJVAbBrjlZyk8/fA0iyHhcLu6BvVm+zc2A
+N2Wwj3ytt9hSQLol0+USwCpDDcTCFq5HNF1kkeXPwHw5FXUzlBxY+K7UnytNyhZol5fM3C5M76W
VsWC02CjSsE3rQP5iTfjnTWjXqC6WnRFIYiz3I+RAjL1iBBaIIMwO2XNvjaurLXd5G8EuPtyBdww
GXCsZ3JdIsXapxqry9Z/m/LfiyGnghym2nyEcsIBMWQCyfWDZzlrOYy8BuWkLspOisDhDrO7qP5A
g8iin2s1rEZKS8qpUDHWWeERbq7sO0Ip8raQn3yO2SS4DJSyMMbbo81CyGrcuXM1Vzro7Z39sLQO
wzfIk53NaxNuseTCvUyuYNVymnw9NvZpCAGC5a7nyxsNoWw5icCRRtiCsmzuzLZ/MuQsP/CzKrq+
PL2dTQWOeS9Npyq5A2HcB8f/Yy9fhwqiUaDYygnwjQTljS8mJXq7FLdeCNg82dbVkWI2Wb7eVttQ
zCvLmmY/zBZbfcHyBiaPB5I3e2MhP2RPq207xNPFYGUJ5eCqzHn5kD3Mxtc0arDSaMbmKFTzFslb
95G2g9rccbtdEZm7JM2hXJqwO4hPCbY6nP+O26k2177GFPvaQUysF9iCuLsJ+rjj2LTeAtmIWN54
t+TB4vWSAgqM+ufNpljIjqXyOiQNmFUoOjqa0fPXrC9vEY4gx/M7uU4orG3crbBt3+LL8g8c2VfM
gw8Xw7cP34KLii6Jzypo0IllRnzexQIuJNqkckxQO2Wjxs7wxfqvyJlp4MVgUEwWLXaDMbWWbXA2
KhFgg8iLEXyHjmGxJ9DIkPvF3ToE7BmIAz9p8R6FHPqeowvyia/fXrH5aFtXCK83s5Bd3YdYZlFH
0Ef15CVkas4ByiGi3woL+84nHa0gMCJeO3+gQnnE2YALh6hSOaD5aFZIqoJRpYUipdKe1jZ/WuWg
iJHatt7GG0HpJ89if+s8LZRZiO+kCvPd6iWg+uzz6M6z8p3rfJ3fDqLtlLkey1OgyBre+RtwF5pd
BIo2hVc+8sHf8ifQw0Y0XCX9SHZwfpF55fhB1kKc/xWU0xavRbPCenoXU54ag43fpC2DqsJk1HWB
thenXxurSgyDtgNte66IoS7mnlwQ2Szk6kCgdOtnTF+xeols+OKpR//BVaIbSPFW/j8Bk3V3eKPO
NSi4bgC0xOr29QrEYngMsxudSl4vOMLqaFwdRez6pXGPYNAScJHB89vSGCKKIYZTeWOMZW8ezJZJ
TsvXZFnWnOQS83o+T/6u+fUdXtLJkr7D25CjdjFxSzS1WP5E75lS9QnZ7SuXFm0z3scnInHIGfj0
81ElrWjy7+O1CZHDMI2tuSXMkL4BKJo6GrqmUo9xb2v+nijORqpo1v18zk78tF28Z+vJ00HFYrnr
72u7pE4x2mIWOW10RAWEadff9VvzuqRCjlzwqGWBvlZHGpq6Z9FYNemXwAabvy352KVf3Gq6prT5
yQh+1WsB1FvY+fFcHR2Zcb+yA1SUUkDTLC4KsRKAS7NpT6fISVmWMCwRzT05bFeD3Q0zQAxDeN2L
JQfLZhxFNFtrCrgS2+V9jmINsxJlVV6LXDefdp1f5x2WbeSLm0iVrC7u5iK6XmtF6VhqFdcK8ue8
aQdnntL+Cz0N/vGgk/NqR8r8ylbAfz0ugWIfsDd8ru50D+S8f9na4tecV0k5mMcXcze6IlzcciCY
DPbu1wBYj/zXF2ZwRk9LgTDdmXQm/Mutoi1oPKKBJdcKlgceTGG0N8Q7bPK3nPYyiwJv+HV+OK4k
qjEs2c5QrHN0Qx0Q1FsbZl3N8gL3kf3x5sl9cvsVBsi91tuI4Q94lb/1I3TkssDz0vrFQ/tbAeDx
Knq9/bEiB/VKC8UQbtbSWJslMYn6U6H6r9kW2OyWPFYbvPS3dO9x09vdzrskFx39So+29HNNyCPu
lYnjydAdQgdyAUjKOhunYfe++vqdqJNqUYKzL1nrw9sFxPUe/Ay/ChG+6vf6FdZ9Gvac0qwKz7O0
wsPojMxnx3nbmkfT8Oo+3bXf8483oYTdftMqvFNU+mv/7d7ja8aOntwwdUG+ri2Vutt4K6j+IaGY
lkHduCXtoOdv8UHbZKfhPmn5FGhkPG2hw5RchuQqMQXq/nEgH+fBlf/ug3t8zh785jLcYMZyRpVe
RoRPEBx8TJXth72oOWilzUE37UbdSB/00utHNy3Do9/m/3s8ow/wnuijmyWKQObmDQMFTLcXVSQ3
Mx5Jg5cVA3zAwnPcYVewz1MQ4Nej2G3wJ9tab1pMLY6qo6SS3D4ppyBxcuYsMZ9UpOhJi6YpQgsU
UL7ETh6wZtluEGAm2VfkDwifSdQfJG0anuAWoLueoHoKPooP6V7l3zlv7irys1QUWYgMCImBStai
xcZ2kk9Szvr1Z1djQk85UGBWyglvh1WGZ9PwwKOcXYbPcTGQwF+E7fOuJbt2R0sXDQ8fckMah23j
pn+ye94x2g7uozOP9+pUWc8VIgb0dd+rYvFe8cMZKydimIW22Mx3I2WiLDajbqjEGgLZjQSjri8Z
cblOWG2nZ4AtFp+ayVKNT0Gfzt+gO0CyN76HV6nPajYwZS+YhGVG+T87xLp/iZ9DbbxJilRPu1ii
6WkFYq4RnAAAqyc8kRS8DaEVh9fhZtZRDTLKZJu9xsjB8urjECmc7BRvY+p6UKmG9fA13swO2T47
ZXr/6RQ+WtTmLb4N9lNwNMvtdD295JdcHe2XrdF6ul62Vuf5dtniJGnKL8sla131thD7b9K7ZsUm
v150Mi2DaJY9WuSratKb7SlHrGSDB42DeTVXMYUOe0k3qSJEzzwcINDCEme/9ot+L9yNGrPXZJdu
ONnjsDvokDADTIivw2tp7Ga7pMzkOd+8VqyHVaBEWnTbGHsf3/HsOtmO1nN1gWP76JE8wUIi0dNM
1Smq1VN0qW8fLx4wwgH7Hj+rmfKB2/iH8nH8fI2Pw92s8/FoGKfsHu4S5HMNmdV344fXgkfH7a66
MmuAcY8sSYlf1yYvkqItOkmHDHk7P4KrW+jDznA9xgo9Rwt9/7H/6C0bS66WgSMyf/gOaOk8iGPA
1lEbJ8YHslrLP6C2+RUaD9uGAbZ7m8mLU6RFWqJrvDYBN/znf/yP//O/Fs//WX4Ce9q9ykP9H/Vt
P4BHfr387/9s/SEsKvuSOp7tHahYEnb1rUR3uryK90s/15xQla/T8O6+XWL98D0uE70hsIXaGpfh
3jt5T1euMKdUPtY1lGjjnCuj23ynGde90UJNbnTM6/wxOs0fGLApqzJVdOMy6tBKunnXpgkK95hv
aOVfovZddEY9FNLElSWw55881B9oFWZdv9vnh65/jq/xPd7QzyeRlfZU2/DsH/tHZLsmIL+I3oQT
dAhixvyMyhj2OLWx7oC7Wh+MxsFspM+P/XD/uUcA7TAsBntCRNWo4vu4nB2Gz49NVsd13Pb3nsJq
0r/HT5cj4WgDFRvEv1xuL5/rRC6xl0/1Y4OZMaWLjqF1jMOMf6HDj6nN31iAD0l33PuAQZrU8S7e
ZdL/Cu8UB6J70AiraJ2faAzVVhE3wiKTzzDnAQD05mgzTXpJOcCHYT3YpHUkw+JHsIdhl1b+KwCa
GByjU/4ItoP1QPIVB9tcX1Am5w9vWxudiWxgbweHfD/YD2jEDSr/TNfiHJ0jJTiSxPjXSAPP6Oq+
7pPjJ/uv1eDUMPbAkujsUe/hmc1Muk31BhvcP/WoC2tvY3RYV6TnwD4+8Hd7oLpVcKYGHr7jLnuj
Fp0+OmkP5ei0w/1XksdEp7GeHlSe0aIuytK7YQcDgLjYGI/xOms8jOPBqIe9wTo+a6Ka1UNI+sfw
zJ22z3YzKDQngFJoZvB4OsSInvHC12GNxUUX7FTHP8QwuBFsTM7DO5cgOw+3GXfNa/wa9x5GkZ7w
BQU/xirXG3BQBM+KFKbeDx32pmzB/F5Bl00vFby8qlE/JpT4Vrjd7vX7ZbcvDgHCS+xoqGYa1a5r
7k63oFFp9q7qOsfz3uquVWtfuKfq47w7m638cVm126m6HiprXMw6NMe0tam+XlZjf/kB7vy9xv/t
G7a+4Y57lVpvL0oPq4m91b6EQNSp8b8xhWYD/fcK0mzLFeIfo9H6FsWpverQvq1P5fCdVazIV2Iq
tMhU0bDfsSwmN+zTHkFYWVoWJPL4HYzJt7Am2RJVrMO9wd0Nf6YyT0MqFrCuTmTIpOKU66jgwsUp
Ea6C2512XHxACoL/IQ4MAPVQOaFqiXAThsekqaUTDKWq+SciSVu2TdbSMzvoqhM1U1TmjRXYpt6U
5000+E2vKawIgQO+D1Iaw4a1IYENi4A+z7SDi8Tn3kFIgFwF0Qprl6E8SHHO2OM5VXrddBcfKJk2
iBJAD2Ft00sRBDUXyBqZMDqiV04QHVIF2JJN9zPKR0IaGN7cy+A8o7iLEenaPLlrM4FO70QyW317
lHa9bdAdyhx350tTKs5u0UvP487g7K+BGKEbaOguJ229QpwtqSqcDDcdDGSS6aSYP6oUQnJXBKTV
03HgRF4lspc/7F9IT3uuTCih6PKxMXsgJKOCYLuIegPuWuNsX7xWpiT0vpGVFZUr5VIocri4V/qo
W26MrnnCM4FcwNiOfwrPe/KW+T6JAJCoKA+hZfaHTHz9bnXut1NVU9J9GCHInQdOhjXivuF+pCdN
b8LP19JSYzVWEiXpsPu+Vpf5Mb+NTqPuore4zHfLU7oZhIjXBb3+A7PaLUE3YXAIyJONSm48u4Ea
tPt1hvirf8G9Dn3HvJGAyqWjkjwAEBdxkfXCHsu0dMFc55to27ZQ6jiPGih3iiJb58jVb6K714zb
SR2R1pLUbvp12kOaWO8fvSuS+tUP4CHtb7fz76PzbZNeP3b1c7ffgJikoSBNUmW6UewtoK35EWBs
weYs68gFnlBdahkNNkh6BDaB2XkkM8QzVkUyt5TJbcs4wBaRuaIFrQa8uqSU6fgZ/LAwNOWN/8c1
/S90y3eG6mu/vm6qbbHHyvVul1iKn0YbAgTsT3UTKjMaCd3JbXSYA+Y3T6PDqJH1MnSZuLiv5OL1
kF8VzUgdqER/nag7XWdrdqx9zKJPcHxP7hF3U3qTm9NwxyL/StSYD4gOmMdeSNQwE57sBsdgF9Su
tMCVZrrE+gQSjQgPy7CHY3GNSy9AiQOkFuQr/GPcHD4iFcvvatCLZTxUD6556e/7t2gPdBh34pDg
kuzt7e69XawP2lER1B8dsqUzgfZwPeReHbPIRwqFav+BVGRaBDu/jdw1GVft64FyFJIGI/F/Lem9
JCsHjQRgAeDj3owwgx2vnazxTvoVQXTiblJkzcXtZrwme6Ksm6EtgIcqk3V+HNVzfbEHafycK8Hd
0fymf6NU5Gl+7T1D5DN95EipFlDIcNYY/bTNwnrgA5Oxa3epWtVOhVWlNj4TSD3x0DnDHbzxqqtd
GCj8QkhcU4kyM9kM+Pf0UL8YN79Pjy/UQZeIFAAJOn9f0LLf+q/bU307VJ16HdxaqP00n6IFI6NZ
r17EWoeXdSdD2JVSWRNl6E2uU7g/rd7rKXldeVlpj7ZxbiXKBfjykArCnX55axfcKqLqcqKrR7FF
FODyugPiRfX2mR4foA/XM+2Y3HfJ+jJUn+hZ7OEANcwmeOfLxasPibJ5OS3Y6K892oOQJvTDxmge
7GcV7ZS7eYG/+9DbbqOiE4qU5KYuXL1q2+fDCoGH06s0mgqKT2XPbmmNwbNgUF+oMUcNZF27IxAC
Z1SRNm1y3GdcvySbrXUbHp8thLRpdV86onugBoxXzuENdmEddEEnPduI/dzREtdm3SNhBu9WlfmZ
BPN0Du+d6SluSozVrWWeK7AL1DEU+A9d6nlHrwTjCvtNgckJeOVYrTqF2+aLKUkDZIXSvCC6a+ka
lc37/FWumneUIYE8dZHvoamrzs4KqI/yKk4X1LMK99pdvTS6GZvR+TK63TEeugETnkEvRjTOaO/P
9vXeMwGUa9sHnYTZuzVFJ9N8Hp4/TJ3O94jj+8z5Vsp5vXdbkO1n3a+h1rybzxBhHaPYXdwHIJCq
S/H8geFnb2vWNdtWp+mU91ndeYQKUg5bLVEL6nwIfCPfep/tKvQM284LLd0DomGKOkZnC7mlvfNs
05Y/7Kx9o+1Adm+TrCjHuYY0yf3o1evx6+WoT8T4L06rvRcXBeFScIjn6uS6xwZGs+gbPrWHs6Pq
sWUeK6cbm4zeAT/c3oWNXeV0KPg16sJ6nqgrtXBHeTdzrbM11aoxfxK6b7fzsoOjnY5G/LOJ6djj
2O+Ul8mruP5A7/sTCyFBR7/di98QQNui9SxuVbEJ1rV1bJiXxwWhJFq8qrWbIe7TgSN/2tN0e3nv
108YMsgz3zaK79fzG2TruW9pl3v7cYpk0/g2P+dooEVvivOAFfA9MjrONaBX7x1SBVy+Naod9fPl
7s2l7K4fzXNQOLR/aP+vajbEm5WcBg+0manXN2XURpmv0YfcZxEUOO2FLM6pGR3RQHeqm3GmB7qj
8NdBO3mSqQawOcK2pkNf+EpTv4yIZGmJk/fA4IMgzVIIzFtLT2OKhFgwrc3WvEPxfBNux60CYxha
CG4fY6O4co6m5twX5XwX0JL0T/2siS2ZPqH/JVAJY1dUVi/aeVAWrFnT6WV6W+wK4K7QDgyowWpA
SjquEG9iAtChoPC9AcSJir35TORu0snozNgOXC07pVUIm2soWzU952q9jziN4k/ost+ga7ZQ+/rg
MNzO8I82IVI8m+LuIlTSHW/ie7/275QwsmreWt1Aqsv+yIWmEjJLYaA6vF1NaB+Je7/pyoL8AyB8
Di+AslZj+Ez0/NhvOYMTdPzmtEF7DC/oZ3+NAK026NLSe5hPDxFzgtQmkpWm4tY4B5dCmVY2AnoI
gNJiol3USk6TgWbeEYY+w6+DlYRbwJmG+N3afKgRMs8jWVJqAyHxeinYpVFtF245bC6xEUeHgpin
sjuB+jJlT/JiY+RCHHzmmvHVDwnoDQf1dtnSHBaBEr9iJbtC7VjgvGRo+PzKmnsPG9dO1smRhcUC
F12cWDqAAmqESFEE72Rj6qN6Ki3Oy+GTm71f4yTTpWtaG28HGWoIGY2wTXPl3j9avfClWQtXum63
+5XRxnxmbz3CPclOw2jjg8pXo63z7ONiQJl1ila/vx+gtL6bE3Ierbv06xSV2SPN2IyVuEvLq6CP
UdAmwM5kRJeWkujaG7BWsVTxDWkCKeLgyC4pjPqP0ivDGnd2irdW0z1MJMGh5TwWT9FD+rZHO1Bm
U4NicOQ0cxWsRem90EoIGyh5kNncoMWgIdEWCCS27vAiDu5Fpjs0kF40FXDciZCGP3qwSBqo7YGa
xDcLqW/rTJvbIsSgDYobmKSOnITGplmKzsvU09Pb1C08AnUap1btRA97ePtoD7Ym9TZu2odFw/vs
5zO6D11wXw1ySFfzX3SfKk+PkC1gq1mAE08RowX4tLdXr6TR78aj1SOnZALPckVgI9oGSdeTf9Bj
Nxt5nwob9j/B04Mgay/kyK6NtnOfV6Dwj4ZqfO7Mz6BlrJr9Bo0QOie2Mml5yB11ENiLt1cO1SU7
oXsQFAnYjsX2ZcAcesA/WWP19QrvNBub5jXoogMyf+ZH+91XWXxAItJUKDNCvPuoENnJqoPnpCW0
9GzaNLZpcpImVlZpNwLAC6K9YvyudPhe3mru2SAOzhjbQ2Z5GPaWSpjpmkokGzyV8yIfww/PUAcn
1rMmYPUOoXzVMi4ram8jmLosNfhOGu1pyTrnz4BAeMg8kA8i4Qd0pOMBwqLfshk2yezGRxzQeqTG
tO5chKpMFgQFRAgekb460CLqj5V76ZpKYcly6NbWkcYyHyLiRU5j8NV9QjLixhAt+m+Imi1nugIC
2e/saJS3bHC4DxYQagEAkkD32JJH2V1UA1DDgJ1qGZtmrQGtFoNVG/zB7AaMZueeJxRZqSr0XLwS
wA7220bXk01VTVZt/QY5TQWprkP5fG3D8iJoOVg7t43DGhvK6uXR45q23GdcgbShyIRv0nIHNUXi
xyByAinRuOZdxDUKS1a5tNlIRwCjHetDYDiTwjm6e0HC0aINUH/K9hDFjCy5prqPrhIlYmJFzmr0
kjRyAmrJQmomtdvxnmbCZjG+iRHj3H+BZFtqPvKZdD8rvsqReLz3Q+IFZ/qH/fQbBQStjaLo9OpT
BBxK1O7druhN6SE74n51X+znZ6ojEvKztrFXw+Czm1e4/72Mw956T7ZRARiGUpoo33Kz7eUNkzIG
hVxq26PTqpfVbJGMKJJ1k/eiu5hszdF+dLPiNaor5ONv8EushPNWfCFbrQI9JCTd0Q9rGmRWzLoS
O7/LuMwuH7Dx8NEesY0arJkSnUDfh721l/eCRn/jNuIWcCJaGqBXJt3Ba7ybvaRhJDE78/o0prRk
6Y6UIcfVjwXnRm3k40CjYxuvMfgrPyCzxloXcW6NvHd5AUkaFoZxHWXEpZhCdgftJfMXihiwsUxP
ynlreba7mWQOGMdM2kxCMTxODv2bVYINak2f0yvtyX5bxGjub6xbz2zniKlUgJSy+/TmMQsuO3FZ
TfS3ezYT3UZMnZIQt6uOrcKqtJO7OYtVMIX7FDSJOHJ+jfjj4MSbgWKhjd1cLLCNMKrBieFgTW71
9wBwOP+w6aiTs6uBwsGjmHghob8oq2QSsXLxyO2mPdmc5M56fc4k9OxDZr1HtGGn7O5IjsB4F1fv
ma7xSNAGpdzX2XWNcRmi4+Nj3CBRKg0qBZTncmXw+VEzfaTX0xaoE6hs/Nfpfcey94jOmCMVc9AD
jLGEpnkFavqdXC3yLnvadHMsM5xu0vLeFqVtkUKq825mPaeHDgAIUIfzIYGCF2BDmOoBZ0XrVVQx
Hu9bRxlsxqdFe5YibuYyC9kJ3/gKY8EGIO80OrKhknsNtFUbuadskx28ytxajWhPE/ncfya7sSzp
lc7d64VgetWUbBpXbSQpwotN1XB1tsjDzfKTvbIm+CI/ptcv4TgMple4eL77b1oRiGOGVPes97gD
MrYUJ+KZ/O4duNUnuwgrclsiSgrACy2wTAEqjp+PhZ4X/bu1X3Z8aUfLprKb78DbzY+FpWRtxihF
MfCdbOmDHYSWPb2X3XZUGIGX0uJ6KC6tJ2p8LWxIIklMbOZqdLaOq3Z4YDsrKDXyvftrcmHJ/3wt
Tmfzfg0uTcg84GtACD8RbKijDkiSm0mNCoN1KeCwA10ia4za5JieAfk9gEgUYiED2ynhpXPHC76O
tnAgcxBGQ3BGGB0eAD2U7OI+MAK7l8y3rPSgWOFmA4SRJuxgQ4gftnkLnMhNqHFCPcn9hTUuTbPy
Guz1WAm7OAbYbcxzQW6clvL3d5uqFavKkuJ9ER24c9vTo0G5h9gb387gcuaWZQU3qJWGWdRy2PaP
FCUQk+Tdpz6Swc/jD4XsP6gs37OQb1S2pnI4lcc9LIju1m4A1QlhC466k4tz/XifDW1692CAI7OS
b/oqDa4f5Ny+MxklLAEVJLXVAo3e0VBFYlH/rRxyOb/f7xr93PzLYVHiznJMz8UpWQvXbVifpTNQ
MoclMhoOsyMYSNwYEgNgtnQleFxFBgTy3yWa1jdq/h9f6VtWeKu3VeN9b0ELI5HKQ6RazG34GetR
qIRxyr2bfp7MKI0SpszNPIqlR3Bq1NirFj+k/Oq3Le2Pr/ItRdyVF/XcXWu3/Ar4Eno6EMNxmxCA
uMn591k35UD/Vpf6f4fSup0eAgot7Q8CUff07im744sLMQnD2Yebu2m6sJyIFKbPfvmTc9wXxflf
B/y2XZ+VLhrlW/2RP7zbSiPZOps1gsP5xdl7sAHJ6wJ99VzSlXWerOaAk87BuRGQvFwBpc4OV+/u
qQC6E2SZ3yw2GEbrEqv/7Dq7Nft/j6CNLLmLLIj5oiDCLa1aJTRkaGzmK/338KnfKvl/DN+320gK
7bRux9MrH9n2Ry7E0RfAsIZ9Y6kDJ/r3wb534v442LfCeFXcL+912b7luvNxF3nswwwFvNky8bIK
9qDGsINqicirIQz8+9A/nue3JuDj2WluH+3zKzdDblPpEPt5FY6IDIyUkv5PLUd5q/05R3CXadN1
xL3ie5NtjRTetv1Q85GkUZgkzrFb2c6eBRzbE0Bl0dDoL/cfPxz3/3OW/3Xc5n9fle71Wdney6ea
mxNg/rN93x1I2xNAik3hmT/5ZLS+UWJ+Xc+u7K2iCUBN6ttt3tIvz8ZBPclF8EKsPHma4YdqYkPH
8O4N9zbVmMFi4DDS0wBIWlaa/VVvuarDZPke/PsKN/865t220sU5ApLa10Lx24pcbA6HxmXHmvMy
4phWofgoiNjy0kIawQRlakz8QiSrEdjQfx9Zk6P6x9WmEab1FKXXRijuv4/6Q6vf+nvNqPvmBN7i
LK7N3K5sLGufG3Z4LG7yrk/Jx6DVd8ojsIrZqoyXFcEtrFA/SfyD9e+v1P3rYPz2lb5NhPKBrnVT
vfOV7jaeJcwFsOMxF6UUef5xXErI+1pAgkg/QVDRW8WieOhlNGFX2d0xLAatawycVB980it1hBHR
m2z6fQCaRV9NACRHUT97CD/Boen5g3nF35fY3779t821vVUvrXX7peSwY9jaDfRDJqPtag/ZwG/D
QtIdW/KUVHHM0oOR0roBWB1Y+iKwlJ0RBJcg0IRDdFsIpr7Xrw0z+fcA/322IYODgVQbRdevIulv
s+3dvW3U41VRcjToxUR34hkaPfJSi6br4E9kWS3LkL7T5r8P/Nf1+rfjfptru3Wjczoq5ZNbDq6K
W1oghF3ya/ffh/l7MPHbcb5NoGNVvfaHh1zBfBykNcPOJdNla+XuAXclNRLO2CIENCRCt7JWDTO5
9BPzp2X7r7s79zPKSIgPtzpfjejfhvnYO64Rp7i+8odhwkq0Y1ZusRg40u/JMSKz3+9Yy3+f+l8X
0a5CSAfNFV02/dupd+BHl48nx5yEeX4wXMchSDeibOUvfzo/9Vur+GsFldNH0yBf8sO3y1no5U5D
xVweK7Y3FOaYzU5g9IGYIdf2w/bwvcX7dTRdCjh/eYarX7//bTS7NNpO7RZnZk5Uk6zPSh0dbZRB
EEVZopKQU+H4aTD/ujrqGKz1WBrl7fLtFF/N3rsLi/yWo6v2VcainM3cdV2qW5JK2KUODIXICDdx
nJTmcrK2fEnJAIBKQlvZvSi4Fma49CeqiH3MQ/qzhuHYcWFO+pPSJslNSHSoSeRpfhjGy5UfpxBS
oOVQBrFvmIm5OIjZS9Sbwh4l3TQgOYTGAfSvT6AeXvuwRFLFIWqfxKNlS2bDB0FC3qXYUFHGoioy
XHb56rUx8t3PDzzG5FraFimVBPIe6nkuYwcVU6IgXnBL8IYm736bRyRMPphBpUgRJJLFcwhEVLcd
SU5LIB+bN0/x7KtZ9ndmmpL6x3eiIKr/I0KjK1ystPYHqhhRKRlNsJb/1CQ/b9KeAB6h3/KyPhRo
emE4cT9NYt+LkbdtbJ5Ff9JjYAyG14TsM6PJAjtUWIk/MxXh+yXDMmqIUDorB9i1TY4mU1vl2Y53
ERD3JFjl2p+pdGMgt1mSlzeBKAhljgqck8tCBiGbSCbpB2IMzFpAfHBp0CMd1BSNRk+zFSiWboQl
qzfe0zRlRD6WRJ3ZGrqMI5mmuf+G8IZmhglZtWfOKmupUWQIovRNPBhsREqBl8GCP7cxYz4kwUnd
9MOV7kg+0QcMUpoTTwM8zeAN35NSzYmndGaZY4+jp/hkwWDEx44EUyDs4FxMQOuUvYy9iIMgTcef
FBV99sG9cxMzx6GCvTyI1AmTGeyfjUhmqFMTB4fhjRkxCmNZHN4EGjFqx/M/Ciu2RwhD0hzqhL5K
4RWTcI/iCP2hsm9z7hAz6cRTm+SC+B+O64dwKoFJMdhsX7x3lgOMciK+MiNN9Tk2Jifq/BOCFqP0
Pll9SuHHMbN/Z8Sl1TBoPHjp55pEKvRBWZkjZDmlXrCIv4ifjuW1+p9hZU5yScg4GFCfOkRBT/G2
Xf51uUZMfihMsTspRWjfhUuNhaOtoSg/7HJAtcgqjTTKrSQyOvbQWg0yx/h8mGlbfHzqQpgi+CiF
mKr4EgZMbidXqIkwE6VoJZS2T9NJbUFRyk9s03efkkhVGXRGllzVpWJNbcudQkTqiMBNQ97vpXRf
hEutH5ToG+2h2JwxdfvLkQTit8z0KChbWLDwvmb0iQn/OUixIwpxBx+6jxkO5YTVacB+r5g7qrlm
YxDgW2xusruYg97i9MNTQtmJ8Wb8plRGYF3lKoj3tRXsrOFDAEt7w9SaZt7IOMLK0I2nvZLZCc2G
Bl9vPF/p3P9r2Jc7MceJ2I0GDWvtDN4MsjN80z3bUj5aLaJ+aVdeenCcbMUcpCgiQWURAz2oxNhL
dLG3ozfL0CZTU018jGGLMVh3f4pOgeWwUqTwsc6C0YiwfgEDJheChhnQg+ROqozJhpmJnIV5sJYd
i0SpNqJ+f5KMEbQUQdSmS/LFG+N9K+aG06akJ9YupHLQJDTd3AVCl/TaIJIa04ewLvBUQWmyxZUG
Cx6+3cFwZBgjbgDzzoow9SmanfptdzuiAn4WfUo/zoILBhlu3I/o7HXTxZ288cL1lRU7jZUmu/Qz
mmbpTqxo8WOBJ7mB8GbmhMInl92brkoBFQ9Snkm/SsxHo4cBEewlpjWpymq4tFcFitYr3fIW0/Ri
fE5ZnjvC63EHRlR6E2v4NtJBDsJOzPF7oQExvltMx8XwzJJtzGuHrWF18HWDKcHBAy9awfBm0TqJ
bLoRnxZ5gAlgvzSjKV4UYjC9C2bAWBFucPzsTCsW6iGsLJmoUozrR5CFqClPse2Me+7Mp6HjwjYd
n4bvKHDG85QIeUQqH80eDP1B+D2xbIiJZKuevJx7omAcG4DyYjsfgTCk/kO5oj9ZC5bkk9/HUXAH
bZleGONXCBF9sqoCAhRR4iVULCUX29Fs1/EUc+JP5yuPs4r4xsE05lrZb6IxxzvL6vXOo13APJMu
nBadylWUeWtq7luRs76ZkWVAYqeQTYGQzz8zmJX4rFiE7oIU9SiGac+IkjSY5nNhLec0cUS+dWA0
Djlj04pL4VnxKQzkbDb8PoWWlpG5c1u+Fz7dMuDaMlyJ5CYroNWcuZ9XYjKnOQlMqU8BeB6sPjko
vFRG+dNrGFOuaQatfmznVI75KuNZZY6fAvGEoDa4PMIAXukJm+VqKAI7/cywaQ1g/01cto+jCGBB
MdOSlpEP3CtvkJjzcNRDKM6Bo9Vysv9L2nnuKK+lbfqIkJzDXydsciqKqj+o3grGAWyigaOfa9We
0YBBZc033b1brd5h4RWfcIejYPRlTije8fGrICYusBpl6De39xZW7oflX4c/Fpf4NGfBM2ISTtpr
OO/lDnLsJBNuyHEznX/jL90ZIxzodN8+odA4g4y/tMWxqzy6Avy9H7PZ93tQLdzP1yGrtpkfnB6B
6i4YUBD6t2Xpu7Y3Bsk1+BK0aJKtTsefCnaMMxO0YKyAqFxZA9q+GH2z9BGXWzcn5t75wzKiA98+
O68/jLnzaaAK7QeYgi3IqivP4KljC1FPnq7aPEkOMgOZO2m5ZZi5UvTJe/Ax/X7xx4I4xtn3iKHC
7ymHI29P6ce5GtzR79F0/kHv2Zvs6GtzTSw27N4PHLC9KaVxh6YdcffHAEalRWWTtjCs73ebsqfT
v0xCwwkmnXDnOtOfESDYnjhlbua+RYTvlPu5J+kHfU1hJse+8jaiOsjT/EGnyO1w7/wI/taFm+Ej
HLu9UWfMcTe9BV1fdjz5tLit+AfzuCVsFAkOpO71ej+fnYg+upe0/eWSJizPNtVGtu6JKPPz4oSj
M+/VpN2bblzY9JZX/vO5ls78FbnDbB9dIL2d1D21S65593X279P/7ozndDJEr6PFzXIO4V16u77F
76EBzH0+GC+gnk5m7YBd6tOCcP/RMmMFe9TpiRl/fLeNUMTa+fkQP5gfyaX5BuNvwXmEwdvpjVXH
C8WbnDn/dAr0FTfUl2c6zIMQ9Jh/zc7h+zsvnf2GnAAvndOV3H4kqOtY//CVBzCAO49d0KZTp0y+
FN6JsjERM0WUXq9x3EbxtZQci5r4eKwoLi/eF1PiGQNnVC+a/wvf/73Nttxh7nvuvWloiNAGPjvd
iXsGksA7y6wQKWQuTH3T/XF8Xg/Vv3TzPhsrTHj6uHmgnIEB4UL6fpOc7x7H+O8sxHhWGsdv2TZt
1ULB5ffP3yQ+G0VdpqcjFRrdWSze8RuO0iCIBDH9vb/ont6oHS8okFAUzAVbPJqlwWbIzLOfz2EU
pZIzOjg+FNCr/0HVXHKm07EK45L709q7nILY+zk643lDKvo8Ybv53bVa83Gj2GrLosug9BcULv/h
Ua0OpIjbkOrL0h/P/56nxvFq1eDDVkoOW5Wsn3nqv69Ap0esWu/NH3Q65AqNddIaNPA3IbUx30TY
SEU/vF6zO+0hgOp71gVDAV7ji9/nhiBmnmJ3OGj7VGez4RQecGeau02VFPVZ7n07uHZftmtll/N6
c2BwocFC76D/j8xvtaFAdkQOgv8NmYEWLwvPruWG/uG8wbp+nxKa5G5Dbv60lnr7a2q11FQ2V2pp
82su7QVpx/twz6M7JnVsDSLbPzvr/gQc0Keoc9FUgua49l7GFJhk0+82bDvx4fWzjuqoSTGVpN22
a7tAOUkJvSQqqYuooW32tGxmW4I5gD+sbPzWLW8OYqVc9dPB3kizeZ/GuobMQ0riO/r0IWeLAiSA
XMGyaNjWz+rUt6PW5nZfSurlvGlJbGtvWJbOjMJn5Fzb7VfqmD7YobU3nf7YwJPYZn+PXe9T/rfF
b764doRjZVtWl+pazXa0wvY07NWBSs0h61ve5wcAO7AGcgSyohX8PbD6rCp9+9G1VSyO68umdeLu
mFNbiiZJf8L7NBYxntOz2wOy4h7vrftTOeMuhmZ/j/7LFnjYQ7aGTDCicQaLfX+41ofLJc2WS9Ea
WIiieNAfzmaCoZNBTQbC57+9vaSQbarwZ2w0VL+VZ9e9fTN4rc+ktbZaVqSsdx/45IzqDyUbGrKv
NP/dkD32tQ/nq3bDCX6+t29GrbeY4m2pFfaV5guZNt20K7c1hCfTJYZ/cV1KpEjdHBtareqzhxmL
HEnH9R1xUqu2v7bGXj+s9RW281QElE5BUi9qElcRSU5GmJIfycn0tu+i3YJVet7ufs3/Xmv1WQv2
9ifU1royC7ztD/yELrViXo1o686ybhAtve8TzwdjFx4JiIgCp6HCEox/muZeDPG43f7vLNRWPMs2
Vrpar+h3tED7LK5Bv8UjPzw7vF/+wXmFYUWi407pYoQNW/2XnffX2LV1N+PVZn/Bw3LWfe//O0OP
peHNIzZxyvC1/QqftGcEHTeUXsctDzhye2433G9ywx6wa/zBKw6/Vy1LzrO1E09iGHioYAtWe8xt
KjVc4c8eKkVSdUv/37d47TLVqmRZJRcOV7e/oCqn+ACPNlRnVt4Mfhvls51PUevtbel0KMI44koP
xqFo+TUt+pNjfvdLalt/fTaSg1mmoqdrUVIcovvmR2z7qF2G7Z4/2IJcE2Ip468mOsyzTjb6wAr+
NPxbtWTxhN68Yy3lrHAm9+Kspx5UvhlBo8+QHRaaASk7/H3G5CcbnAFx3kL5kM6dVttkuVwcs7L6
75h7M9CWDotMHDANG4PAGr5fvFi3Q9WZPsn6bG1O8YGz1KdAGxX97wj6NgAiF9TleJw2hT5PJxMZ
UzAcMoqmWIncTyaiuWmVLuMLgdjeJ5Po//sNO0maezRewCKMvaat8yTEQTnVxCBEwuHrQUN1v69w
TT/yPBU++dS77AX0EY0eT8TG8YlDwjERXpOEqiY2ZO2mUAAMqZqF2w+PYi2J0jNaS+UBR8YuPdlF
d9Uj6KQQTnqkcWEUFD1BYBSL18lkNRV9IC5tdIha0c9L7k+nyZBiUsxubri/n8//zc+qbWZrYxma
vudnLdB/6/cJ+nksCXvRjep0xqG3bpj9Z81FdjGCvyaq8+jO1+bhbOUbda0z+/MLuTH9U87vO3tt
plMdoGSM8xRvJjE3qjjdqe8SroAe8BrTj6frcfM7ah9u29Vpp1W/O30x7A+lF5HvZO7IB7TfAVZX
utxe4bghJHz2XiqqKXpwJsrHWv0snyp9ezLz5Zk2nE2xKzh/yRRMPq8DalXakELu1SUw835CMnm6
EB4wff67YRGAqdV2IxsfTVUCfclEvli3as+2XkqXcxzL2mAHhrRaI2vRW8cLJT47yQrUQvGtwG5J
yu7BDJdA45czi+VZzaS0vVmdnAsOi9uZLgPZRMeFP5Uo3UIflVl/W35kWrd1ma5bgxjfPG0717eR
1upleVQeumc7PB06u2K2XHdV9dU89JfwmJcf18sU+sglmZ/UDz0NlP3n8RDk5aKFOSeqrsgdVsE1
8TdSkMKPRUxR6h7g+2GYaLTx4ZOL7laBAa0HRwCSLrS5/TFU1xF/zfIY4Ude9PSNl6WQRnrrbf9U
jKp9ZNjtpBxrSEigDyRFijS4QCa4tndVf1nNjdO3oQ2xrcsL38w6xcE3EINCfUJp6wmzFHfzVXRQ
updTZ4lWFTjEuHOFxVG143J4RjJcdixrBtTTOErt0nyLldeLFGSx+LnFCk13ZNe/lye49JtDV27F
nlH0jeSFf5ZCeVyLEMQuck9B6Fxqy0qfwXbpqCVD/z4do9ZlYVdQA/tGPozRtMC0WIuybHy1eohE
XNbjrTxZl52l9cb/qZl9Kx9XKk7Xs5U9aXibxP18e62JjYSDkaXq6CyABKoHX1dsBXJpb3WrnRq0
YNEkKiQtvFguSue4QhjCOvhKkQL12rwriDDa1/ZhO9eknXPO9pGtsNsKYzPR9v3DuUFZ4Rd7U/tt
Ap2J6DlvNa4ltSNeHa/XvOIZwHVb8soKs/pNGZ4rpOrZDcu2iYfiyVScmH2+is8onuve6qq0t+YK
/WfX2HSS/KdU8DDNYAuwA2U4EOtvW4OTgLDqNSmdQpEdRe4pCJdcR6YMVXMqwTyAjlfOTfzFW4MT
bp/q9w4NKCy6D1sHKfk2FveVYk82WaeKR4eyALhyaqvpwbXSbTuzJmv4h9dC7Uta5lardnGRnZ1N
W8yCxbEFHcxaXy5Rw0I+uREs8Rwi8Q2SkuW8f4jTw9Y+x0piCh0KOG0t7OCTfOVaRxyc1BfQ1/t8
sow/UJ+Wzy9yMl5fLN8w4CtVTVek2DK1ZbNwfUbfHLVx6cFHUdrvjJOirCT8cdHtTK/+ibMtYcWU
nn2cI51TFZjSa3zux4ipcP3Qf6/ayHcvFTgKE4tifYa+4qHy7BRNFENBhNHG09zsLFdAwzaXXgIX
tTo6Zmt0OoIzuLR6P5miDfSDNczPoEuSzftBDjam3jTH9aDVJuBAQQ1LZhM+LQ4v93PcOsDc1Gw7
GwBGdNN9v9qf8YiPgzybZSWHdmTJ31bc3uKxKW3GuVEErapzaPJuMx+WWgbbAsSFeFJBFaVeeTuY
ZmZUupbNZKhhRmB/6sNCAultrD2Pju1m6dhgH0Iz6/X3c28R6Z/91rSYYylhD7m+1x/dk/aNodo6
dobW91n7IPuILuWHpTqTjUmDwDOiVhKqckfRv3bQmN3O2d3NfZyenb0RIZikIcBG4X9Fo+piOclC
msVwHwf2NcIXLsMXKERDbGjo4RGye+xyfRya7Mwen0BZQkZftzXc11RdqtsZZQeuhuvxUs2UttJR
AyAhjkH2uuwceumsNVVQ8U38FmiVHVLZiIG6R+I1eKiuDKcw67RARyDdTffN9jEY7F+CD3gusEuV
ADYaxH4Ym/yBZGN3N6AJhX5FgvLhxj/Np0UXYhwRBg3bf01FgYcCiP37XRS7ZVk21Qdjxm1yNXPw
6ynh7aEHJ8LJA1QxwJOY4dY9dys6rSMhcIaDkieFaf+MWpHztRV9o4YrpV6F+v0llIF0VTJ0Sa7v
M/N83K3kkwUvFxC4GUgF4pKps68iUx1qmxdEblL8wU+4c5Uvfw9dFynh/mBxMZagKiKs1exalLmy
W5vdrtRllL4gUWH6NjVp2kFS/VQsN0UEHbVk071A7IXzU7lbBIUh20pYTnbPoGsQjQbW2j9/lQul
v8ZkwRR/c06nBv3U1N9Cesg9+xwcd841R3TAb6H2MKnei8zDUwRibYUk/NJPfu8ZCcgIeh5Xbwed
kN1euEd4JxBc0V9H0AIf87DEsvM1g7k9UydnWYhiGXBq6Zii8LAN9pqvtYL9ytPRWdg7yLJ+KHCd
Mr/AFQo4DYxS1J1fjN4JLshnPtl9FEsnxgpj1z69p+MtIgc0lJoqbbKYw7t7WswxiQxHx5ItKOn3
t1myXOm7c45kwkU0yk/kMHSBqXkER/qsf6/nQ9gs1pMCFxcXB5bUoVZ4sFtLc2+csJpW1h5uEok+
M87cH7iPgR/Kx5np7zjGEMx86RzsW9E1CUCDnpiXK44Pl7a5dao03J0ig5wDwiwvSXsTh7oSwJHM
UJxVfIgkO63hdyMx9WSSdOHihRslum2mOCM3xYLr+qhV6ckohsv1V8tGLcz4ysr5KoUmvn/bcBxI
EpwKPfUTSj4K4gxx6lXxtDgNr/q5V+BpsNvTYF1D7uJyQTRBgYtc2oCSiqRvEtIa5SRRVP+Kzlux
3RFVZgNZxwdgtfT0M818hTebiDTZEXpM9smnfIK4o8FPJ0JVYK6nxZe027QtUIfbVuLYF9O19kga
62FZLApZhlKruolp4z6n09zMbW9nvLX2oK6MYXb6kdNBtWyfpKNXSFjVrgbm6eRoG6B6ht9KRmvY
63Z7c0Qq8hymqG9dL0MZqt/aP6+m6Q6vjTwwrH3bvtJdOXZtDqV2Tb0jkbsKm+6qYaKQpu4uRS2a
Q3LSykhHkUn+OhKaV9bXfje7aLSFCYEvqBquVl/7HDlta/PSWn0nxtFNkourbNGB2S7DnX0MINwq
coFkJTq+EkCi1fdOfdWMxSn+bnlGtXcMCTEAyBtpi26qXaCzUQRl0jki737eX9yVTDfddnbFdHNF
F3GFqLs8Xat5w8Z5yMvFhjeB1tMb4216EC5bL69KJVtQW7p9r39sz4Ioan+OHJ+0eCqqyQ1B10ON
qTZeXYZMz6zyZK8YT3X6KNEHTpS47d4bNa2mGlNdTeb3bib35yDzOhHfiYrmzZFAQm1fxjs1Ga6M
cIPCIrewnQbypbfWu5XcPxNT70ZHqgNI0vNYfSzVziXubNBMkvwCPVao6ZtARZDYjMq1myUQ9K4v
y9WXpbwWCbpil8G54BlWe6dtijpjfxPPWMBDpjqx3PjGPeQ/rBNatZR0SH/gANQuwXwvF/ImhUOz
9buL92EUTfawHlx3+rOnaer9fQ0+wJNZJUux6Z4pNtZJMB3up67UW5pZ7HOxK/oAPlxKFob3W3pM
vJ/u/O/RHjrCtCSJwQ0KgoxmyvWG3eGkHC/7vXaG2wA0cEaxM2qfaIUPOjBY0n5TU1arFx/r44m4
9WZjXPZWS10mNuMdgu51scVRgPoQ/dB/70ni9hd7v+/MJq9gNrLobU3NtfRXcwOa6Jvf6az8acNs
P4mk+H6CF5MAQgc8UHt0dptlmUnYxwsmz1wwjIM+ZW4nMgFWUenuDSj40kHzmgq+zyfeBPIuRJBV
LJfuJ6LYkMrEli6MsRY0p4fR9zf9BEqCU4iEjaQ28QTdv+N8JuurWPxBWbuW+ZEnbON4b55ACqsB
TgNvmyDpZIBtNH87PoMcOqFckkX6GIwoNckYr5oCvEYR/uzGCgiw3mjwny8uUpSAb5auBA6yMax9
ujlo8nDSLIzD6n2Osx1fleXBFJuxHwBAhubZ8tuO03NdmnpEd03b8clhY15uRqzdU9ctNXk7F9ux
vyAtOkeBKPMLee4PCFx/n7WHVt7v3reEDbRB113Sa3GCnJqnpLDZa4uuYFIhDgjUjoIokcEMMtGo
TcJwGHwsu9NpGGJp9tU4weJzHrbBzS+o3S365iBVmzWbbsHlsnXi7r89zw5UmoGvftCuDRuenN/w
/2FASg4UZyQTGEjteMVSqeytM/PbFxyafxlA88h52/Z6r7031xVdoyZww5NXlSW9GbJ2w8RHOZM1
vMxY0mDvALBYvwCs6C2dF45yOA7Xr02V1qezyksnpNMhqRq1w5VqlbZWDssTQfKyIzuTT1AHsg/w
1/17Az39NBiwUC1Unau6ns6elq3D5qyJT+N8gHKaWN5o1OaE+CHH8afbtF+eHg8iFAh3uLQZql4r
IRvVcn0sl9ZphtoSAkiBieimDay3G9N0XeIS+moozhaKUCu6CDeWv7/3ScCi26aoWJF8oBSv1Ia/
EsUZiRheSEdhT4RRbNem784Eq77irYOybY8u/xof/Gf30O24tbv5uFSSeHvmtoSRBmysEBwEKwCM
8/f3PYAoxIUgSqvU4zgf1OXu3wCzPFnrA6zZ2Qnr6+4KxLIO8wFfJDzQEWIXPjJn30L/BfFIMohg
B+BRmIThAz3M3cZkT5z++8P6yxvCo15Y4/Ja3P+cDXGv3bL0amaHB1yewAt3bf+194kgP3DIpf/3
1z/ZXCAaqEwR54jFtWt3g72KqRyoUjHbBQbqLBp5yggt/Z5QsyBq75zwpYi/DnPFO8Hf+P8cvHZL
KGCjDlmBxFsXMIfkEnp/a7O2T9BDR6h7af893JN7UHwrlga6Rq3C+MWq3YQ95v6qXauLJIZbBDY8
tyiiD9b2nbcPHvyfpnftSXQh0CLMrK6Qt+v1vL2VVkvKXoznLSDnzHIPXgBRHXBygiivKdx/EkXd
D1c7qOt1opm74iI+L4ABRC5zdZYjMBKfTg/9IkgOwZS7PgQN2zCxj4HN/ci1I3S+LC9KvhIT2yXj
c4b9CFgKKODNLybnhypF06F9vBwY0TCIF2WOiP1bMrlZSi1ZpyKkULgc+qcpfMXVdNZmKQHBhMor
IiYs5//kI02CRFnGJdKoV7os+kuGmoqP7PeDGYUrF/Aink4sKJrCwFTHjdUYRRyA+mVAzgM6UCIj
5/G+vwxiqsfbVBFL2u/rwXqwbA/JDuBeTTRv5PuHj842CH9A84GZ//tzf8EVfwxdZ9efq1KVt4Zc
zFrhCf+34wBdOnzbkTnDqwFr5U7acDw1kcHVRyTQQ0PcUJlmRaz5zZpKB7M6yRsCz6PbRXIJrAk0
JbDB3RkFuHf2Md3AFz0mjoASNOr5Oc1rf9pBW2DTrrrVv59dH5ydBgEqbJyNx+jC4P2lqkSaovEY
ixNw89uSi7osWsddNZu3hkgQ9dD8w6MLiJ/StLOfnSWDigTYH0IZWKT3I22tc5WfT2yzo0tGIgwC
6Zd/i0sKzgjs/mlTg/7JA09YyFAKSYnBiLV747DT5d2xOCmzRdAPIFWdXrU3kAGCSBJ75mj10rCz
HjP5+/Fqt0UhrRNDKQ5sanIuKLICPcZmdl+mJHlffw/29A7mdTe5hqlRc1vcT+ehumz20oHB5gIv
OEyJI8Cbwxx3XxL4EWFTfec3HKrtYhWOr2FLPDKglmoDZq3/83XewhzChd1/iGLF6Dvvnsef/ttA
F7fFVDDoyC3+/thnjzmRryj2cDc+9mFlKU/2WsJKio8VDmyAfMigBdZhIIB5DTH3swf1brza9aSU
+sU4Xo5iJYMhGftkJzltYmEBAYyHG7wDv/5HF9PdoLUDkifnUilsOZ8Zbatz7anIgQkyTxId8bkq
AiqujXGK2JH3a6prBMEqcZJmCGL3/SY6let9nLTyarb7zOZG+x+2lu1NuPUszzf78vj6Kymoe2j6
Nyyo9mRgKhO/4BF2lVQLBpVrfjIsUptZdxehabzh6v/MoleF+oD8AmKlYUEfcNTEwpqpWTrG0xRi
KLjdf6h+2JQHmpkx0tKDo9zZo5R8Hqf2m62E1ZuutlWcJ3beEk19CLlHL0NCJx2t01l6Cv/+8sc7
gh/CSLro5Bpk6/c/pNSlOEvTGP0fVw5Q4hQ+fIKc+fcoDzDL3++9GaY2v8l2bUjbDbkcxA+tA40s
QcsEprI1WgtCWGsStSmDYZeWcfkCkRuvXwGX9rvzxi32eO3zwcCVMIy3hNZ/7SgVsX41l3s+eC7B
MBOK7BmsyxfUnEJ99PdX/yrG1Lfz7Vi1K0qxTrvtQWIsBDK9rX+gDJ0GKwhv7GinV05wj2p41R7A
s78TbaPlJXIM6T+Y1M37qR230la7MORe0N7hWJuw6iqoWMiczf7+vCe3EigZBB1tSli6hnvC/d5Z
ZnQU4jMVHo9oFLbLCl0NB7RS238Dy9kBX9n0hCq/FdralFrC+YQgzWABf5+hm+9L7ZWmVBkHVdt8
Iok8v+iIi3u54mFKi4x4u1Scw8lBUsAMbUQv9UW1c7KPTUQPzQysk7cEhYVCqdxevtPpiF8TrQ8W
5kpb82O79hAY/Dx728mmdFaGv7+iwe1cfoZzWmr4LF2UN3qt+dd1VoJs+Vh3rt3WpEwR8N0fhuA2
ypZLe6WEnD+RVbrUV+9wGJxf80/138rdfgAjOsrBKh+fNxHuQJ3Lx7aTvbSP3xgDIdA5QWu5HK4q
YT4Gq/D9Oohf1O53QiPLOUOnppP1cXKFxnzhYiWG9DsavaMJ2shjuqswfSpcOw6j9Tf2Je8xzd5A
ltvGUG6nOzQs/y3bKsw12z0GOtbukTLcU208IaQctNxKRcWhpNd5Hr/Sc1LH9GCVA3C9cfoPBWR6
R7swNalSX/JAKCXbHybfdYxhxdmwMLdZoCDBhxdypKIg5iZ2e/eRT+T5djQ4I+J/EcLUdCKBZNB2
/lqj/pfQXG0FG8uND75GCx+twA6uVbm76hmrYYXE3naxPk8QzdS/0N4UtiEoGmbeFqdB/UW/YheQ
QXsEmACW4r16VVvOCtiaK1/9w8R4HRyARn1XV+9aOfL3z6qtzuh0GS+bZGSg1om7SLDDtvvgbxNW
1YnXrhXiAIQD2ca3uuuhFsZLR3GOaZB4Bx1PylYeyTiXIXyLZbbsWhOj9PF7iYfqW0lzr2wnjapz
zwqolEp0W5VsQxfiW/fHS1mpx8supnzZ7XcvOYRUR0+c9zLqL4QqxWItqMVrJ+3BENj13uFJCL3K
xBcCzFEZzFbBpP3Z9o8zxcOMMol6vSLqOc6EXBzPPoHTDY7fEfwZbDk6wKEHEG3xbZkEEE8FefAT
WYTS+Rh8yH1MZNwpRdMLOkkdEnjIj94YHUBadz7WpXTVLgE5wmBHzRE6MryAPXq5DS/Vs9sUmD61
Izg4mk3x8X4+TsvrskhO+woSToWDuEXMZ1DTV6Jv0221L1Hqj/++4J6EeYIYwFXD+2hRhxRRw81l
k2x21XZjkYwcEVDYz1cnN+5KLzjxuAaKwVWkBOygaP+FskTD0L85WP2e0y3eJ9Wm8qn9Gh/dDJ0v
T+lml5CjvaPa00+DCGoXrcsf8NPdpn7Jk9gdvo1KBxMYF4+iWXun1qfyohmiLZQ53sJoe0EQzCZQ
q9gb+6gTek2P1JMM9G5AS2SoN1+3z7ba+nwSjQjI/iPILR723aKioRaOusBM/SeBI71o2djRoTfS
P37IiTM0EUzCm23mIPMldD4cHzQAJe8Cgo4/4wJOKe5rHs+PADxPp3m/47o+1bV97GNINKCw9+Vy
GCq8knrQ0QMfLr3fQ0MVAlcVwAuN3YFw3EHzZBSj6qx4Lx3viyy5e/1cyEf3/dp7h9D3L/TcwWbj
DQa4xmUhUCkBLf8Zr9pfjR1LEY7U98HN0tRhIkVhVue9YQkyTLev/RSDgLrEZBK32z0Q9elEKIJN
42lT90as+MOwGt58Oh46vLS1HVGYsWZvj0sBJdsO6JohcWIFDafrsQzBJhD/wQEQ8Hg9AdeXud6q
svV5ltMRFc51SMxqR3/UeT3+S7ED0RuC0CcZI6PR+KSQRcNNqe+6XXa6ZvZSdD+7XKNCFQm8Ky5b
cKKXZI5+rzV+w8PEg0EZTMfIGTVkGQ8cXYIzUEU0X8H9oLj6C2O82fYxyAh7lXOj0wT2BEb/31BQ
sxmejYuhYM+N6bMj4FiEaIG5aehCyGmYhbqBCYU8fgSITcIoQLFwV+/PnnrWT9cy40dAjtDcd2FD
a1x4SvpnBI9z2DgUQUSjjiNFWI6s3m+3bl9xHbwhx+Huh1tqI1/F6/indMMXf7BPHI7OgV9OvymD
+vlFeWH61bBbRCJS35GCaCICd4on9aJVbmyX522L7ojQZtw6aKXsfEyYITs3DPRkWwpDIJWIVrUY
qpb2ZoVcJla2xfMYdQxCuIhrB4xAOVAC1W94054cs7uxasfspKqrnXpRVrNVpON/ILdXoR01fI9Y
z9rEMYZq/tZJRPP3fr1j+7KOk4SMQCgXbby9q9LP4tUukV4+vJSoQf094JPyOC1JBXcfsB0aj3Ut
pYRbucmpFIlcz0QVBg78rK1PRtSeuLF2mMI5oTo6snBNIz8psN2PXIsQrnYi7yrR8B0a37NoBv5V
cN1d/+UllKSGz3wCFmQwuFaGTG+bgmXtHG0lu7yeNNpmoouVv+kIr6Fg4azCC626tNOE7n0g5HJu
GY+AQOVGpkIt9u3N5SEV1+wKpJA3c+28w/FCHw3UQIQiCdwmOvjUu/CMbTh2Twrj96PWds8lPi3F
ZUZL+z3uHqJ/QAaERqXjCjLXFI0TG/I+j+Tfe4hqyJNde/u1tdzSTktTB8RBJShIIzUov9Y+lhbe
Obh0lHczwXzi4gp5reIFRoLsy8hJTbLvC0kGjGwNeSUL7RFsOr+Xo6WnpUi0LytHWNRpU22IPcpg
hYxtOTqDyu6v0LO6umUcOKDltI+ig8WNo6HFkny9zaC/cFq2no4n6K4TjxRPGJ3Z0Qr3ixVpyAD7
NSi5whslf1fwdMd3c2YUjuwTJpNX5aCQbe/0Ri/TuywsTBq2QTX1ZXTiQftYgCBwcSjcPea+J+w7
bBLRk7emBrPDF7UKj6453M7XA935Qajm7fqe0tIS/2CpY4132BUU4CVd6wU7RUqBgeEb70tUCL3d
d1NC8mQrcPveFD1rl9URIVOzdaQImTmEbe8Bngt0ClYeE/456vV8AXHI+7DRG4plmvKwFxgYWC5l
XgGB/iUi3ux883hQj8a6UqhRAVwB+j0zcuefgRIVGfz4/IoA2UvsjGyobhgGOeQ5GNB25Jy5jd0Q
TXAvA77uLk2QPnSPGn7ek+j5/ufV5iXPt5V62YrK98J03rfOEH0CmNo99w2QyUvDi9E4Wu1gSBjX
Hc8lo3me4LNGk80/gl40b194fZfu+rWpJfN7X98/IOL7iJnQflZolovluZn+7aFcof5Mo6SE5Umr
KEL/C5XdHvkIwjHzv0/+E5TA/Wi1a+6knauVJFNa73vBsJwKXUuqHUsPGrRPPuIPQqoB5J4/8fQn
pVPuNYz/GHDTD6IHZRJ1EwPUYaOVnm5zTQeQCGx00Q9aDkoPiOJ9o/r8Sn6AL+FP2HTdPYlMfwno
UIYF3gUGy/0UH0vlcLzGYFUZceOR7JmSi9ryd+L2eFLgT9LJGFNiGZkIOF5Lp2HSH9Q1AF7CnBQh
segKmlqtKHpIy3yj7faygJ60+8FlMNy/oMvju/A9OgMLzZhe3PNf4RJfBHE1fm2YdPEw32+x+/Fr
R8g+50qZl9kFiYs+etMIO3KEWGwKDILyPu02naLHsvf9gLVTpGKYGKspH9xFXeH9/dxT3H/rMKAE
NtH9EV87EnLLS+pE05CMm1n/+4sfZBZqM16npaeXVmHZV37AfBEo/ixBQTG1kEuc7ELaOryrhEkI
LMgoLTAFPCVN19aT4gZhoaWgZ0KNAdxEbc9dzHVu2wfmXGgVDSGpT2i1+ARoyEsTw//9vU+iF9oL
Kh0WQNKGparivb+5RNR0s6qqHaMtKFb16dQFFG54NiAH+x3w38i5N4WDvzDPu12lGaJ0IusqBXEQ
v7Vw0DgscySguLi8hbrAp9fZRQEQQNF3ME3wlthaIFf6oXgtDWMsccR+5k3f/bCz6WOp6AUrtg2c
AbLH/Xcb1/NlI625rnXUAISQCokmTXX/6kKHHzfeng9ZEsORt0iw8sHm2Wbtk/P90jyne/E6KG4f
C7CojYA3V4jfcUnW5vjaNoTBj00AQnwB8ZR5nunb2bUA8VrsNiulBDlxdBFBElK7QAmEaQXnd5CG
lKya1aXEZqktLF0HghEW2NaUeui9kmnrlCZjqoJuD0j932xijACVplP+eKXqqXYEphucAowjJ5xL
g3zRsKEfZ9okxYFyzpPIr6iDBTeb9W57ytlcdrh419Cgpa7apoawmw/o/zad1sfgSzMZjVKwKNJR
kBEX2s35kU5JvDyIXn7mzGF4+hdRpYsm358jfOT8TxTjEbSA3N+0vo+dOzEwSAxqNLYMeLy2geNS
yc18y3ssHEk0NxLSEkMkcaLsu3CLNhbgbOSX8y9igifKcsc/PJFNMZa4jO5XnF+hA9Oj4Q+urI4f
N1exsZTUM/saJdJ+kAk6hylKe4Z4pJBBGnebbMEf4x4ao7ZKwEsmS4rzW5+/mfJko600c0PYKbV1
8lgqIZET4W0d8DCBQ0JK4u8t9fgKiwFhd8vUZqhUGbVXMFMAiKy2ppAqkZAe7O7Byge/OtjXEGFR
JFJIJihO9shpMXV/R6kvbCw4ivNam2nDFrEPgvH8q07vsqvVodCSWBXPArht4UwwE/4XOH0cOngp
dDodhCR4j8aNE/54V/L9N0PXXiRrmR31cs+ECxUNpBed940HRYPc4oR4XuqH06+mOOAhtRBTfjNk
7Vm6ntPKOBgtgBUXt4+UYoSqVzSClQTmFtkM5DKa0ZFPbo67MWsnCpmfXb4RY3p9JpjzxL3Rdikh
rwQkvenkPB2Ngh+4I46PVkfT2dY6iTcV69ldDLNQ3M1oghBioOIUUqcbj//exE/eA2b0ZrzajK4u
B/Na5Gxi6EOofvp9NJXYQNTlgWSuwk4MAtRrGvTJzjElmTNqqkCrKI/c3446liWVVa5Uroejj1wW
TikBkjOvACNllrEJj/MYvQEhkIiVMR+Abf7QMCFXOiqxxHjwaFYRaV9/SDUmKrvYpgH5z50Rvuc+
lZHQ/QnHX7vg/32S78avha/x+Qha82r/9wACAkUgOLQiurvchvTncvcHJd7G+tpjEFf77NojdEol
9ZrvDaExuaYHt9gizAZF0Z1cRsgKM9U+wjZ0AH+69AcbPll8Uu1euv1kq7bExNO7a6wwNtUHVPhR
iY7DYVAOMciCRugX0Zu/XAitI0CaDWfoEa1z/931zqMqrSo5OzA2IFjJHb7z8GIjA3uJ/ORHb3gG
mmbZquXbFNsyuSW+VLR83jX/H3X4CXEcWZgsRsQRtUJk1vK/Gqb4yVUB/JVuM/YdkkVsdX+KjHKP
fmbM/dtHHyAQslUJTCnkx2EHjedNjYjH/jazClSQEiqYL1HZuR9O2xW7o7Wlx1Tx2B3Hir/BAkKa
r3fuN/Lfg3LvjJCycT7oz093Tg+B95ckqACyrDGHnTaVt+QnT8Hdz6kFsjsDKat4pQLQ92j2BxKi
Qf+LsjNrTh3JuvYvUgQgNHCrWQLEDLZvFOBBI4MkQBK//n3S3fH1OS5HEV+4uk71sU1KmTv3vNfi
/UnaWaOtIBR+stm/qSwxoPaNB0K94Yex17XHNUoGwvJM2WxaZ9CRLp06kGKaKMhnftw/8yrsNsEX
2DFi/oDExt+7nd1PpaKe8FfHAo/1G1UR2GDXV0J3t6NhJxAGVvIFutwz/qZ/BNtiaVqSqGaLat9P
RB35Il+6tKR0I0h/G9dvLBl25CfS2/9Nev9c5YdyanrVLW5H3XlNq+vJIl8DZ9HJ1J7czu/y2E89
9McyP6f2CrmIM61sz8Q7N1sPINEgklQBLO/R1rK6us/0nrgF/7aekKM/vFC1PNbdaTgSm3c2ohJO
+c9dPXHrb46LId5g7b+35v4CLqE8h0vZFhTUT2RVyOK/PcMPjVSOUmZHRG9v504x6rO3NYjCUCf5
OkiBDZDnyG14wZ+AXVMxt09W/+1i/rnjPyS3PJ+LMqr7+EvWDChjapO2sZz8dxxgBV3OxxN9P/xV
lPCAScWRjwM2+O89V5qjlF5JmhC0g6EA1muL/x19/DdxQHf8VDRHEMEzvVofqNSWjv0KoDzDCWOg
9kYQEzw7gt8eicoxkBEKPlzv+3r/IQajRMvPUfs9HCYZHTwZgP6K3lgIY72rAT3qyBI8Hs1hQIby
mQD8ereG2IT/UB5Rvv57Q6pqMExOd+WM8S38kz+AIWcezW6TZ8L+S/ABoPn/1vmx8VWU9h5qjzkl
OvLfmhATxDQCWljkfWtf0AwCLQSM/L9L2D9TYSioP5b9fv0/NrdRknZQXL91I3kTEr4CKsC0yX1+
jZ/I1rev8PMuDQd4jvRLkqcZ/bhLaV7d9UbB6knjdKvaik9A26cIdV/1bIC53hKfvjiX3jKIAtQg
pxPQqaGyplpqn8NiDhruIlvVLuAaFyD1LbglaoYS58nyuJa3l32yp9ml5+cuJZFAuditp4UJWPvA
ED7sbF/6WmFswNmejybwHLi5k02Ph8yFe93qwZOcDgzBW6KGYDTVXvuECu+fxYvvjf7fy/+4ylna
FYQGYqPHDiboG2KV2rrIFBkeo1rPOB2/e0j+bbd/uDTJaChdC01oaztyz0uAcCjsnSGOntSOTcPf
Ul0+9d9+81T/POEffk2pVsN7Vg6FhWBE1gVAabWNFrF3gjtWc45B4kR4y+7nTgs0V4AmndzroqCo
90Sqxbv927v/cGgGcvq4SxmSNoZmflIGN2qeVDL9gZFb1eISrP59vd/yJVSluUf8SyAx/lgPBLdj
Px8C0W1Z05hCkcBysO2WyhRzeM9H03512Mitwtcp94nhhz88qGsmy5eoj0p8uybGw1PJzYixfevi
FptnxLz939y1Pxf7oQG1UxV3jM+fMcP9bw5gWN/MizEwJP/ZfNZvuT428n8v9kMLHs944Sm4feSt
O1NgP4v0Il3yVGRoyBwYe7ITJHSp9z05wd8k5j9JTSp9pHR/6Kb7ichdrlNyBUzeMbUJXA0TcNxP
kaMHzsZ8Gln9YttpMiOnR26REe+fMhOdb1LWdZyhRgN5YYG2pFNrB3csg5bsydv9YkKpbzGOihLS
se4/3u5KIJKkR6z62LEOAs8cI0YjA0D9X9RXnuj53wSGLlUy8DJuL18/DnH4iHKpG9EeojHNfQ4F
LRW4kc6AYa9nPulvvv0fa/1jiKNX1BUco+ziSyJbsxIC+XkeJDN1riwv9muFayh9SFZYKUCnl/4d
hnb6U3bFNIb7SfafbPM/HVa9p1HjGTLIDhqr+kP93aWuX41SHFbhGnOkmyjDQ757sSvfHcm+jCdD
D9hI5r/H8Qy8VRPidU8NayTAffIo/zzxvx/lh0YqYrmhACZO/G09o/N5DgusuQdtYvEsI/NLWMDw
EI3JzF1wdYB9/ttDapt+cbwckwb90EOQIXaqvDkoeZVB9/mzTOkvCQlW4+IgyiT1AO3+e7Xh5Z4M
7hHdMT1TA5B1O9zH477xvjuF54/z/Gj1xsCwzbtndeJfBO3vdX/Y72se9+geJGilBdsUQC4HCMr9
dOp+zlESKCfSE1AgwM315CT/qX45KNxxMfEhxj9+nKQyPN242J1Qic6B/grR/nq1WVNkTJ/JzS93
V4gFoCW0dhEuaz/vrnyOe1F5addXmoQyJ5rDr+TZAGS5/fm/v9gvSRBR1aGp67u/hTj575O83G73
JL6ickVKjRy0U6LnBbNETG4N/PmLR2eonRkhBFTeSvMF68K/P4J4mb/dBJ6AFIwKWI4mI79/P0H/
XGTAmPGy3aLcMqfCxJDm6u9PvINfPDGW0elgAw6AQfKfcDAJCvkmZ+ioceqdgzyAUImUDnxug29W
tSTQ/PKJDv7FkOqgggIZCZs3VK29H7Hz6SalanXKZFI6gpJHI2cpOjr6lkG/rTwdGpObZZORNtGQ
4yexzD+bEYd/L/7jZJs6u2RFod45WYkv5vgs4H0iS+BcXOBiy61oGVvPrNwvoRrLiivCHoPQogqd
+Gcs00pakYvGOQrOe7p42WKZVxR0uP8uN78485Q/SSYxyUxP5z8yWKfHQDtW2um7geCFkQH4Evyl
Rm2BgmAMO8YzeJ3vjoSfksqomRgLH9K28DMNWyaXwa3RsSy5MQjuYID24V+57Oi9q2cwW/776/2q
0bn9+AokRNEBP5SAohRaCmCW6O9s7DuMnn3vMlYh1uybd/jXI/sZkPyvG8o8ukiRAT1NdeHvo4uj
NO4V51tHoxX0wM7UpzMcTWfvWjphGMP49xf8xV8HY+aP5X4oc11Sr1K/Begtp7oJWux3Yyc0BeFm
Y1qe9Yw8+ZfKEOsJmo2+KlTBz3mmDq8gO3e1YL8+DOwZE2tggogpZoamWRKZqXfFU5roX8IEsSxV
Y+BI6F/72SwQnZr7Ravx3C+WQj83M3D2e2OZG9iRnmzoL54PGBI9gY1J0wk1vh/nNySNIPGK3PgX
ovq3o0cj05JpQJc2Fxx2QEGo2H48C3J/lxvUKijMXMjed0P2H1e+kPMrU60QYW+3lEaYSBeD8J+E
mCIvZ4f//3AraDaNEh/onzRfAJT093tGXRHr0R2a7zHNYmRbHdINHKVo5qHjMVgtFs+0GgaJz/x5
98VEK5ijdKn9YxiO2KGvN5F2mUljRjYGXzkkqcthacbEY4khjwvZUBJroFkjxa5S+waW4Ev6qdER
okxwRWnwfVGnt60CB21J3lv3lauhTFp/5FT+cNvb3Omu/VThmelZR8W6w38Z+w1eqnNzT7Mj2Hi6
I7tHt93FQRlEwSCAK3vxuKIUat0G2hG0pnNrlrqdX63jHAje2jwOjVKx+vBUloa8U8D8HMeL4+Yc
6Ct5G0OhPe0q67TsvcghM6MahcpJ8hVN7lejDJrtoDR721hlJuqxO63PYb9n8IH5YNzDlshmfjfP
qi0fg5G0kst5r/ayzgJdXYMJ9eF2q3Qd+9LbY5++atsWoi6mHeG7XbZfCsh3qZWpVteA0u0eb+Hg
HLSZfc7M/rvykn3Pz15vZg4B6FdvcUmNanL6FFOhldG8tO5xpobDKQDLw6n8OjxImRFtAH0dHe4z
+eXESOoAoFSjmPd9fTPs7OM+9RIfnGHJkcb9ueRFIjfAxKsZOfdxPS1WRCnh0Tu93xtDySzm3z1J
BrXYlP32tb47CQDE08iBwDRuzN67crTaLeTjD0uB7rQ2dKbGlllkNNMutkpYyUqzu5qPhyll/iWH
WzgPi/NEllqjbD6T9CPOn916oSb/IZnwMHL3aBgFC+fv2zC8t+r10ketyQKR5yxI7pa4bROcYZGu
JGgWxIrek1j9n03RTGdR8ObCk6PugTn397LaJe+XkmgsE/CmYtoT6HIqOzdbgVOT3KHoIAFR08HT
kfbNvOkz6Rl2DLtZXmkvrNP0K9lk5se/q8DfApO/nuqHMynnp359PxL1diZ1/9G4hkBTuDxDowUb
g9h+JgoV9fip7v3lFOQBpJhkyFHxeLN/b0fa0R+eZzq9Mw6Usm8zWtCEowWSaEUPdmw9Heb6zdH6
a8UfB9A84vZ6F3BmIGk7OZT3nxej8c9gnfz7nv5mp/9a6MeeJrfe8ZgUnPSL1cfpIfzxyZHsNAH/
8eWNn8UDvxlMehrYTLpFiGh/mhO9rEZdJjz1zuzZuX31Pkc4kSr0U3C/PxHjp4v9ODdaYS6demEX
j8ZgC/y+7zI7ETGOoUN29Ww17T+dID9u618v9+PUqoi8VxIB8X0ziZ29i98L4v3QlQBKbMx8D5By
s5XgM4qmdzqDT+yBQu5YGXG3FQdg9MPRHuxRcHpn3P2HrweMYXd2PE6XQ5DT389fMQTtTrQYAjBQ
+IyznoB3Nu+1rVYOkNPtI5QqX889qXCkR9g7rlpmGB7meS/Hrp7595f26j7eHy/DQGMfageE+Vtp
3o5WzThD4WTrtDZuIdpuc50Xqn2N3GL0XqLgE6veo3v7L+CJ1yjBwhiAhX93+RhdswZfd2DV+1jB
3tdxidG87Zue3weB+Dxmqrw8u9nFSHsmeNnpw+gVBkmk66Q9G6pmJWsZAuavrLIGlaG9D786nmlk
XohYucyaEQXqF894DE9Dk2/33ds29+7zEYAFIxcTrSV2raOuzRGo8u/FOr8v6yWgCOPm834yciDz
jWZTBjUj+6/UNDrw4CvzjsnLmLU5WrIz3Pem2qH1s/n1bhQft5DiR50D5grYd3/SMJjUbVMGg+sN
SPzHINpqu5KOGEqjn8quDwX752VVTlsPDO/HuEm8CjINYbTXTW51uVXcxnpjHwcvck5j42UcT+qR
CfpMz27CDgoFgMtzsMHN+gFzhVWWk+LE4/Cfg9iMUy9SrOriN62hJ6uDDLYsbdutH5fO7eHmD3eY
eO3FOspjZWArit9rzRF4249t08zKis80eluIiYZwklilV9vSLIdQIeUcu8Zi5Pj8YAAoejvm3mgl
zQAN1r9uujXUrWZ73KsPIM2N8z5fnsXgkvp5XtTTeqPrdnsyurfkBLQ/5Co0V+iqWbznnO8hHeco
ZSyuMpEZqCpB9mnB9oH0waRaZBztB1qmxjXPXY7OY7BtYMXe0R4dUpjN7xQeh3b20frnN2WMtAw+
c7s3vX+c5lyKNgG13TgioSdbehndTOZ0UkzR9DaFGcaNx8OvinFKGbvPICLsAr1pDm32MDME+EWt
mqfcLC9OFa2HUJT3rJRRqdh83MbZe64YvQ0gvp+n2aA0qr6RxNaxtdl2ZQfxAHzcPK0jvXDjtPc6
LGS4UpaJtJEQ4S/kGQ+Qb3ErehTXUrPc3r6iN8krPQUHxmxwT84A6KdkzkZ+jhWNAio35PaBl5gm
LlxFVmQKzvkuSNaRq5Od5u3cY3gOq8kWhm722a5ebhBgqGiOdlY5Q1enHzZjvrJ1VD4BZxLXHE4S
O5r2AtjszdOkYoIsPM1V9+vkFqZiHOmyGc0lP7IT/7zV3jUpOIZD+DlikELkMS7WuISyAVzZPp8/
WBR+sc5eNScmqrnTEMUrXv1zZcp4tWI+itltkIU6A/0FgRGzaHHPb2GxBpbcPm9H78lHB1d8AqL9
rPKvXLChyeyb97DS2oGU4JrYCnrK0MbMwU6q+X2ShtIKp85DNVbWTTf1hHtfh2l4x+15hO7b/aX7
ws1GgCf9yWOSzDsSD9I8m6p2vL2Zd6eanENgBu6uIFmnsrmFZdtMXXVd7ZgAX93epL6APoV54u2G
1zC+jjUzBqp5CNls60GqtIoVY/iZjyXj9FGsZebB6j3cUwGUUdbAL6fyWKcvLbUHutXp1n0ymmW+
Nut9KS9DFxQer4ag5O70AlYHQrb+OvnVpLSH08sL3u4LAkGYKM2GbgIQvhHZN7ui3k3HGW5sGl7W
Qte+KI7iiSAi+pCX8hHkUFKEE8qs5LotfZ7bbWrBjFCGJ/+KJcnDEoRPHNUZFUH36qRhIT6mXZWM
zg1WEnuujIlikgsVX3T0O9xZ7nHfmEDRBGfxFJQIITOgs/HCsRazw83OfO5WH8b5lNBrWlmw7k7r
Lx2pujviMFV2dcBYezbLbaYaI2TAOW8rvzb7Y7hnLHmd7hK/6ez+C+A3YjcYZ/RHM+UFWcoZIITu
g+1SZoPOPk2iRc8U/VmJk5qD2ZJ45mXIhaO4TK1ZmeqryDpO8cqD+iVydKDfRk72erIe3sM4zU8r
1BRQd/IhW0nGw4lE9KC6D5KcOSOzCmzB4GeuHyGsBzt+lTpJtpdpGJVDdX6l0eUta5wM4hn+6Rtw
GEW5DaWajMbQzGZkd60ncxyVjUXKOysBnSRxsV+jelGGKDugIxr0UJj5dTBYZhI3txC7WjXG2eYW
BYpzea2XlzVqdxhA0GTXrrw7LtoxpzM/uiVKKjWko1kvh1/1/j45gVHbGVDAyasKjxsH4oNBTc5n
EOShDMubUS9qQkXNzumQL5BpfauR/5vri8d75QzCdl52Zs17e3GoVsbQvXlnL2OkVIacZ2Br4zJG
mdVuHy/+NMl8wO1M0eiRaRgZ4/SVm9RU8s3gtdg9Qs3WCWgTpmF5S5n/OLu6dfLq93tQHNJpMsuZ
Z30f0pRaIGnEu7qhEuGeuEQnJ3FOu1HIgN2tNQuq43722q6zlzo2L6su7EdGvrwMLAxxdjQHX4/J
0cs9JbF1MIbsi198gJWmauO6ZrRG70w2sMKB2EszzIC4b8kkwk67xEUjUzIP5xT4+8LHxi0jdCeA
TIHQFBEWQvbAEgoj7m9DhFwvq3WxxotKTOUdr+O8R309qLvS2uXgKMRBD/KK8WN3DPqTCg6SNa7K
DQ/JR0od5dAeRsshsubJu5PT7nI38vtjBVrXO80kB1hrZDCWWuM0OwOZZMSfAunyuCk/lQPGRXNu
24d1DrRx9TFk9DYP4/29MDM/W7d+66OOJyengOnJPY0fwGZ2gOJ1L0wIh5UX+9nXNTGrylAncmUq
4inAGFso44FNSiIzzoFUczVLF8EuLlaKWjOVaTxJ3cS6TQEDNoerwWq4VkIO2efRG7v+PCWGciBh
0R85Glx6UPi991W7ki3l7jZnVxn5MXezmNQPG3dUX1ydeAea6Iu0Ku5GtDhNkkkjKkVm/4aJSfwb
LaTJ0KgjSw0HRPP5lk99U2ZCeod2PY1eb5/lW70s99th2MMflR2RAM23DwfPgY7nk99t+fbJum1T
Lo7uRgGQWWUsGIZ8QZ9LW5gFcJTB+YwvTvLSWgqllMQ5JGaySgOBrJ0zd31QuD4jfHGNLuLEyQ7q
a7w4B/d1g4uoTIbIWI8Wu9YXzW/43+i7E+gFmTNPwvkoJqV+C9ujKaBC0XHk9rSX3Ltxb/oOfvUx
xEG5+1GB6LSWjkMHScvkQgviZQ6bIhUBHFav763RzuNPUJ0MTGsU1G72eg5wupcqhmRdT/VPZYyN
MubvxWuBcnt/YI21MI9N2buFOIcPY3p2T9Zgq72oQeqVrX2ZtxOh4ofcE1EPHJIv6hvlttl3296e
uGOVe7rbtxRsre7e/duC2MJTrauhoc+rWbm8Xr0FLo7xmJxuFA/47LE8djtnWbpLYGfseWqL0Fo1
eb1c+HTDryjA8l2A3oQvCZYsbZwv3CTEL7B1tqbmEjS0GQ0vjnyIF7fPnmpms8iPLrAIonl7U84v
Ht9JiuG+grGxjAJI/pYc3OJoX9fERe+XSLQh2Q3bWAZs/LcXYoqGiJaiTr1k43D3Po/4q0bCqHB/
cp2NLlZJudBNveLG25zD3l6eDLf3ebtuV9XrMDZH2J/Ixb1YJx/VpPm6+Ke5hkwDzWJE7ja2OrOz
8zEYa+b73RzZ9OHZp/nDv01Ld7odGSeswqHGxYzh0/ke2jwZn/mmmJVuaqfevLLhKTOXhRMBYRln
Zr2AC6uCDwLe+jjAIq57m9vm4ZdhS5ogA+uJQKqzh6nZmxJfrdsJV9cZcjRawOnkixKwtIx+z9IY
gepH84mfpK4Uucq428uWq8ApolLzCVOsedVzqvl5qZO3OprF6/2jmp1bQ76wZ9qhDC683IO2oGbf
t6AP9R6TqY7d51D7rEueRKBLDHD4eLK79bC4EquMhOQBCJSYUcaLM8JQCLIq1aj270essqpb+T72
evubmy7K4E1hGzErW1ztFQd6NNJx7KEvY8lOtxeLSMiTnHyrvxFidsARhIOvLkBdoArU4EXnCQ71
xlLtzkQFMMOoMRKEqnpVP4+zeMYHHzUTS4zscdcCTTc0pJiLkc2xhFs42+ipO3q4ouAgCJ+m4B6D
qzcEweGAbUqh6QUnYReF54OCh4x3OjuGPaS7peBSmtDWgd6HKps0wu/1rrs1Um5pmH+btCK+7sCE
M5HHnCEa09jGYzDgNhoT1k77477z8GeJeXisca3Z7PMS5jveoOTWjjDQDJg7V9TDgyN+v+OR3Jmu
E+RyA75FmMEEkvhhZBlnphqjcSBxUVFKoNibDauytWbuNe6JSZ7MSr6TXREVvvT7QUpTcQQi2xFP
B5yCBbKOIhB+T4oXXq1GO8Fvr3mDzX12EBgiOZRUBEjkGyQowGUvR0D/k0MT+o2dxxfF93rrsCfi
F/uYFDQeA8w3u1weCHhBBeRpWS1xBg0La0uiRqPdEvWilW88IoANV9qX3isvsq4zLCovmPH4sX0Y
8N7C3YG+yKuN66xc3FyNDZIRw8c4ceQd4XrGlGcMpEZKXmgkVDl/trhtrd2iHPk9sgHTO3Ek4P4o
dpxA9lB7gdWAzxGJl4d/YEvFxTeTdbokBc/BcuCvVPbMm1vz77sl+p44uMYtSSdTfvt/Xz1aoq4o
fHh0RbjiENayMX0eS3TZJGxTiYkl32BekR8+xm2wTGgtQjA4ECVWJchFIfI/W0hF7EREKWTOjduy
CQc2drq3P4z45dyuF8qOPwMZKm8hOTz3Bn4mI2J4SzIOYk2cX1MLI7zj44KkB8XeM++IM0qTRI4+
QaLMx67GI3o47OK3PLEvVk4b8ZXUKK/LPgmHGqY9RBJ2Pudhqi+pCOaWBb7pIbLeu9k76XEzWiCQ
qNyrXxOgHzc6y+pWPL2iAERtUn9pLFpz8UmE4gcaE513c4VjkVhqUKMoYOdeD1m+2bCl62569Lpp
iVDyxdHV9t2RgSIRdwRLPs5mDyxvbV5n1eo2PX4CpIJjhbGFqGoTWbU98sRtEWCqEsspoWTTvmAj
lrzN3cS/mTbWkNEkvkvPMnRknMiFciNRe1jsRAtADYTliBeQtjh52OrG1oloRCSjEKm01n3d26Nw
ifJjHx5XIaYJlpL8CC0nQqoTnKUMKcZTcBp7aB6uKy4/EgCNhNVMTg+uY4tccW60zbMENYN0Kh5U
CAxEb+vOJ5/nKsyKXbk25fS8EAr/bosV7lMqH4wsyPbFTB3Nj8zEHdHGtSFtYwzWJ69l28HYBMgl
nWnW41W3BwK2YJwYeK7g6fYBnosTo9jUxLJD471vblQL152/povXPTqFO6DZF8JscStFqvzCb16A
lxlZBXPbkSP2qHPIZPcMIkvWhvuOSvSdZ4/4URosY4uOOf8Gc4VEpgKpC2AtNE7TkX/zRFTYmOhb
Q9mq3oVPxP0DGiW36D3lLaIRL5JOtAX3d3vhSk/Fati39/yDbmBLnF9JuU1c9cTpzSsCo1ycZ4IS
I5l1yLlq1FRT6+TCmc3zR+yGuFTZdGRJTCVQlvt+k2rf55E5qhBGJmRI5+7oFsg9Zo1ianie5PNm
jCy4DjlWepGDdqFyeAKel1uxi9gDKk6DHS+5TC3J0sPErij/Q/a66JutKWRCeJ5cK4RPZYkzkp2w
DFHRvNppiJy4AX22GQebuyPxN0PuzsAZOmwMkEaQGkxjK7Ijk7wOceKFlht9WXoNQfL5IGDhoPLj
agtZezgVYA09NlX1Kn6TFzCGq9GUpLAgbDEjXCp6E0gsbdhrmlNjJ7GhxZTYEDDfxblFYeFmm86I
qFQIYa6MyhyAncsu8CPfCxGMZ6YyP3Fi2uvIUuaQe1Jn6HhZIXlQbbL0BjpQtmISm4OxEA8xv9rj
RW9WPK8n7RZAQx4PKFdjXyGAu3Sl8YkVvz9IWbiZ3BizbQNEkP06T6WlBLio9TgApHTfSTA5G9Vu
xBZHTMbuYzQ9tV4QYKdFgJRZ0lrjaavP02fsZBvNJD7jTnK/BL4stsLO3Su/KHFm9J0j2ojnQUIw
rnxhRi1xp9DCY4m8g1Cdmcveic/NSRkMMXkaGZ/GTA8UEdcxiBGxw7SLS53QSDiu0Rx0WTaTqj4U
6Wa2EUKUcG9rS+W8lUWNSi0ntRWtcyCzRrxGYseOENLIzqYnGrF19KewaCkvWVrlBMfN2AMeye3r
84GSJbp2NudJylPzf0yxwX0AMi9sdom+FaZHKO9HMDTkkJDSHPAJZ2sDfztCefP3N4S8/a+oiz+v
xrscSgTskdWOAaVYRpOKOc6MNB+DlYjvw27D0pFojFBe8x077GxApfIfi5LjbZzaKnjqIRMfcsPZ
quP9rl1UcAXlvHrn6DzvxQX2CNGZKvMOmsGQkMK5MCsA3pU9QrNP7whAbjXjo3W0quXRAUbX5Cf7
/hCAK6B2smm+65bncey0QyMaDz3VedjSGxv1defHwFu6+ULp9P2rI78X5plMCClVo7JP2z2b1JjS
Wq0AC3uFqzr2zxPJJX1ifI2YOEhsjaRH4stGALgeeqkbl2Mwdo0ITT0fIsZ3+/YSrU77yxbZPk/Q
/jaCSMroEZnXekzt2FZX2JYlf6XzbTlonN7sik64TnsHGiFRw6RBNIqPQ6e0bk7Ik5KTY0qKMyUt
DOZe7wVCbnT/Q3gzdv5JDk9avgOsCcKwHHubvvmOp+xKW3VNXQSEdITjXXYzg7qBrVgr6G4xXaSf
jGjJSeOHm6+jmvflenQkGc8Hyb+tMg/Ft08Lp3s5VlZPBr5QDm+ORm1bsa9B50huM6veEEOGT4Ra
P1p2aT1c/eNuvqrWhS4ZkjIoKLsY104reAYUNyehDHyvaCpONhrGeHtGB+u82xUNUVua21mvip1P
tDfhEUgmsb0fL3SLSFM0IxuF+zVwVL51gjDswcXQbNL49vnjah5XaBFHOIwPN3VRmYHkMmHC9QJa
nDxA3yEl6UUhzQfGid3I13QlWB9XS3k/0ipeztpNAQKHPu78+TeK/ztQz84lwAl1rsYaol+zDbqX
fJ3PT4U/gME45feJyQOSAUdDwDAz0fTxJaxsn/PAJmD9W7tey0HPkYP7Njobrz7dILcFyVN8k+C0
kkJ9Li5b/tpMKt0CgvpjxKF93IBlS5Hyx1wwMKpjoLjJ/Q+CPslSUlwfklUFRdBuri5dBOMPkmzb
oy+zi8miMspJ6XdOH/0plAtYYuJ8vJ7wPRLE7m603Ox+oHLh3My5egO/v+gHPXLc+Uzy5fnJPQW9
cY99bV64bkQ1eDtfmpnz09XJ0C/42kJ1XIyJMIe7xEu5QbPSL53z7PRpX7yIA/9MgyMAIyW8x7l5
JJPkLDRD5F62XwWeCTuOL+tFhjrTDdyUufz6n9CrsAbTPmW1YHh04sbokW93MlJo1jEC3snQciOf
nCf1hDFbhoHCwUpGaDq/dct54z/MiPoFuBNkud8HJBeZNwKi/xTmc1k3a/9kV8Fgoo51p/xI4EoM
VGKSQJCCn1dlCTweAHfMqSXOaEla9TNe5JtLbaqIOHpjfXSu5v0znoUPU140+BtHX5vG1DDsvv36
Sa4HMCx3IsG9c5+iZZ2bNXTIfdChKvwxUMcNsZxg/eZkbhCK4YmBCOrW/NxtfuIvaC4dt4jd2em8
mzdaLxLOIZuauDgjOoHMs39b98AUp0feSqZJ60oTAMiN4wko9M4ZBVda2Jety3id31E09Xbn926O
mmHi7zq9T6/Lfd9FDU42MWndwVs793SjJq1zMbXFBfM7sh4yg1TBzcm2+YBnhXE4AIpu07nVF54x
M6OaS6UAr+BofACxPqdSY3ZMZAWVLczx6xdenLmNw5cgJVTX/AeY6kE3e7g3sAYzMQdOaYB2S9wQ
rOCknV+pNpHcth7O1UeQB5OrSZ843kn11dqiETSZArMLVntrDyYXl0QWXrVPo74bT8GScQvOtrBz
TCMoggQ9EseZhOlcChgbMq9hgbmjZRbwUPTlCZvebqhfg0lyFO4kIdZb9lZsChVbrhOrkkJzOvPj
GubW1W1gWpiLWtYQtL5NFCp+4R4t5PFtNY/8fENKr2lwHE7GnNxNQFxjU8Dg3VaS/W7jZoXJOLfi
VcfoFoGHjkPFrfN6FrYQ9V5h0wv3xiUFnXE68DLFKLwkRAMU3nWJ8rS+pEB3cmdLMtD0UDjUn0kz
KIc4UP1dsrz5kvtAkdeYVgYTrME4NoslB4ntH8zuNoTbpk6dJLjNlG3HSTXmZULa/Xg3B6AGr9UX
5asiGR5owRATfDN67rAz0+3NTsh+TJJpCmStd82RSuY0KVDvig0dSd0dnPnUYid7LCtCnLPbeihd
tLTwI7nb45tQqpGBDrZPgQz2O0a+3PWM/HUS8bQt04pfInWFdmOULLzxxJ2hvWbGruRT9icI9Do3
Rvjp+hm9qjEDGK/SVMA6A45JsKW/QSM/JbcXKNZlmtk5LUJ6mK6KRQ9UR8UaeTGFsxKYHZX5RKiw
x5JDBaXxuGCbEu3YOH3sROJcvJvTD14LM9+pYeVQRvtofBxX64xx73HkKHKv7OPVR6ukIYoJdJsW
sgnLYqO52NiadZ8gHjTVmQidTmbf772Nw8F7jP+oUhqt7Zw46OzoeIsqbfMHRC0czVNHHffGaY5T
W37URF8brGAwMAYIiGwOAaaovdSq56qXjAsb7ygslnjFth4LKNw39Pmq2pZriA/chokUXHJc7Izd
VKzgVXNjU30QzSzUQ7VAQde4pbqnEAbJwfDllhrFtk2w/1VjaRezBJy+9N87FC9TOPfxfacqlDnl
bxabgVW5I6D0hNnEEdu29ii47Huw0K5HAQka/BBqnETQ+aLv3XeYBDi+cbsupDE+Hhtti2GwLgH2
xUF6ssUpN9TdeXa0ytTWgiSsX7LtFdfjzCbjPBKdDLBVcmIOXy4p0AroUGMUDq0dUeY0GZekD/cU
1956Y2IZsg4kkyc3/3g36s5J18OX3C+tT8IB3dLMbJuErRitR5ec/Z5lFsFwd1FN7VVd9v3H6v84
e7Ml1bklW/NV0vK6sFLflFWdC/Wi7yHiBguiEQjUAAIJnr6+GcfOyQgCWxzL3De5//2vNZHmlE/3
4cPHaHXTntSxFttl8ZENy7fWMSDOvZ+4F7Pe4eBkPZO8xnJaXOKAYLOKoP2Wtnfkf1fOMS2UnjHV
SCE3yKdcfArTsFxvSZZXg6vtJF01JFHqwkfUWXlFABLpejMnSrnjGxgC+Zfu6tTu/Ruwb0W0Ukgc
905JmS5K6NLdz5RIi44H/r1Tt5zvUSnTSDZ0V2JbjrMseMvJiytfSD9kngaREyO2LfmJ6WUbj/r4
XVi4XNmPDKF5MnDPBAkTg/iqTzFEVU2mx+ZoQWt0JDbE1jLvV4hWTLVB69UYsM8nDy2nRYOixWak
8xobV6NMMZAN3gY4UCxX7yrlHQjENkRyWyUnO7wn8Y0suXjRggsvMGH8BaoqZqQqYRgsT8Rz2S+Z
cyDnSPBkNTlcFjUx9/jLanmcu5agH0UZyNM8j/IFlqbO3q96bPW07ipLLvr6vdGdHCpK+5zyd1Lp
UUu8nMhrCDj7/nZ61XzJCnkLRTHQqY3B/Tlb394futVXdSfhKK38SgtuuIHsg2IfJBvPpoPf3aft
Gwga7WoGvSpPw5ZrMi5GSec4hPtDuDtyEujv63QY1QgtxG17C8Q6k8HE6H4e4AgVvWq981VsbXah
3q9LR+4zz9bdREWg7x2yQTwZPLsnUmfeg+IdYmkpvVtE7xxuwtFfTQA5fFY2OSSzPYxdPqNTFw+Q
1pUEJFuaIIe1a/eLnZ8PdKCvBOSy6CmYi5zcVv+AhUrSbiARITHs1csxKOBXM1VmOZB8dUJ2WKTV
ZniOz0MBMChElO6ul82qSOPEkyJ7ypojxkBG4RUTe47DAKysr1bm2VAp0OceJx+rgfJ+27jp1T9z
X9LZ2DnFZljRIQB4zoOUCneRzHYcDWbx0+A8MwX3Wc0B6zYkjwcvUwgdYzM4vfG38E90TA7gYYGJ
8zGZPv3sUAFhIlxHMIkB2ltrHTyNEikU7B4QEV+Lqwh+cfd9fOummrvCMCYqA/BZrv6XkMYO+Ome
GL31s2/csfHPEB8z8AXSioxc8hwnAODDjEq1NZfOcWk62pAXn32mky2W3GDWcsuT2FQQeuDC8AAO
hwPrhxlJlicl7nGYehcQYTuoe+WLgP6oybtme1iH5/GWjkYHNhLcg3yw8vQxvxnCFP2GF7VDr9QA
WL4ESigA2n1Aa6yMTe5i4jh9QXsJH8ZcktdNVI+u/KVLy/oK/npZnGnr6AtjrndoDTM/R+QYX/sS
HWmy3v3N0Yia1LtHDMRz0vcslNeUoyAc+aSJLo45OjKAv0OyZm8Bu2t8wGLek/snOHFIL6GxtoJs
mAwrhiDL6OBt+nr7Nr/0L6+bSG0TKgq6OIPs7N5G59JJ5EDuc43UgHprvZ/A2lh5tp9HMp8+fohd
q1N391sRhN9bF4+bhn/5JoV8jiuZq8zo2qLRDMwpyADWJItPJLsXXx0lMaEALAd03NvPtfemXUaX
CGp5q68xJ5QKcWq5T2kQSmAfSa9cVJlTcrClLrcTwFlIniaOmiWC8OtuULl5vwZxVZwLAiXA2fvZ
DgJO9xhug1WfGBqcLgR8I9IWVnATcMqO2sJgAKRnRDdYdO5uSn082TfxFvI24DQ5cvMCE5xOw2Q3
UCiHhw1FPzz8lbcCgBxKHjZAbcXTd14ft+sq5A68kgUoffhaI46ifPaqV8oYKAcK9Qo8+0BaZtPm
TQuOBxL49ocWHuYdXfze08A2XLIygi+gB4NTc92xY4tKUQ1olQXQa4Z2DDWMPlOHdMgVBaJ/mrDm
dpAEAITwsI6kJofFdqH1ALSI3hZtaUF06cH26LSGZageoGQ6xx6ftUBM4upTnfF3jHLy1VY03w7q
NeT6dS05J9I0l1uCgo5R9p0HJuMfRKMCLKJQnPRNCk7DFHEB+oO1C+k+py875xzbk2uogwBcI3O4
p/3QqaP0tcI1bxfbVzfrNpgMU0BSMHE37cc8OqGS9sqMZ/oqeFLBmVirFFU01CDDRRX+d5+bzhtq
6HFGRr5f6AAR2C8F2nofFSQjxYS0y7+2UypRbSRRc/Gehg12697HxYMFBJ0uCYoJj4XOQXgCaM8J
0QJykQL4+Y2z564shi96u5ybPcOzYmlo922sXWBu4vskLchhb2PiFZ6zt5kRJXS4SBoaFHda7RNq
TXxzV+/0kXAPkSZBGsWplLoi4HCOG6p/OkJtZSBqmyt5ILcCuMh5qn7lGX92z8is2U77fDOXdhIa
TElEecQVO1xFL7ytoPpMoz6tbuYvXBKmC1f2/jOngHb5hM5eizpI3TnluJnrpreCPsGwIRAzvTWZ
Ni83X+kbXb7nBhi8fzy5uuxCHtE4DGQgMFKjliiv3dXiSgogenBiPJBGdg+R+jfxRXGUOHbXbjK8
Lu2ekIzYt8leNu3DoIWChBreMJ58uVICW6CqpaO3VbCOdCZFuivPNyDmbb3N4Ad1f04Np63PDLIK
VmNZOwZdKSFCQssgoNgJNr3WUKXUpndBdoCvexXuw6KzXae9FJIGLI7MV2EhJ28HFgSyWzbDmobE
xVdSV7mSc8oA1ZTK+jY0p+TmZOWTLFCRwwNBgZPHN5Z4VBrx1RfsQHrDPRlctXdd7AbJkgS3oBSm
fuvmyPXT7yzalCoaH2XcDHTQgpdikfZa8WWm+lUfjIi6vljjn4oDFDULkL5rTs+RFOW+7lY9TlpC
eWCnQugkosmTczr5Rxqwsag6jfVpwG3NqyVv5kiQJtJ5DQ1bZI0amAxZoNqVv4iXxqB+JzE/U2TK
n5eeBMIpQHg4KL3t5PhJxgXG6taxwK1oURw/bUpzt1rqHjh3DMw+ztvUVSTAZLoraklWKuKUvorH
q4LFdfKAS824qYEM60iJDsF+3BoVXXnEDWD3+APkrraX0fto0Q6o4GVrYQmUufHhGsdFXAdYHewn
Q/ggwwb34D1tK+op7FdNoo/uVTSE9uEhSrj/AAwp36HycCuCG0FxZ0VR6JRM/oBzUKT22Hxy/QN9
FHaXaqukmXRieOQEI7LxuFHdwwJvNO9Dh823794mZlePBb68SyhmBe+r9mGfa74aae4tUCe3QatL
j4AaNqUs4Y/C1yq+yYYIvPW0zs3fTSXvDBGyY+OHDlgGJLnjyTbRCabBOcqQRCXCcM7LMFleZgfu
+s52KKqYM70Xvgyy89qrRAdkrEVf8+VOKKn15owwxYgPRNs3KI1T6XW3Vl9qKrLwuPMuZDUDkzAE
gB6YbbXoSEl4A5wxJlJs+qu4khxjCJVutgUz35HwNO1taPsXV26rBElzaHBkW0O5djYjyhgKS8N5
JwLUDgq5VE1mQtr1Tv4S2+0W6HA7G4pWhNk+dOsu6OEuQLXJyceHwFjwjhm8vLa3b7fByhWhuWeC
2HAjhlnhaVe2O+P5EppQCQFbj6ldN224JTSmB8eZ/XKi6G4GaTd5y+aN7KXdrAPDf4q+wqKVC2Cp
vffftKV1BMtJqZ+0JekyZfYunpVhfzPXQ9pnfcbB6Ou1PcaFRE9f712Dc5dmKtiq4jU93fIari5w
H1oUX4cPKzpCX66AnCBNX2gifAAbnd0NJ0Oo9dWwoIaTD/0tb39xLNqeOHXilq3nNS26kGqgJ/VN
sKDd5AABLrKCUzxTmP8I9lVwGOY+F+BYAx1jh4S6ixSBi/ZO4AlXHqNe03CKxS+l7Qo7Dr/Bt++u
xiBxhyZWBWDbDdVmGlUh1n8vxbLh/qd3ObDGmySCXe67AOkVGpIgPONdbMikbhi4EB9BUuhDAlIo
3LTAXpdePa3IagRlhouWtp1AfjVcCC26WfrQ/NCnEMgnWofekDAWo/MRpb3SU8KkD/nOk3sn1Bs/
jHB0nohb3hrNJTo4PBXfXdktYxgqnRZ80s3ojL8gN5gVWAs3AdMkmwZQ5Xb1jtB1DB8wmgSo9ozB
TnVvbdFQOX62Xk4RXzHOgKj014wujw7ANzXjh46tEqJSP+3sCUQ5JPLKIR638GKt3GIgDiIDTFN5
VvWrt8246J4DeqhaCGOcBKJsWwuIdv4x0oAsKP0Z2qBMFpomA5penSTckzur6+wzC2mhv4l/J31V
Fjeur+jQST/zXgPf7PVmuDog/jWog6unu+WruN86JDwbBHVmuX+bb09eEa/ooQoAXuvyzDFV/HYq
b9zWqz4SaexxjI7VBrRZBobg+91HQOtBHqmhiFQlJhj2UFpUfHEncntCVIV5SzLkWj7FViD30oi/
0y+vDqXfcZ68nLeYuuxfTxOg5hjURPTtNr6Y1pX9my/z72Wu1KUVB/2iU/UTrs5xTUfhDA1+bPDi
PhSAARCRS3g7BZkVyaTBZadu9bY01MqORk4CG0MKZIhkJrzLQIL5SoFIQ41Z8n4xNZGyPn7VZ3c7
PMWinUNa02X2siP6eqVzO9IPKIZHSH1v9YakCIpBmMZEHKe4dUrmF24fqEHPFaLdF9fLO1Xt0A5V
Bv/B8cJm1orpeBBY26s+jfNgdqJLxrTuNrCHgLZO9UXlRidaQnl5bYyZ+XFm1AX+NVbAVuNTVyVU
cCPSmVuQw9pDPYYP3wX/5IgqAVtDR8bHrH6EC03aM2Mah+eOHp8BrLghNVw8jdkN3tMa0jR1sOQc
4Kv0zekxuDBr8K1xVmJmU4NgyoFKL06mi8wQaAWMnPOWMqjxEWcpHV07jIdOAFsBv0uGCJi6otSC
PO7OkgFXO6iqss4Cio/eHrxW5yJp9ajH2GF9brZbI2SbaMXVTFcJPrWgAmycSc0T7wazyofxDD5M
U/HGOeUMuBysl6237/Xl8EVcpbE5vX3kSyYI3FX72L1yHWl9fZgSHRfkO1ri6NMTJMjXjPiM+/h6
5Sr9vXt1XDpCRsCttIUmsvf7i9LH8o0cdSTgOcXD6EHQJxSMgQBfqQrfePETZU1Sk4+O7WJotvEg
4pcKqkl5oNE8VqnTxhfIXXzcnvySkAyphGRjyuF2KgzLSggsfNhbWpScaucYQkMxSaG2az2muooJ
TfKQbCykymKf81E2oOlHKyibAHn3T8Oqtx3wv65xzQWgJSHb97LBZSaMV4sYKKmc8xenwgLO7pEd
nZYVH4wirmLSYs5tW0CFIuvyrHf4KnBrCBZUr+f4Gmscbrv78UYyDuqdOowgMGGB0ZFXDOB2MLwU
apE91yxnP+LQlb06snyZFGRHW6wVcx+QkiMHyMhNyEXpFjt38nbqyqRDnGsSkLOfT+fcofbQ6EtH
uDutmCjeFk9yWquxOgWPpwNF7CCyU6sOSDUPnQzotdeiFWah8k5zgqn91Vgfft9Z3ql9HV84xxRm
sJiWx72rkcZFkDkGemz4Vt8k6+snaxtnwU7+nnVuLxwKg2NdBAdryj+WmxC8+w3Cz612RRZSfRbi
Llr5raAKMviSNo1Km24Uf/AG22PT5sPdDY7G8LTmB1pji/zw5FIYEdhN3bWRV7KcUvfIhuRZOmqR
0VGeCkoRRIlB/qq7pgVKgGIuT9W1u62PvDc7TI+A6ULrVbwOvsbdjXk2Jwfq6p35eOlIkFuON5/m
R7FeZYK/JK0LLx3rJB86GSg1JAwLGDKxDbuA+tQvuzDwr+1Wx/44LVTehj5JSRFbfHnHUTE5Wj6g
7pgsZl1HLNHyCjaBcQx5eFgzIM7VfFZ8qXPmYegcn55MmioPJIR+TX7ejdHqrb18k1UUmkzCTc6s
TsX92ra+9TNJa6hFuRVpeVi0QyjRnwqKPBJP4gcYaP2g2iT/EcY6ViurlQtvjrmFzc3ryYlh8s0c
4eXZoHAp++0idtmU0cqP5s/UNx6o/KAxpKuGhHAKY+pCX+H9bbzNk9P/95/y/6WW6cUqE+ZsIeqN
NTpMi+IFO9T//I//+3/8v+/N/5N8FsP/OUb7H/k5GxbbvOLPqY/esYo0hI38F34RppjS/rGKdNzp
LUVCAYOGxMWzZpT+e6fDOK3mBzEiYID12VIIUzRfpJP2znnv0jh03cj79w95uNk/f8jd42oH66yd
NbRNjt68txm+IhPuDLvhSxH7b+jU/ns1+dHLxY0EW2KDSW28NX8/dnWty6t+RRCDGot5NOGMNh2v
IvbURZC8dp7oGj2csteEaB6j/xqSdneSA+VlJ0sXmafDmtakvxqss/Z7l6459rWzCRZN/34+Rfx9
90PT6DqivKEzD66ad29TvVkb+VIyMIuwSeX1pjJWGEPIS6iyvmE7Nv/3co9fp3B3QXYHgXDj7nVu
zEQplR2v8+wuvVf4p58Y5jiovz7XHxS//M+TaUjVSWhWSphv/N45Sznnxq7UmTyIb8zWM1wHVVAf
LyTYgHt6yU91JB8eFaG6g+ESbib3z3Y7a3llpjh9dXoe8raf7wjJo5eEZgp3y7/fo/JAj0bFJht5
JgV9JuP7GP34GhW5pdUr5VtwB+F6zDQQP734n1Dm+yGCjjXkqOgrbbOBZvffS8tii+7fq27j1S3U
IJCUv9vCc3ko09OVE7pc8ulpsYVeM9sX7dYfT1YSYft+JUNCplmWcZEk6PzewUw6aDvjyGGp3R4V
4vTgQBQBzglfMH92vSeqXo+2z0AjHztCtMww0v29mloU50S7fEtQSe62c6MVkILsP1OH14XswZ+n
wukT6xnJkFEK/r3O6tRSzOrE+6uCee+1h/dMr9fZbqgRdbKkk99pRbcKZHnp4RjXmyIVl9EP+9yv
mYQWXG9GcRdEVmR1hSP7x8coujojq6SX3XnyRh4GIwSyVEx5UD9StLtXsltldX4qiflecHLomIXI
RYjNzt3J3n2qY68/EvpAIctAmUuzZe60328G+7q8tiVUx/bLZRMsmaNu40x08fBgCqb0XpooJhld
x4B8tVOtnfHW7VK+LGDtwDbAprKPAAkOGe6kIOVGrNDagIul7pMgZgixrj87aKg2TrcmocwWV+WP
jy9vnTJlpSH/VjFqkDCpoAIHkgIxDcBINDMk8FZDlWyRf2TxX8SQACRGpqBh1gNAdTKmB82+DU3u
Bsz83hrbfeWlBWcZVn8gFDnscAV4k0Lz2LwCAwlumgAIYXvTdKD70F31n3xrj6IlMov/+5nuBMpU
pcDP+0gSYYWblxstoMXLFoYJE2yR4jy5VB9eOj8Xu/sE0EHTjpeCje4shRha7k3j9/cuKI/rSk+l
b+WHGQOHCokpYUaBUcLv/dqW6Hoq9b4hY8hj2TM7sncOrblxBe9mnAMe0rWHuAKj7tfRxdv5SXvN
kOthrDPWUvdr5tNgBayZkDIYg5J6jB+exxA4upuBuhAKqK9WizkK7cDQtimqDIZQqukR/28mnUJB
RlfF2DT8eprdo21Ea5VmFyCH6aoQdMFzLjDplGHt6fPmTVBn7ZfDhMQcBWIovxIcoYwk3qHCkGhq
00MQEG9v9wKPuZNAcwJ5ukKX6GvvCb2CNLoJYuUCHejErUa0oXcv6edukrxAoVn/+9ioDz5ZkRjZ
Ci54aJXqd5/CJjuqm8TMiBDCZWmN00XmTqcECxG3IDiAmJoh1OwXPNtQTBp1wAz+/RPkBycXPxNV
IfNFfw5Ls9+7q2xWaXnbIXKpbxyLeyIPWkyfM36fR7vp3ock/Ex+W3kQAH4teadskyaKVMkJ51d1
5sK1ViQy8RgxOHImbOkmz5Tl5Yev+ccz3kXGQ1aeEiPjGZWQHPTQ24YJCBA0prMwlP/3C32UW/x6
OnEt/whve6PG8EPm6bzO63KwHm88ssIpEtxY2XeRK4y+qIQ/niS+j0/Sj0e8u+ztzUlaHRVWnffS
GNS4oSGFsO8Q9Cw0oBAMQ/MVfo4B2OJFrS66Tx8wHZ8cJvVBOqxxBZF6k8PhLCl2/sez241VZXvz
1kwzpCfSKY0FuGZMul4WVbTTPAXgiMq4YFJmFflpu43GxiKi5WRpITV92QNxK92PZ5aijyIYP8uw
TZRObQ2l1d8/67BPkvSk7lWKL5RE+E8wQPJYjBR10V/n/57sxqOC9teCdyfcKi63pjJb+aBqgpsV
KnlHSQL54Et0JKC+19HqEkl7UCHEfFZRJYXXKlwp3uUGw0mngcpQjxof9NASmn7dG63rJGpt/cvq
yWGVH36KpollJCmpLql3X3+ubNNqa6GJapLhQxDZuV0xqrMNdp7kPLn4H38ZlMBUS6aGKdndNtSG
dtI2K+Hli62qqATp0AQkJjt3+O53UZ7EVQJ2A+MDT87lo6Qb3e3/WlkEwR/nUssts2m2iK+JcS8x
zSiG7DJYO/kChIHxILpVIKTPxBnlB3WGhuebIkumrRNg785BtT9vDwfFKKZMCh/CU6j4jFC6U8h/
MOhDpiieSZQ9PHkoX0tC2RON8e89+PGkWySLq13GO/YIrLxlYb1mRnH8LsUhotDu6LDIggmzQKNn
Sz8MQXh+co8ZGJ5a0t3Hvy3z4/7anCXENntLCXqz9LaLTg5XGYYszvsQt0JhhuNIXSOYTcQ8WC7c
s55ttoivd+klLl3/9TPuTtnNau1SvSG9JG90rKGAsa8g6k+ivLiZ/65CTBFKwsKX8veJkla3jVUc
RJQnx2bWpNuTekFMqMXt3W/b8/bTmPLoEiMLQ11U0/HtvU/D8hVqilR7KEDAHb8xYXdwmBEPaD3x
GYnpahD6LQRlMUsHcUZMy4F9P3nsh3e3SWhXSBgQszfvNnnf7JSLWu+aqeg3o0ExNwNzsY2SsVBR
Y3pVwoBODNPKixxxLAmtNURgGg8yRXQYWwzwwwbWfRSUNtPd/BjQqJ0cvtK48IuOjBzRaf6tXwxr
xgZAHh18rxWYH6cIPTfGy8W8/3GgB6uNC6+nnBqhMTr7GtBEMdOjcutlORn32UfPdlh6l6X8Ps8r
X2eess2E5msavA+h6k3wTocnKY+N4Wq4H1yESgF2VaSLNi1Xza+htSHD0ReWKCuUEYQcL2JLSbgl
E4Nq8yKMGJrxtxnDuTODjD3dIrwVnYJzQOdMNOI2URZfNq7dwDMQ/T5jDQnXmuympJOXt+MYUg7s
Q0RS2lCPFTFNMdfec/pdCR0ywXmhu4Yg18YT1B8Fqj+N6Wu36tdCPQSTFg8ey8fq7NphTUtsXLaZ
COroCCu80CVO4Rwe+/TrxexGcHs503Ro6M6mMOtL1G7aDJAF+/7tS6YDoXTqTmtqje3prXwSdb+v
1ftvBPcFPB4EYPUHWdUz+2QYJvXvvBV5yzwW5tYhlry+TxOmnYtS+Mn5fFRyY2z9X0ve3WcIHa9a
1ZUlwf9eB8EU5+MwprJ9m9TPsD/5UQj4udZdcNc0zCbPDcFddZRwSfPSec/pn8EtefIiHz8VYu2a
joqnAsjyO9hgbpWmzYWn6vSE7cnem0IL7b6025OvzpNL+mGubP1Y664kURvMujdnzP60kFm2kRh5
3cGBgA0Ihcr2nl2RD3Ozn+vdBZQTaqF7Szyb6lD6cWe9rgM2bQ+zjfar23YJsP8OYvKjLPXnknc3
hFWdi/R05BEZd4S4/AmNo30ELHi2kProKsLqg+YC9u7gYnfv0k4vmXLThbW7d/E6AO7fV/L65gwG
N2+w9wYhXuAvhhhGcGCu+0DUXwIUf3Y1P/B7tzQkYAHMVATi/0KB6kpKi0ur+c4KgibGt22B1Mr4
vXKoSYQb64TWShlOEoaro6e2EQ+zEhvHFw15apR51bvqpLGkQs5zNhkJXnREkUrBcTeYytEYk+6h
BQEbeJ7eajAZRaOn6f+Dm1OXNLo7kqxg3XwPhBo3+XLei9UFao59D8p8fjB+X1R+5XPAxLM/te95
AIf+XPMbw/mRh1lyuV8d999PjBC4gzEHLjfsMoV8e5SGH/8+0t/Y3l2oxfscWwO8OQy2+S4dyXGH
y+rNN3g+4HA545Yfy90D3QhQPrhJBFswhAmmIJ2zE0FCG50XT02SRBn950fQ4ZKESr8mmXdltn7B
kbH+nzXo6wEMQ3bWq/YgYFQD2+iXfv8ypucz+j9w3/3zssnBQNTx6OBwU8rcxUdbKfa1XNkN8TGg
eVj00FWZpJ5zxoCRzg+EPtBMCbqFC6fp6/zsJviukn49uFgfyzp+gW1g8nz3nWPetFJvzUYCIfNQ
ll7HyFwvxmM5ise2H+ISNRPdy8nkK5+NcEEczZ9Fmr9XLb8AjE4zUYL/NoP5fUOcqyrZS61EQIJe
D8tUhhXQncdAzodntXGEC/zo30dO+bPbd0veXX+JeZHOunmWp8nGpWUjkPh4/K6jIFL4Ybil3BBQ
w6b3IYRetk9D2rPl7w7b7bQtzprNE5N/cym+nlwQ9ukqDkFasN0kCc+8aLLxo47+JMlQxZV0v90/
X/b9x3Y5y7lsrQQgKvzobQc/diJKjPxL5o7HBlMbAunp5z7EldEXkNbH4bnvM03j+9+h4S3CgeOG
oc+DKvXvTUfEXc6l27EYrI4BcnaqGcoQFU6QJlaoxCmIo6mKV0H+bhkfGhIyB7gR18S/lKswyQ6e
Ur3dEDZWNsv89nmbXvVRbn6edN25bhtH2UQlup85DE1rUOog6cakdekZp1DbHRyJ0ZFW8aKvmJw5
po58ge1UKO3M7qutvFNBpD/rr/s9YP7V8HQVeQ4TqqAFz2bf8g/ldXCF0LVKslDZTI9W2NQdkCPU
sdzTtXBz6ys5+HbaadSg3LRtwz8ppdvAFIMYVjhHHcasDVtni7AhRBtM1JBA+SyuXbXoJky1Sv2a
cYRt+rGHO9KcXClhqn938OUNs0wqYxYM+GWZmxkoKO/l8HDdMXw1tNE7/rwcEJ0rIHzvUO3Kula1
LC2I6Me1KhWoBDJrUyMswpjM5di5GrDfNgxUopsC/Sdl7NNkELqZaOfOTR5dmmGhImeyQk7jhJgf
dZLxqaKdeVzIGA40Zunkp9TRMtRPjZPblP3KfDldl4b2uUnh5cH9SmvEWs5L6Zi42naMbYjbuqr+
2UyDG5t7vTVevXvLN2LUWaNqsBT4zdbIviHWc51sGGwuh6nFuA3jmMfUy7Vlshlrh6kNu1bqroQ6
nk3Sw5DEoelYYrbbSGGuI0s3kZpJSwGo0mblEfGH8wyhfeecjlcak0y7iSwNCkb5lLS7tycMs9kJ
E2NXaqByXVXzYw3H4QDNV8tdu947rfrNQrRl36lvneo2fRKG/nyMfARC1l6VsNvA8es+9lZ0LDYC
bgV0sB3kmlQvcN7DernAdB0PLO6b/47JGGgZV5wwNhA+3b8/vI25OqWrijU74BwoPvpB5cBY61pQ
KlnzCZr4jRL9ijfiEX8sd5ev5tr2tNloLFe7XoA6EJDZp+53R3b88SSo/7lIxUqmIsmQVAwQpLs8
7ZhZuVUnAOXXcPuGVbTpM9SFssWTPXsUuH4so9/f12VTpOo1gaumjQ/YrTKaUo6tVoQjyB5NbbiH
MLvXFfxg06vRRcMYEHWNk6PW4xtDoP0UlQim1vicEcHSHM0O5EZ6UiV8Nz7+vHW6Mji5GGj+W3c/
0sSEfH+teetYZ0DscujQqO8kr66gEDts/CsyjoMYReaD68TveJF1+22mm5zI5c4v6KB8Vs7ixWx3
fXQkUB0PfMAo33lzRx+2503abr+7qAOkhejGP6P5PEoITRJtsiFLErSmu9u5vmAhfzYw+OoxHTcE
a8UX5FveCw8VNw7LKPS7V6+vzyY0ljYOFNn9CLWcCB2QDxRAnpyrR8QVUxgbaYqq6rjH3R2s5Cjl
zWbV1NPCt2bG6yniZZKqIewZN+MGpxqmVZkW2GKA8bTCfADCCn/1b2ICPYl7JsvprODMZ+5vGGB8
J2cI46F+BeMqfH8PwZyFptWXhRnQ05XFS/59hGg46Bq9f4GBSOrdJuy1zDKz7fZG/WeFr68D0e7+
hNS2IB332yIv2wZf1HvPINAHSLsN6UPFtY79F+nB7wDVNOo2hw+AveOSehrEOUa9EXKZA8er7U4m
UPieNdmURw/7c827bGSXb7KyLr4fljLX7Ixx6BoO+SxeaEs7rsiCxMjJk1Aiwvv9K6aoVXEGk4Gc
7yOWckpW1k3Lb8AHmcMGY0bg0twJQ4Jxn2G8pzjsAzCGd/tfK94Hr+S43V8am+PE+EwgdBNjp+LV
ctu4vNb/hqXU7+Xu7rc647mbMlNFsglXCTe5MQohFO7dRdeNUqgNT0/Pw3cKBQsiHe450v3pkbep
nKryTpjdBvg+bJm9C8egdpCxcWyOPp6bWD46O0QGuDIYPoJw3Z2dy/5/rZg5aBwWDFUPyiAOVrET
YnHeFUVcH+eL3sYZPYUHVO3BEfq5+F06b1q3XC6u3xvKEYI1hI1MQyaP/J77yYvWmOfVnIXontCv
INdiXOVjbsyenOS/YBE0ALy6BHMRYF0SP/MHYrDa7W67esX30ww62BUJ1s455Ch/agyMh4v6vUtB
Rceo/YWOWCIYDU9+wINNUIQVpAUxh59wH622SZJImU2XdH5Bl2ZJ8yimPRcyXSz32YPdtO9GsCqn
lls/uR4egIA2QcqWLdlUNAqaO9iWrlUNMTXBo6hzQeg2GEzHTIYNmTVHbIwkbj7/97M+2vNfC4p3
8eNlXxNjWxlNKk+1HkeOGDk9fE5x1BAEjHDn6v6QGxumnOuvGPikHYtTw+TsqC9PjaH+PjttV9pl
JnROXj3V+++f0rKOWbHSee1Lj27deBuSdUF74WaqYS4d2OzC//fT/yUQ/V7yPrXJV61DdrZYsgoI
mYP4E3m9xXv/DXiI8bmnDsB/LmCWo+tuWyZEOAv/xt9PaN+uR03arriNkKdFIUFUyagGkQJFzy8E
kXv/uhCA3WiQSVy3MB+5d38vVm3PSSNXBC/ha9rDTREw5ogGQegyNDeZjL7mzw7vn+9GIG/kiOTo
JBl/29rcwXqqi/yiI8w+MTkr0DuMPz/Dbui221x8iTcCBfn3Jv7lWrCsgRu5aGtLwvnz94Pu9nWj
2mfxVpWw07PCJUr0gzrEdVgeD7tX5MD6L20rSvl+YM4/zzH+3BI6CQa5pQaxkTtIvw+bunk8VAnx
CpM1rHmnhTtOJS7CBGZ3EkQj3bsN//3ID84tS8oSFot4ypFO3S15u9jartA2t6knutstIEZS7G/i
4owg8ewNfzP/fx+l38vdndt8l+sbWWK5Tm/5St3F1jYdaJy0smlh0WaN7Jfnq/49wLIqIgHFpWlb
GGb/3lfJaJmsSe7m8W2y6o3rlzV9lyER4NOR9996TkMzIPjhtQyp/O4kSZlpVVd9d5vOxeUHVxQ5
zPhzQfR96U94saY3f4rJ//1oeErDgMOrQBXiOe+eMrso6blKbt8YWiB7OLquvHh4QRQK6Ix8EXKu
iH+bMJo/OUUPX/CPpe+SjWtVqFf5wNKaCBH0I6ap+GidsiP3uWP77ZkYNXlSxH+nhfeH6ecD351d
LUu3+epElDi3D4h0LZe85/Hwc/wZNxFdygzpP6HL/SkE68cib6Yv40/a3+gho3XMZyHkBzOGWaAn
keThZ8XcDbe+TXtGu8cR601RbPSjLNqLfFMxjW5G74cC0ABBmcvx0+teHKi7d2FI7L9JcU0ZYojQ
8uP2LcytcSpUdqC3pCKLEz8cMzMRvjAfF7mjkfSMrPGnAURgBiCydZJZjMTvmSm3er/fXVaSPJ3T
/tmgxz2NPx2B0bptvimXnO4JRPwIjwcyYHZClwHkjT/EzlvrbOxPljTtzEXTj4SGlBLWYfjSb4vT
9fQb/nvHcrX+WFAc+h+v9Ej776pUYkFCBor1YbwbBY7hMR3SJm/f+JOvs2gtGk9yib8wif574bv7
trSv9W2PE+NstY3wjiB7Y9ZtZXrpVGovtdJtqePO6+HtFZePqWC14hTrUPC35sOTh45j97Qcyn1s
jj4V+NoX39DdrAjMHPcxd7wzoGiNrW6X0fs+E0NbPgL/xJTlxmHqc1ZP+H8gq3lRMpBWnmT0vhgr
RR8ZUfvzM8zqT3quW+B9MgELqhxuu3dhOT9Ul+pwWkkESUqUVxEnBXd9zDvuIgTQ77+RmAuR5dUz
UsPfap6luWNpqtFi4t67W9rK9Zae1+fvaj4IpnTkY/Y3xh/ab8OhZF4wehqg/5a5LMo3o4GrMtek
f5/wHwdK3ahlkugC4wSnmdJP/P85O7PltpGsWz8RIjAPtwBBihQpmbIpy7pB2C4J80iAGJ7+/1Lu
6JJghnBOd110hKvCyUxk7mHttdcmKnUBLRwUUTp3ySZfeaGsplHEMhzYiG/BzrvVqqmI2kTOOF3a
tp4A1r4x8BIz6NPDzPXdrV65XJ/7AfPqmoYuhtGLyvg8kW9LJ7DyRKzJPKbLbxgcwfH2YLjqMz7h
6fDrTNsEIJ7hW9737FFoZVPA3Xxbr5+fDOaCbwVB+/f3i/e9ojji/kAbZnt3szom+1u89JL/uGZR
mN2Kr2SuPGQCZ/bAmeGqM1vaJhhZrQ/58Vu+2X5pbnASeMqatPifpU8iPPBHIw25hZmxhmMyzRrL
+dGiXMIobOyB+h5oPkmSGDjwRF5KVrj9/XJGgY9Zl6gn+bvjze0/n3+av/kKXD6mvItOFoFCzFlm
XSbpZm2wWY21RTa8Fm0r0T2TjZmsJvhuG7q7XYFglisPMvOEKAq9Aws/428/BWRJUYFJ97w7fZ6a
tYnZxkFDER8/JSj5SNa7v6HIAmnBJ3K2y0H1tRVV3RA4msCz5v2LcqHLaSfaRG/t0+Phraa6hevD
oJ4fRJze0gb/juEF3u9A43MA/Wkp/PiNMyOxmnMmcMKIQVIQGBm1RPby8PKFXg3fh529eI/FtZld
K4O8gUI5qQOMkFkcFASOc6ahklSfnAXvP9DvcCi9bem9bH4zJ/2u2Z2Gw9cCL/m6eL5/49BQJN6t
Pn/zthmkVdWKTuNbJOFWGJrtg+uLQQp3+BJvKTW89jlBYWGd0OWBFZ1tdrIiyxpFBxhleWX9vFbc
7Ra9zYIGWMqCSMRaNCV9fmnfvMH8gGGJCdCZjlSs6sdvGo2DmbejCHaQTrNQTuHu6v4WUcRv3+61
tfxIE64vSkj6is4vEpmfGuOcvp1k9ytNj4uNCeIKffZzZrCWLunxlGXi52A1nwLRgAH/yLrFwIuZ
QA+phxl9Y6ekv5Nb0HhAiKUg5QrGQpenzWUjT3Vk+Ksfz2RqR2uQIr7DE5AmbBzxkKnTC4oCuqJw
jpYM2LUPD3Sqm9CtYLrPm8q7KkwGS2sF8+sA24rVNpYP/H6CiXGU1p9/8qvbe7+aCA7fec9Jaso+
sGUZgtNKdBHlB/TqxeY83tHrcbXgGq4RIOgYgHNAnRBjZcxcQ5JEAA8ju1s9idZGKpKEJCFakERr
1t0DkQKxPMnLMUT8GI274z/W6n85Yceg5kt4bZIrz+6Vml96xn/Twvv01OyfoX9sHyz6GYH9f4Is
rY5LxZy/6e2CXcVqZBH0+RlvgfC7Q1aVlHA/5CLTRPIV+Sam6NGaKGXeYV3QuCXe9Zfve+cYfiuQ
/PjRr378pMn0ZrHRVr9itLlWUM9h+QvfNPvaVZZPXOZU/latmpVAin/dk0OKJ7XlO5C5m99+f8FZ
iOK39Q8iikLoeb+7+Zp5S6XpK6mjzTVwiEkcm2s+553FoRxGU34Z+S3URA/on6656BvA0/0JdO9/
yN1Zj5tsiKhN0fXZQ467rG7ycyMDjrDzJ94ybwt0xNv/QL2gdxfd1ZWHTFezBhJjidR4/pCdQQmC
Sq4JEgm7KnL27ReUGXzyxptj4C1c6re4ZmYsTbrw6JChoEUZZBbpt1Ya2XJkyd9wjN8yzNS9fNhS
tmW4miSTKLuS5T4kq+3mYb//4Z0aGrk3PPXBhcbJLKA7/wv9ZRF6+OgwijbjWzq9yPtQB7s7fkXy
CEbWkcbgVKgnLfz2K2gZTk4BQVK4nDL43EcjFAVNWChBIn+DtH9YayuABL6M5fk/9t7Jwxisjgt2
6O+SIxQ0XaZmZMIwh905c69K2JZZC0NHEDsP1fZAyULU4mMO5cf3fuU37k4k94vUtyvJ9nu+oT1b
N9YvXWoLviEeNjjS5Eds6Lp3NFPvN5cdwYR4egubNa440g+Lzu6GYbSVUcclGX60x5V23oFc+15Z
3Rs331rbfSBo2wu+dCTqdPyIm4eHMHUfLu73zf4Oc2D/EkpBI+a4f2OBLsU6VwI7QjoSFJkAFkRv
Fkv206UNnApW3C0ZEMmUuXsGTRLwjuhA/LLPtz8QBUd9ySNjWFhcWVp8FvQMF3j/aslNeBQpCg5p
i4AKVfafN2i+fe5thYmZv1EbTJ8mK3y7NXd+ca1fBhkNlW+oSu9uXz//y68FqDSqURECywHefzP+
77xMI0VDUhnCwD09O+4vwfbZ7BVU+ai9LRo3cU//2sq7xWafTC9bvRmUllgcR3LfHxiQqmFmcsFc
4T7jvr5+RX3ua7oe3dfFbyYu7Gx1CzyDpB8IySKx/WgwrEKCHy1HghT+xDTD7ZZY0N9gpU6r18Wt
XnGaGAhSHVJ9mxLC7IJ0lyqxjTOZDnb8PvdFLgc9YYNt8r6Cnwh09fMvec0eQs8kaBCt1Q7U5I/b
E92AUiGDqlMVuge2Cd0XrVu/4JlxVLgq44vGKM5x8/my12Iz6mxQ4Uix2OrchRgdd9aSWBbGkiX4
AttvLH35RWhGEQxehAgLxaQ75oSthIzj7VL2fu0OA1YB7Ao6NHm8eEHv7nAYdmatqBcVFhm3mEb+
LfVFvqygYb+uFnLYxdVmwagymfZZb3tWgx33/NZVyut/e/wQbMKl9a7FgUiP6Dq8P+4TNfuPu8va
TlXPIIWiKiR7hDwCwEbT4ASe/5ZTuGgOKLRyxOt8fQPs6v6z9JGvhV2QqOhlxggJdGb2cGHJmsnU
w3q5hXj9ls/AeKlXPxo4CqvjUkv7NSzQgQwI55nuCbL2WcQ52k3HZdNF6Is+F6rgHiRrn9E+PJ7F
8/3bvhL+UCSGTK9qJvf44/kmVpEYZYBsTeo+opHz65cY/m0z1cnbVsw5Bvl8+A2TiQAsQnMPsrOQ
w9ud76mNcZk/f01XoFd+DCZK4zsjqTL/MUY5JlYriQRe5FVUrg+QzLe8JPpWNvufDcx6xBq39c1S
NPW3cfy4sLBn795QYQR2OGDRgPsARJ+H1TN84Ccy92+bP3wjEYKeavroKBE9Luz66id4t+vZ9aJf
5gJWK7pJVsRUvwTehhP/goCByOt2oLGCVrtYpvnbRn/c88xGZ1oejZbKYT/esizvivUMX9ls7jxY
R0KRb2GfYh8fPRALUsamNwt8D2T94yFLatRIwwCwDrH2iXeECxIFZch5NzLx/VLcqF3boGlBhKRg
Dqaoz6521yq9rCW8I6SP3fUq8upj9XVyv8E5sbyNS4nDP8E2uS3X3usNCCP5TLd4pa9smp50necK
6Ukmev64aU2y6j4I+bjUPv+I7d0/PNCIRtmVeFlQFf7/TxmAEfOh0wJGSWFmMLXJCVXjDWTEIQkL
/Wu73my/g09A7qH6tlpY78rtZT1OF3Et8pE5MSK7lLUZiWrfrQ7adKAdBhE4Hi2nzJS4HZr6mg+R
ipaYhYX/TgvIEKFO2ZoiJD7mfi+JLq1u9dNbmfFAfejbw4P6Q1RpaEAHiKHzh6kES2WMK/6IVcmK
HWggyD7N8642yqa40YA0hS84rH8pN8Q3uHxEiB4QFOSzeh6yKht6YQR9bvHzijhm9ogMAiqHtkLF
QVRt9nlTK5IDw5zISwQd0vQYui7K6QRXHhM6yfwIr1aLu77ykalVO1RXeU2UxWbZUJ1GHHToiDCn
AXpYH35x2tQV+cgPCEHt8BZIfPx+ER13VJXTe6FYm3n5L0bh3S989yvPGhRd4cqJXk8O4uOLmrRz
ONS1iNmFFpPyHUj5C6VzLjftFevepeduIbh8c/DzQ3+/5NxypUlcGhawhBjaOPwW9gShr2b7LDGy
5+L+YrqQSw8YVAJ9hUC2EBKaUF5mfLZ5Lyj9d7uf6Nq+dr86IiRje1w4kb8TC9hQ705E3Jl33ksA
0HbYVROw0NPT4ZDexICEfCBQSYgN+x93jI8ktxBMxqVHeMVxflh6FqsE02iFRlxPb+ZN9XCbwm9/
C768EP5CLhEAIS2fRzEu+I8k2Od7f6OTzz8N6SFAoQ1UiDTEx73r58iR7Ym6WenLTHCF6lHtEc49
Il8OsRE6GvzC1PvdMNuCoo4DD/8LbRY3gkN8JxydCBgXTOKVGNlBAdDRiMc1GjPngEVVVLZ9poFR
OHTZuze9e3oDmY+x3/3cETUZC+td6Q1kPRsVILIcetbt2fVUhjDoSrHeI8Punw75A1Lmd2uh8lSv
vruIIKD2659ObJaQbakCcgUOB6eFRyvaQSmizTP0UulgFgV8AYisZ/9p/ayBTrsbKCaiRQd0BEnp
/2XHfHDQKA3nitDQx68e50Fimt2ooNtNXhBsRJexwqVPdyARuLpxe3fnbP4fNEGvhajgLjhyEi6Z
EH121jVKO62Rc+H1A3cNKxDSWb19E8+Ntz82iveDWwUKvPTQxBv+cM+h8Di4OViPDi2I8gwEC5I8
TawOEIypLpifCL0VwU5HFV9wpml0+XEStdnVgm2Zyy4I6oUMh4euHOBfAf19POlQCpS0Ic09dOj4
XO7zXbJClXmdI3NxWAT9Z24GNifETsXQBLoobtPMzXSXMZStoEZx3t447WakR8m8uVg3gX4Y1Zt8
3JpovN+Y8ab/OmR+yGiuZF0Fx+xXWfgBs9sYOmy58VOfuGb+oOsP2egHIw2TtVt/HRjGzThE69kJ
fb3cqebmc0s0zxL/8+MJNkW9QqVI8vGkiiGWs0ktsn3inJTecNGq8LrR8i5lchOVjq8y70Q506DX
vZ4jX09Cr+8YXTf+GGJELMp4e84Pivx6CQZ3lKqF+zP/jn9+HaxDi1BYEM9mLyYcA1roUrXYO+GD
odNh+NwqP+vyNCEOM7aeIb1YdHkmOLTPj+Ut/nt3cf8sbFJihupI/DA3TkY/DY1u9Nk+ZhRO7Lfm
wYz9hO8lrdJmI2luHHifLylM/l8rWhQQoPYjRDB/ooFiRIV5meL9ZB+6xpMvh6n003AjLTHrZn73
z9YADjG8CtZ3boUmJWvhCjXpfpTFQlW9s5ECQvH8shnq0+ebmmuH/WcxS5C7TUIxc3a9FKlGh6XQ
4r0ub8zCl/LjudjVykGfTlHt633tVhbjKpOd3b98vvQs0P5r5ZkJsLOmss6hUuxHNOF15sBsLsXP
z5e48vAtckOVEJOmDMeZhRFhZE5RENXFvjr7U7eLq5Nqb6v08fNVrlwMESWhx00BTUMX7eML1Uo9
kaucizEwOiVD7u2lyHYKzOlkYaE5o0YcGckQpBLECKjS2DNDJjdA1ro6pfs2YzBoBa9G3xjpr149
BHnGGKnb9rK+1DUy97shWzf5SUUZ6OLK3S5XnvQ49trLL4PhzWr/FCA8NI0nJdvJytdg0j2tgKM8
rgbjvOBV3zDS2cMRUjSC/qaTY8zNr1z1lVo39Bk7DoOBlEOrMHm5hVCPlqhkPUPuuinlzC+ddlW2
xSYwtmnDgPt4gUB6zWTwOyA6wu/XqQTOLlwVq2Wut1z1sni0bOZOvlQ3Z/ROlVUx+lwM+7xgMa5Z
xw8rCu/7LoIeZI32+MBO9jbcMlUtN7mTrPSyWNGxdfv2tmKTzu7GtSW6s/OF228L4/v3wf+74dn1
t0e7SitJq+47v/OblUaIGDJQ4rKaVjJzRrVV7kvfTcRfmaPjBvw5RJNV7w0rZTWIydiucWusR7/3
Ff7bbM2wQl/8U9OFmKLbK1RdkTkkW4NlLJh1DIzTV91aiIvX64ZxdjKznHCedPClK5LmFXqEq+ZO
Rfiq8PV9yXCKJW2zxY8sTMK7I5fLoAxTVc72xXA35M/dJfbC+DhUu6rlF6tfCHndsl6QIl/80LN0
QbnQwlI2ZbZvrfNaHbe589RKunvOHjLWa8bTudlo6ZdLffO56blmvim60LdB2ZZ/5r6iHtIcMtbI
J86izXiBkpvJrly/qtXPLA8Z8ST0AU7wXt3o0nhnZv18/gOuhSc0AxGXQI/WFdq/Pp53kSt1FNTy
SBX19oAaEpBFdbP//oMCxdfVzT9LkMEViw44QWVE1mGCq+bs8xaqFNpxlGX7JvKb9tgnvtMyc0vb
fr6tax8UiSGwGKiz2Io5yCc3Y6WUQYHIgmK7ysg0kuqySTTZK7uNpieebJ2mV7l/zK2lSRbXbrCt
CjEEogxNBQCbnahI/ao8TPdNh6TFMZMKV3kgtCOyCYIf59aT9P/BQguWmUUEYFIYeKuCvXs05xFw
Jq+aYq9wrHrxOgTKKpJoU0hMZh8+BnnHkGLCzJxpUfku1TPXTI8juoCfn/oVR0rCR3UCV0o/wRxj
zCe1Gdq8ICKQjyOiJVrt0/btaviJYcmXKtdukkrMSk83Gohk1R+POUWNJRocI9l38o4Fwoc+dLym
Y15OtZP0wyQfLvaqqDaxfrqUfmLX7tD/aOqFLV8JgrDPJlk0KAMciJnhCDRp7LSznBN+MZ213l3O
tLMwXPrzg30LDGaegGUYWGIJ8TlA44+blbS8v8RaHO/D0Fx3FVOLmlVS3ZsjQ9vPjdfVjEWSd+aY
+5n6GjTnW95W0TPOUFOOUju4Umsiy/iViQcPMgPsM8ttEgjTCqzi/GdwfjaqbHXWbS9AbySapk01
ofle4lWV3A/PJyurNtL0s5IPVqXu5OLY18k6UupNKPdeUzHjsXhJK/Cv9LU0pw0x8aEfvmTJsMoT
fmFarqVWo132CUzoMc60WyWKbxni4k3yWuV9ZN2vHK3wvGk906jXSfdLq34jO0Ev7s7INXdAO6s/
qtmq15l0qk4Ml2aEdzUwbfaHHA6rJmfOGmO8h5sAFR65RhrGeSn6YsVMBrdhBriW5L4emG5qVUtR
yRUnjdyT6PIXUCh1hY+fRjOrsRv0S7YflR2vL9JWjoa8ebnr7U0Cp5NRRDTvdvrm8ytxzXMQkclQ
hgXOBSXu47ply59f7D7Gwm0meaVOG6jcnj1sCMQJ92V1cM2CiUH98M/nK1975XDgRRkfAjxh4Wzh
MYAYd8mKfSxvyNyG7BhZx87ZxgR9n680R8xEvIxrpHZPhog9mb/xSgsgvF0oo0OLpmpBMWor+RfX
gMPpM7jm+2LRXPz2+TsjDUbZFchQNMV93FsSm1o+wpTdn18DdTdcdl28G3sXFdEQ7/ui/pbDW/ni
dhqTg+yl3V6zaO8Xnx1s1zdtNSS44kd5s3r+td0k3/8Mqnhd+ILzNoa3c4WviZsCwxHNUR+3KWVm
qUspKwkV21qIA2f3EfrkdFyfaaQBnAOb1XPBS1hY+srlgcQnJvWANVA1nxkyOy8bo9a5tbp6GMfN
OXgxww2sTje2jguX50oazlIa4C93FMBq5of7zDojjJaRtihITMPZG8IEA2ff2gkF7I4hgkbo1Q1z
zH7q9rYwBi+z0jVyr315kMKdlTGQJnz9/Edd3z7zdSyd4Sy6NXu0w9mKkvIcp/uufK2kb4pxMLNn
JWCa8MLu31z+7Caz+39XmiW1aVsWHYKE8d7M7wJ9XU5+PBwi+0Hrn+L+vkxXVbyu4ztXlbYjGuhy
vynw1Bh4xta3XjYedR1AT/oVoqcWaUtu81pO6UCuosmIGIl61ewG1mUNN7uR0/059xPzhRDfCIaV
wMMS/QQS5KDhS8PgaqjTlZW+BPlR5JSffwyxxl9H9O9vmNfsJMeA5DkRqMnlY6HV3jneBeEOUOgS
oGU8viyCNdcWhDGCdiyBC71OM+syObUxKWaUYDmfI5ja0a5MXMy1Eh/j4sC8vc/3N5eJFs+ceuS/
680MyqSfTbtGVeObkJGgV+nhi0kRCiSa130TMeJ1YcG3DcxP9P2Cs4S1KBXZbo2Bqb7KDuGmY9ST
mxuGa1UHGG5bRwEHa6XYu4QDUfApUfSH1kTszUJbTZN8qWbGTHpsJu5EiLB2WNxW0bHgKiA06Onh
o58Mr3Z3mMbnamKW93jS2sgz28FzMMhdvzEaGhBxfPlAH9IlYSbrTmG8PFpp6j8Glzhx0L622k1u
RF7Pb6CpH6wCyEJade2dVZircxd/+/wrXHvy789klvEgYmMY50uX7DWJ0DD1B+2gFa9x/7IIkFxf
ibEXJACoHbwRdd9lAaZ8Vi4xvfl7gdH0G8KzvDk28c4aNv/Llv5daGZbCqfNq644p3t7OlrtTs53
gKkO6mBO6n++0rX0lCv871IzOzFW504LerAnTX6VFH091q8OcoljJnlnNXI5zImp7pa+U+OTdAH/
sKUNCvhu0Z8cnYGgP0f+dcUV1NKlbGdeX/vP87JRFIacxOC5mS8zL1rQGEIR7pbaN0X/AwWfl4u3
eUk3LyJC8W4CP6ATdUl1841++vcz+3fhmR1Jo5SZBkLi1bmB7/+M3BJdsNChgpvNVrsRFb4X9Ue6
ce5yb/wCC3svr++YGOx6xIPecWJouNd58a+lOs21pBukVqCoNAUwZnFmb+S0zVG0kZM9jy4tfHP8
AUvd001fq0GtpEeA99J6ltXT55dkrvz650O8W3dmdtqJBLgdu1SYHaosnb2S9OwGv16enwHgx5AB
5O1GihGTCb5d+mdKLUr52KDS2R/I0AfzmW4Or0dKUgsPGVpyafisNjtig6o5UWSSVNUnmHGFC0oZ
JortIcJOnCWHdNUrUgqh1ZI0HpmW2W03oxhNnLJN9jypsT51IHvhJumO1t1kudauS0+tLrmlRKfl
QdcWXvVcKPvPMTJfCujCYXyMMVu9amvrMhV6slcpR5Vmt6qC1M2C18Kob8Ng3xa1F2S7srJ3VW2s
tPNmonbTTM/n/CQpmzCJt3o07MgEApupyf2uzQ/iKcr1ITs/j8EpBCgN859K4w3p5OextTL6nX2M
yh+EP0HxyLCWlUUC+vntuBYGAhI4OHrgNarDH2Pdrh6FAp+a7/nt5/FIyAW6L5Hi9odkyTDOddv/
c4T/XWyugayPWa82ekDUlVLNY1JCtDOVF0duNrLCDC7HWVMHIpgJqvNT2nHRkiWoYE4T5SfAJ5Np
SoJTR8fjvLBWqWXbnmF177XW07qN1G14AoV5apvNuT3Z1d4KPK5+U3uq8uVcHv+ki3lmuOESFCaO
9qOd4qco3CYTxEKE4R+PXu6LOm+7ugRV3STqK66C8gq2OhuQpd1Fw+HzL60J+/LXeqwjpBaJLudg
aumUclKfx3SvFwxdAK6XLEbR4S5IUwMJichL7XXGcMvTKvJsFXc/q4JZFWD7easwGOYS26ALJ4Al
b+xGr+hegVFwbZRytuE59Kwsu+nVF8PIdziegb+/YfD0kB6c5tibwcJ2rvg+jg9XDozIHEEoDR+P
z3JCbZpKtgMUHoWyR9Qo54MfmoabgNeU0asayS4UxzXss1UGjmqFCMXJ62ZwFfN7ZqDyO5lrmRgp
6BYSmb9f1cffJmKRd7HGRR6Nppq0dD8hV9urG9teEW9cokNgPjTyQhSwtNjsHukKuiGROXAQzbG6
7IZg1VQ+QG4aLBcD59OC/rwfqoGipcnCCM6ca37RzU4KzGTPdVXK5zAhwpxOfGGloSh4SORNaG/b
8rVmat7UPhvTkSu6YLOu2BGOl54Mql0IAgH6fTzeKBwHowimfB85ruW4A5hH7MsvQe+pFOUb12I8
ibZWTpG+kBNdyRs/rjzzpXZlcr8CSpSR/NrH1bY003UdfI2DfCdwx0AZD5faz+XYI/Tx6t4fu9WF
gv30Mz8/XaYbazIp4NdurvW/1WR6bS3m/xTpts+n1efP/ap1ofkH7SuIjzAvP54RUIlpShUAMOFu
Yb9Mw8vIRPVsZ4fPTcZbWDTuV80LzEK63YBNcCkfFzSGIcklGU+iHxKElV8D24tH1J83zKbJn7rY
VZ2tHKxzOk+XprhcQfv4LPBZETBFghyq0ce1O1mWbHMak32hwfwvJ0SoL76CSnW/C4zLvs+f8Wej
TQVWSfy6XYxMxGf/y7QSu4G0w25iqPPH9fVBmoJMUwCgwdrNvHGN0Pacy+VeYMhD9xifd1G+YYKI
G0I5yE1G+dr2o5b+Di7tQrHu7zRH/Iz//pQ5rlN0elKPCfSKqtsM3S6K3KjeBOHPovz5+QW7UskR
qwixWvpoVDSLPm76EhV6KzlVvk8RKVfdstooE3GPyyXrGr9S12O+8PyuWTqUERguQ01OqFDOVtQk
iX4s8CEl9NPqtelfk/RYgypfnjvz+fPtzbXr3izd+8Vmd6qSW3soQ3gPptOuq6Rej1m+cvRxa7To
jCTrOEVHJ7RXKiNop8Zexc6pjGtffGBybcFjGuxjW+yopan6iw1wnzu/mvApoOoSmPHBrpvCNZvY
UyILPmzt6cbCFq4Ugai50O3IsDNeBrKGH8+rrWunqFSexbn9KYU/6VTdyR1wgH6QI3tlgQqAJ2h4
6iwLfJHfk3xkXYJ8+mO+5BKvGu33P2Z2XZxgysLIwCdqpTs9Xe4Re0A47sFC3f+3DgnxaUj8ZnEs
kfBH85f5ftWZv1LVyIqGywCiStBDQN5rB4AlNbqzyt0YvlI1JqmJO4EwWdLL51foqlmC7C4CXtIW
+GMfzz8qsrp06pDBV8METUVfWTEMwNRaMXPPPafDNjgHXn7Z2Q2z0qbzxjjL689/wtUX8+4XzA49
zZWUbg5ig3z0rFrdEh9IxLJsewjjQ2+cPl/umvF5v+H5aSuJHpUG0QFxtUY0qzFQUBtAr6FhGAsB
4PULJTqA6DCjZ8OY7S03q34MCzDcUjkqqbGhyU8YIfFhg8aVlFMtnRk2cF7bEQUyqnj9gqm9ktHz
vt79gtl2CynJo0nD1pZGsSqKZ6R/JH/yYp2KFgjTcJqsL7mxkIi+6ev8daWJvlDeES3sb7/qXXCZ
jJeyiuIg2bflZV3GzMs4+5ZzqgPzrhjMNQQ3eXxO2sRDcM0jI/a77uyORnYTVJsWyXxOg8TLUU6l
9qIwCY4yXEKyNcbhTcGgBSI83zAGP2KEhBsOl3VxjjwdIftAe0lVkoH0pGmSW5P9co365tmSSBaC
Q6FPbmc7u8tA0NP6Ucpwv3Yftb+qmLHmEJLi7DmSyfQUX5cDPwvxTRXS+LA5wxKHnXhTNS4EQdfv
CKxj6HGglfz/xxcYmt1lMvIp2RP6i3wdULSDEasORyJVpz8NIdLzDgxXwlWwwLisvc9fxLXIANHo
//6AmcuSL2WZjgXUmYt0MEqR/i9GXlcfnc7/RHcNBfBZ8BEFWh4akpqKiqM2vVzyU01Jp2WnSz6R
X33NnCK8jPK2qlKgmjlFgOT4XGlmsTfKgUJ05BtjvXISatDgxEz42TudhJnl3eXdWrWL1YSvfrSc
e71mnmF7vh0ojRcp4y4ba3W2fGOYIJl+lUtGqhC4810kSYncVDLd3gEQJuWs4flZ+WpUC79rD+2Y
3gwm3KxhM1j5JmWQCaTOugx8pZhWo+PLxriS03Qd9etW1T1VO1O6V26TqtunAdPZc9Unwc3b1i2L
2rc6yVWeac11u8h2tcvdZBLF/NPWko8SpqsMtq8kjhue++3ojF7VflcDRm5Hk6va540TPveN4suC
nxyVX1T1SL8rONjkXdTU7Y3uqW5GVx8OFvcqAwGunHAtZceJnFrbmDDU1O/xF8L/ihktmmquOvmy
0qeXPq+8NA7WGQdZpmcfdwWBT1R5+HvwGTdTqfiN/cUqutLVzNq9tNIm1SYf3C0MmO9wZqxm83KW
qfvbvUsIAD/UuWkifoyp+GGdblOZQZBORtXvlYxgDB0XA613zorjziQKDcFrmR81m1mM52fCFS/S
Rr9WL98Ts7qBVOtbZrrEthYG+y/D9u5yzS7yuSnO1fmiJfuqWZnjvVlsdH0H9Rkzw+iYIvb4/rzZ
xQc0V9n7E+r9d2FrzkmKVOYxmkkipNywRmjmQIRyxXiw+2+iMR2CiCfUmF4QHaVd6wttMKDGFoKP
Yn4pckm3qCo77hNoM/3Ax5uvHlKLPvIadMksMcSuW7R3v3UeUwCgKVlf56I0CKPZsZ4tSvBWe2ze
Dqq+cEsdr1BuqO6cp0VexbUsDxmE/xgAStUfDapWFR1KYmW+J5ws3fFn/azgHrJyVaJVlq9CTpBh
J9WuLm+K7vi5Lb2acbxffOZvo0Gr8wT22N7oXAOYod9cFI+hQP1TeF5BY+qdhfDp+ooEFyjNw6Mi
jJttVw4zs3IosDDgYBXy0lgTgAXsW8s2VQx0JNDKBQ9/NWgT7UFCPQkewOwdDF2g5LVC5ZU0R2l9
HDoMeUU9aiZz7xdiGPF3/fXm/l3r7QDeBRO21nW5fUmT/UDK1pHJtF6ReoDQWu54lBfj88LmLIHL
fbbi7AJLDQKbpQSEAhcLc+m3uSdH36dkQwgn0neL9CrsFSreowvsHfbVF3sqN0Yp+aFebtJ814Py
R9m3zvTiy3OoMGLWfJU907kchijbQncgbDlkUbHVLsOqUmE9/Q7j/FcNC7tWkoMS3wRa4+ZnfAsZ
mWVu0ePwmjI41M2mZuZz2pwUUMRBH7w239hwzyuAepPfdQnGjWw/i94TTK3TH6GV5b12Z8CGIHdi
8hgYn9rX2yTsNqWibsQvSCrNJ2hqjIw5Ba/nuPJhb/sEJfSvHBZ99BsC99n5zl5oGzd0b7cXDET1
yIA1fzTMG/tcs+cem5HdpHbwlJw7nKR2sIJfuRKsIBW7k7ZvnHSTK9LOkBuqlu1R3IchOJ2Tat1d
RAnDK5zdgG8ypu7ObqQ7+fyi5KIbx7nNOSXlbLp1SP1aPxN7Vp7g5YIJZpS1L1SWs6MGXjf+UJ3z
ui6PCq+JjhZJcOdGVz2f+E85vajCq5fxTs/PXj/Ubsa3D8lehlK+Q8F/mwWJFzKFLT2D8ikhobZW
2Guzvz0HulePhW81FIOY9xcq2ipOLkcRhhvqiuZCF07mXa0Hm9g61NoJKMFrxn4lmFnBpd7xYRPj
R2491/rz6Jz3eT+5trax49pLgtcwe6VZfSE6nDdi/vE8DjKitCIyddQQsd275xcnqjSkspHuA8dY
R/nkWuO0AscVQXzYbAbNWPVT72f0ZCVcTTO8Cftt328iCohgHwZJ7Tl9hrvSNIdpIr7tnmEAiJS2
OioQ/Shl5PGjaIoIuk1I8bf9nVqb8tLc2BYhV+pPgeaV1ouSWV6ZTT6+VSuTzWVYMDPXHj3SxDbs
TKFVOgfI2H6rBkqS7MuH8KjfN7vpx+e+4Uq5WYyNheWLTiiKMnPc61KERWwMbXJvj9LOVqU7BoTv
sqhiet1PmpBuk7Rat7Gx0nv5Ri6Kze8uGvelqt2em3ylF/leVn50U+Hq5U1Y3dv1TuoOYazepsku
Um8T9Tmyl3Dsq4ciCMlMzzEgmIt//+7jI/SpRLpD7xu2l/4d0gOgs0WSwDVvAtuaFkt6rpCRmDlN
E0HeQmNuy56CDteKsXA/c4beUcftyuGuiF4//xBXN/VuuVnGlVuOFMp2k+25oUHq590hjn0rfvx8
lSu1YD43ZWAZUT9a2o3Z2ZVSXkZpRbcLSU+bMmJIy9ai60U5HyeosaQHrRR6jXZKyl2YXb7o5wPd
egs/Qhzd3NRSTqOcj6gAjXozR21EZhA3MtHB6CWkOGTFcfbY9cTk5Q1BayIxP3GE6sOf176tLIAt
V4OTd8vPGVpjHyDyZsISswpXNW7Nx8zATUJ+9oLf1OTNcimbvhb8oYeLUj0DkmmImF2lIoIziIxA
treYopGmAb1OhijiysljQteABA6jnozzawnoQv5RYYwAOxcOXZjEvw793Y+YXbA+7ke1tSohd4Nw
1IW4nLBcaEwTbi+Ohbn6eN4tNkvfA9ssbC0QizE2ReicyYx7QpzqpmfIwf9SEMYcCKUInipCjh/t
QT5aEXYCsAJSonE+QPXrLDEOdCNo8xQwjHhJXeb69v6PszPbjRxJlvYTEeC+3JLMPZVSaiuVbghV
tcR93/n052PNj9MSK6E8818MptDdqEiSER7u5mbm86QS2IaSuTRNUuuqHvwqBcIvn7vmJtL9ta8E
DpTCvtinlOnff7vLn+7f5RaHVmwyOZcK9g+3VTNojIA9C/2TSP0ilte2ycxf/WubwFOmIUOfUl6K
IxMraANd0LlZpX3N+/O1R027aYe1oR0CfT2phZ0a9vfPdxHw5bv976KLB/TzrmitKgqhft2UCEtl
dU8qakKFAQ9UDFeFEB6f1FGzy/7jytrqvBeXT4yxIdoh3cLWdxnoSfrkRCng+RASM99Yl9VTo72H
0Hjp0yO2BfG9DQy8buVzwiBUP7D2cEvD8Wdf9ydrzqbUaCsZoDDZhx9+1GjLIt+NxMAee0ZbJoVD
UwDltTT07iC/i0EJjWkTTInbkqcR4nM0aKgyM3BYw9sZnb7Wm2dq1EICEzWHmTwAvwOt+jZDdADQ
QKpSj4lLh0SbmKmVpq4IBEjsBu3wpYQ8OUNuluxq1XemDlCpeq3Gd7Bl+Ep6fQh6+LCRsZayxE3z
eKXJiR1mb3FTOhN8kkZ9pfm3LjdmDzFJ0/eD+BRP50L9iGvSoqi54+5da0K9Tvud6pOrSvVJqWPX
jJ9ARwf/zDmAD1VbOxmSQB8zbHaQYVFKGyi4gWC6op9v5m5fm+ru3Okj9bxpYmkFtyp8T/rnMqnW
QWhspMB3cHx4wXtnxzhfR65g3PH/Bt0fRWaSSXVj5qptNdGTmKhroi+irIJ3CVfTVOyiQ83pl4cM
koYRMXZi9E9R4p0EDfaY8M8U/lNjj50i6DGKJz1NVsKYbODX3n2/wy6d3s/7axF4wzCOTUEfkyPS
FqeXXkdYjQBZtfjeJ9cq/UtlKcaEpHGM+mGWwKJIrK3EyDudSEERY1GoVXnp9rSK0LZKzbCuI/Go
yzdBVP2AkFzXghupxZtgJgeNOxf2yUxzLWPTMdorXYf5BP99yP79YYsYDUk5iOU2j48lLgnxKvf3
freBb/b9q75IbiEhRD9CRx3fujlwf0oN1TLWxtwgi6oAracQxD7r3F4qnGSadpnxWqmvVa1vxtTc
zpfDnM3VxJdCuq0ASGdSO90I6bmqrZVVplfC+MXEYx7ljnkJnV+MpL7+Oms0Q6mVO4A6SjlZzeyi
AD80ENrcWO1rpb9gHOyUV9HnSyH987LzBv30UpTQSlE3FbRbsuc02cP5qMSSEv2mnWKnj1JqxFVy
jWN7sckzb0Kel/kblBhfV9UlX8jDjt5+47/l1cbQ7kX9ofa36jMpnhfeS3pui9cm+15+xbxhVD2M
zAEF+rpqoHRlZwZ+cisZT135aPinSmts2kydYawm/6UUDtpVfO1COiAxBIBTR1qNCHXxqIlQlUgw
+uw4IpkSCUyF/yZl59x/N3IJNVpiT7LoNKJTyoFDmKZcgV0+aK5kCFvzvtSvhIELN9qX37OIOJFv
CWLCkKJZxEVChBzW0K7UjReXQGQxm6fACly6DoVmYg5VxBLUYFRHLCEEV57iQsiQ9E9LLKqEuM+q
wPP09DirtSMgIji3rTYndN8HjQvxWWKfYimEXSBi18XbkvvWkjy5RPKpnOHt0kuZHTw6xANXiQXz
7ltEwS9LLdLiIReg4nYoGegXjq8i7dWOA7iqfw/yjVysiiMgzX//cPO8FUYb4bLwlzIq8DS1C2Mu
BOhMaf06u6EId6ChV3kKS2emGZJhAgOeLzC1IWkri5NXepKC7HkMj8pLXUaoQMmHjcmV6WfKmLfp
oHjavVL+hPCGljZTbyzCjiXRnUiyU03TqBJKGNbn0ThL1+gMlz7x7GDO0cRNnMmRX6MCM2Crxpfl
Pwk0rT5a3Rq+JskrGvor7/tSKIBahxp9dk3hDvq6UjQMfdhFRL25zWD84Dolg83pp8m2oF3VO106
IoAg2GGRuSLLWbzzQgjEyFd7MGGJt5ysIBe20mvRaTby3X7Yy0W2qWH5FQw0oLcJokB9Yk6krLvv
t9mlixc0iKoaUA4nsqU1sV9P5TTKsH74FXXpDFKxCiBm13Fgt9Z0SlvtBXGaojJVIa/syWvWdeJt
Cks4+F1+y8Rb4bci8+1jjDCu9ZLnr7s8dUhKkdFiR43byOKbBHg/aaMJl6Wy9nNSpEGrmNFpAoo2
GKB53QpE7/sX8me7LxadHUVQfZKOoUpcHHU/NHv69Pp0nqpV59/Hz53L4F3hNh7c9o3cfCh2U3oO
JLQle+2HAesAbDs/qr1tPk6ig5HAuBpKJ5VOSYqD9bRpek4M0tjN9z/0EjMVXALzbNST+KTqix8q
WmXnC2mUntT2DT5q2d/o/V5IP/LqiZTfmBkOQ2WXyWR38b6TXisqhsq6BnReam/g3c0ZRf6LyGN5
oViC2tZq349nw9hYBt2DDZQxc7SHejUwG/HwFD541qrJTWc0f+ivY203Pn0P1+/u6XAXsm2YG7Gy
1dhnmNX4bPm2HK8YMjfWt3ov2lO+t2bPfN04xv5OgspYv5uqO3bbxnMVH8+S8ScI/Ko8tsK+obuS
H/TqJhN3ZOpJfsoRRA/rKd5SvOnTHRy9XTysmydVWskHNdh4B3nbh+uJygPqrvhLPoy/epgZV0qJ
S4UybwmrVRER5qyy/RpesqTpKq0a0xO1Km3z2qjWjRTvYcyB15FGUnkVebppwD9yZG/fb5ULyj8m
sX9afZG/ToUelIKaaed2RWALI2SG4i/hhEToKO+M2I534zp+fAsLEmu3NO02XGt3qXI7NbflNU7j
xVdBDj1PtpxtRpZEXQasZp7kBcFD7xg2djSv8eC0c3/zQXqKbnJ1bVwjhf2xd1ye6X+XhEb09e1r
JUQ8wNL4QR5Wk/qPuZdkB9qG5hg3qoD7JkyMULaLcSW+mIdOWuvVlS9wiZnIKaUZIBkIEci8vv4C
XPNwn0xL5cz1hUDfNbM76UV/9+548oBy7yODa8kQ70cT78/vv/4lHQTyDxJcrC9h5i2RoWkIjTiS
8/wUt6kdpKKt/W4m61Ro0kop4FL0yT7kPk1JbRNaQ6hi9Nxy9LDatMgain0AelAkltNCr7CyZ08s
17O6Lx3SrWz8A6euCZ5TmBseTcMJ+7q8irZTCPaCAUFwVuNrScEFHwDlywMttjOuHmUUtJlyVscV
xqr1e5Jvi+aE+ZImOsX0u4zu/PS+ds0fuXAw1dsAUrCGU5P0FMcv37/cC2nDl5+yKNEqpc2rIiiy
k2hCYVHP9PTAg61krwA8XacAXshDyXe5E2fUFEfjxY1o5q0HylfnJyR1hJEq/iNmKdoB0r1jBLND
4I2PZ2B1Lde+1G4yNWB/3PJk5BDL/KjLUi+IphCF5++MmbjTWtd+aAc53EbCxvCPqnnUEJhadkxA
F3dD8BJGdvOKB9fUwlI6G1jOFE+Q0QuntxWcRq/kMRdShS8/b1ELiEOiiX1sGqeo2QcR/XA7CtZq
+CuttnH6MoW/vv/sly7fWWPA5Gv88A3897+eZ900+yFPxGAWi2u0YTCGmMajfy5RTY1E0JQ+bWa8
YH4m9GeEZT7I11VHsD9Mt0Vc+/IrFrdK3NayHsVycATBNGTmuFUYGYpvvf5aNudJ+Igh4DVcqJq0
5XfChRXJV4RUP1ixBCf3ufWbzdScBn2yhfyfvuttnc2TKu9hndl5ruIKoDqa2WwZKUWveV9N5d6Y
boTu2dSfNLYbTvx27pm7MnodyI5Ck/7PLsFQoUxfAvFFTGMHI0J66jRYE/l1JmMlxRFOnKvndOZ0
VJavRmXa9RCvyvE9M327L37OGuyixoKgrrdpFdldZrlS8Ab0ac9QMvYzV0LkJfQBi2jo/aT+8CX+
aCE/IS0hzrV9K/fBbVW6Rm1uZ5/G+BFcjXwqznO7yvZVe8Wi+kLosGbwmhoP+wvGi3/dQlGqCVbQ
pN5pMt8K474UXypjHXkPEC0E6QrV7JKOh8WwLYMxiUWSuYhTQuhZUVA13ikrbnx1M+anqd4Ozd6b
tvwhT1ahsJWxbvVWAu5I1jpQNwrUFGkvxNtCP+QNUhqXxryOil/YXjlMM4a43MZYjjFdHX0FUzwW
Uc2rYrkiffFv6T1bumcz5cDOvE1srtTQFalGsOiwjfyOUcPNta9wIXDMEh4GQc6k9b9wp6rz1NDy
ROFUC8dEdcZpX8/OiS2dk0NflI6QHa887YUYzooGozQwp8ODf3F7FY2kThbf4+Qp69A6yeUpLo95
/MyaExuwWgspLQF9/f2yf2wr/37J/y672AHZaHlj1xfeqQtF2+RU5YruTuFG8wUqvQqa/mNaPA2H
qHsP8Hrx6YsEHSZhmzi7Df2NxJn2HFVywmpv6rfkzGYFBjuTeqLelgvJzaff3//ki6cSA8659mfj
mssgmxVBlHTAckcYPTemmhOSDFvRXr0it0OazMbOyq4kapfuOc4HmxDXBBMbp0VIFTPd8KNkCG4b
Yxek6S9T+xFRx1TCQR5uRiuGBbiFnhrjy2eATqqlgg1hvtbDp2jIbbQNaYeqN9ozNMrVvV0cn5v4
VfB/F+JLlsc21IorL2k+HMvv+vkHL7ZT4KtVqU5BcCwbxNUtps+EyLwW7KwBxznLGuNce931hKdm
UGf6a3JNCXcpkCmAxbPOH9rgsrbRhmoQ80APZs9ZuE+UmZgGJ8N9DGG4vWbCeQmumscL4PCGzkQE
n/4aNr0iaEwz1K1TZN7i8m+bf3jIo/Giq+fUOsyhTD406ibB98079v1DMb5CohXHB7Hb6NqTHv1M
p/vvP8KfmbHLj4CXO7CnMYf0pcpa62uZa9IHPVLOtY5OP4lmzcEk2lLv7TAEs5uO/ZSdG6neBUbo
hJ63mbzoITWjxDY1B3P6wzgM/8RN6NuwnxBN0sPzX4X8rU53rbwNEt0N9feKjwxvH73y7PA21KOr
xh8BCHWXRk5QmxRwGOiMblANDnpYdHDFk+hldqkCYKtPfdMTzuGaY6Bi9m9C7Ludl7qtsteHyC5F
m0uYBrlj4bipGM/fvyVMei/s1c+vaZE1tTFc3sDvEnpZ6arLtE1ODRJL2S25bORla81rDp7Xu60A
9U5gGG332HXyyqseuuot6VzPeJexhTtb6l6IMGAA46gTBmmhye6dwroJ4UsG6X0ajU49djv+VkUZ
Vj06tr5LbNjrrWC5Ah0mQHYbGn3aHTPxB/+ZL6mo14rtqO1RjNDMxbnWRkHR7Tuf3EOH725Ep9Fy
Pe2tb1tnxh/V4GfqCXjJ5U7q3XQDTGBa7BKYj3BjyOaRHsEm8NECSc4wYMSa35DsiPkK70O9LW1v
/FCIKKp/TAmkTRVuTAKpGf5sx8aNAlrO3m2mJXaaqXcGaJv6LBS1I3qii5FdWkTMKhbjvVIlFdiI
XEMo5EIXjcBW5IpZBh64T1aEd03BvqOA6+p7r1p59KzqN33AvtZ8VZr8rDKqiRZSNrBfRe2u5kKa
rM7O2b9GLWOgCIIPqCJbW4P0QPdeExz1VJih/Qitjm4UlF677+6kpl3FSXPwAcZy8dXruw1N+IlN
OVb9SRkUt9d9KkR516ofUxSvPHHctlPjDuiF1lsruYuid0vv3CChw3mS2glBB9VqzV3cFzOCxW4e
uY8Rr9CGXoFnmbwcNX0E848gndKdUZPXKpVcs9wGunUfeuW+9q5F2wstOXzuiDyg0aQky0ES+EI3
WpTU4ZF8FM+y/zhLnsxpTaZfFqsrB+ZSZCWczO5Qs4WPsUgRc7UzKivIsKKWnxX67ZPGtjXlDfyj
EGWS3NUOzAEN8m/9WiB7Vm/M6hxCHqVBrfLR/ewaJeryL4K6KVP44HO4iL6DNJnorkDV4ummEW4a
i2aB9ppwE+Jaxf6+8gIuZWdgsDomz/PcoKWFKBb6Zi4INUa8uLGo0/iols8w0hvlSdaClZRIK4xF
6sjcdSqY4ugW0ys8dUouLCZmlYrKJSg36pUk4YI1CrkbTYlZ+i1asJe+3kGw8pUCCRyOOsVJbOEq
5QSXg5WtOwVfkZ2qPojGi0p9JErhuolMO+zuzWHXb0btNEQP5njXt7tGuS35J8HBSH/EyLHq0O50
qDoPXXmKqlOnn812Y8RoRoVt0yRO3TyM9TW7ykvZw+cnmf/9p8KnqYxx/p7WSU9HgEEnTXepd+fh
+MyAgWr4B+t/hKr+OR4ku22unaZLqTCtcXlWVItzk+fr6vlUFb1uJMEt1WkHCJxPm1h4D+pTiIY+
MV4oOPL4kezp+201p7rL2/rzsotrKKsTBHv0e45JdQ5idZXVvwrYJzBzrooXL54XZea70ltjPPJi
qY6JCkkjQJCKsW82qjMCH9TImnCXlTEmVKHz/ZMx/+LSs0GvZgy4Dml/ia5KY1sUuRkw1qA+R1B2
EkTPo2yscyvcWejw4/4NhAApmK32+ZY/hn34ImYfvefUQ2L7KEmHalvlN4peubDM7AlkEpY1ccgJ
5erBwJ+1FnQnNpBdeY1TCHOtFsyeKlNPq8QaGGFxCNu9aURoBopdBEkpr601m0iDOjSI52RIXcn/
OQ4bvdzW2YOcTMfAtfIOUZnsFuZvM+u2acvPTZ1Y0HZW0nJrBTYRru4/0uy1U7p1TH5Jw6mW3ugr
k0QEv9rybISIOlBfoh1BOuUj6Oy6Jw9x3DQ89VJ/I1g3c24g9hqx88OfGtsXXycT33MGMSXChr+q
955aMjdwXIhzjpyWzlyARpGjqK3dBDcMMlpNJmoKuF8IbH0AVJn/IENUWjX4QjUAHqNdNm+J2q0N
q3FShGesO3Pdr3zrPw5uy32MeAsUnWmt8Jvm6Pn58HqMzIixqDvG0l4iuTVIqIqNSdtONu7mvrGM
PtdCa9C84nZUBOOa5uaY6TZNiGioSTpvFO3D6pyYdCgFjcGWNk8/8ON0PBN90yzJm1Wu8xtIVGoI
1AY4ymr6e6TGriREtqA6Ej52MuUg4CfOwbLxXKBx0VNx1cUxsfc1BRWu84+kqtc1hKY4je0mR44N
LmW2DSNicO7rqe74VdK7UFduUa+5S5pyIp89zSATsb3PV7PTRC8a+6CtMJ3a+MM5lSS7h1igkQH7
TxlyQDT/M4RU5ua6Nc0NqBjbJwtRYAro/Lkw+2yniykSnBsJaCqP/kkGBikSb4zeCfJDZ8lu35gO
upaw9866lbra9GTi9SMihpTFDyXAdaZ7nhOgQSULyfPMxkzHmhRn1HA2SIRD38SbUSluZhRML/tD
7MsvYz89G5RkOXbUUAvr5lwyJbI8BptSUX8EWfN4ZWvMVepfO2MeZ8h0aqyClpWzD7akp1PBiJzs
dqjbU66Na4NH9WjnZH7p8sg+GlMlQqrSA/uYnX3qp/yBvviViHTpBsdzVZapi2aT4EUKY8WqkJYy
lREtbnrb8MVRUEviG45PSZm5IdHh+2e/FHGZ5oj4grHn5OGLuzntkyg0BiIu1WjEJBnlCVfN//it
00P/79cyReA0DWdZEKwFWNBhGuR7mZTMDneQpm0Icsh7Zj9HxipUm+8Xu/Qm+Z4a6mqejQzs62lX
kogbaiD1osbE4GZu1WjpFuuhKMQcVX8N8ytPd23Bxe2M+LUPA5/wEng3hJcSUirtDexHZpMjwNpr
rfcZqVhuWhNATMTbAMuyP3DQp3BmtvXoMRI6OYoid4xWum0648PXrYAv3ZFwLEko+R9zEheXcup7
jdHTOsdO6YlpNVqzJ6ec82uLghK3jNZ8hqGaZXBg0ScnGNhY1w7opRTk809Y7JzQm8KuHLABJYnO
DYpJlYk8ON1OpzhVdkAZQ4mblbjDqUM3BpeqXjHlFVzHxwZqXKrLV47pxbsEjzSNbhZ8EGZWft1d
phh1ecN8iaOpAySEK7PznAknHxDbTa33T0nCLYnrSwYteRQCXpO2GoxiXSgpI0+MPdyDYHoy+nIT
emTEJldPQ0aXRJta0A5Sr2ODNBYvc3j+/lhcam/O7m7/+8sXXzOGK6PDhtVPJJHICWyl2uvlQYhq
B5QAFWvjk9ZA7WvMbVNorll8THJkj4iG1S4/YFvmGjB+8Hn2nmYrR6EpHLN8CKy7qPo9MagJIqCW
/4qRAAZ9bGfVcA+8J6rv1Xj+/kn+IP5/HYBPT7LYFIXWCbqaeOhbosQdq/shUJEppofavAukZ1l4
iT1hJwiarfs+7ZJwrq0RjiPgVt4DKTyZ6s9YD7Y9n6fKdr2ubwrBHhjWNWrWTkhepuZNo9+f74O1
0td2gspe2mqRRE0JX1t/T8YnLVe3babatMsdTfsNWDYX3TOeSUdIlc5ixa7YFnStzez3dJdB1yhU
3zUFaYthwbqG+Q5tCIsJqoeqQISALQACi4gd8v3LukRT/fLZF7gnN5mcaomFM5n07HOzzBEKD0fu
kzY8ldo7nRvUB3PP6MrC80lYfiX0Ksasj8bl5o8s4VOYijKx96uIC6YI70Xjbs4rita3LSVxrHzm
0qek3ArTdYQDSerQ9e6VH3DpcqchhQYMr3YDQ6qvR1XTK9MrB4leTrKup1tiFw0EPTrRswmzp9m8
PFnJ0n0rOZKxGrF3VK5UjX8H6tkNj4sIE00Mu5dkBrmpKj9U4WWRYyb1Ju/PYv1/KP7/xloYmYKV
m0KXVaLxvEgdcsuvBK5X/UR6C0aHCSojzOhzAwDW9R6jyqs8T+vSk83zYeBj6DpkwEVGXYlTZ8wJ
xH08y2Ttwl9pt+0H1OPf6YfxkoS2mP8jQZ8IbR3nxXibv70ifnMpmsYn/B8dlPI9Il1CHy1o5kdH
/B2H+sWq7bB1gm3rxk7iPsK7kWzrKd5p98MqvDE2G/nurlnlv5ttewxOPuZQnW2shlVyb934R+lj
P9pPq3iHYeZjDzh3jLaZHf1w8h159Ip5VNJHdhrt9tZ3pwfqePN+uOvtIHcAJC23Euzm55UteKE1
w7eBMTgPVeZlLUsPGHJ5PwAenPt9lKwbdPvMX4y2vm5PKNRU20jtylybj8GLRGos7YrU0ZmYgP/3
DpCvBfN+D7BKKfchko8ngZKt3Ix3TU+0toVTv0nhOqbDrnzCsdOwmdai8ibLm+wRr7vi2K1VgP+N
9Dj9GpvbnkSbnsOPMTzVM2mS//JUWY6fra3n/kGUVh6kXRfUNrhHjpMLtnhbPJeyLbpOYee3yCZj
2Ym4+X9ZbsuPetLXlHbu8IxM+tBwY0zryHJqf3MCljc2Xes+B8iabANAVHJSdZf1q3Y8tvoZdl2Z
Y79CibS68sbn7O5r1PnywpdyX+ahmLFfpiit0pPfHFPjgCGJK2EhEDlae9/5tzpUUsb5DOOVvPMC
Yevr0otzaDRF0LWWDwgn/L9Jib2AgW9lK+jfgeJRWgvom2Z3o3JsroTbC1jbvDqaNjooWCAviSfe
VOUzRZ8moPQcYZHAnIqDYuC8mtbUg/G27AbHUOiK0IoEC8bjSY6dusWpZHpthhJVVLrvgnZjTtYx
GW8VK3V8CIjVvVevcIDrC9cAjC+2Vn7Uh+NsHVXplhuqxa4TzjgeaCEDdWIEr8o1b96/82tSXYoi
c2Zfw21e3GDSJLRmmQro1yifyZLWcOX/w7A2lGpdZN7qqkrw77Tz65Lzv/90d4WJQdk6BHxKRcan
B3wlOmHWV1Qneq1XvtyFG/rrYnOl9mmxRrdiq025oRWBcRNM4U2fQkqVjpSehpUBEw6DtniEn9Jd
myf6dxH4delFHPeaePBEi+dM/Hv/z2iRyDhzb+Dsf7UIvHRnANKjXaJusf6iVgRS13p9iCkaDTkM
ItDCUZPNmeSVCHD5mf5dZ/E69VRJNTSI42O5uhnWuX3z+K4yQHm1Wj0x0ffKYpceCrtZRDGqgkJg
6dOQZrGP4ByfBoD02fNWzft1wOmzMGZAhIRB1JOFbTq++630wYuN8GULvKPVFXc6hemVX/N3xoMO
AmEYzsfozrF0/rqTlDaJcwnPESb+7vB2SsBl5hLJPJvhs5Ta1mA5OYVFCHxLc/RPA3MWoNOL+v6H
/ImyyyhMZsALUWaq0NJ6rJekkBlYRGFNjDdNDWk4fbEG1cnCdVW42IJZnWRjdz4lazVbYb5WTq8J
JlPVcJg8m+rSYIpMKq36icZhLex1KzqgTV2pKNhy/20eS9Zam0JkVoG11voVNX1MFdp0D6a4MeZu
N/di5u8budjKdMS+f7wLOwxHEPj2DI6TyYIW0UFIkk43CoNTA3aGN3blkHDhG4eJ23XF4/zNFq8S
KR3ACRQ6pNh/7Eg/RQdDHRkeIBqY/twylxlv45xueaAz5ch/nD7Ujv75MW9+VMHevKat+TOG7a+1
mXZE7kqW95dyyIqiZFSbwTtpjBVuuTxU8bWeCjS3ha0EmF98pPIGfyn6v17dPhpitDbGkQ7BD9HJ
YPaZI4VZ96EkXBaY6TWox9T0HirRlnZUzD2sRKZr9mvT3Je6Tjc9iG1a8ZVYrOVhcPPsZvZubD3v
yrG9QPNCn6ii4sBOF+OCZZZgCH0jhkHPhFL/MemedX/n0yMslEdmZrhdWNpBSOA3Itwq5XPKXUe1
6TTKGn6b4m8NePWe7xpA+0H8SwnqvYq3TKCHe61MrvzUS3uN4gXqpI6AnIbF1yNtdl1utIiwj2N2
IrmfvVmBltP53WmP/x/QksrMe/gZojYXTn/e26fNpmeG5oEoMYM5O2lk3tFpJsteXeZC94V1NCag
w7XDsXvZ0AqFwspVs7ZOqjBDr3J+MPxDGuwMyzXGG8Vwymk9qh+tZEv4ZF8j4ly43b+svgiTaStX
WduHyQx90n1vlCegc/oldE2+DxTahdLsy0qLryeLVdmBreintmigzhtOSxKV980aEM8p4+cCYjLZ
DOAFQMsxqNlv9Y0klTd4A8omjj5wTGIRCj7l+eS9hIK27eGydAw3p5GPRP0ci3gmmvAuxOJUhvUe
laLh6+ilhJ9YGc2W4p3fn2tsB9N8JAm/6UE0cuCHQsQPyG4g8XWyeRuzr2p5WvkFo24lygzzzTeu
dWIuXJYAS1SqjDkxaMgssLOyAkvUUoBL+jwEzdkT8f9SEF+gPrG7dJwyRHQEeLQtsprO0iqtkGId
ZVHxEHc0U4hDFXQ+tX5S9Ww7T0ESqlOOjIyzPc82nehyWLwUJtd6coM7IzTs4GN+OXUnu0J3LbJe
SGk//8Il+B72ie6PPUE9pofUBsK+hQbH8B1vjA8QYMKuc9PqShf5wtvHGxs7KaaoIfJY8imDXjH7
uGwgScyOboKrjmAv+jtGNN9v+gun68s6i9uRNq5kBIEWHBlaqRcfhnE25Q8ze2UizPcLXXDi5kEI
VqaBLA+738VKVTea44RehdH0g6sjJMDMoioEN20MDHfKFWLQudij9JqbALPhRazxmqXOnRkhcUCK
MAMP8fOUMgQUGtNguqB0jt++DZm4mjFYHJjxa3cKuT4KuC1c9b+6gCejE4AjQguGYUhc81/ju9aR
/PdikB6VPqORB+1c848Iv3dlijAseYlwGZW7MllVSa+5CYC2VDQrMX/zlIdMlG9lPWT8DoZexbHP
VRJOTPq6uZWcS5DcEil10mz6ORVPsSde9Zy8kJt8+fGLVLs2Y7HORiU9MT4ImxgxZuxp81xZa69z
guId8hFFE+hiWu4R+SGOuRZRLuErX37B4qhngqp72TQkRyy8iXHFyLAHSBjzNE81u8GzreuuoM9/
xq8skiKWhNKkoQ0n7V9EsdYb26iUsGBAjHwjKf6DDJmUFFbri43GwaVT0ldkuNbrFMkbpnDcCKZ4
qiNwL76A2HhwwfxjJ/drtaq3pf/GO6LeqpE31RKTKroTMDLT0+04QUyQAE1h1lZ7mwrxgZIBGgVU
3U9U3Llx1vWzpDyUurWpgocu2FWamwU7ZXgUKvjy0SmDi/z9ofvDG/3u8ReXpypMSWbo8+OnJwn9
Iq6fiFl+ksn7xUGt14niNlbvlMWHh3U99ocSHi0mv/TOFxDtFZuq2NUIjdL+Z6wxnInrzJO6NXil
rByFjVzcpqXIeOsEHrVCG+FdLDB8EX/rP/rp+Ec2Jf5W4pWfPApoScNiuALaXgjNXz7v4sqeciVu
Kh1eJ1pRUAZExpV+xtCgmDZDBz3h7fv3eSlaft5Ni/Mv9H2ZxgawDckdPgNA87NFydxY/+/blHOk
+XffLg5rK3tGkMw1GeSGGUFJzl4Mb11+oumrdmjCrgI3l9K8L0suTmeHiU839HTv+nE88OkV2qIJ
zQCG+4a//OIcMT8MtgqUUUPA9UZ4z/Mf379e80JJjA4LmvqfG0I25lvxU0bbeZE8ij6gnOjljLwY
H/KMArNHiN89z05GKfArqihaRcpatQS3CmuXFrxJG69qozXIfThVBzHOHR9fSoMRTDiGw5Mee/+e
dAJ6o1+fUnh90GRN4Z8YNm5fPUsAYTrjL/BayADb0ALdSSUmmPj5NOUdiq+ocutUw44IGjMsHR+7
6ZJxe7B+5gkhNA7XYXqvI5ia3db544zJzI4/02vnS1geB07D2E31BhdMV9Qme/6XRIUcD39YfToO
lUwgm+eJRJpqMz2uUUtXgVoDc6dA06AlROQuuNenimzotR1QR/ftWWkE26e/G5VXpaUz+PlX2IDa
NQ9dZk6bIS++g6z0LSkIiADM2+CtBBTd4e2p3+k/FcizY7C56jh4+XL4tOYiUhd+GajQpcnzDSf1
zxV4jFCsZpNDFKwmhEFrZQpXsqwLijdEMli1YRKhMV9jmWaFcSQ1ZgOlBIxfCWxrGjDPfCfCjeLa
aI64ItXivTbuJWEbe+R8jlRdEUxdimCff8EipHhlpYeYD4bHbprcKbhXUaniTTyGhxEH2qqmOXst
57uEYfLUqLZVE5XQX2O1izqwtNLCzt7ksUMDf4Ze2qdavu5kFTfXDbxBZN1uZRmHCbX694f8EvL+
ZfVFaMNtKq5yhdCGdTAJla1yVDsa1oEC3xYHBDj87173bGTZtZX/9PuX+/rzgy9CXG/UcZc0sE3y
et3iU5buy+JIhLDr+nc5BZu0b20mgGy0eHJTI7cbo2KC8m08ouxD/nA/E+v0EooZ7vFbcXzx5BbL
7FWZ/4iU51HadPqN6Qd2bcWO3gdrLeHOkyXb78K1ryPdlZDP+q0dQwDnu8AykzYqd+fQ3qkoJvrp
qZGEdW5YDzW9tKx+lHp1047irIrosvu82/cm11yLx82ugkz6P6Sd13LjWJelnwgR8OYWBL1IirIp
3SCURvDe4+nnO/pnulNMhRjdc1UVVZUFEDg4Zu+1vtXibawLSg0xtY1AX8oSZZABSebswRrIEyxu
zh+D6UfzX9T2KaFpJqn2KupeNIKIKdMTsBV51tDSHcAl6TwahnM7yfezqlI6f7eTFynMvB4MmX0b
MdPFSB1RgTE+0tWgj3vxJ7uKuTfGDmrU+2jObscshChsui2Gkcj5PTd/hK2jkgKvHfDNJvkmBoCo
o1JEBUL6sCOtvx9fX39Q/29w/2OLx+QRzbMJC6iKnkcNCeBAPupaHMBbpAPwjK8pfP5TN/5nWHF2
RX0DL+IfeWpdhNU86zP7WvNHrVVHhJK6ADlQWkbTFGjOXVHWW3Fo8WNo1FPoVe2KBnMMzkEodMj0
AlW8atRVluxz1gHDLPeWHy1lnyar7b/HGpZo1SKPXaWoaLF/dGIXcYrsdOuyiJeav1JEpUDCX7gW
yhthgadFswL/snPmkOocpphQtu4Ghq5qAPJQ0Ea+TsbZ1++daDVRuhBrVZw5OxAxeXgmuVCv8xtN
YfYNj9Wqb1KiZnGncMu4dkiL2OJfQHYRZ9lB1o8stiJcoNC3aSi/gvWJ/ZJjOaswxg6hiaORJn6G
7iAIWk6t9Uz5+37Q/Z0apAu74MS2ywoSGbDoxXAX60MMGY+HmSr2CReMiDuDYLIRmvmmQ3zhh6sy
4GDIYVGo9Kl3ijKf2sJuVWtPcsjquNN0ry3l1SgZN+SeL0y12RZoehu2+I6SrtmAlziqoihad5xH
0uSPkck3ungGMjODspTMp/Ahn3PihXKx0Zh4pFZe3cvqI2548lW1tF86UASmON0O7Xpgd1BnwKfe
N1Wsbjqt3SRFAHxBPuVxcNc6zXMl6pOKN0opG4fu4fux/0X9EQMDqkTgkQb964vtfh60Ze1M7E8d
e02aaVG8TdWBMc+eYuyWV64lFuR/Rv1fF7vYrLWN4MuWSXgjDBxj2rma1LJlSZdyEt1Vs7/S6Ygj
2G6JDmTnJVNaHtDg4LbBTKggO+XzQLPKVtonaFaVFqhxXQXGeGhVx6wh+6Nciv+FBm6Tt2sjOzar
sxOZLsXIFft8Vs6FT+RWyT7KzDIhmQ3S1xbvkK2wa5JuxSZNDlRUUm+ifi282EyGBTWmSig8+Cua
zczy2QRuZlNbiS0cOhs01/TTUn84+cbSLns3k0iZ+QPkzyUk08CCMkrI5ygoV7i8U2RkU7DSYG8P
moVmsVgg7WhaWwyiRnvU0FdpwDavOhS/Xkjx56kmYDLkJJdbh3a0iakeQqGU1lrqD2fMU7RanmC1
LOx2N/hePzxYfrhM1CsHoS/gI2yc/rr2xSJuFaEzS6HlHIdxmbU3KTAt/w0XEwf6TjBonrB9d9Hj
WBwBBpTVsc49GtDy2Hrfj8Ivt41/38jFkq4nrSSpQewfu3gbmSuSFlSLcPulRThRwa2RKHDlkl8k
wPPbKYZDe1FoR1gXYtw6COlt2xOAAlNepMGxCt/FTiL8w1IjqdOxGfpDGzobXVtLKXUdQliUc96j
x3wfYoW2g40AG1Jq8dbZnL9b0w0JfkFpayEZMSV9z+Ko+5ueBnKSsi3ot1J8MMLnRH1nbu5SRn3p
LH0fq7u2yTLkazzrMV+GzTsC5CzuN8JHlUXCMiTKYjB4GPsDQY5wiMsrI+HLKeevhyGOEn8d2TLQ
dPiR0NNSqNTVQ862ijOUGeBKLRacFb9/3V8u7rDxLKTzbNsvTfVhVpRpVBI/R7og5QkBo51ly+2R
TczpEh+wjpbvf3FJytMQ22wFfOTFV8aHXPS49mAL+o86E1hI+g+eNHx5eaSt5vhJGBK+v+SH2u6f
qdWkJEVbx2Bhv5haEZcrg03s29l/VP2lepDRD91YXrXR9GVzx0E3/kWTGsRQLVhlq+CPemtvxz1Z
ACcJnYhrP9Wal99bC4UugrOZX030kwtpcJtymese8VW3uF3yXYJh/tbfs7QWV05WX9WvsU3/1y+4
eGrWQEKzTFaXKMxUBIz39BkfeVjfP6gPncx3D+piGoqzwcjjeUgAvakuBiHoYOlaTo6tnJ9ma1gp
Sbmc+9HNpcUQBruYLgnZdosqVBcccVfRLJWLRaEb9wSVo6B5zENzW0fjKafC//2tfjly/3ogF/PU
EFqxj7UB7YF06PV6XcRe/oyyKXJWRaUs0mtfyrVHc9m1CFEQl2yOKP1VTzIBGOzBxEJNlCJlzVdT
wdy5EI7UHPEZC5xkBh/yaJtjF0UG/okAPtPx6eZu1dYNqhp2Lugar3xehtiTfPMK7YsJpKyicgjM
ZCCkxpUfY+RW8Z5yOSw++aC3NBZforfOP/r0J3JYpTc/OTwp/tZpIHeszIAnx3lroRQECO+IlCll
rw699pTej2763BwGvLPyjVMd1fm3gsdc3uUtPz10ewJsc0tQxPlCpvsal25Fj9HNH+PhJbgHCBIq
q+/HwNcrNtkW8B9oqSmXPjYnIfI44ECG5ONEG4CtD/GKGOQLcyHQ1blyxlBms6PNEKR/f+2P3vM/
zxmwjqWz/OPuEO/hr4m6UvPAnnPEL+wQOXFw7h4/LF29pWEhWmoTNimLgm8FOQdz1YIY2CYdzinp
aBwOCHB8oPRNuyucScyKyxsCj9cmoYVtJy86P7r2qL6aQGgMQkInQYnl9mKRpfppykUnzlTVk50/
sfnWJ9tVXHFSaeLMs7FcUfFlqI4a641MEdvc4oFc9PGVje6X5ZK/b+VihDZtIOlKz60k8jbwj5n6
Kg5t+Ltyp9yiE5z96MPFfVVO8tWc8feF1c+vTNWqCZ8f/RLIuTAo2D/oVAUhRFNOdPDm4Wz7fpBc
DlB4euAhyQQUmeyCyHUxSAynnIrcSZg0HrV6a9k//6NPRgDCW4/7OxgOs7lIkyuTo1gN/hqb/1z2
ooyfpb5R9D7hhy098W5NwRsOLcPtqt3oct/6z5Uu1iWU1zZ1NT87OsGdkKv4HAhohgnue9P5nM+j
hQSk3YQdM0+vpBmu8EwUEPamHttcz1Eqk64MdVW8xn9+PZhW0i1VFGGXD73HaZaGKRq4fesdDqvG
fVgTTpe6N8vj7n5z3j9deckXW7b/PAOojTRjTaBnlytD0hq972fEYSTuj0PlPmzvtmjujsfdhot9
fy3toqL/cS2M7nT2da6EBOvzEI7NqoydXHWOmvI+NvYNsbm9ma4cjCyhPnp+vqdoT8A32VVdupyS
NS2cStqW+sFvHxrnXeRBAsvvkZrY92UWAeZKkAPcot6ClJAhCkjaXW2lHopWN+0t1+wZnstCrq8M
0Y9O4eVbQq7HZ8F7AtJy8WkEoTrrDj9BUOrMVL5HqbwljjcsKd8Rlb2oaHCpyqoRNfptqv9AxRd1
p8S4n+InhwaFhecmoaqqh7dTQqo2/AxPn+7t9iyIHyVH1VjKH0miS8HAY9DkCHrlXVyelf7zMizA
yJrs4KC83Fby3U+FGYf5MWZDmePAouYyk7Mz8njbKPa6ML1lXGCNJSeNcI15OdfSMprKO8nSl1o1
rkxqtHUebmZjGRTBsgw41TS7iYZL1ExwQnYGqZNIjCP+OxFl2edvY9+uOBsklbLk7E/CJnqo3Ujd
1/FzfF8AWqbZrQ0RGYdHi5pAjE1h9IO98B5WpHtJU0kW7U9V0J0QczFeVNNf2N2MYHD2+sk6xVF3
MI0Xb9SUrWk3x9QhVA5Rrs3NCLnN0tYIK6PCalG9alL63mC/pPYYGyEQb5+1BHGBrZzDMP5VzoEH
GNjtNWK8SFJRCntplHCRYsMVNjEyRDVjnU1v4QTHWJa7Zw3PqT2oCyzNiOaHh94xX1TAr1HUe2Ye
4o9lTtFGL4/3UY3oNIMupbUCalhXrRcVzaK34/VsI2so8UAMZ6pd4vk0lUURYzoqWfFc8gziDIfA
lP3oZHhNBGaUzZZo4HCKV2K0f0R+wFoplGGHcEiuAPmyJyLxV8xlie9vsVtTmUjXOU+HXfmsWWs6
XsGcf1A4hpz6WnxHhWtdQaGJ5keH9zfHVBURpzZ9tSa0I1Bf45m+TG5saRBKbBD1Ub1pwmxppz91
gx1NkXtGvEtnk1K+g7hzXtq1+aQ7/gbhVmtPW5FZ7mC/TnUcPo91N63aTFn0Y7WrwNWyoqPqQbG5
DjX1we4xOeO2b1IkHttCw3QRFueSGI/Oea9MYx3rEH+0/GixZRqJdiPtcIgEh6gDncnJ+UcNq1Hl
GfRy4WLWw8TaRfVj2vo06elsBGNPmPKK/GQM8F0YbQMVvgjYWAYG8NqsG8gGOI3lfGOw3fiISE54
gMMjsCwFbNudrxukZXJ3xmq2lCfZ2GZOti59aedIombV7oyJBm68y6HA5Uq9T/SYjFueTObtVGOb
5OfetBcg+98kViKKrXGUraPSXtNcjKsnpAZCdK2hhvGVR6GK8oPq3C0Q5Co2rnhjXzqnLg13oaXd
+ryPjnwT9GY+DgBGkgM0yVC2ialvkpUJAJYSZ5k793oveW3hL8QGSmt2VS6vYrgDo+K8JP47/fNU
dX534fiT2v0m8LXTYDsP2VScEvPP2LVeF9Ao8sf+JGv+csZo0ofAb+JqlRoS2lqeYTkvhkXHfE00
og0qUihKrkxnXy1jGNZYUwQqgL/5vLRoamFFuRrrx0g5D8yZ+izthjQ9CyEYcoehf6Mw+FghBJLZ
axtGsMpikFLB+9zILp2HtgsfqNnKTfwk+S9j9WLqnA2sRdOzLcB/WM7NIgrKTa2NN2KAAehRihj8
Faxu8bGUJv2SF8rcwkkI/+j7n3e56/y/k/V//7yLnQp0wHzSO7Zi6qFWWd6WqblWdQ95CQmtxOrU
w8ZXrmx1v3yknOGEClzQcC4eKbOLUztGUxAADdt7GTWPfvFGN9vMDybj43/xCy14Q+C1McNAa//8
AgvYVEkSo5btIc2kC7/+M2avLUdjooGeIpIe5fz8Pzb+fDzXv696sSNRosICGz36d/O91bn5Tfbm
P8X3M1AJIN+r4FdwpcF7qau4vOBluTCeZzkM7MQ6DnTqst2M2kAQS+mnk31NCE51TyZ7MP+pA3WV
EyGdEbgZYjn+/mlfMvH/cxu4OaAMi2qxdnGKCbKwk/SKvpiuntXhTk23fSgvQurt+amgM2g48QYX
CxVGGaHQHDxUuNOE6rKxdyK/qAl90fiPNWt15c6+2iPSirYsBKCinnrxRmJitqm8C0tN8urHz7V0
KpQTzToKnxoJdTRfoxZf72IaDvrDPJ/zgubteRpuZx0k0g8Ntft2RNMxi1ovW43vb+/LXRNGLRVL
PcdnGAyfh2mYd4kW1bomNn4jtSS5aNzOvpmyDULkjmeopU8BIJArl/3qqQiJIXVm0hsQXn++bNlX
bVbUnDeLeBPb645tmiMQrgpNFiGDheK6T2eii1c4Y5nu1Wsj5rJb/jFiBLqAXhK//5/K55hGCkJl
YZeRDkE3L0gsSpOW1VjI2Q9Cf9kQ/2YWBFfnQLGzmkz4aw//qxlJcBE5BqtQbC/Z0AoZRePYmB9K
FHZ+9e0c3M5tuoPHiDiJLiFzREYOGr44Ac0KeRI7Mg5Scsqqx//FG4EhILItTL6ff4rPSWoFQ9Yn
R3mwvZhi+iBNm0QtlsBYFor+xy7TDTmtVijfDMnwBATmJjdI1mEDfB338HFyujyPOODrYHSQ80PS
xefxYU6E/BptZB7LJHqS+uh5UEACWVhn20cYDIuYZuoYIVwf6LQh59SOli1ISVTP+rXdNrd1LdP/
tzdxUL80vvbchv1Z7FslRb0pW9l97+RpG06KB75jz+F85dBD46ws1kKoMWNbbdS6E+YQiUacRnRk
TNd5qNgFa0+kDk6O7bEOp9CHU8khFXUWfAWi6Hu4jvThgY3m2bnvnoRI3tAf5bB863UYfd3Ybxqi
KhDDtJknbdUSwoqbStEhS8qzMgBLZnnuu/q2NeRHE7l4oVm7wAAHmv+ptfnBJmQ3SNuVvC1t3ysk
DC3Ac8yWUmtd76aq3i2CkS555fj3OkQgUjg0GIbFVOA3HhlMuC/FXxONEJPkz2SGiw9HTD4/i7Em
kKd+c8/OYoEx3o+Mo+I7HvFDJ4AQqz43twMHkSzISRMxF1lEaxhmXzSNGzZaG58ivM90m1Y/rozP
i4bsx/dKcoYJlAZbKYC9zyNibnW7irUgvQ8f+hte/MK6S8xN/LQgWQS7dOwygX1/ya++ToGrY4oS
js9LDg6hZegFA7wZHIHZSwIOZGNskPJSr4Um7/uLaWL38XnEo+aATw5ZWhi5Ljd8+azE/ixLwByb
newvbXuBiiFCAf5WzYvk1XxNYCuelNCN7wuIqJ5Gp/1n/LMZXOfNbBfOWQPCedvoC6wWHDuBRI6u
chucKCRoL+qdfs24dJmPwAuhSaXwgPDUMX9dbnBGX/OJouGF9B46iOdpXERrAgLP41I6N+kCMaAr
/e5cZbiy1l+qnv9zYSQwyOzx7dBC+jwStKRJmtYkmCE7mm8if5AUlUXVL0kJp9s93kTNKpCWFR+X
a1VEhO6l6qQ/lifaSTQma+m2ZQewewnvrHmhHNryJ0jQ0NWfp42hueEhuI83w7zKFLc5dfyEqFqT
mOR1e6tkub7y2r98iipUSqCbuOrIY/n8Y1pCEq3BUIJ7eQ2DDV7qdqTnfJN5990+fk1Ozb54NpfG
lXqP+L9eDjak/ialEqpXXP/zVRPNb6jJGR+IJ866eAZpa5Jz2tKR/X5cX3J2P97WX5f6OAn8VZmv
lQb6Rj1kx65uHw2qLMIKSjCUDhxMFFI44uXgEDTCE81XsRUT2lB6zXVHliXEF7GP04JxT92F+oOH
O1hN4hvhAhQyIAcSbZasRVVT7+kXzzVYJ0Ndhj3kBS04/krRgBU0oqOx8MwWrYYv7aspIdgVCl6a
trfDbGzE6VQNHkWZqlLehulgR5sZvlxZB2u71pYqki87SVcabLKJKFi6ClupfrwKs/hiN23Kfz8s
MQn+9bAKyfbVeqxzERCUYrZKtxWKEPZFcn8oo5Ma3ZZBuBUbg/69bR9Jgf/+bX2xKxI3IPB00Hkc
dNafb6BJY3WUBs2/k2m8u9Wbs8rv/Zd8M7GQ+K7/nB6u5uyIsfbvWPzvS14cy/qpCVK/6BIhBg9l
alrTiebINot/5aiRy+aJsDM3ch7Zu4/FWry6AWTbGLlGla2EQEpDmdVfHbhf7Ix5FHR5bWrITHPy
RX8igtMWpGXGu1DPlBJzg6rWI7KGWjnoN2XjY+O6Bqq5dDR8fCyaImyuKh/nP/h0ultmJ0fdxM5/
DYXDmO47dRcbf1JKIq1GDVjzgFKiyi+ZsmSPTYpT7JTJk7RVq69gcRDNOkpQ91dq/iBXPzIbGRiI
03Oar7XuZ6lsqubQKBQIXPlnujZETmPsdkm7nF+QewRESFxTxF46d//5TRdDChXIwMJXzufMAE/v
hpoX3mYwKk/xbR55gCTrlx904+Kt/N5vgSITgnWwY88PcQSu50VKITlyBwJMyqeXvNzXJOcuZC/5
Bd2o8b1hT6fzykfwcfq4HJLg2lBMA8SWWWQ+fwVmOVbjOE3zucEp7IVbhMRpuMz24WMbeIYMkOpJ
sX9lDvBtdh8+97ydci+/NeEgpsxYnv9e5yv9nVeY2Z5e+a71w55f6+pBfU/7NX8C+mB7QuRqbeIt
A3pnAvCCPemV0tmwj6a8Uvut35+KNakfSXw7quBjnGrlk/zkvpQUdOXtnO4mnTaw7Ukm6Qeuoa6c
P7W1jyOYCYdxPqXpJpLQnnHAelDW1l209BtPP41Qh9sne1/YKGSdZfJLSo4WPJZyg9kyMpfdfRl4
012UHQbQ/bGXiu1psVJIRPkf+kA+hgZIJoVwHPhxFEo+P2dtBPSbzYZzdADS1HSg1qCpHY7E7Q4r
OTTGKy9WVAEu3+vf17v4pKU+TIM2BwVdy9CYD/QufJPaKhhIBHdRcxC+NLt7n3Ax/H9e+WJiH+Yh
0vq21M69R5Aaxa4RYPdC2xFhXi+FkPPl+wvSfrryWy86OtTVlaJSfZBTqluMntIhU1wrYA/PabeZ
8mfcntO8dIzHIb5FbdX+tG+7ZDmaW95CQGAxbt9sr3T3qrYahhN1LFCxI+yIYGv7T/bwkrb3Oo6R
uXuu6qMSM0UHJ6U6WbBFM4Vj1zHTX0ZjiWrtBELe81nEsiJ4VJzkpA7IWQt1V1PBnAhDluZqVarY
IjsCrjGgUqt1tkm179JNAZxfPikTmEsPj6pgh033cfWAxD0Bw9Svh/DQWB4bg4K6IUNIW1TkYnH6
sTzlByJ3reIove79bZZtMntPEQSm70OfPgbSsVXdiT8+v8bdbsAh1t7k82rEk8MGRXFl8Iye0npZ
tJK5rxcF8Yyx5HjZ1/Dp9063T+TdoO1N4+gUm3p8ir2qzNzMOIaglEbzJLX3hu/JKqHYuVvLd+h5
3Cn6bdgP6E+Kocfbss6CZZqT3zjdVN024rmbDVz/+yHY18opApuTbm2StNXcVYOfswrrIGaIWrs6
A4TwbiW/w8nTRjdkDskerYrM8PF2hAbfhMfcBmLdCSPPNkCVY0If2pfqOuAnKqe+WMolE9C6cNZ+
fKPJWzU4BsaN0v/U01Vs7Q11V5bgyp7BM6nNJsOBH75JwSH373El0ziR/GMCdyFdgsMvdfedDtLj
YGxjCFravvPPOsJTzZMlJsvdVK/bYJu1B73bxeWtNG+ZqaYdAV9jCeR0azjLodvr2Jvprxl7q9va
WGf1m7jcA1RUo2mpVAW41l9a9kdJNtIEQQ3BdU4TTIuwIoIhrn5W5TlHuToYP3NKkfVSSFnzijDk
8xDtx5E4pc0Qn9LkiVVjYn/hw0loVxLNMloQS+1tTtbGAIjtWPirdDy06S0siNL06mpF6qDtbOeR
7qCXVMiq18r8kNkHYOBV9pBZp3CEpgXNinUNT4s5PzMD95gS+yU2ozI7tdpdZBK3+CRFtL4I8ptL
Nyp+YIEaR9IDSWbnRy2tYBV2gCNXQ/+Yxq9hvY2dU9LcRPYxkB+bjn7DdNfHt86Au3Q9cfifvQpm
orb1y12PeG9pXUu+EfPSPzMmVm1QqbDrCMHh3/+9Ia2n3lTDHoQunekI2T/jn1aZIOjRVyrz/VQ/
OPIhil8oJeCa+34W+6KsywFPtKPJ1aVof3koDoBeWxieha36APkTJnCJW4w9H/TCBR6gJRp/tsaj
Li8kpOjilcNkAezfydamkiwSsFCbomkkz+OaWPPLCfave7s4ueVxlzb4RRQgB16Rul7vlVv7zQJQ
7XLSVNCToVesduGpKVbp79yG4gi06kbtl6O/X6ersnN1avNbKXO7HtLCEslambtb2V7OrrHnIO+7
wNc86Vlr9pXuanuOMr2/jrSHmNjS+/TW3IX9whYUUhLd7GlBpSLw/Nf2txWubEpZj7IC0tHtrK1V
A4tclKQVehClbxz/GE3PiGptkQvbkyJy78cryHT4sRxa4Thpn7TEa1mkhlUGOXT+beZYH3ZKxXSj
e7jFTKjEUwk4Bwdht/3+tX/A+P8Zdf/9aK2L1bIvlaFqdT0StMLayG7VYPQClOayxeXR1vd8vn2A
48Jwu+4pVOuNSUuBxqdH6W6Wm63EN92X/q2tnUsWJD2RbzCxzjlc69zygl9Q3FtfOYqCYMN2KKNg
AZo3BikGesPqDm2buSQ2BNFZ6MniEsMEQsKqkRci/pO86kL1d10hb1sd8cyIAH/bRLuAQlk3w5dD
Z4OyjO5Srb/SbzSaaT0rGyvvVoAw0hYPjQZfgVLcqLs6zdK5NRdcziha12QKnDnzTU50K4G3z5XB
c6xpM1maRwF5N9aPFSWdIi8Xvql+aKG7OD8IN3KPQDAyXq2BpHk6zfIsCqFMr1fqL5fEmv/s2jDW
qQKeQUjlRfEgt2N7sjVAgg4mLYSp6lp5kCkFnkfI2t6INiDxBhEXt+r3wbDQAJirt8N9Ou+Se7KG
sLBOXjZfqWgoX27ajf+6LXKGPk9VhlYl5jxLFgByEOrsMKbXMXkbKCFQ4ZCRzYRlilqSur5drEc+
rhq5jkGtNaswJc4GusufMpsl0K2l9ToM2gao0xovrZZ0m1h/hOTn+X54VxMaIXEWQ3rRRKQ4todo
PGiApej2uUIAIHE4ywFZtfmxdIKFPRbYahRMzWv0fL5t/Q6tcsdpLQL+SS1XCczVFFHSL3z242iw
aDsMv3VnMxoveYZGqPgdJjsIEaa10c07pbifkDvPvuOaP0U39923Cf/K+qeP5gBOHrm5Edr44m0E
6ZpUUCc4S6lGDoXqbWp+ikq6RTpbT6N4xv/sRL+QhrCFuKdiiKNtbl9VFYru9EJBRsBY6xCEH/MI
xh806N9/6l9I1pjh//utfXhY/1pgfDkdWH6S6Rxve4VKK7pvbzqi6c9Phk8rcYlSRXVczjWFl/yo
ql137VDw5RIHtoNUZsq8iOA/j5sygT/OaCtuhuyPze4lgcbaNuseLHiEJXA2dkafaG4qx6L+wEOm
4f+/eQhUGCg0UG3+B4Du1/RY2kD7YN9RbKY5baXJ1kYqjOIg9M8VFV3ug06qHbwGKERMcn/75FZL
8f6xFF+5HXEMupx+QbYZPA6Sj6mwfn4ifTBW2jSiPEHCK5RTWjns+QAM64wsY6E3Bwn6f2R5gs6T
Tc61F/Jh5Pru+hdvhIS6uLelYj7ra3vdSjs9eQ7tLTYT6WTLGWHT7jBuyDGQ6odcfxofAvM5kHeh
2F0vJpxr/XqO3Nz4TabsZgxdZYqAsK1t3VX0U/mcDFtLdutT/KM7WqcxvDMcd2W50nSv4EdEz5Mt
FfmuDPdZuiRTPEzBs+waw1OKV8lNNrN1GHNKgOba+lmG7phBHQecyqe7qkHEssyv1EewCdp9UayS
7lAAL0U2pZ2Mcj2Ql0UR5Kkmr+AXdb04d3tlXVoeFf7fUXsOGm+inbR0zkHopU/Rlpo+9Lg6eHB2
zUO+b7z4rU3uS7KxjyCM82X2QA2MjY9db+1fs71Irb1I/SW6qb3HoRj8qp1lvZaMo+q2R2fHDGOs
m3Q1/SDhoT7q2aI5yQwkt+DXMAcQjVCsqod5uUT/Q9zwk4L0xk3Hrb7HFVmYyBZdJgwq/aeyO43F
jX00HqzfSbOY9oE36Bt2W1F8ipNfIQPTOORrWb9x5uUottC01Tz/p6kuA0w96SGRPDYWzbodz8TM
6ndUXalAhX+CgVypW9BmvGlNu7JKfKFzpND419C+WLtiU5K0SWqns3I/rzokbMmyTF7mn84x19yA
wwxc2M4zCf75kyh7kDykeqGrCujqscw9iV+hLDjaKHSIt3p3G/V/mnyTtWweXOelUTfff4pipF98
CbiBULWrjmUin704xDdyKEly0H7Yc4Sb0Hqi9utISMmuGR6Vr9oqCnE3Cup9Qq8BKn/+6lEDK2nk
oMduugxM67oDSSGxzYhZV9FuzRticbBs3frpz6RPDkYsreTgbvChUhyJzHGpvfOvZXYwq95OPTrM
2xkADXrRZlxJ0aadtlq2NaE8VsVbwhEi8+oJyaHhjWxjx+BxCLd4jjS9ddUodOVoo5bTJhKCfDZN
kb0QmckgFlgoX0P0M760VLN7aDfBVCzmMl4104Ot7mPrVWJ2DMTsjRUgeFAxPPhEDEKPg/1dqBwa
0jt7sDdme+5B4gp+bAaJNs5/6c0usPInZwy3zfRDM8J1gC22gWNkH0eCyzopB57J6goV1Zuy1ZAN
UB+3qbwsepOYFvpgxZ2uPwIhJ9WPcAkjRWn3S8jrdBRGs3mEtUMOXr6s1s1Io/hsGL6YZAanX4VU
CYJhCeBLdnDIHVT51q+9qPJMJjynDx66/Jw41PT0bC3FqGjQgMq9OAq9hc4taHtHj/H174zkF2Dd
hW5s2npaZ9ICPelYPjomGVGbrCAJ/A/R0MtEln1yvytOVMGt2oDzMVqmR6HNjG1fvjapi93X5Uim
YcfwMom+RA7zeXRFQ2XntXCRTxS0m3Uzzz8kUu9SZLCF5EX4M9TG3xrZNbeZ+tUnRFivDAuCKBPE
BJ8vnBZ9L1ucXm8mDolWgEUKIkPNUDLVdxRu6L9s9B1i3yaSOKnvo7yYQgSoNY/XeiTcCjqM5QOS
jrxuCN2ErZyNiAm33FFY8rAzfv/Nf9EIZt01RMAtshxkIZ9veJSrpgblGosnFaTradwV0iMA0e+v
8oXCwvx0mYuTPSBMX+1V4EIRogmhbxZJGp2P2Sh/F4l9xURBLrY9HkBZPFtGcRB6dGhAwuqc2qcJ
lZcCuyzQrwVbfGTkXYwVfj7VdyL7UAhdHjCasMr93CqlY0RTgNWj3GkAtGDIinhI27/VrENmI+/w
D/N8m0D0nKVXvvW4KMGuvTjyyizYPCnMEF4QreJhH1pbWlq9eWPLDwaVzOx5Hn+LM+JoriN1o7Vn
wnyN5pkpVnNe7OZVSR6aqiMwaCsTmpipv22Y3YQkgcganJOR3HcRCIOlr/+2HXQRa117I0e2Q0ld
me9IyozpQSJe3fay7DTNe2nYqjeV5gF304tNO157l/8OGZGboxLnCsyQfu7Fx6ValTr4KnXtcdu2
Z6UdIfo4P1pHW9Z4hNGPrAbsHyEsNoz9woHFymUmCSTCmFjLOr6yyl6GhhLJrCAhgvsr1AEUjy6+
udKv+izokvwoywd1fDT716Qfl6H1OOi6WzlIqJt5K7SrHIkh8f+Ju3OR7sYbSclJ+ioQNevuZN4W
KIaF7bFjOjNIOQfZsErleZNQPRup9wb8Z2ZFsgep9ZWz7ClfpBK1ubFn/wNc6I/ZJeuuAPkSnptQ
X2XmY2/Gu0ovFrr1Wx4GykR/jPhJt9Ec00DEdhGjt8kho9PdLfLXWIMYE6O7Pfv+CEUJWvk6lyUY
EWu/BGicH3qSioz8vepgo6kB8N3XVg0XKSUUoy0WTXHu8/HaVCq2358+D/F0NVDPhsWRAYj15wmi
i2IUlkx0e3XmbOQH29oPVuWI91+qXdaXkYMv9yl0PBTtfGNeDoijJZwBeXAtykW8yct7oexAac7C
REyG3ed7kf1ejSSt+ohTkpolJxckrnd1d8tAE9SJ7yetS9vnx8AC/yBzUJLJcLxEN9nYobPKNuaH
vffjcIrcbfJ4l6z/tK67wOAjbQcXF/D+6mX/KfXxxGHRGjTGbcEVuviVQ5OVrSZ32fH/cHZey20j
YZu+IlQhAzxFZBCTRAXrBGXZMnLOuPp9oH+rdiy7rN0djpMkEkCj0f2FN4hCSRUuc8aNalV9/gtw
J9XeRwWsgtp2TpAFkEJI+9HOhLzdh6kl6eG1XjSnj3s3bK95GG3TQfZwiynizXnpRYxsmVfoflTj
tUve16nz70H76uQ/LfS6gmQJSOT8bvXdBeyIXgxbHEIeyJ315vXfB5P/yB1/H6rPPpthnAMukcrp
duAGSdYNxL7lXyCmlJa7t7dbwfl5rb/SMP2zJMUTAdIaIWzN5NH4jGeJ6l5Lx1zNT8oDqV9voiFg
B6/LS3brT13t5hPabnZCI6ewl/s6ckqk9GkcEBGmdtzZIrvEu/IVtfJvY4GAsYL7F3AuzFDXsfpP
baOuS0WEmVp+jHwCvhBVPQrR1FgzYrPlftNOp6aCapKXTieDtZOR3Izd1Se5EDW70NPTJj2VgI4S
3XjA5cTfbKKHDsfFf9+0P2EnTG88axUswTnTP9IMzYSGiQabccqWB6HZQhZGK3Gw2/7YJLu+2QnT
1aycIdp27bmIv2DR/VkCWo8OnosVZC0pfjQB/jNMwQaRMilOkUVpwCeE0VUpo+3AE5JGR4q4B4aE
EMBI9ptuOQL+sYtkhEUZb+tmuXbmCOn9K5+HP8EfH+eEUY8GmRhAxqcnfmo7KdJM+OXZhBpgh/7F
r5VvBUqqQ40hbI/Ye/1fYE7+CFY/HfbTRj5kUxpp0NFPcfGrWKLdQEo6gYBeRfwqad4VgUoarduB
UtgVfU8jNsCmpm7fDrYS5Q+AmGZYWP+eHn9ZQLg//2csPu3mUiTUekUZ/jSDyI5V2IiIX/QxuHkW
rnqE/eP+fxyQoZdg82nAoz+B+YcVJClv4nyFZq9t43k/wECM6I36qvHFgvXX2QcxmKUD/zoT6sDv
D2mQh9DIkiw7aezv0HMbWNZL6Ev0nJZDASJeSFEBx4uGLBAxVNL/Ye2IGD+FcD+YXwHz/gzLmQEE
/aYILIL46bM/oTQkiD9XeXYK0j3t3JHcxOyIhoQdzwCFbKP1k8EXkXXLayurppUwrcivUJfrqqb8
nx8Sqr7/vh8fA/5pl9ckoFAGYh1s9p/Z9f0wolCs1+WHGBKe7KvcQiZ2+0VyFb3aRaOxiwPZTRYl
cNRQpLG1sEcCfMa0UgFJMCW9N+6kObpFmCPPA0T87EddS05evMxdftGSdl/qy62Wlr1itLdqQdwN
r56ZGsO/L+VvDxga++SBAHuAln9akgV90+azXmYnCu9G9opzIGXeJbwiNPPvA/1lBUE9CnIwQZEI
kuszehguqTApPVBF9Ivo0Alo+sNgi/PvfU1RFYZ7av1fZLt/pNmsVaiq6KvUOIHKB8r4P2tp2Kmp
2ucwCgSmSAFFElfTEF8/HJZWmTxlNWFVPhoRuO1S3yeERUGUL7KyLTKSa4r1pY7JnzGiDBsXuC59
XBU41afGzGRMImQPxEHI3gDYlNxv42p0xEZo6KQomHwhxv0nphYRa7Bz+lroQ9nm8zM0KpoQTGKB
VwRLZT/JoDjcYTg1ab8yzYTppxR5k0Ls/kMjXVhtBRZET/WVA9t/dS5rMP77oyMjNYDRjGHqBrWP
Tys635GCSFSTD2/T5HvJ3o6yLEV+khaDhCyb7lvqRxFFiVUBfEHlpvz+xVT8IGF9OglVImZG4ZBW
OjPk9zVOKdqynjTwHKlGfyluD4rp68sursueLjoOXuQsECoLqtQJ9S1jtykfQbmreXRTCRp14a6J
RFcSgksZy/cV5rp5ZLpyNllDMOCfBx2SxM5UCLNa5eOXrghWIol7FVXAmM4FJa6iuuRbcQP1ULit
igRYD0ujfA3jdwVkIH22rlitq1cGAiprw3JSBPFOo7Lah4eyfWWli9O7voUPkQWntp7sYNq4uLnS
lg2vC5KBG1wFBvG+DHcs2SuuozgoyjdjeWzbEXY22s9t5elDAnDET7tviWHQGaxQx3TDAiBM2T0g
Zbdrsl+ZV1QOfVwk9kpnCZCOpklHA4hCvqXxl8XBjZIv6j8j/E8ooOfwbS0Nc6tLNuM0Jx6h6pjL
ZRNvsyp121l6myWBRlqNqgfPWiMXW6lOsJQDvB7sQlFzkuo9ETC1zGGe1vizbSxDoiKHq0yolPbG
AGHTD8gnpoNLf25NEqae3BRuck1to5vwNZ6stp7tLprwtH1cq496VHtkr0r9GqU9fS3hMHd2RhQ5
DJkjZr9w4GRzwyM6v65G6nFxlOli6uLktijFKkAuJVg2EWrE1LmM6nFNVJDbE1sBLkzrtvuAR3kI
dcNqmbZfzNm/PDcUwNh1KFSv9kGfspZRUkfDVIXo3Ml3hmK3wQMYXBP9m7hcn90edHIjwXBcfBjK
xrTXgv9HQypyTTxO/nMGn59cvdLKUl1W/MY7+iRDf+G4sfEDe3sqSV9c7p8x1u8HW7//n3V7VHNl
6RUhudOlfZ/pEHrRNGzpIgXAsDJvtUoSNpDsJfzrgG2M7wa6a/P9pmjvKkN20Vtusvt/n9NfT0kj
MIKDhUbNR7/gP6c0BUbbapOB3y2QtMIFn4BPVo4kZ/qEgO2/j/UnWnEd7P8c7FOMWehzFguN0t8U
C5E/O99mzi/J8s53iXV/n1neW+D8qKxs+4RpouVW9lcp/l/CwN9O4PMmpUnYp2sxSm9FcwUaqiPN
CEVL7uQ1+mfXACtqQikLoN1gK9hNuaVnr1L7iK6/9mU/eF2PP6/XxA4rS9kgBvzsWTUbpcISgFtn
tZmcBePEqjlK4VOj+el7gSBbaexWqT3OsSw050uvmM/C0f8z9Q3uOqot5kpO/H029qpWQUNkNk6A
HCJFvBGIG5BAm9w8bTg+7VksFoEwR8ey3qe0NqDeh4AGYiTI/j0z/joL/3Mqn7auEXtPqVsESpv9
SotcPeApLdGF38RP2Vfqun/SH9Zp+OGgJlJ/hl/0+4VHU6mnasfR0v57QgFcCo7jlNgb5Qxmq69z
BDco1FQ2FUFlTOyx/+I5+EuoBH3ZhI0LD5Nc5NOqpzSTLsh1WZ0CyqEVVuFDjRPweB7kyRazx0mt
AX9++/cI/y1c4lJXGxad4jF7yu8X3UuFoKWh1t9y622xSjv38Vu0qrfMOhXHeXukDzt+cVelv5Qc
ZBVnOCS6kQSiRPJpdR21YBZZzsKbeS1PFDmezOO8l6/Ny7g3Hub9vE+f5n1wNM7ivrrbnPX9tFt2
6XY451uWu638ZIA8yqxg354Mz9gq2/R1eg526RFt4cd4tzkq++4pvoSX6nu5S2/Bj/QGaGyn7JNT
eNn44YXW+S651/bKXtqr581RPC/X7FBttVN8nJ7DPZKDomXuqm2xbb3Ai+8kf3MMzuVu3A2P4Xlz
QbXtvn3W75XLZltutZ15qp+nS/A+XpfzZit4+ik6CjsERRq//6Jk8lFA/7xAoGPAGqEBWcFH5/db
VshVlzdJnZ8gvUIywFNTzd02tjUaqSqeaAhTrDCJsrTxuDOw+cAZPHBC052FLV3C7Ln4FaCHHNjg
tAhn0IpNAMHCDx3sWUeJ3p7GVVMx1na6fgxRousvzXALyy8KTx8A/39dx6f5Pqll2oHZyk7NS6x5
gK+C6/gdVEX20L73oxV8Q3SXHrG52Pw+Ey3hU/3TGFiaoeJ+MCE7mHuAZa2aJm6IaoczAL6KPWRS
49RFv4T/p0PrgQfrLwt4xh6Ik1VjOUuYdJ9gUluA/3doRUyv6l160xVbWXlpVgcGU6e/ytukwlGf
SddU6BCjXYrOxpFi2ogEuJbqRkcd1N7ihLVbXIPSMs/Lo/Atf/73Q/o/PZM/hopumCHyPWpSnx6Y
PMzbupPHioS68Ckj22GFYVDQX6PyjCpMJnxXYpKY5TEnsxLwfFw7AlW1GrHwmMheq2U+0XgOWba5
q7SfyJkqcG209ji003Y04Q7Nld+KuZ9UVyV8SlAg2FxjUDOFkNJNUFekpCo12J5Ou1qeCW3DIwXz
b71yHWm0N/VZnpRd3pY+9tZrsQJxdlcBzL/Ux3J6RdjHwW13sOvuPVX2m+rbehEDXpV97m7eM7Tx
xQr57h9ErxPWvjmeFC1c1vAV+QCfGBWXNHcQM4cuDTAMRbupdIvG+VeRrlhoew4O2Mgbg+HIoLGr
kSiJcqISAS0HFxnoFzn+Rbh/GebnjAJ0pxY7I87p+4jAgiQeBECLGfrw0Ku0xNfy2QZWUOpI4FP6
qx4Tg0A529f4qW9q1FJUL6GqvAbiskxiYOITTYtLgJhb9Jq3BudDAXoGZKDMPGZSpgAi93OE1A2N
Q6lRLQGIe47aqv7Y0JACRljCiFSQll0e0QdE1alerXww0nUVNp1yhPS7F9qNOwnXpjkWE4Jcou7o
YeZF8sbZ4NKjk4h1ZG75r6g9IhZjNZVu6115maZLGIaeAVoQ3RM5RhzDcOawu6eKl5AlFGburw22
sCwRZOrvUgXTJAyLxAFODowAQ/akBsFKfUM7ydYRipPxBljkAdcu0U9m1pVSd+YnTZPsBcoBk2pO
EElKay+cK7ul5j3SB2sByRSon3MReQimqV62WZpsNTXFdwfUDaSmaXEm/RXY9Fw/Do2PM5nbqPnB
jLH9bV71RtoP+BphdHopkwahDM0LygkTDZ7fOdgWKrJI47cP9cT0ezUJu014ScezLMK7RxdKEKwc
PZ+cylQ34iZA6hIV136Ah5WxB+jxlkKoNyea162pmjbDkAOBJbR3LRlytKRu0UZ+UzxM2XaYA+DW
9Z1RuIke7mVhQIga9sd9MwZ37Ifw9Z2hea1ZY4JwBevio1ZO2wBGi1qG8GiMqxzLu6AEENa/B6HJ
vKWgyKzGMIJOZpq9ipP8sD4XTRNvSRD5QLFWPUgD4/wO9Jfpr3BKWdK/5QgLCFmAhD70jAohZCri
+TTt1pkV84FSgXc3P1qCHaenGSjQ5Wsf40N8GGwOjyjNTBtYgYCcad+kFA4PdB8dRADAg4o1QGpo
q0QheXN5B/oJhk79rlIQRNLFatNXY3htWoSrWKLXE56kV0NFrWuMDvzcKm5fq8Eq2CyXFAORhJqD
WzJEfg91haV3JVzQPO1qyUvW9WYcfSF6XwvZJaNHa8IKYxR/k9OU7wQkkIspP+gzcvyVj0lRKlZ2
zsMyAEXPuBmTdIlnFJJ686Ss0wdMEcE9nRVuhOD0KJjPoeCsuk5krclylZbMV6JdH+RWeFnJL2Pj
gXyobB0LrBLK8NrxNcF89ws4wPyFUo9V6XAxa0zcwgoqhuEJIaY8y3s4IQEGPKfI5q2amaCSBNrC
woMK0izJIm/AgErthbtuPq5SViEIBG3YoRthicG3Xj+KChxDaJmL+CpJvJXVp1O/DaPuDNol6rDR
DXMoKYlTwUtZYVkRLlexaT6kAqUTPAy6uQcgrx4QBqvLwo6Z2KqWO4Ya75L6C64wISJRxr+2pM9J
q5jPlPDpd/YhIOP1eufkmMdHnIYz/V0ZlJd1t9lkiAjG0jFNc39kDcOmtlHe08IVKH/olGXaZHCM
6LtevctRdcqlFBPtFKFc020mgq2QdYz1Djxil77WpbSNylVT7LrqWUQ8SUu/7xaCwfc0IQCgrMJ+
Bqzyx6xtdibTswoGd6x/4Nx3J+SVZnd5eEzwYai1l1rumX/ofs62aRxC/ZvUmhIUWBK/9AhKPUmc
Eb5qgfNZqg0HM3xBGq9bIA3091l9LhCP4a3IRNiAUXMkqH9KrLTLNWkGKq9AVDO+xrcUymybJyAk
lasPz1myNRavTl3DWBcLq6tAbELYTb1qBXKPu03z0BOI0+6r99L4Syu36uDmqWPGOOi56JaYuUu9
UKAZ1fjza5OAaHPEgW7yReDjEIXLneSszV7eIdgBJMWLNy4GPNCJYapW0NCyaoc5YSsgjwTqc7xO
Y2gXc+3lgAa0YPNQwiYqIIUmTFaU91uqbuEAtThESw7QqmmNmWbLyavAz5dB7cnmtKVJsI+bCWPD
9o0eQZTaU2sjEMEDnx9Y23Se02zjYDUJyR6M514GgBLGoq+136O08sSoPDTl4vcdnT9aHjLzuVRl
T5DzA7pgJh0vHt9BfRGjn2VY7U2N1RS1P6r3GqiNBvmwNsseQpQ2OWVRX7YK0cpYJfAnKKGBepFM
HuTCk4X5TtN4+EcRHwYTEf8B4mvnmE2L2nLZ/FTje6yOIytXf4rUFQWpolY3x34E/mSOR3cNTWgA
VWIMRaa0parw1ogllhN3g5JARwR7NeLJMnXmDiNZa8dZUQg1wW1OsRNCIURizRB+btpX6mpzfZXC
hI6wH4T6GgggJgh+JdFeLpsgO8jZYyPuYKd+rOArXRKA8iJYbXNct4DcCH/Mir5amBLKChB6s9es
f1w6bEyEYStFi9P0/S4QLYD/K0Lhko+jvR558pUg3q/6nKsCnxTB0GttIAiKEe/qgPZLeO4xeAT+
YW3YbCWMddD/YfMPSlbb+YjKXFFKgIorj/ZJTPwAwEaK9qtZXkL9d57el/xUiIAxR4wSLmr7vWwP
07HtHqrhuMFjsnMA/KP9JEwba9NSijUgsS26NcTYDTSxE4UGZBi6jELmFsaq7Plr1obvmSndkOWH
FW4yY4GhUqlQIOVVU/sm5/Vl0aLtIKkHsR6/D3HuYnyI4aPqSHyMnl5ZSw3aP/8O0KW1JvJ5MQTd
SJeMBp5p6p9Tsk6ozXhI8xMdOiIwg7h1fM+7CdXPb2y/yvCKcuFUorkoPf770OpXh/6URQnmjAmi
XG9OYOPQvWCZjFbC3lmtn6pulzRuEP6IoMZRnIYUBMiNkooVmXu6X2VyGJJbSgCXHtr0jRbzEDyn
yhN4TXhzj0mAjNydLryVzV5e7trR08if+8sY3zYhldDCbqI1zYQSye7ZfkGx+/uYgt2kJCJJBjKI
v6e5U5xtxMIQoztjOlGUk+NrmD0N1EWDGlvJVWQUfyYFcMJX9ci/VZ2QGNLVDeUJcCWfRnRWyq6t
IV8c8PKkA52a9Fo1H+z1qqL/JYhKUv52PHxOaBfSsoJg9WnySEpfNaqKn0iKROOSQwPd5sifIFoL
FiN2K7KQZDvVL0UBKgPVhq4qvU2ERfKl0tzcOIi6l0S9tXlWN9SJ3GD8VobPYvQwnyXxznysWj8H
KhH4YX4iRWZz2QhvIylzod63y1nt7tPhLZi+yeG+LVWsf/Df+C6sYc9aZkd+YwN2O253NZyK6imU
HJlgykSKNXmM9ftA38qr0u3mcXU3QjfWDJ27miZKf9cFLr0YUXH1zZFuUJM8RwgiS34rHerERYJS
Kre16kQoKKMAB/O3+y4Ebhfvqt7T0DpLz1no9MlPtkCI0nA3Wnf4lSznpnyPu+2UPZmJ10d+a24r
wUW7WldyZ1McJGR9RLctHUNgXDBvx1rCKY1bGqFOGHsd/gctWUYCixt6RxncZoDaA1EvM9nMT3Xz
JiLWL+yk/hrq+yYniBkB+EWXNn9fmpItEgX56Onfj/Ff63DIjQC/AcjJZPhUh8MhN+vioticwLxC
KMyCxwkuRHQnRltEK6V4N+avqUoQs5+W/aSdOmGry7t/n4T8l5hOQ/KKVA4sDmi3TzFdWExGFzUw
btPxkZnfdYBFl8c5/DWnwDBQKB435laiozy9AZ0OhEc0LFcK0tB/ywREpzCxDtCsWNR4vwr5/Pvs
/pQNpXe/gS5GL9NYsXifhkhHT3MOUJtcZR5BR2A9uFtzxfAXYM02B+GZX3GjxSX5i+P+pYOqSmgV
bjg00tJ/EJGL3FzUvBWGI5ERftijrUrfNimJv0Q+jDzIQqE2klV3Ql43lVyQme6iF6clxCGnRbdR
39x6Zd8W7Ir9j1oTtgGE5pQs8DqEzPZM3nWOjDxL2L/nyYzPs0VaHq9p7RDYXYgJDH5R4pKfVciV
9PbRrkQLD3cULf9m6LjVB+eNsDx16X1HFCIAcYuHBizGrST1LaP5DfNmR5DReh2Ge6k/zUguVZE/
zuyIHTBYSkaaI1IsMQru5fRq0FIsK80C+emFZeqp8ZMW+KsMDcrU0zxuIzP0yr7zGqFh8b8vCXfS
8W4jjlvM0/bwdIMAzQHRgSUvT6ON/kwu/mJPLvRjLwuYXJFK30+IUJhQOVpVtVFac1pSOGSAEVEn
RaTGJ2VbLUeyS8G+RMOftYK5CC1ILOGemWAKqbxVuicGR0k+q9mw1RHsk7xlWXkqT+P82GtYu7c/
5OwSr8wNbK3lSqaR+GPVUi8KfH2FYxy1Di16pxIHr954yka5KwM/Rxo837ylOdEjydTMfVTnAjEa
RCJfpiImvD9tlMRuhcUriwmqym2sXo1Et5UWLhmjERTsin3lpbwNKUPP6COEdgivIczFG+0pwgN2
NH6awjca5Cy0szOT7EqasAuBNjeacfliDv/ZVKKdCaYITRs8J/4QW6nqNJgjmgsn9r21lbJ60Y1J
6SJxCEeZOhsqkxv0ojXhfaJZXUF2/uIM/tzlaK5I6CaBz8Am/WO7/09HsZKVVGkEsBAtIgkU0wTh
UQ9EF34wfQ1Ye4XmD+UvJJ2l94IUUr0q8zfM3aTgjqjt3+fyZ6NFVfAkYDkR8YRAnvX3yCJJxMHs
gom4sdmLMFKQAK4esWNN19Y5SmhfHO5vC9dvx/u0rAYYkgZFWhS3J9FedufWf38OLKikXzAB1jjh
9yBUxSoNawtFx57uD2h4Uoq5OMYCyYPxk0qslVcvy1d94b+0btbdAZsAEC2YQuprOPqf26gufQZg
Uv8Q7OrLtdaI53oVQjemRt4+UljSqZr0amTnqr7KR2PV9u+795et8vdTWOf6f04hjsd5jA0xvRPI
Fjg6PmUbqglRcKT0GAijQ/htaK9tSMbcXBU0Raa4AXFCmjN9dWvXPefTmBsiJAdkZNFvRFv693MZ
BRZsIWM4xADvnYaG6VIQTlN4Qy7epK6X9tcUqOSaFgWqcm7zx5JaWYsL6xej8pe7b0AaQspXWf0v
Pjax/4yKmjUjQJ+huKnH2W6txOkeYje0QOZY5lbwG6uwwy+O+ZfniJ4EKc9Hr9qQPs3roWnFIcAs
4q4X9zQCKPsn7S8atGBCy9rHqPDfl6hrf7tGgKHyBvQel/kZ6V2mhjljKhaQi/SwfQJ4o7jh/Ujo
zxgoxKbhsWoztwupooHtrlTZCsUWZKJxDoyHdELQPQz3RnvmSXELxFNGNwr7QxdQBsEPOAhQtV9s
RUh3AWbys4b+MPnxRjuyGdKskFBlA7cWu5J1PrfW+fVVto/DufcLr/LodFiR824690BxjrfE8Svr
UbYS67tpuZZkvb31fnuVrHJPzdUmiHb7E/V5/h5brAi31r7dIoea2O6eXM25nesjTgJezFtvnvd2
9t4tf7EW7mts3SL7jSPc3wvufeTcQqRBp0Nu57ZxMh06fXtKDZbpXN6rQ2ozDlsUSU4EGRbNURuv
aQ7zw7B/PG/sC6aqgts9C/Zgd65PqdHiEngTElXv02E5IMnVT1xaDGdasmi07lUXL2OSje7Mzggx
a3x9g2YNk9ZTXWNL0cdabnQk3YWWLX276lvxbb3K3OXNLl7XVuJRLbEK7w2rcV6ifXz1dvfvyPgg
fRJaoMBfpY8LnfjXcHiP94tV2xjR83voolLAsKyv2F04QdQcuFhGbdrS4LOHQ+TkOBjjQcK7b/cd
LYW39r32b/Eec7RHjOXi/XQo35dtvI/3lLKt6YA7uffR+7bv70ufseArpU01ycr90HqnUpX75m79
4Hwdl9z271P7/j1ysMvkpnPDYg4Wuu/vFyvik9j/ndwHZsi5StZuAsWy/mzIBSATZWdO5rzdcvct
5m7e+K+1z9r2bf1yxrtjrq/ld5XR4ug7LmMXuzjjMUMqvn/jTDhkyMMduzevcN5Cy99Z9zuO5h22
zsFzSgu2+ttZdg3vrbbCAxusQ+PTWu7e0BmlpX9X9M9RqtHplWCA0aCJ6F7UQLtKgNZ0NkvUr8Dn
NpTFkBjOS+oHhSJ/z6CAN1S/RVbXet/MFQ2sB5XSXzXTQTQMb1OyzI0mCikrhsyVzc6h8ERwPBLL
nknZRPF1w0JcU8KS1vZzoONljyMFnYg2p3M3JQxKNpDjU6YCg5HIqOghpCVId2l10TJKffNk1amK
peplib+v9WFjp0IkVXSawdUPZX3wUVWRKaELqgGvU7HMifsWi1QGKbvLnaMFuNIh7jlt7Io+wJ1K
5NZi9sDzJT/vYwLk4UdfUZWNqciJgquKxXYUnZbOo7b4aqB4QbSxQlrCNS2AUbpRciUPzyu8divL
UIiGVye+7q6RoYI1O9SZDfSgjB/IShxhQuC/dDeHPzZdiIwyTaymp8htvLAw5NKpK2qn6QxLXm2z
6XNoU7oPW3yNF8nJUDpOxcJVBS+/CyjbVnnnos/7NhS+Wb7UVGelSofk33lFLF8Hw04zDpMcUMet
xl8BNtV9BAx4I7uFqdxUtAiLOjh32MCP2DfXIjH/KPhxDPvdMJ0xzR7KApkccdpgKBj4aomCQCXe
D9WpXO0/q+wYRRvZbwKE0wJMJBaauEuUUy3BMbituSlOHJ/Efit6sboa86BSUPRoxBECVi8SNt31
oPmQUjzzXqHxngHky4nbZ+xmK7P0ClFyhvhJymWna8WrttAFWUXx2fgzJdlVLSucjGWyPNVegxST
XIDS0nYFTuW90tgNZZTRdCX4vQm5aQ4Trh5/hNp5ACuBQY+f5PHDTGv53xsVtMu/hAUwIAkJaNaD
51m//5/NGIGeIlILObsrXiqncjpP9tPvqFTsjIdkN++z3eJpL2iduJI3u7I9u6Ob7bJd8Drwk8Ud
CoFesVP34l75sf58+D3Z5b9Un0+ILdkXttWL/Np5tRvtqpfSRS3mjCS4D43aJynj63xIbOkIaEh8
zvCi+q278uGvUNtd3e85GDfNwZHMWy6mLd8nPray30zXtHu7didvfZm+vNf9bKf7xQ6R/l/yfvKU
HwWnnlzWj1Z56f7ATy6e8tK7+EO/tG7DxUZ3pIVO7XYONV4PqxeED7O73uV0XiRPdBUHc2u3Z/Vn
J9iz9m5rf6HGM2wFNic2McotdsxrYE9b19jESd3mATDtx8aZshgCBnur/dKnMHSuQQX74JZYcWuf
Pier6LqWpi6qPx7eoK5+oVXuGP/7I1XLOKpWzMYo7wQOACziMYaTH/Pz9HgR3YLf4FVsb+tyDQzA
RmvtSNFUcI3Txl0/6AfShrbkP9/pTv8temvQP7TFb4DTeKEz7dP/t7FstIKt8opcnXUZLFxtnfuc
j1qX6ukZHPJD4gUoPuPHxDdzW71IVFz2tYPEnKu59DO85JfqLH7lohzlgAW+A9bCWRcH0wkZgtBt
Oe/1Stlb76Q7xcH3lGW+cMrH0OVk79etPrgp95wy71TXMXANWz73nnRtXMJ2t3Z6r3LlB82dKfdb
/M+1zBcKPRfaIeu75It4WS9rY5sXcH+EF/olPdLu4qVe2A0Fe3d7O6u26r6ptuiK7DnrSyMcmG60
rn+GW/VJ8yRHcQyPloinbFtf2c6PhSd9/A3R6wM7Lq9gx46+XfhbuM/9YWvu9F2wvr7xd2e9GpDW
LI2hr+6aLYLjO8PFd8hWd6EP9lBgqvDe5SAdMi/do8HqJvQZwJNC6PfaI+2OffVx+M0bel3X+pgI
Nsx2dM/4fsFbCDUOZOmECsfo/D/nsZ7Z0Fl0m3bdG7aQOzordu1ornafPMe+wRCOSKpgOPWy8Sc3
/lmdqlNoizfZytzSWV+5hwqr21yb15x/UZ1EHr27N74rbua2opO5du50vvqce4mbe92juEXx621+
wxPUz3zkp/jV8uq3LKGb3WbXb6P3jG9F74FtOKZ9EO9113AS38Cp3Rq3yTE7zofiaOL8squO4kGg
j7WL9vNh3lZ+6nV+5+ccl76Ku7wO14qV2RUdhfNV3PoiOxNXIB0VO76IH+fb2bKjevUueGl3G7/m
l7IXfNkbXETVBpfqhQMe1K5Em4/CsuPcnwnD/fVyEv5cf5+3NGRDy9hpO82J/HKru9NFpejqxs/o
DbgH03boBd2MnzjXg6d34jeWJK5J2an3mrMuVNSH0OzaYWVow763C16p1/DpqRe5iWs+1w8M88e/
c6c9V9dmvw5/yHCXHipgDCsDgcwxBSzI4vRQd+M2O8L79nU8+g49R9TdyBduCSM/b+XnaL8O1zpU
hdvZy1E6stFzMf2ZHqsrbiMOV10zl/vHPcw5GX7+PG/HQ3/Y7Nq3VRdmh8txaCX2MFqmi3O3L3yj
du+1z+w+PtTgr+osf/aDVKqj0F9IhChb6p8INzXW8XUbL9OVbnvWg51yhRcspCoDnrHTLqfuCXfE
rwwM/lbi+O2oa2X5PxteQfSFTlVf3EBOuQsrEbht0aMC6Pz8995KQvtpb8VTSYHig2ENu6tB6vn7
ofohksWiEYu7lv002+Wn6U7zkGbaTT95uqkbWvUraYkvt1Yn8WgnHuoeu8odPRIZe2Y+dDb+wHZ9
k1yM+2x07PaDjdQh+FDkfSysp93GXbce6qguwXC+X7Ob0d94OeUqFZQLqfSW/ZntdjprTv5cHtqD
jKXdRT9JI7aNTCbQRebJBAWqn5BaGw/CrvCJSqpjdYwfgtOATUZhq/f6qTzwLDwOnrhH3ZG8qUcd
svb7RxIHubSrBxBO2Tm9Ulo55NfiobyWV5o9xbk6j4/YLsyPKif80D8iKdM+ou99DK83fnQf7mPy
udbpXMVen11s03fBQ/bUvwiP6kN6pyM9/Jq/5C/CUzHbVFGsIuIP+WH8YVyje2FfMLmRt2Et4fUY
PqTn9Nw8igfxMBwRlmiuCC+kPBQkz950rM/5eTi2Z+kx06xmb27zh+g1e0wezXv9nlo5l3pP1fwW
P4sn4QtE7B99i09TQvlU0EtnrVcWLSv/F2XnsRu3lkXRLyLAHKYkK7KScpgQsiwx58yv70X1xC41
LDQkPzg8u6pI3nTO3mvfzup785i++C9Zv9KqJ3i/ZxpZ8bQKH+Wz3py1Y5S8ysYxpYmQP043s/lT
H+d6+C1vRUVPjXlVQ8N97fzzS6VuCiUyPRNAbYaGR05w380f2vTLCFgTmphc3XEzI4vS28ibk3r9
7wFyXWc1sLIiiqRAh5Qcx93V+Cc2Rw+VBrJ6mjqhtsJNjeEuZxtHstKPpTjruq7Mqy1zDAUn0xAN
U7uqxflCjw/bT8UHkmxyjqfKL59chho3GcDYw5Takmwnb+riZg05IrAA9w46vfJ3sudYHZucV7ad
uLKe2JDrUJhR7LB7E86SjLLibD6i8K1bsO8bSeLTEESJFgOBK6qaVYbxDEiVb6cXkuHTAUkk28l8
L2irPtjAijlByDVKWzpb5BdsLWg1OXRB5sJRey2rTdxdzGA7HEOwlMeYIE42Ey3dCBtZS3vpFrCl
RozhdB+bAKLtKNxmwiPND7A3wAQC0YtDh2bnYICpWkfsZha9nFOtJ1cOWC8Y7CHqj9ZDnjqoR3qk
rOg32kOcu5j/zENxFu9BvunvHah/QMPI2xGp6K5pHXXZaeWtjsC4g9FWJMvSatj8u5yJVgCdVHMd
TxvOabKNF4OeaS5v0nSvkm9pPMzzke545K9pJo+JV1FW784AWzWJRdV6gfKmJW4/sJ7pB+3YtfRo
V3K/5q2DDqXT0X+MtNif0Kg2nZ3eSDF8akrVfbRl1VDV7YA+xbrp4XnCvDua6xBK/wPtl5uhdYan
mTZJ/WrkP5T+vkzGf9ZZ//uckYyDGABYo3lVZw2syAiiRIyO/hFVyRktz0BM1pFOMvPi+CR53XH5
FXcvTO8pv6J2N1gSaph6x2JfPMRn4ZQ/mYfMsosDvgAYqwf5gL2x3I8b8wk7LJBtL98HF/1ce+ol
OAaH9NG6GQ4TGqq1vlV4Au54pDx6Z4TDeByXlZ14OzKrLLExZ2svHqo7ixUA3QAj32s72ziMZ2XH
X4k5av17lHOGvF4GiY1ZmpGkBuGW/4YlsYxoIP+EkqdyllDmgrrdw4zqHlVxV4FBfC7eZIul50iy
GlaK8CDDPz3SbqNyER/8Y8zB55Re5sO8M7xqaUdGN9oWyOibv4+t3fAYXiqWDEDjdrZFfnSXPERH
6bbFQhFn++K+fFwWk+hg3s37+rE71KdS2QwH4Lf6Ofz0D9Yt57vgJjkGx9rzt+XW3+pnK3QIEhkO
0YUEDd3cprfBxeTN30k38yZ8HPgpV+0mPnHZDxHtwP1IjWO0VU/2KtFlV7lXf0k/dL2/sor+frYk
Cz84+YFLZdmUr+Yw2EpVmaTViNelsOlHUpXFfOfIq+kEtemZ3z5S7Z3t2/s1jDD7146z2O/3j0O+
OjnvB6rqdwA6OfdlztOGqBh7cBn6bDJNu7S3qYPqzX7YH0Vsa57gTnZOUfhT+WGAfK0r//gQ19gE
tZBxrfnNeHTZ19r0FB3vTIlRYAF0vN/7zn6Mnf3h9Jk7D4PtqftHzZ44G/Hnjf1xOTwdfOqnHC/4
ojz9VWKlz2m3druCU7mUQ7kCkc1j4qT2E2BbPlxsYwi1xw2FY3tc1bZsR3DSUufZsB8fHm5y57N0
Pn3nJ+DLtx4UKDcYCdRVAKvg1Lom8khRrZuT2s2HV4INMBXID4q2lUjTpl7oM8Gv6w+ZShcYy58u
8ze41ddLL5tPWcXP/c0uFTSi3A9TgIR3z+JyFvqN/hbQSn2tOE69m2/sDomYDtjunzmDn4KV5lE6
ox3Def1IEc5T78U762ieZWPbHfJTtR432Zm1AkLXTekQwb0zqZZEt7Ub3tBJeY1cfLx2fqIz376l
2/FEETI5q/AojgDBsTKFJ/O9eEHcd1t5eH0uOovDUfjJovpt071cclrIy65CZOK5mn/jWZ+bfuxm
TNW3ce9g7tARJZ+ljNZS0tzE2a9/z2/XrSWDNuaSm7m01QwEKVetpaoUx1qPq/xQEtJnLBBnSV5a
tKiwdP112v7/r4ZuD2KZQU69cf3psGYbU6XKIC6QE5MWsChhjQI6BGXlUlrLM/7sj3+/5P94iImf
RMWiIGoBvWlen5hiKymQ4heHdLGY5kckbn6yGuLV2D+Emr6dNOrsNFURDuZ5jj3lRut+6F5+66dx
lckXhrEi4uJA8HN1lXM/GDp4GcUBW0lrPggpVapYod1F4fjGTAp4rOIngAuHfn0r6QshJepf5dRA
BUrjHibOEKD4RKiiHOukpJDL4Q9jCBLceYYx1X4QKP2VL00ndCyby6KUbaLkNpDREydQ4Si+IInE
mm6NrzNrANWVmBDzXseyFKzFITgAFiO7Vek+kvmhZzNCbw9pkZzciPmN3GRuOHc/HCek70srIXzo
8EydOD6oelcLQidhsy4nlQF7jC8mW8d1fg7P6k4/BLvgntVppyM1sXkUb//9UCyj6O9J/O8XXrrN
f5yi41as47wQRY+VHFJXKzo+V7z7f5WV3HaETMteigkUZNZVdXqYU0Musn4+TPjNm3ch2IiLAtzN
mr2F9oYQNU/CK2mu/v3pvublPz8ekGt9sdZKjDIYN9f94jadRzPALXUvU8nW3uknUAlfqtr5rnvD
qEFTlOLrWqZEvVTDl/+am4bScLYxyFXYqpTdqGLuos1/v6gBfiSU4JBEbrWV+NKzXGmrwNjJ52Hd
fma7YidwWtgUFGvo5XKabSim5ZvuPFPuwsS1Wso7w3by4k3xC840VPXXYd+udRKxwg0ZNDg5/30N
vrmr/3sNWLNoX7OTvU59HVuVfgWQ3VMl4uqNgrUVWyshYOABbRCGxE2HjzB4YPaRyi8fkIYCUiyp
MVEN+H/fi4QSaIGnLXMfvE3578dtnNQ8gJzve2NGoVz9TEgiHhP0ApFJIeVNocsnn+oQis1CkYkn
Ww7fgkxeaz963pcn7q8n4+qdXI24UW4MMw5Qghap+2XrMIW138hOha0pTV+pgeTDx2SxP8lqXC3d
qiC4z5howP3ftQRTUkQo0SAUoR0xTq5qCYgaNKWLLNlDwsR2Al8Fhy+8JXhDwvhusELiDTp3YO4b
Bdkp2pcME2GiVI4QbQKxcNomY5NLm1t4r4PI7q36h63el/74r4vFMCK10UAByQqCU/zv2zZLoz5b
VB4O7RrzhuQSnhUlW3Pe6dYple2K9APdm7KVjOZDwEDdAQYpbJnKPx3jp2pFe5XogmF0y8bFXMgJ
GoVzIXsq1UqVIA0vPAPLWSgniA02RHe3Xvok+U7aePQh63ybpE5AvZecJdmNlftOdptDgT3nUFGH
38uqgwfToPNprVgzpO5WwZglOt0dhVgJcUKx5qRJjA2HqNTB0WVwcg/s6Ye59FtpYhlpf16mq2eq
rP1ZYCaXDuVBIE0JSw3AhM1oPagDre2lq+1pVPo6h+uBN7aUwWe66iO+HqoQGTWK2J3v+OPQ2tDf
JQJOTu0YjtHgEjKVNoDypk+5hxRKVt1hatalcqDfXAOqoMSxGpAQfF3ShBAMY92tFXaJa19cQ205
ZNM6qF0QNF1h158KmG0WmejJ4ha2m4KJLlgpGzjx03uAqzfCu4MDx1mYLHhBXqA8+ycBDgKR0NrK
N7d4fHs+j+poj0V7k8NatYNupUlnkqPSoxb9n7KfrwsrM1+IFLkkS7y6sFoiKIJkLaGeGWLzr5Ti
Nifa6aNVX/ThY/wRpXi9+bx+wavNZ5rJbTgZgPFqjJg1pqIBCSFkRLvAOBoz5pQGJ7xkrhKVur0B
eb96rfTfs04fyyfMk5ZOyZYmilQiJcF0lw8/TKRfR8RvQ9JkX0xuJhuqr83eHwt33fUZ4SNheVBs
+CX2o3G39D5rN3YIELAH2rztjgI858eR81nEV01/cdH/zK7kooWwq6WVSfdO5fC1dB2JfqDLV/Gr
RfWS0YlMqapTw6MqTdTt6aujd+G0bc8rRLt7qr8Ueyu3dzqXPCoOadGRP6Vv2K3V87QeXLysrHpL
IwObu4NVzGF+W1mc1zpncDpa0LIj8rPPu/1n6jx2fBIoP06wjr6+wv1WxE0EjW4b3gT8reXv/fs6
6tf7n+VG66DC2PorIFev9ediMMh+21j+/aOHF842+ALb/dweMFrTW3zmLGvYr8fKfiVN6Tivy3uD
8+rsIsdyfr3ST7bP99j/2AY8UfbeQ4R2gUHbT9MaRcIBG91lfGx2bw/dTnOoLji0xG3v5ofhIYnL
BHz9NBj4h5ldloLC15//8TTkuKoCUH79/dKSFx3zJt1Fp+B26ejXO1DW1PfbbUw3AXrejiy2jfha
r4U1OXJ0/xetgHksd3TuaYzTBvUIiqPvkPNrwoh3yYb2Kz+SIx3LlbYud/5Go93aewZtY1gVNE7p
hC7/6/Ib3Tp+E9cW1UJmZtp75tZ40+h/aI/xSjrKLk4+ftCqXCsfS8My52dLZ5Bm1mu8krdutA43
/77N3/bXy23+8/pc7TtUo0ux2MX5SaNfSygcpjfBUyEyqK+RT1LSJh63OPTwJavxulef/HLTD5tZ
/GGfLy+vc32fTOIOmBrolJFa9PdCGhjtLAL67O/ZVKjjqyC53Zt036D58lVXoLXckijWbpihQ2fi
GqrhiqMPDcT5pfrhBPq15/72Xiimiyh3teXw8fd7aQLF17UE6zJs2J1ElLUcleQlsIqMr/0obibp
ZRaRdYDwrwkGX4yyff8R1qYXMvktzOw4uUnle5BiUokPMxXXXfLKvLzMkTUtzWZjCh+TAN/LR5Hf
xVgs+XvzRzWS42Yk7oQz9d/3+X/NirQh1KUjYpkyYuu/P1MEuNRIrEI6yBv2u/q6ZG3E10df8IH2
PISRTbLrDv2t9amupczNEfcTdEoIxwV5vPFDmU++Linw1P31bq5WEb3XMlHo1O4wyh8gjZAnu2Ky
snyMhg8pFCOZjPWUpoIwv2EXP2Bz7KJT1GrA/vkpzyhbGhmZCFo4P9tFuA+ixyUZqSEsjaUZIqgo
ktOklT/NJ//rjatLd0Wm8k1e99UpfQbupydG2D4En8jdVOLhUa2tz+BdvC4nqgV7GAvA7GQv7U15
tFx99e/7eH0cXi6cii8N5DY5gPK1srgIotRsTCM96Uq08imE++VxAYwvvnfAgf9+MXk5414NhGVj
u8AKedVvzESwSA00rkY6EMfEnmx+J+RR3iMhgWd51yaOD89jx8PDCIXiuTcip1tCO51uVwSuuO0Q
Q/zwjpb9zD/ekXq13x7MuaqHMPzi8s7k+mjWQ9jR1GP8BKyHRq6ucZOt4tDYEJcZTts8+4BWG7Ro
mthuZPOtEL0vZY1OeAHSuCof8rH44en+Opb89SZBb2OvwNVgYgIAqvT3WNOmWlamTp5OlH43QmEj
HLS1Xe2S5kIVG5m0ne6QgDqjF58T9EIwyl3hPK26R5ndieSSHsLOgg6cE180VKY+v6OuiG4l+oui
eMVgpT+2QhpNXmb7iiXQGQ4+vMdTeUtNP3tBCSkeyn3k/lbsns3P7099q71N1DhFlw3u8cdh8W2V
XT6xidmWYgKa8GtytBnKtdhKg38bPeJMRg7Mxmjb7ykReNndvx+Bb5YDTsk6SzkMT40+AY/m31fX
0MsY4numn7AOhyGRfbQYPVkmAwciw572pG/BrgUZ1ezouWHS76vtUP+wXn3VR67uMeNBkSjawHf9
VqZsiq4wtECz7kNEeA30cFv+GJFhnt5X0Us4282FwTmenMKzfpjKv0UncQG4xFTDFg+eyITw9wXQ
tbBFCy/MB3/uif7lhheRW+rhm5iVnpC/qjpEprR/b8XJ9luR0DKYLTrkGHRZgfXRdUxZsEbrOnN9
6Dx9xIELtzx8zkwR99FI+FLymi8OeLiUPrqgqmsbexwsiDXpNkiyY1H8dJCGP3s9shkt1Hstw6IQ
qsjXlMNImsPRFDSeW+lQs64HuVc2+7SlZWqTqVgZdyPlKGPdsBGI8m2AjNjY9ZhGQ0eNgfs4AUdJ
3QM5zzcAKw6JKByfAwL0ktck3wBrihqYRtseciJO3Ik2Kz3aBUDlSWwFhYNOJLS6UkMaKMZO7NaN
fy9aGO7WHWyIabotrUdJ4aisbPXcrfTeluZTbGxHhMVWd+yh3qAEUVnTV0rgjiDvy9/I3bYgv5IH
9RLGTvVsPdBPDp/k3wVJ07/mp7BbTbSryFQX9uRaZjgX4Ex2jk+ZILqNaQg3K8PcUEkwNTsovEG+
N6xzMJ/NFk1PskfuPUk3IMeshjd+1GcnQGmb30fRFuxFV72FwC+Kbai+1TVxyeSe/SLy2gJfmHjB
6PBdfXX+p+a1tNa9tdaAzYY00Snxr5AEprjz+otOQLz4K9Q2abH1Ja8nWFOHevVW4DidNpXw0Svk
dW7T9IiMfKTF3t+D/ZIRekm/0DzM2karavK6PMH3ouBDyLfTuNG4j5K87eVtxu53qSbZUmtXtI6V
+o5sVp9K4oBsSMcTtkO4bOWur7jggedunfvwN5y6OejErLYOPmjrLfwUGyb4YDXn+wpNEfYu2mAP
+dFH4SWh9X9SXsIAbbUToW/X99pAsYOwz7MMRRaVlHWfo7lFhkQfW3ICOFHNE/cefpBiG9ohqtch
/7b8ZAmbTgW/c5JaF+eQ0sOHcLNqpaq4N+3xRfdXGJPNBzle/v1AeZCjtR6tm/xZxgOg4dg+pAjt
KGsihbpfJDonvVxhTYxdadqYIoZeHN3rmro6koLHfiWup8GuPeuUqzu2i0ge9OJATGVN32lY92es
kjnbo22gUbpxBHnVoqpjlyR7cGl4+DAZwv/IEwfQgE/vsHWMegOkVgKZq+6k2AHoYUaPhOOSVmtE
90FPQOeq87c1AVgYNRF05Ml9O9+WLCshUbf63kwwg0/Pw/Tc6BVBzK/++By2F+4P3z0FKMXhu8Gh
oDQ09o+BuZMYpqlDvNZKWOTQMloS/siE++PI8xPbBkvZZxR/WcMyl9lpQEASqIcA2XZ+J2orhTA+
KmmUgCCux3d+jVdxJftnJbXHxxIr/UATVTz5xblkjPgrwvU6OjZIMUJxJ7Ary2qWg32JHYa+qgax
l523fG8Od4Pye6r5sLtwPvuSO/La4S0dE75T3cPzIDGfjG70MtzHHBExZiRuPGwRlfEtJ9QwIg+S
sxm8dOa6jDeS+ehzzqf1p53qziVYp5kB+mnH2TjUCsAoVdokEWrA2gtoiw5wptf5CE5rWwvbhjm6
0Y7ieCikh9pYuTF7HGpIVnOOWsDZKGvnH5ay70cD1hM2eYuEAdAmUsW/15O2UYqgrYvpMqShXZQX
o0aviBcKUokAwiSienUrmXaFoxisXLcL0leTipnpGNVniKMH4JnGbDiHRwkxPbPhDwv+cjS5WmqB
I5m8PdZ91vtlT/7HET5S5WyI8366jGQ4SZsKW5C2UaqnINglM2o23CnoiKSNWb3Mxa+5O8s8qD+8
h29lr+UaLYGglkYfFDjE3+8h6fsmM8JqurQzYeL7sb9EnWkb1kUInnwUPb3qVuH53y/6ffu9vKgh
Y1tgpyNrX0KcPz64rApCLmDrO+rH1s1xcrH3O+bn9s7XneKV1qgTHOFJwdGcQpbxrXUJXOEQPM2/
//1Gvmir13cA+AfaMlKGjW+Uy6azMn2CyX2AXPrQJg1WH3Vb6scQgE3ZqqvMZ59HFscskU0bnvtM
cOVO8ozZ36pkOCVFvzdU5UGK2hc1GN6jsT5ICsVwucHXE/xWau1ZymlFgZQuqbeO0zam4VBb6sWP
5mcxnY4x8rIQS3aljJe4yH8ZGvNcC1o8Q2IfzA8RIsMWMkMjpje5Fr0Z0tO/rwF9sf/xGOoKDTNZ
tiAzfDtBjzlRBmove7JQXPpy3Kfl69CSk7vS0/eF7VZrHzVwAGkyPEqka1FaiBaN1w+iA9XZntD1
SMTERxCCyEijxGjNTkeExcT0Zvjp2h/bF6oMrth85FO7mwPSRZvjCDss48AXX+KcxbwKvdpgXyCW
q7CS6VTpHHzQ8RD0WMHmOIfyQUZEFB9NQqC1iewBLV5rymcOMnAmrKRH59caEYme7WqeylXdQC2V
oRxQ9p+HO8gEdqrDT6RrMqbxuuRsKWYvVrGXkXEIpnQIdevRJFhZpRFvSLCW3rXoUCzW/HkngDoV
YgpaVo2C0G0o4gD26kxuUcuym6zXpa+7UNIPoQUyRo6epqiwgxCjWcVhzmr8Y+6Ts9iyjRCkvTjX
4I1e27D7TaQq3qdRL9wmmrYjWwacvK4JmSoUGIqZW7U9nvEG0tunDh5Ymmo3l19VP3di2UkscavM
vQcuL+5oR1YzmQOAWW1LBOMGlrU1pE0kxWtZPOldvRI1yAn5ZdB+TbBY8zxx1UlxBKBgc/FRqQ2M
BlSH4LsEdmZ5+CSMW0HGQFLXe0l6WGDxdfnI0F6Z2a2ibOMB24D02GNxsBIZyqCybkQOqG2wrhVO
1tlIsmznqkYPPTY9SSqXwGiIsZ4vgSo4A0TDvMJRtxb1XQyrpaPhrWj1TzK2/zXPknOiS6pMmhlC
iL/nuHCU/DhI/PbQAXCdWw6VKZBAbVvMbxJbhqRowBwi5anWmnguCKgQVLpFgFqKn97JsuJczzdY
5YhrgIIs4dv6+53Mcl4X9BWociSEXq9K8IhZyuOwb2Hp6aQQBTdTjihSeDHjnxKHvlV4mHQ5gch0
HpfM5evMQ6keiniOS5QXj/ElwRHlk8V7XyJF/aGU8xVd9NenJA2TD4llnUmFWuNyP/6Y3gVQExES
5v7+qN7g9gPXGe8YpLTN09rW7/PPVbMONqMn4Gt5ekiP+XHwGgjHP0xs3y728jagFICWV+DNXAtu
4knSq1nX+vvWRS3iqs6vDAW+tXnjDPVDU+H7VuPqta6OrpKVaEYpltO99/h8PEa3r439K7J3m8R5
Wr00u3Dr3A32Dx/w6zx8fZ1lmRYtWjH2ENaVCjsV6aMrY4HVwnaPawy+0eq29/Td5t1eHfaOc6Pt
Uudu2n7e/LSz+lYW4eMytUPzpqj9XSmbQF2cJSqv9+7x+KtxdrO9u4Wav9ojQObrznN/uJfftilX
L3h1fVvZHNq00Yt7XHB2dsQaTQMaB0S8+fcLqd9eSJI5r9N3RBtGtf6L3/7Hs0s/0myjtpU9jJfM
RUgsSf3u0JjnPXHSOaWChDySMt/qA4qWEftdp67K0lGo1UILg8tX6bqtypd0eCuC9968maD5DvFj
IqApwrgUTedEA6nIdFfNr5l+M4U04/DbmmXkmt3vOn63ws8ovZ9N6o0FC1jX//Ahl7iebxMRH9My
ZIP+EWj2L2z2Hx9zmsidKON2PiyJLEXCnGyae8B2hs4xgC3ImAs3ft17sA7vAao8COdieIvl9i5L
Bw7JybrLw81sDY4UdXYkUDKgj9h/5Np7jdRk0BKOssmuGMOLIsbHY1V6XfzZhZ+pFLKD6hxlwBE5
2WbYIcGg0mMu2yBwp+ECTp4Kt9IouXK5Wmy9QTOcBHNb9GdNCyEnvA2V8EqjPZYhXo7KWQBwa5G9
y1WmIVrfy+Zdp99Y0CGQtLC0y1u2m7cpVgABtuxcgEZafNzCgK6QXm+BkKCvpw4/OstVNnrykOCc
hMKod9K2x8Y+d6chsO5k80Luz7F0qmlXSoLD5aktHAbEeldUnLCOlyOm0gw0d6A3N0opepzUtiky
py4lurGKtuyCLqU4/A5iOCLqrcQqCl+U7bcjCT3B1vse50HgT3uTR4PjJIHGNh9nVJR9xIlXykdP
60Eey+Uh1S9GPm6s6KKrXqPgipODu3kEOR8HR13rVtlb2vIORtOru2e5fROJyRKjp6iGoSL3d7Vo
Or3yWYz+myLoXtrIuyJhIxxrb+Fo2RM9dz3fzhZ2xORDM994TKQHVBTzQZMe06llB8M7USnPOfWQ
4Qnn3gidM8n3c0WKr9lvER+yI+PVMG6MKca9cjPKxyQjh/4g149+dNMEx6a8DWi0B+qzYr1n3MRS
YM/TpDwRwQpKKxvAZ70NVgbPDIf23vgdEjqVy/VtqCfkavWHRO+fteGpJajXaC5RTEgOhg69vBNM
wS0QDKpKiyVGXAB3CgVV/zD43owvmiHWUCVrIder7x1W/mDeIcndhCVunvFZstihaNQSpOgp73nE
hL0oKJs0yh+iHEEJPu8yO6iTYI88WmoGc04LkAdPFDAESFrUxjJrI0Xitvfj575LvFpV3CRYD8Yz
qQ9GWKzFpF34AoAot0IOvLWQIq+aZSfP1rB1qDOwAeMY3vJjGWrzpa13dSxuNXxV6rglrrijZsSm
dyhg1Q3WSRAvqhWeUj/fZe27YNJSrE/jgN+3/IV0wOmLndLd1fDoBYaBNuarDIKWnMyrPvT3EhDX
HEJnjrpihkRRjT1CHwX/Rv0MRJ+guuASMa1RnIxkCl8GB/y0NLnW1CINDG8mJ1a92gX1AWy5Q/Qy
qtY3xR7EYzXRM2c8h31pw9t1mWTd/n3Kf1cRKCpfZbCDndfsFuhWDlmBfpDd67cGsTCAwuxaPc8+
j2/5WIGME/WbIEzuksiAfwWSVMRH53fASLNtYtHanoZNK2xinDFJUWxz/5VZzBaQ2ZuV28afvek/
GmhFByAJPdkbBuG/fsfOMC9WgWmuh2GNdHE3aLUrTBsr8XroJI1OwJEBbQTartH1lETRhRH9qQ33
aLl2AQKdsKA8Fu5D8zZSbkIz2syZ9JjJmW2WsEzkD8qsZNiRSSa7C8hOsvYd8OCMlN34iZT0cCYQ
ZtgNyd3y/IpB7zJoMaqstaJyI+tu7sNVA3m/zt8Gg4SU4sHM/V0oqUd0ls9yRfPaUtfgr3NJv+nl
5jOTooNsVeDFeJ4TbZ9FGPTLey37qDVk9tmFt5hPWMQU8bO23kt/Z02fpnysKfBrNGsTNfVGf092
J7Cy2UmwPZUimcgcaqZYdsHhbkJaqMZSjyM8UkCnNfDL3xgEHLUFZZGZd1EcbUt12EnDuAUhDWgV
K7pQeYUVUdFG4ZFLdouSPaegJLfYMfC8jtpulB2/qVZW/ErJ0bCzmDTVwXjoJUzKs/ISKcXGZDoz
p1USG4dSUTyydbzcf5PMZKcrW7lxZXM9ifelLhwtyHnIQIeBgTWM64KoR0M8COHDmAk7g+c+8n1C
FwyOr5uhx2Q/a6vEKO0sRMOJKipXCYQGBc2Kp2enssGy4PfrSAIfgHmpMMB3KJTZZk6Q0abQ06PU
4K2Md6PxbjEzxDXwbXHX9gnG6Xcxv4usZK0Y9W0/Kd5YP9dDtGkCaV2lxAZEO9XX1tGSe5bda0Ps
6Q0Y3Eyy+9bLphWjjCkVG5kyreoJsmZhh22yCX3WuAGpSgKOW75tOJB2+SGijiSWD1bPwGYUPefT
KackKmEYjgrOnAYKWUxmffYg1+1WUSw42ZKnasHtXM/rPqx+YXA6DzNJ1ASSgtudjdShCjYKIC9K
xXqSUEUJjfEo5RCoTW6itBEU9EAoz1pZPWj9WonvpuQyS82rVjzVxPeU8tYu29Gtq9QxKAkiReZI
e4bw9F+mXcW6EkiAArk1eRQc5PVItc4f0ZrcZRzCzerY7hGCv3TW51g/6drBaKNTrYeAoaoHJewu
SaNslJ5hT2ZAzb+qadgG240pgzEQzmGAx424jYDKwFCcYpgjUq84cUWVg/85HdRN3g5en2ZHwagO
TXLxUwo2/n0XWrtxxPKdZPuZFkxVHnp5L+XYuvuVmvtrvU4oALQr8FnM34ar1qjl+siVAOerYeik
EQQcJjg6QLywTi584p8ktjzpSGJ6WR6CZBMkPIT+8GhEALxpAZKCaadWeWxogk8td79CqUGaRHNq
Ve0I0tBvk5OcoMgpfpXpoTyr5e1Qtueh2jbt8yhtUzPYRMptm6I8wK05i0AGIJ904b0MrlCe6Cn6
/hIHtona6ZyNuzQ/qRL1fvxD/UruTqz1gTI6xWkMfVoq53R4CUtCjh9ZieLxqWjDi16AEAJDKC89
qyS0q4zJTXsS41MIX9+nQKI2tIihtg4iVCALflO5HtXtFL/r6S8Zva0+UaufboZwgcotXe9EaDa+
cjE7qsyAI5UIvog87xvSrjuiHcyqos4zIidZSjE0+CKAQ0GAW4S1xPLowV1gUx4KoIOlNd0Lm5EI
CxUKo948IfmZWuAZpSvGGtU40FPs19NOdA2t3BrteWxyVynuypF1S3X6gfjb8lNIR7atd0bqRToB
FI18m9xPBIGUZDlUlpvUVMIsVHV6siKLcRWGwEMEfVVr7DqE9yyiJjYwe0YUe6pDFiq7uiYTWvP3
Yw5RgxKIop8N5CFZ0PKJJq657IxUrGYZBAaCEeYnHL5Aqw9InmiL4kgagJMC08ajWnFZIoCzpg4J
i9RvhonU0WAK6pUuf4jlayKMnijUJ4FL24W7gNqyCCxJy/Gmvgfis2zgzebDTi9ypH7EerLlc7Vk
eJpOmG/kGQO2joG9V+yKrV1U42ociC2cX314te1zPx9N+bfQwh83dFYY8OkAWYb8lKkTNTfKcgrJ
rPBD5rceyy2+8MwBcUSrpXUDYRPCGxrAQwlq8VCo2bEU1Scp33ap+Bla5DMOFZReeatCO+K5nSLo
/5K2ylv43oo7zCtFfJznkziwEWAvmjNtZtox1rFyMFCeRWUCuJtuKz86t8MlMc/5dBgnwWUTmunH
GTRHprN0n41zMPzqhbXEOCL2qeAIQ0iG0+q0YIynaTbJKfRi+TENLkU+bRTmwCLZyDmRWbviNY/D
lTphNShot1qEgz/G1XaeunWQnCRhIMoFzyqbtbi1vH7U7pAcEHAh2hXqoIDjl2I9LPYb7Fzl4CWB
uIWTXWlPFbE1cnAYa1bNnAEbWBSL1U2pvP6HsPNablzJsugXIQLevIIg6EWRohxfEEUZeO/x9bOy
uh96ejp67q2SihY+cXKfbUpsmDoHNeQQHOwKSrBBkctNFOq8Zxsv5RLjj/WxNJM3lR8LLOCYSjzu
PjSyjwIoxFH0m1rfSfhRIws6liDOGJoCTnFDT1ZLTROyYvrGFLgumOJ8DyES6wQPOzbG66fnvIUx
Kg2eZR0k59g7izsX0Zp7omtwnFTpdWaiZB3UpsRHVVn1Di0/aojBwuPDpkWITURtDK9F/tsFDrez
4tbLxGCnsOCI27bjZh9XoxdP76ryKyxSg/SYUaY1w8PGBrIdPGc6pzFVbI5lbEwciOXq+MbHzCSq
16mq4K+NK7s5ZeX3xPlVZsOxtTZdGB8sCf8OmaI13IzNqYxxtkE2bbX5Js4KNwWCJor4UEj9ztF8
cSbMmP/ENvf8pxm/NJDquPE0o/X0SMXA1XjSssIfiD4JlfUofWL4l9IVG5f3oi/p1KoZPEzqISK6
SBiZR2dvMNo5YrJH+alRtZlDRImoje+Z6DUp88FRLxyabGjpFyibwTna0XAlxaBbDG/Une0MFcYg
zjjOd469tyXsgvsFaE37tsxgY8bUGeZ4Ikv1tbhMC06VXLiVW6TOM3jtJ2WQP8rEWZr6i6qCQcrm
FucAtd3mBh57xgAjAtJRNXMmVNhaIGXPEdYPBuWhXpKUleH3W1HHZkbjTjgiNwW+b1Q+rdP7Mdnp
CR7u85Kt+xmb4GX5tpANGMUhwKlTq/qrnmEW0JL4iaWExly0bvRnFTv9XApPo5xtSEJqpOMstld7
RdjwPZGpUxHklKvEGa+T/nWIMYxP5J1Zls+1knL3N2iXsI55XT3H7UzcRUVw4OyZQXyQ5vDUTwYX
A4xu1YA3j6u/Dn9KmzGf0fE8j71i/BjMziMfAABe9+OufXOM5Nwb6jEYREDKxiJ/KkfuruXNui6q
fTh+Muia6G4h50hIRLrwA2rdCdfwdqKPOylcZcp7m5P8Kn2DDa17Ts2aez+LB+WhmTyaJwdEwCi/
JJFDPT+JdmPAmuM3RnnoNfa6bl8sp16JYaicvorSQu+BP42er7g4xIT7WUZrDXf+qMz03K38FWZR
zPSzuVfUOBlXMmbpuuss22LBOK2+S92qtmW/NIQvPw0KkJZ+xsvOYDDUyt2wgJfIw2mIb6rSHSQi
u5rAPEYdAEyi+NqSbMKhezFLnsciIKaYqkKI4EO3cdpus0Qrs5W8KrQ/m+boNOXBxioa8dumyZ+X
tgRNKvbfeWVtlHFw0wV4YBjJHCFfPOfmMcBhU+bPxLCxV9dfnKS7ON2jD+x7a+avUmqjODDgIzFL
PjozOpIG6bBIqLOzdZ1b55I8E7NU33UrOEQyyhBlCwj9PDrzk8MACp7G1JJqg2Upmbqd+3rTWPqT
NEc4HSTbRNoENG0y6noIcKT6fMZAJEpC8JoJbC0H+1RFF1twYAJwnnF60lBSRdjQI5PZMkSvDUbb
0FK/RkKj4tbazyn13JzKnrG0u6a3rpoF04LYIyek+iShm+yLmXazabTM9+K96gQbG+fuXlafQlQy
Y1ARKmdivmLuA6vZTr25sSwMIhn707Hfmrg3WskWKJO5CaXp8m1yDjWANGk1+OSRkCs87eVouNjx
sYmtLTZ6b/I8nWDHTNpe2tOUdlMoKSnoQkf8iyXM/fQk88LFXI+KdnbkkwG7NziREppiLx2hqDEy
Y7+Yo0evTw7y7VRuCrKTy81I8w67k7KHZZGttHlxc006zc24a2Zt16XRxzrvEz/r2yc1WsCrstZl
hkO4socuHgPz3L/KJJgpEzVBMK6HRT5iir5ZVGMlWaA26IuQl7FDZ1FvOAOM2PrSW81Rg6vaOta5
lYvftDNAeZguvoR46xdGh59FS5IywjJoY5te/jaq1RDrK9vB9CqD2GCNnjqDRTnTBuab1ylrJ8Jy
MvclR/2sVNlNzA9FwVcyXxvRRenMu96SDcGVMjxo7PlWYnsKdjzwSdx0KPdGdy0C+zmVUWOoHyUm
gwOjceycE9vyleIrGEfqHXszmOEu/hqn51FZF4uf5ce8e2sIgdG6D3M6Frmz7ZI3ydZXozntJjrP
6JroBHhzXnrMWmlucLnFhCsD5DDHUHeFfNAlHNtMjBzjD0U6qUO5ngtshEZgLMgWSYR/SKb6xNP7
ykx8SSzf9AG17DnR0qe+T3dVYlIIOFyYL4EA30h7iQHsVEavIUo2drNsTAaucZeSmCiQjLnoD3Nh
u7E+eEM2PscyNm7fs4W7CH3MKfoai299YkpBFHvp4NTYhaiQ7LWaXq22xDY39DSLj9eYmWikci/K
aU6nTWTh+WelHyP1+jCHlKeNa+jKTU8uWpb8mcdxW3SgzoTEGQxrgvOEBi5rsCQSw4RqILci9Eqj
zzaOE4Sri2Cidxlec9ib2Mo7AjIDAAJ97aLPkHC+7eViEt7QhdpTMQ+MDouXFgZgMnAjQOvHXJIM
OZAfqRGEBeGmCB3PWsQ1rVxENLZsZevYuc6yEAbZaF0NcP3epmpnPaTM2hQK09/8koLTuRV7xIK5
ZKv+jAC3r6Ckx6br2MIfs92mgy1yyldNPPmJdNBGblmtw3Wv+WWtnUykBKSZTzUMUSCOFKA9SJ6X
yjhbevU2bLM23Obw37JKIOk27sLkJYRNec4psyP1tESE1ofxprKGjVEa65HyLYmtI/OlbIDxrRvr
Ci9/Q4wyn0Z8syDJNHRIxfzNlNOnIpZO9TDoq0Ye3mNtIMmvf3WkaFM0yWUwvxxL8ses49qckdzh
VlE7ULuka2NfzMAf1IqakPnUwr1BxqiXPMeScqbCxoNQw4LzkepSBAKtMdi3iuEcGfTta3kjSTZZ
HBp6FP+heGf/4eMa4p4fsEcIcubhg9++5J5GOrndpcUocNnELkRjiLtMUl1/t7vtbred+M1fHNO8
2xXvrtAVL1yBAPGg4BGvLS4/6xVv/euG6ycev3fhmhdCl3eF/Nrxschzb1fhz8tz8JndYbtzJ/fK
a5PoieHGuONt/PwR7rn88LHw2F19PrLb7eqNeJX/WXbg3dwbi+AfP39dfblXuO5tcW+xu8OjWazW
7SbW8bpjZngQ6y+e3flim26sHi+FvMhixXrxsssb+eOL5/4uT6waixJfwgdvxLz5WG5sk3N8YSf9
1YSxQ4BpfbZLfFgs6spPto5Vv/JT7Cvxg28XJsQ34V7MBrBi/3hK7Brx7bhHerCXxJZdhdMxXyRW
DmkZRszlRmwFD4QjJ/EpKM9u7FnWARdi/sHGsLl8J9+KJcgNhzWhYpt28qm8NGewwyuHmj8htsN3
fXU/nUr35HAenCqw5OhU7HCBOQgxU3mSngIy9N5/ftgvg+teO5efrLIrrfDJ5FkOFxbI0urKQ4nt
ZHN/rj9s9U++Egfw54cD9/PjY8555fiyezx2pz9t2a0cdf96Y0/tWFufVa9fRWNbGDiLzc1XLp/d
7Xzr3VydzmffONzO4oAJ92lhuix25c/uizOF0+h6tT3xbvFZ9hcnB1/89xy6/lzFCl5ZNXFAOFfX
rJ84OixF+D7vEu/6sxEf5lI4X28bcbZcN6573HBORsJzO+J4sJriQxv+8o2c83+/geeFjXQgVuYq
jipv45sxf+YNLACF0kocQxYtOr3//AxP8wRrhHsmX7Vj7dgx1x9OJHHgxAb9Pbk5QTYlVtZiZ46X
XEpI8rKI5nqJiSszqwHJ37ieIFFOyTnp6KQVR6tmFrSeqrM5XFrsHwu59oqu3UhL7sngsH2AYibE
exKuIvexLseA2cxwxym6a25qR5nuyaBfR7LlG2Z3IyD0ssSulRe7Oq78UrFWHkbAydow8QDQF9iP
o6spANq4ZRW5vOfmmShvnTxx+7BcqOGeFpbuUAG+MRDOjrPNTBSV8sJ9ZyWgDxN7+HJmKG9zAEzm
zdNPVNOUaag7TPwZY+GWrJ0q2h3yZHkizoiA6n1uFLt0wM1SOps4+JMkSJZb5yYgqoW8T3Kq/faS
9bFHJKhWXf8yJoU9bwOXhxrXRIMhIxaPR09b7ouZrxryzqzMgWMWPC3ZrzXC52mmTQIhdfrTQB5u
mE+8juQ1BfTPOqRIeduSVfnSE0yZjhmsplHeXqmCN033M+pfmcACF0i7ZJ1qPYkv6eBHSXsYQ+Ot
0Ipt3IPUlpUf9GIWdlNSwzMjdTVSSskRArDopRl+0hAqEmhx2ky+LU0PCyM97qQvwTKfeOdpCfLD
0kDXlcr3kdlak0j03b60snki8czPcG2LZVxh9+ZyJ5ABSlbGfvKVZVqPar/qmLnLeuCXi0gd28It
H/PYxTbOHWqBzBFIsivSq8p0zAZFqNsfOQVVocclek1ze6WK36k4ddeS9kjn64IEXVYaOkpAQyS3
WPq1reGvNtpuWd5M+6BB5Y8omCI37I5t/kVCwyrvdM+JhW80zrxKt0trsuNAF2RKIYdw4GWrpsrG
wOrc0PAoNcjk0byESq8mHHmmXzsg/jPmkwWKUzPrTmbHn5XSreR3aGGcs9kuHOhpx+SknpIE0lRu
eiEXR6TVx8AkMBrQujbtnUrLaoTOak5EdWLHm9z6QdY3GnC7mTwtMuUmZOehfanAJBsmsWXybOfq
emASqbZkBnSXtKTsnS+Fc9SHPa3wvd0na4vmrWw/TdIxg6Y+JFcA/GOownYYQEU0c1sb8FPlAh5y
DBUZ2kOZUrxkw/fUxLg8lBz67QD4Xwh8rnpamvGgDtuuPaQUjmrcPuPSswkV56guxolUVeYyOPPQ
QumL5Qi37dVACZcqxtWZcHXhag3rNGMaKB0F+iWQr8WkvzzLrtqpXO1FeM5EMhATzLqUCOtjWgZO
iiEQ3/jQcakr85medIPnub0uE3xidEsht1PsYv2dFU4rm6jNaBd06GNBURN1rfGw17o/8aC9OFp1
0qMDbNlMBpNhCFPC4DnCMCae9ANlFaHiBCb0JKiJHhTONgYFuxrqRKkycTeNvVpdtPINVeZG6apT
thRkATunmXdTSLuznqzJG/WzpvOUaDiUxuTjy3AKcrp6qvXEFOklqVVM7LVbmPpJba3aGT9fiYmG
DZuQoNqh0t6WUNATMLNn1jqrkL/xJdRaPI6cV53HRmz6JcZ601AdS79t0pdEV49MxU8VspTMjNbG
jNt8+qHTXlHHYJ3WrS8781nKHnb0iR4gCYxXZ7Q5ZbClMDSSMrF5liF+4vK73Gd734MrdoScSYyO
JpHRaq4+pw22b72lvZbyt0M8JIHPvqmfavwJGO8IgizB/EBUG7LRkrXgjw8oyHOkEtqjMw94Gc7z
u0r2keYwNP7YTO0tFAJ0gt0u+gmbFyP46hKNkMh3A9lMZR/qrAV4/qyl3EVh5I9/wf+H3ZH7ho0j
ZWzwjts81bfzhLTVHek9GuqeyCrOINeS2X5GK+JYWyUgXkp1RYBUA3W8Jr68BpxrioLpLfgO0mrA
Q2Ne273kmcuLFpXrSwbkWzF2t0W6Gcl0HunHMC+bHXzgBugo1bEgGESCUpTELw26JcHktOyP2Ll3
mAuA3a36aVqZHSZ32UZZGoQoTN1gw8YGspCcGn35Sn/GGtc7lCLJeIjC70TRVkN/ae09ZA0bckkT
XZowvwowNogkAv1+yB3lJpN7018kAhBgmfcNRiRTOG9lQ3+adM0f7sFDXnxpQhhAyWV/FQusTQKz
moql+Ir2iZBgQNKHaCHfN1RB/T4P3DT3pz/981K7HalWGLdhjuxJuIj9to/2Efr4Sl+FAXP0mpyQ
Oo3ub7sNVlz39jrZODemG8BdMczjZ+W5woNaPRkMHivkBh49JpogZ5o0q+jn9zfbXLR1cG3/LInb
P+KzWAjT1bV1s1f2Wr/yL0+/wnOl+VnGfoZBj/bZ/OwZ5taxLz3L29w3Hy+/oFe49aiP39EtNvtX
YNVth8LKfZXd0lP5PzgwlXabjTyqZLHnyEG8ibOu1xtusKcGuNVAlDIsyltk0v80PEWYjk4qua3L
XrEHETS9ihiikklbyz1TQWIJIES3KSuazeuQAkS3fmNugExy3aJjTIHZS9ZZlnZQo8C4y/6YDORU
ot3iskrLZ/gQEjsPsH2bINhBcKNFDRqe/KSEL/moHzt9PrVoqGRS2yp1eUQ6ke/qSL4YNqlRctIZ
PrOJvmmaHSonuWT0BarG/pJbeKLcCyU6Vpnwj2M45i9cYxoP8XQqEx1MxPZI/XZDq//E6MedRVck
ofcFlz+p8EaAa2BRxgF2Wxu1fiPGga7v9KmMyj6N6ckNIFdh4o9CPSMwqgD5yzysKy3bkdN3hSfc
StlWzvqtwvQwWT4MyXbbNvKzDMf/yPQxo3WLeDx1ZXax4QYppNc2y9qyKOUIljOoQkxIYLHebsAV
3YobvGHRDSe5KfjSZ+JQ4JnbzBbtXF4ZyAMxabORX9Mjkl4L60UiiNw6VzlW1/Gv1DjffVs/D3N3
G5mPyqi2Un0kRa7DD3VxqzKkqB30Wx1aoBderi8tynkchjT4Pln20+DNUrfOIdcNhSYEUDb6JpGH
3tBmygJ8v/vsVZ5pohgw7RHA4RxTouartZLbt+L3NHB6G2fEiXaCqeytykawTypBMPq2eu7U3yhE
ytaYEF/aK50qmOmfsmR+DDnNZdI79fJjmkwaTPVG2uUt/fcK+25IEVG1UacfOGmTE8C2Ks9jKFNi
TvCwWr8Lvy0AOBzX0D5JsmePP/IAOak17bdmaXY0R3sLp3lsBI0XaR6eJJSABpZusjZ+5O9FgbJS
y9NrzdaS031qk4sVxasQVMaKso/Qi40QMhVQTeJsU3VZt+CwtkEwczV9VorsZzIWVhTZPcKiENNd
yXjGn1bEIDqo4uZiG42XDLudXAL2LcptXtEo7RkdgHnn1IB1xH5PzO+4NFdT8EvEbJbPXgpxDhTj
NSEsVJBz1BgMPSdb25jBkqPDWGqHoAdumbKPEvBfs9cRefIzVIauNt9qNF2lPDBTwfyEsyHFR1cD
zMnLaFcs8S5OLyHViNKsRKqN3F6n4HvWRyg9GrSYdWjizxEXXAAZmO3wy7iOq3CbdCvOWYlkAaoY
m0lRSsih9KRaiEeND2O61DKxhSSzSPUHRZmqfVjQR+o3q9+R0+slKdOR/EaP0wqa58lGTFGVW3FK
vRnRb8XkeNrV6rBrOyQbev5kzl5bKy+xSjpvcphn0sdxK2UMHhhkU2KlK5NIWvoTXoa6EdFHnqHR
lhFdTg+JwPrpR14kGIbmRx+SzJI8z/UCW5PrAjxtQV3b6neVylwqUCBCqmKoskaLhjzCts50ueLg
4iHrIGzd+YkhQVWnpSIXgGY6hd5jipdjLV/s9i+5DEpoxr2HXGB9zDcwfBxHXDrsPlpEBPky9GKc
xJFV7RZi1YKbcLnCjCe1b1B6tOgpTfbwY0iRhbI4Gxt10J+cWt+T3uZDiahzWr66fk6Ccq8F0Rqo
a6P3tCSNIkIkOMRHydE1Lki6r8Fr0l+gpLqj9rrId1nlCC8PpBoq35/iLQvJNNYYiCLzFefotS2Z
XhWVT3Y5PRUQW6TgrZac98UwTlEyH+AgrJyIuTqLpKU2qKuh2SG+kO2I/NMmgWaIUgZPDZNRf5ZH
bPTw3EGm12eK63URQ3DwynHPwIUN7kMUZI+OTGoHF7GGljSzRlqqUuFhkEEAiuFc7UW912CFdhYe
UjIK/zuV2vg/JHFBpf4XjvG/Scu6ypLKtnKW5wot8UeZbjWsTfp11a87pHe5Hyzr5FPH4GshXR5q
Aegooh6KMXcIXO6W2bIbvyqigU/PCTfdB7E7MibHND1AYTMSMzcwupwf/KfUFKnPOjyvrZliaN0i
GpN3SedjUNU64LGMqU9F8vzft081BOn8f/Hv2UC0cyo0cZWYUvPfBPtTYVZN12f5kzoyP4SSEv4x
rO9YglOS9v5E2UOXXMcFLG4ApfgbwFaEz7/KpaHkPGaeKO116iSFOc4Qo6wao49yxnRleeqr71F4
vs4nrcO3j6yTkfLhZ6nJYok9WXqyF2tla5QyXbpTCcMbtUvbvS6q49qFsyoXDV4katEepvQeT+tt
JV3aCivzeNhkDYh3V/p5QpsS91vGSdhtXbWtrZLi01NqGGbR7E4F9g7bXm+3S1TcWgmwuuQU1n7q
CXIqb5BkorIcybWGaFXX2aF7sWTmdGN2UGyCRPpsUw/Ek8tAwMWGXcukjbEzBuKcS1dLax/DPaD0
xtR8jGWCsIJS8UoUvZ2oO0kL90WLYNmoPaskb7VihDZN5OMrhLMgE8QuFAlydoyEaOnkDcZCiP6l
KT738LfxrVnkU9e9lrTEpJG65HtO3jLHo0lZGeEloe2DgG230Ku0yqdxkZ6dIt0v/a9h9YDvLenQ
y2ZMXgPr3jcgDpopRL67UUvWiZT+GUeL3sd8SrN73+HLR5e1rV4TC6fyOYp3eOL0+LW05TVv73W4
72mqTVCqpvqHqPZOjr3SNl8WbvGRvJl0YO8tMZYdA004bOyFEDITrtxnR4LNQMkCI1lR/MDgMgiJ
qp63+pJ6dGMdHFJFY0M4pRh54aNAKGzlLKFJNhPwik09p14YD9fIirY6OpvyNITAP/OJcVapTpaB
CRJgXAWrqmheo+EutzNXXHtXKlQ7yNSsCKucNBL0kW2ZyafZ/nQQ0s+kq3TMKLTKd+LTUExUEbRz
a8TVB16DBaFXa2TEteo8S9KySzVSUBSkfOFgcfR/7B6GI0CJIp/IrZdHpt/FXXYuXcpRJ9BgInA5
RYZpuBURFvPwGlmvva1BazQhgZys8Rwy6WkiwbGwoKHU3FNke6dHZAlnfsNko62jt4H4YGJuuv/H
2xQ7+P9w5RsakjLTxElJ+Tv0/Yt8wqmTOAnJB3lOEJPNTGepTz1EojGezP7SI9qFC3uAaQC1h1s5
ZzxXllnhrieCOxZuJ9TyjtsCUv/OF5pUOuA3lALmECv7Kifb7oNLMrnhufVOBlri+JzF0Uv/U53D
/j6/JsR9dX8zBAoXkTxBiKA/pOvh3HNPH8azdAxeGYwAxLFmebduBCdAUAJ7hKgLlvnR076FxUtd
c8aRIcC1cXb13wm7BgrNu/Gor86HQMccYuV2DtZt8rZ+sg4NnBAQ0Jvma+gXHGbIsJjxiHALGAhP
I8aejjt8IPkq3/Rfui+vxnvZe+Yfh3vP73LjJI33wU56s17t70Bz1V2EimNeM+0RYk3Fa+jQwz7K
oGbvpD/SD9Vki0lBsgeUGUB6UDli3zS4+W1EaMQND8J16CF6n5G3M1g6XEYDthZYpbOvMc8tPXKG
+/twbnAwscByodW6yFXJjxB8kYv1FIQe/EUCnk5ce9ULNESH2v/NfOtepkd2bs7qH71eBb/WobzE
d/Uze5depXt9PPaUZmj1z8alyzfKha6gzbhxaaFI3Vv27Uv5rsBzWieTV95CUqs6JKlu81QPrgyy
iG0mnhaDEB6OZ2Z2cvsi4MppNdylvbYH2AV3hfkCjVlPVpHq1xRnuDDQQrNXHUl1JfUU6KOrDNtc
YXjaimQFzkBcjiHa0EP7YtJRXebA664ip3dYOW8yWktAL38mJaN01yG4iyvdIT2Mvdt+yt8Mkyqu
DGfnkvYryNpUOuYIZcaPadsAvyJD91SskTwyu5PuEFLTAK/ZfvGoP5jmaU9j/IwqqnKXGaq1t3D7
IB4b7hEEe/LsQdZuoDBb5vUxPNFnbgLTr7Ufjzzp2+/5LXqTTtbePqAMLs/2R/NmflRPKk6XNo/Z
GdZu+dQg94PwFKu2fVq+52v0E702PgE3kCipEKFtyQfAdbh1KJe5twWH+oZ5aPoVnsuHCe1ghECy
XrDtywBM+QCcyRUKIjLVh2HdtivclKIaY87/R2mvCW3nv1cLGPLqaBEtXSEgm9f/ZcxAI16aZpDL
z/CNw2tM5+CFKkDfz2/Bfrx2OL9+qVyibvYp/0ESnO6HLT4uXkfGKTuODk694tTnHJpv2tr5pTHe
XIen+EP7xOOUXfDfqxvz/xhSUdwY2HXjUIA8TJX/rXoblyVJ+zyRj5H8q2nIZbintNcZzfMgc1tI
Mw/6t5e1rB03a+I2h3D0kkJeF4N8CpqfsVD3sk6vvIB0ytRzyu9mM8G0NiFWpASx0j3CmXgchPJt
9ELsKWZmpWiCVKyIZ7CK3lOGZNdk+S6J6cOUJzXT6f8yxuFCiei+TPY6pMjQ7ra9dJAw39QlSH8E
znNLcuSPXxlZVjHuZ9pMgQmqCh05Z8IsG9sZmUk6/mTBHYOb/77j/oOBkqqYmkZeBtpIkqP+bccZ
TCNVvcfvZzJnvNx0tO5EymHpZ9TYpHzhkSc09QOMwKjc4QywXyISu4xPJilRPyIShLKAavu/rxXi
zP90QE38oZCMcGBxxfjf519SZ0qea+N4jIpgM0Q4+QzO7BqC2lib3Klywcdy8ucq1j6KI3e1XJLv
ffgBeu5sQ5mEU6f/7ovnZvwpJy8YgnU1m2s1Hv1F/oEhiTrjTS1BBpLUV8qGge9J6Ccnxb6WOfTd
twi/SUbpgaYaU9aWlHpDLjdaiOo8rGHADcBWN7Q8Y/4hJ4SCLNkOZlyQAxNHORz3SV/l01X8Cbqz
jC/sYoApNNxuR0k71kW2gp08LrMf2cOrlci4+sRvQ4Z6KqXHYLWqn5dwryBhG5q+NouffH4N7feq
uKkq0Y9Q8csxO9VCK5RL745Ff4001qsBi7L6QJHSpTSxuGcm9ldjNevOKs8hanzf973HSfwE34Z/
4Pln/tx5hifu/NZ8lfjh07l0yeH0T7zh5J946uTzonjg+ViN8pzPO/jj+eWTeNLct3/s2W2XFUDw
6cQ7//mfyHqY4DXwDdgFV7u7+AZeO2f6Mfrmi8onnuHru534Vprid/5jRU93R3TJ+Rz//1323Wf1
7jwUb+f3mZ2dffNbU9mUE2SKu++44ZYvmTFqO9FrV1f3YA/JQl+dFo/FnkWcB0vgdbEopmQsgA1l
9HXhDPp8XmHJ9OmFdyqvnE+SK1ZGZIg8otWZXfdgYQ+fFaFDHq18X6F7zbJ5xffJDnn4jx3/grjh
38Tvs09ZtTrfz/6dmGoMWaGAiLefSRoRC2GoWol/R6v7484zrC2P1DWQrfh1//vJh3h77T7OCoeL
Z3h0V8Vq8xl1/eCV1r1rHMMT/9ZX//x+x7+LQJNpd6afn29vmuc/eBGnO5cVjfk6c0UQN4t+3Fip
80ODqCJCRXlECDcessRAxi6bIAKr2Q7e5O/OPCM2jQ0U/6bbyQ6A2HHz/z6/EywQeCuCHyEYLLsb
3Xr2Bp32vz/p+QsyhS/693wMJghvE4QP+vBrqBeCDSI69KKDz3P08Pkpuvw8I5gwmM3RsCeJgZ88
BYVjL0gFa95C5/7G84n3N6b6H5+68kHxacgPf79P5GALwgA0CugHvHqFZwHpBDbAJLgy3MggvcAV
EctkCaw7D/gSvoAH//gHZAiX4GuecjfuCoIGG+e6al/+kRJRTVAMPiJY9AkY4Yy+6wfKticDAsyE
/FYR9DFSzpaJMIgfzbhIGN+jxc4FZXpItvUic8sn5POWtb+RJh/Vrtz1yXNehleT/GMHt4VuHtEC
l5tKpYHSCTXo5zRn+8lKfFrRI3Q8eYLcVS1QtWA9o0uR0hMc5yH7yazwsoycFVTHck3223PV/7Yl
BOwRiHQa7CdUtXbXYHelo3mIYKk18bGIxQRVfc0n+bxY8mpQNgEpzoMuWpXBajbeEyZbtFeyiAzb
TJiBdb+L0cP+JUgayw07P8hUR51l+9b4Nao0SGDhu4PqIAumbtOljyE2GMSKt3oQDuIhPRuSexud
uK1roxP3EuJmkmj6Fpvaz9gAnqi67hAALE0VwhQ5XlkT1Qoas5UVRO906pvsZVRlKHwgYkw86Fal
YNeYKEXbEgKAje30bKxCNTl2wF+ahnN80rv4RIBpaxugZkQyNIn0YKfHP+RC7+FoDG6ST4hWVJKL
WkzxTHkbAyfQIkEirqjntD7bKIwbiErxAkCMFWZeEf3NTDUYjWvYN4cmhjNt/4Y6VqojoU7JpD+V
PTWgFUOrZEzo8+1QgZCHBFKYqheXRAxxZzPy5mw5lddM3VMETKujcs2j2HfsRx9/9Gi/ijnaY9bz
EmbjJQBLHXMy0fTBr7gdWUiA9fvSHpUFN0p0uHabMmlqVgaHHLeUzzZtEYUj3w0UMF95G4Q4rM0L
xWa4a0ZtpSrOeil3i9Y9daSZt8VXMb/tmORSo0JRd8z1YOVvcGh9ZczWaRy+Di1hYBJdQNqP5gXc
0BtLupG5p4+0fJpwP3MvtYCWokR6rhT0AKBvdTmiNsMhcIRrBVBVdn4SPcBb/HSqX0LoN8k0nktb
+1YlSmJU8inKT+LL6GxVNDjUcvZbjspY4s0Y2W5Wsyc5AwsTDCp4Sw0EdTjWJfNPBrpuTqdlpCL4
DjVnXSpCulKt8/usvpgc6hlQeVg6BGXSo6B/PqMhbfA1S+Wo8Rs0nzFd6pJLLt8EiIDz4JgWTJ8H
ynY88DQ52LXgCGbdixncoNJMip6muP4aezwHzoj20DDE+ZtEQ36mw5Lo4ooC5C4fcy25coZWV812
vUU7rC3ng+r0H4Z8jXVOc8SRJjP4DMNBXRnfUVS63YgZlCXv+ngpXITV8+wrmOzU1qve1x6ck+cE
Qr9MqoHpnOXOXiEGpQt4Gva908G9ZDZovZQxYuPlg266K/zhNEoXSev8IC7+h7Tz2m1cy9b1ExFg
DreSqBwsWZJduiFcVTZzznz687H6bLRLZVg4+zTQaKy1etWkyBnGHH9CS52CkrwQAjVDiUoURM1n
xVZQon3Xq8vKI5MWZSVmOuPfKpg6TfYLTbAcPdXxm+6t9bAmWY9Ykro/a+Fz16PCDVo6jdIuq1H6
ocMWFRJHB+8yVHCRUnlShQhmEmvpa7yjLIi3viJuHCdclB5WhWYPGwiLi5SwO7RuosbS9xHpt/oc
Uey8HgxbQjTFDVoMcQhMd4VdF9Y8KGlJYE6r46pnKRFleP7chZHt0IkWS4vVGzSLIYAkEKEwYGOA
Uj+s9UCe+13/qqIeT02sJ+h3G3J+UEJhquR7LX+P8/Zk4NU7qfz8VCj6LS7OAuuWuGRDsJas9aNJ
zJxOt0IZt7jU2A8NwOUY40h06YuZaYteCReKjH4T8X3gPKV9NvHpqvnatO28mQh5uC+5JobmJEa/
kpkigGd9QNymK7QBeySZ3rpFFN0sJQGTq5s08hrGqAuZlq+/Swsc48IPVYL0AL+6w0+qCPJtDUPa
iW6Sni4aaVemN1fD3QzHn8Ey7MzIbYUXqRPbiWlC6Fz9MTbYOSrJc8mSb0XayVIxx5Ns1XYvLhaB
umBxr/dRNRdbJy7fAJZh+nLDkW59i2KC4yfLEQPKWy3G/AmZZm61xDxeBJcNGUeFwBoDoISJqr5G
w+sgzSKFLEs1Xufl3sV2UwhJQaJYK9dZevE4YoGUlJq0blG1i6ZaVV0w0wx/QYOUNfnUg+QZYAty
TzhAli2K7ILCfcirA/rMqVO8cGIdzNJa6zQBorUbskZJnIxM+g9BczBc0D9HWWq+O/Oka20CR46C
Q5aV5nmHGitSa6S2hcZWqb2540nzsmce0mmVerga6VsaGAtHYMIg/ZTVikR3dY4KEzZCfuggGTdW
fBDxsmpBrLE52JMaZIuWa9etuvc8Ghz8MWkartX0xX0xnF+92KOZQdYDF7DCS9P10a6Mvl/498Aq
bQ1Acs1YF9osEmkTAC+bbo66D6pWC8iXCPOqwiiT7p7pIo/0djVGBwQ5nEX6TjmwRqqS5mv9CkKi
MzEKlcRbDuuAf6jj+ugoW02vfyibLLMg0AAKRPkq9jHT932a/+o5gx/X8PczcViKHpzn+BopdoNg
CWo1hpcYP07MlJaBbs1MDxqALz0nFphvTIsLg9LY46fBeM9BvkzvqnfoqlFF0MReGZY39enGDjFh
w0ACsAfySJ8JcX4Ug9968LsgigXlldY5s1oElOk5IQcZ9lm/rUILoIo7uUXUS4QSWMaDdQC2FDjD
BHwsWrpzwVzwpEVbUKzooCLDewsQMORsqNgb6jU3zAzyHc09A/ih4CgR6fQrsA01jxsbneUChoyD
8YHfQOuCr9L0W2R2UyVUp3rP0qcOkdGu4F08z5RXNbpko7ASTowD4aP03EWSfZiOP6tDZVbpzTTj
Ci5a8pQGXW6siuwEVoVsUZm3zs8hjulr/WpVEVdhn2lyNFkoMcs1ijC0B36nnhE2JS4NcRvbsLiy
6ElV4k2eh6ugbNYx/CCl8A+9u5UM2x3N7U5M1A8DxUeDdbtJBJpmqc91TgOzxHXEyqOe5U4Lj9Zx
kEIGE+m6e+Q0y9ncq8xtTgM3Cos192bFyecNAAekNcIvIwcifQVvD2MIw32STdpvwTlUemY+6G6e
yEvFgTTH/ut7u0IAxkXQI8rRcw784oJoe+AqHri6q/izuHFWndJeRrqWjhNGavintkR/Eo+uEz3h
L53REa9Dk0r/bUr+skWPOj4zWDN+URtJqCZ6PjdQ+Taoal16nQW1jE7yuUZnue1hFRXS0UAMHEtk
7tHtbjL64eJ5GNUE1GCVL03guvjo4YTy5obnzrlFcNcqmcRQx7kMAc5tiLVNYxdHBvlC2z/3dTa1
DMmEq9jdgLDEQNZYqh+aCMEJ66wFQGrPOg9hpPXOsgSHzamfpAKG3dDshgJbabqUJq2pHjaKhfha
8WN+OZd8vAw8yuEhxBtwZoU0FmkgUtYtTfE5jU4ZGmwYsHOz9da17u8KyeA7GAsXUCWXmmndp6so
1mYuKUZtTEpwbsDFLfh3YNXq4W8YN+hNQ3uo4qeyhi0q834r8ZWebOMo/5nsAyhbMtgJlVSuoiHh
WI+LZFJGEOM0ca6zngelgDjZ7xJZ3cdluBThJvblKi1vJO/FoMXKsw+BdXwije5zFK7C8BbFEm0o
kEnqogAoO3ETe3CxDi5mrZTOsFeZiL6yrTC5KUq7bowX0afgNQqQJ4FLCa7VxHlpIw6oE4ecBc9a
c1Nh+hDsm1XHuISTfKgs6VCDTqTDLxPsX2tp6FTThDJLGvS1pTHv2TD7iJR1Hi4L5WmWQEKqcb9s
JDyB5U3JrBEiiLi8A1HYdR1VGUBYg+RMVrmxWixwsZ+msQVbDhC5a7YtbkFG1jFbnXWcwaYoMwTz
bDj5wqhuSeHSl8uWvqUD2NMtgH/TEPxqKtBbiMeEgYW/V8meXmqi3UI60gs8AbAlrkqcLmEuj1dF
lxQ7qxJ3Y+XoUCSE0cg98WZynsy6TNgq4/GoDEx6EVgaOTiKpCLYJngna3BmW9dbGOrvzoQjwit3
+o0WZVNdwH2nSOf++J64zwUi1qe6MIsj/lBPmbmIhVTOXBwGp4jVoL+Aawz+uiYL1yMXYFolt6Lz
L3TITkXejNRTeNJs/GrU7hq2HRFnETUueFvSoSw1THCNWQdDgl9Ip+4to580rOrsLSfAWNr281zb
0/GNuqtGV7W+Ds0+rndqBatRwmZAwXwlFlGFa2nw3FUths1QVWR54VtU42IR0wPysk06zAk2KONb
bq5gPaK8dpCJCmGFhjo5Cn0GS5SLRMBNqp2n5qUOkAOLni3LykyEJqNWmIwCMeFh0ykKCud6WsRb
Eb6El6jU5CREcGqp/tWycG3hZlAU5Z49R+qdXwL35bqQOJLxiife1wOnEGry92Lq3dCZ4zM6MxXR
rhph2nionrx8nvrvUWnuq/69zlt6t+qmCfgTAM284sXrIXnGaMkH5n8I0KOjZ/bzVUNDoNICrr7s
yjpVGwdKXHmcJMnKxcfjXUvAKJtrlTypsD8EC3TYhfZUDUeFD1LCJ7XIyExtR1/WGnagorYX3T13
mBWydnHd4C/SRPHayLG7CvDZSOI9JO4jpQEyV1Cy4SahPwjdap4GW63e0tdf1CNnooF3aoCAeISC
O6Ix0Ux/w3aJStzcZuH4/iZIJizp5uWnUZzeKtWkzuofTgozlskWQuBSQki4v3Iouj5uo22/jOnI
NviFWxb//6uKv068A0Nv6FS4aTy3rJcsG3bj1uVaVzSQY5egTMlqDjcBvWTRolTA88R5j8GzLDAC
g6ZKDxjpw8KRTkb23EXgi/IqGuPHYFG7iTyr/U0r822e4diNE6El3ZkSJuPCo5UAfXplV5QxZj8v
jKMPqbGSxgVIe4ttTYCIP94CHCLNos6H4JbMR7OKhNsELJQOWTymlN2q8K5Ju1JilGqiQuAGJZI1
cqDKi1pqi1Ii0vGE3pQl/W78pi/wpvyynuG565cOTMM0boYcXFjEoFjtBB44G/LUE7BIh7xSpQD5
tbSWINYZjjwnXRCSdAybtLGXQyGtR+UBLjazDGiVk4t7G8+9HzA5yTgwrXbRaPLKVDMWA2zGmHNP
qu3ExbgFWmHLOQq78gjYIFbAcRmkCVsSEJ9w60wAAStvWZauXWkmr3OpyVcTOLCMcP4Q/UOEgW6g
I6QkZVhU4Bwns1IDqcvEX0MkQoXusUXA9ymsmg3fagCjKS3IpxxBBtEKPu5ebU9qH3YDM13xn11r
2KslzAVd4scE8rYS5GM7ILgZE/IKC6Vt/1F31rJAOdLK1YkYHLsnUF6qervvoo3VEF/vq8uutLB9
yWZaUKwHX7A1s2baTZIeNzUkGTSPsI0fDvQWQiqhZEDavYmUYilaVNdo4C0qdl0RsPcvzkW3D3V5
F6nSNpQRHeYIbsgpwtoBcEF7zYy3nh5eHf8OewwBYaD1hTkr/AwSLjB/eq0bZRUQeJ/j57hR6rXf
swvihwfzBAKvIReIt8FtPbzwGwKuK7wyfFgS1alvflkWwh70KMWQXJNmleXhObKUo+XBKjYTNE4C
4vzjEKbwgfANCF8MYqddeO+ieR6sndMvHXmlG9wIkt+gartOhEQWEC/fmMRBd6DD8nOrvyblIel2
BlUG4Hm5EltafGmiH9UCqmUAgRtLPMUVj3USzeldOEY+68SZ++F0PJMhvBgN1Smk/x6hCLKWTh7F
nCkq82rbOJndMLJCy9RENlFw3ul4CuUqjUJBWHVed2jMj6x2piqdjKK4DXL2qlRciHsOc6xrRiek
gooYuqEAt0PplqBzPebNnF5V1TJboQkj5CU5AjtJGSqgpzVHXaaREkrts8ZB66TNOSw4My3v/D1I
Jn1F68AO0wKm1eF0qXfpTZ4oOA7NKmVXf7inYUXG2d7cpufiKi5V4wEeLH3FHtM1bFsJPDJV+HZ/
43GNFNAQKFp0qhQDz5l1hrEDlRRfPtQzxsKcVzfBXbFkI7IHn4YxhMl78AzWv87IsoTtORa5+IBq
1p9//gmTdqOgiZVMxzpxn79JK8jzeQWFJHoyP/DSGV6dj+yscN3i3vPBNlHqXMTgmU8wmLkSkAw6
hSFch/NzMyWwWx8ONDQcTBNk6j36sFPxzVgG494zzV6QNCnqSnNmYTetnJkC0QN68hTulnsuoCi+
cVOoae7ARCF4j1dwLH5mzzFLbzMsK7QfNDbbHwIoL1f3HOI9LLspvFkQcAJ9OyKt4QZOUYPhRqjy
lNjGhYgAZ/kw8zNcZyY4i7vmRGrxJ0cVP+FMRuyMhAsnH+eBH7A0Uv/uwX5i3A2RAHdT+sdsWY0c
szUbXdxWxBv63g1jp2VazEOHX8sNWKwOBI9IGvYQwrDMfeEZCc10UB9GDHzl82qRSCYasgZX8T7W
K3TV/xs+Q6aQm1NmNIT8Mc+CBVCzh4IymVpYjVv7zEBZUD5AnbUvMGdZFEkRIr+Q6aXcOUGrVtzT
O8dtL3LUleJpGNbU81ZUVtBCp+VHJo/erDJilvBg/HF/pdHD5VCtke/5xTtmPCpkt6wfYMRir5aN
8q93THdm/dCT3pI/y5xSRn0ZwK4DqzQJkfAPTStfvC5G0HVR8d6rMv3muOS+ES50VkvhUFF6izCG
YGGiqkJBODbosYcRhvKETgw1lbjIxP4pcSQuCr1xC+Ns3uSerevSUhXiB3bZxheWw9ArJF2ULV3R
dePeFLwMYsNLjOFpsCbqMf7AG/SAE+w2PuX7atVfrVf5AwMQGnhP2q/ul/9WrJIn4xVaxgj/Ntyr
37wfgA/itX0bZOCmSb4fZvVeWU68WWGXM+OoLHoMDCYECTkH/RBDQUK8swrPHksOJmYxqT6ABaR+
grUQXU1CzpobPYDh0qEL3skb9vj4gYf0v3bksgx3ztQ1UWbzuzdlzwIEZj0WXjt4cC1i0KsOn+us
fVTT4f3Btv7FLvfXUHc7rQVA1sQtQ8HC2vk3608mT4a4aBqchFV18d7LZWtM3Jfvx/3XFFzihoI/
NlZK0C2sPyzCT7srjpV5mmPysmtJPeWQm495rcQkzZuJSb6q84RggsxUndRwZyqs/Nlb8mABSuYX
rCNZMWR2AFgp2n+YjJ+eQdL7jph0nmE46B80FLilYCd0xq7Prk/lLcEZwUSogxz9HG7qC0Ep4a19
T57DTXoKfhkvWEDBscxv3A/Fd5n98tid+zc+GH25ZaAi/Zm4uFqbk+oFgn42dmMn1dLaIyIIF90Z
b+wXrpKM+xos25dwJiywclvS4drjlgqRG/5eP7NW4jxe6Qe6reos3GJSu1CIJNhAixb27iWztbX/
FO1JFrCFHSiGtYBENMcCxLaO0jHalBPpJVkCZJy1W3cqf0jHetX+FLKJfso3yRpwbFNc2pd0qT2p
p+y9e8em4l35oTyrR+WgPEXvzc7cBCfvBC+JlOTkGizjZ+GH9QNF2Yu3E7byXj22HxHqrZNzNA4I
iFB9zazfyav71rzKxwa1KVacW2+BPCa6tOQ2rssz5lK7hNvgDiASlrT8om4u3aJ+BqhauLN202/g
yaKAOz2Yd+JXa+vzR7+jmvXKQE+qqeSn/C17usV2vvZ1FLsrU3kJ6OWlWFvj7ujvk/rD95+85kNu
jh1IMUtQrIHtcd3tu6W2zX+KCwy7YeEi/gqOqNrDhbiAD4rxIMabS/kDZrACVzD8iH6bV+2MYRLm
buSTR2CQG/HFnamL8V6gHtWF9EwHRrB4HQh8F0ybAu9jG/7gO/FJ+J9QJ4ibjtyrwfZzbkwIJOgr
zLWZeeP1Kv0GFZK1ofOTQfYKacKNTcs6pgS4du4PdVQdY8OYduRfkznc1dgN0/WkvOh/6R5mKKPj
6LCT+inV6gTE/Id4lBdtP2l+ifEmJbxwS5/8BepgWbw06jNRHc6iOEhLncbwWps4FPo/kJ7jmDMJ
BLs+sDW6SGtEO0JvIzW7fsmr1c54gSFmu5Zr7+LX4LjaDbktMsYWLYktMuAWPzp/bzmTfG2oSzCr
CA0v59xbRY87fi/7NVdlQGf25Rkyk8z/ZQSzkNBDLK/asSe7Jk4DazDHJm88brcNob0NOVlT9GB7
RVi0AI7JysFbZhm/ZByaUzRmPz24kSLm1xtD2iBMrDfSb841Tn4wnJV+UppdLEyj1+9n4qN5eCeQ
cMRE8d2YjRfxF4WjiPNCM0n2wcnZCA/UGPoXtbtMFU2mp0p4oaLcjaVEpgg8HRIa9EEFDW8AgJg+
/i3bek/QENMr1oS4JVzlt/CEkaM0KXfpzprCuZhUUzhwU/OcvGi2Pks2KqHGyi7/1WCxudPAcqW9
v9oW0+oS2WilZt3afB6gZ59GWHJKYssMhkFycU6DMPERii6/f4vmF8WkrCFRVMYqTqZU//umkOLJ
F5lZ3W7SjKK3eUvIdTDlTTEKzkx+WjNMI81BjoWcS8NLKWvgNSBCBdBUlFNs0haEV4t/vsp7UbhQ
ciwtchCwHAW04bwqpm8HMVyDihYTja9aws+43seQ+VoNC1aI/pL3JnvrBqf+TjPwwKjWmvGLSJut
T8eWC8aUyJ2tECogk8PR92CGWJcql9ZlnlNe0L3hudz+Z9Ef9WqdUYy73i9JPgrhVWjK3/ickWS3
cfxgXqZHt6OrXMwyzJqk8KeT1YtSEfelg7OVYWxlF1YNrowGtwuuDSkuk6Ye0i1+Kjz3WKK46V0B
Ajl2JiFbghc/4HdqX34Ny4JDqZIZpZnjve7zidpKtSz5Rb3DZcIOfHvYkmD0JEzAmwiHmHiHcldO
46WzjuCmgWbM8MjYOgdr7f+I9tYxpkKbdgDGk3LmP4GCL/1ncw91ZyLxXxCqaTHDeqIj5d367ZzC
mVhNOTZnj+ov46uqiJr8f36HNZaln36HGCMmTvDw3FUdYVW0I3Zwkq1gq6abDmgPmR/WGdoMZ1/U
BjRFgmQ3WPMotx2kxu1Uhtqw1w/KPkynToCl3SRfhGv/GOY0AKcpdqbdKpm7x2pZrcu5YZuzjOBU
pCa2cCsi6KbTYE9PYI8ujf0T5oEwdgQn2YnIvOrqsg37KDsxTUDlSF7zyuuWlrcUCZ3HVoyKRZ9G
LiE+09aDmjL7fsV9xZWVTQsG9J+60fyzIj+9Gz9WSq/LoUCgi6AVkZxx11AO9boG9D9SjaNFODBF
rb10q9bWzj1LC3YKd6KetV2yNNZgEugDyvnIlyf6fA+q2agkXbApI06cpD/kPQ4b4c/kVbxx0Hz/
9NJ4vN9dPsmRVS0Sj2jDw0T++8saopySwWAlJ6KOBPVDAIaMd7RYrWEVZ7tGXmRQXdU37VHhcT8w
tojqWNJbpiiNe/CfPfrTa0PomDWKU/nbyliU6YfIHT1CGqZV3pSYawxWIIolCLginwjCXH+wT1p3
K/PP8ONdF5sQmdBe7a7saWonVXIxC7Yurc+goCWP/0y0yqUfBhWoRAshBd/JvOinFXq2kSLJakvs
JFi3ox5DjifkVKxE8q+N/kejC7bQH4PBg5dwzbDCjEF23NqaaSVzPUztisAm06O5PtwaI5/sDYAc
F1y7pCWHIK+CtFM2xkquXl29OXqHVhIXIa2RHPMel32xgm8GB0Vyfe5xH4obTYdGhGw3sZKbIv0q
ZfAo/y1H+OLEiJWvAxLiRNiJwIceFJ7Wfxlgy0ntaXB+5/km4vHGLW+o8fuFY1Wu1YIQBeMij9pu
E2l6TdoF+SARqiO8ppneZAzH8wQQLSh2UktAAgQQM8CxgrbFSRxeHPZ6z3pQnt7dSP58JYvNky9l
cun9U7x+miS+FcmKRa1zQNUFJy3RDvi518ZSiRZRdnmwFO7u1uNgtPNwdDFlVbI0c2xQfBpMDnC2
ULueILds4Ym0loYLtrKOsBC4ZyOQ9rM1/vHfDzoeAJ+W3z9j3i0/p4qJtOl0n7y6Wa8d+27tov3R
z6Al3w/0xZv868eNO/ynH+cGvZiHteNtXRpnNSED7QS3hJCqs2rXWfKgp/Xlz9LRu4qIV3TZunuV
cReLJXE8/KwRClwYCZLtRQDvoNQfHbF3R9N/3uCnoe7eIImLg1z3qrcdwmxZQKrJ1A+33JdROe84
mFJH24TSWovEWWGYW0/Q7M4Tp0Z8S2WAYBHbI+GnwB5cxfjxy8QEumjZ4o+iv5jQ3jpn4hunNNqo
cOeqgGyw/sYvm3TRUalc8Ff2Ca4BXnzA6wcWUA+aJU5zvSavVp+Psybr0X6NrAqkC806MZd559tJ
e9STnVgPZDxdLcITfRHgLrD/F9/806u5a1EnvgyzLnT8rUaBNe5U2k1KPobyvSwWXf1gMPmuqP7P
hzA4SUyJ/yjKXeckdwQpHdokGKcytE6fnm8c9nNBxZCjgURK/wlzqNa5tCZxUTqAwwU9a0HMW6zB
KqK6ifcWcK0Y7Qxg7O9fxX27/j9Pxzav66Ii61gz/T3/RSvzsEb1wi20JSW3pWEbMff1GFpwvWi5
t02dkaWtXx+M+8U5o3C+cI7S3sXo527cIewyPyj4Bka1rpWdiykLrFYMIJyFV+7F8thmGMi1EE1J
Fay5IaODzh58mi/XPnGdBjsAMiPx7qwryT4nAWUItyZ6oUS4aNrN80B82kWNManV/L8vflUUNXZs
00D1ao2P82mrMSpHjaqmI38AwnzC2XYZUtssjnzw71/uF7+LgSwFWIJpJ+ra3wPJqtPBusDhWaqm
iEzZtiVtndZk6axJi/x+LOmL0+Gvwe4WUxRYqRoIlrdtrZcye9PUbdsuFPVgpigH3oX0DXXW90N+
sYnCuKHhqXCdYz3dFd3EFAZVMG6ihXmpahsFZVjvUumJsb4fSP1i6f410t0kleXc6RwAni06Jqz8
PJIFUhja7dJCQFXeTPVoqtHB8XO7hyBWopQUUHXGCc2dqrQjo13jZ0bQT4YLLfr2yN9YLsmmeAvB
8I6OWXMQc9jdwzSxdvwhMkQmo3gfguuAcYlIB17XJnGJGIZSpYdLpvHXsvjbVJzJ979UGaf63Xn7
1y+9WwpS4xlSrbEcUU9MVZ8kcUAiKZUmWb4uY7J2nB9SsxijwlkZVbvo3Y8egwApWhbdR4T/XYve
VCgumsC91a02wboLF736ji+WnBxrj1Mct41mOHfu0aKe/P7xv54RHKhUKcD+1t0cFGu5CwzfD7YB
96RhYcCZ6f1NBAkPct73Q339ptgpLYYyyYu8mxOG5+qJjpECt3TI/W16DAQHzFFau9zgpNo9KBg4
EWQ360L9SajTpemsUoAX171oiX6xvJ1uLQQVT/CFQAFsBjBOaeeqFQYj5GME5jPeKbbqmtMxYsLs
vJWIDJiTKYcA/v1vkcZy45+vTmw2SktL1lTj7mjCgUXAMc73t4ryjudlO+aXV+scxnN8ItBssnDT
i6X8wFCfyfhg7C8OABW05n/GNu9WsV4GgpikQrDN4XC0hNUYAOBNyLXPh3lPy3Tt1m/swV36Jvm/
a4B3ctS/f4Yvp82nR7j7lJGhQWEv8mBLIeRBVO5QoO8ocNL4+P1Aypeb5KeR7pZXm7utalapv8Xl
H/tSrOatWYCW2xjaqcLkgHQO70WS6st4EAbBG9xHnDoA74GVAvU5Lo4xOcZd19u1ssRaAgrtnEpp
vCoBEW1krViNNStHPEoRbd5k9YO58uhd3VWuSWqaQZfq1qYN15pvp6GtogquVm304F09GujulMQy
jZQh3/O3mX9iINElLbrCTO9pLIW+/yxfnpOfvsrd9B+8IvRjrwQsqd7Y0zBnn0vim1vuxqsdAoAH
w90D2mOtpYqcWCSj6jpSqrspHwuplyS57G9zaSGG6xoucNobENVp6I6EkG1KJBAsziqn+eguNZAh
YfH9T/76uP70DHdzXmrKulJb5nyPcK5dFMJZki8dhJrsyg7VK4RGqg+uIl9+0U9D3k1+IyrLXsvH
rpg43ngcFZc4WL3WCtvh/9+fdzdNPZLCm1QpUc7lx0boZgKsvkRbGPhzFfWtpNjPCx7iQWWnPPqJ
d5ctn1ZGYRVFtNVxH43rrdfhw4uNBY3gqLewFzm2MC3HFe+EthGKu9HEx5OStQcWqN+yFMecWTBc
cuGMbR7++fYQ0k9GIyjZQvkUSNNCskmF5KpKvLiMImI5Xp46zDP09eAuo0J78JO+urb8NVnvz1Sx
TzBVtrgkVfjPLbzhnQurmF5Bn2JnTwlrcoPTucz08jtZWjJu96mFBVJAFyj+sNpLiPnc4Mpkzjxc
SOOM+efc+jSj7vaIoMoQCBlasO3y3Xh5yNyJaDyl6Yk0J5vDQ6WxXZMBriNJxfPpf7OENG4vmkaR
bRp3cywx4yKIpF7YJ5isGfR7JZvuSwBGVzlkvOBbFqwVTEofDDu+8H9+NLYX+GWZiiyLd1V90Hhy
q1hoXn3qTDcx7CpdNvTGWhQViLdqYx2oi6LbNd0ZBjFBENNCS7BXOyRB+egVfHl46yoNDFURTZpD
POunq0xpcssRrS7YojoyS32BK2+bwq6HsgbFgrfPAicJwUxu9Ih87vX9gycwv3wb/30C/W4v9StD
q2UhF/ZF+9zHz0N59vMNQlULUybTPJdkIpoj9qQAFagV1DAWIwLJYVVw/HZJQ789pzvfYDZJjaHl
xwjvl7qvZgI9dEsiKZZ0F1fStwJxNhXCBvHQ002PsHTyTWzu4PViFeapzH2on6Z0krUYirAw7TtI
Eb4384xyF2lM/yLYO8R/yj6dxwpCarLvEsxHlHSHpcdPU3jTMHKJqve6hMZgQAoYk+nKSwOcSD4f
mHg/Gbm7J4uToR8hgmArIHCjAxN5EASSc15LEw1Hyz4GXM6unT4vMRzK9ZmGRAFULcrnvaeNqjBc
bn4K0U+1vj6Ym1/OB8432BEG3/4eOKzodjl5X/0pwJFWUB343VoopoWCMnthQaTl+kl/wx21dtbv
WHuwOMaT+p+18Wn8u/koem7QlCFHDGZworsUdAfdKLkXtqjtwppzNNt+/4vlL7egTyPebUFwDltN
U2UHfeUqaIEumzVJUIgQ9mSQwukj7qleOAkO4vUxcJ5xXvHkDYleUfDKX+Kp5nkIZ91LGp6/f7IH
r0IdH/zT0nRCVc0JmYrGyz87NhknDox32ow5SW5StBibKd+P+GUZ9d9X8QcI+jQi+WJZV7YDG5O4
EGua9p68rPMjyU4TdyYXz9+P9uVR+2m0u6NWdFn5klKFWz+/OtwV6BbxneP46NNIezDUuJP/O61M
UTEonKEA3RWIZETVeagNVC4YgyY7+g0e/FujKOf0wA3oKES/iipqTn0dWe61hvHrqtmyaj8S6g4T
ojBx4Pj7YL/rNFT81jx2rg3291q67nR8//SjJjxF5S2OI+xjA0xVkFVX+KFK0zbILxT6fn2skFYo
LPzxxFdTtJj6DUakj01q7ynzIu+pcoAfhHcO3bx/J1+riEkbPvoW/HXoSskHlO6xhRBgXm7hb5ao
np1a2ZTyOsad3DCSvSZ/qLSAQ/fWBmRvBDjWU6x0YB8BhHrF/V9MGUlio1BExVRV/e7FpkldVaFI
sgSFWoUCZ+0GMz/ZEtmmP/yKyljS3n/FT4P94Q7+PT/DPpWS/nx9xaNlhY/GAgONcoqDxvL07u7o
6Sy2k+nSQQSwJGLyfXl8cNH8spEkyZyTOvddw/rzzz89gu7F2VAVSrDF3GCitKNHw8g38Bbdi0O7
24Bc0E/cKLV1LEmVczbYUjhMPQt7b3cPb8BU16N/sdqPApyp+lyUsF69dtaSRxyql4qmQrJraIlJ
/jHu4XopY1binouTTP80bmBwokQLYMfXo9dyd/Me326+2hFpb9OZs0QDS7+7PRhVjO5lRBhvLffN
lXduZDPL8+gkuzgk4TPm1nOH6Cb5De/DB00Z9atNQQKkVcn8hKJr3m16XiRqiVT0wTbW8D7v81XG
+huISYC0USNxpsmsjZ5kjbfyc7ziHWPTAtJJMJnIVSQ9Cz7QUw5+UcU7NZfsTMMCo8KDgtekj3Wu
euwVmBDdLuOKJmNU23rLsEps3rCKXNqz+lnTpzZJGEP9EyShGD214Qt3qbiS3Wtj+ivHylZd/hER
/pmFDw7gPzTIf+b4pxcw7mSfJlhXoOTtPQqySqkXOJNiuG84mL1ha1Lwv3LmExP72ljpjA1gkcXd
GcvgK4aDXEBk+VgXmi0FxqyW3GmNdtFtFDtrm3Mv6hM/ytYWsJ+LyUSoZgcJ72VjOFj1B728Iu8I
PxFfErYVLliWULEhMdNgQmejBpJQNQfTNVUmPCBAQ5eIEfguOjLNOAcAPA3O9Gp8MpIK7zOJ9JcC
swyyCneC0jwpJOPuOyeyG5WEI++Q4fWmET2aZAtNeBcwEgk6H3+rDjEZ0ns8pRM33Y3x18QYomc2
FwMEybx6igndttxfmQ/jBtWj927F5uL7s+Ir3F5FBADPgXsBXO27L1AjSux8JwjGc9fF/4oyyO2O
IB82KqumuTCb3Bwl5LXAyeL7se9JspyG6l9j352JllsoZj0AMWUSuKWwU3DkC7mBlOYTYlbnR6HD
Vyp2NBGt+KNH9URtbhS3dqP+sdPAS4aLpAjFcp1jV2g9ff94Xy/O/76Zu4uLgFW57/0fzs5ruW1k
bddXhCrkcEqCUaSSJdnWCUoeS8iZiFe/n9aqWkuEWMT+Z2Y8wa5xA40OX3iDlMSHWntQT6/UjVR7
R0Gnz96uD3SxwML2p7sCVJf8bBKUxTK+mH4fY1hU78F4NXm1JC4jGlUyqkjs5ZyLEjMe10n2FK5E
n/EEz+b6U3weNt/24penmFxu2tiPaeNQjZZN60aJB6L5pezbboTsXl/pBxPfCEMP740MQNme5d5l
j0b0pib1yqAsUA7PPLtHzBw4zwUsDVES9Gx71wQR7CjEyvKfRaBudAdH6vA+x63G1u9ZZEn1XnXH
uH+kddZZ70V3zPCHztDZYb4ViBxhG63FLITOM5eDVP20hoPJNR8q2SZv4h/eH490NhkHhFeBneGW
nnYmxXsQZWO5KmLaw1DXxb/TD8xB71ErVdsPcb1wry1LD6VItVrSmkErQ5QI6HL1tBDTZF+yAk1s
CxHVEcKyQDtkihrXJ/5SSvjl609Twiq3m7AqiuRwCt8KCbDQpjbeTWumPjnlHP1ns/3v804BOqrd
qkPfBdJtTMYv0fbgYKeue9QMEh+88vJ15IBIgeGcv9O17EVyilRxu1ejO7j2199Zu/jSNPNgH1km
d99ksTm5kytVRk2RcDihbFmdHjBI7GGL4i6ztByPMzjE9TBH/KZYORIpa3+wEK2xrAdDQadGP9Y+
fJ+hgYEdUPzTlzoZlFb3yxiRqAqFi1OI+DWdetpYaitKacsox4TeejmRKp8CISstRHJO2+uvdvHY
4DymKa1ysX82Yr5caRkmWV7k0WjBBV3shBL67tIB+YTcwPWRLn9SWzcMCD4GXdNJMcFEIgLHrC4Q
GUxSPXS9hQ7Mvsp/yqdXu8GvBoVi7LQH4H1ol0AKFHV2XeOtIfD53I3Xn+czXf52gjiYeMs6ZBZ7
2pRvEwSjolaKDwW2HIHwd0V2q6GYYKkfOfLI8g2qT+i1DC9jVACZvg0xPyUnGPhqon0fBgjoG8Wm
jP508AtwydygxRBwK1Xhvrb1rRw6bjCilUl3Unf2JZ6yJw1XUNNVW3XXQye+/kYXy86UrBTT1sBB
fCPJRUVD6dtsw4OPK4VNqY4oEEA9Bk7oeuPSq6C2dpqZxoufVQiwEo1aDuS8SVSo5iEGa1IVHxR7
F9FQ8wtsNzctPcHKwvkCiqDBBMAbvaUZp3Q65E9rPeqcVoQwPiG0mTQzYcLnfpx+2q/PNAkT1Nau
QUy28cGk0Zrk3n2mm3ewFj0VhWBtWFVYeAyK89jE1ipl7ammf4spCk3XiMdWQIGHr2O+9sk9nXtb
p9gIPEOYRAghImqdAsFWyy8mcPYgdd4gRi9w60BuHRhhk94KbwbO5sCmbqfvAvnVCEwK0i8OCjyI
C+iNtUuHZh3o92qPRYOJ/Ek63unj3LdRRUhybR4mIQtu92ztiG9DaI46FUJJATeHkhw6shhxSUlp
SsmLuNxbGjijd4m9krqHDnrLSXJcheJCtW8QOxlvjX/G8E8rLWxkCq4v20uVDZW9DAiUzMKZgkDD
qkL/LjkFhxjhD5VEG/XhxWprwEXJAnVmsM/o5NuUGBrYdBDFDnSj8xie6H5EZkymG4sA34Aym5P9
0lEkL6Gom2KngshEoyjunvIWc68sPUaJ/iwZDmfyb6mS9kGqbKTIxF4KZQvylB5+TaisBWYPD4Mh
e2uBSKoPqYmWL1QMqfnw5BKzkXIFMkTh1lYDY4NHHCIO4L1AaFYUdfn+iGmaD2OETbOkgGxwMHuM
3QcpavZjh4N5ZaE9ggl6hvRzrh2t5ujLiLmrz3r8YZsIsIVz1d/LO/vLVE1uPUPuAzvETeigUW8u
CmNXwpaxuzcJF2/NNaI1SnN2t4vGFTXQBOETRzF3MaHOkDzP1qIvXVTq/x5Gn9wecMNLdXRIfIlz
BFwCrwwKGTqAXbut5840cWZ9XySmJVtY21lgl84XiRoHit4GYJbGUt2ovpB6S3dlALUKCjx8VDro
QlBMXBZ5Hd3g3jNzLV8MsqFS/PcJJst08OB+DiFHuQU4L89v+2aPpBV3s2mJhtDjKKNs99H6Dyr1
d/KdbA6WcwmzBkbakikg2RZQDBETfYkMQs+OvGjE2s5W9mwTicTa54Q0NLy1BW4sLxB3pPvkzU//
pVqSaqG5DfZDUeCSnA/t+W1XSaZPkaN6sLDpTjcU0WgwcpuV7V5CDLdUYHPNVSIvRXlfh53cGl1e
5KWk6tEBRDhFCEDTYgODlrx+3pE2XlpeX95vciwHY+j09K7CO0+GRVa8eIW1THN1X1jBvu+Uo2SQ
FGQbu7H3IQT0FAFqoSDd1oiOpH97jpJQVzbUIjX9RwluJOuNN2rfI3r2GW2KVsJmrEXp0IvvCh2C
7UqDnGCouVu1+qqkldLYWGfQzBAAmEDccIARyw5oBNJ8ULuH4DWmDJrjOJb2KGnvC1TTpeiPH6kL
SXOeg1O/EUKhqZUKmEIF/bAXdXD90DYvVv9KsLBokbUJk3EVIOyjKtoKkNkhztNd4w0gHusV4mEA
e7Axc4xbT6lxE/91stBsSbdpkGw0s+PUQTy2FNhYBIlV834Ijc1o//SxgmnB0JTEXEpEG7LcWRaW
kl2M+orkOiWys+pN79SgW39jcp7Z1qox/rSqv+fnVRVlwZsGDb3m7lT/UIPbjjZV3dxVKMt1Q4vR
GZpbJSLAqMUBqMSNKCUIaFaody9PAOWLXF1KXoEuL8l8tEKOaOP7wXs+ptvIMJ9yszjmCBB0MCut
JNgG2mNXIhmJo4SYUjvp1jopDJXrpYx3kjrIN372LH5Klf4Yypb+xcxqEwfjt7Psy2KbFAbGSkY5
AYtSAduCUI+tKT+OcnuMig+VUprTPZQIXV0f9eJWgstvOODZTRq45ztYqVjSJInhYVAJhe9Jg4h8
FWqU14e5FDpoNMSIdwHV0kk/H+bkdH09sEZwtl3VxuCCnvOoAVDu71QkwqKX68NdLD/psKThgnM0
WvrkVO6yvpZ6rwgPQfQocu6CNiDHsBnc0AnQwt61+k2eY473kRbS+vrgnxIE0w+pkzwJDQ4dlqg4
Nb8cyD3GfUGgiJfNP2z1tW7ze943V9AvezH1dC3RRJXXkom83LhuTRSRfotiCCdZRfnPeZZhx9pW
sbGx56ByoWGi61hoYVRIhxX7wdh7qL3I+tEe3gd0/sd76gd422PZ83b9TVSx5KZvYhvAtD85D+oU
luzXvpP3TpIcGL4xfyc6RoR0fv0RiUQaqXdj/ZCDzkmadu3T45YUjFSQDRDbTwVw0J7+WuQRpVq6
xYCYP4SC9Mka3ob2JW38mSWmzD3s5DIyZC33NIMoCIjGaJC4o56KlHB16/1UzCWGKKy5fIGaR/mU
09F2gCZcn66Lq44ymwyqiSwVrPH5h/eG6GSZJjcxRUeDbgXwqcZAq7Frd7FngQ+FlGu8do5xg3wy
qr3+XB5xMRr5+gSTpTcUjqpSb0MUrsLs3AZ9gNBpimppSA5hFgFmF5hK1jCMAFsCK89yYWfXL4rg
Y2YuLn0NB28IGKZAkOnynM/FYPhW0vSVDYdpXWtPqGiaISTp4EGo2ylE0yj5mTaltH+a8b2EVnVS
b6AtzTzFpTPVgRfE95BNhz15/hTI8zrIDhMpkFcJtikhUMPh1tg0MDfEzKsAmtU8rOxS3PB1WPN8
WCvSwijSikBgvACD1Nk+Oe0pTOC4DUQBdWOqSWBygpeohrCVYsfVzRRxLm5dViBnH9VfPsFkJXSD
lI29BJhV5AKpt6wgEhOiWGnAunhgZZY4jGI8nQx/qIXLdDtkqlkSabOTvYglcaIwKaqaCVxbuZD2
Uo9EGTFelTzW3cxq+WzDTw8aSuLUtxAOcmxnslp8leC0UgNgxLDmtQ8LaWnDXCj8sOLfEeqgsfKq
oHdLs7dASN+ktJeoP2ykHnRZ3yNB88Mc7mvKcj59Ldl6TuhSOUKIJ3rz9J9jATbZegxCqNg25xFC
RBl4F/MEUzagVRW9R462YTs0KBCeWrys2SU61CBwZDLqwP9mUQq+GlIeMtDHyaKUOlWrjNqOD3Hx
UWZ7zwl3GkmpHP5hUdIJkAptE9XG3F6Y8tk/S7VohtgW7oI6WvGTcZs4zrK6zxPKs/q6UNmNLMQC
lJoGbq1DDq3VmO9OGNrdSnx5iEgJ/0UmXFiPsRW9KwMV86K5CzIJsqWBI4q/FNC9DMUMbH1gdx/E
b9fQuuJDUaUM1GAt4ftSnVad9cto7K3vBbTgfgS0/eoY0YFG3ksa8gcZeED7deREAMFgD8FBRlbH
7xE9/hC9e+r8qSW6/zpm2RVuhMi5ovH3UgTacQgfpaq8KxVrk2TWMh6Q1cZMuir1laj4S3Dry02F
RG29gq7qkZK2a7P6IQUPuMiVB79Idh6NtjE2kPszN6qofqHZOjjottfeNily7go4xiiCBkV6LHm7
huCdHCf2PkQ1oafFFqjo7sIYi7xlFB87Ymnde1WBLScVzS+WkwBnJP2jp73T36iHxEVXYEzRYE0/
SihpAfHmyEzXubnVf1ghui5q+dgP3lr0Efl/TWrXpplu8kLBW4pUM8QJVbLu/R4jbpLdvESNFjlJ
KFUG8hKp8hZjiGfJoyu+oQKxjfI/eAiVrY1j1VFQSn2Mv3UvXAdVtwpM6Z7gLNNoUlQroxqwc0OZ
j6J+aqKgSn1HdBUFc86LKb3Z9232+K/2xf/W5+TUDIZRGqwOWDgBcIFcbJFZ67o7EliYPm6VxYfE
1idwuz6sOFomR48BSYIMFl4z7frJrqhj6t21X9i3GY3T5JU0SYmQNXD94rfurXN9pmBwIRKmP2FC
fFJsjfh0ci7HmdrEjpTZwjW2S3+Q+jAWvoxkh1V0f/3VLpUG0EIClyjY01TMJsdqGoyF49mpdBtG
eME99SYkFCTPnIza4k+AV9mIYleCU5w6c8ap4lt9m9X/jfwtFPIQoR8dj2QmTN5jTBMLqD8+dpkl
6SqtBGREUWqsbjP8mFIPcZj/UNwSZW+F3joUjZqgIjHAnG2P9dlT2vWrys9v68G8S5z3npaLTt5/
fb4ufpsvDz35Nr3CNhk12H8qbml06zx/71mYD9AexfPOfrk+2qc91vc5EgJdCr0A4oXzKKGPw7JT
nErCLlmoW0SIXxZLuI2L2MHWBa7QqbknL7Yg4anyrWcKS3FEbhAvReo2UokhioUBiEmAbK8/mnpp
UyjkgySEOhWl6aPZ9YhVgKHSctEAaeNsQt1pL1pocaV/okjAzcj5KmX0vNe2/YhmCPGB1L6Ip+0/
NMp9Ivrti5VXPehF4qqat3ICLmc1+1Vg/iEqG6Xtr0XP/frDXyhAAnlTgb4gza9o09yvSEe/9Cwo
Exla0vpD3j2QU4nT3p9B3V4iDBmqZjjsZpTdSfnOP6AsSXalS1p8kPy3CprkWKCCDOalRpw03w92
j5PKcTDCJcg1CYNbLsXrr3op4+AJHGxbaAnKtjrJc5XKGvsooytYBB7YWlw8msKlZ+fUgOcQ0K03
MpyZlBugtv8a6eP14S/tl6+jT46XwaFXWmGaJw5sE49NahVjinqv+RrBTpklp1/Kbgwx3YZBwVXj
vD6fb82MpTAeK+82Q/4V1r+rUgejRqIDLVQ4wwKafTYbNtDSvWzusEXf9FSuZtvMl/p3oN1l/FqB
M1FfmLy4mtnIaqtacBiQDrfVTeW8Vt2HeloSO5gIG+fEIHjpXp/tqQ2giN++jjrty9Lr6uIESYrb
Sj2ARRy9O7cwQB7ASzsc1PpXJR1EQU8cGcNKlBn9d1HKQiRn5kEuZFU8CIuOo8Fm6U9eP6zToW7x
jf4E95DBCIAz4vYnJBWP6GP/lqK52pjYSdOjkmQGitxn1DxF09UFffZgrIODrcpI038QuCa4CBCv
tvJeMY5Qhx2UBwkOTtRUZ173QjZnGIpsg81E/QTZh/NlNzRJb45qjrZ0QocWuJ6C9CxkecgrJusc
kGJoYBih4/VBsIftO+7QD4P8NvMYIhD5NgecMtB8wW+SV58/RihLlkdUHB8M77Vy3qCGUeuHru+k
7n/wHSLpocjlg6HUyHAIEmEVzVfFxS347TlEBqGriMLL03Y8wT8WMn0THf7T7QDmDZyaaDjKaEti
3JtgBvGMwPpMpfLiWQeU7L/jijXypaxG+lKwKH0qCv19quw06ygH2yI+1r+FbnCy9U4o7K/zZiZv
unSd4N5oOzKVbxb9ZNpH2Kpd5Y/SDdAlfHuhgwLZqhBLmT3M5UtBkyGQ1eC1AFl/u7lqpQsHT2+e
oEEvnm6S5at+e1O5f++e7uxlslF2v9xy5ePaTC6/CNZ3wZ2LigTqjw6WeBS7du0frBm8HWZMC2lZ
rZ5qd5Egj3Tru79/Z8tm9dAvb+2Ve3/oFsHiRVp/JIvVD3PVL7PtwVve2MvVAR3+xQ9tlyyTpYYi
40ez2G7wWIFTky0eDms8/DZ7f71COXp5+/FwfYlfuk+g3jokp6CDv2lDRJVJAjBE3m3hv3GqUv8H
PmTbMZJNCKr/m+AY7qEQ06VgRwPvfD1VcX/KUn1MBGunQxIHYQDweAMMy6FE8sx5Bs8F4Az4eDyz
pC7dH4ieaDBDBGuKzXw+9Cj75RjVYXLIUKGmRKyTCaAVQtcwr45mvQmAngSBcXd9ei/1iUXGoVgm
YZGMdu/5sAkE36hpIBkHgJ98Uhvg1JzdpLH0ggChCDhBZD3QNP1P59DTj7n1Cjx28W9EGc4eZRJq
n8o+qoeGPB9cHAA1jlJO8ZYGEvc2Re7rL35hC6PfhIifIwNr0qdd4hMi7qadUQsL6I97XrqUtF8m
RdA6PSJqd32sC5Hz2ViTiMwKjLzCkhk8HBiFctH0blo8izWcAosWdOXrw10KCqgpi/QBwV9Kv5PL
qeZaJCGnzmoUmIXpR4TWyuK+lP5m8Z0yoLFZ/YjbH1H4M1G2mn2j2JToo61a35bDP9W/SeEJu4UC
OAgAgRI5X2H6qbSHIYkTERGGySZHfSpRcLOz0Eh6kI0jZlhLyyjd65MwNcIWkRGKgNxGKumC7kwB
73Kt9ZllQwY8CRhn/SuSo8emqI9dglBr+ZJFWLHt0ja5HWp77XlYsWDVTT1YaT8Ik0GtG5l88APt
AOl9SE93AnETZasIYLze+staLbGOejZIVZSQkOOj70AZyOjFdnhxevXebqttZZrH5nS0vI/rL3fh
UATICGSLIjpovKmqscQ+LbsCSaa8+eMZ0FMewMiaN1q/+zcKMAzFBSRruiOzV86/XhTUKA/g7HAA
qu/lwqYFJs6iKx8AxDT2zGF/6T4nWiO5ZFtSCtUmh6CPNoYdlpp166U3leom6aEvsPveEUfqgHhx
HEX0T139mwvdtuG5o8ZHBIOq3PlbZmaAkIlMl4Y+EQAVinIJCX4BKezx+pf7/J0mkRI+KRqj0PrU
AKicj+RoJ+8kjVkm2OVVW7rdEO3oBaTNqzbqmDr18ABdHSdzqX8pwl9yDqQ0bTcpHlNt9i8kCyit
IbYl0OC6POXpptWJrLgyUqGkx5uX46ZGrjfZh9lM6+HC7SbOI2D/SItaKq9+/tqDZea9QkH0qVve
Ra7Qpv5ZLSV3Dll+IR0U4wBEIwehgjLtXSM+l2RFYeZP0ELvkFU8epvI1Xfy73/QCtwhI+bPnTPf
E5/zEScbpKi00nZORnwoMfQLhuDTWtRG4broQE8af/umXTr6q4Q4tIE+cOItYv+mpiUhWT9srV7o
WNFWdzlWAniyFJsswq3J9fS7k72JX/raJcSs1Xsp/GdmIYrnOl+I5889qXEGksRcJeKLrNSXZlNu
PFdf5Du6AA9QvPy1NpcyiU88HVAVywxRPm6BqeaSlY6SUoNGO0S0DLL+diSyGDFArAhvDDffg8+H
U5TUf+rkjdtyFZFZtcFxHssskoJrDzJZi9EwtlqSa8Vdof2VvDtPf/AFTdj78IZ9J90NxqrBXFfB
CdfYzEy6OL8mQ1ODkhULywaNnTAJcYxQKYIWG6uDHgnwTZqAPz0BV+7xKiBTk1pjCThQVjJX7srV
qSmWeqzOhQffQx+HGh7KV3QAOYamIV802gNdHgC24KH9Avkheavkrzb9B5WwDqOpDiVjqaDzdx9F
e13GMbilm+FnSw1LBGPuaPg+J+ePM5mTU+DlEY7Fn7SgAsxW3/nLzn9gejiJtRLexaZz/tiB2yfA
J6uZT3JxMmwxDYpF3UqdxL8W5s+9blX5wbI3vfUOTm9oVojfsR1nXvTCSERjCietaeiICYlf/5qr
ZpAPIDTCcERUsD6WCNdrRw5bIcEws8y+B5yOAj4W+B18SgDyk5DL0zQwZikMZwOMkKbjW7Xo8wr1
A0xE4UJmexvoe2pSj0MgWA9CoUQgJ8+NjkFnspTGjUSOk8Zz9BP1+xSYLH/wTAgi8IDTGhnOVbYy
dl2KvMvRUBdp76BHHKNvLOc/LOdZxTokG6InbXw3pfcuCjclvSpfFC4UKV7gk72xE+mHLP/s/TUt
txLvrVAbV3nXI0sZrbpRWTt5s4Bjur4+oxcfHH8uiLgmadLni335dkBhQn9QMmrf/puCGgxiFtmm
GDdGMxMBfY/smCHrE0ktFoo9KaONVnRyWvLdA0wTqV6BEcrSB3B0XUo18f+8IM/GmmKSZKuJysJX
iztT3hDNytHLKV0Nwcack6O7UBQ/H0mcyF+mL/Z7NB8SLX8qduViYy6rHY2MBbL1T9Gq2Lxc/1bf
Fz+DUX/HXIlKrD4l25d9WoaYeOLT0Lxxtwi9TcreKOEfHobTTMHgwlgOTRoWBjIfZO+TsyvJlNRL
2jITWBLyVa97RjEoYkOr+rth/MZndnn95S4FOHBDKC8LzWjKBJNru6v0gB7a4B2BnmrSc6XQpNSd
pYH6V79Nm6duhx/wYoAtjljrwZf/OeGpMfMM4q3ObzFEKUmpKHfrpFlTsAJGNXATMGQ8VM2yTZew
ejPtucTW3N8IF8lggb+28n/vyTIowAgaG6JrOS33jonaS3lRiFLn3vFf/eEJfVDaRS9t/VaYbs45
MPOa3+OE8xEnp2hgS6PWa0V1cIqnoMCuE/MzCx8H+OV9tNURtcfrArMS8ATN7vrY388bEJGWJtPT
EKDm6Rr21CZtgE1Ct4JAjT+O58Ikhio326/6HpSJgZhPhpFtOEDnO9NpAwd6XJ4d8mTf06PCd5PE
roKU/H9/IW5YzYRpxB04bQ9kWtNBMACEBvqJ7gwkcgpbgIwGnEuuj/QJQDxfnVwxiIc5opdOv1LE
G18Om9IbRj3OgLSgIByP20Jb2olLad7EFeuE83pQH1Pyd274PAPIcktimYUPVIBGZVNHz+XfEpuO
JJ5ZTd8Pdp6FYrHjcFo41hRSkPvqkKiZBcCHGpBRyCDt3mH/N52FCXa3moUwXJBfsTkA0W2F8Uig
+Xkmf5kGRR7Sukhr9RB1GSJqGT2JdFVo2j5NY7zJ9N8qBiDCuVszhl2E3kLbuXq1b3X4pyp6MFkc
0+HV3Cg6ehnWwmProgCyr6V8c/2DXbgdeFJmhRqZAZFxOjUpjZTQKQHmVoGAwYF5LSsASPURdji6
v5XaLzX5FWC50O9L57TXLlRAxfDgnxCxFx2dyRZItbJo04beBRiXtKpvArqjqvoQme+K/+LVryxU
gdBJX2vCI70+Br0FVIxmI/JRc1fyBXTG+cNMzpxCirLegY14MOtk2Q7mTWD9RUzTRfh0kWvvSv/c
xD4SlMWNUc4dOt8vs/Oxxa9/WTFNGqR2H9Hg51jnO4jmPR7G1Lw4eCj2kpjMfPgLewIjMqT0uUsU
qj6TnVpUhQ7MBqaORS1UktCLeR6eLeVRQZEj049j/97gY42/K/pI5PNy4pY/ShRXkTYoojkCycWp
//o0k0TehpFup1hAImW7AEsYq5vR3IXFAfF8zf+VJO4JRcc5geULFS9b8HRUwU5WLOpe55NeRjBC
wrrJDkEHbyR03nK0rloQMVLwS4mx0Y0QD/e3Au4Vn9AGn2shfjaQJsclQst0rdm9XK9T8JGcd5mC
MEJ6V3jVezFK67p14XOYOLVZuNWOcnMbptDCECdPoMUlWBPE2Ip7VKr0/BbfALpeB8AbmMFrjr5N
mtgdgvrh1OQr6HPEmNzR7fPo/6q7CIhKvJBLbD5RfS1KqLgo9Rn5obZ/2uR6UnBMIpSA+ptaBpKE
LagGM5v+5k6r3rzmI6n8jQXVRbOHmevpQrUYnpRwUQS0AWlsemlEZemNSHrw8fP2YBkBrWTNdUwA
eGO2BbUSdeU+Al9YBh8JySEQNLOul1CgWdyujbcwuHy4ZYUJwwogAsg/r3wiexaKRARzOLPHO9rv
0aBsKa5VQpHIR9cSMYpRBnoosKvIudevJS/e4NB0faddwO6cv95kbcdqY7U018JDo7yaFs4qUnuI
9NitC2/VIZ4kwIefOgwhmgqh6HmFrfHoebkrgQbPlHCrChZ/gohhvRbXQRClQkGBynYco0ML4NNK
vJVn7LA53KvJXOZ44Wji83BKkBEhE29MSjaGOQ5yMJpI4SrHwH9GEDL3qVWSuy6Qjqp6e27CxNEz
2RWCU08gISIJ41NU4MtZGERRp0oeutYUqvxcWQXjaSUh7ZDIkE4LdeWHDyi3idTUDl9Mpcb1CUqh
iVfMAJU0ect6HChR+IpYSWyBwUk3g4ENpWzNZKaXDhCiCfIBoCfEF1O4TxP5jXk6lcUh8R87aaXK
QKERay+xarCbuxRtC5J7P4+AYyT/H6yaC2c4UHphhsIhgtLj5MsQlPuOLuXDk3l0XSyJ1rtFscJB
b7Vcbh/cmWX8vdaKaCJ/0LOjTQAA4/ywPNFDa4B8ZAdJIuUx/W0z4rUuf6Ql5bpIXFrDsImM13Gs
lpHhr7MR0RukFwawtzL6hlFwbMsXOXuI5rKT7wH7+ZOJXOLLetGsureUvMMBpINvvAP9wKwj6zj2
MwWCS1sZ4xuRFtD6oUUymXB40XXRhzU6Rn250yiLOBwk2Yi4yFitVdV7hHpBqUR4Ycf7oEXgFVu0
NtSOyYiYitvKf0iHabMuraw7thjLCFcag5gmOfUiIhfzFWBuK3XHU/ACbWF3/SNeWDAcsrjF6uLp
afacz1QrDbFv1mVyN8gPiEaN/WGUHwQ4ydzMg10vbOOzwSbZcp8FchAIwRNyAZhWpTqsRsVbFPZe
gNkzqB8Iv6hMUhCnqxO8j6EoZ64W8T0mJ8nZI0y+Vyed5BEj+ORQeMhqoh5MJFlUz0UQzZxZF7Cj
IrGg5iFSDDquk5ct/Mp3fFX5JLag1rGw4QjW0BORdQg/svGYox9AMIsj9hg5mwynZCCsUJDd1nzu
yP1ipXXFTXT9e1+Kr3kgJBsckQAqnwiXr1sjD3O7tAlpM/+xHF+96tGj1E0SGNA7jUx/nVOIDARS
Kjziy2bWvevzK7CiZh5E7MHJlzh7kEmg73QSMOuuiw9+Zq97PVkVTbqV0s5Vyo0VG/vIkXdt5q+5
toVolw3A//oTXDgkKJqosiDfiGxbrNYvM6EaSY/TPMg8aBBjsweFahL4Ijalz1bc5oaa7LK4COOu
l1SEUM1nEb7VhraTSWoEO4Pa8/g6QgTzcvI8NOUdIGoeWnm5hspG0d9YQ7jqlWHm7S/dVGevP1mf
SeFUbRSzPu3xiOIVoivC20eU99PXEMNlQMH1MUNmQ54LcudmY7IHfYmWIb1/ILFQUejxw6mEg896
m62nXGh0Ykz25RtPFlmkZDJYJl6S5grBCrSZU4XI2iosHrxmg7iM0IG7vqwuJdCOoCpQOaYiSLRy
vq6MGP8Wy+P1NGyLWmfXpdTxe3Asr+RvTKtv/dXlv7RzwEz15fPM6BcO9LPRJ0vN0Byq8xXKtpDS
1zl0jAZ9DNoMIkBWIfoY0Z5GI5o21SLpX/XkdQxsejkf5slAeFxa9ePoog4xd+yIlz7f7cAVqKQD
piIwUqZpveJ0g46CaIpzA0bwtDnCpfTH65aklGgaRr1rB6v6R6O/5X9mJmRuZDFhX7Z5cGrNIu3s
7ODXhz57VvQRGjVUXG4byhkmUBQJzZBnJPyUk0eiO6f1eKECJjpqRK9AGcgup5iNtFPNyvCaz0Q+
NtfgWlC6u5GeZAD47W1nu8Ev+XcmPLlV5YY4paw3tbP2ALiddnMOEhc2xFl7z5gkuKjAOHZGlnso
aXVhZZXG75y3tt8eFoB/xvJohS8zH+D7lftpqiiEL8BA0Qk4/wAk1J1SKdYnFvlkP7MNraRYahK4
uu4tN/ollw+YzZYo0YqcZQbxTB3frQRjT21ud1xYDMLg8b/PMlkMsgAPF7UM8bu00JPZxFG2je0S
uZrTuo4SN4ewTW1B3MS1icP1xuzniPbiXJ3shLNHmHwBBPejKHV6TBzgj3+qHM9P+ffI/GzKP4sr
X9Z8nUBkVpVOPXTyvqOEKIO2b4/0ycrSgAQnMsM2nG2GyN87EQ4YL8HRgpNifUPTlAXLf8wAX/Tq
i2qne1FIGhRllW/lNlxWhP12kLuBd0zHfKO3r3k/rFM1wudJWnUttK4s+H3SnHXuyHj2/MoGdXca
f0Zqs9Xr+maIx5XjP/JXkiVuArBaTZItJLx1pIwbyimuR0Cp+OWDVG4MGiAk70hIuUWaYClK+WxQ
x4cxxv7XpvQ8aCA/kp3RFWtjfKiGeGtvewccSBgs+/Z5kKwFBNFFLsFwbZBcFxxgXBMWpoIuIGKr
PQalvkmrtl+RwaD8YJUylmcL54RPTkr+zjvhTEFJ7alKbss7qWtWXTLeBVW2RrVYIjHJXqhYUHgO
Q5yLjSM3gg/MoZOBtWXdUs9+h7LiynW24Zwyiveh0G5sdk6LwHp0Woe2STXQRKR5zmbkAipKuOs4
pAPCQNH6dJH9snykXrMDOjyhqMEmveXWigVBdNnLboxaFwLh3NUjJG1KKPFp79sfoPsWCrL+BVCF
66fHd6cKImc40qZQu6PPNF3K0VDiS3RCm97TcOL0NTdAEjB7Nvr7NjKW4ylfB3G26Aw+b3dntR+l
37u4B8MoAUU7Cn0GzSOW1G+lPEWH5tEoVdeu2oV0YgE41DK14FedSru6gRthYSTohs7v0TokQXhD
DQSVV76PtizniO/fgiDeC181anwUGi1E5s5PxcSqYptEPT1wCgntPnxk7R0u6rPuY9+OXwZS2ZHo
LykQkKayhH0k6xJAl/RQOXtK+mP2FMX0+ZPV9Q/1CRg6O9fEOEJAxAKLL/qC5y/Udl3R+7mWHtJB
WmjVNj+9lPHCaJdavW35DjqGQWl5WzQ3jca1E68b/YdjrPTg1ipAWS9xqTWbpe3dKcktInBBv/Pj
R0PZofDb2Zs6XhnYuf5snJX0fB/6rn3zNhY3A0bU5TEZHuX8qUnXhbYesr1U0xvZN+nmZKysH4q0
LlNU7deRjXAcLlcLp3RzDvh42+zNIyB67VY53YVzPbbv8mhMCBZVKGizlWwQwJMJSXW7V04a7tfy
xtuXt0JtPttYW+MuiB97DceBBxUd0/Co5xuJ4uNC0bet62GqAPAv3Z+qVR27ZnvUjaVT3ghJiuGm
hkGBQzwM7mBjWwvVHSmAocY93qWhq/7Zl4esfvGcRfxXBs1s4U+FqM9KV7fe4Pbj/bCtOMUU7L8A
erhjuzJmygnfs15eWvC/FPwZgXNPWaWK76dd08r9gx0gc7ROfnNKeRKakAuCPROb2wfBmhw3yDwv
4DfrB8NeDT/RiLy+Gi/tLhriyEUjRwlTYxJzeFVZZW0J708Iz9Np5PbT/RdgAKk/Jw3/HQPAK1PF
AUxt6pBtpqT9QuVOceo2e6pX+e0RJ+yFfAf5ZP0bGXG32/69/maAXFg3042GKjutOVmX+cek7ObV
bZC05pAchmW3al5GV16F29PB22hrbd3hT96sqDIekp34c1yP6+pQ7NLbamfuh3J5OrQHbS39I6+M
dbjVV91j17rWWgLxuBI/p3/IK5RAXuKtuqofMdx26a8v3tPlO15r62yd7usNUlVbY5vu8326Tf7B
n77fxdvwpvoNF91a8zdnjZ7KFqX+9Yhw6/+j7DyXGtfWdX1FrlK0pL9KljMGTPAfFaZp5WBl6er3
I/apUxO6q6m9WA1MA5Y0NDTGF97gKg7Ve1e2Myfju9paWpI12J0dHDhVNLVUMzF70wZuaaGWs1Jf
e5SczFn6eNVv+e/YNNb8V+0tCSUKp7QLp3DCFZZ1butI1mQvLcWaXKqKFx0n9QHpBHMejsCb7NEh
JnBp8D5JjmLN5xBBzakeIgdzFFfeGtdkM3+VvdyVPe25vsheDf5S5vrkbXlE//5/L7ddFfMF82I7
v1ShDuNN86fcbUJT9NL5Cx61G9FL+CXVQ0x+U7ratv58r351Y9RymzVRupnYISEB8KF64Xv30DOg
siduU7ddMaze/Hn8ULeoIuXoNKzmjwqXdDd9b+6Us+H2F4Mx7Vf1JdlQPtgX+2BT7BcHf63f+etu
23iVZzjSenytvNLDm9xhmai85dpfJ3t+vC230arxELW+Yi3ghO7k+Xfd8/KOP79rUC84Z2foEefk
HD4YBzSn+Bc+ZPOr9+jr8mNgFhss4ee/Co/DVtxO23o/eRPUP4+hsFMbNcPiMjQMDO39YoWM6wrL
vOfSvdZcSb1KnHmUAcmsOi+0tUPgTKZoXq/+E3OEwZg/ZMaODs1GbFBwMMOjP1/ASnOApq5GV3CX
L/VOZs1TVxj4rIs9vzR4E+cybQev2y7XnTd/zFc6mNNzdkptbXtVd4trfwH2dKyt5pja5QOoxnNo
o3Czet511mt66Nfn5qRapbk0Tc1S7Notnfplce7d/qVxOmt+TbOWdrC72ZUjuJMj2Y1FqLki+LND
J3GxxLBzB+Gsvb8tbH+buOVqsRa24Wb0ULn5KFdz720rePyqmzpExdvAki35KfaWLI2x+aZavlmZ
Z8nGz9zMkUexVQt/GFuwxT2iIKvIRS7NDc+B23sLmyDRHWlmmcvrwg5cmj+Of5+vJC9zm1XhFnbw
0h9TRz7H5sOmOeVO6vXrpYt0C19lR3xDfNILPWNDTmj8Xrrzy8Zv0RF2KScUei0/nv8g9tBQjhB8
MY1Nvcb9hxc22kYvzPk36Mx4vEF5qNf5IblTqff/1jb5IT2o1Hd5dbHSNsEd33WmtkkP8X1wtzjF
h+AuuIsP4oaOqmusJLdet+vQq3lH3RUeC7dajdtxm+7Rzdy2HrvYKt1I22oveemmzs1806yCd8Ur
uNbUEbx+G+5DfhkFVvfG9+0Wf6G78BQc8324iY7xqdxHR0Z/yx+nm3AT8xEdW6/2VLv2tLV/6Les
Qcd4r2Rm64UreU0lpbR1J17drm1j9rxju53fDd8AK94InvB5Us2e8tIZmCC3PmYajNsSj9V1v4VL
D15oXa2aVcZUEWxjpbiKS7/VUq2MW5iuwhV2Gs64Mrx4LWyiA2xW/lW75QZ5azdfIzhiY7y9UfbS
qXFVWzZ/aTYNQy/fj9uQSxrnE+Iio4eSE8OtZ9vss+PopUgF7at9uU+O8SY9BY2Vbpq9xFxMjuEp
PM0z0Qs539iRrqFTMWvizTwrJTvk5utu6s3XU1K1YToJ2wWX3rIWJ9dxle/i9c2h62zOR5/n9zys
4Wa+5nzfeyO/jbv9eJ0/eX0NlH2enT/pNX8Cg79tiqSdqBNhjPwX7kSf97C9Ay1/lFbhnQanMjo+
DS58UGrbO5badQ30zuzIWWzh847+e1f+s6wuSVS3ZtgKXEEFsc6vwV4+NrDsB5Xgetc6hnmzalPf
6Jt8fRzMdwSufw03i570D9mRJP0ZC/z3sN/x0t0wyv5YCyyDD8TAWH0dJCfZRF5Qm9NjswXE4WRr
fyc9ADRSrO5UreLN/72mxLWjAIyxMRAvLH2/lRxzo6IkoNT5o/jwQkVpZUBXFbna/oer/RMWIEk0
8AFn0LAiE1x+KxzrXeHn02LR7TtjeVpWy1Uf9B6xlxmIhpPqrSvq6HaJtB6TbguAgK+JKWbekpKa
RHzWSE6VrgPDDYtHmQa/+jA0MTzSy6jyd4vSxb32MzH0x/ChzSVXkRsnxIpBqgVUK28reHkNyf9C
tmXS3/gnb+o/ddS/XeC3sHWQEersgno8Kfsba+fNGSQLYSVISfiymXFAVcRFIqaJ3UW5KTt3ktfT
fYrQJj/YhZOV/KIFP7LWDEsr6F2+kYbdHEcVSDJdA/vhZ2vDP+rNnDJ5LM+crlFW+572lV2ZR2Ee
IQIkPvZdA9sfTQ2EySQNj2kA4Wlm6SZkWW3e3lKe/Tygl3Nfo5OZtnu8436YJH97EnXOSaENPyP8
lO8UAhRSR1Wr092k74fbCZayhsySKiLkRAQ2G7SO5vgrgdaLlA39RljirYr/YA0jG0erf68Lf44O
hV8ESMACGPTavsP+cgUf4FqbAE1Nh0KKLWV4S+SHBvvegTWT4tS/D/eXZfDr8b49irHWx1XXFfmj
agK+N1tCT/HaeXcH2SHfMl+VbW7dHEpj3k8P559FI7TSUJpQ0APHMFb7jl9Pcg2+YESPqxOkVUrZ
dNYdaz5b/5d2UNDtV005JiCHaCSrj9R2aYYNWW4rAf4P2k+Nzs/O+9cdgfMRJXjDWGzDPf22Iot6
PsWVr+mnm2NX7zJ8Oj+1x2Cfx2cynrF3mmtwSqx7yoZu6dVLQBo2mHs8qsiSKqUwYR5V98ZTpiNX
53YvZWUvHYmA9hfS9AJx2OHf9+5Pdcx5ACm3oTgHSRjw39ctpM3EbAJ+NO0hG0S5uoEFudlH5Qf8
71k/udyrbF9Rehkzq7l9pCoS6OoP8+cvuSznIC2Xs7LQcmZEfj0HsRSnCgZi/shCSBF1m9or36yP
zWq0ttM+sp/+fc1/pukcDrgK3Cd2EC796+GwLVhkgVJN+xh/S1qNVMGognbVpfgJV/pnF2Ye3f8c
6ls1RhDyW5pLoXIqSXgmt63Naj3JT1OwxZw+792guMcgXiIXq53l6CJgt/RP2uAVd9pgxaW7DN3/
+7VruJFqsx0pa+e3dUoYF02FLykuQ9mKnsj/ExcQ78qfUKyfmMHvT4IBgxfzdyCN8veW/y1fyJNw
C9uD8RAcZFe0Szc59Xt1G23Alwn27YSYcXbf7PRNeyJpfwnv0rVi5Y/tU3KoItNAySJwqq18ENaY
1e+LXfGY3ZW1SRRf7/oX6Ri/5W9CZMoOle7H+J50R7J+l/tsYeGfs0QIDDFRrPx26uO/x/DPdhZ3
9b+X9m3D7DWKjsgUzARTqu9OaKE2bfVkXukPC/mfXV1Wcfj7UK4NKN5U9L5O1aSpC6EZA+MUr0UF
wWlbwKFmD0o0fwtwNj1EL1xn9RNv/pNa8O3esYjB0ZwBZVSLvz2QdaQugoWGc3CIQGMxrgLUMfvx
FW+N+TsxFqzl+LooaldMcXWr91hxOAVw6IpQxUDnCMKEGUE0E5qlZQyXkSKkmhMFq/gNUdroxItK
6bxXf+XSpaXgYIyai2N6X2v7G2Xv2UynctuB7YTeBngkH/cOifcc49QtZo97sCH/vqfzuvzHFdMh
xnpcmNks39ZteXGT8iCPpr1B56FRd7EGCF2+ocV7ujHyVeWb08L79zE/dam+H/SzNU2AiQjt95qa
oCVJtSi6fDbUkbWr5D+UmETFI3bMYDRyCWm7hWb5yl10e4nQ4tSS3xHKAvinmZmgWI0EpS/4PaTv
N/k6Q8Jb4yQYP0z2v8QSIAdmqh5SKLDfvtX9QM8tWk3Fs7vNHDwMIDixXDbZCiADTrX/HpA/0SFI
LbI4iZQ1USNBp/vrdK8DWZfqpvls2sr6OpL2sF50dbfcYZD8v20K4uPgB/2Tv8Uv6IFLJBPKjBMw
5jH4T+dJG9uoTGsQYt3tpPmXvDqVHYWmM8Lnt+ExMA/Z4giEgguf1TrpmKTJBypfFijedMRi9AdZ
kr/tyV/O59tknOq6VEIBHS0GIP7Ukyqi1QyIx+kmpCUXriAdsF/TlIQZjS7Mj6v3X3ICdAl4FmjH
cR8A6X0dEoPwG5tKmFaTP6G2oG+DFnM8JcD8ZAa1WtAzy3x0fJT7FsFrlAU2XIk43w9Bvq4abRdL
5ZoI1KL+ndJ2NQCaTQP9SVknrRmw46lWGYFo3bxFkJt7SMUwHuduTEKvMVUXZlH/nw14mVz/vaRv
237S+pByQkB4jBxUPWiVyHxwM2sg2z/tfn/bIqCT0AGb5TmgV3/bZ3UlaOjBVfnjJbUDp7CQcjYp
2ex/TDz+6H7PslCgfpi8hG9oRn69Ucu2a8FTyXPsXe2ukXmvrFFVN7HY/eEp+ex5flutQBiT5cBV
oNUmzFWB/zwlpa4FgbYk4X5Bu8Ybz9Gm4ZKUbfT+E1gB4X/e649jwUQDeQ1sgeLK12MtBn26IVCa
7doAhmgg3mnvjRzvM9HflbH2Xif0eQCrVbTjlWHcLIOXrn1pirWPoUUBt8modbKe/axqOmtQNnAp
kAizukq3+gWUFuN2IIFypfy3H2F0KtYHfA4S9tcJ37ZFbhnSoXsNb3tF3Bj5ZZQ1V2+NlwmNMzCJ
vA+4YlhBY1s7j8tO9oLZZ6mC0pBeCJV7RPDHcHTK7HeOw2eC0YS8gz8zT/wGfKmeA1VepNaoXtLh
hGRu3aCkBDxKzDaR8qFgYtz62V6Ynzz5g7W2jx2ZtAY8BdCNzJjwttj0d2P9qkrnoPZma3tQFjT3
WZDGKkTEHVXQch0DLw2l5E5H1V6JBU/XvaVkTvpL0JVQDuL1jPVTgOTU+jkVqO7ejGMjSWeZMUig
UoZcqe7T88glB7pNDAdxqg+A2MQSwCZ6/kslxkhRsxfL3vZr2ZMl9IipVOj+pUBHnvwh788zJ6DP
VBvpBxM+AQDQeRGIB5oEeW6r5Ui+FkaI4dP7uUX3P+dkf30WQadB7ECYTgcc93UydUGCxLzPs2gc
96J5f7M70tLe/PXvzetvqR92VAS8M+IMsN239QXlHOQbWuZs9778fVR31EtwaLldiovysHzs3+Jf
zUNxma7ivfJonPv37nf5lrxKV7g++nN54Ut9DQeLHhS642cMYKkK/XCOf8l80COdW3ggGwgqvy0W
YxCVo6pCtoIKGde0dxxgOUBdQR79ezD+Ug+R53IZ3p3s5DK9yq9jPuQyVtLLlmjeYiNAtyG0MRae
Wxjm8Ab+2VUp0Wubwv6xIjAvDV+XjjmEo/XNUoW8hvFt6ZAyLWwimSOLD/6leWnsyUwsyGK/R/f8
8O+r/DNopBWKbwmxwyxR/4lM+s+KGBG6Nx2snpmh6yPOnuXWrPKIZLMYbuadGX35fx/xc65+u7rZ
KEWa6UkUQL9LndZZlPgSS+GuyJ+mCLWOsYGeQkOUmSPdaK5O5wk6bVZ9RIvRAs5U5bk5K2po/nrq
Jy/SIVzpwmagHgICjhmgN6PVdqWTV1SqicWBFKy1/mMR39w6gs/SVdv5QUYKiQhzmQFqgvqzJLif
jYYQXbVAIeFAuVr0vd0KmxRoklyf807B/O1mFtptjzsANKrkUOpTMjsaTItLKqIGLH3I+m8N8X3i
MnsaV7d26f57uP4MXslhALqQQVFYoDH/dRYu8ToocuxSdpm4aSgQgXfiWtqF7gw0B28/gFH+Mh1m
GQAYt+TV1CS/HS0Ocn+I0K6YZbLkyKnRt4icRTKHbJiDYuH474v7S+0L1SbQ9NS/oY+xN3+9uqLq
9LA36uLxCbWSzbSTHOmtx7S9M1s7vO8u0evyx4Lbp5rBtwlIoWaOCwkBRFaRrwcVM6mS8PBO7jF/
MSOvBcg27rqr+tyOK7zCc+G6VOyFNpkojizX9/qvxUeEQsBvo3aD3hRC8BfWolWtheYMSHyz+lcF
Ys9e6P+QXf0lXoFLDFcMTi+kXuP7su+nkhbGqnA7EO+JUmXejPZtwvDXeDWyD6VNtksDnIp0J91W
/74xf84DJK7mygdMZp0t4dt9katqynI/Ze3bCBaGA9vIeqXU+9MSOy/WX+/EfBj6H4ipSLN559c7
ESht1GrLVAZjYqwCAuwIydsJ/BJAJTzDDJEC01NVPk2YdYFYc6bZ1JvOgw5DcyqbHx61v5S60GCe
SwazLgVby7ftb8TdCxvGYDoNN88IHD+/o37QVI+IbqjqKj4GhMCxNcI0KQ4BXnx3k/S6bDfRu0x0
LDpD9FNl81Mn5b8DBCRMJsimGEscriGs/3WApFur9bexFe6m1myqNYTRqnbgbyZAZH7dntWlkxk2
3NVKh6jlaiL89mMQgVWhSk7A2Pa2LNpyi2GISfKtFFZ9kI8wyHKKEdfutR1NBbOJRxEy6iP2oEd4
k6BSMCVB3wtDSn9VriU6IokZgUU4S3zKEF22Jh0cpyWCQzf1Rz8ncDSH0Qpgi9IWvpLfy4KJ3wgo
D7TextaOCJByWioWtxifNbodoCHIRME2QZC3kstA/x17eYomZv0bfqadbNcRa3RsN2ghN7byqLSm
3yCrY+mSJaomLP+6tTLjGCGQi467aELGubm353RP24ZWe3jP+lxQsoM08p5BsWyJFzdSa/aKw7Zi
jE6gWENmVxlHOUMUQyZ19rEvzPQ+er0RXV4SEeFUs0F4+wUNL92NnQUKU+byVK6mmyl+3ELQZOYD
HvWv6QvNkeq9XivvcP6R6l2nXodHBb73VEIZlHNSW35gjhluLaYGeke1cGDByxBcmR7PP1oCq/8t
vofr/jG6G3dKY/7Ub5yfpm+TibnNWqvN9tFoe3+dTNO4CIJi0pMDyEm9PLONEDqxzdfxT0WQPxYu
5i1K5tSl8Uf6bOx+PVTTGHnR+Ua3b9zlfngvnoAfv/dv/mpYK4Cuul12P8tUsrhQ+7N1C7gzH8wV
a3RqtEU7G23g1NKtzvVPKJe8lI8ygCws8Gwcm23J2l9Ji2xUlUBbTfZgK1Ztwcs+xG5sl48UTilo
JlZn3Ww2cT5WUIOO0aMB/KXeFbts7eTm4LS2br42T6IFZsKerMYZNvJmZBYIdwOOIG/tTrApCYI6
UCHImqlX2PEmX6m29oO7N0j6P2/OlxH7Fm0mgeKPitC0+8pWINqY7e/bb/lYFmZO++QkcXnaNraT
s0YF545N6qE8Dr+WT9MuuW+fUFVcBPxaV5jRPZ2hYcc8lcQNxZWX+LZWVuGv4ql5x5WQZBMQVmVK
JwVEZeomlm8bVvsqrJOdsFbJ0NbLX0bhNBnkcDPf5lcQUAB8xlcxMItiFz/gItggs0E4tl0+GbrX
3stE+c/Gc3FBLTA+SgszOMdX3mw/WWRfXiTY6bhuBsd/Ce8HfFieKpBxq3KTuFCY9lJt5ZfiWEtW
C1L6Ig5edRHPWC3ovgmt6iiegdySXQFcMcfH6jCslK3/U9jzvQQxz9cleGk2u1k++Pt+ZyRCMlZT
EB+y3wj7PaK5SACMpxuKKxgn/tZ9BwcVdKM7tx9N7V3Y6Kf4TrRTl0QXvxxEGtX30jfjxwi56vB6
e+nf48z2vWjdM3VG+7ZDwNUcj/5DVpjvN2thsqDYM07cVB66+W9cEuDRLHaoLfomCtTTEbfV99bE
/9fiVfscO74lPnQuZ2W+4Te2OKMdEYR2tptIBYHGANHtreKHkfkj8/wcmbkPC0KB/30H47ZGs0yl
Ohe3RbZNhtaU/bfFbTOomwk7hp0uP/2snvq/w/1tpeJIUMAkNB1wnfu2EfdG33VKGLd7w6MG8Fg+
At3D8dNqStsQHbaj9gPWPxX16lVlQSZfYW4At9etpoCY6nTvWm52rakGNjP+5jst5f7JzF/4WkBT
KE1WiINwoBbC/3XBkgz75sEd0CfKEGZwLa7yK+SH2xX0U2unqo0oJoJQeGpXH72nX0LJDMA4JkSp
D2D4vJzO4ynMzeCSfSxKJwVHmq9rgsPOSSkjNs/JXlFs7ETKyZZ1V4m3OitX/J71uDyj47MukpWx
3NxAcKkHpbhP1fVS3+VgEHHxnjbSuKrQUSzpOKn8JLHD1DISqBXmsBMmiwVPt8sl5XTfjJy1aE7s
pgBLKcIUK4octKcOIO5kCNIbKi/WDv9CM/c6hkleVUcEv54ASv4qX/Nf7MFyZOLod4ssbLlfOkCh
8nrhNq6wiR+FSy7T+DpkB0m3NNlaGGA55kBBoGvdsX+aMhtY9ERcIZ16s59xYWvdWu6V1VN0mBCe
GaruELM0L60Fv90t1RUsO+m1BnOEmcle2Ye7cLfg5uGkRzut2gkLB0/J+LF466R5w8B5eCPbRL1A
DFflE66SZrDCBZiXmsZc3C8IUAJAlqVuys8FVPAPWaSaZAmSe0ufCE3K0s6AcEdgNxWruAC6TKzC
So9Sv49OcrEW+n2umxJ3XTeTxAaxqcVWsPCqre/qr8FZupPvFbxheiu9xoKpsoFdI4YQwbINSM+P
gEzJ7Xw7QJ4ochPFjNrj7SPUzTmKunQl5mA8/HQSN2BkCSO2U20hyqM703NerJMTh0WYIX2ol9bg
+a8DRmI2lYdV7IrPyaZl2+N8eYtVbosm3WbhbIDK7PeahygdbtzcwN20Xr4ZruG2F7q1x9tJ9pQW
yuSmYitkZpo1Cq5uyg7YmHjz6HeGZuosSXSxMpPhgsmI9IL4zBOXnZKTcDMFwNF4ts5Hg8+SN1ZA
ieyjPY0HsLtAbJUzEwPNuKo1y5t90yzcmgELYKAZwjjgaIHNX8gEQi35tLVUED8xu8TiLjULS6ut
dIH+mqUVnioSHm7T43Stz8nGiFw2Fe7aclxxejgDpeQErkGvyKwv8fviObeBHe8ZnuPi0D1nzHsm
xCm48IaDFz/AgsrNGzKHZqN4XHbPufRu+YDUxrjnTdTn/kyYqu444fjdaMwZcQv4aboSwk5bUbRu
RCO6WWG9ojMk5Icqg7a9amCOAXU7gjLDnDnGJnGK02S2+/YyXoBOfZR33a/6IL21oiegj/I421TS
dehQi7VxYLrp9uJFnNcR/YNezU3alz5krNWNxrEq48ZginaL6m+kmpf8lVLsr/qeFW96RDd6aY+Y
s/DM3/nc13W9l7gy6B43lEQ8FG3Km8NZwp3nlek6PE8+cTCCZdu+RfnULo8a0EPRDCsoxOaAsG9o
0x2UEKrVASkb9zxJQWH5ADFbeBUsqh4zHOCPFG95cgPVNuaCsUMcL/t2CyJEwlDKo7jCApYa5CFI
O1n4sgkfDLHGzbLTB5bIiYBj/pfb0TZx5C3VF0TMnGIjPLFWAT9UHFaR5Uo7lncKJA4zO2WHZs0o
uNFq4XRmvzBT/Kct9ZCLVrIftqlgKmvf7Sx1M+5ik6DBxI9uF1nB6k5cNSbwxRfxUr8k0ZwfSA8R
442ZjrRpCNcp8pgQwkhhihfl2Lr6jufa3wkPZAnKsW/Zd8vMFAD+KBQFTP+1I4a3Sy+4ax+TFwys
1trTuL656kdjlaeqJlypj/oWr9tNc6Gc9lyCETVeVYSXGJaT9NygW2oQdJvDWWHub9Q34bE5+SXA
5D4jszNx030Sn8ZHcT/ja09o2d3M/IJM0dw4fAleEsy16d5F5o1hesctmiV0FTrKAenCD6TTXbDB
WwwMzWGTACTW3XHXPgj2cDB0e+kNgIyDX6IDwjA++ffEjHc6E95tLAnZjcYio4ETcB71TXMv7G6v
9Z36hBuI+hTdKcf0kD225CZVbiePLVvEUXLboxU9UBbf9s/lwTiFh/HFOMkbIj2gu9I9xjVLp94M
rrDSV+zTraXZ8QkFl2NIDJfdgUC/Y20+1Hc3F1nplRfve9PwnjDFsGJ+17DLvUciSS+od98TK30u
vcacCKfYZ5ybK5ipQzPBza3qHlDaCWxxaXbuwpvJEcvT6I0s+8CfhSvpGnDiyJ0Rya1J1GkVhGWN
VW2S1hwuOS+kHrngKnrgVpo7UNoqISpB/1baaR/+9naUPGmrbBvuB8/gWeRJY5M6Za15Ox5ghQHz
jV5TT3Gj1/pR20g74OeexA/pmJ1GoOXyaws+eulb+gGY9eJXe50DC0gvCBLdZw8FB1g+Fw+kF5fm
0j4stwbsU6KK3gSqQD6bvE5vwWvxWET2dC5c8UPYTh/pZvqoH7pz6tHOQCIPKmb9AObIq/aU3guB
FoF/vwg8fOpCYkX0e9zpI3loPhrWUorZHxF0LpL9fQip0sJgqVZp8YD+pD1jqh/Za3nQPsBxMXiY
2YWqrfv29OG/KJ3ZXSh65JRQVXtC7J2d4r1JHT2zJGIQWCupmTduy4N5LnOb8azABWUYvVs9MARk
0kp3oBb7zIzrj/2vmLxYscSn+rG8z9zuHJ5Aq2/jj/CkxWid+4e0tZPj0DsgJzqAKiznpwHlA08e
LO1N+7wbdWlW9xHo2fXSM1DYK83gdRkBr99gIRnZ/Vr7iF66FVRVYP3ujOQuE2hGwCqri+AB9ren
t3AbbheU9HNH2S5sjq0iOvwKFif/yB7Kc+JS+iPt5xEmGiwDK720QHWMXXnJjt2H/9xcqs383slL
4dYPxgd3MN4qiqW+6R6z4JckOu3VIC5cWH1itQ/FHZ6U5w4azjMmpctrg64FvG5ayZfsPXuvyIu9
UZhvHXesSmxWEA1l9cTWn7uPGWseXoRn5fmWMJQ+tbHBYrGIcPF8CN57/ugkn8uNf709JA+LNYJd
Z/FMaR+w/6UCZGTLH9zGc3dpfzX3wwUXPj/Cvns4CKbwKJnlKXmfuObynLnqEuhjcJQK+/YcfqQf
kbvcpo6/nZ7mJSY/UeMYkhUHx6eNJdP0r82qHKwCTH3LB48ZDwv1HslsH7kp3RMesbc7TpFn7mj0
XqcwK5z6yMhySSzcaCNbS88Hex24HSWB0ozp3rvjzH9obcF9ZqQcOpN2dOyfocSP16JaibrD3JW8
6WOCQ3BzZdYKAeoFTGeHMZS2iAA6GcQRyStX4YeBHKmn/Wq51eFHQk3Lk4+tA3Rj3bgheYcOgcCn
ivSEFFrvTPOe5Q6uuCae3YcLsz91aImXZi1CGemoPjxCLDmGTsazvF1u0UGH91C5/YbdmFLaYBts
9qMz1zyAyKyk65JZJ0F/8B0ewnAfgfq9TrojHaKnfHdzpIu/N4765iWAfyNum2OwNY7xehJNBPWm
O7Bh6RmAcvchrw3uTXEct5AziOBic/HaXrPn8X48+Xvskf9dHP7ekvhMCWd4KB5pCOF8F0GdJGXS
wOTW+7J4beXaloV1T/7VECQdlObu3wf7XiL+ejA0579VkmJOoStRc5FKrD4PYHbmRUf8qfQ7g0H+
yDj//zWJwjewCGBKrInzdthmlHaVTZA+KdyOjnpjEVAAEZ+zcaOCaiqj+4Wx0RA/Gev7oP5dIboU
0Bmss9pWe+KO/HzLYlfhkY4z+Ydm3R+sBQYDdDbkcjjdsyTIt7wYUA3WNEMq7IpljLNGvxZhwyWF
cmqG3A0JficYHHKCKkNqR7q07voL1gNA2/Uwd4zqoxPrJx1Z55S7li/ulax2i+GnYsonxOnrWH4O
JBioJTKkf8ibybe8DMvA0A4V4UUD6zE6VtDQja2qOFWz0WV4/rpV6FuBBj0IOXIto6Noa3gqoj1I
H6T+eUgw4YxMZGX1elenK6E8adH6Nld+k42irdTlo6Fu2vigSetUeJV8gOJeUh4LOGv5Kep6s51Q
BbifjKe0Oy7kQ4pDkeDCSoLyu2jedHbJ/Kgn8NnVA3VMq6msf0/cz/7wn8NggO2mi6JiYvR15tay
UQ+jkutbFdJmWmx8ZFdTxQoVw+yrJ0NqXVSfK1LT1hio6a/G2++y/62EDMvS6l/04k2rMPaWtgC0
2ix6zOP3UXgfF+1PJ/oJsPl6pl+n1bfa4wgtNlVijiQlja2LnTkAJDSF+hCXgj1RfWOqxJbQagTP
9aaeHTgpIasjpdGCVRrSanoIOoov2ZNWvIW3l7yJ79P4OpAk69pFjQ99pVlS/Jwvzn5L1k01paPp
ZrhJnWzgCONTj0t1S7wSw3jz34KFX7mzAFyWFau+vO2kGGGLG+QkqXjpYmUHTxq5FlYDRN78t0Kh
yua/RfLyqS8nx2dBnkIo8CBwu9CRSNGBxiwHawGWU6JkJgxzF+Mq+pKz7J56wUpat4UHIlst2aZe
2JJyRMgzUcJVUA4vTc6WzFI/HyLDmzYct0MU25W+L7XQmt3cfQpj6jC/FDtdBntQlVd4WAa9uMnI
1XUZ4CFoGo0WJ24Ekd+eeiV0GWWzUxZm08lO2ZHtJBidSjQJKCoOAb5wNSKcspNzEAFekkEtaJLH
ewl2SJM7aiLeBXpB1pWZ4jK3fbmzu16ylJYzLTsH8Ts3yZe7ivR98M9TJpA1KHbYITyrDOZi/FiO
NR7ZOtI9v2v9oAgXTY4Q1uPoiQpn2VfQBSErptQL6106ifU5QKdPjSmQlbaiIXI6unxpF6OZDAPi
HJkZxTp/4NvF0ngcyskM6r2g1qTc+GzLidekS8KEcCXUp1EhIKxeBU4LC8Jrkg2bNlRdKmb1VaTz
YgT+c1WchGVD96+xQvBgBm7tCXUnrUKgdDPrqsY3VDRonIhUHHLftxaF6A0yVuElf6GwaSeHXHoM
EnUXNIYZUXudMLnSaxGJoNGR+a3rJNsB6S5QklRvvGSxqrDGlgLBK6hPidFrqGMrUdBhI3Vsdc/I
V3y+GV4I2EUpSkemUuKPyLzmJPY39dTW4y6XhHVaN+c6esuW50lHuSmTNnn1MSx47t1bQxrc5HZV
1E7Ttduw/h/OznO3ca1L01dEgDn8FZOo7CSHP4RdtikmMZMir34eVgM9tss4wgwKp9BdVZ8pkZt7
r7XelLh4/awM7roooyc/eaXqyE20jONon04X1xTyQBCpyPJwrXPKDCIw1Xlgfct/ejpYVl0dORkb
nFk8mvLoZWFhX4pxBcB+BbP9C8n/s1lADTDnvDkJb4zv29qQStoYnlNpM1bj/tSdfdPCcTuNvFiy
2wfQMqwdg0uKWFeSwCyXY+j245kBp3ErYV5hOJqI1twsVubQ7pKzdpvpjZd1p80wYpZSSffSKHv1
Jb4vmmKN1dr70Pa7c1UdxApJCnyrIc5dzDFzcV1cngqjP+AiYOsV9WB5wqNCz5wpiW9LmHAnfVtU
D+dG9wqhWYRq4jQqB09q2HEb7sKICfzHRA9WtKMzhqdlZT5iTCNoJQqny4pRqNZNN4kxS8KydVQW
LiwPkmxO23BAzM2phYNEeJq9OfH5hg1Qy3mg1fWn1sH9VnHOOJ+0p1OcoHkuym1jjoGYZ+95hVYc
3vMY5UFnN1PxEOGI3NHcNcW1sPK/OQo/nxY7IeTnGZGDkPzjaVVDcZHzSDwwOB0hrkI6jJzqZCuZ
zahFPq81qknA5H3z2sh+enFamaSSFSNXoyfQaSF+KI8m4492oSoMSsbnaKvtDDdN3GkH2GtKCzWz
MQJLT+5oBlUOVCYg57bscnwo81X6ThtWHJA/v3S03Pzfj8nWEa5l6P5F5n98TZOkarzpyXjj9x98
BfM0YjXUYQxC4Jqm3kLL7aSgQqGEZthYhpYdv5ZU9rJTSzucbZPaqSLP2LNn4ifvCItwCkZjFrSo
LyAEDC41h5neZN2rD9wm2LWy22HDLy6zdjkee/Y901xcnsZV48b4SiP50ekHmC0WyOZBygy38+JD
8loki15mBd4JqM5La9FHR03/iC2Wz05fFQWNzbE9+WDlIOAq6j/O0zhJwN6CpFwl1Z2Y+OkpUHGk
wM44O+B8WpHWwFJrbAWrlnQXX/zpHBgwQBloyeTZxYFyXjcq58MCpo9zemvj+7Z0u+d8rtITOJLj
VuO47R8U7c7KdrWyZawEwC1WN2Ht5ApBSg7zDn0l82iL7lMZbsQcSdy0uQwmgdsfcuyFqk/nYdK/
XfhRFWfldAwlm0pTVzaQNPFkY82xHEzNPXd/GmEv0EP7woYCzCyplIPpjFnZXXdCburpj13vmW/N
+zB6YWcPkzc2ThN7GqxDkLDB/+/K7B+xljFrnQGYcNab+TXi3HN8Ib01mjIWOGlZlBrenGPQRwyH
yjXFxBDddVBRQ5LozTC4EIE9zlB/FLuDef/fn+LfLgoKHFkBsGzYSv+hp1/KRlHz3qAn1d/Onc/F
OdR6xgpw46/GNvxlG39/QbgaQb9EKVCTIzj9/pWtWGoHrKD1W+zPWx7cInnMASa93ucc0xHqhvY1
Xd6/iDZcbrjjIqoEjI7/CoO+3GWlkk9FOOXh7kSITOwC3NVopLq3Ir1yJ/9h+kOM+Xol+ceRJOWJ
rhZhr6xJvMAcLs8IWyxQoIS4I2ZMgEg+6NKDlUsOgA5YJyaK/fbUtFupXimUD5OOhdVrzUkvGbtq
UBy9VW9rRmpn4eSlmuVrWb/ELkJQjmOuu2IPHRuYEL+lyylfqbl+899LY663vz8s6PAWlCgNrob8
Dw+pVccEwXzPuFHYwpv3Llnti5l5Ddr97b4hFprtwVQLBerPo1xSOwnXZIp3BSTpAF5aUwEfTRwx
4NC0mE2dbM4M7BY1C1oO3uraO/gqAKpwr7InwILovWqXHPqN3jrxC04LAYDDGK3SF/2Zjv0eBFSY
IIwvih4BwendeoyZ8zyeoNCZXgTyKqDEmuE/YXFZW1iMPaZ+AhrzmN1nTmO4WGNruzRoehu/J4MR
CW+o4Q9Pk5ttxWW3yZ8r7EQGx3rO74yBOBswqEWu+rLfb4at0oHYF92yi53RgTmWAm+54tPoGS/n
12EzysAdTjwzQ56qZyUKchKo4dlRacbkjC1UHaSJulP0aaFnOZ/ulptke9ljpX6vYi1yaw3u6QGV
I1PKazGD6nww/1gDPJvZhJUuGhusHz2ZJtYnuVeHZK9qmOzXS2mqgrg6e/FpDEYAICN9lhik4cS/
aKLnqmHCWu97Wh4RpzkyjxPsolCo0XvA9rpYtjL8qVpqbWCiqLtvqj0zDQHmkSWk3iC9lhOcjOYl
16Bb1dhbPbfnR6Y8PlOxLPVj1Vh2g7nFraSu86eUCaZRvf73ov+FM4Rl05dv/GNXFhTrEgtTk+wv
LEPSjC3E7t1eO1O0Ua9Mdqwd1WJJifXf1/2FeTPzXbFjh4GIEdvft+TLPiUKIu6L3bncXdBqZl51
TFpEQVujt0GgZgj05U1NY7sHue880VpxvJbwy6DGTq42rfR2XVkeA10p8SGhl/3S0K+8qciY/10N
Om/qzAPUTQhVP8q4sW97SbhctF3jRkdjjwwbrynJw//p869rhqv656DfjAAfpi/aSTCuxNXMlAp9
pv+H9FbyLvxvRILPLccIiiVTlste2qtb8YU5ydt0p9z1f+rMblZSUHvhtvcalw0ActZg6z4sAH5t
ZXu0ZdhPjPzvzG3/hJujPf/XOuv3cfHw/s7P5QoQ3BDR7717AK0FP+TRhLpCUvLilRodhxE8T2Ks
dhjtuBWAjO5ay3HlyKsTge/B7UeKR5Av7eItbkxrbEkmhx2aFjTYR69ZYC2w2rKNRQsd7H+4YhIf
TXTRuLHNLF5O9v5FtoVF4gQeWiLvNvj4gC7lzeZZJ4D+szctbol6d/HkclKXqa1t2Sf+ASiFE730
wGc9ECW9tDO4wmK+Z1kw2mAwi8ZuFmxoXEe09+AWdrYpjrJNoJDfe0mwnk21eme2D2DgYEPWcBss
xXR/vn/wT3zVTzAW0/3RTW8HF2twv4ZrdGGa4GF/xQYJgr3QHc2dPabatemYQXi4LAXAzNSf3af0
Q7QNN7qT2+xlJBj74buM/CVZlG/abfkYP5jgX499aEfbevkxM5MiQNM/lp36h9BpIR459JUH/ZBv
p0cYmBhMgW5H7v0Lfi9+sYCDgdVXw2MgFOVZPsQgrBduCPQIbhVMif3lMfrQlQWwK05Y3LgomPPv
gFy5ecnePJTr2z8M/xewlUZwG7yL/hqTzXY7N6eFbXoInoDW8P15HJcwmhavwM5OCNtb8ZUba/tY
Ygolg+7JS3WpYgAFmICnE04CweUWEFfn3qrOfBc0N9+Yd/0qDlSHQO7AeIlgnCnbdnVZTavKkfxp
F28Yw+CiMWJ4NXgXG8dRTKFecb0EFejdNMiOsKdWOPs5mj99tlz7ebau4jtxjxMvWnzAVLUfO2cm
Cw4elusbdT//GjzFT4MOzqDodYhxpNX840avwukJs9UVNBKPLpavKnoSPREBNO7FRXroABtxKt2E
buR8Pmh+42kry8835fqc+4bBP2wCsNfZQwjLICyv8BaC7sN/zIN47TIbmi6UMKiKuB8BUIX2u7Up
lvBTPMGb+ZLQBbfRMQmYVUOiHHgfNQeCqY1Vqo0aK1Ag5THSWw3rZq0EBtweHZBCZnWKfrGulkow
+loQulYQe80S0PIA8c1nuuDPrk3MRHiH57/J7BXE3wUUX7tahzMSzY8fnMi2Rf4Q4NGmqlykDgYx
3IjRkR2euJ9sR2J5z74VpJ68FhfPEG9dQJoFIEwwLoV7thC3W8u3FGn41FlO7GEELl8RAv6kt1Mw
fttOfxyugtZgIEpK7a4Fby+XyD6aCeSIeZXC+K33FemqpmeuQX+c598u+eN0G+Ja0SojhogF29XE
kNWDw1UZLlpxSXAn2RcB4MVrsMb8Rf65KiHkCJI54yiT+fsvZ9twabpenRJtd9IowBe5wWjPy/E1
h+2JRRXEnQPuPKbpR4l/mhbie0z8KAQpbM+oc+9lyZGJcbrcMZWShiun2i/9wczxs+jb8VcwfvYH
ZhNOyJYFc50PrzjMMPhGO2eQXaxdUZnovz3ur1f6ce/Vc1JajSSVO23fevJOuktfR1/5M7Hrd0cR
Qfii+2t1eGYSUL3295ceX8VsW7hw0feKYz7Dk73RbebdMKzc9IEh40LfnOCe3Il35j1UVz/pvHnP
OMHaFhY13fGrVtvqHVjxkNzrlK7uTBU4YCMDLyT/Y87wPtnJyUIJrlI254f686FrOvxuQ0RQi4Lr
+0Nv20QYu36gci7cS+jL0Yd5fmzBi/v3rGOQA4uLjj+iiJvSt6sZ9Kr5U/k6v11fr/+j12xUqTWt
qep3WbEoN6cDnP2HZtWtq/VwU62VRRLEu3G1xsnPR16yap+yAJSVik/yauZO+3pT34efNfXM7OCG
7+SNtoToljgZHC8ImpALbHVV7CYHQOK13kjQsGDU7cneRkTGhMKtZlLW4Pf3zW66r26aD7o0ivcy
kDbKOnpItxgt3uur3MUakQYCoG+d2sMB3ePq7AGx2/I+W4t7AKjseH6F/GCXbP95QP0bPY/s5X/u
peV8okosCvbs01r7UFxIuK7uWLvsrkIqvqTmvs238bZcZ2sJgsnb5Leu9RJvsYt8j6FhTitje+ag
50yGV7s7IXpInijeH+Obfo2+5/nU2CN9FD6VN8yF4Cme7tKP9rFdg6vkIFxQIzb3vQPqSs7aAnvO
rXT7Ea+g6VV+tcWC0uUUuyNM6bkWF+YzZ/3lzbi1dpc3xkfWbf/YLkscL7kdUBoWCN82+AXvxhck
dM1D+NxslZkPx9EEAwHPBj95FPfzWMlVaNoOc3km7ZTbGo7UHnmF+CfcCzfxpuE85xTcwp28M0FY
AMKLR3yMU3FxJ604DRcGtIt+y/Pf5o+V99p+1pB0g+S2tE9QGi5+dvsYcqzO6krtWHnly+kFfu5a
2JBaxRG5/AxvCfhxGkTTi9SDbWqLPr2fadk1DkN0++6utm9qT7w9/8GA4y5FpLEgPHcv+VEQLiVf
WXXB7DM4rFN4QLmjchbGGFIyQ1u0PqIMzT756VvPGzJwdBpBgimi7gLkFctuHXvVMnLKmyHIXIEj
6uSzgxSWEz7ALVo8l+5cfWSvF3euGuCScD4Wbqcy5LaL4wms3trcyX+Em3JHjA6Ml8md3NyBoTM9
WM4BGcJO9S4UFCKbrk4tZC4/rQ0z81t1Nl7E8LD25xuiBZ+yV+46/pWbucmWWrpZCa0tLE1kF8Jm
gOMwM8PlvYyv3gYnDiJeSwcDjIsr3zRHjpzVsBKWwK4MJgsYJossuGziNXX4wnxIKDKc6FajypYx
woTXdLCOCow92P6+utEpTZgh4xTOzDTLuEvzbP+qLuLXvYTRLo7hCk7cf2P/vhxgU1OpcTNc9F0J
jFTig9yM/tQujLMD+y2sbk5wSuvkCudA+q37pgn7v5edT5Qvlw31vE+6EvNzrHExyMXZCPoGrw91
/NwLlQeLPxfRWU2OxK83eP+i+4YNK/ww5w21xgLPbroNOJY0DhX/uOC/mdIZ8zd/cJ6jSJYoTSlK
bXhLi+fd4+G+sd8K+7ZdPLsb1CdUoyOvkmR3TrGB5I2KBd62XbuG3XgTpnC0XKnzGXLrneUn1fWK
2ra070L7Zo1OzKElowB74K37HDjP5u7o6Ybir9wRbcgf4HGHD7L3tH7YPb/ewbPjY4yL439318q8
2f9zGJm4r8wmSnA1fpy9iaCjHhhycxcdL0bQ0QloT6m4jWhVSLWu6gdZryCHPY/Re9/Hi+DcH8d0
zbCwLVuinD4IezqlPtYDyUyFfVH7D0GdSXjHrHDD6Vgwig7KzvnvT/2PG/d8hGGUSOz2HCqJlcv3
599exNSsq9jYtdGrjO1PHb8U0HyhQdLQCe+1rGBC4CFVLMeLPcLcYrsVjqOOK/4uz7fpVT+V394D
7iD6LeZ03Mu5mPqyIMukGOPoVFprAzQ4NWikwR7TSwi19BXQUm9Xk3Bah1Nx9993Qv6tgkStjX/K
7C2DCvX7hZvUqs9CnuMznGPidtszmLdrPailWwpIy7yfLu88PYOmyMAAyG40dxpccul0yY5GSB1D
MOPAsDn07WlYZsmVIlL69fPx6UAiGeXjVPb98+nakNdd3Va7c5DdC099IC0E0BXbN/FIz5ZYpRfP
V+Cmecn+XNIM7v/3kj+GMWT8KuaQTuY66y3yXvdDjfNBucREwP7vm/+bKozZ05dLzd/+y2NPol4n
89KodhUFagMIYXefJ9SokM/nSkclimOeGrzpnMYEXSLhEmwydd1xPkYW7Rpkm8nVX30RrI5FUzH7
8FSn8HUHs2HT63d+YQ9+umQAvAbAtj+6bWH/wSN6cyu9sZCZBCBICIP8Jtn36+yNMYNG63lG2ZQH
6SF/bvZn13yC67rk3PY7m+B02Q7X/YNW4LYHDxjTP9M9bRMb1RzN9Q77EmQgHsR0yjcKYO1gvCc+
AsjsQb7t2GwVr1hUS9gUuCFumHfdktbs4iuBPODaa/7bW4XgSwUwZOCOBP377c0STTBOaaLvBCDz
3NainZkeWqQarSPpFG3Q+ZUrmu5fOFzmnGzwv9ecR31fHqlw0tpMlUNjV8CGNokE9itkdsj1kJbD
Zo6W7JEldPf2PuuWk7JNPotmZUDlwwIAY2CaesEN2ytD0F9kXnwq3HfxsSHg7h/FVTJFSt0PirDV
k1XRY0yPehY9x4C/AmsohwM8UllEVzqzvxb/P1+lr5f9sb6nsxomhVWZazNeipPs6CE6x6bbQSOC
iDfTe0p6UCufY2TwdYCfMhR/KvnmjEyuwVgrGYpVH1nEcWmrRlpW0lJu0JO2kaeq7IoTbFfXGrCi
znpw/2Mr20zXmiCOh1srHm9rvcPT0E3NnBitV7lUb80w85JJc7OkPOq5/K5a0z5hu732Yv+yhXz9
3j9OxXJI5XGK6mkHR9o9H0pGTfQYi2EzT2fOV6722/DYQtAO7mdhnPIPOE6M1Nlsel5gOV6cEZlo
jwz/yarENqW6isX/1tZbbMbYx8zr6O+4/cv61gXeqjmQdheq66o5REw9Tb+YYLrMwaZ9dZf3N1Wz
T+p1kWwkhrmxy1j/rF2r4X7ZpckWlWhFJQxj0CF/f88sYbiU0rnD9iu5S7PWEVdj4StCDpXwla9v
Jci/oSL1WSBvRtTxmzOFCHYUV/YY+Zc9hkNbRuRIOh/BJj8O0LquBDG6DCqRK1TnWPmfESqWDSKU
wkHylEirJkO73DWk6viwOxdmj4190dnh9Ke0oYiZ8iHZSuqVzyX9UpiBg5MrhqpTMzDU/H5/Wr0u
CkEtkn3dE4kgjk5f3cvxTSo9zSSbHuiolyEv6/KcVkTl9f/+Bny7/I9DtBmn89AWxonmJLElKG1j
9FTTHctrBa7TuLdgqvLq12gzrpb3vy2Nr1/9x67Td2aid6ezueuNZTaulfZmIgggdLhyOK2hhp4o
U9ulqC2nyQdwUhCCKNdS438ZSsGNBf7He8eCg/DjBpwV5XSRBUleNz15NNr9uV6qtLHW5FkzH6yI
kPrgSNM7SvbYT6lTgIKZ+uQJ3Z+pI/DSGPAE2zRj5/33k/nHBIra99sH+3F3UmLDEkUa692wYixj
PcnuSELFnK8B+aXMPRXC06J+zzz8G/RNujm9Ru/FfXnsnoyb+FA8s2Ka++7Q+iJ8TkYkSD0DqHlX
FPPGbw8RvG726zCw0P7ref5ln6nUc5elQ2HsOC8RieJOC5sjTgKGXoN+pxVLKb2v0mMxzdQKNdzV
c+YPWKKvKfbFWobaLsJzn82/cPtpdqK4OXUHrd1l5SovHzK2p2YvFWt2KGiDCRQbOZjyNb+zOLrq
XmNcD3dVDERxR8U7IS9B5YZFSQR5ZZlN2PI6KTFfJilFS/6W3+ljZqsO2SHhDA4bH1dDhaUs22Ij
9c+kCJ4KT5cDvFCN1IMLSu5SA8cxufLm/32zfxy6xpwyRyNByaOIP5rbtkt6U87LAjCR8mrH9NVD
+ocj4uU9WkuUlSvMj/b6KxgZDK/n1IZAqwCvGDfpvfiEGnlv+aClZNiDZYjFEvmQOzyWRE0IByEw
JRv3pubxv1flb3U+58ncAjEuphmZt9kvj/ucV5JeEwy2CxWM7DbwGyOLTMyH1HQJiIP8LbZuNPiJ
uqbzOAnLuL5S9f9WIhlcH6gYk8K5l/3+CYxzczLTJql22JHYkrM/QHq27WtuiPNr//Ph4MOlqybX
geT/Y3gaZmadjPkIOV5dy9YRMtCVG/nbvo/7IdZpuC6q2H59/xpNW6dJpZUmkiq7Zx5RrvHEzdN1
0W1xkmTDawavQb58d+W68+3554uhFtF0BY/sf9Jda72QIBxr5k77OwaYOjedVpK1rOJjqQQJVANl
Q3DZhShP4Vp1K/96V2WVGyvjxUik6PcvnRaapGSWXu/Cy2Lmsewbps3FYo4zxWPQKQgfuhNX2h+k
7PJoH1OGdow4fWHfa27zCgsFVRWA2sE8VqvhgTm/N4vsU//kVKDKaD3Q1CZ3SGWnJdNXiTAj4OW7
6IYZxozJLkMw07d6rQYMS8c95Gqyf+plhXlDA6j51O4ueI2UR4MJzJ/zMdtJbnKrE5630buFfleN
4KaIPWyNdOt7cBqTeJf2NgQoJRzjNvwTLu4scLMQQZRmD5vnnehF79hkLCI7R0WHkY5oh6/mS74u
3hKmUImTvw1YS78r9//9lKkmf3vM5JdhNKPjW/UP0azvlVYx02qnP2h3ySY6CpvLIXvKMMuIF2zH
n6qf78qg201Buo7XU4DEfV16pXeWGEqtu4fLI7j2JrwP7xU4uwfxAO18qwdsk/xFRzDNcCOsVd/y
MDmBfdSt0IhUgC4EMgFXk+GxEh7jJX4hHgD6gWH32gxSRv2KpxGtIu0VLFU28srCmfuMGqtda4yD
sREoF2gfl5OdMd/G18ObYFIQc4mhgm7TJQSgFsvKV4N4m8zdN94f0RJsn0c/JyuZhyJTkDeu4cEu
Qlf0mcCu8YxjamxiY1PMs1gyjtA1rnMwTRHiTSASyAMNItCCfA0KuxMCzGadftXh+hFcCLxp0Bkg
+2NQdz/diEHypmNc022id/Np3GS7gn/UrVOrA1CcFpQpf3sHDh++CXA10+nTygiqZcc0GS+YA1N2
soJclc9iPKu7Zt2toayQgTSuzV1+ZbtUfqt7OZXnl03SaTx+bNixrpwkiNjVrvdo4Y/TE+sOexgy
g+E1GK7gRjyw0KGZBZlnbhndMVAG8xYC4zm6s2ChXFmac93yzwZE582kCAtNCHTf94AhEwpVoUFa
C/XjKavd8/RpXVgKprXQzf2km85EZrshvpodxInupoT3fbYWZ1Pc9yaGtI2bKAdpeDSUm6JfX/p+
QdNqkcyTY/N05bP+tl+Zkgg6qumkQvw8olW0HpFexTX9YXGsjhcynm9m+w+sJxs2H8K5MBOg9hK2
MhTyA/pOMB/a4Y8onU/f5Mqh8dtLbUIexyeSZEL155lRjfHlPHQlLy02ZCLmP14cLsrLlasYvzyg
r1f5UZcoZSWa5VnUd0X8iNdj1+3h4Pb5nRS/X7m9V77P37X7pZgwJLJvjDCOAONLO9cIXbvUntau
NCZWSmd4dVvaeB8W+mFW0p0NVCCLQsdJNshgvQyvIliWVTwqZNJlCjL0s98Di4jVdjanq9Mr9+XX
2sekg+QXfTVOkN9XblarRqubtbHTx21BrmDmGkUAW/iUI75ZDhdf7H3KTaWDYe/FRGD//0DKhgld
mfcYB2oM379/Arm6VGmoa/nmbEyOSi6kil2wluyrBxju+b1IUimcYhH58qwGsq51bL9MML5d/ser
K0ijFbZhQgh6uMX0Wsc9qniMrQdxOArZ7ZXFIf62UZjcamqCuUD6Sx//sjpyXczCTGz6Xft03gyf
0xOOaYuMnQq2Bhh1BPCsLaHVzMXuW+ZXa+mOg38vBcW6+IxyZ1Ls6WlGzoZtehM+Y71wr+xC5628
j5eng+m3QXsnvCnLwp5A8TiB8D45YODRYau8AKU5BQU5h9MSqy8YKtTe28azbP4/cgg36nN4X8E7
yu3wAFnztK/XcIj8P2FQL91cWPyZzbMnChOyUW/xKyGkRQ/mkMH6bt43LszDH1K4UfLd6DEc9lVH
fAZakw+pX/yhBeGQjQLppnnuV+OTcGOs6mP9WX4avuB39/9TXCN4cqm9D8p7+sg09+YEaI++66la
Nm/McZNt/CgFoi/tG6g+qOGX5lu6156t+x5hw8p86IC17AcVTJaAAkc5yFs8JOBQWH5N3nN+BwnX
QlUNRJ04xnOzhNMLEqvurEPpCPCTwHtPm4fn8A4ey6L0OzyG/nsJ/LrcFHPuKmcQ8GcNro5qpGj9
PJvQ10PhVuJTa3hJeGdATI6P/32t319ulSEATo8SxpU/6vFz1Wl6HqX5hu6/7CEBkAMIIT2SjtWw
Fco5pQD0C4BHEeffzwSJXNt45d9qc05qDEYVETvWn7MgquYwzkrF2KUROtoDHXUjvmjYo2Z7zdjO
F4aFIB3Y52pw5XyfQfNsNkK6LDm3Yy/qDln5oBgMFJ0rd+fXM4ExCTx4rIKZXn7feKJzNKGbUnn4
tYu2x7D2GcQQcooxRUKiir+XsbTqtVB5dbNJyjXz8SlaXa7CTL8eyDrsYEJMCDL5SaSKKsUo2NrC
dTQApJ7BngsCqXYXxVw05rGXfFSDem/LiHYutn7GL127lu/x+0dgXiThBquxUr7fimp25m0qOsM+
J8tcvEnMavH/c7e5zTRKFpm85vw0vux8QlwZJ1XS1R0j27F/OJ9txmNGtOaIGQQ/TZzecqQ4CK2V
9TlaS5H8SmUJ2HflY/y6ATOGmttsEWzmxyth9nSvDaEOaFJ9lmMibMfoJgmBgwM5u2U5isV+iBAe
+lgPsATFazMwSfytS7aIjiEKGe7cPwdeZwqlJuStsbuY+4wxCJ+hujjIWBgs1cLahDeSbdgbInpA
PLPNkWwEWD+VeWKEAz5twIcZn/TioYaYcgG0K2E4he9qeJsx6Y3tuvYYH+n18jLZ1oeEZzoQR+Mw
LtKLwICCpC1OAK6qg4vTKhaW6MDQu9OjS2NwURDTrxhTnqn6W/RRBLR5puSis5aTfZkeGwZZ59ua
a5UPVheUaIM9KbtNJb+ji9G9YZotvGLMLEqHBCPFWjDhZOxk1vB9kmUWvhgCY7Jddloa8VrAiwI3
RNA/HfJ1eKv3sBsYCVXtjskVo5b2shLbdWSuqD5meyBeiWtxcNJvO9TX5zE/ry8rU69GalP1whiv
csTqj0LKTv3AAE8mfBjtW/s0hIFgbgRpPYb2fy9H5dq157//cm0zmsw8M6dwJ5a70C+wtMqFHXa7
RbZiEfTtijEyd1J9LuNHUTyyEahvjfhZhas8f+Yxtf2tjsAEdJQARWHJuyWdiRhMbYaRGHuLLw0u
Y/KVFuIXCoNlUMEg+iLIe856+v6preScmKUgW/fnjYNPoNPMUcL2ZSMswIhTbOzPx+ZQU8CSn/rf
N4ySlJ/9o9UyeXnoXPCpoIn58bSyczLImRnVuzldyoLdPu7gvwBiTx4OCO0mXxjBMbzBEY6oWcuZ
hoUUNGuNpFboFSsIMyuaHYzKEEQPW4znqpvxo3vAKt4N0aoShxgMUL4Aab19DJCMibe6umy0Na5k
L6mbunPM8iJB9jCQnUyBnj+0cAL83EX7Frv8mwdMvaHVZ4tHHBHdZwbYROZ2G3BvBzHzIvpA4grl
Hou8es9851XlW9AIeDJJWZU9R1UXH3gNQj/bxr4ekLBU4UkZvYQO8DpR0sSY2ogIHrEpi7BQo4tZ
PJYrHG7XA2G79eKxXh7IdVx9pA9hj3G0hwJRoqVDwLSGgtwustcI2zoIjwb50zAUXQFxySK+13z8
bBi7Fnd4kL1fsDm6j/g1uWNwXs05x1wDGldL0re603dWUG4z3zhgBbTT304vODQtcqhgqEwhdN98
MuRajQQbmlC8xeV7C4NcmClmDxgiYb8jrOoVFmUIwrDQXI4UW+cb8U3FvwYLMRQNwPXPCPjpOFna
8mwm6CTE9kprwdg0y2Zd8Uf90mneNDwJAtAseOwi6IDhN0ETQCRz2ofsRlzC+kvWCZTz0lf4Bu01
xxrpl4pubqBwG5cBC8gE+v4ypEkTl3XahmtSc1T8CUrzIz3ztWNuqx6uiuiPhQlhrhyb+YSDOxo6
qWjZDXHn5fTQiGhuk6crb8kvRwx4IC2GCEAJMerHSzJWBBRNVWJsUjXft5noXs6krePk0JTDkyYm
rn6Brm2el9Xp82RG7lC9ZAjNu3HcVHjxqepnNZ2cdmhNuxmJW40/DKQfVwMAjfne/PMyG1jO6CI3
kL7o+70zsyIvpks47kqn9+RVGfSBQUT900AWULPM19ay99rNeAx98yb05zR5wyFHZivcCfvqiO4c
Wle7EV0ijFnYWOA5rBX3dIghnZycR7AEN3tk4Ow2Lxjj2hx3kE6kZYSNHX4GGPft4kOF1uN0jPm6
Zx99BTnbs0Ci2uNwlzP/mLOrr808jN/WDIQ1YgkU4tT+iSDN+tgo8i61bhN4yJOXE2vdQDg+avv4
KN5k3IZ4p0Gae77cJ4f4Jb0tPsq9QLN43iuP+Hge0ht8IeqDstSfw/fw0DhFIGM0eLmVD9LKxGns
7HYB5ouuLi3q7XnVMdDBD/VJQlgR3zf3ygrxmdesirVjHIyNtSFM+oGlgqfnrseZZBHtrXvkff+9
Ln99V0ziDue4Phbn3/vy5biz2mxQ6+LMGCZDP+9P8kYKt7QEQrMcs51qHTuor6Rxs01EN6AuwmmZ
D16y0q1rxf98RP1ceSTkMk1WTXkOSP2+8pgxFxc8DcZNG5I+uqigSp68hDE4ciVssiHMds9Xvvxv
L+XXS/4466W4jXMz4qUk+6ew7KxelR7QoFS4jBsy+SVu/CbfZlflIb9fl8ZiTrZk3vdjwjFJsGCE
KJ022B3Vxm3LyaPOO6nbwDTFpFNJ8DyE7kWU+rXbrP+20AGa4EABOanMQL/fZjBmyyjq8LSRIrdL
sgOZcabwkWWWLWk4CZ+cUtyb5VbA9OxcODrAcxk324nEgzY1nLq87KTJwtTHz+bWlZykKKweTrz4
irxXy8hvh8/waEzrOeQpMo6mha1EgxwXrkPPrFvgJSk+m+RtDohqyEM+9SsDkyoZC3YoPrGa8wMt
p8lucQCxK/5S+NAwUzVqrOSn9HnAwSNOz/+HsvPqbZuNtvRfGZx7YtjLYGYuWNQsyZa7fUPEjb13
/vp56DPASRQjwkHy+bMTx6JY3rL3Ws/yZIl7QraQYEbrKCMXKC5cvr+cr2pTcIWkvkIoeGhi9V6Z
ZlfkrWm4Yi7cP39vXSzqBuyRJEL4VPG8yNyXQ15YI23KSl3NzQYGD+vtvlmH0QoVNl1lgwhjFOrZ
imV7C6pSurBa/aHVRXUbEobEY4Mk8vxqdqI1x36v6sdcweDSlLYRvOmPTfQszjslerFSPJtQLiL0
y7T7aIfnG/1m9HTxphxIk6C4Q++eqd/cIKpipVtcGF9+KjaQ9cZp+g48JpLxz9tNrA2Bv69mtNVv
I8N8sDO36lbeBlvhofWOzYYd1kq7CQCusx5E9Fds/n2RtJ+WpxbtKXoAbHJZI/95BOo4mkIgSeO+
E9cEo3tN7k7hoVN0V2iBJMq5w5/oNFz8tajj4syOUk5pKngyLPyzZkZGxkOlOy28TAsF5nFceKEk
R9RUqa7m6V4FGWOuGJ8YpZrIzavPaFizxyuS62x4LqJsVYd01dX7sZN3ium8oJCt59epzJxUfeHf
Wd0bHy9qfn6aydkUcGPy3gl3ORtPe4KdNbGRGE9l1zJ2/byfB5fXru58oncu5fT+JB2GYvBfL3c2
loaRNNeByZjWxq+M4Aq8dTCt8+dYgYIhTkNdh+3tNI3rSFo2oGq0FSRXje9wX1BLAikqpuTkWozy
e76Ds2Epl2YY7Yeiyh/HeF5UsfpKtExfvgqQcuS0eKCugTRvlvklfxeJrG/wxaDzXbhlkZY5FWrv
No/doQ2+/7wotFMt1LekihZpuBa4l/27aKw2WiVcWxTKzGw4NonYOGYo7zqpfeyE1LXUfNvVtCnR
O8qwrVl47WZ5PDR1+Gpm402jo8efiUs1fK/w45Ma94cqozFJcSBkEc8hIvxu8LIBCLMMVyqxFEKy
WKTg1oOBYLHTPDD6T8LMMfX1qjfZIQOKitLNLGBdwwYm49wIrzLiYow53YjoP3SDcIOHGCmNqChu
N1OW1RS3ZjQIw/tZCUCIs97pAk8155Vp3IpxB3yAPRLDdGelq0kHGBHellm9VuNjXRNMmaIgMvPd
YCXHLu0++vaQEuBSF7VXzmAGYuiJy2EX+KWlg1FnNyFLRrY1pAoMyheSzbGKXPO+8j9CjR4M2ly+
AZKWkjSHhs1gXdBs1bedRnKxXl1HI/WXqd7riJQ62EUT6PaY6ragOCCS7uPk0zeSjz4mIiP9FWv5
uho0m9O4kBAyWbeHmlozi9l0BaJs8Odrik2C0G0Xul0lxZuE7B0BgURBWyDudyq7z3+PTT/JBcHS
8NgwEeuqJJ6Njlo3qVVoxfM+Th1J9cTmkQwbf51bW6jajDgz6dO9E8humuz4yOd0lblQvhOO21Je
XTicH54PKo5I3UWOhcLg2TNsZF2q52LOSIEWD45uugXd2BMpEj9FibAi4TSMbvMS1RV3nelWJDsK
LWTz0hEI1GEQg50HAJtIOeNaQuFmnP59gD+Vzxd7K9OIvDSnzukNSYLCTpQ4X7wEw5rOJr68CpO9
3/6qmhUDDokLRpdBtt1nAOq64KbLL+zkfuAJLWSd/zqGZVHw24q5FH1twC9EDwUfHp5/rHzp+F7l
DiJqdZ8siGXpRQPBMFyY7KVlpjpbIQPXkZHBUaakMnx2eWY9Myy9NSeWbujCbaQsw+RNtCxwFwZ0
dyrrtqY1LHwP86wf8/4gkz96UUz6wxLyj+M4OwNTm+ti26Bnxi/ljVvlqrwLPPnbIF/R0Ye4dbuY
iwg5uLtw/Zd3+PcZQMtGhBhoo/OItDpOOnUIrWk/zNcmkS0a22EuOX/ozM1N0rhUSGuAwZgOxHk5
Rxde/8cbkMUe3RN+LcCePy9+0jVGNSdNi86B/gSMinoP6HD/pq0S75qP8Ok8doIHaWNslM2MxTgY
KEHpL9lDghN1vqUDt21W4tbylpgQ4xY3wAb3KX/2HgA30ImOWYyVtP7p9M2P2jq/wti5739pCDHX
8rOwzr0ZccXDeIg9XPb3wR06lxcFD7/v5PuAnhkJh65mPwou7fuV8k3tQFSCmga/xipeY81Z41B0
pC2K7G3xpB8xOGLxZ/I6CJv5RveIa74wsnx7K/66cL+dt+WW+u2h6UZJ8ruJIjIJ4CsRskgHqgAC
BcKr5w6eCQk7zle+/v4KrRgHbl3LtZ09wkC+T46jm99UtuwxiS10ih35nHwG2zO23+cjJDYMdKho
dup14zKuuxjtdmBbij2eO6/aw54H0aAR91RtHwo3c1NqYgNwkpOJp/Pj3zfJT0teC/m3spC+UPV9
V5h/e6+RHNX9FGbWLaV4sOvBfgYzn9tb6S2UsOGOtTPOh6WwB6v/QIFMAKPQ0J1dXFVsUy5tcn8a
1HXUcBZ03iXg+WzRk7bGPGppgBU6vpsya52Wm4hF8K3S/ao73x4WgJ1hQD28MST4Rw0hH9OFGrG1
VI3OL//vx3A2YkjSIExmKbUnrd61iMP8azS6ZIIVsCGmY9PcMs2X1+apYWmN/pZKZOtlIKfqbTfy
DDVow/DIspKmVYqAnCTsiN3fanwzUU0/+AY+X6zKfnobhJtoXNdvhDek8co6Ggct84TsOO7i4sp4
BBpu7A1hm5JJDqnqKuF5WQedxzqt25XUjBFlFYA9MlDiyPOieK9hnNBh3EcA8VdRb9MTbIhN8DHR
9te48uT6driW0WMB6VQAlBcb9ZbZG+NtQmgykWMZ6lgEJOOLblx4qH7YyrP5Q29Fi5L5gITLPx+q
YuqmoZbwLc4xhGcGPLFU7BLrDr1THIO2STaDiNQAdT/doIh50UQGWRf3Tf2WzzdSfh1SlCO2RqQX
xQIxH8nB2HbtM21WiZFUZROer6aU1BWBiT3Gm2PeK5XXB1exuueTGaW3eCjlU+8/BeMTXGZMgXSu
iC1VNadRWOVT17ySZxID0UqWFNeFEy1FmZ8xrvk41SfULLRyaF/54TW+EIkye1q/BsFLS3hMckGH
//fMxRlbvI067SXD/N4r/vZopnMQZVaF6IgmDt6YxX8AT1a/oq142Xggnu88JVkVAacvgacW3LVv
ztNvrwbatCzi2iTAHQT8MugtOCP0ZxCCcIAtX9kMz6fH57eG6Bce/avFQWysQuc+I+Wox1R8s3B9
uOEgIo2nW6JAnPlqtNvNGnq/ra48bx05M7IO1X5fv/z65WHuJRaFsAyY9xjA6Zi7C5wH8/CSoPFF
tdYW7jL8wGQNOM841VNnweo/oPywJechcO4uSpzl840op2Ex5pgaPX2qFOcb0aL1TbGGhnKyZKci
ozJ0SamCKxd3zgRE5rNqbPCjMlsq8nxoLvzS3gjgmZ9YblNS9dlmkyJCCxY+EMaefI+8dmC1pa4V
3+nzTSZshMltoevkt7lBN8mA25BcQcGU4AjgZU88ETdx71WfwI0h0M1kYHyIsy1ElHMtctYASDfs
SGy2BM3sECaeWmsa0IAnwFTgEyqwRSp2pIMRxNQPD55n327BZzFBIf0naSVdlTU81DVPnKy7pWwj
mgK3PuF9JLPtxE4pYGCpsAPYRbqAWRhP4J4VsZMABZC8q+AW2NJr9dizQ7J1gpRkl/jPNHSBHrBL
EVjVdWAZODg7xhsOa5fWDolfqh0+iYKtMMHfIZFA21PeFA9YRUnvxFxn2iYOM55slua9rXrJg7K3
7vi0/L4IeOuHw/Clv0ZX5A++40IJX0Zusk+qZpvpS/2KbqNfJEhxxlAi8gmBSEUCV5HT4+bRinDl
gjbjYAJbBZXrwY7VGIU+hbeBY3pFHKZ3y+5lemEEqOArsONEm8y6pHIYb2I+dp6seJHkAthF+kpW
YJx507gyUk/F+06pvwXsu24pf9dwbBwfprfp4kspcgScbiqQC+fqoy3QUggcA/MiOqsQ+O0noTnC
F2U/sbSFX8NzeDUw1dKbKNkzA6EGQE9PVAIS9kFJUiAWA1b3dM8RBtyLoKM/W65M6iiaXX0YgxtB
yrXWg+YR0NL4tsjzyB38K7sTKRA1NpW3QnAlKKm+28Srpl73vQdFnBelPDRIjsRd6DuyYfe3GoIO
rpPlmfAEOpc4HoGECB5/lfNiFyRTAIBEp9y6oGynN/99BHDSr5IFh0fTbRFyU9WjkCLaQusqHxMe
7cRemlihg4S1PFKcqkxc827OWgialm8rs4OTHOBr1bj9vJx7zIEluFyMw7xkVD9yoGSRsLCG963D
OV7gWw0hb/SYYmf81ASbjh9hAzkgZFBe+WYqXJ7n5o38RsJ1LABzyUpHG/YiXLUP6ptFG2VYEk7o
dScwSCntpe6QckuSHLviZAJ8XdMozd+YJcj/Aah7pz7zPUbvIrjJVQQnNMhoXB5MGtltuEJoV4mn
NnbD6JglJyI4QBkrmIwnnAQrA5+zQETsqk08kl5gqo5QKLV1a3jNBKdL+YruazL+JM+EVIXygdOV
szizcQNJVJ0+ZrqomdexlUUsHHua4f3H//if//d/v4//K/gsbv5zsfM/8i67KaK8bf7Pf3zvzn5f
AzEMAmUlhhoXjgZQ+6zoL6SZXqRCYOzFAjiq36yEoNkHtXKf3GYkTOjEmg/VKTD1nZQrR6kor/zs
0v75fP+0HANxsJKJsBfexXc36LcZScmjcR7DQt/7fU14jIUhkRRJcy9SRdea9zg7GsljjG3CEkr+
A2thXDABf69+z08DswFTAXVrSFDnJY+2AM09pPSZWmeBgJeU3XyKZI2Cpuyhp8ozZNPDRLoSEZta
HB8rDQ4T8c/IYwyS6/xmLcykyULYjxSmkSuLEaPN6JqrLxMOa6p2epKiFxOpE312w1qQX0oBy4Z6
yderLeurs7fC3P5NvLUUeNRnV1TV5ybMtSnd1/RKVZhqLRTB5ZdlE/6yqey3HvMQXXLaneEKbDZk
P+lWuTWc3kkfzWv/Gpoc3X5SGj3iLkHTEHDDLyKQ2B1NaySi4D5MT9lq7iXk6Hep5O+DJwqC6HdE
gOpZH6gz0thMWjk5SILK4zkc0wn4lUg1MCA/We+wq19beFdIG5L6lRgwO0S2bMClJnmIlA7GjeWr
fqNge6lRLKWkO43is+qv1cY8+PwD/2CS8TzaXXsSiXKyhE/6EduxSG7//WipP18IA+oZhSuJdd2f
C2E/mopay1FV1kKyxcg+R/mCBpbx/YS9svEngjnjyFHC4TGJZ4/9QxMSho0WZ9C3ahCCeZnjYN1R
UVCIyxtRRE4P4xA4vfBCP5Be2ECFIdm3M0+NGtlaIt6p2mSPOng/hm1zIYZP6go8vLvIosdSOFbU
ITLTvNdL3f732yUD5qcbD0IoOh8eZOn8/SppVHNL9+JeBf5XfEnXlHxfQLgdBYBby45/YLEJLpQF
JvHdq3xb78t9cFRPcDxXCyawX8FFl9dgfGxaa7a5NmCBH3sYDTA/sbuFLB6WZOYFaDmuJidDqLxE
gma6TVRozjYxsSkH8xu9jlotXy5phUvgpPjA/0LwZwAoEtI57WC2CRnRqGHzUV5+g97r+EEQdxG5
oGojcgcPoWrXrR2+EZIbInTp7fAR1iU4Cn7QxCbmm37BHF9A7+bj98sSMz4zwRo2S8KS2ZAWjWo3
rAaYqiBJgnZgFQRGJ7clftNpQZFALRxADjw2isvm8k8qct7N5SX4h+l7WpIcsXwvawl+9n++Pm+S
Hzm+iXf9RAF54afPrwFmLXRGJFtSrFFtArkU1Emk1EIF+0wgYJGgyI/5JKQMoB4fg9gG30QITUC2
A4lpt/5bQvALSZw2863wSbYAm0impJh8qMwePiT8CZxboufgt/L+OVzBLslChdBFwHlilyzYsJhx
XtFdUB5HjE98B1avY7FCpsOkCo9D6jcLlcOwdS60Yefqcsz/ebRO9s5x1UgUiUJ8Yj7Un7TH7np4
Kw/94/yovi1A4MAhj1AsXfSf9TtPxgbVN7ta46WDo2Ueobwf5Vvx9iIM6ofdE3Veahbf/SsKjn8+
1G1S1nEYW+l+zu+5GEYzr4LxFLP+Fm5gGSR95k68ySm+VJX/YVwnPsGwUIRrisSW5azOGiGHoH0R
yQc1vwFC0SYElMggDUhkvImEPcCIVnpXA3inxmdRHyfW9jp7EV8p1rlCJjnnVxfru6oEXOub90mc
rKQgcQ0tPPSa6BCjsRIVYav2MZ9/ROZtlCaEQ/ebbFadJKuu9MrAb8sqkyFZ0lypeTUrVgQvPUnC
sPHMgpuYWIe+SHDHMtFEbxYrwNBwJo3IdE28sHT5LiT8OVdwQpAvycxy/PqmC/y2bMhTQysnXZxO
SbwZ2V2lG7lYAMr+yZhX8YdMV+sqk9cW9HVarM4semr1vJdBXgaeYh2z4MpvNgpmmoA0OvmJhaax
JfNPufn3wPhXQQTO/yLdQdFMlDQHfFbqikUlCaYQVYGowrcVXmFB3nUiFDi8A4o7igB82D1F3jTz
WPigX6/jVvd80gobgnSlbjP0kVfACFHEr0JiNMpqZ6ZiWpBihKkyJZewSau9Nkx7Q/+YNCC0yeTR
HMQvdtR9AuSJX2y7fSO/5/HoCcRK9zgzMHrMk/pRqV4H9LWfD2X3ljXKpg5rOp6bEvHhmB76rAUX
wb5c/+ysAsgQFUtsNn1F0HR/TKaY1ZArMaqgSkl9mSvfO3Eju0P2HIaP/z6TP6zSOJMyFUN4Gth4
zz1TeTR0IuZOsna5ZrWUvk8iSkOE7izKAqG+mwt2l4SltnO2yaQAyLtIHSVbR/0hrdnzIZoiFCiM
SoBQykpnWLIgBwXdXcZp17VDJ75I13OxjzQkktJ0GqxNytCcFgoD2SU98XckwPn9axmGrosqrBL4
ZH8OJeKUaX0Vxuqpkg5hxNN7IwiO2m+GYEuGraIQy03UrE2WkAZBmBBufxXEK7k/Vi+FTE93y1r1
wgn+e3SjVY7/A9WIrnG/nt2qipYZgxga8sHkljPYhIjDS7LsWN6L4X6UQtecY6dXHgNG5zy+H8LS
0eW7AoizRTu3DajzgZC2Jnal4lEpVsP3uPBcWr9GC6qIVxGzxTfjq4kIZ8KE8+/j/66UnZ1STZYX
c4TFKgRU2J+nNFfanEbIhOEzKR2D/OMGlWlE4SIikMm3K0OmTFUPTKL4FwQlJG04TJ5HglIpTljW
g8TfTwre15aHz2BOyvqton6qPi0L48MaCCtFaE91RGFa1joI3djvSpl5VsfQFGVbNCUYtb/yAtp3
hS9SntEJjYSnYjAaiZJDU2UElIULYmJCca2YxTEbCNwYrlVilGRxHeB+zy8xjr5ZcWfnxYDvscR8
LD5Y9axBVLeDVAe6YB5HNV0ZPXsbcn0zcTOLkW3ML34nelbSuxo9iMK8UBCWlnXuny9O2xXv3BJD
p4n6OSVDSlIjCOSBgmNopxhsW6/jqZPX8rgu/GfivuHrFxoJTb9K+RoxwsXkkb9klEDN0JZxS+Di
kcmyWFbqv80UUlWK81Sr0ykOPJOEp3FFLMeykaOiHkF3TbdlshKMNRE85uSFL+14l+oflNkW5Gt3
5ZtuvTWxn3hCw9pUBrKq2D5GpNitWON264immwzMk0Vu4lZHizrhtGfPqFgk7rityXOwCrJVi+0h
XWU0CcqNkbniu5auI7Rp6UZ/7zRYdSurfBxCT+gfMuQe6MhQGGiP0jKqrvxyTT4ypyeUHCVfN/26
Mg7FSw0sAf/LhdaIJC5P+tlFMzHfSIt2hlq+dnbHyNrcdUMqpnuW69cDKEeKO9et27oTi/j5ZinZ
yruRJfkSAb+AX0dQBMCrqQXjS3dztpihk20kvg6Aty//Udvk10wGwDXLa9yDifOu2qwgnXrD9ni7
9d31reG93zw9PdEbuDHhmNrHX/ROQZqGYLy5fXZAB/gaIebqmys5gfG33PwzcIerkqLxr19H6mx8
99fXx7/Hlr/rxQbAbsPCB4YOmRLBn/dQ1Fm+2UDp2kd4f2gvCK4uLBv5WtwmzVqUH/79cuc9geWW
BUjNKy72o78UanqeW6M55ek+kE/LpnHC/lJBN3QtlOn4a/79at9rpfPLzXvjGWFqpYl8VjTQK6bc
Ttbze802d2BEZ5qX1glYPWh188Is89Nb+ybd0YRQqTnpf55Jf8EJ6sDP9634yLvrkA2FeAqhYYwP
Q3mhsqP9MPrQ9/ymR5Jcqp6nj3UJAbIMavkemrszHJf8Beqhru5+vuUkOQh2d8tO4///QmByvbqm
ncHt/E4Rne4DxWo7ozkr839uyxrDKBnIYA4WHH6wQlkBWDtYsdD+/vjv6/I94f55XUwqOQqUFEnC
nXk+clm1GbZZWfv7sIYHFQyOQElUMa979bHzRTeywEIZEP1JnAMu4pBuNFovptGv0uheKSNHFpl2
aYn19yUajBoGWp2z7Oxe5Vy4cFm/tz7nx6oC71MXKiXLtLOtkTj3rVzPvnTj005BdOoN78W3jGmv
P42XRA/nN5EGKFChkyXi7aGJ9c1b/21Iz4cmDtpGJ8G5fo9muElHmTVzdCulj0l99++rwKD312hI
UXDR96h8lM1z74aiK4Icl2O69/Nok9fPtRadJjQQQXPdV6cWX6IFFhCQOyeX1VzeUy1FhDKxri4F
TwGz1ufjZmRfbw3ME6x/zPkQ+ocg0D7SIV9PIb2YvPAU/z4slNtKU7ZCKHomi0CVxdhEtkONTK35
yppXxgAppSgQQ82cq1XVEYtdmA5CXHRm66ihPBG8lVbrVixglJ70iuJWEoqtpLz2Ys8ET39jfJj7
hInjJMMuKtXPgCSZdt6EcmpH/j7NZNLLg1U8ETIloh9C7p8XKN/jt9h6EKr6pqPCbQo3Vmodqhbv
U44vkIJnHXqtgTpNf2ytej+EyiqZJ0yLIj9mRr2OPCrfZSnxJvSThjyj16I7ZSasAPaQ0tvQz4kc
kxZT3X7m2ZdZFdsgnrwRokp5qqVfmuHm9SKBH7LXYtuRt6iVn222luQHX38wzW0hHHgFE6wHa1dF
gQK7hLPHcKMopwVy5GjMuwVFoTIiUSqnJCWjvmhPyfCZqjrFi5ndVe+MsmzP0MFbxcME2YlQQJNT
TetFyxV0kvcdF7UWKciYolsPFHnjT4F+vF6eutx4TpPxtgXrE9GYKJTPUiTxqSbgNUsog6g4yxrd
m2hBt9vCHD8rJXGtqVyFM0wgI8aX95VVO32mBxmNu4maIWpZ27/Uc14G2bOHFdsP/c+F8AGD62wQ
FsNQUJvGyA4QPuiq0J5t1nqwNmjbXHh4/i4LLkliqs6rwc9GIPXncG9IRa42PVPLQrD216HzSWny
PbYv+Rf+c4A5e0+s7xAu8pYWC8PZJDYXY5T2QjcfqvIG4BrL9Gq2SQomX1Zl3DaxAlnQfVIcgMG6
yPHVk48DwqdeB0R7f/TFi6B85Xsc5GVkI5Lpq0NscL9vauuXmK8jJDK5XQ3bFn7QA9oZrXSV4Bhm
K51ghvGXkrE/28UMQ+EhLV6KLzPb0Fel0thUV8TfltOVXC3N5SmsXf9jNK5NMAvpNn+RP83hALQp
Dm/C+bFSrrpyVWhPDOMsM8joGOobqXHru7zYZq9mTeSbzUjhjy9JcZ8pN5L6wsp93CGTGCB+Q/M8
EhpOezRE1xTfxcVnz088+fNNom8y/Ua2jt2vRHPD4hNt7BQ/Ar7yyWufhjtUxJO+RyMhgm4vXKaW
5CG87amUeISiZTWNVq9ixuvcCDcy8VQ8cAjFhOvYdBt/FQc4C9x+elYPEaMYFXtqfU4rU5feqchS
3kaynsRr+n1t+asfTmZ8KnAlIHCNbRYAS1v5uci9iqQk6pWA6rqT7jt64/SB45de2DwkxWmiXgwV
iQha4SFo7lUOw6id7EGlTu61oUNhY7g2kcLcmXxzdBzzozVvg+mGlDTrBj1o27xP1b2BKRGP2AsJ
C1X2IImvOEd0Js51tZhM9qO5L4yDBHAJfBJ5cRWKTpoFH/QZSfkLUe8iDehXtDvH95i68DbzXXAT
32hhH/kfvO4Pa/Pff5aY7CTGlcUdZZxXH8U2UWt9lPJ7lIWUaFlFf8cGeTUg9gsv9fcAsUhZ8Z6h
zmJFeO7dLX1/1DO/LVgRqrv8nlY+rtTd22iX3vRMIVzbjY+y/XXhVZW/hiVei5oeqAViVLXz9U4x
J0JemKGxh9W2Ca2H+JvYOg/6aupPcgM+RL7X5UeMzGSawGf+98v/UGBi/WuyLqUOpLJVXnZFv60q
Zh/WIxodMA5blXCjI8iNLS7B0VXZ8237GyiplN87mtBb4kWbbQoZZUcWBTuUjbLuVgRwhKtqz526
iXdhBY3Gjp7+fYzSDxeGRBUkxUTpcKrO+3uijydwMpT8nhneRsa5QeGwpWFEdgSPrT1dJSviTL1/
v+oPL8otgCQcc5hOQ2v5+99OTDe0whjQ/T00VAdVbYCO8hkbbtheYrL+Zf1bRGOitJCCFz0txNo/
X4m+XZjnRqzsSze6tVAblSg5bpLUw4A9eEXzIGqwL21s2YhB0kf+QO2vabkUIW4V8b1Krzp6A+pG
D7bN0kjvj5Pu9GjxJ8rzMSoPubtO1U1D/3ZW8cJsInQj5kkGI1DuLNoXDb1n5S5z1OCjEj4YRXPz
vhA+FkeOsO1LhwuPokB5kB66/KC/KToZN8/MAflzmb7rbJIZqvLnafrQyHAkoXY0vSBwNdWeaJCU
FGJdpAMMNENz135md+Q82NF1zP1T7I0PIGpYlxNjl4c7IgU6tLpgaIot/RH+VTvtovaKtAG03ksf
BcxkP+0U2lmd7GHnoBETm3tcISJJfOiCMHQbFL3XbbESyPBqyAe0Zbyg+X97XKLfrFgGZUM8PUz1
Z7eHP+lGGY+tvNepaamfbFgXI10R7PTIA9oyha9JXV8YoeSlavPHdM9iQlEYI7gjqQefL2GMcpJl
4Mr9ntQQEehqs1K/YKq1eMJJLF63u5rWUu4kW8wpsrUVyiPySnaaE6E/U4+D5sJKR/t+xX8d0VmN
oCgGsWp8rT+0Y+GmKErMvt+KOuL7q1FKnCmlxFajU0kOdQ1eNQfciKFjFiE68F1R7HMRPxr/Lo3v
Z3HfNK+iGW60miRplo5N/l7Zev3Yy/SuR9oHke7MCetR8Wv26cp0hN4ZjTchC7LyVcpsFSKSMdP7
0v/URqbQRt6HiH6Nhrw9EoeV9rnOX1sZS4ckHYUEtZqyz1sMjSlmGGk9ZV/pfNdaxC7OdyDikceO
5NIavQRmhMwLUq4poCtdtU370su1T6vr98RcYZB1jepE0Q9lZ8LUmDF/N0LgmGJ6pQOgnbRdJtEU
1Z/FKXKi6oG6ips0hdPXZLeSEVeJV210pZT3kii5cTl/GQjMxk50crqilPNH7XNKv+J6AIi7B/RI
vhUxmLW8lWbFjeNH5kczJ5h+PnbkDtbAvc0Bbp2+lUN1LfAz1RiNnI/Q06dJHVsemz43iw96VLvC
ciqzTa20tmw+jCOa/v6I7cIpBt+psttYFd2wG0814rVMefen2pZzc0smZ6l7iQAVz9LZcU3XybCv
RdXp4q+eyBiLnllM/bPlaOtIczS2gbPUHRtH1O8Yc71isjzKGMiFfLsfX7WvVjllXKmo48oZu1Kg
a5U7QTo6vWZtxopAPGldhyNBCEnXbVTquvj2nYhstfxNbmn+onBqHqLJnRGZyXdNyX1nUZLESaRo
z5l8txj4faT/uuEoAsFAz2Fy9AX9joWhTnTeDerDSWD5fBR0d0SmgOgRg0+xKouVlKN9YifpWDkp
kZjjeVd+uMyOWbBTq61vvhXmJuhQmIYnOZfc6inKqKp0rZvpnxP2CJ9BIhO21csQHrPpY+hvChF1
VwOHnms5tSQEhUhTtMC2gHRVn3k9OHmP0Uime49PKoZ10p1mgzIiIWoNYM3wNBS5U+fvGW3gbBzX
ylSvClaazR7sAr4cIMoZlN4EtTVOv8VF1c13YoiOO85tudyGEzHBUfBkKfU200PPeJ2XG3dWdiZe
3SK0vFBoXGHwFOHJnO8E884qCDOnh9/pb+TD2qnGWlA/ROF9DV1Tf2h74WPqqR6F00omxjMwXVkZ
UIbhEEHDVu5VKD1mgBQONcisD4dQ9BnouWeUlTXdGGq9t5pmjcrMM3g/eht5tR6v6Ea5y52ViQYN
BYzL+qvMD5JLoqkgmVAgZpef40FQso+CKItwU3BGfGubVjwlVA2aIb/SxI4EbgW1mbn2q2ZvanfD
pHiq/qyEEK5cTX9G1+KlJUInIiSNxpWGN326q5NjHBDVKJEshfYxoHU/NL2jRMZes4wXSboO4hcJ
dnj1VLMXGQNlFUoigkva4iggx1h2tYSiyFGXh9u6IyrLJ2L+XerfuvFOkPJdLFOWt+BbFXsKg6me
buCkw8SntCw37lDeyOl7BweOulbU0kaK39WeAf7Qkc2Rt0TGBl+QNON+38e4XtlcIEuQ0Mmq3Z0W
IWNCOCCOjKPExsv5a8ToljWHBDlRLiGAIqZ5KBueq4V1Xrk0SK/T9l3yHyMOa24wTUvGOp/gRLSw
BnaT2KwM6EmZqj3IrCbmsANQfspMlmB0BvKl+zVIHsebWSbRNc8aY5RGmlbDeGQS0CYSPRkSCzeQ
e3s3VsdEIEjOatBaNNuB6y5Vn/oc3fRJ4FXGyWi0TRx8RIusCW1GFspA7+4ktOqzdrTKHqtkYGNz
3AfadejnngCMietERFb8WHGjM6AhI53LTwvRFPddlM+uXuaEvq+a+KXgYPTh0xg71hxHS5mughAX
BO7iekE/9e1W6StbRdNRugPiN8AfaAW3UXI0QBMb/WMJ3NViNcOQt9z2FvoUDUuqwa4uZTXQZUcV
UYqhHGSFfO3+NZ6RWrMiKapreMnIh0+mGF6hvVjTR9oOhWDnyq9ejx1hog3Cna76xF8X1qajWzuZ
p5D1FfNE0KwCcQsCadWKUPmk/Sg8RnrKKGp3RuQ2nIJsbrmphO3SuTZESDKiCXD9uV4WgW0vk+sk
3gZ8z5QkWDANzwp+xUbt0UuyDYsHG//tJI83GXwWP6TRoWs7sXrq6cHzvhSlcXFb06k38T/mbyrz
tYG4Ym6LrannF1Y90k+rHmqsnBHQkLp2XmWNKsnK/Jm+4Vh7qkENw4vRzU7rXt1o8S5AfYz3MNrp
0/u/dwDfjpzzxQ1VaFI8RcKq0TT8uTDPpDDTEkOZ9zWmlqF/CAfOdoFOfylEohCowEoND004vybM
uP6KUn5/iYGn/lVMYs0H+lyCtIV94S/bUJKkU6snkn9TgcL0Gd8drJUETIN1WXD1/kna19fV2uI5
OJpU5P8fZ+e120a6ReknIlA53FZiJkVJpCjeFCRbqpxZ8ennK58BxpYbFjDnoKPdqvSnvfYK0TqW
LJEVSkVXkW4T0EB133Ru+0obEJVe/SPregvqdM30DzNYYJrbPUJt97TKCy7pOXj/92tU/+ojfXmC
GWr+rZKS9VCq5IDjXdKzppIPAwkLbAO5/0fe2rGBvSta4R0yTg48tcfZNnxgNHMC8jPX/2SqGbTT
aFMPeBbgylawl8mPMnh0byNvqUWX01jWEVoPYzqDuilshsTmOBOcNIxDUfJC6z6Ynx09DvV0l6+9
xDFyaWR7HU4P8u+FjRAZZnX0XqrfnJD/rl2/PPyXOkGX0qZJ40p4wOZDAZwq99OPdK3/kIJrvHgz
cLdzC9ybpAmPj5CjHzTTf79+OMX/UTUoyOBog6sziPKlvixiX/DTwJR2IMJ9OIsZFLSSoRsNZww8
DGIRBtxTL3cSq6Bkq4dSmgVyqAzk7iFSZ5UB+hziMKVtqW8qqLLb/qPYk8zeSx7d/cl3ij0zHwa5
w4pS+Zf7RCy19txtR1aOxEGnDitrUTjiit5wNC6jpY/Vi+EWe5rGZblBM6Ldj7MBYraXWKjhA2J7
bHFBgrZL976i+uVndqjTF49lh6IX1QbgYd5sx7uTUNs8UKLeV+wFXb6BIEOTEqyrBhFE40TCr+aQ
GoARSLSSVUdZvKIPEM0dZ6QxfU6GT9b/ul8pvuPHR1Ohr1qtGHwaXkfDmwJhMXF7COzLCnJgD1kC
OH6riDYEQLj+FbHVJK47TWdBNKVTGb3+4vwNrwJOQzrAKkw9Etw+bKPZNncLYlK+Ry5AZV7aUblR
mq2w4miJ4xRseBh+Zm/dxW1Gee+1grUqlONImpK4TfctwgPlaGC8ooc/2XWmDshFM2bqmSVQUIPO
TU72jksYp1WksT5ombL8ZjT9ze2aB/Rvo2lerX+bzWUkN0oXBdIuB+oMmLQ51HWx4mBTJ9UW6P9Q
FiMmWYYnq/k2GvGazexJVjCRU7fQj7GhofIrasMz02638GvQS9iQIyxUYVhNY4jXAtbwevKatPhw
y+VKlRZv7GVWhXFMqZ9kVby2LdZxnbmNscYxQ+VCcJQb5fmrRhyfqpc/iiFZ9ZOyyTCylrvUtO6D
dDIXyiGTEfxGHJA78dnoFody/EiS6HifVevmsxLT4w+5mw6UvNwELe2TyB3SU+tXtgI5tsBLxpg6
zyyg7cbvUlst1YRhkhZORDdjZIZnd4SREJ5RTaNbeZSlEy7OzkSQs5CeK53U7mrD6+JYgSpw5jvh
59SZjIEEHlEcbgIZ33hV2/OOVwbtqGA0cXxM3C4eOExCmt5k+W2YWDLKGa+3QoV0yvFUhd1ZEnq+
u12loEb3YL9YEEynepWiH7U7OQoNzQj5o2oNOwNoqXgcQeocrX4F8VTJaE/JOESaEQh8gqog+xPm
Mu9VIVOunsCk5uNFWnl9RZpy7PkBM8x48AMNvTf8hDHzVLF6UmLKXoiFUsbjU+7r9bHAgTjLwhe9
Dh7KRqAStFvpPJMKuk/ix46dUGuW2O6FPHxRh4ndKzdOJFKAfyA3UhvZBRhsie1ubRXRotK1d3Rd
T6HofTO2za8tVpC4P8b2lw2/b+Xa8OVQ2hlnKhGvfxQRAXV0oT2xs0OE0oKneyVuGvJD1P0Imgcl
o73uDzaNEOGMCCqAoq0fogJQHj8923xvU7csrZAy1Xhol5P4CDWzOy60fYIl2/1p6A4YTPB1WUpZ
R5PicWG2lh9sunLTKocOU570lISr4GSo81rMeqkMG72qLXRaojr347wiXgYnGLltFKERehiks8px
YNhV8lNvXoy1idVQsIpiWnHqfkCNx+oZ0P5KpTMKOiNKcCyYVb2c2otdWqziyAvVW1DBuX4mm4nl
1XSD7ln0qUGdWDyryp7fCwN/GB57WCuz1owf4wQdvqWnVl/SkIj6F4EA+mkVPIzyTr3werYMLTC9
DnvlxQoz5RBJEkps6v13MD/8e4XGlok+yotHNVhRQ5TFo2Cc0hQ2Ou02kkftAQxwii/geVP/HEmu
qhxK7SHI9oR/zuvfvL4qwmPXHoNi3cWXRefWJd6XT/jz1/3+HkNsVB1uYjFs+DUfsEy95bwKapCe
+DsV5bUXJM8L3aXdk2fvFfMzmeumyaF4qIpVAEG7wtnyvUzcMHjSSbw5lv3KSPdN8ozKqY08GbGZ
4TXvzTur8L8HqDIfFv46kP629n4B67uWmCixFdTdlNCyDd9qmkTl7BerffbiqqXFWpeI94y1unjW
IqLepnU/LSjdmp/xjP8pS4ytRztQMITUY3hwBT1awrRjj97PgHKxfFZOgVdMj9JpJMSTOK7ZKMYf
LuBRdiueRNiF1bS+JwdBeyvnagSxoKhfOtC6fz+r9F/PqoqChju2pNPd/PKsiVxIopKJ4i5vsVrB
72aaKMEMhiVVVnu/ZfCDfL/bRVr7VCaL97GOdtqrkQYOu7+kfPj5bdIfIpPkb2zJzLH5UcvIfeTk
8U4IU19PjyW10L9v2pg3v68f6Peb/nrUHSejN3CGpZsSPEaNZRizUtQXVuJiIwgMHztEsdqs5j8X
VnZAI1MM7hhuRH0TantQACP4wH+OScyZq1msOMA2y7v5ek9OA9s8EguD9Krohzj/Q/czlM4k3Shr
2d/mpNeIoAPL8k739YZmgxOaFLuTsiTzZucntlSuJtUBrJe6B1itACStVQ6cW/rXit4CXzN5Ejg2
F9meAifBgks+V6WTDPQow40ZrJT+AtAxdafkne7moLvTcBX9FbrZXvoGX59x479fpDInFlHyQHrn
1387ZWhGXoKXRLSmzTOO7IDqeboRw+/rK6jp31zqCym5lcr4Ho8a34x1cVVRCV205hiRXl8EnpBa
/hKkgIMsoZGmvXjvduil9cAxEI2vCJGbtgRarPL3YCPRq/GkcY1PYdda/UhJFRJfw0rfaadhq3oC
IzamdaXehFd6v4Bw0QcCXpZfejTP2tzkidY1WmV+nPBk/PTX0dok5kZeDSu4LikmM7Dm1+kyOU4s
WsomjFfoqPOXxQBE6HL8DTZIaxQOpS72Sqlv11hpLfXnVjpyHlWW+TW3BelNl1kBlzny0pYD0FIb
nX7hwLr8FH0cb8OlVC7LvTwgB7QXhqtexicJQANik9VvkheT5vNi2eieAcyvP/OP/55EvxRv//j2
2hdWFbIMYagztG3BRQSjs7tr9ji+aRemL2VhHjnJ2/RDu+k/xkP2obyijpzeq5v+4vdW/Y7/T0Is
+I/2mr+Fb79+tb+2T/WH8eK/VK/AtLmVfkQGEmfLeJff/Ov0ZrxE34IW/1X0qlDD/u8A/srM6BfN
oDSFLu56cRlHODx+0Py1ZodFX3GywtzXI252e39x/kzR/ogmLhXhhmSpXrsl/noAavzmtf732vT/
7mj+9d+mlNqafdvUgbBDpGf7Sbn2KzgX5t3T7vlThvIzEnJH53ye3sk2MQ8FDbwapxCOf/pCXKaa
79bRsA8EOn/qgZC9LjmoY92BV7MJQh6pJ+WnP4ZOfijQ3xU0bbI79OLspiqvYt6v7pyQ20lc+9q0
mYrK7YP7ug3kTaMAVt4LEvnO/37kv/l5nOd+/whfznOLMukmGPDqTmf/GPNPmZU13aviSbMkYUHr
ANRfOv77ov8J2KgwCAhPgJYPePfnezazMZczjQJJydOVvhg+IlhpYY5Oc2aXgVJ6JQCdAqklqegs
VYluE41jL5IG+ooIaQycDgTRq3FZ8OPR68LsBLHtyLZWSxDr6eTItbSpM3iOOsBI1J1NXOWrlm6g
dndKufnRmTBmhOY8Fvoy6IGI1OY9jxDhmaqwaqXJbYVvSKeiML/Lv2btb4/9BeioTWO6p2Oh7BT9
qkGW69TL0JBiWd0diT6w4eMZ1I5HWD1ho57lajyME/0oVDW6gCjB8OHaPETsKZTlIKwlMGlnypte
MpYdAGabszC3tVMO82HzVrTPICtumScwXHhoIXQLSOPRTRTfGqDJDg7dsBvolgC7qjXUMhg2WXAz
RjqO+ODBbJexv0P2QhwdLl56Tz3/lMKQ7wSc/f1wO6XcB+EqAnXqemLNxQYBGEK3E3UFJbKjNHTr
FdqkxC4xXRjsOHAAn+Z/9AHo7CRx4SnCk6JtpiP1B05RyTfdZipnqiU2rpm61mqyRt0BkyVajuI6
DE9T+oILS5+MRH20j5EZ0pQ8dVO7XhTfRHn+Etv864N9bd32fVI3Qq3schg9o96tgnx8DIlDxoyK
WFaxg88HnUvUzzgXsWAUtjLWTkwH3sxiux9utQ7FbCQOT9y00yaoT3q/W9Ct5dVEmKz2PuHw9UVJ
dkKzyaarWIQAf5zBw7LEADGHIEB8A1WtnkuYIV4reGL/noq/ptq/HvHLKWIYlCDKS4xfruX6nQVq
jZ6HzvPhOFiPXohr/EzRn7nPLL44aLD/8/9iOVgf1Nqz1Yv1eLfwp8e+6vVNdIVd+2xY06bYQdM/
n1F5OqndEuWWODU8lHT583RrrP2WCs5Nlxi3EyqNONGmiPjmoPkrjOP3J4Pbio0qhCj0HRgJfFWN
40wu60RDRTu1XkNTquqPaFRpm35I6UXGvyUcL8QKA2o7xQD5m957iVswUSZ2jbsD1LmxRO26cKRF
6ZldZpvRQ5+2kOIImSUJSDNCqzst2m9OdV83xV93DdGJbAJT0iBi/rk0KpFpNI3WRLueY083vmjZ
+4AlG53EWj4hp1Pl7ptR/vUc+fWKX7FPfB2aRi3jnYxHRrHl7cTSaiHuBeHx32PtL976fCVNJswH
Co+CnuzL+ke734wktZAfcGDf9m57DlSnflcWFFEOlBrUwPRyAfXIa+1cES+SLQ4cF9m6GJzkf/77
Zv5qmcw3o5MshMuEyf5mfJnbYVSHnSrnMqoVEy0oNlJO7P0o1v72SXj/97X+shX6dS1IMBr/Q/Nv
frlW0Ktp0wtci5b45E3rbDOsFvY9IhvIvuOpF4M6O4tNhNHajibE8owhnq2gcH8keQBLBi97/06z
/Ith+/v0mIEcdKfMDIRYs+fwnwOtGZt+iIGSdtHBiDbmSzuiV/FoGOPOLG5jwYeWcDJBUsv0lHbe
GGwihAZusI8P05v+KZru8CH36+a+FUfyRPaLBk02LvHBLsDXqGcptwMQChLRogfMYKpv5gnJd192
U16qggaC0NZZ9Ykc4s8HEBdCPSZDNj3UgauVP+rRa1RPJ3UJL4qbcJMewYYz0ZbQju25gQJwhozJ
CQSf1K5lj/0BSVGhFbwrozM8LHL8vnElm+F/TFbwCYM4+txvzLnmITUsAMy058ic165HlDUnyZTY
5sSWgTnPNW7cOz1riYrDpaadImiYMd5xTsais5dv4mhrkUO4WWvpRNQRndHGZAxI59DTbUjiBaA5
OP6qJp8D18X0RW+sj2xPUiuhA1SrLLqGS2Xbdvu2c8duD+LTxi6VTdafcgPhvDXt4DWzN2FKh68s
dFmY6/U6fa4hvh7wOcALY1gP+GW4NZWskxxmHj+0ZrRXOSGwBK/Qwe1d0TGWJX5Hhi28YiQMswc2
D5tAFZC4HC2DG2xnVCKj6LS4Fbl4mAvWAYknrmGFlaT2AHBp9SRtp3aG3PEn8R5EbVcWhidY6Fna
YktXsAypiGc7H+AFfO043N8PLSZIEM79fTW+GNU+fysWm7I83JNVfcGXoohceXLxs/aN1QTL93l6
my1mH8XglE6zn3V3QGH/zbz92lj8OsS+zJEubRK5l7XxIfQ30ky1w2yhNi4Z3TjVSCGMXxZo1Aq6
dRF7ttk/SA3JO/ibmsoyum9G+VPXKycOVFdoDt/c26+smt8n8HxzrCcmTSuM9f5aTdPASO/3LGL8
i5jGW1W8Gh8XR7IBcNcz9TVELp1RtpaRLxnrKl7DQi7X+sJLwMQsVbajt6l2px9IHxn7Clhlh2v9
znjvbncNFJm+96b61EO8ja1OflKZVSDtWJdBdY080tZQ9aEver73Viu6tCvj5UzGPgujE67xwx9S
2zhF2jweIbjfUZyw9jlQzPAh6ySn4ZPmrkhYkWbh4ezPkcc0P7Vl/RA89gABm/Iq/mzc6G02XgT7
tkN0JKFTe3KwHNZq6FJO0fQcsJnGf45B+RTWSwMT0yX2GsO7uAU44l83Bxqm1554HNhBZEL2WM/j
uOEqT2OwnOCF6+5gOvAQEb3esWHbKphe4821ecaLrEAorMGpsjHhAATOj5yl09KR5nLPRuzL2Xnc
xwjBbPEllV348vqb5CxoBqILa2BoYMxmmUsMw1/8rbpJNcvcDIU7u94+ghxAB1wxtIkO0UQrWU/5
krC99YiXKpPBP4aEG84gBj24HV18Qyc8V1Stgo2KVst9g8Xj/TKMbo4/oP0MBCU+qnSNEbU96jeq
d2B37Hn6Lb/bPOWQ2yIr2w+g0LRTmbpt4oKOz3AJlh92sQyyw1Q/kdX6TldQvt1HB+MleihP92bn
K67RWnCU/CNBo21my29ZPD/ZrTszjUfBwd8jD9fJNRdssiGwTJ3s5OHFJLYntO+NJyarCptY5Jk8
5BZ4yMQq4A0LMLzpBtXG6dJSiFJgAH2Ad5s4fRR2fLpDLIdbS64esCaObhwWgZYHMpV9e/rmQMAR
6z82FA4ngqDihMiW+GW2Z1M3+vSAh/MFI0zGKeY0g1M7+W4fAjGhbTX210WK0jXhN/QGf5NdCtxm
bor9HDvesbD61LqF9vs6s73j4ti6QbopLGUJPhNZ5DYf16wULqyErXVsOHVgUUPYgbaN0WdY18m7
Qo07IiUm9GDvqD90XNGtEMNOC0Qkda+0kFCOMHODN3+0xWvBj/Dm8OLnAJntB3Z17Afrfe+icXGO
orVe45n3sNwp18Oba7maIz8qEWkplnB82FH/uU3ovKYW/E/MyJZoO8WTYrnyxj1vBCvyNoXjllYs
rF7o3/7Eeh5BloMgfm+eXlqYhpZ6StolfeF8yby9HmrrUHX4WC+DZ816hSBWmPg8Fs7mKV8a7hMt
AufpaRU4p4u0P9n8dkZGaWUP9FoO9tN2y8OaKxVbKmr83XZ1tl0YaNZuc/5VPax+fnOAkKUvn3s+
ABHkJwkKQiSoM/Nw+A3s6Xt5HJJGyp/xcXDiBxhqz/fjvP9G9nHYdeue74qbykvgstc6pAFtiPQJ
t8pWWXVLYtiXvYX2OnL+va7/dS7Fshm3BdI90RyI/PEF1PebwvAzcJFdU17+11ldZKfZRlbd59Lr
vbbR+QbTx+JbO4C/QV4iqDkHkvykw6A2v9QBodT3TZYp5VHFejmDgotpi8UovMqr9N14zjFEnNac
VfTGS+7f7bR/tzKwsUG4yUGOUG79V5n628eg+grHIariXWMeyoBMW+wIwrx51Fikejbaco1t7No0
F57YPnUQhVmI4xOZB66efCgs2DpOT9P9XcaKJgw+Z245jZ9FfTaUb3xZv7vTL0WMEpQNmF2a7qrR
pX5Ui80QnMTy7d/D4GtRxijQyBZC7yIRVSepX66SZbGQliWjgC4zH78yHnD2ysTamjh7/vtSX5e9
+VI0rwkd0RUuKHxZ9uJS0RNF7Yh4AoW5b+JmOfYwj0I3L5eR8r34+j8gR8zIRQYYM+/X8/058bIC
OmeBJHUH9xkewEmZzgIpEqE79PT3+zNjXKiW/37I/5hWQAF4rknopU1syr7gnH0pmnUUQ4OESx41
HmQFJleNsZaP8s7BhEGnQYCVQvDN2xX/nlZcmIYXA9uUSCT88noLjXyKUVfiHeJDJKlqiUgJRgPh
yuWSkYPtcIi1dveZtnu//ZSjrTB+B4X8PZjmW5iPiRgKs9Z9wRSMdKqhUCTx7g49IMLbZiX9LILt
0J/+P14yFs8EOzKLBfz6/vyytTIlZMrJ2S6b8S7OVk6Tb0xGLYxP+O4S3Hs81crwJA7fXXp+jb+f
hrFSEjU2bhJYMUagUfDnpXNVR1XQM4ol6aRN56T8bOW9GY/I2k94JIRIguVz1G9mmoeSwitSzk1x
Ghjppg4tlMTSf7+Lv2cV98OdIFrCZ0ASvqym0TDGTVBFzCpjred72X9VMtqd+xrMNB032HH/+3ri
/AP/eAFIbFT4j4aGSwS2mV8G+L3WxHsCwWG3aJdIbapZZJq9F8JWr7yx9yYcmdrh8n0m7n9eF30e
uAbfADeFP1/8IjSjcYH243A3zpGBuBz2aw4jZKzOWnTuxv1UDnYdbXrcb//9yLr0H4+sz71P1GEo
jb4mHBgLUeXS2fDsCEtOYuED8KhgU+PO3oDXvTde0OT9r9qgYlwGFukgYJeK45pn80RSpFUdgZZy
9zXOl/JyJ3jWxrY/Pw3XWW2G5dneSddXN3mIHnautcxSe+e+2U8L5xP6HHm030Cxf1s/8QV/f5wv
K0XZIEnIOiHb6fFb39DG0CK24Ltt1vXc2dAkPIJJytHHo6HjdCnNcGDZ3z0ygezFAiqrCmVGfZKJ
IBu1V1wXvX+/718s4t+HGLsEWXf4OOAOi0WV/GVMj2OaFJratOeaOo2UsIc5g3S6Zm/1+oiSxUuW
JLNtjKO4mT4L2go2jG5HPuIc7d3JzwQ3/2aS/c8m6F+3NA+R384NprBg85cX94d7Rx8x7W9TX+3v
k3hIlceskt0paN5UWjlCV6066lB6JKu+/tQpNVlJ8LMWrFqf8ZuY/nL9ABEpz2NSnmRHkW64bhYY
WRtTeY61jx5OrIQXQsqugQI1zM+5Sf7eLZzo+EWZM0lkycRvyTCsGzsOC2uRs8xgPY/9HZQvL5aG
F6F5REBmm373er/T+ZGpERphXY3FfuyBbQgV8DsYk/gPtDfN/0xFkCr6nNjnO0pAS9n8HLABvwPC
3BcybIZxjXQjIn6+16zE/2RlsHEBZcLsg2EfSm4wEwRLaM39Z1sLXpYn8FBrRxh7lBIb1DKL1l8V
pIr5YYltc7ZtK+oDLV4W1DIGTaGBVM+WEtcQN1W5oJxn6PmS75nighDCq6p9SNGnaWaIYWFPxZDe
uBpGcoC5slgeGoVyyW4bQAGfO4UMoE6i3ajXziNySdPa7Ygm6r5QH7rOx4fEhN3ZXciiQ3OUljhj
UK0voJRCWMyK575ymiEGOJq9FC9xP/EXTLrrU6tV8Ac3Irbmnd3H7qLahBG81IVERz9908wKDtLn
oJ5xTsA7w1f857LU1wvcPQGaeHzZBx1ILvOqeVeCFexCC098T8CRy//Ikgp3VrHajeNS56J+u1zU
B7UlDUrnmMpfc9m09Vx34nyvCtNKHiMykPZZ5bulQb4LTg49yUOxXHmavrgJOHXMqzTSG45zHxMZ
TrgGA2FNer2smvhHkFF/aj3TH4+osDgKMFcUWGKlhPUMdFp9Vr4Hm0BxuqBcGg325WQfTtAtIpdR
vsvwxDWFxhXC6UFoomUqVC7CAWsyWqfsEbicJRm/3FjYh6J8qMQE4m6DhKk6NhNqihF6TKEA+6jw
xsEIjAX2GUBtgompuXToNb69HiiuFo2sQ1CHgrzchHfM6EQRqarfr+oELX4yPjE9ONhj+HHKhkNJ
orhIOAMKzLqridXY37t+2ZvirpCnZSzqpR3iPLIIM0fzhD7dwGJ0KnWGcLHOlsAK5e6WFm9NKOKW
qrnRPQMxmDxxqPeG0Xu9egZrnOKfYQKJKLlQBEjGGzL+odDQ2SlIFvfFeDCSc6TvU87Rs32fVrfL
XvLdUPU3CedRmKM5I7gjL1wtzyJBHmnKdhKPpzIRt/hpuxjsdUr5OOmAVvXwTuIoFzbn7MTxB6I0
QhSWUvgGOcfJKjzioWO1kmmDY2QCFh7B9Bhq+AGoy3JaVvK5n5Knu4Cn9FisZAXrAClcllh4jnBM
ZHK89XgNeFDJ4VGejGcdJEQwgkOFJ/ACsLeLoXa0HFpzPJOiLHCqeGvK6yJ+p7S1gsYNjWIr6wxz
3e2znFAMZHucP+8Cu9kYjZ6P5rjVAjtQAzsbfPztcNfO91g44nZd7SZM5mNkVgkYZ15t1BYVXUvK
fW4N+f2QZvqylQHyzH1eI8u+6MpGxMlNyQXQYXFbdAlCaqsr8JQnZkO8RKJopTxCArg0pSK0Z7x/
MT2pcifIIjteKCvYZ5YGmsr8lntWuSpyFyhsqoL4UXqvsADmNULnd40dwhtxxMzyUx4KOlaopgK7
4EO0mMgs7m9zwBTXVfWThup2AjJvjM5pAvQ72UFK24Mf+t64+GRWV5FuRT0piFW+bWP9lKiPXe/0
AaEzsgqKKKyLZFovJAibovEwmRUN933fEgR4FjL1RVHOHPKRiNazdW7lQSCrkBV3iu7d5fEtE9oL
sRMkiqb5D2X4DMcGQ82PxsDxW1OY3acGZZ4h2u0CwIGswbAF0o+bTQpyPOS7sHsedfoAyQXj/phP
off6S5IoniC+GwEAsy65MrzsMgOHY+xM+ZsiBJ+hrzpdhAGt8pHxzYVJ3vscKVJg9jzSdnoEG5Uf
Vra3hF6TP350QPNdeCdJXnnVglush04UIR6UeKOPQr2JxkvdG+jXafsoKbxIKN36foC33YTVOuaj
qtGlxWXET+FEc97na81zY8b1ofp2rZOit2K4OiYylNmJRx72GTtX5feeqIVb+rAYRq2fev8ZrzCK
tM2dnSNgSuR1vQ47mg9I9s3nGPuTLvSxSU32WJss74zg6X4jxHBDGht7FIFGgK9VF56VRb9poB0v
qtGJAgANM1z1rfhzgUuPP+mOLaUYgLJ1q6ZbdTi0B59qOW0qnCVGYcK6cVzVwd3Bt3HV1ky2Ai57
t1i8Tj16mEm2MR1S1ddWhqvWwFSRz+bHKIp2X+zFfm5wz/O/SYYnk4mmkmqp8sbn2zWzxINH4ej5
+Kzl9735rIsg6Xrmqk5BTphgJB+htnjNm9adj87omxyz8mGF+LYCa1LxQrSGmp6spjB+i+JpNXXB
q8hxFu9epxrFB/yCHzT8LQuRdAjarAgVAcRof2Wf0IMT5u6QRh/fHBFndOrP85gsGwYG8zJQEiX+
lzKsKKOhv0t1fy7X2jJ+CA7ZAaP7Y+hFZ3g4kAjQVVvNZrF6N9Y50S8P0wZZAolXmNiQvC5sy9P4
0r/nH/L633f2q8j9cmfsETCD2aZIof0KAOioRiVtwZ1JJ/9mnKqL7AQniXixcVXu7l69K9fFctp2
LwR24e9m2W7nJmvDJXfV8j2OtMvaba76qdiVh2IHAx9i1jfHWcOci7SvN4mJ2exzTyLXX03pso3y
ouuq4Vw6+18gtJIv0Sib1u2muLfRJRJppxO8bKe40HlXopOsDtH9MiGypTxctVMNef6SS05m3R0A
69Dm3yGDeVrsFs/k5ziYTG1QwV+3mvvTd2P7cq0ud+e6TayT6VzmTCurcXNSgAQCzlbOeVyfnxzn
QvtySdBIsAS3BsT29qq13x9jz7uJ1+wADC077+v1wvbeJyfaHiV78aOyjsL+XRP3EcTIh+pwNLfP
lV3s15rt5Q/H47MJiRPHMm8NeA32ghekV7+mJBA8v+evR5BykO3K8pIDRvCzqfvk7ZH1eAuL3R2l
EzZ9plXgmwTbdv47S/9x6w83vqJ1jXeFhdnFlZjezc/eOm0ve38JjP5j3+2u/Lv9VbL9jXqtn721
F3rr52S7DtxptQZOp/tQWHuco9nXILsimuKHHdXV0bter5W73RvLq4zyydlCbPV6hjPMhWtmbVmp
UKXufgJXf/YW1IUtkH69A6bvbdKLtqfcXtn0mZynlbr+uXBWubvx4cY84X7qEijXW2dp+9RbuH2t
UTHilEHLxmpGq6AbRoOAV3/8mDu+y2daDc2ld1Es2zdOB/sbPYBHZf34SJ926Xn77E303omFpTPg
zi6Gpnds9sf+8M7T0IjDNz98JcVk+Y7t4f5xt8NR01o+PA7Ws4dQyxocPGQ6Z3/zl7fb/GrjHckx
eMk/cxfJytvf0jVK/7W/JNmaDIUFd5JhqgWOvr+MS8bSKl2eivd2i/b+vFoRE88vSvbeuWzB/3kd
nbM43iACMWZc/uA9vx9T71mwrzodcmv8FGyIZOsbmuDjfs97PZnrZnuhJ0+XYM9l9tj+0xV/xq6A
2nOn2Lc5yiJDMmS3vLEKv2EwgPsPPkx1GbzZc8C6asubsTlqNGjSY2B5PJpyf2zyJT4ho2Hr1/lR
j7lzfFQe1tRwx4UbOs+p82h90DALWvuHUJzE1EEDHrAJWuabUOK4Z79AnHRyy13uypXvfLQ8wWHg
ujITxsLeX14+sG25ru2E5976HK1VYLsv4vIhWe9+8CNK9yU+WMqT654Sx3Vr150+iXe6Yt1xfImg
EjiciSHGBGv6IcFD/EYNCvxgvbzeL1ADQS5w21/iQPG4W+zB50dXuSIrwopsmb5xkLAPd3uzIjTx
NDdVfv0KBLWNi70/0TuTy5940jea8z+CB7e23rrTJvE+T+r6RI1rb9X1arXLraWM/+e2I1viNT+8
dY+bpxUf5nINDvtL6Zw+7fOBGaDN5qyPG0JvLde34hVbkt20S9qV7nAhYulAS7CjLbb2j4A1prVT
ZLpAb9a4fiue6Yg+CS+fG2Ol0RRCAGMNZ/7grLdwztgqnQ/NmpYU1NSAZ9Z+6KxLljxa7e7AfwpN
2G6p3+3tz9XqKbY2nM+t1aZnhlkytp0byeGnPY2rlcDq/lD8oG6zml34ttOXou1q3qG+cNfyrYZu
sab8fdpFz7Q9XyHxjVceiJ7WHM+wHL3+6hbrmpS9BwoypPWvMZoSq8RdwfEpVSxX8Iwnd5O6dLuE
zRxv4fwfws5rOXVt69ZPRJUkRLpVDgRjgjE3lBMiB5EET3++JvZfZ26vXXMVZRsTFMboo4/WU+uD
Ude3JreJBYUocVDTzT9O8SK6e/WdQ79ep9ugVrDlEBezArhpsnfibyOcTf3vv2+E8IL9c5OBRhaG
nCblrqZZ++UzybY1a58XG+KcVn/S6cRDNGAv6JDl/nDGHWr5J3a/NqA2vw6/bzamYM63kg7qhzhj
+AOf92b+RaZHAxJtp529hA33B+vAC+L4J9yk5jSUItl4wyZHvXRRJR/op15cOBShvrxWuuFX2F68
vryEgZm+fjntWuK3t1U399+6/iYi8Y7mTtD1wv7GSbw+MznYdWCqcC+QrUQ0Tl78i+eNxrT/HBLR
mwNdGvivm/Yv11vxWGTFcXdfjLhrOO9JilondxcjfEJ6guKsm6trg/eC6ZTcHnYYMgqOzpSs3M8T
JDwhCZKf8TBuvhMZf71qccI/UAlyP9+GX62PtftDbzUckEea5xHT9V6N+IVI682bXZD+GXmW1WQ/
TKA1XjjsH8uAm0bluJUElkgPyetjg4CRli8fkJ7FlpP3aYLlzG/pd91Pi2BiddLNPviut/7FrSy8
9l+ApG7WGjArwAZJM4Xmb69yI6vmxfmSQdO93dPC7a21B2Cu0r+L5D8EkpNIIMFldcjlrF8hz01+
beZWg+DfhWSorMtp6GLQMmLySUhK//u5fvvlQVeEey3OSJyCkOOvmbYu1cZtdtqScZsYB3KwdqPZ
1d+1xGVoz5akqP79dL+jhZyuRU9B+PksIk+Nhi7nD/9kUTkubjPy1NqH5qexUW1z0MKzNqM0++8n
glPrV5iHFiC4wIHeigM0LVii//tcrc1jvS8M+zY8B0ZohUZiJYe4GvDwtv4pPIWNoBY0eW0XW7xH
+3j+2jzbwWNOOnl8iHFvXgHCxtxOoIDhkUWzsBpQCMGzamCUdTbN+Bq1SOyGRcw7RPUYJpD3enyO
KIKnjmqJf73mUx74NgsWb1vwzBtZ994lOE6W8SXI5218pCXgryZGYAd0ee3SPiI8+JQu8z2O87P/
IR2F6s/etrPobRYsm61/eW0FW5+UsnCdrP1NcAyL6PQD9190TeEb4oqaXMM5wsVfXbnXNEtmcZY8
PjlSkiWrYNuhID+ace1FRPuScN1ZdygHmsXnlPo3fvPW5zXFgxiv+eAj3YcmLHomTPCGb/n/N2rN
8D7fxbs2IxfCB8g4r2IrvPOfzYjTeCi+8WOFh0ke5EElskLNxv3V4v08XnNRXHCEpRFtglq68wx/
h6W0iOt+9ln36z5tLid7fleCchaneoUatxG0RbyWB/XRZqK/0O2EJGnZIUoKIwAYtvUPgdFZJrQF
4ehHfooom1IgRbKphguSeZ/5D5n98B5SYMfPqnNzMqrvTymB9RjHEa/e0l14iVY/l+gY0UgdGvlN
SJvY+BStPzHEJ7dkNjJCSDL9e4g/Rxe6j2ApHmZvenFBdRSHTpv+BZxbpZFQdI+gxQ9phBjQ3C4h
T3NyCQ6+Maj5Wfx4lbC0RjWmv+HT/vDdHu7SLLSHgKmghojBP8s7swC6quDCw/6qhY2kFT7YZO2A
MhH0onTjhdzGr2ooIRNAugRZbCKLB5/EFQ5DDt47DPs+RY3R7WWFdPK5+QXJa7ChW4G6Ve+9nAs1
3ijuCm9Rg5tuxcfPUySygPTEC4uwBg6Fu+YSXT4hQw0XJEDt/K0Hf7N/6u0H6wCKPr6942cZcN+3
6BJprKl4qzOBRnhJzgEcGhoqvVD3mdPyL3ynkTVdzu9ITPZWG8KwwHv7//xUh3t//aYjVb51Jafo
ktIE5rMVc470FlViAhvRlgvYMHunT97jzCvm+MRxmC8MP+mEVXykmsq5J+agOswDXAnQifAg621I
BnBYH81GyPSSOrZNXP2qk75L9y1J9Z15X8QrtAdNulAIts9yhNP/FO48Wl0iW4QbIsvnHZSHzdcP
7U1ssDLIyNUCuScLRE+LQy/eGQe9sp2fg1vSODMieXBkxI5kwMFJMbSHs4DEMeDtcXJhYm9BNVzH
+4V/DzRjEALxb41nrXD2VQlN+tLRlS7Q2N/KG1+Edb82XEDsx8T9QA7KkGheJdg0wIuzqGg3pSgZ
nGpcfd/7dO5jKVJRGWvxSfxr5ZQfGfYFjSCcRXhJW4z0JqR3fLQMqBAGmJSLqUIrZqzmSnQOrl8a
pzsjVurYcNbRYa0w66Ixkm23Pl9GWYQyDXI6KubxmdEkI5exo22410JLG/61XS9nS5d39JEeLXoU
Ca4Tc0DNJC20Ak5Z3mgllsitA/IJQbF7j0ew8bdBzqvbYIVonsMVQmrxgB2BAkbTryWNfj4XPekV
D0zNf4RabWYIdVSI0m7wEovQa6Dn4YGBSpQ8yQQvXbKO17GeaeXcv9ZxPl8zYUpyrDB68DAld8bT
oC87TpWgZrlP3dWKJGH/J8/NkfQaLvw3hpiczrovadcgF+/VmJKicsD1fzU+3JzZSIuiOmyODl91
34z1BS2g8q//GOQBc81npBalwq6kJi896O81ehuqd5xVbDAFuiJdlz5JS7kCyZYQniF03bQ1Q0ZS
DcjgZruQblrHECnyOPjV8KlCliHFr9r5rMEj2XLfW7TNBdUk9UWriwiivVjbqg713B6eUq//dSq9
JulvdnbtHctDm+8mbn2d2XWbId1j2zYbNNy6MX6dUMtIi0lbs97P21p89dBKboiWkVAkxXrSma6T
5lRCpkVu83fTppUKN1dhUUkYLc4o6ZZcPzcsXYnknM2Fga/FF5TKBnFBTXtwF/CQTtzHUNmiIeG2
4l4bdB2XBJjM/6q7ZfU9klpoBHxWfep70vsLVpumjz2Bc2vCdSWUCMy1GTIVO6AX9QTJhUvVBemy
Dm2LJkClwtDqO7Sb/axrhcc5TLvx3tcPdOs8N0qwYqBs6F4V3ygrrgUmI6Vx0X1tGE02ZcZsF5vB
JibfWC9poPWSBo3hIaCC7Byj5Rs03kE+0YgtYnNwYUkve0sKUO6RFKt2sBPPqPCNK9qA+XQF6Xmu
xYLa8ImGUYN6Q5Xdk8fXU7Hdkoy+n+VRJVaHCYXr7JFaGQtU6Q1Z0OsSvB33eiHnkUtkOCocX+pa
Y6V53aEGcgZMClijwPxOdbrdl66DEfI37e38OBcQMUnK5A5hEB8xraWgW2hhW9fGiZlm3q314AZj
MehCZnxOBzt/8cOzUhBIDUbB1WJpTW0eJ7SgVJrgJBIYHz928Rm9WS8PravUfTwXkWRRC64SSdIr
PaS4LRRpBiWwlCirwaMmC2yKiEJwkkj0tQgu8+KLrbFcAKhlSUcp5FIl9alJRvgs3LzYHLjRkwzN
+jqG0NIp0d3plEay7FKFsWnfEqkYKZV9tKRZodY4Cd5Iu8aXfqV8RXPATfM5zahmmnXwckz3EeV9
qPFKhFS0K8E23SPV5svzE8dICoofPieZkIQ/VYeESzfV7Ox9zXYeSBdqYCXqbKt9XaIeJOoHmwn6
R1/NurC9t9lmJTrl2mRySHMf1rlCXcOBJtBBcyRMrxNxAlChxJJtrlNn63pekrQlTIMdog4l4tLG
RBy/XIRMIDd7157MtieboBYcAqqeUFeyAKwQVnkwLQqnVAr3UkS1nAS1897t1fKbqCOuFPWj72gd
sUxRWTkiemhvPzYcmZBeQAkhc6WZYL4TvQZF2XPe9cm4nvAJr+rtgiVAnvf5BtcBOpWdQukB/9eT
OtfyFLMsqtNofhk19b3gTLPmp2kiwXo+qiiDanCOpRQs/4grrBJawZ0a92D30UiOCi20r9jbxXyP
Dmt+HduCE2Y4i1qjLBSsPE5OgZrT76Ia+fSCnoKdkEADaoQUzsg8F8Xg0PiIm3tqXQZk2Ez2Xcu/
DlpcNmKN5ZRjdM3CO7c2Y5XIcrp1D9ygLBZslHQdZmGVjPbJ4k1b7Kxde12GV0wXbbR6zGICTVcs
K+pt2HwyOA4q0337xo67LnXwnX14H+MnCgWDj/ERDxbUmIBqgWib7105GKaN6c5iqHExkWYc9Yz5
s8W2afIBtrC4MTpgcnENMcTIUc6D5G2uqPUhJFDzjxPbMxmoTXf/Ap4AXNWjG6el6aC/Da6hHVie
HdS/jhZ+MTxj7Ii0LdcmsY5Ba9OGj7GVbn9kcj2i6+c51fkqnYdPE6sX/d50N13aJnPpz302i/UJ
2YunQNe45Lp0O8L/l+AJO0wNCVTOGrFzek2v2DqbgNa58fanGS96j5TYIsnCZ3QEPurpU42iBeny
89wNdjSYtZJy3ZV7gzbbZXfXNgESWtJasicAMhqDspftXNupli0kUQiAjqcdZdk9oMn0LEdnSbKb
5bu5N9m1z+xziIM2Ja1bEdqRQyLVZ7L0ZiwaG5Vk95/7gD0VOhGaqURb7A2sC5a3US5mqescLarl
d22vCaep7VjOM5qpNF3dp9ZjqT90Ou0Edv/wdUtqSFw12gUFEldVicDTSIcVXrzw5VxL+AVdZkFl
bGMqmeEDA0qoezPXO7so4z/ej04Il5Ci7dGKjkViAAjt+Pbe8HcpHAE64CVwjhxDj1lwiJAv/xBl
nTP2LgDyXZJt85s5ey6DDo4E5BLTvatXZHlf0/rLEjcCFt+IM7Mo9VszrmsqkipBuCWobBln/NYy
rvdgBqnxwoMPmaEx4JJDOsM3kBF4jPE7nHhgObB8tkglco2En6NKV/bxPlz0BHVtTxKH+2HEpzjq
EjnUWWENafj1+JA2Y0YQAkluCaisc+kC1giuLov0Si6tGrZIdoofyWqshbpm2WoV2cNLcMNk2aKG
Ckp69MwIZLro8SgBNQUzz3/3bRNE9eCINz7yNHp289NEg6r/anxZ5i4M4G49sCdb8NmeV3TYFkhs
90G2TbxvZ/GWa5MtLIivhd4YWQNptefwSk80CXiihDFEsgiZmh/iY7canD6kSi3UPkGSZAmm3aL6
kauO0MiuRKIK7ta+CJmCYIm17GKcEOaeiOS2iyyypwt1CHPZ4Okmupyvsbscyi/cfRtPRQPFKitI
ShMk0qlEwiDkhPNNgb5V22DL1AathzbsBe8su9eYWHJ4SCWH9KUfYyO+a+Z4REYp1/VYGu0MSEd3
IE1ZaE7xJjDHsnAs3i3nO64P85TPdhiQDrqPgDSyiQ48R8vO4bPS3X1KMpD0AVJAXtMJWUfMYU0O
tAAQUC6g4SNj93fbs2KLs2c4wGyOKaeYnGEU93Lcc9pCiKRfJZXUeupCTkHrw4rv31JtaHmk9unm
0Mwc8D0zedu4/iXPBnk482LjyOGxZyezghOpqtL+teTSbjHz0HRHsy8aTSJQRkC4ohpSpZs8AO2N
8BTbkWxBQXtp8TzcYwc2A+xAIiJnl/p3AP8lpgkscN9ilVRR5FW+LUN7G68+juTBCvzbGATkxPHt
DRalgTFtRPcUG/gWwQ6zK21iGdmkTHAOGRGyMyuUrR1LaZfBUGOZaE3KNfMcX2nz52jVuswW+sLG
3CQhZtlZdmbfeBV5qYiWyUVGsk9VYrgPtyFeP1ZlU9ROpcNxtJ9kpTEmL0GRwBBYnqcy0hKtcjad
UXrDDGnpCV+za061IjTqnBQdKRGA7m0b0n2S0DQOQDyH00e6AqgUEgvWjuxgrX2trRutkVm22utW
H6dAPratv8YrcsDjCtE60n2Od996JoOFnK4xfIUgItYEeEhrRLaDnAvVWODyadpWIplyOyDs05Rj
PcgFA0RrYcbuqNeWgSOHigzIQ7vV26D2IfrmFa28DYuT3WDHDrMpIR9dJUDlj4EcTlUcjWZMK7CJ
FtQibpj4LHLW1/ld+P9pftwp0TMHGfue3DUCtdUvGaBZdB3KR1EMG0GL+7l1t3hI6f3Th/vO01oG
8LDutVfaPNM9Qh/PhgWrKHgPb9ECMqhlAn8ES0ITDeCIWQs4eIpE+KUonRGHcpk+F4wW8KzUYmai
JSEN+LRJZYtu4+bXPTBwK9LrOKkl1fkRET58nFgXWiNQk6AXtWoMVo1WTCs8tXUUWnt0KbVE/e7b
mkKJhvSsNjyp/tZUuEsb4o10b8ChViTKvwa91APhEl7UtqTtcTuR+0QfkTxJx87+8ywLWzAG0a0e
qXluMwIyElh4AYW17KE+bg1LMdT/6BCUtUtzamJI0mvavRgQPiEdZyOAtSnl4dIgUkiMTqStu1Ru
Q+ghuRqpOHluKOVEbgWgcGoDpWA6ZNSXPzihcXTLzy438T5clm7pNaBKsEBKL/cro4O/n2hXuwXX
eQnoeC4Hkc70EIJtuMKL3Cp6rTGS4/+cFkiE/FcyzIXtJe+Gr//3r7ZPO2ikgOwjsP4uENY/D2Ux
PHH8MxYh+XkaSifMf7kObkm1dw6eHprZKJ/UD27WdHF6YB5JkCGuwBbHOiL5pfSP5QSlDzEtXIMM
WSMO8KO1KyXzhJKCmQVMw0yjyV4vZ9YlaE2lKfiLYr+ZTmN0+hL8YAJwV2vOCfvH5ANHu6joV1Ah
khL9Pn0tae5DtwuS4SUCDCHTEbFlyK39CGmnxQcR721bYEHnqIbXROAh93VmCZIEqDIq+kIMJwIn
DQlIHi3enmBY7ii+3Nd5tgAiPcNuYeOR/FVGjwbn3lFCXTqtboG8cvJP1ZizC9cv2RMM0fsCOHds
ynm1dN8IZjw/SJYCW8amhCL5vEj2pK5wqZp7IRJBFqCWnhAwT65zmy1nAy8MHiKtHw3fil6BfHzP
VqS9Qv7GOjuNgZ0gq0xLsbVwdbp9+wi85uCCO3VqBsBz+KUDukOyBWmj0H6WXV0rOLI3YWuwrPXG
AqzBgDU60sIyNY5tnMKN0JpgBMW1hJGm0BndUAsrHV1/fuc2DDowXdmH6l819jX2xYRiah219Iha
XCNNCChd1raqcBQc4RCpMZUkA0jgmV4w8GmSE7zrPebcyHARyRQ6gb6kUaSLZj0IMNqz8maWbRLr
0SdL2ZoTjY/Qmz4ljKcB1OYsLLdekGhmsMgumHHazpXMQfvOaBEZ7KL1gGgBHt16tCJXTVa+DIWn
61N+gFO0+7lFC/Ic2OO9a58sOoZFCkr6ReOruTjyqk7YCLkDoUvN1nYiE0sI5Lm3bUrIIw0lQdXk
IKoJejO5xBaXVHyAPWJMPobr4d/iGuChzhBeu+fXoltzz24TiHF5ufZpqBhsvZWf43hWTOWAU0JO
aj1bQHSS44df42e7lSGSRwXPuuJbcjXpITtMhtCus5nmfFVYQ4EV/pL6D6OovPnyVyos83g/kaOC
6wP3B6EPwiILiMTkvkoVwlEURO6sEx9Y/CiSJeOKD/NBmVqbH4I1Hfnzb6nxeejQ0y9QoEBusDtR
llZciVcdRVRW+FZ00udPi+PMXjkaZ9GPfusC5EjVWW5cCmgovaSKn21sYkaVmPzMTagkTUAT785o
jABDPwCKcuIUlm59A0Y0h49kvZuw1fO++Iyuv/It37iumozdFqfZdJrUonN2/mE2Vm4rJjpV+u3w
WelpVZdUjvOOW2O8uQmdWkNwi6D80hX3GTMEi3Z2/FTa/I4smtVhC/89Sk3p268Ux2eUuk6LX4Ni
McLjv6PUxXJZuxi7gij1om2TgYmuB/Vnr3IpNuUueT3wv1yjuBiHUGpiL2z9I/Fr4asLbRn5XL/W
EyR6BpHk76TjVc/A0wmKAT1pt8B7RV4nUavOPWkNZL3LhQk6QkuyO5zbci/JkpGbUQAqb9OMAoNl
8V3DQaYN7NrOS1/8ob2f13pVTiljvtmp9WjvJ7MfiGPMybk8g8RqX/gUXrHy5SQzJ7N+FZcWzolO
efF9UsHj1TeGevu5kQkkyfGp6KnCrDkoDS9hRy7cp7v63DZx0WGuQ3/5wI0m0IgRxZWvo2r5wIkX
65oPOCPk3NZ3dS+ChvImtrhlXBPck7bax1AutqpXI4ZOTbci6QTwLtiA6+TE0O6T2ufWv73KGWd6
ShZQQI+x8LgT/A4yy5q0NHHuxI/lQb4gsYpAEWYjJrnqtL4JIHyyDj4rksL8x0Zl5SwnaQBF5mR8
yAhZY4qsMDmkcO+eNgXMFNk1sd3eBtIL8r+v5M4MbS0RJL9cjdIA62A31cEMhPj0uemw2DchJRBa
1Ss8nmXwAbVAxCnJmeJWGY0zwMZCzliqyy7eGfw3dX7VevLppzVPfp99VGTebqIY0hGCewFyvUxr
MKQkB3gjIQ9XkiqfZ6tHvgTTaSCNGW/JD4TFiy9UGLzRExo/tJEH3ECli5SnVdIgk8pAQOcJ45V6
oS9mXQmnZlBOI7qqeMpS+I9JSjhchisAEKQnPCw7JC+zHvBKHLArl/hkYIEvwYHyqeXSFBjVzpXx
4acRpfQIeDM57BKfHFlf6/CAU06OtOZ3hhGs822xrZQ5cU2ROaTERNK2CdBdHswpCdyB9SPXrRDk
Oc2jQ9r6uJIdPYsOnF5A5vJETewhz92lHl+TWbDlqrHoSstNGSRX7Cv5p478NvltcjYt8tMIREry
a4dLOGOHZYkcmFmCI7FT6crm07jMcCRVqEziFuAP4xPkeyjBofgGWr6ZkZJdFBeazXfv5xeZYzUC
e0i6b7Ae9azqnb/l1dWUPR3rWjnPGVDoldgKURCEGS+cxda6DqgAGGgPQ+yIIEs5akUouoYI4OWV
21EPZak8TcAWRqFSb7Y4upfYrbrLZUKqPo8l17sJoMZNaBDB7QHDZ6pOpYsEt75hhEl/+VEix5GM
lywx32bxGuTelGsBZCeoADCgEJUt+IHtrmWkLPoruE5TMIsMpgCKH5CmjKt1ew9MkcPYDrSdn93L
YA/mqfp0E36BJJ1+5seAJIjSSyALf0ViMts4eRt5H75TMNwzJKjQ3/IFvwTLFnQxFYZejQUAK50S
dvJJeRMKPLxPJ9kzujxrG3hJ5DeU2SIzi/JorrCYtzqycSSv8s21upjhiCoStQYyA5aBZWRZ6MKE
HOhyhAdC/5z7giC6LotckLryS0jiwNNRwo8NmI7WZKMVyEHwY5EY9MFEBS0c/QOsQM8cwvqn9ZmH
Olx5UO8aWgyFgun7YLlx9xSvPhXZ80MrziCPyqF/LmPuOtutx3jxScs7vtQ+au7xRQhOV2R5Boeq
+gJHNPzu8n/7GZ9QSFUA8vhigZetiQzVBh7xPZN7ZJ70H+MLYLQwjmvgW+vLBLsKjMsy1EJ7MPry
2SgJ+MacX5NyTKdX/B8yXSwTI1JQULY1NXYQLspsKE1VjbfsNwX4yyXFwpKJ+PTFYM2VfndhSD7V
WZdqQYa7qiQe6dMJg1efhSxTU7qlLuFMnwqKV0o/b+nBH+IdG2KkgqBfKmNiBPKwQgRNhocMGMHN
p3/2wthAhM8Ce261QoQK2MknT0iMZIwjS08ZRZWYWK1m8bm3CCBqV1GqEW1AIkGsGATFzvFEeQJB
2kUWvrn2uloFQNixwdrJ3jXdW5a3DkBVziink4kOmwtv8puurYlwoSCTsN+mUx65AzqDqhDgSJee
0PhcJJW48rLwV4iZFZ3Z6eQEY9LZ9zbR2T2/NjGCcIlp4QVWug2kXc6rf8kE/N1M6B8I61cNzil/
rLb5eV0MK5EivIpAyI4Gb7F9K1XCHLAbhoIwq3hfenkUGZQ/CisdYXk6mu9f2kOeJu4t2M1vAbWP
rNLKSJuQ7e2/cnYcOTNk0d61oQMi/44Xq7/yT/9xL7/YBVaNU3a0q6vH6ObKuoerO9V9FEHhTU1v
nR5dqk6IbYnQqv7+w4bx2mzbXu5Toegfus2Jut8Wa3++Cv8lj7rMSv0jNfb3pZWk6X+kdq6WNr38
rN1jRCFIZxs9bHfhUmBOSNO/OrTTcWh+syfD/vhSjLDc0ooH2AaseH8fopKo8p/X0TTEFSMKnV9D
dGrc6ln92Lgz1TeXwhXViRSfQxXP3Gl27vQ+q1HmbMXjGpx76ympp2b0cCgzx6kKga+/6VFP/XCo
5e9Mj/AoFASFKSnxgmEcv9rfpHq/NCig3UK/5r5Q1UCN7TKuddp+lJOu7PYXP/SEgC19bbo0rai9
bOlSQStq2kS+sKTm9M5+I33pGpE5Q4ry3+++av13gvJ/ZuH/3/2vfN7suK8dN9biMVpRzQG1B3lR
+ZDij9rgbrjruflVJ+z2Xns7ji7ZD8771vQKYBfnorXhd78xbfUXD4c+k4Xt1CjNzxLbcFrvlPf9
/UrL9Nu/zdOvVODD8rBDmg+PkdnDPdtatXPY7CBCO3q3utckD7T1ejp1Tat7gu5r79vT9UeV3l9X
t0W3PSr+YBLOPejS9h97buNz/2MXycOOcanWIenM0vu40XyHI3xxGBTV6Z5EQBymeDjhI4Re7kJQ
veqeYZurDnePngUP4MZ9wPEG4T7HzNLK3l1Mm6Z/etsVIRZo1gqqOPBEKT2s/BuB/f+etqbof6wG
pDy/axA2u0rjsV7mpRVIWgvx1fbeP/odWnxiAckK49ygNjoFKuqBh7bVeSS7ubYNHDPrmCpO7Oy/
TxGt+v6XNP1xWTJe/1jT5ml9aJ1qJ12Wwk+k7IFKWSZAaLbGlwV4jS56LrYYVyinZZ2Q1DOwpcwr
spNIOgBONnqKXFXRvLKTlBSnv1ilAYEFoB8BBe2jwEDz81iC1wvsCFhiMJCVoXhtorQHY0sl1oHx
u/NkiSpbTEZvaTRjk9SJCSu7YMlYGb7cqMZYVwWm5QHtMd7eB7bDoXQzPhPZ5M97AAcFI54xx22M
402OMuFGMtV9vYzqOnwIoFCp89UKi3GFLVMgS8Ak+5ZfHfiHb0hwRWFNHGy46RpEIzfAQx2MTb38
e8X5eVKGQnzHBVhwFB3HIoapwFCBc7DKZnwGiMoqvIO6FalQho6Fq0vBd2WILmKa9ST1joZUD71D
w5bHuxL+Km0StLBBj2n13e4+fUn/IhvNX0Q3T03zh2xIdv6QjV1W36zM5r4Y5jgXdox1M1wS8tC4
W1gVJinYemSEfWxyRqrY5iYeBIVFlAmipJVmIo+AbDdBrUwzTQiSPJNOi9efls3T5lvii9+V3nty
1GmHIdJAvoPNVQanZPCcZx4mEuKU7d3ZC1WrGEkyHbYJzX8QWwwITDYLY6fqnfrP1Hm5+/kpQ1tP
s6v2qbiViC7p5eEqVV7mH72L3xVpOEQF+dkKTdb81RtxV6xMXXCOSarAgm5AZp2eH0jMtUDXa2CN
cJLAjTwE8oQpc1qvKnMZ1CQ/1D1aTZWru0q2QQ3SPzAYjaD6OSWh+AcwOULBMMA2oOzMM5rL9c59
HR4XwK4E8IJ/wmxn9z+WCkfYkZsiT27N3fhmxyIxe+dfOZQSsxWtVNbuhmoiruRFvgJy3n0oEki+
EELS0qqQ5VF47NzlM4vMjl1bxp5waJn2hbcN5wC/5YvQVcuKwtmJlbHjLpWPVi+z+JHL2HqTC1QZ
uHeca3+Xycb/3Pz+EMnfW//+OMuul2sxuiSTzm44fXh0IoJ1v13Q0c+jL9DJ62R4MiFehdubxhk+
yVbDo1MMTKeWUmARwOJuvLzMgiZx4F5lqjSe2yX0P6yrM1pPRlakjrJ0KHTrn4Nt1cGUMpxR4wPg
68wX/X3PpYX31kui/sZlLP8FyVZ/Fes8l1zLMhpNy6Zmx/hFOFQ1TsdZtWXfR1A0BulkGr8uf/K0
aAxn1NeRtkcdrreGFecLZIKfxflw3UF/9qqyscx0v2/GEA1RJYnHt7fRuDJMZx9/n4H/van/cYWa
oT+Uwv5y2VxnlUcxMun6XOndfaPwTmzeML06t3wMBKsH60oXEGK7TTOyxmYbOr/dtr2Cd9XpOYTx
WtPT3nmnrpPixhl1kJZTdOy0WHunAfKe0GMYh+Wp03r422/bns9O0aHbvb6e3dyFSigxOx/0lduo
LGzUzzzd+7/c46/yrH/Mwq9Nsbncn877WlEAMNeqSPYBmfv9Dx30qNudmsPPM7XYe8ptG2IrpeYa
FtQpncze6ZaU4MdOQmqTTTiqTkBHI36BcvQxp2PphAaRr9371TW8j8bWowbSXaUj+mumbuKvXl03
gaovGFyc/t9vyP6fRsUfk/ZLky9smobb+VG7vEwghdnlA5LzmHxL3Jl6HHEfHsj5W/tyPMsb1+pu
PuW2OLCfKprT6kMgTpCrxba5bxO2IueQ8sTx36+W/r3/C5T8cbm/Vvndts6bA70QWeW5NzG/aBR5
9goqNy7+pPCaj+k1Hy73IXRB22z4uQY9rr3VzQESgHNr7fO3SSklpGB04qvZkKyEtEy3CZgjorXc
6wyXzitkruHtDB5whraPqli68MYYuKN34fkRnBqpelIb3RsQx80YKYI/1f6DvhZ25tx9LI5WymT3
jz+052p1d28PK7q/PyAgqDpbFzfew9mOhngNHSomK87qhA4iPc+tUhw/uZIWg0e+8KARoM6esv+3
ysqlj7Sfv91o+/Oanb2Xc+6c7w5VyM2vGn1HwfqVjhXMJsnOz92BEc2J4sD5Q02knQ7u8SU2Kr3z
gwrkRi3oVubv72tSXhw7uPW6/npYd2YDOrQvnXfT/bhSZjyPPG/vUyBOd729k6IzPMg40oEVDeoV
zxxZTWftDWBTfs2877VjdMeTTuurc+kGtIjoX/B0OtSV95YJeRC9Du3QCStOCsKnFKVnEURBQVVF
o2MqkRfOLP24G13rQRvf8HZPUbVn+/3a9HiR1uwmAQQY5D8yt/FxiTnvsH12wtfH2yIonJeG+1K4
bxiVC5/BOMzf3k9Xx3SxNdtUGw8MZ7D1usn7sd1OVo67mRYd1y9yp909UmZKY2yqTWvz7hWPVfsW
Q5BFczwzyp06Dk4VLFXimdvsfu99bzybUvDpH8fyou6bHh1ivAf92Agj4Fjlzj7ufqXqQspQ603S
CLq8DyrZP7oU62a9fgPy/2B+NJ3RcRVA87Fkl7wWcfNzUXNGj8K7tfCHFLP22b3XxrVGCltcNWlX
Tu2L14R/4hS8t69QstCdNqEpjNFpOiU+jKJ5/+J8/32B/e9dtNWksY8JRycWyX/r8NWqeW099rNi
SENvv0aoZOfJgXz5WZFVqoJDchZwHO88xaHAUd4pPASNN1zjqSC7nORSEYB0nLbKRT2RoHSOSAek
pOxGR3WcSitCFoIL+c+xCXYxot1UHqcNyEB/5X+avek/uSDlcTrgt/r7fdak1v5hgP5xn7/0+MPa
bxvHtcl9lr6gA2UnOTnT1CFRv0U+Bi5+5UQqI3MJeFcaCJxZfQWIlcKgJA803z4uy4dc+vIQGM1K
j9vTvSrcDipHfyqbvkbVRP1fwocNqbq/3cIvzX2wr0WW7c/FaO/XSPiY0LQGJgh4RYaB2e5MJ5Ml
VCWeGXSwtCAWeXm1YHKg+Jwd6+DNphPD7YHLh9OJTRQGOpETm7Ca2xRvmUM6y8NtNOF+OZ0ie+9s
Xg9QaznVMVX/vju4UyjZT7//DePYRh1i0H+5rV8eu/OscbqdVq3HqJLmk027vopyjz5yzoomCngy
tgSN4OKggZVzee10xgS7nVt/ktMQyUODQmsRrNNeA8ZBlJd3cfuwZWzc/vgxGNuwvzT7mEnQlPea
H1Miy7CfeHmQ9hedlbuZpCBdCFXonD6B1qQ/nw8sJxrMF2FKFphDmfvV4qATXCvw+CeLl86keYLA
J20MvO2H4d4rPgQkW6faS3dfoIM3CLxF/b8l1pV5lMBJQ0wRr9RkQ4JvBTa8tfPZOvs5/jKa7NEL
KA8IP/cxkl24aXKoa+wOZlxr+E1tai9CGY1rKFIQhcgEvMnBi6DQmL1Cwd2JBofpYOf2G15OOqH3
/T02wglxNLjMPHGmTCDUgv6GS7DdbdQj+jZvOb3eyQ1gcrIhECF5LYTlyqm8vjY96FOa74Xzuugh
NF6nAZEMsSXGt5OlR8eGtI9B2H/Q/Bg+FAhFxlT/bB2Iv25AH9wy9OCY4oCi4wHBpqUoSToeRDv9
G2jZAPpE2QBuURhcGjBh8qqVRv2ogPF90/YY6WDxPqs7+APUYInIvTucQnzjrdpeh2GLH9Fw4aJ5
K1+cs0vBUJWz3u5OE3p5YsMIc3dqN91ZeIXPJx1z/PE9TCE1oXtCm/ZRTnXCOzT0IsuH7l4u7T88
QtckPDKf4wyu+JQ+nOnHoTuCBJUGjTf4F05npz/WrTb97/kS9gy3mQ76qw7LYeB22Xtcyxl46YIB
WXYhc3PMQdqPBjBtZEvvo5hic0H5zl1fVu43EVpv/F0/kewRESxxR4XvJvNWDEvizYWuC6p/Z/2G
bNMQCuxrOPNs0DeXKR0XOkY/9ebs7IMBJiTx2jyAlaIG6HwETVA3HBWdyQVcNLYbXMXk0Gb3ZR4m
Ba0YEtJL3N7w1AGjREfocuwG0nH36V09zQmzsIYIBiPqeDJEFbMGBo4rwex1OTi4h2S0SLgFyWPL
uzjHz36U+H671fHfZw5MFVG0f9unZF6waMcm82hbyQPGHvUPqDnN0YXCSG4ujSK33RoVMJbcvHc3
saMBsYrv8WGSTow7k0B9QrngwNKvxgf8/XuirdsC7VT5pGWF1yH9EwIeImMtfqkrtdOA5i7MASzN
0fX9myW/c7e9QcpKyj3IIGnCSVHROPWw4u5gA7cCm4gFdxN5n84dQaUgKm1BuZLON52GN66PKIvL
o5Nfp7WBQ1uRA80Hxuc8Iht03Fi8pAvKxW2afXg3g01scF3h1F73jgPa3uvYfXoVcQkrP/Gzl+5o
fkp3HZRmPw/GizYh3Tkl5k7fTYpxMqKVw/8j6cyaVEWiIPyLiFDAhdcqFndccOPF0FZZFBdABH/9
fHUnZmJiou/tbsVazsnMk3kdn+uPg3UMrkjK6+Qhz+zjVGzABthTIpWsq11GroTzccb4bfEV6s2P
aIVZLHMDVxUsagb0n0CgLTHik36KYyzWA5UndsZZA+MqGnrDZzBXwhsMBqNjvDzqQuZTDJe4dUfl
xll/VuQZkdsxwqDphy0SifKuRG2/74vZ6LUYzXojRyLkGaxzEeFVM7pq9mqxaMawONVs3SI5XfAS
rhEnkDFHLyBbI3uzks6+gwz7iFfOgk0S82QOhMKxgNgN7BNK7zT4gdvowjKIwHOKa9fbRUuV39NO
bAot27yG4Y2T0xgni0gs9WC+zLjq/BNnE/98BBda6BbyNqKyXiM+bmw/LQnyEw936pucvrltWxM4
4hbPruvspj8OEOVxZXDmPahXGTRyh5yq0z6f/dR1/Ya24BQgMIGtENX89HCDlANT+H2qRInbbC8S
l992ePLDb0bJHhYzXRJ5FJprjdQIXrsb5pXKxPgNg/omC4nfUn4+vRenqTJu4jT2dxhjWSIuB7p8
Hz+toTJ7+h6nKekeoo6dqe8P+3M8ZNqD4bBiTupizWp+NMrRU1Hw4h+YoxhONx6Q1rDAubHB33LR
2ybh3T2hSWbDsBK8wyYhn8auJ5Zgh6NDJMCACpj/6MXk8Z62mKfOHD3z9MYn102DzfILpfSo61XZ
KaBByF/A4ajbGcE4Xj/+gLN6zP7GxurMcfhSE/3NY3CXuZvkYkMG1NsxCI1ijafTw3LRkKK6YEmr
OqjpSQOjRrUx8afqiXvMmRUWR5zSRBMSNl3I1z7CIZ4z/rkIgqrF5XRqx+Pu0bpPetz8Gc5cfbt8
+Xdt2pLJ7HZk79/6RBZLMobIVLIHLMJRE4wGvKTFmTDIV8bKB4zmAgz9ig8xC3Ff4xzhkuJuLJwd
CT5fWlneAfE+PEWx4Iy/Pkarf0hCntrvl3NegLOJUTxeXRdvNohnYFvpNhwQqaItUvl2Nllml5w4
rzsGXtwu9o4xU3yE+L0tB2Ov4TLyxJBbuHmdcT8xoykLmPYP6ydsIjscOJ55cCr7/fNf5vlRj2ua
ABjF96JdIuV7BS08gTKO+RHf0sJO2CXmU7R6dkzulUukML9Uc8vaTcmp4ZLrrbjq+KgfGp6ubtPD
f6y4MriBlcdtQIwErIt4s24z7uw6H7RoLu2d5u9KFi52dVwRFm0dV+cOPP/Qk3eYmsLJCTa6xbK3
6nAQc/Vm3pedjtj+N+tnkCyMxDQKLuRvUyv11F3L1YxT5U5b5ZHHizkQb/vPT45idVP7hnpCNMmN
+ClXtqfYRJvdjuwNlrRMkXhwJz2PHIB8WBaeb76+5r+V3SJV5jF8bsiWkeFdhcfkwzDfnx4rZfZm
Sp76la+8R0HioOdZtvbD5ZPLj9Z6oqnvbwTHg3Z6i5MqJ1w/c07s7CC2l8Y2wTEu6LIs8TdSNY21
UuZ7Ychfolb2WqTFu0oGsNQcC380HcsjbUnkleP6v8APgpjkoZYgynfyMqcaTgBUFpnMt6jNZR6L
IN6p6BuFjz/muPDh9ITjEzkB/AgmJtpeaT9AwCDIRDLAQZDKnZcLw9pywt4ujNA7VZ5PZOCm/VAu
UwxKbt3AD8sJR8vtip+Ve0pE96kiyzDAywGhfuJXyN/gpcn8JpsLbrIYOaDIsNzAIFp6hKGzfaA9
nnO4bX0jpgSjAbc7UCG3iak572M87zLDcRscchc/cBYd1RcP4zdgMqO44uKJtCv5STN3y9xmsMQg
Gei9+X08HUmNaG0aAAevrd7Tff9Zuj9NBgkHVuTQO/q1iP2n7HBXENYkXcapMOnEH1Qk68sBHo77
np3gGOPiwsH+G0P43dgNnOKclhC5ejqOnOy7LxjopXdlDVBjZ3MsRPH5o3pnCmPe1qaVyWf6C0Ki
bTnNe9vOk+/lSUnMZR0ea8Rjsnu8ZKwkBXUkyw2/mC2bKBUBNanDVXGw80Em9eHcmH7+7uLViHbX
jmMJQMFgwXO0pHweJIunzEyeenvL+fEdqu8l9ZWRg5pZncPkO++EpQC2VQlCD0KmwSS6XIMsA2em
GOXrd/uSq/5gls0RzcDjisHb//jyC+LRW8BVmcUIx7zZ8ReCa+lyzX//gBFneIX3rn1xn/VF3bN1
/N2UHP01jYEqkgFuZqhhHi5wUrytejxY1qmyJP1MWQ925lH0z7qTCrN0Z8Ld/5jNnvaIl3NYUpq0
xO8CeJOLb0CChfhOjp31N6Dg0F3n8cPU2jVysZ8zqXvBDVlF2TnWaDb6+Cggwxx58ZXD9XO6tgaj
tys17OsaNjFPwFjU96uRT35P8k8mvxljA57ul05n8dz9pcWsrp25JSNRn7yuvZ3sCSn4LRL5oJ4n
YzCWVrjFFnA2M9b9U0sYjjLYO9azUeY/TAFRsjIHfRcRffePaE3KBEN+6q35CnToqwqIxflpSLlo
ejUAHGg5HTPDTGW4XnkNHdHFrJfYJ2RVWJ3IInVu0qTKlMkFJJ7TdzbnaQHL8V76f8eUSvO9albH
suAhPXAf7PokadFMC+Zo1MTLm96p9krCf1O79ZjAQOupwIgwdbTlJfbL8UXJz5nWQU6+ztwRErKJ
Y4qaKEpPsxCf/OVf+2PfKrHl1xaF82O/cDe4hrXl0yb0osKqcgTqMmdZcQAI7edFspzVON2IHn+g
G7JySpAOCaWMy2dZ+3g7zhO5VL51vhty9urUxtWf0VYlPEduT7h3e+g98DZQS6qPR0rx8Ju0JZ7k
0nXcbckgrpjs9+R9gM3p9kvUGxog6kUE3EMkXaSX4dnrZByYGG/z75/z5EqAds1zd34fz7t8iwJJ
Cy+W3U13gwkpjQBu9do8O+JkyZHCyU1T01MHM5hHai9fY4qRXe2Of6vbiTttsOlPQeFNZ9zEUh/R
k4r4/P5JQssqG4y7PeqSE9iXtx53NXKaunaLzCPuudPM6AV2X4l54qZHk1Oczr3zmN5EFQnmKDRs
/+W2CZDkd4fZcdrzO39cWEfc8TSUtuoXqVvL9NqWyO9un6ux7cXNKklwgqXVQm0hO7sbRUs0K3I3
t6Y0WWlsV/YH401R78q/ji43HJ6jDVapsXeNnuhF8F2KTftsPF30vf/kI/1Z6mE4X2nD8kt2Ouaa
gt4LyIFJGlXt7pBAQ3P5yvw0dpfoCOunjfoVOZy1icmo6O8LKE7JkUSkuBONaPxBAd6q4+7K1I1X
v+3BZtjzQwhqgqu0sH52oF/UXfIbvyo3+g7Zi6o2fXu+uW4L5DR3e4otqjIDbDmqTKNWc/ms3K8y
cK39337xJor0tOioxz4Z75IZx4YsOHth+7Fu5aG2uex3OHqRMs27sFaVmwILK2tXn7Oa/s8NI0rf
n+zStjrFv/a98Ra9h+zOQFHw7wUNC93IIYiuXLXeYmktl6lPuUdK4oj1wqV+uV24cURMDytfq6Ba
ncKpoZaZ31AeZotAe9rv6ZD6IZ6DceiqtBKGGz4qsQPlrez2rsGkCOUD7xaNz4BTHeSkFMFTYfz/
Lomh1RK9MWoo8Q5Tu30qW8KEPO4tzLaLPJBY2LZU6l50Bd57/XqQkqoBmb5sBbwcNE/waQwD7mAM
gI3K9ZVul3r1quwl7C5alZfcGDc36tnd0EKfPba+LIzFQXXmCmKgB5ujxRtEfn5B00PfK7hCPmQ6
rxec4qtHV978VdTm6xlWVT/6+lR05udkq3xrKcf0G0Nrrk/lFAwzwAJCuDX1QbE+nCHNA196A0Ml
yxAdMQ9VhUAKhskpgILOhHJADlPXBMHg8QDiuOpry+H8NxPDYvqWp9v41CRczFSYlKmNDE+WyyPs
H7GXdIsNdTGm4p/bCFsXQd9s0PVi47GOndc6sS37jB8BclIFkdGJhH5vcKJCAs9QPMOpoDGI6L14
YVzoLNMehffc2xeT/fb7Vzp3sfVdeKNEhvGcopLcA73Bwbh2uwcsaHTvIx/vIVmehnjjF1tzUyKu
h1/hITojOAeuCAJjp+uj5o3oaVeMk8gniI0+3VAl4hUhtVLuchyT+QdfaLySOUA2PVrQ83dwhYQX
H380+cFiLLYIe/BtRZ6k1LMvWV6s1D6/0D5Lmot6Tty8XbmPh48JKbrViHfdNpDU8eddqm1s3udf
0dtfXxIS6HgDcBjRXeO8DDoJmqIgFUr+GyjB1AXQu3kB0L6fLZUP8mvVGwPtLZHyCPfVB/Kzce7V
MrFUVbICiSJONf3aA1bCdLpiuyqbGlCE+s/SCRRt94a7xzDUneDmQL5JVW2yYlkrFudqqdJ33wUi
xduADjq1f4Nl5l10TGW3t+G29aFH4qqavwaVRCgzL0dePl7Wg4ACavl3qCSO1hLurG/PvwQ4fnYW
FzEBAeIvmkQ0t5OuXf8j12o+4yfL6rNOwiUvw0S1MZ+b3LlzCvpTeJ+7btCboUecKN7oY09afmFz
cT4xydm0fCb84o0ZtJeX3gwZCbV7alN+vm/QeYnzrxYe0kHMmzkC3W0/H+SZs/9gVtuWe2wzoZ0Y
Xb3EbXm/Ty8HTmSJUqUW5Y+QUVrLjp2gg4onQYgXhej9seY7mPWoflRDp7gOsgufJDWFqmRTty7p
AexGPUvjRUdM//5durq8s1YBMT8y9N0AsJ5/+kEik8mdepALvONOJt/esA+nV1FUjvbzVy62pLyT
Z0nw07yN7F02pY1eQO/I/gS/ivv4j1k+x2zbPwZPGDFq29vH8WvL46xJKF1GR9A5EOe2hNJFQEJd
tccBWJkW5z373ffaCwZ0K9HsWTrKNRv0fRp8vGB5Mc/zdvhr5P05+9jldf+hPauO73xYdXaFbdV+
YvnZpMttSvJ4M6Qg7Uuw3NJO9U2G9rDjsyGpa1BQf+S3Z5faqMJsu2MJQycmdYwIUHmdNVilK4AP
o+njIwCh9gPFtlNj7y/1Vpntk8nk03Q0DrdwjI+B5NZmrG7zceJiwEXNA+nw7Vy8/AeuL/va6mL5
Pjbf2AWHU4I8Rerv2uyJFK5QGMiDuS0v5GDaT9llYwI83e1Yhgog/1T2iYY07w9Chi5WvsKBcH6n
BwuCx2p4mvpxEIbUVGt1OFXihiXPkl5KsmBOOAhjvY1C4Eyobtalk5fVz81aPjABqjkblpWGg9lY
pawog8/swagOwBZhofJxPn2dFq3WW9UgwBAJX7fp6isb1gDo1xhzowP3D8Iwme0QKVR2xzzTe6vC
SNVUpCEXLkzJFD+t3nBDXVK6QHEaeA0QKC0qJ5tFzfCmLUrnYTk8fTgpgja28bi+jbWD7GJOchiX
J+gD9XQilP2C7VRRMfCE2uIEuMM1rh7lM+TCXD5OXPA9DJWrLT7mxTRo/lklF8tpGC13L07nG2VC
WA9PbXqpA635rGzJC4IdjEjajkYCMBQ53MXN+YHuub0SWmX8mxRcrLPGyT4nYgDAOnAjqrlnsOnA
LDt3O393BlwJLuGEpqNV74h50GveYo/pz1hE90HUt+H6DWNSIm4r1SvONZuQ5Y/3naZ2QACUZkrC
pBAcKJGbZonWffVpTSkzS7vH3X2vV7lxzqiJc5srBu94vE6/4+TY93hHOv4IMI00CjfeSrKgr+T8
5CcXsongIbllU9qR9bBYaDfZWpsvLuX5x2trdmP+e4A5KTK4sJNTRcEq9BtiRWmVwj+RkdAfJUq8
1W7N2gpi+/bljlmexfPgfBTKoz38jr+5XTclA8MzfOXlSEysBB8oJOMIU/LN/h2MRt0BxcKXFBqx
KlrcgOcDqTLAY2kJPbXre+GbRlWG4914ocyawZzfWME7qwEgsGX3Z+35udp3nVvs34im4xJ6gnPw
AYBARcz6yn7HvZtUAQBxFMAGucpAW92BvnhY2PSZL8nv2L2Fn5A2RGkaXDicNfYJKyr5twAigc+t
vmf8S2vs2/TNPEEyz9ADMs+Uco1eV48Rd/O5sexfB1PlgUFiCXOhn4ExJ0BKq4a/1I6nyQ/B0P2S
2I3QB2+XCHo6W4yy2OyxbaIKcO59iT19z3Y605+5w/1g27gTkpz2WYHV+bcYNAwQ4uHdoQHMHsSP
T2nz9OHf4YwL74WLJ+hy578xV5g7XaH6+ZfX0V2cS2PH0MSVZ1cu7g4VhkniuBzlo9mjtmGVKhR/
xnrWQ74tuKwcOMkQBJ0VY2M2og8GbzX6VEKejbJV65TYPZBU5a5feuCX8DGINPpgQpWdzcJxTbzD
7qWaKPMm2nNYXlSGYlOMF9fHZXFwaKG+ihmjFwQx2XA9T+jPf0ATt/n+sNpbHvGyiTwmppzJziXr
DNYEYB8jGG8RoQLEYb9aHFFYHPeNGx87BLXSXtITf+Q+PdJ3I9Y47svZkTyMv9cCPSBvF0a523ZS
VsrsrC/7smRYhqaHkSain6e3/uIaT2NTvae6GSW2ZhvaJb3Z1LBp2IiWJl/yEcnvODcFD/PrHLaI
VTQG1IXF1GYjEp3xb2z9b6HxtRUq8pphOA9+kZKaS2cJCRUT7iWLj1hro5wEJNGRBxMvRoQz/AjL
a6uccWvRp0/thVz2dct5YliIbc7wjld+1XGZw1dz8hQVlAO47I/Vr9lsu6s3EOpD/KHxIBSBXJGS
za4kLJqcHwZv9WwJCOU7IrkuF9WUGRu2i7hSzzNArQic+7TZXp8/+/xsO3c56PD5uNVllPdYHPkM
sYmoQTryf2QOo8yCz/IFDv6F+BIvxeNp1fjtwF3e75pgyubxmUanLyWh4WmGHT9dRTQ+kQl2Zwv4
PmhjFBHwF8aEkkP1zoDYj93GxHf3ROBxy1Bi+OsA6mswIK1gks4eYps8afs7o9lr9G+2jAH4MS/N
3HWFGkFxZuUMWOsmyjUnq52Snm33lx/mC2hXeCnw3qscxxjAIHXUVLUkuKAR+VoZux/kGUHqYoOg
woR346+Ci00j93y4MKjqbxQp7F4yLziBUKhWTd1fjaRb/9fuAbuFSpOlztYE9LAtcgy5kcqSZcTx
+QEPPmxOHfSHoMz14fivYP5gnvA8V1p4CB/UGpBSX+DPPDgRYHQilflg330EceGHHiOWX0smFg3m
Z6F61JfBTUEwYWLZQfBV5EytchC5vLIRFBZGDg53oOlEKRTWDT4rmxal3TfsZS1AOwNwTQVdEmEH
MG2JBidgBRu0nFOxqOZIK+PYS0o+m1dGh5+RJMfN3b+vCFnvLsB+HxdtVYFNb4AyfnNqI5xarlQ2
+Gq4P8jC06Gxn6ceZHwLi0skA78UtrlHq74pN7jHLPo+pkcZ2A0Z0kd9ghxzFMmVZHIf1U4s2GqJ
raQ6fd1RgGBbQjtukSva2ui4B75sy/II1PP/xrdgkgQyz01BTyXSFl9+Ucs1AvyShaOhI4qnfSJT
FMj2ZBsg/BDa1BTU1axsmN95X6z3L9F2ZmuEWiwgUtc4IevZsaWLGd1Xut4oi0jutR1BP78M9K9K
nZdJLCHmm6VXACiOa1VK/L6re29wfwXdzOtZ06hDVh7ahYKlVr6F1uaVHubd8vjSaPxqv2Mso/6s
tbgpRtGp3B8mBs6XTJYO0AVPGuZ4BdEljOHZMgRK2/fp4NB6ja+r+yIdcaedIve9jZ8TSNjxVFGa
Lac7AtEma6iMQchrtz/9rXBtYE5vwRyfVBsE+rXLAAITpfaGzFDkC6PNeXAnZ2Ss+FJkBffF/zzz
2PA3/fVYiVsIm1mseDKryB2slPSXa472+Ca0QRJLulJ1A4Blo7dlm3CrEg60YHpzJj+Tz/Ao2YIb
pWqFcrmyqvi/AuGNovk//Bx9+rvLTTGi6z6lmBvz+qfT0JigtA5BZ7oL9eTpRIlEG28omRXNTcPb
E+0dtWoHzpJf/R4JP9dAYFR9Qp++VDqF7mMGY3aXfWbyXSp1+i22xGHYwAIMMypkJSjzm9lhBBtF
6duFxgPVe1Ljz4CGVIMNjZWZgX5tM0tCtx0yI7Th1Yzjvw8p8SXKCeyyKCzproK6BRwfUT19IuRt
aZd4G0pnw36q/Uumw6nwuKPeTuLACovy6/lMepvs4bJLW1PLu12twBQZx+/OeluiHp8yXWVdCXJD
AapmV+7MPdd0HCcdWilraAVM8XrbrYtPG/fGLTlk0ox0J6U6r0/twVMy4yyq82lqAkcVdk5wSrSw
oMIggxCcBR0SyNEGkz9PY6hOqTtlQH/QdCuY7zfuzqvsuy5a0w/Ukfr8ut4bOyG7Q9oYpT+PrJHT
Dpb7bUTRXIp3XH0crJaBXfjru5x5cviCPrwQ8PQ3mlq4E93Fm8Gwt6k0VRFTAd9xVi556pn4d5zk
rtly+mumzF6y3nVNfpuZ034Vx6yPwJ6463Lyc6OHs6Omfl9RknQH9R/bmyUIvRIeFurrG2KbrmiE
arg4Hakh34lSSOmnM7HpUq4I1qvSepFmlTCWB01F3qZ5yf2ALMwn8+2EACsOiCUSOcEz7DPx+MFU
Cf79A3oMCKFWB7N/re641Zdtt10MHnOVncXR+/W0ramePT/ld+KEVkz7a6wmuGfFZHYQRfBBlAEB
RgSlo+n7vZa7j80TK6XYbv+md2qkxkmPHY5rdKj93smEKzf1CSdaTtRSizKQCY8ok48NEcZNWETe
k+8kbdOpbtzch9m9LEV392I46FodVrfM1b520pqlBuF9dvbyDyK2ZFbJ+7K8bxO0yvRc8HNfAo7a
xLexqw6kLvXzYfp7evlb5p/E/pixmmPTd9pvCL9ROofSwxiy+5p+esOcW5H724ZmCOJCPgbz/f49
5AhFxSIbJTY6wlQ4Hj058a+RmJsvARJDqemwtLwMMy5ij6TmXKIPPyQfoI2c/EZi+xhfuujZx6J0
KicJqIMPIDrzefdciehSpbI5p2q42UFnTK7SKgP/ug9mlUZtgIPrgiMBSrCSXWB0PvJDx2Ub+7ex
6eQrWFIu+B0ae+B/+E+6gSEZOn8meIs95FDBT0sYoy2K4JvEDAFIewmeytQfuzzI5CtfXVR/GIWk
TrxltQKbjIC7EFHklaeWIwuLP2Yo9HQ4LKFAbS8wK95xiqT1OSrEdKq8nmlRiNj1kImqpZWI7yVT
p1g+af99nCkt7fA3Dnw//Lmd1T/Ggc+Bd1NaXjj9IolNMfLjbZ58zjGFK1fQDP2w8Uo+HVbZ/vyQ
d1q5LSTvfGMN2JoYQs6/R3A0o88sFdmgZi1OJNfGuUOmNRWGeUNka7kJKln3S1hQV5Y0jLKZnnq6
QDAT0JgvmTWARZpgXas14hmoAKhZMWdAn5Sm2s7+6D99ZrLDNdENSM+GT7df4IngOAcfXmkHd3aX
FnGFF20JeNCViBLEDZ0k8/GsvjiVHhX8i+I3ieCnCO0CFpt8XozTAAAEKZqHCnUD/ht/JsFs6iOD
o/angSse422xK8Wcph708Ed0W8lJYePelUhvqSJPFA+BzGZ+A06k/1uAGwRlEHZpn29067/pQyE/
yQwKfVqIRtERqrqmxhS/p82H2nfKsTl8g/BgUJluFciiVwO6RbPwX6ffy7kQo5xiKfryrHQR8ynP
o2oQkQVMC4jiMdDnzIwb/utvA7wcfr3EcupYEDuaf4g9Or6CGgSoPDELQJ28SznhdruKY7PH2cW5
tzIMp6GLLS0/eTNWPISOv0TT9MTP79HHKmicQ8gG6LPdkB9BKN+4vR/b7g3PxD5irutZ9dsaY9xz
PofhgtZV4EroH0IL9yJsHxUTZvxxg6axgwSSpUcw13OsTHOguF2XQ20JsFJxnb2n8SoICnkCO9uo
s/FQsu/0DaJZFs7J7RXMT7qBLodDLpW1H6Q7AAqxPMyXjz4tC8zEPACVcItpwWdRzNildRAqs1NU
WJQVekPBqmRV+R4uJ2/NfjZjWLo61BFw3BGL7JDQjdEmKAbNJDqOmSTJln5xLJNhyMBA8JjYSjij
AAaeHNvgNttRZWAkMs5uAm7BN4Aboe6ZJeJ+yO1kRlH2nMEHbtQvV9jSC42PYf9saro/tC2bm+bc
UGXWEHREWYWn3tgYnPT1CZIA7OFaYwDOTYcKqlZV5KF2DJ8Dp6LamluJ3d7Th54PB47I6ilXK9qz
Rtxa9mO0Thgi8ZgYfq9etRhZbyFXgwMNdWQimjpDeJnKnuoauYtK9bmU0PH0rGSQvC/A32nPPfUV
zNtvKDv8HoC3huFQH8L+gUpBzRNxfYFNdwAgG8VQUGzV1rrIqB0b6t3mMeZBofU2Fz1F0lrV+NEG
3IEyiWqfXKfIxMiqiwICdgEVMSjDb616LBS4X2q7svYW3y0H/2uxQqKlvg+lMEn2CmiOIVpI0VRi
yxJE9APys0C6u6IKne5aV85iHij0WK6WOhAqA2YxU9KI+giJ3vUie3e4AdmqMqNEvngTlhqPs+jf
QS8asTh/F5vDtP1H3WjQIw2AHmv7Mf+ZsqutEBIFdGlQQsg5Zv1Eki/GIWu5p38JiyCSfP46016c
G2lbDGP70gYQRA3l3/l00JhMrRu4vMUuG1IyQCrgfgN7gdcVbksdPijE1gMVSfeEiLXf2Rgo5LeC
8x2MB9KoYXVUE35wCGHuO/1k0PsMbuLxBx3FE78BL+W2gU4XSLThgHPoso6qbI4alc2YbZDwIIC8
1jaT6wZzacsDAik3WSKvsj6KVBd9SkCpiK1N9YDjsQiLlt0Q6VNtAJHdNh/ZxoGPZkHp3tFRKXU5
MM9hkOAWBaTHiBXMdO/DC9Kn524u+ZzHUSxjiLC7s8gZMMLcrV0N0pSAVHleIFQDwisKQIUO9zQT
OLTe52ycQgHZRFR6q+Q5rImI+U5z9iMtrJ3YsaMWvEpENlWFcP3hsSfqj50QwRzGAgDlR3VNJ2en
ybW/1WNwKgtTwfrhHYTJkwj6Igpo7jBHRFDBIIGsPVVyPFej9dNAFpBacqSjzXVomEpQnsGov01H
7xt9Zb6Qs2TuqJl33Te8/SRjiBv4pj4eb7ihsF8WFUQzikIQG6RLu9moRzLc6KPbx1nbkkwOmVCG
P8bo6lYYnXkFQHH4ANgltQgY2QZ1xkxDipLZ6+qtJDcJw02rrzAxUncAndo9RrwGz5KFcGB/9FE9
OaCfTycDX9+9kVIwyRs5ORT1a4JyD68NSj+GuO4sTflg7wCqq03A+a8zXJs5v78uuSFfW6c4h1uM
7Vcl6txWGDydqlvHx9sbHc2gxoUXRQBVAroTLHTaoz57DNKvTf1rV4dRbi4rom+ch+bCxRG0msrf
qj18YXjEZCiBij/UkKnTJud7X7AHwae5WhNZUdxajpG53xuwNFkZKM/gB3wF0LsuJ/QQASy0WRIG
luuSGBueggiN8Tbg1IXeOUxRsFKXBdnNyfujiHaC0SZNOUQmHBOcmgcJpv08TGqDk073U+3URLsb
TQfmAfQmbHBMNKjYu9Go1NcZPiqpk7Su2ibTBBfyrZr203lezdoRvDd2Tz8RofSpx4k1a8pJh487
aG7DOwATnVflPrmauo6ltsLnAsBWvrgFOj0BAvvq41rtNBS0J2v5SWcd3f9C7T3wDXR0w7EwOzTm
j87ojURL/5IHT0n+dHvPwadg2M2pPzPA9fxJ1LWEzMu4YYmLbaV2tLjHE9oIXgP7O1tAmVqdURsv
IbJTsPTkjfR6btK/2e+YUxW4tVrU3eCHMYugMs17bvZh+FDG4/trAg3/CcjTfLWGxd01MXXTJi18
Asia+gx4rQWaAU49YvP652XMRUyLunpOobUpy2X3DJ8Hh2KN55QDAIuqpCg6s2eXUrjGGebVlp3H
IEEzR8Ok7m4vxkAtX2s4MUPwigS67KHZHyiit/PSHV7wjx+R91XRhR8DtG2+Ihwz/m4eQOYgLOL+
tL8MuCrFUmIJLJcmhS72yIweNNXilw1euTzSVt7m3Q9TlGILFvOXA28A23t3NGfM1EVLjJiSYc6/
6SjlzAYdKT2vs9hbqLk8LDl0b3/4M8UfUrSX8y297d6CdvWMBP44Qprk6R+g01T3QOo/NrDrwbEW
uCvQTjtiQhznPJMHCDqAPkqXIWKtNbiRMOL9kDfyNujAeANYByArj8lip1fR51p3QdtzkyyeVu78
0VOgznex4ebPn/JHrrNylglDztp/uhZGT/GIgbNTBGh+oL7lL0w/1DxtspxRuaIwpSAZKoHmU9Ly
4VcAOdZbchDZtEyThMEiJYHbzwysH0YryKfYqacjzJnS2XZbL24SKdeWDxZwsNeWw6UleQDGdOLN
Dn/P4QQxVuHOLUmfNZ+LyXvobCM+CR6Cgz2Rt0zW/XMHcYZTb6ngPeoELzSl8nx7DeMAig+YSQ1Y
IXzXSeWCX50EQbY+2K6a8wH9VHQBUy2OgTpRNdUuIzmKutSBotUCImzi+XWGHh7RgJHStDhi0w12
sarejuikbs5y+Nf4ndBRajQaj41Do8idcbdxPpv21t7wEhCuoqaQ1G/kAPwntmXaNmQGSvQogvVw
/IVXyxBXXHt/nzeJz8NiaSR2gMJGoatBMvZzY9LbAWyAViExguBTsyEJrQJaL57f5J7aWIzH42jL
T+ztqYNikUaKTeGml9lJz6UaUEmdVcREubzPugY8hy5Gq8TO7lQvePr0cREZt3GHQ/Gx+S5IboPw
8WgPfzTkmKJ8l2h2euU4wfzhVKz/54d5Sgp1UIQdgEMND9vlN9rPatrFQUpm089tHi1YqPAz0AOp
Xb0RZQ3LLUkertJrATMcNhWSixWQcYjQaLucL5OGxHBSGQh4WHk8TI0dRtEXF6fOb3p4D1OCVeE9
MOan70mhfu2EuAPN63LrJT6os+Vk1rJjfriAJvHVzJ35A7qEgTqZaKNPhHGwdZgfLPQFtd/1se+1
DczF95H8MEc2L48p1OfXzq0Zd+ofZMlrdqx/4oi4cDchPX7VGkJ34Jn24uiy0Us2DznXg/aCxGE+
FHt/7Mh17y3gSvi9jR9N6P9SeoWn2Jp/DBf97gJmo83V/maqxdd7Q4f/MXN73/27g6vU+KmE72eg
95QdcoazH4eto8F+gMrqg8PkgL7qbltjysnHHuVvdFKClta1uyAq3lKAITisCp3q/oZxbmvoAnpY
KQBMHuAGnB3UcBzcK1Fs0JCcynlblEAWWBD259qyfzaxxG2JVttFU90sn9zVfFwWGrWHjWiG+lyt
PxxJpX6l3yoECzoa3Fp+GfhQ4cUUmTlYVW+gpsH71wZ0D3UHtGgxYVO2GBjS3Pb+zCKlNPqPpDPb
UhTZwvATsRYiAt4SDKLggLM3rjQ1EVFBGfXp+4vqdfpUdVdWmgpBxN7/tFX7nIF0HZ3z20MeJUcK
j6tlQaRzLrJF78T+w9Jh7VlmCN0eS1kqIx+2XGn0lc402/8wUJudM0zFMHfZG+Mb3Z15WqUHhCQ3
+yJVKEe5Z0rF6PSD53zKXboLJveWtBIRW/4XwCnIIGFZ9MjYvUxUI0aH5M6nGakVO3jJqYE3Hp+G
+BLKi0Ml9UyCtxZdPkokZJdkYC2VRFjZQshqSccPsD7VLdGl3sOTdMvITuOziHa9fAZuHBngFk+3
c7rGfsW0+UgnqPjfracwrsZ+JNh+sIe9+N+QTBMeaIZ2sAnnB9iaWbNC+JeIezvVgLXHOB7bH2qd
O0bm5FCuFWbxwMuuG8M3LJdkkE70USt44Jw4FnRE5sH7O+61rpUHhcgMHzXmQqpFdhH3ueS8W5gT
sFQY9L8luGM9ObbTcbUeoZamEVjw1GK4BfRmEsxndeyJ/mfccdC6JXGFqg3TNQbFSOyf3n30A8uI
RuY+7lTKj+CtopaV+yXS3fHa3CSUJ8K8rK1qgh2vyybq9njdL+UOBpElXltCaHuu5Wom6eDpBCaC
zi1bPO6RDizs5NujKnRzVXNglzXjviYSaI28hxsAf9FW2tm6Q/0MBzVqgD7gaGIrSFw+JBFKIZsq
KVAkTt1GZBmwqstNRIM99T4oFr52htAdJWjQyuOVr0tzxoBu8rygf/gsx09ahdFwfoaUYCU5j4H/
FImDN77e0mcZz+AzuV/+MkU8LzmIFp9p8c6Ftl1miN/aVQuvvYQ/1Ce5ieeSpCSwLhpZ0r4n51tE
C6TYi7uPAa+vM9nc/rvzxbtQVvlEm9ISoY4BzaeJ1caZwaF2OLDchvYDZUmDEwlDjfYR8pyD6WH/
s/NiWb2cl8sayEBKzCHIKxhGP7XJMIAmkMo4uvN3hHMrpi1Vtl8UMw49auHpX18fujpbKD4j1HCq
bZCmMbvfZsVrm+r28RWWR1pDHtYCx9umWr2ssB44xT0+8pFzQQk2xBz81NxbPU+pg4beEyNIMVjn
yfLBSIx69MqcjswAZkYowrzhBFznuVA7kRMGnQiLOb/tmbE2lHxGwIH9+LrP2s/LkCOqWwKjUOBe
88DIpsYPYAvt56eZp82fpYqu9Qepf6tnD2tVz6nqkiNiBvTxsCJ2ma6OhJuy38y/wNZsA+ecKAA0
4lKChJ+E9OlkPABr0WfDzH+VlXi2DCnAGUcGkmpbeOsVP4Nf/9Js8w3N2kLfgJOt7zX6ePAVHUOh
dvXb/eCXw1KGsLFHGSaalrikufEJ6w5Q2qHjpEfNPqFOaas778bleNdvo8dwWVW+Qubo5Dp0HjOl
clJJn1vIbEQZUmbqqABEO0pPCCHe5e7aJ40FZZn9yMSD0v8WIRp5Nq6WRSqp+EdH78Vlzzb08ANo
nGMjoJh9qnv6hgenPWSM4T5m+ntJw02EJWYlUWKkRWPEQwArUE2N6u4dsYoe2XNXV90tMi87Pf1e
Z9+gTJFTVN7X3N0QkSt4Wfwb5fZ9WpCAgFWWQ5NH9p9oJr8vB3r8HsQZATG+nOh5G+ccbBx5APVf
fQ6LrkHKNpToTm84rj5eVX0EmjkoGfU1KS2nfNNJzp/F6EnoEdUAcqZZ2wuMXqBoHD/1c/kqrr56
XCIA0OxeEd2q8fs4uwOy0VZoTvJmwJV07X2gPo6BqcnHQRvgwL837vXAdMDpd4jnwLF0rwFbfAPI
OpyyGlq+u3EqXgSy9L1WA75gOwZ3SXrgroeOiAxt3bSL48A3rvuqdW+FyM8FSvPe/HNffeDKTRRU
CyRL+t0BYrq+Dhp0ku6Qatqt2EJfhDbQDg4oHZwvca94cNYJ+Qyw6h8nRdlPc0YvpaGJHAh2ipoI
bD7Jw/kCMC3pndWh8zFkXk8+JucCSUjptSAe6vtP01dAN5/v7EMpxS1PylNDifYaDV8wKk6Wb9rO
fVA6ojBr9go1Xe6YeZyQ//Z1GoY0ge7xjm0JAS76843WhoziDTbPcJexPRJhMHmdziO8/9FO6/kc
dV2oX3IYI5p0lx1pMC8QFpw+8bUaUyD3vWEzbzNsVN/fGxsY/hHtp4d4fJ/doJq1w5sqgLK8dSpA
JjZzRPEkB3Iyba8hJN3n8CGbwooR7bxG7bgBYwqtCbpwnlQkGiw2Qst5mEp8X0SkPLEw2K/9Z9Tv
xHXRWycgIJkY3CishQYbOP6Ezccug4JrL8MXhRWbdOV8/0mNeX+pw+BU7vtMC+8cwoW4j3Os6q0w
pBP8igh9W6v+8PwJ2lQ+EEc58V4nm7/z6zALDWq9Et1N9/OZ9M71tjjo8TX47lDYWcxNVUfgC+b8
4w97UuBM8c4MuKPoTcCiacYDhazu3wdSgwKBmTOE6eDEWGHs6qPrWjNQhLN1whnwERxsypIAGCj8
iEX8IQPJGt9ol2ddSDalRWo9eYSnaw+7xGtBfN1fRc+9ywiXY0RTYLIup33N5RjAw1nayYZSqGTu
irSfa4t7mE9pqnuh+vfCGj07LpqgpULaqNNHQ79vI8gC2xnumnnDHIKopdrbAKhioXcRl/YneOgc
fX+HVtW+AXMB4AJxIbMJoNqsR+DUxXN2xdWmO/qUC8FC7HzLpWx9kIJJnIk6/vZdaOPXfTQI+1vF
8oqe/d01v5VkutILWNUfThGOC2gXTjBLXqH2r/ZV9DaLKyH5XDCg1ctNFxmNFaPle8KCvNftWya+
mtvAIM6Iw/mzfBAbrLCJbU7TMDuo5zTiryhbMpi60YuUY1G7vMXhrPQpMHWGkfVtSKyZuoBE8FID
OWFv13O6oZMnY614OvC7XTPtM60uc9GXYmNhkhBs4kAdJ8gAH5mXkrx7E8x4pBQsAUWIV06E8j29
80zcwW1ueIvGWipI2ngw+IDhP0VEaMDnProRo42a800UivIQKrPZXBoFvCCSMEiiwlxbi/cco+Qr
7tMWB8CTaG82DXoCCmDllE9Lxc03Rwi44LsiZyCTHAUxBSikP26PdpGqIuxPuHee+qfdRkPcufuG
gml2J2CK95svmLyweEw+p97lM7IYwBsqS/XnBhzzRC/KZY+pQb6FXZH/t03/BlAYhkMOF43y4rgo
x4Pzc3cEqYTVDbEPIYzavnsTgzSPdXYU5DSd6EHaqEcm2fLRQams0yjBGIFE4raqCW0+YjzOna85
roBkb45BZvSqOqmD7TEPWSXWXwVXGNc+8vRvtnoDD+UBa2GIJaFnPyimyKfaJ8OQIvuZOq/OQW86
6G+0gvK3NzdaTDw0W5shgdKVDzg+fK7VQ7VLqVaKWqRvTl3DabicR1LqeKvAmChCi8m7Acly0+/I
srDpSY3TYFLefMqpckoN92VgwAvNYSlAZcFDOXcgSkcqInWNzL97zdCj69cxbs6jdfkc5sCFVqkK
5zW+z1XW7R4Rj2toor6B0HuPS0G6Ri4+h37lamz3+JiuNMGu/hEvJE3YhdBlIDUgzDgCtjVRck5v
pcR736tP329oZlyVsE6DXRpKp5oTQ4uYnZjyq6gg5wbMgniaQpln24TX6wsjul4MjFu2tMFIsJ59
R/m9l2iV28VgXnkDFgjaMpf93mX11RD7oFgqj7VLhSqHKFCBEFOP00gl7vA6QtpzvJQM+Cx8C90L
7Kd4Q/mR/3Bbp/cRV/uF9HlxbB3EOoBTYKqYdR+3IKtjLPWP/r5hdzO9DtAmFZUK9MXteggELL1S
8ANwsxopkgmT/f2i/313g3ZpfpAwNa3Pu6+JaqB79TNEUcPSHey+sgLlauNBBfxGMt8bfegMLUQo
yqxDJKq5WuIBsFqDVYJhl7aCZokRS4j3SehaofWZ9bCcO/1z7Q69ShHKibGhsO8g6/PmzHrWdAfR
QIOAB214Mb2vrtpUYbola0FxejRYNNP7wQTD2HuOZOiD6oNSpsSjjNgeB+0aDr3uAKMxYCfvX6pC
6v7uKcrTm0DH91g9GfFwhhanoRFPHetIilW7wO2OATJ8HvpSO9abcVQq0Pe7PBvxtHaopraZBb7U
C4YcIFdUnD9DxqZULQ8k9Qq1nQ7iNKanMH4U2h2kzFHvkER8fONPri5imqBJVsUsY+iGMTYInJp9
rxwH6YWy5YUQ4Y++RfoZ5TN6zzgjmiAfZ+th9QeMTduNGul+enOf415//Yiq51g9xh1+IKCfP6Nd
PiCJKmE4mPlUci0nJtMdSt2uSjHoB5oSfAdfu4H0HURP6KqhHjTbB9METWTME4un9WOsc1iSp8D2
1ae+zX/YnI83Kmc3WSuP+dWaXo8i6fw89Yv2V+ttOSSfP2U9fvUykZ37KWeYf9wyzgvucG4ptgoy
/po9jTOUcaE6TLKIbv9S9JB0mKxUHtkvwkNQbeyInLXk1t+E0v6mLFa17xYAL6T5JuMjl7c6keh9
Mw/N6Uo9dkCsM1xnh2qZxlSmX5rs84eK5QY62yceMMJH/t6CooOS3jwF70CGfLBPmzxTQec4qQ84
9losIfo0XeADR6qKLiLzh0ehAqKRUda3ISox/mQ6UkEv4wkaBum+G7qfyk10MVSDXuLJcoZ0HLhp
xU3AX4mkaE69p1v81BIo6UVPNTAsH+ZCm1vLAdgL+JM3YLUERc4FyReEuxO4o5J4RHtv/aSl0/01
+fx9dE1iXt/ieXqzi9MK5uGNoNxyiS1D6c7pdYxBgE/0eMbacXQ95eEA904KWWoBm8cJnX+3jS8U
Tz7BlDryn1pnBiHasTNgEWMNLtY85ooDXLetfUG94Os9e65VYmvMQugWJEX2bYqzFyBw6SMI7j72
9qF4jcDHDcZug3/PvIiyReauAH+B89wdUGRUSsSwsz/jtMoj3j2Xzs+fImSwVkLITD3/6Y9RbWPT
SsPP2wVAYoBC4YNtofSYdcAO7AsdmCklB+sBrPwY/oacPpVbEUq74fMp87ByL7EXrPLxG++7fYjS
uLq60YGlJhNgS4EmBfXFHdkayjtnqDmYjxR8OkAF5gh1GAUQgQSG/y4cED5p4L98ZvPt828+N905
VseYQg3wP1lkmcOP6EgNYAZ3KWWFUfT42ZmMSnKiAyltpLkQMAHhdOns99eJ4zfKAiXosh1+E2AY
CQ6vhlv8lpArHGmQX27M82enz/Xv0NX2UouVsANzGszJG7hPXpn3G1MCXVL/AhngYoMXY/wEF2AU
e/w42m7zt00+3ps9brWd+gWHCaYFNcQJIrJdk4FQkJaYzZke9wSfcOSdb+7OfGvV9pwVgvU8xCQs
X1QsFukJo8BLBTLnvMeZYlujsfI31a9OX/xQkY9Rzw3bNZDBQw7E7kQmpb9b6y4wqhWufQlAP+Hi
QfSu7gEDXPASK5/xlxgAQZ8rV0FOsMPgP/hjBdxKG2ca+e30qytiSAGgrQCrFsFmUhZ9LOY5bCtn
G8WuYUg/OE/lFxUgz7IzULFTfSlRr/bqO2lOdYsgAMDXZ7NqZKo6mqGr6JZtIk7sCgC1kLH/y1+f
ktJXJmdsIxM55om0T8Q1XYWi4U2qpad/SGs5cnFbtwo7x2SU932U4U3mlscs8Kdc3bAyoZ9h594N
o7kpfnVyvSmeZYKRAdhvISVisbSMBfLVxPX9+8Qnf62T5CW/ZFEmeCSpLczSDiWJ9ri6vvs7j4O7
h45Hf6F1USx+QdMGdpviwSpZX2+Yezdg0PVg+jusPKN2+1NIS/uSiq0fXr+CuIAbh7VQQTnd90+2
g8f/+MaAzN2nu1ZZGxkqsfrt6DqmFz4oVpBqNpwkSBE+7LkTCgjlF32rN/RQ0g1GPMTlGhETHgqb
4xSQ7FApWNYUcySxQG9GQ4AXHRP1QeonnrsdRjbmK/SFdJECwEF9fz/T0jU7AucHYD53jv3HH/ou
vFOY/e5gxx3ydSKEGqk2FZYYmDOFXCDTg1ZZSkTyUARSIvNyzdUiqafXNefwZLCqICrtM1BjUttj
VXWSPlGpOKMd5JmYfkRtcL6F7xetGtFEeQu+cg3KAYlxM9pxVThvjyINzXA6Py9wbzkt0klWfSoP
XrwluE/uHOBPmy67uTRJ8M6A66+Z/ScHn7DhnX94QNiPIvWL9mW4x7eC2fojLdsj/SiABq7E+5PN
1iGweKKE5jeVYWiohZ3WXuagva0RjQcD51jxymAVhI4lDsgnU/DyyaucThblFpOMSwgbkvjpPXan
V4xDTcS7+mNODAUSeItJOeMrKHFpTHaE50qxmIVcmS8RIC0vKVlvRHhNNv+ykgjPo6FBA43+bNOv
INRAvVUBX4J40eP/RBBq4SDhun2riAkNQiF9apWgKKgF5eBxrU9feqCdPksIJHQhd9J0aG75eIjO
vgFFnA7rQxV7m+m3CSXmByMk+12Ood7+tG7rSy9xNzlVAQUR8gRclm5j/5bO74V8AvSAT4RzDPKS
2QPskocezNqokWkryCpsZJK3X31dYp0bWnY2aZa6+xp3vMT8E1Xzak4nsM8R88O+fMMuSFipATXo
UEMhzB+skoSYSflfKRE8yYSO2b46h4OytHwimFw0GKtb6prkwpbQerj8ZYMQ4+rB0hnJOVbBML4a
fl2E2NLPNUcb/pZMFOtyuSgnVsxxzCge8thwYREVWnAhpZ6+g/MgfY3bg2bDS/4INcCUz5RWD4yg
ApTm+2Qf2vJ1ymKbIpqtdLBjKrHDbD8xhPki6wCUTtk9V8TtL1TxdYpAJ9CG6XWYQ6Whkuzk1Xv1
JWKIf0Lg5du8Isd4l8bJ6L5KUcys7jK3PwWKSOKUsL6/6/wjvVko5cgFaf/uwQuarEZZBwOejCzy
Fr+/9+Dr3Veyb7D1DZLVKqhdOYOWjgHUkE0fTQBYNBmY338i8TuKB7sIZiuTLJXZYbNpcXwBarFJ
dB6SGYDy/q++IAZUdLBSrgVrAOwn8klzQ5Y1dKR6DSaZP665JkdSv3maA1AW9FUkcoHE7GtoY3PG
7GeyNXHJU7KuhiM1fjFf0qc1Idlsmp7MUI96GBtpSS16mGI3QErzWQCFDQguU876FDs+xT8j9lx+
jkuqGAF/++u0QqaEjurDbE46XvsTqjyjN2xQzlIQxyyuPmEM8nnFecmTtmkBQL4eicIwDU9YP/ev
uEir5DBQnCoCZseFqLJQ2JvQg7E0RD3ZIKvhG+Bgeh43GNarjswTTwne8IlxGUwMAX8FsoeA05OZ
F7DuK8kq/mMU5cFWMZvh6dyd3M84KAGZCRSwV3Qyo+tCCdiOFOczekcMj3Kwxdk/LyLYr3Ey399G
P0uiDBGkvb3ddd6hGUCRz9FnLQCUsmkypYJmfAw3V9o5BkvdR77WIXGUEwDLv+wHu/sMu8gRdBOz
P9rNj2zsWUcAQbirVKb9oXDa0Ui1A4aGKITTa1MViS6PdIV6CkWQ9NYoqz7k0T7flrgdFZvb359T
w06k9Sf7e6KNx9YSlX+4EqKW2AiyHHzIVItmDdiv+R1QgNEC12+vUxiZUY8b3nfUQITJhUM45agV
X2JTGq8zmDyuYIonDJBtjZc9pBvdJ27j+g6M6GuMUPzdwhpNnuCvpdiAEFC/AHXwoqtMztvBiORD
h3y4fHL82rI7XA3xbHIvc86n0Y19DhFEQUwsOS7rYp3NwHsm5lyi4g8+EdgdHqsnCfAki2ANQ6po
Iv/FvGeyjP7drT/qfGeZemXFaSEZlP/H8U0s8qaYNE2MSB5a1LAExCRjcCsNOLpAkAS6JV7DBYzm
YH3f0HlQ2Q7GkLx0A+b4Zbjay71eGouH1Dlmi4+5uiJKMMcPxktRilwqkZ6/63s213MneY2TZ5R6
A8SqAao3CyyndzpSabCAEyJZlLEOk3C5Zw5dL0ddlW3UE9+o1zDaDbWSueCEKsgy84d7fQLiwMep
Mpf321ZrDUheFQhMsbGxS7BX3d7MQdVY9sjwAInYyaj+SXASQyZ5QMeBnd7nJN0d/WzCFA/9p9z0
kWrRm5YEtok+mQvFJsuJJecy86NuIYmNPUZ3E3hM9OS+RHfCOTgGM0lG5rRnrFQwlXJ2xbkJYcNU
VpBrM5SVG9v9BEalvaR0sCPcSV/R8s+0JOvN0bUJexzvD3lYXtC7Mm7E7Jh4wIkSJR9m2OAFAo7M
3yIxPIxqj/6iKhdf5su8Hav03hzlpVd0k562KXKESOk2IVvP6X5fRNNwYJsESgjl5fR2kBqcbkP6
AeijTQkwtOnrG61z3nt0ASTgq9DarEFsgMgNnjLGB/j2Kt4PMfwClUwkjvBbxhpu0GKUHsgFijgE
n1c/IzEURjRnGRBZgRUK/h23w5n0IsLWyBUg7X1yZNwVYCBnG8XeO7rDjo6B6Pj0LdAgsd/GhGjk
e+Nzjh432HOuv88zbwNM9cvR+EeF9Q3QuuiIVfVRicHqZhsW2Qs0ydj2G7wPPiWGBhBGyGVMeftu
PLgRkCo+UoLR5junpe/1cDdrtJeeWq/L57T/dgc9ZJHKIsVG/KHSet9jS4OLEI8Jr1ebXlFHLLNk
EID7cTKC54AEcEMR0Jfoz87fMxAZmXCXMsYkgj8MJEq5OtcVhELBbty62QjGiJQqjEVoFplrrE2U
ftBtTWpDDjAeBoCzkzUnbc8cBC3DtcZvPgrTaL/12AIvsaFmW4wTPy816BhP8xopy+eZVMPtoHSz
CZq85mSF748AXqCpyVq7Q0jJwFZSUslz41X993HFAqPN6QONM8FBo7u5aeuaHCWqg5bQOlE2wTMf
DVIvKTzrTIc1YP7MroDKR1h+FciBrPesrLm5ZJAQKYR7gRIAUzUBhj1gCaQ11ykZEHBlZHWwgy74
yvXltD+U5qWvpb8JPBcjwiv/SuwyrRkzHid0VN+JGfcpGFXRUHDXATyCesYKAiSDAAmZYjbWL5Yu
mzSaNTCnXuHzZvNmZLahka+R3Q1/OqIjDWefrRN2EMA+RIYZhIDXvtZQF89MBEjq7kehDMbPnqhr
55YH1SOCBX8w03faJeubd7zHWTeG3uj1sLIgLuodjPlga/y8FnA8JoZCAJ3oqUxAWfgvdo6MCU4A
Ooy7JHWlcJQeFx/vcP1FtCNA1iBz7NvvgMT7PGJZiONZC2jACG9x0Jig/8M+QKzXM+hLeaBiv5ek
5FOpqdRrH/f0oayefwj6TOQkXve9Y2P6e/x1O7imJH5MI+IjUYV56P+V2cEDbzgi1SpN98Md5eox
cHvFBFhmv0Lvu0ecRzAFdH1EGfBm5ttO+PNLFh2RbzBqD7EeFNPSjHmfElZDxojrcdwtu5Um7UXg
XSBuR2oLyzd/8XCGLxdd/gxxODK6VoYVtHQF6nQSOVGAWSfwmIz3GSMEBNWRbiBoaRAJ/qP2y0VH
R5c6JcO4Tj1kb+geEU8jEUEO4WIEjY9Ii1dcSdX9bB5g34yxd4pzHc+C+iId0kgTVzKqup02M0bt
SmPP9FT6Gds+wgM3X/cmt2XGv1xYjjbopTHH3TNEkOSnCybJgiAZwZM/3kvQpNje4P2IvQz8uS0K
OwzB03r+loNwfP/RfqUeCp2buM1uM6UYB6v0YmElmJbeAzNy8JmVe32F+kk9G2jhr6IYMYvjA8d5
NslE45MrdALTaozOjqGji/ZXX3Y01Si8HdQdKGOvG+WQh3jyjH/TPqvx5UJGURz79PwBP8oKMfdF
xdZE2ctjkDPqVo7NZYkNcTn6wz4dDUv3CTCLpOvRuIaDemv4wxxCacFDWQf8ynumebzNepYXM9J4
eCP2hhAlkEr/kjG4NEKzGyPuchLI0HDF1evsS19quH4LErvFpdhqMBtcYh8YTuRr0HTScI+sphfT
Mx2A8/6AlZ75MZGF+txy4sc6SN0Xllr0YkHs304FerPiFM/1lb/txgBJBCAY9t4tHVXxJA5H7OF8
qhGVThribxgSIJiFdTl+Wf6D7ABctTuN0V/uc8NevKGmH1CIe3ISk7Ekv0hmJ7J5bbfHUQ//mJTU
3wIWqzSfmBxMkVcvTkj7GLoDwLhM7fayMidgMOi5r1hHRzzQrcUQG9o0oUEgOewDtFp9qmqYNqlx
lZpTXeasPWKZlE74mGQfeaQjNfcu1SmDnXSO3TjOZaxnQRypU52aiaKzflLLRQ03cPTksupjKWW5
IwFqMm4EWU4vP7uOJOdLlwvaxeA7CoGV7CcDzG5hbzxYzF/OHdJTvrKpj3hGggvzaKWIVuhLgii8
y1WCo6j2UAcQvqo6JUmyWMiiC0JOfk4UB0EfVI6UP0lT8WSeIEMhKkeouJsJSmYWK0otGVqp8+Tc
SKfN1jGRRC8xgHggTUyc5B5mggJf+jH7H3UAUNxsjnMPKQzuQz7PawEXtJkdNGJbpJH89fRxMh3H
nJnogmH1vjYk4QvdKxszrTlzNB4ikJnzq1qVKWLIO4mUWO6I3j2tYiV+YCmV0DTq7IvVjhUhgc2B
iAfT9ikuscnqxmbdCvynydp6hhfE55xOJzl/BBDshkbIe/V97TVhdPsC/I9HB9jA4pcgMOaY/S7F
qHDnDPe9+KYIDeIoxmPqa8Z2Tl1rpu86N5u/NzLKPqzxmV6dEKzSLx0W56+26mLT1VNf25OcBc4D
Q3BzZDiw13NOJFfDl8tosODCJkEgVOJKcLa3ZY4G2tc5KthfFd/jvxmHiW3NL7FxBtOjQ2OD6uz2
5nIX4+xA2g/XH921xPHsWTE/rVYrO7ZfjkzwCiEsqZRU2mTTrRL7l+ty4+Zzm/j23GdHCVDOHkUq
5oNFuH/xKtYcUN4x3V/3EdrzAQB47qM0zsgsRh2pnFJACwobnwf5eapgWgS7mDn79V8Nu8NxL3fS
BTj9iWkOrcsdA/4hSOpwqOOnM4CWJbW3vPKMQMzfvRsGeJdqGHOzCIJ07fvyYB+D/hsO7kp+ifyt
aQrjBch99Oapn/POe2DdNKSkKX2mM5zvBPUO/ZTNjCz4f1keERnTHBzEHouI2LqXCK7L+H1SKFu4
FQ3oMMtZ63nJom5ByrsRSDkbdAMxA5ZWTnmkHuh1PqMEEf6EGoM7iZqIWe0vh21H2+FPQJQpfgja
WUxxfv9Lu9niH4NxsKYEitdQHGDYKcNvqPamPSpskn424RakHcE0Y9j+cQ9UJSuqcE2xA5+b0Pcp
6oOXROOO8hcs0QokVrDfTwc/P33ROoqc5vMi6YsWhALUGluYgRgSFSpDqrgErbAwf1vShPn0GOKH
uExQBCFtZ88a7vJpVOxP5eFEN8Et6lkcvdZPP0SuLNALIdO3Z0RMoxDjGqFdt5zCGqGRg0QuxBsp
tE95kk6hxgN+FCrGlDkQbQl4gFIM1ybjcARboZ5tEbKUBGGq1C4pRMmbnZVDHeVCLp462Fueh7BS
+VpB6EUQ16dH/niIFQFFNFUxktyF4TDwfM8OJb0C138VyIXziDYxi2rIbM6Va7Ya4Fa6Ok1KsRMP
3diva/v58A3OeHE3ndK5/9U6QECxYBEhomQXt7+3YIuNpnQG/qcvtmrPMS0UywSml94eqZ6zpa8l
SdtmCCxHUhhiTd73xXdDbF+fZKDxd5yG5pps1k29xyScRo9IyohRAEO8bGk4oMOJ+5Kf+DajxoFa
bTDQ2+qR/RsTHQ3njfOY0qIHWfOc1PS8jrpXxF0uS/jM4QobFfZ2ad4R+YE5AIk9QPYof39FK+Jg
HEhaf3YFKpZh3yhLMm4T4EjUaM4Ar7VzeJ413MHWhR+5piwMPFoNqv1LDFdLV0rR9e+6Lpn9LCOG
2KVqUz7ANL5sRJP+BKmzDOzsMZwMV3HBdhmsak545NFYIt0y8SAoLay/7ZQjSfJK3Rbq4D10YrYy
tjQEOjA07P/EnZ0RCTH1VUFFwyQdeAdyPhFk2tmCw9K97hhc5vIsBNVwn1nuv9N3hUlwQbQklTMH
r4w6vsPVQtTFTwBxYcZpJBm8ZCGNSMq0kvhp518uyfjqvPAXcVDLh4DettQ9TV3wPEhTrCToUIeX
MVTLZ42vYlKuqW19EvSAtlbf1TfET48FU5qyHzoQT/mYfOlbMMvmoGounS895IFth6V/nOpjiOHa
NYGFfBrPyHg4p2zE8UiYLP9/CUgrIAs2JvgfnhjL+Vdt1LgRHf2GLKsK32TAk4juJBMNTJljCPOw
PRhhGYA85Jt1tn0MnXYgVepOb0SuySzD1y9AZkiP5Wp7JIcc/064nF9c9xukZjO5VBNYZnkfMLhS
A2QsJ4vMwZqLpw140G5bA0U1F9SS6eKr1YkEXoaximvlUrgQnE2w2x0bxXR+qWYnEzeDnNf21mRY
MQdyXxf1H0HtCOXcG/ktkksBqvuXHAJNgKFXQrezOzFSGwb9/H2JS5aJvqWLvWaX/8C8fDaAgjF1
h8AntkqwiHIacDPG6UhWWQS1gGbfgo+EjyN83wdCf39k9dV58s/WYNsMvwlfG4Ut76DyarS3KMqo
wqjmGGA9fYcYtNmjkFZB+vkDkDrkIYhYprTT7E/UI4wzIhREAssBKefUWf5NJvSPrl6KteEhiyki
4mDykzFnDu9wffU4RmiUZcdwdJhqzPu+escAxZocdIjzZtZwqsx4hDnisgNfIx5CVl0YF2zqgNvy
RX/ZMZMuXx/37Irgqks5dJamg2p8cl/eZsyotRVZe7lw8XiwXlHDqdcjD8dOY/nhZqcg5q8wRoDl
MzX28n305Ik3hBoNYlqU1vOHPCdHyk2UDS+Kqt85p1LJ4+e03tF7ORfCYOLk0k9sdV+NCsbSynPu
flL3DX0R62SOO/piEJGhBzqFyXfaiKOHv40ic64uKQ4pYdfDmCvhgHmZIofAoQR3Ux5adDeM5UXy
8CAlhcuVkdL6oMeX282DsVHJWLIdxNx70kcnW1B9z4iO03srewN27drkGJndnX8t4IgkK0M83JZn
9kEGP1SSFWm+dLF/vT6zB00iljuHY4mLw9f5nZpShlXLm2Sfoj7gyA9rEAC9pQSlDjs4o/V4XDAN
a23ARJ0BSiXh9W8h+3wQRIkl3afcoRBL0+DIxuYCkaQ7z8K9bxP/PXpu6ZLizzkJfo8eXyodCm/H
5HQpPQx2zm9DxPwj7PnWkpC3bQfL/nZbT/21Zg8wlx/OIK9xP7s3ZQERw8bvFVcTQapo620i3vYy
7BcvoxltKa+EQbI9MYuh/PfemKIZA2PlIpr4jsmEu28q9zpNyazDt1NAMPQxVA/9nykeL5yUzmeI
uoEjj9chPcQ+1ihXXLkg3tiWRO3kRyL3WB3q75dX/PBX9kd4PJVuxwIPshkwwGSq/rSHrq+amWw6
qG7xHYHOq8h5Ny17piqMMQ/+cJZBGjVhGvP7Qplpf++w3MiHb7iEn7kH6LVXRYja29whTxXvlXQQ
0kmBmKM2i6RnrxUkenNTr5ptoB7FcmgxqWd6R1XF0cisKWUJt+sdF+8w/en/QjVQ4sxqV/Z3DdOs
kinRDjPGiYDoE5tQbtIYjv6nY5U0ISN9XWpZtkv3uOf4EoaYAbJAVzYe6SAhbayzaRmbDRfgDqDP
zCWEs32GAC7Wf4sJSA05pDREBO/iDhwR0tISmElgGlQGX1PsiAlFUXzhWkTDQyKreh6Tr40imL+L
gQx5rcxoho9DYM7CAyITyPdktTZjh8R0An/VC9S4kHj2RPEkR7VB/z7dTJ70IVhflzIvc4WHggTT
tTInGwiM73JDPbeut/dogHdv22vco3vzySvxjZhx0md4Ben5zkdMq4It1xfD/0g6ry1FsSgMP5Fr
IRLklpxEMOuNy9CKEUWMTz/frpme6ZmptkqBc/bZ4Q9DGeka9PO4ySBsJ7doIerTx5HFXuq/EUXi
xDTtCVp6Rz5xAkON8CrTS0acxR0sDCPSv22DLFmfqTdgh4/rk/YjrP5Eq6A9LwMtQ6Wc59phRmcB
tWU83Im0jNIa+2jDO0y7+DE4W6DwAzHMObnob+I84+I0BYjK5idN0JbIkXeitgyOaXf8iDtMRXg7
zugjr62mXQ9pfpfGW9IAD56pxMutmn2hJXkPxrTMhPISkCOTITp/zNd2JSZyDN4iIODjoRCLzgH/
OMeejsO1Orge+QDtSHerZFv2mB3p21aqDTr5g9EKM9hJcXEr98L3WS5vgchSfqR5wZSCT7zdfnLA
CKQcWBWdIA4xfSV4Us2+Zeh9xbPEaaPW8cIr9zfcojnGlhdkgZFVa/y+Rx28sK2wOz7PnrG2uHv4
YlPXACfpYwKBrieBA0a7vjmRgyzZNZLm0/ljLtuNyeLxXLj6r22bCNZBiezaNxMz1DyRY284IgFc
+1D6129kaZthQ6ZOnUQSlLdTYOaZaBVdUVCSlx9oudZDabHds+4OHCZHEHXCcn6IUfkXmScUkkSP
/5dWg9ZsGRxzLYbeD4CLb83QLWLGy/Gq+7pPqUYCBNyEo4x3c2lwuuhHe1XMQJ1NSGxAP0ns1wGV
InHzY4sS7oHhkY7Gy2jE9RR6QgIsP6GT0Bw5FGQu3MgR+/ngkfx4QmcE6RxAaEI5h5bCmgo2KIfy
ZyD9OIzJQz05/BxsOKxMONV1qOb/pNfFwSQixB/SLXKtO5+J90WQO/rLhBNXizXasTSMesLQXAvA
YEE8QsaZzgZ0Z1ib8TlS4y+wCWMhh8kt1dgR/OLMOjPTfnt0J6WO1pz1mgIRmy2Sk1i21IiigSy8
S94mhjrlsDtH/SsZnWmSMKXyD/yhRCuSQca1lFG9+1g+MFklicCg6g1oh2xyNJlQl3fxO+AIejl5
jcH8kgr6X5euiobaFactovviZU9SwslM92fMiSt1ASnmgZOZNgio/RCIrtwNoITT6/QUXIKuW68t
b5newn2PO9h1DffxIgVBKemF8SkcWBp6RqTNqdW60XVar+lskMOU7m9NikSa9PtDp1UBRQ4XwD+P
3qVAGDM++88AATyUfwzgFTdfBtE3ghDy59xrRqD2+ue/fNQGZmj3sbFaLAHaHwePEp4nR0/N21OH
AIRb96XR9CGV78ZYH/3cjo/kRIhQTET3iR70KWtS2PYTABIcFeeIRgUpJZ31p4cJZuNvt5a72zGu
gnZ46J+Zwr5BXXBKMtiHzGlFbhk8wpqmLvG5DUwA1Fd4sxCr6Qwf/Lw/0MWsjI4dh05EGVWowKDs
hPelUkAbaXwr3LZzhFy2HdpaVHBkJFI9k/BKZ7IPgIEBc6QEOLdTc7jy9Sv0XmQ3nDev+vha0LCm
AM77HTJiNGJWlP5/AaAe0UZPaJR7YBFz0qHJMkAEPjOwtTLi80gW2rplX0eCrHAvgxdC1RLqRf1I
6XVSy2cEzRJ5ka7hgIBMacBdpTGUHMYD4WVXPE2I2fTJpby4o+S8JTz3kE81RX2P5MtBy4AT9Ov0
mhSUB/I8NF7hLm1BJWAvgGOkTY+15bFcyAZZdhRKawYj4I+4pGXAWWz5YCDlYvX+w+sS+Rix2EYs
70H0Ax2S4i6mc5oI0AqTS2BboSjY6kNRXq/ChoWyxPwhpdf78tFeIQ4rX/Ax4hPy8YHlOvUGiF72
2xqe6PcwhMsFOIEv2tiMGAD+QS8IxfARvO/AohX9t0o+PthlHjQyHtg0m64cruRHXE5oLFieu9dM
yAvgdzYIGlKLMsBZEZtY/C1vRA+WoNpB0qftazEZGUFErk2wD8T3P/AGBwSP+TdrY9cWo851jvA8
eYD+wDYLBbMPgZ/b5E8knMhn4eIdWu2sF5OUSAwUyaUwx/ukiGNS3sRQs4EvypCPnvKZOYG4MfPB
HNHshWwSwQvAEOPIJgPLyCciXG/1FBheiMqit75wcECHjfUp3YEuWb0UPEIDh8FEzaT7lK7MvgmK
/38yEB3wfkngeszKgaGILhS1k0wIsEgW6Qy6A64o9ZXozt1pdVC10jBfSpQKJYYgZAMyn/Ula404
xSqrMJqS2RT/J53yJ73iI2Hs6F8Wgm1l0cqPQeMgoXvC8qHRKtcuF7wWZUdCAlUTfiKvKVkb/8HM
gqC7oIHyBgxlkMtKbiiKuXz/UaCSHfrbQrGXUxCtSXsNUAopnA8PtUP745C0Cfvozf1wmmEX/2Hd
JE7JlECaD/JgXyCWyIqD4wiQGB7tEquI70HkLyYoFPMnwOMMPE9NXszTle//q+8+0SMjdsm944A5
Yy7JfTxD65iBxwds9LePZP8/Vx1/rTmYXYFGJsWFWhO17PWo/+iN1pZYk73hweN7Q+pDoxpJM6t/
jGbrjrucPDPYfnxW4g2OBTDYnC47t2FLdZ0CanhiAuxjGwIVo7nFkENWSBkdJh//HH1Q3pIoLGfZ
mQJ2mVPbMu1BwYQ7CIle8SiiHD2V444vdKi4BYoEc5oA9vK/8RLLgFl7aDA31PGAjLgmDBrElhml
FEBU0OAOA5m0UAQoMXL7ypfRy54mHp2I9Dg65gwf/3azyVznS11ncfPxje9XVBuTicgY82tDGEL9
rEmPugDP6GOjVtJO2+6eVpPTDN/jq1vOrC6a/jReOI7x35ofkgMIDdK1jN3CnL5XcfKzCzid1iYx
3bn6/LVmMCtHleIJok7dyYV2wj6WRB8eu9QEZGQ8STBVsFwYXiE8ZcgI6Tn43vITmHiu9T2pX87i
4/5Kt7lRMS57ihq3fbLsA+Ky67d31b0FkvcGiPNoAU9p/kuhpXndyXl+mz+KPq7WbsJ7ivYb0ygq
EMIdYR+vGmvGObAptxprHXgKL2GNT6457+be+CEcxyopmTUDGwOOkDwQNtIrZVS7ozxTne6ug2V9
hwpqthVRQekrizJfa3N7cewI4I8uGbnnm3/K0dchSc/qqI5uUZvyIu5COOOBw9H6W77d2Ni1/Svj
m4HJj5nwQyqhubCdfuw+WFg+bTQNqMqANTsBb9+kTdra6DMjPgxkMK5AF+TLQCDQEJQF1SGrPGWo
aYBYs0BjCoiQsAUV6OOSj03aFJDxmjKNnMljHsQgmaYasg4HDqa2//VIz+AkEx24tfdMttMyoEhk
Hcn7teRAI7LsC/+EyUQ7pQdMwGu7EOxzulLl/JVeZFEtC/moj5UJrHzV6htBA0iSVANZvBuGjYIz
5i5zIDOXpYNg88xbnLKg7MhLRky0YW7uLOiTaJJwOSUnhdSnNCqhoSNaZZ+3h8RM1kzvOHb9nuSW
tDIX4EHOuYG7+P/mtAuSyKjXwx17mzj0G+YZItil7Ra9zgyx3DUabcSPk51QEyNQPgMQLArI9swN
kzjG3I0Wwz5K55rftfeORzPCCV2XsX4Yrr64DK48kBoOk7EBiRYhhjEVlAYGrjH2BNk9ischxRjO
pgWj71iskRVqP9C9gmG5V/+WPekMYG9Wn9LOHuvSDIIpUeI3BQB+v8Qdkm/aJ92kwh51rq3KMrmS
9178/d5nKHFuQkUJ27oHCqCEI1sFbManIXBQSh6kVHkkn1aPtfueXDJIt1mfHJ1UtYF+oUabgc/5
nZB20cyltr+5HXQJqdfvYjLpCiwVEvPsOdH3wQ15aDYJLfVlfxm0+qfBqexdG49K2Zyd2MWlyyoE
qSQTTfJ8Fj1vSwu+wqegE0P0K6nrebhzQD/BmoNyajDVhcc6vQ3fvZIZJDqItDKY+INUo0QSz6fF
K+U8IqFUAkHB39gq0vT4OmQUQ8kFTY5qq01A1zf0nKMlb80hwwskJgJLcaTQENCnfCiaqEbx7Dqs
8AodWxC9uHufR6BJqc+lWUgSUfWNgtcdyGXg9A9VyVDV4AW26Gn/zEh+dA/h7+WC/GM/4YyyQLW+
0TPsFm0o+0jagYwDtFiwc4l4MQxT5JPbwfm8gDZ4OUXltktl3knLLQgwvoXNwgSJkcXLpWFJD3ax
YONylpiwQWa30RIPTiU8XWIVNo6jsPLnHZCNt+j0Cb8ZD5vJB2i4ATtlcbmyS5l/iZL9/vEXj8rR
ZwPL7b4DNGoUPwiVNHB0G9HLH8/+MuEGoOAMRXy4p9/EtUfdBYRLAQzjeYHwTTcgb1cDAKbmEAL4
Hrn0ZmMOz+l+UruUc+349c3+72Yte/ANHiCGPxu0K0XO9BZdUDAFRP5PRkEC7ZHWrui1Vs5PJ3k+
xPSPT73LGGTS4R+/qfQZQG2HVGFE/H/kPS9448w97eUWlq0BL4/6DE3oaT3tUqB2ZL4iZVszRYtM
JUOZf5h3//sR315JPWVAchrrZBNjjRlzd1v1mnD/b5kjq8wQCB0d0rgDA128bv5yQnzthPF9KAZd
l0l46d8guYzxLAX3UI2b6V0oa7CmX6RtnzUoAXxfPUhXJGoYe/6VkNInp1oo/bb8mbRefd/tJQmG
C7R0yIRyGujuhCJB0D/sGPr0R2yBQdB8plTlpC2IkyR0xe2N9TcFI8HsvxT7Tts1Qh+JdjH4g1qw
+nAwQ8DIy324vDILPlHV6uqYLBdgDKmhln+m/ODHWPwwm6SVffBLjelW9FqZJIMUtC/SYanp98Vr
DYtvyeT5E6KkwdNCtVFkivQqBI9xHy9ztaLqrgoE5ccdQQUBogOq+MN6FlwiBO1/ACRPzpIJDwOt
0XsA0BSKc1V8oNPQILnHgKweyAzcfEYwUq+364BhXoWUAWme6uPjBxuK2EDJQt2ygFOtlSEoHpUa
THdOTFR51IPlz3sPmLk0CJZdc52tgiYzRYZRdDYlWNQCEu0FJ1UWNicHOK2wO++QS9JxG3QWl2ex
N6M9E2Tmo+FxDY2yby7KFjpYcOmBMln0vWdKxzXv/hPC4NlDdq/z8d73CCidhViWfYgANiC0VRPh
4L7Rj1QChBubdoyoXoOJN4XfDNPfXw+Izkek+fRD9GijriEOpg/6rI3TuTn3WXOIbjRL6N4gfMlw
zL95x+mxtm+1/VFic1zdsLcECBq2IE4/kGyq/YtK+/p6inmzGq0LHsqt6AQM1RFoYZSrnqFyOip1
xtlHb31fenf8RVTk8VbL/pMTuAzbbYfZzz5r1RHt6Zc7m/AXrSqiPXVVNYFDfri4dQnQ8pRJuS39
Z62nFtJtnEjGcyRV+P0lrwRAg6+j9ivDhIZSEkSjZw1PbYhUYNwlKL9cgwQOGjaV0MPTimbW6eN7
11fghJkpDXewdZYNGBxrgL172tUz2gSfzcfi7PLrGVq8b/pDnYCKFu4fuNjSmU2OzsQAbEX5Sq+y
mlwhDVcj+NrHOkSmn+qR0H3+Zvyk5y8ynzRiv/EDDGz8vngafCNeduvxzjUSA1cArV4zw1nJYiDx
F/tuM0Dpdx63FbfAY3JHoCEdYz6AiuDlJcHufP8FxSaMcizX4NGDedd6jQhJAJD9Fk8I930K4dNx
qChOm965tFLKFIqsCzRf3/51Xp+JFe1dBSsQHE5n7+gToLsQWGgtMLdA0o0tb18vrk4PPK0iuIWY
ykVl0gowFnlNzldvufkBcAgMn4PWffaXSTVHt06xP702jyMwEY5z6uJcXOM6wNEnb0Ui6VDGVdfW
1qc+lOugNTp2PeCGYgL0pdMMlQKpN6Yuij3+BHFp18E1aOXF0qk81ldgGaHZV1F/cCi+pN18pCN0
7BVPoPU0h6BQDVk9IO/pJDtgWFd7h1mnj4cWXn5+y5XW+4/WN+yTv0LryKH6ViIdkVd6xKt91/1O
mvSAHDXvxZEspIgyUgvcR8DO/ixKmNNKX8b8T09OcuC/7i3o1OKnO71OrF/UgKsGVWx3sMnigez0
4O1WI+3rn7Ovq/liAKBtwKeyGzvpm9kf+L5AG928fXANAYhKX+fSax0dvU2hb8INMalqngEibCBn
GUXSYHR0D96AXTGMx7vKA33uGbaA7T6wPCskHEpMSOcnGCmL+l+FgAbiWH719vf4W5gQEp3L27+q
/lF3z6pQEG53vCAQ/vCWmfm2z4TDpWvcA52EY70c3IHduq3I0Po60hSVuzuA0uWmn3tXtFty84Nx
WXj+p3T9w1AJoffIwIM/VP0rvJk9UlTFsXcNTGBujV0cur4asj6/wePuvRPkG+8Q8hYWLGSUjWFU
WDRyvrBSaVvuUQKjXfHv+A9tFGPpXPFUOdL8q14+OmTy33v3MUXBN2Kgkj9oDFIqn4MO6FPun4sJ
5093Oo17w6S5ilvb+/pT+brpHTUUbpCveSb3dYtDHqadfBlG4WOqPZIrmieAg4LKvxZa0vQ4EHvP
IZo7SlqGUEYV2syOHreKMyB5GBKls69dZXNGJaF/wvbUR8GAoSDRttXrBB8memJK8dtB1CC2mG6t
9L7YVkdodwB+Iaoy2AMoBXCyBReItlZDT560WcOV6jGjCIm0/nUCFzsAOBE5PHE96MTL4c8ps7kM
FF9eq3dr0vPk5Z0z1W8Fj1Hldrv2Ca4kk58h2tI+Kz585Kq9U5KL2/nYNZ3p7TAESwMHNlqFTtj1
Qif+c5jWtBTkOLOfeCX6dYZfQ7wnOsRn7+I+tsjd2BljTeaiP74bzZ9jcmmNFc3pUvmY29L0T/PH
yCSwpA6JNebiP886RfDdtRfO7L6OZHrjXdFXUIOy3T9bDt97OgB2JBNBVc/9TPSHv98qZAebNiPN
0mvVdneDvk80/5loWfW++wC/jQoM7WQ50+NDjnu5Unp7UkNcwo/hb3Jk6uR901b8iEqQF3FDW9VD
Ht6+R2NEbj3FPaLT53ZQZBu0YThnQwo1SZKY0NEP7ojUXQ0dGS1JQhKaamhm47p7DYYnH4c8mtD/
6GoSgCbNG5pYDZFVpl8v0hSQ2hm8G5YW4BRgxwL/J0XqCPJRWvsIENuDk7MxbAjgtRb8G5ACkba9
7DzIspBod3Z2cTb9N6DEZPz/j2kLZW5St4AMOTTmGDTQ+4NyCaQKpPipp+Wau7naK83HNI4qEt3p
BFNAbMXfbkCTLgiya1Yfeu/RuAkIBxDuzBwiRcg2eycITON3HIFOZ/RFmIQdFxz8kzvkYuOxPG3F
RsUtqLCBR9xv3ycExFlKsRlEa6AyNPv4SLTyvBrgxExIgswCQjwg6oAMECAGIqiS1kk3W5xINnme
ZlZ8G5zmSMOhYjJHQPGB1gLRi024BCjTx1HX5NkhVYrK8uA9Og7K8DhAsIVoCMmc7MewNfzecCFh
qmYzvHfnY2JsJsb2JsI1AVv1dstOudlF+Nd5aA5yYvNb1u7EJoz3jsfRGV0H+4d7yqt9cphXI+U4
4CYpF+fJ36NMSTMN0dR3isTIZKW4LBNISxeng6gVra8Y4knEpq7d08gqQHwHjxRkYGAAUqOJ4Coz
RvaA1vCYpFy/Aj98upl3DDMgnXogBlnzLpHEDL6lq0MdzPQLsmZOyQhv1grw6Dtsvy6nMaFGztxr
htStzWc4OIe8RQKQZinAxPkH5daGIhjfrr+XH5nXuHq8x6rM59Wry+iR6rsLlBvytB3ZWHdjBfeR
ijGeyeFk3ugV7LeQlyaGfxPrnOgeIcy3E6Hf+dud68473c8vuYpAwAcsrQ18TqUadG/ZY1QPoBhe
M81X3BNsqVzhbpUhAu86j01+1jcl3fQeW4md97wMnyAhb/Zv9Rjx+gMbcaWkSorEPTQygKkTa7IE
i+ep6TfSx0aXXoYOIDwoyabteE9+8nGUt6zNMMQHo9f2ez3XDZEygD+BlmH4tevesOnRznPbE8Ud
6x97JdcCuCfh+leaNsnOjKJPSlY1XraiJ+MBBDFsMziGV2YSp7Be3a3ocfFv56jpynoyV+CpygBm
WGkLS3wYO47XKjKv7dXnCMpTGA+ZRblFYqbkqHp/RhtXxsDmUHpDfg8UH41gWsiz3iSEGXgL4DRy
DS6TkpbPuRVujw4jdrZfnGVv1yP/CTnTWXieE1/8mC149hy288+JY2sOJkUNnQxPy5YBpORsz8nQ
vNiJr04RJt9ByNr6OYcTHMIwPURpNi/D7AyMpUqnebtAZKLxpuQuZL5cOeo6AGJBWGoWWYXg+tGc
H+eW89SdvDXZTNv4ZYoF45GdWhfaZwg2Bnh/9v3yiEH8PhFbbj5j4xE1NFmu7urUsWNN986sZI3n
ykV1TvbwM/4SQcHUeE52H80rK5hrlZ21J1mGFeeNVYtQFpIszp0xSXhY4kDQDS2cclHCQEYwjWXD
6jo5VDZWX87xhfXZc1sB6MQWIwQT8zkg8sEapi30c1a3DwtWlmGMhbpqf+G74gfrnFE4PryG5zr9
CZ4P7KTL0X46BE9lWKphfDwDuIuJQkOM8V5OebEzfYdPaHTI2yz6w4HtVpInugeQWkByXeMRUpJz
pHHzKBdaPitUkgH0qpiy7O4UGfRrXYyUW4dp7f15WbI4AmQZgN/aqQHEieFmhIm2QI5QTaEGK1hT
l9zwDX/Pm7Y9dgSXCW/MbYLhN1HWVAJhMSYqAJgFYGQFXxZCuuFAMZmjt7MDeCt4NY6ZScJoOj+A
tO8ZDzBS/HrCTBpEUptml7eqts9RlaN1MBBBEZybx/DDI0o1dvslesCE2BxXil9Fl0jMq+7RM/26
j9HP67Lprck3Qp50cBmd8iVynIRAHAXDMlTZgOewcv8sORV7iHIZC1/PrXwJ1MRy2agHd3gM6E3y
cEnVJxzcJB3xMT4D5zDWJ7/y730jQdBCLp1MN3mH0Ihx3GCjfHo1z7Z2yDTDV3Ekx0e0ARo0dE0Q
OdYbgYYvHG/2WMsdnjmXn3YcZ4Y9Jfykn1j3ao/gyRFApIuvq4/XJspx4PMj4T96/B5WQ2Ky06Ku
oGdGpQS9nHO52Pe/ouD75CykK4LzxNlTCfpNFgNafrsrZPEQkyB54ijldVQ5/1oRchBUP/hOkr0e
6Xe+46Rg00hO+Ewh1ACTBqTuqNE0mO7zj/dIDZBpT2Bs1uLmtUj+qOUd5Mh4p9/uHn3d42BO6jV6
TeqVBVtn2Vd8pF6jrs29rLnu21gN4YRTBsndgz7oi/gFcnswxTn8ye+AyNqFQGYO/KLL559jTGc9
Ai4P8JotZzfC+ptxAPfGDE7R7UKi+XapGAhLiltzHKEKwevPYQuLyVbQ2Qmsjr37w9jRlfpLCBqI
4CFIMqI0mRPZqBnJh39wrD6eHp8zGrqsQYvkknwskawTWVFHjEberCuQOQSGwUr1Tw9OXzNW/PmU
9tmGZnpcvClnJ6wjkhLXyuX5q6gUhydsHAEzzRUErLjhSBOPr+M3HTCDFmvwTr5c6jMnN8CCYGrY
BzwzQfunbD+R5xENn4uzbgsNHxypg7v9wdF7vBCZ2lHXXnFfT7NzfCsqv3HqgaxzVWR0RFCAOUPw
Ih3aPnJ9BdbX10IpYUkYb72GY2yMm0lQB+eYXeYsOeQb2ER5M9HjU+P9ug6y6Kuv3wlqif08RxLu
OI61cHiHyUU8Wi75Pgx8yclDLRnuvsmxuDnxNyIxoKI0uuxQaw96UPVXr0Jq3yvchRL5B5fY/gSp
1KQGXrn+Cbq1/3S7w6lOQegY8CTt4OlScrAQH+lzdvPuVPC9C+NpUJQWJGGyUzD/AiYd1OHJaS++
59XmSJbWlA4ft/ULKXpL6BY8YWqqyWr1yjRRTjl+bHSiqdRCaztpv2PDuwvs6wwt8Znw+JTpUIO1
buOTy2bp7d0P3lcVSz+9YPRiq31YOOwRxWc5ZrDNxzDzHn5sToSevlqyaL5s/GFh6Q7V61Wzh9p6
+O4jy320x0gJ2+3xyYXcHr+CjNRyle0BwvL0s6sXF9SfEidiaYKM2fAqghSHkxPGWOFyGe2dBeQR
9A6jMEoo1ntBU6JyvfhORwTjYM5LI6HXxc6AnfB1l7P4NWBfNP/IsftFvHdDhANMYl1ohGMyEYJ7
1x8TmdB20daQG33gfiHWtZnzypCcwMeJSQipzRvtSaYLs4nam9Rwl3JaUJ/+9YriDQiIJ8Rn7BAO
oKSdR/WxD+vrfXGBNzMA73EHi/H7wKiGHZODcDv4YdWHUimdAMwRdjtU0CeXL8gJoLZPKCzO/hYj
xiEVjFQypuHphrd/ImryIuo9YjE74estMljniQsxoBuxgtoTXJvP6MvecnAEDic3kb1XvuHL7376
s312AL54XQI/L3MXeA++Mb9qDuaDwEqT6eJ9zDE0baQm7oU5bCx78jMD0CKwNr602FAPtWsgh2/7
BRYbpWxGXxoWQ7TYKkIWTQJ6o11PSaTNBI36iXC0RuTtn1Rvd+8SzB80pWJvTnqzL13k87N5nTGC
+2JES/eKGMImAn64RdB42/WAc7bcMKRACoZD3m2rDbA0t5zmTbdIlqsJssoP5ZTIyAmyceWPh4g/
zFucYdfFzdm9wwbxLaeTt6Nmji4PvdU/I9Z7SGGJ1C3K+SzVdyMi56+THSJItKPzsZWOovrxcHNq
bCsPlWSIcBrF9CPKhpyddIX8IpHHSYPQcJXFVh1gTO515hBk8qedSGvs9nQEfW0KAYVV01LSsHW0
dzs1BLpZLm7jr03jjfS1NxSw9ftlr+JQTilrznow2Z5oHgDvOaKBh7bxhXG9i7Ly9tn2sCHn+YMK
FY2L4bU31Kb4hOuoFNAU5gjuGE4sh0bWRYrWXf1WZBXHjztvk4ZqLztuj4fK+hrs2ITDo417N1LL
5DkeO5KdEJN+jWmFMLi8xfAcvPFvEWePi8S1mMIm7oZ89mZPi5C+DM1BdngrDx+c08HWirDLpBVo
XwEScRWIKe9x3/Q0zraiLEg57V0r2m0/c2p6m8bou/gCPd2i6/KGBm/v8D5ctDX7z79qRyOsNS+u
xcldNQ7VFP0FglmXpKkB7u1ksRNyGQwtW2jUFEbb23byYjJBGhV74b2LMtIJlhaT/C2i7jdvW9CU
jvG4m0x0KCeMvl5mxM4ujs5lekSyhKZbhDjL15X1RbuAKoCOO6X2PKmmBf0v+gbOBE0mEM8lxGn+
fSfP8/Tt4Rqx2/F+PgZvG00OFnAJSqQ4oijz+Id6IoQNWvL/FJha2N8926tH5XIi8g6K4nEn7Pb8
vta+fKNh2sOX4dxoJi+Gd+LEg4VAdwjJclsLlZb7I7zMxjzUr48E3A85ZigN36rPtJRMsMk6Bjkj
gZ5jLinItByV8dkZ0HZKg5r3F8yc9iKqffLX254sadw5ZWf6pL2SAGl5OoUFTBjJdnm+zb9bjx6D
kpwLdXpcYM1ixDT0yuCmc/UoJebX8dIzMi17hlxCAjIX1NeZPAvxA1/P6TEiQeSxpE80GnGuDYwE
txcmB2TSxgw2cXyix/CZ4GR6ck9DPOjJK/ksswa7DrRItmYEHhk/BywjMAQktcAvPf5544Ov2ORa
XxLcl5cNjWkJuriQCf7TAwnxQnVb6PD3FQCT9wSuiw0uCQG7e7Bkqg068uq/D85xXufKH4KUSUzO
xI+Bd9uvU4RSMNJgAfd7wCrxB1QCJp5fivt/DSi3FJD2gDUSyYW6+M6s6wVOU8F3bYEgDI4FOuXq
usueKIxEe7i/hfHO70MFMw0WQ/zt2o8bPD37On4mP1pU7nl8dhIjeExkZC3zZyBEE0wclwXoHrW2
3daQOSzm8Z3hYbJfze6CmBdkMN6GDUk0BKKszjvpvdBT5OGePDlk6BLkNd9jkMzs58Vz/GHNw9/b
Y6xswj4E5wMcUp+tgXLQC8KCRKg3zuiGtFL4LBBV6L2Q+kPWdSW4mjUkbojagO6Yc/9mnU2HTykD
ni9sI6TlGPEyDpLtxfREhuNCaYaOshBslFDAxTxGBzL3R8jsbGqGZ7T9QXYXep/Bi6rgYGUzTU+/
MRjybqa7M8CODxTCW/wEQB2gq57EOJb0YS3Y01tw6e+2W3AL3eKO25tuM3mYAI1kINHqM9JnCt+7
7z5M/K8RSJkA6tqkG9yAXEOjyo2gGyCid8iQKwvFZBm13/it27wHfwucUMAyIAqKOqdZYII/lSeE
mcwzRlEOMBj90vzJG3+B5xzzJ2hE+7lSd3Kx94LbCBds9V4tY0ySw73lAO/5gtupR8wqQO72YQRs
9qsyKiF/FWh2QxpkEngUYRPErDTg28IUIIweAzUDdc+yGzV+w+dUkV4D1vPjnWvXWDD+em26/MbQ
rlsggoYaVABccQaA8YZQOi++IukMxmoFxQIgo+hilHMBCp+AhgtLC+i3mNTA5Rk0U3jkcN6ZffZa
A77MpnJuyROgf4bEh8CdzQGoYqcDvdDyujmD+lPQpb0a7QsUM/agoOuQ/ik8plPvEKiUCAhen6io
7m6neAGcRWZzw9EM8YZCxiOjZY6SB3dq5qf/I99GNvPhqpvvTOt/mOtRozSe3kNR16uIeefkBMs7
CII5xSL6Ex2kHYWleWNOMV/OUY69i7WuzPj1LrSzO+NlVU1On0gQJspYYAdg5v2epHb+TJBMFqYW
wN+QnwCsDzTwOhI7r4/L+QFq7JXWqRorNDmBWZlgMsAmqrFBtJEZHpyIrOVXSGe9+IVZZbZkObaG
shDBngB6B+4kfiktUrxW+kRIiCdLEwLpta73B6F2SNR+aIQsACasadzH5mwB75/3AzgGgA+MN+x+
LhGSWs9MwBS6tK+RaUWZLKlzMWktff+1Znbe5moYHxPi2OsRAngfAJ90uSMMxRpqqb0NFqgQSLWF
iCwUWP4OgukSpY0pDW5C4Loajy50wLnFjJqZ+Pg0KzOw7mEJpBdI/b+oD93FTbDtYXLvjKhA/g0S
FA7BSiLDWBZIPiccauB1AX73QRuOWinKSVN10M3MOXYy4aFfB8aU6VTAdIqZ0GPpXsctXGCPnlSJ
pFEhRQeduH2fIaSz3zXcYCVr4XhL1whQo0BUMIYDdQI9JGoNzU11ATES3ZAFjoHmwYZrh3AIRcUE
XZ6JjlXRF5SjONi2hg/6kn8QHaLr9REKBIiRIIA/EH8bAeuCNU6xWsCGEtFp0G/aRAE+2jkApKRj
W6hfJD1cceEVxQy1WEJrQmEr2VO9bIwxwtukP1T5/FsfSX8BIPgj5LfZojdqpqJHs26GEFVD5AJd
a4NeIDTLOudDd5FRwoIGT3LOw+IIDRAt+P55uEfaF3EeF+Pm4Any97fuJIBF/FN8hLbyj1miP4Ar
3AIdk1+CJUwXJh0fmlRgR/bsw4uTM7AK/icgwuMUNY4zxFjB02EqPGjytgqa99q/vJFa1OZNAjOk
35l2QnP6KEYXsO9MBAMcShPEX+nxwb00yU4w3BKdi6N7G0IK3CgnYHlP8SoGGXZfGTIlF8LLy132
hJV2jY7ReYSmGNx6RuKg/gCaCt3BcDHFFsA7xmLCmJVwTPSLJYad0xY5AKCObiFgPiHpiEzjD64b
2ESNo3wPjROUCif8J0ITK70MvhNtBynFQazkAA3QOXYlnP213kxiUSu79NohLW5/GV8GQsm3BIqZ
3fnod1SMT/F3bMEuGatjcN6PwSE8IIkhxGz6+RkjRwlwlOHVptO7hcvQcC3MvPaBipX3v9M/OJzY
EQBPZOty3iXAhKvB+uJxe24HEcv+uQD12NalT4gdXIL7P2BE/+T8RYwnWAryCRZRTxiW6y4dA2Qi
6GT0zi5LNRcd4/t41Dd2RgzqDonJgQ6TQ1C494Uyhs6kku28IgTNAVEKi0YuDvQvcA202fHHWfFU
GKK7a6LKoA9mUutxbhMBkYwCMA8kjBDXB9IL4iF7pYDYPWN1802fYemHh45ikws2yEOGwMg/N8/I
USbpIU7EGv0l995p8QgeH9It6EF/wPp6KPQk4Trtwy9JxyXr+OdcnZggXJdoh0rQswCzCjoEfI4H
GsRnJkBQrV0ZrDzcPSeFst10AroPy4q2bHDxZbhkUaWcwyZ7BeQG9AUMxizzBkdaR3pi9MNi/NhR
bXBf6DF+wye2mX26T21y1/t0otszwiMHgEAMQaGPejOpX+TUNV1q6v5+eEZDc6ujSPinF0EUeQMh
VmMmvOz+2R+qeGXCkE2YC+ixWrp4T80uzF4opOrgFgiOwiSI3ek9tKiUqXFJnEdAVrxJuPeFIy6Q
6K93R+ap437lDl+85+A9+EUafhAoDbAtOlOYwQmqGDJg/HAA7BeEhBEB+N/jX00Hhc4KOwNZKAzb
+lYKXobWYUyp2TsNz2A+sJy69t6hFTHwcFpzdD3n1DhLmP/usKKbMvxOv/THGu6SktCUq4ZDZkXc
wP+IOq8lxbFlDT8REQiBELfIe4MAwQ2BKbwVIMzT7y/pOXGmY3p6qgsKSWvlSvObfR+bIWg3dE1E
WVFG/lwsyRUsrYXg+SlFJd6xsGhADpDppHFkUIAQ0ne29GWZIdj6+PqrSv0enVZU3VHv0JmSoRZC
lkyDn0EmPdEXXVIG4jQ078mBaoivuYcEWzZ6SQ1zzYDV8LVFy+X9bCXaB/TJ6afQZrZfFBpPHJsZ
/MwsFQiC0BYZy7lZx0OMN6AUrOz2lPRujT4aHGnhCaG9yYoTUmwXYqf2YUfghLkJPtYpFk5QC/Q1
o16Bp0dRGZnY+SKER02LF4hJUZmjMle04xv9kHWNZw93YcOzRuNPtR5LwUcJzkkd7EPoUMIwlXHU
PhRM6htMamXuvZex4jAhkUA1KDovn0YP8dR9WNujAOImvEqhiPZcKD1QKXpuvQyyAQIlZidqeuyL
SctlGMHYYTDBn7FG6j0GM2J0vZkxGMxjOqbIYtHO25k0Sk0jHn9jZ8K9ppNAFbei6uaZZeTNMwOW
gXzic4o9N1rUgE3BaWkEYcm1zxFDAs3KBsx2IbJBsKfudCZzfYE57d27e9Tnsc+Vk6NbF/DDHbNF
Bi+z8zDFcQGqHY1bXqBYF1Nm2fTjMPEwtlFjpRvNmMyCc53Gmi1biSOTKm9yZ6uH9x8H/07lmDZi
oowzS8k5JORjR9NvDcYo5DDydtIQ94z+fE6Lpun6/RCCvnjC4kLbBZ/jTHhL2hCoBaUNMxtMGLj9
vkOOBFJSUtBWsexZjMSMMSMrvcWdodvFStegfzQ1E9nIRQM90Xswatjo4vL8G9CpdHBOXaYoilzL
LVCLZqy/WWrUruZ3UJWtDAaTfSpnCDHbH6R6EDrRTN3s5oikwJMf3kUP7QA/p4c35Bsau1X1h5I5
sBhg1AmBq+vhfQgERQpu8znOBlV/3KWvTM/caJnX/D1SR0zDbKbbKI9i/Gac6Qm3+SbHouf6CXaJ
bMeL/SrAjyOkrRrV/Hrn1YzyKUoYX1DZJkqFqlo3O1FpA3Gz304TyMibd67QEZt94m18Hb3MGkWx
uF437UbXfDOeLK5zJtrOg/n7LUSuBxq+ANZiHwAH89SQxYD4ai+4AQKaqP02ZLDNXBZ4y1fLM+DD
l/RiuF6wcFqu8RsiarC2a3yr6LAzdew3nFnSiO60nx/9vGCF2KjEMGzvMLxk+Hlj8dmHFOiSeUm3
9IkmMsPQZCDgfNwulz0+/z2Y+fkfd90G7gSsafXB24oWFR1BjIRAvlVUOc2+fMlrpM2g5X4jOvyG
Wrxfxhcgn2K1AEWD35s0CpQc6ZgT2Omf6KLl+2CfiKiwJNWS6yDJfuibB6zrwKKFdx8XPYjdhTJo
RSiy06EQTtnD3JPSNJ0jiEA6LnQTKKQ5c150HOmBuL1wRR+Vbmd+Ni4Jzn/EuCfiyDTdHn8VXW36
Yxs20t5aHyMAe32a7qa799eskkknbcePNt0SYFX3sYiSUyGnHe8SXKhDBEFPtDt6l9Eh5tPLV66w
+wOiAlOytW4wq6KHQX8K1UK6sL7lxHT6v0Y8yFbEpuzTp222IiC7vGQETynh7tCvPIb3NYTRudAJ
hZSoO4d5G8Q+EUaojx1TGwrHoGGvDhwDJ6QDLNRpWt5sdR1XbkVoLv4zPl6qP9YF6lEdZz9n/jJp
J84TmY3LcqmBaUb+ykQwClmeuA24B4Nc1elEd1srukYKTMTu57hoJZ7odWysv9QB4zGufTyBWN1M
yJmSOD/raSHYwHuDMUdGVxNT4Bt4iJMcDGQK8OM4UR9BaQLCb5UAZJ/9zVhKO5QkOZI3lm4SG0CD
MXTJVCAoKvAnhq5Memi1W11+FkXqK2yXhD6a3lqXyqb/ZJfQxDzGYZpyDnYdBp/OzJWfNxqL7uHN
PAeYZpqt5L1lGqRRYf91LHU6c3eherRq/woLPG96zUFr8EWdhCQfmrcMy/66ABK3nHypQgX3hxRe
15gxVNwTBVVnebX08OGjxeXpCTMuwJ/2x+79vacPB+g6JdeehmwFUQjEH3IIn0yL8Iym5wL/DTV/
jPycY9kNWWqrB11cTlsWCNICXWezuHBkbSOVs4fYX6xOuk3/j7gOAtB9jYExMnRm5PeEKgylU/BZ
e4OeI8dMACcNXWezO9nZFUIHtJcB1/kcbD5iHgYZxczKRltPlEh+EXfyWnDuO9foPH0OaPjSMR36
L090Bw7Lm93zOyMwLO/5Nqjihn8DOeDu0gn9QPL0nbP85pq5PISt5JMQ3BjbM7UFjaCCqKujX/Pu
PL1wqgbMMIL3FMazSyrHsPH3AyjsGp6Askg37gzy2ZPXaZeMf6Bg0AEzesM27nos793infbCGmId
jcIFKS1pRyfRs4+hUxn5uzk14dPQLLS379JDJ9Nsx9LwUb3SzAzLmliDU/JiyXILXmAh2Yk696QZ
vKND+WQou2ehPe0PCavxZc+arBXmi8OTiXOBzOpPpg845gaC4LL68leeMhLFtIt3K94aJ9M+wAhX
M+60JAdnDGaZ1I85MOiGpNu/u2IA+dyZjHF05qWPSHNBc3AA5IAVKKg8LJi97RrxW6CTYCiZWZqI
uOuLZp9D4OP9oFddMLi4uMo48mHhehV2eZFgbXf4HSMHCNZdZdrJuXKdg8CyDiSc/XtysnHlPBDm
mCydORCPwE3vbofAWiZJYfcCoGgMTubU9H0VdvNsvt1bN7p0BQcJM4WNvV5pAFVyJV21p+qgNb2W
WxoxfJDkYbfizVj79pm90rPH55cznpCIndkBEsC6W0J+g7Yic7+9sRu3aKn2g0jCGeWBpG3S3uji
Hk0yDB/+bJAodGjoPY3Raob4owwzZpxq9zFq3OSxeDA4H77qvNvmFrgkb/fCkTrIdqSThm4P6JuQ
qA5+62tr7ewn8IDhMcbaV4brHKX0hck7VJIXOsVNXDUq2wRM4LbjNSDgb3omQQaOwRyZ8wFwDYdF
BuOOcR2jeN7wHM0AXfMLlfe8epicX6xeERGR2kS3ePQqFcL0minWg6ELwHgjeMK3uoaBa7DIOtkt
ZNraMFecWS51Aa8sts5pIbxwZvwu5l5yypHICqOdCYjGWzx5FM9+WZkwJYWp+wCtHiolRRsgQsF/
Aq4Im8sx6s6iyEocu6A3gVad96fRcUK1063G9cU8L2BjoGMgAoeD0088Cs0z6QjWwA0n1tFnwgx4
wcBXtLIaw5m9MxzmIRP1ZUp0bYAyZEpL4Gd+LX/F4LFBIvqOP4VO25m8Nz7GXecqUEH2Gigi9GEa
YcdUU0liG95WelNlawtSHEhBRTEjqv6CIq+yoYIjbgeVy7FWcCK1vBZDAlJKQXaRlpldOsSZAqT8
8VPqc8jJ73ZrxRQ/2KJxV7l7kferFkL6/2LtnafMDGI9fE0wP07rMThzRFJqEru73ZXvRHPggsRF
8+00jDx1wNUyC3lcgXR8SoEgQxhpzJUYGVmWK+tu/Syf5c57o5SOui8WW8an7GQg92iUlZfye7GY
8tJ3YU9KB1Zx7raS3e2OdQ1ESQu6uV1zWZzQAfJoL7z/OH3RdFIQd8HTSHEOYU0jbHB49WnYvl6D
A0PqpJNt4w6tdKvrq6N7CjjAFaDHFV3ArfnmiFq+QJeIvxRykO1Eg0YbbkfbUY0uZPk29FY4S4Bv
NmCQY1ceEkVo2i2ZVoLz2mr2M7yCRekR9gUitFn2/vQAT1TG5DRdaFSb3wiD4IHUoADHQV3jOAfC
+rACuMpC2KSgDggv5E261SbToVxkcszDViWzn6gMM3HnodKjgyVTnrP//vPJgt4g/xrTbnYebXMi
ng1h02kvAZ4L1AJ0j5mx/A9kfpRh5EnBiLYcQVYl8XrTDaVuCNtxcAFo2EHrAgCGhR4ouTcW9wZ9
U5kvsX0kZ1MS5u9TqYcykznHdidU+EdJv/8FTU/eCrurfnMx4CJPSe1QSoBWNPysxw8+2ENrLJ+u
MW0Prmtxrof+Y989GQ5LCanQcf9KIq0g3tiG1AgRwLhagiTuZXJh95IK82H1gVQ1dc5kBfyLm63/
HdxqqudgsZFY4v4Ib4UZLd/esUJxm4LCY/eyV3leh5aRMeWFltMNv8nVvFBGmrAiy5rWzpf+EFro
gUI89GUmzPW4EucpfUIJTq+A/gXItl3NlFPNZkibSJ1SQcUsNymMC0ECAfz3LBf05oqo2QoezsPg
MWGTNUaJc/mgvh60ByyxZgkmpAN0WrelrJBpQzgBljREFvkJO6s2xqFhDCTJULm7SvLJhCj/8fXo
DA2FuYtwQLWb/XHEHoXBpDGh1RTS9NhQbq9Xo85DJC9qVIHkEUmT4cCbdUgHWhTKAsBDK5s5Aoc4
0HeoOjHZB8rY+EdNpH11BGT1xC5kYo0dp2v9OZPQAnY0/wAipE5TLWDfgzYgG5CT8WPOSlx/iC83
Ezx8aM19Q6LUGfzXjOf7NNtkgWmq+F22Og/44XO4keJq4biZjFkA/its2mAExJYE9Dk4IAg5k4Y9
kltPX5xdAL4PtMx6SyzsYZDU2XKIXZh4nCm+HtLUkG2SgcLf/tBrck6/xvBXwFBSjLAvbzdTKkkw
2HPk1zjJZkbWaPTB5A+ZEtCogRL9cD7EZrC9wDTfpLthPJQqfnj3znA1mPd/eFT3cokNgKnRaDwN
d5n0Sw+OmmuFEgPK91QELkQcOByzSpt9f6Ind9MKyYSuztBvUpKqBgCgw53ktJ3P+IA8v6s/V0bV
22z41xg8OAvM5Z5xhPYn7wi0Jy0IEniovfDFzOP8ZWpI0QkQkzp77KjgOuGprtpeNxbtcFLwYZfT
K9Lgw1i698ZCh9YHgtN0wMx2gTDeog3Gp3bbyHgh8kJv4sceagIufJIFUbjzoy8AvhHIke4hp/2Q
bDo/BacF0CIS57NhxE37RuZ3X0kiRyeIkdrbv4Qb/OW93W8tEd5YYQKnrK0uBw87+s65wCojP/MH
a6IM9K6DTfFI/v8Mv/Qc5mMU8EjBuk4vExS2z8Z49nHiabtaoL65VWTANNpICCEQGcOzxYBC4ItU
hGc0MVgtuqXlVIOrzkSZHMYN21whXsk0iECByRDCMfzpTuDDqhkPI18RFjGd/RrQyA5ZCs5a2W3G
iT9CjQSgEJzZZrpBuuZI5IRdWXRN6VpScyDWVvHtNWrXIAkbtFyqJSxlprLx3cfribYqTV0mADda
eTatVNrtopcENmdJsqSLsBqCf7me74e9twOFZMMa5sCg1L4OH1wcqgu0sLMesh1ls7jYqnVGGbXl
tG29xGztBxmW1hFqkHBFxpxaMt38pGr8hLMRKPGME7Joep862K+/WS/qTDlvL8uzy6u8FtKHOPOB
XRAtN3RjSZ/AIp0dPcaKbO+YQaBF0l/aO6uzc2GtDlXyHacGyyZJ24nUDmAa1sl2G+udd8LW/A5+
l3VZ7COSm8HlxwDb+sAS0hl3vh1ruXoFt4XqHVYkRnaxapsTZRSAyiFtxc0cjZPk9jLR2Bv0wncq
tRylTErhFpH+2MehNFYb+OfsKQVlsl+bJkJwo5v1JFXkoQj7Cz8YvxcS+db7UB3IaL4KkTeb/5tB
bFysvoP95IUa6ntZijrTMZVJJxJWAOt240a4jaQn2Cs65vvaD049k6dci2HPbUE7LUATpMmUoDZH
17KM4Kv2lrrPdEWkanZo7oicDIIyMLTRP6YldQ20CbOxN+mkzFdO7pUQT5HgK2R+okdBQpqcRjXj
W6yyUrSTGYJg4UJs436q/S8k1W3IcjsF+7DlULwxx2oa0x7qOhUiTrUJJELY7u1MvLGAi/w0M7K3
WKAtih2wkjZyQD3WHwgCCwJqh3bMwz7SFpbCWk1GranwVpOjwpeaORpa9Hp8lnbA/eRxbxIgRYA6
zANTGmR2TIgW4BqmT16zo27njm1AW18hHMgpKuJFSM2yS0jsrwb/KHRuSCIePCwrYMYRb4vGQMuk
oGfbrUATuq1MRRLwy/o4mOsV32diWYHKVySQHBy1wLjhsHVxA3re+gemxAVFiztDDYp7qeeh63WA
RWZMCUx28sc3I+peBla3v9vBkpAYb9rExU6MchbGSSjKAhGAVgm5fl85DGthtQlTf4His861o/Lx
RgH5bGtgVRAqC7CxQwlo2YDV1/Qw/GXoO9Lg66Ac7T0/2A30X6SS9NZBphAyuJx3ckFobe82fxiJ
p9uZ2W2QQOSk6Yyct3h24eDf3VUPTPkFLf74g4cJ7d5F5eyWPlXPHq606gt+GtA7IP9t1MXyHKgs
xfqvNN4D066MBngdeImSPva8tcxXGkwmqL3XT9lbezredHB5H2TZ7Tmuw6shR6GIgRCDj8aK5iN1
aMNeA/anNmT4FqzORuU8hmfajHqOjM1UtKlQobKmVFMaoDGaENxT7x5caUdRqLYBa2oIjLBuZYDV
dDajciUmCnwnkxVgoVtgpVhehb2iF9JkiNoxCC1pthslxnb+nf1XM6W4WOy6I3ch/+SCNj23zXZc
T9o06D8wl0lnb4Gyov6lBpT86MuuEdeIGozDZbTdoihbsYGQwLkTX0QgE2Qci6ed14wXxzA/A6ry
yYN6o2c2QeMyRnY/9P0flLDUzjpTkrbZYN9h5P3qgx+8Lm37zuJAoe3hqWBxoCI6Vfjemk+IhkiA
bNMKkZkDHJMdqjabXCMWL6G0i/oL2CgSVDRSEa6RCSi/oThlFwAfFj0+psB6+P5HCLKD9dVBNRmy
y7qFWBNBxOVAF23BvTnz/t4QiFD5QyX6Tp8wHT/WY2bJNRPwQp7NLIsS9Bt4rK5PodHxT57v0rLg
Vv0Epp485Zurg8yBXkObDehd1Et1rpg7z+EYofGPg03YRJiEFsj8lH/NaqWPMNR9wk8hceMXM0dh
4c+mOr0NXkbvQkX7yCvtsnzOkQthloUI1G+Ko4SvGI2u9FHYrdF+dU4bIMcUmkJxr6wKcjaq72sO
PlSGpk8PrhrEX1pFe9f4FKclAjRk/a/wkOrLng/qept3nTEimxaEmnvpfP0tJA7VUbN93L/mwj6j
5059ZJzsm31luTd8RBucbdA0hSKHcnV4K+YUXXtoVPNGxujWetMNcuIdfYEvNsU1vyqqVS3pRV//
gNFVQrkItbcakZhEzBi8WXLwcDjZFfv513jO+hgSsatQdoKKtIEJolok/3dsG5dNIChzLFrVTh+p
YACw0pHdFJddn1QOsPik4Z/gbXyphyZ6jzIIRwHyRYiV/pkEgyySspJUWvVv4WxwgKvDc8MDQIhQ
o6/VcAAljvZz/nLJyOTefxX39OXJLbgXHZKGs/9aQaqrMyGwfBazWLirfwemcQhEJ7DuqRaYp/1x
G+jYmKS7e1eBwRldsxcz2XpI4+893IKNzyHLGm/QEuBBpLig6V8PZaAKS5K5zoOmG4r1wF3sgeEP
Oxqf8T6QYuLMM2E6niFt7rwKCoZdsc33OUQXEuJbekrVOYFrylPmscMRzy+rjdHzL94+Fnpn06wh
7cOdSODd+UOyefuaVdwYZsrkf7TmRDmAoCeRiDPIXvPB6N/CNSflpA2eYdJKzNGRtGWlo/IL2LHZ
V/+AiYAVAu7KFttLHtNL2n5rLUrIImLMZsA7nVnMfogsgbfPKpIwE3kb/wCjBVUY42hR1Y+BqAI1
R8+SkgiSinkLNwXSvsu7xyTIverEW4WVwvqpaT1i+DGkwU/6TqJroYzvHIaAY6vxsUahxXiMe2RT
1ot2HSNBhS7IxpH/agk0X0onJO6YXHcd0Q6Aa8hVKBFAC6QMGAfbu2RrNV3ca88OMaw7ebnnCFjT
HgeJBXiD+Duh7feC+wwpppnp0w56BIiSZQ8OdEpTuvwgxb7oYcnIRHQPBfL9pgeQtnPhBKjuZQH0
OGh0DKIj91YW03BHFxZjY+fM5HzxrO3e5Iqpu3mM+Ll8D3iDAevYfcN6n7YWjclm0FrQ1KBx/+Lc
OTo0/yweAKcAjbqGnY0iWvHkVpDgEWOE+01kx5eGiEl8ngOD3LlMp9HEkmSds2AknVOUoE9yYDy3
NhNQ5jtWu2no+6yzmuGWhxjzd3JzK8U+LHTQ2On27atpXWenscL3YhMH02EjUzgt70w4rhrFhZRm
VTdAfwlxrMIVxMevkhH/kGsCAdxSWE2vBXoBkAQ4q/4+KGm2TZh47gYn4enGZNTL3ajfRvfvSPdz
czWhCLFUGXg7SL7YnzHwCAh7H3Nw4giGX8AQl3mHINg66Oe8jGylD0Vysom3sgD2yhNCca01Lh/h
Jn6XX9CaIsK5Ju/Vh8hg1pPzcsekDWMv20R7NIjQ/th7u3WNoNi1/CBYicEvB2K16zMW7PLrNK/M
LQZhwGeReOlr8MmWAKRStTzNTzF56bZApqlDzyN7WTgeG5uvAVgMRi7sH0aNx6UyA2B4iNkyaLod
C4Et7oAfIj6FDuGy6ZPct7LTWpsqg9EMJgGJRlSKYougwNVEmhNQSlBpkJJLYKxyXCK918I4AGwE
z3tDpshHyxC5Es1KOlI058C3npBJOYdbJGgsPhD201wV3WJqFplyPvvQYfb0ulG4ZpLEcS/4DC1n
eUgSKXoQciw+jQDl5sHW42n5QGyYlez3tKPBJfQ80qNuqBtsGRWx6UA+IZBcpzsAemInTOsSu1FO
e6QfXZrU/4lrgrRrTV+Z4m3puwvWZWSOkPQSfcVpoo/aFk4B2HUuG8npRBsfKT6+myzRvRKLrMMC
TdOnvSIqMToAhAs0ngwZQorUikK5AAQ7uS/2zki3gDsGAghohDd3s/iKUmQzhn3eb/6aRphaCMiS
tJi+HweRQU1Er5rSbWdpQHHdNitwVRMECWdQJq8W+6C7IrtqkDIE3AfyIr60w7lsfAugozFPYDRn
8h0UQi5NSrtRACoMAkqBslT7o1NwAUeB4ynVkg3ODkWdCwn73oFVNAawjrQUGFcAOw4tOOkeBlkG
JcrNstWdXF7eeRuKd2sAqcID1OKigtcG3JoFritd0h9rg1vSYdkyFTBgfYP6pD3b5/msuFTeBX1v
G24EbX9RRUd+1QGAkwt2Qbdg1sCtEQTRCitwwx2sKOdkNsL7gz3ik9wBxW5JjaCgySzDgJFBjKLS
ZWxNiYxDN30GwV+s9852KAMHWqXCBpK+6csY8XEEU3sRkkwsjXv5JDKC4HZxMQxFMib9LMkTIYZu
7c0hhGjMOnMFODTI7aEq8gsalTKdijGEraIHelUtLvRub+yRHFDHEiGic7kHKzuYHWnfbpCPqUi4
9yEIdjVpuNUSJLeCnzxD4Hlr2gj06EqpCU+VTBQgx4dekXUM9Wgz2tMU7VBvU3LSBaaLQUQtjyGY
MGfHHJ5cktF5BpDCpaHxtkn9yLE5MEBWtj/WNt1ACC2boPlGeoRIqY/qMlfLTeEF4BB+wPWHydQL
fZfsk41Wa3rT1JV0C8RwWozldSAIEaqaUY+trxD2e0sVPDuocXyvTzFpdHMtAHwASKNRlq0p735a
pDi4GUkUAWMJr2EnCVBjgmGT7cazP7o3LHmuAmMDhKXAcj7K95Lrfq7BcaIFhbgcaE5S+LKNXNeM
P7f8AzjMqthPtJE+ehczBDdbaKDPHN0XKd1euU+Paa/kgmvmjQzPKQIgB9QcmG3frIrbHOG7zwhj
WR91MB/VQX7OI1RLisTsNBK8/TVsYIVQ2+dQdodOewWpLlooUozL44Pl0SLksyHNdt4x60lF1pRR
VFFLsrvZNtKKomNBlX8upcELjY5p4RNNxWNRgwIRC0qOcXPnHgLRxKy8W4yY6DecgUqWm9hNZuCv
hTOATn0odcEUAAhaU6KWdQYQciae483AK7n7YPxNzLlczb+wxVjoQj4CtW5GU3vHyF9Ec3dO3vfs
RZKjRyIoAGruboBeK+KKNx9/pOQA2YPoLXL0zjm54l1wkkpKXp0sFF4iNo/9PporzELIH3WanxZS
Nkxl7c9KoFta2otxStpSDyNlqyIRBKn67xO98idqMTvjBCh29PC+IGIpgxCHWHF4PYGgswgwN2H+
uKNM+6LISRt//WArkD2hPCbnVctCKDZr//UWXzJSTF9wVkMwHc+TvpMqH4N649FfOvR+HdFo1yYM
yZBLps1KQbi3Ecc+Yg6DfRp8GOg74KCPQJDFhUG86wWvK6JNT3DKqvmmC9jj6AR4u+sXCjyNKgHX
6yL9j2nae1An2hxoK9g3RKW8LXqy3/CYclkVoGUEBZHNFC7RA2XTXcw13UcaJgMVAsPRFthyQnUl
WpLiaM/YnAn1dXWA8YLj1Lr2Zj49J1XE8VhzIt4teNKPRZ4FClzleR+LTqmW+ILzyAXaTmELxWOH
VYgcKByUQIkFo8vOR8T6A82JkGWezSumVElikqCMViyR9YcnLR2nHnFZIgZ7ZZZt8l3e9iWhA/7L
G4nwtMrNgdUj73BitQjmjxEUhb8RyQpGENUSPO6MJiqfkReecShBbpL1Kf8VjThWrtXrb4JDjh09
8UBacOw7pHJxsV/f83MK/2rmtA3U5uW2fZH3F7LMLpc7R+MMwyHkvsNDzIfyJbpRglMJoJut2jW3
YMcbi0Zul3lKty+3pviiOCuYf+rtCrn6Jn2/f1LKBaNjEYBF3TwUSwFJZKNoCkYcsDXXkdEw+PUG
OssW8UHCHT8gjugYAfrGq4pP6SkgPhGn4bnIv0/qZ/DBZMJEI9CgOgaNMLQ+EsNPozftQrIPniTR
G3ywfEAampcRcZ7UiIYUadMH3j76d3Q4iRcv8q5yCiz63w8ReXlJSI6FeM3bjT4J2JQpICcnPn3g
1/1rQfE/aiQ7icPbYhMTXyoCUGOgEzj1TB6BCPAptkbY+1hTnah5yJ/x7my2RjVLb/7Kr/aGNH6k
FO/BC41wdJmRw5CGeIucEj0Ksj6kmEXz+uxVROPLnCaKy4IhYI/UUkxpjuHW23qc1SxDlNe5Id9/
qwcftM0GH7Se3SZaH1ycMI6r9hqDa4UOnvvwsN0unnC33tLSECoSmpgUONI8lipDtb+mBprE6bEq
ZSH0ltwKWXFK/znVLsaHfqf7eNng4TPizjU5+aA/gXrTUm2NNNY6VhFfr4E+wKATNqPGeLGI5LGL
pVrCAVXRNDuIZDtr886txBlpaYr4Pccov40qnr8NtkkwfOD3iBNnIgeqI5AF8Tu8+rc/hDWlMbkH
FTZEqP0XZhEULvL+X+pBroFlcLAOCIMKsxBfIeLtY1DBiIDJEZ2snk3EFTA9jFbCUceeHtON2wEN
32L5cgfCOzvjmMpyoH5BK/SMH6ZowNKV4BT5tybRbGaZLr5ESWH5NC1OFUcsBCSktf0GTJULZm35
kknOlyna2AFYt3POAZB3vCq6Vu4VCY1jAbBqkiUWgisGUciaBInHwpQ3osSL5aAiY/jFmq7Lp8fx
gxOEr2BBwCZgK1B9IOcYSckq8ZS/M2zeWaoHuq98EKYtxJN6heai23Uv/nUg/y9a4eKPRBougQJp
7d//EY4V1Off1LmYXtyYNiUqd5R7pmG38ZnihUwoV1wsMWwJ21vEqukcX+1CnK/u/YTE/ukU3p8H
r0tYDJy/7rvASFDlMBCGF/aDtJw5Nxi7fRl+mHrKURPdIugKzi1CZJWviRUA9pumcFyQ1ne2CTwx
nFNMToAApS8EXHv4nHNcikEDZ61/mVYDVE6vkHSHJ59f7AECPzGTCUWp0rqWQPtPRV80uFts0UWX
By+brUWkld9BnRO85TGQsNUY8hbFv5OcuyIPNEealVYG4JAc/9Rclp8SQPD5gRQFsfxg7P7mOIdN
8rPjEtkM+kg8EwhjuLEUIKYZZHAmkrGR6TGT6Bes2wJ2CYoy7CCOARaBpWE8K78v0NY25FWisS0E
IbmGn+K2IWwYzlGLCOPuXAlfcgnTxQJLP/5bRFNZ5lN0+fmd0ErvjTWxTbnCckrpVqLTLKuMZpbc
AGuKIWrTKPnroJz+/GwlLrMsZDOQvn7NhOdLnTdd4HErbC4+9+/+cAEIgMFU27BlAA4xL9jbBU7K
bHthNsqK5dr5dvEs4EK53CJhNsTf85a8/P9/FQUq2YWXFIVQYLnyg/X7Geztg1/kBVw5lhbxgJ/t
5f/Z1lr5v8eEnSFxgg+Ds4LVcUksJCbYBYv89wT5yQv7Sz4i324XRSFrR/wRNj4P09mS0Mjf8Gd5
tAXvihstfRA2rPgB/T6IJF7i2/P71NjweMn/ffg/edF/X+7G8ta5hws1r2a9/C1zOmx86CKJuIAP
1sG/26L8PhkPesFNkXsnZMKtyUaA1YMNOjYncKYIgwxqxDGOpYXJxY+a9EZbrmABLQiPv/ciHhMx
5UqP5iM5MLARshL99Quv5Nq5DcnRLk7uiVQPlw0bJ4A7MYCoHS5givmfEU9aVpGsJRzoplNJJxDj
b/1WiDi5kDDKspBdU3siS/7gd3kB5wt7iAVTJjTf7ciOyl+bQ6eINdHea5I50zyZgj+LplFCYBJj
yh6H9Ytzc9olAe9wCojHGBi+2RCACnW2UPYFSEd5OmI+QuPO2KDHf4W60eOEuPlU5zDhNv4l6uUg
l8ez8AZlF14Ew4CoSYcq3Qy/9E2Yskc6sxrnDlk0VvPjopmqbGJBDL/SrtXJ9aKz6VeuGu1hXHjf
rG1e8flAaJDwT+/Y1V6oCvJDmE4VDau/GW6GrfQFE2ZYBbM6o28JOgw+rsrkh3yPuASbNz38wQ21
m3MJextfn3T52RVIBGUKpC54LGh7ahNFsUS88I26Xb9eiPOi6sozPSGG/ydpuD7xCmwO/85j8Vgu
2tYnFioYAtDmrJiFmNHatf/wOxFYWmcJ3VQ8OKBHwyArA/JgIMNPX0YbaDZdmVI2wiPtFJlU0g8w
aDdQFJC3sBklTnXtqvhgZI/iaSQ7iaxFtiyKv5ZkS0IMFCMEalSyVGg1zJupnHlwRBZ5mHomeams
I2iceDE0SdU75BKsP7a9xJmPQdUkuwwvSAiRxiQEAsV4yXr4jfnZPYX6ABNb6MSiqfNw9ZSd4Mlt
2Cb8GfZJA2NyPLOSzfA4Fj9GfXJgogx/EY1uXO85J/iWHCdLGJon44SywA1zl0uEAfwxOWX3HEkf
7xl3yUbgJWZbrvnkfrHs4KKgrD5wvnN6wSu+5bf8gNlTN7jaNUYcHeiScpiQa7mz9e3O4blP5WZM
n/BShbEq93oV0BBxP3AJRuJNIqe5LHM5YGRQL2Ak1N5JugnJ7YyZvZhUzCLJe9rOmzz8zfdgDKRP
r+TVH7w7oMfah+w8gAc6Pg8QHzeP5hXrBSkV5G1Vzv0D9kmUqhR6u7hTXtmz/mstLeymL8OpHbDt
l/Dpu0mbbJXkVSTt6TU054K8x+UFSeX4MlLKXYxD6m4OGSupS9oGvYGayOkhDT4oUx9aIpVNp1VQ
IgLX5a0oHsCtgfPIaOfJohAmFyxtVgCLhRUkp4ysqAaHm+RVBCTrDsWSuIb4JfJJaCAvuoiTxnc2
G3ms9djaVwjmzIHhOFXs5hYEpM3wn9vXC5wJ7pbHBbLpwhZgy+urWvyLlRhr2QNncce6oeMMWRHC
Ad/QjXVTiStsRLvxxunFDeCUak7M/nsv4Kgju5DrkCdZQi7Y1no8SxlCUNr63wCcE/BXTvnJ4eXt
OWL+csexGL7A0BhIobcWnTVExOwrIxrft+Zh6HhQowT9IIcKiUwfTiypzMlaJByuck82wVSSEvGg
bhN3FyRaN2TnRUyiguHB/iCj/OeYIDuL1vLP06ZFHBX95aYvrZP7GpJyJnKKPBqLmSzl6xSar/DK
6c6ePWSCuTbFiM4IhTFhoRxAGhKSeFt4BS4NQ77NZoM3LFtLhZbueTaGZmFkm17heY7nIAtsOqlD
9uNxAP87t8TrTSp/OQn/iK/Maqpxg+23sZ5/XrG4G9MW49JUnOFE9pSwAlmIk4hwJi0EPLTR4JPk
TaxnJcm7OzXNPMLC4sWEvWk90UysjQM3hhHxN2Dxk3D+Wi0YzWL/Rma0C0hrpPA9RGf0tfnq2b5Q
k5yswiND28G0Ri7LcfAbscWzkwgFz0Fgn5k0bsDMWnLldp4UU47Hb78O4P5L7dgExHAC8Xmi0/6g
160MNl/v5V/YdATRzqDpfAfAULRoNtU6/S3Lz6GpqCyxYKbWbLAVkBRA3BQEJBEz07IeqI7e4LGs
liAs0R14PJxv8ihHd/qLGXaRESl4+Bk2wQICPRp8htfBPYItzb1x0UpB6P8SiUBEL4feHOJtZhz4
d2azTYLHuB6jE8EJAhccRwQ9xRjCelGaQC45eHf7NYFoAtWC7fWcKLHmVfIAALnhLeB+VpX7cB8B
VHT7Zvz9LdkI3IpdHwwfsE0nh3NDXS1h7RADe3DgR1q4zzFxNPcMaYCW/9aa2EpBY9/BfJX8FmUH
Fr1UKqzkGtmSe//lLCQS4uBBu+dJ3IC5Cuy0T8cwVkxI0eK7iltq/rGo3ulUsv4vcmjQ0FGKL3Xu
iwnxCiL1+lr8fJIEbcDQY6P1I9EToKMr7hkoQjhivroBKNp2NvNuIj3fKaSVwTc5L1F/CM+hSH1U
9pV+Pzi4XtENgRT9MFMN6Ff7EI37QYvqhvMjqINZirwl5l/iU1GNyc/sanGiYLn8HejyT4DUzABl
Ede6LqIvnTuoqBsx2YbDwNXvUCEnPMwFLQApdSR6DTa5JRZbwjfuJs+1ePzx6Xfz3Wg32u8EXVyV
mzVzCrXYemgotTOOgw2z2IGSvBE0iRSvlX/TC5xWTD+wMeCOr1lF9CGHCCmFj5KmLs2tdsaI64sT
wAyRhl/HJKPfSlZFToBbIR5TLwdCePAk94duz4AZhW5EO1xyoRoCAmG3VwVqvl98aOuzsD4TbTUr
rkEnb6Vt4oUsy2tyY0o6bv7hCY4gu/BBAywV2frgh/6kSJSOlKgWaNit0/Iks/GxhSIi5EviQH+T
r7IgkI7GvsAqgjYNhwpHh06vdruqaeu96eaxz2MEGujVSp5ZeZscJQM6tKVSYqaLTPigm/yPpPPq
VVwJgvAvQiKHV4dxBmMyL+iQc86/fr9itdLevScYezzTobq6WtW2bSByGMdzHeT8m0vzBOWOaE6v
MaJUzBmn4TZ+MK1UBR4KLYF44TQYpudCRI9hZTRx53M4XidGmq5j2I2u0P+f5BQ0Rfc7vxDdpd8O
ZGlGoKpcCzF0RWltPo9A/si85SsZB4bRJgwLt8wFpL6AH93Hk0S4tDYCvSux/hSPqWy3RqAViSxO
CAic5xqlpWUDRsVjCNAg545IgBlLKcd5aJMqs6DMm/b0k4JTwTSrNuOop2QpaQOa6z28GUrtyRMq
+Y12JNi8TKmwgHH3FhaYzCTP0a86zL32PEnAIAPK19GoQCN19xuV+bb0Ird4jgxabZ68iTh/sPjx
aosvAiuQbvcklm15dI1qE8aY3qe7ZO0UOOdE6kQ/+UQPwZBTXOzaaXkThCog+F+J9cBGPgyQpmoe
oYjCfO2gHu/khwmAqBJSByG1WmQzmLiUljc//kcB3nSZB1DTkpQo1QPNeBEzE1uZboAmYQQEBJpx
reKMSQ0MuZ5tAv2GtOkR/w1y0FlWgF/LG/0VD/J0FDhsfr3+IzwzzHqnCNtMx13jWR5twHFlXBp/
8YLfkNZCPpGfOCQrAAx4OD8XD1YE9IGEh7OFw4+0DRPcBkSLzU9TygGvphL1ceIALVC/uPyE5BJD
sI0Auee6mkee69MriNlsFdtClzXbNGGDElCTISOSLGANp4B7472vuMPUDauDPf36u7QHBMeNpRmp
phfHzb9y/PeAjoLmKrIj8OtpxokRazTv8AzLZw8Wp4oTG1JtopK54gNmW7o3EdJHI+XDRCdNq0d4
CkkmYSMK3qpgoIpuOX2cMySaoEkx/ZMIkrbvrjLXLZ78xPurO5WDpWANIJA9giNGBmXBujH8xnkc
6ZNZYPxaU+wDg/mIBTUMd+t8FodwOv2PcEjfRLUSaajrkrgnAhREPQ5cEuoN8fDXWtxG+c6bPO1g
d6Fioc/jPRhaLeCcYuZAOqcvn0pjNIySpEX0gEcU4gUq0AJbMFAnYF7Q0LiEICgeDJxj54PgpnTg
KfZ9VtgAyM7Rh3BXVWcI90QPjAjta4g3RThGZkgOx1tT4C3C+qOT+PcNtautmdqkUj4UwjrSRUXs
gUbf3UHaNZopx+hwRN7cPLV62QPsRKxhJMQDWbUHhxou36T3pb51dT7kanQKG4wTpqtK//CW8SU5
g+gBmRzMTwjBL+tFK3zdlYIodDZGQEjUBy51R+K6yAzQUsy8k4+nRzpFu8EpqnUnMNm33i3SH5Ex
pIILhSV5+JMMvw6P/E2Kj8RQbV4XMRKr9bOL+M4qoxF1R6Ii7nem3rCRRqSUHT5qWMwS0L8QdjFw
v78JtlBs9nG5DT/aVBFP0e6jpYZACMLrOj4O8x4UWlirsrkkF34kksMdMKrUesLPRc3aI9mAKC1B
Eq06WuVWFYheAduNgrhD/duZwwIwQg2wxPyumqn1ff1fNMw393GfOrxb7aF3pr5pcuF5G3lOpTFI
jtm8acw3v4jdsonifgnSL/5AdWIbICrFJZ0I4TEIHBZzEU5uf+igti50bJyotY5XelXnOb+Kxhen
A+6tqkMq9QhrI79k4g9FlgaMZyXH8nNTQWygdLAgUyV/jV+MTh+Seh9FzJCMGzuDnaQCgxD7OrWd
9RzSNBWriYc1isp9sExwuvFQ1X7HMUhN1WyPqPsHPio0U8yOEWdU9R7kSFMGp90HSJRg8inQ+blD
gIv14u9fVbMQEXuObzvGrKN6xLgV5K1+Fa28jTQf+dMQeuSrT/4bP1vE5yj8YFkBq7gNOUEgPh3Y
BqaavjnnPdgqJrC6hKo5UF2cDKgMc3x71Cvd++AeFbBhOBUwLo6+kpETJuJNAeLgoq7aQd3GIf4l
DpNQWqVZDMQdI4LoSYd3501g15FIFrslEj1p8rIAs+KDjiX83hni2YLQRa2uc5BIAEuZXIaP1dwV
LgLCrYVWNQHJDDsYp3ulkjlcmvDeVMG29M1IJf1VG1khD1krfn+2sU/D4vxOqRoLhf9j4Bd+oEWV
10N7jpBa4CjAQSTkHaY1ITqyQf6xI+k/Ze30pFlnqjaMtY7W4HMPrlwiCTBUBRnGtu2cxtsOY2mj
KqIVaRz2ELiwXJxPwwXjqAZMGyNIb7rSr3bUZSpxlk7d7iP4UefWGTS7QMwdO4rrQJapFhUXG8Zx
V53/83JGI8J8/un2EBZVhPChJ572YFZZk3RJnF7EOH3ECTr5EE/AZUrxm6PwwCSoRvki78Rsj4hD
eGsgthEgJEtUTzdJOpOlzrk1+nMqKGXSKDyDOyp8Biyau9rYKwKQDbN1v77eCfUd8vqn/aJHBv0N
lOQQqLTIOrmKnWoeQQwZ2VzwT/hECv0SZlOXwx2jAccElBySyAPFEQbiuO9RMbmPqj2MBuQI2hyc
ZEK9MHsLqKHre9WEFLZsyB/aqAAadZzJb9C0YQ4ddCTh3ohtg1qcQK4OhA54MY9BPaukD/rnjzTg
0JYBtbIMpWqdbPmzMZMmv8XIqS9uUi7iy9GB0/cd0VoeESqWAnh4eB/xkhSVX52odxqhf7xEx6L/
v5mjJqEysYEIZOBtMQZ60iNjgeuAiBkneimlQtEmUHmB1SBqxsvLMwQW0Bdc6NIukYRgLEDoNMdW
zmubVNLaqN5UOy1NA7iyCQydH0gr68J4WLvYz2H7MLrYuZo1nR7No0dNn4CdmkK/MVTwXYZ3AYLH
xclZwkqn0jqSchEm9Nu0vNlztXKfsWw064n8f6dJj7w7eAJ2IcNypB2FSXT0Uw6TJ4a3T7ONde19
LDrd6XBAtbxDuxNvEv+EG3vLr7UJ5S2EDhp0+6N8hFtSV3Adb3TlPUo9SGw54m7UlhEdHovJD2PR
X48LL9xXBULsUvx+VGYTMTdy9PiXyZ54FWt8HQxGyI2oHDFrBSl0PkVCCyswzfkv223Cy0RoFXGF
KgozlbTubgClHPIhnM7gDcsWwTzIsQc67cgB/Ly1lFwNrOsV/GtuGfKsRHZygWRQcsHHR0+ff0ni
YctmW4/X4YOxROa6qMKGRHNXa7IPv70/VN9d9CD4JRISceekT6K3RkDiqyeWngS1o10iEdNuIeS0
5sVnz+MvGkxRfppNny4XSPXgRS8XcqdZDyVRF3wDLE2P1MI/pxWziS6oizEqGXhz418hS+yiGsWr
ILehogz7gjmwp+zlyVm9YSQU4h3Dtxuy5l4JMdFKvIpg11A+VuryaD/Td2enemUI+AP3RVHdjRmI
tSjfq8QUj0iVGU/76DdmY9UqVOuTVFsBXwn5H8IaR/nH9oFBhwbaZ1lmhzRJo2EPMQcCILvzOnj7
mLSvJObhsXtqFuFHYVusL7qiHwr9NRqIG+L0voe5gjyjBuaChuV1sbrH9FV28k/KlODkgcYsaWWf
FoVdfw06AQAhe/Fxj/Arih8+4xzvLvg9MmUWEpFXc4bnCV3BAJyCU6z8Czq2UKPQ0YBlRBXCpXOo
W05KHWhoGgVP6xwNcT8m66xGEA3FuuZTW4G1M7lkxXPKTGYGPTnVinkj9UhA9AhhfNXsOyokZfde
8yvIg7Lny+ggmdoa4QBUzN3cCaddenh1utOs+stprJ1y70PzANZq510hUl3cGzIIK/tJpyNKE53c
s38nP647xU36rCQU8yv3ZuH4Q4AOuORyTuM+7Wp6nAKuOw0go+r8C2DYnXTzozfn/430aD14+kT6
z8G6k8vedMLTCTpWFXfXLkWvpOI/khrNmLg6mAPHDpmifQfMC4w1SL1JPCML0FTOGfnUhlhAIC2w
Fv7gTt1FMzDLsAmp1lG9oTeR1O1m2F+BcgrV8C52V6VFANxy8F2bchcsbEumkGvik8udT0saHFcX
57aPNvnoDqYMwidKOb7tiNNHrb85MdJIreGGbo6E0JqDmRQEpWNa2Xv0tcoNLva4IaYKyx9Cd9Vt
1wOVeBuqQFdfRClonI7KW+9+BwlCeK/gdydUVkbvr0MNondLWP8t7rwxuMLJx1J/FmRLkBpQr/7F
Y0REZNGVpup/SpfXzpm+lSZ3wYz7PyF0ui00TQ4YFdQ8yOIKbaSY4ke8ZjgRowlWAU3k2dMi+pg4
5XkNpnwpKVyZuGMxePVmLXixPdBDsEHbm6Vk+KsERVkQnjJPQ7kacR7Guk4YZ19cvHpy2yvSKEI0
1sd9jDZ2KdG0jUMwmA0G9IIgsLdJ6fD4K4Tp3RqAtKLRMyqTninI5EbeFlVTbEvFKqx/mRz5KUx/
NLGOGPTlBiEy+BFeAXeDui0Yarrpnaf3ARWtkXQyBadBRPjgklLh9hOzXQ6wvHb2PyGEOkB4oxgR
xF+FImbVcb13+wsgUHW47qLmfrMy4mNw1kA3BsqC0XPYeTMCqZcZnP13topLZL7MTfu7vKwc6mMz
2kHNIb45Ak1yi5W3HdTcA7sG0D+eFQPGPUy61S47+Nu03JB6qOd6QQssjwrXiv01mStGrSOKxFXd
J4QfeqXPvMIi4ati3E/KeOhh7q+SXFHNKGUTs6eh2XJZvxNkpQKDQCYtglEkkvp3lxlDV3fdfKL+
tReMQU8J+hj0zM++Pki/0LC3U/8wQ4Dhr2Qd2y5mimrMw6UD7xio+Qta6Yd6nDIR9iEam9OpmYr6
EFCupqiH2mwL/FUyuXAB3CdsAxSynaJ7b3XJlKct4ljCFqYF4fVXGmYN2SSkEYFsSYbtsQSEJAMG
oyzTlAudk3DiQ4JDnYMYRwJbNFUg01tVsxjA6Ic4owqDoYTqZHLwRVZ7wuD6Yhzpu3LQV6CFrldq
0bfmVAimPCDhGFKDhLLoJsA298nSNFyuv+ap/AN0d0Rur/4DD8FTjB09qzge4jNUE2rHgK5dtuSO
VyOER/s7w3p0fyiECv3VQNDau25RuCF2927JkV43jme4a69NYVCbOIVpITolR3YzciF8h6vsEYe9
JfvWkeLgqY3+K19D+5EUStu3ERV7tIFQ24UyVMCJigFTi0SKhB0gQ/JGj97mf8BQrGCxYWSdSiNY
tCa6KxNH9SlElhEP8NA18QYIBCMAQjvtpseB/iEqr3RArnIEnoKaFcYAVXQnM5KZ+cAOHfReufW8
Ion1Zj7bTVIEsxoCXAUpZDh/aGOAERX9+8766ajYdV9yKhdEAADd0NOxmC6CNGRY4jcOwRG+56PJ
nuHWF3wAhgBlwBHfY/Zop+E9YvRBqp0KwYf4/XkiybsaEpASX9bJHYq9d3ykmoPVzArYqnznaUs/
jptxKdNRY2JKegJxUCn9PgYjGEbtiQtKC+DdiYhlSco/jO79AQscLJy4ygVK0X/NuNwaVAtWE/SI
/Ew1DA9hL4a70Hd0ihELYJ0AAl/oI32RrDNXq0nxGfEvRG3qjpelDxNQEWZAfQKKwPZmkzeB6wGe
YDRyRsZbGIIlI3ptHd3yLycOllbdq4Dz1FD3togiNrAik8mPjMgGPHGzb5CS50xs59UfGPFqKWVG
yTQL2lF1TwVg/qYQJJAnR/uLZh5QkSCibCupQzSyI1CqQr+5qPq5OMpxyiRe2uhs4QNW+HfED9wi
JStUCpx8879kpKj89IZ5y7V7fttMgj0YCMYrw78Q+UC0aynA63S3HGT9lxgOq/2L/1tv8/8h7gEQ
h4IlmNKsjIr6FeqDoBNiU8JTy2RokqJLRL8PKrP/VkQMuivlTMo+U8Dc4jJPrsibC/M/pExA3R47
oiIxy/p1RGgYE6WJ133gehCwqIj/Z7HBS/rxYVkjEhCQSBWWpSkgrqghde5Ofx8ixIUDPwTRJ7VQ
TsDytxCfE4hIzRdku5giPIarOCKoQ5mYOAZwwp39DhW4Q4j7xBAILHy04TAS0ALtnAMhN1NAkaCV
8M+qxRNBkLlYUDZfkKXV/lMwkGM+4FqQNilgJaBOEW3NvJc1Xb67u9WvSoIRuQDaLtS2okyIPGh4
6f/umtSPNwfAqO4ox9l3D1nR1qUSomOTnAP4ao/sZreCZyTez38uBkiN0NCpiqLQf3C+XbCRk5dR
j3Uzr4y1K6ecBGp/SZcZ6pnwGJwZpb0g0y9RoOIXyb2jRtSABym7SaLA31P4GvquiEl1J0fZG34b
cpdV6718k9CznCVrg6det75YxkN7F+7Gp3aNf99gGtM7XaODCci1DrFO9EoC54g1Q71PrJ4ac4cr
wVwiO+WM2An3a/q0tNsvCtXYb7iR4GzsRj/q8/wBMancqheMxQCnKkw9uQGQ0XA/z0xxuCj6Ypmv
7fEbRsN4Anc2/3dpntNVZLqZV2vieC1X2idcFRFWFGPw75hWzRNstxFe4QNRuXv/WfGd0sNuAaWk
DjFlFUjw8OoKHqlaBGBucxCnmGFFfiXmzp8ScGmnBctVaTEVrRtFrQ9bfnwP2NNDCsXIkrHlx+ME
jn7CzHac0NtvZPpv14CrwY+Ay63DsMKivCl4MSmhMuQ5IOVQ1MnuEZZt7Qg5H79or3jHvCBKBkF3
24Hsaqi6W2zOXbN1T1Uxg84dNMQqHHdPHiiggbYUwBe5CGhUOe1JFUDSA7caYti/vL7SIMGi/YG+
DjrMaCIJ3/T0/CrnUR7RFr+j0V3YCwZSKe1dl+myVEc7c6yiqA0gTqoBbIu4Ll68iFM/BzoYq0xZ
VGV2pREKjDMP7CH4W8WwlYBg5dLk84Yjy5gB6Oxy4j9Agh5LdiYV/W6uyTqsbSwK8wNZ8sUCt4fQ
UROVWGsBEYsSQTOXEXTjXliu1+LeuYxzbMZNW3DiHm5czYdasYmmKE4ghVEgbWxQcgRuZX2/INmT
v/4+psWpiA7ujjoIdhTOWR4j/Vy59xWhydkpJlcQDs42PiLBtBSmsBSPZLQbqy4cl4hGxqIG1/8/
H2hPrVWJeJmxGz9kRUZM1QCk1Vl5lMExIuix5d2NT759HD2yTdQFBmQr07lAtrAdivZ5Z6j2nDCC
PJ0BIN/4Htxo0LDOAG/EcGioq9KGc8U5n5S6/DiM4nORDUI6jRksFbyazw6uEaL2Lc9J34803eCQ
yczRgMHOGMOiJ459tH8XW7kQC6jstI4q0G080WRE28IsqI47HQuClvtbi3QkispkXATkZxYzzyji
P01MFvmqKrZ5pqhc4wtRRaCHri/xlJkWStXvZ4nWy20Rhx+1ozn6eB02ldnb7Tl8wIdLn+FKqRXH
kVPPE8Kj5Fa1WVY093DC8CErH87utMCbpEfm7X9REF14FddbLSpZdoyIpZiW4V6pRO68I31kejKH
FFVxH1gkFWtonQGniGvImNFeQ3m82IP7uyJEprLvQ/+BoAELDaLRFLR2Ywo0uI1klxq2Iq41CsTt
Wk+DQseF9myWca+ZRc92cbhtbrqK65uSC/6r9Or+GYEoCi4fq1Oxy2DUGjOaQnDWfxSofEx1SE89
8Qu4NLKMFApJ3piwyxztWzyiwIcgGFkD3fAIKoDLetv+imyB4X1uKWkcnTqTpoIyHTwFL9d+OQh1
2QXGKz77o69dqyDv9AjcP0DvE9pOn4ZFGHQe5OwZKXg4Q/qv6px98kdCUvJPKemdjnYqrpUIkVEd
YpabUomd+CK5so5Nfu0dzhTHmenHlW88R9/4BaHGrd/ooFnRfoBYbkT8JOZOVAHW62I1qLsQ56xd
CdpIwwYRHVXOgyIO/+QW0jqIkM4cB44QT5XkVVYZntCw9sVyKP4PQ6xyT/TXakoUZx1JCSe81O6U
Zh5TcJJ1V/OdlrS9WrtA8e/Tk5Yvrujk0lFHqFDsR0477Gx9YGfguWQZ3tI31mXt9zYGEUf1YqjZ
Yud+kp0/PXfHtMnDIqLl0D5wWwCYK/QYb4wbzM9y7X2fJA3pwydYH1Mno1K6dSljP1q7zrm37eHl
3rTC0TQckHSc61Yu27kGyiGhBMTzRrOFYh2B14eD1iL+xGdn3W7iU84ApZzPmVIiEYp2D6339nAS
KvaZt1EBr0KSt4605SuOoKkC4wxzk4aBIYxcyCcMBxZe+jXrlBXltP1nLCTj6YaPmMTZ05nC9CJT
J+T9DRipWI44vSe7psIN3H58OFwN7BquWPx2nR4IATQ/0TADubM1hWxJtWE6ZGXz3jDhUMHKrAeb
BTba9rybmdUIwqpOSgKhnJaRGDgq4isSzpUFQAnPkzjt9LK8it44dlZuSzxVoix6IKGwSeweIlfp
V1TS2ItW4nzav7IfRDgCJcIe9IYH2z/K+sqbxL/GZ46HjU6ZLUOXWIGQQY73xigBnMFQgc9/MFmC
K6+wPr6bag+3tOsPyZeJhZwAzWMVqLqkekwU2v7M7wMeRoFdnqORhuhw3617kzaBwExUPZUWueMx
aYQoHHABfXkyWeRp2a5xUfB7tuiN599VFFrqQYshmQ5V0y4Vi5U/rTG24ceFYj6C8o9c64oLL4eT
NpDmg3FKVORI9vPh8UYT4wuQmyMEExNOlJTAgnY/WtEv9h4O4dwG3oCzvlgEUwjZvKIXZyDfHibj
oJUB5sACCXK9NLW8rBWw6jQLqWmNvrE/nDe1Y3iew1bR5TZ2qLloySpEX6eNXT8Qdjxu5k5b3G8l
/9SUqeLo4a+kSVX/GXUf26FI8duGAqnhuNoFBRp5b9LbQrAjZeJ0OEzfIfShqzLOJeCDKq8i/ExV
ZGK3b4w3xIF8k2JSTk7uatnw+8eYRF/U5yPV53UwYYzah7q76hk5WsRpTaYdvTSicEz5GLvR6KB+
7q0hEzkVCvwx9egntSkKMkW8TqmjSwE3i+eK3FKDxmwnIXwDkHKTVgALuVnfWrD0lL5T61y5bNIp
SguDa4fdYarLTVagIxwZCD8fkyNLHHwd5tCOfWDsmcuALkQ92y8IR4Xez3cMut3ZsdW8dSeoz4WI
XJKhoRndQnUMyY/7eG1duiW0UHYjTWp4RYgSX+3e6GOaYdV/tSo2v+Ix5nNlIzGSN0/NxnaveJwb
dGCjEbNN1P1KKLOQ8s37pChK1oSRuO1b9JiWWDsqEFYPhdkrglOSslI98W/NXAqfcK8RbMzOaOD3
vmIh2QC/xEy4IlORpeWJNCKWdXQINHxbEkagYxXPHfX+9OzMB0xfd8vvPFonU0cBlKuiQWMtn9RU
Om/m2TrMZes0UnTeGTvR6Ug+81phZAIjTUeQlAjUw5AvLV45Kbb4tP/RSG53rqE+FkkaLnZtu3Ur
rSUwYQpulR/hj58bTTJJ+/ZfNpaLCOeDnW2wo3Q+Rdf4gFIxWVSiuHB/qHi5FwrjQsvUAPNoAy+Y
J7GsWiKpdJD7JWPaxulFeFMYIPgY32wH4gBVWEZZoldzZhY58Ypzt89Xm6nrC+Ll0TpkxJwn9eQc
Wl6dEEwiHqFicgo23TdVC+cjYSqHxf9Ym9YddZY7TgrxQVTF9kjwKXUUKCAi2g2hBsqdVwqzppiB
hFHJ2yOh/MFGx2uvDWPNJaXSDGOnav5YlI95AyJeUS8vdh6M9FJZ/BSU92bU/AuPUCu+7orpumsf
ka1u3dzSA+cGoS9gdCEoiPygq2ulIOQzsqh8txgjRMON8rwXqgRbcgGKqw7ukDrvXz2qmt/3mXGN
ELdmYfCmkOLq/P2FPaZZ87YlUPMa5IJNZ9lmgGefhJGk5EecqJCCRC+Isy8bHKhEn/+ZgimCB4gS
IGHADDxKdBpcfGV0WijqDlvKNJm+6DBvM29epGqAuELGGPQ+CsO/IvNNRIi6U5VjdzOLJodkTH3F
WmscDHVbmuWJc/myeNx5/4jSKnqeVe8Mbmh4UCKHo4UYm0q3OFDUHFgaUnhhNeT0Ui78cDKYLaQZ
nnXz7T+6yGnelKWg2TqJOJQND9ipw+X5gDaCD+JikkwUGb9Q9urjW1gKEHAODiSa0cWEtxsXk6pO
iYPMOwSyu2aHtGwQ0jR3oo19WGTs8VGj0FFyqEY7p1BmqJa9MdqHlRGZ7scrBJ/sQYmhh9gHVV+m
7wzOSJQu+33lm7S0E0Czex2bgZUOUJwSYn+5ZrHyHH5erEtRUyeV4maHI3dkqCvaa6gr2oBKlCVw
Ua06Db/jLS+jsKCIVreYDMnMmLNNQXftQktS2fYRMe1YkltSzEV6lGHQJVfmowi47Dz73/6Vpe8x
13rtl5CDqjIznS0Yor0KMs5OZoyNjyW1Ie8yJnbb5lH8vF5ax9eG2pg7s9OvlEzz3O2FdfrDdOGU
HIzab79xs+BhuWDvoffEDkXt4uUvP/QYEZYlKK/zsL8xPEevw9x1n7v/RDw7KnLsGiaLosCBHjzy
tHs7xOa54RoJU5ilSGu3IyYG8mh9gkpwXUqydTfKZ/gPlj2iTu38OieYwcZepvFTAhyI9vm8rrMN
32B8w5o/0kLy6OTryNRBgOj0Csx0f9PcwttFfqnCdHj3QKPBiR9lTGsIqTHEQigr99ChKw7Qapfd
Dq+ylJLBmx8GdSzBq+TX0nVv0rxMTze7guQote9bQd9BXx9LfJh90MzipSMo9fSYOP9h6u6R0vzd
q8L1sdeoVaFgH29xJ677ZzO2+2qDJEKkojAOK/wHVKqED42Yg6AQml1iVeb5Jvod88dgVbcQng7D
zmPAiTM+hwQt04RBnQiqYbYQ+HjYjE2kjGdIDaIlPuBuryBi9ToXc7UvrbBuQsSjwwMO5J2gvLUS
A9LVjGrpoS6wQNEBEVxea51bIKN4aY4Jh/yC+BOq+nJcqFBzaPzjDm/GTS7WYS0VeeZdwcDOV9zd
Bom+MvqKAcxA9jskucqICP64YI/jBuHb4XjBVHnXyKIEqMNAlANBZYP61P1cdJMmLAlye2tvzdBI
dGWKSSM+ITmVM1KyUX/bOhaBGDpov4/+6gMbgqQ+ULlNQAKMAvHvB5/HjK+1CXPp0nD6kAVnfdU9
VsxKdypFMJNy8qI77uK3/xMjxAvg6Vjk16AWlDj//Vy0GTgXZo2jTWW1i8DCu+VTNXHsDhvHhnut
GZoEA98hRfN8eN3AX663AdsPlhmPCZRdes8Bc+iAf9IGUEMdSUmDlGVg9GEQla8RwQiOPkDEJu4C
lGhXBXxIYpNyELOA75R4HInr3cX1Z05pMESp370t36bcJvfndvqFgIO0+vugVUCkbj7LpE8JoBkB
nYhQWA73KLQ1IX8zvSwBSGR8bgvZU6nT1u3vqHTmhWi3Yxi0k3PpUj1uy3ZblL8L5D/INym6h03g
PrysvxTXgs0DPwZyYf/CUVlNo3zbgW+ytZHbpH2xHFZRaxr27waKTwMN1jaiP/SpM0TH49QT4JJT
tGgPTsUxu7oWJV6aJuAUgVpLjRVzwBtyiVAh8YUKSZnP60alFgkZc8yHsFMtuvZaVZLbJOmLekJ6
kxDpJ4ys9iNUIIYkDwBcoJEWStUWeQj1Z5XMW4bM2DHUpdVlRE5C3IzQAjsj2KeazUfybTPk4hxT
S0FRFCsxmi/7/FKSdK1ZkBnWGWmHfnHJz/JGYQR/QqwrfTIYM/FmoA05+CnwfgaUmilRv/qH1UQ2
1GezYxBI4k+NGUModreGZwodBPeg40adx+A7yI0gYQFR0OF+0GaE/UzTNKAcBGqL2MLlybkuxZeN
nXlkiPLbZcvF4MazNakjGMzWtErxWI2EE49Ob7on6FFExIA6TLtmsZ1fTEdP+j53DX7eJqhlzdLM
0HF433AT2wBRF4Rd+MnJ2DHAUd4qU8dzvw8hSIC82LCSxAKdFurpwPJWMoheUSRMix0s0G7I+hR+
y0o68gnF6RWN+oyejl7Uhx0TtXMjXuLFrQP+ln8cNVaEZzWGNIqtk7C8fj+h68XrIs/sDNlhO2uc
zSx0Epw5L9+0LO6dj3n16cFWqPoMxrd+gQvQQdvvlwIVELaoln1szs5bw4+MoSIIQpQZJ+Ggvmcg
lOTAnne0mHnAhyMrLM0uSSMEHvHg3bJakEbFISNtayLk5VIYsCgQunR+8ULU67nxi24r2IEfl10p
XKktVH1rQsvqKtg93IQOLTMmioAcFAWwH6bKkR4k1VdiY3Y5G79BSYGdL6tBkLzChUXrYAhnljsw
+MeL7yRRMj3BTaVrjIwKlDJGL8D7+taAnQ8XvwBLg9G4AXV02CP0+GdpFqgtlQLJ2um2Sk73iG4A
BVM46Q09Z6vuiflNLQ6I3bnAOvQwPF1VgtdGHwQZHDzRs5ru34wMLty4AaVNpM2JKh1AWLW1i1Hx
9sEkYC1OVc9QMy8UlJYxtDZTmqCF3TVCSnLowyZAwXtjAcpZHrcBhb2nzq2AiXCdDlXOLX11VbvL
f55UNKg7IU7NGehaKMXH2drhlCTKUUiQNSD3OV0bxlQsNjZx9z0MGjS3tWi1YuwQmP7RuXaoQSTB
bUGLq8eFKdl3x9NAcKlw0jUUCdMFeuAjeEhWMYO6wpPyx/Aw44R41mlDkN+EWRY3yf0tu+wzKmlg
USswwk8XGQMmx2//VyAHXAbfGeObIvy9E5mpWWRfdMqJHGx3b7m+a7EcvLRsICV57zioO6tew71t
nSpTIt0ndNC6UwbeydFf9PQ3PfoOPV7IBAOHBWO1uobCIfi3hIQaURfmBYceQys7mQ0IuqwCTYA0
miGupGazLpIHhhIV5oT3Cdb0DvajU6bKK9N7qk2wD2MAiOiPbx2aZPBgQw7RK80yX9+gosW4AgJG
gtnfGK228MlWqzRV84GK/BrTmjGlDvkjyxNx+utMpWmSXONVVgyFepNBhlGNMSVRW3mdfCqMgz0S
hIBn/ULKtMA1gJyy0V8qveoAJgC0yyTgFR+2iOJBQNUp8NymZUHPewMxclydiBhkSRHMjHNWVyIb
wDdebDMc9eCCC0Jw4dC7cAOyoDulOovhe9j990wkxCgBJHwOknKbc09NCtIsOwPgh34U/D0/zdfL
bhC4MbAGC6PKJ+QG7LbTZ1/DrXF5nyKIo8JBLRGmT9XyPLbCCq9B+aO7aiP+1OFUgs5wRTSLnMjv
+JR33hwPePZ4YKcd6RtRn523aLgUvOCgULhkI/PTa1X45cRIuDGHFO/UhS0T8I02GPoNpbVHcuzQ
mBopjvd/3jGh7OLFDBfDatALzoGPONFom4ggIR/JdtqA1e7oSMQ8PUAwwaNxxOz1Ked3ynsUNV70
96naFnculARsmmW5f4hX7FtAiAFGoAs3mxdFj2oJirLKHwugsWA6NfTVmWnA1l1cfezs+EbdCrK8
M5y3sf08kYMCw84FhKQIkOJrAfDMFB/KSrD6dB44NUtImCpzmKgTIBevNiaCgOvBvTT4OOyqODZ3
dqnPVh3jtbOylQaURLwsJv+wSUeygCeKAjol1dkCXdNBZcLiGnCwfA5P2QNJ21iLGYAQW8ywFLVW
wnOpZMyyJhCdiXPpXsYcYNQSqlh6j20CDy2Smm8pgkzYeSOLFfDQeLUCEEnK61SKLH6Wt4CLRhDm
7aNysXVQCbMwoLqNGDHhEspmL7qi1zwP3RoU7cFYKLRkCyu2Yqgu1CkC+thEgIQjWMcoD7T1eBNd
qCFp9vWpbcHooj8cfH8GaR8LjG4KyHLZZlODMlmsgwE+7d48Xq5KX10xCrAd+Jtl5LCIJLktJCro
D57R2MpIcXZtxRoaQhL2PMImazt5O+zre4TuLAUvNh3a6RwTIsAqYojOmAYGgHriNF5vFfuAY7I4
OC1WMZ8BEIosIn0f3KJI/Rh5M74Le+8nZsyCwQxildgvWRrwdvYdbAAxdhuEGb5sCK+HqIjJwniY
DrohUM72EYw5uuR4OtqckKXsRKQr0a4pSNmKwQw90JlgTKPTUAg8xW+1jli8NJOwR4WFj6Wzgj8y
hKkrrHrq4RDwi4qJo6GeRAB/i3CNHytTZSeCJcpNTBocTRYssjSOLaOKQM53ANoRse+jkpN0efUO
KqA0inNwMs+1ephnvKsBoueG1OgG7h2urBYkDUPLwtrIa7cCKkbeJuG3YpwS295NQZXswYivPLkU
U1KhxHEQMrB2eDwZtXv+tQuPnR19j2x4TibSbqr8K3zBZ1bYO0nEQAVgYJQsUcfVofHtnsb5QFZJ
5pHBPTI9WruPvc93Q6WwHTJ7l4k6bcz2NhibKW8XDQ5q6oKpHQK0SGQmTDQPQ4VigxGhYKSI7qmf
WrlT7gcrgflgGxF56lTAze0ig8LUFk6uYc0UKcjqTXkVi4A3wJal4kHzjeKEW6L4fYo16HoLd8A3
EMLhJQHs2FcPmV4HXJAEM7RdnWx3ZEPBYtn+3Bg2J13veH2Wia9hGpIE48JNiLvB/lDrXbqghETc
48DS5cOYqn2F+Otvh9M8XUgq3sphsTGxqgG1E4hvPUqiPeysZDTUEe65f3o5mCiixDfuFuLgOGKx
0RBMugRecCmwXl72HBAt9qZjEHh8zDjAVLGjupwJPDCCUsSf7BfXZo4Rzg6bFUxhNrC52ExsSlb2
94YwwAE3o5+k2IlZZANv2uwJYuMJgdt7IEuPY6KpRlRjlcxxKTeMF8lTi7Vm9/1ElcIFxn1jL5iC
dLVdyKAsitKng6i7OZySneVsqEALK4Pjh6IIaiN4vwcSDRz+3iHJtAI379DuXsKX1ypS1FCDOBIC
OjkF/oyRvOLQJYho46ZsWHNsQQwOeDILAR+IfXHBCIyDBUTUgp3eiGI9zgVyC1jkwGL/n61BgM9I
mJgJVQbxwYAV6XCRFu8St8HxZI2IU/AEBjuvvSZSAfmDnLeUoWRwrcyAVbeIjVH8TFokEMTYbI66
YlIoXLwpTImAR64HkQYLhKdGCUgxBhtVM4N4EQ6egxl/XZbOY9cT6rGZCBApvl8DBFOmJQS0eDI2
ADaUR+c8IG/GByjln6oES3yiM4HqRYk9qamVUb+NFjCIOU6IAIK/McRDgjtjQfH5eVG2jJgBL44c
pSYvHyoiwMmsoVYi+/QmmsORQlpGJ6rG8irmKLEwCspwEl0K/UTOWYDVgi2z8eGvUqpN+pQLCQWV
GDK4kP5TgoYhIxmwEiy4coOWGZpgS1s6Wp4r5UsJuN0tmudYbsKTcN9RvAICuISZ4GA1ySA4NRwD
k6MRtgvRZu1QcnRDN6srxXLtjh9azAqHypndDNfdeOqVho7gfUQkpnJe54Ud/Yx7bTRV6mQN8Z2T
mPilO0mDymAqShP+bGWN710Rc+E+rOf0SZBSI/lCu4EIueWQzaf9Jg4TMS9ZqNoSK9wgL1SQ7ZIn
xQ2RWj56UzaT4ywFdFEdAQPpJ0VK75FDnJBjdhpWmuShg/1Jn4iw60lsihchXtzj0aBD8qUzEX/R
4bxz15lEvzKyRgios7rDXs4bi97mi0Pb2sKL0zcXIZGJEWRhBqyXx8lgAUV6wGdgtapxiknhgJMZ
eeyyxd2fLWYDLzdGuJZacR76KW5L5FiY+5QH6Tx488OEAcyBoDyBy6STAboPGaQIuMj+hSUs69mU
6shgYwdg06TTKakTWmzTVlIPeWatbC1ifyZj6Z+phEuz9jce1/zphU33QbzoTgOMRALJaseXvxKb
b4xGgQZtcGCQWyX9luIqezXUTPrcTJq3H0grB3yvM8cLst2TFQwj+DC7jBaOEr+PhIWjNuArcpx8
9raboAIy8aBqq65LfsXrmtiAAVTnPG1Ap72EoNlOLk19FoEEluBq2w4Cw+285ZA/I+EAo1qcyy4n
d0hUAeZDY3C6nFPsw1sTKSVDTiCRXecfS2e2nLi2BNEvIgIQIHjVLIEYxGheCAuDEPMkpq8/K+kT
vve0240ZpL1rV2VlZRKeBsRuqgQRkjSPeuxLEaLBGF4KgkDyJ7aAk0qOpYe26cUmX0epg+pIL88B
WFPPmNWNUkwvnZO4K/MU6MdoVAx1rcUnZgjNoQgh1UNOJknInenj4aVZhJikQ9fFQpB0hyBAVIlV
78RgqAH1DvuKU5a3zZKdATjNRVAQcoTwG+sN8a6ERaBCFm5Cb8axQXMbWiA14t1KiHA+g4w+Sjyk
kDtESUyPk5bNVUFtFwkywgBd5yEtX3rA/AUnPJJYhw9Q9WOeTPQzRHDw0eGlDT53iLqrx93hfVEW
UKu2k17aQ+SQtiEyHhSogXNg7OzIHSGgHDTzJGxFQXR0iLCsomi9xAq2XpqOeiG0vTn5JllzNqeq
tBEGerrgRzF500A2XdaAEKycg7Stp8gzCKAZzwG+5sQEVcevjXWn5tm5rVSUULHYSl34cUGYrNhk
7LWEgj+ppGHMxfUky8cTksIQ6vi7jj9kyXQGcfbO3gPC8JduSIQh3qbp7v/hANYSXEHf5KbTpGNN
ipHZiMScU8HBnY97yeYL5ZA9e4CZIpl4nGqnMRARP6N0Z1uT5hUOiAKwI6sJTgr3YQbPEHo+xT2D
4US/1xTqFZJcGgUD7a1GF9Op99BPyRljAx0WO6CJMDNGTpSHGk4sWalIf6sTRD+xuiCkDD8BU0cX
CvgX+k0q71JwURq7h/m2R2xzRWRDk+BbmknRReNJXxo+x8t3TQEBjA5wRjWVBgH/Y/sLbjsnfpd5
bs5KNoKmdRrhsskiBruF2sPYy6P9QulJEEO9zY2PqcJh1lSoVdCNWnWmpDEuMzoyVCpiiQnKXOkx
xVMVghOGougGup6B6AwHyc42mngzJSR59H/G1Hn9/hLYV5qXUtCiflV9MyNxx5wbpaMVVK1+iY+s
OSfGqgibGwf5KlKdSpfICW1ryusITt0NzoD+bqNhLRDqbh7dxcVuriW2+548J3nTYbS7YL5hAYer
+14bIMMb9Po/DGnsug/ggN9jaMxe0PreVg2OxHKDEE/33Gn1NqPLpDRsYeQl9wOEd19eBR6MVLXf
cLokXIXjcpdxRhQKRwwKNZwHbqc4ZIY16wMcZgzEc+MDMNotvt7Or/XvAUM14X7hIK93T294BVg5
9/bsljd/2weTQ6Xf53L7+yY/pFdK8SA45/2FdNTEpHfm0rGJxaXIIBbKCY+2AH3YMU2+n45lMPNd
d/cYSzaDGjgmM9uO6AyHkXxGoMuJTKHBgSaTBIVjDq4kkf/GcW7OlPSaLxlgPqS8QrJ9REiQSfLM
xzHc5swH2SEqiUXJDWy5HPsKYUrJARvhs30zUWbtID2NGX7yD0ikAuBJA5L7yUrVuiYhABBEdqsJ
BwkJXEjH/NNXBlci3BLT4hQmNOk7etZ+zuvo69E+MGHHBr1Pk2/ApZ/IyPVXuVuAKfFREA9jPtEn
PDG0eUHWB5ETl70QPdITnD2XPPgSA+1q5kXyM1Bd9G3uGlN1HhbUNEmDnEVbUGRJVR6JmLgc6SM2
AHgsx7KEwICYvoxK3qZ0GnkYx0evPQsgEtOAazA+rXbCevh7tmg/qiiTSIb6N+IG7SbCq1meL3Tn
KxxGpLfwgivTvVyzBmc8Jk9/ncp6sTx2yzO1EeqDwisYHpz+wE3BYXEcrYP138anKb2lRfm21rSB
AgqrgGOLhpdC/7egbLN74Vp0B4HNSbL8apgAcXbc8fj3Vx1mtZTXtbt8lHpQBAJlU9LQoIWDw1aG
ogZUwvRIP/ps597Vv/tHd+/e4fLQSaZ9esVNRzyEHG+/zWrRvaUyxKwdGM8oZNEh2aFMaVoZuFLs
jwUg4lr9qmKKxyP9KVwJAzwY+CR+zoTSlgEQ9TI1Ld2CIdGiPSNdENkXalL49bPxxTZCO0QiGu1N
B72NZRkibeZviojU5PzxDkd30yAg9CujenABhCSiUguByP6T5WXoiSxUvaYyI7JUWtwBBUR6BUQ+
iSMj2M1gezUCXxBCQ3OUFGPypqfyYuLjzo0DHZmTYOnnD4/L/Dcx8SfCIgOe1RNOifzW1CbIcMze
sYXoF28GstAp03/FiZzma+bteRBNYnquLeeSbpju3sa6YPo7HZbvJfCOPv+e8eQLl8tmcfWo+Fln
og7hw4BfB9eQ3/gpoCdsYdrIg3VNc1rklsxpshyl9q8vBQ1+U5CR5tQwEPJlV/CgfymEDnodVfSD
sRn0cRAZ14A6ziaokD28TdhAD+ZOvxT0purXh3ceeMGSpE7XU1mYZkFwIO7VexBKb99w2cCOoWBW
Wb9Hkyl8eZrlryMShJSjLVEvJqD/J+rDQulMeABvTfxZ5o04VQ2p1cznZFV1vngZLYM94/HqcOm9
PeC6aVhcDDwhRhBa2VY0MzldOPqheaOMqc1wZvKfSXtuIP/nmeVa8hdwIdeM66u9Iy0IGlqkD0CW
9J1U9cehYwfOhN3LUTARIbzpS9VQ7WDAIxQIAu7Gv4WtC6CXoJazHVUqCPSxtKT1zuYGzhsp6PSU
AyrP0XnP4Bs0xlUCKmSgWCImp4AgfRJ9mWRlte9OzoK5KuNWW75tr5CnUFuHiRgfcdwG/ZCLLSVQ
XSddKQ8PFTizXLkW4pjkQPD7nRTmPa+sDBQZFaK3hAvh7ZMd7n+AnbA6UD8FHv0NUOUGmxgN1A2S
oAadxtnECV6+SuqKMzAb9lAyD1VEnnbuCzluytiKpZFgMhX0LJlUDmIP10TEynpiAZi8LRGPkZiy
ATaQwqOXPqEOjRjWWxDPTNoXwZ7IceXuLmykfmjncUsnTlXDXNCqEGnnwpA9trj60uygXjU95gKe
/ouMmOHpBPSR3PRlGTz6B4kksm6DlqjsRdXyS4vxe0yQr5FPs6G/PSRyo4DcdCGaNn4/WklK1Mn7
22tYM2qo4BzH4pagzvcTUAqS6nADKcBJdcEoCRg8h3xhySY3C0u9amV6lCnt9T0+x7feYRgojaLJ
S31D5a9RBy4Sub5ETeh4xUEb4OLC2ajpB4WmwjeO/IeqvvxbQzANJj/wGoKxsKlpa0leqsloAwnh
KSriBzUhYB0tZJ9ZfP/xHfeifU+riGoElS3Mixkbcubpk7w/oP86641ytzV9wTrmE0jJKgR1mrNY
tNIqHKUVyxDsotlEfAXCu0fDW50jsFntFuRDuBMVzwHXg05wo+R702Yla+9ToYnGCiMYdDOKn1Rj
G+Aw0nnr2bETRLMHKbfnQmlFZwgaiBZIl9IuWa0smNF/3ANye90qys+rB+RUEv+77WlLOO01bkEM
epGFM8oyn0PzB34CgKbe4BflU8KY5h/Neq4UwxWjPJGr0Zcw0bTbMKQg64Gjl23SBTBilSc0ntiy
6yDiTgGBq876/hDkASSM9g+NwjikPtWcdKwKnF97dCiksbpvA6LQbK/CGPaoUOclFQwipu0gHWft
7UiVwMcx6AqxyZXyo9DstmZkrPufHTUAwGvKhSXNHd3wTzgop1VpUVYPv2WlZy9VLzAGT2Xh0YSh
7teJdeliSJAwq1Wi+p3nv9oyVOJPHLea7F62yZrVyO2S4QIFOerGeh7xizXLdXVyZHEIoF4j3oS1
+CIfZOIqMl4oPgxKAfPQ+9mGFBmKAEf6LyANXID25DM0eCQGtKz/fefJYA6HgkY/N+hrErmpeEUR
4btlFf4tjg/5um5lEyzQljynXHLe5NZ8h7C/ZyLPi9Aze++J5N4Vss7JFdkZpa/oovMAQUS6S+z9
OiZmCN1QZHFUa2GiIc99AHI+Me9D55WQpvH9keaZkYuKvtzmCvPKh0H1wipPNWxUwNTH7+yQZGiH
KPU6uIdgu3x3H9yodET5cqOw0ADhC78vrun7G9Zbs3lj8sAC4oUpAI693SeceTxrTk3ChfBnBpHI
QtHehbwv+yAEUZGZ2fSrTS6TIRdRwJVo3kTzSsO3yCqyXDUKisuJ815TbzJr9wSQTtWdJOdtQMVy
TjEZLGn3apkzsac0e+OUutKJ3oM8Xsatu0WhSGggx3BHioeaR8ckRb2oblqdvHjLFXRALow9ctmk
Q1rhX1lvHYFF974OFTpOPW/OZEKTkWQM9hItMIgTdtZ+0JWT9pfIFCxi71onZzpCJD58JVf4Eeag
n1FVk2NbrI695roON2pUITUCZOlu/naJXGZQIhm9JwBW/YqHjYpMUa4jg8O5ETXeFilb2X6vs4TS
7LrhgJA3Hqe5bJaUoYFMgTChlUm+rNl4oqiC1iiLqBVA0hPJ4N8Q+GK8LnxT4t5HugICH7B2QC3e
DDTBDicD1Bk3V4Yq5+i+4CiBrwQdsrSlXIFOBrwv7uHHKU8yrqOwd5aYXSfEp3TpG6vvAzhr8+D4
p/d/DVsS89z2GxEfm9nqGd4pEH4IexwYDXQHxSqZgyWGVo8LIjG1XcBi7KZGB/A3RaSIFnfvmRio
YT+TZyLR0TQltOiaA2yAOQmfItL1WtN3nJks2FMkP4KNIma1T/92BU7x1WluK/Phq95GBSCqrZ5J
y9tuee8C/zUQdoneHOIfFoRGNJUtId3rPDo5hDQ+iyz70oNbDGhNodtNR5u8QC1YRgRbU4DIgqOo
zEjZdwLUVQG3s9FUocK7w7XlLYGnKPk6DXRGlaZ5u3cfavzP9DT5J02DE+uhTiREqTz4jO5A14q3
8s3YKXsAT1BBtoUPQmCsdwxWLca0fzo6NTXdjLb92y/UD673A7fe2VcBD/ie2l9Tukq5uHpzU+td
aYCgmZCwkGTjLJY0SwkdD1WkV+mShGXo7szUCUxZLl3Y1mbUda2fp2fG/pXT2FpmIfQW6idAZLc0
3q6XVNrTDCi8RXGrarYF/EbsAb7Fjdp5XVw0ForV3imljyYfDrCryrktuOeBDa9Wr5ZhY11dt/ho
siiQCt72L09yJh099MjYfPRlRkbwhDiwL+F9nVHCtGjyAIj4p/hRtpCBCVeLH6Epzf41LbkwUX7E
T7kzfxxUw+PbuV2cmvMZGPOzuyPaLvdM+8b3qFFFU3ULMRbZk5+Pn6Pt5bfGC0r+cmgYiM4Z8Scp
TTK/2amGmynAy4hjzi/dAMCblPi7eDem+ka9H/QjAevOOgtvRXmJH4F/D8DXuZj90/KVNEZlBu7A
C1CpA8BpuQYtBF36FchBH26NAjYNi5RW90iLSQspi82kX2JtndC9Z1eo3A5XZwwlSJd8VOaGSvO+
svp2wSw1DgI7rjoyQnDXxyvisZusTjEXZYooBolqfz+lWXFFJBddvTxuhkhOt+tgxiDT9OFBbSpu
viJv5E4myPP3GXJCMofw+yQkjAiRDQuReCzV8HArXMMAv3tCnec8RPKcZCtNxbcgr+yhLLY+/c5p
7O/VgrQEkBjxvm1tuk/vQJKJfQHieP1L093s4xs0s4p1f7uV8Q6KH0Xc4GrC+Q+Tix3S03uSnXiV
7iathgVTl0w4WNeKPXrsCEojABgkKPoH1sALQ5ucCS6O6jXoCzOx3nvHxE/L4mqzsmuwo+rkKPQG
plK9IjR37+AqgGiAOs7p7G42/oHi1X4OqgcSvNqITyCMBLcPqA3zhV+n5rl61BW5t4c5jS2yFwxU
EiH8y7FXpzZJsdoD1eVWsGV8ygGEs7hPvQuvzZFIxqGnaNoVVL8owExnQ7ELqximicbZ6EhQB92+
AUDqMxeuP+I2xyD7zu0qAnHed3FRq2/kcdRgG5EaE6Myl2YBc9sslTo1EFJjvQZenYVFltGMW8Pm
/MWPCYFzmQy9KQArQ1Q5iXZVO0VsDFGYAJqnZiA4mdAggBAJSMTcDHjDVnbozASfKAHIcFcb4NfD
qtk3OB2ZDseMirK8xbVdLsAGQWOgnYMrlKkaDvzbY6ZKteZ/lo3BE/IUrmNNxsblENWySN2EvEtr
S7N77H3n2eWwwiWNdFygP/ybAe5AMdAXsFzfhJ18oIXM7ZzmvzWyJz4NnGEG4EntkNZEpKPm55MH
DW0pMn86D4zIyi5HAPoIBz5b+WLdgTNeVr1K8vY3p6lRPtrV4XW39xbojlinUpX8lNxmQpoL+G6x
YL1b8kGP54cH+AkoHsyZzDcQK150tlMatjqdxMG9hkcgYWrwBDWDuq08YJon5c+82J1A/2dO/D4A
vHvh3kZ5ZPfuVBizrwe1GmgE45V2Pr17tezegVKM71avnjMOqCr6VuVYx4peNU9mVZ8AlKcZQtCT
fRZvosYe7wd3s8ZfNwM7Zsw9xbQEIqbzCfbOE+pybi0eGOGx2FvET4SfgF/rxO4NJLUKoCMPIS0M
aewxXrSAvINq5g+ooUErHdYAI8vTFf3NgjYovfpvYWF07myRD3rSuzHFdAfHG6v/oW1DgaUKLv43
/v7izAMvJIzXxk1yw+GjL9+aw6AO0qTyxJyp9EGOjndM5UyH8R+5jMo+565zFtLn3ZecQ9TCIa2O
5vmHfs1bMh33TgvlWMIrfwdl2SDuliVyeryH29kpEpI1l75Jr7aiUK66579XB6eQLbVTI9pCDVE1
EuxHLd7IBzeRG6YsWOH8foAR6O0ZsxrUKVKVZ9egqfYkvc7nKMhh/eDuVi+QfhHH2gT76YZUFMkO
jlgSkuVShJ5+eFhtNrQz+aGCOvyxj9/oEGtfaGd/uotgP33Kf+a0tV7JY+/0p2fol4fO9IhIJsSO
6BJ+ENh6AZOYtpw0YEo7hESKBHSGuEVcrVYF+e56O+XurRo7WgpAGmN1YEUL090REwJttZ9vWpF+
ppzQnMtD4bsXFN6Ue1zmu7mgmQMlxNZ5oiI9vDatR7qBoH6Qdc5XQg6Fr/vFX/yZybUMgC2Y+F+A
58ODSjcewT19I+Tk0wrb09PdjdWMudFWlqIZ2iP0QpKVoHDeEnzRR6o3tx/udlY2R3Y20qLhZBBt
V6YU/85CWgvL1RQ+y9O5w0GbolLWv+xhw8BplRIKWkGc1jcPOgnuOqsDR5upDuUxgHa0Cl88H6/J
Ic2gOwcR9Ht5JzTDPH4t0JKB2MpvqJNEXZkPzszvA6KIK7ddtsi2lEEzGC4Q6tExOLadIyb2nkGK
Dj0Df4CktGzJBprgBx39qkHbYlLq1fmZWdifPU19VcIyjXk49RmkLnA0aQdB1pBEhVUJUbfHhDhP
B43xcanB3xvVJOU68NDCXqOrDzqnaZNJa9TUjOBuLbllIRCH9i2qdt8J2Za0Uk/In5S8J2XuBJIG
XquwqCxAcsGFE2bz+B3hUBiMYQKHNzeVwf1OXoq+hPvgg4LGiAJ10zeku1CpuSOFf4VBJXkZMLf5
yJya4ABwYsEnG7EQKTTiGXSh7ShsYKP2pNqa56Hk7VPaq6SdUIf608LrZyFaftK2QtR9tgTpwXsL
sE0XmvFpJJCDBcOZjw6uC0RJhjY4E4UzA3rYGCrUh4z3cqDpnIOMP4OQQh9WmfPFHilPQh4ESd4L
NRAx/uvemuLvZpl364GfEYpC0Iv0pc7a4ztIeVteXfKLQX2+8G6sMNOv2GNmNuOrHzB2b3dftIpQ
yiFW1th60BQc6YTVUUc02+Jmsc7tPsSlhrNdF95mcnbrsXG2W2Bupl2P0Te2DSSqtvSxruNH3Jxe
etVvm+nsGtuoPp/urd8N42AHjwlT+4G6u+GXe2cX9RrTZsYbkUVartPa0Ixr/KTPgg8hBfVu8wf1
/QHmLvFmenFe0bt3vVqLu23Oi6UZX2b79XOPhGCNbJVA6hYMOLIrYSv1c6b1637r6tVRD/s1ovLy
4bYGH0lqSR7nONl2OS/cu0SUeWoiF1KRRJs9QyI0yxE5rCf1zHoDhVt9Bg1/Tv2P24rsU/958JDB
qH/sY/J2WtG22zD4TJVd0LhHD/ft3KfnEICw1KuBCCxplRuFrwnrBifZ3z18YxGwBlViLW5+7iNi
MXlcrDZ1THNcd/iM9B3rJGP7CUOgSI3vaAOxH4EQOlXXDBYTqQqTBvEFOI+E75akZiKSlQBu+cXe
3NObXE4uqPIaMa2FqAR6xB08H1z3YMEgZVyDLQtpsPtPw4kDR3rf39mcF8R9SHDBm3MBT2D0nh89
WTjkicrIqnvg8LhNyhPOFJ8zGOY1QpFYZiDuy0aCjdx+4iiMgICHJy7w2bt7YJpZXrUYZHTOQE1q
soAAFfbfra3BLyRoYxpS7RrdDXlZkIXTAWp2i7JUmIgnzwhTF1TWMdJgTuZOqttAwID9/luZnX4R
qMJFhQNSyi1A+N57fZk0B+q+lYk3t0mxRg38yEUt9Q6/Vy4teDuAAbuIaDxklX9RUdWu8JXWSqwE
CsiUKxscxhcf3x9qk5QjlE3xasOvhcsHsfJJAWNO+e0h1bN366oK/GftC33mF7DNlUWI6mBcpbwX
/ArIPESQ79E1fmCVBYMc1tYONW5Kyif1D81wOhvt3H2SYegMQZzaPQYt987sKOPBR0t1Gak9VzSD
THGwKk+iF4uykZPm0IasiAunhyBhcXFacYNBGo19tVBJwfrkKzyOzuV4x3nRcqmRvw5WDQJXi7Z2
s4P7FBwmREZ9cb9UTOmMvSMnDn3ayVZSqeEBehiy3BR/Jvv6TiSpoPAHc7Hu3xzDv3TUDRDFYc+B
B+KjbiqEcZ1GYm1wcbnAHITQouTAdFKhzU7e6ODnv+IuqFA78HMSp+9ro4MGCsbx+PiqabaSA29S
e7dm0e+0i5pLsKJqp6GN2KolY6iCgfVOBvFQXRLKKD4zLHYRFMY6H6vohspk74Pix8W5eTePaRfn
g+Xeg58tPAl1IobJZyDz4F8I8ATKM9eS1I185W4VHhruTXgS6mpPn/RxX3YeFs5zSSP24lycn25n
W8XJyL6E+y7sEoPLc3XrNPyRVwhr9Hl+zHDhHtLMGarR+g6eU1qMtBk38YZZQe0HB0mro88AsE0s
dWAz2OdIkP+eFu1GA87e2b6PT8Orf/g2bjW+PbRpDzKgOn57dYbODfq6TWZS637hXNCXOYXlmREZ
BK7sr4kOgJ7KUMfX3w+u/jWqMlaLuoJPF/IWtHhX6D/bdZ7y7G8Zhd67eh94qXWq3tur2C3/FDYR
ruHA4dPJ46QJhRScZZUDmzL1hE7lQ9ao7r/lBYGQI+mB5GOjt4Nzt0PvVH+KRVfFS9zsSsGy0pG/
q+Y6Xu2TXw/OP0jKEG1Y+RdwU6O97VUvHHll9p32CoYAHpivO6dSJu4C9dGEgRwGL4Z0sWIBztJf
cuewpOsB9eLODw0YZbhN9k6DBSqu9W45zDvFshQf4F+vm8PSPLs6pt+YVbh6m6DM5P6p87JNn5ko
rTWrkoQgFPVuo2RlSusgzOCBUgf1W2DvTnhlUBUJdWwQTpMN4bBOIw8PtLAPXYMpwsxK1XMcQT80
Ik5o9zVgDZGATbBz6d2gc9y4MgWE2Cw+t49B7leSehclYwAa2undOiZlssPhqgw+sitluKhDcKZ3
sOsiyCcqXL3HpKzyDXEU1AE4YSRxkIsvVTu47QtvY6YDB63eG7xqR4ciR4gW8ghkN9AVvzp/J6bz
hBCwo+HNYDaJnRQYZSlNd9iZrIMBS7Cc5h7LNmx2s2EzgbUZPttrMQImDB+1TU6x+qK3cM6/W2e6
5AaSmynDgJLBFvYLgB9NI1whFgHypphaU0CBHUHzGJSSLcaKajLJr/XkQ61RmackrLYqCxQ/Vuim
MTBHXQC4mBIxcCHlu4DaD5YUqJQvIPUfoCfgZuPtyMlTmi3qfxxAxvd+Ld6AgiNGv7Uv7aLNbtxY
ux4j4P55hRp6XLQ3iMypoVzpoxWwtY815zCt9E+QEPzz8nnG/+qBv9Nm9O2j04Likku9fx/ufvfo
vSAOBEMHA+kX+Ld64+dlQf8EJKPOIRjc0aLfbznuPn9lCHY0FNUHFQc0PcnS+hPs4MJVgkp6IgvM
IzbH9Iwnib+F6gUlXP5Ko1OcR63pbkC4QhM63a0aP0RtC6E07b5dDNAImA7Bxqeao/zdew/QUQ85
rXMbRtCDxqX7YbIb7IdIWw7fPZNSQrpb1X7VYMzj2AY4dI5T4Cz405q6cjF52KYJmFuSXNB0QYnb
qSeUt/jEinGsyC8fTLZt06mNtilxewye6V+eNtLGS396hyZ/Ct/e1C06T2c7QXYELszRWgxrvfPk
6cl70xggiHwAUTvzulnc6ANUoolGv3ugUd2ME/sSQSHlmmeaPmfSiRudBaUjmVy133AA1mc6Em+O
ibJxVtWk8s9+sug1loqKEqh9uKU5qeLdzR4y23gx0EmM8qhhpx8/C3edWm87ubqgFLSArSUZovWI
MtJZxh/Ro1rBO+5fnOWzT/TPOar6pLlW3vkMeHBp0i+N9+0GQiuTKuzi5ZlA7nPQVMOpjiqetifB
6TPHBuJT/HbOTSFgEthUbNIl1PA040dMA3HRTwBF1qjSLjKOJkmNF0RGDWS87KneNNhwAZnPtscI
IvxinnGdR2T8529sftmXDle42922y07FRbWDYJ6hXPFbdV7+MzSqvh1dvO7ur9K0u7/uHrmLD6IK
VUhFJ0wjrN8uW2HYbfREl+Vuud27HU1dPvreor/Zg8l0csRdo9RHlOGhgemXfbTAQfNR4dXjR5SH
C5hUM/Ntk5AXho1CHP9FDfj29jbdHcCHX/XgWGUo97gLtmnnxfnrfVz+6NqIjPt2wm2HSb/i+GZo
hwEHeLZMCKhDMmLNf7OHDHA6A8RGc8/uQLIiDIRC5wEFidkB3fY7os+MvlAkqxyxftzo6HZP4BG0
XXtPRG9qM/SJOu4PrHJODK+ESCQJPYTW5BDTOFBdUTg+M8nJalGii8/cqLXqZOHHpzCkR8SQzM8P
Qnk/DFZMp2/vo6vRUK1yDkCMr0FFldaZ6F4I70aKm9yAuh4cAfoZ42ohcWqk4m50iKUougJCTnSi
jZjHZG1BNOkkPhdD/eMePXxcqEGPwQQ4rHj5i+Pzsp2lylMfSkqTUTbkhBVPRYpN6QupJXUPU/mg
q5ekacLRloMX9H++39B9ZTDIAAuW1dYczjX1sLpHuAz6iTY4sYX0brnsS2TgYe+5Igu4aVz2/mlW
YwuqLkXwjzDAY7m4P/jaitVgpqq+NU2bpl+hR4Vkk9pbRQ4EY0i6moduhkJnUDdPuLM6afVE+lNM
GUU4bnmvR1MFiMvSuAkMYc1lNKB/AQPLz5uWk03TmMbN3oFYQVaJRhZBhEvfRuptpdDIGqJV0+ul
fA+4TRBc3mF9+ha+ozEzIcApCJMljB6R8bECGIKipYzFzSqZWh3LHjL+RBb6SswxEeEYyJmt8IRm
orKj5ZdBxH2wucl4UDTUNgexca6ZdQ5qfSIKKJILAiophYwQHQI3kbhozIX1qU+rFzUDbhlvJhsg
7ksIFOClP0+UDxQQnGxcJPiTukqiYtI00SGLDwJZ6sosc5+4Lyss7ZxroH+RdQC1BoGGWPLibl/p
dTEYw5QAqT/mN+TqCE4+hq8GTTiVoDAsNFLDbA/eVZrlmJEofe/bbKYMQUiG+AgqOLfhBPtKxlso
x6yUEY7LPCcfh6XLCQ7MpUqiCUKYwxEGWKD7puB589hyBCmpZv12URZivmz4FYeG12UzrxygLSZh
rY9rvVwjQty7xLBRVPflJ/fFNeJFQNXdobmCN0Bk0CyR68IRwX3Fg35foEcj7K/q7hZyBF6ZiyP4
EAM2iRqG3PX+leLG37fpErJ1cdtjyjADRybYsPtpT3Om6ZITaRLuD/9LdBk1MlCZLiguBd+kPeTn
6HOWsRgBzFGtwO2RmXvJ9uhPgDjxmtwswPrm5Mw6q0ZMEzAWBN8gEs2mDkJP75P+NgdAp7wmuY3m
UtST01Wpd65aJp19CxhJjLkiMhk06Zc8E6alEaI+ItaV0hoQs0HmIZvji3+sMuHkRHTnpR8EBxnt
mYPHdA2CSJAU27Jm+6v0JYUs0hYdFDipEnb4Q60O+3OgBbgnnQsiRzaelfRBikjzPU0bEmcGxDdj
dmEgSEK20eqWSMJf9tvFpEb4Zbvn9OdT5W64MuH4/uinN18ogonCLEivvk7zAsIO5bZ2beDhdxxV
cFaHFXGZ0733xYo6lhiuEh0g5cKqNCMcQPytTz/TGjf8guRl17C7T+fhmtL/Yisi/0aRYtilN62S
aEGo9wyOeMZ3z0bvTjPF8orJaTCj/ZTBTHd2H3rPTbhX+9FrJErBB+KFZvyfO5L6RoZx94YhuRA/
antJBOiDC2uaEVXYynREOAkT5knDbsRCHhfDU7/oU7xZl58n9yr+cPZBd1yThNDzggeDmMLboaXJ
gnxAbVPFk9mHl5V+2YUEXRZYu/mMt2AVpn1qAcLmFX82+BuQ46OGg+DH7NgHsK0vG6aT7SNjeZjs
uQOO+ffmHtXpyRVf4ZsD09slT/06brQkuQ5NyKZgCSVaKjIrnUycdgxWxCVasxBJRKicUKI4emmr
3Zw8CDgoHre6LwNVzMLfDClHqG+9O4vDKcY1dzu793eHqJjUM3/Xbe2ZvKev6BWYQpBK11zKExpy
NFJQ+/dpqJlgW3tUI903j9SiefuNsQz2JMmO/lAIU1QqKE8WJrooHBRlH9CLkibOvxO3p67pMQuk
eqAHw4SyiHmmJjPKo1sJ3i91GP1CwKwjtY8iFNvpioIJLC7PeHvbUX2pKghnH6YJ8q7+fFYYLkGP
kfOENid0ZJjSCKow7ULXcRekOMhPdfqudGwv1daYkjEu8NTYp5t0S88Qon34/uOP5sbqYJxCrbda
rjiIOXZA9gF29qCTR9btlvX0GO6hi9ToQKK0yYEGoY4oQ3qy4ijceFbSYeIDGV7wjKazT1t2JYE7
wGjyD2dMKTYGHStnKerowj40J1tmHkkeLSXwFB3XTU6+TXoM+gp0OyoxIBmnuoIsF+TtHIs0YhG9
fwZiUKeTAwEKqA0LC5q63fQqbpec8kfx+B87/OzDOD9S85PuaRxOlAENGkjObw6zCwaYuKjCIelX
MVvNSeMnGNGAaJ+ACuGNqlKdeUzpvhjh6y+/ijseHBlGLxlNB8Kk0cr4EycPN4K5LZwODKD1npX4
U94OYmTuT4cDUwOOeKQQtUmIzIEG+Bo6eNmSU8YteR3aFEhukin2euopbXsjCoXVNznQ9poXDTyf
NU8tivJX+YHBVri2JXCG92QOe7hnAjNciQTG7DTJkXt6YLv0Xp87eRfQcYmClJNh3Ual7T62KMeI
ly0ZOmk9ifMulAcBRqT+hngf+KhAIYd4SrO7dZqegjdsEyjegkFPaLTV+8gxeod2KWgw7omSVHKR
F3TfDJFd9HY9aOeDsxwUiPFY/SYnjH/vhvVprk7BVmH778KfiPaNGt0S9pwii6MC3adNr5Bu0tA1
wwpi2xDWcdxknrQ1qhAc+VccqpBE+cPnDMIVtJZAgNSbo4swEdIANsI66XnFZhLgU3O24+1qvyqY
DKtjKYYi09UrBZC94ZxvuZ7nUWlWJUSLvM2IOpgfeSa5m5Ze+iWMcmcXHIficr6/DHowBzji2uBP
IgE9dbxJ77MbEZsdn4ErUPzCcxfB9Gk61ei5/g7Zc9SIKT3nnkmf+MQ84pwE+t/YhP5rsnA+OdNp
rCbRt57cOhXbbxuSIx0ZSva4PAcMQHNVP7FbAapI6KUz1UUEgH0Jfs5Y3tvPpygijrD2I1IWa6TJ
MPQ08NWrMRUMSI2M6a/6PIotUpf6hP9k0C9krgBM0Ex1ojeialSOGgN8awfvyMC+WX6ix+X9p4Sc
cpOYXeKOa0Vs8EdtYUgqSdCXhwe473FtICMUUHj3IQJoRK0ZxyAJcXRgfusDfq+cTr2UDBFfrJ+w
joHERMHsHuIS2CYlSEjYIvVUhg4G3KVIBd5V/VntCx01MXrKSctq1LQN55U0O0zHjvZtNWZ2YbP3
cA+hQp7y/ptDXrXonNurDUInFN6hZoqXynhb/J/TMW70cqytzty1eNdBj7vROc02ZHxfpp8n8zUY
9SRgLT168PZAGDsyb3lh0KhCFQlG54QCLQb23ZJv+ufJpntz7CEDORXmoHZV+j+HUIYqh061Z8bl
3m1GrY3FPGWi4X+YZn4lRvxKoD790k1abKzPQObDVypv2RAfgztdUWhGmk3CMivAlt4Xqvnu34CE
cb4pfesPpRl0RhSfBXSDMoJF5xRojX6rq/F8jS7CNBKqnZGT0xBmdI70L8gjMG65edCqxlyY9roQ
b/FAScZB5fF5CpeEZj0heLj2C5mQdotgUWgcNCH16kyZcQIkvI30wFuG6PpgsJOVzTNdp3oWMW3y
cbP/YNRdc17VH3hQWYzx2hTv9K5wmJJbflp7MAwkhPBV88k1rlOSUdWblEgYb4HxjPHr6Oo7vdEc
GxLNc8ENYHoRn6cgoRLkXFLH4J+H18VhaA74Er9O59An0/IQ0UQV9Jog/R3c7Wvy8u/2mN6c38Tq
RwqeIF/+yTtGw1fMWKXFAK5AiapFnqqRGuWqxvdhOXbId1uKotKlr4AEIC+CYnxUiqpet+rcgai7
avVV/Lxzo/nxoh0qWP8Y3H4EX+E58qPlfqZOpxPP7YAESUtCZa/MnubwtbnWam7BxYGpBsMBkEzX
MBsnVJKk+XQmw5EOZpXc6jujU1y4FJ1C7FQ+Qg0T1r3wVOEt0DJDHz8ET6LNX7NA0HStdL+xn/6j
eAbK+hcLdY9zt8RBxm50OXfP6xpVIcc4eJXGxfyfrtv/0EiVhbrazTicLWm17sHfd6FweJq9vCLk
C+gIdE+ocXmdJRhzHvpomij7QEqCBUTZKPrDLkJoijjsqA5XoiHkJGGJwX1rKsmhbdnnX1F0gsEF
CUv8UrI36pEq5OMqrT7ZC4kTrwi/g21FfvU1viTec4YrQImyDj09msE2QwwO0cGmXcs4Z3TwaFZK
Yz91Ko1NXOvKfEi538uTKN6/J3sRKvUSqigfxPgvZ7zF2SH66RGKMFtDX+rd7eCrCcjQ5xNAoM2n
7cJOIasigVU1rcX8BUxiCpXvs0GiJLnQy5GDfg+Mk0WNQ/LBjdUdZupDkpn4bliD3MuHx5ipLZok
Ggh7Bhmitrn+z4zWvzEmKXpPlL3omPk4RVfeFoAUemenL3jRe1LB6K8ci+A5uwHD5vG/Ha8Pg+0s
s45qHGJmyRe5rHjaqsGFxfwjM5O4Yj+GSfXZgRpH73cEUYVfebvpR2yPrxu9miAtfihuLDynLwnF
Xya6OoIJRHsSi6gYyBqH0p7cSyMgqul5+5D2OeW4Zaoo89RgHEqq8RoTWkTHkTgkMtpQC7nimN59
pG5qMxKgowupD698VnjbATfoN2IDXTM4e+9ujSkofUFSYgt+6Q4iymlKRRBB+mH+B0EcJvoqnJgH
9+YbEIj1N+FGfBHvRGdk+/IMo9WIC4kSFmcc5JtWiud9/rKK8RYtjFRxkzTdhWY6vV1YAAqxAhCx
WyI8rjSKKoI1SwXEY7fSdzJMppgMeCvt2cWVpbA+jfh7xYVX5S7Ruo2hkz7OvC0sebSLRpL4AO9m
mbH6vmwKjbMKxmWWZ3DfwTk/gt9XpngT8VrFt+yFUQ1ZywyqpJ3QBXFf1mBqakwfwC6TQwIXffNg
tZdpokInKaGrUsRvnOAO8w9v8MQhgxnKUHY/mBBCfxbmL4x+BdK08GpOA1AJs2MAwReGaXeOvCnW
0UEZd8bMvzhGTMeY/S8Bom/UC3DR5DJpqSYoagjnrNiviVJ9nfbgsSGc6zadrM6Co/nomoBvQYNg
//P8j6Qza1JUC4LwLyJCQRFe2UFA0XZ9IVxaEVfcEH/9fNUTc+fO1q0I59SpysrKdNwXdfc5XGjg
vi/vyXT4PeiEvxKbBO+hBqArztCuLH3Ox6AFJrv8QDOnJQ5DBx6aODyH0LLhqnxJLZ4kFHJI6uHv
meeL9/bRvsq8eJVoa57nnlAtn1sueST8HgTlsBamy8794mIhmnGedxM93tMgpBovcYd8xc9pw3nS
Ih1vu6pHWkHFwPkVyZEvvBREDXOnVTo6tgXu+Rdu9pcs6gpCClf+yzRcl0E5zoIqrb/+k90cfGM2
BG3PcnxeFt55QnMfCbhJi4R2fCYWi5skmK/gv1wvR8sTA8kPwTA2fr6j1pD4PAGpWgshmIZ9cfCA
BPEJQgIOkLi1wER8cfwbwi48OF+zIxdGjPhb3XJucBq8+/mwmghjcn1h6Xdnld1C/5aRsX1QuzjB
MfJuaRyt9BZNzkdOJokDWQORZHmGsfbH6oPJYRu/7+11dDAcZAud828lspHretSOhT4hqCCA4Z4R
LpNkUtY8m7jfI7oCgwOBsIL2EYMYtJT6bIZ9xkTLYW9fk/sBXYlzwj0hW0nBynhakPbWB/zE9xxV
TBf22y3rtYQ+wGyaFNYdFCZ7tnK3OVvL2T3Qh2S1AvsK7DP6jZ/0VN0YpJbY9Yf8+qERC9Qs0+R/
KlPj66brCtD+Iar5iCHIQB4Vu1iHwqbzofoNjbAq+3JXVeQKBI5EMQbOPHcLC2Hn0thX/lg5HOwM
/h+hKrK2reIaFDcHVinABxdDI/NpPZjgE1UGhPMemb6SE+my+Er62rCLWp65vLttm6QVHhYVah60
fRwMWKPiXPPgwwYaw5ALUNqfLjDAgtwQkBBeJkuVKZJFl0Jxy4UKlZp/xe+WFO0I7U247RfFPnB7
9ZJNRCxaGrRL+aBkDSKR9bFu63LXwUAHJbvf33pB8483pdHHoAHUTowjRMUEvB5uMtsf6XmfTluU
Q0DsEBI2i8sIzsnfK4lOpg4uDmt7IPZWwhlps5O/AbI314/NcgGKlvQTvPVov0qnAfhbPjkE2fgw
YDBlLbhTVdKQjdLZc35LkmMfehl4ivtck0aztKRPLC6IgO9Y8AKUD39VfEu5n5JmHf3vmkUnV7pm
gousWoY2wu+DXEa8pj597lo+NGcyJsPZyPCapf/cgwv+kkO6Lnncm5ATAf81F4qcEy0qt4S0QRr7
jaQNQOiiI9nfd5zWlgySOJ3b7571Ap/jjYQ28oSOZhIOYBh/7GKqySLpQFmTVcOS40/sMfux4HKP
1rBY5/FTrl4Nr3Nt+bhaQzoA9A7niOnJl37tDjgGBAneXEvefErxuP3cMA9+UmIv8Uwikg/yMeHq
hBcTJg2Qz1hiHGI7eG/Ev/TllCTCDwdGikebcm/VL7xTXt4hVDfK8q9ICu+rMhXnJc1vNqdd62Xx
Fs22QMO7dLk2gIG1fPK2y4zF9c00Zs/dx1+fdsbFUuib1l4978gFtGvn8HMY1pxDoZnBhaHXV3sH
akAqeP8YdjNzyZgKYBiDEsoETvCZeZ+nXW26nT7lYLfy1AH0wLv12nRefGsvY/3EF8iSmxfjW3Pa
ZvrGzI7h48VhUDP+klwhQpI4QDbL7nwfOtmN+9gotB+WJ3x4Jvv4EBckxrRrz+7zbtFdVBIhPerj
O/QYznd0GhBNQYfhyjQk6U3X0ttOrU6Vjie/xxcAMvt1SE+SR/QByEPP+Ox8QJEB5pk4w4t272od
eO0uDZ2jnCxnkrzK0z7uW3e4j4zjfADvP27BMHnlKJNmK11eUee4WJMzEg2r/dCFUEMHUUGi7u3G
o3AtWZhMVEjGy3aRtAV5SRt68JV5hBU3y+AUJsvaAijWcFJNh4XTXX4ZheTCrGpeTE84U0DXTIwX
di5RpdmNZtMbwYdWs/cQh4AKobiqLJLOHGoLhjTkF2k7OirR26CigkvWvGxu8G3abqwHsK+KSRcP
+Lu7Pgw8vh5oHsfyMXro/BejYlSpgO37hep1o0f8nhrkCWQLX7cLcciSLj8ThHYdpvq8ChX/sKjj
avgGb9OtYnQc4pES7zt2Pu9FWMLEl/T+tdWrtSqDj9veqR5KL85z2mFmew4NM5/fUt3bAxo7vV2O
L8nVaclA93nIBoKt9AS3p0WkOjg01IOib54sgxUZt+lmX3AmSb/T6xA/CZ2lZrnXn6+rY9Ghe1jK
IuK/t43+bXS6OAoCKyCIM5r9Q+Jz7T1QJjhZxYqu9Wkle4ylDi0vvNDdo8Ci4vW+u8PPMeT2Nx4c
n3BWO9e/LvGslzz4LQZfvj7AxNnT+b4n1IbT9OHsY17hQCXK4vjYypJ1+5izqllo/Lb+j1Swhl+b
b2OzhR5zY/zyiOJjvkg596HpsncO7BSr3bO/qbY0TffE+hwTJ/uwh+i+XOwnxRMDMf6XKt9EALa0
mfu69feM5sH0lVjVJcJraYvjRo8ZNFvoDt/fY1q74NyhMVtapMu3Pl1EYoFJj7OmqO6e3DdWMlYO
GuJ0Bp1BAU9i/yb2KJMZRmOg351Bb7l/UYOWK5M9mA9Yv2MlkeJcOIqsPWRrdrTF97GPq3SpuBpI
n/+Juhn/32F1ErJiuxnbsjU/Qy4BQftbwQSBIr2q1p57XrH9wtuUtXqlrZHwNfCAWbH5gO8wrPh9
YX99MG0AzW6rmb7BhcUbWl5lIytKCe3GVayU4e2m2zX1KS+NOPxxRacTUesLXpEM3bv0JegbiJyu
GFx1ImXT2IfVx3nG19Vx9eKRpx2eE7VCCa6ICOlIcqMBNaZ4Pakj8fNh9lMsyBgCF0NOKe9kpPES
34CSH1MaDWcQDZOQZikbSGR+Dylyw5exHymjxXZg79FRxc6M4nqqRk9p9WB5m91oC0qpLGa3sEM9
TLbov91onOhZCw7//LU7xefpWXqFyHw4bbl4mPd/f2l1IP3Ro0MOZir8VbDV6x0OWI6bUItweAjf
G/RYlt0CYwNaNmXp4OaTaOFNsNoSE4nOSBt2UkyREt3V3faimoEh79fbHoIz3eGtdDU9Lu137XdG
ulg94DhA3xCYVyeBRc1h6txRrS9j4G5o5nggZNpAqq4O+SBRDnRYTzTE/4FcD9OSPK9LC7KTiKqJ
keFNjJqHfO4bEINQgfIJjr5Zywe9nTORfom7eKsJ1018zx47FDDmtPucxw5VE7y0envnYGAxAWMY
2ZRGDNac107w51ZGUyr+bt5eiXsX6o+orSEQmVASshtBDJCdwrD04Wo84i1kMdpqwpETwwIN01LU
yTZiXcCjQJhP3AnA4UbzHvDIGWtKwul5dYQpLevhxo+3o4zBTURl4I6nc2/TiXrzZnoYfTEQ4t2F
O/7za80uloodhicmdcCbs/jDuQIZna64XRCbmLOJr0zavJwbVZtGdDKsfEOYvsbmcgYGtF6zfghU
4MlqJq0VMYwW+wuIMYzWMmRx8nkqsswQD4F0iEwu13UKS17DAhli+O6OUkJFZauIlj79jQzJPrqF
qA1Ctf7Gn7h6IN//EPIzOIqMOPGRKeClFMdQgAYjvDu7puBlHwDVSI3CoYNa8zOsOYbgcB7wXB7K
qMnDxamOOh9ip73mYOwzXUmxSvq5aAOCQGRvqzRqOpADp8eUWWdGMHg6XVFQXJ+jtfQEziOGor32
RvrnAvk8qFmQ6XSlLyBPFhUwUIsG0TG/GHbn59SIbsPT8BljF7ophh+Vl/QOI5lEZhaQi5L9lvv6
rmHsT2j1tKeE6CCgv8Bi5kAooJdQ3u/Dt2AdLT2BNhuaq4d/JBA+XzbHqXR4RCrlpxjmwGVCVe/O
zc2NcfwvqJTqiM9d+yWToDyz4+pITv/32ztnYqYXNr9+vHYePSFf2MdpGWqbx+5wslq5+30ylyiD
kjRC7/F3TqgRbigNeup2FiG1blbeQzVTSMb5q82la3+g3HMYtfotHw+Yxu69rFvp3Lv2G8J/7Xw2
rZuf04ajin6McsZee87h4p+o6uEqMpFaJZUy/KAnSd5RO0fDvnz66hlIhBGgPKr0PtYq/l3URJBQ
0Gxts+/iA2Z/TAJl5068NG/Jt4d4BC88J6SqkdAo9RMKsBh/yYblM5zg7VrGg9PSLWAkWsrRM5Lr
2adfjLNh0qepYhuyRynfOacRckfwF1xhBI2U+o+6c6ngLSNIPdjr+MwFpaDaDIDRji3tE+S8hz3O
ejVtM7FcYbxifYAJi6kYrkwYMuFvJGhfB1546GzNgGurjVRhXziHuwe1cz9VUb+Zvje1+Agyapu9
2/HTtPpfzZ12x9edUQbXHXummqtZQ5ebCFNq9rPjXlc5AZ0OvqhNDGrxfBOFRmkbb9SfJ3IcJ9uv
Jau7Gv5C5b6Fs9PqjVCfkO9l0wLJ7kyJFT8jGC01OdZpBc2GIZmUugKwlP54jgjlSDBiOPF4M9NY
A53t/VTBNSBcEZ1bvp7c5xpKCAcLiUmgNTKIjmnV809mIkGId9fQolf8dMc9H/Khn/wgv0sVjmkI
rJG4a21FlekJKbOJmBBrIVol+mGNL9tPVHYZlYLCSnWnb8mt0uqPds/TEUUMGi7o1B2UcFOzHhOa
SW97pg/eu8e8fMTNganDzRPNlXG5u7vqQNJ7Y+BiKCi6rBVbCiYtrb0mIqJqA+E7oBY4R43bY6lf
xNsAzs+eZrkg9df5w6uHmw3NE/uwUz9uZfa/wNAUCWiLsNBpCV9DEKkxGDCa9BBiVISDBZKGBLWf
PnY6pzRzthZqIh9Pi4E4B5iazucyLIfmKl+IKsv8DSgMQYJTe/AlmqAGXTmIdFPnwTMBpfmR5gux
0KfHnSTIqynhnm6nIMkap7aO1YkMGbNx+WzE4hw3mC9lJZDmF9CPije4PcCWcFul9jzPgWHo3oD2
08/5gWrQXStgeFAEmOLZJ/RAAjTVLiC+Ap0yl3qfGcPvLIesxpDgCNTxcRAfeYQ80H5+DnSmq5ip
wfWSJ8iUfOHcqN9p2FCjdWFKsM5fFHpTBZh21xtoGxnX2Y/Oq/wbMtBKtmIO6p1QLVRiTeFoL9Fy
RP6FCEbGdXtb2kalrDOtPT0ZuqkGWqu9wS3GJbSxn/M9BMO7td+1q6BNUJqfz27eEzdMxJnO0316
lfhgjiuiwk5SnXnJ30skLAkg1V3yHFGdkadBonOGYdAeYO35pK9wx5fYVunXy18Lq0m2IquX+WOO
9iOpR49T1H7hQvRcmDHYC8A/7e4beju3+XfRHtL6Jk95WWpa+PTC7fYQKb+tZhmTXvxd4I6L5lTL
Mn+2iL7Z17Xp5Kk0DPKUGg5HzfFEBOSYUmeFSSOEfKJP/kQc8ShwI6zNb4kS3uzduMTv7WaNYf1g
FMYgmOwmEabu7zr9yVjtG6ObX7g46V34BnM4wX4NPrsaFNaE2xyVV1sc010TJg02l4BGAAagcUNp
x5DRdcA3+Gy8cm5jMCzMLtGoRKFucoqOgzzthqY4t06r/sVnkrMdYk/l3SdYmUU4m50HB+fmH8Z6
QMM2vKfUim7atSdY3knUhJbkKItgl9Uo4V0mF65/qtPsNuwsG2fNrINZIAZx0llhox1nDzYBKCiu
m1zpdY29XnTDuxhD0Mb66vbtt5NuYTT0jwNC9Q2LtZuN8+Dy/ttAukAoL7fvv3znLam5LzLQsBvf
6RrvXuviis+dOTwaloJCY9mxiuXWsBFDAAnp3yYndAyEKoFINXdKnsuLZVCJJWnuilKhFmYGo+KK
kClsJZ5CgL//X+KNfWGYg/U+h0YAz+VAyKuC/nY/CK6zMslKXx/J8hNzTHuH8V9sBtqwO3wF/YLu
zkj4D9lLXlpN1WWf4ejVFb37/xRnDKyABpDjyrgD6P5NGaqfi/XZdItrdF+CBZUF2m4B5L5xn4hX
83LCadlyz3d9rhN3KQloMEroabEqIVsg9BegbaZmbS5JmCvjrB2e+3IM8Bkse1V7nIhAnhrK16BA
N9By5kU8CNtsNurdt/QpR2+3GN2iFRxzda4iM3lKNI3T9IbvVC8+rHdFJrfx7jGMgoX9Ht4ZOpBQ
LYR1wr+IOSFb7DNkNFjIpFcy66kSYxE3qzHu+5KQ9/EZ9JubiztgxHn16JfLOmCJcFrN2TI6mGWb
9fqk7Z40QRS50eT/SjChRXaZuRItS5p1xMKO8+pzlg8Og4a3Z6jYZ41HVy9nl9JSUxFR/G6e8974
w+59kur6pzpk2YL1MaAlbDpRETSYwiT0UIDFnZyE/zw1vkHdZdbjr5/4Rdbu47WoAPTcFb7Hfc6S
0AatbE/vdwBXqGaDkXDY7Zon0qbSSfMUQUQ6o13HpDbqMnZSBThwIqlhOqzFUyaJCKNimE0aEOIC
dvRjlrtweIZ7khfoOrQr4+1xXZHCsGO4WRJZXmuSelo33rbnmDSU3Hwi2vetJRto+4LmA3GIPUPB
UDqYfa4fMogps9ZZ+StRgFDm9hYsDXbEUCc1v8bXmbi7igGq8gOJaI0L8t46M4gRan/hRNmynA5d
Hwu7Uel/Md915b6J/5yO12TV7223Jt1SBMBosBKDExMfWihNqQiTqlhtXhgc9RlBG39SbVL0m/CZ
5bOzc1mexwWRgMpyb/d+jf4p6E6/SzobEDx3dhqvxJbzBsOqIJEU7lOZKM6NUdOKMXK21UiirIiK
yKfK3Z2MMx9gMxFS/ZsdNV4VthzmphVCXfKmMjpaRCJibyHihdjCR4tvFEeonrhK2PRpC3sqGqvk
wQTdHZ86IIywMO923hcqA4EORZQRkKl1JRLC5+NCz94p6HgXxjPaVHKMVLNBD47ax06QYbu9vavX
2XRLLA9QC8b5WHFKlBtYiGRRJViFeIwaowMqrwX+qbSiBzXxBfdm/8AuOYwbVGlYt78MKv1dl+rU
BZ268+CP6suB8LRBCoc7pgDtRRRkHVwT/tO4KVk8cfiRIlx4SdrAZI+St1RU0JXbG7+owMMTKnAm
qsoIka1yekIFmhfvH9qTPuOtNIdguXi3gpTG4CCFugp0y75kkIVe3ZiJruiKonBJs/qPR8MXRoww
+ZU0WGnt+YiQv+n6Ik9BZ5AOCxO5VI/SSkPO84tMjs4MEkx3tIKYXU1hvaA/kQ/pQ9CVoWF3XHc1
q5rSVHqjhkrfY/uaVL93enPpkdiZQvPalRsNDKm0VbqYHeK2k4MB+qefWwipjzwrfYB0wvK6g+n0
5iKQ8Iyri2uCpabm5iNOehRUqEa+3Gr6pgmMPMJrB5N0R7LEC4g++SX8zgF24BFTMrf/ysMeHXuq
xWovRNLTVizkdb9KK2RDDkHOGhndh9zVEQPjU5jgKL7AuL2ORFmg5Z62beceVqkGBkDeeKaXvg8Y
44CrSLaNihmsvalARi2IYQ0D2GeIrc1KWoBCplPMP7DkzIWQT1IwuFy3TPXd8OkhzwV3FhlQxM4p
TZEiIc+8xGRS8G0JLGJUTn0zrpDvJcuHDie5ioyssn3t75Dd5R92r6jOHhFz6tAToBWIYnEX7gCK
O+5z8/SKWNtTSAKHbNCZoGdLx5s3FcYc8li0/cc8+vUhaXG6jlAI7+JcO9HhM3Uopq6O+g6MBYuL
jcSc8VdYTokQkaQTiYxJxRBz4bXX54mssd6asanldVlQls8UBJnp68M7rycm+nHlHMV2IIdlJzKB
FZYnKn/4EqxkoZycoNaJRijFDziAsnmtQB0ggI9MTu8zOpGgIyb4DFxQGCcB7MIjy9JFZ9NBc0i1
nz+XG+JqTHVDeiCDjWjEkEjlaxrP8TfRqWlGx8V3dU91nIRpc+vWd2Ug1dMX23Qwc0Ztv24VvuCt
a7vzWazMow4jvC2vBDkHYbc/SwIFXPqjXcFoY47DOw86a9KdB9zBgycBMSDN41xsmOi9JWZoOvxB
H6lkwRuG8c0bDxESt2ukQhAlTG5JlEIyoQPerBxDfrG385LgKHrRJCsKydT79+p1AhGLNjwjoEsU
n38Uv20bkHRh2x1CmQZrbR5zIO9xNwFxCq3FU8w5mNFg/rcLP09LgYiFTcCHjo6xAWsZTQhb2jfl
7jq/weRhKd6D3tI67T72gxAsaC99pSfCLuHHsG+rR2hsCI7OYft169yyz7CUG2cCnGmZ0X00KQIo
Z3hbP1FywGLbASRyHqHIYFxcZWcEd8bNWk4d0mOI219xlL/4Pai3gR1LXBkiEebdLJWkMaAzAlvg
yh/jo714xaJnA02LbtiKFgsxINpvG0fJFgAWzsc9DGU63rDqwmmpjvbwDNN/qn6BJvSr365DMlVJ
hlt9gIUZesVdDsSruxWasC5jGr3FmJOmtDkP9pB187QXPngaFwI21sSJCEBL7nL6PXic7ywrOU3F
K1RPv4sKT1jZcPnq7vTAfRBhIJcC7fUP65LkGvXu81juxWQsPqpYn9Wkza7yI7kYes/EANmxnHei
Bb73Lr8MgsPz4PCi8LHGew/5WSgbjqRNUh/xioYdTJCk/7iRChZZQOxjPaIqrrNqJPtgSbmvfrek
uMjTk/8piRl3fIfVZFuzSDlYM96NttiNw6+NO73G8Pxq9hEa28/Br1k+H7tcKVnbfqZNyNWLGzr5
IqkYhzB9Wbg4NYP1BZ703QXZ0xZKM6JUznwpZZponR2n99jIAOLBiHuDw1RwDo2kCsozp7N8bEIi
qhkOQqnQoqUwa2F3jdY76Si5UWFNbhZYK30nzuNIg9399ltyybIWZKTrEmxo5gqB1Z206YTBQ/pr
FYNKsMhNWnV3+tB8SeVca6il2ugLbB1A3o9oFQIgONrkixXzDNvwTY9SiB509Bp86Hl1tUhVWW40
5VrlRN+AubgFegsjM+rEBhkC30LKTSLDLL8aIByA9Xu1Pr0zbZGnSihLByd0fhBAWfNwaWmoSuNK
cvencEHsdsZk6pb5qVCd31baruEoMIJXzJV1G5p83ejw07EYzyrJWLAeaKG0AK2TP7yEChS9WNVL
/ofoPAr2BlWm4lTjVn8/xgb84quk8Uwh9SUx4tb+BRCyH1YH7geuBmddia/9ruZc+9W657QXisMu
+CZ2GQiEXc+ltSgW7Ij1eW8f8Rlyq3FjNTPeZHZbtidUfvjPP8nkxcKb6e4e64oECk7pN1GDq8OC
JkJycPARjkRVVugnaSfq0X5TgCNqL7blE4Iml8it5OkSJbJmbNAQwou8+9tOhDV0TyZNweRU9/ed
jNFh4OtYJ5JTZg2gDamMs7vZkyfqCXt+yB36D8IbRBTVU3B5NzxJbPN+Paar2zcCVnXcxC/Szr1N
JPW6rK6a7ohG/n9CJZ9ynJ3CHrknOHdbOjuSrE04sIuVTsuTO0FtYAdj+RhsSDpFwQF7CZ58wu+A
G/ae5KQKyX2Nq4Ese+FhCpOREQDybjMQ2ZUWIk6iPyEcfFY9KamCTr0ZvrgKrMX5yVYJ2xQCkomK
tQAFGI73poMjPTrMMp7TY14M4iAr3OLu8JeUeaMiId+nrkD0nyBLCkv84EFNmOJgqCTrhdQzvIfM
nSlstv1Ypia6uKDLTiSAkMZ3ncbvOjKFJjxEQToZ8fEFYTcBQYR/KOM80gL630FX2NIiXC2oTmPT
oOj3e/yVGKBIyclPqnwptES/CoUZT8pdGVTCA5vEjQ4CUUEAIokgUiubDuem3DlJvEvu3Mm+TeRz
XPFbSPjhS21okAtV5EEvgqrwRql0q74Sd5F7dD6DMxdEa4sZud74FIMy+mBbfL107ARCIrvihstt
EC0toVwKhA88yxbhYqYshr4AJqRRoRh4twcN34cMo8alP5mIeHsEtUBmp5AkoPNA9+OPudhFgVB4
9vAFoV0JAfVPZoV0Z43yao2llDQlDuk+Rf4w7JEqSlfyC+Qob/8CkQNOx5H86eluQ4S8EsAFb0jW
aLHT3ZT2A92hOZ4CMp0hj6DLDJb8ECc/cV9gwFHAyzvC0Mh60wqClITCphCoZZLvhi7xbagiWiv8
+jWXiAaMUFQfTPfu+6/0GHz/hrfE3F2mNO6oJ1C9Zgq1/MmnPJZajyW0e/vf5IM81YpRfaAAc3ib
NOvWmtrrMTCCj38dsPHTdvL2O9SO1eISHVFRMbzJh+i7Ppee3jf6z0kLsnbbLqOL/+h/CXohj4XE
FzgjrIJu+OifQahO1Fj2JIcZZ0Wt/hP9ewLIfaI4GQFgtzv9UhNCEebcxoNDNnMDvvaa4cgxLv3r
rIAxNmMlMZGTj15/tt/sAN7pxXFOF6K74F7LaKY5LBLRj3kBI71mJhuIYycBBpp8kfMiAEigI8hb
5tTwXj8qiQiCMdR+ZdQBN7tP7tzEsTpjxRIXAL5uk9vywvaUAX9kLN1bckb4ty9aYZdID+BTkI+W
/GrMeNHdC+LHxz3msHKeuw3ypfTaTzva8zQFYIg4x5+eX6TIqMTIz0S31ds9DttR46jeKc039+l9
da+gIjh7KKicdAZ0De4T7y6QnzRUDh5o2K5lRanlI2IAWITdO2You8J9T0BgkB7kOwkX98qyI0hO
KzTlw5AyeCJsA510LEdzwX0i5ycDFW4nHNFOEGU9UlDqCJF6ROAWyhwkNv9XxgFUhFQ20DzwiLR3
tqv4DWx94i+ChZK//SfsQAVh4EykC++o1qDdIMIQd1dSPCQVZtD7ET9ymMdvIIVQ6ZHmDhF5ECmx
VYpuwiLmhfhDBHR2sDczEssvMmIX3K/92E8jO8D8LB+VGRMOVjvrcMgyvU/HBiNShBjSzTtCNwAy
Y7ShacNHGbaGDwihOpX01+/B5fRRHUD4qEY2Bn6uBR0EmRoUGz/M0wj5a8+0cLZIV0dvNRmTor3C
/fBMi9j0+VgV4wOSWLU8aLs5d5GlMSrZm0ASEePYk7T9ewcrCuScewO6nMgi5BgUkOXJOYUA3LKd
sNNY+mInowZnB9A5UwNgCE6ifER8BBriEYPsFsAmJzAWcgEgY0I7BijY/XGG7CoDlxmkSyldjszL
tfqHAStAoiGSgdsTEi1mLHYzgkjjNBGN1ZyklC05enHs4fyxVWKJws82ALYgzZwgC3kDQbKYyQN0
Yteux+OxvS0gLmw5Yunm8M8mICk/GsFkka8p4lZmJGpGYo6NZGMDLsqLXMmsc5c5AIF8dGTa+Ujs
v9IieZAsfO9khgt2mx1n7RDWR3rlOMjhtwe9rWToJ19l8hQkGw0tYsj/c4R7guiSGSKeQ6cRzJ6f
ktvm6d+JLocu+aeU2PTkDdckLTo6R+9IjJJshx3EqvvgTNvEK1Qs9D/8CAIdSdh1LF4+DaMKp4ky
PDiA25JuUQEyU8jZpI8IZj+CxQfYu/Uzwkqo/6k4CuLH23FjfqScuAGffKLW6IWFXBx0SU7u40PL
mrb3jvZz+vitHlyMORWw2vWwGeHEU/RQZ/DtYlezXum0iZERas6ioJTj1Mp2mERAi8707kwzTvqQ
9J2HSlDk+VMQEQgM9zNsfB0f89ay5StBzZic3FNGJk9g+CREAulqw5tPpNBH8odjG2xeB9d8cN4W
pLpBnT0XvbjixL9zymvbG8Wwe1630sP6uYClEkwNgYYreCp5WoNnAqMSa49jOhFw7AIVbNYHQCV0
g7u9XSbkCURI76QAZy9JI88OGoG0VjT7MJRYRgwDImTWmiYuGPHLDqYqJx1JAj0rvJLvHtdN7nsc
1KSvVJDJjf9LPcg6PYWScJCD+bs/6SUOASpw9/KxWmsSf35c3O70vFCdBqHo+J3mVnQeahAgpi3n
Fabky5LOnewpyH9ji/r7kYcd4Z6x2Aeat4cum1Yy9tNMO1OZaoTTBLqWg1QhYshUByd5VIRFeO54
86vbQQUNVpM9bYeirrN1Oul1BqxKfgjPxj5Agk5ODLM2NFK9/aD8JW0fKnEH5nfNblXIZfSJnoC3
7dlTgvN2OQIfM+kb8SquhsOR3PFM4Afwa1aZ9fxltRydHn0plgireKz4dKq4f6StW4kMdyoPud1M
xy9aSJsxAPgDEfYNpwzNIKQgwG8h3D3x+zz/QAQ7pV/YsW/6P57w+2dVjOgqbVF6z0wIW8yjqUwv
ULYC35B+Szw0fQR0PqvuTodoBrG9H52uDKhbzfgqucGTx/5e9n4VMIzs9XCi86IA6XPtL2c/CydQ
kYnj+LAzzJvPPbFYQjyYGlzQ5prPhE8pJQY3AGJAeyAdGAahwgphRJQYrM/kzGKxz4O/MgbRXdLr
YiKbg/O8w1JhUUwE6X9EU1qgncw4OVjSwvsqfhAz3+joTaH4yNQVXDNZUVB6ZFBJIBvdo371St2K
NFcnuYXY6tpmVG0/fmFRHhFdBk0/q9bkHFYv/FxsChuxAivpa4IXDB99jewH1J6qogSm3oNLdRGR
4xl75qI3rGZKjPz8WE8OU3XJEggJdwp0kooM9+vhwTe+k2kT9SVt4sj+uOjkdAllaH5AMHHT1Z7f
ymI/EWglZAE54PAoQ2JsUNKi/wIVAlEULrB5uPrakIZJD+TblAWOXNZx3KyPA3XWrE97u8juEEOB
Dn5bszLr9J+/T19dH8cPSvQPnb8iUgPJkG7JraGmoclEuMxHxa9ODHqBeMtAc441DTQC2jhwhYA9
T/D2KkAEldgkrC8AYNhfTXTetRh4Yu2z3KMbnKgE8Jz/rhf/O/9sjtPzGZpeKS5XJXmPDIkbfamo
gZE6jKJoUR0/Obbp4k8/0/PQ2BzEmFZJoJCiQld77WjxQuRRQ+mkncFkhtZ7jXN12oZ/qzBhqff1
v9cTwm2PqJvP3ogEys9T1gk+CZ/6fLHoka4vzKdD06Sh599/96wPuRmSIarSaJ2wENZ3NAZbxMV6
Bnjz6L+iU/z0xMMDakXfRIcv+3BiruDcoYf+mefL1071O0t9qScwjEDJBw/oAWhA1MdAGUCYoyrQ
7NYOtfeV8JwuITNjLNc8ac+lT2ZA65P6wxwglAtrsZN0ku+gjo67/ZQXhKZJS+6xU9AZws7mEeWT
OvsyRH1Y5Q1kIqFocqbcGJ8m+BPA4bYPHj1rOj3Ak91J3xVVKSFTaUC8QDgwLgnWUisx3w2bU+pK
eZpvb86Fdzf1bo41zxwmFs7Lbglx+kePOrtruvyp7BA1YOyLHABHOx2fvch+hN3dc6ry8mTUD6/F
9CNGWaR1OmDQAmYePfgvzLz7bv9Tg7PBp4DvukhTKnvHdsRmFfseaQ7L6r7Y9i2bpC4dVWrkUxSl
5NPpJLAzBsPPM2TZnV3ENIMVrdDb2j13BVkx010x3BkfUAcC7hhxTn3c9mMV4vCbjD5TYfo+POH0
o9wNI4Z8Ebr3Mdz/NJti+mYcStkdF5+0WnyTkwstmk+zP9utOfDPEM9JMLf0lKLpJygvpFsy74HG
eTfQB8b4oFqw//mIkHcPsA4bxP/q+BQUwfXnFb7CZvwePQYwGNLL6Dw8BSZQSC8qKMIEhzkwvurf
l/raOGCtR1Yo1AhSRI+sLJAeoxTt8oPNBW6Nemwqv3twxK3YcVJuq+lpLgiG+YP3ASYIk96Qmu21
pmu/rmb5yxOogpqrSERO4bHmHYi0d7JaQq7RRwhtQHWymHSoNpirQbGBMxXexY5qC5eqLAgyiUhn
ZzymXslHZJ0Sx/Mev3B1dkB7Oci22+/w2m+NdPd/U5tLRvyaY12KR+wSAEh4wvZxd5lr489gqtDp
vQbTDljlnsPxMwApWLQooXnOBEoyzi0L3uXI7TnS7K2AX8c70Jc1Oj4nUK8OOKugydL7u6NVNy44
lmju/TXWQSSmWDCJH/rHgXLTTB8mNEsxup2TGXWdbSYIDdnYlKUHQJJ08UCHZVBzpqCAMDdYHyuB
TlpTlcr9j8Yk8sJwDqaa1d8iCIletsh03BnclV4O5fvPxYE9SpWeIGUv07YDZfHa4cUkvsjmGK4f
3SXJUmSwV43mnBBCmJKzyxwLegBFK3HmiXTRkjXa2AcSGNyOfqoeolTlvKYQckVHSCS34Z2JD5Zs
HKjBS5HhgDw8bDPMFJB5BySwnVRNn4sXEePc0PkVcytoLCeh5VRBC16WlJqIUERvUD26Hf49edPq
IN3IIBIsFh+bcREZHwlp/W4uQTxbGBZjApD+obx/KOgYwTtAJ0Pt1eefFlLbIpWdxp3Nd9eZy841
fzl0vQttTJKb+/LNU3fUWAqnYkQ1li2K0eEHJasHCkbUui4A33NXyZBA41EbDRtPH3RBfgVwnm02
pNGLKk7T1o/AxHR3n37FVIvHRIa3n9fj3nTyTa7Oc1Sz+bTVk3RRMFRGByI0XYL2JFqdh8dhzrgJ
NB/+9UtrhYpe8x9z6c0cgIgpH+cPk4n0W+2IW2lupSJplzLzMVytUgH97GiB9IJKpV/HNyg/MsLz
dlM+QMqvC7dNAIOCbPigyArg+IfBozyYcQNdGdWIylERrCYiRvWEL7y608YChW3iVGIbLI6Ww99p
7t9GVEJBDVso5tIMl+qLv706AZCAFG674DlR15eJFD1sDFekwkDsu5FrDBDDm1UOco6zGROBjLfj
8CtSfaie8YH4FzflrsgDe7ur1dnRZ9IzYzsltz0VUknBe+dFy4gSF89Kqle4JN2wk547fpu0fnuB
X8B2+sfSeW0rqi1h+IkcQwFFb8lZBfONw7DMGEBUfPr9lb1Pn92je/UKCpM5q/76g6BuYGfClz34
tfsZtAbQ/7AOgW1NVqbCqFFy0aj5OPQz+CNJqPbrQIA2Ghy/EdVCvBXuF30aXKz+GexczGP2vJlW
sNxcqVJPDBiYYjXxKRSKNzY9U7Et6xorwoEnLJ5k3mJFHtJun9qWVc2CoVZb3Y1giPy159aOAAZ8
HaMvW5r6hsU2A4sLOAlCmfN0gbfN9mTFVvf5a4ZgQrY0OedBbV2S1Y3qWuwHNH8TJW8qlArZ2t3O
obNwPS3YQvDS2OB89W1xfgh2EiHKsOzdK21GjMT+qqz3J8hTy169txeb/Z2WHhzhT/GkjYJI1r+7
Cj/XGysW7x4ULiZDeSq+EIplgtYUgP/hwb4QdMsM9I44/8CMaEHKIwLIxSu9OZmgz00cMdtuksCn
oOjGIxkFFrhDE1YMx8rekU1ZGCrC7Fpygtxs7iZA7DBkn1oQCcBGFeHS/3LIMDUm8LmYkbW4zTDX
vtmbPQfiYQeOxA1iLykCNOuxBee9gXS9H9OHTSZtK4TOD0atS0Q4GHWzoHx5ORakEvyNYsbwbHMo
EkKSEIkZ1ch5nBHuiEWl6OtlzyW2kMbAk88meSzFIhHbJIxli4jslbPJB8TGAEU+1VQ3IIbRyn7f
2TFAWX2agSd8eBYmk7OgDo7SuVfBHsoSgCdaebkUIeDxEqmLmPiJM/wCDqplhZln8WNh4OOTFNcm
/YZYHcEB/ZB9xcsJh7GFVuYdUCTBq08f4rncLQzKJ+Dn/jF559YR//iZJA0KUPyvF++wKx8hAAOq
C6FPnl7IWf32/B2+6beliZWzDxACAyBoJwef08p5DJ80y6bOUWSL27LYDMCq4LJ+eRFhDDHEIVaN
cLAepH7AaeyCAvJpHuDMyAO4KQskRKDgDZyQrwNIGQDK5FoMenxeIZQ7sJrK0y1Qejoylieneypj
CY0u0O0mhz+Yhpc/XiQNuTbFO4/kJjBlrOYABOWZo5tkroS2w+KUrofvc3DfyHhBWh6gIanqDjYR
wdl4nCCkY0stDN8nrRXLSsLtEHQLBRq7WKDAUvjMJuAj5eWYU+hrl77MkxKUxAEGd0JI0lB/wx/B
aWjCg347WF+uZHTu2ncYXGPoMHdm4sz32rgkdg0KmgDvHptJ2u5XfXK6UCm2h98gOazabjuorEMy
/ZJPLYAqBH27vToJUvklFGnH1PMUCuwg1tjQsUzq0sLN2Ju+MY0gk8iEQzEYN71A+rncGsvw64RH
mWFbZFbT8MH2dxLz5ZZs3OAAvJKcDr7Fu2JqOL3C6oTHQZUDDoaviGy4978ThldsuLx025RsZenw
LoG0yidYWcMc0AgIkTrMM5+xZ5sRawcW3BAKw7jhC3c/28mcSoigZ6hjnin7IfmpckssD3DW8Hbl
GhrohbrwQBXGLOFGoSVrFbLip3+CB2cPES8gbN1i+hCpxCIrATQKDs/+BxqLzpYgNRLrX+gk4ooC
pmPFV2vBc7S0WVFioc2aZIHOng6SNvYOHKWku6CE6fclT6s2Y4qcK+6QPCxBaFGZDUOKLBmpIMbg
ixEuu52AAiumfpO/qlY3OHvii5GmEq+KHgd6O3MTeCw4oTtI8Iktian+xGwNHU1/jdJ0VYweqaRO
wGKqg/iFyBQ3f8lkus/oWrvQploQvrzD3ta5U3moxBd8X+ITU0umNjzfnIqefI6lEt6AeiY39pXz
HqIhAflrXoM2A+kCYqN7XH/AuJgXvrl2D3DMtRiRId3cG2+paHvIr3nWqWmd2ivip/tkYQN+sl9n
EtwXzU0zY6BIszxE+m2OIywdooEshTPGYQ8OLSYXOfATB7C1IOCVYp3M9jHga3pxE5aTkGOHlUeL
Dr1rKy0nZzCN/Z45NTvQ5U8czARflMiJmllXHfS82Qfuj0T7sf2yjVsMOzN8EW/G2sE0D5dKTBHE
LQd9CW0b2zgxUDJXwwCn92/+ZXQXyrA7nnX5etWYDHc895DxgIW4GzIFbDOTxOyfLz1iu2rNJtT5
bX87ia07tmL0nPB7FdthAU26SOegnyNxw/fRI9F29x7iz8L9pwyHABzP0DtB/D0ZkKnfCG4GnUTd
8gfWL5jpdw52HLW37VG3RDpjfO9GM+W3nDswCqEZV0FIf7W0qZOx/R81mo4KYefLlgjM16g8JdXS
RkR62suelCeT78p+qSWlVx+cjuI9gAObBsSOz8n+8VjLls1YmR0UtqLb4wdRGH6iVsO7ATJFFwYj
40zmWrAFOLqVkv6liJXwjgf18SqIKg+33fRIWq+zdwaoMe2Ge8byYeUfIB290RrTZz5rBNjfoQYp
MPUXPW7VcQGvEF+nTcTuevYbd/ODOBhSP+Ma6jz2T2puoPM9tQx7KZvxHtByadeARiBfQoss+0XM
zgPgdmUREh8MMcQy3yD9dhFIK9txblQnePsxBxAmjMyCeafmasygD6AOFwGw/CPEe41vmO28z9tQ
GeczLmwyQR592S6uPHBEd/Fx0OQrczr89JnjEa9AvymAs7rlc39c6Tfsw9+nq9zTGm9FCFrC+H2H
jcENzj/cD+aLV4YtDfgFQFlIqB7CGWXS2E33jgB16DRkFjCVF9yKOZyydmW9PsalF33PiNeZ2NvF
uLku/l5UEme7+HD5n2z/jd3bfw0fXCtqaiZeT6NFF9aAmfwOhc0DXn8FNxSG2AmFAGMRGndwO14A
OO7VYN5DqcyNdPhn504R15kWLqMeCbCQIIvxBaourSvT0/vfuX8KeEteRVl7M6X+OyzOQnFdUARP
peDPsz1TD5hFn1ioUk1PWdehNLsnhAKifeAucjK3OwBrfCXZR0+XRqv1113LvERIIK/4Dd6iAPZu
nukXSkegr6otrAp6o4DBL2c3Px8WLvOUPfoj5OvVSKcvQoBe+VHHOUP2+uLgkY/Eow5RilTWV3qi
U3rzO9gT4krW3t1GrR2uGPOm09303I9987UN1ganVe4fAI4JZxKQOvdBSrDQ5+yOGoR16ASp4Buq
2YVufWC3OK+WK8wqUtWZx8lNPjPcAUOknq8thnYALm13mX1y8sRos+g6xwqMkLcvFfs9VZxi1XMP
aRkBDlUY3cPQQ85PclvH6kCaLTyET10EVVNhkzx84Cvoz2+rjBgZ0mEi3xBb947HjQuz3ZAz82Fj
MNxNWQQnkzDtpZF5quEBt9MjJckhEdoYggDG1cODq1tyV5AU7ELKMJn/YwuM9EI2e2UthBuGWRmm
lowQfveXvJPX8OUWTMVu2S7vX4ZZFtj42GNAyqANWrYU9WfHY76OS3wIQIbl+ct0o2LytsZJbgl7
kksjVMBznxcxYXv80dul7Ae+cakfYCfdZHXw0pKTBwtFgHHizDHhuPk4GNEBSo1xQB6O9Iwf/eOc
sSikp6hZlzk9Eg0jg9IWPb0wql7Ulxc+ry7x11csjRIpIdvApI0FZOLNsBUtIBRxlUBjLaofWkoz
ZxDOhsNUtk03/LWxLL4Cw0mGy9n/BJr4bIBTG3wCEOZIWik7oam5GnigIL9jdcnKkIYXqiw9Ihu7
k1GitSASnVIpL780wvI7wHo1kFUh/KKn9EYedmb00ExweQreRHmxFYy/44/LItrPACqgEUQ36zHo
QlYvUpm2fFhmSAlxMxBIuk0nOX1bzRmWCtZ8b87Bps9+pwd4/eaTuWMC5r9iHj33GXN+DyvlN7UE
828M5dkRaPORlTyQlzOTSrjsXFz9Bsj2dCFsYOnAm/MhkMllDFn9bHgy1qRzi5nVUcBpySPkDOza
xAYLFUZYKRiQgiGXUKArezkkegONTGk3PHAoMHSz2DRQAhzXjEag12yWiHPBesmjfv9CUL6O+CC/
SFGnFf8g7tKxQNOSTlKGNUUFtcIwlzHk7jKmq5Q+pW39BhoEJDTZjgO8qxj8CwJkBrKsZf5HW8MW
erEpOVDpWJz9EhaeryaABiJ9AbDE85OditHJw0Z/ybh68mU8DfcmRoDhKwlDTxoVBtmVp847OdUq
HC92K1lDjINZIkK8ZIbMj+PJCrxtW7BwT+0X/F44S2yfmIO+AyxVbTEthSoV6MZpJF0Uqd1EcncL
/npOOigX0XKPXi8Y4ktXRW3oEmhGqKl8klB65Pc1Zeui494Vmi2YV/SdItzW6UWFlq6ZC4njypNq
8i9+vCcuTYjKSUeX1O82vhWAMzKV3HtiwUhB9Y7Xa9FLE52arOnZcC69QF/q70MFU2nJCadHwvWs
pOyVJMsatpAo0Y8elS1SAppgodOfky5lEo49/NdCdS1a7TsgNhW0yN6XcUOMncXoWee258kRebjY
LktIuqCXj0nLWZLig5jwiv6whuAPDwoFIz+QQDRpQPUDCnAoU7smcKIjji2qJYHWn2gZ9NlgoVnB
bVKEWsXPjxB3w+VHWGlDuHrRagNzUvHLi/yQVy7x7VwRvl5DUq4ESMT9pdviKn+IZv/FLWJmQVfO
P/JFREuPjsndx1ed8ECmyvDE/rGuhAxHH2veiP782aNX7gLhPQkH1WRBu0xO9+8iiaEAvoE2YXQf
+pauqyLx51JJjBIZoxdfjA2uEGblGcL/AhuJH4cLZleAvmAmxrMIUCfMeWaimKwZgzFOnFem8rPL
oNtAsya3SrwzxVmsZ78waxqhkpeu/TKqdwjXViJ5l8VQsmRggsnNkz7qNEJQL8S1Dl17iUkhEXML
vHPR+7ManRuaBiz5eCvd4Ie13CWuVgvQ1LKY8G4TnffF6T1ZUO9xC42Bzmpqez1c9w6mNta9ChM6
+d5cnAZ/WOsSYWd8RkTX2WgDuPwoJibQCxmJx6cR8Nyk3uHBsPpizNA0K/ZhpPk16X1EwOFtTAYU
K1WKf8lYH/2zdyWMiLfetdT0SYJaDocHBhLnqSkpAW3OF+sxlKS5khelc7s6KwG5Vec0/wIB2PuQ
fHp8LkW1gGWhupeAig9LqzX9kBKi7407iQPi69hag27wmVdeAeEUXQTjRFKFYq54M8k3xrKUeo5v
g328RaDu8DY+WdKryANScK3vo0ZlvjBK8/UZ6n4EJB8OMlkkvNcJHUfYX1Tuwx2hbcSo/GiD6L8c
pvoLyAYqre9J3EZYjQQe1TaOBQwOvg7aGZvRp+aqoF7cY8ZqevagPHOvwnc84uDMWJghQA2f8dsn
JFgMN0V6pLEFtnVXAZ+xT+R1WU/MxZ03XVm3h6wE/wCyQh+4svfrdLnCrhm9KemI16tZnIzv9jN4
zsFXVbqgW8iuxzZIhW4u/4gtQGt2gmho0cDiNMLOLb/q9DXXuLD+edrEqNiE6EAKo/vB9RIUYlrq
RgdVFNpf4fEc1830pMEpaqNee9AZ0V/dmATnTBIakZKKJE4+7xa+TraWHmIEv6PKOK6R+JE+rcME
HcDvXNMVwEwal8yxWnMkd7SCjajELoF//5BHmnTTTvJYSzex/WlyhToLKoyqjlEQfSKHD7Mh4eAj
tYNgKN/vOy/Br+jZHlNgsxOCdPxK5EAUMdLSla1F/W3eSnD196k4UvDoCB5298uVbNiyx7YBFjgM
4A6xR5aTFqwU9s4Xd4ARLG4msm1yTRj6Kq5KJGmGWJuOthvrGcNaylbm4rBA2LJm8G6XaEfoZy+R
gts1pgBO4ciFb0AlrUhsBwpEFA1v+M2XgMH/8x1/IC9e8vAHSlynE7HVuUbi/X2fMSGbd0HQObuV
4UzMccS+Q2ZHdxi1BQhIBzKqjHT3aXxMjpitaC6JJJyyNvDsldySh/0A3JEle2Ck3Oo3AQSukYAC
y8XJb/WfG1II+o/dycc3cZ/k+Gqw3xHBOcFNY/hxQkRM3G0uOXAUE2f5ixB7T74SyHBcWnuQBLeZ
EmgLQVflvaC3oqhgPPCKOgFmAZN6yBqE8MuFQz/M0X/wBSRSUkxd/UPUCN9Bg3l+XLWpAQoullCD
ZZUI/bcK1L7eMnp7EAG8LH7vsKLTtSFNAWPT7UvVYapzSDahzn8w8N7hMhFIpDGw6Dxxbx+Dvv70
iQwKqaZ2GTy64T9t8b/ZKL2dfBfRpVN8bHfieXthUgbvhw8dqerhKgmi2Qx/tC2phtRfRcQaoDsW
Uhzqd2jnfBdh+YgGAHSN8QZdAYZGVExQVBcAOKfgJVTakpaRDFlUBDUFbcfJhNfKkEn6mRPl09Nc
CYNFSmJEC/ZxlPsRczIOakkN2z1tAvxG0ufAhrSAGncd5irHCTdB2MKsgDbCEGCe7c3rYUvEUJm3
ZAohHA78SPhM8nj9GmqTXgflZ+4wvrdpt3LahSf9R2HWPrYDtFZLY5xIf2fMTwYoNpQWrgJtNoJ+
qVup52MFCcPbovRu4ivWYmSTwD8UtiuMXcptaUDuFGtSHSohk0c+SjdCOh022p1NIjjIbsujgGjW
GXQssOCA8YXw34a7YAyXwqr5RXBaHygZxHaiQuep6UCecEYHTeuS9nbLGdO92ceGDHUFO9aBeXNf
dcnGmemkhQpBAY4BooI0hwYdXofatDjLLPH5R+6OeZ4L3VPxSHzQg9V4XG0/qBCSe8dYjcs+rTIQ
BKrSY9YAGx/T+jVQSlGbcf80T5sixTWh26AZo3UDAxDqZ4UQgJpd3KBkkgwd/AX7G7cmHxhLp4ik
MmyxZTG2kG2FzY4iHBN8FRT+4DZxuTpRBIPdsZf6nfQfXUkdyM8v13D00IH3BifF2Wc9oC28RAc9
jj+n8aaAfuPiMgbf4WO4CTFX7R+OcDJ4G9JrEfJLm9xy8d3uwas8Y9N5RXlGK86RT3tH5ecatMtw
cqJWIM1hc0N8Gw4Y9983ifT4SZlvRKl41+IkLEamGNvjnS8yem6Ki5nm00g7/pH0+T8RDhH/xVGV
Fhzo+GqKkfvgb6ojtm8HorR/iQyKT8IG12Lou3T4Bh9IzlhmDl8cPfEnfK6PGDEEByf9GzAOHEz/
cjOPW9QE/Xv/8TEI2snI/WM0a37XiJAIuNXBjKuYMNshtoxkM50DyqWr83DV6ajo3xb6WgqNBhdy
LZbH56DTtetxe40Db2M9esQYGuc2kYpeCYObQiNflPFHQb2ZY2idL+q/JxAaxSrzGeJsWiGsSe4k
5UbT0OZ4fvoVTd20gT2JnpI3CwkZV00Me1I9eXCbTK5Gs19vUX/BdXfFD7O3UrakopfzpaPH0w0G
MS6MJSc17OmYLjJDe00kSXsIvnGsJRUAl8h608m6cEQsIj35HYI2jA2nuokc0ba7mT68MPYQk3X4
7VPIM6LUacQiyV4RfcKwnWd/LjOYaN7cXNhjOnxCa7ffvoETL5Nobv8eV+atxApiHBnUm3vhXGuD
VYAXXUUrbOczXPtwxxO8h5/VxjoRLGZG+mdcQ14F5On0eQHIIGuLH/XknkM6n/fcKEIDRyoW0AbT
m6yb9eIWs3M8NcXMGWzoYiS9nahE3yiEB9UIgER2jLPDftmKr/Z5dgoP0J6sjDafHek3Ws+y31bF
dmYmrPj9Ft7sAMkkJN2SHeM2/xDECTfnAG+nCTcBmbrGbL+H235jJ879AXNkiJBOUMSHIe24Q/de
uOZqFzzmzwQEV3iUeCmEh/DgyZ9uGX202wlldxNV4Hg1n68QkiXYkIIBrI4D3VVNyOjsbkyQCtFW
rhTuwKwBHe6UNh3UsLOPObVhCNZMvLl0C2yqUkJ1SjqLNk1G1F5AcOr2u30NQxSBHlqxagNlMEGG
Y/ESbe09IT7gPOIxQK8xGfAsRYNpHm32PjlQ1rSYNDk0AFguUO+7XGOSLeDSu63gQ1iE+w2wEfQZ
mNnTeYSL6SgfLfv89Tyyo43cPKc3xPeRPpOXO3XRCbTYY6eyfZCpw1Cj4wnfYQzRwZUB4HkejItF
nY2fnBJLLHrdhH/jUv4x0WCyYiqRoM3QjskD53xT3coRSYLtNv2osHFk/YkQOhvmeoFgVSBDAnPb
UdAJ8c+evP0xXHdcO8UrLoJdkpDZCDMjeWKYbl8DzrIxUgzPgx2egagBcz18O/F+mac6fKDZyQed
YICN5z2FQB1CbIUy2eURZjNCtzZGJWMEILiBzpYo5qbOWONVB9WgE6rIASjCbf2vTWfHaRjwGiEj
gL8JfR+sS7hVgofdshf+MjlMSNWuskMI5aJApIzYU8R++WilAvg/k2T+scGyYJUZCXsxORATXZQg
8ubaKAE2pxTkzGrQwg1fPIFcrNqYcgejN6ciP2p3mnyC75BNHSFUAu5p9dIzkWuu5HYwzqFxx8r5
JnkIYp2MT+SmOceFl438T0Kw+RiSEbbwgW6mXWvpD3rm3sWcOIV6PEB7YiD8IHqvB3eGQflvNoE0
5MPCmd/gb5KGwbPI+wQ9kkqmZcvGpTBZ4qHRQOPcjLg7WhWwU9PrOgGVAtRa9CEd24MFkXVFRnGH
gSI8c5CwDHcQCjZKCnoBdSCVR+VBMC7g7mUoZ2Dc+F5A8vSC89kaUleKl8hWOP8NYCPL21Eqcgzv
J8KCvFMB7yci7j9Pt1soAiDu2tJ6UfJAbHHB9l8x9xkEnUFcmXVZzjK2FfuMg3GhOkbbeLN43Hn4
QENr/6ziIWtdno7GjPZqdeAGXq0KJip1/Uh02180N0XymWh8pSa6IR58KZTyLdStUQlfGKOMUYH5
LcgmdiqAi2yWbORdNd37b+cNTPrEUFdx72zXjVjkN9oM66GJThAUFdEplbiRaKoOS6pB1oIYfDfM
vxzDfD9VE4RCSXfbwU0Cf+mp4JqinsGEeoB+R7ayf3sj+i4GVveg6zSRLmjEmTyc5/DmtNoW3OIT
piy8TbfoRhX0o96gWusQiHHpaImZixAZodVyjcBwmVA8x91pVgC8LvkgBXYfwYsIMwUfFKT8xylM
APesrOMxaRoeN5rHuJs9gXoSYBnjSuZYDN3tMfOwUdN6ISYFvIZj84BV2XHK0Ss54Wdm7edI1E9e
5XedRB7+t6+8DKxwXyuo81XUZgfcEI6HGzC3TIlWqzI6DuRt19Fyc+kYqhIceKaWG7g7sKjYZxou
6lWOwEcE80xMfHOYYFTaP0vhR7S6UhYfvJPX4mYh64dlZXM2ws32BEOXu4rbrsDmryFTXta614Sn
27O2IQpNVJEG/f/dCnsZQy/wtgVoglkmZaI6ePTZ6wYfY+5otx3VWlSrY3oYiGqxM3xaVmfB2HpC
WJyyaPk3aZpu+NmRFmAOUXhTB7LQpYgUhi2/JviR2TG8FPlJLTLCoDYetqKJ0GmXxeFBt0B9JleW
YHIEcaT1c/dek8c8am+wRRPKMMgFzJozj4+kU1HBQHCZCAfsC6il7Qj+7tcgVAtIOba2amNyZkl6
ANiLvV5AR/khojLZF10kZQ+Ejjpe/iFBTcqg8WISe4fvkCrpI2TEigZqqotLUL5u+w2nmQAbo97t
psSACRysS8cnaVL+Z/6gYcYwg8L5SSrX06nTM+UQaIEVMg2pjG+mjh54DXDW7GqJruItYNAAk3KF
aYA42vJemFMzhHwjmFfACR8rBVIBWhIy9xSzfQNnXPRAAgTJRHsqvo74iFL34yn5bMGSePH10D+F
mRm2+YmF09qCpeAh+/DOqEdwHZKBEqYFXnmzOqSerwsoNHc8vRSI2RAmngZ/wPKpwbsG2tNwMBLB
V+dm4Zalt/53PbpR7fMo3czL326LaRfqd8yCHfjf69PDuI7pCC5nm1nyPoPVN28MLmO8cS5oGN9G
0eGxw2GsOa1fDg9gcEDmc4/rtXQHDfM9PSyemtEkzeePT+WPXzgqZ2t5dC4f4ArrNBSS/LlhCXeN
katMJtzdzgwYHeE1HPA/ZQ21XqHDuwxPCwbHRGfRBXyIx/a/e1OF6vPHNIj/l9kpaPBDaAPbf19K
v6w1HjcCpOdmD3TSvSg+R/cTTpXzwRQAx7tdO0g0JyFN8uEfBy9OfxH9uX/oGiXBT4+/wWFF9RtD
UvNlT7O9C/3jMjWRjG2IMR2QJBRFDBjtiLNL8UunR/H9t3kGL2PwNyKCnWDxpdX1T4TBGmpKpIk4
87ONkhAGS9RvU176IrNhSxC298lLTul+0Bh+sWzkWBRvBJE9RtRKOEXCXP0GFZbXMo5HiZLSe67a
yPoPntTaFLveDbKMtwwfVJX6CiEUBI8lLE8Y2hhCNTnu1+r4tfj+fdwzU9sjS96ufAUrbOwSpKiV
iSUjkcWFbegxx2zl7F/T1cemHqgsjRiHDV7yHBz3CSPP4BU82dioGZsz6s7cv42o4Rhs9aQHr/wL
e6MMVsU6/4q9riafwnyUDfW+eoJFEIYX3BN1wqznZZ9SjQ7ya2vOc6VObi/z4gkzqs2skoY1+3zQ
FxeM+p9Qf6EQoD0xTsNL0LvB5vyMDzaNt0nxc7FxuGJVqONl+EKS1M+5FkqYU2NiY5DPOXykIw+f
jEnlLOfAlsrq0Vc/HEwlx4ZwAnqDF5ZWOUUBuEQVDoW3LsOzq3vui+RSFJXYi615CNGw7ESKhAVo
CKk1FXRnd4GjLN+UnzXi90XVr3gZOFRAkhb27WGB5x5jOQSQnOWTgqEjXF6K9QeTLbpeF7TjBfWM
pHXoF19Ms5hacoOvKzU40gGtKGj5hPNADpEvZxc1dIIFL6PE/UgNaLNg051HD4aoOaeGGG2UTLy5
MW2McISLrEJSvdK45E4L2TJcEE5ayP6M6BpX8810mSm5g01aoVF1Cvalsk0loFhAUBZWp+ybyMqk
X6rWOGeNK2TdP+no4I0ASpnyTQx9pEdd+GU7iAqPwSdpRvs55hFdwHMaZFOZXVlGFHf2l1EN1elJ
dJlxhRSPWLMM4dreqdg8UI7uLXaPI+JvHQGAgE/MppsGy1Vc7Zsvo8SDngqcwghrehx8GeeRm9c1
XzAopCPc+0xXucHWNALxSUqf2hvq6xGOA+orS53jXSLQJ4LINwvl6DzHJbPdjKeG7kIq8Q6gvqXu
8jaKBY/vXGu89xcZCzSS11UPu+8NpBpt09VsHFmjXm4rG/IAOpucnLGcJgVfn+Zs/zJatf3cdfDF
LnxsSCjKSrvT349oq2CRzV47OmFV6A1vC/+3qJsxE+738Nl9W8uMrvy+U2mqXrldz44kcskeciYM
F+kF6Q7D6+RCmS4+8hej2BF44ZGhEMvSOawkn+fJMmgTz/d1G2NMrc/AKbSOsNK1LI90Otqlw8LC
IpaQ6wHt12BDyEpc2FePbJ+FKogX310Z6WOQFV+Pm1udnexhsRfwXS7JOUIuQGj30YwEJJOYwDyq
ZktPy0pHuPnLCKkMr2lyjCpno9vkvJlHLhMLd9om4nBDtGGUfkhUFYF5B28VSZuZkvDr7d1rqCHo
6lptQlQUwjUw6rej1ZTRDtFx1jI6kcPBJy29Dn/RbfJvmGelLethKiceKmWuzVtURqk2V9MmsFGC
mtjuWHCvi9xQYyxlrtNW2ko1v3MkzgNTJXOj4pEMyaO73cd3mGd3Iku6IzVR5nznG9t67qYdLljb
Pqw7Fl+cNLei1D2sJSqy8P5QlZMqKKEo2khgm7BSjReEP7eaL5sOuSnr34dOkPrufLTQiVihUxIr
LoyDqTi9F2BYerSpso9uK5Fkk5QAmXt45K12R4V3jHEnTkgwtAuvORfz/GP8xzl0JDdP4+/H+CkR
Q71UDh+mUA4Jv2J0S3JSIqF+1zUpM4fSrAGYvCJ8tzAE65JEWYSQ1Hu/7CkyGvdiJvZcizOuBld9
QBDeLxLoQao9hnR86za0uxBLZEZ6csj5jMm844JfAbYZhCBiKkaEFTPcPdNnZ+Sc+tXw6GHjuyYf
OnokjKcToExqSMwwDmbPEbYxMFxGd8naJhZMMx/pvwFLaVRDpnsMAAk1CiTz7cIEr4NH82srfE4y
2Pnpl+w2lmnyIwa169+z9jq39VAlgIrxov3xlr4K9w6TdU+FDmMRCO/2cLPGBuHhStDb0l+Sx6RO
9zjyESLNlPwc8t2Zy4q3htjGiSYBBFaNvj6ERiboeMfV9kUTYfCyoEY9h+u2I4V4R+axJhP5mKtg
lb90NvHmYHLPX3ivaL6tW8o3YDzKGH7FqJoIFgjgdHKrb8Xs/cIIBBXl7pg0d2Jwz2cyAP5aUtIT
BMIQFsCQi7D4WP06lu8mM10J7jtYf1ipYGDSYNopqaolgWxtUMyHeYFDYrYI2mzxpjQ79whoZMwq
0W4ni9VCRx9/Qzp4dkJ/Pzyw6/2RD7TeDwmL29skkq0ZyQJRwpuFSPAJD3z9w+UysQr+Bedxk8Q2
fE+kkCSXsSq4aw3sWOlksE6WZSlJUA9sxInKJl7ybB9mYlpYjSs+BrwQtEKVDRt/arkVEvTHp+NZ
J4xFIqMk/ezjyftbDricGH/TXjCG833Xx126L5/CouiYR4OnCE6mVGFYKP4VmD8Xa4Es9oRKCnjR
JX3pNQWfsLrzXkIIYMpqIEWK0TFotJ2eHLTPMihPyQxjT0lHN9P3+QfAj0P2d3N5yiRPMDfTr/yw
FK4Dt4CO+WGm8nMJd3IJbuPi7o0zKWy00sAm8r5iuVcQhG0a7PBA8h2k5JbB83ayICJj3TjKTabT
Dtud5OSNJGlPMq6QU5I2xd3jB5Lvx0j8YRKUyAu7Wtjn0XYs1ku6LzH5uWOrX9sd4sWhnVjLQLFb
I+J9rb0HG+BgQm8+QheRjxzmCHDd+0ifwWqoIHUA6VufSIgUe4/xdLzAk56YAQieTVgpoiLrazA8
EDosuhOdTYZlwEISv3NZCjJ2lxQ6zn5z3ZdRPcHQaNNk6i+miUBJRrFFBsEvjef4EfSVFU+PxBr2
WZVvgqS9lrUWlsoCB8H1dbAuUxINkn1Ykotd8vUfbnbP6TP03iJriCBdmy+fp4GfNZPnlFE6zJNF
C55Jx3yNoJjA3Vkx+Q9rXnPHHEmU39s9/wIML2wv5LBzVUaSJXm1wPhFYwCxhhd4MJ8Zf+bFVWxJ
X0hAMM9/SQbVkKvIuwkcWBwfv7kSLknuvd0KdwXz2zWaPKfIZ90S+27zsMnJ0LPwEm+slbE2vjuV
bFmZbHcdLBQhciDUa4XMHG4BH6JOiXllLB5ZQGVMyv2RUQK7HbA4r3zNlsVjWLkjEs5wLeKls3Gx
ZMDfZPJSeJwfD/zWCqpL4oJnUg2ocZsTvgQGS9X0xSSF3ED2OGIFBu30DngnKYEc1ktnz/mO86B1
WsuBSCiueZle+TO5xRjHFOGXI7JhXNZPr00pLk8aR4pXkieLJiT5Kzg/GuYFZcV0TxMJr9nn1KEh
4kAc4zPDc6carbu9hNfuQ9OAns3j0kueU0YfS2vPFkrVwhHOk/kKOSABTJycp6hNxO4e2mnDbOH0
wO/Qto2SDtMqusb7T+U4uPef2euA46PR75htNO+/fVf3cq9KldUjfZQQkJ6j3kzsHgj9a4uYZ/hC
sYMrtfhMVeZPRQtvzptMXs6FkTqYyQOd6sN+o0kYXqDzSLSKgq4aJ+YZ9tIEcGAmEWkHunvR74iU
ZZmIdkKECbXZ6qGYRsM9PIxgzhFFA7ABnyc4t9nJmzb9NWSbh4ycplciBduM91RIWXf/YSwnpxkL
54FW9GvlJU8l2aE8uionApkWvsrDf5X8THZN8ffspUewuY+3DwhYZLthL5LYzaPdhr/TjrAB84/e
RzOL7Wmu2Pc5hy36DGLbK4xcn0ejy77hHm8IOTq5/a5/PMFic/M+FPToQS3u1/tkdSg4WBjuctS9
s8cWIdM0Cq7BHXsBop5f3nK+HOR/JO+VsUQttmgP4QGJHomoE3YxyGOCeRy4dFj4usLhE4REKGYq
mwqbh5zsOTbcZn/dwGLGFntXTubAFwNdcC7NXD/7BALwhORmsdZTiepu+ocn5U2P3rsTobRr9jea
9cYHkdQmNVX8CsIus0uKW8rbvlSlJYT83Bg0fXyCCIlEmEf5ijqc3wwyu1AUMjtaArnioQD4QxnM
x0EWu+EZ9KSb1gZm2cLuFho3fgEnsGQtJAUXNaKbHfswWIdlH845dE3znq4Y3kBpJvkKUiqzazSJ
eGlOp7mvUKO/yayB7LxSzVUDz42SIXqA0TyOPmj3jKEVPq3ZVhz0twxpve0WuVSPNnY3LkBABO8s
fdGwCveaVwh7EKLynRdeW29Qy6aF5ggPBBSqJfHTPYYpqFzBbyWm9DcAOYpjngztr2nbXN3BCpCX
lAxwpKtkT4BGzGAO/WeDId3R5zsBsHqsC7Q/cBKEb605HXLTZCzbdlWXnOlh3W+5H5pZBhHIsWyo
x1i+YGfPN5/fTbp0xjJjm5dtj7swWxORvCNdvJoZUKnmKM7zapcAoxMx0DrSBIKqbWpJolM2L0CZ
iLlkjzFkPWvEn+CNerbaSEP0pWKnOh8oOIkm1M+ubkukrdTPhfcMJfEaSIYsKZCfwm7p5j7aM60m
QsRIz9jppsROhptTYQACLVn2iAg3aJyjqbu0BhuEuy4BjqyaT9DctNCOCWgD9G8/sGfgkzv9+44A
QCBo5qgRrficL0Ce5SGRz1kW1wCLJ3RW9xB6uk1/ZVDPp43JN0Uf+uT6oQO29wM0w2zgLzsQHSi3
sXd2wdY0yCh+m/BBNLgMLuEzbXdINxljMf/D2ErI3qaJDYrwhXF6FDBi/0sNGKoj1JaYNoFAmCFW
93BRJF9amnrTg6Kx7fLhJtQnKXRnIcwpBrCwb8TWSe5JA6loC/gty/BEBBt+OQCm8ixzYMezibgV
CUiPoiIbwiXS++FkmGGI2jJBbwS4x00Itga+Rh2IyLMFKGb/5TQhMqCUF7fVcA93CyvHHSiEcE3k
Lwx8gHaPuLmKN6IuhlcEFhz+MNwQTyLv0wAg1+diznv9Yby8VORMjTZfJS4Q5bQ9B+fcE8tjlkgO
HIxs/WUC7oMBJM54c8gPQrw5MFroDSDmj8E9ZWSxF++Po1NjHcBDnqG1yOop0nch4nBth1BADsO7
MEFEn3KzsIUYaNFxI+I+/IdSXNy49fg6MO9dzuTPjHSAwRjjZsMtDl4INKCzEADBaNGe2hlP08MD
am1Yz8UlvfLINI3uGvCqYBbJaBBDe26keY/RcbDZHBGMCNufeSPCJqHkg/YEkiN/MkD2GDgFyc93
rAndHyU5IEdDNIreXA+eyeqeNCHCiHBaJk2stQjP4Nn8LfNDXpB4aMoskUk+0D7o0t2Y92piCCG0
I+SL7v+xdF5dimpbFP5FjiFGeCUHEQkqxYvDiBmz6K8/37LP7Xu6q7ssxM3eK84512SPMdgOT55I
273R2RKqeDUoM9J5v5fSC34Z5Pr0kMhmS93pD2nikuY6mkXoseQ0EkiDuNDX1ABOMA4dh3T2Fwfj
9kM00gnWCajlpw5hQrKbHByaU07H5HgmO4O/eA8CHjQFqGNQox3DhKCNQ2lSuGhBjkvhDwSxhGGw
S10014x0DLkKWbmUNl9MIfDFEkp18J9uG0RVbLg0XYFngLJPWai28ZpYvkHDF0ayiCJsqNnrAbvs
wwAB2tVGqvFUmjSwN4iFActHfthEMuyJLr6BbAQz6Y5j9g6tQc5YeixOdidQp1/awT3amEK7gVHw
oO+U+E/8jULBlnadw4IPz4yXUHxIp/9kdJX4rejTx6Y2ENUj2BN2KpWkLb0maSfBmGUyJH/QteJ5
zeUBU4Kk1XUyDYZFyrUpi6EmEI+x/2/P5yPSyIM78+d3pshNyUCXYDWZANjTVxVt1U0rQM8IT0NL
VIqpbc9NH84PWwk7FIoeJoKPJn3bFq5DKr7S/vobzEXVgVqK0/dFPq/Lxhf663TA7vlT0Ol+WTgX
kWuA08HL2HhUOJ01zB8AOjMTG0hHTZRwXQCQlALZuj40VdeniY0KAcKAJn0xM/VFDg/FCDqIwuxA
GYJHJuVQfwz/Q54nrm84GApUCTzKGNUWTIMFzAQOwrzKZHCrQFyEPHLWdTAlkDho6kA20hyu5uDq
hP0yp5yb0pcX6ogvT/j3fGPTAO/05PdS5zIcON8H5gE+jwXXNxSsDQ5tikW8hDLahZaey93BZTPH
YnZ9DRQAEl6GscugiCCh0kcLLDaYomDQnetCVO/rEywD20kkTWUiD5hcnS4V9vuO1aRyS60UvWl6
2GwvEIGohSGZyeMCRM0Bx6HCjhcjvvG7xpNgQSB0YPJcd4LVt5qYtw3hBFXcjQRjWPGAaSk5784v
EN5vYs7waxPACQr+l54JHO1rRw3dpicpfxFRfeRKzPucwYwoAg0oXQCIxQtIhEekhzE2gLD2LFGl
AZaGojr+B2veQLZwhWyoiYpLwswahL/2OIre8En/CuLpXsctcdpWUo/fokst81kmXLjhsl2RD6Oh
CMBT0K/MnAoE94trcKG9uDT80Aq0OviZkQosjqVlFEf/b7sG8WnBaL4DNXBmCYSrCGn3t04jbT8G
LHyVIRKap+J/Fn0g8IqFByDmuyNN2hg973AT6WR9RPDunzThLAHaSNBNp5/RgiGQEVugP9TYwwsE
DAQbmguBh9Jig6mDUMPW54vmYmvh0fd4kX3c5GDCDacZ9lUtmhlwZez3zak55OGxEK2Nw94++8f4
DCzQxusIBUuoVjciU8rvR7iBN2BEtEfsJppp1j3qTV/hyaZ/UuYt9/5g1zPDmEYzNkC4WiqQStrm
Z+udAoP6hlcm69BU2uVH92jB7iPGMGfUCyiOT7aATyjs36nxM8Y+a2FZFAva35PeA/3/baBYle2P
hy3CnsNItDKbpkqhz+9vaGkDDQSNQAh9GnTjvWpQ137aVwJxQREpjqjFVNi8ByExYiNoyVSQt+iA
tYm4f8x7p+vQ23DuHqgFSu8Oonw2zL3DSNRI3yaOSfhUEi51UQEDm4lf4DheiIeFgSZW9gjtbPd3
XUGMq2G/6UcCTAZf2S1WhHB7Pp/l4iiHwzK7TUQyre/Q8iIkV6MGtX9ujiaNqEk+c6AzDKW9MeJV
C+92M72ahwGfxt5u+uLbZCL4+6KPaFHS3pFgH6V9ZMeE7r8b3b17ds1klS7DLTVGZFU1Z47OzJVI
4WPORTFcc3q5rORrgs44/4p2WU0sKUMCqNTrwGXe2EDRFWGsNL23v/kzo5HGr/FWH7/xazgXTFQ8
EfOBZhcnjQQOmPqvSiLsFjnbb0MoAm0wv52hCrm5PSqJkdwWlWD43pCiD8gkeNBr23/VtAO6ZiAX
uuIdx41BKWIDxE80neGkgqUBB9VL0OVdCA5bhH0FPEz6giGKOfDo8mscix0IHVH4FQA06VNzhmtB
oYDV4ZyA8dlF+4K9m7oro4G6jYqLAMRMiwpvKBQ8XDVBYVwJtge1U/paKZA6QqAn3Zw5kCB6ih++
HCvG3xjfQPSk7xmBI7zHKqstNMeuA9o0CL2azeWAqv1o2nemg5evUXVh20CZBkIm8CSZlzedHjyV
EUSA3LrSyGC/vvyr2cvoH0s+qaaK//PCfy8E+N4ukWwciJsQhz1z/4QZCcIIzUqjuulu+nfEDqPq
mHYW40HJ4OPB/OHUYIicByMqAMEsjFis6Yv5mFJOwPHFMQCBz4IRB+sPih8OjJNgO1ZBbDw3CiPg
GPZZDWcQ4JdKdB4gB2oL3F4U9h52zyoXN1gDBNlwCIi+u+Yp6GZVX99Nt4r9wEc8bWh7LWkLMgFj
9MYqYXjOsYHGLlge3BcxPnIcv3JC41fqS1RIvTScZ8EHfATir3QWfXXaFl5iw5wwGljq23fL3JzM
9txnD7gtEFKkAKLpgg8Akz9hUpzVQuquAtDCB6Jc4mnu2WNk7eCKnqsoq+7HxOu/9qDITAORNwBI
BPtxF2YJycDffr0P7wQqMvQX3iLL5r2ilpV3YkruO4v5OpWxpiOjUh2vjP5M77fMolhtqNuceBQu
QBSG1+mFXcMVyrgvRG2kqqm3owmYmwlnJYRQ8CRz4UmQec/GwECGMmeQ0amg8NwLbTZRbJLRHs5a
ynILu8iZBrSbM5kzptPjI8O8JHrbERY3o6edPC1FZvzt6c0P2YrDPq2FRn4cLXrGyS9OQ7w9odeR
nFqChSeHF+PjHGlRjvhU3+k9BItMkYhBn4gyoOvt4e9RRfjNqzGqTW0r3DdSOpCyjivgIf6FFI0p
rJunFUyYtLZCsEYSwJtne8eoD0Sakueb/oXQjwMyMLcXxJoZUPCl6WDZ+GXTpP1hdvM2rj67RHUg
/JdQgx0D/oWWBDpjeURN3y7giqKvIbVsKra/+tM6o3MhFa76oWeUc0QJTcgvuw1T6/0OSmMPgJQQ
phgoNiuEOIVy4pVJxGrBOiLoAKO0RDG+nN+tR5sXC7OmC4qGF+foR6bU6eCI5724nzLCML1vZoVg
jiAmUsE1mX76yK9geI6DG0PnhIUlKj7C7fxQ+UAx3tpSiDp6HXbQP3GLo7cTIhtv8fEZCytSEw9q
gfICBCuofkvyWttSz6NIxk92bLglIs34WtZoWB49yonfZTfao3TVdJiStgRGxaTL46AbCZ8WGf2o
tndzpNxQpM97Dpk0nFOVc84EtJfNDE5GrLGwN/3wFqAQk5cPFCrI3fjUe6+rcG+/XwxT5r0YREUa
zSoANtm8ltzM228r+gfhwSOjlSEmwRrLDycovur4zRDnJ1oqvpbu2adkc8whupn99GE/ljJ9jbHQ
yFaeNn2a5nQcrh6iT1EvfEBRowV9sposNDCmWaGg8nKYqGGvYG5oi+4c81k37YM9KxinvUGQstpw
XJjD4fGzlxJR0K1XuU8klrgQ/+fjPZa7CTgmZgoxT5SCKBQfxhekV97xUtudAqVKxkV6T1CJbjM2
jyUEHmSD0PZouMoDwNZ39cIOjbtIcpjftD+4LPsDpHkL+JZ+ByGPUYmTt0/A3Wi2jSuq5czQgwh3
p2ZxtV8ENP5s/vjJJDYLrOIesXjI1vlVE1qdffebIFXtPhVWizf6Rmqt94iLt/qXtjdcvfC02Q7U
MW+FsEEKwTq8LT8xn4YlhjgVsxxQroAasbwMBnDvW2MPuzjtxWoxK9rpltIrteelGqIutXkhhlLn
nY/B1E4WDnDYFl0xZoW2GfpjaUvahYdhTUTiKPl9cmYIAedN2FWiDVDafU94ZcgOjAd+DNqMwPvF
p+/qId3VbRQR0UshSMQE7lZYGQVTbTndgpBBFgkbTMzv5pM38eFgHmOopZtCnM/E546f1xmtzKKk
VhKEORVoromYiN70qI/RO6BXPBWuGWMkdqKC+DG4LAeN8LwQK3HXf5RL1ysDeiMHLAQFe7q65BMF
IRPuRXrtnh2hITMhqQQAMpCxfm9EC2tUVXOcSZM80083KB7oa30wRwWMRMgFX0pIEMwJ+nz61jwq
cWZ94Lry2UhcaCOjf+Gqc5kc63YEUIxtNbhTIHonFwkiKUnaG/6haZxH95jpYDKj+2z2py+qeYaS
0Y7x6cLg/r60bdCTMns+mqo8RxS9obA1fQCK4ARlWDZbWy1UkXg9iSIa2f/WxNYwax1RA4OlYewe
oSBj1rcZfM8m8I4JD5zXl5Pv8mUzCVGc92vZ5/7Rmhto6dY7bPpXs7UFP1kzMDtvM3LHawDU4eCf
NtgP6nVQ6zg9srPYVS2nm56Zm6zA0nqbDYrlBK3YoJzt1k+xDCE8ZY7xC285udno7Tjca69oxh35
cYydMBWFGom53ojSuHRDiDJeS0GitmK+PGukpOXXfeVNTA7gaBlOf8m3gzMEWFFO81uORn7vt/HR
jZulhnzWh30lBezQQpE9IjHobC0JIizJ8X5QYfh5Xy7eTb9Rw53huOJWjOXkgD1xZRcSRd4ZU57X
aMQJUVEtpE3DsCBTJmd/fLlmw22Fwm2Dgg301G86O9BreBO8q0BesRl4dIF/dnURu2wEwFKPg14s
TPHbUhRmf2DZdsqtwbHcVjDdRMmI2qRhUB0zQKxRSJj7qesGNICOXi6DCkCAbdyhwaalTjH0SbAp
p+RmQKrNj1koe2yIJyhdUKxwCQlXMn3pHzd9lxTRPV4UeAfemkPIuBoiJ1iv/J1jTv1pZuRmKE2b
t0Xn8TViY3KoaATuU+9iv8MLMqC0R/klpkGAux0H28M0wh0f/nk0WdndpomNEFl/5tAQtUNvGKyQ
rkYOgKS4tDfCOniTL2/XaUpVQVsxEC1hoC7l+5SwYJNq0CW5O5Jds/1mULAodU0kIONMMagAPbyQ
T8xLpXArqxaGEQOUQ5ux0EKFzifxpE997InvO5HbW5Aonv4qjmMkGqTwJnDnm5lz4WLhSYHQtnH6
fT2cECXy4gBJJBLvYEIYE4ToOZFfx9Cj6aNFlR52rIhTFgSHL3egGgD5TBTD+F8eBmg56S6EQSM0
wwUYFAoDel4Ut9GLsSoCbYYObK5EUlG0iWIXpWreRMoZBddEnbvmvrYer7OVQY+BArSH3dKVvrNE
T7kZb0wjgO37G6seLd5hVkRhkVOqckX3x0AvCXMERvai28gYSnhNhec0BFAt0JJi0Ry/h12+dSVE
QcEsA/fkoSOB2FXLCa9GH47+0c7CEEQ37Xio6183OUdXx9uN6QSCD9DJUDGuSYXSLX+DLiUd4dHN
cuBkHBzQptK6mPItIDrSvj853tJzLHJTi58lGrTZk4SGQQKSJ0Jl1uYhMG7DGOqUaME7MKDcg0mn
k6APBnoCdiFZHihIcqNTofapxD+2NoRJ70d2eBlMKMWGvBlYjfeIhtMA8ERySe/xe7hjpRBam/ma
fhxp+XUOMGg/wiOIYETbXGCfZw6SGLRNOWT9FO+W4R7ivpR3edZ3hoEH+Yra5CYmgsIbUNFiTRnC
zPJRtTJD9iBrjqNJoMINHQeJN5tHjxkWdTE2FHvrJBKTuZQTyQCYiiRNjYAnxiankowSpYXdAQMf
/IxPZU0o6a2CQKONK7IReMoQ3+qSdjcpCZ8QGkOsmlKaDvtX5k7xV9lDrCW5FOqUgLsinm1YMFcC
ObMwFGm6gC5NgGtFoNFLHn7CI5d9RKbCbXEW6JxOqaxxm8j9xWTUsj9s5nx6WxsH7HENVLhNmtWy
3qHdDXoGhQhPz+wFhppeqWAZwkKA/achuhmQzXM2P4eIORMCDBcdOZdWkmzJsMgI44GjLFDSi1cp
KkB8P4453Br77urwbsGFteGdUK2QEmA119gudHEmYpX5VKy7aTO1kr42dcIArqXhNfSXF4n4J3VF
286y9qBj0e9tgBB7O73Jw8NFT2IeWWgvbDOUY40wHwp9mBRUR9H2LJkOr0WYA7YUX8uSEL8G4SK8
cducLjQniEywhTzUo8e/i8KgfCTbawxllQhpfmRaQgDMgq47cqEMGUAuFZiqFbu2WaIaGnIOQi/j
tH2AwBhy5kRdhB2nGiw+0ZeJFTUDfBRoEQIZHpgYaElqn1YYtsXk5SYqgxwqwi+xJOy79rJJIbVp
gR8I0bCzves442GTavA4pPN29hRbVAe2ZIQZGwyafhg9FI6EPC0xU2wvgdKzZ35bl5VgWby1aIhA
/ZDwJLpj42im/ZI9Bf0QwBXRTr/G7SBDQ/Vr2uwjBEq5Azvz2CVIJnl2FuGAii+mkte2QcKFkhKD
cmEyLcAjmvAEpvyS5kzkFaw96KO7fkRTNOTDLBSdYBDYJA89y7bp1eCCi0zgcMfUIzU/m5UPar6U
uVaFwi1Q+pEnswj5ILnNdrsaPBCaGTwVebiKGWIGODZcnmoz0C8H2WwrxATtWVi5PbOwgYfpiWHx
GyhB28MCcXMI0RBgfEAVZNWYxQOdBDxdurZErXxU9vUE10TOTuXelkfMoxAs05u9zWNiZwBz5Vix
I3NkUrG8Ip5yB8SVJM6AYpwzSJLMs+kmdy3axuuG8QV6PD3QJJ5hivdme/pkx5buIgTVJeAedglO
SDY3bwueiXdLKDklfPtkZazrEDwezyPhUQo4kTdF7tbW132LpyOYoESz1nxKeTLEQVxoNgLwwVWm
CU+pNm0PnA5oEEA+3N/I8RIvsmWFdOfA5+L7nqOD2B9w73vAM+AnAp2Dxn3aMzC5ie5M5YcEXQEc
dGnr4gFljYHA8XySgT7kwMg6Rf0guo5lBjE7xRKNlbtzjDI9ORKdeztQa1idD6ArNuLZWVH2WtF8
xuti3TM2DUCxDCRXlD3HWYTnJt/iPsBrgf76cD32kYNiuOw3YR++TDBhms3FNqKZFpCGEFgQHbSs
gpOr4WBoFBrLpU5ziE8uP8dqZgl/2OwgnqDUJSpHDpvCJ3AAekylNcnCI8YDYI1zIxoruXCAyJrs
iF9h2MBmm0GRJXQeGYbl8PgBrLUHZK0+y+lBG2G7ehlQt2qYhyb+TmoUuCceEHAzPpptJw3LiygO
hYSs/5/ZHPsiipmhaDvdHZarEM3R7vJCvsBM5D1mBIMhMvNsxxd5XA5ItOkLfOZhVptyjmIIwdeN
uFXKCzQ4JMCn8GH8VE34guyCXs9Or/GeMmTkahH+1wh4fTbi9XCnSH9xrYkEQpIyXDeURGpbhTG2
mzC5HS/RI14ULdYuxlQ0B2rKjFKukXqI1DIeEv1Ta1FDhTSMUJu6CRmRaC813C8yY+XwMKk2d8iQ
nhrCdlSHPXJd0h2VNL2cSPEgphbwS5w6jkqBg5zqaKpjpojkL0BSF+MFBp/8AtiVJsWJm6aje/Ol
DDLYfSTjYrnG6IqETGMmS5EyyHbwISW7ETtTGkKtZDekdfld3Sjl1Ms7jG0Yh5hDSkTLHggwytfk
QP30E/dCPsFAJgf28GLc4LRxRn7alzmxbx+NDOQWJL0i85kynQa6RUoJnSziYpaAmRnLRctUsVIB
L2ygPIB7mA1fYWmPrwzFix+QV2U9aWJhx0UvbUPfh+71fMwB2fS38KstBH1p5glfY8Xhi842G4eY
P8rwo7UJ5jbKJ5T2znZDR2PEgkgMUXZ+RNUEukeTZrfKlHjpfLXgD24JFwjVKSa23HTFbD6TApvU
BagjS/EO9xiwKev8MJfU4TpU/ZmvTg5g5LDtzCnf6VK1kwoCOHBszZWMeI+xAAo28jgEBshjgIrs
WE6ZjNIV6AmV4NHuIPKxJDAVRWwVERsZfoMsUQ5vMusS38MsNCECguwknyav6VgPHENti8zOPY4e
yGjh614kpwklao5L02fMAEeV2JfcERzfyT9HAjJrgw1YdsT7AJs9geqvnEWNrhnVPuPCSSWBEnC2
2PqusL3MdeM3d4GPBUjXEXDjFdLBCLNZYy449m9y6Zr8Co+NLar19R0pKZyiPvmdGN6nRHOL16MD
BVnrC7qBAnAGviGJuNP9ALu9NfvDi7XchaPaZzoCX8o6nQyaOKNaDz+AZpejgwdJg4Y3oIf4NL5j
NMHb4w3kXpMEkj2ryAspZpm/TXCKE8+hVc638U1FCGaJAcC6UvA647LACQWH4j1+O6eSmRQd48NU
HoqCTHXTh+7qTX0RhaLc00c0k04eLXjeJQLuaorTQ7+XFUEqg4IWskGcpEAKSDlQ5CURAkJePxiv
uCg8H/UUUimpLl1hDCcvw8seYMMbiG2QaxiJfbE/qJurTm0CwwEyh4K4VFnRPnW/yPrqP6Q1dfod
i3IXcAfOWQAkpeWQKPyNoKkIwlRGmlfGe7wjIokoUbyYNNPeAV4+ZqpP/bzrvjK046DAcgINaurM
wgQhT7QRi/BYVrv38dbm4j2ws5+DucYjFp6nZ08rOrBDbtTzXEU/Riz31szALodHik8SwTMumjSh
TeHyzkQdIiN0qzB9Hx8TT9YiA48w58UCWTgquI4oknG62B0X/L6AM4VFcPFE2+5/RyZF9Vd2ECrF
1e+Dae+ZCbBM0VwnaABP78CK4GvaD3i3J+FGn8DmjPOSSm+Y2evaJTrbUbFHWcTLVE/c754Ue2tL
MV/mO65Lv+XVBkW5s8LevRayMgeU/Og8gLOcFAhfkbiA2eGJ/yr4GKX8lXLozafDhUGm/ogB0PQr
LqCg6/Sy2xg1Xta1j6u2/QByz10EVULFjHewCY8pXHo3b/tXZ+BbXfbwzPzh1etAGyoA3lUzkbEk
cuZ63inc29FsRBBi9xPPi4pFNvPww0SyAH+JL4B6Gtv0DrA1pPSBjlR+ThvEPkkPROfF6oPXl8kw
TSckcLyA1Ye4ZS72NmfqF16QUTJUgMqctwA/Tw6iWYlcjQ1qXOmiiBDeHs4KgnEBMirrhQRkM0LA
X1jGFEzUS3VM7ujz1zAaCCL0POkLdkYN64IZ/EKRIRAbdyDK6LBo0LqHdIO8Aa+8BI/pbASTRj9A
oQdvzQHeQfeByGKShm+FfOBtzXuHIJHeFKXFs/kCaK9gspq0l+j8DStkGkVBm8FlqHWSBWCVkovr
dYNSR0UBYCL3f5BRncCo2S/EcnAyoEQcwtOadYQKAolKCpaVI7hx2X6cdXD0zim8huW4Ik79MXym
u2JG4M3a6KcxViXDr0wI+olHjUPIOBfwk+yav+YIzK95Q8nNhCR62/RjVf97wdJMacjuHekOo3KI
yxWcIwIIQi/dB6VRz6n3r6oRPDtGy1ItjpGozo7uJ73+fZlU3zSfq9J4MmtecyqvEe4nKA2A79x1
oMkDU7O7zvZqdCKQu0u+HD6sRihoyxo4Wn6x1hdLC5+lpRT7TWPcQvaLBWEHe+ebXhJZ5UqsjUuv
Q/U10sZ3uwEoZnDKLx+BWg4edAJGmgWX+S14+IbVfBuP6SuAetKFHyCb/C0DCKwGnpKgMAy/2TOm
Gix5US69Syo/N0Pb6UcGFlIzvsbiNKv1XtX3ZLyyxt2kb3XBemeP6QfBV0hoWI+s9ddjy6KuhGYD
w8Pzx+SL0WuCBvigDkuzh1rY1urByknKBohiJGBbQQeSDN3ElEEAD1xlZfQWX1zGVlenDPK2XsOW
qbYsTYBtPcjMJfRUugOtRWdBL/03uQzYIOokzwhy9QVa+MXoronAghNEyS0tXdiiY3AdPRATaMya
D+OEjAVt9Y+L3J7bLL7w5xuZDJoRNCJDRWU2EABIXlBGVBAjmb3XzQhUHRpv9GtQC8RyPuzzQItO
kyPTVkVxDE1hIkrEx6bdVVtgPl4fYrtK67oK+qsPsn4PvUsU8NDboLgfdDe2Y0AJ/a7Rp84IT/fp
nkMmQIa79LNocSqbwGQa3AmfF6hNjApLFUHm9liaOrz5CngEEC4ocd0IvRhnZSPkjvJCG3RIf9I4
6hozWmkVI2Fx1Iwn9vpuViP4ysDyJhf6Dk8PRussL1fQmYESdAG2fEz1Zt69D63c0XnYIATOeznD
Fhtxd4PoBtjxJSOBRee6t3xMHnN5qOh1TL4bxedraLq9pebs0MlRUN4pGZH2K7ChXCNjGo4TjWZ4
qPgd7AFMUIbfXW/m8QTbk395fawdpUCkb4Fa92kh0Giwdx5HMoXjjpxSNWhCM43BRX+AoaBsHR8n
5w0oh6KmCO+D5oZv3i566JnDQOyGSvzw7/Z5M2MzpDOm/wBrobW0PIJRFlsDrXXYhg1CP71NZ2iI
kx/3zDP8TGc2agA7xnXxHywNxUxGlj/0MLZkNSMkKSMoIT2+c3IO4dbuDyGOED9ilqAubXXvTOsY
Ir1zGEMgwo+JBW67+ELzEcy83dME19+k9U3G6O+jOztf1bXpe12VRvYl+PjUhkKRqTt9rg/+Z3xH
kzy8Ope0Rb4fa0GL88EzL7ouolsX+8jGhpIQNyqvjwjokw4Qpchid7XbgdIwutMO5VmwSBSi7Teu
j9jA+6I8YXwHbVObnoorqqk0eN1LdEzxX/bRhvIyLNdliJ0EeP5yuxbMy6SfENIZD/zeHqcqZLYF
YIMesS01TXiB0I7a7t5UIbQdnK0J4aG53vnP8TE9R7QZ8Q9fwgJHKS7uictoCev+hUn21q8Ykb6h
FKXzBsUPf8PWPuZurJ6NjhA3G31d/as5AB29Wm/T/QF3916fWGEh9JFq9omjruP2QpmeU+hFYADu
Y00xGnejvrjv2tgr+g22xmi7VNcf+jiE9Rj9pB4wGRVe4nZ0OFtnIt8MAMC8pvtOLhdXJ/OMY4vJ
BkFM7IbSfWo8CYRb9O4/H5ruJHk0scjPyB9phPJXkkLSv0/8sJWUjuk36g8UOgJAHadQw+Hh7+nS
VP8Y6uDm3H0sR/032M05jnc2wjkoZ8sUvGdwlbnfYJVU2helje029oMmbFBdWyr2IWnn3OhzvgXI
ujU7k5qHWbrCvukYwEa81+o+lAfcdbvTA3gQaEROY4rfhK5YUxEZDBrxoaWfmJGFakPwTYgYZoNu
qcOjJZMrdQ1Gi020RpEEhlM5Fu+8jWbEHaQdi0NxH7/HFQkl98/rg1u6B/iLe1WzczBakzMEH0Zl
HRaENLiRp1PFs4q7e4Ywmu7j3sHih+/c2MF4Q95z74CzLDh0xJYtlH2ZEAF5huQYJtx9iC+iXLfn
zKqeZlAE2f6FFDVWSHNLMRxSqv5aEG2a2s08Z9c5jNYJwfSqb3cHQFhoSAd2jhgAbS1pDYqCCaY3
QueEZmdtN9LTZu/RWbpoWPA7cgK0+ncTEAkD5j1OARQx7Y97+Ri7AcZm5zHDkWYBwNo5Oe7NVJYY
Nvf9IbkCTkG/TiHjB+awRGiU+gGYD8FmoDLzD2UAbsNHnYU3E+nPI8+VbrL/cRBw6dFfVlJaj/OG
e6HcUC7ecWuoreignYHRvv56MrZq3PcaMr4j0UzEupIJqAyA4XHDnmzebs+6mN/RFrzsXYCwzI+n
tHpIkUURiGQD+S4Gfurtucg2XVfXCxA0sJ2MwENURbgAAh6fGWXaBhMD8PQ3b+dKJLm4L06EpPir
PjIL1YWWM467jNBABzc6FnT5Rh0yf8JuMlQVuUVvu96P3xSeRt291RuWGD1Gyw/KKXCHQaeywDIs
ZownAcq+OIJJbRpP2rMj0RdGrJXKhLja7grlGJQf/4DlMbBo9A5E0GUff0jX4fczn3yswd5z7lP0
RonVVjjYPq07aPKjM9ONSpkfjkYllD1ER0nm422tf4Cu7vHyqGo9DTDtUhvqhBqRdxf0jbJ80Lym
ZE1iQwzZn7LzSNm4Q2r9V2LMcl2fCUpnnjZsoXvnlar1Yv5OCvFa+LD7CKqY4lYQQzH84VEUlOOu
+A4xUe/xkWZDBS7UwCKfpQ6N7W9Mu8GNTd9b1+kRcZg+qVAfUg+2DGI2mEM8zN97/vCAbugNsnYs
13fQslASH2h6Y1m6qPhYJ0YHGmVyPiGPK7UBBoqh6iyV99pjsMwbWfM33dp+dp+S9JMrZleyK97f
6v1R1CPboeO8B2VBTZNDBlfX2JE0FDRoAVuhVeuAjaOIEwdS8ekDoimHhItJTdXkWvDJyfNm5mUB
A38AfZa1eKLw3sgfdG93O8S+1fhqUQBq0w24T7RcbNbOejov6I0zh2O6t4nXYXlTk1nDwMWZNKAC
vtcKyaxwXpMT3T0q9UI0RSAKHylRfjN8Ogn1SLKbfnCwFPe+Fs71ZUGmiVMijyBLqd0jA8UwIW52
CD5hm4rEOzmbbZi4s8lz+BqBF0se3na0nWHrRR7/NqBeI3M0yUUiKhWq34VYTHPP+TAmz1QGp6Rr
P0ZNmk98IHK6PXXeiEKzjaiVfdKzA1FGln1NwBbMzgXgxg29vqSHJ8tji8DwBNMkfawtVWOq+sLw
bwxlGb9TyOJibqXFVLtPeNHpoajWx1SKO8KirkI46bVexiqcvylXfS3qBVaUSF3ENRN8JPkSLNg1
Mkn2dbzzyZD8l1tDku8uzhExxIWaCEUVtxtc0kMMCMdvMSW8zSdsk9E3ORVqzKSn8SLS9B7TKEic
Gwmwt4A9jXDoJdr5t+gDz4ASdHtxSXkT6xbdCOZ9MjGIvE1eB1d/57cZkL2uDmSsQq+ckWgfozJW
pq/FbASFFn+ztWuOGaR9zpHd+YNFS2F7fApnb+j55AoLTp1fFjAxV7fphZITKeEXbYIUmnz8giCK
3lN88q8C0ztxF4eiue6xs/f2we8SDrWJwRpcn9zH6bIThF2Pj/sw6h4xijM1NWQk4FoOSWw+b12o
v7usHGss4Levv1+WpOlAaI3z9P3XDlvZNUckcoPkp4KgUDX4+vtJ6fUextnFjz70U97yoGzeqese
wX6rUTOHFQIXNGnz+q+vOBcANO4OhnF7qJrXhv7BgCJ8ZRzZj5mi2hrCIBRv0oeCZTnBnX0bJ85B
PeURp0APLwwuiZWgTxSxrormFeqy0V88HTYUuyr8QMt+PIzG9IQlEDo3ikeGdE1QyeA3AiNPC14p
mIv5eee0HvYWAPloR+dzURUIxbpX5GlXIorA3lxcaHUpgyrpGS0M6t/Lq4ai2kCcG285goR1LF05
btOoer4lGawZdYJQNFWPtnHPp23nRbWdT7zzzu4WP4mBdGZ2E87PU/8s31TALb59X6oYq7a9VOIb
dC1ndwNPr/VM3O/j5NxRMDJrv5XuMM9bWlTo4zYjxFUGO+Ph72dAV6W2JvysEn7kzT0YRyi8xvoU
9ka7UDRFNEvmwPeI3jt/H8Um/iS2Jbj0RDlhZp5+VcsvqbIo+lPQkH1CleM1JXRdIAcwpZDJ8vFd
9CO+FDZFGAKxicV9TIwlih7oekzbROF7Yl5lcQ+VaasyniBK2Zmwh4lEVOLVR/pZfxGlZwaKdV8L
hX8hhGDmb63lT5GTuNizCaMGqLeQCKgcVrKx9ZPNe7Zb9ABGfVcL9sxDBy/3Mm5/RyrLxEGYarrF
yTXpTLpbB69BfdvducqgoZcBUxMphFDdGkpbSIQ3du4ja1q37IIVg+FikfS3wNE2Jz2osSvQxa2J
iiUU0YGmtf37UDNozluGSC/IbIkWZW4k8qBCv9HA8RWIB7xSy/erN1wHCrUdaslzJhDPq9q8o25E
4Sjbjy7ZDe2oVbd0HrPxUwk7SLWje9TSawZmP6xDbSJFcjwZ3Y99A9UOzgsQBZylNxM4ymCH5T4S
i1YoV4j48Na+rk++0vU+4R6XfuEj37JT8si6HPbJ5znoNKz7/Oa9J9XwQF02YTLrYXifIBDBmQAg
77eZRMw4k37e2cx8ZiBsdkmTlvvRjLB8v1YWx2tLR1zm6J2S1wAs+6ozqZLjw/1MKN9/24Mr7lxG
W+Q9wvULwzo+ZLKo1YeFR7U2Kwr654zxa7vE7MjGaLqMQGexuiCfa5MVwD+2nwYwyIZ19oDTEseC
irSLRRjxmBdhwVBSegtVIsic3bAeFMLDzwtmpRg9/5C8vB0DJOTrD3f2xUG9TBm2odJhoKCzOQM6
pNv1QnFQL0zU6QJQ5uDryCe4Use42BHdOvqIBeoT2vI1qIaivkEfbXmdHLNzBl9fGagbHumVh0vW
dIbr41ExZoscMxDkLWu26W0YbHlEC39IFjKQMR6fkJzzDLroSRSvdjgzVPCm3UW7heMHyLjEZeAj
aIF8UJFgrUQopbQ86SLT0D2IUk5wCrWzt3tT6cSvVO4ruAUoNcxMsmhOJj/NNfnvw2SZoAozqrUC
BNqbWp+EsceugPOPygtaLHpSjh8cYg166/SLeaDdyEUIWzC1xF9EeX/9ZDcmEboQPmN3R9X4GpKl
k+xYR1WXZLZNKfgRlXujo5p9GIv2fkScJeNBuvCf7SajdMjN7vySGRaU0w/DxpL+Z3bMQurOdCsa
kZLv0L+7EvOaRByNm1e3J7P4aVV0pSmyUV9Gy4OdC8nq4JKbnpFMhQ7ElKYOMO9Z2Gtl25NRP50Z
utx3m5C1f6OdqdHqWz5V4wu2MX6RKGV7fnZrHarg/B1uefxf78aVGSBEIInoAmfgZNU0GOxLizDv
enDLy+iieq1qyKhbVCDa+8G2dPZ1MPsYDZQHNCJpd9e1Lw9f/Rh5Cy2oj76vorpt9C9ZpRpbqpCA
Dnnayh/XVu8D5R204fO1cIb2fcOmOwdAn/qmGmp976XNwcl/mEb7YG4tjU9UKkkBtjdzdhRc6f5m
/sfSWS0rjkVh+IlSBQQJt3E3JMANddDgTghPP9+ip3qm+0iI7uy95BdauJjTXI3vkiariqYOkPh5
VMFApq0xn+3GD84AIbAZaFMgvktsEp7kWF+g6fPZk2oTFkiC9gQJDmxyPmMvHOoY8i8/qv3tGIi9
QNWfk/eE3fKRCpT+jU06AxqyZ9Xgl0DL+ZoDgDzFw4S/O5T+occTSXZ0MKb8ltbudsyX/JK/78C7
yTSBSQBlv6Eda5V0j3+fYEM+Xfn8YFfLLvjwHVY4E+ZvX7+fy+6OiP47fEffuKKKzoZY7TbJ+QXq
fgzlpGgv/c5FtuLsxuyY/zgmfhLyNxkdoEw4XbV8/ZwcNvzz/689TqpFKUs+pA44Az7DdnIqtd5v
GYfNh+IFyGMkUMhH3zeT/8DA4tXCF4INb7SDuo6Ok8bsk14R4oRe37equ/Gg6Es+l3yuev9tNOL5
35sLbhjbRXP1nH6SN1y2hkHi90kaee2wWbXVW1FzhZwpzDC4uar5xIEExVXI6U/zLg4bssf0S/CL
6QuAaEf12pQg3vSzPmkjb1CZpS9M4vjT+GB/F8mg6QISkaSf9Ihb5eo7+CQdc1fsij7uLa38VGDq
En/O+AKjFJJ+pp0hRqgOfqUdrzfshzUQXNrbTXzAequqTVfgFvQQFNw7WG7CM2vD8ezGyqobd9Bl
J6cUb+NHoFmXQhk2evqXPnVOLVi2JxX2+JNeijJSsJ/Y04y7FfKHDbs5MH5XGfZXPa8znbOxZpVR
GT2giWIWNupMb4v96Ls3URuGYJruR2KxIf28Cu2Edk6lLH4VfCpX0z0uNIBgvV76wrbkVqjTW/HB
wS/S8lvxxXIFR4bOVC6i76FQmN6wv8XZEj9cDdaXFvdNxRMqGnhZEx9kZAj+7UvD5hNWGPUoqDwB
9OpULmKFTKvRQQvOhHiAziI6rmTtO8rEsRK2a/MOo3XaTBWbsNrrAKP/pq2eXToK/0OiJRQPPy+v
Edd5SSAMIaKGFUvBffZcttBkEHCc+EK/6EeKTZaESGiCHZjiS7CHgjQxjoRWkBSQHSLnIOEjQ0HS
q0ndaWehxFU0i1t0IQuSVGVve4itgfe1jgl50jG5RKhZweih1+ickPmg1SXrwpelhWQ9ouaFzlok
KmFKrKV8RbOKVp5kcsbbfRL7nn79uMPoNEJqrDiNFGue8l2EJADVZNrmkLFSLT1EqJJZh+jJhw7g
lzgciQ4pGn8hLbSlwVKaSvwOJJgkKBQcDwnuYUZMSMgjx5SmOKqmYcdqxvdAo2Ct5vRh3De6YIS2
uCTcqa6KKHnXhLqpkUHjJgGFk2pupHlzwnWiVDPJyU25k0M6yOYJcYJncXJE7kpoC9In9DCxosmH
1J3IysmX0q/dCRhhiygPOarU5MgJ+TjoCbl1pNbHAcAveqwKiaz8QPYs90kSeAk4oRqwt48s6LmS
nxCWQ6+KjnaHh0IojIiWVJAJAOggUjMPSHg4hIjXbfmcVFdoZ5O1Y75GbYabxLJPVDBcDHM5EKV2
VO8QeCMsJ510JZRniUVipy06fiCNSbo5kHTff+k26RMqTKSlKOuZJx4Yf+gmKlYLmobNN6NPcACa
Tv/szS2WPOJeaMBdRe6MW8XD1dJnQXHoHTxJ+0g2uPfzUOG25JwZpBRuQyD1dGlrbnnyGimnYqS9
WOGpKzzTHJeLXG77bk311GPocJFvck2wX6hasZXcYvbKj6U4wAOg79lK12vGbLT+6HwnqOhW2rPS
rUMHDgCfZLNX/n9yrLfLHuh8MiLu8i27/jXqSJKOi3q6AwbW/Y2rBskhDrxpSss9Xnc9hIc42XPw
vjqIXNTp/R40EJzu6XRPr0WPGjEXgUEIf74w6fO2R/IrHYJ7wH2iR34uut49+Ow5nS5zeiE/bXtP
GitAGcUQ5E5yL+e2i6CiOF/EHSvQBe6V3O1A1g8Khl/LRvJni1oX+2IYD6XhLD9CMyvmDaa0yGd6
D305t+Wzu0iy8ODqUjscNsEuACWLUbrMqT7YakQfCLknW8Q01S+AdDnYvzvEOXAWX35JBju3T01T
ncnLM7cfdp3UCccj1Ixvy6bDMmxIQ9YjcW0jQ0xPgcus06/THew3d0gHDPlluuvrc2AJRDAQxJaH
fvR1yI9hU6OO48gJNl7S1D1N2ByEuydZ7vI0ae9MdnoiAOd1hxiW3Jbskv/OsEEohoF2A4oNIWL1
1Pcbvq5TpM4crqyL0Asl7rPJMXh4Pf0xZR/cBLYuF7hUzDgfvuVuHeiBy10E3uHgkaBGlCyuiGxe
3SaYhK+z3zQS+Zon73JCr+k3VsZ1ysNjBIV1os448xtJ+G2JFKlIecjQljvZxjdBjbgzH38O+RZs
j1eOm+Tn2pC43d56mHB8IJ5rH/tEY7gyKZOURymWKLP9+DXp0vSj3N4dtNma/w9ISPP74+Zj1Kwx
y1N4CmGwc+kdqz34Zqgy+TwJeugvuxw/7EPYdJrQBzJuZ3PWzL7ZftNl6/aAx9DW+UjMBjM2XXL+
sGc4JdkLz6mRNGfIICX7zdbjtL9Oe9BkTOw3x02dUHd46nWCU+vT4DZy076Z0qfycHU5T0In8GZb
86GCXjpNlDU3jRsT8738nsfAL3kMIA4OUh/haSljXow5JQnqdXGdtpm3v7yDjDMKzYjX7sx/j/Q1
5XG2KVxIw1FmDeQ+eS0EIXN3X2jkp68PijR9aygYJIAhjmL08pwFB7RNz6Ii6815a5htmLxZK4wc
2ILrad5Qtgm6U4/uJ0KoLDGy4qVURYQHx9yFBiaLAiiShGYbfc2ANFbS/o8piMvxChM+nC5GV8P/
E5Fm1GMm9Y96wq1gSQYyTSwKsYflw9K5ALsTt5lnRB4XNP/bvS48JK0KgP15Tv0IjJms3wcBMqGM
RubIHO95ranH4ijVSyqc8iWrNUqZzLE55azS9OZA95LSBvrK6kFVSvJByTSxImJL1gyCz4NOg/LB
j490Or9Fvk/YHMAr5RqQwrIWkYdSVJb1xnsBpV6wBkvjFmCXyLEKXi4Hj81XsjKSIrLcUcUfDr0X
2ohH+5J5sjn16SGtM1kuj3bC6d8H16T6fV9HZ/OJ1ClFSRa7YRu9PFDwIhOZJI/8EAgWkIK8vWhS
6mhg/4kqpHlwZzhXPqm6zR2yc/J1UI61VaYRHIwvcDTwXTbzjNP1AShbk0j6ZhAboqjtA/Ymt3kg
BVgboI5gG30o/iBGSWW5NJKFtG8loLr4V9Dycqm80jyuM8EBNU/qvboz/FJw4iQA7MmhGW1wRGpO
bmJHj3Ew+x0q6oKmozfIPNSzBDAmKqBHbsXPnhL9O0sKZoIfk1AGJJGU7isHYA+9Zz33dICGkjRL
b3nPWr3m/JBKlGmf0j5qCX2rDTbR+IMrSRbCyx82sDHTi52xBvkG/hCUN0siOMDRCDNkvaXDv3oi
AXeF2JamseH6fD610KETXsgIILGxw9VItzBSM0QFztilaOQZBpIcXpkjrYBeGQpXWABt07CBblEY
XkKEEKwCqQptwFcknS8cpgDjJMfN1WojYIG+HGdGU7U/anhAq/ArAltgO8Mf03IIKut3b5CJAtTl
pBZOG+2kYxU7z3nZbzBXD/OG5ts3/ic1hTahwyrym6V5Y7hKxGRzadLvKOhJnepmgMZ8IkD1hz7g
Wrw+DxEhJc8yt3NeuDshR34tPCIFEfKQqYa5gSopryBr2JKFvotQPo2iZIraOFDO4m2IEpOF3mbP
wJzMEisPFg0DZLhVxIXoaPt/3GS+tf5CEjwUlwbcUD/+UxGJe4UiWIR5SBhb3O6YH1WeeB2hGmh8
nD900zV7a4iuFY8ICuxob6EH4zCJKB5Qqw3LnAXQByMnXJXRMNGwn9oiCShfs6Y4g7M1uJglDUx7
JEdGWYzudfBXg17ZGmilI6aigj1iOuJXbNIFrWzHR/HbRgpJpFN0i13BWhQPah3Gra9aci42muk6
HuToCnK5sc4FYNdu4KCHThgfDUGtTEOcrF4mamGWfPu2pue/6WejoaeuZDv0lxg49/HJY5BYkAus
kPs2la8QDGenogBC93g3ZI89R8mQ/AstjOiWFj+4hdZuyJ77mXX8U7Kpxn1XffRTnLgWLfz7+Hc+
MU5kIcpSFsNyO5xaqGZNf3vFkH03fIQcvDURBT1xuptyRuEUjaqrHlqhSO2HUz3mS4tzQbHEttiS
g1w8HqdozKi+hdfUedxzDIRanD+HuwCFBbkrJLyoX4cfayoGRyhO9Rx2KvsFJPQ15Jbs40LDbI0T
5ABct8XB+XzBjeC7PcJVv19xfE5LN1DW4udchpwknnqcwsGrzGk/2/9xF5q+nGbsvC0tQTcldjTd
iU+I2cjVaMlx/KV6glx9+UePZUk/hvdRS56VCbCBFoV4upXGfGv2sp2nZk14wkkrwa9NG4TF3H0b
ljr75s+ivHhHouynqQKAuNhP2PJFj6IBsIgdnGf78XEuGB+dY7VnlAUa6W9j7i7XJHAp72Zv1IMK
SuGDaUl6CZKpCDCapCTPm26ew7th5UXS2uvkrTMBMrEz+GLWGVYLslgTldm9vmvr1Cq7wPapWDDv
3hxaeciBuxCOdpmoktM8uPJeS04EJjxezz2PwN8beh7i8WQY5A3uJfoW4B4NDiGZAssuAtaQaphm
XzfWo3vyYorYzo7m/awvUB5l9WRFNFujenbxVVfWNFodrhKDuKFtyJR9T1jHpSkcCbOE5jQ8ytkJ
mh2U2x/hases/QX5C1KbGJaUa1Fb0myyAVpE0fuN0qusMTggM6eTEUsOE3EXc06SuQfReaa40PFY
SfZhAKghGMOHg2Syzpneb+Z100qKqTEwdKLSgoGqOHvsivyWiFX6f5cV37uv9OV1xo0hnnUX58j0
3UCBlB6RhXfRlinoGBcSsy9T2CsQ29725B62NqjTsh5uczAonnBXHvRpIdbly8ZAhPwJGrF374IQ
ZdLSQzhlAHsn0MEpiVnlEGYJZUuyC/u2M2YQGqAlpeJCEE6bVjx1LC9vLo72QiTgqfvSYhf5k4O+
CjZnLFhBr9NfpkTPahg/ySqRmak2bxLW+ElpXYrzYCtZumuwP28bUr046wJDsleZ2LtqeZvxatDM
px3P5k1IgiDGWWC+9LXPdJ9z2EDwy/p6QlQ0TEDEKzYdfBiV3GAYc6BXAvR9ALy67EUIuiBnuUgw
3CCHiTHzNXcNz1VmU4sBrzsGyoDMD9gghMz/IiAqGDlK57SrGIjOcudOollSTmRkA6nv66C0xbd7
SGU+AYqecAzz7plQBSHuCbRHqi+wFIh7gorGgQL6CqGdyYyIiZutLn98I1u4cSJsQicgV4ArzBQG
pHyh2nAZ2w5XBIseSiVkhy9bi7IwtV8DdiVtL+mCAN8MIoriBKiwoIhzALpz0dAwHCRbJuMA6iiy
B6g8fNnlPRQ7cFIs2PrabNeEflMzYqJvqlGBgL4PfglUYZn0h73VB4nKPYbOPVTdKuoUzvdptju+
ZmkwgOL9em6UoyZ7DpQh1p2A/2jbg/vk4RttMDASFpVAnVCA2MZvJCZ4Abzs5t7PUjHzFETkSkot
xiqYmDMIhkIJhvpyaEPqqbIaNgmh+AQppIH/hz4fXJmR6cL/q0dQGgAmBJEQ5UBLL/I8XeYgomHu
rT0bJqw5aIFvzqBuCdMYNxGXsMrQX3ZoHJb7AEGAQIi5R2EMwjBszcYwemEZUuPzb6OOtO2La7JP
1CeksdTKudeJoLU6TG3fYufnILZkwhKVfMjc0K5hl3EGyYKwef0G6SAVmwtJyK5ynwtqRsyqgIxH
krNgm+owb+ZOur43jQ7x66+XS6ErpWudgt180TXgPpgyglTMkplGX5TraCXZ9szsHlyxN99TM9Zf
QMK2tM+EdcfAKFOacDQ8e6UlSBo6nuIBv3Nf9L1gJ9tVLDwCfUkgd8NPUiVkiEXw0RqNWO9GT4Nl
7zP+2wco2xojiTVE4Rd9YtqOLDzH+LvpgRzcOp9Nt68X14Pby7pzv5fdCUKLpZRJtk5reJn8hLeQ
Xo2/COWCYQ0ruxcBBufD9tV60invRxdMLm0LsWG406CUeN2J8aFfB11LVNBEsgCYOvLcztNGNwPV
QBO/7Dum2yUTBuOarSfBxQpQTqBf8LQvlpnxzrO6Pjci9vvxQdgCSLNOFJ+j75XlLU2lMrAjw00R
rePsLj+DFAVHSIBLbko+zn/k02p2bdtFPyp65K6we5ZOBwnTI4vs3dqRiPMxa0ma2ib3Xwrc8GHv
DKkU0U32+kCcRLhajXcOTTcVIj6SwTp1tMMoXwOB8kTvOk3byTIFzaKFfYuu/sFI07dBoWJ5Z+3C
54WyDSllmkte5jkeaqJpz1DjNYWidJ3CuuRi7lKX7Hpt6iLBgUsTH4dO3Edhgnz7ajWSasmFt5LO
1TgegR80r0afSZvC1tVdi1BrEeacFnUh6FWR2gPJybATaIAUcOFVyMQPcRKzkoRAvZsqsSB/PT2n
WAfO5dE2z01LYFGlSXpO7VfVpIjIHCjlS817LsASFCyjUnDU18tt2OJhOHJVvCMiig8HCbJUobO0
64wbXrkdeuBts5F+8v3iC5PLheTKqg8oRpuyGD31lE+wU+eJ9I3RCUDEIAtKHMEyT38EHLHTBHYg
0hsfTb/5n0HDItFdqKG02VFiQM8Q0EyfikQA/SexxeBu7jd4q5hQIcgJebKZMP3Cm/I8yCPhNlJJ
5SXLBjwa9VmhWO+7w2OhwJh76C1PY1mCAuSkDrf1WFCJCH4KC5RPPU6XhI82D0qW1BsyNQCte8tO
7j2VUjj9L0IiGoMMG1d1G9EVf7o75A3wel0n8tD+L7HeoRLaMzpMQDF/PUhIy4LnTPHyWggVeU1Z
npovJV4tXfMXDRQqtZ3FxSftNRbI6dPhBwl1Mr7ELtTKJtrm7l09e5hfwRfGZdNKKfTx/no59hiO
k4asmHqIk6zDMNTT9mDuSjUqfdgF1rMFKYSoCUObAaguYPkYzeTafamozE5Z93VPStbAvLAUuRmw
gM0fj3bYDPBooHyxoOziU57ANaGm4SXyDuSRCSxAu8JBWwAFb/Maotoyk/mXhNxmmmv/UAzNwMvT
1HFQBUzbnAIx6lV/kvpR+yYolGVBo9R7QKy4keKPEAs+ZskrI3zl1DJinEoJvRCGIamzjNLyRyQB
wmrD9ehXHFrArdn5grSzbQC7JtFVRKWdW/kgLOkzWx2RGJH4sTRm4A3mYBKIDGsD9T5SL3QQGtl8
1I7eL6ycAcV2zDEoW2CthNQkrbI7vnKI2ZBb6TrlUMKoK8olkLi5hKgXC+qIdxojTyLzNTCf8B4w
vKAm5VyIgAOddVtftxCqjTEfoqblbV8CKRMOlaDVtrCn8AYldN8DhsNu4DoQhYCvvBJfr7pY8DjB
OJQGxKU7RaqHecgBA7YohF0FNDjcD+dNR52chy108aCyHQHS8w5C1shV7gJwpH1B0o1Useq2vMsV
GrxEiztKToA1UGvpOnTTUd9l/Z5MoidkRZL7HHgerRNeVPoILRy1kbzuAe87kcIDzMdbW2gMc/tm
tjCNh8alxkeG/z0AV5azgA67w4a3FCPyPhOeFAZ7Rj2lBOB0vWUqixBtI9IVkIGgaYz5SloDMjfu
Rm+3jzl3dyoHuhdCK5duz5D2knQyJKV4UxiMDrPT1rtktMcZbIeAVpxn4xe5bgbEc8nsmr5y1b5R
1Zpv9tMDL2NcxU1CCUlwRIR0cyIC5PykHuhw3EjiQO+yZhrgFSVOEL4/GG/i2K4hY5UAXA1RTSCU
hbtE+UgKhNLBG/KmWLIIQu9k+IGAoT5CdYsaWTLMWX+e9HgQv19QP6GfsueuClCE6uBpdBO2+sdc
MPOhFfH5yZIAcn3boo04IV4kUSI5CRAjAbYA4Z1RTMdxMZOzAE1AvIZYEvrImxc90zGRoTUe04om
M/BOIho/kG5qNu6seIvIaEUwmVxaaiyDzVH2afAqoK+0B4MrNTpbVFukrSoC1gL96RGMLCi/klzN
p1uf0xXUi5aWAxi6sj5QFgUyy8KwTNtTqRIDO6XIpBGcU9l0pD1K6ojIY4CxD08GCK4UO+2LD2SQ
1ukXhG2NAM0jfq7uq7alauiS1EbSe+sgoY9wIpMfHZVwO8HboyY4H9JKg+9yIopjDtdZWIVaQwTH
aMsFgcPb9IpRziFucw7rdtt8Bw2YgBIIL9q8hCJX89O9mdlUIJmxqvwCKiprRM+BiudVU2dJQcEh
FWawSrSeLHqLPYR+wD1EXQjEz9qAzducg/mdXWxxQkSxBvh40Pd2bdz9yqgbd2nlT+cIsInCzWwG
/FTmTu8WeYxQpIh4sOYEgt/gRVlhBG9sfUfrH1bO7Oq3YA6tEBC2jtkTlq8Gge004IjhHeHi0q8W
dwB6KCvvRyj8o2GWDYigSQZYhM3jCAnS8OHu8Te4LTAdzRgnjKrtgqB/dkfxoOE3Mv6FQ3yz2tmp
Esk1G5S1r8BSBpLwAcdP636BYws3Tadrv34BHUAqJTmvpdu+wcX0iqP42YEwb2wM3xi06VfhBngy
ax0MRTrAGDCqoZooKWJYvzobyPcequcXW0bl5m4wbPFcQNklSEgLenb1160lhMEVHTqXhbAGZd/O
5Ilk5jOdNQxiaSEH82Ik9d8DaUkwQQ2UHEEv7T1huJtA3d7mnDD1D+CwiKKRUzN6Et6rMkX3AvEY
QMwEZzIg12lIvkFAJHMRzV6iNGZ7kk8hR100a+eDrrSeT97+NRVlbIUaEWnin/oblJI0LiIm3XtY
bXqAk+ItAky3sUDTWG1A/MT15oQ/Q59lU/Bs4JR+erSmJqc1UW3QRngHY48jS5SUOUjKSIeOYUuc
eitL+KoNYAhIqZn/cO8o36H3ylODUQ+aUPTjZMVziEgZqOwHbYuj0ZYPtmdIMnwS8dtEdw0qiCrS
k1MxKoYt+BP4BInPcPlMS6d2kG8NQdeA0Qfc92GatAkNPMDnKMqwBk5e7Ovizv/Qfxu3HJkbbqBD
bgUaP1XR5UOFCHfDCYwQ57rpBoVSBBuNUcNs4UVKKnfnEgTET0pAysm4lzMJJvRNIhL5hCnVhPjI
GL4EqwzpJIp0BgOkJFZCm7tbjEZfKtYuvIm7KanFaqzCSVmhC0WbDz3krEEyyRg30Wcfj3nsixkF
EmISDhbd4EyZmYGHu1W68SWcIm8f68vlfLhzgOyv85TfxKVLnTMW93jkIshZ/um6XWfkWP6m542f
0zOoUEtN+oPo6DUnAERP2MuRrFv9FhjFPjhY1b1BC745alBfEGdErafZ0L0dvrMHYXJQaXviqPrx
34vm2VPhlJNanvvDPQ6fe7Om7+2dewBIszuSih9ne4ghIdlBZ0UJwtbAYKJmdjWP9+J+dz70ZzoD
7Zje5171pzWTLdLE2QGc9MUte34bR4CbvztanxuDe/7mrwUIUFXAsFR8mnQIsejogUEvThT47taD
KtwXLO7OpYb21akUY5uenXX0gUCxM6+jchyCjp07IHbHGmDVvua8xrD+7GdLL3GwfBvlEOze9u86
YQFSBwEFmxud7T/jsWnevR7+Y8eJMsOStaRkX9tOdTPryaVlHhSQX3HdMnYvvUntfWt0i2t2HtVB
N27lZwdQE4Kx1mqXtIpPpC36O2OnOEegbHs4c6B+nuD7D0GHukHH3DS9aKJ9rVkjaiBWTD+4gdhP
TlFwlz/ixf5FG5Q3sQVYatHWpxy6ZI1jDVU+zn3PJG41gkHjaXSRE2Hdm6j8uHKrh7F6oySFyLz+
Zu2Huq5/4i/DU1fALo3rvIMpLIgO8rlZ5UcojCIR0L4sJ6IJc+naHTQVxwmcE3w/Ke/9VVZQXS2c
mvsVs+a5Y1aLV98uMYYmVq7cC3EyvldppaNlvW0ax64x7hFb4LiwD+oTSkmNQB1eqrA7a/s1FkyI
ev4pugabDSM7wWe7694IPx3rqYGS1k/IH1y+fg4avUUdym8DlMfuXL+GF31+0+nuYebmz5jIeJl9
YHRXuHN+NQ82N0RkGQJepkKjG/j9KWWmDLjhy8DV6I+4sq0bt/ReRnf96KpX+6Lp+3WLAGiYbTUd
8UA29m9vPX6DVBh0F42h0NcpWeOXDJfNKhtuvxqd/z5cAfXc+AL2BHEF5sqTieuxMe05Dfv+16n1
DxnqBrPa4xletnt+2POkBTfNovrOjnzaP33n+NdBSLoj0iR6h7Xs4H99ytuJljTv9pdiA/LjDk2E
k8fI67kfuC/DfvSk+dFaohnz3uzP1Pwrs2VL361ht+zQyYdvT7hBOVIGKa5T1s57mPAY6VIgfERq
ouOB8cXNwrJznW7DH4/r7xiHvuUyrnVUKt0JANO2E5i+oZ+PdOoc3Wbins1sGsR0zq0/2hVv3yHp
iUvdRy8RCTY3tujQXMfzhEu8cD1UgWjKUOKok4JmH1mko6/D5W2CdQvNCmN0N3xaGtRNO5g4zQf9
mfTTcKClgUmzUqoqKsV6SUCx+UQ14kOHrlysNaqnUkRDjcsij1xLbcFbrn/1eRE8/GRwme8WeWQ4
9d0SRe1R1zYGQVY62UvkxaMmFHuQ/Qgf2EplwHvDGp18yTqTZYlpkgKsbyOanntnM+gC0RtAjDtG
mxagBiktoTKJLJE9cEsk5g2379WQ0Dcw+bIMgXZqx+REySERp5/NqvpVMFlyoLJHm02DIuLVzJTh
3BJEISTF6Wp1CVAEwnW50p8X/I5usBP3QAovIBlSt98x9qOtvYMW+4CRx3rFutPxEIEF27iPutRT
OdyrqGjJbaGTKyvEenXI/uC4ERNquTtinLezt+pFpyLsJojhEmnT8OY6vBlc8Oan5F+zkvS9Si9n
W1xLSmJvVimFkHCFnvN4jDw5hEcR72fBaeSbDJ2fVyD6gIRcDdzimaDh4AZUhgnKe2mHSEqB98Dm
2Lcgqeiqchfx/Hhw+x7YWMDjzHqeZglXLmP/GT4vGcd3ECXuhQGGJKsx2gu4fjCvFJeAfziwYivu
3dbIkfxGg3CV4JjhStJxcRVb1duz8YrlFqbpdflu6juUZUtPRVNWNFdR6jUIG5EbGG9r9KdYn+0G
Ft8K9EYSxkQ0ZFfjuYWND4WaX33qZKQ5BQvyY73gfQqls05Cr3shlQLE8qnGUG6SZkntX5iW3Yq9
atZ3wG76qwxHeUTcQL9TzpW65HhMDWiswcFE5L9nEte63I0AV4MH+NY+WlHbpFpc1+cISVb/Yyl+
6d6GbVvBzeZo/bMt+rRwGDnfsJkhW+pXPPXBQMJsZFj5uXFJNlWw4b7j8AV/k1G1ooj+uFqowIvR
1vNttfNmBXC3nX/TVXB0TsU3vVkrzcBmfszStf+HDUbJ1XlRJu+jfzm3jkbt8nAihi/BVLbBgeFs
IHqlmNfZLbmiVFFja6W/RxiL8ErRwybA4lXGxo4xInxX5Dq56S6ILIcFQkRuMwasCTaXMCgj8RMx
WcbCam9kHWC46/MaISlGw2Y7OOJ+JVK0L6DL9GZk65vLwHbZWKoje8sF/lvh4OXO482l6JtZKTvk
e0I0c8OJDrLVKqiJucZyHv20Cy44GFPtzfhEKUujeY4Yr5uNSZp6jQarDPl/j4e1jxDz5GmZ7siV
bh4zxODhNhiuKH8zQDtDkBJy6wO0McfZhvy0ylRWQypC/hwLlYGEfsyTgt1HMVwf09WhW5iYM1Fc
pAsTqB7hYPCTj+MXjFsroYYidDRlwEj0flp95GOIzf1SBUD5hzGquGZAiZss2JBA1OD0CFoJv6QY
BJfmaVL7QlkTLXVkP2WE0zMlHMZoweqgnE4cy7tKGC9VggBc9YoE50ZFnKrSExFCKFQo88uvRRbp
pN+FBwBnYqbALc0Qs0dQtGLx8k95G/7cFc7mgxxamnnSx+zQXuuQoD6iPpZmjNonNUrqAcKIqvG7
VHE4vvjoEdHYiUCaSiUYFqhLACCVJHGO7PoaSrCQOfrMXJTvKGduyZ0EYCP5OMOI7o0AXT9UMVDQ
u5IoXuJTTbLxst6TCxrWlCdQv4JEgN1Aw2FZJ6fAu1MeQ4k2vUjM75khIA0gLKQhD7+E+V6Zlz8l
2eZdLHC5akT46T59J3sgZX8NFsee9NOsPTUcslQfn4ajdxjXkHd3MZh/0geEaEVDveG32Tv8kcdG
XdJDk0Mjpdr8dUYbRmfybumdn4zhAiw2pa4FfTlMlMgJnlQz8B9AlBj5vd3fGTXcNnxewh9UK3Fp
gBfBIaKuQSzpEs2T6M36S8hVLQMurjyDh2P3OEtu9ORBDyKEXk/J2GZ4nFOUm15jkE+cDk2x2jEZ
yBQKQdJ6dEEVHcNU7jKZITJ5sSleC6ZJU1ADK6i/NiSIpoJCPXEihaOXxb45pYgrAW6FUand9iUz
w7TgJwWRvWqDm/s44XYgRRo6sDnsKaotaHGJNQNZ40BkA3k2VA5lbmSRQ87XntjvOa1fqkfdihMw
4eb0ktKTWikxF32pu9ndPGEbT0Qlbbbo/jWsysK2eFxjaFhbt/iEpBJjQ6b+fXhfIro/KsPvYN5n
5SeWg3NJ8Bf0vMqdU3QQIVsFwejO4PdSiPArAtJmYwYOwKB32Vnt31ZvRd+Sr0HyWRpTKWvQacHU
xLXijbeWagoiORrCA32zgdp+pWtEKS+zrxB+E02Y+1nDvX50UsZn1Ao0V/GNuOPfx/ex/vUFZ0Xo
JOiWKbArq/gY251OikmQHu514jUQK5V9wx2nZ4Q64J8ayoLrG1O6XwCK5kWHiAccDm5iKEHi8IQX
3Jz0Juun5LvOpkPuuqlIcF1Z4XGosboWD+WSM/AQG5rVjstMh0TriumN+Q5ciJj+YJZItIDyrWas
6J8QN4ipQLvAfwf/J0F5WXtKSu0ceR4MX1S0DQzsiJYHtvwpBXkDDsd6YuzMjRibmhS2ZbrpoGZB
Qi3TEvcJ0zzzaLFWogtKztxnbSDawn9gN3BPA+M8A0kZ60B2wNIQKqaEedaIzoFhiSPdiCBWiogl
gg2QflkPxCtRUFDugOUWT5pszLXU7l1klcQU749E+1PrU1qRxs8TT9zrmjhZdQBi+Q0gUyNC2Y4T
01ekehTGiv/wsL0yfYBUf754mtam78ti+JPEOjr4rg02LjNpthn4I1GKkDV6s6EoRsGJxXAzYGVB
mm+zEcGmlpyhBGk0qwNaRasVkAf+OeiDjNWEZUWWNeqfK9TVJQYz64UyPQwOJgqQXECHeyUXSujE
kR84YkR/MX6yU/psRUGQPrWoGEx51nv0eXAxjdE3cgGEsYJzdldGoYR+tf5arDr6ymUVzQYn82b/
+QOkH5gvWQ550G5n9KG5OqpZYRWPQ1J6sLh5U26SqLScTJb2rem/s6O7D+Y7XdlsjR6owkMqdqaV
DSfSXAKiCgVtZoESoTu9pj9Hs3saAhrCjXA04Cp23KOT/cwGLPiqjKlfoFoxrAhYnQEuZYMNy/4L
g0CR7EftWFTnub1syNhi6SdkdDeDPbNIRihYMdnD4+TJcyFSMdnw4zHRJid9jQgwiIfKkZRZZXEg
vAn4lQyildRs+jwZan9UA3FclWiGkogpsLlpZX6Nyi7jbctsTAQRZrDvgbjyjJE4yaDkYQHRgjg7
YYqFH8Vcy2BPUDLtAb+KuihX03sOziD2t+Z4lZVrUQ+leP6ing19ijNHxn6FvJreHxLGs0F/2OFl
XDHVuIonVVJZ/YlhpBze4efUxZ/IWd2FLsRs5IzHHPrDGq4df9tI3R251sXrV1C+sErdMYiW1RSI
q4idNej6w7A9pp9wQel6KNVpKUAK5nQh4QiIj6OtoGVI0M2OaaMrgxpLFKeJh4WIxJ4f/sVCNJVI
QyRZ6TJIeVC41G0D/QgLW+4MayAaYE3zH2CK+qIUB2s69mKKEIkUxxuc74LV56e3EfLDmlVfls7k
sWlXOn3ir1/QflvSKtXQ2xRgwzd4rRFLpnYEUYj+u9mn/0N8Tt3fOGRCUBEOK/2Mn9gN6tj0CVEu
WagBCiKoTFBYjzUEJw8okkLw57aIypv8KxVPkdeG4M0NQNx+99eSU2Ulb1jDBy095vfBrmvsZggL
0nHt0sv5gdbgxsL4p3nqndZUu0TnUSAevUA1j9Nz+opVk2bCD4FGtX4gnfAO8O1ddqPfTWeWy6I5
8QYZLy4kiBniQ4l6xxH5U6SmodHfnFckICZk+9i0bQKj/YIWA49Bu16qxQj40ehABVNE56jT0Hug
qhxp2L3vyLH78REVVu+wvi9aezDvc29O9yym+YewiK2vEXsVMZGc70powl4T1ckrbYd+gTYFmHKD
mI/g45XvXBthBCmw8WzBIlHdrkGJofnRsS93AyARWs3oCdbcTVZ/6RIiArKgTAeh/TrswzJN5z4K
bF/kJIk8FghzXXwRqGiat/wAbXsGD136MTTP9mgO1GvprZTGlsGj81iliQPwSrdE080V+1AmOebx
KarXO0yeYbMIMkBqS4gjRmBuqJDMbawMbIoH7BXRa+jUtOsEQ9D11mXi7XzkDU7wjbgJn2ANVIsn
QreTmz4cImOta3+U+mnoAhzj/hPL079lVCAKHQmLa4v8M+rPXV/UUsGKaz7KJunTSyb4zpu0oTlz
qe6TUIr8rCBUGOug1VmKzyHRT9MkXLPxaWr5P6eZD3w0gkSJhxzzEH/tD39AO0WEbEifcxBiL0fC
eY5/sHr0y7nHPAt2Q118jG90nzacOjAvpHngrXwXLTHh1gh2lTlM5PC4e7LmC0CKSR3LUwN5ZINY
MvoJppNDMjeVkWv44cvGQdX6k9JDaWlPVroM3WUPmT5c8bRcplSmAE5BoB/gGTNoBAwa6TnaY6Y/
LDLEwMaOkh6PcpinYOe6ei8DVO2kW8S90dWY+zM443LFkxZ+diR//7F0XkuKI0sYfiIi5DC6lXcI
b28ITCMQRggQAp5+v2Q2Ns6Znd5uGqRSVebvEmsXIzttCfhnPi0jxOWIJX2KMqy2kCtzJhregqmu
WWK5CwL2Rg4nLsFgPlUuIiG725H3Bc4ujskL0AFn54mkRMoGb2BPY2RBeKz961htMoa+g+GGiUxO
g76E9oU6PR95klnPGoXGpa0hqUjUVKtF3lODcnkavDkcn/YGORifDw2IBwXLEstgpfXNccCiAtdi
1UGuSQbekG3qb0ueERUhGUcfFBLaSCeMlok2RG8pESDoZa+PNJ85qytfWI6nbKxyY599JARHwux/
0zIYg/RHEwrni3amqPnykIz3J/OXVIdoEjSaRLpRUD+mpN32efSOQTm87fBiyAdg/dB2SsSBMFtA
mVRV+tTi3tFSHON20PPoSj/u5RtMEeZxVGO38p+GpWxqhmRPGGrMkrn51+4hKkdGw7bvTEWl/jy7
rbjoPXpGUHhyTF790WpG4XD378t7V5mBVOkUI4+RXfUJrHSp9wTE4ic1hnXWoX1DKty/2yVz1A/M
kAdTUrjvR49KYW/zrMPFBDGDYXkySGC2DdCtXshF3zS2dDk3SBjGVvBcABT7PCs8JoCW8gScQS6I
c2IoL+AEPA7qet5wUI9SVOv2hCrCTtcutSAToSnCqcst029GEYxPhLQTETl1qFUnp/Fqni4eyamv
0ZkAuKd18kk6gZZMbB1gcwMywrvm9UYjCNhnN2emVdDu2/uLF0g22CcG/rL3R4fxh6A7NRXWiYeK
WZYR0zEHNQiDgDk2+sP95WGbY2ePGdkFhWg7ctzTJzJjjENf6gJUPj8SizFqos2EyOrQRdaRwfwx
GrGIYDcKUyRcNHjznAP2lmRrZU+HTCCJCEgOQO3lb6IQHJhK4Jc2uCXzeF5T2rD6ThYYHPOWIJFR
qBz3l/jNS+7qgdoXPNFeWH3wYXv/6zOmwXfH3Da+gTKFxli3AjPBC80kw6eHYX14AGyew6qzVXYF
B+GeOM0d6k+y0IyUHDcnYDwbz7d8NPI82DZitS+QzGlz2XSG34zeS7ArNrdPzO8U5CtjcNGY1iul
pATshO8+eedgxDWzWVtMdWZtjih073RQVKTv7ttvTs3pwdUSoGmF1Yc3g7BQtCbAmoiJCaSn4Rns
BztBXGspeA++RKKSIOQMHsyjP2H5pzzVkrd/a0vPlRRMyM5dVuyld7c1BPww5yzl01axJu31aqZP
Max5K6a2M/8VUcsIoMgevXyGmyZfTAyTgJs8uvnypExyMZCsNce2TZ/ZxP1FsdPtJ/5Y2QUtQKAO
XvJ2eMQ8yDtiTXsffOjqApAVsZvTQsfjEDWnL9oMhGYYqwxSBU9+M+L6ZquGRX8WpSqDtiG8zmSk
QnoHNTZ+PTwCLBOkKwcLG9C0O31EUoiWATgsHZppA3x1bFWgvSrYOWaiDDs2YC9NFjWogLQ7Hr5r
2OVN3ni9Fw1/H0yPwXLMXWbIJymYQzgz0MCI1HreMRBbSTvDkyHvks6Q7v3jCyQVi96ETZz0wp9c
mfAVlqP877W4OQe+5hJNMKHEpuQFIWHzpfacEHsI7S2ePBCcadMrow/qQ8oNy1xxoC7BysDZcPBx
Ul+AoAi4h1VG+0Au6C4n/pr4MntOGo4wi+/EJK9t6bRBaATBKOD3b4xlJNRQxlAtZXIKxoQeM1C8
8EYAoHsiso2DeyladaGEpTAWk9jSmcsQ1DIueQYdUh7858JAc0KmQva0YrgKcGSnsbiyouMrtKuP
55/wi1CQpJZEoYDMdLsdHzBk7hHYw7vpMDqmw28SjAwDG467pfZXwphdKTC/SIeRFc1em8YQTfqk
kd4xOqK2xN6n4muofDOmtvzG8lf8UxS+OoU6iJwUKvzDxxhzXEhp+t5Ah4NbiTnDTMXrLZWwjs6F
EzqgHiJ/fGOSGPpvAGf2y+Boj6qIkRM0B59o6qDzgeQCLr5b0EQzjbhnmW2PXWjCfkkzPSD5EASh
M4SpGPHc+rR+v6PHg4D4nRJUGizc9YrahWwlGn/yQtk8g+Lm3LvG7DfmnEiG+PDnDFjAYrmg4qIE
XNX8i/jtrs4FG2U1pBQHXUOlNJq8fPpyBrizBOUg2vHkCJ4gX6CBYlxtsw/dQ/uNrzPAO0VXCR1k
MXpYelDGg/ND+aDNGkRewPqv6KKZkMSUEBlgLC81stOGj8zC+U46AbpoCqkEqv8cPNmQmFBfhTIv
+supg4Yw7Ie9se/zXf1Z38XbAQ2z/w6UnaZbHQgY4fIp01HuAkolGWZ1KfQRivrJ4mZ9wuP8QTR3
wV5EsYTshzno9k4EguhUf0MP5B3KvqmAOlArTdsjnlNqLBKamQXXGXaA3Pw2qRrKhfTmimVsEMVp
1YS4Nkc66DAtazCtojvNJGdtzYRg79p2b0ynZn715Aqe32Ry4uoSv+C0mwhYHLW2gNxMjHG5W2wg
z1MUHQANRPLF9zlZMjKPpHAvm9PRe6teVfolqp3hF4CGnCW7onrtUgqa49bw7DcWPCrt3GKEOufn
iWSMTQNKGjFx3n+/Ao0Q0DHYIkNH1bt725oJkjOyTQomoDOxlVRTzdeWTy8nhpXc6ndfG97abs5T
HJu79vhr9AuyoxvDxwEmPecY5sXZTwON4ZH0vnW0enABievstUc4TIgs/raiBin88fkS6swH+uLF
z7Kondu0gefcuyMuZiYM9t0/cpc0RjYqFkVjNa2ZdnH5Q+X04cE/ednUPCS6zHj50Bo8XMZEMhM0
84umtEyA71WRftmTVdx0xFdmcKdNdPEmAwoACE8QdsMDNazEET0RfaAK1+/k8906Yw2FR8d9K9YF
3w+BBumNsIhBWTn0sQq0fdM5m9ExI5uMYc34STrYa0IkDOqoyKM6cq6Ifs/hx3Qf5LDVXsU+2TPW
GjLFq9uoRwXbwvCC/HJ80yx+Fq3PlxaBgSkSGuO0/Hv4fNlHsOvLANXH/WCp8Kut/vdlZ4xvIsUN
m1pOX+6+WuMWAeF3ljklRJq97YdPIQ0UnvuNIeJfFniKjoUt7sL0FOiEEfKoFvkfJEmLzg7TWl0t
ciq0VnLJ4yNa8nhFnJOb+wXHAuGuBJayPzJP/MMY8w5aJxjp9HpyjWbvszmf+m0GYdpqnnK7OyTY
XAFnk+sWJIcQqWy9+gQqm3gpAUEHMa1URmC+3KynzFBIvNkuXqU1klo5JzgNKoTEQG90jgoER7eg
GrUCg1jVZ6Ak5LLXN+dK9qybVbC2k9uDnUWIuNVQONl7F6nd+eYbxDksCYMvCZNQ3cszNQnhZPLl
7nQJn6A4GU9yq/JAaT/4UGlsNGJO3Kvb8Sin2dI6cVG6neAcHFDS5RO96F/OXvJ0X0/clZr3pNh/
zhuY/22svm7zzWb2Ad174MEn5+YF+kJpNKY0a9pUGxox0TOuxYztmLKiJrPfgLbbPRhxoKDtHMBm
J/XBmyvpbU6IIgBaEd7c1dE1edYLd1VHxyJ5GT7KokcjMNlqioC4irpfzQ8t65WWvaMHZX34I8/H
Pm46hau0WdG9jrJ9n/qXXvu8FbNqUZCImLb/bi0n5xOsrBbOJkZPnIIHk4lMf3FHdQyOs/9OtXmn
dAhWv6y6zTc9wbbyjg2MxZxETXK3auc8LODcH/H17T2oMAiY5kln2k3pfr/jCxhb0EDTWHoGw0nt
SLv7FckUFPFH59l0mpS3yJdqfMSq/fk6oiIodBfIH0b0YoT6gfOJEz2zs3ZXo6Opgxfg0CdEVQK+
WIxelVN9k5O6JZf/E3XIZGSiArAISUpHhp4b3quyy2asdaubWzJfso7ao09Uf3qNY7Jq27ctah0V
zBXd48n/kCSuW8UjWJnrRvcSvppechlzhYoV2fubN5UkHQcL7c7xdmnYH5QbmndyyqtFR6/NlAB1
UeEhxgL9jUbwF4IZk40GzkIuGwsU7BtUFIICt3MH+PyCYgUTce28sNye0J+gtyJzAmkL9ugV/Ab3
Cifz0xezc5O6+LsWmFewW+B+jgUOTChpeOZzl3FGbYpXqGgSmpmAMMl6bRESrNKsB63g8ZZ5P7Lu
JJZpxU/LO4ILpp0iqtnXYjQVnHxXytmTI9//41DWqdyBKm6idwTh4Mihu4BVls9B7SD4B+cUTJTo
ADupwUFFArR8VFFM5K42u6EevE4aJEPlXX1BdAnnvmD1EENUuGg0+mxPCYlQ1LKNkKQovt8EOyFT
qv+YgaC0Q/5wOE/L4BFI6JUeruwybiRSDh66K4iZndQadIBsAfyg/OhC/gPvjFLzxFcZTipv8YcR
MxyhzSsYaQdCp3QPiTI4JERfu23H7gzzyfkvG13/KmJmN2bDykb5ErXWZ0YHcCdfF0qqwfVvhMrv
OmejjCj8EKFMi8K9+5k1Fnwjn9i/EjBARq08kjSk5LH30NlSyn9iEHkaUOpTE6ZECjHhNbjeEQUR
m1JgxFrAXZ+wvru3wS2q+o8bnNYhuCxYBA7Suv6lT1iM/e2qEyNobYw4wuq7EQrlwMtcB+hZ4ic4
wX4PXCPVzAXggBqsbXdiMrfXtFZ0ckuO6qj0zrJx6ZM7v+cT8l8OcXmzCsUrd5HqMsDBWc3r5JZ+
kg8jNG6a/z0DgSmeWL9Zt5EyPxCcoPu1t/3NWmIF/MBwtOMEvzhPa2ZYEnBA4AqH7hvx0nlKgRse
0Vk1gV+3gDqkO1BttkjSAZWWOhnIEeO2+av2SG3tVjwk7FOkpKPyt6D6KkgFInGd2SXERidTOHC4
SQ2X2Ws+NzhVJ/iCgfbZ6L5u9gxPOx0bln1PT30aMPfrGujShmWoeZdxM7qRQulBbVHfoA5bcWSR
rtsisuEoorX2Bwd7q9f0s/GFXBgCI/gcSbIwoPPe9iXZYp5yZ6J7mblUE/7PZfiy+lvJvcGnsf4D
xRrTETDYm8RizQA7JXTBgS2wjT/pEMQpwQAmrpaC5+2IfrmDOwGDx3XG2AR3NcaNlZEL03HwCenD
NxqDoI2djwAvJkx42Jt+F0cM9C5xNpS9bEGIlxDt0jPQJmtIHK9u7j7RMuHRvEVXdCJSidNgo5vF
gQiZxCJhd/EU8L1fYy+8H0SO80jSNU0vfFCMrxclhKy0EYJwp7EThct1INAif05gOGKqfPpvQYyE
UyqgrZmejekV/lyAJNDOmeA2orzhaSC2gx3o2KO3viW3LmowBAsDtJAowzYQWd0PlE5rw+PhCslY
9vOOw4ARm9/CDnsZTbTESGyegtljxIPSm9Q7dV2NRc7pNvZNckFCbrzp23B9J0zdH0fxakf83Fea
B+41i/nDfSxDEhAq58M4nUvY9FnPuAtXwRHyh0AfycEy8DVxG4yd3l0Fp+QERWfhNyHLBx1do/ty
3/QgXP9UYakSq+mmPIFcJ3IsJsFO5PQSjUDe/4ILDpWdzBbumvswgRbmYLHquSzrBWYuoCt0gldL
WMMvYSJ5kMKi8fdI7ib748kbcZhyHciVMMDt01QI49EahIZbN3AGXe4T/i3MvTJaG5QfRGnKv7uL
dDHBLcbGzXa+g4AjuDWe2pyzcjvR7clOup/mYKptsIMmyPv4HfdUcHEAMt+kFb95m81mzD5ByCtN
/Hw6ZaZR5rE44AQdekKOaJhdTiFG/crxIPS18LN7zL8irBHBjnT2HigVS0LS+WQ4Ol8RjbwQSWIH
bINircCY4/lvyKMzlcYLyBQ4BqkWSMkg4JAF0GK1SitWwQfyqUG/0SXsBC8H/WKt8ktql3dBgg2w
OC8OF/eDO36+mweqHEm1nV8hU/gD7gzzAaISmVePXNzW0tNMfjOHmouzQcZvTDlUvjjw8Z0Bxi27
EC+8LD88baCcmePmERqs9jfAFitf5BUocgDxP5GOvZF+nlDCE7WeAjRYgQbE+u5YRGCTqMQZoghY
kjvTG7/+Hp9r4g31HZXknbdEwf10ApVC/BooH0C9qfPgE7v0ibHz1YmGPG2Oei9/DT71tgw+zwwx
IqORVE8b8ovM5FUT0EpvyKmKC8S9E5DYHuu0aoyzqLwvUmj/27QLHlICyxrzV9ulMKWKL2Z0p00k
ZeOVQjfJt+uADi+XVmAFXmf4NJklQ8fCD6AhiFKKRC0mRBmRyM16xCaNGTIB8gBndBFXNRbPTkBr
yN9kIGIVHLrNhU6EZClBk31gOeDOwilU+4jLiv7R4YA1wyZrlAqBksYxF3TaDYAJZ/pviUlnzQLg
HusjTMm0qVx5FvcdBknkZkZ3NZkLl2H4En0M96TBY3bBwV8sFXp7kKaGDKt/E+XgaelPy8dqu3dv
kz2iV//c5TPfaa6okSiGwCSoxVSXHkK4Ih09biF1AZCnKaIPyB86Z1SqhYNwsQrUBRffMIV35kur
L2WJPqY0AakTuZtwxow6lfyiasDJQGYVfR4RHSBtHA+MzrnH0HLEg9jodtUlQ2m8fKaBDENFPgAn
Z194kmxp0u07JRQF3BzJqX2TrD9SREJJ72AYOrZMRt8KySRxCqQsC1Ubm8FUKFzT6mHyhCNhaDmg
29tBbcITlLOTw8WHAgqJ8f/gQBrz/w8fZnDov22MdRAhbAWcSs7dIwJiAM7KljISkSFDVUQlqtko
7NiMRlJPwjn+mHUn/u1OjvjL5/wUJhGOJ7mrArxIATeNd2AdSFu5kcTvOjJxVaRR3D+kbxuFTwqG
WGBolNhl4WyxNoBGApH/Zo/JNjJn69AlmYEHn5gRXhX1n/4DyQHReW7ZMYIpv3ZUs7MKFixihzcG
SaHn2d2AUpnJ45Lyi2FUcFQeFxRysuRg8ZzTjF1MsFkWP1EagnCdaIouowihZxQ8fYUjDMZvMBUn
lvyUXCh+tcjHV8sbLyZSOFkCKnM1BHvVkZHDREo8h0zENZniwtuHpZAwUx5eUEEh1mvuH7sMnK9M
4WZXQwoA6/CRjXBaBOIDRDNdcxBrYNJsfCJH+NHGGpOfuYojkzjU1uDhxtwAuWDL5ZIoBeAR/uHq
MomSdyOPi/wyGXDLBeBHwIAv60va8luQKfJe6KCYUMxapuhAj7xCl01cLBc6E03USOqDwZ75pqwP
OBE2UJNG7MwA3XL6cgzGY3yPLLhr+GJOhIjfTNZdKDvxmUFJT09ED3LJflMUGbx76Ct8DlACPgQx
PLhdud1CschFZPsFhnYeIo9EeYg5lkHnsM1yp7l44uiUQwhgWkST1VTCx2jr7E073vREzXBYEFAv
RvoeSTkREK4QLmhA0fQy8ROFnCwloVjsbAaz459W7NKyXnfE2cb/BN7Cn+RIi48eWiS1j2+TMbLI
ZPnpR5TNHtENPslk4l9lPTNXYhjQykFCCWI/5x7KDF1jIDcZ7YooT3ryeVQgzNNSVCZkvAlmL5fk
X3wIu9CYCxweWJkFKpFvT+67yFmfBMF0/H/X50xy+8tbdVX+q7AB8cup908ZOwXHhGLc4RzWIZw+
vpBfIkyRZ03i+ViOrEe0tA2Pp/E3R3gqXxUpjOpdhqw8xiiTAT83BpyB/PVNgry8x7bVGPGxFT+e
v7jzc5499Dvy6nIlMbg5kk0j019ER/hKaveZQMNxm2VPygIJ/xfdKlH2krEvxYGQbrJcuaaSgfPm
BvVI2MN/Sfx8JHn3Mn+UG45lyYphNh0UYwjoeO2auy1joHi+5FWEroDKxSKNmEW0JIT4ZQTWNYOe
hNcjIxWBhrAiTB3ACAixweCWZyKHOtoMgcIJB2Y0jxo0rWD/gW2lsaZWld79aadI7qjdGHRnfyTk
6wPE2E9Te30OJm8fHgtFv82Tx6+gxAJs5mG5XK29s5vH57Cp4+T+vxhpjJQItRTDoAz/C8+tHXiw
8TYKDT9fbjZccymqpjFd+mAqd5/bgQpZ7x2nre7Lk0dHH7GHk5TDvZTdSrYXTjyp4mQjdPWK/Gz0
nyGGL6Sg0J1Ieh2AFG4Tt3kLQnl9ECzDZXHVsF5Box1qe3BAkMdSqO0pm19NzzBagTSDo7gau9oK
PACnKDKJ/Fc4AEs7jZZ7QNZ0nFz4XRCDC1hB7E0UdldKpSe7f5MSCpHoUkHB2bBHIxW1ql/11bXh
3WGRP5mf0esRFWe6SnBuIklnWNWv3HgCOsCIp4xUnmml3ySmm1Hc9heKs4EceGweJTLnXAcaVE73
0jswU8vjtrRRL2BY/drnIFJuzvHmvP4guVH57IxNtclfof7sdpYlme/KIFuXU0ZI1O6FOAoWbpMN
clu7V81pEi52czUeUY1EFwO6mZSs0v5cvLsSlEmTQNeq4Rk67V5JSd9u0tTgnGcxo+zBuXlgesmT
HZ9d6OWRPvNdxYyEwqtFG3LzzEcMDK38tR9Oo1ygFyqOdr5d9UEBzxQfdPiDAkKKYPTJH75Epe1e
SQ8nIqRJtQSjhsPQ0grvhuKJtodH4fSnjr+opk5WaG7QTRFyAOpNihI4JRntb+sB6rd4DwnYbQ/1
oeG0JxK5QR8kfyClahALzXxXsitaO/1GfdGWSa/2y37iTD9MmVZzm6bYvUpi1h58YNibpl/NdZmv
ODhbfukck0QJtbEx7jfo+/kNgGCNibnOiAl+033hDaN/W9SII7P+sZ+n6yp8EDMCrAG4KxImc4Fx
Ius9u48eylUEtzZA8gUft1fR69ajM5BuY89kVGxaNH7qfk33G7T3mlcS8CURdUXy3n8c1SVs7gz+
ALbl4FlC3BrhDIMqIZUavgkdgH/4g0DpgGur/QqCKBvtwYJu9rP7ZNjmiA4avvu9/Izxtp4sTB72
AgtZ0c9s3eWpd9eAidkL9O9rK1vdPyZ1/1jb/vYZbZU+n94qTKuv9NvUeVv6Sfv54d3xEl+QFhjn
7/QcaN4bk97haCsemUCGZxSWW3g4DBk56j/o1Ni+AtV/OIK1JFuNuYy2r/S4sO526EOyKDd8+9Ru
/P91xmjeLhc6mwxLx+jVXuIiclJ6/Hr/sDGcu6ttoR/s5vD0d5qwCtTcDomKo9oKCXIAtSH+CS/1
X7+fPJxLiC57yoxaxhIkJMNY7eicAib1a4e3ylqgX9Z2bV6v3jaXRu+UtLstq5oTghhpVrp+04PX
nsAXFkAw6+BMBvI5XiUKvUIGUzcUUdprExYTxEDkhRAyeyJykv92j7Mub08XnAQ26271a2CRbf/k
94np87f+GW/wkXSVmc/APQFh14hSQA6238jsvm2dbWVeHK0b4NRz3/RlUmhzoGwb3aaPfpVwRZgj
1WcFQVR4bd8cCPjVmRdhdWS1iNr5jRBhna41K0JO9cf/VFtW1wLn4X2qeK/1l/5ekuYYJumr0zJ8
cplCFqQAB+dhCj1LObywfFza6O0Sa7FApQzUpPK78SeKw3Fsu1+GpXaolvxWMLGfQx0Y50bHjWCc
waj+3eXzLdQpeYfEQZ765bg115ueq3mS6ch5BNDgpFGa4nQA+uAW+QsWElN1T4BbgkmjfYJr/nhn
a/aNSHUmwPs7O/Se7CNbkUYSlyRRn/0ZwS18OibB5ozdJKmZQA+R6MlTTHjotsnTy0SdX2Y8pfkk
i/CdbA69TmjI5LSTL6JLCa5HDoYK4BK1gyZxGpJ3b4T55rHoD//I0/n78/llJyp7ElydPxK/Y+HN
GU3WwxKbIQ5wG8gV7VCmMt0U4n+YLM3jD8k7lHB8ZuuRAc9ocyiubs6bm0mWUcf5ewa3mf+MDZ1N
zO04ZHG3nEdttWmkcvuwJ5iJHGw1I7QrB5kjX2nIrtdOL12s5YSdEFbDn334GO/IuXJ1Kt06+r/9
6uEpvVk1lwTuhP5o5q560Aluy2v47zWBUdDXLjL6K5jdsc8s5ztrqtPL4bl5WBagPrLArtPDEHUU
sBVfRI1OwCkuB3+2Tcj4RGUvldrAQbRHhQGcyQ5pA/5kHk4GNCkY6zF1ynJyFQfZfeZcQOWN4Mq7
IOvSStmrqMViZ7CPRmxTVX8SvBBwubM+wSk4TyWdxxbELWFbHiZJ2++wcDIYDfSiPvqqR1gCpHUo
bNxIpFlgM2Jbw+ZASq7O3kknYE9qxluyyAQY61j2gqnKJJulqN1tzRohCAJEBpQdFmDgB+s1bKOl
ilqb29J+obYpIQPF+IbRgW2wf6aRas3OqBYU8HXO8MAuQzoshkYK2UCnwUznwrkN6zHI2whBEt7I
fcRmS5IFUXQj0sXQEbwhCAXNkZDXl4+y6YbQbtBIAntRefKIgJQjQ/tjYvNE410NAlxnwB0Rlj+0
vTT5iMRR7SCqA+vIXSRNgzumB4SKsCqig4fAdO32QggCT1QYymZlc7ek1pUwA55zjIaom2bUfxKt
kXk7iiUR75goxUT9JY2MfLMHgIfZWBQHDe/u0XK4yHqsOKMjentIighKrlyZqEQpglFrAlKUI42R
xBB8hIikDj98dwRhNKEvByTElz6gPuMjMK2DYj4Y0PMCCOPNreJGXxiiO8NjadmCFpUQFwBbYi9A
swWD4eA3aocAT3dEt0z4xrvFv9CB0AGjUYLBwAhA7783oDbk1k0ZpDJ4bR9U45tNj1YGmdycn5aG
GdbG5grzEP8EJzQqSfeSngIp7+kzpH+U7Io8vDtEXVg7AgU5XSkTr0RyiDT262ECREpKr4qCEQvX
28FiJs6mW9LCaErL26NZ+s3iAP+QiVbipTvMyfyxvgkYxy9/5OEq0ZdPQ6DpYvli4PAXQ95G9V6h
IjMl3CV5d28v7oB+HunMD/2LlY8lqQP5X2hwY2HrEQ3vzkw20ZEcibPt7cl07wpzVuDsgxHWGFzW
RyL0dtKTOV30RqLb557x4WlskSZQ59OwbARiJbOLT0T4K/scfawxfQzJ7EoZ3hH9dfpjac4JFxIZ
ETviH7lGtO3FvzFeK660Rtwk9V6PezOfZ8NbuDz3jb2YCT9MPREbGf1y02otUZ3xN2DJVpexRSKj
BWz59u6eIW0tQ4juFMxMxKkUm4WlDY2hlsLBOS8wBxisQO8PLrNWajDiRW1YrbQi28F0WkMUxiSJ
pzQzzK/BmoHmz3TwjqQ4MgB1zz4kHs4qvpzxfS6F1DhzmlCAxewnwsPgu1HfvukYaCBqC6QNKY4M
Pa8YQGuG5tNpL1ZDZsn8tYb8PqJL+YlAf0fnvwJIMm0ukHsCEQ5JKtCJeaETb6DZpzBieN7sKM//
+TcYmb8LRTr4aUZxcZt9USwSCJF5N1++KE9QVMfHkQKvf4g0tPIwZ+nVBbi/ePIXIeIUp+EvKE0D
K2LfXFxCTGw+pjQGQQ+PF/tBcOC8OcUcyRwaR3HINIjK/mRdUaKyS56IIpG8J0ViIV5/krEDQdzy
8uEh0NiM2AR7gEixDTt4853rYBQIh9OZPXpN2/xbVxeOEk4N2ALTz3YELhBRCwsmlB80yb/ekyqX
AAaPhfhlQ4TUYhTk8ItCEuoDWgIrFA2WGIqOOOYfM2Sn/TYQxq9Nv9J0HlDr9j7DwgVUwsr7676l
5xOQoRHzfAd19AEifHliQGlb5RTdnU+S6j83DB2nTDOW1l52NgA10A60S1na6YL1vLcmp97g42fT
p3eJv/29CkvdHrdxCaF5VfELYC/EEvYzfMUyY+u+rSJkfDwzAk7dwuYIb3usZezXuRU4uybrU8yR
RVCCLsgQaNABEnkdbL5A3jKMSNYdfkaXBcpqjPGhvTABjvao7e+OeIWET6+DR8x/IwLKo73dtUMR
WgLyjYoeMjqHsw/yiSHIHJ7Ri7uEbIRdltNNWHfho8FBzy7GN3/Pb2Gtuog7ByTuQogIPCaH6Z7W
gg6GvxEyxVb3oeWubTYEQI9xFykm6BQB/wUZqQy0Qd8yQj5vv0ZfUAsY4ylhNQjP8bsQvYP0vteK
jsNLCrKBwnJMcCJq+5CgUjwoMoXg6LL51P7Vu4Mk88oC9SJ1F+SrwJV+xq/TA0dBPb+WJBFBJUEJ
0E4ucSM2e8dUfL0C1jABGAQO6yeiUMDFD38p9w+oSD9GEGQbg/YPOfrgK+a+cqdEFM38NUQpa73H
t0StwRmTKiuly/pa/bF8ACY4lRJuX4yOa1+5TzAIdrOHWzK1Ol5NmvDtQcWw9B6pUN08rCP4HtBV
MaVduR6FlSGfyFycq6Q4dsSuNVPcM88j7uOcj1sNXjx3PBxi1Gnh3fDVTdVtFeRRvvqAbCQ+3YHU
baKAMtCA4zCvfH17QsGUdUtkT3lQfrvZY/guQ0XxMyb1PdfMpWpdI3MVdLSgdfCgvdSFKI6uYe4f
Ji0IEqb5uawDqjje4PzoXSBWcre9aBTIj9zv4oQ8HFt4xhzs8Prsddyy8so2gnKsvBlpk8zLQxmm
OAjrsiEpzi1OPuYrh7KbmyCE8w9d8sh8uFfGTpy8B2ppkyo4Pm0Qad0hLG9ua7LKIwURDlUzyHPN
n0j6cEzj2T6jOTM87WOV68okLLAi8A6ohxjRp1s+vHpKREXL6uTh2SAZgQCv1aDgcmcpA/pWA219
Wb+2Z9O6bnXC+ey8sdU+3dP+/fQf+ezNuwXfRM7KVn0hb0OHqkEA12ou6wJrOjNRCAiC5x2dO+7z
5NYr7MAM00KjruKKR2Yg5k+202yhsYEKLOEmZ1jX6RqRFvR1mdSGm5Nt9MDnQAtuUgLVdnYgQvlM
4ihygu6JIThW1b/7RcNWOeoXOUd/yaan2uUFjSQJ+nxQKUbyAbUlQ9a/4du5k5YdNfHlMgT97jR6
T0Y7MD7WYT7gmzRcgE/d+o6KteFrUQV+iq/b9A/9X0a5Pv+OmjzdbSSdYJ8ksq0NJmMl5+Tn+hN7
6mPEURW+2Ixo57DEN3E08hLn5MBkdjR3NnrLJomE34Zd4wbvv3gy7q7aCN/stYRJgeqRTYYEJ/8z
OFYHeUZ1CND6Ic8Dog7xp3YNvgxoKxyIjAfEYiG7nsn79/nyu5Uoy5zqZ/ldZKRWIZ852NxEI4XX
svmGFUx3ikyg1V/xBJNngcbPJU3FB/Xj0von8Xp0OP8kz1gkQ/dJqbkK/day7l36F3QG6CoQKt6s
HMoj+sQ5HIqv/omiaHed13lwqZO7h+G9hfzmRH2r9w63bglMcCcM7Y6Wp5O2ml1qgZLnheC2HAJB
Wz7c5f3j8dbb2L0blg5GVURtpLKGcyCptBFnioOyUGcfbfZMNX4eYWuAvUALiHp7dVcgC8hKmGcA
ntNgV6N9HTDHlS4QYM5kYnWV3kMKPtyOxIlszdHX7H2B5+4Ht5n5rzCfXz0z77XZt0qHgSuMf2h3
z1tcTu15sT4wHjttMVGSO0M4JHt3A19I/e02T57Rxjh/r4IWej72W6bdohFQn85O3xXPg7V6pKwp
xs3jxCjsG6E+vVfaObgvSkri+hQO19bgInzL7+hjSCzWJJ7Vplsi7xhXrtoKDseU7+CfXp0qJ5lu
Fj3ifKkhe8V+jjCgDJEmW1fDKdXJl6mucIa1a74QY6/c/YlVc+qSv1UzLP3lXcrRTn2NG0dkpDZl
YSN4bh/u27SeTMVTiONoWYfTBLcV48uf7hs5dUBShWp61Sk+IfHbXMBLeMhHTzBjcn8bdkkq4BPy
1T+y7/8pk+dIIcRCUvl6zeQ9ZlIxmd/edURib0HOBUkX1MJV+k2aiDI5Bh/kg2r2tX8Z1tPrWCxb
G9XqbQSmv3HP3qD6Ja2BnJl4C8nVuBIIoWFT0/Yd+KoWinX70uFMynX720NfBkEiBQa4Noi3RPQp
DPG8mdb3BFclpNsjai2FtHuhRGha03dPDYsgbyX6eEeJO1BmEr/fStXFUxTvPGotjiE6nJp8QJ7S
1uRB45bxXEEBt9oeJHJROA8EcGNNWHxtyKWtCBiYHSY7mDuJ05cc2BMGtFaUj++EmuKrI+h2yjRX
uoujBWeDjWVwTPODw0nAdwDZlziNCFQtLIPniaMW+wNBfd0rJALQfy9PODVhbrD23a2Cwal3Qn4+
g4qFolocrPXgW5ELZHR1CJfBkcHaZE3UA8VvAelSQlHTWd2wR4amjPn6yzCIDseSwlirfh6+t+yT
7BJrUTgYpPPh8PCZxWxTa8GRi9fb8E9T2tQ0331Qq47foZ68CE97AgpbdbdaNhE51zDTXPTJw39Y
mvsKCbb7EICLAdhrV6R9mr0GBUjlCjFIagky6RKwPFD74NXBGRfxiHp/RTQ+aoWS0AZh2IXGMLcy
8LHiGFtFhJBeF9r6tdNMmSclFROfgvqDI41yZiBxJNJ0thATCKdYuceU546GTygncaOY3m9qFWdY
RYXwdIl09u9Jlv5aq2GLpJ4pF1HSEIU6x66OhIGsB0KGxb8JIaDzsiIggXCtuRZkqH66NdOcmskV
O16vu5wTxx5Tl3batEkUHa5J7tC/FAhYQmwh317smMEdDULGxMvCfbLxG36HC3+nsn5Tkml+a8n+
FGKojw5JDXn5xXiGI+ZEKqgY+FGk8DaO9IdvB3ZD432obGZSF3Uz90tq8dUjJ5cnDkk6ga7owV0q
JfKymW+B6/k0KCcyYllmLqCPz5bNI7MZT+6LSa+uNtnAnAk9pqzPSPci4ZulZWeT2r+9Ay3FquWw
4rK9sIxiYH/jNmQ7YfwFHWztN6y2dyF68dU7xa/+c3R1KHVdCtfa16Z1eu//YxfhjBOD+BlpO7CA
2iZ1ITADucB3yDqhhwV3MTCvtCmIfwKmUKe85S7y5sCviRYy7BLBhZhyerCqXBYWggtjTGXMZPLH
EMstjnl8z+6vgnywsci2hPHHUTe5p86qSXumMmzyuymBDLggkbj2Py7NkJDm0uhDsslCRDQk7lEZ
ODmUSGvvFEtcuqyqhhiGNrfReEOt/fqPpvNaTlxbwvATUSVA8VY5ACKDuaGMjSWCQEggAU9/vmb2
Kdd4PB4MRmGt7j915VLWKfgbKPJExALA8KEHUSc44ZonwfsPpCHkMI8GcNBSc5MtzUX2l0Py3lG1
COUnFboZyKpG0CUzf6HbKb+nTyQDcvzktpaMGMUTql88jW//RYUjYyxuGMMa/J93dErWwHSE+36w
FIixSpJs2DZxdAENMDRMwCrADOzCCcGmyZul4xNUQrsooqktg2xzFklqf9Q9YF2Ie8XPht0EYinK
aJRqSDZkErRFknYlEW1k4H4+X+jEqQ79y7Acdj4eu4PPv1ASS5gUX8/4efK5zsyfle9I5IZ05m2E
6GiEYBYutkd3rYZNAD5Jmw11RFnjdXhh1L48lWihc2SQFYh25iDw5lGKrcP5fLON28iuZ7M/8kJJ
9wI7ID9FhLuiOQXulEcCkwGoVUH5+aWkjUP/w2d5vAwPk2FQYnjiNfmDfE8Qe3kOsn95ltGWLMMH
MnDqSmEL+NZCnJVUt6PR1zalvZeHN3syX2LBF/+9okAG8iQiDldcfEN8VJARL/SNPV9jmo1Iy61J
6weSYmA5JSTJScSlUIUHWB/4PMAdFzIO6sLkVTPw0ZNLfgdvAfjlCItLtRfo8F0muoU+uRombw0o
xxP8hrhNMBmhwUAx5eMYg33aeMxAt5eiEJawx8xZIFv8yL4tKi452v/k4ei8BiYCGtPr+Lp3WBV0
xsjgOr7p9aMrdnMNwOyF4kWuRCWofuQrMfUBUX2uTLYl5BPIcuS+Qgqzk6FA87OvAeApeJhB+WDw
n1zXQA4HbkGDuXbFyGKXLwcNsiv6GZztkicmMILc8PJZlhLRRJiYg42ZiD1EnSG9sFiIZJyL4JgC
GIo+EqsPf6AwnPPs6OO+CpiwxPdI7kDfK8ISCfzizq65w3ciNND8LKxIhKXk2AZlZPCk8pTSUosa
Qm7dLRIQWS58EgEQAnvMBfaE0vg3EdPib4ahwqEIc2FNT8FhIdMZ6S8SeBIcPWKgWnRIadC/6OEY
ci/iKLyHroR5P4VB+eR/yOfrEFHyRzqF0bGqHX6KubG5z0ThRcEYPqHciNAI/8GNmfdkDi7jEoXq
uQor4zLvEAkW430Yasw44880W3AKRv967+T5mckiY3glgRmZNxsLz+llXodelzG7YJiMWixowyVA
g0h1huEWzme08SJ30XWJ3GzMVOSAmFr6d3ea+8zHXYnWq+ARe1hBdYyUgAyTZ0iafWB9Zh7zvyjn
OrxleCNGylwX/JY3dNeQVIRISOEih7iUv1Q0FWCwd4BbOctDciJwdIqI7g3RJENlqHWYsQVXxbPK
8woBJQdGHjG/OTLskafl2mXgrhwX0ZGAPMvKDk77GWvETsP4HBRZIj+iupRiQ5bNtet/tGxsC1Ni
fsYytIKfljmS8vMwpg5wK0m97RLEerfLGRvgGVx4OwbBh3xiVJLEEayPc1HJPNkS2GuoYlneeS/I
5JA65mPZgbeBXLRonCQZgVeWq03KkCfdhKTcrEV9JCm3XI3AyOhiaR7tDS9A5NhQgvSI+sNmJzvq
byhRACBZy1+ZXiQ+29rryd25JmGfX8/nCC/ButdI7OTVZCPG2nlHKYapaqG5YOVgXbJNwLdhx0du
iAQSoE4dJr+/lb9E5CupVlilf8OlCFFEOMYXzPyeiTxJNEW9oGKAltzJ8kekTWxDqBY/QjwEx65L
YaQnT9ZTYZGOqPM88gbFGBGr4Uwh8CqOQW2hRHOoJBDYlnVMVnBhbuQNg2+GRKJRLsnLv5w1Eicg
J7BRzPgUxKggsomccxIq4O8lN4V/XIeUExJ6I9cR0EMw50SknK3+Z5w0ATuYELlKuBG4hgjBkSmM
MsFNfgyJCn8+vmKcEQcqE/ICedzZR/wFysdSI3cd1QcwIBNOGZwSXj6YIIXJf1cuL43dNZHpSTyC
CW3lZ5ISD6S74teKscJiV74AHJ5dOBR+NVmvtMQgOOfkaYm0XQU6uB4USDV+R824O6AmCx9BTlxh
y2cGf+52IpUbUpfJYAbkznKB7YRl4eUpT2SBRFlHwegeEHLJciyXlGiuSCcGMkTISVvxb9218HVu
NukLVaOs3ccvjdklsshKrSYqPQgb/g/KIJCvpVDcKGiz5NmQMnu8fOfnEnG5SyuoxlJwPhndILeF
lD1IA3kxoG8UTGSWsPhugxdzzsqo9zfkp0Tj9aQXLJn/Ii8H00MZCZtCfS73khSWJbM08vl/tTu1
E/ecEC470SMeRp1U+Ljm83o0I6HcigdyARE6noHqajLtaZ590XLJhzBPT5rKM5546TOea6XiNlTQ
nrOrDS4DYKj1OWrWZEHIT4sOFbEoQAbcExCASMD4HYBHMQXyzFLPS8ULaMV9KLHzkt9SImQHepPY
gJloBdioVx3295bLPPMpwcay00txcwzEt0gUn4s8e/BrDRCRi8DcxBtl8pkGc44FP+nRc83pSigF
6rALZ87Pa2Mp8XoZiDfeKzgdqp9AMmypD9x6lbk3SAWyDPYgOZA/W35vQsWwWklJRfkgch2xm8Tf
32KnNO3v78UdIgOZHAwhBjiYkph/W/gpKDH6zmIUX/CRq5C+51gM5xdSdqU4+kSu8eKyrqDQBfOX
KpeTz9J5oZl5DB8B8mqK95b0Hxwin22axTR5YafdEbXtaAOJsWGYE6dWrggD0LWT9qAJM1pBqQ/k
VEiD+A+B7QVnYvwragaoETlT0kIQ4MQ6LjtCxbAQ9BNRkxSoETr/Bhkh1578E9Jsv9jyaLkw2+PU
lT00m8jOLFsfuy6yB/bsUJIHZHFg95wc2TI/pimg/MNEChASRWWeAbAJn1krEhSJiWRosQBMTvI3
OZfMHeZ+7LsXmhPpd2StwI9MEIy0M4KT6BwNbiis2QB5fNAQEmikEbD0gV5oyx58nP3PESQAzPC3
cfudM99I7tNPA+mfQkHQVO85e0a4IFjyyA3oeTuZIdR3+SwfcBaMfuI+ln2HnWcjaI0kHr25OYVJ
EKWm3FSyQ/0rzKqBld5da0Y3R9ypYDmNjB6gV5ROh/Yc1zHBUeBXvIz0irwML4K8EYHe+l8d+HbL
ebsU0Wf7nYUqU4tlbTHoZySoVbodBYL09CdbS+U/UzHpYVf/lW4ZewH0E1lxQzIeciqe/Wehpxpg
43/ih0EUBTmYUBUk9MeMvpYT1lUgoOtAY/p0PfnXOd6CM2QNDWkoB/ntptL7ZeEdY7ocZ/nToSeV
/hTS9+nKKqXGhIKxrnU4PbLiyclpotdSDlaXZbLPSXqiShWpbEPDwV7PfGepU0VzK8uCyGz/X+Oq
QmrLsojw2gfY4r/+q0C5VxTgehGKSxKfTOAQBfC/spgpE2y6Up+K7hsKAYN7S9ctYIY8VtA1OdoK
69AdVhs+GxXt5bM1XwYUB9KPChAjK6Q8hPmE7gcmONjTn7GYFTrizSdxTnLmZB9qUtp9diBpklXu
Szaqs7+TAunq0ADvmJ/AEfl3wKTJJ1yOCCeVI9WlqJZCS46flDdi2ZHvXv9JfzmYf7KDbBl43QzM
uInkyNdscAdveuCVWRaYmCQ7lGgORAMrfByYBjeLDMeRch7k1S2j+6BL7ImMT9YGcoapMtlQSc1j
3pNBKyKPhMVnt5V8NnLkHGVxiz9jPJnVtAMi4VLV/Aepo5N3inuFNOA9m+ysffNT/ubt332ozBei
lvBg2ta+XoH6/t6RXHRTAk0UEECUKge5Xwun+hXoLM1/cnIcJuaeQD9SOoykajC83NBzGV5DasmN
ni4pDs6dm3JNMLHXwXHso7leUhQgXhiacXXkoFlc1G53VQ/h9kGKaYJzBOZ+s6xZHGlA4RS0PfZQ
SsdBfvUaalbNXr380Z0QUmylxcpEPWmf1s2kC2CxuGyUO7lW50k1vW3t++S8f8/0iTFg5M0TfyQJ
NzuYNCzfBAOdWdXxixADUBI8L4TqeXHhM/5YWl6NxyiINq9unwHPBQonjBZ+J7LGxtcjMb4MSX5f
ICiYMoZwnO8xIrGvPZKaGFsJ7EYiE7WJheQlS/lM9CUxBMACiHfIIHUr5+qL21b18/AyMmLDRG70
Zm5wnxECT4ijnm/EJARFbdQEZdxd3Cfl5JaqSRn39yaOzrCayJ9q85jVqR4SdhTXs+vd2a4eORFe
5koe3Ax1/q5n74zQrrPHbmY4veSyuYmJhCgwQnEwYJoEk5P5QzhTZ0xsy6o+cXBzCJXMFXZa3gcj
edLtiA8WM4CSK5IBqIsAKfN9qIQVweD34Xt4DK1ABiXcvT4jltEXcugCMguwWcrbx6jN07yIRBxf
0LN2xhzvhbJDh42xud2Bvsw6kWgvMG0yHaZN+mM8//8OZwen/uIR3pLjkM1/D7gCU/tFhLnxlc1U
UX0A8awko5yPBcbplFPOFcXDMnysQOdj6pLIwqgq7mvjizSmfM9fSItm5wXnh6olF6Lwg9ggKUff
JGZAgWTkvKPXwHBEakSWHrBdC7okAwgeO/JBscUjEcGCjqoAZQEClppsC0wqaKDUEe0C+zbhG5T7
tEWy3ZD6wceVxV3Go0nDN5+fwj7eot1UVn98aezOfDelm3OXvwijAJNEGoAAuf0AHH+E0ZJCKr/i
5BgI0MEuwg5jzDnA5dMx+PU1Ry8dayY145GK9PkLAA5z8mB3JranE+bYfZhP6NQPXq9gsqn02PTi
gDgNRmQ1Qg8ZMjFrdZjI9v7m617jVSQwYFnElE7pRJzAlzVScJ99nRaHvQpfXNiS6YOBfFf2vBKl
A1krzEfMmG5jnzZ8gx1r2N1pDVVDCw1lUl9cecysPSW34AVvxgW8eJ2CR+Y8FgD21cVmg+NmVfl+
SzUPLIT+NyXTScFjkdzAm/nfm23c5f8gul6LmqmLO2133fDFY1HOXhyR3U0imCbKUAuNFSGjyv61
sFY8vF08hpe0msk3rjAFkAbW6oKJZ9YCvV43hFR1Vu3wOnktSh52nfDwGdmi0YOSh7aJdkRKIbod
PtBRsaMUHvqudmgwifIaA9HEGuPxrrFGy0RtmFJJ+TUTNWTmT9yV0nBRMNERfpBiyODv1zCHBWz3
l7SIX4t2WFNMZImk/1kkcjJoUlAoWqeUrR4kvQYYqoePfR30Q9kkJCPxQocPwE4jch5/AsjZjxqq
AI04ULa8/X3GBjSyaMlgOINrLHA47VlYeByf8I5dTxlaSSkzNZXha9RZGTy0oPwywiblobz/fN2M
X0MIzQA+LpG/20C+X1A53lN+1AjbkcEULKZfgkUXKElI+/KMpCXgqt2Ufjst/ccGFQXGRKTkQFl9
l7EyIf8TbJcnHnf+KcKC3+dEWitVX1Twf12XZyvCN3DZeaFX4yMars6Jt53xEsmLpvDsVF9nuPLT
NO/QS6ZbdZK+yLKgJ0ZDOXrdf8o2uE7Lg6suewfneWdKcFRBhzbx7YbemxoX2mxTj7bKJks2zxv3
Q71sz+EBJTENt+m+6DBNt2ziLvbt2i7Z38yfkwHuwi6ohEd1sD1FFvg201vfvvZKmiwx0WPi6bw7
d/JwKME6w4qsqYPXy+YM1Y5OlqOxpp6iAwI9gubVr5tOBTFUlfAKQQLxdac5Bdx3ir1FRWZkweM2
0kH4cK/StGWJTj8QWCpRsOSfx8VtfC3iAt2iMsLa1DHCcxP0K4xwtHhLODiiCF827fVjdI2r2Rn4
k6L1ARxK9AX5FdgwQIocEyn8ApZ3iWwDmYvBNV5I932PmA31+msiLj6HvKIsloGfUJ25d/u+99yb
jGciRcxNKDouyJWcd9duqrWuuxfwNcQNzHmMyaQV3SDlW9Whp6bEoxQiJw9bnZSGJ/Jaax9dygMF
xqCmsESrEkJ5VlSV519j3RNCJLh0aVO4lxhzahnOygDwO/ul/x6UxPixODzK8ZFsRwo14WrbS1Ao
uC2RGMUo/0Libsg68amvcMOGVYQ+UQJBetCAeVRTOqBZQmhxcbqD+lt1lMxpfk8ALPDRaKOfs1M5
1u/T2/I4t2jllF58Yob7eZNv7Ws5vgAp1RAaWwxKZNUOexOjQqwCm/tA8eBKuksXDckRDoU2lwna
GEJpq8eG/YAWgtmkl+fmp2jc4z+4886Rmr8p7Shx2UuW5Vh8VDK88TjIrNkatK3imDoNIPEMUjZD
tDLiVsWp2x3dz64FaIR2adLngBXJeaB/bwMT/eYphH5qG1axNw61d8i4iMeGHgwhThsryOW4Ho4L
E7XHDv7+BVBwUZ0TyJtvrLcscfWU7mgJQJBmy/qZdhQX3dI14e9j69yAlI6uvh0YOrko2Q5neA4g
6kM0338a41svEoZg0WQNurM+YbLokW9Y0hmgkxTgd1Q3mdsrkOqqd1+j+o3gpUm8JuKq7gzeXVcx
XFj3Wx9slyrzthRQvUX1MTsyvYhsbk1mAAAuro01DtXUSLWnv+5tvbfKNAQ0zg0xV2AeqsHPG3YV
cXVm0ze2XBj8PhgHEhsuKRWtG44sGaIK4N9j0ErfeXJHYnvtIdHyOrCDx+jwbZz9G+KPcdFMHyQ0
N87VQuW6ySh5e6AvD6AZhAQKBPbwOBCxBYkVzEigx4I1vTm4VU+kkVQkJkHwZzvjQzuRq9aPyESb
AKE2fsdH1UW8gepmW7pJujCA1GdCte+Yi4rlj5WimbHd0MmzHXemCoLj17pAEFF+6UsZEYzOFVgD
o4mrIp6ERwy1L0aOMYVUR8gKjXWZnH3LK8Ot3zlhlBJMvA3uFCp1oPftJ62SSUARaHpOstLQaseX
53I7triUJsAIsbGyijlLP13RZYC1cPiIn1BWuIril8fC7l/SQ+s90UgxoQZkMi+jAsyGC45sTK9D
whpLHlEpY/QNjCk6Q9XQoNPGyzIzba5xnoJNEuB222P5uM/qwCDSL48pAW7E+QrTAF+yOX89lt01
4qPHEv3gX34P+nCCq8vVJzITnfIWbXuVBcyAzH+V+JU79XLLbOkzOVT066cQ1Ul3axcX+h8j4aaP
Wnq3yW2y6dHT0+O3djOb/ygPSqYdi5QZ9ygHHvCUnFR0Nn6H8HfSyX0dablkojEynoYIl5Qev0kH
60e1RKw6L+ZZfK+umrMliw9ECGEL/jwcLnsiaXIMHfg4gitjh5n4lJ7mrHIYyfT36DnquI8Q7eyL
tdXNo+sxfD18gLNnIEoF4esl+ogs0e53RfYV14dfDOjzcGFis48uU/3s8PQWsNzAGqofKAwtwFg1
d0+shYxqwnHi1+sDHWxl6z+VkWyNMP9WOBVLFgL66tpGS3ZF+yTg67dSIGbjTEt7bNhczPrLY5O7
2SUhhGgDnRcWXWS09bjcMJdtMuhPunHN6HUlbSqsabli3+MT/IarsfiTR7HvdhDYG94qG5/BQrwz
kUC6bQ1lgFoHFzyBZe6P5Mx3wOQQvkCpfcJFwDkE0MDcCTyrMr4G+ZDQ0KZIRWjyU+R6Iv3Wxih1
7lTMvk6DCP3AsNCMw51YKMDyMmaCcEMBZvjsAFrY5yLbKOicIVIH5KE6z7nx84xAxEFoxke4c9Bo
WKgdm9qORkv7QjmiTAUzRdQa5LPjymILv7udcHtxh303QxA+eU7foXKyrd2N/Chy4c5DyE8jUjEW
lGijARgiipfbNJsSIF3ZHRZ3wRqOZvia0Oy2rFGgtOw/70EPcBkFAjuW3FVv1j1oJZnefJ0csJZc
fHXBKfxivCSFHVdvmD3cmi3tnG5N93h31EV3cOiGheGfwFE6syw0jB9BqpVzLD38uyrtDkqEb3ab
s9joaWwwkpmRTnIJMtKTfyvQ6Y2Vl2il2mXzminLJr2A2zF6XImMp7cN6TwxRuWzjihVUakP+lub
aqcZFNN6eRyXEbsbKzHiJCgbM6YmTdopmQEHJDYi9ujMBJET4EjMDOonVwJehEoEiecUYRpLOqOI
CJWhRR9eHwtO8bwuvT963jLAZUljqOGW2pNoyRQmoV+6vzmxnDUscs+t5lbylMaC/myEr0t7+Ndh
EVR3/KhdwLYnNdycleEwRdH8BpE1WHGNl2/Q8mVDdJqNq5/C49d28ppUANa6dxqxb8kR4hYmlpeN
A83nnOuNyzEbsU2Bs/AEJCVg96A/fcgMKMLSW1th+SdgpwHhoxCI4Piq2OTluuBvV+SFRfKHcDXW
PWSkPmMqtv6VA/lL5t4OVe0JNEZUbxlTAXqbbNr3ze+eR7HbkgKwZYWnCw0Pm25yNO0LUohmUI8A
+kyi75XNkGGIA/REvbf9YKdH24+pEnPUX3aIEBh2kk02uUFT3ATMfsShgqGJmZOgukSjS80x30he
sWXPT3vGLwFcF2EHvKsOBcZWJgZvgaG3OmRSttedzcPrbboMjMrYC62ktyymoFqT6+aKCKnnK0ev
JPsBHefBf9NRBg1epzx6mB6uY/rE6BpnCUUZOkqwTt+cIKcto4w5TAXonEQZ3CF8wPwQihExMCNQ
kys596gpttSOYfocoJWt2em42vJZDxa67/auiUX8xjJLLnCTR4fSogGSpM6hsWJUrrfuMMQC8olo
H/zSr79t5hTTI65Fti6oWzTIreVd0otpnzGsNuyoluJdtFh/CKdOrhtdLP3y5uZUb5TSdo5qyaPB
bsh8IBBGc7ugq4xTvWJX924TGmdExgn37KX9vSt2TUIEuzPydPxHq8PDvTHQU7UfnX1/65CySRjY
rAQ61UdaQ/3aB5uB7e37tCD19yUPDDO6FP71mzsZYBe0g+Tm0XlsvuzHdqZp7FTjAsAEqVyf3uDp
aatDzBh6aE8SP5GVlKARGPNQvXlGHrYoiHFQdwKd+ArUqWmNZvwddYY9//bLHqkhBiH5DOEMZKma
HFxQO9ItMcpm89rFkp3Q5zPjHZNxFsHUjDQHN2Se1hC57BjOyfTaHEM5c2tp+N5k23ls+geEnpl3
ayLrEFocbGyZr/Fd9bVh+wVemA0uu4dvTUpGgCO8R93OEY8zdNwlic3pdvAelZdx9xifomvU94gf
nXZ+fzvudWaNjNJD3kKkuC+YnYRv3SJw1i2aQl7dGjEe0+nsreFx1ETlYNi5I3v8ZzK4ejKO7PDd
gBefvKrr8IIXGhzmiO37oyyocC/5Zh2cK9J2nrGe1og7gf5uPTtjas13Ob9E1LQw+cfx4/s+h+ce
WT8gxWl7jLnopg0CPSefqePH0e21dD8at/pBbhNMtblpdxDMEbq673NEuR5C9eq/GOGp9cMzJNkb
Myly4rhbehxUUm9vJBcjcUFGm8VcljfoOqSrbOAklqH2oYz705amv12dkVWeZMZLuSoWpmu6bNdj
2ZFXd3ucRd4oXlD2pPD/wlb9oweEhSH3a+frjXco/TNEUkYFM9mO22Z41cb6l4FeB/E/K6gITfjl
WlYmniPlLtRYQpguk9kiXYMLkMnobsaw7VtyYjD8aclcr7KJjK5/JlSJyge08FTPSk6UOnq2EoNc
6y4rEi1hwdscFZyuXVZEz+i0ObKVoi/0suc8P6ZvDFKYloblTK8WVYMvCxLQlOB65egz8Idj6TfQ
AG+XZOt2dRF/2fbl/hY4nnDo6YStcI5Zz567DuQGUAIqKux0FbjLTtm3Qfq4iZzqu8JpapL6BsyP
LfnklMBX4v0/wi+gqyQj7a9mme9+HYlkU5Pq5j+zVGK1/5jpkdkkahG6hQ7VmF8uhNA0MODXPAIP
AmdL2mX19Tq59f5NDCyEwPcVxG+8HdFlOSXQuV9MrgvG/oJ9cTKGSu1UhOfsLxtNtSvLe9Mu3Wfd
EvEbgOn764Y/4EIKdQ8AYscLaGFvsaGFJZz0tHuQ8QSImhotAWIpW2x59GqOG+eg7JDaRzo9+VwW
TBilHAFIBkpRkmtuno4cYfPm7mdfOYR4Kc5YVQgbdu4LJK0vaDXSwqiQkVA1bo+xc0yx0L0aDVkR
qeicOkHTzKmtULP3CIBdvJI7qwTX3AUDDswDYgxk2kPCuXqTFwko4Nl+ju6Q2ul1RMtNRPLj+7g+
gOrlbn9Yobcl9c67pSx3MfVJz17hMk9yVIAIlpjuc5qAyE1PU0poCmEwQftM/MCDkR6ANHSjSmCF
xQrt+4KZy1PlEWTISe2uuG8eyXePIbUMlW2JT3o7tBnZm/b0d9YgjkyPMHRdB6MbDeEc6oYaxRhW
CNxWyl45o3+17D6zsrET9cHXzIwcaOC+nFHxN4gn5GhZeGIzfGjjstYZeoKmqdeE5gOZ3/Pn2P4e
uG4f7J7G/LhN9B7H7DjvQxZw8527zj0B1dUuWVJZX5Q6Jqud4d2y2Lqtuuf1C/j1/hhlvKi1PMLd
6OOetso786J0yAjpsI8XQf9BO0LHW+u+RpLD2aagMTnXs+07uqDEpr/WRbCEBGRwHnMjknRCE00G
sT08oJPrOyoE7GWeqELyyXwY/cUn5rSqsWX75Rd8V9AX0clDcPGnLFIfyNW9pKn5TRUDALpjS7jG
820b7W7Iz5lyiSHg9Y534C7nJi4Iup1Dx/WAS4xZLq2uMIS3ZXGOsVEAXB3szb2B/KwiHTMhi0/x
ojm0bBBOMD/N3XXn9QjlhXTZPYPiMrkJrL+uBshd8UPs5hwrHHL/BCM0smPQ4oM9z0kk2BdMpbSn
1PN46O3TgmCJ6Vwl1YBvGcSw2FvGGrF+80qouC+U20CKDEathCEkksepC+810S4+tlkhDBt+PVAP
Paa5+KbBmm+Q4FJzIB+IL8jMsoMzhJbWacywyTgZqCw6a21wZQAC96LNOdoisgmKAuyA9s0npQ5Y
gYeQmAP6wfRkrJf4GICGebvbl92tOFubLMPFtaFlXg/XhJnbZeFftoEuffCO4VAxYC7djwUUjAy5
/ALM9ea3fWbfd6YB+5pu2NBQHj6Z6mDUjn/n+FxSEEZ3+jREBhfNgQVYjp/2mNyH/X11cgyvWzl7
FV+55EMcd8rDoyneq1+625sbzu0nY44d+UxCuEYIptRonBPtENxXl64z3W5DUq059NDn89PmtsCm
hOwk0ipHP7hN/Hw5Y0ImsAIc7T0jtpqVMW3sJ2fF6VjO3vKia4AYikou3gG7ef5r2XOOSM1/uTDf
0TwqVCR/u8uX7syh6vc3soBcgkwaYiyC8xLbMDO0hXw+I3y1LZwYyLe2Y054yfvlxLP7XIeUbBfo
ThOk2BUlIErFt11s5lxqb3tI+3zpu6c7bxAXIc1ONxRRAD9BNAUCi/Tdc03CPO1Uvn1P2P9B8WCw
a+wu8zfxfXAnBxuJiM7gb7AHe+ExtjsSmYYfDbShPWVHne92qOrW280QJ8jVTnfi+XwNMWUYo6eN
G74cZ+FzJvRV9q/rOv8wXQPRB4B8ae8IwojK1ZQFTKEFTbfLHbhtuttNp9HZHmzTUYD6MIKnedvV
1t13nHFV2D/Hl70KaOF1aNYmaGdb5gsoovOcgTkZJOE+KQkVFdqYOQzB+KgEU/ULk6A2nE5f5tJ0
qXPBVojQyOySzRY5CybWW8+/cqd6Dz69kX6ya3GeMOv1Q/28E95NfWALDVXcgkRCDUqKQ9IdQhUC
u0u4oR5xevjHCF3o4OR0vg1CWg1Pd7f+JTkEJ16vCTveYWhMtZFFQpHu7q3RPal2FCunRYEQ9hQT
Nxw8w2wjaJjoNRC8elTq1yu81g1ICOobpwP5SSzdXBWU8ZA2kg3H2DDYICZihCqUCcALdM/O8vsD
lgZnzmlx4UFa7jp5oMgTdCcVJxb3JwK5AhwcWSAaEFZAVkskgHY9ZAVDGYJRWfFQPYhO+IRmTiYC
Yl0Z1gt4NK5ZJq1cscMQR2bv4HBiMnBEOwh8g+oUMR8MDUuU111xpaA84DqbmtGTX1hEFXJR7JiM
63XtKbHMZLxQEZK/Ttrw2HRZ3yjrLCeQf7/Ge2814D+BdZg1hlG89Verg9MfaaO9OieRnxY9KJMe
WNH839GeHtOCdyFCxfOMuYHwEKD+IaYQ4KrhMzwtzAha88l7OrDaKUPWSq/dyxg/xFh4dRbAhVfS
qDnaUG/dpJ9oCUTidVJMABlkBokG2XcLwCS6sGtnbiGkjX4/YQwCko0bsxWoinhyoWB6eBosZBmq
d0rIW2BgMmOURSbFQZACy0MPRiecFDEasI8/RBQg0HWiLYGiG+T8nqIhmTP0EVAMaSMFvKiUQCA5
juYXT+jMRbaM0pIz2S5E8QEs8SsP2L0Z3WighBKWT4481DEB4oRArEXViEKSu1REPLt2JOupPOKj
7QQS5QKTS2wntJu8cJc1g/QaVmH5+Eiu5Xdm6UC8ixpIfnHWmHIGK8YvDy2dOxEnPaO8YoYaB45f
MuNikNuqSuRs3Vcyeoap7MDvfFvE1ALPHYJ7CInRZVN17gR0/1Qruyo9+l9Nfl4E4dTn2y+5WeSK
/ChuPhfXLejuuJU4JCi9ucVReHO3qWQ3oN1mZc821GNTto2diKjNeRfPHFTHzQXRd1jkSauSDIO3
o5NmzVwyz3BeX92pgcJdhrRM0V8H48/VuudLxNwZTfdUjj2DKuWcMGkQuzuopCickTL7NmFSxD4R
HvSDsFritOSPkt6ItfqS9COMCpIJ0+VDco80JtDrBPCQs4y04GUTnlC4nvfEGlHaX+IKiSUSm1Rq
sXKgfZFYf/QpQxSH2D8KnCbIE8iCeAzqwZafkSdHeKwmdC+gwz16R3Fa9OPeuhtn83zkXQcZqV+k
4E8KQpdUkKeBkspkknecMftBdfUBi5mjcTAMwtJ7Y1Wy3t4IPqP+yOCQVTzfNsWFxlc3t7uBgPfL
sHq5TWa3HPQhwP8POEnATjwe/6wYGBhFsglu52r0pgCiEkWIvYV70q4ukoFml/tMAtGpqRcEONk7
DqbGmraTnHIO/0C1P0Kt3OdqwFOiUTMZDDXCVRJN5fyIYWEqKeljMQeIipGHYV5gvzc8xnMu5GwG
P/t9EZgEnp/tL0A+m6c1HCU67tovHfwG6JC38/BbwrFePqhdwEEjP+k8Fc+xRGa1fsPew2o/MAek
x5FG92JcjpQNJw4LKxYwBh3vD1lVlDb2TxapRDmFZaITh6sbXrVrkmbXoQqQHalh8Ewkkr3bor8q
GRuCdoVSJmahucIkVF9o4JERII+YoC+JTXLFiK5n+ZTLqOMBdCEhE6Fyk1ZpSv/OznGedXcinCri
KrfNh0tRb/Q8ZsiAH50hd9LtjRkn9nF9AgDBiUDzBbcPUEcsL7YSLGMHFFv3g9tbXpj5KaLFYoTc
iwr+WTgKtCK+lpo5XcV0WJFsKWpNWeVRgtvtlNUPaE52NGN6IELr5Xfj8vtxsDtDYCGSnEhAH729
xS16kbgGow2Ecvc6k2Iu4U2vgw0z5N+9dk1t2nfO3z3fJGzu2+T9mnZO3IjkiuDNJ1Csdgcljnwb
TVQL2rQak1vHoW+8ckk61LfuVzIF+P4nySOa8ww07gVmapAG2OeOa3Erncb51Py5fDcMrP6Su39c
fylRf6POgJ2DfnAa9Lp2BVMatWvwK8LcLC69w5A16YmhmRcrbZxaKK/43ck4uXsMGHCO3H+givGd
tTV4PGwlek8JjhxaUohwgXO19MasME5n2dImsvTFGZY4lBtnrz/ss3NQIOqfePjHQIYPnMi4k2w8
Hf8Uktzd0w5ONJIJN17AOrZ4T7tTNdKmSpSvqEJCeCOzcayL++ap659L2AcItzMsUX3nur6Rktbl
Jt76vVSJivUlab+2PmtteiDZgbfIMtDHavdX0Ahx2pFyksczyUdd1o8ikjWkZi5L7tz/SEMoBu09
UNMLJJNzwB0Yvye0ibwThZtfjaBsLrvP0s69bXhbSuY35SBOWwj1GKXO7N/mqUMs0hDcu/Zjmn+9
lkynSJgWFOvMBuljtmOElPtkXgh2fyZS3hdlUKEgHp4nTLpIJZv7uMiHIADqiIzPwZNxO1hSj8Qx
VW5vom7MzUdgW3v0QWDqWXDHfYnOVDhdNb4PihFYLcF/0rrD7cMrelLpLjFAi4+18ZnCPjTY88QY
LluZLFEQNejMjfESG3+gTFtnzQYamF9PHA6P2PQKhQx6ze2nT7gRlRuJGZ+2ucmp3MJH3Gf7hNky
nKJChOBYhKLcXH5xNABqDYveSXqjJ/xT/XIOf9eXqxlpuW4yt/9j/YAvx2QT4yNUVjpX2YxEX4vs
AfANjBO6m1FhPOyGQSQ314Q53fU2n4OCGxt1BOAzsgtBtHuf+BIJzsJ9N/kVRK75QWf8WuwkDFjV
3Qp3EluaKNhTvizd7ZPAHHQWXhfVGf4BnqUCgFz21/AdFrplVu0NESlELVMkbEROLFpYMqHMiShy
MSYAlIC34YYto+MvHBz8k6395PP3T49kFkZPDQhzgXT/USbmUMPTODFSWlgJhCmm94iIChGtQHaT
cqARkqATp0zB4aT+eoIJe1mutRkwSgvRj83hQVCLO5QuntCfHNUwCM/wRvrruobJ49npoez7D6Ew
wZ0+GWSBdtz9ldw7SYQUa+MJTyjKsxRtKJVCn+39MCZgHgPjnYVDcU3fRBk6a0Gorslvi6cgjMES
3ghVcWy6E6Tb+l8xuuD6Uye8T9T8BWwB7PeYiYXFKLMgBgAXfiHIa3v7d8UnMn4SwW7SxQttue4j
TmiXuTxcJ4OG8UKUrpAEmHBrzkPP5WgAzFfERpq7zj0+al77Rw23XSnT3hAo7fl1WgGrPQzc/3j+
VRQbQbHTvU5YErekfSGuBJszEV+L84iQNFSVpM/jxEShmOZuStA1bhAyxynSAFpJCnGWbczgM0AI
MTIyIgu6DH0MlgtL9PFrbiK7Do1BHhBI7/BbjPsIuch6Piy1tJ8+YvmBXiY2fX10+x9JZ7akKBaE
4ScyQgURb9kXEUVU9MYQV1wR3J++v6yOipjp6amyFA7nZP75Lx5MpAGMjaHOfZ5rA7zQE/iVmnvG
j69EFKonV/dpkIKDtINXHr3cL/ZcSEjMjYRO1Ci8NPsWfl3IExh+NdCY1FdfS3iYPnEtKokHjtxt
67tTA9HgqIE4Ch05cKYNZAcXu+SPmHDW9rnfLM3mqOdxwXreEm42QncVQsaVX02yyMEF0PV/wOCg
m7Qn3ufmdOd3uIfeB/cS4FAyCkQ238E+JmtH2DaIx/EvlrjgJcnyz+A9+gwl7R17ssXbEzHysOGf
YllBILc/bAXujHyw77l7Z8BE4M8N2wQYDCQXhoNPNhaEakf0PTwq5JygROUIx5lCBuv/6aRfW8Ja
EfcvnlMdQwE2c6r6V/+50oJzCr0LI+Grvxw9d0caJtY9tg7I4C84kFyHjBiElt11FszL12gipgoF
LpukYtFpGDkughhrAlgxCm07nGnLDSl+b/ALgtpgQzw2OGdYOGewFWBhAkuquwax3/Y5NjihOacb
9mvWA+qAoq3yYgAWy740AkDwk+N4b9fwAvUVUgObpS5KBFSLRAEqYxVPn9NKZAIg2wwtj/O2fRvx
2KB9lzJE2pi3CyBIxyWtCgnKg2taJI9+c9ddP3WkAC0KJriAQip8RiCPlF/yjbKy1b3Z9ehm19W8
lT4H6rRlncIe7YaQ7/lm4uz4AzWacCtb3gMfSZiFX4otkc39vOJj3Cbg2h4Q1nlMrr1N9xwxxQ+Z
pYrOFEUoDQsEVeHG5TD/BwoDNOcwV+DFcc0UzBig3rrSmQ1diE0n/9plp3k7LZeT9ukcpiQxKBHl
tt3cdGyKDUrNLkNz3a/yxpKZ7bIh1/TlvbxiS6whQ7kbk0ChEngP6AV8u/wbFooIbhkUljWqXs2v
EXXZ3yG3AWjAlZjKwu0knYSGDB0Rdfb8EvGTOc0djZV/GN+3zIadvbAg/CVApjqsPNVvzlW/YbbR
/3aY9RJeSq+HDGlGjV/JxAMeBOLCNFfNI4Uk0mRcwmp8OXJp4I+Yr7iMz36zfYD0CA8xPM4XKUMT
1ggC3J8FDBeeojKXNrEw/9x+8ZabSrPUcSm1CxNMxqZVdZSZNK3DgiZvfQfAeQTQSILCb65nazyJ
C5pjca2QnUEsHEQ6dRp8maO3MWIS+zbIbaOM/mO73QPr6GSo6oAVhXuegf255NDZVDpPp0/Rf6b5
0HA6Vqnavs7Jxw6XXG9mLxpPlSDBnLz+m9E8UTWltf9iBM5+0HQzx5fOFQoJdOCr05018ot9IxrE
pSBSrsIsxJmHGr9KL4k8Azy3l0Hpnziisik2W2zWsgMjQcJsQeyx2I0xxAc8F7MJDU96UamImrLj
nIeHjcbe183OKYf18sIcUnU/aybVONUJj0MPYC5ogah2mYrYiwWYKYDqurSTFJYHNhrCrAA1uK+E
sY5VGix0McZH/DpV5lMyWMQaTcwa+BIbe+6qqL1o5nrIfTjf3dsUc74dZK8SXdXVh+xwhRj3NVvr
Gp0sokNcrSg3+s+dAnsvYFe+CeCULgS/FkFNjpCU9yWYAe05K8RFxGbEGE8Z4TmC/K4mm/+ODJUr
fqBEQOw5mGRDfgrR9JzVQU396CDqzRrxIa36N9zIaN8ZJAaglrjxBOd+b0zAgSPxPhUuF9hCBXzI
I4aqR5n1cypKBkJJWgBvDB9MMFSBOkSe/d8pmALT9tObQB4eGKoDkHBypWxUwjzScLPIIPzXXB1B
SfZ2K2R6OhEAD0Dqh9NTx2P0yvbhPSfn8T2SMQboGpBHewIUmIloVsnZbSNBFAFrSVWX626+kVfi
M4sjwt7aUKkRwy0HJ28YYSYFmKTHYnqJhSwXROAKsDLBMgSKZI8yIESQAWDqHKrmJlyw1QsGxAVG
Rc55wg2Vy8TDSete0dVWnr5hG0EneIgbScPu2UDcbYaCiJYelkrHChbDaACDkmb08eMzeYN+3Asb
DyP9ln1YT1bFQf9hu0yXuDOPvwOCRRrQ5Sj0CD2vSV2EWnLmaFoar5ViYoFJQYAio9WGJvBF02Dq
P+t4IgzSGD/H93mATXXzYqIECsZfXBC5Z/Ou1U7aUCvsCi/xofrE64FZqT5opHIpJBylYzipnB0Y
0MDbR15//A/qtE1HAyZcsMBQ6smgY5GjnuKCMZoYbmcw5uy+OwRuTxjhkFVtvakBkOxxdbO2GU03
xIOSfEgcTxblogEQyBQCjL+I+C6x6xBMJ2hbiIkQHJ3d3Qbhq4+EQ1yE5KaxsOUbbwBG4oAmsYVv
78H0F6s10ZMwOOUD7p1TXE7wOWOsDVGOpxBKTNrdPBk7g85hJ3zHrQRADWowwlFI1MKWZ54P0yRV
SIKVFHriUvH27SqiWOWW6y5+tP0lk2vpldgoWUlHt1hRFugjKmeo0prbiC+DHy2OMFg74+WCmYpz
mjbGsrOcdncAKHwO5NietiN6JflEi4hJJvAkLg2Cwna8Koa3g5l18ki7cIc8aldghaaouGXqA6gp
s6Yb/BwaNVR5ueJEPhjowXLQcTMWtGHn8dWDontj6iVhG4JNXq3XGJ5NIho+8cMox8C16FWwVmAa
xb4IAepn4f/bQwkJERYBd5PHCF+GKa5K0HFphP2sti87DjPIgu0Azg1NjEgA4dUqbK9SFrWsV9xg
o/pAcCRWxof3L/suOsuoRa6vKmEX8kVRfOB2QiQ+sBlK+FcucDr2BwKmws6f9KCD/IGlSY61LhrC
bPRmC1NnhYV3LKwkpMVJO5HGEmHoE5kgbMu5MPXZ2UCk4zzLpAC8sWSmFkWPidViH0L1F3NPlSH3
a96EdzrU3VzQOCfxGSSxq0Liwt4JsjifgqeP/8ms62RWcKrYCUDn90a9VZCFtFc4IdIWQw4/DNFZ
gDZ/bbFkPPF2D0N91B0eBqf0lvaABKY9Hb2aClQ3VUMd8dadhuTKHIz24QmfsUEwbsMa2ytxj8GQ
5mIN6hfPE5MxV0BTNVZGTxIF4A7Yf3bsjEvXNd+LRIGn7G0EuGeD/UygJ2FjSiAWi+3Jx995NN9m
yz56HfObItcDiCUqC3BoLrAOo3D6ux6IaUnYguZMxA+7EBsgt5yML1Z3Vf7lGDYdUvN057/gD5wj
vMc3a4LhDbGS9ml8wrxmy2G+OLVplgSg1WYAHhgE7R1J8MKgDftwHeYAgGMI4AzwU+a6dTJnnWgN
f2lIsi3na3cAHNr/JYXp9gKx4um4UKzcarqMH1PNeWH8S8wo9kVF/sMf90sA+ZC20yuyY4it+/q8
0tn6+9XgnX4GCOsAYFbFUI8fpDJq689un2LkCywMgOwMCqZ6h5W6pg76gltxoGATfyuMHl1d/HSY
uinRI3iZijj0v/s6DFP7a6mZttbZqlZcfVoJPIivdsu+DvZD4gSguIQfUL028gL/6H3MdixW/hRl
xHxWEKNWtO9WD2eg+a1/r7zhGqz25CZ1TTBiA/0aBgHBqhTsz9Kc3vSF4B4EybguHtEhGI/vTrvf
Zjf4MxsacBrwBavC4VB4WyDkopfUHZXz0kEHNxYBHnHlLJHd1xM3DRzLabXglljjCcm39likh8uE
tPq795jfvQ6J63LvG3Rh+7hkwxDX5h0QqPf5mMeAaE94PrszPvJuMy+cE+crb9l7vH1kfvSjWLWz
zR5g/QrFK9QS/KtDvMPHULIfKCy/4VicmL4eoR2TMrq+fWqdoIouYzVv50tGEhUDSGoU3iXmBMhC
c6zf8Tm4e2By/II3XzhCe+Jo9Jho3t05HTFgOrAj4QUPO2z7cLUQCYacJThjmnDczJUkvBIcOycp
9sTipt/09zceO0jgc/rM2nvh1zb4zJdQ+7gIxNDyq1Cf82jV6AlJlXPOIy2HuchTWka8Y9pxLRS7
qT0axp6/e5H2ggPChQDfu1NvblabzgbyD1rZm4MvO0xD+Ap4EtpeeVx/DeKWybZ55ntn11E5KfWD
U8PoMnqbzRHqQYk14hdPiKvrBcH8ids0BEbEK+7Fb+EWYCijNp7PR+9tva09wlvskAh4AYUUdZXV
CrQ1c403ahDOskw8r1lURGwCFktW7KXfgBq+u3ly4nfktw9YIsHYhscKzNyf8847pXGYICSFLrbT
uZRitX9ZS7JBJ0Bs3Avq+OXyqrU/UPsYQnSCqjBvLzS6WnYZPl8G+9eN1IUafn3IgnnerAqqzwb2
1lMD3ukjB5gXRL50nVsJ5LJ8Oq2XDcGrdQwbypi1VZLs3m/iFkZQwcdd3dO5XaTzDiog48IMg2CN
FV7AAM81DmGTszc+L8ZIbzVJnynN58/a7bQmwFNpmjpG0S832MHV4nEJl7I3HRejtoKF1q6BVNPi
O4MKpjwpNCZXs9/vnwk2xIR0b/Vt4mgHYh9PLnJPEKHCmix146tYrCtgbYnPbsxBYeiKJwSwBo8E
4fSk6QW/n8Ez0w5B2Yj+hYqqG5iloYn14FgOQnIoASbALM4b8UvBAgBAA4tKSgPcHjvO2ww/ZAmA
hkwalidIR6S9KQAihTwJJHjGj8rZxlCwayi1TStxawXFlK7hh2gI2yqZVTswYYVIgX1eumDfryys
Hnz/RNVwtvKcA28lJ7pO8Qj13C12V7LPYfn/mlMgzv0svICR/eadDSLdcyTLhK6UaB0ufO9jdW7u
Gx/u8fUkH+wZbu6YgMONmf3G7Z7VKDiHrt1+82YB8rScouZxESbi01LJK5G8cTGQ28d7h7g/bsNf
9u3DvS7YFU72DiofYbWUheWi4CEkFxPU9Iod0TdHv7vbdYeb0c0L3+b5Brc69M6TUdjyrU8ddLBY
WlA+C88/XC7CDzQA485lIq40DRvhbYYuJmvFGd7mTRM1qZPWtBdpFFlSZ+wt7kwWoVg9WnG+yDJw
oQw/wGWE+xD0KNGTfelOTW7GcUm2KTSkkTi3nAzriNosCskdaIfj0fTQn5JtuohaqUOjihvfnE9h
i40TDtvRabCojVTuhqbQ8PtMqwkt5XdFYZFTFL+cTHMjOjKI4kyQmbaLYyat5BpHKCZh+H/qbnaa
Yu/uqFOo4gZugZWjV+bmwV5pYl5DFePQKLIG/G2l+IULteAEHMIAUmABXnKUf2j6pPbKslouHPNu
C6hBiO9IXB36HSoVqlaAfwAjJrxJcsgTGqYcCwK4miYAG1UWSrol6zkTrw8hAyZLy0/1wHF82CJE
6iyDFLQrwbQ0Im0BnRiumzty40BJtq4sz2fiGLBEEt/ZE72xvXrMmS79IbRH+CRNOJAward+h0IX
2voiSmvTb2Ag6fjYrD+nUUzeoBgtQV4cUCeD8E0vK56LRjn60NpDEAXjwCl0ETuOoE+LRQWKaTAB
IZq3Qbo6nLElbjUKzWDlO3khviIaonAm+r+c4fbiMogx4GSRiDddFMH38X2/MUj0DXGefLu4aIZN
Mfw4kHiIEAXwdxeBGEfwhiB3+Li2CisgwDRN3yQ96k8DRhtXFF7Sol71BHsTd6bqwhvLy6ED1UvY
EDC2EKFA3YLFgrhWnYpbi9wh/u7hbQmxMofg30uvAciEeGhLq518cnCqmVjPLS1+lTRqaFfE0EPM
mvC9o9a9df6CQBGqGjg/opPi1JZkwiyCfLnAGiVhEIyqZMqWCnyRpgeHtDHNJyKJKUNW9uQ1mG7Y
NPi8F2mVREpU29rdYX7C+yMegxvG2lIqe98J9a+fOblQliuQTovLHEU8wPV/ISfzAZnzxgsQ2+WW
h0v4czkfGjoPl8/Hncd03cNsWPjDpr92k2LSSUA/uPjxA/dUeV34NluUAZw+bwPPN4f5Da0Xz23k
pOJzx/tMUtIk9zvBZ5jQjDT8nJH/IxZ6J2l6m8Am8dJEODjMC4e+GHERpghtlM/hxmUsEAZh1PBv
koQ3VJuIRkDOsseap4erIVfK9wEhbe7snasT8B66srVn4C1LimfICnBh0bBK6h6OBwoN8iWh3U6X
lrAoBCN62ypTmizrjgG3NMSr+HE/OB596AJAc3/un8aDNagCR8EBHX9aVnSjFDNGvzHDhR8OoDdb
2LYN5LsqwzX7G2QkJityLeOYhxRpzI296O5ZrFH2ygU3XTYvKQxYDlLoeDzYYcT4KpYFl8IQ2wP5
goLENzHl3VnZkfBN4nFkWAIFnA/FlsWERDHYRyW1Y3d0p+/RFGEJBTVjPcDFIlm8qBSMW1ueIZyf
ZtwT+AlkQA0dP2VXfpcmwyKe1XIol09yWnUuYkYvSxcM7nVYQyk6xz+P25O/LvSvH/ScxWDJOeYK
5fMljCAlTNuTApkT71qIhCcXCQRxHTVgLL8epkyiMw+na0PV8YfOAsM4aSrOQM+bq9bOuzCLMnxp
oD1J5+wshRD6gPNnaiOc/pmuoT4eHZYenFA+/5e42BNEXk5nJLMH+mMOJhsiGAM31E5LV7rEmueJ
N0kHfHY+innq8sC8dx8RAy64KcIl5LGIwVjQD7Wg1kJv2WCfxPbCZv8Bo3zDv6VPhqoDiilopIad
gvFgCHa2yRi44arUZSj/jbRG5TAy1TBzUwY/1Nns41TQIRGXj5OlUPpRolqP7bclQfWEZp7MAEKN
eaaPXCYkNkGtgTxOiU+UlUrgEskuYyolxTS5syPzwTiwCU/DUmhskMqSTN/d7s0OT4tiHTswduwy
2ZsUvh5l5I5ZFqU87qKs4iyCSnEaYB5IrTH+YE+Qvg0NGcaMeoxWkpeaHEMa1x+JVl2IYIy8wM8Y
cyloDOe7S7yjjNjR6qzH4hpzudtjLGOsQIBJ/hpd4TGgslV4o4xl6GLa7H/mbwM2y9PoAypRFIyI
ZPrOSKD5zTdgSrs333IGz7Z7G8oXhlLEBz1zAa2Y2qXPvdGraauvf+kG7JUhAQLQjKS1qpyQc6MJ
Z/DHTXecasxOXz4MMRWOi0T4KUAcUNrA9/w4IhRIADAUyRKNuhsX1nPW9UuOjj+DcTHkYxJD+Dvm
hjIjkMdSRPf+gTIfA0J0/+wnr1nCrruI+DGcYtkJ3ohIL2Cw94ADuPLzOK4ned5lB2aU6mfZ4QZY
bU1x2Hac2k3/zk8fU2wsryFjNJF9ZgvFWiwUJxP6NAca7Gi2c7ZP/CQpQNKLd4D/Ddqyvg4XC462
7Ny/C5RtKOC4PJycBJ9QKE6NQdmEv+v57IJs5V2aZrxSH7hdYzz4h/Jc7BcqAqYoRNwxrku0OfnR
8QUjZ/hMQuqBdEtJJCas+KZaj5+VbCmUlriontxjC+tvDlDc2jjb2JvQ2IZQfMTAAP45wJzb/tOf
M9Y+Um09qP26G7HVxS4PPQB3mqKUi0/AzEiyvWCQA6GBJJoOu/jZnwrI1/5yJt5zRByyXDoGw3Sx
pJVH8WNRAZVjmQjfpuzt0553BmwgSGzH+qNVJom77Wb8b3XH7XvuiL/dXaYHCVI+GSqwFOtwzTnv
pEmDI4WjUEqHLtSIyso+uHhKfVF5RhovJF9afsqaNvoh2KH4DsI/5qbJzJmCBpIJFVncxaSBu8yd
Fkt9SQV+N4Z3iDfOYSgGei2OKGb94NfiN7YMGEtm/F3J3jplbQB+8QIO1RsH6iKLmKtjzgjI9+cq
wkxCuAfSqoD//syoOQWrCyJANRkdLXpgfcxdwUx94mh4LWyJsV8ENWTp1kE46vojitQCfxKczXGK
ZXGjXk1ZnwuSuTfgOaPNRrLNGJsTk/tJF1DuS1wsuYFkF2NyByQuTmJodNjcWW/U+F0vZ9vsZQ2O
2rRkJVN1EWPBILzsf3g/N6hYiy6jNTw8madh9mdpw2sJrRH+ys9CZfB5OlXpFrDu171IQT1tkI76
S2AqwXS8TKSyOVGxqVeZvm15y5Q1f4ucco7/TASXZW4cEIKcXkZ8rjTuic3tY0ZcYpKeOS4TglX7
d0gLf2jbfNXsDwa/3dsyYDSdDV3zh6hBNrq/VRKXJFmmjcTOUKWrKiVSvN9L4eFTGy8tN+54qa+L
dBlyIEFpi/uAmRUeYixZkN81RXpt+K5Qc2CL8m3U72EnDSmpCEExioGoCyC++w7PW+oz247bH7Kt
rpRvW1SLVFDQiM2UTSpq85kcH0M2Tkve0RYJ+cNZJxI/QCHWYxJwMYbLTn/Zr55Ok1AXplFNgtu5
tA+ick04hkxMB7JxPKNcnwINJ0jOsyKB5wLPyD8O4cnZ6Sdn/X9a0I4uruxoUJWl6k6wDx6nPnm7
HtLX20DV2S7ht/DNCZS6ej3bu9yrMKFbkcqPzQNEnD04gq38RySWY79nH29QWNHiMbqlUIcNeIf5
Y7fPg/fPrc92jeXXZYAg5nH39I+/PwYXNVT2U1i/RGmwG7VC4eq2IbLWz3QJnAJP1J+fhU93Ehoe
MaPJgXVB7zF5uY2TvcSaEgEqrmFgUB8yfSuzhtABOAR3X8Nh9263PTW8ODjQWMvW4I1FHqGU17aL
0cmNM9Xp7b7MQdoAGSfwshIjvknhTN5jcnRfrehzde8osg6EFUNUG/ZW6zLcsrcWTlKeR9x0xnca
58vPbVQYMDUn2t5xSH2gHabLea+Kn+j/H8EPXJWMHujVe6+cU7Yy0JeCtgjL4ethVwd30b5YvVv8
6jNxLuwKY1Do4LipLllk+ddelqh96gFDjMZMCXkm4SQOk33UHLb9FqE4/W0DOMbVPu72AQTG1CZ+
ZdNztr+7MnvCXw962oHC7Uu0TkBsCtWTOdp4Z9Dko40ZCHgo7b87hpsllLbXvDXuVjYzPCyCvw6V
e5fciJ+zqPx6UIvkrLcfFG2Wd1fbvUgkhn0UlvqmJ5XFPi0Lu/Ojh70xDejQdOHHwpIGfsFoqJF1
nCfuaXNVCZbwXw58su+qvjK+ZUh8gxmx02X48zXhzuHU8zSmXxNhE7bPjjrSR+J120GeUFh3zYFs
wSPrp0rIY9T6YlrOUUoT9WgZx8o+U8asG0B6ZBGDLyAN4uS5nL1vYTbY1NjAqJWz7HUQlXmH3oCd
DdTPoaKALMxJ0aI8EAyCtglBn8wqpmKrKy6gh7dBk0qDgocZ2xX8bBQBMoPvCCUmggAGHY0q4JVx
3lGrsJH+BRCYx4fNHlJM2X+pxkoOKZVAjmOqBfiK6ivxF23vCOWSnZ0J9RTAomuw9aNAcxxt28Lo
c5pTdTQ5mp37x3TIS0M1uUH4RR426TgKThCdyuu1uArTY3vPWSP2lse0OHslHK4400Yd6FAkttg9
ZKJ3KD5Tr/sni3wuzQ8DH7s1ZhxF5TwEpNCni25GP5CmhNtyktTsxewFKgTkHiRekVD87WZWinWV
mT4nSYptW3OeMCw7aaYff5iI3RLgR1qQ58T/5GKQVBjFy0qf26PThoq5R9txc2ncOwnyDJjbeQN0
gxsU/dZ0W9yGJeqSLIJc2WEmJvZJix6PgVXO856hNijHDug325xN8Bhe4Cmsiz1P2HMEioGxpJ8j
AupiLmiivG1ZKB2me+82APXB/MAhhEwqFM7zt70A3xDWfaC/fMgqbkoxhpUZjh1ULVrQ3KF1Ky4W
+fFPGrH3x26z20fYX9yNgg5Olku0T4ANrSh6D5yFc19xykr7CaPqHYjbeMuJ8hM+YmkX9aCRQs7m
kgp9mRqNyXeNi4z/IFAechy08DdWuBq7OdBCiJKoWU4aXRYn5BWn1PkXQkNp7p5Jqw8ny3gzuIZR
0vRxvOIqxSr+XcgdrRa1ElXxFykHTpdyVDgt0QgqyLtaM5FZKAfKTrSKXV4F5SC1UNAEIx2zXCn2
wF25wFZ80zH3ZNDpcGFAtRalJKTwEkYJl5ZngGdn2ElO5gf6DMfMA+8drCouprZhKtf2fyXlZudk
aP2iIaOopsLJhnyhJkd4rfwMJlRQZdbDugFR/glJGvLWBeH7UmD3082YrfXCGlZHrwSbkEC0+bnj
zD7BzP1WEJTWbQZsrKHDz+oSifzNWg+EQ10Zcepvll33ZnEtl9g4NfmrJbyo5TNdd9i/4NLMVQcq
tW3aqPgSPl6Otxx4n9QARbA9QajWrLWKbxQjlgft7EDlnnKbHAg5q9e0u7smqpisMflqPkDwi82R
dVNFc/wGDnB0HUV1yt5sXV+db8t4v92S9M0tB6zVf+04AvmYZZiwm/zpw+j30GGhLnpHaQ82PeXh
BcUJR63RfhtbEKKW0ZwIyJdpi8zhKCag/IvUCB7VzSTUwEQK0NfRfQRvJsX36WDQuJLc/Zoesa2R
XwcGaMQV7GtCD3y3tmxSmFur1scyAdM9JlkjwDoPA9LBvFz1iFoy1K8zr+zvw/2cLY2kDia2JxVX
N3qFPfUFNnu6AJfUbRFVJzqEPYIHnVERdktYC5C7eE6pgbXRkX26y/OjlAxjRu/8g3hZN3Y7b9fz
YZDUHi5c7a9/YDWOYcasvzvw3x4P94NCwKogksrw+2MdK6mwMSLjIdt7C/ZFH+IX4JNNYUhh32Km
+3MXnC0e1hsnq4A/CYJCyRBcQhKNj6jyrMPkL/Prb8ureJKEa0yOE/nuJu5JpU07T4mNnaeQJdUE
f/ENVEyvt4EMFU6rlqVgaRe3Wa9/tubswzokGPZF86aTNelSmff2iHQR+T7x6OIkbTzlpDtisM6f
zn1w9TJTyjd0ywZYhXEXJkWzNek8bsbm/jqIMn8JzdPs+Bu4nXwbADpV+TvJPyee/XMXPPaOPT4U
F0xGLOf6Ene+2lj82oag7i2Dug0n5x543brmcXvJdMu9ZNvzrAFWpw99dIks3IMwqJR+rDgLPgBh
UX/zik4F25X7v8TUnWuDnxlW1hCDYUf8BlqA/Vr8TpCDKD1qG40mmFXA6wkYjvC17I56V0/3l1wm
cyvsngTrHhcO30cY8CIQFeUYtiEt47Xh3cpucn6KA7KT+vtRskUQK2X4SahqtXlbsD8fLR0Tajw/
tTmOFpAQfVGyogykr31SUmAT/IQU4Yv4BDjK5Ek/IYC7Wp+Nai5/HPXndJ9AruB4bpqPtpyLEtEp
SQ039O9T2nLE9DjxydNPrQfEulU3wKxIFAxtBXb4oTR0xPK4WwtapoQtdtjXcB/2YPBwcLan3wEQ
QQS4IJMAKqMDW7XVQMcLK2WAtJcXxf/0wkkXsd083ZZx6cpjPkK8J9uyca3dBsROK//+4AHJ+xUE
YJ9ICxgjiP2T7SZbFRrCcFvxFmnxpTYz/iRK/Y7LTjb0lw25/X6JA9W8i0oS1LrLNlMyEhqB7FPH
AtIYj7yXcBWZ+1quMmDIvnBJrS9zNvT5dttFM/n3hg8UsYY/fL4Nn9eAE2PHKXJeEITHME5B9Yxk
/YFZ0Ji4LhtxskYrZRxWVwNtWq1I5rqWzY3Z3h++h+hYKSLMDiA6Uz2b0p5taca2dsI4nKtj+9ty
5stFReUHMH8LYh7lA+W+8qSYvgLVAYtw5PYXDrxFTi50pZyg+yAF2atA2xUrfcNNpeli7MMp9GwY
ySOnx6q8TtMki0U+Pgtqzxnl/zz5sfi+cmJBNauSnApMcA+G3+pyVZbDFCtCETz7bnPOPxU0syxB
8GlhYu2NWHephHFNT5dDCIN8gpcHBgwCdB2n+jSmjpArxcSQ+Zq73Mi9uhMa2HExn+bTy6HeBFJF
stzEds4qH5ilfxHzpxeTp5ZnFg16kgNvLbGXsJsvOEV7kgY/VllbB2RMh8HFe8CcLDSn/TPbutU7
uEfsmC6Lbj2q9vm5MemWca0E9CKEnnzHt2ask/haRDVkiqtdQrg82Hvv/A17B+ue/HFCawN1WA/l
qFQLNXPsbvmXgw6uX0zZoHiGoL+C3C7L4a+K1F1Lx9oH5IY67dKGMB6ot22jh1HNe9VsjxZ3rGwr
//eZddmMATim2s9/IRO92Co0iZYmCO+L9hoqfvqzFgKkc2fR2stDJrUkT/SXsBfkNLgnGl9BbC4t
FsE5OVXhcstfBVDMsCunWKKepnHCEag5FDyMGWT0tBtjedf7AXRBwfcBk+GIkePAYZOxhcqS4CLj
szlkqsDsjaUGjYDzhi2XkVHspHEOQxNTGtxxFezWLKTAIGwjaMQo8Bc4Dd5dXkT2LEKabtuPt62g
D0eoA6m8xBlMnMLaiGIf/st3IkjfyT6JDikJfDGGFY2vw4RKKT0NBgam2KjnIITfRlciDf6iBQgk
wAJSnzryOnFZUq9BuJU0g3pQeO/Vw3d60Kz0AA8podnyL1F8fG1sXiXoQw/0oJf1KEwrRof3ldDX
Sj9qY/zJjQve7osqmHpOmHuHIeZr9vtisUliRAhRH8wIP1mxncK+M+BE/tqH4YOkKchojOD7Vf80
eOMzJpESCt/BnxMhxItt/9NevMBK2rvTgHvGGVNPJYWEdF5kNqV/Rj2P0wZZs0HZB9vHykic3cSj
/+MIzRc9EZIImXsc3AadCxmtJF0L+1FGPeTuEAiojyKMv6DVK39XC/4Yi6BpWhh75GBI6C7svIH8
UDZcsUz+Mey8QEWjynSPw8MQQt8OxzPziNXm4NEXg41HH7dOycSdAkfLFJN0um5/lDFpYSLgCLEy
La0GegMBLysDh+CY/peSJZt+R6BuofXdOZwx2aFPnjN9hrjt3/mnOmqzwWWgOZrF2uwKc1YmMNCu
efjxjI6cDltiwqbNzIIeMy1CCYz5TsWPX3jPj4xq6ne3tAXzp6g5qPaWVewq5Ckd/2jSakvIg0Wi
BC+7x7yWeYcKsxlTUd0saRa7LYsBNsAwXyHTgui6qblg/32T3tBIpUsa1tGLuAcRLnDGU0t30d5e
5HQhGugRdqIrZI6rse5Dim9MVcU675oto98dtdx+Z1GYv9HeZXyq97v29gpTXvJCAAYfhlKZRg+r
fnY/xBkUopwCB+pe/3VHy0BYxwRN11qFIN6N8Y+N2FmgWhp3rLRLoNxoSiomBIGoZ0TkKPqo0AlS
UFcLCRTMZOuQzyIRVI1xxILt439pcRRtU57t7BvADYhkJeB5gCUm9gyEAC1YRBU9PC2Ih1hdWKkM
tejnN6PD9rW25El4orpdMbDMMsvbXWBoaSEl82aDa6nz3InYCoOX4RNhyKJL52+d087aiZorMFRQ
c3XHeRU5X2KOlj4FETs/5YbzdJ79Zn9l21AUGEtrMDQrKH8x/qKjgwMRcRm/rSM57DCAAS4pm74T
HJSeTI1baNZJU2CsKT+FUcVpy5FJP9dAHPsjaoEP2GoaGBa0oX1iIFsNq/GpYzHyfeTlyykmIolX
fUotGJg09ce8feTQ2xbbO+Z7gp1gUE3NegTgZYvk8rWcnGHAHxbN3Nckf8dgRNKkweUAYwzO5KRl
pk5mWd4zH1khHIQbrpN4w7bJZmNsATcFk3clPJFKice3zdHXR49Atx1xVJcgqwwdbHivkztYwosM
Tj6p+I/jFMEWUQwUibhjcv2dNBH1iP5Y6hw6Gdf/S44CrkIScJ43p+QHq1NcEPAkL5jZIE3Sjfa2
HC9PQ5xY4NmBfrF5YlEHPVzaGVBYKhe2YsaVUlfKMSSvyRtPDnExusaqanSQlqZUtD2TihavYnBM
aFaCW7xNWBwLfHRTNhoz5nLQugOaE3jqjYoxAzAIAQAbgFKMcmTqchoVIyeCHjGDBw8zQOi7bCUs
3Cv+azIESYFrAy49ZAZkIFRXVC607XigAE9Q+1Hav7hiacHF5I198vvkuW3l1ONtToLDhvklTGm6
cRh+h0gK3enCIi+gY7BBWswOaGc45JhDcYGZncqph1jJPMY8mEpe4QXFPJMKDbcKZmMkaylee3u1
8oV85C4/LDPuMFsww0ZdgpiGE8RVZt0Zdhf70Ylj8Lbdj2qA/gWPeB0pYS4xV+8p+/9Q1DmMlEcd
dlRQSrzwAyLP1r89G/4ZJSPUAdznFEoA4rmeSZN0ozcz5waTk2XwY0tyW1lJOC2OqsEB3eMnA48f
vcPCYTKu+CNok5wyX8wymKaxy+6dzUYbMUpTKczQ7XwR1qS02szGtyq3n3xaOfrxRhb5Vv7eitNG
88PqB4JD1OI0iAqiqeDaE5MSNui+/ZjpCeikk8udaZio9bGbkEykgif8hiuiBPU4hCC5w9Legtm7
w/7TkmZ8Xvu6N5hjNei+ERP3S+9DD5jsF6+wmOhzbbgdGm7HNbiOSWL0f2bX/VpMUGpn+LDV9ZcD
wNSh8B4HkOg6Ff91nhY+0IJzWyvRb3C3Cv/Shwzbv656CDeNhvt1Ou6cATPUPMQA9cukfhoKlfDk
I5nAFszHpAGn7hcbPfOur3Vgf8QXylStDvYz2FXwobv2caZuGE+coWHIwBD7UF+FcEzp36ECwj6g
viL3El8EKXePOZv+rNhqc3WoW3rKT2NtQxdHN/jIOQ7Q40UN+5oj8+hX4Q0Xthn18kSJKhgA8CgX
PcazMIwwuunYJRDl7rhTouOsOVbxUfiixhlDJzaG/LLwjtUQfCnN/M0+P4vtHY/Cl30sHMCRyefm
Aal98ZTdGyhGlkOEYF4Hlv1FchquY4oumapofN2t/sPuunAp2wAc5rt/59WnKiw/QB2qCWwFhvfs
M3oF/UtaDQ4I+wgmvQ5uWDsh0KKVcj+j73DfBzB3Glu9D3TCKdk1r7teiRPl1/l7lX3adVvBBcSk
NYL1nOmxDplU2Z0pus0HQStto1WYz6EE/JXudfL1LrGKxA2W7D3u0NCOCkcyQLrzM22slM/oUSmJ
NAQbyj+azms5cW0Jw09EFRICoVuUAzlzoyIYJKISSPD05+vZdba3ZzzGJmmtXh3+sAVhOkx53ENq
FYg0hGn1z/hF5ipIEwDF/gASd2tLD/ApgGhotc7vCJ0Ev0FORDcRSUE7CkUkPsTEtRu8WYXyCxT4
o2/UnD82fBE7ZwExsdGMwXWEdCRi/8PcOqI9YMPAxPUx2o72hQngAcA8zCavY275hVW0XTbDi4mC
Ai8fNVtXZ/0hxzO8+G0+NGolChLkoAZAYx4Ezd1CDvCvTWS9OoQ+3tIuUhqieSKaDTbdB0ScviCD
L2QTY9SVZ/m6RjMx2V3m5VrfJhD4+6MyxJGVobOBbN8N+sGwmoIzBaFBu6iYqhHqeU7ut63caS+u
3uWI5DI/W3r8N7C7yJX0qOcngwA4RzxKBnsUPp6DJuDoYIlfwMiKSRYxI3M6ostDq+VGCyZh1CXC
S/Splj3WcnuceZOJEojOCfzL/Q/cu0bRbAz1oTZ4wTosrUtUgC0q7dQ3hsYS/YOUuQSvFkEL7+k1
08sbXFrPUrFK6fsaA6RTV/WkYymynlvap9fEzLy2XwX6MKfPN2Wilfr05BKL1XdZNDbtz4uZb3u8
dCDowdd7ez1sZAxfVGCCJa51tgaPc3y1q2VCBjfBfci/ujlagpJ/hzrT4MteH9/2ahATf+ughakY
tno45xjWZZwNU+YCLFpKCTPdJp5illEDGHrUmm578NsnIoIivsBXFgcf4HlVLmC2TEGp05cYJkt9
Au3I+q7F+lhB10ZBiuuHt68bSS+SE0a0WkS080LnxdIherJe0aZAQ2bc2lV2CusVnMLDEhviMkpm
yn9KGq1pMpNBsWC4cUFOsQdejrYsJWPYmFl3cOyNkejY0VDljRxdU7Os7GzUWVUjFMzAp/8ldiEm
yl9LdEN6tCjvA/XYCerE2iosa/TSH04KAJftaSHVSZp4FTVQYUoBZz0AJ6tQ6sB1wYgU/wpy0FUY
aCBaF5uFU20LhwQ/ZjZPnxqCd+ekn1qALMBx311QRQ8sd/601FFDSN3hzSkADMFM4LhWGWtynELm
gamIqCWYmjCz+ssebdj+NNwY3vQRQzOY2+t1Zte0KTEgIxV9dtmECugS6ITGK4i3zaHj0QhiD0M8
F8UUUIOoEbDlwMjA0GCGRSxwW3SnOf69y9VirXFXL6adjOZMfdcdNqiLd1Cq1baATrzHH507Y2TM
/v4mEfYctMCRMSKHQU8PZhewN4Cilhyc4iNHY+UT/d0PWfiPINrM5HD7BcbwTcLydiGdoC3OKTrA
xMrdYmhCoHZKnoQ6jr3SSf0nK+t8Uwci0NISmpBOGN3nuEQB9g8q2xjeol/AIToVDdyvIwJGIy5e
bd1H0HlUR0H0SD5BZEMsgBTELiLOCJGuDV0k3Va9wW3RmrYdOdPVsTbPoQHLSdlnS6KkY4vomPzN
jAt3ROb3EBlDhLVc+Ze47iYgctBJ/tcBpa0LLx31PbpMKYJeDySyyTTol+Ku6At9klss6ZwKlBUT
QHJBmPVUPJJySvImXUKECK+WjsyVDPm5b9ETEztUsjlInktgTvFWcm1kfpBj4YqiNxR7P1f2EILi
ATwGuN8UOyC9eFVCPX5t3s5zJcI37AMlgNXk76k3LIH8XwM1vCNGcfcYJNioap50fgBej6W7N1+I
UIy7baKZ/z2KkpM8jAhiJdBkmn8P3yCjD+38gSBOFxqGnDGXhTG94gygbeLB5bT/LV/OB9evrln6
YhtQjJ6zFrJJPednF9CEeh7IAqJU4T6ghQCZ57B0gfbjmGbQQ4eJadPEskCb4WKFUTdSL3iLQaFK
granhnnb+ky1qAg6thaVk7efeDwlu44MJKNbbsNnia50jkTzFxEsfgqDND34rYpRs5JnJLcr/FSH
ZaE5raD2VeshajLBF6v2tvWN5CeyEXnEQoXxJM5rpR9AxONGWVPyIb5vr4lCkMHQw6l9+X4Hzkvt
F6w4wJTQ2+EswfTCSsEF43/gPMVJ7suoQjziL0jmPkkFcC8f9cAIbVuLEsuyfzc4BhQLMTsVYm7f
LCFBVNAsmZYjvyEB/XUAPjgSD7EatzSuLEFbDTUoNne7fyhIF3vOa3IXZ7sSTZRAVMXam7cFj64a
uGSzaF2Z86kHRSGczufzl1OZtn2Vn+cFE3l7g8iFjtayWZnMabDziVKMFKiQZHgkJU5GKjjLkags
WeCAiijMoRuisSeiU/j2ikA0PqKMjRHFhV0ZoMaGNgCdyDGq0YBU5tI/JucI9RH2YWRx8SJFIKgH
ob5ld8BFc0MVAn8byja8AOX+YDTOqHEpiazsUWFS90DyM0KyyNwQS0jM3T8QgRRFyMDSlJPervOA
YNvxbnQRStQoxE7ktUMIi1HElHIJRjWVzhMVRoRj12LT1Qn5Ocqn57gcUpZj1IpoOJJ2fANpPDrY
EK3ZymKI/KPSQrnBFRtXxqzYkj12jP3d21TeCcV7M05hRCjiDj3eKimOY1e6bwYqQNJBQ17EF7Q9
Yt+r11ns3u9RjehABf0kZeKFwDddXX4MboMAfuRjARIOOT7RB0VT77++tIRhrgwDyP+ekDDHpXv2
IqmXOp2TlxpHPrgUoEuIOvy6CRjMfuAHiuQDn/QwUZPMGTRBQedHH+RCInsnDEWJjJL4fTiyyd7b
23505J0nLfgEufUxUxLCwpZk9G1x+pBVk2SxhLgLTiSkEDBjICP7zX4oXakLaneSphvx44Wqjqjt
CSdr24eW2Xbi8QeDQ7kfOcLWBHSqKdWRRKIvOm201wdL1KkJYFeIhMJHlPDPHkSVjSnopljBoSJv
/6Ip9rbknGktUfcjT2aaAXO0dDCts449njenFVkPOew//T+mbmuAaDwZHKus2m9B+ySzgs9GfWvL
PrmGYvZYQfSSmPkmUWn4pSNs//+EE39cdZE/FDd7jgsaJEIgkX0AfI5T9bhG7XU2ow8CwF3Ka8jA
UsjK8HRHl4LetYySpZUvO02KMgFtoVNNIIaA9bXIiFATGgAMnp+/A08ogAXi45VbDaV6aMHvF3NC
YetBT4RudbPAdIlW0YhJnP32mYICqeoQwRB14fzk4997CwpmAI8MJr3Z4cCVs0B01RREEX/kvgri
YnLR5PQUAJ/8hLxX3Mo6gAE7UOeMp4x5TR8Wcyeo47GYf4zoE2Mi3ZqnfNU44qQr3Vtp19NYYIZA
e5rlx8t+2LTfVLrZfRDiSBKbV1GSpK/080C1cJ6yWHk/5FOkFPscS0qQkE9wzSaTSe1M5NtcQkk6
RQBk68YI7QRSwpUW4mUk7FNE2r48/w41XPvY5RCTVFPE/F5+PJZlyIiA7uriQIceQ1mMhwTrNOgc
pdHdDvB8CUQ0qh1owIRhx0/le/q4obsh2FZUrjHZRmfqjJ+XYNfllUoPSFAtzA7Zl4J4ZrkgUonl
EljG6xwzJApyGkQ/FwrrRlAV8l5raJ3K+mKjRK1dh9YtHQW+/2ZWL7vt52awaS0itW6DkM2ulBNo
J7u/WZ8yjXsIKAwDalLEYgp2UsmKbXhjZCPl/zobbA6up1zL2lI3n7OUGpPrqO2kyEKifc8u6h23
tRNF/Xm9eZBdk4P/yxYq+7mS3YlEOTKI8iyp5n3WwHg94QkRKswjesuSrQCWIhzIE6etIvEjjijb
F8laYxOKVK5EFxH7EVkZUdSTf0trr0+78OHyffYF9QInzX+HD+UkB4aEF/omsoNVwE4iAIIf6bry
5BzpjpI1yd2/1SJ3baDK27J7W5GqQQKHUIfjIZ9io5j+uzaqDepor/FnCrabeRq0N0GqK+hTyLRJ
8FtCEcQ8WOwGVBYtcZMjBf0GjgtREGiNhJtlzECBCKidXxLkT86xIhK+TKfIAVnzMpOWe6ZvQJtZ
rJeVf1MYwWrfJ1+QT00UBxdGhSKomi2+dKV+Vu9cYAjfd1vGsnvBd1pGePy1u1c248LGeu81eGLI
NaEhyZjkOhFL4f/fsUir/ByxRpbPLELiDuByBuCcqpwZVdKzEZRZpYCRzkCaZQaxYZTiZRRON0fz
5mAzbpaR8WX352IBfA3ycWbOFdIcqOTie27+F2hejkndR4VvZ8RyxDAKFE0D/lbOoxHfycgAIU8/
/8jq1lf0Kcjx4FfDTuCCTEQI5Woi2WWTAlknYpnpeXRjATUAQ2EKjFAAchiictGfQXz8wpkVo/gu
WHYjEid4fs274rNaix4A/FKypmG+bhj2rF+KbXEf7VHnn8wGncuBKBD8JqfC6hC1pOVq8eD1AFEe
DWXdH1A7fQHeA9usFtovDCR9ylfPIHEB0yshvaGvRtbiZwdQv8iVeLT5h60ZlLPwJfLhlFH8szX6
k0oJ6I1o7XbFH51k6RGI1DLIhLXkJk8nm8vR8a+uCIQ4ZZAmjS87IAgDCX0ixwsK7oQmEY15Rthk
RHQs3P6EQAJ6hJSHn3gPfcoGDh4IdTSUUaICgrLAfEBGGJcBjformQ9Tcrq/GTgQfmvZXeMBQXbU
AEMn+TExmzB9vE7dMXpBT4YSANU1SZ/YLliFMDRlYTGzBAzJSQThjLbv15Yh5qgfqKvWBqNAZEC6
gs5ksZvVG6mJ1MF/CpYLTT0k9AYrJnTzwLTXsVcN1rVjG9JcekSR/fK35aLLZUBNws4TqhO6bBxY
UxFnMsZo/qyGG3OUZoM05oZ68Z1nwWvb98AWOzHWXv/Qxes4bGo7IyjN310XN0Jo1RdrFQ6p6KW1
Yz/gnTkFcBBeQ8WgV5cueQd+DItjs6ObzOWWc5ZuWKDFgw/VytP+7a+g7Zx7cN09xtlfOv8ebvMC
b9q/9rpYvvGnYTODC6MApU2jmEsEKgN1fZt73/AuqTptQShlgGZpQjoi8yHcKMLJStYk9T9SLRfR
thtKGQFFn1KhxWSNPZuCbv1QS5+VI0xXWmLzdvDbAMJN93g0HLF3AHLlZHQ9j8VR3cFBFX25/JzQ
Zsz8ZBJPO8c3NSCTuvcKZyOcYtQ9SGB19SPDO7/A2C2AGegbEOntgnibWN0R5wt+MzT16Vqf442W
DtRNyrvCGJk20CpB4xEQnCEuMQYWDzT76PT+ZtriN/qBvdcgtcbSaL4Nu4ivV5TPl4DB4ttKMWsy
Dl2Khdb65yMECD3N14He0RaNpwUb8ggIlj64p02V8e0sAoE98JwgclzD17fGRLpfUI5aH8hMr5Bu
DNv1ASkMUsQTS7ALLxWRtvzQbDvb7iQ9qLPvhbZNolkUVCnJxneAm4SQM77IQFnMaEE1zIF6oZl5
J9IWwANaDoYHcDUfYeO0mb+CMwfaHMXkkYiuMfvibdmk4QtzYwLMkJ5IET451i7oFS3UCWDHyxB2
ThW+MbPCZ/5PWUP24eDaJS2zWWvbAl+8eqAi+AdxYFJeLe2E9qqHY9EGf5i2c6mw/ENByUba59Xx
NOJbhv3LqM5seGzYwulMfZDxa1xt9lDMbm3egJ5TMCJ3sn0DR2psgMb9HWQXRuGfzWVVHMsg/5qq
i2UFLxYftpLtWIByK+3LCrEHsDLzbm7Bz2lRaeIULZYbYtOR4701Ks/tUXei+PEfi5UH6Cyg+0Rw
AHmE/PyBhwLskMLjjP8Hgi9RByEgGOM32CefSR4QqYaXqEEovZyBknms0PPsjkEHrrLExuoDSMce
sHdBkwlATRQzCIQEioYDPD63QXY1nr2oncQYCJNh9D8z/8eunad7PeqMO3ezgXwmWl5MPmPfmGFa
QkO6d6WE7J0yw+rhLAh9jp5j7tLdukM8m3GVuDZ9X0Gqkf7RzS1gL+IueLwvuL7A3adfoSW2xill
Qt/sKW4XbVpG5rQ0xf0YHR0fcGsFAwYY9jB5B/gqzRhs1jKIbdazWkcPC7AdiBVGvQCXxoemZ3es
7x97+m+GDPU9nPTnasc0NjtETKGvzEPETk11xpuKdRlGMbf5vH9IBnGIflWIi5v7YGAOkaZvEns7
USdiag2MPQXN8MGPYNpjxoQn67EOUNyMLmBz9+W+iJDyr5d4tYX9LaU9kxj7HuKaNioilntKQoJi
K6ksSJDMvFKeFgRGaGpobymW4dxIVm6BMgN2ddQweq22sNkYCBrzKzGBg2tS7pv1xa4wSHuj9fS1
DSfvAf+6rbhVDTLsUp6T2wzyNZP8m8UopxvGsCi4v85c8WGj1aDqUcEkotBWyEQJgv/lPk7liPPw
atUghoa8lYzQu6G+Sfc9FFCwVGMhVcagTMz32TgaDpOILw7kbDXyOcBzaGmD5FTNBNvCToj0yLDH
dmNRiFglbVfUujnNInX/mjIJjicgKACW9fz7mqnZkpn9qHtS8VGi68M5nwyMDptuUFKseDzr9qwM
OgvYlb96QKpxlZ7PPYhzG6v7XeEiB+tyEl0ZOp765n1DXKs26ehnSAQiDn1Ry0a29UjAYuc1HHa7
1jxjjPEOr8ucRjD9Fp5j1yQp0Re3Q0xtCIGGyzBujMG7T2NVuBz9vxI43PG3SOFB/gYfGhS8io2G
UFBixxzePL7qVK6Cu8XbMmrvdXU4r8rDb0vI/HVmn9xCOTgjaTorEFQIjH1Q97yellMDvaxc/WJ3
Udgjy6friiN1BiMNaQpgv2Taf79hd9UjjDJUYjK+eQJAzQCLmBUy7Kfn3xtjl4HKPvj7BvWZK6Wr
Zoy3Cp4xexSPu7SlUaTBLRGAYWZiDXlNLLJUDQWn/a1h5GljqLJk+t8hvuWAn4B0cjlhbX3m3x1g
+ZKZ+KpgfZUrjV63cwnhEqAP2WWvQFk99C8Imf9Kq+L/ymvveyS6lCNkqwiwoU3DUQqoE7NUJoIE
oAfs3WnxMEE21/vPqQATzDwTnuuJm16ErDJERFe0+zjfCmIZ2ByU9tAN6lo9GEdwUjjNfEzQMYso
p/ctnhBrQK6i3i7WYVPj0MQir0g9e3wHv/mvgydyufqiuMJjTz9+75yvnhQB9Qxh5H/+PMD+OKgB
gREmChUWG8IOJAHMS3T0PsAMAVOBu0gdAboScRoMCVhhaPlCM4HZO+gyUFrD1s6Q1jY7GAee+vSc
/rRliSLiQhurjB7PIM7wU2ACSitl9UV0jGK6dLqJzSVnpX1/Zjs3dSjbN7+VTxFZQZOvh6p2eqb4
xT113KeYRCV9pM/L4EbrknDVgyt52fcRMGJ/JC5qv6xR+zKr94AyanCWU+QNmwVSSzcRbf2rEGrc
1cMvSLFs8c4hiitvU1i4e3HSYPPfx68AEF5/pah4OX3gz7Ftn6a2BdGsXpHihDFp17TDYqvNaXyq
6UzMmnVqIzE+ZJPjZ2fx0MmxPfycsGIsQQ3T+XpB/VEgTV48bfWJNFNfk50HCJvOn9b1dIcGVDHq
PCHqllgClCtzco1/00nH6wzgKEF5WuUeIOUvxy5POeiz2RkymxiQGchDXrxn1BzxOZ50cNCGBHPo
IecGh1+zs4nifWGI4JLiKWhotczyLw3vJ1B4OhD1cZcXzsCNN2NIuoNv4uoZIbAJnmd4YYxUe0TQ
KRcADJ6X2M+gP1KR873soSndkYvGB3kOwtqB4wasb6CDCMFp+NDiS/N9pEyHCEVEjBjNNeR3TF+8
K2qKh77FmF+bc8P0LZga0ONwgzTaXkhO4ds4KCbVqaZ++RcZdO5i9CNJyYEioljwdbvbx0GFQ4kr
+5Lch46qWqJhTPFL5g04lpPr8nK/KDilsFIsokvPTU4q4tPsAjmANQh+b5ecsEeRwaAaToT1YdjM
zUizEURLj69z8mf0y5jEFXD0OO+UMXHz/bVu2tA4AdQ0s92NS1V64Cuwi9TCO0ttR/P9sa6cKtJh
hhpRGXyw1cTyOODAmxnz2749rTavVRNqW8N+hjnpHwkTiUF/+om4XnDEQsqJ0WXWdxP6fGgM+BcE
ao9vDO8VrwjvYbxoY1E1MMDve9UBpMOYyIqAwREEqKXMcsQNJxVesZgreLj8evVKOxsARCsK9nxE
h4I2+A/7AVGCa40qVD45qwhsKBCFcFHIpuD1dGiqIdVspUNlVnjPNTmOEured5iG9e6K4G6bqxX2
to1oFfc4CAbXbWsj1VlGKgX8V/dSyEUZGPclx2a8hQb0Q0zBqifG7rn/bpLVCwqyrZ0MGxEaEqvb
37UXCLQdcaN1G+YUxoqHRQqXc5DSFkipxQYpU/7HtLv+IKuJwU7NAx9obQ7THWcpADkMKTFVYtwY
R+UWy6vicFkaWBEwOHQvR5lSldHDN3YNb1VUMp1Bvg9MS2wVVBE9E44Bz1UYCrr32lHU7m67D0c9
GbRYDSUYk1s9SltamgMCiwFiPHZ487IOas8xWRJoIKD2EdBSFpZCr4Z69VsOqo95oZRAE7rvKe3R
W0HVFeD13es04YcJSxOSzyjQqMDxFNMvqssLcly68dazstFer6V69ZDIkDQ6Hn7QchIEFuoi1Smb
CFFrwMmjEs5Ijj4W0FgErAF7ts07KDCEq0TdcvdD0sAA+fXG8I/gQlUZsEQFzr0bz/5gucN3xw4N
qH86RDc4FZ2Vcc5l+CyeJ/Fm3bHRO7fdPwF9MjXNleDwmyjzsGuBhH2TWYZhz0XX4GPtnicOegIR
A0DU+RCD8ghJgiJM2ZbIWkygvvKc6dNuPgttOVZXXGSwETq9IlLk4F1GiKXnPzSEDUznj5cVh3pv
94AkyAmKJNMG6bAz7Ztw09U99vrOubECBumMo4SOa3s4JqCCwRyiisJlODyhmBweMwCTY6Iiws+D
coa1lXfoghx/04HOzR0Y5d3VBySK1kQ9A28C/BUDZrhhmC4JDl/Iq3ASeCMMyn0GOsKfO9x5rZri
1w/QYe09aglkp6aBQcXT7gMg6ZiZyjPmNMNX3SfFuvqkbCH1Z4fj4WtuoIKiRRD2lyuUHyoftSwO
2BBsmcG6An22GYK2DN9wlEhVVgSW31jI/OBSkZwAXEzivnrv0bjKg3H3AC4SPkOIuA6tAJHY+p5V
F4Qdslf0DK8kWZPHXt+wNoVAyWWwHiNQzeh6PhAWAHXyz7eCUIlQypjcoI8hy4CFBze3obd1Bf5B
H+vJucAT4bfguK90junNE0kCWWk8ikwcoI4YAvnrnXdcHkZ90ITZrfImpd5uiGyopGkEQDhGKx4a
VD7WGOVKYNSVr60aw3PoojDWdh77IY+F+QPAZ6+/Q1JjpUdXE3NQFoDif13EWYojK+UtwlPg3Mei
tcD0YEEvQOtbXxT26S/1mGEZayw2hIpD5HrR7ELNGwW5rQyQlLsljnzH55qYBIVT/J3g6Sylraa0
LDxulEG8IpdL81C19a6dgNtSXSZRVFDmnV4LG4292uTDKoNfZex/4tOOiAGBHrn2fd1FYyHfA6EX
8exNqJduWxdmqT7XoO19x0UboE027MVIedyTGdS5wuno3ttOc1P9IhWNyXlvmCBXSQ6mMw94GnuE
ZGsrP6v0s1B76J6Y5c56MfKOVzC6K1YPl0Nb3U+fyDjucGqHbmG1CMvPf/IRL/qVlOmQMN7BFHty
fgUJLpi9FF3+ARNTBpZmiJzejs426CvlsDjsHIk+cTek9dPl62dEm+gtIYeLZHXYQyh0rKxbW4gj
ZDGEAxhaJkhVB570cCMSP1SliIv9w8Pi78Ulo0P8NUPnAJQVNLSA6dkLad/ckBqzm3oo7B7wYneh
g6Bs/wMaT04H9RpI54PVRGDIvwM4XT+e0G5HSnAo/J3Ew4TguKlvHn3oD5A6Z1hsZG8MUewSVitH
zG7R9UA9MxjRpKfKhj7c7gHPMl5ydAtI1gHj+lvny8V32cEODGKpYgv4Wpzgdg1Mh+RE2tGgdwiZ
9hKO1dvgQDbYHtKhH+3QF9rI9kIljaQtROci/8PtjR7nFak5MV97gs+v/F1DLmiOGZYKOU+caxYH
XnlusnZl5bDMDCLZZz4WveKkREv4MdpRNe2MAUE23+NS37GUBRoflrVhMcT2acVbQg2FxTb6Mi1E
zsxMBAsJo81RJIKAIZHiSBeUhlkOk+6+BevKQctEotimutmmvugIm5tDhnMNZDX8NWyDLGJax+AK
cN/EmM+RMl/Yj8CC9zLoui54bmCD6Zy07V6gD14lL+G10tF/AO18XchOaP7JG6NzxmEDmdPBTmUa
22HHB7bUm8JiR7FNgAK8NwnidNIiSdlPcjyy1WhAj4CJag4zbTnu4jK63YI4O9YfcAba55/n/Zqu
vDcNv7NwmiJXOWSyQO9fqBhDckIyvpDCChHvOXKnjCHOp1NmhQTHMSgcUawZduf8+W+cClmIIl5c
CdDXcnYk2qymTXGk9t6g1WcNESu5FOYQO3aKv/JlK4un0z0gx/AByIOoFl0jvybUVM0hhop/+pAz
Q8ZEoyv/+8c7x2EQejUBvBt+WUKvnU4KQDjHRWF+H+eNiYOBAXWDs1+30z/I3QB3ixlHmtG17/fo
04VzU8cj6DtcE2o8Q2iyRGE4Xaxgn9Q4xNeT8h5yEXtknI+g9vAYE1jSK05hKDAzQdiPDjRGWIPL
RW4W46JPp4RgSNZXS87UHenlJHmfSNVm/S1OomvYjr+gdWjfbdjiHVmkOgG/s17clu5fe37sTAFL
+TFhb1BTmQAFItACE+3srocufbQuA7r74bHRGKQi4WvdDLeQ+bER7NO2wxfbaA1J20H6ADIw8gCy
pi0NHS0fJAlescJnIfVG6P+EjEjufp7mCfkh5APwsUYcPOfApZ2aIt3OpX+dH1h3iQLFjsK60Siz
HN5w2jqAGRAMX5O5bndXTN5BfSfEruRIAducSPB0hxI2Zaz4Xf9uUcNpzsbISmtH74yYBVCzS9Ws
tYdDDQOgFw42NNfpGHRsNAT8DbLoBGRR5XYXGf5rQNBvIR2zXTyVQDf8orcBIoRRIF6aLJ16ueCg
SiAHDhKaj2Zr9nctzTh1H20cIji6oCMIGwFAM6iSn/fA2urGMZc5rS5zyGZxP3Vwi2yvdhz+sLCF
SX3x+ufUA1ZPFw7JLNUUEQSxOGHfg18xgOXYlM4HmQPlJmh5ZpycpJmDRs5rSYMRAML8gQoAQ0px
ZnPI9SnkXsHD6+IOKvPoH7a35JC3XTYWrcXZhxVCW8Pm9lExoetBu4SSaNcLIE1AtuapcfUGmzCc
ClwrPCkTyVDZpCjl+Mj89E4tWBdjB1FKsA4zowR0GIMCRbzDp2/DALaclu4YIU1jLeNQKucSHQYS
6gn2cohWwg3B9MzOFjIlORTzw8YKPcFFiX8TElHpKJlk0aYHVar5OpSBPye7uJYIOjKZ30uAlORw
gVZHFuHexQ3yM1zkIuKrp18rLrmHODm8VthlnFvzf1J15P1nzf056b6iPe7wBx0VKjqIMwDuUBlV
ZT7AYXNH4V6cVMOhZzEyDCGGOeAXct55VIMcx2KAia6ah64dwiPyz9j0nFBCFIkYf3FMieJJ3DfH
pK1cVULAkJyeTrLAQ2CbIAs3ROHTQQ6R3wpL23JapqiYkF2JwORujMjZYubPdPOPS96D5PD35y8W
Q2QeBRsKHoJeH6kShzSXl0T3wkSS3ogge46wbNG1wOMlY4NtQMQwo++NgU8w4dGnzcPuuMmqQ4rp
wzXwtbniPr3qwWCfZBp6NEa2+gyIFgERPVONoTe8IeF6y4jxI7YzSc7qZRaO3+bgr78w0G3Htw54
dHI29o8aJAD3QEOPZbkD/v+ci9iFdMgPnbCYC1Aim4tXKiczmQwNvyfpP0KHRKpfnwr4JdAqU/2j
eUU7nyag4CwdbeC6PtkhXDXG8dxr5pRD5QA/9g6XHlm+tVSk5TQB03uiOUoNCdTCRAXMClmu4jog
2mfWOVyBYxnA7LlMB9fDjPcdUFboOKn5J9oFP5ahQ8XCyg1RunHIg2YDG3s9DC/F9ebmUpkVB8AL
YbrTwUDltvZXbPE0oKlOT41ii7B0oTPJYJOFaLX3D0iR36XMldPl/WpqbQcoRNt+aBb8jqNGj5Kq
zUHRIgGRNGDQ5MgOE+nk4u5UBUt/58CDf2w+Jpjfax9chk4spOuDyopnuM3D+gHj/ZbAelDCjtKH
GXW6g+zhli1KG7MNBcvGl1CQ6cbDA6x+mgml3pZRNV6rzod2OCfgiVkyQ4vs+x/eervPGb1Wo1EG
THgPZKqaqtTbJqJL5jcsQb3tvoN5EZiPCb1Uq4NkPZsTfgLue18nbkbJV5wOUe9Qe/b14f+ln+n1
6aVmL/aAxQCwBTtM8jPQCRVJl5yrHireLKVFCWb+2Jg5iFbOyMW+1fY0sKcGkma22vd+dtwKiv1l
Ankif/MudAAZr7bfqPYN+CLA1XK2odmCe+d2hrcyeGTTyEBLgRaDGS8qHhlhtPb2GZbOGtMlpkcW
HR9Gdp/YbGsToQpg1VPTyCAZmdegDt7hKfss+uYqt/vDgpep7a7mVcAFctah9byvp4bHiA3BzPJ8
wSmDJEs0VQ8UIi+8Owsfz3AqJ0g8wNQkw7s8xK9XjOlnFI50mkWSYsPFHXQntK+6QLkPvL/LDvi2
dbQ3AwWJB5ocJjiLenAdlmEVezcwqyeGpa3FK8Rt6N7zWn3aPB9O1Rc9wjd6vzlV4Qd8S09KoL5r
ILAwBlD5D/MZb7WajHpxjTk84FqD9PXebY9SRYVxRJpbwe36N9hAiKJktERXrYEZZr5gEULYQ4m5
sp7XA8SXu32v3JxJ3Ov8oxGaUrtLYkkJesDi2ne79us5bt3tI5oFFB+XVf8DaVjVnO5Yh4mtBq10
mVTB971PfFSzUurkOEe4hTCXDT4wX7dQRMAiAWZDq1/zGveHY/jNQWvf7DsdULkv8c7wHquc9qEI
HTfWtbLb1M/1XlODDqNAEOG6pUIee7pVJxKfQC40Q6m+b+TTNJ6j1jRi5kUr5lIdOH4uP/OGyhE+
iqCbEFm87brHAugVRDAsITXABtIRpyh8+sDCaoPLf8GczmzNawAWxkN1inLTju02j1RiNwLI6Lq+
VwgVPspDu4yu2Jg8zkoZXMpDfta+oFpeqt0qFUYWXsoMGrzq5eO0csOqCC33JwUJ0IMKtcjXQmdv
9/PUvL1WrDkV31PIU7eqcq+du9NuTxUDCQCWCimLUtCQieGhN6NnvKtuziv1u3TUlLncev1Omiqz
H+jVvxD4UvOP1S8g4yWTknNBj4+9Zakgdn5ZFm+/Gx+7iW43LWoPdaTVkXI5/vQG1zI6xg+oYilQ
tRKEXAt8PROZ1O32fAWDis+XtoXaraLus+1wDzSC1XH3Pntxhe7Jio5u3tr02ssfR1MNdrybOJDD
KS5btdsvB9OwYjKNSMiHfv/b4x96HbxJHJLFp9rek2OaQehG71Yrwkc+v1NjpRmqFZ3RB/5kQXej
xWx8Fqvj5OPVFYOThlCJP8nbqaGSDW7XANvNXHOMnGO85smiGEUCwnyT8oqxRg/QnfWhjMMOh06x
pPREVhNiPpLznQhRMFH2893UpKkblNEoZlRn9jdbsaLFSJljcUZxUU1IytGJ6Q0SRsX5CHbjqvsA
NKYt6RVjksZAjiyfFJvcqXXsnXkhwBg2XRQniNakd2aOxPqXmXtCmrxrzegCS/oJQgZ0AECF3I2/
kFieUubgpYlLU6R8Z+8LJ8dl20/dDmeyivvl9/Aj3VBAJTL6STpeRoJcN+7347WoSYf8XVwYi4GC
06MagW5CNVPV/OMZPdj4yYo561dBwU319NsPlGN7cmv5Gjx+OAAPP06QiwL7pfpqQRhpZll7kT+X
v4dfdIPfm9jCxCo2r+UoKcICsJdh8ecvWT9DFl3rZddSi7x1W2c0aqqA/3r2hR5HMVjr9/O9hjGD
wxpTAafzcHGNMOh6xMO3fvgF380vth8GuAGu57FD1XbRl5qVg++8omZs5vdZVu0/t3Nq1rBtytFN
cW7PfQysQxv8sAZ/eveXV2N9jWqVV4HRa4I+Xsd0mI2+owMGd40R1cDNRMxEH7UYFMbphLn03+Pl
aOBBgIjFHPZvuHmKrVXjlskUiztYKl0XcNYtIGNBS+fqCPaR4cDaZ2wXX11yGXIrKj5l/YJVJdKH
FwzeobRbUOa1oHXciSAb/RdkaB8uAlAVLCbTYI5Mxmk1M2YRXG+ABYr5i014RND8s7CE/M/KRISc
CqLhaeN/vG5BcXsYsOmmzHHXxjDPph1COFDU6DLZ7nEjl/r8C4seQNdyG90iaDS5s+4rg0neIcs0
E0Jpz3Nbexg0Fcw7cfMpuC8XNfwcnexgQyhNRztqAd9tmBUyPAZzBFCXvMSCdAb3l9T7bjUgkaEm
GLRjqT5nWzQNmu4guufmujcge1Ws9T9DSf3xRyo7Ye/OUCB/sd/QzHmGkTzhoDI9QIE4OHBim3DM
/mltCd3IXYu18ppnVpNDtn2UeDD2++OQ9CbJ6slYSrDnQe4AbfQmzSD9A7N7pEtpRW00LHbbZHRv
e/w6c2SaXZpT0SDFgd17EkN1U2nbR+C0UTRgSuO7Oo1/WrG7ksK4b27XXyZwfVhBbeDpa1WxYrqU
ujlp+1ROKlNuiBKmqLXZEC9W8NyUIFp3hq7bgDDJu4D5m3D2R4LiIoT292KQ/sSTfKK4P3M7QjMt
2gLFrXPrg9v2aMJv0ZjoIKazsUh6yChU/qynGMT5VtiZ95bo4x5XlwR1CWiDRBOI/NQ2GZGQaKOe
mb0jhYmVKF1Aeon/Y+nMlhVVsjD8REaooOhtJpOAKOB8YzhsEQdQEQWfvr+s03Giz9ldVXuXYg5r
/esf2G4jZZZMdrK50ohcztC9GnPGXIrrTRvGreJPlJ8xHYML54m1ofrL2Z3TiTJLCQQehAqJLpi5
6M64q9gvABiFfC87LK2BrYTLaUtQcj2WNb6ViOUkkzOMEIAYcOij6Z0qW4SLfJOB15PaNhhqq6/h
5H0uWFkb8otwOwlYWJ+efcsRCzV2C/o4NQAKPmikwfU1ehTTJ/GrxWv15ajoF7Ote2GJPEeD5MGA
UsdYAtytNdUN99GzH32/B1WGWLObfe8u+qXXubisUwIIfutLNsoueyhxJQQhbdpt+3+Y32I7F1gC
P2yQWdOOjfffQYkPbrBJKZvB4RjYjFMjSK/7S+lz2GZj6A50Vs3F0YcLHZE9Ao45A7Afu5R57H08
hCZqPtsr43P6YDeQ4sEGU9cakuV+XneHC9o+qlU4qKOsceDCNGTc091faKnKr1X/AgxvaqkRcQlF
hTgeifsD5hBcGmpay6VUhS2r2xI8cA4IXuALwc0LfDH6MNq2oHsMlRQCUQDiLfE73bDJgyaoUpm6
9pArbpAsaTSZ3sHqhkFdwPe+OnyqsH/I0uKTY/B3TkhSrXvOjeEyupqb2UbQ/+ITkx/IpH0eFk1a
9bYHqV2B2eEVrCgu59quoEPATYP84fFr5xX9cOo94HWJIVk8tIVceTxuqLg0f5KODF+radqEr47X
0ZGBEHxp/3Wn0wuAJxR90T6oAwwt+Cx3+er0WBCZVSE0foj7cU4PA1jTV5JNyPmTixteD82sHG3F
OT6HNM+n/kStDWYKDcgYjUWqQVBXdsFt8igQgCALAaCZMQ1VeblMNTCGuMjp5yUP14GzxVkNsm3B
CBHPFOyshRbH9t4eQ5jN9kOXe1iBp5TYcKFxNVKBA6evi6BhazK4WudwoW/YtgCRZuQ4I0K2s685
GLeQoaROK6G0x5NaRQMALsWZ2ws+syv7n67aAENT+FDJiKzaVGE+pd6qGf/sOjiSksAAFbJzpbpH
+HmCbyXOXGCw89ELI3QMWu4VMZ2PmHjGpJELGmLxP3db7UKY1EWSFkJjP7rPVX9P/z6DJ4ypvpyo
wFfCJ7yKjg0U9OauntoMdoRCwKGeoY23VBob6Ar5EMzQFIrOxBA0u+k4154NufijM37pMFfLyxEd
CVjvpBpfI0yx2CBXIJLbW8K0GDzs88Dj71cKqM8eRipL+g8Qbn8xe7rLy8pcw8fp7Tzhiv8sZ0WK
rO1SCcMHAj0SMDFq3WaDYVBsRvc/brIM1T3SaWOaTo5+b6pVZtoRnfFbVpy1E0jzf/eO4sU/vzZC
Haw3GokxBSAGmMkVtkCzobXbeu9RF8HaVIkLcHrFRmAeXmIqKvD7w52GB4FPDWPRuRA/8OAjks3M
g+BBqZ624J8ZOo/nBs1b9JdXu0QHYestSMbnvnww/hS6Pu9wIXX3vUoJxfGSGIWogx+iRuNodkkl
etH2mBpmCYRX9iDwwAYdmD+aZ7FG7sHztYYR33HvmoPG3l2Pux4NdnSGNkKPj+e/HKCphspkI8q6
kdAxiLOrnSE9RvsKPWrrEMmG/KptEZJHAFkj0iSpP2OenPm5WHg19aZwnkQ3zg+w4d4mdXTKfNdh
2s5wUs0sKiaarObW9PVi1NAlFbWeMNE8U0dSkWOFw4drnYqn9XAGmuu+mBq0BlZeS7fapya/nZoV
186SBK4fJOyrOdAhhJwi9gmmSm4ycOd9emgdox2zfHgtyGPmqwj6hVc9GOjTx27Dm0yuwCasNh5q
Lrv7C/A+6nM0YGhDDU+7OJ+W2+5trr+4fCXZx+6WvgFV4hLqQ7PbdUuAIbp2+h/aC2bTyBXu7kCN
msvw/S9nClaxfjOHafw2Ib/1CvC4wUPQWW7RO4Bw/IZCf8i0FegbWN4GnK0PpJLftH65mUEIWYcT
h7vYcI3LpkDsbYwGXOTFRGXwpJjXETLb/Zi+2o8s2ScT6g8HDsVGrwWVX75tcjKw73nvzlvPoKE2
UhoZ8M6+A5f/1jUx2FViFDJB7uF4NRg3UuGVVKMjwZ22XD+pbhws1fcbUkNVIKdFgcfiVjO2vW59
JphQDv8Z9rTF7NWjDPkbaIJD+e+1/Ktj5zBISDUbrVmBAQomY0we48cKgimVa2CM0SFhh0ANugwt
XE+tgQgOxpwZkxzMlBBeyep48Jyql4EY7fcd5bo6GcXZ/I/x4weLZMcIY6xxJjNV3GF56P8nXGvd
uAce2GfKAOriep0e0cSt1tcuHZkOInprO8BxSPd6vrKAqR5ieVl8S6sDh1qko8B5uH8fXzg8Awjb
2G7F72UtHFWsFQcnUCGWD2EtlT8uaYVt2ElTvMvh3GBC2EISs+54CL377suazro4qVWIUW8se6KW
BicoiEOqtR8iTh1WHHPp9ogWHaiA9pv/yt9hS5AErL6tV6sZf7unMjjuqEzpQ1XKAdFbfQJhgdPV
UPofW4LmYLxR2gNzsLlTnzHK2EZdYDiNX2Nm929+lpMookuw5rfpt+POxOeIBbFnYHkhYhRtSEVc
DtVuzHd17PNRDRFhr9Dufl6Ii0CxyGJh0gMTeeCMMUXbQ+NUglZ+IsPaBzPl8urSJINTsEBp9OWF
IRHyH6fEXETRcQYNkNRYpb3oV1cxZVLo16gnLslRjwfycSDFcMEiXpwdrJkiP92X7nGIpL6w75md
tNmZ9uUvevrDGQhH9JXZTTA+94/90LzpFBDi8hSR0hSAkImjSvmBlvEY2Rucwd4BDu085W5DhVvy
iLCNXvFo943y9atNmIeigjnGrzOugrlxFwtyVWQUNfuIoLj/LJtWK430JRdTcCx4qXo9vMqUSyLz
fdISVqsXcw3XkyHLIvTudrRYwaiBAQ+CoAkX7SZjKad5y3m4W1co8N6WZSUcXP4wYVy/OLVGIOhm
iAV/YAUHBy8DZpcwSgpvFDtTi2+3hoi++xNr53rQ0MBKhB4DSRZ77OQf5BoCkstLlLw23wSisowq
96hNT6mdXKyEWWxnihyKUCNcR7iyv/Ktie8HCABa5z8uC3Kgd4B5o4dCgrsPO3USXL7ltNcNnyQQ
eu1s1L37UAz0i3s/wRYjLnLrw/Dg6kD2nIY6npDyl8b6pnPe9KDzq5PlpebFlXUmONaGfwS3ZijU
2GNIBN1kQ3+7p/LDax8GaDD5at4EB0VFxGPO/ByAt7QmrPkO/gzFhO3BUs6zuLOdoDOgSWbJEd8a
NZJ1yPojE4qKizvmgfaFf7qEG6l9o7gJMI2YrMIyONw+AuYGJKfeY3ZhCmkPoJ6bv1U/HZ+bZX2Z
G0/crYsJnx3REtqHmSHOaeU8pgBFAdYrvLf7y92zEWUI+Qgjo1+JHYfamGOiRc/Z63KWMa21YiVz
Z3rz+5gOp5cR978UtFQuOM/eTB35ok1lQ/GIrIAhM0OQjJGaEmBBZLsnZyBUuKx2fjbLE+0Z3lqw
zt+4iIHFR+QaOeRrtqAlqTAphqy0Dyqtp1Hmg9cXk5B7fNeiAs4FbCIwHx0jgBfERKPCQBXvUquv
R8+XfHL39BdFMyoIj4BcNyqi71h5w3oUTgjTUer+4byfF0yE/t6D2WCqf7BM9IwtlfjwTLaN/nF7
W4T+ZF6Uupmna/D826plgbH/Q3VQTsRgUF/njOS6Mam4nO9XpBz51Zs5RM5hW5hqyGPEfw/XEmvS
mb7YACj1Oz1/DMwClawUz5yGsUc/wFChm/TR0kEzlcs7YDCa4H8q5+ts9w1CWsOvuR6stuI+3Xlt
kaQJez9pE+/LjCOVpE8w3bdCWspowCiDvbVW4vU7NbOZM2R8LtbnODtafdujrpLN0D61l9Wy2eI1
DdnHgCBnnl5X62x9cbv3VOqmm1CkbGU3FYvCbRyOON5C8DiwQzV6F2YlJlDlFxcsEpzyP4Z3CBMw
ZqRbE0/bC1UiaF7aqKF5o6Od8ZOhUZvvyOvvXxuVRMWAi6CdvfdhD29tRkDzRwR2HdUD3HTywpnn
nF9H4pavH/iHQm6prsX2ZerYtlh4XhRMbRro8XZ4P+70QqyJ/lWJLUEHyd7XvN82lxKFcB8ul1XS
vmBQ+He5cqMZ0b2rcoQRG2CioUZWWt8H47x6gxQnE+oXBm+p6bQWjtNjTL19m7URbZV1dEZbyO5A
uRMrbWM8oyPNqN1Zci05m1SRYXNOMzLGlxWplH/K519OXsi9DiOGzeoG4wRujGZ+C8bHv+Axg1H4
ojo3CeBWgAWH9Y9bbkw5rqRu/3IFmUAwOSW07E4/seIgUbN2ZeYJhyDcPzeM5azZ2a5FnDntkWOt
PXSvSf7n/sYesbLwIxxkoWrcfptAGC4gDmWc9szdPTA1yxkEajJ3aTDJwmXl1go60Z0DhudCjzYY
VZlYVnYzufnn/Q3aNSQL2laEmi4DThw2hmaGKtAy3JkyUd6OxO3plLR6slMHA/PbQv5m/QxGhi3l
6EYrR0MPJ+6YqUR0panFEAqfsTbzKFn496H5m35BZMyo97GO188Cdl7pR81SuROxATUzwaLEZZyH
nQPuKqHyL4Hd/RanSBm1NP/io3qzzzpfnXEARN6/uE1hbssVVYb2HPVqO88n76GHqETDwpahBz2k
yugY6xZgNegOSIOIi4/L7sdpR/F5uSBRupbzu4Ug4Eb2WIdfyoQSsWrwPt8zlTtBQB9dqLXJXEAA
3CMxBi4XdKRdCEYrFbIxreHuowJy9/ypF5y+tybrt6NhnlRSQ4Efic4UgLfDljpvvk/uOS7DCCJD
d7y4LqihTm08d6EJHAHgNxmFChtUqhe9hUpeLjtdq3tFxoaQCckuaTm8FPl7eZN6hnjawoy0o9aY
yoenaGc0oOYA1EwJPwDxvToeVWQE0OSsjDSeAhNwmEqZQEO2gW/CePi40YIy0nFMpcLCFZn4q/5C
9c6KvQP8oywnoJ4rkpFZqhh7+Jvc+4Txck0xs73w1+DtISCE7fk7HzZKKH9DQaXCbywqyEYV5pn6
+YXmTBoeY7uN2qt3WPWr+T9i6GYD75Bdp9xa/jLHmb49R/xBTpjt4S/kAemyGJTaMxSv6Nv3E42h
A+kVVDmkXoy269HkG2I/Dq/zJyZUjtAcRnegKBljAY5x+Jshf25+phMqLmIy2S/srRn46BAwgqb8
Z2ZW64nJyZ13VnKV4AdxtSYwHTWbuSk3txr5W1BWnor9VESTxxqkCKNU5f2YgaVAw5xP7OEKUrbC
PDb5+n0sfooA3rZAx1SddT6OJ/ocfMuE7dQwQVcu+bPfkqRNNEpuCzWTVca4q0oGsoCfOVME66Vm
nlhoUzwXhvlFe7CCNELfqviH3TFTp9tq0aXA6B0wQV0oS3il7uI3KQ2qcPLGXt7U+1CcttzBKIUI
hYYjfA1ZLOouhp2oCB7YDpMly3rMQsqf2nDRE72dtqfYeK8uGidEmY/S/TJJQ6QEgQS1Cb0AgzEE
UEyDUI6o6RNgTwhWOn1iy1fAXLNxHpmQxmAz9VFbcPL5QKwineCPDcKQYAIWcIWLcYUXlFnth41d
Dn4y6pEqV10okpsM0poSBIFb3FlGW4dJMRTugn6aZ/AvkKgntnfn19jgRLt/wzKGzcq2+fj/l6lB
eVUpDMzM/hGxoEYTLQt6wwKb8N8NPxQJGg64dA0UKRrE94wtkptgzT+bTW1ut1PK86u7WrWuyt6A
iLQR5bgq1amEeG59PoLb1vvYZ6yxMzpghSEp2KWIuSP+se6hjvtPq2jk/QQtp2QbDEFLUExWnDeK
X1krfbvKfsXxFSbk+N0xaauNZAFbjStME+ny38eKx8Mo7mFAtq+ncMW7lLLq18cw09Fw7R7E1zR8
HtvIHn8dymQBsM4bRya5YZbLl4oFCpnxdIwqwnReWGtjjnXwqQH8pm19G0wO3k8q/+HsqOb6fg7/
qy2YeT79Y6WSl/0h1G6X6b4XYZhl9pQPN/rB4UOc2r7rL1bcZZS0P/tiPUiWPGUTJT6WlfqW1N3G
p8c8gbdxsygVcu/WmL9U5jik2bvwkcnwSaD7wPX6D3Prz4deHq653we0thiurYcdB/QXjsWgYkzU
Z26jemlYKoVOk9w+rJmMWMuCatQO9NU6bAcgY/x9ZVscFeu4xqFEvtBJgSKz00QbeEilj2xDN9k+
rGxy5pCeeNkx/J6tXW5xcqPnP+Ny5vQBd818XCTeZWh6IRUYbdKtEUuITUs83wT2scdpZa/xFsD5
Krc8j6dDB+L7MEFvwaL0+laUnCN3waz3IhN8Cb6mxGgwOtYUWW/OHmDVC5aesPLHycVvgpDxUeN6
c7iEAnc8dYWXZyuEdEBSpzYHTlL+iLkcqkTvS9SanraGQP7wpNTLawfZtZ+PT6l51GlV8BqRx6Q1
dcmtzleL39q/IBLric4BZToEDZpk5yubjgea8xDANpmu7ChyG22seyRcNh9/GUuI0h2OTnQ69MIo
rExWyeBCN4pOvLBy3Uz36NL2dHRIVsslxuMQNYDenW0IhvwaA8RFtNQ9MOQnihPlCXm6miees300
jscjZSz+hWfYPfOzS0eglJ4YA4RWW0je393m7Xx5DRr4Fj8YVtLVZW3DEq88N6r/8GWnJZc0pHOg
uzjcJS0TJYrK98aBGwCZpszsh7SjEfaWyuGJMBzpuafeiFJg/pg/ZBfcs8oFGGmxTuUOuTZNc/i0
Ez6pRadt0/yfoouF3ZF870Kv3oQV7m4JfkhXiYcJwB1H9x8EUZEe4PHwCSqosDMGgznH687ivXvt
zj+rOpuhtN5OkoH//MzkLAZ+aHheYc9xKqE5XjR3qPe0osVimMDLb7ln53gbuzwu1jMODlal8PHr
MmJjJo9xBMN12JMVU+HZ2TG0ac/cAlUinqbz9KM+5RwHtVnVQfu6ajfmK5tqSvNL0dvxwBaGfXc7
fjJmEXBMNrcpqBrF6j0+HzeTzMdseX7HNpub/pXsNUqfDfcLmQpwDvQbqUCcXNB6osvobaNU3ZbC
h/4i9O30eXVpepGICjp12mXSbPk4EEv9U5jT7i8Gmz7KudRSiW/8qQUgOxAV6Dz3ImKXUnSCf7fo
GEL7R1mkoIUArFEUotYEFEfZOH2d9hwg7hm+Spcmmtg9yqO31wJrCjefURcOMofuajWB3c0pyDyN
nop8VUlaZwvKi+LZkESB1bMxwgQD+csLuuu2L/Ydpthkb3KLc5cqs5EPP2lPRg0uBks1Mp9pNEsS
wZI8wwyCpkeKHOZPvO4blZ/cVPRAuQXZik63q81Q9vKq4GBBHzVMOMdjCku6jByLQIAJgeETUNQV
v0oY5C8T3MaTg0qGUCpY1t+ElXL6CnprDS0CjQnjDTRao9geQW6luBjfRr7REcDarUl3QHq7hmzo
PoHv3rLvgndwZfhNBzL4h0zgbGBvMgpFiCCio4j8N7L/Jq+k9hkSYhNEEwAzjkoP9gvU7+/8W4Hj
WxUMQquzfP4xwLs7DT3UnTHHv3ETTGlrBFsZQBH7Csl0DH+Kh+swdz5c1J9+a25M67Vn9FTOO+LT
p6qxSVDEze8qJjUKeqwOzspq/AJVEUh6NKHs0FYmkE3jLbTkjesMmRQ36nPKdBQn1vh6dbVDZ+AA
dRNCkrpdqm//3qO4q8Aon9bfDK79dvTXxQTlGwxmhOCY7Q/hKS6adFHk8jA44lFCNkEc32G4s5zR
bHK1wYWEJq4gObo9eGRftKfu6TUmSMrMoEou6Zpj4r01cfQ7XxkZ1UhvTFD9HuYr3Jot1qG5ZyV8
knZNdY8OeP9lY/Vzq6O0bh/KI/M8ZTRImVKpy3usMFMW/hu1Lv4TFhKDb/zYwxK4+WnLPqvEdSKD
sOhJYVrb8d0Z/UGvIAOxDR81hvUGKuLYs/3epjppBUeuX+V/BNTGLnU5grnMTuqFH2uo6CZeiqP4
SltJxzeDlIq2R50WXJM8ArK3wWWP/bjXk8ejHh4bbQTXgo558oG1p1jxrzX065IK+nvFe+JHrYe3
ATb5MHjvEsaK6rKb9QGyC+R+Xns2hsvylbMYCWdNH8G/FBWc4h8Ho/OIKMLOmqep1BkcV1zgOnec
it46gnd+IxWmMTYnExzlZ0N7Xwe8DCgoIJL1fnT3HlQI/1LoUM/1TGoUd4C4Yny2+BKenHnEuk7M
u7lKu1RzotMbCiNKJ1fTzVNClYKzCyxgSKVJ222Lu5mSpoxzb8PxRQEAvfGT0+yVtPx0j6pXYkNg
XfRUCX8+9w/n/83ytB3qV+EVLTN5oKoDb5BKetPPRzeH96HYD18PmwaR04O8zej1Nm8XB90ViCUz
lzFuIVcv23VSy8cnA5xQ93hVs6HoaVKjgG9YOsOu+RoNCUZbVZDYA2Sd/BlCg9jDTH4UiZPjvNpO
gedKvkD6IMbbaCiyClgYXrB+ym7L6jeBhamOb8AIIIlLxqAN42dqZhyvQ9h+FTNMsT3bt5ZbuhVT
UrPBMgjXDPfZSAKun7ZGBPkLLUSzapMfX9lP7EvfJjLtV+3ce2Ny06KzBQErtflT1DdN4kW5qgVa
waLl0qB8gvGKL9zWuhHeO2ZqNgyGZvKquUXbPne+mw8ssqpMN+I0Q3MwWam62N/GUfll8RleskUM
AVY1xxJ2BjlvivDuL7PBsTD9GmKtVspk8HKqT6hC4Ag85/lPal4QOg2xG7i5UgPfpcUJO5rzTRu3
wWkpsxkdOGoV1Btso4/Vx8nAXzP5o3F5YP8hf/i9/vDhEMMTPlEfx8AplzCg2/JnnVP7mZl9Vb2B
qWveemhgFht2rNyaU7phYM0XIIJM387W+r0IaejuAu91zFVQ3jMZVW7INzZ2TN8PcWnqsGj9l0dW
BaWEVkOnwYlYk3PvHYXWdgKDqRM5wZpYgPlvDA1kbQXb2mbiml9xRVZO7v+I2UZx/DQCircyV/x9
TfhJUKjgLJCJfKijw3Jdns1g8Ijedy4GYKWXuXzhJFv8Qaidhbue3OnbeX0dfc0WIyF8d8NGly2o
GPc7xo4d5ikniExDrBeFdpaB5d0sXHbVLHaocuTVG5fWehk4DqFc4/iQOs66W8kgcJZ/fwMlNXB4
a3iDz4bO+oaDq/WvCtuK3cWFhCrnViv6yYAE4IRSqcMImGOMwwLTbsafrremZHtqQbDL1gp4bJth
VwvaoIb8A39WZLN1bf2eMrwYq5BCTllnJV4XS9t5NeVcYIqNw7C5ewnMLK3lAw56KN3b3NXd22Z+
p/7/yddit10Zp12C/iLxvDCdYuuoJ4GlIDtXRj5VkB9F8w7lu8XUjzndmemvadE3UDkCiEy8uxla
wXNFhMQo6K/C+c5tTZO5xyNlIUoYZ4HFT13/cCgGDP7xbK1wLpNtmKhvDQIVhBnAdFuXmOfLu6lQ
NT3AtNzRxRRW+VQbO1ZYdc31ssuIsebTvXPOjvtrCD203TX/6vkTmnblT1If97MKwxl5WSnABnnm
VN1ExNcaKHDtTQ83limxaLNSmQ6BpnbiK1wX5RUJub6yu8wXOqZ+ACO/MFrHpznMNBEO25vi7Dzi
JiiPSPWbMZ6gzE/ZPSZ8T9ovRiUmZ84KoDjGc/QuwsGqza0J5p1+EHlR/z/E/MyHwUINgDHFuT3R
ToRBawvNs6bD+XK5zmbQ6s6StEsmXJzLk0t0WhAKtOp6uAzKzvrIx5fwUQinjXPE3BHr+wg1QezV
jroFTDVsWqz+IWr+21ZVVw7DiJGqJllW0qdSNpPakeuhYzWBmgtDDUyntdWgJbUeA/PfOnricDtO
rmZX0CMGyIZ97j4efYtwpB8MTxFKbhOXG4C+iN7JldJTi4M9zNVz/HzlMbXNh+QYC9ZT5SV72xOO
qkg7AfjojqUsrIp5L56pMHLwHw2UgT7Hj0df+OSXYRgeBh8Z1F5gXdouPebcy2VrxLFbPM2d9wh3
nFyqieR/dThnaz27JpoJzBhQuZ3eWhQ+cGMRjBoaiMTJtN2ytY6nQfPrk6sKdxt0HmGIuP3GW/fQ
n4ECMzdWRDHsl2Ejcd33Ql47/PgA8uOWT+8NZ0wyYCOwThTTcL1kQ92ng1UPpJClg8PncMynbH0h
7Q3H0POnKvCdnxGIMJVcqswX5CATMgxIVRgBEgp+x+I9dSFYBoK/EjjNZxhJPqP6YtpMD6SZKuZo
RC9Fg6/6NaaaEK9gjMLGSscx4YLVnBSdqbCkzieBwStVzA+hzyy+znUkCOLwJ9lB0kte44RekY/c
IpqFcrFqjRqq+4E9BAeD90VwonkfZ1frzv+X3enB2boOURhkDK2MYupo0ZJMxLiPxpFn1Z/G8Nxu
1d/gIWJVCgPxguJjRiRHGXHvVzF1+tM7kdGgZ3/6cRD8YQfZpQVkyuX+QKud9lcp6NpQXAgg2F8x
DGPYRUX1T3bVJxYZTCuFvOqhgcnJXuSrj45F7YDiQ1zIl/gRUMr4ZDjuFjM8TktvqcOYdyw++8P6
iz2IoTJpi+ADE+5qBzV8iTMKaJbxj1MxfIc7pCorfF3VifpJxyg0B5fgtuhjxtyDZL4k84f12GcA
84TZIRyOce4r5ArULpx5vRemrsX5IaHxYhsbtBjbC+gdiqCeC6vf4sXWr/1HZkE/wEf5tpWQKZa3
BdDfxpDtJAXcjhuNky6bU/+ysv4BjY2SqfHUVLymPoJE+GN/dJnCafB4z92IbV0B65pD5NNdM13f
U/8HeNQkrbu5m8s5r0glqjT+eZPR+MH3pnsHEGP8MWICP5RetnpE4ERgDLvfAqRoXfEbLHAv7Qjv
5YU5ARVnZ1eYXmZfE8gButharSPRFebnK15gNfKGVsRuDHFEF9syezOqdIpybsiPm9lfroqoRWeO
WtyHSwQ00DZ7uw4XbzmruXp+TNvbZ1xyEVcNrx50lvcpeJrtxIH+M5S50lblSwKDTR14xuzFh8Mv
ZF29oeqN9Em5olAIoUYjvgdPZDwS565YXkdCDR17fGTnq6uqBox3geDFkwESTCmnRPJhYEY2mcKS
VfzZ7jSGCWxY09JEKNFPSkDMWvYauVw3jPK01pQNjmVg4YPkXGcdj5wXpMtZ6iw7PTFk8qyoBoo+
zCj0+jQZBLZOjAcHpeldCueBmg+bVxRfRUOIxq+0EV/hrd/7SY27QX4KDEFNg0aubWZ4GiL0ICpN
1qGXxyHJweLeGz2o9lP1HJNkBynNIxiAlI6w+HB87H4AM6fnXh3CP4vyy2D4E3lwE/rh7S/xqCSM
E3fU5WfVDFXtdV+TFtc5JiPXiQc3jfqUQp+glIK/AXaQ497cXU4eiCf1YKDGs0n7TS/hXjH0LuJX
jfWUVLhTakc4Aeayg9hOBQlr9I/f2fWhYKCzx2NuCPWgy+dKoD8Ar7Kw5IPat/KPisl27MYLZmvX
S3SFZ/+4Yd2YKmzui4ZBdkDv3rV9bejxu2N8sIShYYe1aDvQrzQMJx1AmHV0BRFz6i8mqStIIGSZ
1ZYPpLLV6RKUEr4zWujxsfSYHBCOKCrPwKpD1IfF9q/wQbKRSzMjw5vGHOfkzhgSqKrEMVkjHpTe
+3hJ8QyOHy+3Ti3YMNroiEYrnWChl3rYTXzBBCM+P+99uAT4Eiw60JXkla6DaELe2pJxMsHsyiIB
eQh9jhqtwCRgwGdQL7GFoq9Ik1PynsMiiXDnpYsD2OHVA/gXyNd6SXrnFfMTQW+IlsRrxfd/R5Xx
Tofd/wJdn0oD1tRIh3FRycEP8g9CEXLXqX3uhg8roY3nE8ZIyiIClNFMY1AiunXaOM4na3NGs2xN
Loeh32vJM5Hg0DdxneqoYE8FoL0ea2ST6ltoyJi0KL7VfYHRBlSUYlJRDieYm6APAbAvF0xQEcmd
eMc/kLnsBArFnIXh96IiYZ5+BdwM6g8eCW5+8D92T3zgqsJXIuvsDtOiZgokFy2bWBkeK7/NMEJR
WKFA+e98PshcXExJID8amcOySNffzq6NNgQMliOJddI4Pm0msyJ6LNcYtcwj4T1tLm3DVqMESFXd
i8fw4Ox8hdYS2rof3vd05J8DedTrVlABpBd4AJq8xsUbhTtUttMRNIRqZ49cAAz++fIZZjyGHuyq
lmuQjfSyzojgoXZ9ZQqzAuXTbfcARyM8Q5TosPwGKOVi1YYVVfuk3QXDACveyihl61xk81ILvh8C
4sens9o4AxXQlM+Tgr0EFeljtWGsm/Uf8X+5qI4X8FgMwmL2qQpKUwWTt+yV1BNrazdXp6/A8uQM
vGVH+h4yazXtybDbAzC0n6ULDv9dUYQKJhhu0tZH3Y+t0Ikv5s+gCOq9wqJftW8QRGieoClbhByq
apsJI5QsVHHWrBj//akqFObJMuZ+dFQ48hrlLD+XFsGZjvSWiEu2462FNgWisexPb8Qh4ZXfFuQH
jwT/hUf0AbJBMUvJnqA6/uG3t2RWi7hZ2Z9A6KbCBKiPFgvsVuwJ+ROArPu/M37wzyVDUmaoc1iL
r8mshD4pBtPXssConttcKWhKGyln24F+qkS+3PF38xxvoYL0D7B4XtSe9YX6JiOIDc0oflUY8eCp
aD/EffavhaVCVd8HDfE54ulB/O1ASCxHuu19kZIyUcSzHDrtzUsec8YDGNUwG8hl/XXAuL7iPN/G
rVHlZwknoXvsN7ATIcrxiKMeJ2M3JmTibaNh5tMfIqRjYSA0upD1HOhxObD5Bo6Fnofvwzk7fHO3
eIdXjbQ7YIxr1C3MtkbA1fbDuLt1BK5LTa1a6xiNXNhJ+qbw+5cIW99sUvq32kPVurwU9q8BtOF1
3HvOu+V+MzYtGAV0/j43zXAU9ej23duYuxtC9Ymnf20LA1sJrMKJbQJXyiYsWOSxRjW7//afFE2G
ERgmP6zkuadJpwhOF2je9jY8ArwMrGPFaQylkw1xBB6ZM0jQWObcjMWUxmj4V+DDgYpRvCEq6MG2
8gA1GN+Lhju8MiGQ4lJ6580utDYxTNbSugaD2kY18EHsBAygT5b5goKsDCi81giYwr69y5tRVUJD
HaGjvH58hM4E3GbJzarH5YUArk6XxFPvgdf0MeJ2eVoQ2syKR4DLOa3vQ90EA0lHwyZE7nLKbOh/
5LWjlDUcysFlh1AWUl8Ls4LULLYzp5k4y8pcWxIPa7c1AjRiYJhni6HZ6sFPjxAhG9M7aLJ8XMyK
ptPRGOl9RVMH79p7fuBjw2Yxv8uUhq0R9R95OyJnekAbAJQlIFX/EF2JFrc8v7owbmIHOtCp5bm2
KN1O5ASl0JWR+wEJ3Dx1juh7UCfcjVncNKYvoc37jNwuXOEnVo7Uvl76dI5nZEu00CzDztpAIHFH
ffIL8rObDm1yuVQuUlKySqguUnn7BGcfBh4grdnvO9kQ9ouhwzaTfSChjPHWP5sSJa0ofqN08Xg7
TcSBt0DvTAvHdfbDt4JoFugON6APRX5WGLOmHEsUSZKrzeCi4bPgxOZi1jqBcRbDeloh5x68+Fek
FRxzhIEN+KFDJts/G/IC6DpwMfnETBYiPO77Fm4QLQC//lgxTnUuGoebfMH4e/Liaml5zHW4lxn/
DJntT3hhDH5RUEOYGjjv4F4ybVaB9RQKir8gMZsewLmccw1PdKfvIC1gEBtXMOvlMT98OgH3iJmG
3cbabpjs/y1UYlGKU34vQcdMIaOqlUW9ZoPzeDIc+iG9RblMTinVqox41ODzvDblW5yrMmCDwRGp
ZGIPeM/E3gD/wS0a1BQqRsNQW2xPRfwzq485eTNMZHwCEE+EERXvf3N0jLpO/34GVz2mffNywkab
IzpiJ8rM9JXAg2KkuEQFEIGJYAbXXsNhS7gupWLuP7jha9T+MezAsG9W6zaE03eYjg/31XP181Az
zsJytqsy875GQzJJYERHgMi8Nqs3YqT6wkLzK/sWdUIdlP7z/T+WzmxZVWyJol9khD36St+DiIq8
GLaAfY/69TVyn4qKe6tO1datwForc+ZswiM2wGwrw1OCM8pvsaNe+q6PxbYkjeu5Dwvy/wrEh6wF
zjK9XAyJdQLeFoXBi1Nq6HCtcGWihKi135FDEJ9WVYnxfgBcMqA2l+6t4lgrzMdgRHjTSzQLbYhM
bNlR035ur/guXKImIDpXApEJdsIUUOsFxD0iMvUOdX3T7LlDdiJwm0k9IB5xgb37NXm8VVznXbjA
gxmbRUMd73n+IZ1Phj+tN5lgjgO5TF/I4rtzKAm2BuOQOTn3o8Ez2/D3Yv+JUuKpuce+GiKe5VZg
CnITaEUAwRtmUZtGEzqh0eDh5qZSFEJJoO76atDD8IUSo0+NehE/2/G04XdYdFIBjUEUmMsQ6ebC
SoZSxN7loFWGgjsHmPl6pyYlugFuMyLbEA61WWHX+bKaeCt0dMjcsvAgaUsoC5QO7NE+OG/hUcC8
cdpjjeL6ugTy5mSGIb3XTt4UklMnQ8LAEOMkwlzCPlSM6whDh0YCcHTTsXc8YhQEDxpBB2Xemsg+
9c/vkFGt8WCMh/qKx5ZCGb78YcJ5puB2DYqF2vKJNIqdu1tFCE44IaOzdql3I2VeU0T/7Siq+Tyr
KWuhoJjNYSFTplZLUFPL00dj+ylQENwKsAKA6eXLKbThlOObq8Pz9FNHg7DzNmiJXpXJO1/YDUpD
IoEGT6/dmSDf+QkVteJ2YA/aOoZFhwkHc1MDZtKHv7Wm5HWEPDVABLTqN7TkQJWaXwH+MkS5C/xW
jCnt9uzjS58zC8ztpd5hWx1MKmqw4tMkUWdWYwQwNz88wRZO/qyVLMwZZNOpKHJZiRoNNR9GyOaY
52ZE6Sh4AJB+Jvttc9bRqngO2s6J8fdX6E7o3If6cYKL68CbdGlnURnSH1uCKlU6nmTUo6C0IL9+
82lJVlBjNMi0sFTfB92FAWIs1pjADi5q2JaEyEM01oDOBUHprofL7X0FNa8cJ+hFTvzYAh7xntjR
FFXKdQdQo54Rzau37KGXJwBdaJyfr+HXR3O/RFD8NS4Pju8PiMy8pU0oWXGa5XsC93LoP4QsfDf4
XKI9pj7z/eZL9Suu501bMrcIHw4AKDAtEygg2I7CJIHWnYzxYaIkiswYkwss08EbkjO29UBhilY4
RiPojRpBDb2P4R/kBpDDpdxB/mh0RhBiyOwp4bNq+3DAfwX009hsLgZz6vwc50w3PaQRIpaysU7h
ZxamaiwNSD6+69r2saHeojGjKyqbm6NQUoIYq0BQM3SOe3yV7ipi1lg8gThVwPxANfN0P6bUDpVw
/ZjH590BZTQXDoJFoxk8XtagMO67fqGfd8RLgYCTHtlF86P2e1qbHgMbATCkDyKwGVjV7oqBhkrq
EWUwpzg+scy1etQrSFUR3RTMWPrRBY6aeqm9O0TuIzBqyNTgPhVgbPZm3oHOZoimCJhDxjdQkIW7
M78yZ2JoYZS7rlwkiYecSVbNac7IIL7RPes+N8p4h8v9RzfuRyeUNC3eaFZO6ZKQSKWq1Ydnpwg4
M699ECY4tCAKzDyWX52pRlFSb6Nl516CZ3gh1GkOs7s5J4mXcVBTL234TfLE1k+rzp67886Yc+8P
zJopzAutYon1QDxAhh+OMf/slEX80kFtjMaXH0AnJSMFBO7j/grrE2JP3e+YMB7w+iO9cmH1/7A1
4BVfbeWW0VNAqe5nI4RjwVhf/S35cT4KJHrEksxXb2d1d7o4cGcKa08WKLRZQpYG4EJc4lnPNZh0
9FcDGrGFx8MtuDuuDPG2JOUDa8ZFvN0qmvjm6A8ZDWRMDbgY9ebO5NlCn8dQhOHMb3ro8VI45v4F
ZwUA6REL8qteL/wfhB/K0t70Vlp0M/EcC6o1/nPbq8HvH7pzJncxdz1N7oY172byyLeMPuRRqkpO
pULfbRS9W5q7oQNcywbLvrEZ2T8wXR0bf84pLVysmSSwJ9CTNmKGrTDaJsJk6hdi4D6hxH6qI2ni
RRFS4XDmlf6omwDIPrXehphXPqN2mo+1Md1GMeaIgwn0nsBuaugChKDU7thgSgdiM6mcmtjre6+T
lUGFwdlcBrt/Wq7giS8lzhEmbUvUhCIj0qmzj6hGnQK5RFTA0l7biv5nijKyyV8CBdvtPPCHKzKi
ob15Ia5Wv2ARQ4i7qgc18GsNOMVKAA9hCymYn+nYJ2jgNC3nvEh+PehpRWVSnXNiKBBNgk8XgM0e
I2pEWgpOaI/GH2gdl+VjVdBW0gFR76Oa+tq3qwtVoRq/UVwfjO8h7b3nl6FZXpKHgLL1qHVA7WMR
3PytzC9tomRe8ndvvGuQPUz+9olDVB/SlB9HyiNvMFy5b+VL3oZm8+s3ZxXSH690G/u4j7sG+g/z
KhE7JA5U0flrwRoo2K2U7ph7DTENg7N+LOSPX9t7ft3nwbsHgx7xPKiTbCHvXUu3aq8gHdyt9zGk
OLm8wCoPc5o+/KPYCaQ6OoYhB8SvNngKwY2iegMFXrYS9pc2GzUDTgg/KrSu8bDiH9pXfULfctG/
xF41wLDJE0elw0/6rd0yrB3gjDnOD7MK3TNFmXbRJ2Pa5tsKZRrfhiQsWlT9GjxZhjCGn2bZJIAZ
VArGE/xXs9b769mCTZLjAE3iVawoeldB3OOCVCPOJDkmOBWlReG9dmMaKmuyt5ftiqKPknsEff8M
MXGBqnQnajAKQ782379AvjCql0VU3wIQXWDl7h3Ef/HUHtmb89t/wsZkm4K2zm/9gTb0kztBIw+n
+pkdF2kHvB+TSHHGy3ODURh7pwwQ8ngtKfMx83Ys2ITufgkA/hdpvKbYVWsQBzYf3rHpvA3/MVT9
+VWOQ5wrp+yMRuk1iV5I4N9lpEPBO78Su0WRIvv+W1s/FgH77J3D7etTpnD+MEm+hi69qMvGrHGw
na3NZYVHFpo1TZDe4Ou9EErpu1ZDVZyDDANJXR4zMWa+v14/r+TsKTxe6o8I5K1MiFC/hB+BniE5
cjrMOC18g7KH7YkyinsW7bq0haf1Ywhu1RUyAfO3fSgj3m+0/RRMiownxNlDynOOXDrrc9zIuWLU
6TVB4W32j5wHy1PcNQ8Dm/8SLsOBRwdLUaaPFQf/IgXzKE49xqvkll9gDLBXasu+zbiNQ70TJMnx
gOke/CnViv23gYA7hCmx8M7szh8rBBZfRMN8FjItnxy5QJM28/R7snirS5nlKFqcKBfmXucVp3cX
CQrP2SkNGUTiWEWMAiiWVO7UZjYND9sd1Sk04EfK7MnmkRO6BLsm5dtueDFfbZaNwtGnoiUZ7oUB
8bmZXSatT6NXBudG2DbbFOXP7D0tNicEQMxKXgwcFD389alhY5xPu+qkNwEx4TRinvnSOruG+7b6
mP6e9VXlfaDIXE+aWROz+Ybg31KdYmQ5PegANzIDe221bBhz+B9at5dAED7pV/g6/okwPeM1pPi6
MF2+xeewxLK0RUC3/jhHzQ9uELymmZ6H+nqRJpxialQwDoJki7PlByb8B7udAWy8Iywpq5XI5VbD
ZwADx1vKwvcf2ezJKH9ocEvUw2QvVhooGjBVdeoY7xfKqHKkjffotiglKKgZddBijQ8DdQw/JuTw
bWfzNybq6NzNxy9+Q+WPJQtx4Zy/PtZBDa31Mn+KymynpBZSDx84vip8Lj5u8IQkR10tb4uYaI7k
qsBGjhFUfbdZv8wDuRQQXv4mN7hvaMwfZUNRe/AeW9YJbPykTWj4oCrMKrYbje1/dyBAUThSD695
s8Z7+t/70cCDW3Ybdu85u7GN6YQ17mnsbn1O05AJT6FpnM6UOg1Lmzxhm8NvHsbjk0nx4tMbyvD5
kVZic3B3yUl7Tq7WAXXdU1u+eQ4gJ0VnnlZ1rlbsu8Z8crrpWNzh7bdElyfPYxURrr7iWKRBRZPH
Fjcr/JgkT03bPWaky50xRQbY+R60evx13GJjSOMQ7aijOlo4JvdeKoSR+7QmJTOoxUm1AZZESRtO
zpCAYSLZ4bzd0eaA0U9GYWxXIx6NSvMhL/MZBFTncgx+jAE5I+biadjNQteF2iTkb0wE6fW5mJw8
2u44Gf32xqtl0PJPQFVp5PvWu689wa2OipwoglExsHZ2WvjbCQsA8tMnF6NjunSODHvXppCAWsRX
dt331Jho9sMDZaPXt2nF/uhzbmnzZQ8m71YeyEv8kYlL5xDvuEOPaDzmYzBYwBuDS3TMPz2i6Y8f
p+JvfCFsLNqliW/YDMv4Cjo6P2/ZtFIudjmU+tTDYA7A78hSdBFYkE5gk9LIlI4jjo2jUrsqiazh
ktqoAjFx+VjjY+C1zv4bT2LsQRiHYQe4a9oQvK/JxyLVG7CBS3JZ3TBb0ITLft+Cm1zg3T/p5rlF
bVw1VUiCXXYa4L2RzDMaHr8+y05LGDBMafgjYAwFEDelXuMmgYrhQ4byAeQeIpR6R68j3uh3MF3B
Kh7oigQd+m14FYA5ImCUY5iOD9UAL2yoNS+3HlFBgfCishDhNM9+9eJOMmkXGJFTQO2yGYPl3Thz
ry5wib3jzPFsbfxv27QL+voN2LTWcrwg28f5ALedBMvQkEnO+KDCsxPogreAVN9T3ab/pDwYazuv
gZTebANVxNCB86fedGVa1kWOKuQ6uy9XgovysKcKNeLty79tOTC4chfIfkh8emnpVH4t88zOyfLG
QVB9O6/kGNP/FFZAvMQ3WOV9EYGtzh01Dw5LyQjsWnfhg/fQ1PdPcf9ivO7eoJE9zvYHuOJm1a1J
OZzuG0n19XG3EKrq7qhVA77J4hl2z44MC+wRvMIx49rhHJi9C61OK4bpbjTegWrB5HzNxucLZ3Tj
nOzYROIdo6DuKzxE8EkXXUcCtCZwA0u3NPr94PL07gfrCjVjdYdN1uORZRroHZhED8xxd9UEvJ2w
jX7QAi3YQr5U8Fp31SBAscRlZDf+BdpS+f4bcdAcLI239dSKpybC+WvCtrXjpALRIluqq46Ru4DN
QwcyhlOX9wI/GPonsf6AqEinRYkC458ALbbF3RSS/M3+q4cpcJuejKXo+W5GBRfw5hS1eoUeYVeU
mOxlJ7q07o00aoA9KEPzU/zXw9DGujR2ODpIg/rgfzBr6EjQ/gcu6gRysH3m0ybmEeysX52DiyP+
sHbDJ6UJOF4TqYJ5ntgTl25G/L5CTnB3XLLtYhxA0xjCxwOdZ7OipO4Dm/SB/cBuzsBqD5gRcPwx
a2W3r/RhLDxOPUdWH0CbtUevpjq6zEY7PskFZICVsLF35xE31oa2DmM//2Kjgm25mk2nI1hW7HTs
EBBaETQFnkdfxQbINm8xaBhhBygo97Mejch3k0LhZiNDFQETwI0tBhbiFQTzASuqUkfrl+vTAd0J
ewGgKx8SCyyZwmIcohYyn/2QS0NYzhNJD1aeAd5kuiQeEILlnP1fQaSHjabXaLJgCG5ATkN6lYqV
71UfkmddasSO4Vs0wg7iqLH7+gNj39OmmPs893RTF14MMb/rYjDPOeskV7ok5nsOuQrkG/XWgYjp
nJ+9XUD6J2idod2Kb+4Ngjd2SWV+X7/Ni0RjaQ/Q3BRRGxJFagpYvV7wpkBlcN4fCXTOZefL57wd
3ZsLTRJlWunwy9mSIPebOXZMTBZa6V2fvucMRJBOoSBSmJtzIdCkyM5wCPXsBkipd63O+j1kAP1k
epwMbT07hES6pBjbAYPbeFQ/x9gXO6cggWUetbVzjD5UBBSIHBhJAjgO1UMYeCRR8mORQ071XsW6
/IQRsDOYb7+1uk0u2EWhO8HciSSZrB71+DCHpgX42ItFBXPX95U6RW7Fo7aBSTMBMQZ4GttHa9QP
N90A+j6N8EXFStwb2U27zBnVrhRHcRjIldbF6GMGdtQ7EYMQftcjN3XvIHMLGBf5qqRN10znjT3z
XyTLBXdIGHHqVOHyBk0jTYfgreojKMdOCp0yyGje/yJRnnPsnbsWfur5J8VPk05cgN6THSWFWv65
CkiwEJxKfO0ws3HA/yzTROxAYBt3YYXP+ZmIMTQLcNdqB6DcIwB49sHfErm6W7gJRaRjNtSDd8S/
G2dFylUJCr0/5SpWI5Tn8MqUMC53a+xoKJGvqkOMtGmWMfYj0d5MkgfepUCfLdbn3r7p8RYqW+oc
147IopOEyO9O4pRm6tRWFojFKK5y0JGRh8C4ksRgUnSU1Rdx8WNyRKv7jOqEm54w3Wsp5rHjQLVz
bsHD4KEu4GEUqJBNhmlrLz+Lz3gOISPLFXvF8AhkG5Wsk0O8EG1qcxQEpA0UfKnU/DgRlmawFA3E
JanYt6HQyXORMwJU3FREaMzUWNn4wdOqpHmVREF6bnHFnUHMZYFaN5vRCVpbLv9qaL4hLUMNNc8E
3eEgyMjM6Fq6Pf4E452UAuafc1PwrtT8kHBX+QUKwAFRqcypIcZDgDdwF5FdFaaGZNwoF1lQ5mF7
xK/oQzwzIgU01A3UpjWJQbA7fwzcHtH+gzDr++HVNedgfudOA5lc9i5uZxdj04HYwLE7O9NKCg2e
noouS1hIjZpKGhKnNJ9dpjWUV5MRvpuq0qJOqY0hGP7hrOMbfvfxHZFrWCwz00wTXEL/NLm1xeqE
QylqDxGDP/jrLyKYGkfoJEeHqgE8ijGYXq0ojIBiriL2azF+3oNUUVt5FBN4nFgHfYyM1EOLRXDN
S9uAZpGUAUuIjFYUoKheWzip68FhlrGFvxjA9davXWC+LFPPFJ+IV6wEIKtk8mwcHw7TmSU3r2VH
iHxrg2mCKglUsI0vWrK9LzTHCd4oZlMcEr57Nen81JhHa5K8ve1HMfdte92NeWYd0ltxl8LFBYzt
q2YSNwwJiLXKoPIb3nJomj3d6SIcNALGMXA2OC/6lIwNX+dW8ozyK7mgX2ZCcKom1B87uhNkZ3NM
uZFyTC8cCh5ieNkt9d+afSMv7B9Lpn3RItyHN6uT+z+rYn7CnJEP5fwcE8OQq11joekkPxE/g2Oe
wSVxaelisNqlD6G69emva50W4eTgS7V14OjV/yIofsTMYPrU1+PZya8QBFjJR0XGHH1KYL035ZdM
OaMW1+heiqHKYsQDAG+jNLgUgXxKpEdpJaTTL+0Pb0aHV/AXQ5+2ljdWqzzvZG1E70//DKBXh+nR
JAznYOAvpF4o+DbMkZixYQrY2HTl9p3guUsNOFRNTEcvVmo92LQd/rAy8y5mfbBah9rqPl999BpO
sfFMez4HEOt2elv9HbGcHnsKTHbbBXJ4Su1sz+ot1Lw2MtadB6pWZROmAwHOyya/rYFBjsqmLwNo
yVNT7Jzvdn0hQZSVfE05k7Dn5L/02johAfg0AMswl+H/6LV56reHq8nytAak48l2sNfZl+E5JYqJ
4K+VMvPHy+BvdPySZCjukLX24V0y/nJDlAuMRRiaPUho0LqSqXJ1hhmKfTn9Wl7KeX2ND7aZnser
xuw83ps1EAK/Oo1OgfNUrZfuK+7caOR+7DgcGijcQkbok6vIl4hjP4wiANr8iOkFFTYXE4sDvc1J
tDeSGnRE6+qw3inExA4kdTheuIvuRyWLqdTI+lmMkH0Owy9Vs9avJFssH1i5LCac9ln66WrI9e6O
zk7Q14iBOWjUnexF7D5KjNSKf+Ke8gJiQCr5/pxxeI4APhNCp/3sm9VSGyv8M+cr7mUPly58UphR
IVThK+DKRnAPbj3gw6JeeiNRxzqIIaP7UDtI9CxIh8U0y8z8ZPNwHUa3CX6i6Z+OKv/2TKz4xkc/
IHdj4PytMSpg9Rlz4zgMqpzzhZ0lH7j4paOezE3lwW1uCrQtphhk9T7NjWa7vwfzZYNykhKGSeiG
tZ4FGDblbBDpLbhoLB1ohX3yohCNSV8WHddmWRkLt1YyDKBQqHX0aIAg9hBmmegtHQdfiRQrCCgP
RTIVjdqu3aQRR6umTj3ETphfwH7g8GIHOuMiATjI4JPPR3Mk24UcddRJDKT1aAgeHbG/fWZOLFoB
y1k5/e2qyk8TgjnVjv9HRlxJrcZT9YGKamINQGb1QttdgbF39Wrzm++OFti91mPmpMN2g0wllEhI
H1OE0Vz6XqWWb7xGCvsd8zQxVv5q07uJaBn8Tbiwf2o4LtNo9HKnWdDh7pBKQam0asxHUzmjgoEV
YMbUNrqs5bYES+TkYPy5jX2wtWzSwwLHMwxngBPmGYCJ7J+QU+BH6niRmaTSXe5qawwaDr2a/nrX
DTcNXD1551uf6D4a1dEzsGuoh/qFNKDVcN6mNbe9Wr6DjGuhsCrMXf/Ydn/nDDtACbvSJMi3czDr
yukUJF/STPd0JP7Nvn5dC2U1I4Lql0GGwfuQt+qIa0pQgXifDFgePXWg8AWzKjmpo2I8mp4QW+Mx
zCPIII0tIOXxMnGy/XlmivEiL8bWhxwXfP15eQZBlJMGcMBuxRBkvor2NKmJ8fB6SZbqVyuP+Ysx
FDYMtBB6UO/yc8ofpkg8UVBXanWf9hqkLDXwmE3+7nfX4Amix2TmzbbEiLiYXGr8hxNjhj08+K91
QniD6hoHA9W/YUnTZUpvGbhwLLcCC0rqT+I8sp6xpaTEjeNnp2SYBDeyggjFbnb15NHXiNcKXkvl
JXJlNsw0K9nxKCsj9gacJNpuIME6KHgpJtPWmQXHPXjRwdht20buj6I+P9jILzlyxZPoiX+yJZoi
jjRehX2MiX9N+MHjlscFfkHPRCUNsfDMQi1ss6bWTlEJ3zQiRqT+yoZ4IfF3Sm8+EbUgFoKy0n+z
c9TinwB+JvJnHGBY0kRPLSSBCgj1XOgtaIyn/LfieVBvQdpniC4L68IHQkoiIwJatr+0HUqRv0AI
3BrxhLlQTTQMx1kR3Ug18N2RuAIVck7EDdsoY01pHC5h/WEBtyBEqh+fBoZMuQazcxPBlrgXTXA5
XdLqUzYCEIkS7XjRdpsXiqIcD5SITnOgO5KXlzV4NNr6YIdzp8ouGQTNLyWrWYEDq6WJlvehYkqy
RzShFndO5OivjLu/CS6zxA7wluTsO6AQ7C4Fnq7k1DaIJnJpQh9YSnVIHkvYkHGYSTFxS1dN4y89
g1LlwBIqEuxJ5NzM6Ap5xHlf9nWhrND6dExiwb4TGhiS1acsXjFaChDKU6LzcRbU7t7eaRNHfUFw
HWYlGT7I9anqELZPu1oPXIGHqlSpy3FLFpk5aBRg+t89m1B2rJ6crT9KBV5BnXLOvhwnrECCDJjH
W0SEcrXSw4gUvXmlfrcRbdFjh307xQUEm5uWcHpym/IU4UILf5naCCJ6rjSQD5d11uyuVxZX0B1x
k3JWmCdCa9bZYNt4IhOGEk+Ad44tETTuhyOhINHBXqW3CVFW4rjIfZa2nv1A8tIVGXHe/dvynykM
v5TSCWIJHZIa0T7l96dBrgdXqW2k34uGyTXWRDeODbNKhAZ0mVJNU4RKSZkELV1ckBGoJAt/W7Kl
OO8WB+Zj4mAtl+CNczS+H/Upq4dlkbIniKdYWhhtasgCPrHYVNHQcIbTYKTitCIBm9T9Oc0cxeXW
muHa3h+j4qQwJixWrWm8ydxtstQKOvKhURGcBIZABXBw02LkqL3goW9ZtXSnT0H7GUGo3fmChilF
0iUP5fa4wsuU21IBOqn0Y9vnild/xswz4fhhB+E1J4uDV0lcQFlT9OPCSotvidUMbPTvCISB2EOK
KoFcYFZUaEmk9sQ76WgupqsP+wNLLc2yj+kNqcf7bbvCY48oVDENZVSJt0GmKz59BRdVhUmywqOs
Mgr0Vnj9seWwDXWJ7Raunlz44E/DED9cQGSsb2QBYk4io4w0vRNo9NOlEz/yKilVfiYbuMy0v9qZ
VYJvRR5kPBh8KJmQNwr9tncWELlOpQZbXRbQIfwaq4MX/a46KA2WVipCZDhTLHj8CrJgoMHwKids
BgPgZKxFgNHxco7/NOwN9rmxgmLcuD4NOIrEVXI6Ke6D0An2N0lH6NdcoLf9nEkXkeDvQFAp0rT1
y2Qw68KnAP1tEAMJ/4ZhpN8ZIcQknoZ9BujAumgSSciXjkWe08PwH+67j/itaojWty8e+ExF4R/p
jaTHEBGAAUGlrlmvdY9z5AOfhoVMRce15U22ldbKy/OmX6qzu/FJYtGQwQyHmCMj7UaXT2UMKSbc
5SELDRqXt4tYc6lMl+9leDQ0mAo7cM4dFcfUh0ghjhAIkNxTLs198kusP6+xxPIZrryXS/9VMM1G
tJWv/bCfzXkBTyGPtJPMDFSQ/vLlhx/rdjaXLtyj0Gg92IWLuNYXDfNOlrViFJNtvyBeCSRPvQ84
ZaQN556v+9qnoeEfudcLnEjU8yxOxOWSoMWSFflHrJ/H4vLPf0yqSbItrPWMRYVYB96yHzKrNSyr
1J3zuIVBxilg5IyidNbrwVgx4o+iIrfCu33NiBYb39e6cCxHAsriVrimdeVXUc6fNIZutwxreISI
qRl9eBKum1Wdc//BV6pRWaokSsSC6JxGhdrl6EEE/hqxzjFASwY6aRe8KdtWxC7mOIu4oYHdzAsV
iaKVHALYTvHxbP8dfpeDfulzzq6CgsrzmAYUoZL48eKYIV6WNb8FZkowUbAxppVjMXvcVbLiiKfo
PrXYcsgd11aPUBzU6GEtYxlCu4HBtFxOKmrf2GXSi4tymJQzy2D8pwEqazxxCR+7HLP5v3K0w62K
77ZqT1JSVvnFe81Bze+YyTemgEjTg9cCOXqvnFWXquVmMZWs50Mj+cl1xn75NMHC0U8umtpYxoQc
xp1AkuyOJjuo0bNAwLWqRhIax0QiHKiZ3vZ37iQyIo2RCjKAT9J0JQnGweoLjCtthRSxRlI+NPxS
cYfSlT4z2uGQaynbrRThD6C5yjrsrSePCZpMMjtEAud38IHI0E4iUGyh4elJmoG8Jq1sugo68SBa
pfvISh5mDE+Btk9G5SqPThJdePATrgrPHHDbgTUOJbjpzB6gSOAc3NeGGmXEQlEYZcHJYNtl+9o6
nOtO0pgC1YlM8uHPfCfBGI8SjTvX4Ue0Lfyl2mwPrA9JT3AN6pYKGcXeMgzRKTe0IqTeOJso76k1
Ag5TEzhyRDMbyPwGsGzbM9bo/GoaZfylu/MPn5AScsURgjsK0lvf77k+B2FB0R9egsdWDIcXDnVW
hYOUGhOqNXDz6GX9uF73GY/5Hr1gXO5nDx0qCY8+0tv0YL+WLb22LqRGIkVnF2AbiK2DDyOa/LTw
ClOHhU2r/ZslSVdVeaiwCMMklWLXP5K1gjmU8GgekcG/mR09C3amjGv6UHsgDjQg+IdHEe3edJ7s
54oNVe2mgp38z5D0qQ4PEzF7LVdnmxGJJs4F0GDaXWSJOIkid2E2+2uP2qbBPFQQCNjC+M5GA41J
DDNX4qpPuj8fst+j172GVXqdnnzIEE8Ukf1Jf2E2PnRDVfReeHUFXGJtWy1jAe+trq76wOm1AJAd
UBgMDq8lTUbVC2+fEfojuJhNJKdsVRbMAJj+wWtLuv27bZzNIYSv7+jN0fKOiiMpW/iuTqi/oj3D
bh4ZOpSzwyyAXDDQuVGf6ogbjTaNhtbnof9ptwVs4e/DzFd7IcZy31sUSBimF/wiZfXAyq/l//A+
mg7cSBqtDp4nCs2b21MPHGgLu3d3rw0ZYAy0X1zsqilAYIO2i7TMr3vsaIMvqez2YIirHFrHiKCW
9bQdcEoymIBCgmBEzlaUfVBnyWMldskZwSxCBRgtkgLfcRpqNIHX2kUVpBibJufvp2EyahE/wxzF
AtMAHG79497A/ksO/A9txBvgC3ENmQQmpj0NCpG8krIvCKaDPhg/vG9sjqQAxPHotmQ94LuPm85C
IpNpx1aCXisz2u1VlDd39EBpi8eYHpZZzIAuuk2Sr0PNQ8me50RMUb8eFJ3gtS+81YFGLY3fOYnF
2VVg4QUyrJbTNzrYHmgevtQdB97f46fz7dBKYu/F+ma1AA4mR9JcAedpVSgH+tprtNqPkcH+WH2s
LnjmUcT6xWDfKvu24v+Q2uyJRwct40OYt77ZwDi856dnUAWzMetiShX9fjRdOIkaV5PHpaXuqet7
ZvvG5/7AXNAolO76V8ZX7PcUQbsOik5vOioimxubeYvRIMhwCtaOoNf4sW6myllmSDkG7ZwTEs2D
RWXOm/rSgvW3vzq+D/Ma8SJu5ODsbCgHqSM5p97xUY++A+J4xmDUbS2iyU1P2y0MGpXzBcRLy99M
BAgbF5QJAqUaNWRecMNVU3ciQOytNHwYkTKtuRk36mQ9Sj+bq7nnlzM0HahJBDjDIyX14edmMMMY
Gkd2Q79TmTh7jph78W64WtIPllLxlus/ydz+JQGgcigR2rHnR6kn6WJyOlEgaXHD7VPa44+UZ5Tz
OMN7XkClS4t5YvughBqGrFROWKA/UEx2fkd1oJAq+azSrESO/xaIr5Igb5g2I6DejnZ4GDWVF42I
oOPvNg81nY4MFV+SfvuhRr1fqV85TNBVsYB0kzM0yoodrRuNz20rpw3mpMixaTf2bVCU5BH2/Icq
CcHU+EJcornZm6CCpveTODlatqUcez1/xcCvYPN9e/eZ9BZAfYCEyE+HgTKm74Fz56OREJXuBmaP
whwV0d2oGxAqRfcIBr4Z6ptOyvhl128yu66ZjmxuNuSEcX+GiGtke4cdz+fVJ30dT9V6y8eIAu9u
ZjrdJixXonbPMhn1QIGo9N1A32y+vBN8mrv1tb/qptyOkAuxTpQIUOYQMomJmh0LnHqfgmZrvRVa
Aj0AmjgxkEPR8VfekN+iwnhtU9ITkqlN0UzXdgMbILQ+MzTUHuCYWBnFm02HOS0tRfTlqgx5A+bR
2DFZcC2OI2GooizVGDFliD2ib9hnc+Wphy97sac7yJVcCDAlxh1+zmLyZGKw2SFJgtpzzoWgUwOY
MCThzD147zGoKbNsg9fY/YTEP+371qcbPpzIwhdtwkuegdh1SGwIrQtT6p7Ho0x/dHZY+MFByCdY
PmKU9KdDaaQgMi/3J17y/BZSJ0dMR4NA9qVsCqZWwITgnQg4wPR3wX0Pch2Fuw0drOHId0ONyK/H
qfLNtFpeQegmWrgejBvYDXz4HlQuDaK8ixsdoFCePx2wnNUNmI99+CHkYTYBdmKkisO9AddEHcZ3
ti+yEoY2PRMo6E9vVWrWMKdMUq6BbvOBPNmeI3o4xj0rNmfIHZAommL04QHa7nPYS0YjLiD0fBn0
Z/mHqcaVzzE00juF+seWZudqD3wL4uIMCxziDhPrtCV5jg2zdTNY3Cx2i7qIAkyMDdCVuFdKGFCX
s5/rMABYsFb7ThPJSqI9Ffz4SvQwFbVjphcLsw0pTFLBBho8WqL1YcXTIyTFE1Nxg1dFQd5FUcys
iyIcAzMEg+rHM6P6pPMFj36GplpI110DEEWTUThQR/rdrBPprfD/DYYAJQzvkNozE+eamOkTHkLM
51FsIPPwT1fURV7Zzx9HfSo/CIr79nO4vqW6+v5DZBfqj6EZ+i/m4XTNOF7M2VXAH67+B8AFe4iS
W8G0ZiDliDrNjo5ktoBXUy4wc2lbxd3c3xxgVK//4czEUR1AiaHKoqd6ZICen25PqARnmm6oS2xJ
pAGvxazxCkNSq9pW/hgweuzu2gONx+24udFsgQj91OMYJALzwBwk/EgVF5dDu/cbt5dgCNpthHW0
ori30cl4wgkG62bLOgVWu2ER3+w8wPz22cl1sDd31u1N3O8wP3nRHAHTvW1qe0P6+LP5HH82kASe
aPUBn5hdMJ/RnGp06qrJv9E3LirAJh3GSep+/J6pLWk+FzGcX5okusO0ZmOpfhxuyNhnPESkJvS5
S005wMAOUFoDAFGsfUgM0A74BFpp1DZWA3kAot9fkwMsVdjso427HYjN99TTbPhM6j6HqTWaXkCX
2c1qg+elUmu6nAHziy73lOokC36L6MS0t60HrUyOQdWhhbzzqCOVp3ZMnt6WcgRA58gB1VLpKrBG
toQO0gLFCL48Y9x8cyUQQkrvxnAIeAJ8oycrFQ4z411G/zlR7pxxNFBdPMNmXZ3eMUkqmBt1goM9
7RLleNthUMBhq1cWv6oL12GncCAuh2p/1542l1KhMKzSD9YaWEFWo4Cvr205UM0UtPWMQpfv6AzJ
L4TdzUmXJHTNZMGzGBjNmcBtP7J/bZqhh/ZkogNGd5sI+rq9QQMgwoUUAjoYjISGkM+RSYKzqljL
XO2+Lu0HNIPgwK3ODx4OvCQudA3SEi3lrw36INgwjH0yUcAzlvP3VOizSt6YxrRJwCSMfypXdWbW
HBOAAvg0gzHVNIdo1OkcJp2hweAU6zRQ3RY0PCGOdn0XyVI3Y8NRgs+II1YxFvDHVWiLcGBfZElK
1z8A0+7qDU25GhfMjeipBedSfvp/LJ1bk6pYEoV/ERGiKPLKHRFRxOuLUVgevCsCIv76+bJ64sRM
n662FGHv3Jkr11oJcE3288FR9SWhmKaJhzUkhzWPN+lN9pecYZA+qR7x9em6DA1mIpi9fSKG4rv2
VrAbG9CMVLlBaWDtG5OHdwERPSW0bfkgceWkTua+TW/EHsRVB56r9PuaKPhIExNw4rBjKOZ9E1M0
J1205LkJ/EdaJdg5pF6cKlnidhL0GPNF65Qm8M928KOYA4inkkUvd5Y9uuyxsYINhRcjsYh+/ejc
BU64YEDu6y8vBVsxj5B6sd/E9NHgWUkMOFYWPgV8YwplF0b426c3bk+xTFvMRw7x27AGNqq36WUh
xBhAE9rP5AwSfTsDc7C8+b2hSUpPc+4khBF2DWcQyQV9TWrQQaCUgBg+ME8OYVH41Fd7Szq760If
hl15w+piRv6GHbs1OLwaOopqCLrGZUyT6ZP18vNGo61THjhjDPHYcVoTpDvN7rEGFOuSW0+FnVhG
MVEkfiRyYqzDz7RHAKBhIldCn5lCzBUJT0hAhyc2EiS2AC7uuR0Llw1IHb/kQFHUOzLykvcAVi09
Q8UzAl/cpGauJj+r2TvcKuXLPyk+aBx0rOs0E39/+hrsCv7gsB6sRSwdXRGaHs/cJ7qXx8ak2R6F
JGBCZhHs7ZepA2LkxvkP3t0y+wDdDuG9IpRAjtDd7CQNE3V1AycYMCTlLQ0mLOccyArcpWZy8bsO
jF5P69tiEdcfeLsluQyp9vZNDztRHBYN7WIfJF2g5qTvSMV+DCdwqwVLUccBFhvO1YQLUaJByiQL
ve7p6XqJeP4J8sdyXP6MASA9oC4YBM8p5Uyghh+Ccdo5XO1y8bBuhAgIPhDSWTzw48cni/Cd9sJr
1wIm4efC6is1MwU19BDzOujWDEuIEtxnUrhvwIsJcbApjETb9HVgPmzEfvDOM/kVbm9wm3H8XwSD
IxAeNJSyZwbmsE82X9YsjVo475tRk1YWFn4e7a8kfcxoY1vUXi7H1hgqpj7CsI8pHlPhYqW0C04+
YRd4CKAYl4o04zEeQPKSPfPAxuaU0vs6TwEToXTFg5EbnOOkAs2DCsgdYtCZ6QlayH+EYJIaLxui
R+oS9sZOd8ys1oMJK4rJBTLWcEtVIGGEzU0HMGHvuzF8RDIHhdFtOKuYsNKqgGqIlwGMPjjlTgwt
A/OmIUgCdLfvrslT4ZRFDLQyE9fNInKjrQt9R6A5zFdZTNEJJSTEIu67nD/kq5Qo++32BYmZnUBr
bfB7CODFVFNaUZIo4ycYxZxIUjMC9kkXntM7syO7h5JsSSFAXsNob2tnJ1N9cZBozR3H3O2sm9Nm
TduTMHV7U0+U2/7qaF841enKEga3Udcjm9KczC0Biod2IppRUrsAAhcBFQ/gVE7NZsIn5LOkZA4y
UFQaQCXwOPPpiQC0Ht0ECj6DNpfo2jm0uEUuNjxsXikP7tRqriuzVg6JOjkwH0ghoUu0syfQWLH2
PLcTAejALoEiQJOIA/78VyaOrtRif+SOv6wRvnrgN2aoRYhPBAag+GV5JixSfHKZZif55MPyvl7r
mgEzwoD+ACzXMTBP2oq7zIkVLrnAA8jGdNfDhb3ma3wCcmp2QE83qbsZxODC6Vo3VviLeT/0T6kr
6edtCdvbrKCno2aUhxA/x8zZS4a/SaAz6IlqxYT1T06OquLfr0/ubzNSBU9dpCkozkWpSPONDEuu
gVuc6OxsuMXe/Wds3v3kwL1mvpk24nR4jChkwZ5v8BVBF1+cCIpVsfw93TKR2282pb1RPLQ1LFQ0
4QyglhTkbPe4o5ZYQB8tgj2rZ04/n04JRb217URrI13acLcBgmAaUGnKDEf09ldSbWIQ952WnPOW
dE/eKbcUJWTgtZv90T5Afv7WLmpIQdzD3g6BilVpZJS0P5zn38Vwcr/mkBsfszTAyAeYN1G3YyNS
ZpsOwhq0bKhP+HZfHOvWzir38jf8SnJKnoknzWd64Tgb0x7YOCMF9HICbZr0oXanlwZQ9OUPleAw
IAF9rJPkPOdOHmO3YqLJxyfP5UBzrqhKrVdYNsDXHq0Kjh86bCTOxAmiS+N+rE2JMzpyXev6j1lW
aQdYfDWuls5rgpemSMu0dU2xYJWQjOeAwUyYhJRiPepIfYVGyy7oNJZOvhWyZOifW+8sH/VlKoqQ
OwL9HqR53+boZtE5/excMWEIsjVJ0ZbcJde4MsfoBS256h05YfD23xmQTquA1NOnL61H9HpD6G2I
yyxNbuWT0xrDLb7LKbcg45Wt1weBJ+uD0iEfgtsRHIIuRL3JHQ+BByPhRy/D1VHIo7p8YxIyGnTd
/svbXbzLJyIzqmGzlt417l547heGidD20RY8/f4XH5SHVfP8cQfSLt4OyhPKRKwNGqdXh3f+Qhpc
jHjSHdAiZdYwMWZIu1bvTu/KbGDde/bn6+LrlZ1081zPeRUzLOkhud+3Ncyt4rh604w8jwZgvuaJ
Wvo3x72fg7/nahc70zvwwLFXt8rkNQgq5n0Mk+strpr1c/j7fW2aIjxfXD5l8PAKpMsvRztkLSpT
p2LwpEYZ0/tMedGthbEMJxuHyKQFsdwx4OUU3YwQDPeOlGaAP9R8uMw7Dv/2zaf85WFYQ0YOK5NL
7nbeSQfCWx4Ww7CkeYvzf7B9Dpwujn9P6EhY0xOfX3a/CYvrvOzODPM8lWlBULTX7QweKbv9EEg/
GCwMsls13hICGPgScVjHbESGpPhColaoAG6UJZwICo1OYkDGeQ36/jslpiXwvCiHkZwTq/VVw+59
BVJcRICnT4xnAH7P0Cu3EmX+wmIaBDqx4Q/vo04QfgHp0D99r4P58j+QCShNwmkIq/HbpvwDXFqG
+PThcCdczQja/jONhz8cvpTv5FUJjb/2d9oB7CdPwFlTjkAhGD8G9imEe8GzhIEvHNkMKzjoTtnd
bQuYc5rD+vgMI2zctQ8P1jPqUYu8vyh/77+n3NUraUIPQe+eCE8Mj2KXNzBMtfaU/bb7+r0r8YUh
u34vz55Hr2OwLHZfq/7Yt4oepHfcwEaLhsXyXD4x60Zxp68VuJwYTkVFbzMcYFpXBjz+imqCkIfH
3nlcPqbtK1vrpKMK4cF9wjhDa8wcCx+yzowSPiLcrfvzE6oOmYLRhTZcAYKhmEawrjtoatoMvvEG
rTB96l/YVlSSAiRk7/juDpeAofUSfKRrlv/eexoOWya4oNZcImKyIuZ/UgR/HdJURoAKjbOLas3r
vFx66khsmNPxT/jFj5YcgGMKggoNSBoilCFZPaMcpLcMSrLIINLHCW5nrFRYhphbUfhLwsFENhnk
MCzhPZDjUBdBYErJOw+Enf2OpMB48BDVt5tL1AmusYsnq3XPyM6IW8yYqqBN3YoxD7TvxhE9kmbp
4mMHXGqQX35Xwf1NqB0G3ceiC71YgN1jTJW4PdsaYnKiuUGPQcoSwjQhvrafWBYQRy2Vw4x6iVGM
T/c6iPuV2TYOZUBnkUHxq7efIeW3rayYaTXJWTN80/h4Z14F3HGva8WX8A655AuJg95hDCt9Gw1/
7u5tC0Cl6hR75PVUVOln3l8JufQMM4dfip/zCrWmWZHalkVYkBCzaJkoDN1Dhq/TtIgH//pA/pGM
7IhgHoGQgpdeZuc5b/fg+G8nEdgcjYMj5R49/6Ig/tcLbtIRtx3zmZNwFZAdvmAS79qjGUljEvC4
j2CKuK52KCun2WNC2wnd28477tC9j195qF/GjTgj++3NPkH+FBVYSEk7SJrntOrBTcRJCvmKQetG
RnS+YF6gXBESdaokDC2zYhf7Menl6AXJYXdL90GkwY/w23HPzJ7JbUza/4G5rtcqSoL0g/PGUlu+
g1sC3+lon8kbZY4ShMC4N38wyZSlORKCcWOpc8Drf034u7MeEL9xbgOrQYTyB/pTU7K2952nVaAN
8c6C47VWxOaqFUQ2uikTNtZgXDSEMGKBb7JuRzBaV9ICg4RidQRV67uKEQwsalaSGamtG6xqzSy7
T2vAgsm7a2/XO1y3SL0k+4tyLi+SnjSM71SFEL1WYp2LH0Qg7FU0+xf+Gj6pYvT4gaGF6yZTKX5w
sgHPNX+XS5i+nRfpdYUwAYOhWSuKwtnvn3xKGvokTDT9obSoV8rQbUy1iMMCY3PJ49YymEoUSNUY
lRDIOJmkgd7GRZbMRuWXoDJuoyxwPxQj7CQaN8RLVj1LDGm/wBMy2R1nbYY45FSMFH0BgFoWF0nf
Be0of7Tn9HWjPwyP1Ko+lMa0FyDCIAAA/XyLFIn5iYz2Zc/xthkqk4sQ3raZ8H7bxRnaIvzhFP5t
kLlRTbXPlASgZVeGeMFmvMaP/04cppSDrPDG+nzNXGKOlY5DMn1iGixzTPpsdRVcjzqxI7M7yeBv
sAJ6YXrDeYRqL0MikaLlcY2wXmQNBHspFUnFQJKTXkYvrvWCiw8g8o+tAoTjJsNNkjKUQECPxBv8
8i5uysg5vgqgRwz5PLnorH7o+bIuumyrjGecAFYcWA/G3mBTsuql0BHYY6e6j8f4BGwj8Fq5hZ9A
WwpQ5mCU5j07AG/I4A0eRIdtvgu8/dSBDoOTteDVMECc01aFmBVT/iXDMZlYz0Z+GQv8gN7qhxbP
lelf4IAMs/ujCdKdke4niw0R2UzWZOtQG1J572ztCQopoiRBFqMLJ7JzKiY1yttTVE7o6g2jb9DT
OE3cp+49NIhhBJKYI1awVQIloGAfBy736Lb4mCkeiW/fYbr1FZfhzaJ1EXAvChoaN/d9YDYHrgNj
D7ub8hS2vytlocU42NyHjMxxAY7QL4rrMM8LWHkoTTlWpJXICpHi6sjd61tBQEEDBPNxIwb3nUxG
lATJKwwoo3gZNuFPH89vht0744OReHB9DgCxpDBCxSG7YCg2JRKl+gk5KksFAIaDP4BUxPdJTo55
qEbT/3+9P856/cPrYScBtGmm4FUil+hsIbi7jRdjQfcbwwq7x/2dDfGIZiFv02ttcnDQOKqgMcbR
5gTcIBAgjgSd5JW63LqtSXqQQbFf0Q8F3gs64QTIA4vQ5MroFxIUdxv144jMDAwGJAOA1eUxrQsH
UilJdhUmDDD32Iq1MFG33X9XWkNR2J+TFJHbpxePm0dtDATGhuXdUOP8ZV18ZWowoCxACx0N1F9Q
RAMYwq5DYUUyD2sWOcnXZgLj9jQhekcc7S8qMIg+cgQxRS96pltuXIVyXWGS7QdZ+6RL4QS8psFV
STg2/XxEfQaVEamD+57SpRjBC1tQNzfspu9kOqYOh3XWpWl6hs1AE2dQ+NRzZ3N/xFMYLTaP6DH7
y9R0P2AIMOc/O4ZaH80Y8m3zr7mkrXz7l0ER0fAf3QouTko0DvQgKLcxkKkHrWtoygQIx1uB8LC+
4vpj9fwMQRo95RFKn0EE/5zWHOGR+N41Y+mEMQiYMg3ajeONT1OAYC32phpga35A3zN8AAUww7MH
tYkaLGWf/bUL+ibzpwjuJccew83POEqkbwaGH1Ssc0yk7Aa78U/QCYMB1xlOpvMvuSJtxjUt+aEX
sUGpvr4JTidATEH8+uVq2oiyrLCyIskkW+1lbELF9LwvxWJMBBCCbXoa0Cm700oAJoGdZSeHzwyA
h9HrWQz6bB76wKg8Gwj+hJlDKomWLG6Q1diVPrUkGWmSGOzF42rn332FcCrQCl2Nl41Czy4izA7t
0i2JkOg4anr2HK2OTsT9yDgtQpJuXUZVAIOI5mPXw57Yx+cM1SCpkKt5Mr8aEH3y8Ssfe9tR48Ew
9Yej4idP2n9GPJi5xtV6DJifep3u/l2Sy+S7Po8xqk6VsTK+ZQ8xGmBDeNeo8I/j70abvWxm03ra
KPeNuMOAvFuAl5zfR6OJ5MkAGOlK3rpliI13dTm5JzjMWs8xVSgjce8URzrjIwdeDXnkag9weUZ6
bR1lxjj+lPMe9512Ccq3Lv/EYNKJ6Cq4uvfmt7+hzoxb0T/BGsC0w4a0BYErZ+jI1+Fp5BxNZ/sF
MkqxZ3+Yu4nV8b8aUXKeqHaDsuMkbl+4KwPbOv8WLy6/6zD115zKhKxVHfwYDIXKnbv4Do61RR3d
OMJ7nI8qTbmzq4Z6mM8Mq7K64WZo98g4P/7H50AE2O3BEuaop1MGkXqpx52W/LpCeuTotv+hmsG9
ZXr61wu6nkLfasLUTvcKmviy1eC07KC0vUqBePYNwOanN/C6zmmmOJTJzG0fjp6cjtf5J3x4rfNx
8aCkSy5lBu6r4W37mVd82QgGBh1bRKMUnT1KhQDNNUl3HhwE/8GlBecLRLPsLyHJqIC3SF34ctW4
YjEhImLHAnedyMea0WW54xrA3Gmg++h5YOtP3/4rVPn+MiX662EIZucj1m2oACMDCrDyTjOAPV5u
QvRjCix8AYiRWERwzKuUFhKa4CvTtuCExX/lwkQrGPkem9yuOD07AOT7D6e7QXShD8SoJktaSlDK
bDipfh8KpZxWwNj8HI886X56XuVwznRZGQqH25DfynlnFc/lB+/8CQmGXu5tBjaGRkFJjXEZlTDr
7oDxXMvQ+9rvUAUWenjQhUPo16MGpLJ2kMbxPh1LEjwyeq7w5lx8bdaFoHXz9rJSVP/qMnHAMtif
4I4y/NYCWGWmra3zmp77EvXZY1KNi8nwn2FdxkzJDGr3BFeypNJQQ8PSF8fJIyjGLVZNXGH8CGr+
vnouzcsUHx63h4CU10OCntxZvTk2y2SpluE9mIbEHXKe3tnDGcC8ePBWW7tavCAi96PvSJzWcAOz
+kRmIs1kDtPB0uO3u+zjvn0fPT09uME6YC4XXguFPbCdHsI6QDUHs++Qz7LxbrLFgYHmuNVxW/uI
p4Hh3QI4xo4++46MSItPwYfpJqKnzPmjehUY46h2xf56n2a0KGx5vmBiTFVg7dGjqu0fJle6G24I
f0Z4tiw2cH350/CcSzcP8F/gFtV8NjmrbVjn+Eg84eGRGois/MzTEJztbO97PqM5WVy5TAZaUcnS
Y2bbUONjG9aBX03rkIYLWBC23SyJnENUfpVaExS1tBf7Hw1IPHlYNN3o2hRwyIBaSLDsHZ/CfbWm
iplWHMAWfgMOL+b2f60DkliAF6zFCcirn1Hrti69TXNVeCXDm5d94vmVN3xbBxBwCmeie0kBTzuK
jaGwpCtnVfKdMLemyuQGFUAEpGPWlBDIA3s5SUFpDEX89nefpnA1sLAhh4O6WuCTZPCd+TAPyRi3
RIQ/pTPgm9JGRCHWM5cfF0milfbjayAzHiFG2+saAk4J80LjE2TjAjrzi1LVQoLibQCDbanQGn66
DrvunGKN1JKeO+A6/7Xw7jYWmu5uevEGbPkuqvCnM5wzUAJuo6g/Ss68C7eqIZCceY4CBu9PEU2m
aWlfl+dlg70lNQRGwl83d2jAA9DZaUxcpyEfeFB+7SwdwvamlfByfngiHcIEilLoIRfWM1NiGzyn
/paI2CQtOqwFhbfc2XvoMOaUZ2AdhixZEh4OmPEPg/QOlbm/kAPCWSQ0/72W7hz7anUhPeOTZUTy
6b/v+rUzOUzwxDPhS2/mIgmTtctolv2BMEX2IxXHRxiP8GP4C9UbkLBsUxWlgLyZwipvWL83ewr6
gaEVzHrzBxY+f/1wdwQv49eYQkcNiXqMT98R3Rm0CabEiEGWlhSdSEm/YBq8pcYviUXmAFyYChmQ
jufBJ3lUeifn7YuVK5kB2IjGBpCzS0o4BiTyENgocJVoJjoyKxY7W2IP63B0i1QCqQh8C3oosFLg
glB7HV2AELPx8tEuqFhsBnGGk4ULeGJkDfht7YVn9MIhmT4cS0xu0B7T1p9/DHL5++I3t2H7qdYj
qJzPqBrl424wTPuTXqL1KMF26Svc/XYUlDLGhAryzDbwL9Et+oZqaN62qk/ZMSs8HsLoCUpTLnoM
TR+Vi6Zx6sUTwsMrbqPHqI2esO6ICQT1u9sPSw/HhjAPMaNOLv47eKW3JPefKZnIpA+R6D1+B6ov
/dDdtFoNqEE3l0if5Is+9PH7ajd+hZ2pNlVIJrojsSSihLGmuNiZi4vHMcLxVXsFrTV5jEwOCI2J
jIm52hwztMrN7I/nxGF3I1AZLDaOM4ERhqyIG6mwaA7ZKVAhWuuXtcnqPVmS2NAGo2vL8DvIIheP
4hM2KIe23bOzk7PfiDgYmi+Rf66ww7uO6LVaZwm3hcdWcgcECHgB/QCT8wnyxsgNBBRg+kVWeJyp
XMDAOqAW3v9gvsP1/7wYCMelAWgSalGW2ScfuRvnGgQTrp+EtY0g3HH8NDxoiFH82pm8jVKtY49l
yaYHKXLEC4djXqCNi3BVvM2efIDCEshzifkGxiWy8cAY8ehiZS1YifwSQw641HHJiaPzArAl/qB7
mm33bzOTBU7lSIiiEObau6wxUmr0mRKBBXRgSx8OqWCUb1ba6GiOeW6uLAcNbxWxZJGQRh0jlrR7
hiP9MU2oHrURmykgneZGU6XQYPoLCSKh42Y37FiyIBrh/gffRDlFa9ImWut0RGUnFaQGx18+B/W7
ziu+jmoxZ661L/ilSSCHP8XBQulDidyJmWd1I5ds4+78uKrCE8nIgEiGYGxWe+SVPrQXr8+6kvV0
d/XVANka/uz4zTOJHZ9WEjp22pAnImmOsBdilMxUrKr9qwQXru/E4IZcJjnwvVHP2gWMBqLA6E8r
NrpC/JNotRudIt3BatP8wUhxjUqSBM7Focclr+du0zN0WH887KMDdAtBMJSjUPPOACYSyTekjEhe
2RxUewR498iKKiKN1fPiGRW8CywGd7jZ8YA5dN/u0GJKr/lytQkFikMfjxiCNbN9YSYN9TlL/mMN
XX0yDJ7+lWRon5VOD/RdgUtZEMwGDJRFRMFBR4Bj5b3DzqZaHS9WD+k88fk4MkqhxLSc8nEvKxc6
mWHM/9HzqomgLEfrypx1syUEa2aXekyAbJqK1HZslo7dLIQH8mH2mFN+rAu9L63x+6sOqxwu3WBC
A7pwACVOTtvnZD09LYXDTeGvXWzhwBnek0Hfbg0VM/bN9T7rXZCJ7BBCiKjWyMft1xvUF/cb3G5h
DvHfaCa9en5isZzWb4BjfUc7zX1cA2VH0ssba6fD/RnsLvazmTRFcjboZ9XzNgJN+3oIDYZ5oGSv
jp1/Z9o7dnU92n1HzW58oxS7hnfsFD7+8Js2k/pJQsDsDCazWi/qR3K0Y9rbuZ2Sdl4jnSwDIn+e
XgfLAY6gr9/d1X/tgvN7VA/c23t8PtnNbTRQA6XYXH/VrmkwlKOYFMpEPTr92mvuTu5fQavbUBu4
FWlEl4nuIZi1Kmdpuy233xRp1VWz1JzjiJZTCEGtjSg7ejQ17S8bt8/Zp/edergeUl6p8dcur/4l
4d3c5hIMOsHjyZC3yYu+an13HipQkBLTzEHMRX1Fv+QZvLScfmWwQ6T+nffdc4c5M5QS3NvjM26c
23B91hO1DfV69ITSr8QwfK7kYIZ3rfwh7mNmdWGHHO+uWnr0KFssUxsC1XVR9kZf+1Wm293Q6hY4
HevrSp32+gcVwUMBWn9F+3/5EOles0ufeuXecZruyChmg8eko3plN+29gm8XhOK6G6mKezXiSnGr
3KkrWL2fdQdG0jt4Mr8WyfO/L+QoFq7ZhVp8xNsZ4zPC6sMT51r84uEieQtoWHYPXz/sLgRvXIdP
2/YJM9gbM2yVXq1V4qJojebzXyX9LZwlynufIi5+pX2SN9OlGwq1hdwLAyl3BmV4MfcBvxHgkmKg
pw6ht77WysCXSRKSVZa0vuCqxmtmR0DHAsmKsIIJe2Yofsx8KBzsBBDaBxsKifQC0wIZq/EayJgD
YnqlJwoawsyRRXDxAqRgYSx+SAjExRsoil2BpM97YrF/YnCLeRnhAoIQJ2LqkwHU9rJ/bUoD/A0e
ztr+HG1IFEc8w6wZPmh0J2336fIUUZABstIHqLk18DVpVzRkwmKoQ+69vqP0eLmzXo+fLYeLMMJq
KTB3vieZP3gjmtjG6x7arbBGEk8zPQyxHbJGmDAp8DgGSFPAxAgnItwvpM1xT8UpCVCTV7orDqME
XpSdda2nOKdc4J2vHh8yeLBnzIP4j6CEaMMUK8GS4Puy9kBvoEUFRE9CkLRLydl+ts2EtPI2WfJk
8eyfzzpbagno8zSBi5GATNx8inA6tNvX5roB4Zcb/tfFgXXiwO67pyJQA1/SMKOCHgSPBOCKzdhz
gfol29dmAKHzCBrtWhjW0LVj1PqS5bezJSJisE9HJBd7WBMk+nQBdzb6NKPjHAC8clg+0BVj2oBb
xDThlrPIDboaJ/6X9jA3iqP5tubDafYBsFICF9aahiNyPINPv09x5jpDlgrpz4B7hGs4fkKGQtkQ
2S7Yuws/T3C03HusZax1Mu3DQVNmq4GpLFZXU8YcgtwoSy3de1o83nSxwd/5z5uJNG3cnzB0EtEs
ua06w9EVq3CyMKGxDeeQ46aQFL1uhiu0iWewwymOPpUEoplbk/Pd2c29VTudwuzQ+sgLILczWft+
g4arMijEKh6gBsCewBBv9yXkwuAiq5Y8o3NGOIx7PtgqhSGtx5Qfao31rkFUdxvWgBze0J8xPW3M
KiOIMHGEDuD7a+OnA6ytU5gKfeY0g+HJqYuKuVItCGDcdFN4qC+VNAhk1FF4qaSgKH2c14vGDadg
vXj0mSHkATpf3f8faSZsfnqpbdux4ELAo+Okb2AsWMWNluAnus2UKrzPr2dX+Y6fMQhSqivWS7HJ
AiE8OzjbUDe+nFdLlC1c2vb8GO2RBq5QOB/484CmsCVQsp2yjhr0jYCGnWbdCwjNt9EO2bDZe1vb
83V8GobXzeDn/XLq5LwpT9G2RkOK0OZ+pIbR31Zx8hVK6J8+5sEZ7/HceVo+6ypzlYGbdg+igBGU
udt9kuHf1UmH3qKpH5374Fep1zACGupls6f7lIv/DPyonlJknuBb6z2qbB0phgx5exxhoqLZqN3f
c9TAkDYh4uZu+IufjtqzNDFSQiYWfSEgnMIHsZMBP+yJL92fHpRRCBvArEEGD5TmNg+pNGXsh9KC
GhXSNYrQ1cGFthoZlvIcR7QwMujlQP5/C2I7bGGOQX91gaLLG9qbjDJu6yI7IuMeTssP++3SpQoL
picSYGdcd83V8d/0IAPhvzvwNpYdUCOEenapKvkPpE6JM2nK4Pga4DUPLqNz3P2kwwYGVn2d3gqX
5KT7HUHrucQnzIGLn9pDMKCaT/SGV+RtHQz/Df+G1g+PsGOq7hDAwprdQ9npOn3MNS9G+KiW5zo4
DpbGa/McUufX+/ZjKycwGTU2iphEwmDV4sz7Tqrv/Fnag2fIWf3Fvd7p4kCucwihw+8uh1qak94W
8Xvcc9+9p6PWozv/xm4rJmVvVlEuDf38GV7f3o6j1zr28aJVmS5TrU8FBbH7PiU0qYJzSnQ8Jf1b
aWnFUoPcsVbmu+hMT2T+3j+WomBEY0Ddg1YET6joSQjeRX18ua6+wiiv1iyX6yG+e7ZG/S09Bbqr
Z0FFBrN6h7ovKpfQjpcQJ+DzpLRZ3vvKDqtNZ1JttKh6Rk8jKvsho2ZQoNCKqP+ha2YQimpDFnzX
3gDRPgCMDktQzYBUe3ZLVu18fvvjDz+vAtKLok5EICMGWDol/IAwArVrJourmWQX6D7iBfQ3BvGB
5rKCKgTBkDFfInSibcSpSPfxvGpHa0MkOFvKpR05lAOLRFgo9DooGujKCqeIQxWRx6w3h4No2V+X
tUnfWKBaH84n2uKMtO1Mm8sQ6IHebX/CCU0nlq0OyRkTAQqLVZJK9YQqWglTSZBZ+q70oIUAK6rP
94rAMO8NIbfxAAj8Q29d03h42+e0Gj8BAtd9KgjCCSOMkQaBHBW8qpzEt6eV0WdNpGEqSoue3yca
0pzr0PmULgrdAbodLyazHNoJnVmNnUDaQLE34wTmKZBXAH6NlnrXwo/pMqHn04wimtnraLdYdkb/
QQFdMZSqHXIFmL3NGPwe9doV65I+8tcZVASWDg0TYaGKUkX3oeB+bYPhsU6GaWMc7WatxXwEWDms
x20WU1SARfjyXfp7nTjSqIDFjz44XC8mZVmSGAmbJO5gCbMpeClnY9XltIfBtclElyV2Bb0dGGSQ
UqUwfkEOFoZrsYjExOW/W/6BHsN2By5BpkvZABQCCkDJ1y5f8KVQu8lnXOGGAd9TqMOHOmvWUWRG
Cj4CGVmHCIoyI4yzKoXZG/dWnFWYJ1qXAxCMqWdixNYF1IrjCysTFFfYDiQWIF0oibacVfDOyHa2
5Q9d/FEHrDWia2W2P2zk+sv8TmIv3j8DM8p/luvdAYMPorMuSkuo8xO+LO3LT1gwgoKup72Hdjnf
D5npKker5B4n1hoFJQcCda0YiWiMyYOlhq8ZhqAYwtPrr0xGRudUdJx/JK/1EradS6LFEbqb/lF0
uLDuQRMeK/ixeKfFyAOgSVbUAKYwNUTYd/LbSa/k61xPiFoHX3Sf+OWeudlPwE5UIWSy6PtJnWRJ
Zmgl2Bc4sVuEs67lNhCBMaTCMg83MgwJjrEB2WDHjjmq/B6dcMJaxs0ipmObvDqkHajHKFFJpuPi
BZ5y8m9U6JjcTJ4Nhl0di1u3RYFFuLjOTw5lH24z0tqm36RSvTkDUTcYpKEnOpoZHjKtk5OEHUUt
luOjCb+a449+lnhEIEn4Ox7U0GUN09R04dcI9wKNDP2J7ggGSSl7DY4eYjnWGQtDmpxEC4UlBz/x
UrBibrMSuqh9hZhxOfCo6M5iHsSiJxynnQFN6OFPpn0trqdnkx3cXTYmKJrLorv6JLWUmeTNn4Aj
RfYrUEHQ7bPWFRLF8xwkgaPLYa8LNs8D+J5EyKGCsabvjKQZUzf5V41dZr1/ReHEu4njh7wrLtl4
vFvDH9b+680+c5uEv3J21Mu+20en8UNND1kKqaksIG6/3CrSD5gW4pgb7Dt/Dh7cvowsVvCsE/yx
nU5glPSr8AIYaWD7CaoKtgE6sAgGTci+Zv9Do1HWg7u37bvZ9ePCVUdPYTfPcTrc1MCYEd285Oju
wFDonbOe3nMNpEqeghgOlISG9WALuPRyG+tDoSUT0LaSxqOVk8yaCJRlr4BuPDyrLqeUDkAc8W1S
4XLCjdwaLmASV54FKQoNss0PdjD5Wya0ModEWi29G+YZ1yiB2c3wahhi5KPQiZtDNacJyhlrbXWY
9H2kwlDGQpIWPkA0aADM4hzYhYkfcPcHXPXN71qcVCBNOLiueR14IF+NLFFcbcscaxzI6teKhMwF
3QQc1NHD9Z0EuNUzrUHIXB+6LN14f4K3IdxU+Oyr8QUxOM0sVRnnY5x0PEWLSKu7Cmv5+V7eZNyn
r38g9wwaJuHwbaErfshrh1D+Te27RieDDohChEy6PfofOpD6KHh27C7ha+dStnBxF1m0NAIdbJF1
V92JWYOtu83AhRHcV+wYRSUuAip5Fdzt3DGGM4bPnrYwJa71RKGZ+7Wfmt8DA7t4xeLa/hK2w5Jt
dqiypLM5GD848NFgpndt1fta4PO3o3aw+vn+Q0THLI3oqj9NA7QQnmnODTKs+woBIP1VX5m8ffQP
Xn+VDQ+GoLa3Aem4qlhPMm4oO+Y1G9gP3G3PdhtPV0Y0Pv6caU/UVn5z67F+DpzvbHq4kE7eOYc5
i3G2mbbx/lYiMjhZ+yNDNpCRAoahgLW0w7J0dq313a9f9IeeH/fGwOnfWzaQ+YhQg1kSW/hKmK7d
QOHIKbkGumlfxrR6+dDBefKPjL56i8/JWbHgFT1YIFQ0I3WVw/7U4bTBQW0HU9zz5OGw6bC2Agzl
61wmzdGvh2xz647E/dwPunlQPaE9nqy72zmcj2N1555oS/WF/PPkVjL2AjBwt3z+ylHboWZiB3KW
K/OP+1k/SsiGpDb//vMqpJeGrm6kjc4nB7L2GYGi9x0T1poDRRQ0gqyN+iuQRfla7Fr4rMTioO/z
STm71fmkECFJYfmxDu22jM7vqT5R33Zvco4vctLx8A1HJ5wsqJOJKFjNATofyRsg8rrX33fwCRic
S7MkuzDLxP2spHOcF7xb+3PyOaChCWY1HI43pwqJMsB0E6XcqXI7OPTGcvPxWyJXdy/+LXc5FN9D
s9/zwT2//cUQ+uucs3r1ZKykt5s+tQBPhmJ0Lu33ND8Gw+u0E2mE2MdMUdKqmRCbCcFDDBJKqFUA
fVX6Uae6EoPy9feP1vzOjY77cIaLjpcvVUxJrPcYSG18n18O91dI0O7SUQX5bYvA+Jh4XFNEY7LC
bs+Kkfaxh8sK3sDbrmccuerRROYkqPh7RYoHno7MAN3C8X8kndeS4kgWhp+ICBnkbuUd3hTUjYKi
CiRAAmQQ4unny57Y2J3eniqMlMo853dnpSZg0F6bsCFl82IiKlCORIOnNwvnfw9a32JzhhARulrH
Sgh5pFymf2Ojgc/dX3xrqu+5SW9oo6tn+Q/uxRpxAds0CgqLdUHW4EGGh2c79beW22AfFmwbwl6q
M44N/kPpKzSZFYxcKTguQHAqocloqaN6EB8sc3UoIY3HsuQjshMQST39hFcMD82Cb5h+UokcbJFY
BKdJWYFWWGzu2P7YdPjy3/IXaDR7DrAyMhENH1t+5MVjFEP/FPLfW+EtqyKaIUyGrEqynGkKnUDA
IGdUOzpW0L+vzockKCBoyIB6c0KILKqRsyZ5G5yd7pMPZoE6gBA4OvvvD5b9dEvmQA/jzFYZCmUo
ncP/kBg9Nk0DX1mwmSoXXeyxrZiMFf8JhIEH0r79WpDGT3QiuSNSkcUktJ422kihlaDT3Gp9W3+g
BtYAsy63T7BFkBQPNOFNgL43UEQ7TQHpLAVBKQ5sEaZDUcSROBPBBlRuzh+cf6DiX80igCA+EAG8
QBrs1BxagGuCX6Q6aB007qO/ccHHHt0RrJBj4uMsWuKFigtinaukCs/sBI5lOOSD4FbufR1CVXal
mRoMu2x1mfap6b+WipvjQl13UTdTEbKmErAN2tJIBTI6mTONUy167kabMv3g+O/sYVdEeFyC0bZ3
hxQWPnh+XX0F1gP3HBZJlBbITt6IIr5Q3LycpZD7veiHoBW4amK0AKcp/amzRp3gBI9D6x11vNjc
s22BJuqFdkn1aQ35ecgyJ1vJDFFk2pP7CWq6M979CcrUea378i/p7E0yhAnDItSoxNggNffzFO7n
+DyVh44sy45xfiCf3Kdi+laZZvLg2d5pu/v0xc0BaBA0DMvliUiM4YEMIXLPG3AtzrjnRk3wWvw0
gSVoGDQ9i3yG14iH7P4H0c4vRyb48IKVRzUKASfE8ndBh3FTzPQT3Pm4hHy9YiGpMXmwxG3vyRPZ
YlH8IVMPV+cft2miHznwc9LDmKTzzJhLNp7lh8dW8psIa0Cg+ELCAkmoeXJ8RYQBEU/Z80PKKu4J
Ayj8zgClJaxYeg770xArtG0ANQTf+a9I2lo+rc94+0n1t/uOhJfpizyDvzGKrOAyI/CZsqhn0u71
93H4eGZ4iZWERCoosppQBJHYKGBZsGZoMSrIOCMXHsBgzHoUA9JejPtyBmR5t0hH7QPNaoinzMeZ
FVZJ4bTJI3kl7wtPI7tIL1zH6JGBXRqQ38KjZuGU2NGu98Hfh3oukaIsvK3Htb0jfokRF5i0EPKd
K5dCBX1Xhvrn7lk7oor6YMjSW4UXd3hH0uZsOJYZn2/enU82E35rY30uks/gDryj7AOwgDs+/+DB
Pi2JtJGBCTDscSXw3jeULs9J7gt6UIxOIusiEvqlf111YIJ8XicQ3X+QagU5yiCDHOYXX/u6zepV
gSISG8r7q2KPwMnhjjj25qA+HgZguFqOayFtD7SJNEP6EH8WL5YbNG4by9M21KM6FNT6n/i5GTu9
nSLq0YIjH2ImZEDHlvRFxAEBwYpIgaAMUZs5H3QgA5oKpqihingjWLqjRawYnnsQSiQqLmPxiuGO
k46tjyqZFyALUkQIWEgiRoLeRaVSBs8Jy4vtjnJQpJkLevI4p+aC8Z0/RA5f5zMTk93gHM1RH7kv
vMK1s8dZNuf45CpQyUO7my4jUBl7lxAdIKQ1F0SrgnP9mzxc0ryicstZCBoIRZbqIq2LEW/MIsFI
QemyvK2FMFGDvKBssrcyDdOI/RdUgZ1S1NRMJbFRt5agrQ7bBtAqN2XecE6B/y5EAyWGiAU/XGjW
D/JBFEglNAgb7JE+F7fSYojpStIqvUUPtIhDQIk0ZWNH/mIi4ZGFyEzavwxkZOy1qPnyFf0s+UEo
WBhV5AyJOX31trRsfW12PmmutQZhmRbf72TsFcuexFzZVWqfKK/6aDrA28Hi7YsBMBy6HD9CysJk
XR5f7F+BhNCDBJGE4tD/EXrvP9FQ8RAL+oJZEOjpGKTEEShzVOLqRzwKoQzhLfQ9KvC2W8aIsj6s
RfR3HFS50/4YHkwBSbAG6+sRPmSEEmJXonwKjIToIXR69FVP7+XicAmreZuqx2KKjpVighGYp1sK
Pyt9m162NJ3y6zERNwihi41J0vl9T3qGm9nhJQFHdZ/w7hcUMEK6eYnhlNDRketLIFO1YQxbvKi5
BDqhbANjHq8yow2bZOQqUyu1yLkeT431wDkfIZMJiTyb1MEoXmFW40JDWlSTu898CD8PSpf5bHAX
D97gYuu+0N2dmWpBle5kiQnttxkx0K1MNyZsxkFxVcZK0OsgRrh5Js+GPMnD2tkM7iUs3cGN5Y3k
vhHx6T6qKZKsU8Vv0icinfM6X6rsuOzBvBuzjZAaSS6Qe9D4R8SGzGHb3KNXUPhXwHKoTKZXiK9+
mzzINXMeURVJ8ev4BiSHfXW2JnoUGolTS2pR4z12cpRP2gs04R0hz2zkavMLg1uz0i5W0s8lHsLr
jKHaCUNluJL5JA+sSCSV54t6cvur/x688fuv8G+e6l2Yjz3CZocOlQ/QMugx87i2IX5PnsAN02kW
Knjkkd8kBuLCyPMBHx2UsArbjz7gSBn8032PN+38nGihnA7TLK7mr0hsiPepHpuxsTN2BOEDVPJ4
+0YKhwOWOniP3/EBhPwTFSGZ3JhJkB7mDueK/iS0t0jG29uxXbEnT8FywdTruVDYUgc5yqFjP1hL
kKeXiMy9yNhJ245BZV4eX+JxiOzXyePa+Uza6dNH8zmK69j4G+eEpgzravGIlbR8YHNgdtx1957W
cbu8hRDE3SpLNMYx2Jdw7J/nn+0otk4X7m1uv6YX76DbrAQfWvkV1JOYJaKvjk823A4lJK39gt07
VsP3okpEtZTZtwMxLve0ZW+YKinECTFWz0ie1Itq8fpuv/XwcXcUDtbrXkbiy35Y7UwIKDoWhj2H
9SKHJObMZBX+GOfoRieNAZgRR39MEGeklE4oDZjez6ZwG/oj5pEyRcatJ49zpPy0m2rxIfSROcKD
OzrR8M9Vz/ypzo5OZ4y9Ee3A4j6rJpka9iA0d0zFrjzvgCaW0vIZXoIGopxPs7PgzEfBwzG9e2gR
k39eMmoGVvJn5D+97LvYYl0WCJqWgDchGKFtbZ6iXu83tJfKH1mS8k89t75gxnBJ379HmduRzgOc
iJCZQaaE13yXIGnvyBpvPu3XfdibmBfzVLnglWa8JILpHOh9Ax0obW4s093l2KOdsPPdMyZ4Sv8b
wBhSbNMcyLMxQAvPMycc1JZ9hqZZd4u1eXVLgwmFjn52AN/NA8uXUQms6cweUJMyOJzK6WGPUG9J
OJ36gA8//suP+ZFX7b51WgHGrV1pG/l1fpyQfB1U3GYxmoeMuNEpvaSC2J1re2YciytNXnrUPX0A
5WsiNTaFE//csKDpoynV0D5z9othvC6sj4LSdJdt1ZSXbn/fa1rlnrCp14rfHKYWb4tT+WBuDYJx
LFBONYUQrH6xzrV5QPP5isYfj1fm3zcI5kQhdA2bAPSATAp2nhxEyzBtIZ9ZvBPdvVEhMWB9amxG
A9IhUCWtRF+Ygjb9ROiBwIQSvPeiIbS8R2JsrpF9RFyIAGtynVBvUYFBjdroUSgfqU5qnBfXDXrJ
EBME+sufNb3P2Ib6L+ZfRJSkFGhC0AnXCL2wzEKOS/tQIfMSQmYhcgLlfUHJUTmPe+IJz38UXFQp
GxL4kDlmLo2aPzftI4mi1AOYbL06LCYKqbyGpy2pwYO5qC41mmkaIKAw00UkgADTnUuRwjGf+Qig
DOfGDsasLm9E3rgQzM7n4PKU2WQhIKsTTfJfHUoVp/mYNARUhBQjFORTnmvP8qh1dN5yhFjxSn6u
RZ2nctZvOOf9ayCihJI7SSL1F+G9IWcoKYui56LoJRfpS8AWL6YFCMnWlWgxmmPRA4i+Qd8DWKHO
MqP6q/55U/zSMpNfkPzpbuYzrMD9ejvKsXNzqLv4CYdfb/OlxITEtRqX64HiZFsfaAJov3p3r9hx
73aROIkISfCAurw2qIOaNGRkLRpHUkZo7+VwT0cT8qLGyJmZ3RAyIvPFL1gfaow2APJNzmhvkctq
iQya4d3d0mekK5mGfj45Fdwu94aL23lv2gnbyXdL6xpUMZkM9hBZxHat8xDAJRki4iyCOyOk7gzO
5D2GCOjD1VDcKBhTmIaFisjem4xwplTcKEzzLf0rvdN2oI5x+U7mTJ+dGTLAZ3LHM5lpGZRho/Sz
1Luwv9gMSsfFaLogT9fJWCUxGMS02IzUSGLaSDslyKMMaCN+RuC+m3/ImVX4aoJyrTahXxn6KuJ6
zkjjvnhYnoEJ6c29QeLKTOzZVXR0APkYs7tzWGvfIMDWM4BgGuNhGUdnsVbRtBAT9eZqYM8N31+C
Yqia4NKy9QPZUJj3vnT9vSHRe7jEDUzkdLSzLpvHWn+cLMrT2mnodYAeTXf08aH5y+cUoUCnfN+s
0NR9ZTTVlHmtMlzFvgmS4JqMHwk4VokCpkv5XyuBYJBGEfkfaWeJtSD508dUHq1ILO5Ti1JUhY6k
SI0GmcnVr7EP7HQhrOPi/hEt1I/CK2U2RiMlybT5rQ4+hZ+XtK3KKOSyZhhDEOt+j8leYYoGJuSU
Ju+bskv2e4a06Axlv4dkzJrTM+cmlrNHzORMJtLnCMifv8ADWjyqEtatQglPKo/qZIwZoV6aZegz
t03tPk7agz7969rbOermsHFZ7xBc6R04avdZlN3COmjw8Ewy/bYmL4TXQQVIcAbejZgEjfoVyGTT
VPYlOf/e3i7hKEPnAIx2SEPMoBrF3dY8cQlRCV8MsBaum7B2d0z6wjpTQ5m4BIhlyIzkkKQtoMzw
Gspsqofnk4ZgqDGL2x37yOLcoUWzladvfo8Z8YgDHpUmEUkfHvI3akl1Lk/7i/e2KLvpnqzpW/Yu
WjCev5j5angfyen2HQG871klxxfT0Y3IPLsvBO9I140o62zgl+G30RxtcA1mj1H0DbGk+N0EARqW
JeGomqkJWsrHqptwRN4hUeG3Ymnws92V6Qbbhup1+/EUtorHTNOTYm2w1w82+dBRQ37/xyOSMr3i
ssi82+AQJdebfxJq0Xw2mmbuA2GzTPgMiQeDyHHuqqCTg6fpXJqQEUb1c21h3gEsasJnFdzWxRNl
n2cgJQANa6IRM90PcspxrQgtGqRAs7jGr6867Pd64d6+jDK6fV3RNlQxggZplenR3YiAanjGn7X7
tS8H/845wud/pl57nmA7WQpB8XVtMRITbLoQyakWY3Bp8svlpFjW6XjBHEUUKAW2N3AOjI7yzjKD
8xSWmRuXR/JMuayKIiK9mK2iZ6pJeCOFRnVf+zM1ebas/i7IYe1y1syYi87Dvy/JFCjjD/yA4oop
9737MpLmmr7uyYUKcouYIsd8kp5br8qmSk0yxoqL+57qEluLy4hfa30RQ5jwf9tDmWjvKSJG1szH
z1uP1IrnLW6Y0h1pDClscF7npDAZaPrR1ypOO4fZVKAbyd3swfCn+djNKrek0pdA90buELZ/Svic
fWjivNCsIka0hhrta25nenwL3hcbdEv53lrmrErfu6sSK4NzrQJNdnVMXfWypHnQ4orTl2CaMR2C
EfR4Yn6esvP4K0zSVNFlQXZA23B85uwuDlf9vSsZvk5orsGQZEZOiVynAonpFFXsG66/mRQLNBGh
UeJDrV9bjnUp/71vOC/DEn8hvgpjSYgYgo8CqgkdPjKG+NpM5Qi1c2kTicCs9XvhkyNwA8atgz5p
fnLGpr38B8k7I1vb30jFeMRdWIK/hD3U1TyrHc3tF9vnSQElAsaSXdboBTIWtJi7TFnzdGVOKT7a
zTVRnc+FBUHpqQtF5J0spdYPNjTFLwbmQs2paWG9fAAKBlb8kXGO2INYU0bxnX2GYZ5dTj6yhrXo
cvUgpPLJPZEW9S6PPqRq0fuoWDdhYvXRtivimsktBP/AjADcqxz22fw+wQAzjuA8uFqaC0EFlUGo
lqd9CaD7GSiKH/jFH9v7Oc7d5k8Oy9hCvwVN3G2zxS26bnstGX9/sJmEhmzXgL9m1DJwCGEX3dNN
cp9B+6Mul08mOu8+gbIar+6qo6/yk/wtL/PWHkNFUGMA4EBJKnGLu6LyPpvxFzOA35fgUzntvuU4
ZiogQqJFH7/AEGYPbO1AegF59L1dalEbHGIGeVOl7lt4aiiKg35UsZr986S5Ctvw8e3ox5EhjnUY
PeItlWT46Zmu09OSj79Uwli+z4pn9PjTwzORJTRtAOqAmIh5aRme9M5iYvBnwsMVPlc8YBUQ0jcP
zJoMpZ9xOg75i4zW+YEpjKctwO3p4PVcj7CvuuOEt9Cpd6imVy38uLwbJMT65vRXmeSRMbvq9n3k
tSmkN6uGR9SQU/S8RjqmuF6zIGnAR4768D/fQxveUHwwXaZh9rQ/gFDaijtttUXd//S/7zwa1fM8
eev+YzpQF03LDuRLPZwxaEC0qXGr+88s6FtHpotIr7/lK+jHaUfU1iPpzsk9gwC0OdGqIr4ak+KV
syspkj1C0ahNrXb2IhBQC1qex7eRIpYjv97VWpd+jrZQu+Ny/YynGjtg1UeZ12UOf317pKrGc04O
1sTUFypi/Qx1/AuO2VOgf5fv+bhYdP/kV4/0c98T6f0YTUgPkgjxd2CBL8ZMxHmP/vkQ3p4Vl9AV
ZnidN4A/SUG+Rud8GNmnMq8Fb4eUaEv1gu7MM5GsJ6i96+9icuvmDdQy3imq+4j96O49czZsWWgz
3Ndt0pFH7bbUyz2CPLv5Q0SJ3V96hSPJyX4/4yAnvhokZ9ES4rF6Mqrz22QPuYYsyvFCK1KxOLnx
9c8HHhYJW7FsoxYLs4Et5EF/brlMUbVcS7X7z7Iy0i5p6re9cO5+C27T+WN8mE8iU1molnPHKjx/
I7ui+OSLP/zStM3MlZA9cnJihr/BjqEpS8+6LaPLYJoUUPMQa+kVFc6yiuQ6QrlL8O2a3f78Qenp
YbTGn2E6zGNv03pd7xUCr916XsCjkQmS2eOawe6wEB6SJLQsVG+jY/4r+82h94wZqD2lyDhWYnHE
HccTsQwgHBEhXzAxTlBCkLlMIIy2ZuJr+aXOdZQxjhapkbYXcMybV8+j87b4uQWPSbV5kuTxN4Tq
xQXzqTC2ZobNSrHoRiHu3dtmACvLF7fJaC7QzOqvS4w9DYExlzGhUV4tL4EGAAdCAIepOZ+9Tmx7
tcvT7K9fNPTOvoItu/VXjYv7sHd6cWgDZwnbJcCsB9XGKGSsIuS9d+E2Gceoqd2bg2d++8sJEDyB
eDpU2gb+bvAq/7ahASElkJnsDqhI8ExUjj5C9n0+08vLIRbCLrxg7+3DKsj/9OkFNax9/xEIR8/W
oPHk92GDOB+7CFRcG4H8UlSurgckZYDNYFfNQfLOU232Id7r4+O8P4HJHbIAdehq3UajI7YE9HQY
sgNlnqXAfpqz4d44+fKLHNLn0kR4S31O9Hr0Tpn5NYc2SM443rMYpduyCJUtnrrZheSuD12BchDB
eg28tYOFAyNqaAYtuFpO+Snc3cxt8gdP5ZWu4TvVQbrhOhBusm2rTAks4RTviCCLUHaZL4xTQGFg
BCgVIAcYPcJeMQJQjsgnBfFnV2KMr8ZYXYBOKRzElKgNJTgGxLd3CQEFBFR6sQ+MS2RsfTAkunfa
V6EaY2NMnrMbfolb2ET1Ehjtc5BPIGipFff4392nTzntvqYPAI5YT6T0Oi/Wo4nkS24Vm37NnJJ+
fVnS16NcjbVYdpYURLA7ggw9ctb6Op4pQo9L9zqH6m3s4/6N92rgGwqbHkYUOop2O+BHnSvJlXn0
jED8ZQkKXBOl8vr+NWBbYDlxtAp7Hop34cK7AoFyxp90sLZRRDCYX0YyE53eUzPJF4q4Dm5P1w6w
KL9CYw741swg05jAMv4aJ/K2XVxigzEav1RzEITSVn3Zte5ZGNYwvXE4RdkWsR8qiOV7xa3X0nZ+
R6lLeMKSZm+MhTus52dWdyMMRABLrAJ+Dr22Ck5z2Vd7NJLMVAz5abq9ao+Qe95NNZ+FICFNJuUM
BwBI0A16+fJ7TvgA7Vrf8pJPTt8PPLS+zbhKxCogWtxXczMmuALrJObXCnJZ0MfS9vY73vaHOxsj
Wg3Yg6XsCvWp5itb/jQ9J8NB8aTtcznaXUPV7wjghVaY8ob4QSHewHwJ5UoHscCX4rOLlQkkhVRA
TEHbEV7gXJFPoh0gu2D6STu0zbxBi/1WaLZqEDiPYXmFc+GhoJ/5/RbvngUY/fm/3/qJl4fUJRbQ
Ee5/stdAOHj2CFZw6n9+xnTAx0nwD8qY7XWZBbiB1hBAB+HvfR7An3nFOuJpRd4Ul1MzziAZZb9Y
MnmG32y2+fwCi8HnJF+MZ54tc6f6QmUX5/NiaRzrFINH55GFEZPJsSBmqyV84hIhA0qHOGcSD1MD
GB/xq+6FSeYb5Z8Q2AlU+0YiBMzMA4mKsoGymRpkTIx2VL4IbD0k52BGFUPRYAPejjwOwUYp9bAP
PFZIVcqY4Zuoy+fPMtSfU9YXPVRvOdaI56mefaBacOcWEmNjIg4ZDQsZYp96Vioz03Qxor3W9cvp
leCmsj/cIiIA3zyweyPbjGF+Wg/Z/4AJzVFobE23b33LDDsl4CIgHNeEsFd4vCre7nEXrRYM/jUa
tfH1FlYfDs7icAVzvMjzARahJL/vSFjWCxZRCVBjs3nKXExa2PNuBJLqXa/wG533GnvWrJhas/KA
74xHl0jQ7Uea1sTp8c6wI+JbGbZZxHczkYFIaxTTxJA2ZKsuyYAeXMgrNGZFcjVWtZbWLyb92Lez
q0EomktCa8nPI00SnZnkM09ZhS1km8qT0WhWXQ/leEEVAIqCtlv/eDrQyg2dVHy/BxVv3vqj3M3f
HHssnQfmeoRlH591W/Ku3Xj9P3JLP9ZdI5GwduBfgb8SqLg3xXzHd9Iz5O9CAlf1g+bwBWqGnggj
i7CzgyfaNLBDmG8BNKzzJLvvleekHFZvT2rCT4YtvqMqxMziZccSCJOgFVi/KjAtwSecRiypFLo5
fKvsdDeQ+Z5VyYARPBZJ+UN51yTyr0qxh9mLg3CEjsnOv9/0Tld/dLrwENx8qwrY3RSffZNJHoDo
BBixi8dnwk8CzA8SYmCgEU5m7OBlcpxX4TDXpQRQo8xCvN162srsw+hz30ll+XKFlh0xNW1VbxcT
7D73sZt/SQRM8kVAzHwFRhtP3kqJqi+9d5izgy5MTYwvIG+WHmv49lsAfO2a6W0+nIbS+9ew0TwB
d7s0QfLX+wuadUJ01eY5EaKyItaAZrBqPgXD/r859RurdUXK8z8t8LREsXpkNDbcvH9WxIxzNbkm
UGKGDW4pLPwk6yzaTJzxbOKUue+UfnFTryx/xP2/uPg+KCjKRNRRlHmXPnq2ibXPN5C48sOWcJXu
GSh8P1W8ghy8fCmAlRpRzVACIjoQg6jwnBHCofm64SIPhCZ9Zt4D1QsTpMaJRMVRBCpaH+azYPym
exSpgKr2cy09CQ7X+dwI8LOtI3r0fvtYQxLMDBjq1w8mYdPXI+SOwMz3MGcWwNPrzpE5BCUOf1vj
7O0Wyvxh+gPNGyLd5YWaFzKHqViUjTNGEzDSodwwK4Gogp7U3KRNkNeZL6GpwFuFQ5kkVdNR5yc6
6jJhMO4oMX6h8Y5Mr5pAvSLSYq977DWSBhhjSP40iiUOKZydlCQ9QuKN4RrV8pR5hN5qUfMzcq+k
AqGZ5QKizDjbTCeb0FSi1ZICuqwmln/N6W1iFv4LRSqagz9QDf5+DpnnUqD2X8UjZM2COka0OZz1
BumjrmTAHgb11e1X1AwlT1mseY+wMTw0mtT6VePrPNZhP4NCi8ANhiz58JFc2HjTb5EKINWjDD3j
/CHZcc4eyIRgTg/9njDUIj+8hy/U3cBf4PSAhU9cLqVHrU8Ff2+O0oldQE7vscEnnHTfd4RiHFpv
15qxzxH30PBbJGqa8cC8c1Rf2OaRuaCO8WSXqqzCyQKkMBLnxgqFpEiL4wQ/4d5Rd4jhWFkLrg+z
PC5mJLpTvqCK++zfiiXIiWH0wjEdVyiN+IA2HnlIexgZr5C8fM9JSTf7dsWY5S377DhWO4K8qC2g
6uK7Jy3fMI+MunMNTrBx3CNqQGlTIve/y5Gcu9Jg37evUTzQfo59prNk39mijrqpvn34P9jxkC5x
2Zc63VzOdHlatH/q4fh8tgF5qnPClwDnaXE/f6zgxRhgPBvnpNa8ai1hAuYzimixW0PxXLuKLrn3
559U/0rvw/kGMhLhNXg2F9uomJLWkDZMI/hTou0slWDYshtjhZYLtyqA5j8+yazVyylqh8Hpyuvn
1q4ZYYEvZ4xsWH0S22ljUUZg2SwJzjVeAecqx4NUxjXVG9lVKOyW71fwhpWhPn4Roh7oHF5t2MkR
+PzrZUsVc2an4uA4WDKpyNOW57PevjKgaCzYYTFe5+cED6uhuC+mn/Gg3cLykSjX6DEkLTYtpLAH
CxSVjQIZzb/DmDXEDTc1/2GGAgRUgnEVsG/QIvI1b138RiXZcPb6bRNxL+XOaYmRwaCADs10TMPF
vMd5PsaMINFwuuU1ejY+Zqhm5AHRtbl3JiYiO9Rqes0n/T1pGMDXhPie6DfVXYbQlnWR2dfCuR/o
VnNaoCpgoYMmfYjZYofMGXLqsYS6Ey8Ftqa0S1xgxnNxZ5zfQUUtQ8luBaOzV0O7501YUDZRZaA6
eUAp0NjTUDvv2rVG/rjH3O81WzoVfMU8IgSRfWd3Ot7zF7AsKDNoM9yJc3Ifi9xbnH36P/9JjCMw
R0+Rz2AJ/PU2vaUYK/NbzJ4JuHGssG8KzIdwYbf7MT2SvWP0fhEDcpk/IKNzET8hnMwi4cHCO4n+
QGEfHzgPePbQlyLCAnQHDRlzoMO2UiuaNKbvWU7v+ctuQ2gBooSnY9AiLyH0gg+B9YrXHeBuJ+US
LOCUc7n5gRVzysR1AY3zb1EBBr9Vvp8Xp+XATOVInN+Sw6gDDrEFYnrvyj2cMV+pmr6P/UkHsP59
Ujl/6ADPIsEZjsliIljA9DQsI0i4b0RoXfzbIy4XaDS9R5oraLe/f+gQQogNgrLozL4QRqMaMnxc
G2+/RfxC/hmCRvOU65Gs/9OiQfny8OJuxMMz770ud8AWde+16kyiYa6Y7cho+aEvSpneUhCL7GUp
gyLyVRGPppY3XjNfHDXCXhh0BbOLVGv7dh4eQRca6bOkSTG2osVLyUxQV2gOw5KxeGLCJJ8QmZIb
ocBi4O3FUeBktUnBqCF0NJrzpsOnwI01grO+P1NK4OUjISZu9YzyUN3e55JfU7CTGxQcpR6aVl5y
Q76agHQqJFFvf0aeCwItrAbuc06FwGcRCmDGhZOIBSELiY32n0GlTH22D1mCgoNX4bKxmvjeUNNK
NCAVK2r30C44pHe9S4UGgngokLmNvCWhaiv8UoSW0aDsHlsyx5xxKnvkayKGHnlwozlbcobq9sUv
sq87d9hO5nFGiGF9LtLDUTAzoNPjA1YwuDNN9ODxJ0Ae2fyJ127OLhnEJAZc4vNMqSJ46kTKJuRG
rTJfnuruHyo09mEA/MAVsS2CmHxCdMOBua/la1o7Z7f8MuZ0CqB1jy2FtUnCUB08+YI2YhNfP0pH
IS1kyi1Vk7iRpGbC5sb6sTp9ELEybp2r/7LT/Y2PUfpnp0KHvGyo9DRbfTjdjvjVvW73kIQe3EFM
IgfmWb+NzVReVj9AzW90y2sS7lD4ofcrGZcsYtNICENwPXvuuMmN25MSEh2ZvAWHb1+mV3SY7rgJ
Xx5cfXqz09Yj+AZhTUcde3Oq0us7u+88BM19izM0sJaf2665pyCH9FjKZfu0eBNMhHgnKpLEkUtw
VDRwKNDujX+NXtwpWHDt4+UMf6OBYIUQ1oMCbXYlbMlDTtMgJjcnUuuoaFMq8YcRYm4eblGlvKZj
Xz51rhbky+v81thZNhv1Gxk12w5yA3+AYwSmMJcQ1M+sS99iLCf5fuQemc4wXo7//XmMhySbFK2n
miCobrVUeYaWLUprHSxFBnY7+1fGglWOsny4HH0evBNMHbJ6VHw0504/rSO6/oW26k4ZmvXz9OV/
yJkciPr8Lk5AiVQcDJZ11SOR6V7+i7SZXXyBlzXoYzE/j1JA7EscpHZUOsuZ8EotpqckZDHbjwnM
VDvp2UAhCB5Ou2in/UresAzs1eOvRsNdoDaOL8tifZ+Pd41iZxaaC/Jw2oPk88WCawT1yCYycAd4
4Bzo4BIU6OMBmIVDegcwr6dvhovXUyum2IjMBCjRqzzUSBC/cbXJ41EkMCkEeYyWeJ/6FHQ7kfye
9DgrtmLNubtWXMwlRHnnuRFnR3N3Y4B3Nut8DUUfbPlc8a/z7OZrg01/VSiutdAxJh9YTy2ALIlz
p6ERUlhzBRtL1XyFpAKb9/TZeNYfgbYNJCRqoC4UbK5nt0a9pxFzoewfyQCfifSfPADaf8KW4KKB
y5iLgWtInVKLEpjwjq3vqXoa7w6kf+hogKZAvwH6tbF9uoFKCgXlhwpwCjoNQo9Nyb/YG9IIRWQg
H+cVs+DJo+32lx+VlKlbgqGE7YN159fJ40uaK5E009hNPmwv6D0O0Mo+/3V78pWMuAPWa+ac9PPb
wQhuU8HB78/zGwKbrbogFo/J5VfnC4rI79bl7xhHlBYrO7QmXNNq2SuuceLGjYmIghpnAxtIu7Gr
A7OldXY+cXXzeyCjs5Qnr2/GJT+mmqOHFEMHBJFTxTftGN0eaC9EPwjs6u4jx46aqF+9Jt0MCbZ/
39fLJmU7zDHWaoqHCo6Te0BDRG/qvkRCE9cZQTNyIHZ28tRSI5AQ31Fiivil0EyuvpBEjuaj/QUB
6FdDkHrjZHWgPEJtbN8ptolqqnjf7uUwbu1zD0YnbSsh70IMOK+WlyVy+mwnI+PDPFS7F7qtW9iS
eafEcpuiX9DfK2shloG8gD6XZqyGmlqZvW2h9m4Zsb7Pcy0+zy9TgydPmtDK1wAj50kZlYo9ogAZ
e1Bhg+qk/OOM7nBwOjr+Q3t6IPwxo65zasNVjpcDmCoQgAdxCcO/e5JMN/i0dJftC/lADy7wWUir
fi9F0pNxEkrrGN9FR9KSXdVcnUfmKSu+o+5q3xojHnsmtFPtHlGKqNW09ji0cBbWAms4WwEf9kXb
zkRGfF9IvcuAf8sfnkbIH2Dnkfft2lNPFibU6ZnVY2BdfCdZHRVrsdDuGpZtT4vV5/YZfTChwJsL
QtCoba4JsuIpQwajdhAjMcsU3UOLnnZGqjQyRjmAQNKPZe49OdPj1quJmyQpE80HsZm3xpeHfzfZ
WkBSw7Uw7Vra3Q6jBXvKg6DDM/N/qsNDt89zNW6a8Cqkt9ngs2AFyMyNAVZpco/v8zqhbzJcfoLH
v9p27r+/48/tqYVk2CLCgPc65iantYwLF+jck/rkP5LObFtVLEvDT8QYdILc0oOIiv2+cdgcBRRR
VASfPr8VOSqrKjMy4uxtw1pz/q3I5ny6r+OF1++UciDD0uGgn37NBI0R/7ryQduDA+Ae/cCitAEp
Ok+58HlVCJ+onB6gHIn4umgB7+ZloZyLaR5W015HntVH3wlH2gaVqgiM+yb8+pNBYI0v3Olnyv6i
p0GkoBJwQsM9iMIoiXQBsYOJMQ/lHj9PpKnc58pIzLvUy1+JlTWcLys4/iJC5KTRrXbL69oElILp
4rjP+CRhmLHbCHMWqvjwdyASjAkhFglrBblwyghtIdJzy//MoGvC96RRnR9KPjSQ4qeA1PC3ube5
stbCOoar2JMychLi9H5JaMrV/eGAadE1+ObOIX6DVdEz02LJGN0cCmwvqP7fQJnuIEUcig5xDfv9
cRHlaBJTOLEnYJy7uM5AdcWyCwLFhIKdgfeRB88a45BgQeav3ckpmd3Q7TWh6WVjynLfrgayi5Ec
PYZTjFF4XbCGHbca+cX/uPGn2YXaxG1Njxtuk4acweFkN+GbR/HR9MnXt0w7UE1HWnLa33dep0aG
2+E4C7PuwK8hk3qfT1C/om4YE0AT4lpTDgwcmHlJRT0gT6OY6HHQyTB543FISMaKh8fCinJzpGPr
D3ZzCQQJjxdBn0KUuBaHm+i0Y8Om11LHLV4td1sL2EQSlWJ6MdKqiJM6eF8XykFHp4vpgF43he7W
6ILZC1OKUCcq4ZsSv8Nvwcrfr0AhDNB11k0W7HFDJPyTIQuTwtLiY5DJkyywTb09LsNm9cQ6Jmxb
bwIo71hxqA5aCxM9BnO+Kf+A5XwogT0w2k/Dsob1eoMeywUEwjjA5JyJF/wY/fTRr8lKRBeaDbgo
URr5IQUVPflRufpv/wtajy3r8XFg2az5i/lnN2GXhIfuY4UgUR19AD3E7Az1KDcyGUUBwb3z3V6F
wNLFWBs91wjVv5Q535G14Yr02l+8LAkl6cc7UD6n8kvSrl5rKcGYOSSAzjZM27o7r7WRIsef1mZ8
vs+eqvOZN5melBZy8vNpxS6lrsYVgF5LBjb/5mqHtyV9hvm/cvwC8LFR4TtQoHnwgbj8TUbjw9C9
HUAPcGfWDmM08qtVtaIzCpYWnfXs7iCJsudstJ9Qm0LOArqsSNn2H+Pr5B1oogkKbLaJ+S0obn07
rD+I6AJhWkDPAP5J2BF60TMLNjksPw7gmOIk8ilqcp45xAfezcgejDXXv/rls8blHghZPASj5EoY
PRiRgPKUk7J9U+UMQXp3PhiqseZ7Ru/Uv1BsrjoMBxgDmyueuxgCKMTdiBF0F3z2rxXEJdtBdDtd
AKyOz9V19fQQbhOJnHFbgsJ9IksOFRhf0ALcbeHzg/oTFfWk+788Q5hTGFjt1UgkGWBDQQjckAyE
vM7u0d636NilqHHaGaIjvmsYHniJIY+ZJ+MB+cQ3p5xpy/8CNW1MbGQSGHuh14Oy2ncJISQkZoFW
/BhAnTeR8MrGCF5cgRbYbmL00EI5boYV2hPYMEEVwQEHbYQvhlmNi+DV2twzx0f4g6FrFjoQGuf9
XKeiydNITcd2ABRRQ0c9knqFngJ1kshYq8NhCkqhTSXik9327/x12NJ4pWVcMxwNZj+ngXYlbzr4
rgeETfZnEKt6b8LpOFy58fPJBsf3nd0/ECIWa26QIivcqGh5CJlEqypktKG6c5A8gel1KJxEMpMa
A1X/HjbQJmsCP96aCoazA/M0Uv461oyMhmD+jOBhHTQR44YYZlbw0f0mT2zqYfxgDZ5egnXa24bH
qyBaJOpgtiaS00/B97PssKFumzR9hE7kadK7hECNTCAhECcvRBwjohS2ChYADuAVwHHACYLxU+ML
Pwg1EN/LSRnps1EHqdbHZApu+h2GAgSUlORM8uTlIXR0Vqa7Ev80pwo2LOE66vn+IgXkOun81h+I
qvBhQHADpYlBTe4CDxLN7zyxuxlcpt8k1/0BEQnANjZFHke07PAwOHi50Sb+32h0mmOZmcLfXQHe
G2KASpQExfwD7H9CNGCvxj2iQU+Oq32TPCKyPTjWyIcwSH/5Iz6CqirICb9N+hVyTjCiv/9SeoDT
4LBJRCAD2kHbgEbKO0wU2V4QBcP7ZsF9qs7oBPpMja3QWvHhsb5OqhT/MtZUNWjw/RLWw0uldepA
3TuPCHfBNbA8RqujebW1sTYeoGk/gwu0ZUwPLzfH/IWb708N5NnvRHUDhd2ow9Cq8YwRVzjS2O1+
82L9n/NYiEgEEmR4IrVnlQcDMrUykYzqEsp1IBypDDR7dcfiJZ8fLSJOknbEKT05FLMFmOrC2HY0
K/Iab9iMAF54DMXeeChsUWYJrnm4YDMTIS+XDHMPMv/crxyTW60LpwalMAKBBlijZJwmMvDyMhL5
HdZcpG7mKPpbpwOUnEl/Mr5jhJLHB/n7meIMmHv5f/hZo3x1QY8fScAywLh2wzc4mdKIQQzU1Lul
12m3SmPLXRqTr2+OsSGrm3zP1BVUmoMZoOXLghZ4KEKegXyWIDC8VaPbzinXcAc1AmZcfVcyIdHT
9i5SBWyTGU4AdNYQYjB8jjYrHFlGeoFcjCY3JG1pcWYSRC+N7myHTt50GfR4m34+2/SAoBHPwFUH
zHk/5snDRS3o1yGBnCgY/vJIoyjqB54xg8wHw/nTJH/HsnTzYY/uSd5i7mvdwx8QPBTlK+VDWc2N
MA6/aGEuMNPd8XcUBnH+J70TyqFglz7wUIgDl3OU75God+iJrSMtd33BU6pTzwBGxPaG/5Mzz/wj
YNaOC3eeJldiLyDrGJIQR27qyIIjw5UgWLc7Z1EEMrW4LMkVnzITSIjiUZKXAWl83drAToKZvHMa
/5GgP3muCCACJUUHxXsKwAdZYeFQ4wcebn5zt+vZk1B9ss1Rbnk1pObFf7EX7lVNvFQKMfjnJMxl
UCBfOYJV07nG5elAnsqvY6mk7fBUSkG5UZACOUS9dnOoxWb7bvCdWMaE3Npc83TCoUIsvg8RxZV/
oi+qLvzanfd7z37QCIKOwYKrhSI67IrHseNpNjIIi35t4Zggdrd6IpWM30DMOfT7c9FzehY8/5c9
tV7sZ0KRs3leEXJoSTMpunEOAHl1B/JcB7K7ecj48QNcZW8wFNh3+F3e5+0gIL7nP8hSaIMYppfo
z0W6TRuVU9lDbzxGEfwS5SvlgruL43xPSBS3fJFW6QeyifQbtN8CaoYdQuCLmxRibTSY9T7SWlZT
pBhLhVcOcTkDZqMbHeVF9pzWSGzU0e0a3Iz1O49vs3egU35J9jB5yFpkZLdGtyUJKYOKIPkTmnf/
olX2e9vze6F9/FPm3eYN6txyXOOeTQaP2QBEF8lsZ49KZOkmV9m3dgcLIjK2eEO9AexAwmURKTHJ
Ackj5iZPS4ic9HXasna3OEX21UI631PWOgL63Ntfg8eTlL1s6BdHOUEdWS9unrrO/zC5gFIq++qE
4JkPlYv5DjQ0pKOQmYNmBngufG3y+juq18jG4P/4FTTdLdZSSMsvlMKy260u0JMTNQRu/p4udzF0
NemrhU9x32pA1oHCog7gmLvN/vnzWTDz7C2HrJXt6r1SkUFrROPSwdquLuBgcDQNxhyyxLLb/gmJ
19ui2kEgKdJMiR94lzBofKYCJgbs+50fuEtZ/Ve4GlQOhf8LWzmaAVmLbZsW/hApoU+i7bj0XpPK
B3VrbA3dEvaAuPNe4KEcae52jygRRZwnUCNUcxiAGmcJVtoi8bo4emj4eaj6ivffRGwDyJSpLEoy
wDrN+J0OtSRnhCTO6eLmI95BPhXQ8Z7pq5oMvvYnBJvaXntONzMSbtLSu2JvZg7gArGYR9Tgnqg4
pcvkO7ttZNP5xFLY+Ctoxu3HLsd6atCXYYzVmRQqc52Y2yHK20+szMn13ebw7nwe0E6EahMlRtkR
12x03vHzpJEx1gP4NFdwGHlkjBkjAgiWetUw4O04PLujMnnFfLt+pxwtkQuDz+uHma/O3INcR+KU
xEwd6n+kACxOknvibGEVENQKPS4Ne1ZMMhqKGomr7Ba9KvpZ+WcEt9/4u39IE+3XaOD+5tpE0OOD
Ux98YoMCLCSXYzG+bTomU5Yh99rYK0QrZ3NySTkRqAbCVEy8AojrjTzj4UxGCpoOg46QE0/ZFCmM
GI2QKio8oFGEndIc8k3ZoCPnP53LBQ/399wgNpiRbkVWRZ48SanIF8VeJn/sd6IYmeadKpVoq5Dj
51k41b/EO8teuxD1jtcZlswecadbg0c2AevpDMkIoacil4Luo7/7/I6/5IGQi3gsgopy/32g/4h4
VRjm+QC/MzjCF+8cfwhW/otjkR3WToSULelrz0AJZgLI+UpiEemGMXRdo04hMocYonbSbHkeZ4if
Qv6CiicG7JfbCDGN4d+mXWRogk0ml4KZgpcKHi2EoZ89cNumSVhspAk83YUoQuRyKabgZMd37u0O
x0yQsfh7fz4MICMKCY6o0eDRVOLFrqni54sNguAHvD7VQjeuRmIDilSjQCh9R0VWwbSC75ghL4RD
k5GVWo3rTGd6u0W72R3Gu2JS0cTVOnsklz0fZb0SeRwDSEPE0kAaQGvpdayN2LfXpNjxHhL4Q6Ca
/o+vV6yj5QJBIQXqJnq8EJmCDWZFitLlFokcauwOvT0SNR0/n9xDPjbCQ24EQTSRyLjowhf9bmw5
Ql7mNgukbnwjVL7XzHFEqz73JNwEfL1QSoxy7NHv7ZP+GeJMIvAcho8+0NNuSg/szJw/kJQeua8y
IlM4lNHE6ineiWr0+NoqLyof8wTtljwhiZnwb58Y7gcRO0WrQX0WPG2E5HKs4J3wQV6GIHqIOJBU
49tnWubNIdYmQj4heFONvxuzPQPkwNdyF7WfcWbxYxPI+Vv4VOWzNL8lw3EF47gki4wb9oswAKmw
+4lHWLMQLA7IA5KfCKzlM9M1FzD7GpMjiUZH0Ib/VP4E6sbmROLemXSToWcmtVfzVRBAMSsq77L4
cwjOw/xFCYXYo3DvYXICzGo55UlIIBFQ/ncddQt1JQIW90+0XTyG1YpHn2xTgmMSiOzsmvHD74kC
N0INAk8rD1tFjNDn3Dur81L1Y5F9aVDy1eE6Y+bjda6o021wyRh8Ycn5gcC4uD+ccCQyiRgNQUoC
ONnyFNphmoveRhwCvMLaoyJMTNS5O4EnrscQaE5iwFlKKREiJDYN/Cr7EQC7Y1+AiiIEULyyf5zf
IdIVnxCNDEugLShWzd1Nq6WIYsnIMJbHhzrDxIwIyQV1ZjZcEFkifgvd5itbTmGcwxZppMp8i24F
wTF7mGBUR4XviqZOBZMssjaGK7F6Rg++x4hoWKPEKroonHUFxqOfdUSXQ8Iyyoh1BMm0QST84Cgk
lwPYyhgtiOnrexH8lP+nU6WjivNYCJXFYvIK+qUFjPnBZi+xEW1WPKSkWgJqkqmNtfOFwvKwEK0h
HbsG8ST25uwoHhooe8Xd7I6LEZYdOF8LMjoYYKcWf/SO1EaflGdRV3ldHvpzhQD0UIULfrJ3+Ft9
eNtFIpW4BZoF1hfH+INA8EyyP56e2GPxFEUTkWso9hghh5JjUbtGmNp5de55HER8MXAJVW+gARxT
nET/GVM2rXsS2RZ35/RBmfD/FUjkCQmvVOH9HUybTHq89rwnaEXt2/jCPSJNHgyCIrfxIDi+P5ZK
IiI8dps3vYULpIqpNvn70YT4i36hkh3X4M6LiirMV0ABpHY4kAvySIbBWOR48mXkhF3LFFOIFhRq
3Bx5GijxGqG6t6idiLz5iYhmtFxEFQZbdhHyBPJt4/kakQpmTzhDXHPeEeoADun3YCz1unUfW8u/
uxl17nNWhw6rEo8YHKuUEgff+8RvoUWzjxSptV5GKngNeZNAhQ8CukXIWOxCBH4+td4gYJxFhIeC
yugM8LzPxK2IbxcqWzA1Z8rCBm6bYH0nW//nbniq9qqzadzuzqdA2h+5Y/8QPWNM4ouRu7Q5+1zp
m1tgZBCIAWgOIBBrafQB1h5G36mAi+E3HCUY0oXDpciTVAUsGXCmlBzTekNmqvcc6UG7UTkwuMrG
98MTgo2QHibaiRoVEcL11rkS6fPZE35AIcmOfLIL3zJhAi088UThwoc2G0KUELjuvfgqcOJrBFff
eBIHIr0D+dgv/ABXU/CBfuARojWLzHiwLaFIrCujZIcPsmagvCTXyByvX5RZks3IL3qJTdDb1hlk
5L5kn4CFxoa8RQggOe2CUootkirAVL8eIyrAMDDwC9QkLLaEriPNKBcINEiAUfDS5xOFjxJjDq7c
XDTx5hOkZZueedF0/lEYxElNArgn8TiXlM9iBfZo2eBlXsYXFGgGvktO7VD0hNEr1kZ38VM19n9Q
bFSxQO7d2krFD+OPx3hPaCnXqdgQ2a7VE6Gzs6/Qf1qZ+gV2eaw/wN2t83zxEsv0eYLjcV7zKgJQ
DdvAgnnWR59JA2iOt9cTXvY+xPAOFM8wPkrVEV4iKNAG03oZDsPtd/POYaMe+5f7Gv/C12xHx13n
vdOexwIa2SKdMVKPgzG0y30E6YK7wxhJM/Hu82cjquLVFQmEiSeWWn7KB4OdKVIC5uhrExL5qvE7
fHM+8JEM+W61dDGyBgBXhOoctyEbtzA91Juv/yGx4zZaqxA+aGfz/XNT7q3Zm7ym3QkKjm/BMCIV
a8XIDyjP9kSqCJuFMXlBaRcLMEspwm0YaTM8+ivyZsgDElFPi2pB4hJUFhIHaUZed+ENWGeoejKi
QUBeRlb9I3OLTiYsxKzRMT8fTS81O2MRYcTpQT67KLLAwSMU/+4Husf0n2Mhsvn7cUZyz6kcGQ8Z
SmfnDnakidbO5A+8jyOYWA6exdqhfXCERR00lIEO246YwQQscfhSOQV/aCOYe+MUuGSbiz9CqE/e
GMtuBOHLQnEXsR6iN8CBblzzhDkL0l0ZJJjcuQ3g1B9hVnmfYLIZAatzKOCNFb2FXHyTf/SOLWiw
VcDQREQzFm37+EUygAKF35XtzLal2ZTtjT9pFzY0OyJ5Bwkz+G8hqjQBAvN2ZOTQiwP+506yo6dv
ftBDsMIECpK5YUcmXwYYEj7aAiqr4AAWtzi+cOYlVgVqj8i/F7UAFHERCMcnL8qSF0Ki06FtESDv
v6kXI0nkr+i8VEgjBpZD5zLpSPOW5+tpTybIiBD2CLJe8KlMA8Eu6QiyoEym5Q7mm+t8erCksajs
EI2id17u1JyhJvHIW4DM5vzhlUcv/llKN0Rp9ViPYSi5pRHsIVNtGB3ECby6uCfsUZdUPYuhecPA
wkQBis6XXWQL5j7cGIgKZgcSHXn5j0NW+sRo6PZ2/5mCRQPiUW8IjYm+6BOxKPsXAKWbvR9C1pOK
4y3PNyceit7BlPbBjqHy4iQJh5DFt+rfMdkTWMoq29tLxfmdRZpOE+TeLeCOvXlo9pz5nD3YuYU/
jwHquBbaLVLWnuSF8Mc2tshqEumHBcGPbyDZN6XMvCukMN75KDiQyP3QKU3U4goxFtEZKFztmCgo
sr45ZZOlmHM5MviIPotuZc22mJecRHw86kJaydHPic+zEn3u0xt1AMIERirzGjzu7lBL+RHBiGbc
QmPDN5p8315IrnOfuDOUceRZpAgI/ivb2CLV48w1x4hNqYjc2dpKdfUk/kJ5wGo5SyFt4YG9w0Q4
5V49ciTtB0HDwVKey/MH3uSE0luNfplQAHOvGhz9pFNRNfaa/jgN+Zo5+vyLV2JMJM7dlk8CyRxk
d7a7NVkvns45hGnkqMy6+MuaPBZfTGlmzoqpsRk4u40KlPQ5PbIuzUNx+2jpe8TJXCxvvOlxwY4t
0mF4oigIfbHWCqEGC20Bft4gcaQOR4yQPC5oZGJkJmPucIQbxuaZoHvQRZQhjDtJkwjSU33zjMq0
PfOZYNdNIElf1O6xeUXQSduf16Y5VLHI2EpReblD/nZOwsVuwvfAR0EQvc83iKzZDs0TqgkDQVty
CZ5Y/lnmOEl5yLHZiDGBm3HEgrJ4k633wPqP0ML6Q3/Hh4HoIKHcCJkQEV/rflMlW/QA5NoB03Df
P90CosN9CxaZJpzfrD/SsxoPbgFXQ+uhahL2xFS42IR45rrgxaAEJz8zUrcdAag16g3bOrCLL9+h
5d1pMn5yBxEqjGxtswtRKQCbizOKBA/CJnZ/l/1uVqVoiTlEU2UCm9dNdxyn51rY5yUoReK6snv0
XLVJlaIg90FHWIx14Hw1ZhGjjHXF3mnE/Zl4gCljAufy8FyEnFSJTPwCNQw8WGMxzvapOcJ0yz8j
KPdulOMqRBrI0D0kT1RKZbzE6L7eLl7e+xOXj8gW75cdTeStx/WUSH+IAUHfwd1Y9SYljyfImM/S
iLQK+cnzKM9NgL9cCEHVraqJfoJ6qTAzmBvmn5QzZdTwgYEPc58F+dniTMZRizQFy5afs3zQ3yxj
Le09fHHDQJk3x2K1YyuMwZWotrDYS/DV8fq3FvPTDildPfoy06zz4I4OD3Cy3oO83KkR2IMcHGl1
Hs7Alei4mPfZ4LRDeQX5KdsKj3lqncyTRdaDPfpiLywxyNsFc8ECh0TOeU9F7Fmf4Wa46GjvGsW9
Ay2JrbSkF55HAGIH8oyEhM0l/RN5iCQqjK+qXSSfLbQx2bnT98jYmphSWbgP0kW04TQkbGUwV7MS
XVkxemx1UCdSw/66ifiVLpOdx3puRsqW3wa/r5EN0D5utTK4L8/PuUyYj5H9OD8OvzbcZeSISfgx
TJDQsPxrGcKXj7/77EXoyAeZXbVF1qkjFoje/6lGuam5Wx7T5hWxtL7IwRB7L0BzrQT1WQ2K3JGR
sL1GOq2cM2v7XCNWxC/FrhuqcUM7Mt+w5XXchJ+tVXslr4eJlI26i9uH17ehrJO0irnc/rYer/ry
b6f43H1WJpdseDcOOQyRqcpdCh/NtER0KjISwg8ZhhWvIr7pCvftdOjkSMzqnPpf8fU6acR/Q4oN
oTYvVN1sxwBYA/cyIK/tB7BC6CiZo/BOwn2hAUMCBiUFSz+36vky+m9nRczWEOL4Q0AupgqxM1jc
jJ1PkAiMNa3PHAH0kzZeYrhC6TLkP1uzEgWXBF2oCmORBs5l0FAhe+VGdL4T5cEE96VnqeGZ5sjv
wnpJiASMGLf3mecVrAK+ycs9YiaWYuqCHt6UDBpVwkDIIP8Se2YMs8jcPV183G2+b5FKWX9crfsu
zp4rHJILSPAdKzh5s84rIU9tfMFMTCIVkh+mmRCt/8A3aW1+xyjg+Goq6MPBX319S+Z6YR/1bQZa
My8w5X2QljDrJI+DTIv11VNBydMSxuHHecJysjd6Wz0DVUKLcH6AdZxJBgFrXWtkb7Sb3QwyMzXY
eHoxEDIzwmdzTTsk1GNJmujIeAoy9XK80mxaDP4MvB9kN9rd4+J1BwzAEOKAZ4Sy+fn+BxOqE5il
lzxnIt7/itryOrrR1MuT0xNw8fD7q9cS053PS9xYZvzEtPUm0K9fgWAimLlJjoHYkHAmRC94nqYq
+6c6qZMn+Y2U7D6P0IUc/NwjP/wAkGA1iyL6tstph2s97liGzzIvnwtMC6pNx52KEBs/U3sBBWsB
ixpisnwqQVdD5s6UpqKiwghk33Lh3QeNNN4JeCAJmuAAVmiQC4ApXwCZGD5PsBYA5aLG0loYkN93
isJ2Y04+H/kH2m28vA7yLy9Hj0VMB0qtm/t4hDJ7JqmJVJ7DQoTmiHojMu2S/7DTByxi9NxjSMlP
JDDaEmcK5NSFuRf5NbDVSeiNwHsvuNQc3rzu4fZLoh5/CJPgV+lM5ogI8y2gjSxH//32RgCyqvWp
TEk3oMQZj84QXS0WYkKz0B6JgFKLH1BEOLEaps8LK6nkkUqSbwCLdcwFr7FG9NbQVfnS84Lu05rU
Y2K4fiOVi+DJ//LGc9aS8vVxUU2K6Z9A5OBOo8qYXOWwCF4FtbMMMRxAlDSMMCPFvK0CMhbwr77n
osN9eku+sfxXh88QZS3HFVQEa7fhPll5N+WCB8KEeY/vBIEo9wkPOWm9IOREOEBIs0eCXN2iwdxM
sKU0Pow/OgUu1jF4c+XVPXgt2SXHx9QMByFt7ukNwakIq+gAAdfyXJ4wXDBjpA2ZzgXfcUwOhcNW
GaNBbsHeKPqD2ldmJV0kEe8vVhdGja/b7bldARmgqD0S6i9/3brX0+Y/oW8bvzbGRKZDtUbSC7A/
0hhyRxQOBcjUfuVcfkb9qVw3omkXRnlynxvYRhjjSYvXA7CIVTUUQ05UkkfBAaSturMJjg7AtboB
uDwW8uaOLnTxhFYk4206DHgvgfW6x+STY3fpFnwQP9V5zbTwTXkx4tplrfo8Vtd/xtTMblgV6Qpu
1xUrRUBCF0IjkbIPMLQjjdm+/yJNDnYX/A4y6rghCykXPg0mMxV7eZWVlU8D5o39eUXw40xhPxtQ
9NnQhek/ef7HtIPI234qN56xsNKWMB6Xf9VMYUmdQbCgFlm9YhOHGCockDdYO/C5DoGpuxSN8K8Y
TkYa6bfgfrTmnXqyjPB6vh+H8BXr7kt4TP6PgCGdRgraNVlw+awQ+sGmoTT86weECDBHgKE2XAut
D8Mgrndzrs1vb4JK/turtE25vC3Rp4C25+XIuNgvYqEiaTqsQ5UHeqKOSC6b4P2aapzI2dN/Tko4
+B1RrtoD6a1tIm8G2w0MIQB6UvQHWk6tWgOgBMMzpU6JLrkeeoDAPT1EuXmHa68jgn30z+SibNAm
fntGY8gmkv1B6Z1vZw+fyRCrJdQERlJqFx4ZaZ2YVZAL5vanxFmLrIOCZsLs+vMzjxrkPm9HJGJa
8bWPmu2n9loyBQxGoDduIXmuDl1K7IawX7TW0P90Sb9abOxvz/A9303JaVtrab9VF2uJ3UxfNJnm
oXRDbM7QjdTCGW71iPWwmhP5VEzuxNF26ZfEHtXm/5bMmqTkLUg202Tqq+Y9sAtY1xAHl4siGwCG
UQq5vtg4j22sAUPRgRuRbocu1xph97IAKf5+owrFB3p8xLxf8h9eeM/lEKpT9/lBBRZP3DkkBqGk
2ookw241PJapMWEERbiQGAtOR57w7vA+sP58vw6exwLV+hdIWmQ27nPL/ZwspN/65GXZec+9fKZs
MB1+2Ar6zeMsLfndkKoSCjD/HGu+0uP7CMMucFgbgoKynIzfh2J8GX+3quEF6Y6pCfRJYWK8Jrrm
8dyzoCCZzuF+rdkNddyA2HYhXnP0U6THg+M9GUi+4KnwEA6Hzu7HBsHeC5X62xJ2z4FIagLnFyAM
FzZ8N+jmjTSeC8FwkyvoCQnspot77ypNZfgraBBtoaevtemKaH4czfmiST4vX0Xigkz+s6EhFclU
DoHP0jsMhrnDwCihenuFJAHf/KfpUuKq16sK8BCBKXb0ye9YkS2O3P38wgxD+JS1i3TqrOcGWBGL
D0x46zHWdlMzt0XGNJdgMqB8GUC7jdqpTFA9Fs0q/iI5PdHGmD1JeCCYlEAcXN9k/kAFDNNyfO/J
72WxyR5SVK2NDA09V+0AXKMnkHii48Ga4VWZWSfCk3Aze3qgbDBn/qSxQYBJPaqxAw8owiX5L+iE
Xbbh0/SVieRDjGtTOUBKB+XVOyIVTcVMtDD7aXMcLHjay5nMUJXb4QUtLpeOZ+X25T7aaPa8JimV
NVHhVxF8FYpEURqHC5F5Bsb8hGEXGU+ymJT+EC4QDxODZ0gCCikar+y1v0DAgcx8MsWCdVQ25tX/
rEhQJkUd/oSkDbhOULt3xBQqOp2w/9BZ+vTUVFP84ZIQbyTwHohsJaR71z8KWRAPwIcNURr9XcCI
Ps6gTBSI9Q+feAFNzRvqYCty3pEuTIqDucEJ+JozLTBnQwKyj/Z8ATXUd5fgc7wEGJ/gXvBbJW/C
2QD++IWESRrdHQsqepvRbjvlIj7uwCRAbuChXIA3jIcggdyuK4v+3TZCs/Mac8EM0RiJSkWgtkcI
1kx09P0kHSEGLxCw/YQ1giuTUUHgI+sdtMqFj6CZ/VSXlEd4DMyTNKaCCgFUEFsSDNkw01f8SL5j
hEzw5PL4MpImX8rSHELQGmg8dJquxIRD5DAUJD3Dk2o5XHzNoM3977ROik2e5Ssy1hCfR7iFwPNY
ZZ//DAqrmtGnCHpSdrZK+O0Im4t+hIRKWcFMRBuKbDgfbfS8BldCiXYjq3afywX1inRzr+8INTy+
2m1E5UAzVg1Mi+aaF4ronPHw4T5E5/r3EhnPRB5zwT/sqxLhQTf/E2m/R7WWKlr0Kl0DP7zilyhe
OL4JQG6cmx6VCLSJmcRI9d4PQ+Q0KGPeCDrKf9Wc5SsyJtshS8OHsMB43QIOxDzjuLRZkh4JX3OI
+bhbZEwXjlRNawhSNJnC6FKQmGNxstRDiNldQK4G7BzQ/6Q7Xitu78ggpDEdCoer6E940Qtz/Qcn
8AsfqkeuhFwef9ZCheEchO3DFTYKlIIbxrnCJvjGgBiKS1o+AqZNfpnqzOW+E4mLOrm7t7TuuWet
xPikbzgK+OiY8K5qriDd/dDzbqAsZrrnUGMYPVL1HbAr1vh4QTAqPrtLXPHlwM3AZ/BzebAaSDBp
a0o8RneaPcf4cmMYhhpvJ7f3nlMNWw3JTreJTI8JD+Y1kIYCKiEyKoNf2UjAyRQKYCkH4fTUCzMt
FqRpxxP/2vNu/ISd29oIInr4FVA6DyRS7y/xPL2H3RNwgpqTdnGfdy9ngO0B2ZxEoSXnwJJvhl2P
rKk2bY/WRERW8flTb87vXaPYUHazcvj3GMbX1s2buELkVpCHiyaBag8uSiFi+AaXq8dMYOLraLwd
Qxg2WIWc9jdzOIqSrURd7DMd5GDYf8RskiqXSNghjvq/ciiGY2nNw8n3VMkPt5oEmctU2R12L5+A
734pezfzdMem/803nQG2pbn1AwSIWZ8a+8o1YIjrfXmialzaVZg9/dc1enFV63TwFSTo8WtsH1ry
lUX4BzoAGuqQafzeIrTnY2KCJxxGDkVaTWGyud+Qc+7VwQgIC2kjclGyl3ApXlwNb6sSDlSXknXk
g9aGxJGVThIhJAz4O48VmlK+Vbgj3vQ/PWck/WFBImmdSCVLcmuM0xit+eq93JIGREsELbITTN7Y
Km+Ohnz9LOhwkiJqc9T9Uvzxr8IR0kUccW+QDmDaC/LEl31901jWki3n8Ypfd8pWmpM18LpPrPVz
rmtFBmDB12n6vD6QLa1ZSLj3m1m723d5piMHQbfH/SyM4D+YoFC+BS+mWmSLPCCPNqCAN+9HFjpI
0kl7MZUCRVwvfrnhm8a3iy8RMumOIOVIp+JG8RipocC1/2aZ7KqnOk3Nl1DXxTFTsqJ6ZvagrOaK
yRZ1L4gp9bqNBxLNl0j4HoefCdVuVR7e67D6hkodvpEoUa5bhGQfP52WrVReoUCvupAFEw7ELZa7
YvTBgmIQhn0dXzFXEcF3qCEEQRnLRwhNotzDQYbKE14P3SUjBGkrwK8Aq9hRy/h7HPKJsB0aCMKN
UHr69959MhwQqZUZLiHiUYGijEYXLvSh/w6bg1xOJaqAVVJIqkxTvNz/MIsRMw8lJ/19/C7Lz2yr
nCyYPosEE7N51s7X03YL/AAh2KFBphlFZf/7QdvX9njzd3iN1QWib7/OkIMKxAcCBTra8OKrvWFi
glu905nAHH6JVczMZMaBzsOboE45mKijS0cGJq28HLgWczI4V8lHUh/bStjEmG1vGU0FpDAS+oxf
4efcvkthOqZiKdhKyzYu+Vs4iH/YC9sZ+T0Knu9i+iCZhDPvQOiunqPlIukXo16f6s9Qw45YFMmN
gEaRC6/sB+8px+yYtC+hfOcbLXVpf19d7yOFg2YMtMOuDDp8RZZVCT0+V7oZGS+T0OI5Fb6/uWy5
VPoec/JfmcrPpHM8pi0yaWS+IGf0X7NoFH4+FLWa3OTVbBBe2NP5n1eqes+UPW/8MSgP3kgEVfy8
q75QpPiSifLowZF3W9r5J3ZFaoUyvM1Ob9I5SvYb0Qe9ld5z70d4+JyphSfvmpLfZaKksF7eENcl
Yp7HtPwEDw1JPn5wufEROUBCUsiNT/udXXdrl8wK9TeuVjhFSjVR0YVRbn24lo5QN94SVGfIGrK7
RTykQJs/5I39IrX725XzQefTd9wZYclEc2G4uWKeQs7MPxeUwUOn3mWkZxpcsDqqf2K3o5SEKxtB
7FahlcDtA2YOBvbWJ97Kft5DiRtAaN6uFjlZTyQOSnAVronhLUDG9j1XP6/apa0ZFgjnj5/GRqCB
lIBh3K+lOafQXWR7VFhPpZg7CsGVQdDb9U6+EPIsfv8qHV8N3wLXB9zk3hnzcK+VSyzG1J4w7e1u
wvlnm3s6MA7afjjpp4O0AJXIAUqxmmJNbZHKzJsK7uyXj3eg/UDgRfDDFA1vVqJg/R9JZ7asKpKF
4SciQkBFb5lBccTxxtCtAioCAgI+fX15Kk53VfeJvR2AzFzrX/+QO3W9eOMxSW0UYNfb0SuKdA2Q
5saBlgxpG/404uwRcdVzeLYKCNyLiLk3o9fzK92NeXq6bvIdY2F4GEmB0puViJyYrY0vae2npYcx
wvn3Qhn7wc4MR5ORSQc3RGoIISHZSlegbuUy3CmN/X77gz4OQDa9MJrg/shO8WaoJ9mTLO0zQRpf
lUgMvaf5cbnpa0cw9C6aEp5BGRjj735JfuZQtvLOGXIqN142WmpMLqC6Jo1eSSvwgX6GQSYKx4lQ
lSj3/gZRJMStSZPbzXMmKZsBcpl89QNM4KvghwRPgoyy3OsYM/csYqmwcHuOkAyTbF2sxmXQVdsn
GON4ogrrGjZ33DYPZMbX7/Uj3STV34esXBjioKPZKu0fhtD48rumrZpzBVOCzrpAA4VwLloO1Gn3
Ow6S1WPBMds7QbUQaik6NN6w56tz2Owud9AtGKDvlKC3TDHecBv4B399h/TeWS+ACYrRzcvPhnY1
pR4UeG7JWCayioBU3siFkshwtVrg4oeHFWuIyG8WGNjz52/o06QwUt0KZchrUXJS6trL+DYTSZnK
2Fa6PyxBhMXqeIGYCjdqZtlgbfeG+T7A9/E9H0buQBYmRcrhFvxW3SG5FbcvGc/VFMIoRBJR/vZj
wGMYk9W+L1kjZanQGZOfTsWzwlxLYyi0p0xgFQ2wyFyPFZz+ZHswlcHXXhZwI5t4suJ9mdht6fmA
4o3TyiwFke0bkmLyJe7iBW5nQiKHZbCAoOyeqOlSCEww3ahLnGFDDOYYjRX90CtkJGQrF6HHEXRP
/AyWo0bIYJlV/8xoNtzsAzoMwadADrPnViDImOaA6eD0+PQNJ2P+AiB+OUy4I8/pCRvtfEZubayY
vXsnO/RpUjP59K8NFiRA7e9bW5N4qU4xExr+5m/aESp3CJlFLlz7+qD/fxriNMSPdDfkXqefPyRy
o9TR/thAJbY2NpuIW0yxVSwRNz2rCxgyLvA1o3I8AEDFBZ2j7AVswCjYSjy1sT1TS+t5ru8/Anxo
hMESPxRBXo95+sktcuPE4N4nkU8fXlEWu2zE33xZw30d+KfYfjB4pfMNcKItcKgT7fmKX/r99WZk
yeNnXuJEsu5I3vNq2G+32Il2A6GwqXUoVZiIG/Kc00uFh3bijO7/YRQGX7hvxcAHLsfINttSkNsE
wkAFXQrx0Xf6uoJhJq3ea4XPcPt2uSn4qME32bWuciBA96lSc/YQoTJDtSmJGES13oXeAKelmUy3
lsPZIuvKHeKph+/+gQF7pMMtqzePEo8nchrMbsaDWWMz39oS08RZwrG3gYcyLa7UA5hkfo0YaJy6
xcciOt+OcPP+2P3KGMzgQ8EXGKITZqa6rRsRmXKRsXFFB92sENzUEN0v1GM/4UgQ5N2qWahL5t9N
rcudmJ1+uIat9brja1Gj5Y9N2fCH9kPx4g6WguYwRdt+rBx1p7yN74PyTMU2uvdfqwav05XaCV00
BVMa42sO2In5dICUmSf38ffuphFBv8xLos5HH8ywj4v9fi1/8BuhwsHCy2Yirp0sJ1dEQj8xQWMs
KjLBhbY8v1JG7Bhyvsa2qsDKzegI+bWROdjBTZqk+SbC91d1eUl1HEb1vKRNVTcFlutQ+uHXMaBQ
L9hmPis0VkjlWC8KVp8fj/pD2Q5Q4iPK/sEUKsZ8RTJvbBm9HQ3LKgMf5GNR3bJrh98LMUbtDtH1
BpOjUet0KHByL/LZbEYLfIUgqSgn2CwH6Ws+5Sll2x8JJAXSujMnHvhbgkc7bHw4NNBSXtagZyWB
VNsy1HJXnlf20lwmpsYAdprkVjYm2+lCiyyrbCuD9UfzwOEqdoBO/+6bWSnSR7rM/oLIyM9lnZ0R
ypNjycWmuqWqqyO/7puMTWOOkczUcoxF772S7TUHoht4/cbV+u4HwObUhWW6LQImMciydpBjMAfa
ny4jgiXA7mGDYLADAnzLjqSUH5EIfDkXj4wyGOjAXBlxXR0wJfxKCRcqFbtA9w/IEbs9OnNM+pjW
9fTqUn3t5AnTuONIUBnV8OThsVDg/cSOkuj4IfYxNVt+/kCI5UWPnRNAUiYDy0vmmWxg788k0e1D
jtr0ATvfeoJlBwe5Yvcun0JfP+0cFtmEH4Krr8wwBYdNFmkYLA+xSmJwMe6uz9dEHhFusmtVmLjw
BvFxfy9HBCGzL7Qs/pKwr8U7pPcaM7xSViWpjANABTxxEKTZPK/xdQgkiYgTrRhp9JaCmpeMJwmP
FbQRMPxod34DagSjwMqpcOinXpi5ZPDilc0jDZTsjJX/s7XUEqKagBnBnkdXqD/M15zhVLMeO2bY
2Y0Emj58rn+YllrPCEsHFiKGRERrW/Vy5ONwOF1TqHBG2yfQTAf+kJiC70uHaPMJY/WJPJ4oBzwY
cd1q58+HJQ38X2bKufUYHp8gN1aFQzTs6e+BW/eEPHoZryR2WJ74BZOSKt3np8OQddHHCnQ0OPm9
xnuTHzKYxWlQAJ1F7TKvJo/C4n+UpLMyf+t8aRxqtGhIg58T5u0U85FfyvsU12hLhkhJDiKeW7Ho
4MA8AFd2j8fho1gdxRBuBU+8A8C9tEWKz8XjeYiSe6VeOs7ecsE2iYMypLrKHjxWEjYS0uYNZzNa
0Gn8MD9qSJAweAJZlv9ClWaMBvmCyi7BpaJvaoA/WKJ2Pk2mA8XWHNIsEseLwVCH99cMOVdnD5y6
cohMkRSvhG8AXw/XzCvDRYBpCgnYgKWVQe8aO8++QZn6PoHxSewxaBLo5KkdhrwibAgczccWTgMe
xTagAh0MerwnvDFYF8brY5WFXZGOMgPyTJHIZee31+5LnsyPV+Dstn3tH0C01Sy5wBkBsmWCbBJu
J7LVUTV0uvRBBY0mHMclBumYGPO+TFXZYmPJ+KART+HrYR2Qu4/XHPSGq5aTDLiFnqOsuRRwSFjO
v8k/QLKaxDk2jQM86FwQScK0OkG+eFwikloGPVg8zhg/JehZVOmxzozow9IP+La60VzpOxmG45fK
OQLmBPFBaGfZKUqIX/ApLzA3oOxD77IilJR0AeK+1P0ZzrCL4k8ZnWsN4xcoy1TiZ/VnWPAQa4ju
0HUqMMMSl7rNmFw1SBKwYiM3bqdjbNSwzthJnfnBBfb7W7HkwDPfp0kU8CwNYdZvRl8vTuw8o6cW
FiMflZVeTk6Lcb1gNf0uuBnb6m604FUxkoXXjTPO+l3uBukeKVP0mvHpx5fPHINSZtaTpxs3OuHU
nBqIW6cadPJV/zpu/lJwGnjMFKaHIUEM8AHyc8tZnoATESdhZPG9fOKruMZQWCNnxXmSzcqdGuLB
UcR+yhHiIorqA+I2Q/35vEYD5lfwBEb02rvTePpCkGxIUIUh6ZCI911HsPRBLRWv+Cxy9iyE559D
DuRLH5AptV6p8NBHQHqv3evLMEoNO3QxDOjPj73d3IgJ/TKOnIwO3G2AESow3NmwIHjscBoBRdyU
gkgTakID20PjCOiYFFg3tuSua8sRT5C8kU4T2DfJb8/FaDGmXP1I9sWPpmid3iK+MK4dM6l54Bxk
Js0yea9eFJr1YyvX0PXotrLVY11lhIwdo8YbHYR6tFj3K7Os5urILt9YcQK5DxZP/IrtF1P2vqc0
y0d//nnMv+NDEvucg1RfTWY/N+yh2LHMURvjtQJqvJSIVlrzq5wuBq3JibAaABrOIdwIACfJEmY+
tlZJm1hnZJI1dqhYQgUmAJoEbhcXAVyf/sqN6Uj+Und8GcLdI1zsk/vP/lrrix1vONQff6NDtGFF
nTBkISFq+XOxPMjgrfzcwhFZ2kyymK1yFruYvqBm4A+IC/EAUEyBcGb8WY2mmB47mtEuERxx/yDs
c0EQGuCUgqeMT6VMoDKU7oO8fa/6Jz1fCsd81WqDcT7FskRs0u5v21yTMJ/FmtGEEcOR4WTYTHrw
Sk6W6hy+SOUrWIfvYwvUSPQaYncIR0wkcVjblD2mutYrSHYD1RpxDXcF6bTd2+0nczr/AgEq3NmA
c7e3657z73B2ohp8h3GC/9hdxioLuyrV1HjscPfoSf5zIQl3J2iryFA7Pdf2A8ysLDyUYPmhLR0z
aaZN2gisYPGbqb7Wwvdh7OyOClwl4H4sNJ5ZeJMFTIwSXqGf4hTKyeNQRTx6Zw2LGCo9qlUKpOHb
Zs4ySi59As/gLzqci1/42jzd3umqMO/ZMEaFqmXA8gtYfWM0Vrt0X5rw5YFVnwzmrOc0RUN4/6Fv
+cNm5PGyhpBgxNBEREcw1Ef2wYGAlF1Gzmtcccj4GwY1u94L44cM9m0AhvO89MhEY6YF7jF7OdmF
BFU8jKx/eSU8K5s2N1RgdggC8GT9f7J4ibFVP9dxbnhd2lW2IXMQBpzcs8gFp+8AiEdyQTGMu7Od
99B01IiTkFGms0Hz95b2reIOh9Ohh+t20Tc7So8Hnc8TqWbMsnzOsAuaV9SHX8yGkkkF2Z/uX/3+
pTiAP6EzjI1RSCXPzo6SpZ0yH2y+hx+SZDydJwqJas3DfGRg1bNv7jfS6iS5Nf0yzKxmaFSJzVCP
2KW30SRCS6AKby6NUEL0xV/8LGAevpbj2E3exqPb4GVOpCqt94JSiFa/9ECKtKC7cjdL7DHodcrJ
hyke1jV6sifnp8A2AKIIpIPXIoWxW08iYtQxd4ZmBUp/gJFQDGe4MFI/qJPxyfyspWoiVH1IQ/T6
IA8mbbsiaG0nsRv8Y6XTLj0uGhc19YCxq3bKessvCvvhbtRQAji5bHTvaRQ8IIb09DgJi/5iRIii
MmfQT7XCB90Jb5oxw8rRR5hy5/hCnuDkQitEHATHrUVosxByfbTE4JsIKL3ugOQf35tE/2L4cm9X
+ME3CLqEyyCQubbiaCbmA7fVkQ/87NGC4l6wY1Mhy+gsxavPQt31zulZfRnPM6j804V5A3ffG19C
sLDyxtBKdRlETUjFwPVDchvIS7n3WtSrqDN7G045SNnfy1vgy6MrTwKXEAfPwkmWYMfQohE1fXZj
CAAT8XzS4rp8Vv7zzkxaOgAMEGNq35+m3zDwAEAE04aBte8j/+rI4Q1/e5jCUBxQNyiBdv1+recP
HTPTRl0ROFiHmxZWpOhVXNyZnE7867Fp9GwHlew++ebBB/7ZRppE2oGRXD9IT9YwoMns40zz1HDL
xLxIGMEI9ZswZA3t1vVsb9hHeEBCSkYggEtDikT5B2OMKhj9WvgwKUKF4QhnQODNPdbIDWtZDqo+
f6aMD9740jK8Ox1gDejthR6mOPYXjAqOYR2E/KWLVQJWksAUuGlxtoS0i9iKCOGpODow+/jie6jH
uCCSrAFdoLBwHZtjEv2PsA/iCIo2SSmBedjM/hMyLGfYvuTrfKbHN/y+y3cdMmYsDG6j0Ipoufll
9t9OEr5k4hY6o/UUnT3jOajP0E4fh/6Wx9CuHYUGmtQb/R77awyjXkduVF93/fHhvuxTQlJ5PSzC
fq5ZbU+uJs3rQ4T4BPiRkG4K0snPSljcw4kynqAmtFPKxncBXCWR65kbxbpinUELwjorHpokndn5
Zv1yOmjj+hK0Rl8OwFyC4DKYzIMAuxi0IrDiwHi5FwLAu0umiGSunEFLcIVLZ2RkdG+s7TXV+1u/
p/bb8nEcYjgFncewvssEvMM440WCiJYBo+Wfm/EFk/fCeOg1HInhpacbZDlbHPL0Tgz37Ibix/Qr
/IiN95FrrnkQvOFzDIhoR+SPCD4ibaL/csE49+VDlOhNb5693KLnDbBwdJpON1V2LTDIQ2XXMBuC
34Ir5Czvb2PJ5g2TJPiQO7PLjX7fzY2MRmhEliN5YmRCM13mu5BTls2jRier+dPi7SSZKl0YyWlf
WjD8/S/tF/u+A1YTfH02UPLwmEpveDighmBgNuCn478HbJ7h8vV1fwmkKY/TBUvrkwvfS7aS3bt1
XpqVfCCFLAscf6bMstMLzkmzMVoTp3cyBukqf2C9abRUpo2Rv6cPbC9YhLMa3her7s2uCAP+AYxo
Zc9gUBkR4k80+NR942l1WiVvAFenlW/DBudi6S+TNw8sSmRUXHx71VHKxXOE9RJPGFlxyAnh1hRE
4CwfCgIFDxYP9FYc7l/mA74VUX5RCksEJ8DFc6NsAKlSUwaPXmAlD8qYA11m8x9c+RZLKNjOzHAq
zZXmTCW9BrD4Da/T4D2Y88svu9tWJ/SKJwlclzQHTmqPJyW1JXo/HiDNJFhupGFukfYWI6DdFM86
9lpCAO2qhlYK4UiBpPX8uEpkft4LpUcCEv4QFNyPhKg/91syT+y88uQOTnvpEbQ8G6IKbJu/FuYN
1ndwtWJN7Dl9dICtk/EI8sj1jwBxOfPQ1+gQU3ZGbqW6DESrSZvMWxXDFOY4ZNXO0veqpBVOX5c+
N0aeUPtyAGrfGxKkr5dKCFepZljOfU9L2XaexWaYbz6vQBA3yd+BlzRCEUO+FqJgSuAUqeiaXXBH
naRrg+A1ZKuRJtltro8ily6HLgxjyNOChmBkh+xjx342jXzuDUTv1zMMa+ku/AlpZfjRxmWnZAoq
6maOJrywMB5jE10nx3hu297pc2QzXGCRCHfYA1MA8adW2JLogdWy7XlcJBTv4ekQikwAbpTYzGj8
ecXTwkZ5F4jNFsKxYIhSvSNot6nWQ1qECPdC8Fda+rB1Zdxw5skRniv4oQGj9/Nd1FS9fGfMAF/A
ECS0PrBz5tXwlGT7/k0459DnTt5kQ3RTmfQ42ji/QkS2/OBl/jDlCwUCjhWvpbwbZO4L+JbDkAnM
a00bsaQxKAxPddMlcl0ObPJ4wNlIxpg+5nDFUeAIcfZvUgT8f/FmzK8fAocR/oyR9Voz+7jxQxNW
X0/3+NR2CIrJZ7bkCcRsAQZzTcIQ7wL+J28kLgT/0C4cNqhhj8ATAa+XGWO+tAPvmaXL56Z4A6fm
++nzB3YQP8ArjiThYpmP+GFMivjNJ1wU8WNlwFbJtxEnYWGoX7sBZznmfTeJ74nFQoIMJ17y9S/7
2MdpDgglM77CMSkXhIfUGtv97Q8rYmP+nFzwIYKGBhxLCczh280efyVvSd6xN8LG0PZC8cEGF1SS
wWrMcSrusGriZCZcvXgfxpGXIBfCBltzOZih7YOVomDgovnhBRMCHg4f3o/Neont1bwNLy9T2cwj
osKnlP6LFDNSKCyTcJQYlxBdkXcbNX4UiJdIN6ACs9XTVyc1h8yNk8SJfI/jWjxOhSBhUQuU+nGw
z/Q59xeRatroC5THkEBRVtbckfYfFzRymsUf8bOL7vrXHbpG12YoUSTImBj+JPaKOI0hd+N5DCHQ
Qu7hn4LBwOt75QY8lpWTBalx8b6XkBVJGduI8Q6lDZ1kbt1OJn/HPIDaZe6lG26Qyy9DaiJs2WPB
8Hu8SMji51no6yslQ9nOMyTw/QhSPpIVhMJfHmK8/pMm5IvcVrDEQMB3l9P2krhHBlYXDVHKYy3k
tx6v4s3BrMUrzmEa/Htfjwc5Zg1FR5nYFlIVmZvLzO5gpNxEocMq72Ndp78vMgQRt111c8xPPxAi
ANbVsfm+vNl3b0JQyRaWiM2Yx1c891x5Sq/w1Dc9ZGKxvuJDBFTC8I9ZevhZqXx2fgi+v7j3PE6c
qchyOh+/lB3oCI6z3FA0EMBkboXw7Y8JijO1AF4NdDR8nMTofZCEUD3XYnpx0rPDecicRB9rJs1n
A5U8CjoZUswG8H0kZQZ1q1E88f5dkjBcx4tTBumsRWGSWTFOGdo2TydRb6IVk/qQ8vdK7b4xgKK5
fGlhOihMOQmBTbgWP/CKQwrz3+0fSsml9RoQDUxemtFjQQ2Oscn8Ry52X3eIwZXXo0AipBOc+xn0
6nAMitwhlqxm2efIxFXvBgtAty6baskcfPZzYlZFsIcRsmlw10U1GKOw5unlWcWThpoXcf5Ev5xY
ve0OPqOQxT9sCQG3UWLjCK7LWl2xL3scSeBJ1qLn7XbA+vbMwt5fz4kUnNfrBKNRqkHYSzqhpWLU
xAbAJWQypE3OOb6d31WPQNs1UCr1nOty5gDRytDksUJHfUHRqS7UK1kJGyiskxj30+U9Wrtszwyl
RH4Ude9VUFxPxn39+wblK/hBv77idvEPcCEq41hNA2imLEJj1cggAqvSrs0FxoCiRYZSy5eFHIfN
XaHv94/pFoNPyiASTrMLDcZV65tr7Om0yIOzixbxmDs55e34sFwmFxAVUh8xJuaTNrphGBbteCnp
/auaWX+1Tb6WVUxnM7+dfY4d4mGwjCyFpTYpS7Mivi5zxChAnb5X56GbEXuYztEoLydYhgjjHQmP
FsvXSHSCLb4hS5DiuZusSTo371qjXweL7GRSa3H60J+7Dzp01UMxqMWCDfSGYo1iFEkvVCx8eaLE
E/9CI2sur0P60u04QfZVuPe7O7Mc5dosfoz9RNiXVJO2WqEfHPhwN2ni8+OCxxo/hNZAMWrk6DcY
2E7lJVCYsZDGEzCRk+S9yewk9fPtMtddPU6mgk09UAnRU8BwF6Th9KQA14cxYiwGPcHO8+yxHlCr
Ugiwc7N1NrN5veFR/PLjnoexCFtjYYWv9cPGz8MVO27KiZ4TN1DQhGNCLBmhN6AuoYbRX/TcMnsl
LRmbvpjDwS9h/2Ll9LBvyvldKkxSoWV9Xjo1JYBIz+Ms5JgF2POxoQBOg42J7+B89bx5VBMRWV2Q
oLn4dIWCSARjk5+2y1sEa7OEydkTgGDhM9F9WhB6i1tJaCffImXTZZoJ5TLYCz8DVXjciIikoWa2
7QT377DQRbJycApyeAl/CUQlX+VBjJmTH2FCck3wLYLtiXALjrwJyZWRfVfq86BHPOio56hEr5Ck
Mt/TiHD0oHhT9Lnd5wSOMPQIORNEPRGKLS/RG8fG8mpfwIPA+ibE1wZmGPMLUJlA1pZUiOy5H7wV
D9/Lqp1wG0TBJF8KdgpAHh5s/ssVn3lzsjVSnBe8FQcGl4sazAyzp8XtgZgJPu0+oikJM2MbhL5/
qxG1e2LYhTGSyZwBxhEGzrQGtLiRe3m6F3SrnO6yG54K3buBA4glypnVcMCw5aPCohxbR8vQo3px
VmIL4iFkQIRtNNFgzM9g6RZAF8iRgZa5aJ0OyYHRvLqLYr4lrtRhpIfCTJPyuUCLH1kr6jGOVJtn
o9+wRYzC1cCaHjgE7sbbOlezFCnQXmI6hHFMSVwJ/AFokKk1xDwCIm9nk9QSU9tUTtG30v6q97Tl
mjvRWqPXYRht2fE/sS2pR4hYWL5e25H9RFZjOlxOnksQOCbYgn8N/ZWni1omwXQGpwumjPrpvA+g
WVPtiir6bXP8ZcYN3W4uG86KohnGPRPtufj+wlbu5AQkdyUz+0XHr5qYMHLdUB0y4FtJFtjbF2VU
hBmaGVJh412KDTdpgT0YefEOfyLUmxy7Oa5NjWz3JCEFpszCmqUwQiFFjX66pM+1CYvLGeOOIe6Q
aB7wMYZhF9s5cdU7Dr9AyK6WGIdWU9j/+z1RQEQYcfSHBH1QxAZy6n1cfi24iRFxiaxVgCQo8qe1
rcy1jQRvYeCLjZTHQPX6C7ofaGMrdhUsDHlDym8dbg6iWChxK1i02aoU3lUPe/Xd3XhGvfiEwAew
SUL4qQZfH7UaZASzXxtWuz0nHLRbTvsF5vlObXeS3UumiFVVKJjmb/Yiqe7tFwRKQxSEhNZf9L9L
9TRB/VVXc2lssi+qqx4HT88uD4l8q3GaiaaD8UIu7C/9UbnQehsZV68GhvYmogPT0MTG5ulLTfbv
0KXaomYdibJ1ggRDD8mDv4zOc+RHL/34xOTrh4BGWmMY/FvjJbuqQXZ6jjlyyp9xnGO59W9drFod
C4ynQXrPSNanjBWV8I0JkgJDZT2dVtsRBhOm/0/epelrQmiJw+CE9s+fGaPGgT8i79JShTgYrckW
LjIkEFiohBCSe3xDM8RywcA/Ko7jgT9U1m/l/IPHZrCviBI8lHdkNXmAdQ25XHjOLS9h2O4Yym2A
0W9feOmopyFz4eCEvr7d0ZSAKHolxXt6e63Di2Lh5ENi2NA/Yv6islAhduVr0bmEknHTjNJu9h/c
LQ/aS5815u63JJdHNnTfaAOfNhb7Q7Mjpy9dd3o0pwsCLQGbUnZrvzic0Rd11BzE2mBJOrLPv+0Z
BiA2mNR3HyR9Q93q7Z/kRSx7+xJDKLyIXva0pc7HEB6JkwgNKiu8jzTsOfk4LAFqY84qkBKzv5Y2
lXVKNkMBLDSmzMcbOA2JTKWPdaGtsDdrG0TD5GWV1oAA76erLVtyzqAkdbPmARnq2vNirCVLfeW8
B353gAIjpd6oDj47plO0PgOGJcaN03eRWwneb9D1vIbI3fGsNNMMErr30r8KqSU2+AGPPus6snDi
bQKFcYyrnIVWnF7uZ9od+wuyHkwHT5i70NiuToscYSF1tsP29EQT7Tg6Pp7F+sMXcrAwItFPqOFe
s88WNGE6XAv/KfLWWbh9k73fE3uX3Te67XwwnWPMYbGpAfu63wsdm4dTExF/jLDAO81FhELg3x1v
Mbdj78JnbiyI4kdbVGjCN8sRQu0FozmsODVDa60EThtMNSYC7m0FHEF5TxlK+2lc5nwVzkfiEnVb
4RtTK0j41m4Sq7sxK8BjCqAONueNcFyVktEBAYUjYnAKpBtg3dOCbAiJPAZOgo34+ojVVXR5xAiR
tZCQLop/0kpfzM5UgO76NbI6fW0d9D+HaYLw8CjMv9K0VAPnDRzWlp2m17q7tiwHrcbi5+9EPfxG
66bP0nAm7E/xUUoqY43C1Yzg5K6u69eS0mO/NtYvw40Dd0J6OPioucGxVRig4KQyze/TwzMEP5zE
en+3Fu+F+FLP4ZQd3XqHxwhuKlRQxtuhNj2u75IHqXJkKTgaGQxXQWS/G8K8VGNGODaw0+3R6v7L
IkhKvVt0MtOPNTj+/R7BYki+uEFQymDJyIkJm2xYzOwmG2buT2Pd7O5KqpOMDkJr3pudG8kGUQil
vryjCNTJUJoeGPTuXjwp4ryclbhPTM7qhsUGnkqs9xsTDNL0CNoDqhTesThJyIcR7ncLWFScHFCV
rlwdUOIShpE5zmw3tf0H7uUH1uvPymc13mzMLvTZ+E7ST87VxWjWuFeb4e7e0wGC2SzH5tLwwSL5
Ma6u+ab7A2buTZJY5/Jl5gYE+HefbQz3uq3edsXUz8iE7esX16aPpWGbZgkz2OXrtkZ9y7wtN7ed
j/6VyPv3VdQsuAOOgsn7j9ZosVSA5L4WmPSSLQgOnKrfgUl9F8dfYiawBRFJ0UAnIcWkkNsJOvRY
qKeOENMo6QQvHLIkTAKK4IEe2PM5zXsYBvMGhgoF8mOBgvaHqWTuAXAEzM7w46js1/7z0NEtqukq
YmVQbgtaFoeS8cFug0C+Hh6JQ7YDG7kIHKlJd3lvpAXs4vUgX8kRl6XarHOEivmRroCrXl+WDFG2
pQbe/v7LzRQhLhzHytZKJ8rM608ceeQcDpEKxwHz1ovA8yVTqfiXLG15JUdxSzpVLnhskR/VGlUw
QCm8gdMI00oELp12QFmY+9RWeshXkvPDZmxMxOi2Edk98RufMimo97shnmbCN+xh0L8+AXYfu0Xf
rPfwG08eeU2qU92hfDmQq+mxXu5sHZFBYxEr77iVYcxoUg7+w/V5N1Ie3sb4AItX00vRsQmBpzzH
CxSBCAdr4bo8lKxMazMrvOnhS3HAQOQvgrf4nD6ABR4WCuyu0kHg37dYF8vWvkPGXXLREHRDusLO
g3GmIeYBV9pB2WAUnhupyKDfFHS9cHyjGcw0euAKxKiPOdzQ/iHdpL3at5YvnB6QSKAv/UA8MWRt
cvCbkTtUTAnuKwz3MyDy723xQ/gjuL0ag6p4mY7+vm/rxczqZzXQb2NrAEMHIjF/KuT8RtnQme8O
b+HJxF5S+HQ4VJHRDfKhKACB90BFIwPzBKSAAtIKcVj/vzRsARag/cDaQcBJha2t0z3gtSamurgU
aigne4fX2FwQl7P+W4Cr4dVFWtkULygCrVhqDFOYrurRHsYN0x29ViwItWxW48WSZKApYxA6Z0yw
9XvGLgtVn5nP2zmtThbU9vWaCZ7LluXALhAZX1YLbvBcoOiIjTd7Fa4mFpIB331QnULgJY/ie9DY
/MMtN6bR1/zKDInYrA6J550psJadmb8RHb3IEZDC8eLe43HktGPDiIzNDF7wnHjU5ZSm1viLpovp
bOrzNKGZd2YzWvHhH9dxd7Jvp+ut51FAysZsZG96rlgJEbNYhOz88c8HkRRgkQKLEHe+ZIaDL/T2
Xk/4VpFN1KXO8EvB9wLOCsabcfC4MdRhEOjE/jf4GFmo+jtotUCShCgLo67THAbYZ2vM0NmIPIdu
vfY7t3GXD+N+j/UZQ3I+zOb8f84DCEUJMHQocOYmz+V+bwjo4MUt7UG51LAinrbLoTQrpzwgJ7ym
SYAOMk9zfCzJ2KZxQZzVk/uak4Kjg2BznRv3ujFIGs2Yuz4CfkXskshz+bSKq6yuDPiwSEPDaqBR
YbqHZJFaC2+xNLRiQo2m5X7XE+N4aSu6/58/jfgqsftyEacskzlbiTfMrfvTvhvZXCp0vz2fOYby
2efcFtdfaWs979Wbt2+rYutTnhuZRMXyTxXjmZ4wMiMQ8SsHcO5G+vm16tvJgl8iIY5dZsB0Tfxd
6fapvevL6bNEzx+ltoa9wKQvBaf95xy7THY+KAExfa/OwzdbhRzMfAkcEDGyTKK1M3476WIQBxrn
hWQN/JwljKsUDpB2vIqupVeGn1L3ocNj7mODGFJcf/QkHDg7FmFjfpgIP1atlX6dfuRkQ5RAusrX
Qt/2JErsOgSt6c1msNlyLsGWRZ+kFAO8zfA3oyKhaE8W6NxxYueGj1nqOApIEKq8HAuWBsaJEjlj
WB4jjUtUulJ1kbLJs/bL2q/Uw2lA+rH+4Nwx+TdJ1Qhg8tmYWmMoGFc8r9rkreEaQcOBFRqbMS0C
AocMUdiYy085PazZc5WvPisORAweYNzsRvN2lBvd6HJKaLxCTVl+mBPis4aVVVt9iJBbl8lKPa1P
2RzD/JPuj7ezXMTeaC9zR2Il4NevplOdRmi5Kkw4KoRZVTXNRhdeKVdRfeL6b0nf2ji8dEt9rQdO
1WyYv/3whomtEQgmJixNZ8MpS/EuUIjbi3VD7Cd4GVhW4nWQsZdokqq9qhwkKvw+A3qu0QyuimrE
TDr072pdNPb9/cRPZ9tclk/d3Occ3uOJiHC9aCOgfXwlOTPwZKHGYpOBTBYS8I3/EZpHYxwH5/HP
IvGAGHC6jBGUq+qiSguyNkk/7AU9uyg9tuuT/ttKTEK44U/ynktc5br1E/Pgwh6ycaI6qxBOGj09
Y1Xkt9Regz62T0saWVR+dDwjTmK9xPBmPGWQ3fHoU+Mbvh/71FZtZksPiyxjnC3eBmfWmu+5/JG0
LoEr0FDiR9AjXA/rX8C8zo7bSV0CBujwjMh9UP1uOwadQow/b55rwLkXgAoDa/QVnYvOcGgiM3mM
V6iRes7gO5HfIUb1B2UFe4lYDm2ptv7J+ED+j7EAU6gE7SH6UnyDeA+ODceWQYswnjCIzDXHwqDo
WU3xcCDchiGz/h67UJ+ZBcE1dGNVR0CMyQ9oKTxeXEeMMVfrC7UGfTDYAw3mFJYiTNhP+Pggs8Mm
iAqd8oRIAJ3SaNnX9CulmMmolgeovvNOyG1QJxaXUrM/nEBSuKSC3qxBYVObXIM7zfZEA4qRTao0
Yi+s49MFwTIrEtWN8mG2ZHyut9JkxOV148weeKnG49CDae/9sLxlg4NNYTI6AYK3LQP4FrEeez17
8XezaeZssctxeHezxUeUKL67jEpjKZm+YU2V8KXvpuSJ0u49oPnq8McIJ/SzKR5SMHr0es8Y/T+S
zmtZVaQNw1dklSIInpJBTKjLcEIZCSYkCHj18/Semj/s2SuYoPvrNx4hu0IEigLQ0tagpeLQPFXn
U5CRNWARIhKcqAQDLTxCGhHpw7U4gODETc6tvUyLDKmi25Exx7kMReU9r1eYBlgw+JnM9sKzKvtb
pOnmSE+Bxe6JQ7TrYfNZbXoE9uouiWgEeTx7Qb+b4okh2cKBt8Zz6RLr17NHq5ce0KJYsGcr/XmM
EU1P3tZQm1DBSGgj8Y8X7pX7bvPDjIQPe+x9kSuinHsaXexoFFb+oCkNLTmMSZg3BhLxtBzLSX8F
TdaHItv4N4MfUvftb99HqEfq4Nhvw8VYxe7HLBK0sl2wgrF0JaPJJ3a49zArsV5RNIlVAG1gp+8/
XFxAILvZ9+9LPYZBx6PeUwVehPLQi1DFiTSwRYyvryFw95fYQx6V6IV35ZzRLyXbfHtlvS3e5oIg
H06HnCKM83d4wPuCNuKUXlNIuQhCkUNuD0pMIZHUvGYi/cEO4feHIYGQuvxe1yaeDmzkhRkEhBhi
nSBIBYwmlbkvdJ85I90L3GbMet+zjp91ms9xR+LkiVNorRMkcAKipG123Q2rW+0AtrJDUhyWOKfy
pzfMZxyLMYOQUGuLYwxF5HpO2Vvm7voDR/p5qt5wgXkcruc9TA0mxKykkF2P+ICYPqZLs35PMD6d
OSPUoNHFF+RRqDb6nkTsIo6rFbXuCOT/SBN4Cb1aDh4NecvxnkFaX093ImQcV78MIm7/gugv+uN+
3UCgtzpRfJm2RhgAqzjQgIKK1W9iD3TbnLRzdCSJc5MjzngTdEGsT0TD7GR/Op0/wbsFzam8zfeG
8isRdT6VHEX/G64vzxOC5wVDz2S1WtbbyyjEYRtEV9wgB5gWrQNg/4dGoCnAyfUxpjI1c1QBy7xb
Q5PIs/QAcgmr1YPQzfQFYyf5nErmPkraYfycyQALqR5ngTzvONMZj9EuZkNiHivDQX100lxD2oQr
6u4/KIRS2Amtvmy9NU9B0oKlttxh2SoY8uKnUZskQe8HON+I7yTtDEfc3VdJripsCShoDFWd9L2u
3OU1yI8lnflC0R3UMkjlS11aQ4V3Bi/rtR3lGLLc1v9IjLh9YtBkyIjBUpMZyynym7etZOZswBJC
ynywfxPBOV5s+wNTHSDcuDbN6h75oze5CLiPoTdj/Bv0QV7RyAv0kzYr+RQNyS4y8zE3YyXvFiwv
sWrxJmmVMT5yXiKoe58Ad3HmJTIhGrlYuIzra+hxU0DvANOsheCxXnIwNjwnd7fkVBIbRGST0ReQ
MHfiBI82HvpRT/9FRv9rjWqwVEhQ+Ip8Qgs7ZfYGxKmcWdcX39C3QSyv+QlBJaDSuiZE0b0qM+ly
Dt8o44Ts5Xo9q8YW6G9LWNqZu32LUQZ3FcEAm2s8HRuVL80XkU24AzEpRniNA6HvCX4dUWUV2M8C
oSeJkjzc5+tmXRhRRrv/JVskua7MUYAB21DflgOAB9wP+QhBm7y8sdUtcvfrF4SEW/3SzziCd55C
p1AR/qrNcxDEEVFl4wi70yMkJSdulr18+9rywRdjZJAmW8/I7EZB0eOi/a5bHO5ScteviP8WX4Sb
0qppQCc/maOACKJc5Phsqk1QIFFD98B63tvAOeIrO6LC69zlDfpyGYWgJytwEZZssC9wz6cjc9Qy
6novfV31sRvV+/YFPjaJhMQMvmddNl77nGKIx85nw4jB+0AxqV97TaTyQVPsw/zjA7YJj1v0MnIC
crDtJY8lmZrYLdR8q/YBh6FMA8uqDBA20sEchsD2DP9bmb31EG1EA6R2w6jZCIDj4biGv1AODiA7
lKI8sHvWVSPb5ZIUKyFbapZ37CTI2PRyupZRLsYx6OJ4wtOID2FkQp5UUBRPxfzg8kttTErc1rKZ
AJX0Dd6rFyYOAnawHXyFkEL3WJEqze5U6xP7UPEVqbuUJGYWjzOko02sWJpM9ue84pobtOHwx/6q
HGCYQyHlhG77Ql3oc6gxyghAxpDRlNzo+Q1YOfkj3YJsWfTKuJOnhBCX+qx1IJi/U8OqA/imPdlK
G7GPkI8ZbLGy6KQ87zdDywArdC95ZV5uy77LYVJjP/E3xcsEcIx2ce3T+w5m+9X3bB9RDM7CPZW6
fp/xJralocfEc0MnKGbYZUxQmykPTh3x+cyZuv+d8Wu0t46XdfqYRXrH8v+LiaQ+QxiNcPFQwegQ
cNLFtoxJqDAyxHit4Bgb66sBP5kv2cX/A56PmtjB+wZnM2Yb+XBEY3okM2EcoVSEofeIPaTAy2g2
6ENEs8jTQBByDsgAoiMB2lkFhchSjKx8rihMTl8ScA4iBfCjI5JNW3PKBEgm7iKmkFA1p+0Z+Gr3
h6cXLWxLeVdMAPz9Dz916QI2xg5mZMpUiCFn/SaAQe8SY/eSzBaAhbyXsaZTY/zTGU1hEAF0Cvc3
MCFXD/MXYyuHK7hmQfmup+ZjB+YA5ofqCyUHsoVbcX1cb7mR+UY02cAfAiys0vkNUb85ZZ88vCv7
0ANUb+F+unYpP4b6uljhT42NoeKl98sc3w17Q0UQENFVuErrl/UPtxc3U7QIF4qV3eEXFOTWcHhG
ptlvxm1i1fyn4YxqVyJFNiIlw8KuzmbRu54D6WFsPzvVGMv+qPB/qbfoHTuFmt+PV/WCYd9feOlS
qHLoJL9QNO004ykzp4b0H8vGR9fD/mWxbXYyFzfbANhioODfBgvgesx1bgAK5z/NJOjsO2lmOq0D
TwGS15nFbcBnhuAcpRp+igWcH/J0/SD507ky8cLhLAy2mCk1oasE2XEs/+WvmtPtM7CWsbn6bTak
CV+MJDX2H/XEnaPsuvF0Vlkxpm+ybzr9ox1/mZs/HaXvlN3s+/PKZjJUJkUZtkbUOyTkLtzlECwl
Gyx7fT/BrPU1PwOanqwqBUusqHvNWWzisf7pYb5hbSmqa03nPeqH/kaBJ6v5yDHTLn/k6ai0kBFU
zWcOHRkZxNmwClx/YXkWQzdarMS82kggR4bH6M1mOf+3JK3X3Xfaf9toF/AGFIrDqogckkhrfhUB
LK1IMOWOgQsRJMfbGW5Doa7yB6JggBxhwa2z8AodIFJC0xbiMqF5xGApqPp/wp1KJ/CEtxxO/m1A
/aM6EwYhseg5Hjli/0vB2ont3a9YdDNTiDVRX+CQaSdz/HvQzYQdKzRRLcps0gmvA1fW4+3CvaIW
xXP93Ky1RtQFeCz/Bxo8cj+OeSwhh2hPH4NnOpjUzVRUmA4nfSha36MJgVFwBYuPiS+z+cvY8tZw
RWyOvFahQMqEFnHCzVVkdjeFtyfGK//6B2I/zQighBlNkMgMVW6K84oRMRwnNioosNls1uOcNRqu
vJAp00PTx9sOx4OGpGUGiH00/D8XJhshwwu/rs0gytrPaiMRX+I0aFz5GZx7qDQ51ODN44sz5mbm
4VFn7OJwrN/DGKE8mQYvDRs/ZVgch5m0yR2oyd8rAoQsZByLOVG65CU3GIdXp8xmsMZPkTjNxYJe
peeGXuQ9HYKkrN6TZ8JTkeTZhx0Jd6sZ069H4sVcFTVJlA+tIzMciaMYMXfzawo/pj3FXIAPOMXO
dIXBE9ccNLzEyKEGyG/Gsd5/wL5RCMP7hKo22guQl8vqQJx5Nk9YNVAEF3Bl8kzF7Pk6jmPAgA8m
2lmf0/YgEk+XPS5RHG3/NP5dvEDCwK/IB76sfixE9GmKB+Zr6RWEaXbthSHvoLAXQHDfka2b4vqL
2RLYJVNdyO40QrGpYBqYnEMacqNpojPf1lPEKJBlqveRagtmBPP+gl0injTEPesdWj8u/NManej0
0MbOUOynA+om7RPJYVwji0NHI62++wkB0Q8uOm5NCBcEPph4mBA08yzmnnLnvKDKFZ5mLNY0cZVE
rS/eoAVQuAW5wHB0qB56f2h8Hvao8CDG8S/eB3wh++vsaP5mYIYlp6X0sUqVkNjaxsxpuIwJM8VX
ND78DGZWEkIJ00F/HlJubqqRJalea+xZ9AOBCBYvFnBvIC0BD2ffIyHPHPACjr8RD0pBJN6bY+9p
yZ2Ngemlz1hUf/SDchxdSHBIHncezRi2EN3orKbgZHiY7Gjk1WfR5k5GJ5YG0cNQjOznkHEgR40O
/F1DoRmD2yyQd9Ufxj+HI4OgBWQMBYvfy5HTMCJ7hD0/wEo2WFbZNu2IaDXGgD0kRglNTp/roWep
s4Q2j/5wIS8IHsboSknwmfGe/wBTGHttl14eDxfOgiw5G+71JEBpmLfEPcLjrzQyLMCz9xXH7z2o
7E/3C9/A40Berrva+IMRmP5SNW8r2jGUp7l/HPfgLdPmQ5XNv5T/D4Qor5WMQEc3gFw4N3U2erto
G9BoA9SHouSGOIdZRMAlJuqI8VJGSEFWEgj+6DwqzL3OuQHNJaM/O9ZrPm7n5cj95cb2W9j3obEN
6OvRXzzKDXPFTNACzbkZ/NEsoDgUVT4Yxj6E/hq9KanFnNYA0vO7v6XkHt+D0Zx7cNugJyscWEEp
Ojed4FeEvRaZrhGIX7EXKsh2pk1ILjpUhv+z9umap2ufkcBIHNMKccKhKAfngNa2NGSG5a64tUYs
me8A5RN2cnOrrXgC6DIBKkYgqrPgddvygx1Xy3bEGZlUJwabyKrtYecmNwlekEgJ8I3SVJwfRQdA
8/lNItiEFthGB+gYv/7GDyLNT6pQEJJn1zB0JCfFet5tMh26Ewer1B58WMVazBcbLoymJw4MIn67
ftnDaWlvDbZ0MatKu616wErG4UtfjBl79O2bAXj2sI68ftXZfuEK/36FPXAyMfFZe64aP7EKw9gn
YRAMmB0q0BYegIQGlwD5Y4wQB52HdhwQQcJZRhJ5JV/0JjjdFtzHlm/4y4liQtsLBrCZkKAcm0YB
Bb7Xt+qGwxy/esZpbr+1jMZdQRhywY1m9xPBsGH/0Hdq/y8y4CWKg/9wEXb+woU0/5xFqYSlI1b9
yznmqvrELRx/hmBD5zHdZTpEY9miMx0vIuI/Hsaf65aQzlz8UFy4QxeP6dgDiuCw9TZ8JCncrp29
fRL+Ng98YymxJVANb5QTBnV+yka9c4Q0+NsDLHArBk/PMvwCqr9wjhYX4gGVD++ottr/EKD6y3qS
msIVNNtWt/3MvanrC/byaWpfSlddLF2/mibwkreLFHKnQcu8vRnEp+H+tQsFfI5h1iyocf0b8gEw
h02WaAXwcOvPRXWsjjCT39L+eMjh1v0gvvDvHbiQqT5NPn3yWoEi9WABOkbTIRfjfpbPSHxREReY
2/N5+HTPA0f3Tlg0wvC8YLGw4PFRXgetz2JkQLQ+NrduQh7jxFy+XRMQG/4NqmA4dayj4d6ksVme
lqvZETZsEQdfXN+mAzc7t46cFG/19ubPDGvB3WCG+UnsmHzd0q3Vqj6R2+gsP0QOoJ2FOrd6UGG+
BeKCoK2kNUw1xGNAJOZiqEeTgao30TezxywIujnvvTy3Zq7BmRRnk7kyoAvROaBoQLWxUT+6MZsF
zyCwjjAvfOa8rR0fByY0f0kWonGRIM0exuppsq7gVJXe+3QURjLHNAupB7vNz6/HLKEUlVi0DuzJ
C4T7Ro8H2AAhhIgqRJDDjh8umLm3GIq//Ii8Sug0YXTX1ihcx0PiDWVidR0EbWseZC4A3GxmzBhy
4asnLovqjA+pYvdgSPWR4aF0aXU04Ve04GZY9/RQNdAzN/MZTWI6DUSsk4qh0oEtVH+hB6Ef2J6e
PT3OIszf5nZEMbUO4MWadl9bfsFxPuOOsNK1gRrlt1JWPRZLi/iZXOdKvLnI0tBmQSRtA/y9LAqI
Z9fcl90FkZNjoU1Q1hPD/3gb1wX7y80IAMoarHjXjT3VRIhMct248FFymF3+ybAfHhJy7lRWeVAj
n6aejTs236cn8lZ0AX3X78yjv3F/Iz7TCtZW52xNP9HDQvqfuHqQbQPraxlgEf4qM5bNFr1PDXeS
O6wifELa/KXzyW5WzzlJ0ZyTU1gZ3TIcZ3QJu0ttbzV9xs3U6P7G4qYeOzRKGVzCD6N4obMew0HT
0AMhdfSt/aJd8rPHleE+HMVD5G5pY+iK9OPUKvAo1ntjUtKDBZAL3H3evdZIfEccVkeFUHcrlP+s
+DQhm6F5pcmzsb+b1KycGzc7EjgQCiqTy0RId2DmdMHLjiBx+ZPE/z0R9Pw7+0d9jq3lpFTRimQb
DP2KcXttkLtbHAUJH6fL8jlZZMhpbLa3GVGQfbx0RC3C7yvM5Gv15RyJ6IGACj+KBQur9t3xTf0Y
r9l98ZCcwe8wRv9tQpkKVu41kCG/4IWbYPiepAXR5PNhdVKIexMq94EFjza+0SGFnhCwXmab7pvx
Pr1UdQiPqTSb9n0ri3XOyZxRv3/fyAiquTkCCFXJhvss+t6dFEiCyMmF8qs/phB6qPUNHBoED9Ic
0GPIO0OJsBfWMaZZrwVPI4p4nQjaCi2BFt4rOFL/iaOOjyY9sYaiBHoZJitCNPtXGt3ITuIA6zbG
8p1Tnlqzi4h1jDUZg4PuOIqzn8nci/nDRDedcRpu70tiKxZaoADF7yNc34Ju4WCEZTieLtizZYoA
j4CsbMPdxbmzxPGeq/5RZhPTXS1cGT6r0NeyiKqfWfUOmVUKNmOjPr6TxAnNQWhKicKEpDSFzkK0
8MCprNXPxSyaWywud4+d8mkW5KHMJGwsx+0YwKdhwmV37WZjTAI1o9U2LsRNDfmUQhCrps4gi3ou
QZYxl8hlexyqz19HODlZLfvHcF/m+7jgA+bK+B4Z/zCv44mELnaQ3A7w4VOYWPZnWg88mUjreVd6
1bHnNLx8YooGxH0aXSBpbjTk1h2lXF4kbbzM2R3r7gdTKQC1RlbHGtpjUAU8cWbmxFFg39YRio23
IOzfHcFM+l69u6MdzBmk/iiE5RJ0dzj23yxVKad5r1InyhtDJFw8VYbeO9DmYFwfZizdEMJgPsS+
DQXKdBd32752YryQqPsBHP0Rbn96Dab1iyxnZ1YuoLZ4B1qrq4nvWmtjEk50KTm+YPKHb6hhaWSk
iw7+SVzZn73/mvUUHRnK8H2Fco9G54e6G+2yh1sQcUixGK+7N5rMVE5CgqgmdnIY8Mzu8i06t0em
Kf6UD/cJYgYGWIh7hSZx/kVDvfu5jHNyY8xahmZ6uFW+KPnTK5oFhBBZsyOTFUhNgYoBtnpIIya9
PzTLvKGGc5GSOMAmaPBUSHSqAl4HkVjsLlYT5CPWVOdxZAIRg6Y25PzIdMpYDxVMcAna0PzloG0Y
cphAFXB/Glm8Q7PY57d2drCFz6KOktkeCBGvsDNsaCX6SHpUWjGBkUQnc7LiAR+rIE7DYA9DFxU0
rGUvqwZnH44mUmd3BPuJEKTSYt7p232edoFkgA7VGxoM49H3+HjYSLOf4RSKLQ8N1eGS5E5ANkDe
aumyfvVKrAl81z2aFyqnoWGnR+fekkQ6lptAvW978TT/C4QsEhFVMqsR+achRjBGLAvHL+of1ays
wWjyjJ1tY47G+oOoV4+XZ/HZ/ch+5Jv0mmf6sL9VyM8ns23LG/GM5grjG8fCN3VMJb76c3F3vwjs
THTHw4xUZQIhvAJxc4FXhAKUaEoAcX8H/8P3BIA6a3Qkb4jRwh00Jjd5SgItL44/NdG0X+5Szcuk
Jd0qMjGAn/vhMZqAq1UWeHbtvODlxMdFqO0iIVdTYcNFGBZQ/8YdTqdDywFqKIp5Oe9w7FUpIVnH
YPeYYyBjxtM94P2ITo8JEcj3zm5qfjx4vSYlh+UaRbUVK2GPUos5mzPPW3MKdANxEu75ESJyKVAm
/1GSWNCUZZxYn84mhvCTBRzSOtgv3pGOywGANgukig37vuW8ymuVyl1DDzE5aYAT4YvJrKPqm9yd
7bgMBAcHrzbGxfM34PGG7aF9TbKYG44BL6O0Nj5uvzcGE2B0KjdZWOJpRZSf2f6oQguYoKBiSgkd
6KRAEIywgX6tppqeP2CdQBa3N9fhaIeq0l6txkgY3u5wxROLFUsJhbXJqCDLs5UqzfuXIYUd8t1u
n86dRoqxj/5blXd16UN140aEaiR3t/R/DXnwZkKAT0fE/HbowNg154qEHDrWCnvcuaCT/RaEEN0F
N7A1xoNPrKdsk6fE33BC7YgR+IrnCgbaIy8XmW5BvJaBCRErYz0IuthksCnv9vtMvC07S+/h8BdJ
5nbz5zAspdlP8vqNMxqaCN2afYo/rDF+2Gf4nFzphUmWqhyDxj0yseR00lQm9BgcB06GH1mZQGFw
NZkTfZcQ2ANY40oowh8nONJ36zBCjnremFD/BVlaeAT/ZTpWbqTAjw0Tm/k0vsZ4Dr4h7hsy3ubZ
MqZ3KDJicrVS+85t7bEoUz/ROu1QH1KyvVfXqV1PsmnRGEPMNfpvH287Z7AYzfphkh8alj3mWPb3
aNJFxmPaoXjjOLTKwc64fXbfcHhtmWdCRNkpvzAVUmIyaNRrdaimGi7EsZlM+2yzxBHv1QVgw/Su
q3NlrW1KyueUVbrtRqYaIHiLTzTNc1DgINLHUGiNbA5cerDp9JtiLmNGLuBk8zn5uAQ3mMtVLA6k
ogt0N08t1X7ZcJZk70QXgMc+otG/zIlP9xOKFWVd8UqbJfcAL7RHWxd19f1DR7QxZ9g+9kbp0A8L
szpDytq1T0DNJOuBr9ktVa2r36ULkUCvh5c8s5rld58E6proBpr4rN5Fa1ED39Fhnqo3MxuftVHt
i4ehovy2mxtZ8CqoU3/R3CpyQFQvWd//5OnQK0HhpMR+I6rH6T1003kxneRXxHoVFZSb9yJd1KAl
QwdqvL/7rGsklhxl5XLBgI4s+Y0UFAWPbLcigdeWmTZ8Qm0Ig+jfPn8k2FK7sSLnz41vtT9OeeNG
FDagw4bAqfY9r8E+vOommfOcqEKOM7DbgCOzcf85DUgtYi+iFkEkfsLLVzvg5ZN48p6VkPIzEv+n
P2IZU5IYUE6I+AquqzFeWqIHQbqJwF2o5DsOGGAn7Cpqj7wlnvZ3R/4CyrIC01r304mLBiiMLtnQ
K0B5x7MUQ/s+ma8B4xu7JhY41YDw1fOLUfCC+JfKJebwcmAUjMeazm9GjLaNzeVg/6RYzolmxNMc
AL2aC3XJoxIl0Cb1HKivZIu9pHMy6lPCZzqDfhjirxKZeTD/xJ5ZPBJ2Guitl33v6RrHmdvvL3N/
08fhnu6zQy5m1Ww5OnGa9u/E5OskXiYEceldMFYYbJRlZ7PIEPwuZRw5qGfDCIFuhdj9aK1Qk11m
GJqwTSE5SmbxgtC6UOVDk9hv0SuyHT5myYwD62iuTrU0kFbdnEUGzhpGPCcF0tUIw+P9evWMz5Tk
9e1AKClCCoD+ervIh+dm2V3WIsmMW7NZ5rklXfrzkYjPnAz9HzZKBjYhHWKOwN4jzoevv4rdC6BE
9KSmHMiFrYuoT4SkhJ8DkSE2VckLl1cVucD6b1nuQN6omHDHHGNgc7ccneEn2JyJQcY2F1uhigXw
c6VPwEynaqjMGDc49gAGdPvRWqbMDN/PmqKzaW2z/3H4oQq9NmfocoRZnMVDtrtg+PdDl9li1uWv
9BAJEH4YzS8WA8RMpCro75AgKJMr5SozgGczIEL0mfwDZQsGmdjOlUHKOmswBdJCVMPjcAoEVYNX
hec+Mslr8+4bOkonLX8LkT2RzeeOfWXHHsPJfGylmRUHpY0uzKpoHVk/tiPOmzgvTII07e7M0cbl
XQGalC+xM3gyC4mwLvmiBRiz9PlBcw6l7i2ISBz6d2975uE3dK1+TxGr6mTEuo5ugzCJNSTmGumZ
TC0GHMXPVWlnroz7UmDt6fS1VcErGVMCeU1cNuoNefUidaugO09YBReRq1pUMJA0QIMb0ZuwZXfy
DFICG9BO5LREowu8U05CfCG8cY6riHt1S1uQ/yF0otSJgR6vdgyjwvJH4AUrqgjr+J7eU2E3EhXR
sRWZvZkgxPg1kzdUVL3hl7giqUsAQpFLUAJdF5hK+QbOX054DsN5Z3m4TIn5GriDf1ST4IxY9ozT
qV2rNtIgFgGRKCASunZ9Z9fafyI1Cc4ohjAm3sao5vXhs0x24O7oTQP6U43fehBUa+JvQPPX8FiH
H/XarfmzDwkhT5AksFiTyIyv8oIoiJO4DEuyrZxqovEWEfhC+m4flaMri0RJggm/rsLy5GLwxdzc
w/LIHYyb0MSfjjEKeoPKbYNqV97cqRAo8N2kHNBvKp46mRIWbJFBYyNkCU+Fa58RhiSE3uwxx3kH
7SZsxl/7YCNZG5o/U/IbYdmFdYHMJw3UTqkTxByKJkEhtiJDzQZz7Ma8o/dre+LtwnuKYZQZXj+9
KAER/yqIQcIbsjmBGVNwJxJOHny0ovQQrRnF7VxMeJNLSh94JIyQQk+C9xcdhePZhx2X2omXZpFZ
KRu2cP+Cv0OecWjGkgWfl+MfrIiegJSywuvphHPMIQwEfocYGa4vItTI87EjJ1kghDHE2/XxB7zy
ekMYI+kh3KHC5iycyKIBeYCrTLWxwQYvWlJrS1RL88kbKA++bOQHXhA1cR4X4txbNPYZJNIAEafm
Sb52G+pXRdfEa6Gyjaj637IDxiFZUG8x9o94f/8Ah1V9PvqL3QMNh+YnJMhE340stBG8AfTphGM9
WchIOVmZ71Z3HAREbZL+xehuSvx1yEWgX4VDElCOOcJmCsNIJL7h//ZrHllCw3zbgHcgxzWfQi6R
eFSv8zxQAv8rxOSuZYURqxQc8uIqqtshPUGeQCHQQfDO8jqtp3ViO4V67fEyuLBNXnbJP8RD+Ihq
dZUrjoFmNdjiJRE3LFE+RPqoNgegVc8qTl99ESg+Jykoae4xHtTaIGYVS9cGKntoklPjU19FCMr6
g5VZiK5JvI7sULCHgMesnBTVMVpvIG5xN4vrnEt3zlX8/9ugcXPgtdyN9HPL14htYQywKN52QEUJ
d6JQitWc2m9S7cQtL65Bog9pepbxJJOd6nz5pT4svPXi8lNsEvpxKQufMkvekPf0JO4TcWf93Jr3
haM+oCslIxYx6IPwitQV6ZS8wu9oyITWDWwYRrGEoxhgCKQrwyrMvj/lOhf5B5462w5857Ettggl
huy351Dokgn9B01C+sGj2deRR2tvWO/Y/FBYrEtU0hDkhOjJELW5w1DeJ63re8kZnUvU/8JqnH//
5D0mrIYp5QmHte1/XejhdFqVEzyPKENgnmV+THH6/H0hz9kGcZA5I/rSH0byhFhow3OCuqIBYRPC
3rh3eOLZHgT5z0MXSDsOpxAkqpE676vHQl1VpBLzjrREOizGxxSLaAmhs801Y8uZxtrmALaZgIrv
itiMgyxidUPbpzsiOAQYxVnFVNBRCqq/4aUG0zFsGKkXH5ss1q371uzsCp6++rVGjWrjkJAcgsom
RkZ9W47eAPn5FHC/t0aPkU5Amb+Ng7vmDLEcjIPR2LwAvJP+vcw2PzA8a8hD7hM0CaCfbi8g9SJ8
QJuk81XmP23ZvY9OaLdl0Ad6cWdjhK8Ivdk5+nNAtO/Tegbvsb4gmTghxdjIk7l2uZa0HlOZvUVN
ES9DxgwI95SJW2fWyM62ynbVOKQ1E64kYp4QW3BtbLz5d4E5jpsyRsxh8kWb7tU7CxyrzV2fa8cp
/lry2riOEm57UY1O9c9sTmMWQC5b92dZo8N7ugeqopAolYcT7wBLBJ7qPgDHlJQn5PscIjIu3wSt
3hIKsGj0/Cwtm4GPiJZWcg4nliJBZXM0kVFksHG1JukpgM/25dY/rZrq31AZszqCIhfcpOht9+MF
IpbSuKF8+quNKZVdCSu6gvSgBYYWL+BEX6gQOCFmQPJPoAM55KjWRQDVgXHPrXA3flnSx40dg5J6
+X7+OazFKoEJsjdjZSJeKCL5C+Y7MlHXIMFKl9TKOvUVqcnzMP+uxEBXY8ExEIXap7WwkUPrsydp
+5AUikq36+XYlkRYMZrAiXYlyIpYD40iTXaYOPFFVBArD8sZu7Hg11OaO6l1Zsd8i8jU9Motw8KD
rB6T8RhMvTJkIWsj3ps1nevFF2KXcpOL/HF02BxFEMWwXZp3cDVmjK5BB0FjOBu1feJPP5/oMhEt
JUKS1g/4aTQ6fIpYSk9kLTHXDPSGsHs+cz7sr2QO7SdbItrKFn3aJ2cvEtEP1SXyx5ymhK/ia0PG
Rmjd4mOe4gQoLcylwedI5ogTT9C64G6+1ofxpFrkl3iiJlZzpxlR7CZsNZVbiIvwB7LamY+hRcTC
UBcJJXbFNfkitDq1WwwphhAY+cmKt+ZOCIz92w4I0iLeqz7EtBDcjVNzN8vNvwmFeCkHxyPK7mKC
SiTkDc5sMra2zPcEoDD9J9wDrQutRdBDyg9Fi8Hk9LTA4H2JBY9Xz4eAurv4EZiAX8TOF+2qNNjl
uXd64OakjomHgiwXxNjPRUeOg7FmiCTdbo6ciPQKQiGwO2bYHhki5jQvCynRi8tTrXRmlDwhg8ES
U8JGZHmNOjqD2SXQwJDfxUTFBxFqf4Tgc/ssMzPaf/jyh4FP7Yupy3kgyBWJz85nmoruj+EJFf8W
73k2J7sbOh1tEtXEV9oQz8hMz5HL6hGkEHZZAGia/1CLgIZdR/IZME+bo1mg1hAjNlEBFVEMf9E8
CRvzNZMUK+4mbR3WGKVG4YgDGPwAjDaptX4iLfdwiePH6iuh5yThgNKgDdC+TEumDKS5l8+IFD6g
eci7f56Wk4tAYKVy7gGkEROkGTTS9b3+GUguB6fsbBBLC/Y2V+yWARAOnk7k1wQc8ef3C1fr2Z04
RFaIuaTbRz5X91U+WLeoHPPXJRlvv/VGpY1u3SvCO41pT+34ylyQrK63/NH0BcY8Hjplz5OracFp
lVb290buUyumjGmVLr7s+z0n/S4jUtg2Q5VNcquGdFQo6Ai/Hip0lW9R61v9tZqMDmpTW7CnRAbC
hMHIhzP4Tvq9q9yjokJXsDehxg6/J0Z+/oswiQrIlqvyef0kzLDI6liTWXLwwxI3Z2dk6FUFH/TD
brhuCOoT0yLrxrKjS+xQ9QwSz7mzEbvWD5SyRtoZ1aq9sPBaUPUSwyxgB11I0t8DiNNo7d2r8ivz
URu7jFmR6fhrIiV2vnjChywor+n6yRpRCsH4/Srty8Hkg6CLVBIRfk4RhDjFvlMHGeOW4Id4jQlv
B4sQX/CTpYiI3mtsfVoEC/O4e+0NTJvjy/uKGaHk/uHIjsC2g/Hvdmpn3LPgW+cm6VwUsOjx265A
9fdXlcwIY4SbBy8ng06C68qmBSIl6tJAy86ZldHODAsXcQn3l1DW6L0lvOfGz0kx2FwwmQ3ewRLb
qH/EgR/GNUbFshS9x62RHAE3aZ7btpamR7s9khhEU06mCT6KUPgbwTC3vMPQZfdji1HSeQfbFEsD
AH1A/s5IfwcFedpsU+Zb41/x9IAazgnYSD/LarAsTWRLWIC04HG6phvKmL8nxjFNDwl6089bsGnY
GhhBmEM9wzc8HaEE/uir/mS10Sb+rAv2wA3gxYPOKE30TItRMDaknlPQCu+AJwNeraD4nu57gErn
j0HJrywHEBnZzB3YxBrMPmSGbPPb1iLb/plYouxcFwDFAGVRk+uLQYeEXzh+Bk4LgsFLU2h5MY5D
Cze+kbGAPJZUF1FEwO+zZSYB4nD0jq6HxMnchHFMXudkwgOTqRIllVaP4Wcmp7QXgyfw3EzI0fd9
k/KtKLej3TOi+jV8IQjTR5rbBK0VZZsRVXcywY2Yy9ZYPwm543+wAO3ukinvJN56+e+lAIL/hCQO
QiJnIKlRlsl8HXCQKhUz5ws4JfgUJcC9/2g6ry1VsS0MPxFjCIjgLTkI5njjsKwSMGBCQZ/+fHP3
OKdOVfe2axtgrblm+MOgzzpc0+K3HuNbJ9QYe+GMW6A9J9MsCKelq9SsN6wqx6zI267Xn4MCO6rp
ZUZsw4eLMe3bwPvqBnahp0PypbmzHTbEAR3qrY1xgR4cd9qqKtJWGakHmLOOwKfq4HX39lsMNSBT
0VU2c/5aoQUI4KDHnxmmy7QJrsyNfXFxA/A0lceY+MMAhdEMb96YM6OHcjBQ0paGD3cIrllobJ4P
N17vCq7ucWBosfVcWcPzDr5p0PURj0m23lWPvrCddCqgO9rA4/o6ygUDoz585jqMjPJRzpjUGTCz
0b+k9jLaOise4x4r95icXJ7e48BfYQ30Pw4jNaZlQA+vDLFt8QTprvJ1d/BNQUZ6JNzKJzRRpoUS
rzH3RQjGRKEBxbwFUxxT9NGv+Ade7ukZ2PDDfx9U9DGYe4H8RIjU+RpJtXh4INisu6uBEDODsut1
6uAhzKT4ZQXde6Qzhmhc48Nodn4anA9oVd5vM7hOxx1cOQ362V8TIrG308aq7lppDY1pda2C4g2E
Gx5CGX1hglDKkJNQpHQSbdKdWF43o6vPdnsQIdi6ZaRvSJ9b6HSEUXZu4x+z0+wYwsFDgh2Cg4kq
Dd5YyCtUwGvR7Yw+zHVpari95RqZX8NjIIZxA/oAxlwPGN6wql5GAdjleJnCnYAybKbqhtEi+Cps
xJiKJN3VetfFXSU/DzVgwJfhCYif5b43zQ/GcxqtfxJjPaIK8fBtqPYWvZL0iXOB2w5oJx8p/87M
JujHgl2eM6662Dl4tn5qEJ9PASfQSyZy2qrjr4GSv3PnCtDFiOlVjq2B1F3R4xLhhvq8QoBwLmPa
BF+0t7pO2Xr3nltZcbFqAiZws7cBGCJQ8qCAHttD8BuWfErYXjU4d0W9mE7484CH997cG+KHvg2k
bNZBhuK3yxTvheA7VsHSaxcs9ckjQyUR7TnaFVfvqJ3qZK3aX/fP9MnXKdv/cgxRqC8vgJiAssY3
DzWU8VsNWK+s0KJiqPWPoYYgEkebfd3TRuQg1ZOTntz/CI0Y+97c+od05+cBdqmJ3534M+wg7cYk
F5SrMJg42r4IWjrP9TeAiTRtHmFl+HH3jMmT9+6kn30ZtTGGU9RZvDTwzoEYEgZeDqYqAyNb438H
i44wUhGuQD3c7wyhJgxBz/i8RMRvBnQMmBEYHtT06VH8wGGnDlpG/k/INh/971JMnuQytElOU2VD
uL8zRGWGTjB8euqYDwsNrZ8ypFy3dDPJPYolZtrfEQ2MQwdvcjW2pnRUfWaKTjkvlei6Z6p3XECM
5eXvbjNiemfjp1Yyy/Y/ROWnDSiO/sTw6dP1kE4FbRQGhtuwGSErn3Iy0J5FgBiFYczgYKCZIpUf
XTx689rMnFD10FQ1snzzhFyMts8RQo6AtSFZ4EHxSLTXuruFWujUP3SAObA6tH2G8Cocjr2wO0K/
zl4+Lh5B4vshNLOZ0a5TQY4B02q93v4GrZQ57loFPFtRfLeVC0aF5nYT4eG3NFE3RI0YNQnKdLcb
Uq9/MBBNr0P95V6GRZxPj38ydp1bE/Ay6X1ZpBSNAuZDUj15TJrohOIL+ghZu+tzE0HP0Ij5vWVV
1kN8gSk+/1dJfplyUUUilEvBTOG441Nwc0Ce7tQD/zBA9bQ4PMwus45rEUhBOh1hMy3oBdGuvNOq
ednxaYUaByMkwxYUvwlMDDE1diYl5jauMIyso5aOGn24Kn6O2gy/bKee39AFQbp+sOhlpmvM9Fln
U/4ccRQ9/z1/LA8LM4e++nb2qV0s2SuHz/f7zT7DPICPI0dGZ7gXn1yWpRoXWTnrB72VRsZFVALy
O1Sxxhb4hI8hXiLiRS01TnybY1nKi8CuR6LjhGrd9DE/+fQcYCOgmiSIzmpeMAPhD0cPG2v/OkIF
Aw20bhjSSRSF/kd6wcEdvYBxP0JsvEmQI6nmx42FScQYlFh/zbzuubQmTLgscE/Lzo+JEQ6IDtVB
awC0h+rgaFqSoefm/r0A2TIoYUUdIz3ojxvOddpLJPfH2YP7wgp6Mdpy+739hfDQujAi9i09WXYp
Fn8pjY9iiEMlV+w60NCCR7uCVbk8/UPhT0rviajv1cnH76Sa0kPJiHNUwpexTkbOQCYq0HtsQ5QF
KcaS2xRnB1Y7kq6Ve2eQ8EhoNqFcLZyR7w99ZZgbd0gstMJzdH6vab3Mx8XwDeK/WVchHnOgLMH7
BcsO4kqixF0LBYKZA1JvoUlmS2WPdWY56cW3wR2e/qETg6/cf+jNcr1iWVdXi2K5Gtw9nEulI0xQ
JttvEOpmj5pzNPaHGO0wX4MGMMhJnsnSyxmF03aq7QVFdYkkFc9T1HgDa9/db4dfT3doxgR9F/Bi
x6eSC77e/bdcPyDg1c7uGVmgD3r2AB0UDxOcNlOiczD+ZZrp7ABYg2y8DxkJBKCFz3jMipMCaMbT
7w4jkOAWVwsgYVVg/OU4cF3ckxXmeYJ1zmlWm6vaIyayUl8oU1vRHS3LnRnwZ23fmu4pItqDfumZ
ofoNn9+sPUCNxwh83z78/thqEkRsvXt/uL1HvfcU4lV9XUAT1kVjALgGhhrFpHfysSY8dUdoMQK1
h25SgsToOH0UKeHkQMF8AVE17G/KUW/QL+eIYKBaJtopVSMA1N9PhnKBf7ynGrsaUoQsP6QL7qAX
NuB/6t5PA+88Xlnj/rC/b12Tdp5O7uEa9xQX1jOoGTdpFkl/vzC+WYnmH3+9QwPPNrUc1QIX8UF8
1PQtV4EEa6j1OOic52Qbbw+fnYwqq3XXa6cVfBJaAhKc6SLDirqnxR73Affp38clDgXI+Pp0a2bP
BUYN2Xl2HMEh1/16ioNGnGdFRGair4i50+ufLm2Jy7iM9R+80KD00rrgAjkYcEXd+LWwDo3XC8Tw
BIPp3XeFyjkjyR2zFPomy5JBGA2b6E4pMMS/DMJsdFrkmTIsRh9UZjveI4K8eI31sE8uc0T0N7A2
peXIhRuSSiHLIbP384iLRTxkNy/u5O4TXXxqLxnGu+CB3A5WMC8vz56H2+BW0LneolP7/HjXj00R
S3ZUROjdI6HFq2eUtBZzC4Y7BCc+xXeoBTc0QSAMTwgxpU/E6a8t3tkJRACVW1ZOVMNTyWIXb1Sj
LSfPNBwIqduDPBPoUCYCAS/6/XUIKIWluCoZc4LccSuaVs2c8SViJsQz75r0By1zoWtw2tCTQjck
KTdqchlXPg29TR32Iut3O+gNXv+oiohkRtYAzDRHLojVKacw1TgHTl/AQAVLdwFH+pBbWEx5FG1d
sOS5C3ME+A1HKrNbzEuxJEmRvjIoTemS0ZCY6dCQOZ3T7a+FLjmNrX4CQMHTl8yDbdU1fG1xwbPr
HzohLrGXEYYUMQ3NAsZOdOfIbOWdcdQ/fiy8y8oxLLdvQvndQwCNeQb8Y9y8GFowa8M+ZWLAfwRV
VHu75dbds3OG5QBvJTgYJsLgf2rWrNlid//udn4xHCX3HCn/Jt7WoJVEtD8Bw/AlKP/wAkpWtmKg
SDvzPfx2Bq+A7jIDPxzZ0EgE84Mu8B2vZtbVIzI3R2RcXiE7/ar4JpSMbmRMusB9cs+KMOSkxc/A
YYxHH2ggsx6V7xmS5swctGK/nWmvqFqK8AWIKsDlsOQCBSfZKnxjtId2GLcpqrHmND0EsX4eoXLD
odD7SsOHFEmuHPS+87IQXg57WJCpK8st5zQBOZcLPXy+hQa3jWDHMzkOerO7goRAgGQ0xDk0XPG+
pH10SbHe+cFKsmEgdKWJT1fbw+qBNvSTF16rF0d/YoMUN5SLINc+CT9fICwXrfuOGvp+9/k/c0QG
TMrftvWrb/TZol3XxvTFvh2voRvM1MDcvLceLRuqNtKvspgs+wBMuvYRKIbMn4iAOeSdHEjcZwQS
ra1GSwQmoOxA32n2H/Uvf5BtOUckqabaiolb0v6wbN5gI/h5xY6EJYGuL2P6o8fVq34sFL5dmLoa
CH1AaVNYPh/834h+n9Hxpxt1f4nGaLOi+Qnv8+ScF0bwhDJxQwX4HaIAE9M7h9/5ZSqseEqG74SP
8RX3o4ceb3ddzuuk79G+Ro9TdOSJ59klBfQxFzon3VCOUzUcsqnYlROGazSTaChRJdPYQ+FADe7A
Hwqaq8zcvG3Up5G5Q0GP9ji0xVRG312X8DDOI1o9QHSVceuB3cH6XRt8ohobNX5miGpOtgAxcqwz
swcHKYB7a0X+2vUNsKv6QT8gW7tCNzL6DO5U0yis0NeRJyQVA65KFToG+Eyz6+Rs/e94+XJJ1nA+
prymLLCm2vC1gjymj40xdxCsNKVRWiw+ezqXbhlZU0LDaUDNQlGwUMdlpFQZ2GnpFRWLIwFsD0WL
yHJBFXbapRDquffVnVF6cF3hNEqLJMgjRkmwrZE7fYvYhczVbh/nvqfIwuMRWIuyyKkTcEDTZtaA
e1jT5/83Rau66fkHyI02qsM+lJE82P6iEAHczoqoGBD/phpITgGT0QZjgQBMxA+de5rYOgB3t0I4
RWXyLsMZhhfje0zj9Q37k7F3/fv4Nfx61uE39AFWtZ+sTMywYqJ7m95bpJ5J3/BZuczbn8ucwpaq
YwmxFQQAOCJuIShCB/BfzUCMNxAARWFSyap/cJdA68CD/GGl4UV4VJ36NSLW0Vukjyt92yXWtpL5
KSEq9HR8T6D6eRRistQ+mvcE6UGCuY1wnm0Atj2l1ukVCdfnPVV2gCkMl/EnGiHHvr9VbLJQdB+O
zq1EiAqYCi8M9qOWvkj3wvZY0t9GWuj6jOk+kvvQKwPgaukObcut6rJxYdEVPciuhBjDIJd/XZzu
vp8qiLo4mnr4cqIfufMcpX24YvT2MrWD24lL7Ss9cgDqzN/pbpacKh237mNDeJNAriz0Ma8D8pae
l5oxJjjdITGDj2TS/vQU1I5bZ6m+3YLWLVnwEootVgw41yS3xkew4a9QbdH0xqYMjYuKARiC3uAm
keAs/c/b2/4iRkL3GxY0Ey/0woGe3LMWMdn5aXzCADQzxMXLrTvg8rFpGKjnMexvpL0Rv2OMNh5Y
q94U0NUKd2mvzKNz7VQaLDfFuYCTlEtIWqTC7emCTnYQCdl2kg7cCXiR3jcDToxuEYxDkPCIvyMG
v9RhIlIylUn35d1Bwkg7VAEx2pAfXiQoKYuWS8wmIH1jJja7zuBBEBF6LgIaX4fJW3jbnNOL62TL
cyJN6I77ZrKPSA8MWIzqsAITOWg+kbsWyAEDb090wF8KelB9enc6dXrYQw7ytsjvM5qDj2O0vaV5
tWa4AQ4ZDkR/A7cXJG3bX1rk1v16Dk9JMf18zqj81MKWzSbYUDPEVTmXfPx2rQWtlx4NG3lQAdeF
OB1dJM5X/BEgOV89RJ6EIyvZBM0NxOQvLlDofirdYRSrDA/BaHc7fdcDc7vMRy2NeYpdPrHXm5o4
O48pAGk+A+hlVUA5VXY3OqGHajE4smZ3LV013qqaPm92E3UvF6cZfBendwAdoNtdqIr3GvBZG0qU
C4LjgRE/rod7Z9Tb41QJsP1NAobeHDmXvgCM30VKyvAfYNvgPtntgqqhVzc2oHr4Elo77SN5TFFR
wdmni01eT6Fex6DX2TqiWvWGZQHIOWIcpeF8sfYqpPpca3/s0R+FwwWWz/qOinMMaeH29G+nsCwn
XW1B258etLZ/Ixn0jWj2s8nAGX4j2Ch3JCMh8u5B79cfj9+wGOoLfJ0LykXpagPEsMDLd1aXwePw
yQFFM/aM4cdcGZlAmxoXX/i6ZlBMTBTes49OjxgGBh0HQuHhuJ3yl8t+wM8X14R38PHaA89J00cr
Jp1PRqS4AD9EJg1K7NM+q9FlxvQCkwDq5Q9I1tlRiKV8SJYvlAS4CDLmQGRvwj6ny7sdnmaPxXmH
I5jzOvsM6KgJNaw+hFnwkQkgwq287XJwZ1KIBGXXJQ2ouQU3vqjfUOM+ZhxOwCC50BvOA/YpHOYh
lEKDDnHc+SHjPm/OzjVp4AEH+lBlKsWqKVyNWsmwnx+7t6EcAQzQNvixXT1jSslbDYoH+SL9V98a
N/Fn3E0/Y2uONEECcLiqnPdaRfUzfgBlDb5aVjTOmTYI1LtadIb1PMSVLmeoZI2xFD6hWwZF+eYe
mbDPT/MLyTEcNHNQTJ9a8mXrYPvFQUAq2NmG1/4ffYdGZiclWsVr+mVa1J+LHYAEhNsnzCM9BmYN
6QLY0HL/t9/TIXz5Jw42xOGuXg+iQvAN2g+HurY/f51jZg3pdR0XX2ZC8CfzVJdJMeM1EHPxaXMd
P6ZXrtxBQ0hupd1oOPtK2A/5rAKLU8OW8SFDMfRULm1Mz5LQBBPzqhDczW7CIc5hwenBVv4gIRsi
ovr/XiICWr1ho6L/GNBrh1pB/n+Dd+M+DrRUU6sHyF1w/G85bzSy7Nzrbx7EqN5ApRECZpN4fRWk
w57cjGq69ioytEaaorI0ou/HgUkAn0Ha9NQ+oFjAQ8sbwNAMlmXApKIf03OlywjJATUXM2xWvSGr
vMDjpWKsaiNCtqVRzySmgJ+AzpkPvxOdoMKnfNChdfPp6WygKY+I+Mu7JV2gqeT9+mZ7TQ2QxrLj
/tvuvL7R9ZFsP3+RIopvHJbs6QOQIa31v+Ax4ZA+QBA6ZSp4wXswqxPyFHTXkxoHppvgpojs/UDQ
tc89BAzj6n3ByYfSVjcmAGoAQxWOBhANHIlACE8B55o54T1SFmlyk1CwED8J3hPqhvZI8HiMVpn1
HodAA8LL3FJshsFs64Tsp+EFAZiSrizPpU86QM5JPfhxDXSilMltmXOeeAX5C2J/YddeIosbK2g2
CFsY1JoAVgE/ngIh6LN0z0mzZqASkVV0RiaZmDop2Rb/7BgeHlxlqCK0m25hjtGsw30ESdXZ02k2
A5IM2px37AonRA7YN8QA+EMXinH9RtG+0NRBoeFZjPuhkSAFMCCvAHYzsyisiS0PrziAfkYmNYS+
lEiDmWlQd6iO2RPVkuTg9LdFXzwBgeu/Y4b3K/gYQJaF4NkCdaK67KxxOMa8NXuT0B+x7yGzuln+
Y9n2YKYlzz+wDkcaXwgvbt0rnuIdJuEGJ+zmuum+hyQhrxNrPKZBAU5ETMqTL6YMaOcZokEJ1GVy
xd8X9Ycx8ocy5b76ZTujpsM0HUxSIO+OPI5MjRKuP7GY+1Bf3NCnUu3uO2GzjN4fZFxfZ6dhmrPS
9kzUao+6na49kpYzsBFSe48oVnHnUxMDujBIvQs4WtJQ3KySU1qmedAZdiDy0lJenUbPAUAJ5pR0
vcBY6QOkYN/viRLXky2aLZVb5ENa1XHNNAWqwnlTTG4LRrpQEHUCy2PPwOEENyeu2f05ikqTbr5T
3vPjKczpr7kcXHrACc8bZ95HSdF+Q4MJBTdGg8f5NPEqZaDZ6SOmylAUB2tAH7ThyggjNLhR50UX
OhXTC3PcNxI9eMfnBJz3g6LkRf5gm5tmT4QrZwiF0GUkndBjWGFPxvpsaDPV9kXGQYRk8sc9Zpxp
/DLHJhzE96G7MuLrzDhw+JA8MMll6RWomtDkUfyqn521GdwwOM8wwRQfMAh5J1Xde26eaGb2N+S5
vO/H84e8GdVBZrVP3jDJ2IfUbk5w0NTFt7+kPfDphch43trhA5/ppT4hClujAkfG5g93Gtzh/NIA
jtVYngLUMuBIsNW/L5li0v69A0xAY87c7h4O4vdw3qFW8Q01oMVITWG7wdSGy6g8kGsJtT0nN2AW
DMrL65BNxJ0lWX8srhGzNfhMNBJGTRe+SaAfugDiVlx+yIjqoYXXalfZd9EyhbfCOrgO338tGKLp
ac8C8Uxop5zuJTP8UYGoJvBoz1SD09M9jbZImkVwT1Fgh/18zsgLtqta1E/OWb61Td4DPTO8e0tI
WCAbZ9ZQPYVMAZgk7ZF0MDtBA7xTGedfJqD6d3glIx0UjDmI4hpikOFbGel0rJXlMSNYMD4A9aLO
mnZqjsmHZtspR8JnxedVUuFgAkigSEVBneNR/tj4TLeOi4cnRb7kj2OoDHrQ2V8GhRqQEfEQwx7I
HmXUm75jM2W9vOylnDvasCYRIXQxvlRAuN6o3Wk7YWIHxpYANEOiH3ICYBh6PlDi+hOUGqnpRI4J
jBTV/ROUtICpq0iLkdhzRWsTjPcYVyn65i2oHKpDcL/s/c8vMK03oBM6+CBzwU+BFcN1lxwmewpE
OUBqIqMJOlQ4FZYSVasdQnO2SKK83Pugs795Hxgp6NGT9eeBNhrB6wv1Sf9rU2/RBwQW7KFgk6FD
lo/vc7qF0odlcMBpK6A2GkLLC4OIi2PyCaz1af4O0fkjoSdVYqpwBOF8xDVO0Ii8d2dCghuf/RNP
gcTpkPo6UWAug5CjxixTaZFYNN1A0HBuNQHMAuavjDnhEcDdEd4CBkDyhLCg4Slgm4X/3iWleVVz
Mj7Cqwklp/+i6oA859ZSSQOeVRyFngr0EXowffJDBGP2b5tWqUCx/xD7paMBQ9kBKKU4o67LWgul
/3ndy91c/oF1vggKmd+42DKS6Y3kPCtBYz+IHog4aD5Ijn+z9kegQerDPuODeIYyKsYkAz+lj0aA
f06ZjlcOKhciJ48Dcxf3sOCWnqYnl9rTbsJ8KhyoE7IE3RD/pKkMvBhrIV/CPIuRlZjNGXCv7uEz
tDI0+cMqvQy/8+aXcUXLFtgpsYluwzuos7yxi9Akmk2WGMVY7C9haM4Vl7EuhR7djx6jzmOMfQAU
AlBCPPuVXgNFV1byAwUj0zZ+9d8CM7gJFhYspgmIWGtyvDq46ARaUs21H2V0C6q/TtLYz/C7JsVF
qjUEJ/p7Rxsf/UUSbCQjgT1Bmw66yDFAVxg90icnaetY/mV0jYwDpaWOdsVjUe8Q7qX4QXQvhTGt
zo/JNz3GuXtN8B0PLAC/ZDTTK/S6uVq6rZi7W4HML63sQpICUB/AITZH9JCfu5pRzUJUyfgG/QCv
gg6yJx2io38bvuFabTTv65Pv10Ht03q/2MW4wyHt9xcvul80i03ASDT/gVVs/3T4iweQ0nyjCDC/
Id//nSOkR0m7gNfkW9Ml4aJx5w3qFO89hBUweM4vJx8fHW4lkNPhllS1QtLLCirKiJeNK/cvgnaI
SpTugrlO7lItXBMzOo4b/rK6b2JrQ3MLCh+DtEO+uB+4EcgM5bv74jYjCkdaUK3ypQ7rc/T8KQAL
ezkgMxffkspwT8CI0Ah9eA1EPwTFptho2jWj16QIs7VUlhIKRPWZjxtVC2F2QyZ14ofNB7yxWCl7
3CuLVSxhFDfHs/qXe50wR0cUwuLnPfk9ME1+BExSCxs5qqyPUNfjP+0PHhNm5zEQHxE6TNAtEBwf
vF2gLO4mnzRgbhuPtjdEG3rAfscxVo3XeCvQgS5nkVv7d+8TsD5wnTEisZ0xIuh8v0JCfME9heIb
nHEIarCwly/RqJGpr7x1VF3+vXHKS0+mwA/nHB+9d3pyO3Y3nDJJ8ubyQ2xWRHToAkipC6CmeGBx
jkQnw0H6+PHdF1TKNqGVRecUSi7fV5djj38C5PIpUx0llsdrR/fkd+S38OOMQJW6Bq0T5aD5u9ZD
mQj9BaAEN3s+p+HChfyVSXQTsvnFkQO26j208GnHzIcN3+dyNzZUV/zgoUITUAqv8HDWDAtW1Ac5
WnJBZux1QJ89yvGeQgiErNiM12b8XcgD3P41Ije4De1UJxPW3VowiMs1gvhA++4R0CuncQe4BIwG
64xrcuD6cfVIpFNyVq4Z3R76KqrXcU1kFa4zlJ69ihve45QGsAlhRlZD5X3x/lngKYnMMZxSsomh
mbvq8BpeluJagr0pUS73m3DLTcv5t9ztj5S13Cbad9gbmSMecatAPmwpDIVAfHHIo9l/jCF5I4ju
aknhydUiFLImWH8QdZQQaW0Pa3hZj3zf2FBHNPt/kbPnMpb+Y36disPOyY3lfrOoPWKrXDyWwdEL
Y/4r/10kp34PZ1bPli/RHrouu1nILeCGmO4CdrPLDUHhRn75EbCevHi+282nKG/KIgvxVII4odvp
AvzqyV5xXLjUndBhHj4jMHb0grcZgB5mgo0MUlL65Kf/Vg70DSKsiyqCsy7APmir1hnVKELF3BQn
Ritph3gS62b6mywudpr8nuwXij1VwJufhvF3jn9CaAGUEIegD/v4e6CM4qZi4cLXx55is0Sg6Xk4
pDpnToJj3Fu+EXqRBa4hM3MaGc7uaIOS6IWaS6/d2yLlAaF9JZ6+c5XOlvhpCBr1Nfi4nuYPBCOz
9EKuUUKYsS+2y1nCeUKGCvkK5VlfPnQXDRi+5uegSJ+JERWBPmorB/WvHzCaKcTpzSPY/twLW8PB
6jl9DS3/Prq6FxelN+5fYbjcH9l/dHSghApIRzSFzs4v7UK/FTmgIrj+sJV49OLjDstWPnp1CqMf
5aPgjMRSM7u4807I8w3xgUlYBDGnbkjf5RNqHNcqSC9OW7mKCqmsjylvDXik2rBk2FiXUQHkgB5j
kWBj7plxu5B+FoYw7OroSGKFBZqgqYrJe/FBwcU89Er2nzZA6tBnkw3e9FLpZ/EpZCUTS314NVF/
cGf78L4Ddp6EFHTCnDlAhTEbGw02YCsBfsBeCee/2mgJIeabZplYji3BNJHA/M2AbvjkgmSC0Nq+
LsQZsq2Rt8aRzBtR2ZfOHkWO9TrbXV15TuKaz3Wm48RyBvQzUQhFvEDPkesi10hWZbxD4XqwhoPB
02ADxJ6nBeL0Zz2vHf0iFofRTzjeikObRF2JQ68pCFsmSTg2/B6TNmiGt3Eb3BGAquk/E3fDY3wa
3vCc0n4OLb49qKXJ2iPv9uSacS0BmNpL9MiEFPsAaUITBZYdb18UrHbHUOOIkcDOlrM8Auh0ylnF
J4V1y7p8SE5jz9Epw5IH3aydEe+myLIJuxxwFYmYRE+vm1CjA3ABUiQR5szuIBy7SQoKjLn9YjEe
h9Npx44v+IzUQTWWddgBbXQcizSj6JWh+hZ7XN6AlDHg+nDHbNp4/ag/an44gfuj6UEeg8rvSQZH
7COcv5YoJgXq0U5YuC77uHFQ8nTgCAue4el9YmP4okRdhHEue7FjI+jlJomb+imy8IkiEtkQFR/u
GTgjCgBKeBwAT2fntSP6tYW9KCJ8NvoDEVwgYtGXjHVeRWIj4saJkqAhwkLzi6jmMH55ndi0wd4D
Z7hFqv/1+8NzdIzOAxGABmDrWcF51qUUAZ+RabRbVsWMq8QzG9GX6alT/MkneiYSj3h0QS4zsDZk
KOYQ0k1WRTSp42LUOdyij4f8TrTxoQq0lS8agBJ4sYTwiKgBHnlKlPslV/q44UHOSKSsWBhkhMHH
5Rg+A5qnm0eqDJkutpYtLiGyoAUQNH8HCFpx/7dECBXoG+T3Cxpk/TGtB2o8uv6iWfMiW2+hNlqw
4i+oTDJV5tk44CIQSJGZ3g60/2TKSe+wjVVDpJmrRDxCZRuIuw83JfOIx4cw/A3Hv2O3Ger2e7Tg
oJlORffMcR0WUuNxMX4lfYrXaoDqpo0alosJ3EFjURy9uGvzPzaQ62KGMo01cgAVXhbUtmPIyJIP
RRA4+VwgyfwPqMBpYHBGz3BMYOAUZAmimN0hnkAceG+6/CXZYRxqdr0hyGFYpYU1+hzt/LZ5bO5T
QhsIuXcAqMDddchMcgeUof0O5qQpDIllNcNkpE40HcQyke9Hj1A+MZylf3BgSRS2iKkzLSEqAMR6
RXMa+O7ZY9jvnUMw66i9yQ3iROdsKzho5UR/Ua08wyIgtfESrsrdu7m6veCgHLNDalBXfPb5NEZi
zgw473ZdXvA4kfUhGmcgvBwEACXy08pGWGs7FcTgP2WugzlG695/cXccL5ySRRCKSkITb2y3u3Ge
ZoQDDlDJTjX2bZatbwsmQpcIkUUwqpSCNcDdPKq5IS9R9OGW++h8ImfK6WujtT+fO96arOnrbIeC
ihuMVAxNypQanIoQRS7XQtdCiOlD4Ulh34uiqtOjKoGWbLcIHeNaTXKroFzCdMRV/pG9C+fHCDlM
IFkLzbqkNiF2z6JJMJJKnVeSSp1/ZSJYEO3l40vimM0rb9r7OSKat5YkDgQdRUd/bAQ1jjcnWdJg
bKFz7A0vkPq2gIBCJ1fq+IvzJ4ah4F28/b5lsC9r+k3U5Ah0dztQoSxNWqCQRD+cAf+FdNliKNxL
9kxK7L3Jeri20Mc42xDsayI0JxDP7fpyPGosXIIjeZAczweqBa83KdJXSKqeHVMrI/ujblVcUHlp
1QVUWdBIcK2sL3kV6ZeAODlCvX/Vs6S9vtQcJbWzGakME36UWRGYMzUiHaOykLeLdB8SnrLiJeT3
I17U+f39PcCnpJyWD8P2kexMPplknWeilen2JrrkIXwL21vWKeVfPqxSSeUoyQlDkjpKOc6S4m3g
2UHCYUTXn14mVYeklhKJgJn/qyBYXt5F9lhwIrk9p6+El0qLP8nsq1RZK6P89O91mNl73zXFDNEz
58mpnTgQKaPJfKv0HPSR4bGyIjWiY4CuC4mtDoP87tW+FgAj0wIK4XEFHeofBs0/TXQf0asM4xO3
TzWs7AGdboPjrB6UE4Z+gzcIRZiKmOJkBXIPNZwr4POhWbI80WphSTYeJPu48SjDPt4HUNktaha6
/8zypAw1z+DfuizUHwEDP2bXzMCIJg/lVxFuor5mzaMgrbK0t8A/hcBvcCAl4tIpb91w1egVN+To
nQwVIOrAxnn7BlhdOaFIY21jJLWO3J4z1JItmaEcX//R85HxtFclUxfgVZBpocviD7xg/u0xSYIp
9vV7KPsgJ57CL5FzfI7a6c2+R0rwjB7/iheNSu6u2jEyef+iOCKwdEMedGPCzwh4otNPRTqQMeuT
5Sw5hMRHyaJvNkVy7Qna5zIwxjht/iuQd7Rvo0d2/W0iBEd9wC9SXFJi3n32RJd8Wr4q70nmQ6Hh
y2pC3y6RElp6AWywpErRWsI+F412v5OI1yCZUZdkVX5dvjoJC2p4Hm9hkQq22e/Y5CzveUURu/2Z
zynR520KIwe3WuIdrpv/Puxjgj8TWaLUbPL130d52HAJiafVpOtLE/YZmbHm0369cFZekPX7xnpw
d/MIY25wcnqGTS4DDtEFoOXIGEqmAcCqgstKAozplUGemojFYPhMBJZ+t0QRcbLkiSnngR5ZyNQ6
oC5oqZ7AJRFtEWFF1ED+aIwJbLeFBNSMnZmQyMvX1jFcNMNsJURTmGLukmjpNbyGhtsPP4ESiiYA
OvJO7de+NAVoLSDHaYwkB8EwmihhjPByGVlwU6TqYCmtn0tZXls6ZwoSlg9Xo9lTDJjYUZmgwO1i
LsCjsliv3jOWV33z3KB7o9PBQGr9ve9hjtTEXcYTwwdiotsUVYhYQWFoqr8oc8CqsuBbKrxu8F51
A3Uva5acTvc3tP3Rv3i7OZ5oHwCbN7K1pwe7kk3Cuv44jCUAb1aDDnDd1uchd7FYkI6TbRO7Ioq2
kjq5SqGPNz+vZc7hNkWrlSMtPfCTqENKzOogCkmJK/Hq8S8fl8BSkHpOJX+Q+rXvmjRQTNeIDMLn
mYpMyPyWM06mvN5Ct38X0sWTHstZklTAqN2J6T5DOjy/B2Eq/KuKpchSiLG9TL4t71f+8otN/ITA
UKTdDFfi/y4tDA95Jp6vP5DnIZQFUgtLPsp4mKsGMIu/iM0Nj9Nw5AZ3AujG3GT5qn2JFobLs8v5
kLuHw9QZZHE2DZMkwWHk4a7kufShRAq5BzU3U649yS3BYV+vjoPOGF530HDR5Ttf9FJYeSBK0k6W
L7c7ylO7M8F+zavRMXa/o0tiefVan71QPT7SBKCu9MxBvYbcYP/qXB8l1H+hSXAFrj9PxLDoRdCB
Ukhz8ul2QqvQRf2A8ddnRN4HON1Ptvefm7K5X0rSbnLFlCWXu0KaYqWxtqyNxsev/R62cBbfb38h
i//tS+4uyxD/l7unDuXiNHERAe+Omlh2gFykty8L8DioQdr3kDvpxN2AGmZ8G6B8+yLBh9WFPoms
N8YwLm40Ab03/wFugmV5jkjmkd5ISVhvA2hS414AHhnZD18Z9ofqKgcE6Kkr+jwUFuRGKJDJSGLD
qHjmo4/y9V9eczhH54ixelBmUjwgkxRA1g3O0WqxCJMq8v2V/AbYtLg7rniZ16Fz8bBPM+jtD9IK
6snVA9l94h1fkjfJb9CFGfdJaz6qEl4P0jNsKVn0YecSoHnTmHFOr1QNmUxXCM+IsIAokdz8/046
xtMkbzmkfBhxns5+/O5ZI+xQgofBfjtGYCvoecsybLzjQN2XO2OIDABbkXM0D1v3AiQxOv6PprPa
chxbgugXaS0zvIrJIMtYL15mZvbXzw6559bt6S6yBUd5MiMjIuvmIaJhnjDUmQUANRwSEB4RZSCH
5MBxgdBa7G0V+9uin8ddWHe1+8kS72y/oUITOph5Uff79+F79ghxZmYM+JoQBBk7MmJwJmGp2MbQ
D/grmkhZN64kdWPngZtuiQ3TiPAZB8rFiZedA+QdOwoqSKTDyhHOzISo/b14TIQmlNsPwOPDoCxM
OcZCMnnauw64ufth5BBPysU5RNuSfRqgjWtgBILRdkiAAYbLQDZSZB86v/+IijjeDUpjyzZ+wbNb
QwxTwW+98SRKTAkH+1691DwibiRx4hvM26KVAlZLsOaBDVatlav480jfIK5HpELgWOxZwhcF3dTF
k2GXh6grrA4sZ8/v7j0aG0SMHwo6j6JGA7+jOhn120X6yVXQE3viIb34ihz6HBay2ScQRcPGECdd
7xhwvXiMrlwE5ReKWxSqDTrMXG+9M9kG3ogkWj6wlPVN53OSMWaSG0TPwhTI6A0ojj/0hiHs4w4z
KGE2KQncMtOGyv4RsdNgeajKhgGu2SFhW80mw7ETrQRca39RHBfAMnZomFjKNJXL6YB0yjDbeNr1
uT7kQvR03+4bFcPd1sNUT7Uj1Fvr7qpZx4p4su4aaX6YI+MZgizqZTaMMGdB6UNpliB2Jg6ygwEz
Cgk9OToa1rqWLsdD2TUcNv6mVR9itTm9yRkIdww4xQ95YrUaJ4BFOyGzXmr7AM5crlxy54Q+EUbX
noGBiZJyYaTKfsFZQNaaPfTs+oRr1NIZzwFQlMVD/yU3UkkwmUxGKihlc4+qyr25PLhRyW7HTpNZ
AvMkYRhrcxTDvW+JozhwlBUUfKEs6XLZ7+P5aSFI0y0X/MkcQEvOQKSw4CFsmJcBY8xYdzXKwGWq
WoADAO0VWFN0HNMMVtjAz6BCUdI1e5NquO9A+wVtfdkC7wDIeFjttjQF4l0rraGxV6OJ9sGOV7U/
vTSOf2/SOxT/uc0UFeZWkMZQJWvcCOWzBqODAFE+bajDKYeVlgFbCcNdpoybpRalKhZgpgdZBQZF
Qg/yQXCYjp28Hr1fP2O53LHTzwVC8yg4SopVfnBXFlTY3BtgEJLGHz6u6pjCWVeK9UqhxS3gkZpr
10980GFQCkx8Xjh1qxC7AT6BmPv5QOmQNhxEuFSoFe8aoy9itCxbhLYNQVPqxnxphIFpa79WZYvC
iK1DP1/xVNPmqC0y3nNmFKKq90NunhcOyU7RGNoJ/vY9zEOzfJSU3OrR8iQnBhT7Qf8sUjuZgy9y
7FWSkwto8gozviZ4UAbwbJgKcJkqlcinWfnAnlULmTQD86zk3JrwEoNjt+ZpF/sOORk2T2L3u/1J
2FZbLzoVQ4UJigj6MQjBYhjJEwkCc1FlujYnlWFveZuqk8GeTkS58UJG60HEQQdEzremkoYkRCLx
bVUcvD8Ilx4BecuiLwiHYS52t1SUel+OCQVuP/eKVJ+SFPa4fRkoHtKUy01Begmr/AsNj7ISpTjj
q24wer6p9qRPeAPIYkZgq0rlT/Oz0Cnbc6P9mFYD0igqcIrqVxU7VWdQ6paCEwkegllksTT63MoD
l4Vykse8AU4fek218tTEQDJMvdqrs3BDyK8fG4YGfF88LorQuNELyAj8RntcYlp4jeFnCO+nBRNC
9LCd98Zpv114mSXCN8wBTt26YuGHg+Hd3/QgIzPziFa8gAb4DesbNIXCCAzXYfBZq+qNZzlIJK6Q
I+bPIUP90kHgxliVqDbdO/eOYHF6O9N9o3DCFsOttqsjSOQGY09G9RF1OdRG3N/pPjyJQEUcCpkd
tqiCtxo2Dv0Yq2zPrJctXR1BAhi3ZhHqQyuDASlnWi615glhJ9eeVg5+d5uJWpJ5qgW2n7N1/+My
3SJCnIxNiXJcseL8OyJrRc7IHEt+54DDFUkgT6oSw+PsBUww++BJGyl1rMf+fOvxyDkxpQ8kIf4o
cHwQOWJqoJk7EHRVQ45iDZLHWMCM47bX9uK4OWoylIR0i27cKAc8egkoM0OHcYqM5k6xyl0q8d4R
j/nwgSbwWA57VrpU44yCIeV/S+xU1XJd6oeJAgSQyKe/tUysNEwtflSWwBkk4SmMs+ty8vpR4jvc
VhvUgpAEUYG/3HqgL2n+If9uL9fQ04g8K3sLosXPJT4DApST0/TlAvOX41tJog2at95zMZXKaAPM
epm87oaXItvgwdg3wFqsM8MXlA8YYCtKeoy45pBn0CK60VJa2bepACOaEpiVaXdmj/6Bi9md5Zqo
4KHiF8zODQSx8pdLDAe2OAgSrkAXSFjY+AQ+ji2uC5fJvttRnz1S7Vfd4WTeV4bnkRb2L06FYTZa
HqTijhJ0feS8wxImb5+9dE0jmxZ0tteCsfMCc5WWRG0rgzL6wwepNv/5VX0Ph2KTlpiGUrBl0w6k
na1moFqWVBm8TVTw2Nc+XtSPon6y5G4VUbuzA0KEDZlqzfhkSK11C41TCZJiMQEV3LNoBAeqLTfp
NRmPwXJSAX42B3lrRFDgBdjRxO9kBBq2mAaPaQ2aTnuxyAZ1tsEZocDM2s8wHiCm0Cu2mX3gsKtp
ydLVq+BXzmSQhr7lMKcBtM4lpDi0FJ3QstIEEzPtKpw9cBp7DTFbac7eitjOgfPY8lhSguP0oZJS
HTqBc9wa7dlKWbmsrFEWS8Jfarou2QYSJTVa7Hs2uPn/DWlRZlY81yQdfpP5Q2r/JCx4BbUwnTQz
sFpjrhx6pinrJ4nm6kNSSNrDqN9ocN/JuEnUSKFbS9YiH9uGMkGmqLMd42zzitSnZr/15qxv+MBN
ys/EpxjXe5EG0kbFo0b7eZiNK6HH5Fuh1SuS2jI6gD5Zk6Emls+W6zdIXoecqBL8LAskCDdu021v
CyKq5ygLT6nDCCow3grot8BY5rSEoS/AHyCARaMd92kLMbg5ql8e9HP6XLAqeYag00ShweY5T1jQ
AjsTVpJNRYcCgihHejQcki55rM8+j5mu9parXQ+0s7l9usl97pzu2XLJtZnz0qTKNHdMveCS7pPd
j/zlylUw4UV4rIQHcC0Sn+ZFy3UpIQuqPDOaRj9LhEFtdf9pYWxpI9PLEWuh1zuTAeG3Q2IJM8NT
e6zH8iUBDJfLKsitHihOQM9pranHSleuzyMm7EK3i6yHZ14fivBK8xSd0O63HlNuIIwow+aNU/Bx
2jEKhDyZpOnc1kf2YlqfQix0Q7aW8koSD26vIighkEtJABcMAtrAa+k005T4ol6MbtdyRYa75yey
i1gMagokWjPkAhzJhpchqfGWbCA6OrVMHz4L0e7fuG/Yi3KZeTvlxuDf/KfxiV78KkZPLImMLpMQ
urgSWbwSKEoMzjqv5Ea4utvchUO0m1IaEWaG3J0kYUnmTJsH7POZvXytr3WjgofMJYLJtUM3xZ7d
vETcUuzRWHtrtE/ZC8PbGttnHCD4nERUiD2rv7P1GP9JuPQFUXN+yfJFQstgH6J9pVPvsie7BEOy
bd5kTqgFx0J8BSBmkpsrWfz7m7obuFgB/ormNJgi6rXWsLOY8AbnlXW8Doh2jIyyk4M57sFpEj1C
gZfUVBfUpudMK+RCSEIS8JndSUKMRgyZQd0iHlOSZ8oNMEcWEVKGBk0sEsurRwnCzfBLaBdAmdkO
C/4pomfwC0NgVjzzFGEfrx4XIAWgw2iz4tSbEB5Ghs1FqpobfJaBczMKFHVgHg9kykOyaYbhhBUa
WKeIvEEpFf5pIyNmx6k5V/BGpuNQJM7XzKXGtfAGgrdNAHHXgZwqcqz7dGPYzx7/KkzHgPgr/4vI
ycYeR/YT3r73xNX94tRfowJ3Bv0t7urIJhg1GtxZhp8pSCBm1Fqsl9Y4ymN9jsAMXhvKsBJ6QIw5
v+x3+OnOqvgwHk0a+oert9wgN3CujW0ybnIceJ/TLixBY9o3xp3H4F0yn/DFLCM+0P5kahsYeIoV
zhEfKzq5SnseaSWPdxmDu+1esXcQhYqm2RVGCEKn9QQhEgNPIEIzuuGFS4FVYqrCHJ0Czhonq0Ta
5uBDQWOzauYPPpqwZ7RKvGM6XrkaWj9+exvGekA1RZ+7gfC5B25EQ62ZsXjkrDDHRdoWol0i5S+I
/ldnZf9phmpgNBEnMyGmIsOBStliTDBuiUhEqFNMDC5qeGgySNZa/THG8rAKy0V/jD13D0GFQ+Pu
gijAYij1mOiJ8ez08nQuVefGZ+yaSIch2GJViHpZB/CVam7RbtMYZKzQYOCdHRI9pXdMfeFPHkKM
8PE6v4viwaHXBku0EheILxz8Gl84o4na213314NX2cKP/hyNY4lRK0gKaNO9MWnEuqbC9ozhnwx/
Lfw79AmSCOrXttRv6A8hddRp5clrLyxGaEbMbifIOKkdD1Jq/a/aKJNIVK3OYoEpNNX9rSHvx06n
rSKY/GHbhGL/ALxncFFf3U8GtH+s9XQ/RQSNGi/fOfoF2iF+vnmMyCb2mS2bqoGX2I6kBTdbX1Vd
/MZW+clquLlV69u8wmtoV5H0XSPDuSP6uA/ETelK2n8cPQM36LRXePuZs7jKKFXm1DwdRHYB4xw1
kYlBMzRgH5gS0ZF5BPmlODb3Ps6K5Dy0Niz1ZXDlp+UpNaP426VWBS0UrYkVEALrnrRnZ0HtZVSH
dfYRcEsoRbVeTNTO0YhLWCajuEnvW+0eJImgF8kh+LjqhJzoLsNY9wqolCFz603UAcp6RLMv/kAm
tu+yy/JyQ2zSTIYEVPdU+uqFl6LP07Vixr6d8FeBp4zzptnh8lUbNEqGOIdVSI/3aJmuV/Nw9/js
evC+CFclvLybCL4jD4iBRAxnfvMyHPsoneLB7Mr79TgbB50zPpEYrpGtkRp6sSkOfvOQQgvsiUdQ
oMbhvv5i47kHrQocQmwC+9wYR4d2rss8TNpbqr/4YzNPyYQh+ON24Sto4a/X/Njw5itDxmXZk7NE
qWv4PHSiaHGJ17P3316PPTbb3pRIk9X5CckQiZEPEkKbHHNJzgdzvwHGzTe62SKZHoIxLesnT8+R
fIkZhvCLSDN5U8j6ee4sdDrgooo7oeevwYm4sSXYONP5V0MJBIlfJMXbWXHMOC84A/AWVDjFpud1
TIe15AgKYXZfSt3AjkI9SNYBFtO7E+/W5qX17FUgb945m19TOH0QJNlnSRmxtk13LTEGt/QS1w7b
HlWndkWVV/AP10m6cZdL1RpkIWQ30AuIy0uGVcDKuPAj8C8SSEqQhwC0KdcwerJBw4SOIZl1da2U
Bau3O3ZIufStlZuKy0mHErCGTViATw4BGHmPH5HFkJmkMEGWJJAhGcmBFGdPxQXlRCnRigNiZoWb
kNOSd0NYAmFZm37KHD4dqL9UwjdfKTPi4jYL7GtpooR7Z0bAjQ0qD3J3OyJBoXqEYQKBJWoMG6Dk
EyaOLGm1/D5UwnxC/Zex5ezcVX6f6iXXNFzRHG3S3ZxFzlo2I1yU2SZvbJbv1mqKqYxQoxWPN4Jq
MBJXv8xP9vXDQnT0ottA9snK2RmBSJq5DgS441YjghJpLD/PC92cBhku/248aKRFWc6hQg/Uc362
53Zqw9hwqIi+ocPC0Yced8x3EBEpXKjuBrhrl0zqHipvFpDV62XsiklzgqslgB8ryuHJxjJhcmif
Ta3AeoPfFwmmdoLyoK9RIjF5Yo8Zo1Y8/ws6QcuV08rFbPw9nJPpuq2gu+gQkul9QrDmCRjB5uDV
KeL0RPD7Z9YQ4+koArS+YWuydKDq5i2GbekrilSAM004KKOBHgPInXgWwUTvQ8XBAAgLxzKo2oV4
JC5iFaUys8Lw8ftgkLTqvgml+K7YxDHePW9NuDZ3pySkx9721xOVTMiLEybRxOtJ2ROGpEnByN5g
wgi8AKkoIYHhaClOmkyG9MlWSbFhB3oxRSRyvzKjZcVZ0ZNdh671I+xAtOLZhnRDbcYQlSEvJNKK
iSxVbkj4umFpTUnRwK2T8bwyiaulBMohWgWkn2960s9Qsz5udazvwGRdJtjgMZoL0HL7tS6DMXAR
RLGGiubQYKNuYFKLczvAFDuPYaE68bvdVgt6QgtX5jw5hdyqcW7B/R7dovPbZK+Y6CL6wL0Ulw1R
ZBa47smFQ8oWnD3aa5tJF2MyjUUAzBtOQvIi5lISNseKYtmFiUfxoJ39exRDybqae6jk2yw/XaY+
JaFlhU2kbbPF4ul3yCG4tKOzORqoHc7ca6Kf6nlmEMIVlVUnfOAv9x3yW/zb9B58Oce/DY9v4okG
P1Pvw+hZU7OBBRAITldGrOQYgaH43tqi2zrPf1oXUR/ebIVafSKEY+PUBJMLK7Pictc9sXy0jF5Q
vSCvgs6JZnD17nB7iIk9Ud/34rsQraBDhtvwuVAxVvCzWKuGzxp+grirakmLkAaLF0ULjFxI+PwK
abV4l0h9qYF+tZyYRqTaYLGi8AMaURKt3FpzZVOMVQmChEyKMQZdUWCpEKHqV7Wl0p16i1JGxTy5
uFMGgJjry6pv+ABfUsBVw4WehPrgDC3KYId8m6FVUFllTjlPHj7RsEjYeQnH8SO2MV/loxQ36toI
RKLcUv3dF5RKOxu2CSQfXlGgsSpWHOItAVEZWAfaThNtxbGT1FOrMKGSClI7Dg8PGn17CdGHY6w5
hFwhQh+9saCzCxWrAj+SIU7q4+97qk45PUoBKlyfDYONipD9sSCCagqGAqptR/Pf1qIDYY/IKmWz
F0567ALNotVjP2W/BkzhEj9YIJziMmWyLDNgPURlYJCDAZmh4zBYOevmCCjhYwlszQmMrSVQAVGX
WQuueDciq6r9LJBBjYI/eX7SFIABlKMpoNEhlbBIQ/ZFlFb/UTCGYr3w7hpXtMYmd0EW0r/aIAjs
dnxAMmIoi1lw1Mf9uueAINrX60scsupgDUKgB4OFAoLMnBfDZRuEJMfH7y3fNAaqqGLOjCExWqUr
O81jWWYFBKKz0l7j487Rq90mvsDv3wBDVPRjiAVL9ct0t+Eq/ngK26AqVquaiZwy3XA1t/UhZ7B7
fA6u8cuhqmU709mdM3QZTIWbI/JHnWaI2uRqVYGf874htISgyGrFH6wIbYJIwdhNuuo0G36/DR5D
TZqm8zlgI0y3BxgIRT59JIVSMsO2ONLqZFksBdIFwA1EMfavIXqAY5z1//Lpl+UELiNSBb1FrkIs
xvAn3MaMzaDrU0sezhqraq8KKwsy1zFAT8SVR8cPJ3kfHCZqHasN+XZpSw5FPiimayz99CToem6w
IdN6qJvTEvU99355DNbtI5d7H9TTU1/9I6hqDE0w3b8WPMluy53qYrSmxFRakKKN1c19+xps2yye
AqNAYUgy3sHft2FF87vD97CU4PSWbJE+0WQvJD+WR5Xefs3TnX85u6YuNCa25g3J4MGRXf1WtgQY
16Nj55wK1qH5EtltWctu4BcPvOJsz7OI5t/Nz6rwHbBKcwuhaBRvV2tLzVTDV9+LzqheQtiGPr04
rEpBHRiS8/RJrXSnk6ZvsQ7oehXgqUHsRI8pPec9OHR4ECZvu0as45y4pDTL/q4xkqflHy0052JK
BaVbsO1iMffe8KBBoCBDioTMga/OybQKJF0sLBG1dVl1DHokzYRB6cRHEkTwC3hmPNxZrkfqjriy
S8ML1teREIARNV9hk1YqfmcM7heFG2mBEzb5kvaFh6vM5GbHbcaA64uWE5LzkpwCvqilor6wj4G5
SWAhzRQsK0SP/YAwrgh3yGAwQpziOnTITMUhdCZNBemuXIBLF5J8CxIcI7/PiyPmnUcPo5QQpjw9
Y+YiABVJqkBRlb1Fjw5DM/ZMz5JkS3SnPTIk9hR2EpLm+6KkcAbKob7rPrk3eoLE6JCQ/mc/zvGx
/SDwQPRzcKUBo62dvR3XKVNuWVwr0hQGWrKfNye4i9OkZbfRKbM9JWxi1jlU5cASxePVCNf+DZKh
wRzlCwbU5VBeK4fgEOwoI4se6mLSqHwoVJcWMJRZZeMpZ8wTW7c/U4F+wgrXb6gUn8EBEJgp1Owe
G8AVlRaSndWos/RuIsIbXj2kZylOo8oy/S3Gbo8Dz7lYl/9IgBRzOF2qdOItc/yU8oonE7bRW2Zd
YuHlOikSOPZ2usY+GRqDZ1EYkYYOgPdJRj2iC2ojXVSqiiuAp8oW1hfbLzebHIM9QuRXkgFWRXbz
SRl4h5c74IVGT2ckTJxjoHBRu/plXqYKVGLOqjWa6iSzbyELEV1dN+/ZKEW8vjb7LHOAeSxWIx7q
yOykElHilbnnHyBZcvzljPUoWKAipjipUFnvOsH/M0ummmRTwZv0hfyLWLlt+CnCFpJsKzx0HfoG
hk1nDKpBLKHGGUo6P8SOrfhbYHBjSrLHt6mXiL+kBMDBSz7v8SY5GyFAHHtoAnq9zYyHQW+MfNPt
cX3TlYvJyxbG//wxEEAsqFCobjm4aET7fXRi71P3DaQ/AUMtmmc7EvDbTxBLcgBzwMZ+HdJXzYqQ
2VBFlhkFtRB5QBkBj5KIA9wYLugc2zxow9VgCZgMUg6tutYpt8sBUCqjTEfaJR5TLv5iD38AlSmM
Y3IEpGwIloEMsgI5Y8rrrub8D5A0Opl9hV2fzOgUGe5c/R3Sp6Q/XuBSQ8G/tfgSLKf2Gi0rHZZ8
WmmU/l7hI2TfwZY9Uduh8AekCOvILIT9ArN1qPHQubMtEMPdK4TMm18dQUey1g2scaqBUHEOSuU4
ekiQ3DX5DwsEpNDkSeGBsYrUMpxFDV6P8zg7+JJW51/I55C5oFbUGbqKYymXntSNZOM6ZECJX+x+
z8zGVHORZvIW6RyZZXBEfn38U1/xkKP9WHFyf/n0Q7N97RVHtZzw0EimnJcpWWj8wPcWX/Z6kbZQ
Pig01hC5a00Ip/RRVv1CMv6rwFgTy5HMD5XTcbFvIGeRM7FHApxKIHGGd9x4L76Li1tyc2ILM2aW
szJGp7OSvcX5xJnXg0qHI2fTFlf0DadpzHpjS9z4TLjuHNtlg5lImg6ztuvOEdfenWd0amXMtSXH
v1ivRtHGObRkKQ/Ch6R9hlWpjC0XMoj84BjpEefUL1vjKVxbTzIYEimalaD49GDIAe5BjgTlPaxS
MwUV76/s5tjQPxZ3Ej3NPJ/m04tTSKrpB1P5pIbRqfVcOcotbrj7MDcoqafymN1iEbyf58jPGqf+
qsl3oDY1WB8IrsmmROI2TMbJYFmCqcXZZZAdvJICU2yt98OSByHTVxrniSpJFTtw7ZMziLwECCjY
B+1iA19Lq5w8KNoJA07Rmbyp9MetukedTi1aJALLoH3dbzMH273El3jTPWTVdp7ASpHjKlDSUt8u
YBK067KNb9ByWbVqzaO3Sx/TJXdtiVKSYMoekQMCJKJz5w74S6lyYZNIAO3F+rkzR/fUOqJrK9h1
pri/0KDDEc91y5xMBa/EMhX5nSJeVb9iZ2mAOBEoqobyUZjT/WQ98U6f6oA2BEjQ/3wPgZp/7BkB
JIS8AVueGbVEY3J4wT1EQWrE4JUCykfaniUeyLcNt949TcuQAUUk5CGhj8RCV3/FcMWkQspH5qj4
oCZu1optDKmUu60pmchQGR5EbLffz3mkpjM96ujJSI0/rEz1tcXGe1kJPdus+51r/jriL5OA8jGR
gKMxh/pEBFEdoQj2+1vtYO0nNFklqdUR1dE6qHBRmaRoJO7Xlh0GuEqb3ZXtToKlM2YzTIwArSHa
aifV1pxlJD5b1eQfG4JShc3lai2J5QBj2kr1mvSr4TdkPS1VlFU8ak0RDiTnUHxUU3AFOxqCh+o1
YDSlMyy5SJItzlEFJgVhk52MiKBoDnol7IqmLOUIAvWspaqaRml7lSgiPrS0eHTsJJd3KjTUREe8
DRS1OT7lT1ftYSRHevssUHNt1EnPOJCxulVGpB4WLw/vuErjac22chkw6pozQpnS1tWdq1wRI/jX
Jtbt+x1bJRGvnM/IOceeBEnMqCRpvvKYS9ah8Yb6fp/bRIMzy+HglYNhanfmyrEqlTZlpTefFzhY
rra2EZXg4w7LiNVF0MpId1wzJEA2HyaZg24pahydGjkfXVXlf9W2qnCIVqhvdFoE0y+rS7wqnARj
w91McbN0+C2QVjS8ZIZ0fA9kBBBWh0rEesBIylwFYrxIWM8M/xC49lPpoV1r9lglWUKnnnpTy+gn
mOIXICOyQuGekHIIRNWJUeXqgQI64Lkg6M/fbaopWrY/MohuAn3J9OCmP/odF0ori5RLH7fW05MM
Thop6TSU6ymuS8aoTFPrSURRVa24OgR0VMlXBXRziJohOYuVZXAY7LL8HAuGZ094gKAHtRmzml6r
XR9a0VjdkIgWYp5+PR+9EN8CQBd9EeUonvvkfUqVmpPRi9CorJ+0tkeoo9eu5FgwsmACzt49I8kS
8CKWjRIWEfrnwB8se3Br7usmSznmvz467U49vrpZOiGeXz5+JfnWyrdPgyLXThgJDzpLVLQfLRZw
bX2iZ0gPiK7EHZrexblAghMA/KvzBRaUwk1n2zZYqGABVFIaWJfLMAFhHUIbBCY0KLVQ2evFdJEU
YHQPCZrmaUjyDY629rEZsoukzvvO2KwuBU2uOyiF3b1fhJtfBAZTufMIbnMj/ACw4fkYFJBWsn5d
GH2uOsuk4TQ98o2UcQc+wmz/vNh7V0Qka4+JAcmpdWpp/sA6RAfQPjeuPZinb9FPcVcRksXaiqoG
g+YdHhRNlkblSZpLx3f3jbd46A4K0Wv+ivcVVHRvTPl6pSk5yrpX+kAp/jITmJ++LnjBncnXb3Rq
Rg+sjJ/BnukMuIAxRhGoCCmvvRsstZucTea2g9WTROz87aX9dtZf50yx3cgN6gw5obqkcXh2vvMb
fCc2WQNU5LB8kyOhFfbWvfzTWaEoD48XRsnkChKt2xVNpyAHLXaOU+bhPM3wdg9zdn1xSmGEPTFe
7Fyplul/Mor7FK/sAjGSBxky37VFVMRTC3nEFLMzWqXRk05T3Xo9WbIVdPdGl5EMrNpyssrTxWNo
JfOh970H8pO4BNMgvkdV0MeDexdLg+uIxaGNpLSnvUTp6zaabNpbpvcwkghkG9ZYIbqi6qxnEDgN
bjyCoDx9pFDykLfXFUd7N7pu6GGWb08OCD1t/kevdEPpeHAnoyoVxdYcrQJGcMHsHPUq0QSkFKi4
FPAITbhIFvvQa4qXAEtbRLyzl2fUHSOZOQq86ygGsZeznlsLs6XSnkEHF/vduYd4uFq7BTOkOswm
xX678847lXZtvvOYw8ixFpt72u7AzxrpWLG6b9rRtFbDHXT5qo0LYSk1+k/h48syhqXmZRwWQPUA
zWvp/Wrehvul8XfECAwK48Eztn4tvWFoWAHeovrrFxluad2hXrhrvMZQvaf4RSblvyfJFuSxyOh9
k1ILkyse3PbXWnESF5p1avBiIg6T1/CYzcTUdqeGlyxWngThJWNNAroOQMr9V5xzNwxz2HTvy0uc
D+swUzea5oD56oNRMfzb5ojgxcUPV+PVc7QqjprKhPT1Y2KlxoluQMBrqATZgmlT4MaDX5pOycTC
J9gEVSAmZoissmp7Qxv+wB+84HAwYx508LKfDE1guF6z5tb869M+OpmMeHIZPbp5S0o/x4J69Oxg
4BKi2jlPsNZl9YxozWhPGRyQOR88zKqBYywcq0FHaZbTNYsZcw4V/OGqM3vHfnNDF5YO0YgDANXX
995JyfbiNvyIBD9ztLZIqn8iuNdMnWRtXZh8kEp+VZbj28Ija2JJSqajvqw6KGPpJd4389o5zffN
kWLXmx/D/BBjhwkH79twhqIEkcQQUAgnFnB4FH7njYyYMWszGrSclkYjj8fZbZhr5b1CC4kwLIIX
U1dW3TL2WLVgx4nhqx6uO4/43cdJau0r9J3odZ1wR7KOWbfmRQucjrhbmeHq5Ff/CijEq43LDDdF
jEOfzgFJHzJk0owMmKCbu8Iv8BEXXOankaC+4nMTn1yrjuyw7o15k6JVgExyC44dmMcuqnffoK/C
yZsVpIr8a7np6mfR+iClLGXP7dspI2ushmOgV4uWnejDn3jvP1Bj1nDrIX6zFb+9d/OLo3rjrmFw
+GVIWEur3eWqoKQ8h6X4lRaxDDjZ0IlWrk/HghEOjaPzTJ74CJD5+VtH/hSl6ZZWcp5jIktfPP/u
JA25qDQQ9+y8gIbUwFuiXYokjyaV6BHSXzDsGbIguWGMICfA1hfV/i1aL3BeiQ1Q5SI814v/bVfj
b3qmrlxTTxfb0tpJT1flu1R/pFPVEfLnbqX5gA9LotoU7Qred3RoCYF6N2mz+Ns/I6iPlvW2dpkj
33wM6GNHHwpQ8DVJc1YUMB8OUt80RntPqdeuZSAFrHTeyIhGL1oMRvCZqvihbQJnXWdFabxApUay
X2Sv59VJz4ClqTgQZVlgCSTBD6vw96EILrcRM63oXJz8SvMQFbsnR1JLAelFLB3qsORyzWJAeEzR
FYJ/ZLU5OSPWhtZ7lA9u4QuFFX5CwtjLLdRtaJIFGzBdoF9rrMmwzt5707xvouKtZRzd61B0vorz
SkiKmyLsJwY4ClQ7CN7qGZXbatAY3TIU5rN3GdQwoZEMVPl7flRsX3xM1ELdn3qXY2jdZwdoZVQ8
Dwb1iJEWr2PUA50vWfna012ooThSVVWhOz03ogrsOmlOGd6EM5RoJL358G23GFUGhdkA2riP2E4r
jX1Q+2MiCB+bJto7icwk4M5Rip9jgc6MBCnWqbKBDiyZeJQShKSdB+2KEgwRcxsfhztSKo01Iome
AIIfZ4dBxbm6NA0kDnkES35l18FrFtSpD7Q/U5GeoqhEbJajXiy28+1CJ2O8lb6gF7uBSpJ8UGog
pgOjSfbxeUjR7b6AVThy8Pl0Hz9naBAeNAs+qA6VpZfPJigNAv6V+645h1T+QxAro3UDrqBPhz/C
05Sa6uTnmrcw12T8lb2OC826f0AiyJQSugzJOpCObx/LauU7AxDY0BDkEFCDdfL0Z6efivmMsQaz
qkykgr47RCn+gePGMRXwtNXR1rkEP28w9fmeDVBVPTaCOa6o5Kut1zZQAUQGrXmDJDTeK+FY5SRH
+gzjjkdTAMvdHic0ZNyiymRKjn1cQeaWzbvmtCC93TGy2PeqowdTuXg57klYb9FTAvKpIKQpj4w4
BzDVK7eNea2z7lEEcadIT3jc/DWx48owBRxkqJvKQZ7n5DiEX5ejg3FjdPmu/5493Xzr3coHcO42
g0OE197NfKmurPxt4zo1xOzqIk32RVXk0bn5lU5+dIl2g+fowBIfWyXkd83TQC+fR3nSKaKGNuZU
+h5KX+QLWCxZrMRazvmm2Q8wSyz6sMAOgw9eChd/Ny3pPkptc4s2CGQW42alcxiAeQElIqaGqCLv
NfJ27Jvw2YMDOqf0pMaxcCGjywn0Vm5fwBeB6xZ1JkMeKe5XBBl4lDvUN96FseVTEIzRHnzk4/Or
XFYg9e+kN3+6peWbRsjameAaqvkUl+ADyeFDT/wNkQj7fgviAVMl3bwjdtDGbpoxvjt10Fft4T44
xJAGmNSCatPkXdULbmMY+VhgCwAXep539JICiWh3qFa8L0V4R5FBsllJ642iB7HOnJVg1ik7ay/O
EPxGbcejN4pTLvwxBmI5bRJ7eU1L5/I2Z5CDAs/BDkUWGMxqM4sTeaKwEau3QZGpjoa64dq3DhRL
5jk8h6r5gTQVTbmohGRBq0Z8znQFe+swFRdVxZIw23+5bj1QeSr0d4W7BC1y9rSVCx9ZdmhL9ZJF
/q62CdzA8iqYgUfID64NucWo9yBcVVA7Wxc/kedPwX/UKFBR6UWSjZf8EngWXrLnEAtH95GesNJS
SQmT4ERqUQB2U4HZ41p2i07v2TzxHT765OpA8Prsk64j9f5FsCqyWwuRAyKMC/Yr6FGUf+zdnNu4
74h/JkMvbeKTAj//wa0h49EDl+nNsr360gJ8d0IRoyAdtASUZDiAe7ZOLqY3JPLycAKPIK2llhd8
rSuhqzQnNkF8PkUUtNoscKHgC1v+xbbWQVIdgAxnGLEqUJkLnGnAGv5PdY7idgCmojL1wa+oKH9Z
9+E+ZncaVtP3sMwwaBMsVdOkToRumpT1dNcvJfnZuFFP+SYRbxsw0hFJ9idE5E2TGHSVoL8NLkv1
VKXOfuCIKLEdkw/DC/9Vm1j9dcFKgDK0+VXval3/TdWXlevFazkumwYA65NW8rihF5Rm9Bg/T0TV
ekvCsmrriGb64dRRsW2DVVPdWr0fNFn3IBK2QtDL4vCsY8ALovzOWcXZ067xrwJ70681roNArvEk
VKptSRiPc2zPyMuTEiO3tui+b8AINes7Oz+s8d/47xNSXvIOX6qdvgytCh6/rF2EHrpsE657NtwH
bYIjZgn0vOu0CQy/hDB/sxz3DP84FFqtUG5E6hDI5oHrKysRbhjPinIPgUXV7pNuDSSCT4f04zAo
NP0PIAIz+Mw70zHs/Dwf1Lmt27hExt74eDhmAfhdohyyjkLn+jL5ybV3YGiyFX2EWBx4XdlNAtWw
cedgMeTdlX+GiFBCVX+E7XmL3zzpj9aFwHLqHskbPzzDOfI7vKR6ZEppdbRHlAbC19j3ctPXAEHo
lnbfls7NNilA3EWrgIiNxt+Kov5asWAY1slSek8+763/dikC5BW8R4IksAcc8naOyhvGOHzW7P+5
aU0KilVaGdu5sgc6jbUMpMXFa3BlIuvJQmeIAxMUbX4flagwI/lU8nytk+vizBgTpIa8A1gy42/s
F76vKdgC2SIIc9EgzctCdmV6fZt5xPSNSwtVXUTPlQboxa1FJNCtVd3cDAtxvQ9hBRw3pblA7bfB
sLkYqr5SGXOEeYIWkinKBbe6XM0pp30RxN78efbxB4d6hvPrsak0H/ItXVRRoW6MmThOtnzUk3Er
x+S9g4YUwCia7IJxmptBDh5+sIFeTwozNQYYmmfjHyZbFeLpnqehv1Qv94STvvRPm9DAhpk10li7
Y8jTcO1azBNMKagDGrV4LdI/gPN2YaQxYxAoCDlmewH7y2Q2Rx15TtXbcpCb9oGaROe1mZ/aOdsI
C+xh55DWcAcL3r+9D1bscOdSrq5158ief8+EpjHs/6WAA6sW7YaMjyyIJnoO0w/L9GVd+uu2MVuP
1u1xcoDY3SrPzvHuQmyokJqRmWI6gb/AmlSymI5740XujxQVTfiADf0E+IV8kX1xsCItxD2WoEqm
gVC1MZSKVZM7v3GeMS7MH8DBbTMx0seSJO8Y3JbX2SsBo56zyUvDL8xxHYOKPdy31XtNwZ08FjFa
eaBRn0EZKBXAm3u3wWWKzUCbHQd4OkYVR3pJ8vdmkBTdFMZ/06SodxGfVJhK0F4NCp6R1h9MOTGR
0r7tOd0jj8+LXKJKq/63Y24C4wut8scahSvyseKoVAV9HB2891azEI/+osCkd1xoxt131by8rBpT
2hg3MSp3ztPamaaTXeKhb+ZGmwYzZhfPaDwat69lDdyqmae3tUtK5JTNyrwQMAEDF3FGFa2bueG5
X6Wv0wQQ+NLTLYfnyapbaBX/2h+6EWXryYyDL5OJzQ0YWPAqmu8kjxSAoNW6MJPqMvu0HrMnmTq8
/JtctYdCnJgWMAQxGg/fzo518nYKaGuLXo6xKt1PUMIc7erdWiV/z9/5RmVQiUocJDvau1ebfhfn
BOdJjzdv4D2Y7uziouAX/DPuEOQSuJmWBncwcYxXwOEZJlsCz5aICZHVfyydV5PiWhKEfxERePMq
bwAJ3/BCNAwthBDCCvPr90vuRu/dmeluQDo6piozK0skFCZUnJNgWRDaezs4UiG0FESWo+OoQCCo
yg2lUh//Pw4ZpKI20v0GsYuJ5ltqhTtY8GMB/xucgmtwIpaou6MqZ3jDvo+KSRqxGXHQCjNXTbVW
AWG1Xd0c7O5iveiCZ15NpdfNBRissqNVk7bjh1HXa+zYU3CFnJWz8mK0FzdO7hd292atKdstxNli
p2nOCoHKllTdtBf7gJh6Bp86SEH7Fyjb1Kv1PDizwdIEdpGQ9RDy4o0BJhh1lm/wWvMRsLc/VXoK
1BK2/x0WfAr0IQQfv8Ya9Y8ztuQB1lw+GRxBE5TiUMYTlAkTJojzIdDaPRYEqxDqI31KMsG8TIX7
mJnCEcbCIJVXp+Lh9zPgROQNqUMyMFWarWyaWm8ZfWq9dJbk8BiB8xWROhCjPZEO8th4JBVkhLKU
oPjxQXk+HAlHYOm8nxzrb3DdIsa8sM82ynBilwbXf0ZoeSIbYwXNxPz3JLNhghAhMm/Jz+UQg0jA
9s5ulyvkmx5+ZAxgzy8WoLxYIJHhoCfNuUy0MDPMG0JwzCfebxmkEu60SOgxM0MPjx/VBJ0HnXex
l3YuG4qoghLERQJ3YGFNznqIEhTbTWhF7+U00JUf+iPmNB+QxvV+sjxxcXUu+zCS6Sc4EJjKc/GG
XSNDovia/heTB+hwBUUFPb+gZU4jGWjlEQEhoqY7D1yd6zDY8rSj5hMqFVG+ED5Cwf5IaHRlqj2i
Gl1+z0GVX6F4aKhKhZPdBjeuAfAwFYPn5AkXL8PCxte5rXB4M5jbjIpvsv0+ji0Ywuz9AlNZ2pUh
ziW+p+tzTvDaC9TLubn5uniBpqyHN+afNPjEKOP2WEWI4o/3O0ypIFVlvqFY7q8L4cPjGj82PVJk
5hBPsaU1OijoLUdZ8bnoC0Ivgg4JV7fhv14BUwKTTorRqUet8cR2tw2jG5MQ8Oty76Sf+WmaGxOG
YPlr0/qKCgoHedfwdxJA98YW2wE7w2OjPIMoWBGx6gmwbokFDUV/CHqow0Y2Nq30Je6B8xO1p8SB
0AAQyZpIwEo7UiB+dGjwd/y9hWSPuCG8LDA0xeJPElglnNzegkXD+/Fh4mQuoWCX/QC5iCpHUdfS
WhYY5iKTGLSS6BTRtSgH6preg/AjvHmMB5mnRSQn4utO4DF+GHNiRvJaFfL1rLp+BBdFkqSIfyLy
lAtOcaxBx8FgLv4d3TbQCWtRD0FxWe+fXEpJDXwVclLF6bV5F1kT8mn6eD179rydRoNDjsHGGJYd
JmFBcMt/ZBSsITYMoq0TSigcDmdIcf+xwLGt2HEAkRvNiKS+pv0sIUc8EWqAzIQqZO29yLQQfGUO
/4ShwfLJPa5U1iF/Yp2zn8KcfNNF0hrrQoQItxW8djmd7OsLFjZwijZKcjXWHfoop73pUiRIYwXy
FpZLhUXJou2iLiaz9B4bHhkULDKBMLw7kj/LikU8oYhzZgHjJ/b26EpYRL0nk0SEXWvZHqMm4jcu
8vmRCwByqL9/njxeqSLmV9nCSLC+SmqiP57zho2IWHoHtAf7wzujw0mYu6AvgCLQ7uyHeBo9PdAK
2eY0B/8YQGPGkFAF+oQLZfjl84iFDiQaeyDebQyU2O3btz4WDRqYqDhK1EFoa94LBOMcBhJf7Eco
6EK0PJwRjzXS6coyiRBMs1LaBxxZhOCwd++6HR5xEnECAKJWF+fZGxUiU/UNRPI3xPeuY1LlMJx8
v6UsYDT5m/3qKijeIcEVjdzFEJWjgbCfIg3Pk/pysrfbiP154hx7swb/6IY39jxZpIKnv/tvwG+M
uUkcKsS5soGWVhK9pnhy7ItpfkKtHw0Z+JlA8Dod594WzEtw+KUVDrwJzRDnvVEnEBTNC6AoIAGV
OdNAiCc8Qh7zMqvUudHXx4ewoM6K4xycA2wDFqpHD+0XNM4H59ve6kI9SHW7/30TWKMMxI7iaq8p
/7vbDRfXW1f0Ek5fBJXwKLLueFN6pSYO2MUCdFDHrWbasB5dqvoOThY07bq9mSpablNrA4EJMfVw
Kqvnz5POcpVBaV95J1XR0RZnoAqwCyUosjB4O5XBGxrgBCmn1zZQ6zSCwq8C/CckEfSW+xYH1qFz
630TqgLAIu78Yb4Ytx2ZL3ZDEhI8MrALRxvGQkI55LalyxndibyPwWXSgJEZ3Gc4ts+uuyNxQJMD
ssLzQtTABtGBtKuHhxHJQ1tV2Wx+A+jac8a2+wAmyVihRB5MZ5I32UhXAMXwL50hGWoxy6XMZ9NQ
L40TWz9oTM6R+QAasooLgjEW1nuBTueX9rYs/wNdZAMi6XrpVOjqBO0POEZfV9hg/kKmRxCTTChe
oCKC+l+CLRKbFG6ttIdegZIObH4/QidW9QK+NUQjTmJNu2jeBHJ6A/VMCRsFzKOAUqP+74R9nUBN
sl0SdWiBo12lgp9cab/i/TnKgbE594D7/+1ttrqv2SDb4XfxExu8FxCuwplB+HtTWAr73jCqIP/y
o8NX5y8ZgmVfrToNp4aYj77fRom/C3nx2rj7F7rb3oxB1Pg54f7cDNpBMn75DSRGssrAWA6MQ11S
qLoY4TOXDDNsOK7OdQvzi6KPimyGapUA7CAdKOzmCkz4FXfRz92wVbvY1I5LIgc2A4XdM1ZgCj/A
37Uap83VqsJHEPVPvs6NWxpwl1uABauLmH2NNRsOb0AjT/Ti1HRRwvkrAgKb1X4LDOVJU3GgDHxM
8Y/j0mArc+vx15ucMHHcT49TpAjg9ypMoGMVncBXqJYD9eFGYGN3aFRztN6zx+Cxy+ypqo4OKPOK
GXp7KN6z53+IbdxkdaBayVo5ZOQzioyQjjgXN/dOcWqkxpjNHfrYp2+O3QoZRmt0xWIlM1ZrV1L3
mlGMbiOaKebmbYiBvVml4cnVP8Xv33ycfYxBfd4NUu/0rwcgaGL5+rEO8QfBiE9SyK81eTpx3aYh
SfCApfYT7+pvLuYYlDOSYB6dEQAYGkSqOYrh3W85L5814uSjm6FqXqT3f+jZ6aHe+1njvlRzntSm
xYeYp99wbm2jUDFHC0AWNeJteJ+u3dv8jnns87fsS9kxzVx/8NOyQtq40PelX33iNFjjsAde664K
DBvzsNPHJH+R4Jk/7SC2nG+qAypS3Bdmy4N8gp4ij7qLbphcCBoLp/zmVa0dTF9Q0upaPaWNK6cy
QAr9St01nmloMcIb+LZCdBlW1tR0paA8Y9iYpldCwLsD8n7+gZFqTcqeIVM2knIgulFGJ/Zrbha0
fb9P66DHdGkqzSIxXpP3qmGtgY8RMt4nx217V70Z9xjdin2dJuGZUcmG+W+NOiK6XqOjCmpO1SRN
6GAFSUVFhJxGfgtEi2IvGka7Z3WmOcKvKhP8YLVY42BiXx0dPANM2pLDtFqzoXh6MfsIp1SMOd0G
MKiCngb7JzocnCgMkFUnSx8VCkZJZATY0MZ1QuoPRKAk8YQ2hLCldr4HdrQECOuw69Ar/L02ihj9
Ii2vOKD+sBUgof2lWWqfHZc0ngYyLZs2BwkoRKwC4dfstCLOJ1J/sqNNZMtBnzwiJlILgdfA1jeT
TYcODLQzUUOT60xyffLFWT6pb8pdCe7K2Qq1OBJneHfWK/B85szTTn9VTHJhXWKHl4yrMGRP7Liu
gKWUcbTdx/wKy1YNKHQhOqZBJSwrZbZMPD6bu8JknfGgJn6JRNXdGyP+ZU5AZHCyCqrWjR52wyzO
Y0hufCr8h98LKm7yb43K6vfZP6Fqb8273ilAhYKFA4lrXcZVo/aG0CuuLspdffMifLxjPivjh16F
IVfCs7c5gOAt1uGbdmnULNzJr87me5FZfDagNQkgrqUS/HQVAue8GuExeuARnNz2BoSLGyBLl6bX
Hq1ZP8bz9+qnGDB3wXIB3kygIlzaMISW7Tiq69WJNp+TBjQisThWjzTeWD02OEFEsoy7E+JnUXPx
mJxWnFMboJv4sCMKJgyvxe29Q+yOb2p38DRThNnU2rZt728ErUogSDb5NuS8vw9rxDM0mrFzLPao
RzdQu6bGEPkUdK1fy+1slo3z8X1aUkgZd35aaH/7+JwnRubVjPPkHrXnPuWxuesbu2OonqTTq9pC
HvAaSwbqf961OmB2yFfM44SmYQOsJJLgYtZfpjwL04xW6F3rcUAog6hC+B2Y4G/VKWlhJ583ELkh
GMq4dFEaXVFGyEv+6VysjnlpGKlbA/GyW9hpmMdF3U9p49jFpNvmM9tYWftJcIyS4E5IHxwi5Naj
Btf98R90Ymi/jPeu4d12j0GlSlO07GW+FjVsTo6TfHWiBGXS2DS8xkLN0hrek4pLSjJG793NLCfd
OXth6iXhOmhjamK8fOqm8K8DnuMR+iVoXS0363OVYXWw937bG3q6bT5YaHR9IC56jo4RnViNkfof
PywacJ/nqs6twI6iujnSS4PKE2menz8Jzip2Rin0dv93x2sixWejN9zTSO3mNjb54GKmNj3dXsaa
4/xBi/M0SEd4YlwJTnLjsylDcDS1XVscJuu4y3oLaf72Mi6DmnFjEAY9QF/yGSozoB7mx7iHS958
HZQcFe951c69mpXjUN5zaMhNfdfxHzfap+2W1fzjBGjD/hqvf4/VHSVnlK4Okw6avx3Xc6Dn28Gh
hyYX81n4CdUrTyw8ugcXVxD+V3+apxvaJqO5rHWMOs1h2At54MgHqU4nzWEFuI9t8wvx0oAc9OQ6
zLflak+4uOkQEa4QXdNT4GYRoheo/16IUD7scln8ooEx2F0EJCaQGEESlckt4/z32GKNd7TdInWr
IEoljThoOBz3xs27VaUJvFex19YeYWgE6AjphkiVeYh7B7C9UxrjiIK1YJPZGU5qtNS9AgmG1abx
3LW8p3vLjOkVICTqhYftel4d8NBbIRNql2MHwqp4x6ySEcKn0Ys6b7xN4vQfEqmULqFsvx/7Ma38
4QPxTwTbiWbY/7C4vNtIZa7DX8FZb1I5D6vCD1E3mi6AeXX4eVootQmXhdzIPTMhr5ghRaIw2Fik
2IeAzFrLnHp3tPIUTvhN59m/D1H0WHXekvSd7K1/DBfKgO8mfaZK5LZAONMz1fMi//Q5TWCJppPG
mA8c0V+eSZOJiM+gl2fAHnGyvOhv1kKDqcBf1amznkvefnUmXM0wbloLtSsLRgyrzcruQBtQy14Q
+QdV6nWBOjPIDsJ+BCzEuKTJE4BKdlXBEWgLXVW7vBcUMxE5L6oG5x7CXFnTovnhfV6zyV/ukL1x
q9/S6wt3WvgcBqQiJXREI2hupWWjWbZ0bCqfo3QO0pi8zF4gfmPmA/KqPVF7Up88nesVFB3NmtrC
pQgBaWsvKyP6jVIe9nAOc6KTQm5ueKhMntuGqz9hNtB2oxADDvW7uFui6jNqo+6kt3pvO6sqv1aa
p7dVuTv5T+J2Zmt601uVnnknBBnv/16IlmgGaTeXWLtfNs/3pNermocLI9nBcYVeyID7QL3oGzNr
8geDnFpQ825eoVqaAQqbzGBw18V7AYv0vtgPUjNMdLyUCeg/p+/JjP3eti9WbdhPngb/uEXeqNL/
fePRQq9U5JqMyhFI/a9JPT/pNI/5RLMi69Yz3OGMxNvA63CxnyN7Nnb7iB2erV5OObjbVKMrcoq5
9re7ARComfGwmgjMOiPeGiUAOa2GlLlwN79CPHZW5AGw9ioCYZR99CP2i2wakwX2+zNvZs6SqbJr
KQTpBMheqQLItUGTx4UMRSjTW5LRos1ExadUtcYgymBkjtELhw1uBbzQLTCAaASsGTJwm+em4hQp
0Je8yv79b9IODbvPs4tvDq4IvAWqSS727SQler8XgQ3OMQPSMg6ghBwzx7mJ7KXpqu+OVEGImolk
bCqiISDRvERddzWoEeIANPAf9Z4In/GWH+xj/gKxDEm05rdlySHbwYjCDbUccVaNn287rmi8WdEt
TPLzHwpwkfl01G1oQFHPg6zlZ/6va87rATLCudziqP+YsrVjTc/vqR6YOp49DPEJbw6ZDrPeH2bH
qESSZ8nTo/XNDzK0TapVUjnPQHGzSGyKgqNUcgku/ejO4aO5efIlNa9A4uNx4rUD+cjWMSzvunUa
SsA9kgUdnctoE3WM7kgX9JpKBd4M8h4tLAgnOBkuI7rhkjKtl2lQZHZ5x/774KS0tEG0DDpjtwBV
J5hCzNiDk8ScZkhAFrWQ8xjejG7LVBxBwOz2dBhtOXrDQSNMVpfdy/t4p+g2q3lnnUh5Yuaro3Nm
sqHUu5nvtvnYvS9GY8FpNTpYpwkknXvntC9WNXp567c5/aMTMmSPU9LMg0tiPtQ8+zKTN0WOtsRv
ZSa9ljckdSP6+UbHSBdJ8+xxD+cjd+enxoqn3rCiZFQSXRA+Iyhs40RBB9Nhb4zrxY2o6ONFJNFv
pAGDDS2VFB/UFuMdu8hiN5YzltJN/pQJkVduSDUDjC+cYpAEeddORgnUjZXN1kv6uRJdpQRWRysD
x6H1M3q+2W12cv4rMisw1GCEjemmygOiNyulZ3vzYL0MNy4IxQ7OyXngkLX280FCOIHhBsW/HsS9
hQPim7lmtnnvi3tz22aPFPK4PDmXoGGdnY5Xxrn9IpoFKaDLSJsOJZsGnPvHol2Ur3Iw1ZUrEmIq
TceYKWFyNSSbsRCiUAPWV5R4N+ItI453AdsnaJJcrSQbUo90zIyAlXA1YZ12XPMX70rUvot4h/HL
EgsNeajI00nOZrR5f/9Q8SyLqaclE9YGfi8yp1LDO2qQ+M7DxyDmhTtUyyXIAtTC1oT1jt7bb8bp
rAwzEj6CGCyRs3ExVFb8/utFt3lOylglF1anFRnxqwaH0nAcBO795p8K7vQs1RHzgdrkTVX+x7rS
W0UwhMrlP8YmpIyIjeFDPj3dWwg7BKCsR1rvLGnV6eP4L2PTf/OS2r43+biM9ym/s1dgGKSbUpgM
3qa1WskU5YXYownaUXXXA9wSgpej9gF3lCnsPfP1SEqqNfvAD7VN7C+laouit7khI7YQjWBsUKIE
EVPC5tID4H9jkLy6Gaue8Zzrs9GQ8HZoZkBnSsoYIaEdlcXfeAMCPy5X+KmgYnBq5I17yiqwFgJE
ke1Ae9QxohwvftUdyjaiBVeuTg/a6Jjb8uGmezI2AgXVS2sJNOmnJ8CCZJH8UG1hZL0qz4Z6wDgE
MN7zZlBHwPKjvQq4aCrgBSkZ4IExdnmvIwPXYfhVaYIvAGP2Y0lnLWtIy2TCmEDxYDC4ZpqIc1S2
ombNlcnB70XrEXR7v0GTtDqf1QxI+IeVaO02aalDH1qU7HE6boMQNcieQU2q8w5Kp3mj32FHSmz6
P+NXcFeyYeOM41ApS6/lNMiDx+AUnSfvwmxsbgO1iW55eUBvZ36FLtnezU3YANA5oDTnXNLIjLly
Vc00+g3auxeDfLZnQ5Qzzp2Ifm8WJscr6+kUfTC5ay/pRT2mQsLrDc8LImr+2LQoEEABRZmjn7lk
Aot8sPb5sraA1RjlAIOwpaWgx99TcBb0Xbbq1KO5FSAX5u5LFUXRH+fL5u1tcmAJ5ZDLQhbLGKaw
Jhd+2gTIJfultJ8C+CYZNtoWB9IA1JEKreA1KMf7jtOZox6j7L7r1Wz6GyMSuwKqQ+Fhflb73YdP
fx9KQ/6xT+MHqvK2Q/iJOly/VaNggdxTBa+yoGsGZT/1wKYQRjBENLO3E69JNVwa3sZCwRLSlrrN
PB2vqY9tOSRgdbsJTtawaoRfy0a/1a9ZWfh0C3OM78+JrQg1iAv/Q/tmeh6qlOVtLZcyx2sadR9j
vBE6l/GVOv2z4U45NkbgJuSfpC49ikAO0c2tzlyX7rmNebXfC9RpS3GzVHJPvwFzqVuklWwuIsKr
9ptUEIvCJOx0XvMTu9KDCB0F3Y1BgmUA0kCS6O9pP3nz1Ya2ZpOW857yD6KLJJPoTgmgnDZefW2y
9+mr//69sE01nAtNnnJuvhi3WrhTHOIS3E/oQw/sUMd0DTSihuNLRk0y3aBCnaKWHv0DM/bn8Mnr
pcRMvMzrOE1Ua7jEB4AY/oewgASaDlR8iqEDhWFmEhfu0WnwAZeg5+w5Baq/1BzTmOo9Z6DtzE6D
m1uMtHVs2Ps4saluvpnX6PbtAP015TA2NXwfKX0n/4j3kQwcK3ASu7ux1d/klWiPO+Zu7G82Gycx
OEnJF3fTNs5QF5cDO+wwOnKhVMe0YWLsti7hXX+qPQuTE3bZTcYxWZiUYISce9aUXP+iExB3yNuF
KEJd0Wk1wFkVNTkjSbL5vZqn4/lA2HEpzP3ks+Cwd/CCZDWiYrW5PMqRlzXz/nvrG0RuK1rItRwF
PTojmJc2t06DOa3x7lORBQZWNEkvzHzmszYHLw5nUkTJW6R2Ajax29Y57Fq1hKS0GWduk/7EWGKd
F6zp8+IIh0Gr5WEzPoenjU7Qtn/1ZFiZuqfFA+2xtUvNY5hyfXLEysytvRU9U2elPig/EIMJQCrJ
JSjeH5pT8DTUnZRlvp1lC2fGmyU1rWob5Vl4W1Z9iqasbcc8h1zc9MqFGfvNkzbzutbExRSz3/Sv
/PDqtchbLTwwKYE0k1kDHLJitP100Bqmrrvd0nM2Tty7sWuC2aRu4mJOzyWOCbhVVnOmjReFfLYT
vazV3d+swJgUePXsHpOBl1HwYtTGbeuwId4aJ7xBai5KeK/OgGtUoZjhNtEIUcWDLuZinb2t4KjU
7PBFNZffjMQUnr395uydwo/LCokKQLDhcZFyXWev8qFArIRJZS+VTEkjfdpwqbPzIp01l+ls7e+d
CrOAx1kuSq8Me+NKYpQbvhPDAbyAZpiFyFWIo73SA7ThDnGHtFVc1Ea7Bs7108E1EjdP3bwKsdZO
u3/12v7d69mYiPbssabqCx1U6eUuHzDu+kR/NhYBTj7rdYy9o4mzj9YsFlRxckVz0bx1hr1hGRIp
mmMqqOLKuBh8PPB+ZnrNuzEbG9AF2jE3WrdTzcsxu33ccNeTZoSYkWFS94GS/FhJ04fyr4/7jhqD
pF+fGIe/k0fS2hkIwEr6oDSUEsEWQutQUpX5L9I0tVzL6dD5n6FcDonUDA7TTtSJ6oFUq+sBZRQ3
nNipBOj3IrFI8m2/YzNVJw/BQNeTKUWjxrebNFySOzWiMdaPll4P5x6XW3Fz9vQkBDYzr9Ma/cjD
/RL7AfiNj7FjspDegYIIG5avCQzcZ9TCbaE5QedFKzNyxBKYMN8RpPMHPnQvLF6NNQa2TdyOj0TP
F6L01M5WtwH2BgGbGGO+n6Q0673iSpoM4IHkUlsyPXOTWcND9NfLfHZnDTBp/BYpQYuDOR/kriRt
V3DKDpkCT473bW0+i4LPqXmXF+c4CRB7JDsSIf+eXYInTmBDnSGmELq+tX8PyQLs8d6RkS6iNq5m
qgHhNbXNns8uzHMEIDhIbY1UawGmwN71cG98J59dmEwt0nPrMihcprj9cKu0AiCoT706A3lj5J4Q
IOQSR5Ra/FLhpnaPyYY/bUgAE5XRiQArd7FoZSx4IsPj9rZrhPuakZMLreGObzSHOYbP+MUOgSnE
WxXF3ofuV+kfdvomdk6csThFkE2YRUDGMirZQg6bCrFT19xTV6Ic9BrxMXBwl9XZaS10wzRjy0fl
5OPXeNQwpVaHykriHI9KG/vDciwQlbz5hOPZaPSLcZ1zp+SQ143VOABu49uQTzUx4E3NeIom+uPc
KEgkdak5q5bXsEr/Mi77+7PxGCrMuPvRbXAiC0PPQsavstMehXYvwiV4DFo/uBVIVsyg2IlJCuZ0
L+SYPPGBt2HOemua5fQ2vBnfSMM+gu7n3iV4/ftMz1jOOt35aVljsop68okAOYOY2SxEZWpHZ7rG
t6yL3AdXGfmolxym7yGxDSqcVau//+l4VbI84xJ0fy/Bc1jzCmyJy6A6+bi4pyHM/oEkhVYlA0/g
GZ/jgjoTIso0rA4+JGaI9zAQYSgNJPDWx1v7RK18dMZgln1qO5CVoeogVUBHfYqvU8aJU/bjbQAp
SuZfNIdQJpDH0NnOvMf4To2Hc9gChwflpOWRO9tHMvPmLCeXLSm14KBMduWi22/7eyjZmr/vq2u8
chPSgeHN7CwuowsqmUke3Aa1sAce//HOURbEeHLzj2Km4GOjw3rzgqpljo8a4XsGf0oCHuRuY1iZ
rY1dwaLh0IH6hF72OyRGnz44a/BwcZ3OR68rpzoxuHvFuvhlnKM86JD11bg/henAAwqLT4uoHRTB
KWptGD22njCC6mB5FDhPIilgXd2JPhkTajHCJMheuD8LnBrGid20gDfwhI7ZIjjttTkX5qBlzDsk
1YApsPE4CQHH5Or0I786iCNWLHtC2PDyFXxFVAhkvuyOLLVslAUf+tVOZcfONwxYPnATNnQWO4sU
hn6AjoN9OzWBXZ4EZZunW04EAJxYR3kAmkCiVCPtlLB5zMh58MdWERQrdjYO1D3v/LZFXjQsPoXQ
7MxLM+bl0+VhBh3+O8FfwWzju03oM/R/fgqvY7ABaR1KHlYYG0jqtauY8ri8xqdYOEDHqfUFDTDh
iLQaHrCVEsfj9GPd/WLYDco1pRMqnqD8jofLJsdtvMzti5OoC9rCe0PhOxo4PgX5wlxubaqkIOUG
c1Ka/LLEMK6KobwxmuTedUAu0BV2cnlrr4FQQJM4aFeqIQEyU1HWDamAlm+NNBH3NrL7upmN0zEm
crwxXnh29/gN4no/0NuQlbUfurOSl53pMbd2IcT4h809yxofgRatM+SqR32HLPP4esx53V9r2+Tm
SKxs5+dJ6nrj/g9TVXZcUXdTiUENHzmtejWReHe4LCXiIc/xTzWGwgjz7NtJMP3Du69l1Aef6Lx9
UpJSd6lROfev/S7CJjq5dgMNaMtZB9IK9DF0hI+q9Z/uy8/Cj99zMju327siuEYt74gMIAvyEXgZ
p2kxyghTT8Tw1Pm5edAKi1FO5iqY7uDwkL1id4gyAmDM7LExwFsdrGQG2daNu8tujFN76SU7Agma
vivCRsREc2W+BxI+y3Zt8qTEuFYVD5HC8iIf/1aeyve/sKsDjpOl4N+l1yoIZbJBNmAqYLcKTciv
J6Q4LKW1pZCZIIylpb6mmMyDZ9rETWE6aKIXJoC6eijKT3cxSm0oRo5hHKcVC582wDz8aAMfQ0Bp
c7q6XUoMehimt4Yk3o1hx+5OCYE4krYc76H+USNwlSf5+18TmLttEaX9q8fVuG1BnxOsyygbd3ds
EXACxrgGl63JzAbpfplowygiYDAUpZDscCoPpSRhSFmIMrjVCZ3YOpahajLzRAh99uo4C9TGqmRr
w82843Y/R1EEhhXdnNbgQ3cohbo1Yq8b7bMfjiDuDy7d7ej5/dflJ/HbkytxmbyTy29fkvXPgUn4
7zy8D/ETwAjv4P3WKYZQkZesbrHsUYr/tR+Rs+x9jvD9mwlXXLkPUl5uYxVwYHESVr3sLkp59YPq
ufrz/Puyn+inh6olF/0hJIO86K7vWxBSmNhVRkkMM3cYFhju9UaHXx2mKPshV6hlRyBV/qmXLQA/
coVV1n8FJd29iUW9as2QG0MZoNgHywcYhCxQlqKvzkh/081SIT9hcEY3BuQ1Knl3ese/Dd7u+ree
dFEKOi/zzkc+nPrDQFKuq4ovls1f79Cu+hG29jyItrX2YCt+fzHTEwSAuoY8qAZ5I2pCNSsyX1f5
WwVRHDsY/6asjqx+76EjnV1NG/XWl5wbIhwTprmOOCH5emNQgsCfl9DoHvNped4pHTsYzJk2PtU3
PBnkGy2ij0IEfKkjIXYilDfMFb7crdzTl3Y/jsFySmaS8kYlER2ypP/SUq2+MdOEjnxkftAdpAZM
6G8GAhXqKMPbIjbkxtTWj7SEj/y6DW/pjtcki8r6ZYvvM8Q/shhgZjH0oqwXivHxWJi3ZcENdupq
6j/AV9V6/b93wXGadKwGcMvBb1/nJ6Tk/CkdIR995TIor+FvD0eDO45WGxZpVxmmXrVlvccwlwDD
Cq4rUOc4VRhcmYz2ud5IM0OvVGOALTR51oeu+hoILVAQMOWeFu2Rp62gRTWTprO6G8sl/42rjABi
oOPhr54DlYqYS7AKzPswFZ0pyhNaDEUMZdjzd//hq8UAmDFMWA3tO5CfUWlCjA0FOj+tyghYmZRV
n3O34x2YGlsoGydrnBrTLeuA8f3qJWVjI6FxgopjuFz4L1xOBWASd3HoQbb9p0P+ldccZUPgaOj6
wNLQ+1KrIK8f+QWoYJSSCqR9/FJOqSdiIOFX2PzrWuXjSJXW397be2lcTIG9Ixg8twM8wGbHSAIO
EM4WoN+sN6p1h6gYnUqs5uU4NVMfhKkACmCZeh2lTI7lWThph1UwKuw2zAptIy8OvDtjJSs3jSZY
JqE7Fdamgsqne3YycDgJIsBR+CKrcUiTlMYskEGk7O7a0TcwDhALN0JT1Gc0Lxc0LSPXJqTSyykw
XVCFLUXPBLMoBUCWn8ojYqFXLYcTumrfkKQ0+g6BmkZzH4GV8t+FYI6gWImxw0HhEnyCnCIRsQ8T
RBCkZMJhOKo49/S6hvcfOETa803+njNQXIR7lC3BIaX2yfk2wfn+jDyxJsbKRijg5KDsPu9KFP1N
Ggnlicw48aOL7F3lXMzBvgEvtHOwnoNDawlQ4XTEuRs+0KAc+XQiNedJviGb8zSINoofVtE44waE
04JV8Tp+RqaFO+4JJFOwFwP3xd3uVCdEx8nHO3DooFwk2HElZ3ixWaQjjheO2r0l9um/g1b3/SF+
PJJ0KDCqKH8lscS9hqNYZyIn43cj0Tv9xzwRQUYoTwj/dFitQfxeXuESDIA++CUfBky1BBYxk53s
27MBYMmAE5gfmQWPnRFiwDQ2J/Brgkmn/SsJpEZ1z7RB/fjNpkSHRKyMDtg8OdCSgGO8jkmeFTuo
Hcl6mrhX7xxWl3Ss5Yteh+xz6tvC7vc9itt9IdzkUsQXSp9hFZ1z4ZG+cM8a4TIWrsnE5POPFjOS
fOJLSeyjj9cIU+OLfvLUMkiS1bj0fO2MicHcc9hHx/gQcbRxsB/BDhgRrg+GlmG7e3f8JD2QJPMd
92gio7gBnASgC5XTMVSs3Rtq8mdMM3k9QqUxWQqG6IURvhJ97dOZ+XG3OWlMCs0XXdosH021PZvK
mhl8MafTj69ldeOyhUTToUXQiGLdMhTe8AItOWkHIhVjsjFTDxNwNOKrDlUbzAg+aKeAS+khgQEj
A14E7kUwlRKL9XhUQi2SXUXTNiQABHzYMxsr492eHIzUh5GEx/nOL2Vlqq1XqC1N0s2c0msHTJIJ
LKSM1R4kZDFpwGjxOx8PwtX5CAuF08xHRwDTtpkxt/VO+kD+A2mlZQ8JEIvv4T4BfBwaCelGwWK5
7SYcLdeee4IjAQYhRnjqQnWUjVV4sQAzJbcaDT18il9C8Ocv5saTibUBt0jOQIy2u8Wif+/SOMI2
xjXjB+IPJeeH3tcw3ET4KTOlaV79HlJhyG9HekXMNYGnoONhHADLDzE8ZzHsQPJjnU0CWjW/V9/h
RpiJPMCK+SFaHRazdPSAgBNRyxNmCgUPmiZMWgtEZwAdJKPhCcY1tV/sSqzgUcmSIg4G5+UmncMe
CAxp1XHSIau2z2Ks/4ve+csFvC9rm934umhinr3MBj0ABFIrUBQm3ELngiyOqZ5FArR9mbcf0Lva
qra6o5La05qmDE5/5//Lpjhb115r8KKWgWqGm33bIoThF9eEKH1wWL+5ZA9AY4dYmnQBNPK+aKjm
06pSFb05HAekwYC04wd8//TsVaOWvV8g8dovXqMEHGBI094T9Ou635klIC/LDlWZjRWNJS4944Zf
EY5ghKmN4Ol0Vp1Vwi8SeA93YtMz1lU6QEyWzzJmBVsECcl5cZX5Fh/RGBbUFRHAUYWRTR/Wfv4J
qlAgxIP0I8LQaducfoYJOwo9qMhQyI4/3nPQCRs0P4oemVGsGM8PxBkodtvntlg7L3TfuHwClEr6
UrF7Y744vVWAARP9t47oTgJChqCMZawcVhs4BIL1mB3JwLRi/wPwUA5YUyE3AA5eZUw+xeqkcYUy
oa8XLE8Woh3KBHm6Maeg3pFp59scTJkx1NKieQSfF65NnyPu9opAsBkrw8pmsChrn3s6cblsNDp3
jpwgOhEzXlZstTOhq2Re3cP68h5eQ8JDpU7WGGYC/BmMYyhwU4u4832L6YWdWkLVp725EG+yp+/J
DZl5oAxNvh7DmmJUdJ4jEriZjhndsA64D5uDDmAtf+3aCjtrw7P3357YYiLprsFPeQy8TNdKAKv0
6hi69yBjQ+d6h+wlLHI+QAtKPUN0P9wH/xE+vrhcfHP5gJ0O/O43wELRoPxL5yWFb6xJXX/V3EAS
EVYjj3lipgkdxiR+gQFr18UhhFFnD+PI49AT5cP2C5xE5IAYHL2G4NYKSkxAmxGhD7coDuzFwDPq
2EVygApvYN6cwwbDSD8r5pQnsua/zUdHqTgiUA/oKcAnKSwJe1yd/I4623+ALWWGjz4VZIgpBMnc
Yk6xV2olN20s+NnghfTrCiC1wBhe3hgkTbhwD5KjDB44swmhP5KO3DnD+mBXzJIMTUjGmcMGboDI
wMpbMngQZYVMGegH1pnDTw2awfCgDUWh9QA8UBTx/xQOfOVKBDiCK4Q4oZrwH67GtGec4RhLi5qL
EsNoWgc8baavqHYZ48gxQ8gk/PsF9BZraY5hWWQoCEhDSEU221VJOCjFAyUSrgi640RxB6tognhF
UDfHJ8oX4qgPZwlyGvZndkwi6S+G+T32pg2wMgbGfiB3hdUWKcfbD5jGhDEaLiYLE1aS/6lCMJW6
yLYSlYxX+qvBC7zxop8DykEckr8zycGGmgFjIZC4B+xypZxEXTSqhKcIEyR0UFcSWTuFAxAtHtGK
MDBEucE14CnCGakwRvuCosYUGS5cKIDxB4qSAySivQwcJPg4y+FOmJORD9G8nIUIiqqkp8vcYYIK
Dkw8TRKBZ7w7TTyufhf9Wf4rOI4eokLm0KQh6mig/N1DFDZjHSRStdKR7vJFMLSu2COcDOtD7VPH
yWmCruB7njdZQr4/Rcex0SzcW27coW6JtrNMY4StgJ6iwZNZi804GXBjJgQW+CiCObhAOD5TNnrk
ifegrwwEKejFImcUsRtqEmojUM5InkSIBJeJFylDRC9BycL+R9N5bSmOLUH0i1ir8PAqiwQSQggE
vLDw3nu+fnaInlt3pnuqCpCOzkkTGRnJiW6ourIKFoo9dkR+OuQK3uVzdLleDJ4MpgTT4W38vSBa
HQQdKazFJCixqvMGBzOBSNd8w4HFlFo8Wwq9hFpAvw90zqBoodOm9lTpiUux5IQ8Wd4Dsr00SvEX
pahMdKzxRGsGUAcYkWnm3pUZN2YxUrvjrSlBLXpR462L1gIaGulhiuAvmlRSV123rs5f/MKP2EW6
M6UJRe83mkzqYc05H7fTP6VqYEdhze5XXAQ91UTCXEt6qzSwUbwVSdap3VYaaci1LB5+k+4JGEJn
jqXUgEt2IvOLlYTDvNcMd6KdH6jG7tGKKEIiossOysoXlnxgr8sOkVVhc+680xf7U0ZMp0TVDYPk
BFMFfBV+R3ykDzisxF/XjBNhCIszqPkSIBY4C+EHRgZ45tcZM5zkhmGhGs290LOFKGdeIwCgjtAp
iny7dF8RDG7wboZaeHkqfZabTrVG1ZqfkJDhFumxllZtLtONad58SfkiJcN5ezPrA46MI+xXA13O
LRJGcFm0drgeXYKmyVCrsdeJ5s8obaxjN3dNKifPbiU7cqJPFJ33DahbWUhhsmniJ8hPMGSDHEpm
VsUvUOApO1OUXjj4es/iLNf9snKhVJi5W3PcOXtVpNBuxqMvYDo/yDsKFGvunTapqvMJocWBzA92
5NNSBt4jzwO2YhEo5nlvUSVUN5piZa0iVSvF1XyBx25w/jgXmWGlK3rCeTysYuIEc+XSrBQVCJX4
2oO3Y6CTXbhPQKYhEgFrQ0/zqoSmSqu//NeVtco7U3V1rRrw2Vprhn3Sffa1Xn3ZtK93BPuIlcXX
+XBZShUZlGgU3lxdjg+C5WmvCB/CIwwxarPmZaLPfyckvIDv/nYoKICImTUVQ0RZVrFRblCn3FtH
nNcvhUxgsHS3zrt5ocQAl5K0C/5lO0eNukcYDP9CoKn2Nf1nfrFB5bDceAS0nuzMN/FAwbmMqo1c
WqBNYQNmHtzb73ltAZ0TD9b+tg41q7S8VeCysUWw8VQfBsgSt/E0ZxaTUql/6F2nChPO6frPyLPp
w3JMeDm/vf1C2RzTKuSe24+Xd65hWsaRvDDckgLzUBcvWqMV4J1KVv1KfARMLE9m35ERhGhEtgQt
y6NK3Pqb/4H70cOFjNLNfI/N75h4tR5eU/gdf/jL8BBkjJUdtr1DIem8ptwEG3an8lZQbK1nFDjN
IoytRv3rfL2/k3msGQfYvD5zWIP89ADLqeoc7NfJfGUvBw+AnPuyL71nuzApUfo90LQbUPOKXqMc
Qd18BXWspJbCg32NTvE7uUbb+T25emr6oX4wYKYNW/CLsludvodn2b6hlrQxtyX6CtdIgs4e/ReE
9Hgf7SOoQbPHqfkE92LqLvDm2ioy5Izs6RJU6mGNIs2HVjf3ubbO3jGpLVXjf9i5WZnOEkrtOGO5
1V24m6ziq/fq5wZ//XtygJr0hmCpIo7STmJ6J9r18vC2VM49hbkZV8TxbW3nvAJKQ96IzvQW1JEg
ohXZv3mHqOwjywrKGq6GtIbYpQEAM13KZUbTaWAdYHN/DCGj1h53i2hl4cuhRiObuhxzCAd5tE6v
tOr+0dg7RRyKnqr2CS3T4mjfJJaDWJ+DIgEaADyObK0wAHbJqvHoP742JVOLEVq+oCsMjV+kZ55N
d29UrEIbSv8nKsHb2/Tow3arN4nUVOa1eTXGkd3TcfRO1929Kpt3+H+bzrFLVf5IcfTinwyYpC96
gj9Z3zpdFNgUkiWFJ72XBs6mSnYPIiy0D9CXpyRLzHgFhIAAKFBIjjeGF9Si70PAPtx/wPkdmjGT
yozbmXycemeXgPfvJ+O2mPMvmuoIVWBVfowq9OFwHZJH8V0aJx4Pk7YKxIk4spBWyBi79FUEVCh8
Mq9tvyW634cRsRe45IOiVqyIMg9q0c8lb5qn0V494/z1TosFKPLGK7rDobj9PBUXkn96BjsGwkcw
pIIaRNmgI6B7aKE0XOOPVTJur6LiUlhmniIGo4VEXJTIF2JfgPK9k+QMqKPjRBHcvHkXdAmLLhMg
1RgDY8A/97nSVfJklB4EPPdIjeLSqlCPg4Fs5PoFACAh/8qbC90T+wLonAm6QNk8NepHVTsir12q
JFNqM464gW6SDQ+pZH1DDUism2+4SseUjLVXGcJmoxjVJB9o1OZQOsmGVl4hKdvbVL0U6/SvaCyu
KRiGCT0J24P1EaWKaGYhfpAwTHIVaEebRYVQroCZEULFBZ3ogFBIpRoGZS8XJtgqMpkKutQIw+HQ
gHLdop2j5QKLRanbmgFoQQ4nuCWza8lP0HLdB2PeOd0Oo+p2TKtbxe3khzJRMbRHtZpZIKDzMPd2
tXHuXtx1l0I3u0rVCarTWB8xwEuw67F4BCSCLm8GBBWQSDIiGvCgA5NIcDzsfAv1a/tLlfgaYV1I
J1fofa0C6oPNg4rGBCgYprHL+bbulA4gkvZ2QA1wZmiECyDAAoII8KhD1CrTSDYcJzXv+LU2vSsm
moI+QDeofOfWO7m7EU0GRVAngui2sldBcIcGY6w17dy9uKsO2af1wLNSU5fgWATL3zk7nGaHSKJA
oI9H0umBcgZuUea5filerIJjczu9o+gZgZmFm175bG+5xifjN7MW7YL97r7X5Bo33hW2Apr3ERgO
bskqir2qPBnsBu9epfPwhggcbgRIF9QvFzN3Ohwnoqjz3OlcPHeL6nGAk6DoDkCdh9j8QkQ4Bfvu
emdu26fOeWdCYcHptgtIUowEu65N4sMxSTUsHXgt1d7dB2hUfLyhtoU3y5JfiCA4nFUTWN3akHX9
KtrEU8pRxAslKIJGJgKBkHEQcrZBHs7nOcJfWa9etYntsS8dSCH7IbwXGDW7g5Gj9kdRziNOqpMv
bhoCfKnu0/kPSI7VpOKudveIpQYEV+GXkjNUasgP4Q8lATrhLsb+4ZcvfVu8EQ6JeWviGuxpUdyF
CgjH7h1eqFr4985qVGye/MvN2OKGqRsIgIFhdfu4e4ABAegH1qyeh5xNNEL/Nfv1ick9dk8dtbN8
/4xr9zWq14wnXJE8a/LBeTETEXuPW8QuWjMQ07tVG+46wBdCvyj3RNfpHpUPYKEUEqcH8Ss3eVfN
23CfVpA62HJKts4ZKOSPz9vY1+4DfFD5TSUqDI900m4C3gYUHByXjVml2DJlW41KRB8grTXjRLtL
jsWHXtMkjFhTi8QwFIFV70zPOjnrNk23Pe6UUELxIq0x3T3ryTT0Ljx0ViEvankWMKw698Z+WphD
dgKfEfZTNcsB2N+T2HP0JShaBePWufECUJqWogpumIq/kGwYPRHz3+GWi2iRlenIqrBRwPEx0F9Q
jLkyNm8keu0pAB7ubQKq/+EuANTk3+BoLIAvlvsW+JBgiLmwG4iah8xIMxEcomidGiWjZOka2zfo
0DMWENjYrbIrT4YPXvr7RNsT+iNoPQe3wSy+1nUwBkjYxABTdMMQNftf+PerEX1Bsh+ls3MAujjb
2I8v4AhLmgF72JJ6SJBHXFc3oeWWokLRKM2v5LQQM2lYLofgOteU4fLdsbfpiBARqwpLX6u3RjUq
UK9gWvL3T0n2iWhVbE3L2JgMeKA0Uo1h/cpsHYgXqE9Q4ADGUiAKWofh4w+wsvk9FSoIzARQCBGW
KLrZhunc1BYNHuAiKgxhAs16sw5eI3oikD1JOOATFRdAIKCErzvW02Dx8bTwmimzgyFvZVNYLmHK
RBxAyll5ZVpguB7PlGoBn8np6FFR+mb9B6TbXcwpHosiJZl7xdqncjIb8zGkfxHajiCtYkM9QBof
qrj/wukU6gPPaY69LxvBKFFRFG6qG81iRSIjpQ4jzjiZvGoigkRo+VoBY+Nr/J0Pr5avmDDmnVIe
IcRak8Bm8+FVmWdwAHwDwSMG66c8lf4rcmf0sWK6dPxtNLp7z6fSEWMhZ0ixWnYuEQGeLeyQ6IC6
ZEVK4LB6k+wBTukGXEV5i7JpWtyTP1hGU1HlcEdc3IKDgrnEaMro2puRLnzt7HGFKruIN4Ndb2J8
b1TC85y1alputl8gpa+eDD1oFZ2QnEdcTm/bpmLD8GPYIaQhqaL+h1tt1BZVjA1RulNu1EnMn/Aa
cRQwA7jkdaRkFnhsRC5whi9ZhKK1a+6H+6FGuKJIgaIZM9SYY6vBRVr8kzEqweuiLRGYAl2wfxNo
G2L1j1mou3cI622RbSt2fY5mJAJzaW6INsW5Yp4XdXq2T+TjSNHAXFgcUSNetXdd1NCYP1NoIEaR
XpnkeGlX0nvn0Q6vfKEgusy5m+HDO0N1QH/Vk9I+GlHWpk0DCdJtBQnioyOH0FYmurCtIKgwNquo
WP0hHIBc1EagCgK/eZLgdh7BiGKyWqIB7K+hFD8HV+nFfOeFq/kAMdFMXslso4VJWfzplrNOaTV3
5OCy1BpfHio9F4gUWJIcRLoPVP3QRKAbIWL6kiWP2yrR4/XXL5JLj5hvmh6tT3CLgc+Jbahrn/xX
fIthbUKvuiagJvzzbKGWo44IoQdXVaoUiFfM+xz2P5toUSd1zPoLwC5hcHeJSnaLC0f4631I0u5R
ka1C8FOm7lNukm673ghUBXl8Ju4sfnLgdYTBNGqzjsRcBR38J8Y4B7SELpxEoWmhKlvvIbBKi2bN
K9rtVbR30OUtt6Xi+4L6Bbl606dlFRDHL7aLXfir0kV/DhDQ0QAqQUk6s9ILRpkHtV8Itn4lQOnc
ua8tdV6hPGwJqBz3C3SWFMjS/+xXOKr4t/4mZHLcy4LQfTIqyBDnBwfkVo4JcDATVs9AQRTVtEQq
p2mgaskUu/QJb4llyLfqzrivKOyMKzyAF1SnlGJtofLUPIE8Dp1Cr+48SG1C+omIKsoknJNXv4ZW
UUIyWmECwRJE313RtbWJV9ATq8ZceMudLlVhoxv6WfAIGvpKef5rjdTvtUfkZUMH/9mhiRRgXyyz
JMGXGn9UJH04z1fihEsg2L3KQZQNkOHFo/Jk5fSeaZLcQNoc0iykuD5tdYCX3VxAauJleg/KvjTc
5QbrhmYiqtTFeFeyFPoDAnyGtaQYZo2hxfCYqqXi16I1q9sEBXvYEQw4TBMEH2h0PbMTiXd4jwtU
NPIPPKSBxuE2vDGdCpnap8liUVQ1X/A38vZrGF0/lurjC2ewW0o+adVHoaZ9Yz7JrNLJhgZTpSHM
DKnx0tbew6m2Cj5Dhx0EoRi16/K8lvcDM/Og2vOv9Xy9scoYza83HSO4XM8E7TZOHuizWaEay5iZ
noRsEOTgKJeBoxhYs7VvFCKHJWaiOMfBGo2G3h7iiEdPM8b4CjZV+hjbOZHaeX5C7rtfJFcYftQ0
7CFthBtwioB7Z8zb9IrwnwPencPQIpZbk5wFuNCVNjsC7s/oE5JeRJdmfnjzPx3aCDo1qYXF64Dv
zXM4NQQCRudZhYuZ7VurflWS3wWUp2aPZREiN7sds0LzYw2gDqrnw1zF5yfNiN/BtVXxc1CyqAsA
9OWJg/MJEsX4A1js7q65oRmNpCP+Wx7A1TDRLC1EexBlxv+A/6HUgt6duDZM7bKqiytD1cCUEbIm
tIUADTIAwMnEPiY2r/rMMHauWy4AvfOXX+nclkzDpj//al1g46nRE+x1Up9xCioUHdy//itcgWLm
pvvZdZhLSTneJAsqt7NG35K3Gz0ICN/sYCU2F1E41OZw6hRQ9glK9rN9dm5QXvDIpB4wOIPiH3XC
79YsbO1NQHQEceeLkGZE2lEh6cqVXHEEaDz2iTgZtkOt5BPwJu4BtTY0S9m0VxgqnNmMVWxTtmY/
Nx/BwdfvHQhaqYpQxaVGnuvvOUSlISDIqif+xI8hthEtggaKGmVCRITnInmW7QLZlzqfxkmRLAwQ
TiWHpEYr0m1YmW8IpkuWkIPjUlzC/GjcuDmviLFJ6QZ+jPJwxUoqhuzce1rxSIUpZyguUiKkw41X
JcTc2EVOm/r+vgYJFEQGLAX0Fx7sAZzLWOglNcISRIjI2le9KwWe0jBr5qG0QpxD6RBEh9QtdtOI
kQTk/78wTcUsVTSO6bVJ/WMGa2TszFLqIbDfKCMTsKiconiaKEg4QEzzqRHHJORJoiGiSsBgB2Eh
aRyQSSIppOUmSRLybU5Fw6uTdPM5sAwUsuqbKhkSrJCDnCj6CF+mFYPHlrQTakUKfNY4I8JFEnku
Hu4PfegxEaNLMQgeOZ+nejJRNBVt8RQyMhRbqjilNcQmyFOYF8dKr2GOZOVvftjkgnm18AHMlrnp
fJtx7M0WXhxTtIgP7ABSZwo/7MndQk1UXDCUNQXCunVVZ+Fu8cTWND/pEWSlbq8S3dG6WXW851T8
YGo/MFdYV5qnarRPqepRVCuW+mBrPIYcdWT915iMkHVXlYi4EKN7nopLuXLV1zab3RxUXB30FK82
KhCoK8IovVnpeQl1ooUGNSa9GjwG1YAWOSppd38mm7xBiELkRvGD4KK0gJZ5S+hQMJSBfQF1Hhnp
6rCAb3DqEQnQDFgCqau9xOpAiL6rmJLFYHdCF0L6XAsDGMKDo3g3h+TEJQsUUgJ0CVTMhIcN8Znj
A+eLNGVWsqCGwoqGUkTZT2igHrZ+T5iHaNQkOPpVlc3PTfF+3saCupwIlhvYR1uwM26DMiFvp3fk
n3g0aM778+agSQN6u82+5VAaIDVcGBcDPyifqsqopOJgQoRUn1zpxd7LmexFEgpKdroOkm7q5cAM
3EG8iCutmEuBzyFmjois2FI6wwV/6RCtoJDgeHhQFB2rdFcId89z4KljU8mGBkK6WGkdGxF1f/Fe
+WIP5MiHf0sCAc3kHmgeHTvF4IG4si9KCuXIgBUCJNMW4ZVFzir4kdZZZbJqyIYnPzMXCyoOWSGS
b+TsKnyPH1ldNCt9oBoA1QZcDfXEqhw3/Z5WHkZ3KkqSiv5gReEf51t/1xdGg9dz6yx7mbiBmwCZ
qXj0d+qCtBP3qf696+XIQ/kkfZb+XfJo8ZyB3rZSpBCuDa6Pe48iThFnPHsqmZFY6axNE62u8aZ1
FFNZwRpsevTHgf7OACcMUWy5+8hN0UFpZWznG0zqErnV7PfsI0qzcKV9jBK4oq+fEGwZ6TBjt2fN
ddsQQrgBn5bZ4VsmiqGoMoQgCyHmbouCnr00GraGVf/NEIaCg0oP/zDk0dolEJ0Rbhe2e+MSoOeH
yLgzA/05OWcsW/r3iCphfOsDJR2jP/WLefPk8Veo0F8bOi34Mq9/WcOacaQXV6MJLt7krzWBVqt5
4mPDh+B+NblMvG2Uc1UrEHd1jAZMqx4M9b4+4mhMq0cdlrfVeHVwU9s+eRI5FWHctlFJIkxArKtm
+CG/8IG83fV9fn8S9o42w0w0U/2DxoV+0staxotUPkPG3czcFhPaUXBD2puRPeCr6ChlXHFCOLW/
wkQX+K2naQ/RakX1SAPLfZt2SrqM7aI5GfIXYdEoxjotvabu1oxZWjVdBt6EYa/b7aLrv0XrZcll
Med8zWV0lkhIN0xK9w/LHE54EAi1qu+ftaKtn3sdpi6sxQUXaNso41J1NnVPkrO9eKL5Z49G2j1p
hJ1T4i+yNix5iOgsHFz5q8Fysv6Mjcj5rIPPKr7tYcEZtgwXoqHrGrp/5rejQN/o+eFEz2AT1eC6
89DCyZ4xcqwgY926TDnl6idVn34CFQKGwxYOPkrR5PHtLjNiul3TZ1m4ntDs+Sy1vVySCUktihU4
2t3OErUpJIqZ06rhGcyHRG6XpV82GnrAvul3NWsGeWlEFpn6ZJaRnOerw8snKAThpKOolYaI0CFS
QOHgaIPBZVz9Lk0F5opeqkizZy1kEnmcKDV3u73JxNcD0sZXYUi9D9IMKKBLjKYl4ra61jN6FB9j
3pk/TKtjaaHtocbfimPP8AZLhG19pV8GalxarXT2ZLE5scQY2NVGolJroEqsUCEKVVh36oE0xrVH
Do1ZDPAuuDWUQmiVhRoido2UNKCh8H9aCpuDIGi3ncRL8NDnlD/bgPlAMRLVoBfKGKBJhCiINaD4
HzhJDJKHiW8sCI5srIkspHyJ0h6RbNo4/HXmkWJawiNMqdgtWPIYMwapVZwteSm4tp7nui6GqyLC
B/9P1W4u5j5/jY2YZuQFxkmVDjmcO/ES9R8f4lIuSNk/Nct19+jGmGwHN60YdNloOO4HXTKd6k9m
K3aJtmNZ5xQNGEYWYpomvUrzHWxFsRdhfdJjf0KoYErAktYangcPIWzZLkaUpMt17ZZthpyDjdXo
+r1JaJpdjU1gTrUY75nR4fkIeVIrjgI1SkCLOJ7BH+V36QbrNBq8I9eZxi6GGfeKkeVGWiEGZtkV
6aHDe2M3W27LjbldjgfaXN0uHflkVAw27CG1xQQTrI10v7Sr1FpzRup6FhE4tXlwXmy4nMKYabDh
TR2gGVX5av/7ILpKuGPIX8MhQyc5RIL9W+kwxRJr4dQAwA8xUnZ48BgROVAL/gQwg87pX3tEJlT9
RTfL9rvmktVqNLomk4knMh1b3lq2uoXc3FNmPpXE1xDFzd8ihTZ8PkZCVpDp7DHBpuerswG9dDOb
X8xdnilLcYm6SS6UdcaaItFZaDCvF5URBkJC/ozxidfGg7zaK+btbzomXwBbPjaN32bEu6uTBf9v
eBBms33ENrNZUdw3oR0LL6+F0Ns23Ia/LpW3XuEre0Z3jHhO/ezVIE+Y96BametsIhl9teKUsof8
jel20TdkCeW+uFP2JOeBspJCGT1ioGRKdjP8OwGIeszks4lWCYI5urOILgSFhTsz4zuuegSh8Kxr
MOgVtUB26wluPVHmIWolu1BV7Uo0EENgIvL+0FKs8FnCFFDEXjFEBie/5hSKHFLz1/MLYkM0PtAD
3lBUJgqVrko79Gexn4aijohWPUVolsBkvqEQYRalUUS8w6dCunJjjicrytoSli+gi51tTcMtUx1Q
LVIghfZ+xKIyWTVbpoeTEYhLhJIxER9Lo8gae0Cgr5uum1GsK6I8ZXLMaY6HEnZmRUj0+PyNuxCX
dRaJ5VageArLBFNypnpNsGSiT+UrpFJY+kcIVKZbT/GrSGVkSQViK0VQvJCKAaEfoCqpGqvVnor3
eYPhoi4q4BQ9LHKHehhDGBZWvvJlryLdbo41pxtPKgyYOIXONHjypbYKEhLasY7WFOWEUbAJRw5U
S8yhmgz1oKllwFjnEdFGKbMss3gUA/5gEmYpsi6HOX5P8bGotjViVfB20jsWw+Z5bHqrnoI/kQS0
XIrNFGQLb1YOCP4dcMnQjnmFVuJizXL8fEw6Lj4esSgdmdQ+RTBU2USPWBQwwdgwUqDHkZvQd8gF
sSuiSAGEJk/QwcaXBs0xRuJPo9EZRctPFPNQJ//x8zAXKWdcwav6svTe8khXGH+6NO1Yhb/aaQot
eZKz37sf49VQjk/j2pl/gCPcGhqfpP/evmURMjlhqe0ymMbSAAtK9VhlsOCYKAmCAxPuGKCQffNj
YEV6SB/ybaafayqeNP41BX3MgBMNsi80MVQrzcpBhXLer5l9YoMx7n7f41cQJ3pAwENW78U0KeAX
hgwE5ZdRfBG1HV2mxjDiI/MLkpnMnD1xAnOU6MjaA0prTsYGl1+3arD5xub8bBUNKGpj8B3wVzq8
oQAjrkL5/OPOGWchkLxDr7e4bijl2jX4g7wRyo4a28XYyexjehcHESWWXpGCYoQzE1/U3LXOHguf
OGKqhf10j/4FdFvLobkJiNLDeHgHNO07THLhIQr1ZpQG0yIKGPIGky50D5DuIrEUmY3Z2+JhqPHn
rD+GjHBT/KfcoEJFxa7owrBW6Gt2hSz/3xi6NTaDvc1j+zQ/2iHYc7+71NAJZK5rNnoIBlrFIJzT
FRMmaBnTFRaMiaYLSphU4ZOojDw0nvvZ1ZwLllURW+YR+NFZj4gP7/oUUgmaLzScHSD1/L6kN6qZ
y5o+QKh7Jcto/bVT7DA6jeqYlEOTjGQa2mFv0tUIJQlka/pHmek86qDTLCxNY4SRxKZihgA/Wzl8
IjeU9WEyhABP9ZOAehP5M3eIsuPmiOLqMCTqkGWAj6uDk+cD/xBxKhIZFrJdSFMeaqZ6b25a/bRZ
JsCAGbYKA2YejBe+pUyFjBnGSZmiFmrqwMraB8sCa6oBJ5LVPo8QNuVxQFrJxnLewDG1YeoMlN8z
7eLWuDBVgBAjH82rkXZhjZb2k2o+4qEyto4N1bjBZLZQ82YuHcMReMJsX77D+Wbmir50+zpu2XIw
CJRhAkCAyk1GXSVKveUSyW924cuoMU2HapIBP5OnDHz8YO6qSNwZiZWThbQBU2b1Y549g5YYZOT9
odytncD4FPY6Z46LZJaMjjO3zEt0TpQkQYyytfHYjysHWBSia6bu3c0SsZA53y8OiVaE48kFZx/D
7WjTcguuonLpkqmxM5uqoTdjw5vzMkd9b/5sAWdPm5QXucsOvN35nO8jDNdhILDG3UiXYd7fun2u
sMMjbHRziKkz6ah75EXVbPn0ednRMDPzs2ZkkjaUxqLymYza2nE8eIlmtXSzZ8/J9u1eSN5lm7bZ
M8llSIEIAXkBKcyZM+QvMXEkXFwLNoN71ZSfBiEkcDpXzzntLnmzO0O5EKzCOmu1ZB/4pkzFz0Ro
sAffgk7g3NqVBhaS57fU8oKqG5eh1gTL11gHB7rWqAxqoIsuXepP7H7Lt4c0G1OQBLJDV0IVTYw7
X3BbVOm90smQmXnq+4QqOLefi9vglGmPIMLndaA830aCM1SGsKUeitqMat0E85BmROJ248UiBlxu
q4VSVVIIoXhNudHFTNEUzncWRU8zko8hNBA4KLwvjsBEHw4nUKmZlyRobTEizwrqFHjgKeLiRwgD
KsNhFivlLHGoxWX+mFUjEFcYNcC7FeC02+QhjjOS3kIA8ykjLPFhqi5n0VpT3R1o6iGeRwcjoRjX
tiFKUu2XyyJWF2lB5BxaG1kkUdlpsez+4DcukBsUAqqejw21n5UXoXMFxSYigByiRR+2sCQxqyFg
SvEMidhKGNQGny79XPXFp7OZ1AaqqBYRHOnTQVRBnwV/avnFz1WckaFbFcvlh4JalW3F8tBcppBs
Vk6BkVIyXa10PzP7hQTSAKspVEfTcX/VdJQ31FQudF30fbArgj0FKrwVMmUqXmbgq+5Nsa6wOK6e
y6HJ8BcEa8fQZsCvC58UkknQxnuQV431NgVvQefhLyoCX4xAFkzKyJKm/1BxzlL5nwcgcd/G6qzG
wkvC98MD6+TO5muwowH9SZBBuoEbUOqgMOXlbNA92CIfEKy8KrJVmg58XdYDyS5rZf+PWfVmUigg
rFEQmy2HRETfOJx1pkIIfxXt6AoC1QX6+9GfBQH5g/n5IjU48wiBMGRAmTzD4eY6/+hQq9MXemrV
EI9OZ+lQCsNl5aj6oAoXjnq9QCSgKmVM8h3KoJDBJh2VSkKNbOpDTzyYXnrHTCj9pPxzQqeEP34T
ZavoC2s760/0L0/SMYLgoMYddIX7d+IQBlBglSkLSzglG4bKN6THeEkvGGJ8CJEJxW9cgQwzHsf0
I3ZrzPbSHlMb8IG0SQk9KQt757eXFPMTv8+kCq0USZJaVXeTqOlfFq1nA/chqQRJ8shTNVzy2irf
uFh5ZKEEkVcDiIcAXMCwkXDEv26JuuQzU4HgSeggGGmKkoM1tEOMKBpEzOYkGS04ftgDB8NUK4pT
9LZcyuDipg8z2Vq/h93V9DP+SmL7BtGa6AVHc84cKh6WZm6t7atbYGij5jdgGGVZAXt6e9rZe0Xg
HQxsR7FKBhbJ6d8xrbjP4OAcnEu7xJhlzd8qpXvizwOGXU5G/nLFG2L8+W+yXH0shVeCP+w5stt4
N41xlXfX1taFaCYQKqR9C+lt+eM12NfwTBZ8RVybvV7LIAbQPzOccCM9syc9yYPV7XUVB2/9DBUU
GrG2C03Gb7hdf3l1G9IkEFi4NxCpTMQ2KTYpkAK9ib+J0Bi95hnyTllGqQnWGY0lCZvRoLCh5gMI
xJ66W0BBUzrgAJeShyszI2MmY6w0jPSNioJwp5ETWM0MZ8NfNa3AQQ58YxQWD2jzIvSogAjiT58W
7Tp4kwrMMZhvUkmroUx3nVIpQCUP0RYVDWQTEEwgg1COydcT0DnbFyUP4PTItPBORwK5rJx8MA9W
C47Dz3P8JkNOnBi6HByGnDDX2pyE5P9wW1E2g/WHMCwddTnV/cXtISv8Fcuy+h+Jn2x3DLK2gU6D
G+NWUNazEjF6oFzB39CBkMdro8dBnASoNsKrqBSSYP9kkJVrsmziWYp8HYxwLyc4Vz3oQ9Q/xdVT
25p+FTXmQLMjpHE7alfUGQYzlEfwgiz5JoXU1wbN5NhLyumUj1RniSatq3lRiaxYGEiCjPiQkXR5
6/TdycUJ80MhWPwmES2g+/DPlJaIkfodC8iGVpYf+wzV48M7fZ2KK7aU5HL/8JiyIPKdA8yHzllf
fXsCECXHS9+IWtXoY0sSZdB6pkot8f3cnFweKWB7LZ4YmTC0JpcWfkSDVgQDPrUh+rZZyJ4qy3JL
8iUqCknESs9CpUNyyiGVJJZ5z1tKgU4FWGXh+g14yKo+Jsna/IRTjyDESxBIB/PIKBHEK6qNeSAv
pOSKVdQdKqcakbYKMv8AVPBXQUVYfspf5kz7TJ5A/0bRX/TplSeaBs6DPIBstmQZHmDqlnFTki+8
Wic7WxY6emjUZBCrpkvdCTmO9PXIPuvvjCGy6l21PiHtjkGuMiD+Zh9bmsG9pm9cmqdwlTuy7Lmu
Oqj0zgON56YRxagEN5ThX+glisDSBEtEMQSYHHOgPAVFEII5piiCXcskjole9dWp8VEKGudzPUAs
//zm9wdEOiLOSuIPwgNlx6y+L3zjF8TpsFK90/aFvrdrHOD18OtsRPQULQlBqeUUVhO7bgyVRk2H
f0EVsl8JNq4GhqwazxZ0n7Dkl5YvVBOaVrNhNQOqyXRY0hzUgrJDm9MfEh8V/zK5Z8zdC2+6NlFY
XsVszgN0IvUP3VG0urboYkQG+w3ZqEyr0gctWdGyduEThrp6vTbhKlYn6odT8/ZEsVYDXCGDulEt
v1ubsAo/4gZTVzu7QKPIh0ZWCWyJAaTGMJ0hOHQo2BX5CCiLMynFgfdQIs3KlZ1tToaA3QvXR5HW
FJ2K/qpRoOlr0AzwygeDiHOAzVANXeungCcXs/tFzmX+dCybKZkqWc9okSJzqrIaJ+dXq79BBoRS
oFgJE40Wow49pocYTlbXmUoXoY2y9b/KKfaBX+Co6ehxJlCnw0DrDXTNG3vKZYAF/rRQxp7kL3RC
1UR2wUbJhulKhC3NIrcVMrhDCTnTywtEOeDVwKBquLjbKXtthQvEA1OcKQxK3ZlqlgR+frmhW+X6
bNl7mogyYTgpk6yzG3jjdbIcYkGTMxsIElwGoOnzFWVfmzDZWRPZ+4zwqWsSix3KMIdX5VDhfiIa
gyplx1R1Kfl5AucW1yEK1eyn/DH7KeCqUFqnSlKiEl+1/4ZggDCJZWL0KHl0ML7qSgNutkw3TNQ4
jqpmy7UJHlW4VG1RkY30l8r2O649mcIF9QK8LLnCglFr+e92Kb6MnATBcckwhUjKhzYxm+b6EMlj
RdLhwbNt1+P3sWd6tDhgaZ54yQKDBKVLQiz1OIviCfvhlWwgeScZEYTMIplmeyCjbPBirTTvpYfG
D790wUlmskiX237oID2nWXyDelazeSE2U8WSq9kP+05j8gX7QcVnQFsao7gCLkPnWgqnNPTeTFZl
FGSzKvAhVISEUktcUyybHfChiAySC5L+k1IE/bdLlXVIzZQweGK3YDuIhUsjlb5DvOM9IqTFBD0p
NKKwZsMAYJNdwX96P/LlBGf+cegGwrp60hje8EEYbEDbMsxgmw/4QzBbkZieiiJMxXQCfor07Vx4
QlVeAdQpsRpK+HeGK5B20NuQ7EluLT0pp8Kyr524ZbRC3sgODcbJK2mZza4EF/AIdBRod+a4qJwW
0CitxrRSR12NWrsi3a107aKBv/Y2E/ndKx5jBidOfhvb0WIjMDgJd1zHW2eVOBwZQ5sgVsmEqqcG
DXcUtPMtNZXfM/HtzLfj1KZYE3GkN7GaztdZa4MaL7GKdGqePXEn1bwIe47W26sXNC3V5BjQgbdG
D5Qvmt8wkHLwdUidui65wkTUbQp3FsVFgjK0YjDrdE4S8EzbUwHgwWhwI9fCNubo7pPifhUqm5o7
tU2pKwRsOr6m6v3fxBJWFXKubZMpFOGo1ZihtlAFljTVwx3SoqMumflk/f6jT8QAQxDnI8MdjKaC
0XXetUb67ZiUI5lOFZBliweZhUad7CfRzIgdFpc6JW+tXtTfS2S8POhN6kaX1TvA1RfLKFPG5Du/
MiRejbAWJQRaUGX50UZkkkONlElfm4ZUBpj/iJ9VeAMtWo2mepIqk7KMDO8u+Tj3+2DPQGlAc+cX
BrG6QAcuJ580jdw3pZedijZFaLp8qH0dDaqV2W6OSXQXYrTQI69mIZk9Uv0Fq4Nwjd0OWJV1NJpO
87ylPnkQOJ6nTEthlHqoiHek3kvIzlnNHixRRjAYPB3LcbzYRSaNz1CCrw2n1fEWkGnaP+OhlflZ
KyR1IIdhSAluRwXEMbUEI3l69WSxba1zVObZK/qX+/yFIjsdCKJRl8aqya6Zz7wwvD+2G/xGW6rw
BQbDybH+Ws9XjVs4Ymsq9lGPtsLHpjUgkxhxjwrtNJ9E2QcVEmwczxDFKp6qQuZTZ2O3AWIE5bQq
jNdlxTU2Qg9Du1qrRGCNWYSMhbdtj0bERjwfK2iS6wKTW1t7d7Bza39FV3aeEu+RRqW9da6E1dEe
6goQzN4uYTmMGh1wM57ED54Qe27bRZwI76koE2meEXbZLXBewSxAhMxZ2c71ZdvlXChq1M19Sr4A
DQu1A5VpRO0BIFMrhbIq+XqhSCw7xp3sh+WvDX/YzAMpadoHoLbxKxKmVEIlkpYkySDOUVAnugUT
IwSrNmVHYJeSuPweF0EGdT8dlSeLIB+cJzoQb5z4R15DnGR+zL7R4SRM5lJ0E/KpMuZ/SApYalYe
ozUOsTNUaY0jxC8I46rQC0LPCkwzeQF1txwCjIfHbnUceklmbonyMQ5O9b63yW4nsm4ZK0T9UliL
qgEqeVWxevixKDIriqC+C6LL/+RcCbAr8Br1DoAENBCbK6nj+ZBeOkUgmXVftlkuocBhKHiRalhC
HmBU6kEYCwdrqC2BMDwGRGXLmvQkxk7J2k8X3qn3axiB5VnnvmjFdCQxVLUhXGf3qagDZh1a2npt
5g/O9rghvh79OCyDJKlEtlP5Fo4mQRz0PSwN8lsEZZqfo2Dql94q7dF3tHO04koPtadl6H5/oxWb
gjRVSM+DEcuh1jZjF8td6Hlp/8uaKT+Vw8ANGMyx4N/Il9T6b49+bzSsV01N16nzDupMhNRVkb3F
FDECWuXoIcQgpk/TNcvSp6V2viN1QVaI9/ktSIsy7e+hqWLPb62S1h+T5GqGyE0ifqWEeXh2wBLg
kWWGgi9BjegfUR7BdFNUi1W4olDAQNAPpbItOMhfhpNUmPtxtIFWZnv77up7J8ZjUkdRXPl2L87R
Vr2I0RUmdRbqIgJtVB2R/CXR18VhZEZWcziBsNAWopBMZK4/prip5POyRLkaUqB3YX28UHccThiR
rTupEUvQQwDFYcLdX2GTaCMKCpBipdp8d15u9Pueypkveh8hK4g+qNM9i7SbUyLzYiAKXkFSVOCh
wrg+zrDURqWSL1YswwufbLUN+4kplOhYFukk/7FXSnzy77OrTPm7wTtml6teOkMotjBUvfxsXwav
2RPKQXZCJrUG2FaNklXGYyGUEpkK4RBqXgIaH4RBdNpwhymTC38VJ+4VOLLGvlUkKNquNpra+LV5
ZNkLJg6VdE5B55NtG+sXf65ZzQnQVNnPdHFFUHOwPhCqI7lc+Q/tSoAiG0WiPB1cgheEHwyazTmP
m3m0YFUrq3EGx2KCzsAZsQkBPoB32NJtp9knIerP+y8zsJAm2lqczsRzrEF/XgV+VIlFTmHeafjm
j2iYtuhM7stXgIYBbXU7ncbHsJiQzGX4SZskGbSINndcSRtoph0EzXqjHwSeiEWmiN6oAQaQwJsI
znPavXOzEAm3Hjt/BJZAibMHLTy9y+AGa3RWz6xAHrMrSoUQJ2GOGzp5byjpnimpF7wzlfeKpzSE
p4wYGqRsfQM7BKFTnypiJ8WBA7V6it98Q7ZehhYWpsR7Z1K40VZhA7Ev130BnBrsTss/VJOW2sFl
J9Vr/gRv1kPOgy+vTEQKGPCiPws037gTKExXY98AH0atNGYyDlNiOOo3b8hcunBoQ6JKsaFE3qAC
Z0OsyatRpzasCY4lRmFllBoleBkJUXtJFkC7VMb7CaeHoZCNkoOwZ4smzY5++s5aVfRz/RdHg3nv
UncVtpspxbL3YDHjH5Jgir9XkMQfgePKhKqIAH/N2P/H05l1KaptS/gXOYYoIL7Sioh9V744UjNT
xQ575NffL8x97qlTtavMTIXFauaMGRGTppVctQpyIlz9xfEzVp1AFzA9Ovvx8gfcFLRJJdnEOpdX
oGXxT3QRW9KGZtxEpgWIqxrWQdTK39FfSdUfKMZ4UoKcg/6oDPQCPZGZet399rwAjAcup2bqjgoX
3MDJ5KvKFsIfNRoX3XofwJbqp8pkYib8Dh7J9+9IFWAeAKtM+wrp8dKlBK6K6pKo7E554pSeQ9r2
sGX0WXoTRJFJrr4KNlRzyNswk0qKkWrnEJRyYuR4FQTgxHwPGgPs2ZgzxAVNlmeCXFiVNC1QMNgW
UEBvRdDrg+l8SHq4nnD+KAHDHpBzFXLl5UNF3Yw34yYNRLSfyTp5z1L/bUTbIXsm1Csyp6GJa945
NteaFB7ZKGeH0pa3B0wbxtFMYFi9zeP2rbSeWnu3sdjv3HdvQwSXVtLdGMu8p2vja4MBx7DxW3yV
wYt4CJ34vVXn6P5+s2HwRF9+7ezmXw3m6pfdy6Z1THe3qHSPcTOtLK6/OEPcg+Zg+3WDKl97uObI
6L7+lcMyKtrl1X0yZxc74oKRPXojUBs3Bpvxa8d9WHKZbefpG+BdvrNioVY7OlruKAgb9BujmSFT
g4q4FV+SAwSRLuAdsg8KZlh7ZBCJrfZzav3u+2d6P1KdoSOoyeOzcHkwIFJUWydq41lwoRWyRXF5
GeDzNKNGn1xmWYq8sZdDq/xxmO7tLDW7zc7vPTiS8jod7PZWIBZZFYtFqyGfPdTO0YFZrcu7Tu4/
Bwowk6z9vLjPFAZcePw+f3Mp/ygzEYpJjnHoXSaYVeETcUqWLa3LEieNPSPfiPCjeGFW0sw9m+D7
DZfS/mc03axGN291zOb/e4woX1GW+xWajNS7NTrTIJzYIoZayFIB3B8LBQIaVFd0FUCa33nvkN3Z
FMp2xO67bmW0jSsjesHZbo1TMnmOaPsxOLdv9McBNggtBOI73E3v6AKoCpk5ahIk7HNmG+2Kj+Mt
+YlPue0I4Tf3zmxt9ngDU1nnHy4DABE0eqm03sNriMirdzv6r98cbXScje8sjG4Oj4udl8BhbMzr
JETjbIwGdb3E14NEtEYDzd0wp/cEQlgkIHnLIki0xzQ6o3qWuWdH6m2ESc1uObz5u7HNmHHk1/7J
arT2c+0vf/EB+MrW9c5+OEeI3SnHpBobDwPfx+SVOu3bMPu3R9SH2DMuQsuv/7u0mi0nPYDT1vFP
UtI/xb3mps4Kub8EzjdcqqLDT1OLR7hmZvQg/cOnKhMKDeRErGaVMBRb/qWjO067riIZCUY0P+Um
solZbI+5lbJrgqap3R/oGfQpfDn56ie9Fs5itFlOnt36cubnuJLao/LtFaxaaUww4MS9suFtz0S5
4MrkRi93MzvM6Qi4KLBYoZRBU4AL1wICyNNorGu/+fjwLVemEv9YhPKTZV8WCD9CrkgE2CLw5MSR
6tXFURPX8DV6cXQo+P0SDuNgkjidN6zw4WmFHQFHKBknBgtmLyMEz93KFyY6lzmrGYmasW4+3G1s
9C4te/iRE+960Kw4HleXmfVyj0QiEFemW/CBwVUI+Tmpx/bQ8qu0Nrj79AbCe8SDKE7bPojSSSJb
RPkpW1Q2cUnbu99OcGux+v1jkiTASZ1FTN1GShQVZMLefKoGx+K9WP0P1QRaeDLluFqQbP8I0cPm
j4zawucsmRKbNH1aA8qm8PhZaQyGPXh7ie/D/uAC+NIWveK96ZKDAyCCMrFdv0GblcIX/Dmf025R
jA1FxjDSL1BL4JO8CHwktWVVza/UBORghnkaRIV7OHXS2kBOajrQTOz7ZFemEq8S6T2GcdOcn3iG
slO7BZm364mPMrhgk7Z3Bxvo3Pcw5691Tr8pPSjmMEjEU4PuFhKvE7EjDd5iUafKqQ5IM1V9WPwj
WdUhlo6dbiMWN4gLl604+gG2129d8nuoh7KNLq1tZHetuNLZohxHlAzVTqUH6cR7FShnL1edm8WB
E29FHwWxlF/C+DF1oa2OPKvFUT30j4hzhesLxFLzDVwL23n/Il9dP/sn94Csrz+3WEuh3GVQmqPl
4tTZfGXxMj11rN6B47KXsWSFYcmDjRLXSo+etkUf326URsLYxTkXwAcG7dVALVRTUyFJCJlWHdAK
sTHH8S5gac+n5+AeXhhntRy5A/1tY8op3jnBqpJR0T3mOPZyUsAdnLYQhzAz0t54RQ2QEBBjF71T
PTku5LmM4hEg/MRt38j05GEMtkaAfh0L1JeSXCIoSiTE7AQxaTKtdGQ+eGnJ77wxtoNbopRL9oQO
rx/gVmkuL1k1qLAIfOSZeZd5KVYssjJQyY92KDus5xo45GUxHUXZwapUVQpsS1TuO07ljGfhZ6Ns
QUrvAp1vg7/dgs2X7P60tjRB6uJ5NVhyDe0KMfCo1h6+e6zNV3vPBUNAV02OoRxXUzzlqAdRwUhM
0tZ964ndAb154mVbniv0OFImqgWjiX31ObivVLo0099g8rXIWeBCHL8HmnVKMwmAwMjeXyWmYVQ+
/fPXCfdBurPg8bIZboZqYZrxSkFvP02iwkehG1d6DopmXSgy2fa7fcGFUL8fba0l3LQxN9jN3tGj
fQ6yznKCnQAy+zMej7phIb7vSCukGr0HF67q6rPNGPRI1Rozeon++kCDjKnX4DAvIN/gE1n0Kyia
34OyZy7YynjL5RfA8eLNhzmBfCUfOBI4cPceK+XOjxYx7e8V4t8v8wjPgi7qE7+JReS206T3mSBn
esUQ3YpYyopu9k7cmR2ZUUkf1uvHocBun7BFUglMO4+euxFebDq+OhToZD5Io+ZOznlaO+JieOx+
zBJ3bjZ2sFHpyL0PLTXWD4Yve7mSmtifOaCWyV/rIJULr1tyS9T4YfYNwseaYZmAmALrmbLQLVhX
fOKv2s6wCJgNW8BJ+Qu2kCYMAVRgfsG1Ym6zD+4JBlSiQNOc1FI7YAMXJ4+OtyLH8vfvDXQ6KBEh
/FLSAK+Y1MCOduE2qJJ2boMNlDxRB50uhANyA/8bhl/mHROj//Gf9CucIfuVfC8afRhuj5CtiNWi
zTCLCBJbTmB2MftsHbmA5RfOD0GBpYT23koIP5GN+Q/pfVEhf37cDuDTxNXI6FWjfJ6vK8kOm4Gc
uaJa+d3fdGWuUMNZoVg/LPaKnNWjt8MGtq9NU4tWZZBqUlvteqIsHAI7MeiXF90518/+hihXVKKj
T4YDTOLbuJfVg1EbeiZniKq9ex/EBDBF2ZFeEQtFKRGbwdZdNmDzVcZi9rA1eFvcQetwQrfp37y7
tYw+plTdK0Y2XYxNGY1Gh5FmqFUwfhA284v1plFqMJjauClvHyn24MvEplgQyemQ00LVMVeZ49vH
3tmkTrGj+OovsMCMVIpQpcLi+98UgNXQCLbdLbDT6RRWJR/BucQROqfGTajl6vi24ULXPzSlbSzD
dMT6UdZhkrSdVNsw6d3fZ9NSk/0s79x+6ZzEBNR0/1hGsbcBD9+A1ONxFMOaciNIjLEBleNMQAPQ
DNi2Eta2WFApAzfmMJfyipNQUJbTbfqcXa/W36zbulzk/4rpzTEEcb5HQ6uxAQybfQ+mDE4yV9GH
RUCUCqpN+Rc5dfmx2P3DAiDog13DuEfHQUWELlt8Eyjhh3DDAYWj9B+/qjE01ENwBxJFvQ0Lb3KJ
3YXzSZAi3ZiQmp9/Suz3y1k5K1bbEd0d+f4+iNAyVBGMppqoPx3YmdWX3HnQFtD2t4IsgvhmSVsw
OIiYe0uCjM136zpTAqqGSpLSN0jkATEE//J9vG0EGlulMR0cQWAPNB+qsil/xSBc8mKWs4qqknRx
2FI9w6ZHhtSkrrcofHxaDyr1xS0I3tEOr7MMPw9sD9k5jkGVXuKYPdMwTiexOElYg6vYHg11Ax9/
cI4IjdeYFnO9haoklGzVqVrzIFWuX6GLpM4D7HDcfCyISriVjnmeMqevhGaqGX8geEICJdf/KziJ
ugQ4T4cqYfz85pP4Gs9GM2QFC0rMBnwlRBbQI1ZhTRurNlCOVW2s2klVplAbMP2qenSKq7bYCd+u
2XYi3PGOXZnI2G0qhXksT7KcfVrVFYoYj4jmz8Gzn4dVvNIwQwlO/7IMCkNJky65xbwWQoOFx+nK
LumFG2Q0/+KZAkhBOd5oGx5T5gkoAsA9RuifwjxPUWi1as6KanR3BSMjjPlTOiHKWHELc1GHGFkF
Z1yRykBkcxTFFE6wlPj9WTP4bFJB+9RdNMSigDR4cpCOBCQoiaBN8Ad41KO8EEtzkxoxHQ64545P
/+SjZFKA21D7LGk8qgGsBiqg6+OfWAybNGHTeubYiOV4sBY+5FL8G7rBTKTIztOD8vtZLSBvHCjQ
jlThjcXDoh5GDUg3Qp2VG8Vln957Yk5ssB+IqNBT1wczC7wv1GDRZ1jQ3ig5a3rQjPAZwNJNpCyM
Z1Kua6V2s/owKml4pOJXq8HQ2gWvoa4y1IKRfAcVdl8HG/87xMcp+c7jtzI6Tx+/9qCYH9kk2Ea1
VzQYkMVidVJxHUQUUamgXBTSQudoHeTTn+qGa/H6DJ4nOu66v6Y4pWWAYWG6GWT0+MYfjdv+TNkP
3Aq7ipIREi92h90+wqF+YayyEXntBQMB1FWbwThkXI4kJGkvFZWKlaiIVxF4nXxXq0mA7TGRRTW+
2OToXTmyG7GN97Kawn9/tzzYjCgZB9osv304L6VynKM277KvsNjybVln+7tZJdxGFgeQcN4H0zIk
/ic3SwTpiuAOl4yYdT5XwY6tHrVCbPKB51nlm0zQipVPaJ8dQYd0kgua2Y41WSYjv+VPk4zjIcOm
hQYURLTn6R7Bq5vQxT25JS8SmJxFEl7d7U+WHj4JzO+bE1L0QJUYajRHusXW1A5BUAE9EfeZ80aU
T8/k4DQQq2Fxinj6HxjT1h39DsjZ1JNRRxUnW8n6xwT31+G5KvfEo8WCdkMDPsytUx1x2ptMRvXN
klitZHICEyl4RY8BXX2GJSZoeKPQVgKblTt67aWPrxrbI/sP3l97njXeatBAzhheHD899RC37aM+
lS/KawhKWzjFMKQ6h7K0ET+QeEgxtAvt0j8SCMz2vWwAiSfdV/xLWE4mXWZ9l5hB9FHVT9DWwmUU
qR3kZPfD2eSQQ+JCt08PS3XqcPrwJkzLcwTxVDz69pj/dpHRbeDC5Tpj+xtnu5UxvEGIwZrQGecC
3AvsVofV/g2hEYd3tz5s3kAGVF5UzW4TPTHkApdSK1wdMkegEjYuANaFmsEAT4HSwASccMjNePnP
yULagT/+v9Aw233+CuHcdqUTvv5uu81Bt90G2eW8dhBgbwf7HEEH9aikEpOZbZHF37zNCAnZ2Xuv
kKCM3qsKQSffcJrwj+SUVv7J+wvxdkhUmVbdYrGZH8O9b7Ymmw8urWJTM32sD24ngMwtWFsIrPkp
FkhzVwK9rn8oQvw4PjYb/kcQ8HeU0LWUQjxnr9QK8kvIA2OAj/CWf6gES7uRUKCNDlY4WGvRqxHz
BdeEQIAyZRdDKO0u2v5V2dFBoFpOLHcOOXXkyc9aO5iChnWfPeNNd/qCs+dzjdCk/v1zZz86ufv3
AMT0HH+Ke6b7+qdKaJMjfAgHgb0OGJgiYaQphoSe6gHt0agIzv5KBCI3mRgnS/orovq/wmMk4Dcl
YnULej7GQNIqXxSfGqQUvxCYaa2schplEDrSBhLkIGtjTTPhYkyPENERmBMMUtdx/W7QR8wBzNzH
13aI+qIOKxTHQxVUWA3Dp4tMI12kcTiM12uG4gdxL0VURCoSjnDiiIOr2FSQDVS8RYo2HuyHsrVG
byx6LHsd8IC4DuzmHG4k/TdYtjqVxF74o9Zy8sOFWtB/AZ2K0CNBBOCJUXMp9E/HCcGk9tAxPVB5
OBRXqW+p/EbjCbpD8wGycdWxqBNwhSffghNKlIpFj9ONa/8Z8icxE1u4Io7eaiUKIi1L24QcOpQv
XMNKwQriFjgO/6VtPj3QFdN8BCK0d5FmQvMR7WLLhFSoYywLY7T/8C7ZnP0w/mFe0RiGYh+WCd3g
C/oVdY32pEjbgbwG1JpbtR5GH8o14ltvNnNw21BR9khKMqG4qtIN0ndqlDSkYyPR8zWCL0qzH3Ge
vCGK6SMu6YyHvbMvCcN9StNvuHB6pPJeUWN657sZqMwW/SBSzQhX7oClFNeH1xmaVa6StugsIPEQ
xNX7nL1HhDKI4vEzBuYUoUYVNc0r3TYqbG6Y6h0/oTeWDIVb+OkTGxCdfs7OHy2rPip5VkkKuIkk
m0IZBX3VQzccsejn4RURYTZcQD0qilTvVP4TcMvF672BQwP+ilsk4OzDrdPVg+PsCDtIeZ4dKLtP
UH2CAMHHGSrJ/XgmpHNOR2A3wDjQQNq6gvCICs48ADKBS7GAhgMPXfGWLgaZRaD/alH2IPckHD8t
tIs6wRAH4FYx8UZfmBl8kR5yPrUGdEf4lFS/BwPwTC7NTb5fLrng7/eAC6y7tUh901FBAQsqHUUY
wnGmNxa0M3/h9FdgFDGtRuRj0pLo6hTngnhPVffVdBSb1mkTqMHcWh3h5wB16l0aHyQ0DUPifOZl
7EbRrC/ayP5P9jTGU56AX2+jOb2FtiBcaOv1mOVK3ihwEQksISIxHDuxGBB+dHAS0DajmiYuU6B5
WAW2Q75+YrEIOFstSq5KLRUIQW7C60JgXC5A8BtwbI/1dCHkBYgQMbyX9gg2UH8hoksGlPA+AB5w
pU8ixxFO2onZGoOk8rRQBEUlJWDAq11pTZFDog5JPimo0l4CKQrbhHNCbbdj7TifKCih83fSUi47
/UgcFeawBIVxKQK8AUA9gLeqgEogiW6lAwLM5+rT9fl6chLp1dz2kkrkxzkEY1B+qS6tU6Iy2UM2
q0f9aEiw6TCPiH/c9LNzR64xgB0wg7yh5SESxJp/K6TBjp5X5Td4oRy9DJctlcMhqnU8Dwhc00J3
LzhYCJNIVIqxJJYTh2tLaxNhfEWPhjagNpYL0+oGH0uI2dXfTLcxtpuk6ER5U0GmavUDTsJ2KhDg
Q9BBgiByEt7PJAH6pf1Nk4rpL+z3k/8xh44YNpBfQCjfoqbQYpNBo2AmwSt3uoJMj8lmJfUop4Ob
pGEau2G0XnZMGopxGMk4TXQutCySDsA5noxZS3/1Tsbq7mNYtdCU9AxCsEdKiE8WwR4uMi255rD2
omMUOvwK1WzoVOwjH0Pj9hbZofJJ9PJ0VZPvm1iHHADyVJILLgbrUsJBAhjbJ/4Fq4hOixAE2O21
i6CHEDsAThRbOoocJRNKPkX52jAa8jhHHqlL/6tZ8EV4UjOielhDtx+6S8EL7q04eBRY4M/G0YEn
7l/0f5kcepJJ/LG7wek4hp4U3/GoPAbv9IRxLBZ7k/torLEApql6nJZKRf8ehaiZ8ipcqT2WWkTf
8ZRQoiffdtHMRBz9+6V/iRXamHE46ZsYOgLafKQnx6jy7z+ZxjjmY+mq8+ldwvGor8Dd0H/4B3Ut
tZjWL4Ox13BgIMeiVepGjtUmNoSI9qHRQT7TcyA8DpQOqQRFVEDUzJD2VELXL53TJFZ6lKfRZ1Q+
H6Skl9fI7ETd/3w6oARDT1xQrv5jYenf+lEV37lxcl69DU0FPcHaWCLC89pTSNCVaXqdQUHEAZPP
MEEqfDlhLH+hrYw+hJLcExwkMBajRompIMpIboFZMPy5t34kLr3TA83uN4Zyqq6oLsts20waXWXt
IBPiQCfP1gbavuPLoBCbOrJ7qvt8Dg73wz+nYKqO5P81cjnIz3g+IKSS11pTREPip+HfXAKTmcAt
G3A/PDRJc28TYQp/9CCVh6lWMO4afz1lPcI/OpG+i/tmahGffxJOjZSkUHXaiwrq0rjrNR1ftGoP
flgHGhstQFHruG928VDA7/cBFI1y0pQjI+ZZ6RFw36QCIx32+jlGFlcQjQU5CiP5g5czK0jPb0jk
xbCHGhytJjWW04mpFhmsI14B6OENeEAe18AVkVXA0+NP4TofdQX3fkMlobtjIXCnf3/TjJQ0QuMw
5sPRCvDReJXrWTA6jL7sT/TgFKmIoI6pxqfxOMblXM//Mz25Ag3ikHKACNH/fSz4Hz+vQF9zpMn7
KcbAIzKhnZWIMDteFIX0g+g1+CvunAqN+I31HSge3yNPOe6ZF3TXxDOfN+TLELg0VTTtmCxEQ3yd
N9eQnvkv04D9iA/G387p2x9twWfS8iV+hBwNiJAQZwiHnlt5zvTUFLUd+VDdmIYU6GEFBsVzv0Si
nlJ1I+rWHNEqZlj/phJP5zN2bIPwW8R4ljGIQjDFZ6eWujTngZieMgyDaDewRwYEZiljd/CRPraJ
cDUb3h4vY449k+4Yx3k9pQPh52UbnSiaMt5QQ6JB+wyetxYGeguLwQ3659+3ytlv8yGNYiTK2HKC
crOCQRltb/vheHqIG/jt8ABlmKI75t4pcpetIcwYQkq8eqVcldKAajxN2PuyuhFxi/ikETXgljTI
rN6h4dXbBu1D1D9cPcmtaDNWZnTm0H5Q779KQiYemH6JFyEFrDqCN6IXjIUjb/EMjLY4PFIHwwRU
SvXwb1BxQsg8od7yQgOWv/boitn/vWml0ohE/NyMD1/V0MJFTQH9C02uOJOy1TNo0aL25sdYYRVk
Qv8cL3vGm2xNLzuwvy6wyOQHJ5kyIQNMxmVPb6zbUlP2khuDgDI4Tc0mFMpX+J5bkdOrpOJj/lET
bwQs4jUowh9a6E6fROpomqMj3dsbqQO0SL8XtX/7DABRyCaup8QjdHYJK5NaT+I7/YyeHqQdHn19
UQxhOyavfvOr7J5kcLydWUjgGzzAdYMnatM0FP4lbL1qP1vBRjB5IU/yTF8DaTjyrHnikYWlsjie
y7Ee8ZnmH38YmrxFQUDU61d7nw7ULDRwdBXRmtxQ+imOQ/DQelj6GU0lYILMH8FyQKMjcrsaCR+Y
IW7xwrSl1dwkBVyFXdeJ0hs72Ectxp6iXVQE+gPxrwFtvjYtqbZxvvJbVF5lexeUdSpPix6vs0hk
cZnCc1SOmZfQd56cKcIY9LvRzVinfwEE+2Qqg7Uiec5oC8IpuVtov1Zr6UdKPqqehWr4u2dhQ/dk
ROgBJ746KaToj/gDoSiSNk0bFG1fPbmasloY2xwOZS0ukdrQxYemNrKEFB8QFqOPL+oJV4Oml820
p1U8VRGeLHO4j6cZmdgutphMQDfkU1V+AHo3D1afxc/vIL/An2IvbXRpYsoRqQ1JgdZQDyoP9DF6
1jem5Lb7CssIzrogGDnqFSxHk2xOAa9mrfqYiLS74bopa/hYGMr7DHSGqUJOyAbMK5sPH0ez455Y
HLs1ZglpHXsWOz6eqZj2wn1Xj2zKGp8T5cihR0MVBlVAHafQJxC78bwVwMJYIAtZ7NscSdw/KYii
DTZE0fGrgcSNveZMWyTNzKb1FoV/9dTsmJMTDUk+wV57+a+cQVanw0HpVlYSHcrB1eZMuxB82Z5E
AJyTOsnou4gPs05ZGCsX4k6NG/srd3JBVH9hj39SaJKNlK0tLUZQou57TEn2Nduv9k6tKgoFmTk0
eVqKYp70HmoEeJXhkmCOQWro99HAILncuLX+fePqdW2jz0SURcBAmlbQjYKfEVe+1ueRAI1ZQbXX
P+EL8qZLpTWsAR/wpGZP3qQC23HD7KKLMza/58Ee7/UdOpIGbUjURIUGNyigx80ZxoWqL1vhk9Io
2AiHCoqX14Vw89jKae5xj099C3f4e3wbWp2bG9NFTsU2UG70Fndwy77VNeAAoxoGMM96jsAk1gWg
KicInUug89Yo6pOBTLKKZ3DcnIGoPSorW79Cp6YuYohOObjdghw3JqGfheFtCTgxXD+3l2O6bo/L
1nr2gPl39E6jAvdpGdHWI5zOdHp07DBYb1LAA1D9Jzt7/7E+Qsqo/jbOwQE02asPi2pwwoMf5pmf
Tx8HNt2m5TrX1nleiZwWPcZqGBB0buHLn2wHy4/HC84wGCrBcryhddn0l27W2g6a/WVAq4JDVEwc
mL70BABis/AtnWAi/sG8MdjcYEUOczy6/tAjbKTmV6+W2cItaggVl4p0bfitVgJG/z1bUls/4cuO
0Q9OQc1/fDhylnRSAEA8ZvmkypDEtdVhUju6bXPOeeadotsqCxw+2epnbRyswFQ7+eCdXKPnRC42
P2Cw2MrUQxuMenW5u6/kmPCfww/dJF78Nw9fyRY6KT5B+95p8YRp3Ovs8UAopkVdfcdqVdz3imC7
GRRlrza33W3XXp859ce3TXRukrsuuyZdnpYjq6y4VzI7mmea3we4hOetW1b6j6UTVGGNIgGG64lT
LB3a8B4w721nvS0Xp2psyMujOP3eedkr3279jYe+ub5V2ne1IVNjs8sg4rtmxzpO4Pe62zQGFTga
X8AUqBLhrb69/SWFnJntW6d7p4A1tSF0jE9E3efepeNetj7vUdnabvXaur/8K0DwNbadyHj3qjAD
KFVRKbfWGUGoFVxQlnfKMm2mR1I4C1jXxFoNz7Pp1QrPW10tjgj1AZEFFIeyb0B/24TVxEjz7rJX
o6T98ivvVs2Y0Vc53jieyHfVS2g3vM0y2B3c+hrKPmnOmZIwRpGwZM6DLXVtDVOLn0f08Pbuh9/8
10KOvi6GO60FpxEcz50cneHRrb281+MfDbVIwuRafXDGJyd80IwOW0ZMK9PXy7vPaJOdV0WJvbw8
UG12LkCf6PxzYtSwphvQsuQ8oUNSsn/JAxRdBITl3wqW/VEx7DvjDX04su5w69vvOSqWp0Ng1F/r
kCka7vqMyPThFgOjyz7zxrIOljSt3Wrorg2wLIy6Xu6VdI7EkhtSxLqKn6W/ITyrus1LZD5jqh/X
5EDwweGxIyxlkKtrPFo8q3Rz7gTG7Gw/gGJ6nZ12vXcf318jyKqet/lnfF1rUYEpAGFGH3tRr9lW
Pzx8NSe86yaLSkxcKpMbudtmYkO6YCNs/diUs8aHd7Clh3g+uhEk+yA1EFEh2dKoKmg3p9icVVv7
68DslcMnTMdqxF5hBWxOFPeeCf7hlEk5kg0MTRv19vn7i5YqZcPPec4KvKq9etpsIpG9dY598xg6
Ff9BP63ewfMfp5bd/XYarodP1WvmHc7e4DV7rN7JxooP7dOtb0zO1Y5l+fefhxmf6UjguO/W1XTf
kFgL+uf416hAvWUSTVNSC2qAJL0DxZL0UMSjt9vKF/VaaLzbtWd43UePV7jZ+PsTaobJGV5h+9W5
Xf3K4AtaeM3Nu96J4MDxSme03PhH+FKEwxx1GOwSANiuU/ODsxWcl7131mliC/Dwahyl8F6u8zx4
YaUxe662lJOxO8QYtDraxOiRv3brR6cRHR8e06X6r/q9eXh00uu/YO7Nt0MsQdp60ie/ymP6ka4b
kUT4QoKcM2lAt6skbiRnGLBBfyWzWH471J73Y7jG4aG9zIM9tUQMZO6Dr1ePUhl40h1105LNl93D
7QYul1+HXN07tM3Zzq+83D3aLNMt0VCu8gdeewVDBpL/e7i52XVK7lAunsfRvT7OINm0ja8T8zA5
Qf9oX/rXr8JONvG4FiwuX1kNufe42W3Sbek0w9woaxUINm7Ubzv5WbnCg0IRDS9rfm2+t9fVd7jt
PtTqtMtuc8kw3KPvDtuSvc7vndKI9kXSuKxvl/R9jc/L1K51Tnbi9MzGCrr58z6sro1jsDnSvLvu
OfS0aXarT7KAe9s89fhU9rybtbaX7dsN8LA5qjV7z3P/xBFfc/lB0hRjYEXbSt8amAfv0tEWc4yu
v3k2s4Asj5fB+07LWiOy8vWp4W9gtSNDWVeb6puyQDkD2fX0ZvCernFrUHINX4afUeusl6mBKsgY
OBdkU2/n60AjHK8+uNdZy7vJzVyXzZl1zENzdELR2kyz6r86PM58nd+k6tqY6+Zp55OE4FJ+GldB
/F79PTdI+XlSjW+QaJde9RG8ST8OlKlIwneDMySGuBw6Y6RC4GddskiYNTTbXcG7njWgRNGOrG/2
bxSEMR+lYYsy+h82LCIt5ZgFmky1ShDKIgX+9V/dVwM9q0WQA/wZx0MAcKyF8Upsc4KK7jUCFh5N
4IhxyNcDCidRDRVEG5c3ijkYK/4VuEcoVtqHQCZwbTQ0KPBbqmGqRxrHzZSynexrpfKQ5giZIHmr
E/hIsEYDjHdxRs5xDOJQdzEW71Je2IQ+7mQUS/6Jbaay3ei3BYw+TQYU8d8UoSFNBWL9yoMH1v9I
JoLS6+BrpIpFeMfEUp1NdIHcg9Q7Iq0tVU3Ux0nGYc5JcjtNpEs65ZWNHp//Za4cvvV2+cuiwtWH
V6/TjKIvoGiwHVZJlh2OXdee3xjiU1CARBxcNZqqsvamh1b32X1834c5SNX0gbRl5x2xeZ+WRqsJ
KyULLfhNdC5qhuWrRZCSkVDsfSKGt5sNcq+4uBtY+raXTzbA8MxQQkTSNJ7ghpPYtSyvSsiZRTcD
Wyh2Q5NnAYTFm67eIB2pwZqfEcDgv9G5s3guXv50Mys4UiWE84qBYi/vHGiEyNfoN5NaW/f85jP9
63qJ4ws/lzfdDTkOunVk0Fe3sQ8f1YhXaNyEyBI1ThYjobCjx28ve7r+qRlZc8yG0BTZnTpGCVju
cD+swNnlhOI8ecOMSCzRfjfBnVaV8x1FGMg3B/fheAWEo1863CzvQ2PfaVrDbR8DmxIa8dXdD69s
jBd61gInpWXDrZso7Z4rWii9KwHUJielQ3p/S277bz+zxssJYY3/XjR35Mi74YUnM8fehk3S/a50
7o2omkzuQzvETJ0o800CjvFN2BxbZAVg7IbX2EWXB3B0a2kESZbu6RHzbY3PrTNZwS5mjEzIUUeK
KL+IcdwL86nDhnBfoFbdjLbpqYjst38m1mxhalaFDvAUqcWhYLFHlmPh1AODBIOyzo17x/yuDQLv
Hb/sfcuMatAqkPq8Vsa/w3xHPYZdbV2soXps71H9QYus7a1lWy6SCrwIyJ0twOMJ9Qo4oIBi9/Yd
MdW42TmYrvP+kArZ9x1cQFEmNHs2CwR+kLsbFbZHuFwhlKy7xr9lUHAW0UILoWHD45EgfTd/8/5r
+Jjgn0LJnsLc5ejfl+1yvu8uEdN6q3p45ZQK662bCdBHIB1V5m/8FU5sgNMc1CE0g8JsWblfJm5v
/4Mp8Pez4VagkZpuSBtiWJ3i+BAO1PsFSBazCV5WnTXQFUpB4kXF8Psw4fB6rZb11rvqeo0s8jZi
V7g49ZE/QBQJfqGVDrdRY+cXufuiOPrTiLeZ3zB9e1hmQb0SF40gS5txo/99I/LCD4meR0iqRHt9
sIfB81llG++eWlRek4LudT/eg9ZYJDWz1nt1vATVBKIvCurwSMQNehjBnYXB9wqesxNXE1IroSEi
ZLEdPbHzgIDNBuhS01Nz799SSjx3N3yuVsSCxtk/werwrjkZZ2gUvcrEJmBAaltzTeRUR3aRJ09g
418ING7+C/XRYXaoRcfvaxkYv9abZpics7QF7hnLoLZMyzMiYMTGPVohIzS9rRGfftudZhHgG+Mo
Ht/0L0BatLzYdjlJy+htsBfXHlEG5R88e51PzYsPzcJObPzNvQdGHJBELl6t5uM36Hib7+cNMnD7
7R5726C+d6G84O5pMG4sjje7/APYNzJnJwTpE7a2AmjI5SFtIBpnKDFbDajN6vxXjp+dJbTD0BhV
wiWFoLNvHl3z7WeQfAcmM1/rAw54pWeET9qgdK4QbJDUZON3O6dHokHnrZKV1F2SPg7h5dM3/BYV
K2Ns1dwSB4q1s3ihwtl27EkTZs1dvrs2NGTT5dmZs3crYeInjbu/ROGdFnUpPhn+gE04adtO2CYt
dEBnwyOdrwYO5Wcq2lDKqotrkyL99g7yYk8LtXbtNOreefiCub2/4Jf6nIyeg1dsdszEfBIHYc2M
MSNQM3zVhtsrWtiQgrnmyBRpkutwtp0p368bnBv0zkBpaBnjxzxHsDTYVyJg993F/akBaGAfDvZd
LcAAaoX7KNwq04hqwwj0HyXUqdXZx7ux0JKX/CfpIt2+T8zO14G+F0s8Mt7E+l7zxKQ0AK/q7eXD
+1cZvK+t+sCAzY5uzXPqasxiXL0Xddhbf4/eGNclGB3Rc2bMLCPIOe5QOtB4vn9BJPaib3C7+QVN
+BFyKJEREBg0pC7xr9/V6TK6le413v4rvuW5V+1ltptzWvK81gW+mSix7pFdhM2FVaLh/MRdQK4R
+HK9XYW6GTF5achyLel57xV4WVdbWTWO2pSNgYgPI3tubqK8e0LUAmmHyXdo7TiUHx3L5oDvFrXo
gCDiNnjV/SJ9jbaEbqytpncqg7xr/ZRoIYfPL3qe4fPGivuxLwQPxcLzJN3rVBGYMRr06B4th/Xc
bfYvIwPtDGYSlX0rG579BhjOyd2ePUpKVRwg+fZzD0dxn9h812PL/3l8Z8OceOL6JnK4gfvG+1uL
4Bf/D/a9ttnJFve0PiFqIN/IurVG671sb08RGHdDPWdZ5BYIpRUYGIvnKQc8E1M0+Ym5YscDBdgh
A8Z4jVRnSxbOhEbctm3XiS3pnAg3yDf+bSfc3ei1euJ8VnEPk2Pv+0YL+dYLBBSNFYKuu3+ZbobF
uERmVBueotqJyMn4t/PNGdfY3eQu80fa2gDiToZB6sutbThCyLRT7nV0rvrlzW1//bt+lV5tvqUE
XKEAgB9Ct2uG2QbOzgMmD+6QZCJgG/Sb9Mkuri5fcs5u13p95V9VKvn7zvmBb6mzJOhgmoSV695d
igEOaIFLE4+FvegWT17fR5/IdIef826GQv8eLlNohAPuf7HZt83F5hpeoOWFF8DKjDUUPc5+ifWD
ERiwStwLAtkznAoEC5AM3BanyZGjtNG+O0FWCwc4YXKLkvtnBZqN5fAbm+LMqwIS6BhlvBlAF1AL
EOsHJl9ImM4Lo134Wp2oIboV6jOpWbIL2BW/XQNeolnFj4LQS+/N5JxYIHOjUXW2J5hjm/yt+K3k
G6oH9LKVeCQC7OGLzRvwdnU5WYA6o/EzebAn/zziJWRudgxYD6ga3XsBXGbCOS0IcC94F2SL/6Pp
zJYUxbYw/EREKA7oLfMoztONoeksKKII+PT9LSs66pzurqpMU2Gz91r/+gd+yBhBnFwapgUBL/OT
50n9e6KMh6ppawduXRadbPJ5RNuFDMZByCuskuAZKHuImKk+Amgr9P5j/e4YXwxMN3SM3MInffa3
do794fzl4uMyO3uUg+CCxG7eUOeD9WDd8bTZfFYsYiXFL6sCDVdj4ey1vgDB9Yp4K/qR4Vcv2xJY
yYyVRKo7cDxz62n8wTtqLF427xckZWiD54g2XdwvsqMMcXLor+tWbZx7Bqfcx+/qtJ6rTXzfUnRy
Yh1Vk7WqIKA3Lqy+v2YPrf1bo38e1KJKb02/c7hlvUAahcbOLYOjWK9TYXcH6QJr/Ktxr+zSuBCE
ihcXde4XfJQwUQVE+z6lam0Ca0HOL8kyRabOz9BPizklORoteiQjfZh7ZT+6UrUa9w4nEFX8aHKJ
K3Z9eQLwu2fTucWYsNpAL+K13uMewzOJj5PuDqPva0RgLsntNxP5dmaoixuEXWERT66HBP9RheMU
RhUEFeQwCWoEPf8YKN12HuDWbSRWTA3INfp7um4f70NkChA++Nq205HMSWEwf0w44/wDQfIDaf/+
+dVVRqp6oy/RyUKcKmEUIykPX7RbYdDqCs3meMblQ1TfvNoE1SPaXpwMtn09m0b8+D5JomIyJ8z8
nnOdNpFILJstY11bu++bOtXj3cKbejSdLHzD78gGdAHLamnecn1+dtzrAVZUQ6fixu3lwheKmrYc
xEXUWlBoUU+YyMSa8LqRr3W8Al2qGs1pZSgIuAvz/gdzHxN202zypMQ7Yu3P/G/W6GEHfzFz5Fzl
25hdrasvmQXyWE6oufx2MHHP/uRc0JK6fYWdFZ0WlCiCYnAICgH6WIjv+e/h+1jZHG356nsE7qEs
cgPFBnv2+nEHudH39xgosYY0y3pTcklvqTiD1/4JhPNNTQaeQq1COe1DoSQS8AWtgFE1IfUN4SvY
01oUAAzx3vC8RROZiWmCNz459PtnMf4+HXAhaSTw1n60tcPlbfK0KIOuAl+EQDkIl3QCct4P1Wm5
eoknUl0YdG/eOWfGUmYRbH/J+vpb+VVllm+Mis/jnDQTCdq6EbJzMnB+dwwXfxzLyucDPEF8QHPJ
sVLNAQ/bX3NApcTIRl91jpdpuIFVFnWYOdymKZjkiwcRkA3XjymBEGBOT4bm9OkUjCjjCSkQ+J/d
0/p8rI4W1gEUw2/PyqAxmRVo6eGekCbxXSu+opl9aL7WtvDEXZk21WSfY8OTp4fGmbM4MSpGqDhj
mT0UySV0xQePq261l5XqrzhjtzlG95i77HvGw236ixMBNn0KLWVNffH72geAoBCPVfNGjXQsCz/5
WqvLCmeSBxfjO/e3XZYGbvUi4vswaqpCAgJ2PK5gCzOAXIcjJchhvPeWK1AwvHUSvfFXcdhTAIS0
jdQ1qVl4tLR/vgxDJl2OGatJXTagn8yRTSl6oPbsnlDsKY5/osAlsbfLp94MG9a6PPKs3AYtHgr0
frLraPD4gE5JAjlm0LiGNKJZzzr7X9V+90LwhAKyNpuZ8SDn+rKcbZVjQ9Wfw5aYmEzqXX7YQHhz
laEyFDU14bRNqyMhZDyEQMQXRx083D4RzlP6RMlYGG0G9M+VM1sxowVU4rwiBti6xvBlPCZMUBPA
PtFKQvptdnxgqsfVclLwe/OdWdDRxvGUkSNjSiZr+ZnNgtY+05wu0g0S3nHP4SGGKtGGgJ7iZSYj
4Cvwg3HBR8DAmeMvP3bJrJPKimqFqHoVHygMHvT31zqDZMEzOTulx1QNM5piOhBRo8slcPat4SZH
BnKcbC+UiC0ALcpC/33T27sn3H0DMJktwbnBSLwT4htQRk1KiV7oEIhCXXm6mB86MKugGaDAKfuO
9RrOWBJSR9G2tOBXsh2Jt1Cho+O7zzsjh2q3/uvQWvepYtQlWW18MyV+JIfPm2Sps/+62E+z4cGN
+QDA8eEH3hCK5Krlt3qgleZj+v6MVzwFLZUW7oH8oGcOiuFEdT+jtzE4u52jOMOf8CPhniKcP8JA
qE2KUwo373heP2LCGHhuBydIDnPWIA3AI48UcE1de+967PgOpjzwV8AhPvrqqUTiC5/1TBwPPuPJ
fTRpv9hJAZaca5dXLSWsJT6WrIf9Ptic4lZhzRF29qf7umc/dh250lem020R78+/+2VNYSEEWBbk
UJ5DkIxLgNingPgpK7hLa3P3MAEg39ca9YwuSlS9ElhAhLkTAO8bfT6RChJ3B3mEnFJLbYzfJwSr
NQfespP6HwzKDNoBKvVs9J21bpavKmw9Zz2dHItdd7yxbotqCNzVCT52w0/nfcw0SjZF+shqVTlb
wS3fc4oW7QYTpsKNQb/gQYXS8b5jXvuQKbssz+LA+QoqcTJKDnwsPIQciaZFL0udphedHGG2b1gU
Fz+lh5puvPLDjf3A+haXthucyMcJZU7vWNyt9eOrR9dly/ziNxuigA5P+GOqli1EywdMTqF+dx4W
sxgyPFEOUJxNc1QLTMTMNsKejuHc3UW5DBPO0tF5wE7W08+oAOxBG1zhaTodOCpitgVf0xZyyXUF
13L6cqaQruTR1LuKoxAZLNQrKATkWVBSazDESwcGc13iZNIt/Urmx9hvpLrX5MSavgVRfp58hmok
iv41ht0Qx1QiAwF/46tplzMh9V1GzLCn9wn5Xl89XVMa4Pih3z/wcct5VvhrSJ/e9BlxqNvvECzw
Y2IHQElxt8ovseitM78vLkjLhajdA4haPo9CbL4N1nE9QG7AOwYE60Iu9B9AE9yQlhmvn5D1BbcK
cD/YtRbZJJkkIIjZhHdBqIWwK78K9DGEwxMO25vXB2QYllartvt6ju8Z1tk4DiSorwWWQlA4prwq
RmAQiIBVM3uZfQaDXX3dkVKpH9iPk7HDI5lKhM9oAmLpsYe0CVBIj35hhkInFpdU1qfI+Roz7gBk
wR7bIZQBo5yxmnB34t2g2WRawsv+fKmF+AHP9DCugvFO1ldT5yunomvlo/yWYmLaY6aFB2iEaF9/
jCBwLSOLWWvrlGzl5o6pkgSUYyrvpKOMjIEuMvlWA27Qhxhb/Q5h6s2/P3vRguIfw6TQeGA8gF6y
TP3NkVryYmFig2GK2/jirM/Sqa9wPnqlYXt2xTQ3sTPufvw6NB5GWeltua5CT3IZRkfZTrh8wtTE
+ibo69zYNbOkZMKON5aVmZgfVgew7Wf/RVPbwAHEeCOrREgg0oLWtGPmmB+IW0PDv2yTs3XuWFRb
6/Oqwe6cw23qbRmuvMbAlB/e/aYyH2OFQdDH2WA+87biFs/X9U8BkmyYAJHwI+HqUlPSgIBeJPw5
RbaRwZ3Q32BAAHe8m52sG6gX5vPKQfZgpA51FEYoTUs1JlGFLaIFcKoal45xaHvtFTSiWGJIysPu
+rd7rIW3TY57aTCixlgH52LIc0KR8yu8Bj8HdcE5GM2YHAx+UarDdAkSo1lVYfMmFB7fj0ywZUj8
oO8Orrvx6dDPA2pFbWNAywZQFU/7gjQAhggcfdx6vFIhb9DeGSqDA5EK8sfe09/hbXpybyedi2SW
irVWlrkHDJ31nT51Rpv4Kn6aruGxi34D0ZW/U6HIzIoRLiUrRY+fvsreYtHaDB/cGUe49mv2si2d
A43Iehqna+GSNXj8f6rhkxByMfFSUAwBV4ti+/VgpVVgqRPmqbQqGtYYfBauNrxeMz28sCe99dEb
jaHTDC8nqzGBQ7lHlksVDj8RNlduhqfhe27V4VXvz/ExUB7GZndJjBa0R/NhlxewNxXWFEt61LMb
4W2Ic52ezRmvR6G+nXCQ9AV8pAVGTYhYk2Z6NEj3zYT4x547eeHJ2TW6u5vpb3qMs25L+n/ASArX
u/Mh3Yuj+9Z1fvlLF/sWMzA9gRkY4EJI+Rw6A/O2nGlUfG0GYa1jTRoFBSalw0uSIirFGmCAMehT
Vxdej/o2w5ANq2r/3rA+o1fcdgt0KEYbFiUA1HH/XQHUo11TvPTGGUz8hjX7Rr72NS4vE/v0k7j0
NeERtPjggBC1t63Jkt7mg85p2Uch3WLQe9fpkDnwa/s0PA17fxJTBp2ypqDSUlwktZG4R34YQkbM
iZd3hUsmvnuctyVVuLnIXmO2HNIEKWaaRndZf22GabXnu0935L4dMGIaaQvnDPMf3eV7TFFNggs1
4eRaEFEoalopE0Rq+oeMCWUeB1D2Nc5j/MZAeWCvoAAQIYnmn1abv4cHOCT6wht0sraw6vgZvQFS
rKAenq5WmywJ3mAT9lHTuQypv1mXlEO3jBtxWk4ayEMO5JvJsEz8T248VIsW8wy0v7ip4Ceg37C7
UY1XRpHrKW7T60w7++bdmL98gBEa7ONl+zGXdjOMSZu/ICVaR3mYhQyfj50JPqLd5aA5376NzmyS
O7ScUhk9AUfUdYb06u5xUGEZgHJnFIwmKUPVK5nAVJwBYzeb5mKrbUUX95I67mlPKNr9BxNgvQ87
kSk88npjdme8qp1ixogMEx8rv39sgtBfdArAmbkva7PQdDK1do8F7TO1u9l3a/AxdfT0BtetNSA/
7MHEm5A+iYzBQ5NW4be1kFBPuQIDCZdMiNYo00Cd28NkdyVd5mMNy+HLDpV1WD/gPpir8wttJnwY
pukLljWjXMXfEov7CAcrtMzcTTDU7Ysu4+V2eix9BgmkK5OoAGY1yMYbqHJuSZlZsxN0rAJWGVZs
OsyVT2YwlSffHrhBL8hWIsRTCNVpqUvQFVJHSdiShjiKmrhrMKIZIyw8YW7YBHOBJw7Jjx1kekn1
6c0aO8p1iSgYGrUfhiIfvVADM/R94d0PBU6sf1uaGUIuvRiFgiK2BG1aWZb/Q9aOp8w8Jn4zehut
+RvCte1/1rel3wRtMj8ja5aMC2giNBn71jxtkVPJh5Kw2mti1jR5KNZbXeMLtwbvrF1q5iKdS2hw
/BU8BDayFh8XXeqKZdMHm7vZgvSA2XCTqC1lTHFsXq0kculOUhiUDZ5qcslY03rJrN2++VRYI3b3
mEMPdo9XAZectgUe+dZ9Wltr6IyE+kHuO3T7Rv3Sa+QV+u1h1cjyHs7Hy6cf79W1Fd2uB6gFbqOW
C/EcJfVCSEgA+/ZhyGmNc/tFgyzM/t6aJj1X+bvgYThvPA0lx3ciqSdlw2uXpopHFnq4Xm4nuak2
fZxSmFtYBdsFgsWspOoP6B3EkOwDDEOFv9Rwyeq7lQOqfHy5+1NmgcUBsjqYAcwRCH6XOQ9ZzRDa
X3bYMnRK40+bf1cnp0Mx9QFKavvi5FcbazSCXIUhK7hyvf5gKod3wiDbhklNKbhdRgjd+m4U43Bh
dcI4uk+5dtgD4R6dHNs0sFki7NKG0UJQrtlqilF/L3xed188QfSi0O/HZq4ro5X/QpHaNAZollOy
0IqZyCY5nCx9K8rIWudRJTKw5a9yCyYZ4onxmLJ5jCOsmTN2PVDLQ/y/QdsI9cHIT02JHhauOK4O
q6G6L1iaRAmR3Ue/PZoYAzj0ofj9Vi7VByLkFHmOoEUnC/uJBPkEY/Jd5bVcWz6NZSkj1Hh5Ylaj
BXMXmMrrp8nmKOxizPF0BDEo2+hz+DZleRmj131lBislUjgu7SfPonnR2CIMdZDuNNKRDASKKWb+
nz0FsK4tX3NBE3PqNJFxrRsQvbH9y6n2hIBcjmNFB8mnVKbDQVw8pRB9AFHDNWO7Y5Y/5UukFu4v
r/sInNEcuanp4m42p0hO2sZ12KDE2O1EDtUMbjdxHAc3JZKOsOEmYKHx4Xl2tUb41L+sCEoLjnsc
T86pDdthvabljuJOILFRn+EuRbZ5CeJyRjUavCn4WmGsLU9fkfjdcVb4wEiwtbiJzLCZk60ju75G
KBnLJ9R0Ja5yCPibmuVWG3i/BmD4PXO7Cch1L919d9BATf7wSWFVcKhrDHqJoyZmyYnEd3zg/vZ4
UMquDuchmbbwqQGLm/b8XjFu1ZTCIFF2w9AAf5ygO9uPyNyWo90FxgyiSi60hpIKj7InxO/4jowO
YrbIAnY3tn38hrGpF/vCzqQ4G524sNrYp50pz49yKfJpPdgBtWDK4cXJ5Iah8WcYq4RND4p5MV8n
3NLPnut6gMos1nE6nD0dwAZW220kFRvGV2Z/g6QnBf4TtMem3ZpuyD68YEBKxC7SgMfHa8N3ThB8
tMQjvSidxhBMiH3bfRqbAsLyKYI6yFETp27vbmkvd52H1PJOQACc6/fgzFwkAG3iuqPOhO2idgGw
8ExwSV/zVVUfMNA8rgbuZIQuVAOPIbIoN3/zk5uO65qsxM+ePEcQ6ic6xw5uKl/UQjf/+THjiCSF
Ttxz1k88ACVMiN7rUskeYWqL25rGdkM0AeMJKlubJB+jzYrmwcY+BCKWmXdiriEXQxBo0RGel+w0
TP2DL1LEXwgEghP9vbHXuAFBoTHZkPikF/2uRRqV15U2j1RtfmAbTFBPmSXikPprCG89c92i7eR7
iPRhwCy/NJvfsKNV+92OFfvbzuDM8rAtTTGbwQsfWxjuRxbvCmwEmnod7Xi90N7FHuR5z8YMOZqr
LAV+meaSxWTiYYDy0ZT1E7ewyZNctk4wFSUVvddunEonwfPGffMlIBv1XN8Y0r45RP+IEutwX4i6
lBkVn4zrjFyEd4ahBvCCyBZYXze6KiQgE/kuvqHPd8FIpW9liI1rgR1vfJ5sye6h+ePn7nrbnbyW
iAIxfEPT0tzJGvtda+ydywhnUACFJwwi0BO5Kc8abIQtBhmqPaWV5mvRBNhRYZiRiWwlwwJK1H0o
Wo0DUgDRCYis64N1hFUvlQgG5jAJvKjhI4xfVnbEqnhx0WO5zIxhcTZiCHf+E9egKoSpBLAvOmAe
6Zoxw/o6zdnVsWWRs4cWdL3mTGGPoUmmSAFVslQ/IlcjBsdh2lEbaKZj/CUxusOJlv4KKc46SqYR
uw4vTU/GUAnljuiNk6H8t8b/lynCbYnnWka4RxB1gfG4BKutY2ypvlx1ZSBl0dgT1Seyu7GcQwIP
vOiuuaKcbUjxouHYeftjkBwRScptYs263pSsBgb2GE3UVhQXjjiIsq4ex3+mAb8fy1XBv1fnpIRm
5Qhc1p8Ux3u4Scw3Mz9OiJ6B4xCUsi/M6Yv+mHOZ/s7Dpn2BwvXPEKM2zCVmpibJZTC8JFdMm5yx
uoP+k3i8ivg6thh2VrbCtHHysU9IbOz5njpg3prACYuyUMTuXOWIt0jNzf7cW5+9AsKz3pxcw+fZ
UNwqvhwZIbX0msEy4WKQFfGNRHoPCEDTKp89kE/fM3t7YOh898t5Z5SCVPUSiTlaa8f18KUYbgUP
X9QxSF70GM7aGNYcW+Bn8VTctuJuPlZC8NGu32DN3nHbkaI0D9GHYEB2NvPde3eOq8Vz9lx/pgog
2Oq91yAQZiAnWsBD8Cb4rOm+IlQkaJafLNdG9PU4zYIGQi0RYJFVu9usrmzaaF+roITRtmOvWaSj
dJSzq3C6ogGTVYLp5B/ZmzvCY4g5nDyjKVSsMXFpw/UaG0q8enQ+19OIbrgPzJc8K2OMEOH4SfPD
IKEe9PVAzBC/dvzjewF7nOPSZ3/FjxhoAwl3wnjqZXcGGc1Xh2pb8hSbwQvTcYI+AhJpoZiOn7Mp
MiwcZA6Cf7ROeubKRaWfh3dPNs7Fv9N4EQbCQBgtWOH0xxtKHWRAVN6NifB0m8evjyoTfMzFiDpM
Cc7i4W06192TJv2ojBoBeAn94/jLhQO/wSycpgxEgkydxqA0MgLYuij7muZmlfqnoLn77h6zPogt
24dmnXf1Pt+VSHA6jKKz43f0HVf+C8UTuqg4Z8aIMRJWlzh57FQmVyCaxapmxh0yTlvIfpg8JzC9
+wOV3QQkeAa/mxBVszX6+OftyeM3Xa9R6q8Db/CJAT2NIPoofJgMXPfxAa+N8u+dmGrLzOAN7FuY
tkFE3aUHVbMaioeRgPWFobfiUqEpuj68S+2c1lhrP9ADY1Dy111qPB4oqCCUrm5LSBLfbfsPk25t
1OdNIFtmA5sxchr3/Td/k4YnCKrH0/QVfo4fpmfLZJ5BTr0N38cTgKB/mTK1s7r7ilxYWBYFaZ48
IgzPKhr3ygo7jsXoL9ONp6cAalRYzldWG59yki9EKSquSCW60r+QEX6yGw7DBo7/g0HXhmptqDpz
sYpo+GT9OTwnqdlbMFAkq9x4EVdGibvNiBolTxCGO85XDZtuFgo9HS8sdLYU/pJanGZevOQZ2AsT
+Gxl0YSaWfLizrCNZ68h3ZZYTUFhY8rZY5uq8fMtiZNitxwwcMctDuyW0wcyKAsSS1xs+oQAjQ9P
28g9qaVawN6yU7DjS16lnMcElcGQs9qcyDF7/cfsOcJ0gIT8xm6vtNYmZWbqcuBQy3KmAV9Br+b8
okRocrI+HeYIVBEpf7LDR1hedye2PJcBpw5+z0+rGb9tcZkVEwzJzH3j9Qm0gBoRL3ROF7FFyGjm
GsZ5SMlIelQxFy+/De8EA9XWMuP4Ab7BbRUevCOW0SgcXCUQh9OOXvtSyy5B6DgtgQepIslXu4F6
i+OQfAYOH6aLsAAEDpkn5BeIy8YL4oN8YGmQSJVBBBqLlzsoPJJCuSb/yhX2D/D4nNxf/ovvgAwB
Q++fG7KMrXmffFM5wAdTTnjaeSofOWItD8PriGPv30EH0Et3Ae2Hwyb+Ff7khAIBG7dBOpCXF48+
OWxhDGJzKAGjUjrWcktGlXkZXKeSyihsBchunL7ilyZfD73Z+BnNUFxjkWLMxVrkay8jN+ib+0Du
ZcTOuYxgldc0piMT7xyYOJJ8Lj6m9CPiXxPgXC0AIRCXa0zICil0YtFPZh8kBcb2j3gOiAgsd4Sb
9diBseFusuRecgeBsQscfGEbwieA6hMwE2NKzd8He3dCOiXWdBPjOMLebuJOfMaCBNdQ1WYOgzJa
VrMEzjFdY2sQk+5OmNoZRxCmQkKT7YKf8881NSiM/Xd4duibX/6+CwtFnIYf/HGHj3FZzPlkBVO1
AOqHGK8wjGO4Ji7DWOolzv6xSHelrnmtIb+D86TgzoojLsbhDt2ZaLyOXCK5BudI8glKnLOIWqk5
KXh98VY4gl5yQXIuAzJCve3mRGr05+BjcI3ERwhU0BU/mz1GKldsXvlixcN9i8GS3h6J/Xmhi/Uf
DGZXdWAVVbYqIVyoxb4m9ekarx3oTNdwfxy1dPs1/veogtyH/M3PM0QLYqpobSl1tEpFBmY1F9aO
LJxf5Bj5crKI25I9hxcwN0EKCy+md+DnQSyVrNB1dAXcjiAoUkOPdcdB6sLwbiqOK3Aih6jMmTox
NDH7OE++WNri0MEGQqERL00zeOxGmYEjEtRQnA8BrJaBO5kNMBVk0Hyc5Ab7XmWtfIOxqj6xVuHw
rYe6heefbAZymyjwxcYLV6Mx7Tr1XxRNdxGtMu8rxgZs+tI38x17CzWKdDMUxliElAfMNpgBSaU3
HGKfepBm+8ukQvzV/LsPyOjBzCrMJ5vlartqQkx8hpVVWXAfoGysemDUVugw3JFJE91O6hz+FmB9
G5cXkeLyyd8cEh3GyIl9Phx74zBk+OwhvvCtcIhUELfA9u8K7Sj1Bz//nZMrJuvx51cdRy2P0u5t
V3802Kpf8OCyp+6XcNUi1tLeBcHPjIlvuPs5yqLfzavn6a86lq3is3zMZZimcMvineywsq+gqveB
q3h3DxkzIXwXP44pA89gJ+VyylRWTEQkEIUijNaA45nk3wljvBK5/IeZDhp0qY8pqlvs2TRgbIsy
3Zc5No9c0F8xAbDZHPB9PuvYUY6Yt0MJgUgk5sq899/fFUEJwgphXeYFdyNB6qJhl36FfCJeXPP5
0nXBOyQSB3qggtukuKlLQqU8EZjmQyduIXGEbSJWlDiQT6fUMgtp0CUEGmI5PTh1mliXKMZ9dzpA
Kk+d7ooPEGw8IN2UWZXIj5sysJaQV+kc2axllBkjqeLPFJTUmVQzzJjdik8vtAxaQQe3T7/S5cIo
7JCzMVO+DQW0RCYysfExSMSxllegp5fk5K/7b7YqQ7ELTR49CRdX/uZM20arLFlhchrSWdkVb09i
aCS0TtzWxJZE/kuMu3rmsOFB0l3IuBrh/6pnnmY9DDzwguRmyhRNvD+6tOaq1TSLwXvPE+DpW4uh
2gYvACkWkYZRkYm3qdhdULCuidmSP/rn79CxeiFCUkbZ4yl0S123fCekl+N7+7hFtumlcveCY9wX
8TmxFuqQfxKT10fTrsh32fbOtnUHVpTl/A0PLPQPqqy+9ZPCYz95ws0AHI8q+P84u9u/b18ploaF
TB+k+koDDhInv2grmOPzIX8uEQSI8lEBCvvGWBtcolZKywImiaUA1gh8kTa+RKfZ2cZ+OZD2+oTB
n3Dt4KnzfzhC67ht2ETK/lmkBi0EoBSLZchSTluqSiKTcF3OFyyNQX/cp2sWAzuyt3biLjQW25yL
PuVoTjkwJaHHnso1shx+0gVX9V+CumQFnayxNAJfV1onadavk3TGCmU1iKPFWTx+AnHoYUVELKkS
bZDEArKFNtm66d9pYHk+6eNl0M19hEiBCE1SZTth20r59fVIbGATJByZblVKIRCRHRXJEpz5SmHT
+VVjnOcyFJBfUtVIKfbi1cQ2WPYrMB2miVYGToCgyOpgpiEnAOINao7KFuPUH2cHKz2CK8Tai7qJ
hmjZitXRp8/hsqF5WsrpOefhleKCoulnIBuAwvwrM+Bv8ToqBVBlnwYF/YiULFGwNymvSEBdsmY4
ZKT04Ip6zpADxHqs6S/xjBvjVn81iW+Q8OiGhY2cUAqmgmSL94NUXOJYdjYiyTOtCCLoUt3wMMNl
gfiMH5zQIAu5Y4LHgnFxlcgoK4zlmgS0KXhQ23RCxxlDvejN30NZMbDQbYrCJaXjSKqiZWxzegGZ
CYSAZRQGUWwR1nhqg1tQ68qhA8zSBQ06s1QEyJJT5oCjovhsLoasI9kVbuvz5MYySuzx7+8BCcWj
Uu60mJz8duI1dTj7K0CF8XJagdhmixmmtJxs9nhZ83SzIng5n/1iJTZSfDe7iCR3so9QX7MED2I9
IpuCbDZis0SHxhbEDr8Wwyk5ksUQfNdmt+PYln19+o8cITuZeDGJ59e/XAyxCZMlBmgnRakQTHKz
xv5dbjeuyKzChszCKTLkjky5V5TG4pPCDxFciksiWPVd3rdgWOInh8KazyiFt/hC04jzd/Rc/J/v
FB9Q5hWAAuAwxViKamFeEIJAFcaGZDe5DIJCChjYJ09hLekKybSwkLSVVs6PIXWC+8bNFxf5jdEd
PyxK2ocYwkOxkTxvbphMKPCXlCK04QPJgEwKqiWvut7JQvCmY4pxzoY+b3MnwbzTqWfBIQp1HZ4M
4VCgg3J1ZFXy3P7qeM5duSP4ppt8Gh5LQc5EZDoWG0RukuGR38Sd+pe73b0YNduhDqCAJA+lwLab
mh3m24yXGR00p8oSOPc6rEJ54vNC72xAZbvb+7C2vmhowvaoO0qmHWB47zZn3Z+OLa++u+8VTdA3
fH/4XMkGTRyuJtUOGtDDgbCBDouBif9ZnEJtXRL1/Thc/xgFxOWgSUdOTJvZPbyZg0Fh/sDGtE5d
I0dafudsIs5orswVXFoXzL1bMJ+BqvrMItm5e0ACK+BiaC8pTAZ4ig/7vjgTJvo9NrweFqXg+ajO
r4bXZIwGNhsUZG3h4KNxqy3NfR7Osa3hMfNmW8cDAdSqYV/w7MvsjK+qzPq4ierUec77wZSdlmSn
hj5VrGSRM40wxhwae9hncaoBTD0iGFxAIW1zJWPFesigXTEqQKYmx362OrlXNL7MQSfpGtUaf6SY
QFCXrvEWlKOpkVZ9b8Wf3DiR9hJd5wx6m6nZ9ztCSbmjp8XPGCT+46DzR4eOScTL1NW3QYoalBtt
Bvlev6g4qYTXr7Gh5VLNpjXoHy6QO7He/jpIJlTKpUkCoHyAXAlLtY8DT3wxmXRfAzQmr/BPm2V3
7E/Cp5eNUhvKagar9dsxSuIqlJKVM33fCEV5BCh+17dJd1FgRJJtteNbMxjBGu3l28K+ihSw4Z2l
6SUk7kri4mm4KjwGdnglpB8HYiOmUX0P5T9UAyPZbrLpc3lrhuj1h6sSVmicwTxjaNm2PppZkTEQ
w8p4G3iJwJkxktn70IElzBgw9dK+w9d08ItQhtkclidq9ivkk7ePWIkXxi7jez9oZGf1B8kcC+SL
rmysLhOmjEgcs+kXz+j9FUOOG0WAemx+PfU77EJmR5x1OSPxbq6eNQvpC4GQe950enfxIniGm2z0
wTYqmWzyZXGF6IsAd9C5B89r2KSJbhm3winRLDDVvYZnUKI74E/84DR7Y9XZM86PQcX4SU+wJbmv
yhdbTnPagzjQ6QREqDXp5RM8Pvj+d66H7bi2ScZ1mk4FOLWs/Dd56YVd+QkU137UjfvR28IRBCM1
cf98W9Re/BMiCbwSsYXOoZZ0414sQY6M1whz/MKR81OUwtmxM+qMNhNJ3m06eQ0kJT/ognOZEr1M
GonSFsczZp+GCvE3bo0qv8QYTF6RYD/WqxZ9fYAsr1xevJw1ADMvapFfdt6GmpaY3eZcffkN+Cad
fKcoiDywtlY0I6sR+6fGkzkP1YqZpMfCvICqxKpif68u9OY5zHne4+VmnsrJdWOl7JCXMMl3/de2
sVnn7LVwJ5ksPOCw84uZLqHO7Xp4bYzuqvsdpGx3TVvduKWQNWFs1kRtNQ1h6hG5+ETJR/qhdCVd
8rvxNhlALmhBPRVh4OS+xSrmiG0a+KLz/Ht0XUbQrRLa0tt+vJ1rf/F6Lv8ymDDNENVgt/WX3Icn
+G5Vse+d5kmrQajxPdfTfpTgcHGeZWxiXov73DRxfOl8vc2E2/C+B6/lt5jx+psGxWgeeKfZxu7i
WEUmwCnE3pBqFaSdVIaXq5XmJu7C0DyKtYM60tBsXbePalHk6FqdhAdBM9PGUHvsu+0xa7FKrXd/
0mb3RM3V0LxPbveRYYsdXfYY9Po6SsDnXzcbXUEOkuPi61SdQL1WcBckkeBDys1fyxH3GfQM+gIC
9bqCND9ST5YW5RaKhps8SsZgdsSCn4aKntqyNvErxCg8PxsX0h9fJs9qYUD7EKe5oRAI0PGEAAwI
pG7zHJtYLhNQ0dVbfqT0Wk/FqozC68LJ/8VkAX+/tRon4ujlFH9cVAzhXDHvuhiLFygo5gVPiDyD
LVim5EuzGG0sKDaYVPBI8NR0YZ0pM3FnaUUFukd8rixtdgqfQBEocqG4IzG5GM3aQ+XFXn4xqdU5
fNEonMKFrL2lc2C18b9yOITdOP2Omr+A3wWpAbApoz848h1Yg92p59AOiZ9ddgyHjYkE9LUGya63
R+wokDR1evA6eF9gZxoIHi5XfdjVDqNJPF6ebbNF3cahAN3fxFoHnLs/EE/HHucjA2hHpXxYnWY/
p1EL1QpmoDMV6KHUv1jnFShfnXamM0DGiwILR0blC35P7nVivDtB/xkQqM1+yp1DqqM4mUtGdh1r
GLlaMH0+fAymYUa++xvqwzTcxD1dg/fe8fm384Y2U8fXnlEum4DQ63RJDrJ7naMmIlQYtTS/mgZ9
kSSwpBisLSpf3ORw1HFkOxKny40wKbzeBKZ0iEKHmQTbMtBPz2nzX9xtHgINwdqLqMS23bRUWnnC
HFxIfnZuvGHwMYvW/Be2Ef3RZZqh4Ny22OJEtfkgSVGdKLO22Z60J9lRmQGyP//quMWxi6R00N+e
GIBhILCSPhDlawZP4TkqnTyuFBPf2xHccP89aUSX4BIQQon701a9Wzal/w2uMkN9EKDSSvreu2OV
zNvWCKrSF/wB8sdo7VmykFc1U+hVHFNcjqcBDavuuUgC7uYHG/XTi3+xWDf0XEY5Te2HreLKVcT5
6Budlr3g7n9n2Qje00GFtDXqBq9Jvu4ciknzUEWzhy1f1w3eDrpOfQtg5HwoyLwbmqjCbseXEEfF
Jm6V5LEv25NT2PCUrXh7jp1Fj4MZQy/zMhTXjdu0tmu74z8IQe3ZldOzS+8xfI8Vv5jmL8iR8ls1
3NbhOVDDwlNRz2DxPj0HXTexUvsNTVIhdNFuB59KSgxLpCs90LMGxuNvI6ms/DvShiruzwGpmR3y
W+H2g3BnFxd995sBw2oFtTDcnNArA26KKAkVaP+qJ6SiQeTp4H02QqFOYydN4pF6CVfNLfIGP1nn
0XXUWOQz3BTIh3WS0S1OJ+d1Q6wKJAojj5CTxHWgBin00NskP1yQ/gHouPC9OJSxPjNQL4iPCkfD
tHNAlKO6JwywFqrLX47UACsmBAwy6kjtFhOUGZ/K3VbWwHdLfSSg1MSdzYARRyCu8LfRpyRu+h9J
57XkqLIF0S9ShLx5xYMAAfJ6UUhqee/N189KJuaee+aM6UZQVO2dO824Idnth8EN79kd3WTRmSI9
1ScUYI3rCkBdUgSra6AVK5gGbk7y57wYErjkKc0aAemXZtRtacsHhCJ87O+dPoFFrAaByCR9WFXm
cWy3WKXzFkvnBrmPe4pyDIjaNMOhCxIC/BG/vGwJCPMlSXYzOwyoAr4GJnbDF+XCBxtP+MdMhYiO
L5loTg4ZTDnbm2EiZF2CpnMcP3s/W8o0Vpti4rlK5lGylxnHDI3eFpCmNt7/3uPyS73ZJZedee1j
AZTfg6qB5+TP5SJcBk0YoeUC1aYxpAZhM3YfWJWMg3hPFETY7A7DYGrevSc32ZwZ9jgBIlL8VMsE
DIkfXC2MLKjSlDAcoXwzSqGHTT/DxsBWHjaZfk0NYuCHGKBIZwfaO2MngZkJGRVqIPRIpy+Sl9i1
HCoLdzyO+zyw/1Y4Qmd5Uu0+RwofMrej/wRY80D2BBkVTDu82MOQF2oMjvuz2WVdpDAeSmQNJL4G
aGwhF4ZhkcMyu5hQC7W+SU9/A0seXAGLdVLHwC3di3uLNsGpf1gWktXObcYV1Blei/g24ZLk3Jl/
90Bitevw4KK3IzoQIToRgsNp/AbSvwPn4+nv/ZJPouSeggOMguBHXP1d2Iyqabtm1CNc4GCkDtJf
wjs6Bx4fFbz1bB2Xg+tAwDZeLPi91wyM8KfxEzKYYI1UaPjNaZ/QbjV07T4DhKlJ2A6JyUumODWf
r5Si3gZETbEJAmdHCOPG/MNjCrg9TYdVyS3oprAM78wtEHfzYXjBh/8zR3GHgAb+HrbG4gkjyyNm
zScNCBWux2+seYe3DrMNdE87+qGT65HgYjw5TZtOIblBTGGv0LtNs4ID0af/iqDrprQ6vD1nVvEa
kuwrhYJ7Mf80riFK07y3CycM74xp/G2/52++wyY9dspYMCr79Gaeglf89RXMV/dwdIBWA3P34Z6J
ZLiZ5IjPLojYkFqveEZk6k3ZuriWiE6NQBmUfSe3ySiMY2uLhHyLWrBDH4enEAYmp355qMRxPBFs
7TEXlybvaksRe3Ob7U+MZNM5d9Czs8Wt4bsz6sIz5UtvPL6wWqZ0odTV7Ho7+945OnBWtfvS5zE2
S5rZVitu0sBkBNfHY+deMLlHJyTNO6xSh7WqJd8PKNLzArOm1gUN+t+mj7ENEq2DW6OKSZ4e5jQk
aff33QvD2HGVs2F+WMKv39h8t33nFd1SqP5PoGjk0n8V+PGHqFVwD28eHoXu/ADWVDBu+KSuuQtv
nHxASGCj4qSy2uExx1MoJTWfJwFbxt+KM11wXmMlMJTezLPwF8C24Mjdm8ZKjEGcxmqX18z0ZzzG
N6c6ueBApSuug366u6q1nr/efK0S2e9Xu73pN/5wouk3bfIXoxYv0gYXpz5q30hpkEj0YTL4oHeg
NixjxoNrR6tox29vXJjTGgjrHMJi4C9tZo2LUehVEvIrkay2vzKmmNrw1BNohwhBf0mZXMV6Vs3S
2cmwOVTcVPTDj8Xsc6CJBcrA+8NYbR1u2Nq5LPuzYIUzy7qz5ojpw2TGALAIQxy2HS84ZAC16jxJ
/AG4Fwzb7RXPw7n0vx7/hc1Wu7Q8WzV0h9qjQrzBYlXi8tGqL9a94TEsL7S9VdyC+kO2+jvekWMm
XWzYD/Ph7p2AyBZFUjeNGpnp9s5rOrxYjH9gVQ7aA+1cBFIwIeHFzbPVzStjDfQIzBCyjwE4XmA4
ANAI0EXR52qPJguhFsMbqftL/M2xiiLgPtub73ElrgP937zFkEAqZlzZcuMIQYcXm+PyoO6SqhLd
Usep9V0zKYSPfDmc8tkD6NLkyqv4BR+4P4dJwRmAHiXe6n37c9Fy5vOroDqCDALwWYbV4MDOO4ZZ
4ODvxFR6UoNpUA+qgDz8gUL3/UVpd7e/ILBncK4fScIKzK11IrhRuHIQAI7hAyPwFkWqMix+/rwj
FPMcyJx5P8lHfykWvqBZtC3n5ZQhUDM5mosMtjhILvQcbOyXmGgClNDJVCJVPKTXLDmuEtv0PPJj
PMvEXkn7Y5paXZNlwbCLl/6vMkY/DwfZa1cMj+NgxwarvdQCXb7bzFCxEGi3mfxx2kIWwV7BDt8O
Vi7YoHOsabijuwxE65ANxJPScM1xyCtOeazEY5lfBN3akOvwumoMN30f1e/HAORi5JBCVIe3Vcsu
wL4uU6G/Mj7x4mPXYe2f2saiEq39qfN0qDbBFgh9l2cABLuOsZDPe6P/gOHDlofchPbPZZjahOsL
DJ8pmEgrQllWZbQ5JIRtwMXcKhMnbPACnAM4TopGd8bi5fgOG7SQUxUdAZvdxYy7nsky5awYM45O
PZtGkVEJk3AvMGhhaHGpjio+bmvwWOFkiMaGMxAP+woxniE4Y3hNvdnvR79AJzmuuNg4UiVjIuDj
EWYMSc8C2VsIfjFc5RgwmPk4zWjj0+2SXyOehhUJwH/ayiTVZ5+zOBn4Xrw7beADCQ+Mb2F0ZmhW
0MgyzXF9KTQ3puEY2BrwfdiXrTF1Bl4HVCNZBgvOmDMk/1gd5834HS6hizbCtAMM5ceIHIjFI6LJ
6RfZOzYMrhHzY8656uLbx2TWyvkK3dMS7C55c6DlIKLq4RXFIydW92itVpxyEZNMG+McZ8chHxUs
DreuTqyyR9Z8GGLWrenSobMGqWc+xSTeLlp2Htp1wOh37XCArgbczL90RfVMvZazGVoWvIVo10fS
TlnQgYYV16DUcqywl647nhlg4U0VN56Zwd7p3li0LnEZxouXi9bFkPWSkRgBnhIOHRq1GEYerIa3
Uc/+0y2aNhTDH/xE4QYH5tl8Y+9h6uKxASrr/LT6to37mjFkB2GQgl4QCScS4ChbNMhtYGNauNBp
TazBmfDhfNIShL6BOsQf62VXxinivaJRdXedY3CcMMM2s+Rh2m5PgxSmrf2mX8sMm2q7mfsSeKsu
WVobh41Qq0eyMh4T3k1pIT3MToMrVlGoCu0haoWEihomsktzzJbwMVneW15dwRklk864hnt+nWc+
g11VMmdq0QiAWm2tlUrHPypNLkRJIdohYXfrtjF1KPGjyCiD6RKTrmXDRNi+5MMzBqrMdQ8UtkWz
XiXj6gFUcsNOvUJzzsoLXxgl0H25LWQWNCvZbdAIMKMYz3SaId1i9J7uXE4yNqC9w6UIVv6iKtlb
dBusesMI7O7jY5jrkbx1IBOkvIEBTq+6+jNny83tgtwqyVK9vowwNa/paSQymcPkaG9MXEkITNzb
yGS7LaTzDFCyHFBh34rYOJyeJl0cN/z4+dqVy2Yjb8p7H6vC6ofbyu5/6k1vsE/gXr0IJNrGPwKH
sZKBmaX5YtW92i3vxPZ3M59F85tucKyIwKGUXwQT9jPaYdoMF6zpEmyN9T9cFmzD1jXooFoTFyxy
MJVjTKh4lN4TY7Do1L0wet0z3DrCZlnKX+fkkMfS2zJGu0a/OXJXFBhB5trAGd3N3jD7b4vFD+bh
jvvsxWj3Uho3aHX0voZNJu4+JZ+3p/lcGT7dz8kSaI2GpoT4wzPmezGh1OCS8DlGj06vNIQWALcT
4fOSvZCvQ6F5M7try6QUB6fL9TFlGIDQB59hzBurdOMgoGpI2DO5rYE075BIcGQ2AsxGgJPZydmD
pSA7sYEDGjL95CZB/zgxMmX0RGUaHf3EYMLKgIlxH3xTNFPInVCXTzoX3iN2RJg79vBo+sCCypzJ
neUfbe34C8BpOxwul3xis87pKcf9tQ2AlYwpcm2bW23KODVqwhbrOJruE/ChoqBDJGL4Hb1Hl4Hi
shYuwt6jdbJVZUH+0Fpl+RozyDVkEmo7z1trHInMb+/tH52gX3cuAa7DfFQ7MdToGjOs5UjgRlwH
KmJ6UJH+2pxa7cDEVunCy6KaSc9pPMRajd6+7jQd/tJ4Y9TnN9PkDClDpjSslNOwZcwjGpQyXl7u
0O1pv7f5Ay+bjGrHuc5KDhw4jSl9hv2h/ub/f0Dt+HaH+OhDrtwntN8le+PFs27QFShiIWKk+U9c
ov0KLumgLUs7IMl+C5sgR8XEXR3++8AyuLjdoL/DKCx24bFvzA6MAR8WuljnE5/tXZPwn+UcoSZ2
ooLSlq1OtgxD4lDV59MP619lp5CWHT6GisZQ6M0T39ZriArR5vM0ja8V7maYthA5WWN/L4bnv0+8
84DScd7CMIYt5ETru4tSDBaHjaT1xyGR3duNsfLHW0ldnlcU8bJDicnzVGvEfg6sjIMGx9yKhg7g
RdZ+Mg/jpOL/oHRx/rEnIhCf3z39jqxEaYu9c9vydjqWcB/BQ7KWQO2RNDAvwWEGsfQ5BnEmOkWr
3Mhm53J0Iv0hzy9t891Wej+u7ZS2uA0Hj9NNVQP+nEa1w2pz/W1UF6HG4uExdPUpevlZxuGSb7ow
P1il+772DlTpDNJ5/aXroGBeJNwwUXrZAXB8a/VK4BSH4bq/teffgSwLkDX0+ApslLBVmiSeZNAJ
ROeGgOxBQDH5HUhESvUoQm+hXHb9jZXBD+/sOnDHsCNgHA/xFoaQzgb2oinSPEIf2i1K7nrSIpGq
aWWiCECwnzJNpv5OljsUbiYUlsDs6hmE2BAaN0p9FeAb59jn8uEDkasAoeTASoIx7swxDYingZId
IDlgGBS+oORf/OfgmL1CkVkrUDl9DCP9TXIkCluUtAYD6ebK2XprinNxaHR2id0KifAO34zhDfqP
MpPpr737Q17kX2P9rSoT+E5n3244W/6Z/zacIYcu7F/+v8dfhtPic9gRosHxMsnn8UzjXToNn+/Y
8ZMQkO3g1YGuMJR5muO1yQmMnZSdFBhQ8GDZ/ewTxZqS5CHrmMOhJLwP9+Gunm2KUiS3g6EQO0GN
gf2yZRA+5S29DepGcne4tc2csJTsOcU/kM+HCwB2MnWeqE/HARREogyMBVx39tWqg90MQ4yT27Xt
Yd0assv08U8WQEI3CZsKTC3DxlenHsclSgpK8DB3TjbotMS22zkn5AfskS4piWapTaDGCbMJUSHW
KZQ8qBq4KOBhxr6qxwh5yJhjCAZo3SONOk8pymOATgNVBci/U/qUfX7H1P6Iq/CfmyGu8QCDOiAR
BWGODn4x4PyNe9ny0n54uFJmVPV/F6/YBfQDDvcUFb9HxK5qxeQXsO1na8eTVvinuGIu5Jibl3Dr
OSO8hf6tGjjLlhnp3SdjPDRo/yhdUIwEvFy8AOo419wMeEzQ4ZjnGxxMETIrrgiSz3Jxaheo0MhS
JjccgC+jlP3AyrTdmCmCbY4BMdUq86NKCeeZ6df9W/XLbDaU1NgH3ADY5ekDr9KMgzERSKFstz2x
sQgwC3gKScJEbBgmFzvB+LITuqEhoDLjJCWpKiBLxKHL4aKlwqJqgYInBdUbwnr+6jIQYYL1w0Fv
2tE6YJ9Xuoc9diG7snJ1pjNP5qD9T3wHPKHfYH+etOC1KuITrGMHPtim8F0dAEcwp+tSxAfwmzkh
PhbHDywq5wvo/oaMzrwtFn1HejG6QixM2BccdhV4OhCzMHWeTKqM2RIFdTIZZUiiEFYmKDyz/ypw
UcwIdNlGrfiMnIQrKXTQv0Db7VEWc4CLDvQxYH0YPnwyqIh8O3atjIYoy36o4Zopn2Ge3wI1SkS8
hgDwps3EUOHn4xjBoW2H3DCc91n84tIF7NEmbR0rhQ6IxhkvZydpmJ9MhTYzPt7Vi+GSjbYkzLYS
sKpC9LlsVEt64APMQbZGVjwFBQVCPiYsOuMPLNoZ57KdEJx35Dlh9QPRcKmVtZ9ACyOpz1ggWuOy
lEpFNc3GLdgh7/DseHZ1ZvFYKPM4NIPA5BzCSI38GwNk8IteIpC0eBwuFhy1J3KKAQ7cjs+DdeZX
Ev1E5uI+TSaacYhdTVCxM4FB9oWCBT3JAciydKRzoAILGenV27mwk0dobKRBnfxY9HkY+wTiGnUV
+0OH6FjONIGUZavfRfyBKJr1EI1I1+G8h6RW48c7GEVP+xR+kYS94Ehz3HR8dTX5E2H0a4ehHO9C
vVcUXqOIFYmkLT/gSiLnRtcBGIpn3qlZUI30pR/G34stRvWrR1P+sKiQYWSTgArJD9K9lBZQdNN2
m1oVjhw4hvpVTmmeLkMxLxDlns1F67yO45A+HbAOJL7IuuZE5Yl6hYvYhB5Ua9OZs6ED73D6ciyo
qaDXSbKqtfQz34E5fAZ0jGBkvzyKZuiIOidhdL9R3WX5ze9AtnwD99FDKtSUN4ZEbLWChZxQx5DQ
WLosFOonaumYu8LehZGMOi7ytTCWsNgl1JymIwuTIuRwPEjh6DS7sOzh/EM3pgb3eAbRz+KPpxfX
U8UN9Qa0D9ym6Jix53EF8B4lCxlFadtbrVYIIMDcPRRinrXSFziMFCl8Q733xZvwEqJiYR8oQolk
DdmQDql10C1A5Ub1KBrdhIBeqoesgFNNNLLA8Q/8aA/aX3PXYynw2xCGcR6AXMzPUOxxbpiqs0Be
xJ5O//Q0JJMskbsLFzScUy5kD3bxtQtzmWktI6wjAVjIjvlGfiQ7tvbUPrMcdu4ZPTYWY2Jjqg9D
mcmF6M2uxHQCEALFUashE2bkT+eyXFythMQufd1FGG57dAWcDZleFh0ceYGDS7a3zDocXZNcvdOG
p+7h46oqDaljyqVzG6zB017HX26WBhQt7jof7WEN8FVM//4KlM8oPJgXsC4xJUBPC6eROFZI0uv+
jd2x1ymb5KryxrBV9RLeBZ0VQm96KiJobqKlHC8yw7XH6pLwxKD8uAMLpRLTpxaPkr89EBvdWaUF
5y+HR9I/BiXc1KjT+0DPnStIjA0BYySED6OaxfNEyKDAUw5DReYtWG8Zi1ZLGzZaAqqLcCC0IbHC
Yi2hkbCsrvq6NiaYHIFKHIZjFL3bmvtwSwgn9lh68zkl/9U8Bh1qyz0aKAcXf9FAtdFrJ4I2TTXI
h82aFvvVOhbLXye/QtEvzjUV+5K9L82pGYxdeAMJLvMqw0MHzjlVLoF4II0KH5MYAN0SZRciXNiX
o7I9l51Wj5cWPfE2/XlkmsDFVRCWPBvPfsstpJjjOHSppFw4cv4kBYcUw/HRLzq8gFjkWh/aiD6g
9Mc+xBRxPzsGd9IMBoo/cCF9FfHlnO7iQEFFgKHHQ8sLfkYoRtdkfDw1wkUyDWlxwZ1uRnfQ4sXC
5sFG60F0Qh3/a9BHqx0JKJBKRbqA/pTuma86fgW8SOLvfhwrmvTYKVxxrhacDH6PzjTONxA4g0Jd
2SdVM1Uwi61Z5/YAHvLdJWqdh8qJZHB0CWOUmoUmwunBqQKHyceNMUeiHRghLwOlKQ4sydhm5SJV
is/+jLZkteoG8Zi3gxdliItJbOtsSjKjB9SNEJ0DV69L5203AzpyXlqIpnQHHBAN3kaukl/lF3WS
qacQ6+KTgkYuKuQqftIqjH1NZZUEyYPgHGYxcuFDSp6fucuYgYbV0U9m+G8Lug++LABJY0hTFFYv
6scvdotfBt+ENr4oKFsRbwmYLTfh5TBb0bbIuC+ic8xoi4ADXCDW3YCGemzHsKX5NJ2IoxC9DeAn
dwVLNJbE03ET2P1AcUtm3jgvUfow3cH9sAEudoq+jO5XF8Ybl/TT/zaNX/80uaTXziMau9whQD2r
1sYPo2QANUo7hGd6F9or8kTear0eFU8Ot3P1TjwqRtN3FDpjnfLcUXxbrZoN9o1VIXdfaaPSUBCl
GKu+EBoDlxrqOHm1xqENoG0q7PLF7ZDpLMxzRicLONvxdiT9DtPvU/sGnUmVMmASPA1xh6DMMipZ
Mu2+ZDsPE1uYePoTF4GTPqeqTjpW997EQDFs9Emi4tIolPc94CFzgYX1xS+uWmzdZfeu7O5NqJxx
JG8HZtApTSxINnIUlFqwh+GrA2Vrox+srQaHcg6WayB8BtvlSIlQwSGjkZatxoE3mX/RR+kQigYN
/kKqA9TCUtgSsCbXmcGN8/ptFt0iszS9QvAVmG5ZKkZgk/ELTdxmONpQ5Fg/hgIvNOl3G8k9f/mJ
7P5D0XojQpHzotcUKWr6d+RAJi+6vQdbQtGPgHr0sqgHCmx6EEzwRBnBfe44E4sjnVdXX7Q+KU4k
YqLCUTUhGj3FL43UnfVfRrLchMtfosSZRNguOxjSkAkuxz58SzhrS76qAoRRmv+UbfSmQR3NKcM5
Di5lCKs8mFJAs2DY66muRP7mXJWi8oE+sMb5jzVnh+h0HNXtP07C3DJ9T1oWAJIexMO5YxkiRf5b
BHLYVYx2PrSxHOLthzXicFDNwyzRkZaOzzIacUJgSkuYOCQSel2rzcwVt5LRZMSuhZFc74znAccw
jgVMJSSEPDOXKHlzpGxSl+eoFO33sBixgbTsh8HYx6B7+q8EVdiL2SIQcfnQ8I45DuFKBEgaw1l/
ZutdXyR1NsQyKFpMJr3OD15f7RfDBigiU4L+GIQxpmFizEQ1TPBsxVW3pHShshfbBSzOhhc2ayr/
MCFcGfENezZ7CRvPJy3+LVoEaauu6FHbEWna/QzJkjRU5J4jLkhTKPKXqNrZDSC6PNpNkOGNhZCe
jwwnnqK6xjaj4pDt+DbkcKf1uZrcOlbK1x4BPrhHPCxl7Xex6cXX7t1ZimrEOCF4Gj+eGj8zWxJF
8jMi5M+DQ2R7pgX+NmijOQmKlONUOgH8nKKLXUT7GeA47un+TgasmiJoxs3/TI13nQUnsJJxg0+5
ioXAhtVD777JsRftgZSunRFC0fPwYKJSi+pQOKRWZdAUPQgFAAS+3nDwxKvvQQ2Lm27ASOnbrYaY
aJfDcoivZFya7cC81MMyK2hTCbJ686r7wKRHhQeL9MgWNwdaYvfv1bmhV7fHotJ0nmoJJ3wQZ9qA
xdNJ8mONla0a+Wni3MpXI962akoX7A9rUcJG3ZsrahTZS4Ev3uCe4wyAOlf3UYLgklPHblxWPlqG
Ner0Xo9EUyYXZGAjh8vf+ZujKlPVxilxOgBQDduV8bbK8d52QkdJ+SfX7E/eNVMQcZTpFWYPQ3ws
cTcG6DWn44M+/69oWlnWq1Hx7KxM34iBDX9Bi4Mv++hqjyY8g3OaFlF9JmXWssfimLrATusjaBNg
C347mbvQyIbZdB7lDfuze3euTNaVxMgcG3E20qcA9449bJoXu1neQDACPhhGCbb2BS52ySV6gm8y
7QIHkd54WId3ezRNj7NygJ8+OvSKUYz/l/a83ng4MgeJrsJtkJEOjWsYLpfISaW/w2cz73QkHORk
pD0dukveAj6JnyRQpLlL5LGWfkYRRjYk1mAIm1sEMTVqmvE0jQM1VhGIWwSvMkCzCF6b9ic6WtU5
qOrb2FDhiGMFqvX2xfgqU4LNusfuhcoEIISjyX5bBjWpXn6VkSBPYEuvNtRdoDqhL9GtjVyDquOB
HAJHDyEB6JooNOX39Wg3tHcCO9J4SEKkGlT52w+vCa6K5aSFxITGm/SbklHsKIUY7gkYWhMsuggz
55DzLPokIHLygdiBDLwtaKmQuYeaLsqTkbNTkcFIiO/4eS7+M+60Z6h/w04J/APgigPdO7TLXdis
XwjBJZcsr85z9HTwazjaV+sN3V6s4reDzuDO6wDbVNy2Ql/prxCLzfIf0cdwXO9Wg/gUtkjdPZIu
3Tdr5ec2cg6G5L3X3jeEUulhRleyX3B9+iIFauraBEy0bmalj2Um+W0xjwhFBMRmihwxGwWBJORl
4oyBm45klDVaUBPbCvJseOQPiNcNt4VPxLWnmwPrjIESREj33GEcugZhIhHCPPYZG5qL0I6LYRHO
4BcMHw+ID+oAPCdWWE+DX2B9R2/69p8+N3IKyCUN5w3ov7mg5mtKfxxDZqVsx2acek/V+oNENV6K
CqU/NP8bL5JUeKjx0nKgAd2UOZqkVBfoA8F7dvMrKkJvPbBfZkLvuAw4fNya57pxnx3+Lr3WCCxK
h19zML+bjeGV1Kor+0eLr/UEDPgGRQ3s6umR94ozt8EfZvtwakONpaZUCfnJsbEExTap1FWfqYdR
J6X9FkZh0awBp6t5pfzlid1DtVbDJbuaNLzcJyKHIpEkmcNqlFTExJBxdX7q9At2HeBdWttOBaWb
KfAbzwWEY7wOKW8vP15eE8lKgS1mbz4ffKt8y9Og4wXHxbizs3JlSQ2ZMyyjBMIbzLpA+b7VtcH/
VD5Jlr8JH84LvWQVczTAGoJEWMHtF8HIzeDm74hILmFygRcs9wq3KKbCQPy+gY80VRAGFccYtLfi
kJ8MtWB5JHy5FAppv9vgDlD+8rS+cvvEchGLTj6AABgYeph3roN6sV2enD21MdW4gBTol3DucVVv
OqHNi42eCWrw5bHUXfwrINWUb1QT+0GVwnJQTwtd7Y2KlnrxER7UY7ewiiJOO34lvCS3RG5WumU/
PBZBjOrcKA0lsNCHJ/KCPPN2tIPeHR/U4q7OSt8pL7pkUaHTvknhx0KIZFGhLofjE50pK8/9on+f
X8YyvRPWpmOpGhQWu6TEYHwLxWftNbn6Y1aEzx0zT26uKg4u1u/ZNV57c0asP+uGSRDlJuMzCi/W
kN2rDZ/u231H2Om0cb2a3M1nht0MongpG99Q2i90Y3Wz5czvE02ND1hjMTHuIPolyv2HK2FhdmmD
VnHyd5AHhTUUrqiItTmxYlqU90P0/fC1DxgaAj+4NGE1mz5MEP1toDGioscugyHqK/vsY9lu4Q/p
nPmvr4V7i71rT9sH+5o8MLx9M8iD889mOXsB9n/MZheuy5YttcQXL7mtCZ1G0SnT0mlfgEeRrM1n
iBwHE5i7D+RAg7MxX34tPIG8s7i5yM1QaE4ZQgENyc+delKGKOC9CgVH5P8KF/2C6vAKtFXSrvCu
wX32QESOdCaH8Iodktg5p7DqVhbb2dv80Y7cCSq72s3+gPA/+0I7oaaxZjyhJvj4MQNi8OrYz9WL
xoPamWakThVd6Mo98A2vi0yQdw6eb72XTEnr5iVZs5S5/Jf/nm29ksUtZxnJ2lxjpr1X5FcrAI4O
+M3NDGCsigooyknLeuPJUY2feSU0aOP00fJuHNogqeZnIbDtSyuFNABZKEu+RstfwUO/3pc7B8a3
PuQtOqgn73PFBwg9uOuOTESo9JoQKMfY8ZfXBK9YGB606WTb7TpfAC9OWoLX/w4k7wMoElF9H2nz
tdAnvSvslOaYWgikCbYNbMlEI9a39xxCcAUW8SHcwk4hfxWa8Gun2owumn6NyEGm6WoEZRlT6CBE
trWNUBKrECNAgPZLc2kN4ur0UkqFK5W5j5DgNA5iOGH+b14uYQu/sM940NbbJsEsvTRgsXhi3zFn
brxY4mcqSKQ3eYX32YORYIOa8fY0C112D23pGhaqWC45D8AInEJqKPEOIFUPLODOMadGkQFGjaL8
5hTYekBFBYYWGYoAdupxNyjoS5ibhW+iw4N93ECki18Z3eTza0D+uMH/ykHRc/ycHeM6Ru9F8z5g
r2AjwIGIchKsCu1vr8VkcYuJMp9d4KpSh9QZSeg+dXO1P/NNSBDePRiwlU22OPp32F8/Vm68ZssM
QHTEXompG6WqDmsggbX9Qbuq45E+DA7r/+2Km5l3sZhw54sIb0GCHW9gydTngKXkHrBdnKN91CTp
wJlPaPMQqOIZRvuLP8AHE6jxYuiys2/Gaw9LTusTPnqXhPko3ShJg9a1XxkCN35K0LlKczKfmCnD
5GtQ2mwFIZgURrUYZV7DVnVR4GIBJxFwM8+BpTTEQBreC7Qn59pngOTsU4Zz4u5VLQAJ7DF0skZy
P8H4q2HtqvAzdsi3yElsTp3qwVtHhPHCS1q30dRcs1Nyzc78KOTtQMNpONJflwAIqRzQonN+6jCQ
cUUuTtfdpHoXJEPvritR8w0LRyaMnPNCS+WLILraqVsbntN3H4XxEff9DS6i3WOKxV49b1pwpwOu
7+A5Obkj9qlKdr5LjtkuqWHpuKfH1+4f3IjX7JWcfVwbHXqH3tTlsFpdWbhTtzFaIyEafAnaw403
22eH5OFr/v15Ubnwe5wprBKHnfycFfn6FDfuBsKz0n9xpsfuTDdqck4Rn1OpHIDeL1zdg5Zq2751
n33Ap7maFUqfJr8MqOA3nOIA21QxiiWJb1A4UAxdkiZmVLqSMqaSFyAtPGnyCfkz/s7K5uFuNVdf
u8I4s/ee7ZLnUWBLWmcb/bKaSzTKZEDo6W0sH0ONM/2Zu+6h6GQWh3CueaC2K9RYYhWm52I1MG1l
FHvsN2Ksenmjm/707zTcDd0s2eF7jeWyschq6K12ItskRX/RkPva62LWw+Jf1dqDpiaXdiWe9hA+
Iw2yHyRfsKE1xw0AKPjESNdkDCj2Apa6VGses+xNl0a5y8BmifIbPxTE5Xxn2cC9SvjeHaMpbcaO
4oosPjJIWAYskqt9ABC6mw8q5SeNIrBnTehn+MLTS/ewzPBrOgGv8jhZOthv2du6sc5u4Ojqm6cp
j92sQGrluAfjyzhz5EUDA8SqsWf9rGnAIAuX/KNby+Z7JqKQB+i4KO3DrV1k7LQHHf5St2woPL6r
yXyhMjtp0MPewpc1PxPQC7R5ZYQ2TOZUUC4BQzBDNdWmeQLxyzqVEfaoBYiFT6cZluKCOa/RpSrQ
lcE2xJqk+sevo9l92E9HmIY4zFiust8A4GgLPkEtMIHPk320d5MkuVv4fV9qBjHqXBrIYkKVi7I1
oglG+Gi7EJxotuo+kC+NHkmMvRgH744mYCDs9c4LO++4r2BBpox3nzqW3gI/OhjohWgs9IFoJuIY
4dnsXOCf7pryGZ4L1cUC8PYBEqjFlKi/pEXrB8Tp0OGATBINRgAAXkiSgiPYYAgPA1I0qKsP3Pw1
hpWjDZtYTMk3ZRCmyuGXzr3J6Dm49tle/TImNqWMddgEqb3z5xZ79OngtqBFLN1iH8i7vaiYiz0m
q01W1GUIw7xAnG8RVPKv/teyN3Mkw3V/qAoGlsZiyRacyQbmai1uqKmvsK+tcic5Adsi01wWYu5z
AkL8tpIFexT9oJqkc+9KKMvwFRASCpNqRhOGh5edXmCXYcpVbXM7N/RRtErKWCyPwL5LwQZ/fnTd
0JffC0ADtkS+7fdK/1quk8f0LLhHlAIVPh4XCWX6NKR9ccmJ2fd5n+BZbLkYPuld3Q1v6D66RrXh
t39w7ixcXG/ZcN75Lq5h/d7EinVr8lpK643koEem36DqfHDAc2orMuq3iTQFpQYy3gNq7/2dBU5Z
Ks95BKHVUSkXfz2tX/AJqt1XcLdKKVgfHSItLBQicdKI2KSm1GQDrimiXFTWpOUCiYfb8OkgdN/E
EM1wN2zAtPjlFWPNrVHLFkn3JfDshDPhNrnTjOISt89rfIwVkrddTwGIOCajzoTBF6icikSxgaF9
g50dRJl10AFaCMNKWqROyR1j0F0KYId307982jw6hOvZ4Ak+u3b2cKODoLYkJcwD65wVnUPMs8k7
3pBh/hWyW40sQ9z/WPXm14EbwHQgthn1B1enaMUmrOX+jGlRbJKrsP0Ds+hNjU2blDu0GtToMTKO
siHGUQhQGvMFCv1X8KQzoZ5ZfAJ3HNYCoKWTAV8wHG7RaTaNbW+dSMSBDu2DtHja/YCLsMHiLm5X
rUv+D7lVQ5sU1zsvr5vA/1+wQYQEutco34ONTeJJv/9MPlycDe3UNTiInMcfWLbtL30WrQyRCvbL
W8LkuWCXrlGEfCF54izufDZ1mW0yMUnRwtEgjJqLxwAKYO9GV8xEyIDdJIbzmSe1y/g2YkW1gs8M
biSYL7bgdCZfGisDnwNQmW2P9FEUhbzQW8R78ayCGpFtgncnxHX/NFNPzkhJ/Qg2G0xr646Z1vAr
rzLnIeDYTqdQJNiWUwp0j7eJmXUdzJkJNp8XITRqCgbx3pE76FzYBZDQFSwUVNvuoY/AzsEhAnWO
9y6Z+yZcrtIVVi7DvjtP7E5z9QzP/qMJHAjF5OqLE/0zsZzQdjm8UT1NnXfC7eeOLYZvKwQL31kC
whdsnBC7+AHpDKP8EQBzy4SrCerCwDPm4Q4rETbxZScxMscpOSMNFSe5jZ4j1FgDipaxwQlPY9j/
qnlKTbyQ+C0KnuUyaUFXKQxeeCrezC1Vt/adn1sn9xrn/MXdudg1oAveLr7bZ8UzyXPX+tP2zmst
0cACZ1Q3aEZhaOsJ1RT+e2cvpciwf7bCPAqrr/VAB1fBdNSOY3mP8rSEk7DEiPSU4QJtJOITgV3o
XBueUMYW0DYI2A/+7CWrLStug0EiHlD1JZUPBQoQhKo9VX//rbOA61sGTvonEuX0759M2nd0lzTw
jEKcm6UOUSOqaVp3p/BTi3gxQUyJa+h7ivbp72fRpATFo0X0AvwveA0Ro5PChlL8OUP5RT+O2S/z
6ice3EhhFsgBNEA3/OWC/hRVv+k6hkVdrm5IkyhYFOwgTQyUacEQxuhLMjhg+AYawFnNbJL/zFsK
YlfpDEb31Y/+ghn+22z/FrA0ivStd7D0zoMNSQmZ9C5W5UNbK9D7YR38AiFbfE+GcZZnmwwWnmZ1
gpNUlI/eb/jrQ5aaOAynngylKHUZXRryEKbhyxnRTo/JsdMZRRHF/gaAYdO5R2yIFPhACNDdFoxK
QaSZl1ncEsgJaEQwxsLlAOv3rlc2AuZQHvNuvuMIDEsqp2XWA2ChygBAm76x8QGKcV5zCR7YV07o
apAr2YhlWVAlaZjgiayUPAOZKuQbru3SnAvAbdzB2+jFaGvC1QmsBOOl9xDu2utwD3OkHGoOnwAD
rDVdharM0zDL1C/xfcESoQ32qU79M0Fca+O5hkDScZpLzf2OWbT2jvEd7EI+0bOmW+g+7ajVOWys
Rucb1LnfLGl7GpUIqXQIL3feK1nVP5B1TUYMwaeTbazlRdP9xdtQXenkikE90UUU1CxK/gaI0OyH
U9edJhKrF/+ypVtV+UiGA3EViwat8zbezxqdbVxPG511fAkRG6Am0/KtulrA1bQY6AIu4XtVgBI1
wIWTmSPtm1zItzPJkl7WpkfsQWlUqZjvVTO9hTc0MdYA6gqZLZxov67ojcVAONrHOTFuvYViCHY0
rMbbz3flFve0bF8Pv+JRKVkXwhYmxcEZOq3Gok/kSg50PFYQ93zCByS0YQxh92f9CKMjuqQe0ND8
aWzYKWFtTfufqS2tElh1DViJZeaKA6arGqfCKMPvDs0Y9RzFCJN+kQRJf+ncuo35WwGpDu1n0UIA
IG4aZImMw9KcdSkLzAul4QqakSkOgJYz8SvuuX91ezAphNYgtTOueTYdT6rEvA6hg0PVnwOuWtJH
Y3uQzg8UlwvxjQUEQa2Oye5vCmDBbXfB+oJz06ymULsK3lFm5di7wF1947j7KzEinTNb8lDJwN7O
MaXm5IctiPtaqJDY+PfgZpHmA5XrTRS9xC5ljiLGCkWsdV5Yd8JMkSQP61lQG/2dGwEJ65kaiP2W
QMHWfEvr8mCjsy9D6ktGapg/AnFuJ4UMs/uP9yuZm8U/ms5rS3Fs2aJfxBggCRCv8gYhg0t4YWCF
FUIYAV/fM6hzbt9TXV2VSYK0tXfEimWknT10wQxIZxBQtMsteYwWwXMgw7ZD9tktAGhqu0gedL08
XsAKzFzhCiNuZ5c1q8E5A+H/mvCCPxY+GWhL+kkmBA/mnzy/dG8+oy2FpAFJdJ25/eRqVlPd6vQv
R6v3vzZK2nmBDdryTGIUucUGUHirjNXEePLF5YJxHPVEUnU3hJ8uTBrIlx1+v42xwsCDeAoJ3Spx
94hKuhjK2O6YkLa+4AVrKSrkWH9T2Lbtbd2GxdlbEns8AC+C2MwcaNRi7jPdZsxkZSorkxXwTuBD
N2nOcleo6LiieEAPACS5rSKtcZjjyHiMLT4FExMihfxtIzsO+Y0Mk3kpknlxgDzQmTKpForJ1k0O
lEtNxjuiXpCLQiwRdafc3nzE0XntK3/9x05K149DvcsROWOOvcgtZU33grUZEAgtK+c/NGL4gYa4
txocKRTzCwy4kZOgrrUT8hYwc8dtMMML9ktFJQaV2RvdGRwSTh/mD0DKnKbsknBb5MyGqYofws2y
x6RipVQxCCIkr8wMqFBuhK64eizWTzIy/4iBzYPvJZmOuUV0gUEtN/I3Goc1g9EMD9+FT82sjOIU
kYZZuWM5y7GXhdPDcOPJDJT36+cu78mn+/Tg6HHSMCL2AAnE0k8NbzRaZMgy31MHGLTJ8U/AFRyl
0lOznEGkYNds7TXHHQNzqWK4Gc2EDu3N3eHmMjzpUjIgdLNrH1R6gBz5jLA/d/gka5ajxY8VB8GR
bGco8YNB1xWmz9DEXoiylW3E5eL0IpmnYRGDHMRGHNqdJ0w9SMFgf0v69jAQqSGsrq3vUvkbU3lj
DyASR3RDmOj3bJq5A372Xfj9H1DvAph6gLF9jEMHw59tQim4Gy4GDEQZe56Dig0LUiTuQPg1mNxY
ajlhph0HFLTvHdKslnWeoOJghNgtmNE9ZxrwiNBNhB1GkcPF7LEcXY3a7Tt40DHRLyPsHOOi4hDc
/LL32S1BdWQA738xCt4vn1Rald1OKSqnHQQSPdzEUN47EirU2H7dR44nkdieTo1px2A8qfT4+u6c
Fv/J7k6dcrP2EzH6IETuFcCvvOa0xQAQRJoeYR/hha/hJnx1IBdRCoXakHKOem6PycYBSfdcoB+Z
u8tPfZ+ZPBRH72a94Ds4zfgdtNpMEPg5ylCNqD8zNWtueNidU3/BVwWY8hBL0LWfmLcM3pzvhjoX
pfCH8pSrf/0rPtb17dBTe6wKvP32xgLTFFDjb8nwIMccKE1uFiPgT4vVxgJ9p68P4tpmzfvaSwve
wBOh6QBaMk7AZKcIFNS4R6NbYzJl9Y7peUpV8VqX+K2wYpt0Q9G5Sf/MOK7yFqrVGS36xVTzwT91
8OoyBKPQfQPI2mAd+jiH1QXGgx3/sNVmSiKPxgVrPJUlD8yFgHlaTNtZb8A2gEPsNkcfxysleUDo
TzG8uyCRODhSruZQ2kaGw9C+FUBxM9jJtNpAldHrygqJu3gafkMg3rdFtemwOzgjsGhmkRHesLY4
CruQ4uXWwfyCkTo7jMvfuo4xnpXAxsz9ugZ7cgUSECFq7QI3iUTNpjRDf4l6hSUsA0xRpyNKmCP2
8SUKnc0bVgavwe6VkW8eIwH7s8zdJ7wMPfTifxFnMLh1DCkB1i4klUhPGPb7GeDJBbqQPtI4FpI1
9+/udIZPbi/3Tp1jKQWXLWxwvIh28hPJ6IwfDSegauI/hmUy10BrQxfQCBTkkuTRYqRsGktG6iH3
S+1ZZWnvIdTD13WT/cLkoldHs53lY+gFbbPJt0v4Ebd005ypuUFohHgY9+w2MWfsZfy3EPE0uhbV
feyYSqU6wdI3pw3xSZyH+QIFg8oL8NB+iDQKiIoOkeWV42wlw6wX2p3auo4YqfU/Vmd9GNHb4K02
YSynm1g2Mjfe0cVqIL9wYfC183tB42Z+wOfOmWreRFx+SSod85xuQJL92dwP7pXFs9pUTX7TCrQ1
vkJkL5zTJr4gutMet/H7wnKkidfTKx0DYORkFX4oPnkLArmp9iO74EmPdz0dA2xU8eilogMImUBo
PadiLnPE+wL/rBDJKd2zuBThFel/l62oJtD9JDZTuJrAhCPKwe7Rxdmv+QPWQfsGModheY6fBw3C
CcDK7ED8CcncMsxXpIQ08GjzHlADaW7MbxxO0lQfoNNmfvyRyOsQdsOsB/bpvZZ3Mvly8+agDajA
9BQuR8v+QGjUqVRq/3awH4PmwsB/atDjKO5WXNHaqvskWRQ2vl8Rfi4OdiiQEqogOPHBzltYE1aR
6qsHFQnUCeim3jHYBz3Nun/RGKozkGLVaPH0Yluzn3N0PsyjVxk3NAq1T+L8XMPaChtLBFhLHDG2
Fbicai/El4VTgL2dFJxP2ARAJsUCaPKVm695vn5hXWqo23I+VEJSyQVUuMRcSeFblG/ir2Gbmrp3
mrWW6o4XvsUCf96w/npx1wYq4YVeSRNktLGUovuWUWvnrwRoOw4oL5S/y8M+Zt3dKXkSBjvitObI
vvnKwagG94vz6be/ZrNfc7fBlZYzQJeM04WBiNFkuIFd8dfSg8eIORDfvoQUvj5l7z5twiGTycSu
7eiT80aITvcJkmmnSg7eo9+IOyk9KZRKeilA6IbRBaUxTqEwJqjw2a3smdkDha6QO8FXfoFef/kK
Bvp/Z84/58gYlgIWawMMov9WcBCljmSaShgwuPZ1osMC+JL2BJ/c/ZEjIP1JrUEjLq2izNqgjagO
PYNUG8Rvs3WwHTGid+a1vU9uRiyaSDn+QYcAGmHnclDmmCRyF8FPaRNA3B5L+EG8o4mt/2l4DWJR
zvNn4hkEfIK5KIUxHZbVS5HZ4+IH3ityJ+u4WalklWhmuREKhb9ynDmbnvRb9FDzu62jghEDaYNO
wwX+NdiyNQAG6J7QLyUcuegfGRo1jM/4xzKk5z4SjoihNw8m3QqNW0WPWfnXOyKrt3XKeg7qRaqo
pdBKL7YGfZTALVzzaenYxpE7vcDeEDx93TWT+ZkeVu5jfBPwBrAKTUogdBTfjXl9qAZt75TeIzJQ
vHKIDy/tPDPUnfTZIvldQWn413LLBrwWjnyx1LD4y2Xhj0sIUTy3mqMLAFQCX0MutM5eYX/nLR69
MT+LpgdI0nU5N/FpS8HFwD7xDPPqoYCMPNXk8il9HS3kDJm5/cXRL7w5xHc2dkWmTgC/oDQrFhiU
0eBgyhYsMld8z/YVuGpZWM1+u2N0xJiRO1ujVEd7DBOq4d79w2bvwSoFEZzxk9i6GAvsvZxaluH5
wbrNOiHPpgr7LCrmbFCE2I/P6QITgRgDg+EY3I35N8o+4bCdg2t8ICYeimqNHSLzs9X4e7LKdNf0
vtHZ5tuaYRU1Q50Oi2+KLvFnisVcXAGdTJ8dF6c4ZVogRialwTkGd8yjdKdpYN/3hn5O7u01PvIz
jkFrrHQp97dFETw3TD9LY48ZIYPoplUlvQVuqDAqlQsEGG2rd8zrG0dIZnkQ1adHBRdN41nbn/F1
3pvWbg/wj38QUcgjBD0xbXlqyNeIFrLt4VbBKYff1UPCsaCzE99m3iLkoEExJOI8EqY7TXbapp6/
2KNnREFPpY3dgncNxIabHiq9QV1SwzeQKS0fXXnLo3dBvoF71cN8pnfYz9dU4IX29G4u4FTeSdli
09k9Rh92lCYjS83k0zD6XOzkueoAoWTQuXadYI/DshAKNJ6qvxBbm4nzh3iNr7gxqf4XrEi0gL8/
wm56dGy8q59ZzX4EU4znX/YlTEFJEhcn+7uxggjFDNWO5i2L0O3RqWkfwjy8eO8HE2iiLy/2Nfhy
oHiPGPrNU7bIV8I31dKaf61yVC54QUHWGBzRd2yzB4j6NmHydjCbPOqgfoQXIqxpTIkydKnF8CEQ
kA3VpAwlqTsZIqFeSIDa+5i4XH0WZEBB7zUNDkIIzrf+uEj3ASco98nZR5cpQxH6HtO16QTUAdWp
SQ/U4ZkAv4S9O4BFbS8/+KYwRdPBupm8WTemALox7vl7Y9z+4PaEKTrMQdwKIPS80CCz+40ZaAh2
OZm8Y90GBscwilPpUvwIfcHShp7n9tdC+cYTBRyFNggBifjectpLgbh7cvQNMXnrDNJ6+lwB5WZZ
0rW3bxTgbPiEd7w9JgS8lbZ55yPB68cGhBCILT6+kVSEIHYudbBbhBR+zM8+D/dN8aXndDJMH7d0
9etp3x2gGMyHQPYyONDwC7LWz/UBsYkI48QskVbrqHF0w3v0lj9J6G8IIcNHmQXdWV3s8WwglXgx
aNNi7AVjxoQMYXCMgD4sjOqLWS04RaSfuHFeQM8k6Z5hKoNVtneEegqrtbMUnjC8muwCdECX6HX6
pTjMcru/Ux5GMsVlJUAtOSbK7sgahgoD/0ZCoYjbY0iWabsXwpBsT8G3gD+AgtNprFsK0+ZTViCR
riuxRoqgilBjk3c58MX1nZ0WVn/hWxdgoycSXTVecNK8nJJegn+iuWIWG54vnnvQ53rnoLSNrwRb
FZjSAE/M8YePLuhxQa+iV38R6MuXD01g/m1gcnVrep0Ad83ekyNYMRtr/miC+pT/k/wnJJ8GY38b
XqfM9N5ZM15TgLOYWyl3SUiOtAXCT4BDzTJgmhmM6ah/6CJhd4KxN0DHhXn5mXdDid7SZjB/zW0e
NWdfniVOdxRPCI9esuVJrxDxi+jPVe9ZZxK6GDMMwCMfytcfwLfDVsZpFVPQItzD4Nvf7LyhFK5i
QrFcBniC4opXe2d3OGSJnGJWq/jShOQH+weGfGhNIQE5wvsREqA8vELEbxEcKsCzSLF/yk9ACohD
APLkEv948pjmzOd1BmYdIVKCa8TtwQaMauonGTjDJ/v7WlELoQ4Rd4Ar8Vzw/kmbwsLiIJB5I4rP
VFQj1uQfVTPCOvZ3wfPgalK2cEGRACEam0lDosRrQW1oPNe0ngdgicVGqQ3IFWbJJ/EP4670pFs1
S1oZ2wzBQ4CkuNY4KB77IsdhA0036bBhfXlPmGYSWl17+qDJt/0kmE0o/ZbiTpCHHLHVmz65NiHv
TTQhTXPVwCQevpxAqLl3foEAn5PnUmzAMoMjGPGTRbHl9/Dpp7zBTxLzXSJuj0QfiChCybyr940P
kxrwnB6Whx0m3l/EBitESY1duvdzYWDrZPcQqT4PEhnn5fTg1jWx8aGYMeWuOtA3lJRgfz9XCeTo
XFtLlLNjbwgbr4kYyT26gOZCtHtbiq2GDgdI22Kd0KYL+Qc8AN75OV4IKCn7NjommHbdZPGbvMxB
k2muWVaWd94yNtxsmAzmtBJ7+zI8DWUZ/WxHQ28SSkrXAp2sBFRRu1FIkZMqHB5jta8NZYtSCG8b
37WnFGl07e1+6cRUenxw+EsokT21T6gEgVBCyVnFyrLOmviN4UnJVUHJMfkyFSHBi3QhpDyc6HcX
WJc1dXUbwJYDfuFfEPoYqyCMfa+uW6IIh2AFBwhQQ8k8aAHeVqGa9TinSC50gWUwJWZMULLnMfpr
YvF8Xx/6OZclaGGOQQHsdFAWrO/rxsng/zGk2xtf7Hrle1olx1BFCeqzTT5c/qaEgyx/U+xZo9+O
1Z6f+uedErdS0QHClL9o9pNOFlb5+K1hBjbc3/vndvgI+JF8/yOgQP/wEQw82HPrWcp8sjmi9z70
MTzn3zmgRtB6WXda8Y51nx2xYINE/4JYrw+PE3UPPOk6K6IyovcqDzq1kZ3hDMFakGSgxUj3Yckk
kMtWIAzmvRXib9JJgADegFqzVtfwAdghF+UBIRBjcgGNa24eAuHhyaRbwSQo6owe4EbUPa6SfMHs
4dllyTbReCcnziX+PEPNYBO7i3I2gnfH/GPDWBBHIAXCqdw/cJOWgbxKrFXITKI5OpFFKyyXCnIT
gWA2a5uzDz29w0oHo8Rmabw/cZxeTSqJIdLjmXwxDzyAhZ11/FsNaG2feEgETAI9MXlcnrWJu6Lm
N5NrG4TtwtrYvcz9V240Rnj8kTYqwv2KksJd9CuvyRXnur4zrM459R5i5/5tG60PDAvyGqBXx63g
TTiBIVwvtH0lEB/QYnpisHvlzqKEpF2BvQfZ6+B27R78dqi8tH3kpZvHqXo3OqMDfwWjKyNXCdNv
PEgHfL4II2/vDMuZjcgX5xJWsPmEoG92V5Dg5twCjzUOOR/+bEi2avSdwi5Me8CgNLEUsGwdYTmD
/iJXCEj4bQDEid4LC0vh2lwhTWGAjygi3Yh+jnQSs2thS4dHqhlofQjLrV03WMSAmJ0Yuolz6L+z
/XR7cMkG4UhvoBmTvtboU1EIHMcTRxkoxG15SL8WDfAxKf0XCqM3o3eJPFuNpAIq2EokAEyHoKUz
a6eW5Bmqndfu5ONILD/tnYI3Mh3/+W/mSMwU47PuzW/0M7vevNwpMIm5KXAu9uYbMhkTKUNFLTde
eL3xjQwEd6GYBCLgB9ieX3hMDJ6YNcBfjp444oclJ/nDz0YnHYdlRXGTfeLb38J7p1UJN4R4Vfc7
4N+uMjwDPv194jZTHdRIoGrwLPClz/siZVU2wDBsF8roE/+2iteHR0MgvYNbhccV9IauQfLKd1B6
L8aKgzumWjCEaWGvfHaAVsH9eYZKZKxFuM3dDzQdccAZQcJ6giPYbZi7GNJbdCXOw9iScGZzCObj
ckUAbajM7pB9MwUZwkeM7JUZQOrJVTMlAf7rWOeFyQu8u4Y+kgEHmkQ5Kglemy42HaupAu0RE2O+
eE82zqNqRgbMGTi3Y11rc7/SRm9kBmZz+E+Oe+hT2UCQ2GNOCetp4RTe5a/wElj1hcddFJQQC/+R
LDjVe/FgH1v8htYLuYhTImmLes6V9zPqLGvWykCbvP0yeY9uMDYG5aanWEVSbvazJlziMhEbPqwB
DMQyrSWoD1QZ4+l3nGtSj+4jLIj85+gxUJe6c/TeA33v3mq3DN6DIniki457DFTC6F8Yvi+m6hgX
CeTv17gpItqxYlzpNx+uYjzodKNSeg4cTG7AVy381xerIjiGD/TDbdpd4C5jCR2rYdF5CPSHSfgB
18jaGI5xlhAa+MekkjkZG5z9ENSb4jO4U8CLBTYUh7QHBtkVAIF5f9jdVkqBf2OkPz3gTkbhD4HO
Y/QV0Ve4CVNJyCMkg+ALhyycBvdPWCIF2Cu8PeigAfMHcFWFWHcz9ztDFFcC8XfNVso8ic7Hq2HX
PVhTHegzF9xmwHPZ4W7w/CAxMseKhZq+YoT3fxC3pN1QfB3ycg/JyJPsEIhSHCZMHEDKLVGiyZkq
MWjSGDAj+pLqWYfe8uIHL9Rw47M9zHF6F9LiYkDztGOb73nEkolH3mUqMmZxlMOcLxgwv3hhKYeR
AHuf76pNsyS3CLdXCjrFp5kRteJ0uvVHLd4n9hcrODsy1wPkI0iYt6RjzS/ytp+Gw6DjexlT8Xv4
OIlQ6eAWeb2lxmMtwzuAWYqxZozR/08AB5kuq7ip3GLb+5D2OaYLZGgzvdFkyagSh3UgY3dP/wmU
I9IwGGUvcZeHt8mHgLFRcvOx+x3vaq+R0PvJfV5qDuOYy8/UpY0vfZ9DkMNfmKhwfWdipQkUhaMO
aRl0dQ8IXnDYFpA/mVaxQabH7N6vJhdf7K3ArQDinHKAiR3+WG1TcBFQ2gO2LPiWy9su6GGvYomM
YYeIKUT5zFYLsxpJRgsKtZSVwv4R6YQo/CWcUewnaa6HSwakSz4NIGp7IlNAxfM+U+hcYtrmSW0M
U+uP0lf1eygrRIstyoYm4lrKPvyWNaReU5uRIwduO5PT+dTjjhDCMXgw+6SOwDWKqbf7pbU5QVsC
akBYtk8atH6i3V0nEHrZ7OEBLn6jWLlvmIoqPitBtlBch9CRRVg8MAcdsOZwCkAjecLT5EFDvZW4
i6dVTfgkApCDmnvi+qdzu2nJGOrKdT+N3bULs04lL5ox3gDO31ydazIihrXr7rM7TCk4cjKkflVM
6jDMLSBrnUZNR3D2RyYQ81u8GngJ5sYBiXHwsmUcz8wQdDnApG9wGgk9FXHnTH686upDJT747Uiz
ruvSbow7rOluJuJOeB4s83UHpu2Zp45Jtv0iII7pq1ogoH+HlFzv8IbZQsO8jb9Uby2sTqid0UXT
m8pRqgFXqyBWovoSZg8qSzOHBLJHey5PjHyVwLU1NvCEISVsTdIPr4B8VG4Ghyw6HsbSTJOY1GKO
Iv3F+gpU7JLf8zWnwjtkrJkwMMmTzjpPjoWt0EHDAGZkK3Rk2UQ/2B+nqN+QwjTQxyD2cTFGLtl3
KVJlG7RpQMV3FhAheYY4Vgh87Io8smIzbJGMAhX6CTT74w041MIiX+cR4QkBQ0LrIWRunPPQA584
lveT6XkCWdYE1geythouDvMAP4CT4pchNhe94JSIDTG8YBb5cI/HeU03J+/uiiaIf2esZmxsJLl3
gokTzdgE4OcPqpjs5y0f3yNRudE/YyMt21nNh4HqxVjHHCMHtbxNg4xf/J4RVgvrBfKahSfOJoUn
KmJUORfURN3U4S28rSgt+XE6/V1MTipGihChTG3K3Aibei1UvBe5XOIrsSPay4WrhEFzwwczHVcR
4lYxzJNwjPfymvArW8Bi2jTQpQIa8EJEJrltWJ/QRKnDKB2cGV+smoa4fB+H8R1oj0WxBfXFRZa4
51SI0wXy1iHYUYChI4CZiUESieYBO8kQy7y+MYbNabE7Ycpl6TDUVGByezksxwG5DkC7XJBd2hth
mGb2ecjgGbADfrzhw+WIvDDjr0xvUsBUqlzrnFbj4W6DMpOtVnbJD4jXBdxXVsjuHAwbPstlETLf
Gkt0yGkIuxQkAHNL9iHVv3v8mihZ2z+6HbhKfmtGf95GmdWbYY1Mv+93S/JtdfoQdGI52xxsjimj
AiYyKPsDuvX3n7o+TXpDcbft4CJBYE5tV6P9TJDRry/KV+Y2hroWG42SUvjubVSAFhdj7/QBl6m0
niI65Shj65UYAcmIfjCLY1EsSYluwe3UnAETzHyDv4BXoJE4J4rpnGdQjjYMKvwHZa9AwuQRcSqw
BzT9259UVRR7WtKk8ufo7aA/x7JURAOSnwBl+o7ljhrA5ca56MEgdb8U5bxG99kWYHAtFcIdVH9N
CxtqxraYdvwT2gmhG+V09I/pYUzFnm+rqRDbqxWKhpXmV/gyQl2nVGMHstuZ7hf40Np0/9Pj8L6t
SAOhicABZnq9ceKLE6IMrGSb+dnmyqc5O63VbSyUxCcxqYeAnd67bXEPpUh4ugrmHGIV490iUWDI
u5HXoJ9HQMhpgMQEOis70i+GcQQCDce1jNWQXYiXIJjeoXLmTItEY/MzLxFrMalBxBcYOgNIhlgI
rdEW+P4K6ymjjgAWaHrYEgHDMKAikb3w+Ytk3Z+ut1U4QosnQMP9t10uYLuQMUo5g8OBYFvbGev8
ASX95vcTBvojiFBCJD6IYeIL1T62rfQUPvP9lhGBUrJ9uiP+WuScW1ork+9eOD4kvgMhZCZNVmWI
KSXjn/ESIsXZwDppC07AqUG5tNsbg1ll42Lat9dr3kDDFOdGWE342lHyGDNKdkDEkQ+ripE/RdI+
BiG0SVzsch5z48SGYSpY+o1xM+W12r81zc+ceMWLCtvg5tJCA4Lc8IU590Hksq9/ZrdMaAho+257
/lzBDeboa257jWscSuNSMfZo9pgpQgDIo4sJ5ojQe4M/4JdzVRL0JBUBLHyaQHCjw+RuHLwRxgqA
qiuad7RYFQo/LX1gTFMHmvuEkRm1/sr+c6fsAFKBd2A1wh2CriVOfihjhZFcoRVI338d+J5fLBVG
98mD95IUAMWguXAROdlQXf1uMcw/Lnzp5OlB2HTCkvnMelQN3LPrGEoFFAb6Gk6UnJP6xxeDj8dc
om2rc0B0dCdQvcxkvc79Yvel9BCbgRd/qaachNDCgl6qMVlGf8ecbuE9C5OOPfeJzpEItJ9sBkMB
saonNSACfSHwjDRuHJsWwxroE2UK+PQccHj3TqWsvFAQUhOkkip4nkzxe1L+pLv1Z4OnP4X9Gezj
Hmcdw0b8hA/Qz4i5Yrjyxa1lKtaiU9Dgq7uaA5jzMOYBXD7asc0nYcQ+eQLHAVc++i+/YjjTcl59
0cqxF1zBSbhuAv/Bm70bf7XJJJblnmSiBZRUa8YNFFgZAIPDd6RnzCieLqApaK+jhtxkvN09SfA+
pAsoO6VYWuozgYG2vxDu1dsop6J6PAVA6yAO7CzAQvdCeEXXtTbsEK11dxoTWne0OENlyIVwu+5r
8loWzEAPmydGGSAuVATlMt+0djVwWcc4bNqBhgcRlhE6wRyHUWunU6gRfkbd2Aq66ZeC7+njB6HI
cJKEr8G9Hwxr7CM1ot2ffm5qDFDlaBTAQ//tz9WyQXVDAXwYDdo0Gtw+/lvipxYcoFhVWIpzDHnw
5MEGqG6hXi8RXV6aPGVOOcJZoVoYcTNaKXZ3xdYR4GRkkzZ+iY5xrG+L2eoADZO9SioXdEWi+oO0
A0D79vAXx82TuVeyR2UmbEOpljtwZ2gUeiZfYKPaE1QBNvCaCjNPxMiCxsI/DvT1jfNg+Z3PGK4I
T/1G2cge5GqxNpzOlmeboiAaUx0tL6PaaqTtQDWfsdKXcg1IzWHs+wt34p0j02VHRjniMIVcIaBg
6CLGAjCvcR9mqs9efDW7IYBsiTaXx5iJ/AEfAmjaLMvVC7JEg9HAvHDiCnPiJpv6c+xAYGWAiVkF
JGcx2rxjlMo2y+fbdm146HNU0zePoQGi54jhvYk/Jmc2o4C9KWaQDWs8NrvBuOHDGjQ3SLXcP8wq
3AbR8jqHc0EWHzzyy4BqVgTCUigPr+QClpQUKfRK9JV4Mj44AV+rLck29mKWcSRKi3hK95y/e4fP
CXjtyNzjMvWKiPqPOoBHi7gVqu8rcywxW7nC198Ppknix5HEVZDdbazo0tFPstgxW6HxGfRspeVs
KVAJSq3ill8yFRi86Ci8ckuEkbXIFsQQUgKSvmM/w12DuiJQwnpK1YJfGEFXepZ2sbAgm0BNGg4N
2ia92tfKiEa9wQlCgzPfnCibeiTkKIPrtDpSiYiX6d49rDY12RPWnkLu5rWGiB/hUyBm4yuoy+1J
M+hJbK/iSrC3NHChN4YXtPS80vLY2mR8+OxT4U2KNXpdY9dIhOiO4+PebaARB+qjfSTILX39ifkR
Thxxm3wBkCw2GMsb78jpM0BIsGShrPt4k4p2oKYhVX9fXSbz0HulHiIgZ8NclQ5QGWP1YVhnAgew
e3xSWpkAGCTr9YPUHhCMS+Od6pTdYmpgWWPUpSfAct575b/9EXsXjlE968kqmB9I0G5AcYEZfDCi
EM+BsBjJy4dwvBSEgUGBcr/ngzNHDUke6c+vwY/FHaYdjxbg4bAEiYGpzZAxMTMMUXYcBmfKkSZX
sU1BKZl8SopTgX0ZoCRBoh0c427X2OJixEMNC90iLDKsrlZzJp4OnGl9AMkrQlzTZdyKoEtocB3Q
8K5LlijeheKsvKV3XvIlupGIVCPaO0Z/LQ0PJZDVmTx8pNC9v7ffGuHdYkKAHxVowFXM3sBU+2w/
iHCXneDGMQDs74jJmezuqElStFw3KVMtb3kbmTQ+YTj/QqR2qs3qNkcPXLNTDjsmtg6IcF6QzjHt
4HsnadBj+71BsNa9KlW8R3Qa7qzJn0h6eemzecfM8IR+bw80CfWC/s98mBfrta1cDZKchLcVhA+2
rRZGEredEhR+w2t9gPqvk0VU7979TvBvrKXYc+j+jIx6M5EOHnnzHfQdQm7go+BIJfwEWJnRC7sC
ufi5B/1KhxQP9boRAHVCbrklEkuXO0ROxBJHw1imP2buwFVW037xjZ8HY8pZ7AxumPW8bIjGvQgC
iczovRoVONdJuZBYY/GrxqBApVdFgB+9ayO/ub3NkzVNNuvJqTGT0AYf9G+epcY8F77MMlXjFu7a
PpnPDNsD6Ts6ROOwUu/2fsR6oQPX0bgYEJiYfFg5BjeUm28LqRUWHBjQMrE2rmHLn9RGuO+HaSAx
1Q/KFgpzqwrt/QDKXuGOP1aT5xmAA5JdIjrMZ7+vrdtuZy1Wn+WAz0mfEINP7QSbwf8mw3yeLSFU
xZdOTdroSyAb1MZ91fU36FiQvbE3H5PJDpiLFSO9pzheaJm6YWNS/Vai+uwAaUmE3stqDxk0/BXr
vb/3W+tGDB9O2G3UY/Rm3G6/5zXT8Iua4GnUnDTzChbbfgSbk6Dq0R9YxEoccXqELzJoJpbszW1n
7vlB16MzI+P4uGQfW0OP/xeivoBx8S/xQHrpHgvqHd/spvtywFgl9JaqEhzqDAJxoGml98anY1CH
5Lx5GmF0tOGnGJCX8lrYUeLmIqgFEDDNdR7fV8WY/Ui3eQfNgN3iaqPgmqQ694fIsA2spKBgDh4x
1HPhijlNTIWImuMHkThG9veB+0GWKJAA2APbHqsjfQLHlW6IAwlHVnYH+VwsP26JnEUcJAnGZhuh
4lbPmHb0YmRQcpC+rF4Md5APrfKjc6tHCjJ0jMK906RHNTCoZqSNWe11Z5wid+hIn74kO1obcD7Y
aSiLFm3xOl+N6HwEM0ukpuC/8cWlWjF8C3OI/awFg/FjKzuFDFZmUv0KIzZmNHpwyBqQ6ZrcpA/+
JT15TfwQtODsH/0XEixxT7nuGCqJkvLz4UEUv0daL4QtoPuram+o4WVOzI9FkUgrdTDmQE0YBVR9
GvLh2/mYdybeHSwdNCxDxBYlpmkjw5MvjfgJvC2qBaEkUex6N7dNEQnqR/XVtpszyQ+gIKYJwVJi
Spi88aDBrUKxNmKWQckqc0mpOWgSb0CNGPOrYDJicSVCoJF/jUa8ozcyMukdHn68pwdlnhtDzBI/
a2gBc8y8339k3Mh34XTCO+dGYTMyDLX0DY6K05OsOVG6McfHsYztUAxuW0yt8Yfaj/5w7KyMwwfj
mnvwzNkHNhwc+fS76Yzv3LjcuAgCVRXma9bzTgwRzLRBeFkH6qV12O2ZlfmLOc+MgBOQTCYfjjfc
VzBoUVx2Zkiz5otFT2nBIJOwx8VgfyKvEMv0uLkiqNXLC2PHuiwQ6Ioz7GF42stGR9odoApkXKAf
s0lV3AQ2OyMdEbYUvF+H50TC7MBthgEJLJz8ubURW5ZjHxvHIN9dNKf4e8cdTK98ccERUyveeXck
tOUSbITKTca4UjfoEU8nV+6H+e82DXZkEBj33Ces+nJjsVbY1+TewdPLEFDCeQ/1yf5oWHQso7bz
hAkU3oToM/n67P6++H08ryZ+I8ABx/WLqZP3Hh4ZRpwsmJ/K9hMd1/s/jEAETRgeAbp6YKceFZr/
8ioOC5io4k5dRzSYLM5/Fs3i2E9N334Z804ggxAZk7ImmYnjOIHcSkpe8A1AFIsi892vlz1Mrrq0
x2ceZpxBJ/ovh5Mn1vHCn/fqx4zCzwhEkxkAp2MVdPH5JEnrFu8DTs0mhO8z58QuQtwLNVF4DV+v
Hh+CCmYdicmAT3BnOZOv9gmPM2bluNR0jdukOBin5YlTpWZtVn6FV0o5EtHgdURGDmzScwju4+ub
A43exdX9i1uudP/GVY6YnyM1o/TNTnDLeIzGXJ7ODBmXfGk3e9G1/dpYsrJPY7zWkkfLvFKcANbY
pKAwpCavT7ANMQi5caHic/yT/6A7UMP9kETBOa+F7yBVMSNPIu+eERxcin4unLQHsuFg/MIYGPIs
1f9h/qRXhQSIuBHWEoUBD1yPw2hPHyDQkfTkkCV+Udfi1NcnySuWPK9GdPDRy7jaUFr4qfxmypSr
GyULT40K2BuFd4CspvitrPQKT4OCRHEkEh9ezVl37aSy10SUw/TmS7oy6PK2jWUu1HRar6av+cdV
PTsCVvM3DKFkYAZo1ho8WNl95hqZOvjiOfx0WqnMmsT0i6FSn9dA7SBeIevF6Ap/uW1qm9xNWmmx
k6FtE3ev3CXBhCOYQAhMi71tx8ojqAhQMgQw6pmJ0LjJYqSRaJhdme9y1zqMUlzQPdeV0W3TL8KF
vNjgnUNyStbNYREW3n6FCFDNDa006hqP48orvYMrDh5kEQrf4eGdXDAjJgyyCqRdFO/Lk6vj3wnb
wNFpjvQE3oWwNGyWAhMKD5wwYWzIbf91VKwH6ZsOARoP503VLSa/BeQkuib4NQwtAAApXumPBLAX
6p/0zrAFEPhgsCg0T9w+iKTAG4EJNNs6UToNuCH0Whia33/y5AZrLSONaUdcMPowGdAIzVoDdDmY
LsB0QmaG4/bpZIc7YSSLD9sDaqLgMfxDjyfMCig/UOiwxpD/3cDNZH7JzWnb57DNVwvQKvhND7+c
NTyRKlRwAu7i2CumfydMQ9k1wDfoLWRtyz8nLHLkCBJSnzTdwDBgYxA0+EFcAKn7JZCakStUImZD
1roZy8RHlipLEaeDErI+8d3cB7T8LNYPGS8CvdI+tk2wArCAbSLrBKEUmB03jUktbQZiRJ4LUE14
L0CtoSCxYt8EEguaSmAaAzbBen9vlw9W/VJk8h+oIKDDVtZlSXC9vH3M5XkZiBdT6TRkjLsVpvw/
G12hLdCm8z08g78DGNuWATvGwifEkA8twX3Cd4b3zORJbKbAtUfiIqBDYtL6NBijzxcfyudyEdxz
5wVQ9+TJfzuHKTI3dkWYnAo8w6tXQ61XndLxz2FuV8Sj1vYpaAM83PArQw5iLLZa2voDFC7N2xum
dw0KfeKTHPpCLIWQjaVgyyrFoUxCXgEo/ToFJqCPyL3H5o156LRBNxmLZx7kjFkLef+0U5u37cl7
oROBtXyHLITOD+EqJk3aUK5dLgkl8XuIEOBt9yr3sYI9otFjcgphhWUfMd3hsf8YHcWYweOigavk
xPlSicwY0bICdOs6pppJUJJwIZHvRXpcwVJeU9J42XEtE4BuprM1QtlgxAHLYthdvTcdkw/YnkJq
f9LbUbXBiFrxMGP/gh0O4+67ZevoFz9CHmFn6IL/XWFlvf6j6byaU9eWIPyLVAUiCF6VJYQAAcbw
Qhksi5xE/vX3a/a55bPDYdsEaa1ZMz3dPRc4Uo3Jtu3Wn+6mdIu1g71W2r5yrMHdJLqCZLD6K5yO
5tQcFWz8DFKAAf3t7tB0vjbtC64xHso/d9tHRdpfvlE3hvS7nVNWp4hGK9MYAF0GRtZe+cDt+Puw
K0Hr8H52zIJ+Ek3qu/1+y8z0u3TtbVISyr/5cO8Uk8TqbDfvEKPueIutT3CFMcj2cPUdXbwiuEzW
AyM1P8AbqKnHzLN7eiAG8/dWb9+24dO94YMcfGpqlKHvo8dNeUxP9HsZu4PEvQVufvKqME5RGrbt
3aGDxrFoBSgj1/V+ax422KTOs+qdKHoMOLlDfNB5CPPReQ2qOvmDwZTd1ASknSHNQ7lOXwDG4Xmc
Fd5pOgOqZpl8gZXQJsbGiDfS5mzBUpcxAXe7QMUaYvw1oAHO52j9Hrjiv5bzIsmg1zoEAwh3izvg
ZaayTpHC5EyQ3SPnVhfkmahRd98ZVxXCxpbwAr0q5LctW1Z+5Ch8xIRlzpwNlRgbqo8+WqxeTT6d
JFvxcngnOa0Dg3VcOfBbIyVPhkni9AkChIFEwzDMaRPQWi0gkmna6UQWwrj0DCjoaWcSf+layAtT
By5v0TeJ4Dk4PVBvDstnTYTivCOwQ1KSQbFvpDpMLNY6bjqcojjydw7k6oYKWU7Le7xNis9TMXYQ
8YtCoeB6/h1OrNAkIo9a/byKLIZ3UNH4g6MbiE0HTwb9b82naDtB30vo/VaAdwA4G3h1ypPoxPmu
0FkndF7wP1boJJv5nHx6g1BaoeQuTQyeuURX+IjmlA9AlqGQzcXJxbFTT99dR+uoGqNJBk4m3Xgy
gFdzqLhdJKQjM8KooZEeOju+EBUVEV8JxEE0DHeLs63oXhjYpftG96e/7POWSKrCUwX+Amdsnw+M
29q0ILEtqXhgCFLx1DpNfNIuQK47emlHB/yR2S7qeelcAWl3xD+5IT54B2yHR/+ZVdM7lKNpI811
bjM0OSLbhdoVGSl3vJ1+pogQ13kK+O24bOEmLTDfSO8dHd5iVWLIzUH+DDk/OFloTepxekv6hcDO
pbEyQzg7oysB1xTGIeR+TL80DA3OAXpPjg1uj55Gv0Ou1Rmkw1MP09UbVKnGqMrI9Zg8EH7UNFgc
EgK0pJXs5co/iRuhQbqg/EFJg1ajEkeT/p4GA0O3pnV/9Iq/W3wGANaMhJJkmNkLs3di2PtQejde
CYtsyjnWi446sQuXZ/yUlAKoYSrDoTpf5EzsjAZrthgr0bpMOE+YoIsZMWku6ZF45J/zX8eump7/
vM/nMfIy1PzyWdQwgxoNS52IK76LfKNNQqEzmrAA+XJBNarPw8ckkuiE1cFLU+TfL+S3LQ4VrO/4
UcP5KIHZfRCYpSuW1z54svIFKWw/oynQtv5ACgqWvJAIfOpumX1VyXp9LvYHY6eRhleF2qzQ7MnA
hQoidKHC/nc59ch/DpGUzR0SToAjbg5pm676yllopIUGDmo8heQFlCB8wZLkWT6cMeoirCUKMVs4
/JgqJ5qmcuUTMCcWeuyVHtWEE+T6h4msji7wyNAxM8b8+ODztNmpnLUoRJTf191d54XhugLKUkyp
A5uo6bZGZGlegWmn2WeThg04RQwchlNppXBwsvkv0m2SHJmkw6Shg44jekptwyOnRTOqT3n6qNkn
QHMCkGzDi5zC9vbYwJbYJUTf1Vete/x+k9OvecRylrwL/kEkFJQu3du3Ygti7O97vPvTY2LhNekj
MVmpCStWJgNWsEff/HCZUQjbG4sq06ezBJUBszMYZVp4ItF9whrZ+xyqdqX36r2JWTCDvhvee0A/
slv6aJ2zDByDLyXnxI1RnjON9t84eD6G8h4OiN1E14xV8G9I4ud7+YDoIThF+lALxo29vR7LIfk0
qRg2oUek7CvZEMMnJ3RGCQik3axrgTafBDETlXjt7eMbSbwBfwy4F9HYQtz6WwCiIrkcFPs1e+1M
r4ukY0KlwNeJ0vw0PA3R0bELlVTyxB1sRP1HoAIQXIOQRgWGjzPCVXaGPiD1CItYUyvWJNsAXvy9
iZCYLF/0bDw0uq0DVUqb47LtHVA7bMlsMayEx1hLlc0TaRGBKInfTaopYZsTEHr+8IP9Qp6vBY9v
+q9P2MRkbECqgKrMzGB23YN0ryWyX52FeJtWMCTYLbJLKONDixTHovJsQ/teQzdS3r5ZWLxXDjL+
5cLhpyOK+c+fo40qbjeh4Kv0X9PWCII1tQRQPgg5LYEmJ329X+9ryLQKMMwj+cyQveqE7Wbf+Bej
aATqbzr91FD6sNVxiuob2TxqPZzTkVml+ND17ejB3TJSrP3Rr+sUuU8OQxOGNKVhXIVqAb1axbYM
Uy0fVRZ2TbgtJcevNaMMCKW4owU9+gduMPGSn+OvFzG55tIbySiVA9YckeA5E2MApzZBxYqIldkI
NS8WoQfikzxdqjgPcpW5GnvuMzwMilNiO+b+9DcIrVDyU87JPfcjOLV8oAenwolrEKUomwh2W4dE
nOKV+PbxZNj4VfJ/Xey+nfvZEQAEdicOlc/4Hq9ekIznPpUzn5qAcsB9Bj/zxX6s1XCusbGakGWU
kOmI3k0ofz/PLIcjOt482eZ3H0ZRQN/Uh3TKW+GUfELKJOArUt8CcCtwQmyvDlAWaEa5XWwgfFE+
6nE3GuXBBFIgIvyvBukIG89WPYrRP4EASnSFPJHDgaOcrTLDoRRk04O8z6iwDTx48ws8x450KoHK
XDtkRZ3arDq4IQLPi7EYMTR4/9HcyI0Jmggc0L0gZidPkvEHiQvfNWhOpQKwA2bA/DBfIZ0nx0NS
BBWa6lSyKcRv1APPa2qibxnTkBoeKZnrNr/XOiZOoohJW6CId7/JWBXMMShl4RcoueB6hiAKQNMj
7OhCc3orQnKUWunc++uYcNPwqgRGKlwwG4QEx+68iClCO7zNr0ayHz821PIgqatT3JySEoA6vEGD
dHCqrKlO2jSEqU6R4cOLxCknbIE/KeWghLV3cGzW8cj0mF4mHx5RXEhnMOoa18Ibqkk1x1ugng97
/fD4PFssh7chxP7k8l1nLoq15NPI8oaE3W3ePX/GpMiX48v7ZlKQLAZ2Fm2G5wDwl4Mt7uVko6wD
XCpIwxDquhuuNgFKmDlnH04DmGb/7Llen9Y0Mvcqexf3DfFVLmGd1s8Q3hNJDtn4CJ3XZDI9/TDE
jEuZV7mdF4zoaMDBjpEj3e/4DmdbHu6N7lL1fypzOOB5TPR4cDrdwqO+faI3waXb+uXOkBEuZvia
+cmE5qDSAZihc854JTo4ehXQtGl7s7TIbJMlNGgBTJYnBQlxWr9q7i0lMlPbd56AGs/wVDrIAtiM
LGFxkgSsXOhKSnmBTy0lRJvzHPFuF0ZaXIkkKEIY1LlXnBZj1yEsoGvYTEBPHmxnmf40R4qBOmQ5
hpn3zTkthxUyQSIdrvwIgu/kIrCygChafSWXylJKh/bmZ0UQfpWBm8QOY4xHT7CFnX1jI29ZHFg4
y68cjZ1SItlBtXAdEA2fiXekEzoqRGVXfbD1GqGgKIGf81+SOt7XATXFFTcs+XEeg52vtG3nQgTL
NEdJwQ2iD11EE+MiTeDQK8OkJzUwvmRoQ4nCyhOueQUxm7M12iQgQkiNVEmwkTWnnKy4L4+fHdFi
7tw9hklzuFJ5aDEKHiHd8jSXqYa4H6UxlkAvn+FlcCUL1wCs13juI8H16T2/TnSq5I12gQKK4pjf
8O4Qm7mKdRB+mnTosMH3/4b73rO79oth4e+6DP+mJzBnctscANCyV1243rAmmIsik4MH4BiuQwSc
g8Vf8R/YZDXnRQ17eUG8TowBXTG6cSHBtFyaQzQvLMrSxT70Q86xAjFt9kLSyPdAUcPVX2NmjSn0
UCnp1jInw+5DyMVOu3/E3LWF4suJSHfL8ROMFw5Rk2QZWwiv2wQ5Wmi6/ZPwlhPfKBiDM6MZ5hzR
mL9wZiDE+W4m0t7U8K/VEc2CtbzlcZzf9Q3UQOis9hzsCIKK0ebr9X274P4BfHPCLQQHt+/tr2l0
LWPS3kPa9+Lh3HFC/rYDTCxRP5DAEPzgWXJkVIOH/3x5uHRrwno7oJ0NqrPqWPhDh7u4foo3+Qva
zMU24ireIJi2GrER1OnkMZh9+20aowO7cwEMQW/lgJfoeXzeZ8cnlci8lQCIAuFQ7HjX4Q2KGVws
IJ4OlgXqdLF5Oai3IZNPPu2L3m546JV0g2o2QBN/af6UgypOadGeWd+Nb8zw5nu3yObBAVK7r+bQ
aocf45X+HFQ5q22fD97DHBzg0YnQCqTuq5sFU8dnQHh8vTLKkF4GM2lHI19WeEyV/dsl1vdp5c0Z
5c18SICspIGj7Nc5LgY4VxY5Nb9qbmW/hDc6ZXD76CSKDsTGPAPdi3PwcJoDGsUunlYxoXti/dZh
vEzvdFDHF6ZWdNu/c7AwGIdQD2jyb7/WKSMPrjfH6q1GdBabsPffjnmCjsH69c6AIjU+lb17xsxZ
eO6cGke8emariGdwvmlp/1Z9RtafGFEnfLG65KakT2zCCa0j4vNErCNsHqioGa9Ms3vIQIjISmhJ
WYkGa1WI98TLDw91zTJWxo3yqunCv4RTSBT7Dw4nydVspjoO+yuqIGkYxFTUJ9dNaAaawlKSPzNH
PmqiCRNErIKXjECHCORLAKHmL3LLX+JKh/qj6VbT1aKaNdJayv/+E2OatAZDDnBKG0h1iluIMgFY
FOMosjpV2hKYKwHqI/rSVysSiMFP1JHRiBnaSEFAGIRFgZPSXCNF67amTTh69HvSZkQ7IapMQcKE
GDD4fvrEeF0IPK/SX7n3BUahQ/XOyEMpg0GG6KbSsGGk49p7ddH4o5tXfq/mrLInkhwAAQaaDoDJ
txzW8Ahp+aYCBJShvcFl0/mUbIiCQKO7cZegvCfZZ0/zvnNOWt7lP6RdPTkM/qmrq1SosvuCTqpR
aWoOwxT60mgwYQEgk4kx/OiYIa5InC5Niow8VbbK2BZlAxkHTnZElY9bMi6Ey0OLIuBJxpPLGl8A
PrAYJx+6HtWisuRRzgLjTtUqYgK3SnWnSS9wEFn8gnRoTCE7FMC2VCjii0jKc/KNuLpqcpWOEw0h
x5uE46od1OJqjPeVvwW8ZZrqAgkI0fyBiKJF9trgAOagHVX6JXfxt5a+KBeKLsZceM1/DNWsFEkr
1Ro3prPZOiNuD4ecyggsgQeqYOgVsG4AF7CMFMOwyb9hAXDUEGEm2EbMo4RzBo8lgJgBMUuXaKFI
hHyAIPD231xFNs0COMpXsFqwWyw2iJr8Ajmo4nJAAqekANW6pFL5lPykax/RjEUUlZO8oIizA6yh
Mqr1D5CCPcjCU1rLfEJWERA8biN1RCuCWLQsaSbBQWTMAAGRrjwNpjdTcLXiKcmjCccXLwPRPaav
At3zGd+A425LOfHpWgpN/PeKQiSFOM5JjZSOUjeCAdp9rPc4hFXdVrE7edFVN2GRSJauSVYZFOtk
xXAgnf91Ni5wChUSHSPUpUQ8gZDCOcE4WTqSVgvU6GuiiGCXKhxpaIEiqimiaIKNRVxArzazM8DW
z7vU7C/VC0piZBipMY1374QVNvXLcI1zfU/QiT7iHqRBWZga1+BX5BvKrgRQkYCyF5VCoYKCLi5D
rSND3C74iKAP4M/b8BBfyDKwMiWLMN2qd4vO0TmhQKsv5zd7dXYQ1z5QElY54yWM2nfZtsAejCn4
Q86OKvZ791fpVXrmqD6ah+WS4XfQzlHcsQPqDN8r6L4z9mbY7N1Q4jDIb6pSEHkBnZ0Onn5LoJT0
bPD23wGVNSg6BuYJ34U7C/HQZZUDkqJlXXdVp6TKqv+poCrDSg/sHI39o+rua86+9Iyu1G83zNwt
aMJbcjNjtsVN8wZRy6ssd5ZrzuN215ghWKosa4M5ICDCR5y8j1v/dgtLaGgcDbzDH2F+/C/GiDVw
gWu3ley/T+Xf5RQ8amgkK0gwmXJhXzeDEryEOOsZFQ98FcI3rnmNi8PDx4cDLI2NxOjJkceJ5/Ln
w4jyCycszU6HLIgsAmLo4N0lW9hB3Jo7TXR3v6hesLcoXDicjPOESXQJYAQ80Sx7zbAcVrumi3nb
bfTG+L3BrR1hFskIkXaw7W/oH16goDZxinzHtVm5tMY0syj3C944zGWDEIOXZ1DijMRC1k+9PeyZ
wmcbttgr2i8tOMH3bjmsL/TCewbal6hyIH3N/jES9iQZjLjSuzj399N7uvP2fnOxH17xaKsvriie
mpPbCjMoHg5NNDyGe5vcFgVk1TI001VQ/l8sCBFiM3p+Bsb+Vjq44KwxnTP5iK3OGLNPLOuS68/6
d8N+m6xwgg8mlWXj7/pD4lXrFgABFtwJ01unKlU1rarBeMsXHT3Mjl6OybyyV2wG+Igp6TAYkvbN
vK8LwZ4DQMdAzd/1CWWz3kyeIxiGknKNIoxcqb4jjfvoswHRKiFZcvqgHeqZGF8gcfd4SYc9Eg9T
npVqZZPr0OXaxuXZ3g8ai1uwHxgIeVe2cWcCmfILq1Mf49WMZ3swAmnAwgm3GTqc3qx3h73ig6mO
OImYMg6DXDqVrDfC64LdgXyx14MSuIBcgXcbqCvQzIiB36BlLtKRf610nZVrr+fD7HrDIqNb4FO/
QE6pjvahhXYUHtaHl41lO0Y4EJSOdpG2hzB3oqffBcTgTby8b19z/7CrwRkOiEhGNhWCub77hRmD
HNZgYWCpBXmxK/Nlcew6ZjAfQwDiGzoHhByijBVwRKGsxaIBi1ulaw4A/7tPvw8YgmOKg7Ebrm5d
LK71PS2n24383PexuGnb0Gz5hiCzZxHvdGRosrl0PaQFeA8LwZJ2BEZ7WDKmXmNyeuiMOQ2AEj4t
ARAHpvHNLKQvd7K1l/EJ/fugPi2oOIERLzCb1Hp4h7Q+gZXifbdR672AM12yoXU+/0XZjkmEufHW
+achON9n9CSxxGg8k4uI9HVysynsGfew2ELIVaYgEHPxprVdgKqi38EU8GvFCWhCWQEKfy62A8Az
LwEhe3axNdUE3pgGWgsgFRLiSLpRcsVIMDAd2YXxs5nU+2Q/qkvX4wou/hwZCKfaR83jMYk0lKsr
Hz+o1XCEHCtc53yyOlEV5R/hRR0Eo45qndIKCtrfG/1PZUHitZ6dAMtSk45D2zFxcvUJpU+MaY5f
4i2J0Ae8UV3e6JgjTDQnR5OyZQ0x/VeTPERW7fx2yvBw9DGCgJw/6JYet23Uy6LADuw+8EV2vIPF
Z5lSwA+RhAOTgo4ehSZHgYZCqyvi6JyvfKnEIhhZ+RazicBqZY0FDC7qQ/tysaP7qeaXJAwGAv8d
eABisRoH/zvcua0fRtHCJHgwngRnxO+Bxgh88eZEzYMdVqStrgUJ8hBYR8NtFk6lC6UIsr4TcIMB
zySt0Btk/CSsGujhHKix2g7bbjOq7e2c/DyoPOy83s9z7HRkuY7h6xPMmvhJG31U7iosMeZtfDEk
ipxk3ieZXvduBw+bFCrtI/ju7RE+WyHXYzOC1BDDbjM0fW1/y7el/YJm9Qdybd2CqpW8N8/o3YKr
imGKW976EOws906TbIVe8+9qkQFvV+P337xE3mlVu6JQ1R/MUD38vX53dJbB0TZR0uqhUxlc4/PG
Pi/XpBwbu3ji/ZOdNy7rmA/akJc2RlHClOlDkrKwlYr4MpEAr0UeAyhCGSzJNa0kOp8+qfVC2045
mlxIxM8xvAMLrp9L4oMFOZeGbDk3cQ+ekC/dF60N2V1+sGMb3gt0eroCBTnnp+uEMhWTWuhzUml9
V28ExCtqEM5D6qZniMKJ16KUwo4mOg1x+IWDQi+CHVyAF8KOwatAL6fmhryf8bZQPxyklfqINQc+
ltG4IPgo4GkgZStW6L8kILlyaUTq3ZcoG9NesYQ2aABItbHo2vangt+Ux6vJgz0C83ZOf6e/5rAy
bKBc2ZC1GINXcvlptEAEdlnze/UFd6G1PP3ssCWgs4OoC9sRg8kQdBEcruISbd4phDxBI55B3MGE
Ck2FBIuHNJmW66hFwob3yoOMS6iDUvS9g4kVBWYRZ6pP9947ejOr6zgWH+fdAfd3ec60NhCvTOpw
wA8wsllVpiaWMlCck7Bcp+jjVKGvDdSIrQBtBH4FjcHdWWpA2B1QLloHO8vGldoNcqaP9eTuIHea
EjoSWSADy1CNcoGQvC+X4LybvzN56v5bDuMafqz2lQY2JwHpt/4X3E+I33i5jvp0P6iJSLKLMZwG
JGoK2HxqPqDS+gNMQdXQvMsMuf96fF/QvlBhTKBHockOVSEjFA/5JWV2j+YSN7ZBhXKNGKIAnO6T
yAfJkeSvaX+gMI5OsdZ7PlqKkllH9pLxME6v92RyPSblfdsnMusGGYO+j3Bwjl/5Y22TROERwL7x
kTcj7pNX+cfUGNCJ0i/d06EBjJfVBLMnvwz0nc9EOKUoPGJpVdg8DQ9qBO2QeJy2gyqh/vQlWwnB
VEhBQPMIkIT5eBlBpqMRgS5kug2C5WSChcOzhYaN2juAnvNOLB8cdE+gZK2oUf6Jkrr578nbtir2
IwfepbsMcu3gesU+geKDZhVdHk2cikM5Qv3BGclUvA8di6ezQDqY3Tpb/T6YR9noRZgYgbQ7c8qV
LELQxxMLBIYGCi6lSpvpL3jlCWXdp08QAHrp+sQRN0+k2zPBX0kEXsYkKuKYafT0coIAVqzpQnwT
GsHLDD+aDKEURWAJO2Fp9tpjvI/m4cTq4rvwcldh1bvEF/uerdDqP9HsvxILJM3D/mLSlHVF6MQ/
Yw15Qs3AINaE8PRv8jQp7lXGHmhSMIL0QPOFB2cnj4CHoIsy2PHG3nQbtZg4c/Y6f4xA6zT9N5Ml
VGWbNypz3BKh1sHbnDCfGQdeeQJdqdniypAKehdQINho7AbiWb7DbFnF/zKrMeXcxqoJV5vd5EQG
9HvqcLbcSHEJjlMtdxb9gjDNXnffcD8m9ah/ZSXsE4pJt9SMIjNiftnHocja5deXrFlgDhUJLkTU
U+E6OQDQCVKnlmD6IYoKWDZgPWsWZ//TqC4i3rewT0UtBMzE73n4DjRsbomHFwXae8DlqbuP/unC
FVnOkypiEXqZefnAnMxZLqm6xKHyQfnnhI02vjI7CkCv/Y5otEEng6vlrm8OmqU1pkbUYJu/WpeC
sDpTF+DVn6+9Os1H9GrU2J/+O/XqBMTpCT/Rn4+YABdxaVoGmwhXoRsIGF8Yoh6wBaHn+ZhC6YeF
TNczOj/pg4llOV/TMCiCNz3Sk+qp1mjJufYeGDMwXZIokBEGC+DqBBHh25pVYzBrvvbuM63TYUcD
wzcxMwBU/TqI394qvDGeVx35N5vw4SdTL+YAwK/dkd+MHFaq3AmGfU6SKbJ6+BQqe4bh31cjQmY4
NB7I8thnw0qoH5OZJ85J0R/2icOYF2DggsM9TTg2mVXxg/dtvvcv8Y8R7K+eETRYz/vR9vdIyV3/
rnGjozIpE6ZeHVjmctVEIydFCdPULjg0NP2firvvE5sONgveQMdaiz3srZ8BrdYkSGgiJ6Krlr4s
VTWmjFULOkXDmMYGK2Upf7UqbUKIIsvjt6E2Cc2dIRNspj9oXcgVAyw6JihWcLK0j3hgXek7tF1r
WnbmTpVoGOKp0N0g2EK54mje4GMxxBZCdal+Vbtlb+eN/2EMLzeZ8oJmrxrwglaquwe/Wm8TvlfY
YOG+ppsFb3E1AQtospTMUUnCsvnafemdWeMqYxZbQ+Y7MJ9t86OpmBT0erAGvZupdpyFwOI/d0vG
yt+rtdPE8+DhQizUfLwqFbB+UrdSoytO9viIkkHC1oNjUfPmmiGDusZ/99CIVgFw7MP3Krowbtvw
9VnPkxa6NWR/fOYVe15yCbIyZLEMrcP/glVhupS5z3F9shlcc4klsDXCMCM0Fxgd41eOvwSXs+yU
uIPcp+++QLUGc262WBQTl6mTkMpRMXCof7gQ226bngOZ54piAZLzxyX44OMOvPeeUcPXyFwKVQ0p
u3L0UI99VIcvQH3dn/VCnhO4XEzRTTnGqMSRBCAj1R1DcjY4PZ1KSKFOz6gSasAGVvV8GtL8rt78
EwcjDO43wS+LmIWlK4URvM1Quk16ZHlumDmp82sJSScMEmbnTfEJXTs/VY/1MwaYwGKl7l8ynItx
gX6FFwfbi+74NdxRO+CD1DWiTa7LiKVJ5w5WsMJSqaLddcIo54iSmj0TQDzE3FdzOtupgQHm06WE
76Al6XQQhoDSuF1Gtx1giiygIYWMoO8dQBzovF0XgtNHUONe6WGKzTcwHmojWij78NqHI4tdGOak
/L/OKlmlIzGKNHHYxKJzBlr8/5GGjQjB2ad78NCB9yaB9OnXW3hADG85oqAaN0Mw5MEvOX1hhlJL
btwtFtH7WWOxo74pZsLSi7HBOAucJTN2gKjBur10CUechsyVYHgKV5EIU/V+ql20kVhfy3LlCjY3
HA50L3X/tPguCG+ONACNGH8zLWodfSIgtsfckiJYTbYO9Yr4jJQ3ANfvjkUsaTq37oEhwsfZtXcd
7llBlwjBCPgBOBzDkGiJUgDI3IC3dQlBpxQ/nnhUBrShCSg4UDJfovSXbc4ZfZu+VNDB89OLvEPu
xt6ruRXulLUUGWz9dcCfntLRa+NY/4R4zaQrJMVFqsfp4Ly4+HRZK1z1NnUaDrCgABzBMLLrzgwl
i5R2pyNb5fiyGWz/ivX1boPmE+HjIoUgzmuwj6j5rqjiZIVKA8mvUtNlmIV3K8HVXyU32/A3+MJc
AIg0LspKzMzwnzUeZuNrzxj+hddWl+gS0V2jDpcc5eBD+WV4MC4l3RU3TWdUNeUiqwVhcA24exz4
2DYxCpbzVDx8PbzNVz2q0uE6/lx0Vsg+NNHV8cZH7SXquwHju3vylbGGq6gSVIIHF+sVg6fO6rPP
p4RJd3X56IfkgjYbG9E/fWaSFS4TaxRE5gsre+x7a3aHB8Qx1KvAhv9t+AwYwJPAO9F5K8IaCE6D
st7EwUT7Rr0Rjaw2eDOoZ6NZb7TBfKR3jaTrJY+WPN/08PuouthFdV4AVjTG8NLVRfh3GSDWZCPV
a8KEup0vAKFY91U/juJW8YyWCjrAAjbg7IMq0WofANl3y/GuRSa/OrnoFGhMTNc5YAo14rFKEcmG
0JgR4h8gh4WLBOj/gm6WEdGwwp3NQ7ayKh2KmyfecHCbQBbuNYofkqGiDqHgdYte03IK/+AFQl5r
ftIaRBV0k909KjgozsRVUJERLyC1SsE1Otvrs71pyD8MllTlKO4vSH/VqV1tsIYmvCBsZVUwVP7a
9oJcctm01YEW6k5bhyaAbCNLeoqz24MhPe+0SlHg1d68C6RF6WMe4pV3iO+NGEoYiDtyW8Z+Z6Ry
IgjswY3W/IKMAZ2GOct9+EYvcl6EWKKIolCb3GHXhOttCrGlwJGUHei8jGiP/p4k7wQn+dRRmkd1
FBQ4mtI3pF8iTu9R+i284zhxvl50dzE8gZLg4rNB/tXm+l0mVooVG48BhehnSbWmKkBzODUkl6z2
gLItsJM0/blF08QGh4RZbjoLgkeeNzJyzQ+724TZiUBqwWcCThCZFtTE6euf+dj0VmDs0UcULwKw
B4pEf4NhvlgexE9CsWYBMmD9SGeJLslpivU+q/ofCVBBXKxaUYWhf8eY/+pHtMLbkA+1uZgtGOBT
DE2Jue4gmCJLa764uIeqRLR6xYsRxiFme627Jjl54Lby4W9ykWgHkQ+j+6J4gAVcRP2l/DoVCvlW
WjwksYgr1nRtVVGLx3qYmP3ay2WVUuVypZa7yTyxPL3GXuADYUN9pUx1OtVPZHOgUSHz7Es94VJk
GK4714bmxj5HznEe6/NR7G7tkdYh6Q4ol1BKsaihA0etqW5pkyrtvqAkxioJ5GBMFOb71FpVf5Se
qX+ELweWA50SpjUQIM9Cx48vXQzwwkwO2dxC1WX4cGuqr9BsTf2j79aDBQSpVF/tjZOjAKgAQF4W
osJDs6RZDGkNIDHUl9plBSf1Hvv47CnKkzpRFLTXTp1+Mje9o060an/WB7k8vDvUXFyjHBR2QaEP
xRyXEz6hlITIC4QT0RQmRLiZOM7hc9EuEcPaL0pnqDnsFZ7tBdl1TZWAC+qhE2REY/xmaeGxDDtL
8Io6w0abbm7nhqP/oACLWIhjZpZngvRy+LGY0eTXMI/ynC3g5kB89X5EiDmRR/AP+nYig2C/trZJ
H5YcLUBs1q+4LvGoPNZ5MuR3dsZNIKp9KHj0BEBqSsBAzpMDsXSh1qgIraDS7CB+p+2AHloLW31M
3QaYBKrh1x6oNv+b6Q+B+mwILffP0FM8AMDUA45YT5bfvp5hMz2DbFXwemh/i2rwj5KNRWaC/0oF
FydJ8dUWYYQkr938KKdX7C6glc9q2fSYS1XY/YwTTf3KJf3Sf51LuX1KLQf6BxWPipri4wnLSEq6
KQgJdZIKV6puYRp9LWmEhNT5qES5plwZ0AOu2BoeTyyvf2JLqNAfgdAJYrxP/gHDSp30Zv5JxvS5
gYQggCIVIdNglXJIAAHteKdcWxqRapBU7QgO+nKhA+0yepNmVP3nihyEPjWxQCEKVIXnETmDH+MC
FOGL63RM1+ElmtHeoNWiF1twYyBh7OM3wCPYEoytOxQtUNwPuZ93oKVDx7wjqhZ4SEd0/YXurOWf
OPIaHMSb/oyOzjs5Z8wRG+16h+EW9FK9aTHMtA2E4v2TkP+TCrADPdJAHmQPan6n9u6/EBWgB9mR
jUF6g68IByljs0jdQ91U4GmpRdwn5qrnuvoSIQqXSRbm0vLQyqAuod5fkkSjuYJncJosRrTKiRj0
p5DjEasXlSZB4z4xOHM5YH+LfD0WGb5qcRDAGcDGlO3boBPCVmcXW1rq1sm7bnoXBm1Ndzgbbjs8
ED1Y+J1KEW9Nf817fDo77DvDyleT+b+w7YLVAtBs41kMm8JXnhR1UcLpGdCWuZL0h6/xSEeFGh5n
GD6z68q57D0awCALnK21gcnI2EbnSJCnbNjbzCNbB8eqf0Ss8AsQWx6SZqXTxiDy6D4M0XVxx7zA
f+cwxU6lzujKK3IvacK759ktB6gKTL5PB4q6KO/Frfs+eysmh3PmbiakCo/pa4oiilyhjauLs6tx
XbgRRlQBzoHn0fLFfEEbm+Cl+/dQzRnhIXJEAAATj2RYKp0rm2lCsIRYfbU5wgF/+k00W6sJjWEQ
IhrBH9mt2QchIlpCrJGXENhd1c685jd6wsGDdOK6iRvQ4PFnBvhByke6s5kg5ckY4YaU4R4C4IPo
I0ftVGihA0ZcGU8Aw8sluZGG5zKBF4+xWqdxlEF4c7prBIeys86tlg/Nf04wJ/WpVqXO6q+GIveg
1jE5LghC6EqWpfv6po9+TESLB1nu1pAz1+2AvU1SnVMWUHoPtxhHfTgeN/iAVtD6ftHyPT0wfMmf
w74Vbn8O16BXt/C5JZZcx61wGY9hUbjN5L63l1UMr8V7ggbPkSolwnxKwrMlwaKMY+G/F/sBLGLn
zjizyPh+0Q9HkXnGTKRz7jJ5FDJQOdjH/B1qI/g59wwaMDeQnjzIOsfVZxgyfR+gy5DWmGgwbxTv
EqoqO9BxTDcBzBoZcr5EXJbfSTtJXkjNuIRyL0vvdDnoaPAbNwruB0NdR0xdYszsc3gLMCsfigvG
+vpcxpzrvc7BudnX1xUttyfDj+zd0JqMMva0tPRcPQzDVzi+JRj79SGU4huOX7jb+gX7Q8ZGkyOg
H6A/+vlEkXnJOlqDbNsRhyNnicZI00amPLh8MAGMp2a0N56RciRGeW3wxasR+j/xboEYA7qVkp01
TdnhHLXxc2D2SrAQJGzQfFeYpq/2rmDvr8tfqzfHzuxvBf5yZwzUH9x9IMDofHEvTC4AQ1tRrAKq
BMxqCgzizb8CiTjZ28YYbZF90EUAGKQfFB/+UGYnB/qQvfKbPQ/uyHYzvgSZNzLWdx/Auf6LhTh7
/RAWkTFGdBNMuEicKQ6dwAMTEW4+weB2ds9LaIakckUiybTxc5ui2LJh6jKcl/uRmriDnZwWnABx
EJgjVOBCvEO80ImsI90p7ijRfOe3O82fWyYPMmr894epyFFERsC2IsPtEEzuk/pU8XEzd5HWkOKw
wrjDvQ0jJljNne3g1EOz8rPnTnNTSuc1Fj/tSK7bhK3lagYH/gmd2tHVTzKulUyvzEELOHeYIpRf
QHgGlfw11tEvRhOefiugCtV2J5z6H2MkxmS83g6V+4pzkjNqUl2oF6ovBqON7pFB034ezBmS82De
AH6TFHqMwf2nTieL4mxRU8n4As7+N6X04d7of+AzHlWdTXoRychbj16YlkSoXo7JgTmM0CWG4sYp
MV4tLKeIzNEFnjCJggmD0bzyiFwnS4fnFx28/YPGEYGMSEqyGyWXgIeFuwHZ7Dq2oGmsIlTigwZO
Wr6qdrxOqtELEzMmRl/wXPFvWKlioYphyLP3yr7ucO4vzI1Z/z1Q9LU+UyEojNu97Q+GF5AJTFA5
CHtJvcVA7yYzwCsItANMXKkzmTxtdGojMzWSZlrJrOiB89Qw3ruAVoc30wjPUSN+QKUumfV4/8Kb
+YO8glCdguvNxSO2dxo/wsPYcLHVwZaWtuwmPgxOg1ZYkkKB1rQqOO874VHb4DJeeWBsYxyBugXj
bFd5Y1pOVpgY4UJrphdwZAnQgaSzdv8Rwq3ZIpjBDIwR0vLtFXpq0J9eAMsF296h6eADDOyPoxQm
8Xile40+c3eOk1YjvtMBWGwX507z4tRGwJYdGLO3uJIydhvmywMkDm7333X5wp0fOByk49mHIfsw
5b+U1UZ1fo7DFLHk6RszGnPw5kWGByzA8azptatQZc14NVqNTLRREEBic7DFI47DBOsZRqIf7fUP
Aojy4daZPDK70Tbr1oAgZ+uv6wk73Vb3gRNfJYUv0PKaWTPdBLgebbwCVra/mwFn9bZ4YXFlbZn1
NbPiav/WsCD/kl8O+EKXntKCwUe/GKfgHieH5rnzdwWodm52O6Hxip3vBtu5xohlNAHNGW26AHfy
oTtBaRA38XtGyzm7LKBn0IgCkCME+91u2PIs5N8Z2Gkz/cVZ9RCfAtBu9w8TPotTAtLcLjYnMB7E
SZ5nMqNi7FD4mXv0xnAKIHjRmJ4nd3RfWYM2PTBrUGn5aypv4itP1U7KsI4UY4xDQS26gSbzpldB
nSO82+Yzjw/Ayoyco2c+bEdYYQO3Nlk8FeBiOUmvhzCpGqh9Cd5UcJyNN/fWwVcHwRUmw20m8NqX
GoDXEZwPw6C0QuE7fk4ZPmTJTME5vpxmLUAFS+cWiMd0X1/79FYNcInhPt1wx0Ks9OjcjGTLgDne
3cXb/x25EbhnOY2wjmHK5m8HhM78UYSsXzSTEPkULa+Anj93S4iJgBMoKCEfp49jshoWjETcDPcz
FXJr+mUQh1tMe90tONRe4AF3NppTr3Tmv0qjPiP1YIRQbDaBqPPWFJYhYoBauO08ozm95ZBsyj4O
SmekgwumAeKRcuN9Zvnewxr+QsTCfDNkyHuhofYkqhv2oekdhmuoAwsAr1VfppGIxdh70IM0eG/b
uQ6tECrbFM8bSjUK7t4CmidnRUAOFvUW1BcagYKNjdPSz6gEK8IKuL3tzoPNqP51y46ZhXLxHPRm
C4Dog9sA0fwfS2fWpSq2BOFf5Foqjq+MggiIKOqLSy3neR5+fX/h6Vv3nF5dXaUIe+fOjIyIPHmU
axR7L/Dnwy/f1yFz6O4CLuvQv89UNlM7TkKSDHABKEscABvzRc8VqIIPA+oh5xsVCn4GC/UZxrWa
le2o9Xfja49MkSYg/TaQH6FhJGnAzxouJV6bqP7sGzcGfGYOHcPEyAtio/XpQNuAkM28SqrJWdlq
eLMSv8u0MuCjTQd+C7dGG0QCIgacvd4WBLZmyeJxxu8vI7jU9karYtcShNw/8EYq+Iy7iVl18oBJ
dP/bUD0QzJmrSWRFK9eut1/pJ4KWLTsxi3ltz/D9K16pdpjyOVVWoroYHA5oULJsqaVIa6jq/tW8
TR7K3pc2YQx2iSiE45UvEpwawCPpHV8d3o5Z9D9pzwMiDjdDgFKdcPTzmpo129QqoKGqAd+Ak1/3
iae3SsaC+SRPEnJE8fYBsEb5KHOpp/+11yPGdCUroFWYI8OPIw/KCgMJKogS9E+R4qDVzRseFAQM
AGhW0CHH4RKav6i91IVhhUOYu82xx1kUNednX7zzJ46kFdK+7DT4ydJi+W2KX1fBvwtKgXMndL2C
GwT2Nx33p72ZHgY1rI7frtSHe4xR9j5U7EBRGZydKV1wuRpdbLOmlaA0/DLnrsrp98X/cZ0IG//8
7scZypG47yDCfJykxH8WbFakYH7D1buHRW6E1NtSQ75YYyydQ1duD+qZKNOYceNFXG54DZA3eWFh
i0ECKjhBbA1Rd6D2jO89WDvkVHZtSm1bC4YxgIeoQ6VcATjbtXXnWYNKYZTDylDW4NJ0S7F8ap/R
UOj7ym4h70z1wN623rLp1ltq4LDNWgeYgOw9uA68tBKcyo+ZL/BsRgrMYgMpdynyEUQe5eM1m3XI
g5G8yZQAhrR+nQ904NC58d6YBADOqAoHMgIa0/Hza7eNZyBymHa7RIkHzxRw4QmC6/uzG5NqWLxA
Psw47OgCxU3XaNgdu/7RkX8B1lVVug8IRm0+ArdQP37qZ/oNukoiKfwjkyv5Yx44Znw0BwWHapOC
Oqcwq6nxQ4+r+Ieaci+dDGNzFsrgYXa4i+ATGCsx1g0gb4F5ucsir8IlFdCX7olzUmlcZ6BYcCu5
fmGqwmcYZsjWcGmnCa9BMAtS9zN/UO1hLYgJBLgfRCUlOPIPAamwGOR39k+uLdaI8nyVNAvcP3BO
IlmUOEwqLCoN8k6J6WUTJDFIxmhAsAFaUJLDyj5CoPNaJRhcploGaYh6lXoLWYty1kVS4OL//S7v
ATCkgkC1GbrBRIA4kPU6Vg1Hi+ZX2wAu6d1UzsHeZTxKOH+NGIgZRr0lxqRteviQliStHdXoDotp
T0k7B1CnOkI2Tr0NtAhJQ+4rTCdHLQCoAmXFpsaR2kOAGL+OmapDfoDlFE4jUKn7/QgVaZnZMTe7
MFbzmfEYDAlBFUVbGlWVOaI1jlMK/J4qXl3vAMbn/IRmTu2kGreNtJlSLIfMICExjEy0BoLlKj3E
bLnIWCVPSswSAmP19Mux0d359e55AIHFxYt6KI+XHTpJKR8TjI25c0BFwNcHMx9Fmjza6o+Yo8Ug
Kuc2Elkk1RrR1pW908IPTXj0DRy1ohKXWXSbGM4faTHCMhADK+XGipd2hiUJpANlEGwPTiRxgu7S
x5kQDw+R9GMSTHGsxWubbSl4SfoTTkCdPMBygG2SWNMQkcpJN3L0QtFZpeRWF4PCkeXCuEEAZWDy
xq+CVyAiZuAr4mGbl6fAplw6O1kbsuokorfXTDOFzC0ldUoZry0j5zBOf28y4mpYzJhga10m3qQ3
irZOBFEDmxkt4APNv5dXlfAPCopN14RO/xtv1afTr6o+4mcYWnvNsY2DOYsVGC4KHbYdsiUWJqWu
IANeie97c+BoKi7uKvRd0gHuLrYLPN6dT/3E8a1KD0Kpm85lWMY4jhH1ElpYDj1oeJoJBySRbigk
pR/Rpk3DnDa8d2w5dI37mo+ERHXOVMIWLnX0TPAR+Clb4HISHmbjYwZ3mh4vlD31L7gbJfPlCWwE
QtqQZ2w4hFNsMnClAtFAogE2UOp6ALwvqAEry7CiHuwBGIv5nC2gJvbgNJ9rJlgKwOkT/bIkfWPQ
97LGGcx5cjuQeR3Jisow+hD+ZkX4lLx7Ck5DdGzxCNio3ghmjGGN2D6MA+Kmifkga0DH6mvWM4TM
6fRsQnphSKDODR4zmh285HmgqfI1fP5jXOdoNGEMApRhuvHZd+nRAFX7JBMpsL5A0hHAE+8kOWvV
wuBb4Yt0h3YGZ8YfxjjE+5+rxL29uAdJKu8V7ItMdBl02zmz9GGQN6aCwk8+/M11uwk1DRUuTJca
K0LBpgmwYnSqHZYyaBLf6euJEY6T5G0l2AFwd3/II5EEeyFUeXaDpHjuIFfhdUuBeIJMbtHkr3I4
DZMqcJvCwZxdsAV/ZprbGNR7XJTWP72bZRzF6XnQWUInaobg8MKEcyzqa1xl0Q3Z+PklHAHZmqNS
QDnvhwB823g2lCqCw07g1wpJ3yI5mtG0bDJZZsrYCX7v2iIoZ0gZnMyfM2iEvpisBnYdUd6/0Ib5
yFI6qXcr0zz2E0QfVirOTFzal7FjSaojrk3yyWpTx4rPwItCVxP1aA/eQKTKwjBlDcogiFAFBq87
xAHMHqN3up6xF9hCV6vAm6V1/oV4cJ81U2B5xaNayJJvfTgiZPsA5Yx9B3LPpS0WCcYde26SAo4r
IqlPbMDXA27WigMUyiOXq9zjy7HOzZDX65oPkofc0Sr2ylozo9BJdEmyTYLeGclHCTofzCoOOLoi
PtfPEb4e3mAiM3lBZESCfA3wGiE32uqRfh9sH9qqj6uH2a8xAOr5o8ga6q+KTaB4LyowoToEBLjj
JBxNhg6RnINp/oKOdwjrHemqv14NSu6cQ0XzDPRfeHUtMwVBvL7QFkrwde5DzVq3yxAkUT8zPgKE
nahntNKfQaFHOt/HoMsTTfwFv+Odcmsa8HCmDVfnW4g1wRxmMM3zId2cA/1bbjfoY8nj/eDtO1hg
AQ9PWoIhm67GNO5ZDaw3eLbENQbTiVfNZBiLI5qT+ZVs6ybeObh8jNICAUkwZMJstzfGmbICAzKS
wxQf5QzbVXmPxIvg3GYOKNPbQt6quQQFYGEb0hCsLl5NgxcXCyn5hLMqr0p95Dtm+BsTxRPKPS9L
U8JNmsJmttKMQscn6YH44KdVDmuGFXGU20T4AzZmrA020qrDwTnnA2Ccxtk8yvOUsdzhz9mLumvi
NkKPo0VCT5HrtBF4C/9XbS1k8690rkLhq57WDFa4hyViymOWW9DVkQZyHa2yZtcImJyHCx8Ri+BK
14fjkAamdIq6RYQz8tWbCcicemnujOQXxGdK5tc2P6/TuAaZRbVi7A60pWXjgpmz68PVLj9MHqr2
Ml6RDj1tkGPlTghYM/Yqo7x8ja+um5q4yQAcHEzYmEqKHOaw8rKwvMzo7jCjOvd4rIoyhKo7ZNkS
gbTsNiAqssrMl0mg1qiIOmkDnDte4QCWfDZZ5pwjMjZivY6UAL1cw3tjbAA5vAORNPSKhg3PoAZk
WIxFKEe038MskNajRJDyF7jZc0wrcE6lv4vNTsm7kFVuWDTrZcUGByZzYNQmGLAsNCHNd8v+/A63
X7rMBY0bRS2RHHQyy1HpiIcJ3SZ+ESMOVHTqSdxJPvQ9fCK8Wlbx+aU6sxqwVY1WGFvIiY73xFQG
rR+rlh23+226R5+6hxT21GF7M4+F6MeaKCZFicPRkXBC/WxE1zO5YkDSVYFC9wHllhrG4jiUkdrr
GdNP5GwkL9bZgzg6veebxeahhuTPNY3fUrN85xHn+Dw7pj+WXyQc6QJLtAgDRquweF5JeBUFvc9f
yoZXOgMLLVfhrvCq7gT1AbOXhHyDN9DmST0ngsUbrPFQv5qkfAQdpbTsFgKarCkMO0sT5g+QbQii
2tkW/ggky/DMhApwBBC1wmlv2YpC2MGadEDjYjqHZqICQBwLxWG2FLdVCnUQMsoAoseXVtJohGOl
lr1SJU3kbUZlmPCUGYRbogSrQ15+ZayX6CQiyOLJqDKgDugo8TTUshQTYJ9rEqmGVJkbuGwA9O6F
nyCjACzY/g4Y6fx1BokL8a8IQaju0ULSCA8u+1+/Rz1WkUfevp+yjbkMyCu0YHWkzHM+hnaeSjY2
FseUsnOWH/ZGTmT1exBj8cYeoe8grQZ69FMmHzkkUT2m3fV6Vtl9O5DTq1iBQdxdcEKuLb2PCdnc
Y68qls+o/Z6uZNVF5Ap+SuZExnpuJaMnOyuaEts3LrkfZvI8M/EnseufTnEMQWqBUyb2ifJKIU0i
04AKrsVPE5qvX7oMJIH0PRAUIiejL9WjtGuUyaYXIXyIWAJPDs5hwwwVKKlZY/EimDrKf3EirKRR
dq7sZW9nlyVluREQf/HoiekDn4BQRsR3nKjXag263YiokfA9YmCqu0Ul86KB0AjlrlcqMk4IahK/
RJso04XK/xYHi5AmLz2G7JNAK3fl03xu0/9UP51VYs2J7tDm705e6TFwd6wdLXc03B1pgf/Lw/W3
bOKUiQq/4CN6iacj1oI27c1Jc9oqJTlnWMf/ev4qb3nkWHHRQdwwiBqNOw1+URVB3Bk49stDOZ4W
C3JLR+zNvjPdHmxWBgcgxzAy7R8Xk/Ia5oFgjA8kQPJ3EnHWjJdrUyjgKDKKsX8mXzLhTmC0OWJC
TRF+G63nDvKNLzUZx3ZE/wpg5eBRKmFLuvp4O+xDFrudfVug6cMt6dZvztZDwYBlpBqNYE02sVjn
XCaCogWykBp0m56xNt9/lxRKylgXBXktoxGPSWLZU6/lbFcIWzbVh8VpMi7wUSki5Ax7Rvmpo+Jh
VmlDnJjGwUgLUApeAoJJfFoW0eHWMe3GEFeDXzbRC+OPiSdiIIkVD/UZKFmZy3QZf1kSGnXRBDfq
xDfse+KnSbOrQKFa/zUq9Emn5ZWHNY0OYhQL5fmBrlBQDdBsw0v5MO/OrgzxdwGXZ3YjKkvn4pfd
lTXt7wNsrtXUOsBR2adYKOAziCk3jkWTkEUEC0nHJkAmYheo1t0jvDFmyUNJWFsZ0hsuS/mEdiDs
Pz6DUBr6woukTL9rQ0ZTgySR0+KFY8IH3PM3jk8MHRUOQT5jeiAGct9jjfxSNM2gA28SCUTICiUi
VWHByVx6Yvj6rz1Yvm4t5cYP4RrCRGUtraRSJOFo4QM2rMUGVUJvdCCtFf8coJsRk2ZleAnzmkl5
B2OfyedSXonKoz1yscncsVoSC4X6g70Lw/vv729r/eGYQjOFowgFTJlZqOUN6ogRShMXekIlI01o
C7JJk/komgbLbiVqQH8Ppm82D5SHslnf2+guOmohq5AlefVeK8JyJVE6BiOOoiecq4VdvFNu7QU6
3VvEAZQ+SnSeJjQg/Bdl8A1Ajy0SQ4mhVT8B7dYWQUfYL4OSuSGN7niGxnWFbRpQ54nvyJ1CoGaM
A65OAwhppJm89h2q8nb6sOf+DAg3idOVlxY4gXDf/Zhr3ZscscfKIsepg+BQD7hs11/Kroo3Ir2s
MtRza7Ws0ctmfl9oWUvHwRBQ2UiOCEY5nA5I0mWpR7BNG6/6E/vSL9lUGqR4ggi41BMyZqaQDG9g
glVAbMa6s4iw/grxJvDnAGv0C6wj2T7PMDaqlES7UCN+yJv6dKT+mC8Kv97cRkILeNeg6ihKymY9
G5+mYz8xG7FSHg4aTWzbRZVug9JeW0raHw2R03RiDvvEk/kk1lDuIlUkJCetIwb0Z03Bkak31xuc
yc7mfG/motDy+PRNFaVeCPjjoQ21iJ2gWcqDYK3MiqPXnfNaFVfjD6ofDxb0wJn8NQlVHKoEgTM9
abAgRiqk0mSQhqS8grQx+rtiNqfNqcYRTLCnkxE7lUQJn+5YxaicFwV6EhxnUK5YETtcLQRv1nGP
PDh39BDNodBWJa3ULrER3EKPxs1Nx9jDrnM8pH5nzJhDh9Gr2nIy45cPyRfdgJVzQGeyOH1NG4Ew
/woHF3lO1DAZ2QhJ/lf0zGm5IQ1Djg95TtWVuPdeOlsA8glnyp6mOZ4hEnMSRgLYNHNo8sNd7oH6
nqY0jG7TF54wSv5lMphlaQhrYoI4ianQpMfc2awsILTO0Rx3lLwDsFWw/JTysg7F3/BWmeHBBkK5
ODbmRXwOmzy8VbpLn+FsFcwAi+mX9oSOU9SaKRbivd9820Ed1PkHFHL2U6/JOEU8B1B+/sToOylq
rjkjPkHzMj/mhSDhwoLhsemViH8Qaw1OIIIAww753LRZrDSepT6OCDCPiSlyGGS0MRvogf9lgV0i
7ugboDhGbuvN0oUgWOBGLCrj09SF/UvAU9+/6FAU3U2esKqQuNN5WYNiA1GGOjG0sIi353YaI0Rn
n38sjmDhdqobebIylGGUH6yStyjpcPgBRbjN+MtAOKbBW2fFZElOQgIHxs0UGxLlxnh3JgvxFVVe
zP0dTyAk6lHLKh2nQhIX5dpG7P1seV6CnAr3X4CQqpoNtEnUO5p0JN+pmquBQtAsvdjSJSmkp9Cj
2VoQxt82/jspK9MGHLjxVGRfLPo45nb0GmlanW2bRZX5iV832922nojwNcGZgIK/VgLcLqdp4msR
z2iKHVozblSVeVHjOo+mYslSS8fymcOsXbV79hCzK2Zbbf1HUGjVzfHT5a6Ns2drgSxWhT4QWVDh
bbwpem70HXQZYDKiXbdAQN7ucDbjKhtAKusZQj42VpiP8DCaYyOOKwXgniI9xNcnOCTKFeLE/Gmt
B5qlwWPcOYsN8dj0ZVjo8xCGNh+DZ0sV3oACRM7MPucs6t9/UZTDAXxdGRBP8oODIbYb8wUAF648
fDy6Euh0gfEoeH3uSMl1pRCk5EnJGWgCueOhJuywG54MLuJ2lJF3Ay2yTBCOg/fEnZqnjihGGmki
yAwciLisb008zpIbbToltzeLe6IxuyuAVT5AujH9JPUzL1E5mohu0LW0iCssvDByUOMBh1IIUl09
2WOhYwUT8AmL/HxHkKiY9TGyyYcLHRDvIQ6/Nm6KnGO0T8HsOFZJL/s7Tg3YsLL5pq7bkd2lxFNw
ecTc49XerX+sdUM5UNPc1u0zG79zwrmM9OrDYnsHuEMFRZRl5BjMi8soNulXkM7uidHKnEpLHvrV
vmBoJQk/XlUifOEez4Yt+zDNmlYdDRp4MRjkpKUz8ma/hoLIKLTtWk+ibp4RcHedk+fkTx1lHnGh
z4xUBpZLTnoYbpHqWoe9tV5emRuOEnDNpwXqYX4Jj/ZqHYavh3lFePzy3ukqRNl3bN/ND8Zda8St
6w8Jh4EPOr0VF6fjSNchB7nLkOZKMUYQW+oanBrF4dcqdJveGUimxjtWATQ4uOWkuaZ++aCaEeGj
0a1Dg7pFkgGo1Y93V36qWfeSBcYIeauZrvoVbHpgCRrmC/UZ6SXRT5WSFCAvUjpYXvAFMzrjE5oW
VNvIehiAQE6DjvVkH3M0s5MM8n+lY6xd8JeyfNKIeBGqVnMCPNVvRk1otV+6vrxd4cOsvyfyUGT2
pDo5Dzz6N6qjYz6L5JiUGxK1Q2HhXRAXeGVSs79ysp/xymmdcqp1xg2kAPwLCFB8dnb9DUx0GGxQ
yVbkqcEZ2Nc1OEcqjXDjvM7pk5SHqX06NieDVXv2cd72ivPiEsFQ5lx+otXZsG/OD2vTsNYsEpRh
yJEmncOg/HGqDe/IsDxrHMNjQ0rBGfC/0Ah5Ak7gbkvqye6pRYK2HJ+i2SWNSUIAE9xzD7hNa5yt
U+8zhv1OUQePXFMQ2DBy5Fo0QWh/xm5IbMMqHgwJNR8lObR/0JTzEW+Gj9NhsO+QoHjQGFB1nEx/
WOug/XMXFQiWFPoL+iNJ7RUUmpztj/kXmWiT8Qg/YuTY4AA+UMZnQOcEfzncFRmgl9b+5pUsL8MV
PMSPh7kAhcz9zGiTnHKqHYZwMxLqkZy7XuTIPhesx6JGIQ8gyclOovkyLyuUydape6FhjW+utXu1
dnSbf0b6lFvUcm2jzs+ve79vv3bOc7aABtgggdUUV7VGPgBgGzfbl63scOY4oGJ82hUViYfW+HN0
PvQCNWaitjhusZSxv6H4iXjK4ORSRxzWXiFPrMMmgsXUHZxaVxs6z/BAxPSLBj08F3ZAu9Aaov2j
942D0NiGtrh3Bk8NT1UApB2eKuQVEwYbEW/dDo6OyPdo1GdCd7EQnPgwUB8u+d95YIJ+3o6WV4vB
Ek0XsRxMd59uENu0EkNEGtDRDM7ml05BBm6QHwxw9CKB1qwvyanw10yqHaTi1ukESMZS+MT5HeUr
CS8sxMkwKnRPYY4bN80b/FRB4ezwM4fvOM0dVMQNGTL7vkHuaC5SpnTQJDRk9bu2jYOSFaeUZw2C
wKyKVwPUi4xwfzR8jI/9Emw+YFtyDf/Y82HUF3T8ccheaM5j4YywjCHQ+zMHFBR7QL8T6SVPdGMe
CMeZaA6UCL1T1z+fcbhhp6YH6xMnCJDxA81xt7iN1CSW8xqAVOU3axqh26KpAJgs6hF3VJmZxTQS
Wk0codT6MS8iDBxoBwIyhRgmBsipTGNmcLZVMUAGVfdXjZA8TKhC/PbJOj576ATAyv+amIcCKY8r
hOZ5QJfFLBpy9yvniYmEKyXw1fHGqtoG3qmdy+JfT25NDU84BA0QInIdofpRKCAkTD6WUXDvNwdV
JaLI7npr/3XwysAQ2R4aJUbcadpdBEFiG5PX8cDVBuI+HntZjeMXFo2YGqX51i975W7JsFcDPKFO
A9j7RPAlLEEWWSluUDCHH2/A8Eyv1emM8Yw0DwvAezkqbMB38XE9W75bXFvDccYnXSxuVWs7w3C2
0uM0+y4Z2HNwco5EMrd6fzE5usnn77omkaANiHklHN1myQE235jFf9yUHYXA7NC69lgXG8zIMRbe
j4qDMr379AWhjTtwg80iolwlKMLDxMw+WG/G7LKLDauULAY70+TlxZ0ijMM/WHv7i4k10uCBfHN4
GQwZ2qhUpBDDvwIGKZxs34C1zp2hxHoM8CfZ0d2iz2In+AOYUc2NTPYfcQzIjztgFCyGqJv2MezM
mi4LYfEY5YZHmUr4I8o7MEauvY+yfBIpRbZ4/FPPlrtDCiGMv5h4yhImAAGzafQKQgCOEhaelCWY
KrT14x1svf8u+R+XLMzf9z/AZSZLhTek+UyWT6vk1EnTAvgW2SBh2SI+HlpIWYFDAMIG8a49qwUN
jwnHpOR8ybtn67fra3Evq5WEmURgScWztW3y+M1xZW/GpGtAH6z5MtG+du8UXqESIzjdeYhVDn2F
M0++0AmNOkaZeeMuQQimOcUeOMpCsXemrI+RqDPGmdvbBLUxmfZr+Z3rmJhxa0myz60rN7fonnyy
L7SUlM8zkgsv5YDFNOqejDurdNjo3D5Wm5XqQsrimX1d3NW4RwcyMm0cBDo7gg0GfpS+rEMIUq5w
Tc7iFPN7pqy20Ict0HVAfIbCZsFE5Cky0Rx4ucT2J70Y0V6ptyr4rbUvH+tq70NgJNLxmLFcGXm8
/ep2mO+XQYOZ4CslMPNDcZDTJLhi7ggYmRHJml+bfuemn67GGc1YFh0DTClZmyY7aWAkO3NQx+DP
Vp5P0o2+dOG/LgQ1cjtr/uOnzLliRBCgTPgZFQ6QYXHNU0cT+Tfx81yykNC7NeuV0oaIxhSYHSBp
dh3iEMxYY85jsrexgX2WFZ8pm56UHGuWJN6/27/Txlr/gVYrhAz2QDZL+IxXs81OKrin1gRFJgMy
936b8+qvvMKK1zfw0B8ODyiEr9m4KVhIn3ZbIq9nISLvgvIZMMsXK7kCdl682PDEqNk/hh3C06oy
v9cdGm7HL7XS/dFvbMnM3sD4Mo3lBD0jyTr6DAG/2oPXAdk35+L+YA07hdYdA4cUpTl92xh2oNe5
VyxqlCuMc+Nu/7U/rGgIgB+nxLTe3uDkFNMPW31rHYfbjTlgqqyo6gOEdTBaJAdaMVbb/h6pLIj0
EFz3bfEo/fjLtqL9V7Wg6hjdUuB5tZEk/+RAQFA8GM5oFOVP9Im+O9uOOuPrCt6+4cKUg8HqDyrU
TiyVGwctiUi7QJa++EanYeljwccFxSpSKGxzbQgEDGPCBpDYlb8uA7lKjGc+ah5xGiR1ogBtzh7/
cguRSJifwpkDG/QXb5hmWg46LobDc/gjc5XFazoy1BALEBAdGRDSTl+nM/j2Xlabm6eb+qgTK9uH
aHy82eNqix4FVQwHMvEidmNqrPYZR40PssMW0REeNyW4srtSe77NQX/xxyp4U4spoSu7tcZ+K8dn
4OJDMaBoMF+bCDjzNiQUZTPD5tVxUKAIz2T3+w/qGtvPu/cc8hDL2CISHk0PYjCfF//REBrR3s6T
FFJeZ5sxpaHevyD5MXER+/2oOzxiD2m5M7UeJQ8vIivBBuZBqlMFy6GjTM1fpbWGS13bZ2vDAOad
j3acvRlAxpSNxyiR6GvuUYyAm+HbnxT/aKfLzgROVwnt6n4UY8aQ/gZDYifzsHPvkyxw+u9fLeww
/g6zJYOlmV8YOHKniqKrBfd7525NiCBN70XlJjQDqRNvgZ4laCF0aPVvcdAYns3R8YIpJhdd6tLh
qWUpGfXOIaWrhU5YspiLFjA41ZFcoXdyA6cxZGCrHFBW9r5/u1nLXpF/jfDvMAY/k4+3431ihnIA
QIzC89KJeDzYxkNEb1d2jILHMjbovlpsh/3eslsb99i/8DKt/fju3fvwtyHRex+z/+wyF6FiVY9e
45LtcRmtXmEBfVhaI1Vr4vGRF9MgmrgJ1fTRDKy10+ti4t09YlCyDC5u9IJicwLg8BugrPgyHahq
sVqlibCnddQoyYdkeAs/ZdOQaQikOyZ7zldjCcb6MkPS+3ykkadpdrMdZ2K+KpZzH1C/zvOq46dr
AhzMKBYX5nLM2GPeUw7rg6xrYznl4WXNIVRmFHhSL/nvKQlsk9mC9grL7i/0j7Xg68PQCa1+f+f2
y+Y5bXqVT3765nWv+G6PnktYf1U6FmAoBHUQstdQcBmqKw+84Dq4+E7Qr8xAoqcQDzSEHKP6vGGu
01/XrG6f3Ih1VZpQgwMzw8ICFi6blqUV02j1ncvTHK0vFu4sTsDAkkvssCbyywqs1zGWADRrUl3v
CFLKlvI4oDbYBcJ2mMIAbAVXltuKkmhulIIHFG2MJa1rhWmZl7crV2m1S6Ed+PDufepYvHlZx3X8
UB3rRHtzk8DcClBpeS2cSgIeQHAOyq2VZg+87TUYMUYNVrO7HzyGACHVvf3ZQ3yAtPhphWgFKxe7
2IghKNyPyRM6JNTDlVOuYXJlHFBzhk/qTizvP2YJds+WofB+sUwvqhEZ48v8Ex83fh0VdFxlqvGb
gRYgDI+VXby07owNhSZyt4ooUK/B7uJ/iwH/r/crNee4DW5v18Bsl5YjNOuVTQG4g9R3S3YFD10m
srN9u/R23t0PfkDwt/cO73AGHivZmCJXMJa4uQ+XB1XADpeVOPwM6ZMesnXr2/m0S12uttlnw1bH
DyxUAf0Hk/jMnzc/C7UFX9DsZli3IewjPuFlfsGp37xA/7cN5xUW2EZX78xAAuRBNQ4/SAQgn5gX
dYr5/sEwwrjUXYFCfbGKfuM6CI2Chb2PnkuZLO/846AayFVYeqJNUvBYIgQW3hu+RiROkXppxXYR
ZlIRY7piax0UkUM1mWFf9RvpJsYQqHVrrWwSN+yAaq2nd/fwse1veq/WGbeeYovazcWRqrOzn1AF
cFv5fW2dPtdKA4HOk6y3oSDRmobOGa7TLV5JmrpKa5a8KCx522nVO/lNrIc1weL8zxgoqSf7fmPF
kOo9WSKxzSxQ2iEw7Z050vvEHEZJa1g0AvhuzSsGk06lS2QMSYD2FnWnGuEohPvHDtb43iO+e3sH
c+Le0VvF1BkWY9YZWN/EfEhKqok15T5qZKyhmV1ucb7KMETWBD8QUvUogcRAtNnMboMOIx7ZsI6u
NMDoeMM++jPgcwN38adqN5yJc+zIVGkfnFx8kf9ukMNr5hbDqydGXY258TGv1PzDqgyxEVIaFQbL
3ODqvp1cdSmwOTTDEuJtJNwdHCbHrLKAcYrEoJ7mnhRLUAxoFbFLH9h3XZ38zZhEbJ67tzlQ2hVx
mY80mrTizT2k5Q0JzgNU7AN8TZjg+I0eoyuI/ZNNCMfL0inwMa2cdFy8SnKEGChXro2icSsYauzi
CowT50ijs10iBWTBn6sk1iNOn8H51C4y7Au54H1P7f8cNLt0Z3FwYgCJs8tqw8keHlCI8TbOXVWT
Apms/zwjDecYFzBXXpRaZlr0MW3zGIYaTKf71uZoRbcMrXgYTafPLq4TyOmauwjTFNRXqMbauHfv
l2Q55L5FLLfNhyyu3OPi02KAOScSD2gb9C8XO3rWWOVwB5xLRCOKPtqILIgGzLpn3H95/sLgrMSx
xQNerX7IP9gEkGlklsFPbGgB0lu/8qrmCwXLa8qmRDiN2h/6/smZXWgrPcOSW31YAI/DWv+vlJw7
a+cFzwM/3K2HIIs6sQBEdsFrr6dx8di+3i5WfVgLlIyhzw7eoRxJsVT5SDYSSJEhVUsFVLT7oU1T
QtFZHRbiEyDG0ED36pSaoDSVunVCdoGypFPqIfULXt1K58I0+Le7WdbGvCHeR0E9lJLk7pbiNVGG
pWsO/gaYIPEl+7AX+6lCi5IhRb9mqtyvMEOyi0gCC2RtA6VIMizTl/BVzb1Soqmu7G5aDnZT/dvV
fs8ZlCtvSFJClIHUoACx5Ogk79og+tUyWG5AW9lTp5tE3N2G5e5l+UHQ+bGOoT5srctxndYBWv6+
fg34smadqUPQ56Tn5Bvu/7DtYVYZ3VRS1z3l2BZjnvHv5tEvaroUgBhwAaVSP0hMD31O5CfJmiRT
WID0cSyR1MqVgaydgpjWO/Nqcs/Fj0PPVcqiV2dvZzP8RaVLeXj62sAF4g/a7v9/kabh1d9m2+wa
ckcGu2lpeEc8srbU5L0DsGLShoSJBsS7t6JF5PJ6/6hXkxES8kOfo5X53fzYLl0dbWr3GVsClhfF
YLkCtoOdNR8TKxYIFpIgXaL16BmeESWd3QL4phk6JkkL2SX9A5n5UEDJhUN0gyYbWJzc/RoWDX0H
pj2d8RvDLWXxfnqfVE9PbBbmxOCyU6XwgwHrPv82vC8oZKBh0cILVigMXdIGwbK0Lr2dc42VfKsv
/4LbIWbH+AuQCC4iT/GvKy0WZShOJEjMcM+SRZvqTF53AFmIAIk3nkykdy5HD1MHDKgEOiuY3Et8
LQIqI+dEhTmJkMdiNd30Py2OJL4UXM/yrSM9XmMmV2DXv3JiO5G9xpRPmZFfHHAvu+KVg020m1bY
dOpto0GgMoQAjzkNfArqcyaNYi5z6p/6jBsZbXtAiv+8RZA6XRxEa3nFQR8UvNJqKOOWTfvB7Wdh
ghSwdck7rGZ8GryWq2m1V/F25n1uoFhua50PO7JSz77Q8843C9V3pHmSTedOVTcjND9/cwIM3A6I
1t90xbABcKeqVbpaJ3oH6KUeLVweFMoht1SJxB+Dro4mCUzCMtNygUz4jjQy72oACZmyhIFTr6N1
qjtbTIpyJqaf0K9UssvWQcEIM37jPe42KfHGe+O9BPOzkTFz78IavidwWM4IoXOMeWxy2seL5rLN
r8G3huJ9be9njIIhHh2tG00m+iaTNm4E1ZX+X3zhyIPzBP8sHfnABj031HLRnTz3N2O+CUbogHaK
9PcGSyDwpAY3AINlsBggW7G+mdeIi/M9rxSwt5pQwdFGgGLPJNkj+OTBaYI84VDW8HighZ5Udcgt
5cPtwavbDqgQEUFVgiPbSSs5K9RZuSV66iWboc2rFsRKIUNU21gikwmJIoBlEeISkBAUCB93l20j
mhChKO4Vplph0EQrn+0Ed9FL/F0/XUBGnYNCpZKLQtKdJ9jDajwXwoRyb54ki+sMBoWHiYpUTGTS
apSdYd9CP/tx4aCn+D6jbyLtrMwIaU2CLwNgsZqC9hCg3h66nQzY4MdBs1Bv0JdlVsAJ3mEpKvoe
pcEkLg5HIOyY8Exi6iZqIErDZt/oICqhg4WB0jtnndP0uvQ3Djjy7Nq7Mshbohto8/CfKMHRWEDP
IDVxDCbzlWbV/DEW6wKmGVFhLAyYVAnDuQ6buqj28z+FhS82Pf/zUd75BB/OTwbzQFzewWKRow1Q
qzO+WYDEA6THxAkBijsxMtwML/4KsqA34aIznkmUJvqchArfJQkE9IGcyXl9yDk3mQC7Tp7TesBD
SIo4A+gOK3AmHRze5qtqA2XgPUjkw3cPri/Timlg8gAnULygJ6Cz7itMAWxwf90SPY11VgLEKzoK
8f90iHBoMIteiJVLK806kUtTqd0gZsvhOgz1QflZYVE+4w7xTc2ZTpt7T1Jv8JtFIl5kZ1wJnnxs
oG+BzBnYAhCkUH2KaoaS8nqvBDoscqwG7VMl605g9R6tF/PZLHnNOmEI8DdPkanAVLZTkFcCLrhr
jZ4ZdMsXDOXQKdoiZiUQVsovEjTaXVCyIY5v/KN6tbxICSJtjVOhYeKcbI2QEclQKkvZ31p46HRj
OOgdnlYKU5xgjZEUPXNonSh2/KTkofgR9xR+sBAfSSqVoNTd7x1ZJmyKGDzH4OSgO+TjXqL7/XAT
2LrcNZ4eOBd/R1NsBigRsYq5gh8U7QmbIMzFiFK7RYcu9NCf7Kt1UfepYbNHTM/8mZVBwNFKg90b
NWxQ7/T2QkngIL5CngXjA8449bbVbVgNp9trSWiXJ4XBaLqlkn5lsvmtxbcNvaoK1BzR2Gk2QlE7
L0Vtwvu2Azm5BIDA5d6gIo6gpk8NSXgomJqVX8VSt/+W3VaAMb1pOM+ImvuDJutlOzVa43KTPZsv
oKuT/10aVn+Lh8Gy1239tVqtnrVv9Sf8YrDHXeJqtXpcaN3WqzGmy3JgDxc4pEsRNwxkeml4kCtG
E8YC5yG6rG/6GiGYmecQbGH5P3mS9e4KJAwnSJajx14zoD3kW2SOJDbWQlwFVg4OJFMpTn7CQsm1
VtYe0G1AHajlxinrBhZYDe7GrdYEivfSCooVyvTCMirLwDjYDKdfiA0hl6/ZL7V8312br3hljW5l
85rMGovGjslkR/sTvbPSBF5GdvM++LCZxyvTfWczOgftCgwtphfghwUY3WNGB4qEFOt3rUJ58jVd
qE3DHY9lMMbts0aWW2DKt6mpISfnihNDdMj/HvAsDnnDwYK2PRjCgrz8prTBOiWp3JHALmuQhPgN
slMcaDiIn66yWRKRRwSJ0zshpSFibqEs8a6oEaukS9JyX/1NSo/BwzmWjcplqRgRjVj0ufm1tcJC
ydGhR8ZOaAKodHzYwv5ZRJaV18TARxQJQFfxkxkMISojp5iUH8JJlM4TAGcxBp3YXv7Uf+zpf1Rx
iT8J1xbZjkNcUeOVTMAMyX0cM5EqhbYuo6XuMJnZDMCUmTvr0HqXJBdJz380ndmyokoWhp/ICEFU
uGUenHHa3hiOIIjIJOLT95d1ont3nFOndpVbgcxc61//wP+OIZIcyxEiUeRsdG3vXQKHBl/CMxkU
suBXCgWM4JOK5wODPRekX/VGLcEBn12OyyVPih0XVMVJyJf97BkFQmta6Dnpi7I13HU3UeQxHVQ2
Qv8tI3MeGY9AMhkLrDAGdLEFtdtt6SHudNKZUJogPRcVvK8sO/94eNFw4RCSeFAK1OmzwamV2SLb
CN5EtT2yRtYdQrWNrQpaAzvxsRqGJsUNYvaCZxZ0L6iB9IeQr6FjU8uybGmWiWK247HZQb8+sMDN
gQNh8nX/+fBAdgULXFAzB8RWtpf/2nf4dghjG/6g4HmNubqwjLCSg23DiUJRBslCHIcX2LWcojH7
/4soK84BH3GKDyr1BnRTeaIxpBZEMW7AinHPgk1XsEQgka+iG6oC7o6ob3lW5hS8/+afnjC/F9JT
C9YBai5eT5yQHAxMK4S6KQW2h3G3W/E4VXZvk9xJofbYlrbxrLWP8GCG1g621kRwevnb/8VT/LP8
zpmrC8CitHJ2uTuXBrLrgDY7kkVgl0jvjLzLgomysmCHYD6SQWsWzTYLkXGOQQmz2C1APODPrC7s
4ahyALMYY3NLTjCGNpHh/7P2G1FYCGq686ampkve8fxSOdl0SoJ2xgnueTfBjhPyZIXFAa3a5gCh
LhADurX3Qo5Kcx/w5P8hGPAFdh0Cdm6seCWIqGOIGmL7wr1enN4Cv+fLYlsTJD3eKPsbBwZY9LSY
fnBjsYQbqCBvCeZqusXYJcDwam8znrZ5MyvI/KjThJ56zNmLWmqVQ6cybrsvEReLGxQeJ4K8gthW
1PT9ky1Cfzv28wiPsmMgtnyOEZGHBjppn2B4iQPljyND4Frxfcf5JrBW4XcIkaEyh8AWM8tY3q9X
15hxvqCMmLBrchpPLrz9//QO0Jphfd2U9W/2Bi8CQhYrWKnFNcVZjaqRiFcQGRjG4jijIOG5FHoY
iiKKkj0ZduZwCZAnqGU8E6jpwLOFKnSB74xLFvyfJJIcvQFRNAuUK6AKHseEKZ3/bUjCiEI0akFl
CbiKSanNIPGmM2r9LReOkIRQBS+Q9YnVYrFHAcaXPAUWq8j4rqoB70UOkSqQ+BQmW3ku3txlQaeA
wybBuRapdN4Au2hyWGHXQhd5WywdtjyMzQbTnQOovnOMJcGqfxY6MgdgmmIxtYKtamwDcx/Nprat
C3Uh59tZeJCIZaJebz8eIMUUjvYw6CfWyQ1dMGS8e0HJHhRB8Gy4lNwNbjYUcIphncfnP12XUNt/
rYeNUxCl3AKVn07l3Hhglo81M+YJvF42W6ErE+ETdnweWuzrsMB4CUeoMoHQjGZoUIMMZ+pVHU1S
pzwfzeERXUbtvne0Udc6GEAOrV0EsDimyjRw/zTq6yeNrxALiVdMdhpqYK5FNFmIRSQTNjD5YlOW
YQIgzPJgaV9eTAvExZOc/hwPRD4UdeZlOC2HSLuINSeBJqDFqs1SC9SHBcJMPqTswlN5YPK5uIwt
uscaLSscO7QLkwd9WTsR7gUY7vAhF0CCpNAPkNA4ERScJlsJz9qewTdfzey9g57WK8KeMqWve0Kx
IYzusRg0NJsfQqn2Q/UPrn6BXVAinwYv9/ncM1wpScEqDh/V/n225YvQIiEf71YvyWAU7kY6Nmso
R6eqZMdwMtg38VFaMIf3bU+K/1brI2qVW/mcYqgX06XAvwFzGDqqggMhygoAtGSRSZExUsxOCo7M
R+tZFometqhNxkEXdThZ4BM5YRzxR7v/dAH9tJ/1QTskxhDK/oWWGQiy3VPqRdeNMsHA6+1WI08g
uTnwr5GALpNvV0E7GuMrix0+dl6Pea1a7Ff14f011N4a26Gv18Fo1MNHzfp4Mzvf9CFl0apgop/B
aQ07/XsDr37fQon2RP8ipPjY0Rw2YIXjV0sn8gjksV33sIYaNG6amxG476TKzeWW/6yMVq9+vNyR
fWUVyfbj1jPkodEw7McPXHF6p/gdom3rEuRzqFeyj8uNypXZKxdSOEP94HHI5R3CVnwLEuGxJxyG
YpJeFeh+cC8aDjgohhQUCZtLRxSdnWwpONZzYBJhE/PDRGbkADACnMy1QDsTYPdOsEKPDTj3ZgVg
Xltx7HAQMz5vY2Ofzg5oGKC64SlNuJTGM6VOqsZdkFlCaZpNktMuZec5fLJgOBVH2Skzu9JJCI5L
kY4CxmOBZeZ9fdn29Xur2aUzgIkQM6fglsT6nWQNLLIYkRoQfCqWCOO7BI0apvIs8b83C+e9jRrj
KVPwuDALa0b0q9GaodnTHPcmdcv+bf36U466EZqEVJz3sFV72wvkZ/URCBtnEJd4p4JLfcKEzwq7
g9hcN6VlYYiIZhOEyVKgHRiTkcS+X1RuetRnCalpK4axYoLRY65wNGTAjSAU9TOLxT7u/5LZBBJL
3JopScLGhx94hTbFbcB5FOrFuKLaKYM+GbVsKlSyJR0Cw6niCRzNgApJNbuozdAxpeOdXwAhhsve
9M01RI3mKI/VsO+VIvTHqbftpD+JeM45tDjwvsvbbTzWCfkSgqD4hM67NKmKmMUhgi3dFV5aR7NT
Zx3vmuy0VDWazmpgjlswDGEZV5cHyTT81XW2LSuroVZnQjcd4lIHrPudfWirm3t+f/CK2GbB6vDY
Q67DRXE0roORNR5YqZCLjb3sSIyIshpfRTSbQv1dmAQ5ULL9c6N/DAFosGsD6h1Mqtk0w0v+V/uS
MOMZh7DHQNavKdAUHnJ58MrmkIx6NCiJmx0ttM/Yw5Zua/wL8CjezguY3uqti4fduOqqt2bYMync
KoLNNghLbRp951AlO2OaeOP5/luaY9wypfW5mnVbnmv6Ir7APH4iRGJTbX7YiwrZzkBzh2Q3iiJk
AON7UgmkhI9wgJQPOHWA4UAsYzMdq3q7aZ7WS+jIulnENIaep3+XfcJz/7MqNLIteNzRGoc/m4mA
Rg5jpRosu+dktGzuGmsLqRAOEeMgec8luJFjM610iH/cdMVq7+p0m8CrCvixQvQhTJK+fa7fOJqM
6SWAsBO7k2kznvM08lrVagR9sIfykvv0u+Tpls0Wh85IqAeTMGqtYhPxhGGW7zMeGbGei/cEMfPb
xLXsR/3aehIQGJsSWn3MYSEiV7cvskNFOKnyV5Pwibf/JsfzqCwsiVqKY5VEB6i7G+ks4Hc6EDCf
4Zx/A3TLNrauzFdiTolcnSRmQz+5kxCiqsufYCe2rUvIYX9VbMY/c5C7VUuk1LvlT294J4ndFJsS
1hVvDYOSM/RG6M99nAgtyWWb69LZUQn7MFz4qeSjsuFky39Wrdp3+2YB8jkiqy6sUrO7dCEpLqaa
kTbp2mmZe/Vr3zJ7GJKy9n27dLodEi8MMkk0UZkENJHxZWtqsLIqcPBzeT/gTUyzmulI+OgMGVsB
YKZAHRvGLpEBOVtOrVoGFZ31VYshFD8N5eZPcfnYlbg3fUyoUEhBNbTyoZkfHssGB6HO+eHVO8Iu
UNW/6hK/Kvq9t4/5XcJo4w0l3Ewp3IVvxEj4eKR49GKPxwmTWxW1ArQrHH/6NiD7lrEUB9sdxFyc
etJ7U8EdCT6wpN72EdOvoxlKaNkYfJltDtXDKRvzESb04ugSZCtevjkj2LfIsq2C9LMoVesVA8rn
PHAA7zCEYUd2Dr8eKLMoTDDhbhgjty89uhB5z1vpSAmq1cWTmXrDBKBSMFp8qEyJvwU8FE0oiY/R
4vtzCuIUCUfqmVnPTM0XgMYysTiam/QvopusjZScGfYLYiL8jjkrR/nvVm9aTmGT92loifPlYnLf
Zylz8sgonZxV+fZJ6UHQhFdiIHNBU302NGb5zy7WzPLNwZbDdmSBjZzU2hvAanuZb6YgxptXxNNX
NsYgzLvnQc5dZvEZsWvCuRGywS4jXpmdx2nY9V+ethC2ntjUs2Hq1eLVNxove5gK8spqsakdxS05
lgfI6DuXo+1lGJvZDI+DnQCKF2I9McciI/FxYKj7sTz78GscZDSf9TxjcYwiF4eJlEZCEB2Zuj4B
S6Hagx4ibXoEfbKWFyLAYbUiNOJ29IZjnURTZApAHsyDFrSNrb1jPCs0dnk5/d2/d0DEezwiNZ6X
nCQcmCcyht/kqE12cmkNEDcNnQ8OGcIRqvuQirz0nz+gvqHxm1Iu1SBMpaMNjffHWz7mbSAVxnEf
w6LWjI2qv09QpH/Omwq7DOifx4KMzzSglizcIIFcROoXU2yhI0VwWj/sFdMqR1o1QOgtC5XhtgMB
8hmKXSwQEwG8ISHzio2ZjYc1IeFthAWAAM9F0+gpVsGAz01X2epJBwm1Ehpq9LI4XoiXYLbHaME9
tKcMASCsAjtm8qKa+WrIYJpBvTUoaZoGxVQq3W83ezzDvdnDyw8B2xCdFEPB3mJE4zwDA0B1toYO
KGSQqFYKr8cD/jHpUVYCs8ZpfzXnVUsicD4kn7gMCH+zfobGdWinLsgRbSplunHRDrX1LXWqGoFZ
vEgOomVfRYSs/+cTwdOHyyS9H3AaQknve15BHkano0Lo4hclu3Zt3mLcHgW5MEsC2MBCnbKQuZP/
iAGgwb3Mk3I/dZQ/9ZoaHyochjp0syUMBQvKvtIDe0SEisES34NfGBSQlngm+5wSlHrsbgA1WWoO
dk9I/3D3b606IVgQ7319vv5Rx3JNHJiYub1KKFBpdDBjeylePC/PnIZsBkgAfxDTfiZYzDtYQCli
lRm+AHSh3mGkoRcHkHfyS448KDy8q2PLHldTHaJr3NTMrGzldFZHpNAZx6F5hAo50Jl1yDd6OckF
oVhRZqylGNTLsAsclo3P/EslDNrHZFnCURTEif0zpPnhHKPtEHP+srG0I8qBjiQ1KLKkKPKJl8JJ
tHH6BTObigCtDVojMeHzzoeD1hi4WFL7bikB9vvOISkt/dja4o5N7NVs/Ewn+wgbPyEsH++4QvxV
dns+bshPJL3zjysCmk9QzOLH6OCmejk/9NwKuSnTfQdJl7P/EU6u7x8wlRHt8635GI9O5JXBeZos
xCNVoCZsjbtw4h7yFvWQ1iZsMADVZTaeyZf9Rv/EbrdLAPTsxwjTYYDr521JE79KMBt4mHkAV/Ox
065Phz0U79tlPVWACNkkYojxemyNzhReuNqyl0wDRNhIAahnoEU0+OVB2HfHzE5Kf6z6HZuXzrmJ
jc/XUhhT6A3l/LJe9OALzLC+dETMFlnnT4eI8HTfYCNRT7EChr/hBiqMgyfU38fqcIBu0nIrNZxi
gqLSU8nLavtcyYgzPsQQDcwxBjQ06bTbRvlG73g8y/K0mGUYxM1Y23UGWCWlk+aUFVdlvI8XrfUc
w22qrAqQHsqudVSNg3Z5ac6n8hokaLCXANYX74+T13ZOOKSsR0RLQAdMVnKK9fyxWX2YmAfvOcip
IU2qE7VqPRmwSP4ZxBLvVAWvqTBJKO7IsV06431KYJ8wmTaln11ndm+vyVj5G9nq/bPjh1lyk362
clep9B5GivzjN8lWGtA1RWZyHd27rUrQClLLawobAs41u9bzOtg/F/yBEabUIIEzxc+JGccKuu89
MNNZfPDzBEMX8KtwpjwI60/Vz3FmUP2j7Lfbt4clK3RnDNcZ33M5Ro52UTqGkkeHOpyRPEAuDqL4
ic9y2KaXBDgB0kN2qqE2oDuFFMW72UqVlZ54VGNDXSbkRNo9KGSlpyzze0dZKumfS1Hqxw0s0mB5
D2kGgFjNN+LwFc/dqte3QRqY6/FMLDmXjOURTRN1EJBVQ8adcHrmuXMwVglz0w9Z1hzz9ACiWHEj
fNf+Xsad4EXV5mKgjto0Z36Dfk64E1m+O+uI7MPEjiEN7CeMow6FpMMvzCHD9D3DXS7h7ejXVAhc
vmbyxzVVHZlSH/3qkqcUP2Vv6Yabl7Uh5tEP4WrJ9p8/w3+FwAX9HiyngeBrM/ofmLjtucCUENz1
LWqIxh2txrDbrkvxUWDVEDaBhygO1TzpOardsTAGvcKOp7Q6CIZb7mJhzXVqCZV8zGO/NiwxgYKM
y9obmtEuD+SVMrsuQyO327k0Ve0372QDPrY0g2B6sDlYYgyJv1fEk5x0QrOCvNrcqxspJDxzI0xm
YW8zkjGnJi/KfXnyD64/lKAl1IrAhckAKnDgb3WsVhP+/j5wE8N1jXBjwB2tjfBY65QuBhYEYPEC
PE8nw4N2+EDxQZsp5pFiIumHTDu3yz0vb0VbQRRSpwlxKaTFh3soIyJ+/nF6zB6QKV5sKND1qG71
J3kSmJ0HrcV17LkDHWaGvm8ZR6MLtHh3OfIBEYSWnTqCAd0l/BAeRwI4mRxptWeamhsE0FxDRpKr
TQ2hEZA82Ig98h4EJuUAzlopZgKymBUfWadQxy2IYsUqc1FM5r60HjEGEUKwhBWg4qxPxpnd4G95
EEMnqhsTTkIrPKElLILz2QD2lrjzpLmRal/dgebYfmgvTUFZ552LVYZwYuTTBBFepbGFtvfBXkZK
kyyIHhCy+9wXrpni3Rx9jUbw30cG4842a9jnbHQhflPCHqTQUY4u0yUFEA0X54HwtnmI8fd5PTAp
SQTiv2aITY2xFmxrNCBnEVy8IuddlhnRwUl6UFHGxC8h9UDheMDMGpWhbTO7UBYc+it8q8UsDy4h
aAHkRBlVHgijZj2YNJEeJuZY2E0SMkpXNRriWMJpf/0I6pGwHBEgvoD2U0u8Rnb7Z2qFyFUArb+l
5GibEvcWfOR5cgByxXQN8MYE+hK2TzkmH5jtjRa4bCoOxQ18F2JKgL1ogEbY1BjCN8R5lc4L/atK
sga1ymAnzHBuiCupIEB7iA3MpoN/PVfRWpQvR5zmY5fuUWPCDnEXttWFiHAcqw1lq6H+YnTYToXq
Zf5kdn/iVhB3e1HuXzM79cLOryENU7zaylhMuSrreBgK+T0rSix/wUsT0gpuuQgFguNx4fjARYvx
Gu4WPDpviFwHbhY+APDEyJTxPvt9n6Ne5qQEuPMwTnh5jxOPEhPxNTdUUK7G+O8zwbwjmPnh1cxY
2KPbtZOF0L3zlIn1IGwdzhAWIn2R58EbsbTqogvkCLIljircMwDX2etrhnmCHvBYNRnRUfX1iQhw
+sDnxjorFiN6TH/SKTwduC7OXxozkCJjSxgFHyLUQ/AGRNWL0gUPQAbai+8R+UMl5kAggQyM3Ihp
9+ccceuFkRZkZIbA6haXaejCeVCCqkHGoIB/U9Fj3M5j97Lj/TrnslDqUf3TaSb00iJDA4XLXD0J
PkJ+WJ/jhCrzxb2NrDJArC8Gq4WHwtr+c8Z4F0Hdr7djh+9gxbA5r+HUrW5ggkKAgpsS0j9wiH9N
FgKuVY8SgZYh2/x0YAMxqxlDtyFMC+bSCtbMX2SJjG1J79/qNyrzct5R8lNVABVx0TG3htSzJghv
dXTBO8ed8QbBjaH4z1ZIc4QPOiwTMdv1penM6ARqJ9tNZs8eC6SxuJYwbdWfOMUPDJjxWbkvzPZr
v3kdyQf8Ry67FTl0Ze5rgglW/aHPacx+snmwQi/jowWUK4csnDFgpFiMmnT6sSc87IxRPgjjPwYI
jC6H9SJ/vAczVfBook+yDWY9zIjTTZs4CEdGrdGjE2uXR9qwWogIYyAdSH+DE0sLRXT8B5UyDZ5j
H4jih/cGldV5jDucAF+qoVk5NQ0BK9cqpm3rDXY5EMH/RwEEOgLbCEv6TNjdJyjo2K/64O1uX9Hn
FLUv/Ov4BcvtzCs4mcqW8QTDonB2DyrcLJ2e7Nn4MkXTIWn1nKIdz/l59vLP0dg4j07d1xxtv54w
Km83H4CI0gGMgtBCvsL0uCZDmt2EIC0WAYsbx0aHkG6Ph7YzFm/Ir6jjvqpNcwrp8TgmleDrth2R
Pq+Xjhe+dMYKLgmkt//BFZSGQkjxyJtCH1+JNzO2k7/vw+SdMa3k8fT7pM38IGXVHxu5OB9aMCjE
Sm5Oh0awolZtTzgg8f8vX6IVECaaQJAUz5Fx/l7PxfLnQtxkqodh0ndZ6yICmYFt2xj1neTozh7H
xmjOhKOUnBwRypZA11V9ku792v/rM0es9mS5riD9wbGDFjpmDM0+c7304eMvBR7/+hlt5ORD+CYS
Ns/VXqLjRsSwi6jwfDGhIpTarZc0tSQmxhTTZviMgFyeBkEX49wOy68BedEu+3RxKaXsOIBz9J73
ZZEsg0iHT4NBFdw1fEWPevTWYdMHR8AefVafCtlU9eTpVgqTvQdnNBWbdKOoOsMy9IJoh5bia6PE
Q+hhtufwlzp9nXdSzOtljk1zRBn4tJq3Gb4YBCAaSMx+oLj0VlP/BERx7E2PekltoEd/A6MHvf2L
AXD/o58+eAAxit0iFHvqffbX5btn/Sm5fuompd6FmUnmxmsZ9pjJkMFixFOUUFDjSoY1kFSusUL/
YvRXo82I6YGjWvGmIdXOzM9BIBo/MlsZRevfCykb0Kof+D+gFKSooUckH6SRLInlCX+cmB3jfVN2
uFN9mS1V1IeklVKmlIVdNQG42K4Y+xRbIZc44/qEYSZgo2i+LHPbdZVzSgPHdRgVlrKrp7mko+xI
be0vRoAHw2d4S2Fg7plww53VMYY9jvX78xBuFPp87kMQlsY9XkY23WF4f24eNijfPZ13qPX08D2V
g5DlCsGEDlnvPf0ftIU7bP2ksNNLzPTjbWRkvpmgqIDIfhT2gy+lMnmt7nHfTjoT5cnmMU82VdCb
oJYg1qg0ysQaXGUyf0CnyIEbmN2qXX4bq+hA5z1+ty2NZLKtGPl2q0Iwl+ySHJ7RprKKLQk/TuXG
B+2PHWtGpHT4PHRuvCSIm+2di3PgAr4Puf2dFmEmGy//gQXJMic+7BlkcIyYZdOxRgZXNH3ZnxdN
sjwZk4D1h7PKQH9p4hF5QKx22E2J54GE4p+iK5uel5lZ+ENlxv3xq/nIjUu9ifUBJ8et9RCd+JvB
NtELlSachlY+dzCWRaJzj8h3fiACN4KvDW07sDrmvadeYZz0z8hmXfDz0ms56yZjHs3t42GCwSmZ
rfmaXy1Uhg6nNxAexM2jEzMgoFK9vl6mVhiy2axZeUfx71FsZR/+lPXg1QtDkc0Pv67MHI+W65sK
hEDYl9mum0X2p0FE+NksimwhjeC1dZAvxH+ggHuteGZiIL7Z+EX6PI2SPJFOBdD9W88G5oC5w6Kb
aPdqzSKLgwzU0mjAdlGtKUHb40frI9nKyLG32nkPtGjDIyqdIlDI7Vcz2vXTVe2jsEiWrDe8UI44
PU3032lkNw/zSZ6YqWLswkzVfZEYzrA2fNgqg2u2KdR2tUHEV8K2gzsgQC+j2RABxa46DxetmEM1
u3SuQeFr9W8rZPqA3k9t8l4e03k0sFghCkZeOLicuNOP2u0jRjqxYb1+lIZW0TvJWPbq7afQ28qV
VW8w2ssD46ggbInwOSyXz5lKB6fX2AAiydP+3b4OVh1Heonn//eOI/iSPa+3bPHJu/PSw8IYxSZ8
k5W2nf1oICF9AK/+J1Y/SVgO6J/DAEKWWbUOjxtlpD7ecltgpKwgPdhxcMquLQDpX+y21w10PhQv
/YBrsay5Ty+zh+e/2D/Zb2yiqjyV3PAuGHJqYBvHpu+96aYRbF1LdzGC7AyJaoBigalmtb+QW8wX
o7wpKQSNXtHb3xX0X8AqQoD4aU1ZMqPYGv7ceKT/fnOtt9DyW8YqlH320eZp/x1xZYxWjW29t0PE
KaU9qdpAg8WGQZAlp6Qh9EuGC6gZR/OWzZS46t/0NTYfscmglG84uwjPkB5z4nRgTDrFeqW+NiVb
cCLkSHVQByvKEgwEyHn+rtAE9rasUqyUyK1kwCd4j3QcjaB3wW245fsdot8IMVMD7/U1DGq97EzA
c0aft/+ydjBRgDpC1wTRCrbu5HGdDYAQdBnvZ444yBdQtXITOn4E6A1EfB/ILrbO1OQRoCB07cto
shs4Ki4lHDHXv4H/h3HbBU5J1kLPW0Qw0o4ul12w2dRQ8gWPVJ5D4ICLLQvb/N7bGv1RUHbwTSBP
EU+Jf/rnO7klZxD9t5McDfEhgfAEGTnAVOyrA5lTZh+vvA2S5ABUG+Gs8JguGPlc0IcjsTuqTrfn
Nvb3uFHNMYd04TFaaw2IYlx5VH4cy7SGw92a4RKdonC85C0XI9eBaIeiS+5s+OViSvC7WznPq6DO
j+G3018y/FT94f5Tmi/ZFMp1kZ2iIovHt2gTNWAZUWt+JX1rTukmgVqwPICWOTIr7AkyglKiIJ+V
JKGjFuoVXvvzeiOO6dJlHl2Xblqen9zQcuzxW7/xJlIExr9EYEQvD4RIybt8SewSS4yLxDdrsxcW
LXTQd+QMBGj64kUKo3+0OBKdtg/c8bngekND1VmF5CiONDDgo3A2F7+pOKt7z38QGJg+kFkoL1ti
Kzx8ULzpsLJk1mNYYZAEgg/KoyJMXcskVs1ij3UVG8VdyUAneiDDjNAtqSN4zQYhg01xRN6UvkAt
kms2G/R8bHclgIQPhTpmZX3qBJVhe2//XQsQAQkYb56JeqbvAfNo6laCVPizgyY2psWW/XJodXz9
7MG+uWNhQBYI8/wOYYpyBwYsy+VhdC/6rkpim3nMrEO/7x3rSX4My8eqhyF9s1LTXQS9D01MhUre
6EPBS90hnjD6sZwUsbElIk6bPM6Rams8t4yqGQGb8cd64dFgFGPUb+ZvMZSNKnG12ggwLDh8JvZ5
HAhibRx+zm+qZXZheKgpbLQFghHyWRXtVrTUKEJdOFprj2WtYUKW7V+4htLASff30SqPgi5jyV/7
l7gKh2nivYvL++dVpGnRb2TJ5LVtOvvZHbTXlQ0ikydsIHHiScicrWQL4DRQw+8rKLjVpZtUkfXp
hH/aD+M5/jIphGwpKQXbD2VlG3wlZFI/Mfd49Zhvpv6wcz/V6iHf486SUeImftGGCbjJEWKhJpT4
3yFTUgdKh7TMK/+TuO3wLLUN+8wmbcNH79BDwKziOcZNeVq/I1DPwMhHKWS1qGfHXxSyvMKHUPjS
eESrvPDG5UTNIJpLenzPhmd1PP9l1/7ALPvrtFmWfWdEMmm2+MpeB5Phefp9recH5xt12s9A6yUK
hcLNek7eeP1Qqf7JmDOIAH2MHerpUJGNUp7/yCobjVBZUxMuhhVYenJ+f5AKCzB8JmOY0vOcn+z1
iTqt/nJt9ertL73+5jiJFaeDaPjya4WOTWyy1SzX6JKpzCiksO1Q463EcnshhSgyvJgelzQ9l4N5
8r30v8iYPq6kHD64tDf2N50iMKpz/6tMo6mKBCu+DLtV/lmXCQ4vYmpVfR2pZlQWzx/a/UMkYZJ5
z3Q6MlvgJaN4OMN3GPW8AaRyQwO/vgwPO+ZmYFqg0ABOi2RVeZQ7myFFcWf4DIDvqS3XUIxcsn/y
3bDVBz23g9TVmHcmIbUxYmQSYz7whBx6oLJrUiP8ynZFXKtZ3n70AV/DT6z7UXQWjIG/m42K0kIE
ETLt1I8WfjfLfmeQs12l7qgjdZSHLnx3SMXdOJmMIPd4/aWCoNCHqNIaL2rpNFke4aX0GerLQ3z8
7CL3+2P9J+SYo85MQaoICra+PU8GVnlSL78m47UoiyW7YjP7I9fvMua3nq2+XGp/S1NlT6vATvsz
FMkrIhW5QRC4kHVe4xsdjCPgdp6PqI+lgj08Xr89vsP03VDpz+E5rQaLgdefjayh1+itZFXuh9QF
uCHGccWoiFcnzdBhOS8Y1WxKqCfnGIMJcGlnOdC3yrI1Kp89IjjOBN2X7BRhU4ydhbvUvOXYfE45
FL+GS+ZlmECjALjCeTpb1m9xrangkAPB3hDScWX3NoapqcpWM/fDmpGjibhik9sn5IJPggUcOBSC
ykDTxY+Sbvfw6SyvjOAqa6+MzWzMkB9by4c7B0SobnNg3Cy3JLxwDI0wN2Db8aU2NYmBgRFx1pPr
GDN50rpF+/BS/YuzTks7F1v/Zgymdk0+6Awrf9uBxhDOBtULXdyMWM9rH90imHVlJEkw5NQlW/LI
wT3eNmNaVwXKhadoJv4WKSyS8WTE0fahPBtA0uSZm0YQLSRAnSCkc2EHRRIftgF+Gvh8mwMclZMZ
LeMuelsBz+j4rS+bXXgPEUS7n9YQTzU8V9Hqad6R7MaUEklC5F63BloWedfnIj3sMVfegIn1ZIpy
z/hJvGGKZ3qghv5esf12fVKFWZs/sAxq7buU8Hr0pMDmij0w/KFmJBbdMPOVNmBZGEPjRFGceT1n
A8wOs4R2ll2MEQVZmK9pRv/4EvG7hJbS+lY+OL6QjD5WgJ6xxwyEmSbpZ81BsR4oNR6rx6zzv/ah
mvVsuj688jPa1aFBAMtCRNDi4oFDwqywN/fegmaV9jB/mtsKNipXh9KlMh5hnbPgHX+WLihZukni
fmYw7YKwf+bKiUc3mdL9JjcexiwI0Gse0Hfq6wrTHsWaH/YvbzqY77lTsRFQbcDaNA8wux7woj4u
ceiLMUpihPUM/NdvsobW4wsoL2UA63Jbm1hKvSevNRZgtWnKzPY5MZlp9f6EXygz+tXxygO4vsAk
jK7yPvL6XnIeYk33BJA4WSEjH3w63tZ1CWkltnpeUevCeYFdih4U0oqVesIiTyMAz9xBIvb9p3UH
98DjhdXGce3AVs+oeP9lg+E9egFd/1Hbjol2OIXMWM3mHN+e0zugg/F1Zv5EID1CE8UCNH2Bv3S6
/DN7LY/hiNxzakxOXqgoqNMEG5/01Pdi3p9iboUZhoKIp+8IJ4ze9AOef0jRKIwi5+T3151epWJo
9XSuI7G/WCMuxvk1FfgRj9XbDfs7vntzgVj4hdjFvnNWYDi84J87QLnTh8NLXSZG6GOexNxO9+J5
zeiS/44XId3E1PZjtMJh76unEAQ3VUzm3ggE0QDpFaHd/5gmIsnDEQ8RvQhatJVnK5ZH+8BY45/r
9G8yxxiA+hocz3KyiYIzDPA7NTQaFsbvVF4g/pPDw03w6WsB0aF4gegBPqm6Bsqj34azRd2ZYvzB
QyZKaizHVjIakj9IuwxJAN+phmDmHsl8ElYqu+HyJ0Zl+lpnIEKA3i0BKKattany5xrSL/SgGHz+
g0x/oNS0qqgG1PAP5HgWGe3Vx9UjWgM6C6PvL/IN2T750X5jjWmIFyVBQ0HOoJVHJAITKvAVuuhC
WHoQqKpa4J0+EIOjdsM8hPLtgeRac2FAZBafjihOgWOuFupEMeUQWJCrrWg6XCNaox0SzcjYiA40
Ru6GXMBafHyCn3Knuq00wCJCVFa4sXzZAECTaVAR3GBBZ0kBBL8dwL4zDGAJkUYlHJ0xcYdzjzxO
kIFwq2Z60pnxyJf/NLxacLCZ0jMi8FBMlTgIsOl7JJyeWhvwWecyqnMISluZxx4xr2Ln6wq1pTBO
pzTxE0xoBM9eiFqw34WNr+/w0A8n6vznXxD+kEPDsXMRel7muj/ku8Vem7a2qunP08faLbhrV3po
mPwLQhBpx15BSkMHjHcZw6rKNqO/xBZ6C6DmwENZ4vSmynwhPOIWrCs7WvibeNlbvI1qMdycLLw4
/okmiv0Dxxn4OUhERIyACAyTXLRoDL1pTDNoDhhpI/MSSgKV1osRBVb3Y9rSobXoLpebeF6E2f7Y
mPxFCw3jE1JAdjsRLoGbzZCAVy5oj4FOMpfOEE7M1e0CIXgALPBbHScomNZzdDUoV5GGLi4LkfP0
sFYk5SAdEI7uqdEtFkPnexc+LihkUIIHVTBewx1BhOnPiIIRLyew5AQJP9Pqo5jJYGQvdEh/qFnQ
4+BQVbu0rGDdgO9cqZKVM1fAeFe3DiEL/r7RAicknGVgZv6PpTNbUhVdovATGSHgxC0zqICI442h
bgfEEQTRpz9fVp/oc6Kru2tXKcKfmSvXAFZ3Mm84uGAHZeAJ0h41IJot0hGAfh5xjxu5oGEzvKlq
/QDbcPecyXoXGQ335DWooil0ouDjf6JyWoxB7Kjy3ISzVgxqB1wWfIZP9+E8Kb1tr5kBdDon5xzc
3SfDonE/5NMLGpiHFYYcsSQWdekunyIpWWHR5bV87HHs2RbLqZqDW+w80e5yBA6wQZVUhozYcC3+
kpUALoAXmHPzAZR4avvifr+9h10oFnbXXYEgmbPcuqzPRhBeWJaDyVy5s0AFQjeRp53T3Oj/gJoU
E7O+PfVPGfMmmSg4Z2l5I9ueDTyzHInxCoOwbV+3iMMu8+eRlp67+u7FiwW3flTbkCvtLp8VD668
C+tF0YSXk35SLJDGcgELflvb4W0R1SFvZQv4BKkSHghMez5kNMhITVglI3NJFZadJetGdoni+MBj
inc9cnabtFB3j32trwWMasYbXsB1/nXKEVeDGqY6m+hN9JvEfjFRaVj1K4hwxQMCZIhHGswLyFOz
eY6rP800iubO8AnKd/wa/6ghZg8/oMoYwsxgVWHRh3INefHcisVWrsRf0kgsCTgx7mPE3sXxYmQG
73XAahjmV7BgxL5io3Qm/jB94Ft785EHUB/gjcqWrvz3tcA7JDmPeRV3IXTWSO4y8h8rPIGQ4huQ
X/mlQqT6GtvZl72MydCJXITrVm8zHnt0v/VYIDnS2AABjAKLIHVxe4u84UpWKP21TxZAMGNz08N9
qrfrsVYcb6Yw+ytzs890//oYcmhdFrfPonW16o3tqlhbEUaU1/bjQuxVX+cOzEeo/0QRlYuU5nV4
knVgs8/cSNTRgdMjBtkpiT2F3dCUCTWwhzVThhYdU1XZNdwnPV5ux+Fh3hL8JrGl7a/TxyLG6U7K
MmBIBFjRrQ/hYxtT25inj/fetf7olpt/LzSmPC+wAnKRfT2PXzCn8zVoYxZagR/pebAaTBdILzgx
oT9+cBLW2kEHyy4hPNbIsxmJlXV2seXkDx+NewcF41zVt66IFeW1QgkH++RQ+dl8JKsH/7/5A6PN
PrRFJPkDv0JS26DQdoh98vNJmnbs8QWQf3kr4apFueezPr4QTvgw68UNthhWoUq4L5c2HymYJpso
4FtGC1B//M/Szdu9qMB1bwb/WEliBJWvcdod7tRt39nMNW93+lrAaWaOfdxQcskV5IZN0hAS17Pf
gXuZL1Y1KnP9xuLVuDJxp88X7y+534cjbpVedN/a1HGoO9O7+TGU1Zzgdr2Jf+wBqCzsaGblw988
ocsjnIUtzTIH/a6VfxzdfaG0vM3g8U8bnpthtobUoTxINa7fww1WGpzdGMtmMEowRiZAmkeTQLob
NEoR64Dg9eYQv6r5j0zpbF4WzlUd1aVdW5BkEV4sIf+00Fn9OY32l31dUCnEEnpwa7tnDGDYl+Jg
eJoei/HU/E5nAzoKYmSKtt24U8YEdmPD3xQiKsnH/cKr7LztVzgCIuIeIPp9q3TWeOY+jne8Pcu+
cX04vfA80z8MDQDbFxuzwRnXTTNBjD7cDAyA5vRkTRg0hRfW7Jd31RjAYDY6ub9p+/SKN9CyW/gT
iejF/5jzwnnY9BPItZxyofTts7boWgBY880BnlXU7c+atzuEyWOcqStHZmrnS9cAE4pRd2Dq+MiC
HHbFXrVZ/gZ+/zKqLfC+S0EYdTnHjxmiDrxOyWxfd2F7gVUcNngJwGBjUmZy74J+bMw/KhujhYbr
m8VW0wu0Rh67lrDX2OZFJ6dlTW67+Xu1VDnngnPfG6BtxwIPXFVSlNa7OkrTDJ9imxiQP7JqaRaI
VMSxCFIBaOGX4f+LE7Hi66N/g1BP+b34sH4wpelHrUh9xiLXxpaVsUR1wVC/JjBg22RSeR3nzL6d
MVDBCyh9hZd/bv+UYdYdn8cFLVc36Ftfmo/hExdOYCqfvrW0NeIwSvt+cruVgmyNuZ2XLvnk+fac
oiaD11Rbt1Dog+CdedKMoLNoI1gfaJKJWxpeI3Qn68fHfyEaJ3/tZvo0nif49tyr40/y2EO3HuVe
kVllQvoL50cdkL2Ihz69KfhTNrm/vAtCI6Y/bCUUOlfcCMQGpg1LS4fV1Qs0SI+bv7RyCTbvmNz6
fK+IYxxoC+OGvYsC176PeElIJSVO/ClbeGACJAwOYKRbWCyfR5XBghdnE4iL/yaf4QkmLJBH4fyx
t7jr8E/Bb6ZjPxAZS3czrWY17OixthADqd+OsDokGtBijB7bCAgbgFm84ZPNzl/YrC/8hjmWhuhg
N3gMviGmHOioEzJz2r6YirAcoN4Kk4bPyvYPDYYglYM4HptQnRA4nhSfIiWBzZtoM/19qXPsGigp
6ydzfFgPaBP6KqWutNqkfrIcuPl5CvDA7JD90/l+M9y2MLwD6qXAnaRR2m7ZFMUVnZ1PoB8aus10
8aYrbLhUIuu5WLzXRDfdBXUVGXrX1YJFvEhOYNfGF1Ruv6xsnsh6ZPVBtTHTPV7WX+PkTIbciiJ0
oinMEJm1YX+cTTgVRIO/ozNJUKgO+eALvx54v1GLFKWeuaPP4OzBfKrwMSVgrwCc6adif8sx4Kpr
cHP04JKVm9sduFUwrTCvJVSE672miK9YuC2ggDCJIIfiA6FUkEcos1Uc93Gnp4RtEOG/GK/1tUiJ
b0sxfOD84UxiAXOPSvzBtFFCkvaWCkF1Z5sLcjWEaUoHtaEFWxGWtTFLjBS92RY7j9xXGS1CqNDO
a8RaEC8aHkT2EjirMOeyAjFS6fD5i3tcNktEzuE4zt7aqmYyVWjelTf0cTvmPb3ECEqwXPiY/dED
0zXh1KrYKYH8XVSc17r7q99zr75sF05ksnG1Rso+n199/nPJIT7a8HNUu5iW4kvOCY+oN93w2xTr
EVDagtb+Gkv4yp2HRBuqQvO5OFCCuFIrjZTrLDdIWy8P4rLTkmwCLOyW9w20QxZpI0kA+rtF9IQH
FbsDrn0MMcs7EGInkSAnwjeVtQi3aQhXKxThmPyKGxuLFF6OHMeV3fz/yXvZuH0MwWNATgtH986u
8jSsvzM7Q0oBZ8nrA55BMDfK4Gm9hr1EWQ1MTn6vZ2/MO9r+9mg2u09Eo/NlUvgY3j+4ejzbkPJ0
R2yPhEYHM5BQhcf8OZIo4BYlsrd67rosxuAq9s1EbEVw4xD/dpiJuITr4QBwAeMqpLd4KAZamBOz
pSw0SF/pDk4dqXk3bMSKqRCdfjs+ROvM97WSNA8aI8EZRKAVxdpFPw8mJmvNfYUDzM/dn0AOuBwn
fpnUF8knJtN6p+xQI0rwgI5DhMwIcNuxf0v76CWE1ulIycbdSOHPyikBSRTzVk4OWikUMWIwhyCF
mIcxC5uxBAqxzR+fyE6D4Oa9p/hBvez7VPP6pLMcCtzuBrjxUGYgWh/kwIQ/SILXX+btTh6w2zoL
/MP+x8X5y3+b9UNSzgNeD5RzE7kD6iiIegf1X/LowMwxk2KX3MZ+2vX6w4j9JpDHy+Xhvxj4s/kH
FWoQA+ogxtmJkHHmx5EexLR0YqlNIIK3q5KSt0JU5pWcSvHyRasv/wygSscJYXTsdzQjOyREQO0N
ezoFHObhHOzy5SzsHplKwTK+YqpvrFruaoErNGs4sQ9hyehf3xsjBt7A6ZVwgedprN1oPgdk13By
jD5LLEEMLYBx9cOcGW5FrlpvjC/lVMlTyAHX5JYy3AA7iifrLQUMtX42Xshxm5mBZb8ZBnBpgiJp
wpt1n2B1zAyNK/pcsNnz5Ip36aWDxM4ANW2lJpz13xzlXm0yhQ4i4YAbgCiuQc7oFjGB97Aekcyw
ysXqxqX32g3owa3ruk5e06c7vdtIzWaq117c2T0nvVCLb4tW5orHI/pc/Cp7SSnManxhYKUhU0bb
hzq98qpFFrW9Yvz13iYiMQYG3BQ4OkRXj0+tFuAYguOsdclM6gXIpOqpRhW9oMM0a2Je3Hz5dgce
g7fzolAbuKJO1cVz5n2iWbW44BtcDhnXfiZTJbIUSzPxjxXzjXcIrQjnWdXYdhxovks7RBxHA2wx
jAbAzFeGqnypehhDcW5gewGrxOTYiYGBsNDGrEkx90bCXfE4EJhJPGvjyb2424kTUBn2OFO5m/DZ
OrkH7A8Qah5okCGi4oUIAiw+Zg8eaBRLJS6KvVgCC5CJXIzrDpcggxCzzT8CDTHl+3caX4S6J847
Dffts00ADFBVg/+F3wpR03qgVzzZZNYZZwA1kkMZmkVsL+0CdekaPac8rs94J4ZosiD/S6mlacBh
SwBDySQ74eaGWNfiTIj56AlZi2RIBgNT0zj+OG3nChkn/dnbD/wPQDO2X+fhhjEGIAsnMzxy8F/5
AvJjxYsnqm2DEsLUszS77TCnMh7TwwIlbsBvLhQxVD7x9PvfP8AK8AbDWUCWQdqeVaim4JVj0nep
nUKyqzbMul6zQ5Nnan/U3//SfdnWQTRhJF8Qj3tDGScu6rgdzDrReQsmx0vsOSxcr7bKFPxKyxR/
7dXiOsdXC1yg5ojDr1CSmsVn5HRQ45YcspAqySUUpHo0OsDgYPMsu/sPDTva8tP0Xz/l7/3VEIHE
mB59LGkj0hqc/3WZIPFuT/kcGrRqV04TukC8ep58/VgrcH/Sat455gn6vtZVXF1PSW2V89sWRWd0
Ci8Qbch9a4PgUSrEA1VW9W9+idh+jmpHthvyuxqZmtCFq9TrHYPoX/0+Gztie3YV6LnEKf9SUTWJ
9eYr6NGrrmX5IeqcZrTuBdLu/9Xm9T19pi1EQCjBgk0AYNsf4tjJnl1FwdOecwFXfWfXHYLglQnd
vDDjOkEmggZ6KSoAAy8psInrZoLxo0mkUgjNpHPBJaZYAH/bLBiuZmeKD8Td2zhiJom9CyWcVZxY
F4MbwVICtPOIdoTNCswJs0AWObh6rFgt04o1lFAUDKo0fM/CqsleaON3EorJrJjK9mZz7ObaRy7q
Y8tqVEo87WG0w6HBqZLK/Yw/Y/lkwNJ+HGHmHdKE+XwEWFeeF0SgtTGd6Yg0FvT2bsyKIFDsEI+7
rg0Swnu1Dp8P3FiYn+nJrYni0MLequAJ6SC/pUh0Olab/6HXaPmwvcBXK6d3sV+QRVsuD7FsAW7o
w6VU04dYhyda1aSf1GDVLzjc/V2UYK0h6wH0pZGP1V+xgPjNlMTpAhObPlCiD05B2m+jzFwctA4R
3eq/Xs+W0AdAVPwmBFN736xqhHGnUbPIegu6xiU0IZTZt/0Myh/UO+1GT+jkPyfsIT2DVdemgAVH
ltVPNJ5sTnBdZ2u4CV8/i0+uLwXjbr6mV7uMvdksXNkCwrCTSPi7qHDO23MIktXY8HJByfIlrWww
nXGalz4Tu2iUM68Ae8skmVP74HAhwejn7WUOMiWYHDbUbFk6WP3ge670oQSHgQ2y+cGST6SnT689
7QKGZqBolcUwciNNjYUBdj+cU10g19X3gqNG4V0XKtyst7FY3Hwyk2Gqct6AvkYZNFd1KCvJmZxi
P9MdgV+r8QDsDhYaVhg4W+x7S/7PV/n/5UXfqFx24Id1IkBP5EcTVhMdCxwIS5RD1uNM1ZPXsBvr
viAsj91tIakUF//CBPvbP0cw7CMiik5Qh/oKm6cfg7TikBbSjTB3JN6Gbfq8gKFmsnFfzjlw4P84
RCbiqYWUnxHZ3u2kC0YXkc/FK7lNef1MUHXBzrbYrV/MCVPjZjxwC6K2zM3kP+HGAGEdng8OP7Dn
YlqLAiiCG+7s0H6QOXWlyeebJXgZs613nA1LdMnGK3g67/t4/UbhCg90iBXjIK7jV2fakqHmhoTB
9ZGeuG12lhfrtxPpgiKWEGxzMOeCUI7ECRffnFV+Mv6UzucGYPsI1zQ1KUraVKGZlJIHDw3bTYbk
JwVRpWoCMi3k6CcfjzlZVjjNohIvBkJpiP+A1c/U3DPr+JHQhL7RRVC5BuSFbSoeAfxLWwy8rFOM
HMoWm82fzye2YCt5kQQKnNZHTzt2n4otgQmjkLZqS22WUyvHqH0vJfY9PNm4XETjJjOYKk9JdymD
c+7RyRrpZg51jmSdO4UcYZe4Kher9eDYhYe+X+8YKBcs45JoENS00Pv1+B3LuPGCJFKTsq052mjn
EwUBWZ4rhSEwdGtEAggfFvDmusP0Npa+Wvp4YkDonn9D4dL3gfxYhl3xocn9npHdzPscuXyM/Sce
cMzEPF9GMVWMC5x7Pg0+LQyu6dQLK2JCoMQgQhMtyTVu7fkX3s4XATTFk6bB4oR5S2LJ2TnAn/mL
Y0m7IyECokph1sdJKcEpTpytbOOAs+BeTn32tUAbJrK/F5tb26+gMszSLJcfxybkEFWcaacApo9V
R2/2qmbOKoHDDMKBDA+8bDTSvHaDBVRmv8YVm6kJjciad6Mevh3jBzsWXa/N/hCJ+5n7Aa+BDGqf
qk4zOCmF+ZKANkQXVitMFRonabZYCGEsVQ/LLisTJEJTAlLljoMb5aVsOxFB+F/qHcf8P1iX7AR5
fEG0geDDlh3HTItm+KqM0C7mFZS6Y4le3ZKcztQZ5z1j/ER8JywCeUgd3z2QIdVf7+ki+Ban9h2O
9OQUXKM2x1RCH8bZq1K7lorOgMmaV46GZ2XWS2pZ45BxrtdmjssBVWx5SjSnCquQB7SP86SNDCiW
S/RjRSVXPA9OEyd9BBA0k/aKtxLTtmB3n8BrakONKBBx3PqjD1Nwy2CwPDQL+Rhl64dBM9o878B7
V85OK0tLFqi18Vy08XTu+M87KNGgxgZAWZACpZOyYLA6+08ykqbqZYimhc9SRTLot5mmWnevF5Pq
xeKPNFO8rpshe2RNoYBXLaPY4PV8aBJ8WzVWIxCZSWqB+dy/cCc9cB5C7CWHfrXvGPByQ8V+J7MV
N3Yey9JCt4M2m6IflYRicXzSxm8LUj4hDgxKkyQY8wysA18bFQClGXusVvyAwL8PH3GRhHeqyd96
he508T6b7i/Zd4QHC4GX7ig9TUCTaoKImQWZHKu7k3TUKe+OS/YCirR4NMWYqUXeFmqxPLg6A4QV
hrZja3kDPPuys2JTS0uTFz6j3HUryzE991gWWD+8k+92URrbVZes7w4foDlgnSi8LkjVRbitRnof
47DVZnnCCeSVViNmPFKYXa7MyC7IW9nemFoYeyp8ZRj9lOOG3PQCW1/RCW9+2KxOewvvCP287w8L
jQoAlaUwZ+zVY/jBbPTwV+hrLuecPeJSqo4W0KWf59TT+OByE8gU/B4eHi36swMxjMiDhi8XaDTl
tuDBF2/oQmSgJ/KkL5zweOW8F7cx2wBL8wZHdOKZ90tv+M9zCgM1y3BxcbBRIyFObpzGoElyucr7
n/u+eLRbkAvzi42IrIcRWiCv5Y8yAkbtNls+7EHLYgs2ojGk/UnzxsCYiCpv4fmKGZDvb1adVYXr
pcFhgMM6lYpnS7hWnHkbY30L2+ZZG6Gh/VhVlXxec+UPs9MyY52/aXYACLUlVlPGELj9/iHngQC/
8wiDRzpH0Iq7EyV+8l1xBDZ/1SfdUf44vNdR8y9qRj/Jg8uMT9/qfY1x9ErqaDAH5jJL7rfc+8zh
yLIV4aTNh/3hYM7Dn6vu6yr/AkLza/INBw+TyvhQvL64NdyAShj3gJxH3Cm1zfMAAIA06oR1wMuH
xNfCbJM5GBDruQU5LcxpC74UQ2yQxWGgv4yZvVrBBY+bykm41l1CNSC7LlrrhZCycTVuwWMLcfp0
9/vEJ8p2iqaSirPjcOjTl8dxa4YfBnUdx+5yTDn9MNnCgryQhmLwo8Dw49LKPfZsuChhYuM0NBRw
mDfUdCye/0D+y6hLfiEB4fs2KnrgtRc0YfqdVoTF1JMZ+SlC/3U/A1kV6vTyAzoG6UaiHuAfyy7o
dXdfN+sKN0iuaGup1QHcHFAzBKPH8maNv2ZHlEFsLH5OlpSAHohoQ6RpLDaQMV9j3egcQXjlhbZh
0LFUmX6xfh+9LYWX9pTO6IU2TiWf3EZFyI0UYFSn4omxP3G6LuvWCbG+2WHde7War935DFs39owj
hTfy9VlwwfSnyb75+y6wsKFGCyKEUMoYW70aheQ4nZ48tWyZCXdqOO7C7AZSsznTynIIbNDWoNpJ
kPUviSD1CER9D9096Vv1M151b6AP0lTvWUdx8gDuQe11L1/jh8oeFUcIdh7qE2mSOa+AlPTbkIEL
/zuUs4DtHEKGOAHz4Lobh6+Pq3LEcbhComj0NPMcujaZqolkzFJAmDhkBcG4t3FfPWL9DF+WkCBQ
vCkjAYC1yYwFK6dYT/zdaUj7yScu3urnFRxvOgnjG0Z8Bjs2LcRbybRLv9I2qP8gb9L2dMR37I4E
hatFR4LDWJemzBCx+4uDlg8NlKJnnB5HHpwevSDI+6betj787VaC9KdfPVTvw83PbzoMdFkIjMyP
ZfLIrEgi5iEDC8WPjI+Oo09xmeMBhPVjfI/gj4/v3xBIWHfPBP9k8dHFjf++2z+9fRfAfXyHyzoi
4Jm9bkUiAnsRktvpHz4t4lIx2Fjt6fQ3MCdZQEluNR8GtDhMAMXx9zcIW+vVTXff24a1iLKdFYS8
scwIaTPdjN1OJAlpgs+dh9SuQPRZkAqP+qhTQCzQLc8rTNkLj+xZgMXUAS7H3d5u2ToD56c8vGZx
3ET8bMRidm+5sg/4E9m+SEHbJ07nEliT9muN57U6QWPL6qwcDnviZfAynL7nJK0kuS82/w4q2hT0
8+cpn6vmSebInQ7WABlKROnx9gBAT4p14NhrPEzTCLIwuzTobi+zavMCJriq523r8e+LMTL8dHtA
gpRZ9EyItFULjh9rY8WcqhS4b8oLvrxiNuhWhaNouMo63MA8OecE80DrMtyya/2ZfTcsjv1Jm5BC
vBWJnYIpgcCbCCyFwQve4X5PQ8IdmubDyk0eB3TBZqQ7rYjQE4dJgNQ9zRovoUM+PPw8+vF3eJ39
G7ZoqGjPCHDi+NBGdytlqgC6la7zPuXsjVD2NhZyiQ22w2Y9Onk63jl47Zk7QHVkMV8pXol/m+Di
nXngHEQJINUX3Bvq6gSJ/N+ARQIJpNII7wIc8M74jAylf+U1Nv+IWIRTyG7XQMnNwAB5akVjdADb
J67zJuaM9Lznv4gBq1kAAtKpMuVfrc+hHMPdo8I51CG0tGYmu3Rqax48AOw2+LqubPpwEp1QMJXo
axwbwYwYEfN9vIEnEj/+wsaNNRLzkazpabXz4Xp9iWUntGxajrbvGyfcobjm+y42YYyPWOIgf2VV
3X95knGCrlQWO6zQH6yWzB5WWCxMa/+8+ksL0swPBuDGWmfbzBguDjhMtYMJsFKD3B7n6yR+iUNU
0r64bdykTkYPyJld2IvXuYkhOpD4kWN2zgfLwMdMdBrHA8YeCJ8Ph3vV6vaNOxygiHsgcijzjI+s
3Ji3TywFuoubfVluTuaPVlDDoBoQpUOeXwdqISvaR+MpXe97SLM1u1cuHy6DEGVx0V4/xvyI7MAL
ggcHVxJbOqYBEkh/HrDKCQc/7MoZObGQ/TJP0gewldsxD2k8MSkLPYXSeXZUGMdEWPjnNg6Epq6b
zCRcdo4S5AGwpuxqBFYKe59UvDC7hN/VHWIvJ4tYAYDC4np15kLBIeGZWygy78rECzWURGzYB7zS
Vpi4HYvYELg/+vGvp7V11jvpZX6fL6ollBQka3ZBU/s316MUxBCGDNEzWLKJ9+XP+VAQI+JWCUbW
jaXq1vslq2RgMUmpONOBfBsgvB8HMhPsjuvCre+zNEmSbJ34zFI9iC5dBXwZ84s2lx5dPfjsC7ry
YP7NzOi6x8WWB0vZPRg56S1euDbUdGSmJk7kSQIiBoyywFqc9nMwvZIvwhdcKgy/zNYW10Lmpp/H
6Av6zK/ZXXZMu0CCC/irCS2gYsayQAIMGH6Z/5WhbCs79u7L+YWyjjMCHIbZTzYzZtnyPheggF/o
LvRJLyLkgGUCqxhMXREnJhK4WWIQAkuRzzzpYSYuzgc2KPXqS6icbF9G1VJv7MUvIGSRSg3gSSSX
0ZqQRFaUTsB4Yt446si3swPEqx3cirxnY8GKpM0u7cWqYCXhf5bvo4qPPImB1z7Lbbn5m8WNNpv6
+GddRrTymRV3H1IVaXamrTTGbKXA5VFQimhHszuf/QmxhUffGwKo/215sZLfC4xOGMU0CG988bBg
yN5h9/WZFk02HvnbW/E27kdy3OjepLlZqDpquyeDyP1msCS23Vyxbj0vLr6k09BKFsIXe1iSHfJi
GU8bov9me4ISJyP+KJXIbjWyC4CfdVkAoPxC2J/sQtqOBgdwZeMzD5X0wIoOKzuzK2xhZZJ9hvnb
7d5jtQwgEL9heL1Ku9dy1Ofkejsobk4H3vNOX0w9qgGiWTPjZcIYv1pnnsbfGLy4NS8/porHO7l0
3Oll5SWHjWxXajJCgFOBWUDwz/AHCFtkXtc5CwW/6Tu4x+s2a/vvkT68PcakwzfoZhc1UlNMPOL+
a7jP+XjVpXL8WMXdNkM9gx06sLQBgCXTFMPWsRcihHhjoygXmjVQB+2+MtYwvgdOYFq6OrgocoMa
gBCFSR/dosfAyB/fd8Ucae6AHdLhNPubWUhWEn7bhXcBr51NJOOm7Hw5opgCTmN4a4VuaaAP3h6I
uu0vanPUn4x+tL5GfbXiL4c7TuHXBfmrmRVnfmGrFeEmiLOgc/FN7yvbcJjKwgeNR/AMGnoJ7eK3
l7DCgLoehk3Hep+vPtzM0GF17uzedMHxtQesBhigMl+hj9JkxkL7ZdDy+XrE7pHutD1ig3Lzqw3z
5ahqhn/f9o1dogUuMsuRLqvPt7ySdAWVj/f0W3AA+JfdgLF9BCLr8fMa44XlS1w/Te6z/mTBn4SG
0uZOjT97sGECHVGFI6xQTOT/wOZjdZE5l671HKMZMFAeqzx5lMAr05KFHHjx5N0iEjV6y99LWFw6
Pfk/el78F/rHM720q8Kyx9M2MxjV0ZtC4K6NlYbMjvw2OmqRLugfCzyZRhsDh/Fgmp+t4ib921a1
TDhy8IOHU2zv0KB/ISDjYHD4GN+H1dmYR5aO5ndnzqp/kIureKAasyo+LbHrNC+TlnWLjjq9sjGt
Me7G+wAPMPzwYA90p0+Lrr2GDFYGYxhskWx8gIcYF40SDJ0owk/bxMdAFAsfpi2n8flvin82BRZ6
BLuG0rzuY+tiLLvRAHqYaMPZEZ05iIENya3UVv80FvQ+Ib3nCe3alSP1Gp/tDvIsHNbd5nCx28Mj
HhsQxTo4OgTFZPsON6QlZOZJ5peeiNA1bgo0HQnczJf5G5irZrvZ6184PDTBgBxIC380rwNnOv13
ORwvwWeBOKu/yn18PRFPgzWdKDXQWvwfLKRHeFnBn9swDnZlgMezugD92nJuiO50rAiwijjhbp9K
pvafVf4Y7NzC757cxmqdLTFQ7mFelJQJsDnB3HQVj9x+nPDbEMsU6jT4IgUWTFShV+z1TG0njvlk
rOQm5f2B7zstGK2vkJdvI4alVf5PzFp1d3UOuSsBdNigI2GZBDObRQU3Q4gxQWE80pE+qQuif9ov
S4MXTgUhWg3sapzwmhUo1jaCIK4NDyFoZdc8FOjVgOcoq6ZG5RFCgc+HiccSaUQgmqCUvLKCNBYH
uQf7ICGC5NhmgY66BOh+DJph+jq6uOZPDk3F3u16KJ5ohGn1WDGfBxh92J/apldOUyJzqqRfm7u+
U09/Q7/x/AOtyuFA5pmBc9QhVWf9nTA4fqkEI+xLx7WBeENz1hkGMJhtO34Wxj58XoMR2Pg3TuiI
knydIbK3zoqxa8GzAypiWkgJe2JpMccg7TjEt+Qvn67PoEHjVqc3L325xHWnESPZcjDmO1uRBoYq
s7hOT+XkQfqY4YN0keru4Jj6TIXpnfXAEfqRrDvr0Xr9jiOfSVT4WXAz/E8c25sXg8n5bofU7Qq7
J2v1cTgS9DETO6vp5i95414aqMqJXSXUk7WvEZNCerfGTn22qQtYUNnJQWubcWGvtC87X5ZNIkJX
NQRT8SblECTxBiibjgXe39GBqG9bfRzh0Op8nXPaB9DoVi5DVxePHH+JSHwuVoeaYB3sXr5sXHMQ
Dmbm7nL99p0i3m2I8kLDgb3jilE4xHmKj8S4Qwhj8QoFk8BigzBjjMWe3LJ14TJWvGF50lRJm4/l
KmvCRyAfKAUHIzzQOblT2iAaZv1A7IIPG7MDPWrarlPEHZvhnYf6H5PXAH9TRow3yk94O+hku4ly
WtFpNbtTkBFJzsAPRHCbNXQsxGWwjuSBOa1YP1YZcyIE6mc+/mCyceiK7wOIXqwouDjp//bY+EII
Pw/3HO3S8UnlognBbUFi7z6588toBoWWbPSwWrHdb2X3Rj2L7gihdk8yAfmNOKY5e/H262iWrkJG
UTVg+uvCpfdeZ6N7x8nMTkah6/yDnl6zZeqN+uxPzaJPFPd3RTlpktzkh0IYCNX+/NdfvaFd6yb4
OC5vXvYxX4z4laYbPJXYsIjLm57kquOrHwME4D381h5oMHgo3TpmYUwvbOFZJzwpvQwuIL849JgY
7e/rwowHKWaYJgvMvfvc0f6nJD03ya1vw0n+sA1n0UJPfxrYwsUco9M6O4jV4x9eGK0ZZWgCHL66
SN11pWej+/qRNKOFtDhyYpUujBkQGQ4zyIjGT6HT5f3ejBgd2SpPR+g54sN9gQBqAcSB/oW7VviJ
3TZ/+u/4Q3mUs7mxEjit5yl2YTmwLyuvBtIchzu98eVp05woCf3oxtvUQvX/kUFzt/a62b1M8C1+
OAfwQrcpnP/6BKMgIQn61BXbaX4KHUB84/dKEVr/Un3xesLic68DwRtTdgrMvK3wLTqt+pJ2mG4Z
tn16H96j/xYPr4OmkUzYabGL+ds/QAf0k2wgqZpMzg8OwrvmHU4P060at9MbwWW8B8TrZpQYlvEk
xw5p6BPkXQcW9o3RFQvoht31k1unhVUlAARqGLlLkBPwOZGb4G02jtvvmwBqfAj2B7ZbM61IAK7g
tTxklKMtUlb4iHwhzHYqIbroRxyqq9HNx6t6vsCvxV6F+T/wP/ObhvTyo/OciJCvuajghzBhmgVt
p8D6pA7Sokqt4WH2qSer5kj2D35b8UZiJZLbLDHc/aMFfmf3oSIJwqtylGH48kQh23Fw8rIBi9Sd
2NheyQ9Bt9lXh+id/3zOj/cDylvEp5DEX8bEhJlmECuxt40ABUDBf/ywsjOUGHD3Y25ApTzBne6T
eqwdkKTHoR6Ery7wqP1M4PMo4zMi6anHn/MGBAg4L1DJD0yA8/rJDy+RFD0DzI3OCMY91Afh6vWd
MsOozivliTsJdHXCo8l4RED+4ObbegqqwpbWbtHDmmdzffKAgUmZtn7UN6y3ic6YnBHPM68zyU4h
2lGoDxRWhtp/seuTJILh6OgbQlHukrnAk4BPoB1tYGANITWdJrLhe9+RLmzkHhNZKdxvHoMTQ7ms
gOA3IhjjTRrliVkAb8G3kKfINWGsSCO4phVDH3tmshbwcEvJKWMch6MBX2rhgx7GGyDSYsizYGex
TcsXQmsCtBGSPo384kRSCO4uovQLq1GbsyvsBs9nqILI3+CWoDCEkLWDjcNQjqBpz2qEkdzEsZFZ
fQnMTavXpRJWCbtn/HWV5VIjmhzhxAMJs248EkjLGhZG+8HHTvFYxOoO874BV4zk57bhRNB98Bdf
clKxvkZO+ldGr+YUedPk5VVGvWqi+XD8rFyJOz0DSRgUZr4iGhHwYK0bX9UVhPXZtcegA6O1SmAj
Oxa6SpWL847T7yECr4V2Db2/K8WOnSXSVwvHXyzK+bffrvNzYPyCrW+Bz85YsvjQQ3kwFSMaHMm2
hinXxTaS8g9pylzfBsCARqsKiJpgmR1dMnf3Vs0T1AWCZXKIr/Q5KmhLAjjDqZjesQyzFGiGHtvq
bEIHkcFnvTufMeWVbKWP8yVVG/hZkA1OzpRNQfMPHMlx2aqTRPkflSG7GbvoixUwQUxoeovpM/qw
qk0j9hCYb8N+kpBhTilqoLDR0+se8u7ofnYxcbRQtJbGTfvDJIWgUFsfV0fXjQyghuAN9+iKbRIE
/B6u2bhRmOnlhfdyfyH93aXF/VuOk3N0wBawywr+bNULSi5Ai32ivW/S7+x1IKf6HbXRe0Fk+5gN
vLCe3SgzqltaE73jPBQBUKv9++lmmGOlmruJuutLGXYiNF9sK7Rxux4+PzIlQR7HBgKrCOWo6ax2
qlFeesLX52DfnMhE7U3BZrqUp4t38rtw1dvoQB9LEcLSA59JM6dQUap+rsazLCcnU+bHwimltf5+
poyHrCzKwazEP59knMfVOXedDMqW+cSRE2HdwM9US//5XweTdZirrWC7Oido12lCXfqNWNykBlMk
WVa4HXgeu83j/0g6s2VFsSwMP5ERihPeshk2gwgiIt4YDgeccULFp69vZ3VFd3RWZh4V97DWv/5B
D2MaCtpHh7Pm0ZFdEZbsv60a26OVf6hu8utl/BUgCThHtCzrXoAJRKKsI0q7n1PEN7YI09fY66/h
gdCk+6SYIWBj01JkUDFZf5AjYWk504GL3aWjVGEcvMinwPxfRlFiObB7buIROOQEQzraVWek2w0e
cJw5pUXZfogBJY5QjdEeMzxlLgqRgSVZ4R55g/ml0E4T8oX10Cy4y+7fnUByoSgDDD3Bab1Jvyeo
AGGqMSrsqIEXEgpaXfwDwfAUrcSoIc3Z9ymX7UZDLDFX7L49jxIrA24BeV65+sXDa5ZDBri1phig
iFyRF+hC7t48l+3SHahkDUZHHh15d8OiJDCk2xEXPbCVdvsQKzgtfi6fKfzULmyd/sFuVVIBLkcH
x0kClD8nS29JLmgCnZUXKFQ0vsyjquy4KGcXuP1dl6X3NHsAH+hQxqCf2n4Lw8bp95wfMe3wjUD7
SXQYmZREN5/KpU0YYd7uC0DVJhoogQlk5TWQuHdNVmhEzH7YvhI8k7R3jN6ZejFp6Uz58u6tnSIi
9NBoqc3df0V1N7yt1GZhmQ66lr5ycfNqTw6YPnNuoW+BZMnUKsbWcnixmo5JeBEE7Kt1Grmvtvsa
LvQm+QERkPP5s8/oJCbXs9Xpm+/ld4nFTj/F+S/vBTWN3uw9EkeU2zqmjs/oOaM85rw3NJz+0d5B
QEIE2ya4AwSAUJMGOIC7E9Yy+/EJqeFiv8YDdClxqmkCjh3g020JXeMvhlyunOb4I5OjDHVuKZ4h
a/JYOS+gDBt84mp5n4FzGxGEwfZKMMKDa/ByNdbCtmY4Dav51ZHsuL+30/MfJ6zbvroFOE2Hqrfo
mGpAfOutJKFvvD27dfCzqt09SkdtKWBf9yv/dJha1f2NdOcBeRrxnsErXrZHuS4pThCfXnCLEXCs
Bo+4HPG1iN+Qs6bE648yKOocPVhg9qNB5f6FFq10HipDfmQZ27vpBL8ip8LJHwgV27O7jaBsFg49
EM99mGdvDD7/OYzdTYIJMa5XlRvU6Jxb3FnJiGHcdbJCHKawHX0EsOPRx5526zMHhaEA1WOYZShv
oNDN+dOgQ9zB53XfO8rnSCLsWsBP043kqfG5Bhm0kq6xfgw4nL5wgCAtQS0mpVOFWlE0kzJOR8gJ
vVRxcriT3p0uEsR2ZVExVri34GLo+BDuxriMAK5f7RYqEPnA+U10KVa5Fi6PiMv7k3azhx6TztP8
/Rg8ttHBNClQPrw6bAdQ4VAYvQ0mXP1JiaLaGBHEbo7a9l1ilVWuzLjh3AJE/OcT04eTzM3amkO/
VUkh3HRcsNbYZxq6BFjyFx1ItccZ0/WvuWyT+MIfwvGb5trsbJnIK6fn1hbXKia63PhHOtMD6r1f
/Bs4faATsoRI/BYAK7OK/yv2iF7+aIrTDQdWTzAMoBo4z154sNJp8+JUrlTBOibx9RRSXMlH37TH
k6WupsJMouaKTLWx9zhlFk/mn/B9VcGCQfToH4fiZlc3AGFzc7F4PI1qebhWmB6fJJEM0AY5QUvV
Kc9IXzpgho1LiPLLmExLBab8w3wAj5I+o6Ev1A20eJhxj1jglZz1dRu5CNNq8IseJSgIRYdf9Plj
16QeP1rwG9VbRoDKq9KLQ7eWR3R5drN8JZczVEmO33YBCYxDObDP1LmoHkXd9ahg57riJNxmD9jl
syq8uUiXZp0HEXQu/BFyIrpeh4I2IKeCvXODe0pCWH2PSt0/3P162oYP9nLbLeuWt+f7kXOe9fvW
5yfeu2sEuaWX4jmuz78cLghBdPPK2rhbX3eveBrfp9Np/UuTUtkpePzyofpPcaMRqVy0SME7umpY
Qfs4Dp9QbkHju5k2zC86XPblAfzxmcy6mP2bwz5RvWfkVPK+vGOoPgqHjUkq4/kUY569YRlwg+GS
DuLQ6cpel+pP/OJmq2sBc6ofePHdBeL/eafS+eFxqPqpDt/ixTw8ZHvb8XDzPwTPHByjnYwgwl3N
En8zqX9p6PaIanf6MNDeUndHQyJC3u6D1AJSkb5qGnXk4oKEuSJMRmEhx2/ArcEoFeG4dogG75j+
+Jp10P6hxfZ1zA1wsQAaIXFnDGJcLVYHi5aRBhfg/KMo4YOg2/cpZdZPzTj0xG9dEVCiZdgzYZlL
KUaLW1JLHDYj3kwzbmAzoVIsDW9IapGHNerFeDi0SK7unyb0Zpfk4Q2Cm68HGEirsfILJ/Kwl3wi
6KqI5Zvd45h8QXf39mqHP1lLk4Rdvn5YJMrbw7mkMPwQ5xuH9R3Zf9tqvooPybTvxGTdZN9UjGTS
ewy81vLJ1hwy8p66Tgffk4PP7gMw/MkVdp4zZi3ZO9voR7O5Tt9v7IC9i/PLatwRfs4VO+FH2rpb
NBFsEiwbFPmSWDpkyACMXZuouUp0ZoN1n2q+XTQXq7N4rnXvu4PRSfxNdzE8i87K22vs/2ra83iq
wEIetynlcblslHrhsbf0xgWUHs36uLnSd4cEXPUAojCaoFmHv2ro2y9iSsKh7UvQgqaKwglsuuWe
yXPYz74TrTFxOB6EHbzNKntQGmeSze4Y/WY/4F1gyWU3OpLSlz8OeP5+5jU8UFxPcBODxQ5Sr/tX
ZwV2qfccefe9fXqmtpi1fJ9Hzhh/ZK8cIlj6jI8uqi5iX3TutJY/eUJZJkiMIretXQPSYTi/POmW
XcZskes77OHwbwDFIpvm0Fh9rKayzsq1jsryk56gA/DXb9KFJd3um72TyQ9tMc3mgd+9fe13Bk7T
BpCnWAIFZpDsDTmm3rZWSl7iJsFaedvwYjl92bZlDIpDV8osc6lm1uxx+hYyLnkEjHswzObMwjU2
OcwAZSC2tKZICNQBfM7ZRJp5mOKhPO58/Rpf32Lk34n/RUfXgyPSuXpUTD2Mm9rG7fNX7WWP5ikG
NP/cUxioGhUgZjzLW0Jt+9AZusfdqzvpUH9uWLpvY8IAjLe3Kr3Ju21MLjCMeHx0jFBYUbBrx4ip
PlbwNkl/XfApwt3Mb+U2g6hOv89Evc1+tqone/v1cFjvWOL/JDNfB3j/MxCPh2M/TgJZ053tgGIM
4nnMwxm2xCNvLS5hvxaabnYY5rpXpN/qr9w92JtfLDGsI4AA32+EFyWdzJ1B8snX3pMeb9BTvLD1
42ne120tpiWsYcgzoOiKh1tBNdbN3hoLZw7E2h/xnBD3Zt2fSe7ePb1wEQK+H8nn+OMmWu4XzBv4
eSAaoFDgDGJkn2fAHZOzP9RDvC86J++zWj8X7dJk3EwOl2Ye1wO+YxqDBleTG1E1kKO6xmtgf3/W
hwycpzzNWswd0Mqhl5oMEsRyzVZVMej+aoEP0ew8ve8t5lqdvq0vOL8O1hefEwT4watvP99GvWv+
5TUxW6P2plpChvQxtWCQ4YgMTuhquH45h7518ygnn12zZx/JhHyY3zkGy9HHb4x3fKscfVEquH3I
NxAwVWuNwXErN0QLuKkmz90KFvqYZmKHUJmuhMyvoXOdDgds8df8hTRnlHwJXmS+iy0Eao5TjfMP
r4JGeEgxv7IRZo4rWIMv71DiMNtm9sFYjtkbR3cGa95GASZZ3jAoPxzqHo3FBYieMuHufDdgtohh
0hPEUWK9T3/nbL9RQXaUucf5Pqs/oILEn59K/2z1QDvkwyt3R7+VQ2pmi4FNo73b7JJPRs/Xopj+
FdToGddvZeGSHVTorxDyYrAZXU7WhuUPUQLwt9kyGztxCI7CNslu/f8nlADZI5PO+/KQEDkRGR7c
ZgLx5Y29wRpFzkRRnGHmFrf51xqumS93h2aLES4tAqUkn3kIOwb+0sNv7xjJNE+LWWboiAEkPPng
ZIrOVAP4B+PEdYAeqaBAnC3Y+IMdg9029lOH2XG6l8ew9fcotB+i1u8qPHbGmn2jnhrQfZzIYvyh
yO/BIIABiVk8TjHWa3FD/V2kGok5RrHHMAUoySQEkXHp/LQrf3Zzth9HV+tNCYjTnWFj3TAeWnHL
zx9rDkEGtL3J/TIZjUFAoVaCBpDzAbhGqDho+nIFDE6OpXluzK8u7m/jSXiy5lw153UX6QEhg3OJ
VhD6SDtbid9utWw9rSVMd7Mpek6FfbnoLjTl0/EiuTX8GNzRdxp+/BLvN9EKRtFt/HVOu6ulHhEG
hAyKeFDjkq4Q0T0VS3vCSq5VdMB28JT1nqEPEaD4X+BlEOL0bjBMZtDM56xmBxQQjIXBVq84QuKA
ijqkTc2MF6ZTrB4OK+ccj/IvsD9a256R9PMfuFvPK9nMi9d2kFIvtDOtbba3Or1THfW4kCq1xi72
Pw1UomzFeiBAsOsYzES/v864Z7PDyqCLRdf7xjzCLpf2Wza7XoLQS1zU2JZCB5pNVidf52OUWTd/
2PcGj45djf2AaOLbWXziQdiKejgVtleulh2piTp2Sa4Fzn803x+oAWaf4e64tynmEOcWXNmdSZfN
0TcBAWfvA0xc1Id38wX+ID4ZOt7b16mZazES/RiD6epvuGsNrXdL7nEvgvGFmhWmy2973ssndMK9
94bxiZXAK6tv7mFRT7Bib13hI8iGcHNIGKOx8vjetYrDkZNdOKcZlkUbfttGmPXTk5Jfl3a10aAJ
reQI/T62VSYe5UOc8hFwvL37irSPAGLDkbNN+Yv3nQtmCpXxegUvoN63opY0kxa433IV9fJh2i3u
0RE73jkta48KUE0LOBkhVJDEzFH7tIa0nwdIIhnsFaXBZ8yLoljg5IHl0sup0eNgCRy44LWeS61d
espmDivCMDhAYXoxsRtZOe8cHzF90pv0PdrLTsmtxNMuMN8kwiHu0uQh0/72QM47HqGoKjSxCrgF
elLnkhzfZ9rZ7ji/8DE0PvlVwt1YlLP99I5HupGe5df7Wk/cQ5b4F8AEMimO2iF+zm3YWPYhI5HV
1KROAJUKWcD28R2f+DBYXxsHcPUFvArjsO2LA3Agq03DZ+w7pd5lZiAZaJ/GnHBf5ulMzRHZAu8Q
eVpoiTY7HHym7kA1rwc7ppl0nCeoHmwzkt9x9+iKnIwGHtfH/RUv0foYe+uxbPxR1Jp9DjMc9FWm
kvU5xYwrruNedkXF3ZmP5oetvrlhCWw+VbvC9Wi1YVkQaKA5tPi3oVm6V0Zz4GST1WxwCfggJf1V
jzt4fMctTJxSSigqGaJJN4D4FaIArhaOoZvcT7oZw1FoAoSNPoouj46KdOihOIcnYhBF4ONKHdeV
8aAShDq7Ka0N/c+KI3h7qQUhC6Q1KPXhXGMZnyFPndPL5htpUHO9TzyaEQZAZC0Iz6Vta3sL46cD
T2X9EgxrPsRvoANJoI5VUY0PypyfBJxlsh1uMXMUrtNu/AlAkaIXfvBGneCZpXPr5/DDK+wJn4t6
awXhTTexc5Meh/bBjo9OnMQe1JP1eRoilAHp/xgtF9qZFf9ynw2JXw+4v0oQBznYAKbit5skSaGe
vFO8sclz310j9pNbasr5fOwfcUrGhgeZsy52928QowFt++cY27v9kMEPH6Q4kAF59NK0Y61hgyEA
XdczPllNhcKjhKSYX6ESeKN56nEux+r0wC19vCOMjl8eY62Se/AoXXrrxrScrAvn6/NyHMhTr/X6
6ySY/d1Jpwi9Okk95QIQDB3u7iDaRjB7YEgawrrka4Z1aPzmWUcofp6vssE53GtMCIjA88eXNbKr
eigWJiroxYLORLSnu1gfYi/Y3sDxeD5FfLI5tOHHJBTXIM6NjH1dzOHAwpFFqb2Z+/jZNTIpbWyK
ceQdSaquAK6mPy+aDfAdNDz+u6LZFlBmPGBjmEJ8JxQVTgl4Vqm7D9tCllkeKM3T+mYopt5oOQBP
15VaQz2MvaWe6pWBXdsnhUEIExs64vFuATCOPzeT14n36LGZAEez9BvC/0tXyksnvK1DUO81a6CL
s6AygQwtveaH41pALgSsFDKhQsht5n4c41JCLiI+FO6R4wE3ZdkGp4QHdwtz7u7gAhfi/pCBJdbE
SeQB2brWS3jPqyFeQ5EmfKFm3MfPyjfxDUvS189I/58JUr0bP4oFo4/OVjsYXkMmItOp2slgBCiq
mPLp+wRhf44jLaQbhYWCrnOB0zAZTxUCeKg86MmcuT+TeBiuM1qIpTo7120zgM2RvRpopX0Pt+Mp
C+Xr8Nrq6WFiRoSj8hNs9ihkvBzdw40xeZ7zwEss93i5NaFA4fpqIZpDSbWyyA5kmUDHb7CHZYMH
O5lA5efbGWzpRXi//YEPAY6L4DfvcVc/PIhpqZce8Yi2cNxAhwZSLJmM8k4Ff5HJ+dMgdHbNWmhk
wZuHkTLmWjG+45TJAc/u2RGsfVnqRiFWBO+k950UZteNUQFI4R+Fmdx5jo1xSAqv5akNW7t8sgQZ
gXw5Cd6FQWix3HWZnmy56ICSYo/GLNLKv/BJBU4YxonAyu46fbOqLzdTAIiqmf3FDTGXbJOlyXck
5DOT3mkriju0a0udB1DUPrEfe7ihQQX6l0BJhipzYuqL2pC8tNq1ZhIXuzbps3EhRZeBseBZhnFR
YcqcMCXmYQ6uLsbJBb9A9/i26fnF/e5oV1k+ffXvSkwsVUoQxs6JyR7kt7NdgYPwQ1whqoFFeXyf
MbUKp05DocrJ6YachpSapISoLXMz8Ka0xGvOx2JvcU5y3kjWANQ60Jq4uvEaV2f+alELxVeOSX3j
VXnYgvqYZSfdyTihvNSLD7bEmViKXcdla1z//tkk7+ZAFi3ZvoaLn82skzHpIN7P8GDXHERj/8RG
A6fVsv8nXPPbT2s0aRgLYaeDt1KEXGU+sdWgcfra4ALCgHm89NuNWIzLg8AXrz8ZmwQ0LZaX6Xjx
3s6VJRs/FlMz481PHU7+DYeZqyp3YMRW8I1+EmD26iB+WSwrUHReCmpV26sYfnFGP+ybOUixCugy
jsEV+w5RQaUqkIp0JYezqryEPQYUauJipEmAI7PLZEZZXIP1va1RdBx/Kr6bFfNc2LLiXHH+P4Wk
pG4ZB3PX55pQqyHlMk8vNmr9DwId43djZ3yXLEblF844krWi6nLhD8KdkOshCLrw2Mxnzg6xbhia
P8QAy0qPIueGdobN/WKei0toMth4cVHEJWQ+qAeJ93ZEmXOWGN9QbaEmKbf0BpPkwUYfepyr7/CN
zBAPa7VKi7iSpkzhfgIqEUtkWrdQIOhl6x8WXgc5gCGG6/VeDlneauqjiM99TswvOAxFXa/vshQ0
M7y7WMR4+Jjylrj2rhbDCYVU3e+mt1rQG4QqsQQPAuaE+SliXhlANecEYJsmQxp+5pWfSSmwTQ4M
Srotx54lBAwOvoJ/XwI6zs2x5+v6Eu/kEyMfozMwPMrZvUFEPS4UwGPzNV4N5cDqYMzMm0I7SpXy
g91KriL0JDUQUp4LEDaVIwtRE1cEA1BhNQNL8DC9eunggk1CnuNsYMBOz79Pm2OzcsLVFjaCdXjK
0LpUiGXR5BL9AGliTLC9Nnsxgk4eVqcRauBLXc21UJVONjCc/QWLYwvdah4EDr6dDGOujfmPK2yF
HBzynJYTnCNAmDkIEhzWw5eVA01AwV7ZMDCY4NvMH774NE42TCg7wiWbE30E9EkmViLZW9L/tvjr
6p+bI1JYunnQWlpQ4fmggoVAOhhXGSI3D1WSWB+nPGcnY6LkThHQzFAJMWyilmbmE3S8YMsLOyQ0
Cvbj31909rkZ5pYT7DdMkq33PNz7Hs0zhJe0Pw+ZrHg57uP4ylqcd5aXUxozWTriwkYILms7n5tt
D4P5nW6pcsPnQBgvu8FkvDB9nPsK/G+ExHtJGTb4PjUPpxKE8kJeOKOGToa5chR1oXH9COCxSBWF
gnkOWR7S7I35ER7PbH6jwEmkHNDdKumn4lf6Q8OvS17PrCl1pPQ8bFU9+od54+DUFksh1HpjIcJE
FezQJJY1/aAPo52Lq/j45srytXAukaAZnoUdlUongrUKQMN/PxNqj5fDoRz33Z3a6PBxjkZxE3Le
3cVxI7ETkaxgLspms4v3jj+mHSeA19x9jAQ7NG4Cju35YhX/bHto22P/vNiZfHwqQT5M5cvEohbi
a2GfCeVeoVvcfngB0o1iwck1po5wEyMmq+9xPCeHSbGrsp0q55QQcGHujmnM5z814rYgZ/c6Mxdm
JXddqprEEyJQrsAIiedZSK4AO9gkk6JPFWhSDFbG2B/ujV03wmKxTPDUk/iXc0JcZt8iyxgzRsTC
Hvd2lHGZUCPHsf+Lduoj9U10e1SHxYovBA9RmXosOkrd4TLDFlk33vAjWMC885B7LCGXIvyuKf0/
3OVJsRtS5MDZkubDNsekDHtjv3HmfuFjzjnvUnD/u0h4gw0ri9+B/fBg1SmTKka9KcfqqGuoxVDa
rEni37jICPqi1pT+mQKxa/RNlposJMNm756XELPeVpR9YwfXqnBgrxF4MJmWAgi8Qz3moRMSuUBU
zxOwRo6qDCi1LaAwHXNpvslnthMUGMInzEAmfO2SdWbynflzZVowRjiN1wQ5FR5MBSpUqlN2u7YI
PfMp/Rv+POyR2loMS3Mxv6AzUwUDJ7A1ZC9zHoavcP3FrTwcIE8QsV97c+aA5JtAiecHjuQ8YSDP
KzBeUe5RlKLYB6EJFEbEhIkNgq+XKpTKSTF/Mnbg5YDylwtzXks2LEQ0PgtHHGtJGTU4vCSdGHuQ
OVDXq2ZU3d41Lbzh3IPrL8hopP5hRAFfak991WMXNTYk6G8c0eSE4rD1rKDvUB532k40CJw/NvFJ
RIFjUc6r+C11zLPoYv+VS9RFGpQtN2clFde0xJVSC3kEjeQhsB/CHFQqpw1HDL9EcEpoptWag5iP
WNQQJ7FjL3HRjz45h9kUFpZgvjs1/gYmxwWlTjx0Jdp/R8VYhL1FYDkYoeAuwpjag1ttTznsIJS4
roO1DhVSGK49DoT4kLFRrlOK3MBxpkyDo8hg1+RsHsm+j+lE0/caSr/HYiJ8WPox71oQwJlTMtGF
qWvsoNaBWraK/qyIagxwabAopvlsJV0QWICV1m5JO8emqHIwpvcUkas9gg1lnJd6pqJVVMDNyGRl
g8YFzhXQwvuhYp5O3c2kC249BbpVXK9mzFWhKNDvDCEVrGjl2oeGXd2vMAvObDvfyznqre2+cIyA
m5G1rpJOYh+YzCfxQngoc2LcXzwc4h4O307EQ38r9u7LsBydXo2Tqc/H4y9Sgsznyp/Hb1D8f+2P
mL9rtZhNU22zX8uQsXcimMc46BzNZsVZImhmcxoxUbRy6WttiiFgNCIbe4HHuNaEIIqhwxLvbu4z
wTmRJo8xdkt/rLd2x9oRG849MsaOyFi2hc0Geg45aWvAd6CbmjlufPOIkoT8oQHUmEClYI4mnFyA
fqA5zkJuEiBavLwFqb+w5PFGR7x1gHyMvpex2QvgxHARL8J5hBWnhuVPZH22YRj5v92SErcZilME
BeIgQsNBfmDAsDNm72h5iz6OPb2bkRUwzwWUQHPOXnQjJ7sV+GVTZcAchWjisT44pXwfy98TmBQH
pzrP2RrOuQiCth1a0sM8MPH4yrj12Gl8xn1Mv3NDlEwcCj0G57Lyx6ewdwbBdvqS/xQMF95tSes5
eYpZJ1NLnd8lxA4/RvqV9c1jznH7F+JiFpQP6kZAzAMhvVNAEXCp+NdqeyI4JtQdkEspc9qb5EXp
eZYej4Cu3SPskyYv5VogPdXg/eYiPNUWfwCHdb5xhM8p6CvYgD9Wxss8eOrwoXE9GPfCnzfTZzut
VmJ3wbPP7FR0pkzvMNI92LQyRdPhf0+T25I2DGm1iVjIYhUINP9pP4p3w2DuK3RBNWIE1ezOrBGp
NGgKBLla6XvcT5UZ39AJguHbJLMl4KxKk9OEjas0ozT7/IJolF33ZuywsacsOBprBjrrO6c5QjSj
ymIUP7Rz6wGZ1jSPzFsNSleWvaYKt3LS3hxM7xqDK6lpDgcV/hz9ODiGCLtf6lcWiL0haXH93eqP
0gPoouB+N+Pkkgzk7weVhynQGn/HgkhH8XvApCFKjYFby4aKCJ6j3PAf8xwsgPQrnMrQ60bYqb5j
VguTfgcUuWWySgYb8n/FO349jTv+akqIrlEl35aJiocYOhSXjbLbXyXY7SsXspajDqvP7s5yt6kM
SKgatpwGmgwUNgpHevAYT8kNbKwTpVraX7+mJax3nvDb4e7mbCt2rdkO11s0ibWli8OGyIzdMwNV
q0zaDAq5kqsuZ2mg1OU0DtUPZScDDFiBngCdJHylcSenCvw86Ii6ERe4OzIpd+KbCbjUqjHCwJ18
zilR/Ps0B3MwVXlLbPY2M9PJswlqZR0z2FBYQYvi3OC++BU65c2tQKYdcPzZOWI5VKkJJUlRckdz
C3OIjDfHxV6MYfmMKUAhxNJODcJv1DpwfmkXSTsYD5jXCq3nnIiWwqicJYdJEcUDuHMBSP0lr7fb
M7yf2iM3DjVzVbI0ZJwwXeCDTI/OkGJsaLFKqZBGZpFomw/OzwMHkKq0dzoScFH7Z6ehm+dWIOYB
aQgYGCR4K6wjcCPneQd7Im75zoSF77QzZuFwUgNFtujeqSkfy3d4oAG8w5wwf2OOQAUQsML4cS9G
SeI9pem4J9yD1aTDZFrAOVfZrmwJMlN5lTNdYtvn3+lS+dGddlQbDBXZ6LfG9Y6MaPCVEvDt9wQx
Kgrd68s7Wb3kvRuBp3IwNObDu5KFN+SH8oLksWIfSDpg+B0zq1VBx0TXrlmWSKhSbSRL9DwPSzwv
9lFhveuupWDTlseADTJeAeLLxBGEeMWYg1QtRVVrTDJxD9D7GIjhUEDLj+7tQPdFX3af07y1uD1a
J7rW5wPFndAWP9Gh8xuaX8GYoyZi0Fghz+yY3b3Yr7+itp+LIwQmAEvGq/tif8HP8Jlve+62IvkT
vnHnwuLHxYoYBwRbqwidLD4xAP0uQ27wXyQfzCHLynB6E2agZUTs1VHi+Lo3Ymp1gL9jKlAIpEVl
Vwoz67MyOa6H43sTweZWip8SyQuHeF8VyoqPCHaMPwyCAwAmhY4jf6a8HM5gc7L7jTlhc2ifloSs
PYuhgXU3FnpGherxBEWaP/BB8JTXROI96QH3RivncHgtzx6l+ufGSfovO5zKfhITOL2y+jhcjU8/
8glEXZmnbzDvcM4KJi7HP/qFEaAnAk54wrjk1SZaB8DnE+rNhMWYaMG6A7KtosM/L9iCv5cNiPbG
OJDv//lWJwxf9dXujF9hTzP4qjXS7oNnj0Fqs3cY2GKMaIf/SJukPpDErJM1gG80DxsqlHce0cxW
I07yzlm++HMOV+5ab62rHtMof+gRFgzB4+Wu7/T2MGJ03gRLgOkFOkxmpsAf8giwg7bdapsa4xwQ
H/vSYjJkfVFDaM4HC0b1au1gDXDLPuoKfeG9KHCAmLkb16wgDGtowgXl2mVW9cSt43bE42oNOYZi
bFMfZ69yWz+pzBvpDHCQrI/TkS5+1MOowTXnhuPYuP31h5i8eG8sEz41WdR81dSPgPNwFR7rp7LB
wRxngFqAhVKdAjgJLRqpTlT2XkJ/SvGb5wMsnGryySa3S3ILAY3WLB1e+sdzwkdWMzuci9Gnv6O4
vEWto9sahXskXbnW4/LnvXKzdywtyR7UcT/+XjNBDwp5Bqr0y6HqLNUksEd7ODq4QxKUOiyY3xhd
k7FKyhMVvtIAGpcR3PYVtgFRH03HHoGBqjpXRGjx619lDntjdJvmcfI1upsperO/IYNDxv7ADfxN
tPMK6ED7GuhXAkN2utl8oJnDfRkPIC/BBvNHfa9lUXnDj6nEH/tx+M/pe0SVRvljH3rGFIGUUX5V
MY+R6oGyvp38KxzpKWjcDSvjhyuk2XlY2RcTneTfi/IWoBfhsaEoqspt8UO+l/jKAWNC0pBYIkwm
2ZxcJGxOGGbCQY/21z2KP3hkBF+tULgdKc8rJmlIDXSKawajDMmsr3HAJeWPmnHK24ZwKs5dqZTv
AFFUk8iGma8pfiwqnQmD1wDbDmzc79C/FcFtu99Ui/JlIrd84eyrStMaBTsWZEqY+jMgWaN8MAZz
1LsmdVSF+RgxafBL52QM/NNxKDfvOy2RjfvDl5Gs0r1Rnt7H7hSCbhDkIR1MY3hpSNX2AFZx7lCN
HS2H0a9kiHzPYJUOLmiuSmP7Q8/D08sDOjS0gA4dBcNx9IwCKiQnD5ZvqCER7V2zP1opbFkxVYZC
O7kQ6+x2p85USX9mF4sVonza+b7456HzYabYPP5Nf9iXQAwCOn7b0EWBiNUjcaeKKz8UGdWlidvE
NLJVOKBrTH8Y75BcMXVqBoJ+hHiOyhv/iyplkfwNbnxkWMdHvuPh9LzBVTaLaAM5qRQH8ZMViWcJ
509l1f1bSOX4D8YHnxurAzYvfbMSTNwkHQERWPjucgtzhiZx56iytsjfMgJc+1BnmVRfHfGWf0bg
5Kw3QSlTMicW09bI/ONRQIamfWIKwgBFF+BC/zCu0iywTuDQwjgWc/wxVY2Hjy7f+DaaTvUPD0bl
Yk+ZL0d8Q6CF/0aJ1D6eAOY5OoVgIquyPSVzbHIIALThrCsGdMsHU6byYEZmYH5HTsv8S4SmvqQ5
3ZG/iL+SGYuQzKyPDZq151yX/tCUlJIpLbxqwAHhVHxJHMv1PQo7yKWAOjiMFIJATSFKhns0vwwD
QRRchilwpDD4oiBkljA0TxsAtm4yf+cxFnwpF/FqkntrEJ0CiUoiVXfzJjGLEFoWW5CDpzwoF7zk
mYGjswsznHbm2hjX6I/wfRMg3CJikEgtEE3BwAZjqJmPW6ImTji6qmTDgp4SFhC5lDGEf65WJUyn
q01oH0CmQPZWI1AakQri0IjIA1xXk7SdryM+4Z4c7XYxZalFihoIb+7Ae1Gll5odg8VTbidgdQ1Z
pHPGLYwU/B4qPNuk6ecrl0BfCtmkgKRYlf4zY3L7w7hASr43il25A7aqLcb5mDAqxNN7x0zozrI+
mOvTLl91Ff6BxIEJWTHK1W0dJQl4egvqHh4YpvfCtvCH6QZy73UKx6bhL94oxLlguwMbO44RbTPm
Z58XsBr5ZkjAtmgyHSSqL2qarpPtDwAN1ymzgvBbvCzqlC2ypYEiEwPkbSOlKVJL/g3GmcFTs0D6
vTCjZFpEgAz4t0+/bC9irK4biqGUzciOEnSOrSDmHQsBNKDQe4fFKgCjRibz34KVGPOsYmlZiq2V
QYET64QBksIWY6DfEC+B0AP6tgyyAv5OjICMyABYThMAukR6ImzFahyAS0QsPC98M1A4Gmaisn73
jslL92GlEOZibsmKB8OmF2UxsUyIoeX6JpBFwxHqX8sPL9VE4X7B/FNkKAwhsxBZfyENNEJJyfmB
jHkY4rfjqoMWTvxAyZojTjzBf/ju6o3CvKQa76+tTI1MH0b+UhCTJ89/CfUC55EaEO7uKFKMZkqP
J4XHKDbY3vzeThnwZuAOoIisixiYTyHWSTVJwEvl7rIhkgiffehmQYZ/NDM6c15mMRO3UOSrs7Bo
9fn5HtXcy/GsEMNKyMDOVIELeKxw2HJN0YIzpLaoz0EZKxuw6O+SIiDGGNXA3kWE5LIWUIppnBb0
Snmu4vKIWAJZjEgAPDgtCluO6NhFkfR39hllZNrCciKiqyMuzG/GzYZewG8JZcFPBWUAp20PbmBM
CfWaGpaRw3PsjD0SnQEOmLXiMr2IIiYgSGN57Bn1OBOR4NZ2sFAcHcdPKOK/aUt8uV1RJL8yJRKD
0ooXxoxZEk+So4IrxHWjq29MFUDTUfketTPDhhT/FHIgUZZRnAXqrSj9CXcpt1bGd2wEd87Qc2Ox
CiDYY4cNwGeBeKvj6uLT2tVkM9Epj0nUcrV4/rDnHKAe991dOf1xXqjvd3fnjCxEiC0hUmVIFF5h
Fn1TfTmW46AKcI4ZOKeSAJ6xeIfvrsxbh+MTR855L65FdnwSEoDpfwh0/2/Zp215BdKJy4lk3m5F
SPSmjgIuuVmAb8vAotLiST0kKvasxhIWpBD+BbxFPdiOrIGb5ZxlR0Ck/0g6sy1FmSUKP5FrKYri
LcmMqIhD6Y1LRVEcQXF6+v7C/ut0rzpdlkKSGcOOHTvYUQickZOImkyTXvgJrrw9/vlPM3qdgKDh
bPt4buruDEXz/QpNjBMOeYs8bpe2Q4tgDEwWlKk0J55HxO9NBNbh3xDm4yaJtERazxlvES6zXbvw
0aqlrvJQDEFmtmyKcaT19ehQU7Wnslq0VvcFF2rWiSlpX0SDkzkuwyEQGpbRE0JOHCS2Te4DTsy5
QO8V9MImGKZYgKTOG5PfnFLqzyOPoRNYicriluVg6MMPgMGed8Dd/kEvwjkxXwGmyITZ85wNJi0A
hguYP3eHNOj7KHMsLdr+fQDM+apPpeARJbBVOLFwZz7WCuvRo7yGzzZHBqAfc5U8VEIOEmpC0g1v
3qz4oxttAHeA/xHWY2ns3wPZgCe7R1+YKmA/nECFz7ltjmaGzqpqNNleuB81Ny80Ll95gh/q98Af
PDdMO5UJiHAkeezOvDSpelHamb5vJgQAkBLUztRNBG9yHcYpjKQ9FrZwaNOn8gWEhUuuzcFGamMQ
JcdWCPJDdO+x0W38Mmkj+5wOIoAsqiFs65wK7E3HVBd0gVrD5mLDwEuKfG4ZPk2fbjOy4BWnCah+
FSxtIMk+z4LdgasPYsA3vhJqlDRkhS3/P96vFK0dngdRzcOw2PYGgutoq2PVwSYBGAgyYFkREEx4
iNSSZxCTZ3hpGbzH3OxB8t9KAhHJaA939O0Pi645hGhMutInTIE+o6REyrbCYz+UeFeFvgBPIaAM
JjXE9yBEnI9dSG4MCZe46DijwE/X182kU0bV+12rWicarH2cMDOyMIVUenocrB5poYQW1AltgFT0
Q2sOz0lir8AjDwa+YZgcla2wsL/DkNoWPBJP/VAtEWeCdNrpo1N1UVwyfbqUSYmNAAd/JBmcLvdx
QKyWYSfMh1BMPth2iU6ffPCHfE+20zOQ+LqPy7rCTa4D875gv5Ru4eDbEVPo9WaUoVwR+xghtwIH
l65wkH7a/XkIGO7ZDGI6OpkJCpoiAwXEyUaXvYBQBgEx5jwo6L4ej5jDNUQTl4I91DbsSUShRfOy
hgn+QnS2HLgN3Zzh9w/MrCCyDjrrjC4eTzSyc0S8IIdzJXgdpNdbfuYOj747Y+v4ayZoUZHghLuw
GzGT2Zh0ak+YhwjNiEwXQg7Caq7p+E0LxfQNndcbKO3sLbYCxRDCuEAQqzMNz/2+4LaSrG1GdYBW
c9zkMsgbZqOu7e73aiiOxgMntOSxQaTGkkhhWLhJmbO7MIrdU5+eriY6BFNQK0r+ok/3BiCCdsfW
R9BTGJwOFPDhwTUsEgkfsZt94uAAnyI5Nr4uRFjP8EeoKw8OGQkWPfx/izWt+gD6gzUs6GGE2aN/
cNH4Lwa2AQfHlpDoScmIYR+CD1kS9goNDVybIUNwbNhpv63WSsw5bIT+2dnF99kOJsAEYyk7f5nI
ZFkYuaPh1hg2ybF57FYR0VNJ5tr2Gfmk22Ti7pza4E8/e3VE8nhizKhedYcsozWpxhQophgm+76X
mark9ARBDXMGWs8G5xijWoe2HMmA+MQJcQXdofYw86n5k67LXTDD4dthl9NwLE6HvIZmQAtFWxNB
uxH8YTV8Bm7vMkVbCI/ZdWfEl+RMaueF11yFnrWaIycmyANV3iQRJHzPzAfNff/pZrTvoS7d2XQR
6DI7CfWjx1y3Xhq0asJLPOMEi+9+5kNkQJrMQmdPt//OPc7mi3nXGMow9w+GouHfldru6Q9YV6mJ
lFmIRducUvh8UBJWwanf70M2DIlGG4q5caRBM0w6NaENsjnujDKRlFG6C2F8SIigCPrjWB9D3nNi
6EFhRFkd+hLcprcTTa+2l/7ojy0+2WAXnEMc2pMyI6WDlOSEQTXvjU7147Zh4h7FfYralNj35jTt
pmBv4HBUciihUFTBlUh4skHdpn2LNKZJgei5zdLpsXTzu3XZ9WZznC21EE+BX0tFHrf7EjwwhoYE
RwkUmDc9OAlcOtloNxD8ZxRM5hWLRVB5kFFEqHRpf1ef9FGhwE5/BL4yG/bMmfuRsfXz4TeesdKk
o1ANktYaOyRMjhcANVaUkgsBbaDcN9u3JOzfxWk4LWFi/RkubbQ6OPp++Ec1kNOHc8belmQ3FLLg
4Qcsa+9FikD0ZDgTbgECafzFyanO/ELgAYOJWkHdgSvQwJ8W/oZykDkzhPKNAaQ6ZwpugkbP6Ffa
ZY/lIsnYUIG6DuRO0HMWXPsRQViFeTlOd5dIOBCh9ffa/ai6QszyEklvdh7VcOBtbAa1DqhbHy7k
pAwYeHHD/4xQmIOWsoARLDlnp1dfFHZJATKGS4HmADKhPPY2eTfY6x3mnczXkUDyZi2VcOIoXhwo
/3cu5pQok8kjjNqhfRMgazkmwZBiobQA/2APJuGY2arYPTN7WmMu3+Cv5oTxjsJDmsErz+3WaHoF
XbfeUktmwF4ZPmouGUP6CpPL29xdtnEAPTRzmk+gVnMHOdZgjMsLfEe9C8nbf7wvlQAHa+sEY7+n
mAVM2z8hvg7hqTAgQWRL8035r94i0OoIiYlZjHcc9Vy0cagSmsU6pn7w+x4/DFMOqKAEw2cRSsfA
K2OJsX0gJ4xxOfg/F086huef1njp07nQcSArQ2aH1btbgizSxmP1wIIVWwzG0OemwoNMf4WkQKPz
Z/qyI34huREzZhbM7NFf+GaLXeHJolaEQn29D8PGnASYt1YCvEVWg++gOl5QqQlmlHwNIN95YEOs
EfJFZMQ0r8GH5/EwyRe1DgwBxWBOmUlIRbDC6NnFSz3+9v4UOnFMOROjQpmQ+5Qf8JEISrDXITWY
B5lMkcOz2ZVW7oPCPKypMQnvNlthc7PQ7Nv3ILWACnR6ViwMH4DcEIorBDgotC14zsTGzCMArWDO
wYvJYneLCj1OQfqX+jfwEcAV+J+x8Euge8CVMK2PemweFqM2HlC1pzCtzW66hGeousMXtVdjaZGI
giKQIlcGTQV1XN2C8tEpLiNoo0E71AyzrpFQ5ouDtRNTEofTCgJ4w1mgTPEN7yPpz6N9cFDOGz3p
lS+x4q5IIx9XUZdOTBrlOxuGTuHimexJGlKSuj9rWAZGOLR6E4qRhAwsNUVTuClvII5sc2uFFILA
a6bGwVzJSHWNJgjNKRyV5DF9VbgjdingFklIZnUfVsdvdBgUSqyeOfnR8rKkeXUubENuj9GSlMQS
YlOweOD9MxvpxEmn1Y2PLJDapFEzyE92zbAfk2vyfNl7wnLnvS3VoaDn00KpoW416AlDSuTjBjql
BAdq9rvoFUlQpZKrCSr0GxPhkNmCK2nCNJh4KRIDlYwOfCLxYO/hz1TWvJW4EhfSmpsLy2mF0iVD
3lr8Enrl6D9pB+jCEyIB6kJSh35zYEzgGEgCIw0dJyTc+hvgVptmQ/V2hUy/gz5H3VioUmf4igqr
XmLBquG+CCdV08qv4EfvfgtE9W5OQIEKSR0hrG23wL5jMFsk00hMAeLA8txW8kMV9yO0KtTk5aW6
3wQBE2f7UPYFNhhegfCJtgICqq/Ns6UOg+KZCfYEOx594u4CJ9FTxJCvtBQGdPuHk0CXQPZkS6hC
ZRDYqA5rUNjRE0zTPjqiYGZZ4J44SBYGWy8KWSL3WQEjtfppWpHxcCpKqVtfYZeWtLtNMf+lhZAm
0UulkCymGYcCNGkVX3efWY49wMkO3l0IgwjwnMd4hX2XX/70Jm/3FpPn7SpqW/T/FRgCinI+DnOX
vxUMg/KqqN/eXI6HlwePbb6nJeFMFytuREJI88bFJ3SOoGEUUgXut/o3eLA38CeQLZaOYq6pX+1h
5XCAOy66BdwcFxDSuQJfdfOBlWM/3HMVknRYTQqG2cu9P3zUUtizbbIbfNF5IHyHOmhQk5ZDMrpb
y2w1SFN05gXC5gUMhFVLrbTzptLKrl5dRjyTW1dVD3vV32OOLI3pWtSEzayyj5SOaEa8WHVr2U5J
djWy+m8bkHaUVDdrAmNkdupYJ4NhSbdpDoYDHRILROo0YaDDw8ZmmrM7gzK8od4HX+yPdPKbx1mS
QiInFFDJfpGBBpojbdpdAcZ2ePqg/7GgP8D2LW8usSVhLwkU0J0sXSOjfQJEuDNtSEsbHybJXSEE
HYlGOFYJQ2qsOCTZlUw2wOVrTJw70rEZ1CHfkY+tSE8QRlFfRmH0bF0qVrXowCTbG7xMUyJR1O1G
fj4YA8IT0JPEj0YIwc8AhAu4Oo+p2dt+MOO0t0p152zXkEYyqxZt2aSrMw65xCD01OyeE+BzrjtK
ADICTMtX6a5bH3RkcxsvwC4WRABPwfdB1NqKSE4mGJDPA44Atd4d7AaR0mzzSUkxRH+YGXRDXeJ+
nelthvdmpo1WKTADkruLt5XUSvIO0LYZnGIp1E3iW5R8o754NDQ8nad6nEMEgZ4mI2WVMffH33W1
PdBA/VmMSZAYRtMUpUBQue3d2chb8zgo5yFgqPl78Da68wSoQ08eSAiCJYKjERLywbZFgZtqFbF+
V5G318nO2zCRStsFcu0DdEiKxbGgrWGXgJrAi8Oi9EgUPxdnQzVwpvkbfyTlHSayme+Luf6aFwMf
QmOoqmGNRfbJHN1mUpryICZhIyi+IDMx7CyGBHu4F9/gUTD+kGuGuQFEQtqoA9bFnVyiCxK9Hsj1
hpjEVsAKsCmItInCaPqh/cOcs/2qTa8/72s9YYWiPBgEdFDsihmNp9A/ArToiAUEExQkEJJe/w7x
AMIZ0Q5Cta6LycxsqdOVodyK3/B8LgrVxx7BKPsIyC45UJWYrL7TvukOfV9mSzbGgzGZrQvLHfrg
ZAIxg8B+wUXt4r+wtEigqGsZ0dSinAxz3pk/GD4LSM9teFSGwukr+KOxAjwRDou9HMC/8i4RlFfy
jibpJXo5zgJFFZlDLLEk6YGI3hCqaH0vFbbOhF9E3JyEF7AkbmecoodLTBbW+6G8qwIKt22u6GNa
MWgJkeM28e4h7W5RPmYkiPoL7wGhSrpEagtg5oMTJHRkdAUkI6EJLEc7fDTFqvOYR0HsjzYSMdAn
mIZdLyzC9B4QAkOqOY809SvklZC0CcVJ6rVvWCqcOrqLkzC+Mu0LyeZTw0IKCKqvCyGnRt+ED2f2
LxLK++IuUyj+M8aIqHK543tw9d5zUig/hUVzSOprSD8hlavTSuBy4INFEtPHa8GQ62oMlNIolIj7
aAYcHsjtLsfIFsc4En0810dgFPJ7cGAowRtIF7AFRVz4ocaebUTdoJyq/mTi1XzPa/WpvWOn+BRY
q+Hlj2KbU+Cw7muWNAh6w5mOpIa6eOTr9BZ58Vsc2357UlNY10ASnBnqO0deTahVG8ueFRlcRmes
mRNh0cBmUMNEkXNNkNtgT/De12B3xs19eQSv2UUd8RPPydPt4D2vw+7ujcrQqDc8CWeMewzwdypd
2lZ2tSQXlWMLd7WeAALZSlLSKtAigjzKdJCg5Mi0vVXlg4z3hnSxzlxl075HhYDEjFT1yN6LVdtj
lheoNTkAu5kwYdo5EPcYdogDhwAk3OrDPChX7c3c1QbE9XMCGyqtsKZy9R12e7DoZdvsvVUOMIY2
ON3Vu30AsWQoi3GKoHxJ2yVXSGFoWh9ZBNxQHnfzyX1A+a8H/77nUtuBvsKDp9mJ5Jvx4ezYYx+S
khNZrzh9yHqX6OhB8werh9CIX2N2IYQNOqLSNEcTl1RWt1KyD6EwCAALst9dUtORR6woZ2KuINjS
7EQWeG65lQkbriK/cgGgbfb9ivZbgM4Jq0zynzNerwPxV3PRHESpmymVDuXP3a50yfZBrRoqpdJz
hNleDGiZIEiEGMLD4zmRovKIM2BT6QgApgEmoy0BlXDAyvhOTzN+kKpTe8bZoFGrAS2O8DgB1kmo
AidJ2+HX+OIgwgxKaTr4YereIw7CqmOyfTJ6h/lixDS3LSh02h3He96EBnRONz42U+TM894LYSqw
exNOnkri62wKpRa+Fy2KFh1H8xD3vcN31xFR4wM5diIX8Iik0Yg4W8MlfMguEgRaKBui5Ak7uMcE
hB7JGCVlWKTsual0idLY7U+7Pdrh+4T2w/9yQRTDPDAQ+zUQ7LN04Xy6u8yQhqIkG2CQcJY0uvhk
5JgPYyRD3Q5Wud3tICgl0NWuzndLYpVvidslEXz2yUN6pH50F3ps9rh0Wmx+L75ESYL+Au3CBCvJ
SxzKZSUB24NuDSYj+bdtnftKDi9JvtALmUNjt/URFVJFaAVWTZcLe8ccllghu5q36CJ5Y68Dj1qC
F6fc5+HscpfpFAJjxSK/zEBhVzTn6rPGIhJ5Fw098woTl0D1R6eXT0YzjnX77ii0E7hKWQ5UGkc2
O/isBG9ER0BE2xkXAftSGhhJSjTE6IOgPRNCA4XvGQ5InDSyehTU2QCtvUNLC/cQ/+CaZHcnzBX+
o7W8m6kUSBnKpbDwbHfaKUE2dFCcaFpeVFNmLZJnIlRkXu3jLN1DzAdh4D67GJepttCx1RWbl33m
fMyUDBTwvW1fKc7TAiOVT6J77IjUxjsYe07HlDxj+ju4FzoxcG0gS1AkT24NL0HBch9QtyQllUoq
pVueIuFmMJFVxPAk8CTEqfPPhGNMOPjR2fgZz3HVp/AsPXX01AjQ8OEGphVHt+LsyEjAlP/YA9PI
idYwZgbOAP1XXPJfCCd3B02AZmeb18Qx5zpOYS9bSRAIyfnXicZ94qRDkK4Flf4rXgpeNAGvInal
HsV9QqCHCA9eQErIK6O/P17GaC2EXeVjIv7fIgotiP+wCXasgw5QFDNBzUq5OlmIdMeFTBjxBn9t
sgTdpo2DzgNTKE7SpDAaCbQyo6d1pSYTdgssvCkVENl+KgbaABzgdjxrR5jNYsFZgZ2wg4AfnLwJ
oQH8LRm+xle/P2HvSywnL6NCM+mz4VeSsVIcYy2BSkh5hEHIRU0SUobJiiQb484l9FxQYdBfolDq
jNTSN66L1edxkF2lrMQU70PBC3ONr0zTK726WPeYVGC3Y6t5FoGT2wM/5NhRnuLcUPqmhol68RF+
UOthbYe0nyHfHVGtJSC32Mxpyi7gDwFKKn1KaY555sBhcNkCbGtY2ZjluwcOwsQrXsl1MOuKRZFY
pOEAM4PFpfJwyTNiQCAYGxE//Nhdsx1I1EHRqP9Rh9UFfFpgTYG3pIaUTk+YZml44UkBT5vTnZhR
HOKFpDZjof53c17pciu5ttJ6CFrnCIlF3oWdl2p9FBA5dbsDMK3YZW5pmn6BhehGtWU3pNYuDnhX
HhsXn4ZsWB19gaeDtHpc2UKdlz4SnrHszYRjzH6HfcJdEMQLC55tvHcBm0Fgua+uiWi0JX0ybFqZ
PhhyQkO8ZrRwHFHRp9WWRjeemGydF/xNmorkkPx/emw0RVIcJyGrj+ljp8ieEV4CQd4ve6ABjX9P
yIEV5lRsAY+bVcWSRAuGHkQW90S/MlyYldBr5B15mZCROBEOM4oXg0UU0dHm9ScruXMCxkiuWf5E
g45p8R/Hm/ABxNaTAyiP8a/u8hffhH9crO4v1d3bu7CCLBB5zlOMT7RCzrqzZjxZwcLJasjysQp0
kVWYh71beLpv0JbVN2yDX5VflsMrZ188mmw3+q3lRLOkfEs4JAblHuDE2AYSrHKrOh1dEOEp3XyY
t1rC4qbEw4MAtWF/Tqc6kLNsTc48Nozl4gUXTsN0KltTmj4wNdCUviBl4ujZTphEdod8yZuKzxV4
moyCkh3nRXjiUEVgjq7EmhMSCdUqwT2xpeS3YCowm51qiwBNJKTizFYB34M6YqtfHBgAd/YQxGQa
ndIau5qL4xYSNhHLl9JhAuUlkZfAWMDSUEoOErmtOEYSlO3MHWNjZJ1gQEmgCLeLSg3ETshHEP1t
gHVOexHmbsp1QXWz6fkQ2ywrhqWlx4Dllo+7sGZ8tKyMXB5+gyuRdTgp6YIXB8MHy9IXoaGuM8iX
1t3jfYkNuF7iiN8/gNJbur+P7qHRX9pdDhSketbzN569wx75LSvbjw9vIntnN1B537uNYds+47Ra
0dUu0CiVlr2Putsnv7Ibm7dD4xYH47gD/v9ZBLEM4s2WDNzs0Ib+4mAuychkEKeGhNrN3w/LXj5+
WvLThsPpE6lRmdjyO4p1Dll19C5+iab7sX8Zf2wxPi/74h/7zb92Kfbqo3LfiAq0ae62BLod/jys
S2/vg/ZyRJGnV6k0tsp5THbcETEbZQ5NMahV9vj0j/9Kq7Ir+2FpQW2gBbL9xZ1zPuVLrljbGa5c
J7W3Kqi7hY08CwtQD1puPQjfGJ5WTDMXrquuqO4sBHqWu7po/EWjvcsgM47qAA1xBrJT5OBmnTX9
+3S48Z7cqI08a7VnOdnrC6elHEyRrID8SNb1gX0taVqljGBPcZT8+Iv8Kjf8/yplpbX491wSiR/b
WFSxqXtf7OzDqZREqpxd3crWutXt7dlW+0gWROouD2KVVAoWbMGUg8+8n9/jJBjBFsuQyTtBDJvQ
XdodbKFGqdvWh5WpEZyESziaOiRUv+ufIjmWmXNhF2VEK2gHW+LOQjqsA7YuLAwrFUfA06ECg73i
pHNY2bz84UMo0em+bNDmsNXfu3yKJaZa60tM3ERInS1Ysgykgdzi3Ra7X9in3ie48wTrAY3UkNem
z58rWMZacPE1hCQv/hNdWJSvN6i5TT82j6jJeEVNrRcova6JOnh807b7dYxYCMLvpmUA3FPNhuNV
o5betY+u8LQhXVHqhou7HrD8onorA5UQul2v8RQ/kCMDDxE0h9cs2NOWY2EOMAO4LIoa9DiglsO3
E0yGGBwkXECwcBce542VR9h8obkROruLqNlSr+/kU4QfBsSBX727DvPx8oRZkKK0CP918A2lzvz2
akKJFc1xg7K3u106w+0DvoVU7OGfAZlR6mA6pBTHD8yhlsnpQqDNApmCltk5fzeZHHm0dU/b3hwU
b4d7dYMl7HVwQC8k9teVi7Yf9XwWbzFgZeAwLxCU0M7s8bLH2ivDxYmgfmmhKdvZc6oboltWVpye
46N38nGfSCGZJY+IHP6vVbeROn7V6T5H2iGzns/o7nXpMoNDQnSw4UGj/cKvYtO6uY0hJHxmI2PV
yb4TjwT5YJ3EuMIBoZrTUMbBYZPFy5lEyNJ6ddvK1krQeaiz+Xg13DMzvklKzsY7TQiU6I3DdF7I
ex0i/hyXstOH029TBLNpOXFaDMahewjwiL1r9NM2IUiKSC898tMpSiUdC47W7uYmgYy5EPNMxbZj
PRpO+qaXhfE41pcVNJcjuYAzSa5mo+Mv0u+3Xt2jNncc5Ei/0G1IWo1+iAT5GOY8WtoGo6LsC7ZB
FDDqi4dzLsU8NRhey/Z0rlJHiz67unpArMFwnr/m4sXogcyNagkLbcleQqhVwL/l5DtAjYwqOuBS
em3593VeWUhikTbFyyXX1nxGlAit5H9laZdrDlcXX0/wmZotS1uq/cSwSzSXzRpSwUMvIef8Dq/e
E952P1cFxcvlxYKBxcUyUEpKfiXGz/0enQ4TuM1acvKfJ7KOvWZmHHJGefjZ9I17+3vO9+6rY77x
Y0siCFCITrysnJMqX3GHUaF0koQvpp+7CPWOMDrMMqOWHH2WQ9wKsrC9buW2g1/pjS0nMVqbBImN
+ccIb+nUx8rpSQvJqF/V9CKQ2rLNX1CihnRz/YAYrNt10J5lb+fIyGwaKWGqwiFTORMsXo70jaOU
1KALkB/e1JPFaw/wwUg2USY5wCW1a7p6Pm38+JVLzj9/SyY4mLX7XN+H084D/dm/85S51w3zLx//
Ie38VC8gQ6akPLxyTCCKYnA/H8vE1DsBiDrv+ZUrX3kNZjx8WY4CT2G7VD/ApWO9aL+snPwwTFtd
SwZygI/9aVJnb1H5A5JnkgwMQ3nCzSEnq82qXry41WBnvRo0RCK1RzkcpKFyfm8pjDoD2+zsnhFw
lCuV9buGSw9R6gNXBF0z8/tgufzT23Y7YjTrLa6Vdo7A43KllSrNIH19UMkNy3eAD3hN9xngHlEb
scSdqjmnUJSVmBTbfAyIPrJ5t2ML2HW0ZbNRrGSM3G53rtEP5VCJ4iccWUqJT4rBHhATLycYE6mx
gvciiITbwZFlH0v4VK84vNAKyT0uuVVH/95K0e/lVV+LoO/SgGJ3YVSeC5tWpBGpS9LEiJSFNBm8
5PATPoEl8jKdiQ1MQkPv187VZ0T3ccism8X0JTnaY0J0+t9jHa4oO1M7hnazbj8wADDrqJ8GMA4E
EuYw1SwNBUX7sLnEnPFnW70xao40uxbQ+TsBCtH8uxiqnQj1gzzjG5PX2ku87nzXhHLgJPxWzQKq
ushOy5yf3eKGaj5hMSJFoT4/NABxPnvn6vEcNNAI83WC0aFyrdeiIU213E/uEW7oXfO7uRPEtaN3
g1TvOqNdXKeYrV5c5VtoEDEVtEldqnvPmJZGKtUHdR3TxEHTpGIwtdbxKLzsqXy8MkoebU09ZAAU
xE0EVme/Dqj5W3fsOYMFXgPKlAOI1A5oGMky2EpyoAGN+l1IVlZdAhSovRSr8SK4bDLid8qeM9R9
fWY0F8X6jn1f0yf7YfA3S9NthBQludjucIdQx5TjhI4qHtB6fmcMjynxOkign+kcWCEUWajGw9d7
VbxXn0mFyHwPz+YXhhXh3BH0gzIKW4nBXab14AEzsPgDXhNI5twaAaNl7AcNgsk+t3Lax3rdJrb4
KacRSTjBILGnhCxQKHLiok+udghWAimhGIgRq/VQvSuhHkQVDchjZ7G+QJVtzsZrJIwv4xqCqLYx
Xb++wf6PuVI+04IKOBNLBqkLElIPGIasqUik/NfX3+jGCm6sacTErBLgScmDKWiE1Qyivq4k0DyL
8v7bb1iLKBt1zagJJ2GxZNrhV1hHV3qpCDHM9DE/m4cdjIgjKQ0m5R3kklM5sJQnZIXNFMwvRu+g
ax1lcsQ3CypPf+DK2hwJMojyJecO7O6SIXyGEcyla4gdjCOnIxvpPr6eE+woWxSPWzQ5s2onCgWv
sOPnWzQstuCEmAIEG6wOjdaqmYKXvzF7+dVkf4qWP6Olq4+pb8reaVysNIWY8rrqH8M9A+hYK/Q3
KSodLGaaXaxi0ZWa3uDIXIN43XziI80F5Ixw/Xmr9YNGsiatqLRYEYWIyi/ALwHQwUYeNqlTMY51
hs6XD1UmvCgfUKL7wDTwi2g8qEbUFlaL151pPg2UvZm7h0vptuzW2W67le5AdqO9NHrZpBaLcriI
ahsIFx9C1UZ7IugEmg/ilFi13EMEA8VVvCGCq359x8AqTQ2aPXYo7QlIDgcn2u3e3AWxZxFpuBnT
r/UNGX5JqBbnTsNrMOSRjUT7xZ54gr4+CjUMFnqH9DBkDKwiAo2JQI8dBiOdF8gJM4fIbJh+s3eg
K4GCkfDPpoD2BilE9PxjpmLZy/o1tofzYBsy5DuUjctTISglkX38kdg5OAeq/dXSTHHUsc79AAJ8
mJdLpIU9gATmdX0M3QOUDj02DHZ3vqfD4uYa69a6nOR4PqwX0ulUYs1y7+uibQWJAZpV0JiWZi6C
H6f4CwnG4zU3pXmYofckeMBDEErJpKyjXefcKBu8wlSXegitAQRfua1nTJNGf1vSihoEg1YtoKv5
Zd3hkqwOPpy6Hu0hQHOVpaOU2HSREXgIe5mGzsyCkakRzvMbqnP0pam6YTPTQ+tn2CNdFU2bCs8K
gsBU+oNu5mEszCw6qneIf939U33QZCQLbIUXcHHwaLrFy+28TRQtweau49XqlU5gJ6xo1e3zfVsD
ZdQYKMEtAyiWnbBxsaH6HB6xZqGa0ab7aynCenVN4RuEpTTEy9zgjrfXBJqrfnVW8xsayF0f3ec/
Gm7naCJfe9V3+Ia/KMWFi1nRlY6+x43+EKYizCa3eEnpfXJNv1TwKIu1SSMLde+1DDjiCOG9rKpG
RYmu1SHaKlbhINhwtMoI7EX4Fvg4NDB2WU0lUnRAD8poDRip+8H001iO3aNiN81m4YM0FR05wCQj
GJxLlXlkxR97P3xaxD1o0SE8dzKnXboZrrZO9o3uuqs3+x3eRlV6pBHpfEcGeR+O2GshVW/DZqx5
S7/bZ6RGw7mts+3r+TRvx9iwygeEhjPDLOOMlsN8CgOCCrcwwsq6HdjcZA57M1/Vom+8octVxq7V
5/UcjjgtMHKozoBiNwsHySw50mVwu8HdxOKTMFHlto7wk2nhRauRL1pzWF0tRILjmDCdgPo3FXAS
q69XTOrb49s7Zpihq8u/0ze1JI+wxsvbb5Yi5/KO6SkHDfOdvPovg8kXFi5oxNivt9UKuk2VjYA2
EIm4hG1XC7oc1C4y+vYywNgRFZqPpGktzgflPFPmlnfWvtzBuISuZf4+V8xC76Oi40rAkOU3YhxH
x7t0vI651yyE698Wo1EeVSDv+Byuxdo1ZuOawWiy5nqAHaqZDMYFrfgiRd5/DFuq9sfUEnxXbSlz
BTJ8uEyW4dLmLXUMCxm3t+gw+m2UZWZ7V9KW/rbKb7J49TUZnHJCAyFtnlVDt7mVqZY5g8zDUb2t
jz3I5/ucvKW965qNs8LnvcntS8TzNWUUvGU+1HbPpyIj15lDrfSjuqtnWjfClmJSxLyG/XNPw5ah
jA7p/QtLXEsYOFGPKrvJ1Ez7XKhTfahRHQPMdDLPmJLDxhjE4EvLOCj60aVTS18z9IXmVrLXhnpt
fRrLb9ZJU9oxrG4OQ67GjGFY5xCWIJcx5a2N+AXyErrP3Cf2PhyJpJpovCy3pMObloPfNDC6jsun
02x6uSU6dfdtEfHyk1O4x8XlxnMwv+vzFrOOsef5dZFRYMiCzKKsboxyhCnDLDKMDDodD/7odb8Z
sPdWy4P5HOWhSLseyAjJr6gHPmAhRDCikox4sMgHZHLEJ01vJ8IMVtIEgMlvbqYYsby8Yg+o4Y4p
+gqjgwHKzE0nl9wrEhKn3jULsjSnzSE2/Pn9afZrd4dx5XToXpOkdYMros2QtHp75/qvJfPDocwd
/U0VHIuGMAEa5sc/1go/hzRDl/62/rvv7YvRw/3q3JC7DKGbQ/Sj5gLfhEKWqKlS3O3DpBv1ZygA
k1ScKE+qO3O6d/PnjkKlDLhE5vxizRoxP3vQmPXwRri85kzWD32+tWHx/1lrcBsOMD58q6Vbhp0B
k9GIDczBomd2zWaT4ou/f5RRhjRtwocqQ07j2dzWKjo4lv6Ilkcjd2t8BuNsHFSuzTND9TLpgT9G
NdUFelM3/HfOJHZr2+ham0+Ki4EWhjxFExaEwSiq92rShuMYTmouXHsTBURploOSDR9g0qSkCguO
HrRN+29OFa1F3R8y4dzeIu9Z47A7vulzxy6vwwSYzxUTwdR7AUkIx0DoBL0S9srk22QKO79Z21F7
qjtlwRujhM7flXSsiVg1twNt6czboaittBsUJnJY6d7YlNCd7C292JB5vBO0M7PRMbfuiVl1zNIV
ptHz3Vu+sIElbBAokhv63TZ2pnT6bCHbHV0ELfksBCb6N/rlGHritcro8FQ4uQxFQ4WCBDo/ZF20
j82Mwsqn+hK3eJnaQruAXPTy4S8gXVaT1oVaLE5YzLfxxJVnHTd4jk480hMVz6BztKXyAF8XnF9Q
9SVRlLplanc/OMhTC4L+JKP8XsmRCE4FttSJUUVgntSuSArmy7lA8drFI8OjubEVkdIBFHQJfhix
ZOp7G1ubxWhzIJfyBMm928sIRiInhcS6i7MiaYgG3XBQ9mAWkz3UGub1hbQWtWf1YUJb/1cLqq9R
difGNL+LjxA6QOuTakbGCsmK6IdCQzH4JO/+gSGDwiu8jz8WNFKeTbxs2bNGgNjFvcdkC4bQw8Gi
Bfr0tvYas32tvO4xFHZWi/QcTg6zMFomAxQOfr0Dze+0qyebWx0GJDX2PUGNo2c4N/0yv5wcXWhR
lY0vALr7nExmHyybQA8VhpIpYU8SRJFHMd+bDyB5qTExMJBgNnsQ9YIH0jYJbU18o5+JuguwI9Ci
+LvMvCSUuzD368EtGcu03a2RGpWHmgXiLS9nBosPBmUxfhE3dc/2rM/xzs5ywpfm8h1KqEL8RJs8
FKzlYGY+g449dCEEFosvGt9DDbgBjLN5tZYW8w5rNtN/3eMEA3t60nDD9XDU4R0+7fc6M5veHdQd
fqrCrmc09iL0cATJZhyL86zs9c255KRGgGfL46zh3FendG1MB7cBfmeLoWirUStLz+5Nbm+4T0bH
aNsi4JSZ19Aa4QpWMpcQckOrwRljbuVb+nar+abx4Yw1OyZ8UI7SSPqkx+NX9Ez3PFvzzfDxZrju
gLFKHN5EYptviJ4OpA5sKAoGLUoK2mWoucWOuiie/MTwdoQTBQWUykOHo4C2kvuyYSLI717SRXfD
rD7VcZ5N+66KBcuxGDG3e8u8gaFWmdj5VhE9OtasqGTM5h3pexGXZjz08EsQpvlt69u1DjQ4tv0W
ppv+KfFlp8FyODKs14M1f3iYSPqK6aojkSbSKHjozHnUnKXVfnr+/3AK7Du7OXnyPDjjHF/XMB81
6yQSe+ORUcPWdu7MYCPYFMV/kpxiIqNYrvEXb2ai+MJJX+CaIaXyDE+R4W9vMxoBaUYg6la9gpbH
19Bl5vio1cGOV0DXh2H29HT8qOG04SFWUZfRBrQzWvqZVsDW3LioER2reyaDi+TF9do7TkDzseqf
bMuIyv8emP52unP/sXRm24pqyRp+IsdABNFbJp00KqIi3jhMXaLYi/3T1xfuqjxn76rMlTYwmTPi
j79Jrn8kVNJoUT1yDlTeHRwKZxXsQsr01B1fnt5f6+OI6G9Lq8E3G38lJpaF1y52Rp87Vfnnw78/
nF2eQbtyhcqZECWzOli/Q33VvVm2PhhecGZmrDp+PqbvU+i3sd7zmi02GFigCNdwCrFsbTgaXs8e
v9sZEg/6gXOImgykv0tygDp/Z81WsLva+1d6rPpcALExsTT0gpUi7qnlmW7beVSuX+HLRVSB0GrE
Jf7cQzZ8HGPde7FfBtsqv6B/BBzBV7gSb8oAUxu/7zBmqU5V88yhUOULCcguqaHgc/El3REy9Hdw
PweL4vlv9G6qc0I3WlHK0pJ+Lw6l06WLRUd34UC45WGE2tqkUW/W/os2EkfpF0IlGWg4Y77P1tHO
3JGDMFwJ6ltjiZlx4lMgEzKmultlhu13VFN39Bs3ypMHeSMw6Xn0buDM5xwyKsv90QgOAIIGl+dz
jkd/FOHjv/F5wubwDG779B50RzjMODzJBkZIhLRTcvJ9DQyKCWW4ic/9/h7ifmCUbrtBsJCVxCuU
lHrpYDND9w8Bh/XY5R45px0pgXavLWYq991gN3kRO/oMtGdw9BvXvNGn2Q5Iv9iFZKzxRIatfOsQ
obr/u+28Re/2j8pEmaMhiTxYJWy47hIZU+w/2cthg1wMFrvJW5mpeUGEfNjUgIU4LPG+wanrXIJP
AUv7bLmXXD+pvwX/X/IdOI3cY3IuUf1fGYM42BebT++AUJv1+rVJ0sLlRrUk6ajRZp9ghS+cw5Nd
qhXcSW5BpstGk7do6Cqjt6i4R/yNN2iEzSuTEr0lf5ZXOfvj/d5v5SecjyRZedtmIPRIJJ32IeY3
VEhiZNMwQ9riHS1a1fE6p0nHjBtL84kj0POjLpv8ZkGqr+T8gzYKxCmjRLNgNg0pV2oX0iNgonYq
e5/cA59iiMqhEMeKLfrWtOk23bc00FS0FaaLLfc61PBxkyUtBC8j0JiWE2fsadEeVhZ7ZvCJoKNA
1GVc6T/ygw8K7Zo9YnsC3vpt9PVTr/RgzwnhbOecZaZD9XxTJ0vtd36ID/IOhmmFwu/W12KicOxO
vmiobS1ttsW0uuW0PQK3CqMOah3Lpa9y9RWFoTxZb7VirAFJ+r9fPH+OaD5pO5yiyIcrCN5D5L6k
EAsrc7sUPw7uPVLju43EtU05xmZIZ0B7f5ciyqZQ55/yV8BLpUB+eNb8He56NWFVvBp/pwGdXSjt
ODBAyMNsrNdMfz/8J+dYhwYXxTJ76elu/wFlO1tSPQUhY0fkl/z7zH7MQm7+q7xxk35GZob8FD/3
5hVQM7ed/15rKIXlllfbTcQ96h5RKks92xvgdNQbs5DYwe7BPbpHRiFKWb0oE5M5JZPKuB1v885T
ab0FtSea2y9ZEcRDJ8/wwqeGu2fnRYyeFbo2mFSK30LMiuBLF1Ao+7C50O4j7cemDkuiN1iPiCfa
XErsOZohjsw+bk08h/wa+eJSWhDugqRU7oBcRH7iv9uCVvi/vyq37IPWcjemIBHha0eynJ8SAgZY
Qh3zwDLP9Dn5YSIiwpS/JSU4lS5uki+Hx/nL58jl1fvY5RQ4JclnFT5aAU+ML5Cvhk2/CdkMbg+K
UiAMehv+j2UOSx4JKfQ2Fobc4P8+nrytLCT5nYfHJ655YeGTyteQz/9VGI0AdPFqaK14F2xtfmm1
8s83LQiGkiEuoArhwj0cIhPgP/y8UMmgZt+x+xDfSZsvDPkMpd/GHrK4Yi6zGA3ww0gBhbxCA8oY
BCCIgTYj7TdcV4bbcDz3KFfPTst9Q7Qn3beP1Epk1MO+S4MHwe5s45rA09J0YZkW/Zh3lzqW65vn
tfMk5tfgvBTtPyUibwVrTnhyKBvwqaYDpjnACoD//FTIfXh9Yh3Rl1hwvoXcYxu/EzC+bgJBjq2G
b4S+nGWQI2Lvuv5KXM3h0mE/pkarFVIS0UpA6IYtwqrCCQ37wh6UwtHfEO54Htu+3fPgg7HdU0lg
5Yw7B2ayrCNIvC5TfUhdAUS9YIMXZgq5SOa4cI7S6Rpao0WVNoP/FGLms4CkxQwRmLCPHx5ZS3Qt
aH5ATydfcZwx2TFARfeD71lBLALKwnT+YPOcS+dYcM3vwlEqIZOlEJLESZhpFXxB7sPTACokFyGo
JpBYs5TZn+vm6NcBxaBKipEEt4cIo8JyLhVcjpRJGuaX5AtMwuLaKxBRS3uKgi+bgHEp5nEZNxVz
qS1PCSIeuhg4Ippll1+2TQzdDWedNgfUpm2onQzuuRGIFBezJUoLmWVV4Z4IUbjdJvphmY4/QEyS
DFgXWHOeBToAMLNV0N2S2kz+jXfjGo09zMqUmQvD5zSbGMGnZ73VjV8ZU0IHThMzcXIYGFmpvUzk
mf8Hk/OwBT+dQCZIALz1W13Qk8EM3AZXK7ztQWTHfAD4bBQrJ5bsc++2RfSGJwesKvbSaMMlBEy+
KIbCfHGrPTyCN2OAKyv8efFaFz7sW7q6/aweYsOQbcFnHzl2X2UA8gK7O9K5gV10BaJGJCmLUb/3
IcuVh0SSJZp7gogJ7Nu6TVx8Kcs8EJoT8S4QC34krLvBKbjoQz9vsI4MGhaedTBF5seDmqtzgXP2
GzEJWVJYZk04P4v5AqgPYpR/6TVaYF20sV36WagBwIGz/XS6gPqibh6MsmfFxWNoj/YW8M1toLTi
vNwc7PbbWz15WB7FqF0PhqMbjc8TL1zAp0YK9m8oUrnfsvm535udfw3PSnZs1wCxuVFwdOATyTwV
KLFNaU9lMboFYgaOHzzd9xiq3X7WDipuTvvZn+xn3HtCA5v2tuUBIWnf2Ag6QLnSNd/9G+oN7Gn+
mBHcVL3w7n5jGx62vR20F/fz8qwLXI8KBO5PuwS3N8UdM1ZkipvvH0Zh3ShE1r/RcoYGYbO2CZUM
Gg9cRpEOEHxJOjfBKiCdvSuXwtdOyRbqEJOAl1eudjW3Ceva294xou/V5u5kaybFsBkJmYasmHIr
H7gpJw+OAsxJisUMW8wjgbj+1+prTbYn4P+2CeeeD1w+SOJgp5RFEjBl74xKJ0A0tAEvh8oAORI+
LpeUw87iiMZaljZMa8jW1GWTl6OjYz/iz5075dMdk8c5WVir7/QOJGM/MAYSMfHXXVbUwWG/fvoA
L7TRx6JUn0w8f1EKbFHHCn9QNprOP5gB6H+1p/psow5WoTWr17urbrP3bfZuuCeO8fu89AFerC/g
XGunHhBg/j6PGZ6fpssqEISLvZ3ngKfkh0XBupdRIlyQEQ9Dr9XjlfA5ag2If4SUC8JqCwNIv6iI
/fC6nA+eQyBopk0CJ7eecIegxgmdKpqhcBeu92LEwLfAeQXRKP7BWDesxTIOZ7Hii/BvO9I9nENZ
mAXb4ZZgccDa6VYNdOUxANbVLnj3/r0Sqt2c4oV6dzTyLbXKOcJdJaFSpupuGFojZOhjQAbgGcdd
zZcAIJSTPMFLIt/3LTonS432/mgh4j//xZOj/tpYeB4nmFfSI28FWqNEtc0+5jM4sux1btozHB5e
8VVOnZ8oM86BMwBF7sEbDhcvBHYgaRnsl+yq2j98Zjv9K/kLXEjuFc8JgghU0o8Djlju8y0yrXL9
xXsA8SgaCVxPWgmOpSAQO8MlOjOj+mC4r0xm5dhBPL44Qpx7Vb9a5ie8IrAT4uk+RT6PWjE6quc/
yGEWhyAsNEwqGM920ZtyA1kwkPYJUxBRkAiv/e/I70llSMNLnDquLmJz449WMWqcd5/gCOiVKUhb
Y8w5uOMW8Zf3QyT5Kdk3oHwrf8QoBd93SVbvEZl+Vnu2CsFd7VwOJpA9HjSBrBuSDbThyYcNImbl
D7t9UxAF4EUCJwx6CdC+g4IoejZ6pjOFSLgTqmdjLCzV8l/Epczuio8kYiw6ih6OMZgRnSZw/4Wa
SvYRTxxjb9jh5MlxCKFroa5gUyvETpYaZB/n+D/FtGW5FDw4ScmZKdQQAjI55xl/8zk9xM1E4UFJ
yWg7+sqVxIZW+uVC07CM6JD+/oCj61e4IiDGlm/D888yRF7DUaNQafSx4kpiOIFQnsUxgloKRcjS
dYcadTxIHvWiSDaygAwACiqEAjCmSWChUeJqE6UA0Wf+HmoavgsL1GKcW8zlUr20OTYzdgeXNQaP
Q7P/+BDijs/c3YcLXUJaw6mzliOny4BeHjEdoixfhLiaaskt+fTc/mFaUCki/cBFAyrti+poEUlF
iLfl2f2ALwItivSFPhQqgVaKofeNC7JewEfKN9tXIKwSZsAbMkJvpJq9SGjqhPXgQWDtkofvBD58
oy4509PBsJqjPCXSDi+KOK9BesQMPZyc5hQHa5xK1iIn4b7239M+6iROZv5Ayhn0AuzJp/CVheSA
fJ72K74DGvg1HvMFGcC4/lIvuKcNqT6GzSQKRuTl35Nu0n/hhMNlETIPuRQTN689n/00zHZOtygz
rs96fY1IDJ8aI6qMQNLDLITT1kgDcbBfXX+BZRLYk9P/ziHuQxbkUSq9zz/usvEcXkhO5XQHq+bl
MGWv/HaVPp5TkykiTClYJhFSlyBrIofF/nMtNIijKAxuzvYBT0AnIZg9x9GbabdpMzcVO38Obh1+
rOW0TGH9lLbRHmtz05kJz+f+I3u8OP+tHYVnlwNGjHhSNCGcc2lGacjb2OtZhb5IGJqJcF4f/S2H
I0SaQydgqBdcR1372E8ScwAVvUWZBdPTXsvNhizTGMznUE10pJUwfG2T8Z5zLm1Li48023wtwAdN
na7QubcPF0dlalDbhIy8U7TS47ZacCTLFLpPQLwyoSzSC5hwRUfHbXQioPbgNq8Rs5OPTj/fIa6q
f+5JxyXmTKt3ytHo/p2CFZYCdEOtDul9pAOI/fmH//2UBptGp0ZCdnW+Tweznv0HGM+FdI91E8Tb
Thm1XOqCI6NK/4jSi+l2m7xqOAdvNjo3I61sz5LaO1SqF3VLFl2571hegIozYYTt8lQWLRgOXKDZ
KHAIAPsq4USx0gxxJ5FCWkcoG7dSUiNYZJy6zGzUQwhrWVZSmmOciMboP0ZXYGIGG2Y40LNWqsnP
UA0F8Exkvs24a5ejeaK7/8YacK+zVXP4PEYoEwlhpbNaUEtUCqXPlIEFw1CcHVQkzcEU5vP1qhiw
rh5uknCjufTDZK5ZuA9f52BEj8QE07cCfcmY98OSgzgpIWt9FPtIpp+TiuPIBEDzkfhPceHu4Mm2
LWkr364JyaL7DeI9+yUGljmeeK8Vl76bxjl9FVibP2rHK0xy6LVdeLsBpVCG5+YyLHBj7WATFO5r
4KqIPON6TFVysBSGIxUiBoYRX8ZeOhNAdWwODW+7S6hHluF3PkFLA2mWjUVKSHyecoqbfxu2PMXn
lq7wBEjPsW25JZP43nUiESWjHRKswIcBIsvIRZaFizE7La4ByzhH58ytpEUV5qRkGPltewV8/k1L
umaZ1WnOJ8Pvscfvi8Nlh98KmxMUHJAMgeXNDIUWxwraU+TccDX3F1d0ZZwlBB6j+0BneUUCwowv
gFFPOUM1r1AsOuwQtEYMhDxO0yZClONTLLlQnXLYv8Ob+2HqpPDOxAY81oaLMcUIbmtnXwzGBPbt
Ujje7fwc54b980fu4ToXx6jCgLt+vQsymCuHefFa8Zp9dUKhabt/SNPAaYyez3zG9H82shnFR2lz
hmcci7z90PxS73CS8KnRQFIEQ2c/In0L6mCd7gYnjhB2FmGeJi0ngWQvmwcsowg2X6TgsEyW7yXL
XEoaw95wSvHCeAiI57k4NHBHqDTgFu44tHUqSvrwmwOlbsUxHTkUmcqNb9R7rRAcIFQNhzkzZ2Ko
SOnZ2j/OJeeHPEbkneAetHUl86woCIiJADtEvBmsP6OptJKQhmyNWj6tkrQDPwKDY5AQt3DzVQc/
0Z3fJOjTVfJpNzzHpb1WDiaKT/WL8CLrBU5TDzrttNxQg1R0o7/PhjEc+WJEVaFRekshbNPUQdeE
QifSGqI4VIY5p+A04IXITjH2nDrIuzQ3gcwXTbGeLHHC1VjPTMZZwUtptXmiA2eihIrEFxYt9JqM
DwLbNiIbEZkKFHXMEjj63Gs22ewgzEqjulvRb7xqlfGmlBlQYIiLkFNoyxf/W5vrz4lCDUZemW3O
2W5V0THrOZ3ooALUYb5Jl+qoY0E9pHmuH1cbwDfT5oGwmLwzOSowkOFAx016udKHZBg/vJWFBwa7
FxLlDpgr/TUQCFDEZFmUQ+z+/S98auTBv16fKooD9VECmugRlV4XSG+x5GlGuRNJQhtc2E/Ox21h
VclNpoPGiUyEhDDVpShk7UWt8dFussFJ+bFF50T27GafXdiySvkbpWdJ1cYtY22+0PM9DohqKP4Q
0jgEZwEOswtTPiw+QBnNBjJOeJtIxJnV6rjwoUBnv8qyFCyY6iCoSjy6Tv6FeTefiOaeXBuu9Yue
0pzuaji8Y9oxQ2HqlMmJIW9gBGiAAFDdI5wrqmuo3r995LwWjW7xG/dugzOiAnvi1rrjHodkzZod
hf+GHIkCMHCgOhOagY/sg7xDy2HE/KNSs238TDBZGQcF+TRgvMy6M8AIfDHHJniGSwzdc0vpGcnU
WYc70PZfmQhjEVJ3uC24vC7hYADDFGDbbKMR35fDhP0L2diiv271OFemkgo3u5PMgEwZndLHvXtn
kjQTIpKPcKSFPK0zqFSwv1FBf08jqOVBZjb4bLe2Auc4StI599EmjlsWYvsfU0ZpIJsdYlFQ4YG6
JKJap8hlzoX0bvPKBWnvvljjrIm0AeXcZW/i62z/tpKFm+JxnaLZAKrny/EE0P+yiYSUhpieZJZw
8dtnlH908BW8CelSHjahxd9s+jI8hm2xleZnhj2AhC9suWyGQqNRGY7PIVTFUPIOupwbfzY8MAPU
G1YIlskMfHMKd3boZWva5GzVAg7MmtvffsLDqOVY+MOSiMmcV4WtT9hiIALDsbbrNb5I6/tObQO6
90+P7/92J5hALzAyInFmvGNW4hEgBTTekeaaVPJfasdrfXYOIUiUR0ZKgN3FNUeJpanWDhWx9RZf
Dwp/IU+Gx+KZTihoa44WuqjqPt+mr388CNwcfn3SyKhwhGx4VOUk73gu8nZE0jjx3OxtxHk3eb1E
9TDnVsHW1myk8zqDDY6/bQBfcNk/ae63iZMXWQdCyinAvAFl0X0IIODK8SwKRQAoGgv2EvqxyRtj
JaAwnMhgI+HWwz0VBz4juCwpyvQVLi+HjPUIGeDQTB5x14S2uNo+bqqIqyVEc6d98EDTOUsFNT1M
adHhT7rt2XXcDZcGsb1CLEWWcWaHubSoCSCF1BdH/8bQXGbNBG5K/5vQ8FVzIBDdrSBNsQEOyMRk
u8Zi/JReobzOTHky3zRL3KXlDzkCbrLD7gPSCdliDM67fKdaigQgTZoRSBHQDtzbY/TaSXRah9AP
v4HmxmaCw3Ty6K7eSErV7eYhpvAay0YXlJ0K4q3IdhIvWZrMJQyXJbh4v8PRRrAjWJ9sxMsbtWrR
Za7E24QXpovcim2AW2Uf/yr5pGwaYEIXKS41SopXLholAXXvfQyg4BeJ3xnWzehmzfg1RsWenSFw
HiYE/tV5OWg4Wk7N+6cIlsOp3YAvIsM40oSWfFFOk1p38XMIXoMl8fZl7Ygt9LK44QixbHski3bA
koiqmyxgL22BZrvD0tHZi8AvlHtZgqIoyXOmQvVAiVFIYoDbyAe/8vU8xQeHoon9Eu8+bs2PtUbM
Xo32WU/4eTjVyVy4iuVICI0Nko7t8xQKtxJOTjtZ/Ilkbk3nCa+mom85c7C98lKEh2SNnjMYrxyk
pQOVP83YdzjpeLgAmnthjWnEQjAfaBunaFj9MxDWS40lRxz+rFDhVrELmUv8Yz9r3MviLuSk14zN
15PESFpYsAPGToK9T3De9va81vBi4r0EcDfIWwbDOaDKGy5KTKUeQj6+md6bQKV89e2ToIBZALMi
bBhjjMI5KP34suVP42KJKweM3w2HjctcOI4bE87XI6bE/p8Eldx4RXjix8louIhtW7VZ8fK4Cz4f
ZJ1I/EY4nHAm7fTl5CR+i64WkyqOPDQya45KmL3o0bGbw4/aYXlxG3V6D65SxgtwxAGeZIt/bK7O
CdWOsMFfGJLxjzY38hRYvTWPz4ZJKLULqoCfks5pFND8gfuxouIkJd05NHIENpvU6KM/HYPVs3Xz
9OB0FB5XkMX6Fs/68ukK1iQzy+sKmxW1Qw7s+K+ujVMwnj3EbjELqchDDFlO1F18zkYPo2++BqhF
25sEm5+Cr3RERLpmRYU7gDpO5R44wUCqcja6GUZkR/KZsY3yN/wYjTeW47KJubEg9tnvrEc2mAn+
iIz6TFFGx8K74f64lqUlWuo1uA/nyyYElHFJ/GUVEOa36Vj8JTGEAFzfiG0P57LY48nVoZjk+9cf
atQtVj5OpZo9/G09yhOmOIs/EQfMXu58u255jQEhkdPmXUV6+miGorW+Ee7GtAYZ0CdgqHEnBH43
2HsGzUiTTohH5+KRhGH800k3dcVHp6u4yNyC31tQSV8vaiqHuigzFsszFhjswbJm5NDPdt6GOnVa
l/aUUsocClSdZ0K9lzE4ZoqbjSMnRgNInv+CRWFoQtPTvQLiOmiJOPr+HLlkYBiggxGvicDCBY+G
jBo5bvrMM4ktk9TwlKWC8mC8dl4QGP8otSli1+CeayCYi49rmGyLWVy8fxRQ06d5OnGm8ojw+G6w
TG674rFL/0yVuWZRhxm2WEyC7DpM6QGztJrwkscsI68QOSnrcyOEO50Ohn6I4rtDgB0EQRyIkN52
h7Jm5MLcPNhVhLbEqFDUzvDZaSh7zva8DKAHSm8j/baIqzA7kFL6hWOn34hPz5SL9kQbpnW8z8WV
N+Rwy/g3uNizmLbAWxreGgXnBidsmP1KC58tZTaxQ9X9zpwb9MSh0ZkCO5VbEN1xv6A2M8M4F9jK
L+p4CUVCo+xewjpgufFc8jSqF+w3P2v/48s5LHq6k7Q1XL8H9F5JMhcjtLllz2XD1DS0+YuJjujP
WYY1PBcxBhadF7fqg8Ruu3fZf7ssVjbSByX7MFvsis6j/7lHh7KX1YzELsHrJYO9Fm6IZLPVPpDI
icqMqc2iQWFKzSOV794pby5f0P9kKBhOmE67cByl2pNWI9tz9DJsufldOa2v3pXhtfddPhsYrLiT
X4JHaxvIj356y/3zd4xJWAE6CEsqSv4y8xlxXcO6+He0TD+quZrxVOk3dcShjZWqqy9w1bdAwVVy
qVosd6/TpCgNgCTB5niZiUhyN8cjtZ6DkaUM7yADHaeTi6Z05tdgUxQZ/aPzFCcngE0WqhMAYSIX
cyz7YTmH3keQFmAVzxu9QfbhZ3kw3KP51zP+8RbqASyxiLBVlyn8sRfve1WZgI8wNxbLrZdzHpO9
fPWObNdU7ptw0gIqIDGFkvR7E8uimAKLYh0oBBc+k9BghtmHyHAMzcOk3jRtwBZ6YRgFJ0LAU04z
jfzeFfHlsHWEh2n1GXswQm75OV8bbPzrunQUAUDulW8BwCtnhjjP0YOy7eEYjv3oz/+PEQgZoQqU
i0dNmCsuSRWAW5Q6ANg0dBjB8rxQtNNhROCWIheKUnpqvC/zzvbnMMUwRbx4QK3Zc2t5IEwK0XWA
ZwksAnAavqPECPDg/o4vnE8kXUlCMjjyr440uh8/oj1hSoMn5QYqBNcICANkuhufKyi3NIF3OuJX
yLTzekTiBNqPVQndPZU3YYN9WOukd/aiTCzfXOBE0gKqozsU31qBezeQhHkm7BsEZZEVAQVDJbDU
V6MBbiq2O5GcJwRuYpcAU5L5t+oS3kNFG2JInD+ZiIKvhBwFEADSLbArBk9Hp89eFt82QAwTdkYO
UhtAgVP8xVkP/IdE8sxzQ2nP08xQUNx9xU1cRXyHRXpdIipDivUzSnrH4Kjz+T3GVxvL7s1GnhAm
qTz12FKRp813J0EWgucYT6V9YOUD5HCMw5KnM6MJBk4hyRCHUXb9SYPYACjlEvhZuQEe610Hfzmw
nIadRRHWcRotswa6R+inQz8uS+TgSse8MQtyZAHbILZnXfKsYljDO5mryG0CKBY/xoS5QBqVKMPY
7/FkxmpDhIoN+zmeSxfOtoo02nO4QlBBLjvxXuFEF4MmMzvab+9rcPN/HxrcJsgMOpO331ISa7j8
eXedfGx8fvI0Rna2c9jiC8HeDCsBIQm9iyr74pABpvn6MmN8+MeW17TbS4aNgP+UKLQqj/WWhOFJ
u+s9EzDFeviJn1PYWMxj8QhbvSX8uHZw0ufRIrCw+MRKYm+xeeOU6RdHxFrU+bKAm30obv53IYF5
qD+uavQn5Bob3r8izxVaSBsLSgX4p1hXJDcTa+G0sNc/kYdyY9DOiwO1kLCex0LmkSaWvQnngzXE
Ehp2F49lfDrFQiNN8RWEaL7ugAhBMmBncP0mVbzy5UVCNi022dLDQZ8DiseEFmvPNMUn5idnoE+C
8URxqwW4Q3fPRiomXsLFYfcNsMMCnQ8oHXDDLBhvg93hOptl/AEECdHcYT+ErzeugsRKR5zYmybe
Ax7dt5IH1DcTHzyM0V+/f+DTpAxXOPlkx0R+yjAV3WMUTYMNRJH+SboNEFHaX0Z/7DuEtcAXks8L
v+dCmyEbX5tZHqBqGjjccKHss1EptuhTn+KP8ZyTNtc8OOItxDHfxPp5h9DHo52NqGkpfVXRWS1w
bqZm5w0YqLGcJ+gWXK2lrK3Kyx57Aay7dEd2H8QFIE/Xv5Y4pP+NerU/Hi2Kt90ejn4MRJ5l1j69
kR6BFIWsDdfvqlGvylr/GERn2JFJMQ2DIaN9Y5x3t0Fp3xBdkRwDJ0AagkxzGWEYxmenGvntt88+
X5ETicHeh6aFHLv+AedmAYnp+nmKpliQxrPEs7wBlx8jG4TogaKzteseBq4S9CX7aZN/4L/IRkNB
Jz40My4ZNpY9Mb+nS4rwneHEwsLDYhq7T8eDrseeclwmFCGOwybNYxFmV+CSDRs7FTos/DKRoCKa
BKkU1/t/61+GjYJrRxp8caYZ0h32MKmUURHjLcBkMclAHd0YKhfGwRI4xcT3r0e+FkbBS2uaZUds
MABf+wgD3GXHm1Tgaux+HIKdXF7pBF6L2yWrpn2wB7fM+5c4dy8KNqxG4BV/2d4SiYK9jwseHb56
maT3gN0W1sdeNtkbif6b3oQqyODyCEhIJjH1BnZrCaU21Jje/I5YdxplHBKTPiON/iLC2pp74mC8
IL4uFYp0z9JxPDm6HtlaHMfDIe2XjLNJKuBONAazHWXi1SXXPpholAuBYtRGDC3YLZZ7nJS4xd1s
QaQCEOOjRe1Iy8Vwtr2CcQizGlo7g3TutI4HAn2GnJL/wOfzdpYzRFIO3P8uiLhxo2mArI+p15tP
JwYflPEBvZ8K2aHFe+sqfcX06jYHv7xbSVrA+4tiDuA+irxEBOjH9AdvffbuVY0Nl9LljeQxcqZr
HU8k5qQFJXIWMOndkHgtjrZ49TUi3Ppns0vps2qWWniIZ6Q8pxjoQ7mkP60d3wzZNnnu8ep1giRa
pJAfsYZiU57ir8DsFFRSmkjrYjMmEYvQyAThtdHNbDa65Dm7SPXI2Yy3HUiT5RAYAtWanYW0T9DZ
KPjFjvgB3fGOIfikzYKnd8hSXv1ZcBLfbDY4KxUepNCJb5y3KREpaZIYqFExIMN2QXpiAZD3RIIE
mNmyQNkSJUde3oqzG6IMp98nlVpCC2l0fY7WdcBFwLmXUagAoafebH4fz72ZZU8tel2SbHn573Aq
kTLRB1eRqjfbjms3+mYQrjYij37+ERHpk/FBncc3F1umaLaQcZvcpLWGwMGmtAhoGYRP+fmHunQP
5gcY6wIPjfjSDdBjGJV0LDiFmyidsEShq5gmEWJy+L/SnSxQr0GX4g/rfwL43WUbiHhqBWLhe1sQ
BahCOMAIVVh2ZhMgeZgRXhKd0bTz9+cyWhCPqms/QdOybiBP3w61B7dLKgcM6sjTYRqzhP8zgVUB
osp5IO56g2dvTsmgnJl0YoLHCyVBOEeT56gPFQW+pQ+ncrx37dEQEmXRop7E7pYJGsAsVilS5oAQ
PVzLdqbAttRWWbboA279KGT1kGhCt8ENFrxRsZU5zrT+KCyrZFwlh09BL05Hj6HqJlhPS7RvDjNR
ualy28X/cYYLYG+AGy5FChP0WBsJdWH6Ce8zfpIx+ZqD0af5oL6dFH6DjU/hHktPGzEwx6baS4EA
pLJrOBRKuEBMoV5wbSZ9l0oPWvaNQl+mndKMWVjmigfl0vDUwd2gdQxt6LOy4qRT5uHCX0QcyPYB
zyHbOl6bbFiSxSWp00wZpEVna6NMIqQc8CMlZwsPgSg56Q7HsMsz2yzwmvAaXqflQ1XASQGvt+PT
Ix+HP0CkMZzWN9vhqzWHJuWYRsuozOFGW4DrrMum2oCj4OcP89bu4FKOBTRZRUJKXzCdBdT9MAp+
T4WVIbwYM8mBL/c+7Ifh7R8aryETPKNJMUuZwykEwCIcWmviuzypSxcRebAbUAJ0x5spb882uHco
tlz3In4iOxPdoBjv1wtfc2CvNToc+Qw7IBpWow+h0wDTeEylb5Rt4GstjmloIUs2J0f6lm0o9TyT
dDpS7/HKrpDIugOolVBH3j4Fl/SI1PPTY0SZeqCzN+0SHzjOhahZsGfiKUSeN7k9L/9KgV9NNhiM
MHYQ0Muum+7Br4W6U+JGpDZ78AfVjpi/ELeew6ZRa+caMAFh8igROVLw/jxamF6x8kXlqfrGjOeW
HkNRvIEM4dvPsc9HT08rMSIFZvE/XCoi2i8j88O3y5n30hO96bnKoq/84aoBp6irSL99gD4WLlcw
XWNgLRORFPQxyAgHX76c+1UtBtt+vqXE9KVKgVwrqSgR/uqPD3vUzSO6loI/IzIFteiBUouSZkFR
6A+F4GtOmMM4gr3Kgm5+4OG4sbaScPVyyEW/YW4cvJAr0ORQ02MyMkfVfaBH0EbRzACoxogO/7gx
p22yltXQonz7TnmYpIgktRZY4tab7/tILiNwHAzWXSK9lwTXcJ8w6qlZkl7GNsnjNKDJo23sSYHK
w00GDcgspZY/MkfkxLm+NhMyqqT8Cs0r3UAIAmsO6Dewh8N798VJhPs9PClhuiSDVoR/yBzbWcao
ZssR87vZcdnx+ekZ9uwYMa4fzEE3ZwjLrFuo/HGL3V14dShTk7b0d5KadPPoOCx7O5Yp7GVFRfV2
FuH/v9VUgxfGioAGdIFWckjxkN7A4OJ4odOnXjWobu4sC4IXYcgx9eOuCtOMLVlxocnbGponZ3Vz
pStu+JxSGRm7qTOdSigPE0ywQHhibxdjiQ7TX5ce4CDg1wfscQrGp1lgbPH0R3hDorr75X5hEH91
9ze7zDUCOphAo7uHbkFvNXkzEpG0FKgKDGLSX2ztj4iEJTtX7zvkxqjA7Q+NLM+XQCib1AHOx+hB
9IposBawjI5L7FXfq5cUIMZIpXgKbT8+/OjTH3Pzi5jqY/oChwz1os5qnXDXSGaiIqCc8gCiOaJO
dMCc2ypeELjKzkFJyQ/hkuTscu7VqcW3PMwkJeyH/2D+tpGVKHVrMv8su3yMk1ihRQnVF6eVWpoM
fZ0quI+o7Kihoa1NjzwIwBTjdI3rFF7RnM1vm8iNkPoMEvWMszlywN05Q/ivHIlpgu2gQ79NCSNb
Q+lERp9OiDMEq4KzPa1DIMaMzCiOGOBGLCb3X/Vwn/hgRPeC9+qdc1DeA24aTPfewtXvFriYM6Fg
oWOPqKjtX6jmPGd28whNXlzw0zmAYT44Gmk1PnD9SLuihSZAmYOSai/tGj+AnxE+j/RVDgoqBxn7
vSLSWTCUczAGz2AYM2vv0glQnm5UCNQm3SEdxabOUQ/gNgexDyYh4FTlZZv3w2mhB7q6nVE3rqyg
nnZObp3gQ5Hpfau4YM7uGtFxCm/5O1vgld+NwTZxvGL6lG+bnEG9S4n3axVj1P+oVeccbnWvA7xX
+dRci4sP2fw4vX09y3QPLcccPMLWoJ08iZiC99L/zjqJkdDcTpvsrZKyAI69M8QQF8ioe4wpxso7
02wnX2kv9q7rbAepFVF7gRp1wT7NXOTNP4++jicTAnZzhNYAXOwb7u5ue6DDKB3Ut145vK4XOqSj
wMCg7OC0NLdheZ3hd+fV2+CdfyGkncMy+Rp+84R2rvcMGdwhgmyfICiFz7wTX5BxT+se+vZ9C5pC
ozjQ4+z9pu61ymCfYRECOqtf/c/TqyaNyr+xeHae9ezV56D7DCrOUN0jRKLZCHZgoUS8xfCk99+g
EemjaoJ7w5Fhoo5bAK53RtLsNYa35GwEL7aP+WXSjR/hGzRjeNx6jWHNN3r0Ot7dUq0TjXEr1YYv
SA1v/1j2Tje/nGtYf1feQ/fuhKO93NbV78AkjGq26uUrhi6uq/bO23c9q/JRM+D/d9K9J+VJx32i
c3o4371fkiCou2gqqr871r26e8ZAEGjUsJlbM4O4GkHzFbQqn+mErrS8S8+bcEG6bdXRIHPvO/b3
4lkf39S9T/6gUZnUYJIvFwMpZofF5eMbQVt3MUm8IW/ms3L1nS92bG+1vwQY6dfEgr+Rk/Ijqot+
A7mBCDuUbqj73Hh6QBFIA0BSX7j4ZHxSXvI4OD8Yje8bjtHFHsy9zduYbGiMUJxWr51UOFTqTG3x
m/GaD7Vg147fA6PGZ0G102p83znfGb/VdLqeeberDjYu2zG3yuCk64nLXCNou43o6XWz69QcfJgI
PHJ4Skt31Sb38TK9f0jMbo1QzT5zlhS4FHbX8RYYgg+Ni8x0ayF70saQ/NuDjq4YwzaGrTFPHrvZ
rdeCbqesaevlXl/eFy9dZnsBZZk1RYMeks0x2aUGysaL92BN5R9U5il0b2NwQmhymjAYPzecpwmr
x76wPNA1XN1Xw8FiqYLx+D+WzqxLVS0Jwr/ItRQH4JV5VBFxenHpUUFExQGnX99f1u0+3dX31rFK
gb1zZ0ZGROo8hPxfXdm/vvUrPL1vYVDXP9lHALojEoL36LLiud1PVCJvtB4BSsq+2UQDp6YBubzH
57n0leZYLiC0Evat5txaVvmyBhiDKGbD9SALZDdgOAiTjjCPOaPK3bZoDuAh8VbMGidV7F3FeNHK
bxY/skY2dLcvul1U9pHe5QsWo3WFTv+wrl0RWXY/1gUkMbeKm1OWQdUO1j2zA7O3sX8/6TR8LQb8
2fnmhwPd0XxOAU+PbRs7md7sPAFROE6OXjkup93KOT8cIEOl9F64xpyCEmPjjtWr7BJTWXxevdvZ
74K2ffrESuMKsWpX9ag5xMyBhHb8QujhDsBEy5WXrVktRmd7NZ9oi403jU23hakjOstnbWt+tT2/
MWaxdBp08zPMA4IC3qdru8TBAZ+e0tPS9qIathe3n4O6o/SgBXQ+Vhtuaw+QoNTNHJHOzWyd7c7h
gsWOhr+g/WBigmLdkYQMnPLp1APndbHbCMAV60wDRYOx4PKdbtsb6O6JwVf54qq7DR2h0Z3c7udc
0Aae/A6Zt3XVPAYzNX27XTnr9H5xr2hDZz3oPxbzlL92Pj3RlHo4g3/tr6P+CDyK6tV95s55x4f3
+vk6l9wJvnhNfJ1Wzzk2rtZyctVbn5xO6TH0sHm69dm9HOdvVuvHqXvOpw0UZysDm1mzfcU7dZzT
xz3lgX4NtI7zfns1tpv2ebLanr9WjrWxWbyNZzq9CKIm9g4dUVozexs/t5EolHH2NE6x9jb2R5eW
DKU6Nsux4zt4HjxovNNPNiXJ/jEdxrZJnwU4o/lED5iaTXxrQJHsTTPmTiZMzTbGkFmZvcQQ3x8Q
Xs2RA1b4C8CJQeD/spgE+CbtA/gdpxD+h6BZ2XsHhEoPAIy4nY4j1Y2Mf81yvJSx3T97yMo1dCjr
VABM2MykcVbT/rwPM302hPgBixZ5S4FGdchgGDgWZGjLH2MPlxAJyR9fSZ9ZXN+Ij8mGpApqxZic
zedCNGHuQG/JF8bBw0KxdfacoWf7PYPKlDHjiTHVGvU97I/k7k2ds73NEXVP+mdjgmyY/g8FxUha
q3TPU3RFU9pC1f5w6G1raDMH6JOajfkr4veQmpNZMhU5C1QfhpMO++6S2VdmDcMGl15Kb3HPPVRJ
ykhxwXObhhvRygBc6ZwQdM/hHFq+O2f8M23W0Q0agGgvblSJpMcb6C7BUJJx97FwPxN3/0FcjrRh
jEMSSBFMug6vG/43J5DvT77L/bs2/jG/WApxSKMkn+BqR9zdxphlqpGOiSWNrtOc/byeiHKPeoy/
FowAMNyiL5c/bda9uCT9zYWlBMLr1YDg0cp6iLBdeBdn1PsDgOEvZtUOnFxtJ5LnSZ7kxrYf0lU0
pkhI+5MLjpZWAxuqhms8jwowFBhbUp4FUF8D8xDKQGahzACuRPs9NLM8PplrD8ktU9fRqXigolyD
YPnuZN+a+Ps5P8l/TiPGTpH6OYLzkP1T1S4sgMuTR5OeJrulLpNdewJ+AR6B2354SK8jbiackX/j
/ceD8qLb8E9A2+kvoBwEMpGUK0Vx6QHszEK2DZI3kECgAL6D5CTGmb7KrJlmUlFTQX2lSYQJI3Di
eknPsWPQLJ/tHvO3R73sZRwkYB/3vYb00zyODusz5ZqoNv92jTiRJ8msiMLFxwHMacjx6WlD1WUu
hRypNfKEcKec4tluvaeU/w/3K9hebYgvP3NoZ1CugZ2vc82m+DojkYBcC8NXBCJM0+5CXF2a5Pki
ddk9GRmUABPTlaPJCrZm0vt6SyDvQVs60HvRXYaTwS70bmSdqYzwgT/oMTRlMTh5mFPShFMq6M5k
5FyBTVM5fe2lJqoZeJLSERd2IzM4LQ2JLYTFGY2W8eHPH1oQ4EX8nuGGYRzDFffpxOeF7dEEu2QX
5Ll0wwQcuG4RDDGFY0K5t2gZ8RS7yin+Ok68A2WEmCPKJXzbY8R0o5bRISDe3BHmcKTqQpyafSdc
DRLeA/cGl3fq8q/xc9pB6cczUhvuvQkcJStHH+u4TYsDrhi/UyTOOHDEWAYlgBMCh6ljqjhqFgYR
A8maglCyaGl7iORs+ZIVY9MLFNVLctrCjTmA6tvwdyIAS+Ca9oj7bMIk8WBfag8W6rGNp+RyEVaM
EKmtXwquqgKmKfEsacLrFKp3/oIvAkl1yGAF4eykEFAok+hLUtZ59Kruw6ErajvbIJCzXhiOEXVp
qYpaS2YpQ/UQeg5t7gMFkjKBeG60bmBRB6GCQVN9CAj7RagmKAHPQfydFqUPOnS2tfOwAad/Wnnb
OG9ZNDfKKgOorD/GPvnoQGg6Oj28oK2UTJOmlfNNWY8Ud26FHRamjh/sLJ+YDdJstJYvOF8ddIFq
ZYkTkoYDy3JDOzu7YgMHjojI1ws2gqPLcM45EihmeUAHCAv7j6jQtLlnmGLTbBXCd7lXriwRCnjp
Ft3ma9xTaFz3jDO2dXtlwkW9v97r5KxvzqXlVE9XuTnXnnvD8hkhp2qrF6fAVmbtaWf//vJ+uUfB
Qj7/6AHCaGvzfPUeA0w3g3bX1ya3rkcFkqd8aX3c8uve3756NeX9NIzZ3Se9na/LHVpfA51y4+XA
BsIxGO5rNSwheLeirt8dtZDJDTCUmK6jfPx44cihe9fZJxokSkjVerF/+1P6fNlSEQ6GD/8yw9cn
bYJyepogXu6Oc2a5kvIe08f8HJKutbF0HT+/AMJF0uWHjik+1LNeQlZe7iGiFAm1F5XpB4lLz3u5
KjOvtPlr39s+0TDeYKSYfG7+Cz33NFpTOmFz+3K446+MJJiEuBNfslsIKWoNH2Fx1E01dwcJJYNz
w8r9iBpmIySINmBO2xIa7Ineu0HXUvo9fwpzap49NwLQ4H7CxxlxmEMrB4gW5w+jAfwiKmGIHYtt
MMHmET5LawdzkY15/EcdkhxUFPaHvlDQIZ61DFBPKN4AYh/Y8hBiChtUn4T0JLr01eZF5JLhOYAU
QK4ceTJhrTvmBHYT7zwKsIvDnw+rFGKmA/+PNNmQjH2IJg9jZuuP+42jSZiaZPB7yAq5ZjCpLUUs
KdStcg9nKlSl2ZpgB+hoSFExcEDpY2hLUdcC6wN5QkWHXSJJ1J6BWyhsmNXLHLWUINv661quwyzp
Lw9042xhNzL6c7nvP0g70E+NlnLM0yQUCa4pzINwBp0CPoFqKQBX9AWyJ9KW5DGXLiQ4JuIjIEza
aCK7krFlinc4XiC48AvowG5oeAjPR2IrBZUd/TuBgo8QJpamC1KKzcWBT0ZkY5BAijRF5WDgraUb
6SXtYbKjhwXcR9PHB0W0FqwwaHKzomUAgc1+I5zB/3SlRE9we+4S07mxuYBEkqJFXUI71F166/RP
MzooHpCVWjM9QBpFgkticGwhYmW01gOoywMfVozbdJP9cF4l6O5m/Smd76zDtEtm9lRMFiAQMCKz
RqVLHkgWwdKxkP79/nQQbMAGPdQlA69S4HHeed5wve4T6X3LfPBwxgXsAKTAZ5lIR3g7b2FCBsH4
djH/IVZaMrb4zu/1sLBIfrQDSd4A48hk8UWZU7HAdDn5S4H3QclSOdC5aHcXPsFsDmnjmwcWNC0Y
D/gr5OQQx75ODo77N3OB6ZNkBg7B4cZ0YriM6XoCkDFIXn4pVVo+aaXF2qjG+JW+KDh3A+QtMy3O
D2vVaQpnPSECwVHgPTh7X2ybQHb+ZVdjr1TQPIpfzttUBhaKP/J7wi15HFZhPmULrYR3jwQdoUaJ
Yc+s7T/n56zqu+XLUXDuYkkzUZcSDLO66OrASeiAJINn3N3TwG2dkOJwZnagV/zL0jt5GRlkbXde
/qfjEF9lbtnXQzZHZ4BzhkMW1gyuHDwIM3hOgmcsySWkELqk4KHIwHatxpYOKNkGebZQddOKtwCm
c8rh3C5huv/p1YUhfUj6Vne6C6HTtiUdAxxGpSIumyDNB0uFBWR/28hhvFC4gLwVfii0bK7Aukir
WMySVz3Z9LCvkr93EvGxJI8shx2NvHwDpWO9Lxg4ykv5hBpQsiSWSpsvrGjYHkHwEXaKJA+JTgcF
WE/S06MlAOjq+fHvKFaQ7P/xhHXrjZ7oST7z/LhrsLSlHjE4APl0B/afMeg7Wgvv8s9ivToiKaEW
WOSg6wxKLfaN1wYqsm54rHt6rCZq8KTWxV4DuRuUnrOjo+sF3CODwO5KwTzLx0IMm7ieyeOlIr4d
7TcSaz2r5k98blugBT6lpAL29PYasIEkz9aMaAYduo4Iq0pYrmqgTF0wpXsCwpI3xgXxBu0eMaRm
QrtktMRR8z4hUdQW6wXUYzNn9UvvOBnYOzYdcuk5VC83JW2BzM96wU7fkXT/bIFL7YCmES952EI5
PDyCpZC3uOV9TgcYWpYIumBn0zM5HTHahKqXsoc4NmzGkvC4LB28wcuoDMeb65IuEExxlsyfkkqS
XGyY12a7gKhBytczoAOh/kNWBgmcNgSkO+hnjTNWpg1Tpek5sREyjR6D/OqC9nb4In1f8JmI8n9w
vG2z2xk/zS4mLSYhjMBlaVL+RiRPqtEB/WxR91PKKpxwPCf1QSZ05eDv9e3uwzmmjEkM6/gddP/d
+s4TjG2iw1n2FA/53gXLGs15+Jzf098CRCbKn0ZftV+4BYbMGyFzYXpF8P5Cr28v1KA1HiTvaAAz
JKg2hUcagMDtEpyhbISkC9ENb8bwsR2oMvakJL8gPOAKZ76Z6eE9/FbyaMxWAowaERRerryigert
XXM3530wTEg6/nnTHV1nVyT9YCAT0pneEeSL/FdN85v5irRYYU3CHgIpqQDB1VHjVkDhZpW1YP4i
rZ6VUSvlE5xmhKWzmKvTwUKCDIm3T4ooxilqXAyX+ZiWJiybV/CtHDzAlbDKglPU+JfsCeg9/EFJ
DTi2Cg+klL1QjQZ0XC+zyssXAGAXL58UaQ0SSEK1JH8ZJFogwJbmvEA0vSLB/QaINYNcQsGOFvzW
stubMismZGOn3ctVwsOToQ4QvvvjKxxOLtls3HzSBSkfXoZqQgus+JnP+FtANVeDImmim0MKDxDW
SsuMN8ST1bt+SHjNgm4ingxesThOHkF/fLE7mGpjYBJ0Ft+0Na5nVaBNpD9wLf0bzwsH0h58pZ6j
hIPhIFnzMzxO8ium5rQisM3pMarIwhqoyRPFf88hhm4wiom12dPHA2bcZ8HUzNaalVnN6BJGDmMr
whCxuOfdSDEHALK3XR1rsR5R4OlRf/RrTB3j3GrY+MfpwGkiMkgP+J218TDyiHmKwzxVgQQeJl+v
HmNrIsaKoKziHApphBD1SeC6o2raH1XgMJV86ET3qoAf6fpfaIghKxxf2fFgiAUQDDdUyh4Dnj31
bTaDgICiXp0P5wsfR+DiXs+tIZJjThVBaBgkPwxldLNhOv3P1nN3jYF6p3JKzWMt6Q4pQIfkmCf8
8vmFF5OxDE3QStd34wZccXG7AH+qc/F6fDyWVIkh3eaJFEXhtnx3+BwPukaOE9CcDoBRaY7id1TO
KygAStfsdNzjGOhQcwR2hP64w50BardmkegeR1XQ+MjV1OAWn3L/lA1Yj2tcy0bn4Nm2OuGpBFux
MYosG2ft9YkGR6hLICDscazSvi7rum+xWysFjNHFHori44jy5so0CZ/uAuzwTu08cQp926w1kn12
0ToGBnjIzBZypOCxA6f4FaAz/H83u47e8/XNbd9cFF+Dmy1WfSN8aOjQZlQB3jfVg1fCZziV0m/5
as57TqeCZgDrgvkdHYeKh3qGBkYFgzU3QSryLu7hSGT4ecrjjBqLUAVAjVzxt69qh5zgNGpzpDhl
gvoQ84qBeaTEHBfJi4nMT8L+Pa7ddoh+nhw9H1FiZ9RzDiQurLQJpAjkZNxNWxR2ImIXnp9EcWq5
OkMxhsB2z9QoGS9OAptbDIvCJtYjrVirYAS87OtxPJPo8o+nkf423lvSXEbEtv47fuus2sNUHqG1
cdmt1iBU8KFqbzEK30vZ2Z73tgRFGPhpvXrtz06dPERD1Pbacw4ti8OQI/EL3RUiUoL//b60lRA5
zAlWxcOTISh0Nu2X8/mHLwRku9zhBwNejeTOLD9WPRR7RPojZo0OSCS5dJypZbQJkiKq1+y5h3Zf
BWcCgy6qUBSt8ocPkXDzMi7t4vLYLnAvt9WqQLLHXeEEFvWLUIuolJT5KeWQE4xGsg6xkNRhRIY0
VxlP4vI2/Javp45ByXgBSX/AP8m7Q2Wo96KYaodiqM1bED+elIcD3M0HcwLOY8TIhO1rz0jx8B7/
vS+/oI55zji4gYOi0MLaY3vBqOayb1nyfY7IsA06oFudcT5/BJjOzBpbOXyih41rZ0wPREwl1/N1
2BCE5MlgRHXImH8xLDAWpUxC3yuLw9KGH2RVTFlhtAzadKc3v+N8EOKFHB6tEipwtTo6r9znclzk
rVvem9upoOc7w7WgzeLyfVbDuFrdTZRIPDkGOFntsOBW8hftrTzZO3eILnuNbIP1xVJi593dAvKZ
PAq+7lkx/JP8KL+BXhqiG4a2FCuoLvvarVfC41TmSshl9bYnsCK8UK1LJpTFwn9a36C3otrGvQla
GmUlLN1Rd4+19BSJMyIibSFuafTGe9QmucXcnwHjxIq4Fcmrc6umEKJ8oaZGbTACfHbQ5csrq2AQ
on3yKD8qUk7GdaET7ZgFmTVpCC+QFadbrZ2w3/g5vgeEC8p68xFNGT1uFK+SV0Q4r82fyY3fTt/d
5Y5hDcqENsKIiCPxUYVZzGdULG3xjfpkVHVSsf56POhjzTs1c1RtJPrYhug+b5xW7mVPZc52kDwZ
E3iAwq7PmvvIBttWbhnnDMBiE3JzBewhdE/PO66BGy2fq5L5b8gpoG4xwwHHFW6kqwyfhA5I0Q+r
WYhfrHhYsViCD9/+zSCzs5vucWtMeGBtnFKNOT/ABCu+dLFmohDTti8MdfIRexfojUzMxI7flBUg
aoK7+favVpOu50S+FZdBIMKrdiLaiOtW50pbuzI7EsQe49fwvHv7sAlsVMumumOE0JZaKRXmJFZz
FJ0c4PL4/grQXTNlPg+Q3vqfEMukFiXrsS/uA1aAyRrnxhHCSvB1MLHellBpMech4mmRDhf2M35m
5JE8LVrLJKK1uabjeMLS9UqwJjdeM89MZlGKWlEB7q7Jn9F4w/An4PCov3P4WRQlucMz2Q4A9piI
TpSJMasf5Q5IudWhXz7JU7lgJefDa2Y+FzEI2TSEHbT3uPfTIxgWVNU4DDK/qztuTfVxHUvk5rkS
wZU5VQJ/6hWD8whuqwJGMY+YEO08M7FB2hMQ8Zzhr8n7eoR+ok+H0NqjaK9I/9eTK+/a9T+Ic+XW
cQ/CNguIJIuLA5TxOFbkSY3eo4q7RAPAYYYT60X3CYiyfFhtEInWxmezaRuPFDsC0EnmXVj19BmJ
EaCMNyxibciAJ7ldMGZb8MgRhLiPFEjLY28ShYmXYWssg37ZFdwFdbwe8g4Aj7rofEe3eWdJZmYI
IbGx71M6uGLw5Y9i4BBZBqJS0BinBt/wv2lBkN17ANNiI9SYN1vQj1/lgK1AmKmmdwT4MG4dMpAu
3VabNjjh/sUXZZQfafmoJlxyMYHHRDnDiywurIFPWo/FLR51VDO6i7J+9kCx+098ckmWEPlPNIiK
KqO4Ca/mC5kEqKw80YzJi0kv7OHpxIFiFZgH7lgC3SXFuOh9bOUqvGw2J0+I/onoBYzx/uWNx2Lc
5rFLvY3puu7kDP5FLxFOJ7UwqzjwMtvg+4UzMcb4rYJKw9CCoxrY4397mJIX+n1DKMqYdGLjiHfK
j8kD8LnXWUHjOW4AcoQpyZmG8gGlibjYum0fR7G/xhcyYViAfKgkxSMUIdlyTvMP1wjaHQ0caWlJ
mrvZ1UN5l75NeHa7P5J7Sun3MX9fQSnxPKMRxGvxZjInBS7A7uSF2+rVHwbgf4JSeSxagkSH/k2H
cNGhMYp2KYKF2zoBo52mEY0wxA2A+zDv8YLJAL+EjYXuDmmiKdApwseHB9JEzQr3ESIVyEwwY/SY
UIcDbc6W5q+nrGx6LWXwIqvhsojgxO6d6sPUhvhzEx72vTKJBL3ouETvglkDrTI9nuPwZVN/Q6fH
EVZHDe4IlQ4dy4Gp3xeHlsZYcK47bVlYqS0dgy9LqJW0FFnhkKW8/jgprnzOJKkzAWH5NNj0kKv/
2Y/ImQkMSF2+BTRD/5cOh9G8s0IcNuSWg6qYtP3rOOtja7cUa86dILucnwzxIyigrGEA1PCjWnYx
WQ4RnfBdiEJ305MlJsPrnzIdqFcyu0SWUHDFfOfQkh3645fhscafsD7SB9IjyHOCDtT8Tkt8TlEi
4dwuxASAR5ADb4h9XGXgi84okiVxQGQHVSxubHgn0hfSKos76XAaN0Zqce7aw8EC43dKMFpK7zkT
4EQVw8LnbUBDM1NYzcVsyaKVEOeBddNnxRAXI4z1xXmeDXcM1wT+LVZtMpNVcCUTpwUJ0kh1IWkj
oI1HHQuDR+aUUzvJOHaGnx+HC2HzNSZcMhiDxP6M/wVmMxVC8NnSoaZDd89SUTzRwrT4ACK2+QWy
RsGzbksT2DKcQRv/2k6xXEEH2dCPtK7hNxqez3QGQS2fMVoaMgf0MUAf2EBd3dJi0IA/oQX616Hi
gOIMJekmG/h73FSyMQthF6JxMJyqa2xbBuIbE1KsNBJuS9nNcpJIxz9vWfSnbPuLap+FiaFJPISy
wT/8EJllKI9wnvtr4+6lT8nWJ1FnkSSQ5ikU+cOs38I8nZn693dT4scGWwQahTDgPVhUtFDRXYUq
290kDON3J90AFvXhlbFWjqMEJFDe/mMiROQxtIKNVlgb4Ya2SQOxlyMjJpW8Y8kCEZU+3MCD3j6z
P0E0/iIsIBiAMxGjSI/o9DgEQTFzZCHTg+QG1sKFPKCxQsbBCSobWjBDWcEsn39Lm7a/kBolltG8
Jc7Zhl18CX3Se6dPKWoyD90V0QwOA3AyOgmPlAXzZ44mMgXIleBWUFlNkY2J7w7T2z2UqKYp3kfk
6KiCpD94IMmiIQAAD8zLGEX87Ug4IEXuDq0x/F/8CGQSGQaF0DiwuVIuDspXWMw0DB48ju/RQpBO
b2EMLXByNKV5Kbfz/3f1P8DLNrUR7GkYwNL3vogdJ4Akuv6LA6rDzgwz84TRDLR4N71ji2bjj2zS
aPiK/EzsUCWoJThXgtRD1c1sm+IbRduQSHmyBlt2BtHSBYr37vBoWwMCNdEV30qx54q0dA4BYUN/
hUb8H2SO7xOx+Oy+zVwjgqqj8Js8QODPd+k7oQjWmQwgRr2wtAOxW1ibDEC92MHGhnzi0up/hZNJ
uRULeCpm92JcFY7VIeVZwIoErKArDoed6RhgJrMFkxdFDrZTkRKYfP753b5/sV8XU7idNE5ZjSGf
mKBNUs3TFS05kQKXe1ccw+jFzLvocYRRk15MEgANqYMaNYy4416rS6nWOCyYTsfHsI3anrjMUoJQ
IYZsBjJLaOZit5Uc2PRAXeZQ8aTNIRUty1PSpCtFCLkfjd43UXcGdiranEewG4gHA6+AgUxfhKHv
ixkfOILqCZ3S16DDKJBklqqLQ25uwvSluggy0p/G3FQYFmzS4DQ6VHtpsVMSihK5ihia8zIwUl5w
dMEbt2yEw+K1/sOJPMfZHNMm4MRl5MK95xI7cgvEbpDjW86UEO41SQ9njAtFiG2D6jBCu0YlzQHE
4uXp82E2Q3Fzf1s/ml8DfDhmScvrJXfrs1AZ5xcwdcJFKMTccy4XvYw+Vp6cl7pvkoEnl/jgVTZu
ZoikFmiWUbMhdjRhCHu7d254YPdQEtFy4yl8EF9hWm2fjRjHVwM5MvtmRQNDevTMHF5nL8daaa4o
35je7K1IniEQiJPA52ZxIO+4w9JgYgU1HSM7HLAGkXcINC84jTON41MUhxhhwK/FjAoNHuIhhBrc
GdV+U54vsZEnMNb4IrLR+XX4Id9UcU9DooBHHjzsxcLBVU4mtHNGFK6VmCQaXbv07oiXaN98YV/9
8eNTohxoBEQCDQVT5wHNmyOdZZCw/QI5UEw8coUJ8jmQ7LqcnzxcbDQoCphGDKPii99WQIKPvv4g
kvsbKmEMeJAtgHdIdQRIzbn7trCHJ4nMDQhdcxQaa04psqXwtkV4BUVhEMMm6PK8LItDKzlaBAjm
nZ3HSFDZd6pqQgPjDI0zG2YR1nLjddv6J35Ssh83KfVYMlOnoXdAPiLJJ+mHRVJFd2ZRRbOrUG5C
5YvkAqY54Y6hB+0pR2OCvOchKrJQpz3LUQp+oZG8YDxNpzVNHyPyj+OLDqurxuKN2IMcPcYEEX37
l7EjkYuZ2zJ64BpIEivrUrqXQotbkmJtFLhdAYcAarK7Q+8SwYT4qKEfkKoFpqdAV/d9SlsKhwrK
cBylhhUjL2Fg3cBZgXIMfXXrWLX9SR7OXrWx/5tTK/SQaxuiLYydBn5e4Wj+h5mHZs+XQTBrZ97+
dzvywzwZOhAB6BQiaqYQR1QDZE71dvLPfXEAVsNl6WUpjTbJM0UUMJvxJHgWDmYMsfTGpPVMnkN6
hVcBw3EXMJt2eK/SJ+NBRj8oGvC+EA1wMWARayxCVEZN2aTilO6gNdJJGTifjZnRMmLuyIYGFYwu
muC6IaPdcLJl/WD97NKziwg0OUm1nwewrHxEXzgnoB0mpcFdD/v/3j/Ii+ZQbBc3UPxT/LZT2uqZ
0A+xgYCB99Koaq7Mcae6YLYyy+U4FvUdvAtpKGd8SDICZUKjBlsY6jWZxbZZ2pdZtCwnmtH9EoLf
/6Jxaz8WmS6nNUJZFoVUc5VZ96F6WH3rSeOa1jI7lme8gXNzn5losGu7tvdjRioZkw81Nj6TKKB7
Pgi/I+KUCAFRkFl4xNFqZG6dOKGefASgJG3cwJKjX0hCETa7TJeZT32s1BiU48FK51tr6FcigyZp
JIkjE5Y2/j9ckaiXaDQLYkIsY3V7xK+EEJlSmNqYKyMknoxVc3yOXI4K3cZyDS6eh6USzxCiJGWN
VMf9gh8Gm2NnIxz4urEVK+bI70LLm5QjGI/bVYyTAoQzNIQeegKBOBrjN5rtBpPdTrJ9WqTzBIEl
GWztL7hPYZGRj8/iBZRickORbT+T1wQwRBxyUk4d5IYxNq0jiyY752IKKSNLWZC7hHbaCZEkYhyI
BL2ENFVlbcaDDRywatoL4Hb50yrFGxeoHx0IqkUKDzfZIdgOyaBfd4u2XKmABq2R/VFkJW1qFyTK
QACC52LUykkLBjJEaSc1eXu1zhZx745vH6mmlHJQKCiyZHVhPSPCGMSXGSWgNsLg4q+3J7fhIUeJ
iUwNGPfgoRuE8BCgd7rZYUIKucNzD1oJIZG22nohqaFwJ74ClGhm7yEFoBi/XeAq8NIiyg+z+DSs
z+aKi756R07bB1lXK7nPBqTGA2PA5jlG43+alcfIVy1M0sfunHOQniVoXVszVLZk2xqqG5otEE7P
GA8JtUusIfuwIrhuEp4/I7eGVOAS04C/4mUJ94MJL7gzvMzviJk5dLkcEZrTLLQqjzR52T0IGGCj
MzpwFaTJ6rJyBWiRoFYYzRivabIqUusKgx6+lLMeqf1wia8UgwupJOGcYY5CoZWS8SmTXYKnEUjB
EOiFC8WFCj7PlNtuPUX9fPDAc3HedKlHZOtjydUn734TcYGHSAuGT3suNDbkZjTaoVZM0lQ4xbSK
AyTTYh3OxTJW5OlgnMZRUZvir4M3Cf7S6OJhi1DnhbFyQGdniZa0cDlZQSdL9+G1Iv5V934U9FGF
Lb8MgV4nX/PEaSlMPIp1USKD0h+w9oKhRkgaUENdcqjQHTxppxqUvGg5H1juXhv7KOFdKMZiwwyl
tRNztSS/EDK8MCxw+xe5YWm+yNeQqb/c1+QJb4DzEr9Xm0IcT4qbhXMCkMrLYAYQhxIZE1U1+t1C
kgcyfWDFN1xQzhmOOjH+QMGGYYvm4B0IpFvF5d4kebq7nJUXGy9ASeZ61Pvn0Zev+NDQKXLdJU8i
TcnoEQfLnBvXADsVTE8NJNMiQThPlxI9SRhm4DHhy+JwIAaoVp+sgmyX+kX4ulj4PPAPhuwlNY9w
MoQILUhq2KsszkSqI0qj8wijd4HxD1zGX3ahENFIfohZY+KpManmcI9sm+VLkkQLnTdmfZCNHnYH
uWt/Tjo4t6hiZYPOvzXecTv4bG+TsRX2f6bcJbRAIWgicnwRZWAJ7lPsHvlN1E4czg1u9Tt8v8ge
OqPZE5JHl6mX3M0DhU2VaECOrGpaYsZlJd6fxRscx3rFGGnizPZXWQxSDl+WOnmiF8imICzFu92f
G/oRE0cMA1qCeQjSK/aa55BK3QQnAqARoTNbdjjvIyoEcbVM7BN08w8+C6DIwJXQl0lyI6OOFWIM
69ULwa7/qGYZqX9pD3CmohKQdlO+3Z2R7Ye8inC0eLMlCWwgTWKptdIXFH7D7QozgwW3K0kRzglL
gvSJ2yEcFg5TckLIwRcfmc9iwRaCMiNur7IiSY1aCVkwa4AKCvCNPUsDQ4hnQJjYC6AwJpIEqlnb
yhS+eoP5C2HMXRJB522HMzyV6EN1zlGaBikIGU5NjIIcjsfAhXikoYuG7f5vLGYYZ1OVIX5nsz0e
ny/mWM5S+aghNEw8VIkZrO+AabCwsz2UJMG//WDn9m2XKgunEHgYRFcefQv4x+K4FWCOHTRuXxzW
tuhmOT0kKQYYxkguhqOGzRgbPGxC+MBXQ7tzhpFVz1g1nB4paBeAksmJa2pObvaBkcHMuSaWMZv6
AGgjqefHIQtFfxGxgCD7s41l3paMKyCxpZTjo0jnCMjNAkXjxrtJ0nIu/2YgfCmpDY5B3owklUIi
gGTCHPB2RaZf47mBPDGgqrI3d/YZv8pFJYXXJ/eRCyaqsHrLPx4gt4maDTsIK4rEzf8BDNmZ4OHY
wGM3lwHXkUoVDkEMWYK9uQw3my+QkT0Ht5yT4hJI7LQEf9y8aTAAO1AFYJQ488RdA4uA0cj/eYZz
Q5KPWzAyRJt6izXX2CtAhxHpwzkjhQDr7tm4HmBSGYf5jBO9HLdNjlsCSOvClQ2hfotZQIWFwW1A
5kecrij7+z6ReJcfeCuZ8P1h7qfmWhgYUX7hb1RvOPt4KYjKrA1JEAeoCLUbViTdwtiuHAkKMyUW
urbiImeTjxZDpOBx8pRN4RWKsQTmmSjSPXS+5mADs0E1qUr7xs9vGZddvGrxC1EGdzrWRY6CTe3H
D2PbZNNRjObJWNzsBeXfn2NTjIBKN7Znb7R6WSs15RLprZ9NvBRmKMvZkzs+ws+5rRm/DYkadEKE
yoBnDrdrKiYzMVoBEOH2ZDeTORxi5PnR6Q928aRgyRgWwABLDKD3zusWs46PlwGQ2xU1N/v8JT74
eEIy3nzbdZxe8KRDeovfBVndSWeqAAPFFXPV6ZnMMMAu/wNKEDwj7WvLwHmznEKAP3CXK2P7HuLb
Gnxx2DXbvFpfXIcImNvm8eGskzfENeOnGxcK/k/DCwaU10azecx6QdGNegQjICP/DanpNlRMhpXn
MDSgrvbuzuPnlV1cpOz+wHub+tOsImyx4Lrx+xjPtGZe2wXCqKaC4NQWk1tIg6ymGF1VYNCcCZfG
ZQHWzrFJume1Kh5CTwlyjkVpj/wW77d1Vq3PMauV/YUezjErK4jrM25s6X3NBnqO3+3ufu+wOyou
y/dn1dyd1+Ib9FvOorHbQQ3BKGlaY0gD6oLfrwRqx5Kb0xqVsKFvatj8eNPHDQOQ6zt722UTIO9/
W30YM8bXVi72K+futXC5PXwphJg48vBIIWg77tDP0r4xXz72WkwbOMrU2hWP5DImLttUYOSgb94t
79PfYZiETVK7UEr/sx59NJ8c5Gy1lOii+SW/hpvJTF3zteiMuiMaYS0L3/YvY29rWGD46gKUgqjZ
zxfPDVDiBmXmsyjv/sdh+RTFZEGivNAK/k6ThpeuG4OfN3C5Mv3vUn62Yj4mg3PQiZ60ySCZ+i+d
0cre7wfrDt2MUa8D5b7tG7dWdKITiyMpcS55LZq3xd8fv6PCr/xK8/kXPeUzqhmvRWj+YJ5B1Haf
x+iIlK8XgB2V9nFLu/XifLTDB5ZW9FwqZczqU2lPvBX/2Ipo8ap+n3l5OZk/9V3S2Hp3j8VH26ye
tnq3VMha1QB+CWKwAdugJBR92d5t7MdIh82Ow9LsM/4Mh3QbklC8qvz1lyXssrY/lvrwrhdbc4/4
Lmh8OksdvQjkv+HtOuzQnSMfPBbIKw4MHKFg4GxYrW5DXZT9jBFqTJnh9HGOmsl6f1vdkcpYX0Ap
9uWdR9rVXOJNBcWXx9Rdr66VpVT2vRj3mhaWIkH/SBRtPiPcB37P+PEYlu9g0F3cPqO3cO20M6WG
CgfHkm5PFxO5n+r2+klttd/Rr1VwbEN8RCFp3k5xTbMvWuPtQNegaoH86ji5qP7dqnuT9nVW5fY7
0M7hqTDPZdAqwtY9aHn0PdCbIsn61+9YguOtE4WV/baPk7ZZF/Y66XzmxXFyvcEjuw1CPbcfneSs
mSzT/p0pajqbWvPV/kRnZzK3uaAdjiLMUVgq/7jZcT7AuoX9JKoEsFy5EJqbWCJh5E5VFq4/nJ58
CLLsoziKqrC+L337Vg/r/5F0ZkuKYlsYfiIiBAfgls0ozjik3hhpOiuKIAI+fX+rOk706XO6q7IU
9rDWv/6h672tkFOMQOiZod7oj/zWOfpekTLWe/66+l/Gm857wlmFaNUWJQ+fa7v5/HVFggwcY88t
QAqDkTolcUJdRWHKKCZkFHOrDpRolCWPmTVDqNquVK8dSbMmUyADOPHLfUKQNI4/+GIHu1Y7QBcM
UOtED8uJbi+H0Nw83m5Bto3EwIaP0OevQ6vaWmTrAqkltHOCAry2FTJg3gaGqtD4BVemyW7nPSuY
0P+mvyj2/n1rhwM/c8lL7wwyUnpQJp5yd5Ai98kgjWory+mxQ4MKlUJo9qiZ7cOiX2wpV9y1WKyb
F8pwaU1xd6VJmfYYMa7fb8s5bV23OftUasWucm7/bE0/iztEjBMNjciC+41rk7OKk/cvo5KtP0GQ
jbMUtjcmhsq6NzvcJPjZevon50Fm0gdFJPJI5wOPxJlH/MtPTCqkBVLs9tbW1TlE9lbNHNObDIwf
g/x4Z43R+QO7SZKyhHguJlR1TU2lt/13G+2M+oWWfA4zI1j/Q4s71NZYC2JphAG8GJ3SbRp3QjEF
0bpFg3amXi5lUPrTbgfd85wCTxw+syNgE7pQkMwpGfHQAkWF9VuevfIEVxurdLeXR2/TxUWXWaBR
42MSdAP8ueD3rQcUVyeIFmudmvrttekBnJvWfzJWY4L1zz7fXudE25WFcz71X6tzNW9TXtDJtDsj
HDcIGEup923TM94jeC14AmYBbvS390jvKtuqnfK7I1XX9M7wHhCgrL9vyuk9IXMLWFSwM+k3GGTC
fwNP1AksInU4sm5DYyafyOGw7EXLdOtRtPaGGgWGPgFfgH3yEonmZSzMtBxy7wcQl3XA7Bi+SGKb
A9a+sG8Ye4k8pnvA6F1SB3/fIHO8AAxd37b6LVs+oxFpfiBwAV4AZtcVNAV2xZdiP/e3v1xAnuyv
2tcbH+4wVkUIHJ0GmRIKg582xAPT/dLqec3x4w65sY0OiQj+67FfvhpV5eqLyKqNE0zRju70D/U1
MDE4PF57KqNzUPY6zanPNSYhFOlJBsB3GtyneQZX6TbOg+PHiF+Zy6+FQm5dYVS1q+jGBO2MjoIr
OILVISKXFt9CiFfE1GtEFkFASrKF4O4tZj03VdRLA0qU964p8rUqbHVChs9QuDD4P2pXD1J/Dh1D
jJ8LyESOK7ZtXN/u7uJ04xeD6XyLnv0M2J65Z6g5Tv2QEqqjWksu1cYBQaupO1+05DY/7cXQZnY8
9xsxVeElHejyMKCjA/vSJdrz9rzklb59xlgWPgIn6kiTTBn02kmWTc/apg0DzLHHXFMBEwe/cKra
GVObOD0ObNAz0Ikp9RAyOyvaTqm/0F3A/Sgc+LI7M364eebsHhOu9LfhfkDbzPBDHZf7JqB8ixKw
+t30amdnHIyua2uqp8rv4m2H2foGqta4Zjg+hZt88PP+kX4Z+6x1V3Lxit1pLNwc5jfEhTJpPF6g
Tu5CXPG/4ZM0bavjRvM5MRFgpRyaHCmHNznsqzf9ixgkjtI1RL9aPXIx6ADYb3nvp5fjNOy82TCG
VwOIj+zj+moEXLF9tPl17thiSN2/TEbkLuqkWz8rQGjOkNs+B5ApT8GjWrCtT3PmeVtRDX1v9D5i
zguIy44HAEfukoeNjVWKcXhSUmJjkakyG1KaDo15e2a5PepuxWdmNj6Ur/LCk2SH5SWshMnH+c4k
3mldGM4apcCVWZwVLuiwslodG11BEeLawRECfSAQAkQ55hbv2SjH0x2xHy4ZHGqEuw//vn2IKtgM
cR62O8g20UN9ezC/s1HHCm9fX+MgulFTuU+41tQ7ekoOFAHfyNehUDlemc+3OPZHt9OE6FeGvFBZ
SOok8xRysqdBbNQiNnQOPWlyy2CYLnLOc4uD4Hi/jY4JmwJdEtBeBabADjQHNU3HtZ3cVXutYSdP
Vrn28wpr2v7gfok/5bxH0oVTUXiyzHvcto2H1V9veGtU3oqN8/h1FjL2K/O2t+EVAnJyDdKClq99
6h9h535nuATlC1REZb380oa9PP5bO0VsxwyWAdp4uHxfDjZzYk7Enh0M9eu0Rrmf+880yPKQMvOO
n4xXkes4KvX1OTIsKdm+ZoTF2zd6XDYfe0jdaOtoaweWPqUouzib5utt7DOOtE7RYxe1XdICTs5p
aJUe6NMHYBraT0PySviJif+Wm+5CvHte8KvS/ryOxpvHfEg5Sd0Oo9+6M3vubQrPZGt+5Yj4pH76
EFD91nOom2joxjQwRf8Bkwn8tHEN1D6md3lQbPS8sqX4Ecv8x6bfc9JtYrSGLRaLk+Fw4uR0W9u7
q10G1OgMs51vPm2xmeffU9DqIUHXQG8wMICk2tdtp0UNvk24byRtDYrkMpW25bV1t0jFKxev7VbE
PPZuYDPTN1HijS94qrfsIVxZsuFu/fr4gXwdFXbQPpI9lkKX/1t1A7vjd6wg/46hnnRTtyPuGDRe
dDeNl3saOraOBzt1YJZ7jpdtbJUR9tAvt9DdXsLOdjBfOFGqIB2ML399tMXEl3Hh1urFgA3abAru
+T62mPvAsYElxjnNlDrgirgOkWd+D0ST+Gx6SMAlnFomkJn6PX9FniO+WdNYT2iG/a/FF6OtaUF0
03wKeQpoLVmeS3W79t9aVDZuj77oSsV8pcFZL78P1Y1efPT671nEZpR9IqR0xsm5wkemSFy81kAz
5uSfCz2YcRdWBX3AUJSOIIeZg3PAketLqJAWs4cH629idaAc5kb0LEPN267vyXUMD65VkXVit9S2
hzG6FhzyFQcLoaeHVjTongnlg49Rz/56e52OIrQgNGD5wfZwonrH3C8i0TT4ZIQBkqvI58u8ThkV
Olk+rnFya1V0vAcDdq/7Hbbo0rsYpJyGV2P+Ydk82SVm9L5E/EqLCt49FR5Zb8YBbuM3tNPDs/AK
PvlUD96vXfHwXxrAUffk3MxBL2pIE3iGs8uhdu7uXF/xjz2tIMf4G+thWquyCosukkKnTqcvhWfM
puywt9Sb4rzycD6IuJygIna4AZAvOdZn+kVvQiGAwnn/NsbdTVn0S7+7uRPcQm+LsSIKJd/CljZ4
t1QHwzDbTXW/93YfH6agM62lTpyhCA0w3nca/j0ft0Dv0R021xhnlA6602GW9eepnN3+aZouTPwZ
1hcUhy6bffrPB4WPfPZfKroQu9hVUOmvJBm9MIR6qiLzv+E5C8vhfLssMIcN8/UOzRmeIJyj8XuH
OBxlRzuctwca+aq9ueER6NigC/FuM0a3Npt3eLKhFCYX8iAJUHbtd9+s42cqapRLV0QV422QmX/V
Eo352yM28qVH2y9acNUMbXycVMvwr351uG1eClFeWjuvhj/+RgWXsALGlN9cSUPqcJnbSe/xWjyH
4jRRIMd8I3GLeunuRMTFQb41q4n+xT3Vim95c7+r50mhMw1QbV198qIh5zId4hWtLtzc8+5ufoEK
3/SfaqtJSDCTEItO3eeQhKjKGDprXJ3GjeNpU27xAGxfo1Lr56i+tslJn2AC/r6FQqfgcv2o8m9i
PfCYaeCkbqmroahqcKo8tsAMQ3AC1JaDkj1Q4U/y6QS4hWcE4Z6T+8s7QbTIk7l1UTkDK+ny60iD
bval7HRtg6JsS1PfpQZLN91CPV983PNNYeFiQk3Aa400HG2WtimEncNVVxnzh0eU4evATC+8M8xt
6uAje+46xqP85Fy00LjE9he7GMTcut9smcMYayt6F3H3FZTYnJWQ/BStDjHTuxMOH0Y1tz7RA0Yd
z5FJRHdouXeurTIyvbI3yNJIq2hXeuE2LAhsmjc10V/6sgt+l8aNMapb6kWL0MMnNX6gIpq1eaGQ
1IeHDz/FZTPed3UxOqUzq+el5dTodd0bWDT0l/Of3vKeL04Diicbr5jmPQQ5P+8se99Nw7aZlMYo
Kybda9I5zRqdfrHN+PyO4pd4xuBukYU1a8OSlmwm8w0gaIa6nTy+Y0aQd7WGkfOMOncfoZSRT7c/
6BLQwr24qNGied3jCXsbi8F0ihNT1+t0ljl+SV3/42HvYOd+4+f0W1WCNEwZdl+/u50TIwO4CwLR
eAx76NzczI4fxSjVgvQVidWRd+4BZXAUMT7xuq25jmFWdfJ6vbBnLh4E4rzeOgGnI0s/WMzDdDdP
D5Q9W++CAamj2aMz6/CKnoH0xPzhmW1a5PS2qFoT+/X3ORFMShTVNXXze/KpwGQBkA0Cz5pszrX2
VfjvWPYYxqw9tezfxje6s+voQ5gHASr65N4DXjRZbq91ep2RPteZd4rwasZca35BCvjX43K6mwQA
tiLaV67N+nh9nAm6C6yO13n3q9ecprRFy5Q7RCq9+9mZ8LoxxzR/fGmgzqbvKdWn4zftC+K08yPg
pLWCbRUXhde0uVONk3fmFbpwVCQJXcLKtCMU1Hb/PEICZnfjNI8GNj0XxOcH0Q94NHwnbZMT08+R
sr3732ZcIxK1hznYTBVr1+QNpvQYW/rgrAc9HRfaVndmQU2pLv79d8TztMawLurcv3CUplGJKRF/
OvSLxz2szZi++/mRTzP2Vg8pDYhsMakO24padXTbM62GIohXG9oeIDum3GC4/cpwOgCn3FqOtqER
hYVNvQy+qrvW+JQqxKdY1wbf47rpeHC0OeX3nPcdODpvd6ItSr9wv/03vj+iminn17DNsOoCOcun
FJceojk+zNE1Cwyox52XOOpx/iL1mT4QcIGsdaiRMNtCvVDItB/DVUYqGk02WHRQ0cfewWo/kxf3
Bh6Bd785qeixHnNcOqCoF/7WqKbf2wDYfyd7hmlrKxX+3QMdBS/9MI3xGsZBs6VkSlJwZGMw9PAv
znADfKx+mGPW64qio/y6ENeQq4ZPrOI9hoBU6mhU7Akj0OfKnudXegrRGcDhgot+bDGDEp3PURtM
NaZYVCiiHaiFF0b3Wan7Dxlge8CgtBlABD0+TqTEyHdcJCgtM0HDGiALapiTf5MKfV/Q9ScMiQEA
aM2h3xnhwq5V0kO7gVxPUoIgVJk08epDVcv8B2uYVWE6p0LBkoXPjuwnLsKCkSSFfBNeK+wasOvI
lD05k4AjcMUOkwcZxaBwZzzNsO/4nFxn2zIYZUtCB2BqqzxOFb3jk5Lihukex3JPC/9dYyk4wdmZ
bd13uMVG7mC3ozZJES/wr5PXgbSB00Afp9gc+xZnJhMp3AnnuuV0MNn2Zz2m81+nHUezqs0cMpjd
Fh1+q+L8150ofUppw7nR/0DQCrgWy5Lb04ae5VhvXDOpcPuTAeoL77ycgDzjo0aZwfV4dnX+mNsB
vubh8vEMjZ/JP+bj/x8NP9vuta9wftLhybtt6hWfhlscWmcnkswT8DscSqb1od/zPQLuW2Nq8hiy
VwDCxgdeIe+YzCZA+5GwjEgIFKez2TZz++jSvKQWZvlbXeM3lNvPb3UKZF6WTka0hP3Rad/zf/VF
/5mAAoEGaZg2Y2CIaiX21pK1l85/hVUHmokoiHhOOHf4QggNtfHN6RN+6G+xH3mkHNcp/A5TBdGT
lWwBE4JMUVV2xgbzJXUm9rjzB7uN/E8FCzhZMCRfl39Snd5/C/cSvSQ9xM9QZKQcHJy2PEwkKtCY
8C7YAgCM4bfQnYDigd6NSiib/44VAL0g7/gnzTl0R5QhWM1ZLhze1YD+Zr26N84K16v+IgkpyyF3
kB0OZSWBXym9B0NRbSNXzQ0BzCEdPpWf9u/u1T3zH8s1odT1dOdxVh8ajSmnKnr5CjNvxwB3zRQX
5I2nYjLcxlKFkj9kEANB5/FrOW++Akb9/AYuG1biwYqYPWRoFyT/ZKVlCg9x1ehOd0ilXirCSBgH
M4h97XDnV/3BmpNcm2bgA/xznMDkPfbXL6j8qap/IVB/AlGLCn8a2QKm5tdtqMGyFyd4Dl0YenWj
niBITmVFlBDH5wA7JXTqPFwar55zXvZ4ugM1Eln7P2mEKKn2ULGOzdUnRYWnA4G8FMr0+vGPhzJS
ixD2KNxTYVm5xKHL2dII8+pfyssW9BARQrUT6oPHaccShHYPqL49CIxexhjbcatCH4U+BAdO21jO
dbTIHYKTEKX8TS4HeC18fJal6Aygam5Vujpic00YbpIr9KakWSACDJ/RtxdbctkwAldiXb28pPjD
X5amk184QhlzMCyHvgPnBQCwE3aJclUnIQWJ0QQir1hiYtN9p1k9CJFdGOh8PlBg2EnA0SMLugMK
LtAbXgENKmyZBZbZ+wfzyjnR7iTOveC7OmkuTIkIyOMxoD/8TAGb7l9VDCSCtpnDrCOAl+PcxOG4
UqhlkrtXwYg6zQdMuU9/CrAlWTKfgdBxbMUwNtVarEwwPvm9hvIHGzDbYZJ2nTOx8I6ekJPA2Z8v
aIn3nzXPXvhljmSMio3JBfiYuwA+wwXo31xihc9sDJaSW1c8jEqoeE00IYzk4/VHwl6Z9TFncZgh
YRsNXwHYkIQOFuFijWUOjvQWlwPiV7gOQN4E8TKB0IZpJAI/KGKw9JN/jTecJrjA6WB1nsHNRdfs
M5aNIZLy9Be/0MkMuFfQHGw4ArRz6G9ASmWv87qhKCicFZJXglY4SB4oPgvsSmCXQZVO0KUIkwbh
I0A2bJ+nx03TBOh44D//S00djV6GC8P5HONxz09HPPjgG+jc9PLp4RYJJAkDioBpnA92N0bVIarO
K3ZuR46Dl983LegEixCO5r/YK8vBwkbce5hUsAsxvZUQwRArk2bQtlQ26pNELKpMRm6i1AKs+WCl
w4eD2PPPEEZEjgYHXuNWWzJc1aIGCgS3Q515Rj0oX99k9OMVcMTdC+Tb6TpfjkY2KjXoaxpQuPAs
Mf+D3JDwAWRX133MmFjFEQUW1m1rPvgvxqbEC7swhggk/hAt8JjiW5txbByrHYnaI82XEfrLYyqc
w7fAvx/1Z7VLCjYnC0n80AVX7sBG7CE9mOKYk1yhuLCQ8dW8jtCVoKR6/nPpwdONC3eBNRUCFfaF
1+UkV2x7vtICdtivwYCYCQ0G0uKCQoTcFe07YLfHTHsp3Erjy9ACqJAZ31Be5bKAgrSg8ltwsfxC
Os+5X6ANPmb85axqpjs497DGhaoFxY3UK9AWRq5DGDlEzKlsQ7jAkKgaIGRMWciAQiUD7NlFNWM9
Sb+QgmjZxlp3hiVcQ8YNiz3pkV8XAvzzQjgbiD/4TSMveOOLOp7NwCXUCks95zVh0eZDqD2haFRE
U8YQ5eTvSzWEi+3v6EwoQ8avPikuvK+Tf+znU8YQcPm1PWudmcVzR+wgn4HduieRHHUASP2mHe46
HpejK19juRf+DRw8CTISmi+JXdRt0EQogVMlvwSCzCnh8EzaKHB4Epdx8sI6gYjOQ01FmSmkQhzM
meZImmjfPEiaLDKHxwfDWyXVa83hP8QTCZ69HIALiUOTEyHF42ELOe7pCWRGPgq12x7NFI8RuldC
NjtyTwGrz9AFCd8dKd6OHsDjImL0MRRzJa4KKOYzm0ror+MaYxy/J6ClK25VfAcLt/J7+EsFuGuH
WYwJOXevJWoAjICg86GGZsdCBqn9HFIylUL7zocPl/vc7214NsR4oEpJ8HSXISyIWozb+/Sf+PGf
T5Md/siTom7swYzDHhGvOp5nhY64DkZa0PJ/F6wCKHQw9khd7TFrmvKb/g053HMEiWe4ucRwmKAk
VWqJXiMRXwc217/AQRjnIdRGVitsmMJpGPiT6cWvHcIgZTXBJ4bNueTuYcHbh9F9xtEguD95mXvh
Esu82yaoZY/q4/zvsF4bf7B2kZKJxKsrSWEltYO7xzOe3yt3n6QOSPo89bPGR59WK+xIBZDnOt0X
Gez3AM0b1F54nLPRortQJeZ0nBMJJ/nyJ2WzQTuCQd3bSBuw506Y1usnHebKgH3JILstpqQ5WdhD
vGenZFU5sa+7sL8tBcn73BHCYg7vAhDHA7z2q2B8NdTOhul1pfDQ2NbC+J4/3LH1u4F/2Sg8NRVd
+G5ooUPjD7+Rd8E22TSbAkY3BkU8hGV4/EqvRYLIlA8mWl4SgNAlkmYT/6CUggp92rm3hG2KkN91
x2e1u7pjforHFaVJIxHzipf4edJm/Ra//vjuMnfG63W827R/hmRyzl4kG3TPWC8Fe6hqQH3CzxqD
H7EiZ73JEwp5fXaiOdDOgZF16zCnB8jBVeeis0CAiWiDoWbJb8UlVTGs4zWw9UArJRi81Ycbwbbk
NPv5KZb+JyrAQjEuBHWbz2kaXkN5LjYAvdRI8d5FtyQJp8NxocaY3zv2aD72f9p/Twx/oPdsbN9Y
CCUThSaLmDDS+9/Qd2PuYtSYKFP2qM0KT0u+AiRKSpMPBufq7vjqR6cgcjSHUdzt90UADCctfLRx
FYBD1c71GVot74R1zcvnjQ0wmlteYVb0ArgrSAM/P0MoR9tgvIvoQX0o+ydP1JaVpdLlz4dhWbCx
QRz4Q6Ht8eBjMPKsS57qpjPaYmmEm6XXeQD9a9HjD8I0t+CcDnBJ8FWPqkiYNs9lRiCQHZLFwEPw
+92aFY7c/+088C6zOht9YtmxplHYEIOwZQ355X3Y6CBQTKlhmLPeMNLi+QMdhvlV1oC+uFFpEUrj
4XODjRyuMtWK9mLB5Fc8BAyvoytc9Y/GiluO37hjWGV6+lqyFsdH8bmwXp78LSc+grOanPM6YAq9
qr4uWd5MyBze+QUmBPuPJGUOUQb011GvSx1Rn4gIiIsdjqCsV2xmWju8SWsmRy8mumhRFxoAAZQT
pvQMlZnl29Wc0sZ2k1tvwwFPrV9sSeNjsE+VvpCsDRr0UkY628bZ6GVgOjIwr4TkRwwBa2KgrzF9
1ebwvE0pO4gz6oyvXb/1U1H4NnHbdOGEdLynGYLSbTse0poiQmF0Uch6xb4AcipJkDgN/tjj7rj9
xwFgh/u2FkEZXTFGkfuwujF15LsQ3X7FNYJweJ5sg9vVwEX5xbvAvuNEzBKeC0bL2cq5et10dpT8
BKSgOaUdqZ2kPinMQiniTr7JQM4kG40/XMqaiifLCFtRXNsMc3qjZsZd9/NzK/wOiBxsqfjG3Mt5
MjGX9DZoR1uW430uEEbqMlV8NUxFGfOxig0MXNUVUtgJy54mzHAN61L8a28lj5Jhlz3ent3m4jBZ
6iXYxxc/YI0lDpBOmwLtT+86AwNyZEk3Qo654Fv88qfUHTVFEjjZP/WnCZmQTOUeE6esBVO+Zwct
lxUfLniN29Gb+o/B8NMFSisdrsuvgDIl1gvjY/eDm2npQMc+LyCTU0zkSgPGlsdWS4HbEYHyP29A
XmmK05e5p3K4D8MWoJWq5JVAA8mpnN7O8VxCDsZfr3PxObQtz5wUb2fPIiokctyOGpB+9RTb04TE
BOIfNK6n+4Gi4R/5RJtbohussaB4RWcgy0YtU5hs38LjXCnl8ae0u1RnroFkdCeHHi8dp5EbdHwW
ecTC+wMs7jli6LYEyqOn5CkzLXUue/SJnYF5IHW7do51FV2944XKDaZGG0FJXD4ZOlNKsIKybIBv
GT4UGD3pTyVGrV1qVgKhuk3/vKnipFdv+boeHwB/XpeecVhGv5efBeZqMA1ZnfnmC1ZBb4CXr34L
vjfqfr4tcFYDErbX17kPU7RURFP82H9D43dc1arNCf8M/IBqFp7Fv8mV7uDJZS2B7ojpROgG/wYq
mxxjmAy2oeFxz3VazMt4tXKZFxDTlrXKvTPajlJzwOlz5vkT+ObnX/QvR0q4UT6j5KNgGj6GUEem
/3S/G4Z3FNb3dqAvpbisXEm0vy9X5qalD6qfDJqMYu2tRzZAwpybXO5JCvGTgjp/HtGIF65Zeymb
YQn7G/065rR6j9KG9RI84RHR3ob8lWBuRIVH7Vr8c3eke2/rAW9oMnhOUGJXyAXEFGlxBO6eEmA4
my7Lk0iewBkE9KwpU+AKvUUX2nXeMlPPxAsT+5/DNGEjP/1R/4YvLlZDnQFceJoNVBfhknO/pHrg
PFXLt88FjCkquAtpZ9WOBkx9Uc6qzivokBkTtVoKP1WEAA3FVlJO+C/+UPqnmLH4Etm7qGPR/SKd
2EsT8QPjBb52EO97IzbMjr4I1Dbp8wv46LBmaO+qAZP8Cn4pY9ybmEFLD3TGYOjBY2ovpFuSnMBE
UoVoZcTrGnE92anq/pJ8A3oYNpLIpCmzTGrAFIq42aZvwqMFc6YhsQHu22Z10JG7xdmXTCsKHxIy
2wKKvHloqotUqBPcc/6f9RhBdm76L8+mFSJNikqf0jX5QAnhGo2dGTO1l0pJFjjTSng3WGwX7Ff7
XbgLW+hn2JKORrr3e5mgk7I4XOhHTWSOomGf5JS7T++aO9fc/7uAHL/c9hTIKyMH9g5OC47D8cTq
RFL8GfX1I7YaT6E9TnE8aTv1K+Ko1Rlaw8vgBOs8JSUKdZTDBcrJfiPfZHS03jgihZ3MLR4OZ/pn
s12Rr/BLtsYoJwrbpU2DJTfAQy8yHy7WMzh+GDaDWwDYMswbnFIaH88EFEBX1bRoNWgeFYN7NRDW
XruJIM2MuIb2H2AhpgCkugZA1Vry4yKR2XOd+mfmvwAPMVj96a/atwZPYmT6vxzsvT9GVAwre2tE
LmoAkHAsJSDAYwnVYz2BrIvxkAufC+DDcC6VIyYWPEjHEBcKlJ/ScL4dfTO5BFrLs/lUtD7q2KFs
M+e3NOrh0ZLE0O3cYkdsTuN8NxnUuPQv2b7hV/bPMUHhxDWwdjmi4aiApEu3ZP72z2n/iXQeH8QQ
/g/+bDAzmNf+LMgf+lnXvI5fTivZvSWd7JF8IPFlYwd092/WSRjSgdkBCjpFCihvVSmU/HeWXnyF
Ztw7q8fgLaAf7TrAW0Is1x1GDVqBXnAjj4DO/kxJZfJCESzJHUIZ8hIVh2wqkvAEDUVzFe8zmMoU
fRSoiOtZdJirewCn3G74GqN6IYKA3ldsqPjCCHcnvX2nC2qqqT8dBHu1Ho0SDAj/Bw5Go//FfsRC
k3wYtNamNPFIcHl2J2o2QKjkeO04NFW9ltKFfNGec7/R3EkgHEwjnM3o4NC0aKA82hzrhAgzexyH
fYL41t7khSvB6jy6Ras160jCPno/GXqV4HoWaQ2Cs5BLgNJkFfLvJa8BEIxdLp4GbXQdGFFK84Wl
L7MSvHx3N2CpKRZBWlCifqmPFwYOuAgFH9P5+2JhxK/t42FMIsZkiVx0WcBfr/2nh4yzhcxbHHt4
og/V5nw/kCKBaeSSKIZ6ja0TClNEsogFKQnwMYcTgrnzU01BrlKd0+fDIQqgxMCsTagEMLdkxq9g
XkBoYyu1or+u7RKIdNBHRBWKohL9FD/DKn26QqmJuxEQ69v/8LMq/rjixMUu0AquQHLAWWE6Eegd
2BhGa8AI8XrHocL6EwB/3mXlNAXn4zQ2NrE4J+73uLey0Fgg6LAmM4sBPREi7QBMEqlyCCTAMFn0
uhzrGAhOSyJGRE9P44g3C5EaMfbzq2fXjfAdGRv9nx+r9hp1Njg2u2MeDPUz6JsWkEdv8vkxapQS
hjQvodejofXJXPZkTDPejTc0DtyC/HiwAonbHTF8BgkDlgaAvLOrxfRlb5gIturx9sDHEEdAxm04
qQhvFtdpbg8TGRie7MOLn1i7hWRBkxODNhFKIFYD3fiNCu97tJCLM0OxMKK/lA5G2NhLPGFEVVhq
Ath33Is66+ovINWV2iPoy/EHTH64A7V6KwzixSgIrS3QW7JQK300e69mzj0OAEs9A+AVAFFsW6Z8
Vzp0xvncSDj+kQoQH4+JAnLIRpTtHWfFqT4QCdtafF1Aj4S33m7TES9pqXv9TVZ643qAD2GHRhuw
W2wzhIW7ZTjPD5a2k3xBdjDt443zkTYHvWOLahFhf7UCifDaQqG9jL9QlZOwAnklBo/ika2zalcg
ydSPAFc3Qm0AecpBtmTBcHrS0XB1HY6Sy/CeqYfl/j6BmJP7kCp3L8gzTp85vD0FDov5znL/T1Q+
bEbDf3qpeLlXL8DqmKdEDQxWNm1P9m3n8Scwz8tST+xVQKK/yRSnd7qxI3fTfoiHZKBXHAisA4N2
/5+ZK98vFAP/pbVwAcZP/tIY/fgdtZm/1IWoj7EVNCxAJOmCrmNnQC5GPoAnDQOStRteD1NAnB8b
VRdl1ROmg5KyhMUfckXz09lC+NYPY6gNPOyv/1OP2dyI8ToBC/Vfyi1ARclxyt++bH/QlCP/l9v9
ZDn0fZy7AUgrvcJljRUgNmDqMwUdEptEdcfbbN1uGIS1c/98C7nJSjeoj9gB5fxOyfkOxcrBPI5O
Fbs1+jAaOM0DNvBt8CzwkSUeCuwNMkob5klOl89h2VJ/sw4cDJOEnwBD4odoaf+i6Aoh5vKPOBNh
LYJ3AIHBc5lxfLijLg/+x831gsk5gZAMODI7Yz6hAhCp9aLcLwBhYwzg8NSbYhtANUuNtGPKc/Va
N9UXOXX0dLb9baD9mSy/KTViNUAoLAwE7i4EBHg2uPEP+jRu99NSWrsdSZjs/4y1/dxxlPHDqQLF
EYXsHcA7G7tnby0S6I6OQQNuVk1E/QZEir0r3pccChnl4gQgSVY/MrqHO4fpE6X9bDyuRXDYo5vW
LlhG/ezxSZJrZMwX5uOLgyUb4Sh+pqLVnYqAH6sL0Jibw5aBScjocwcswKFDHwanmaJ1Hy83fvMF
4+LPnFLJJA1FNych738fZ4zIoYr8K5vPgyGVIZsV6NkrePDPqQ+2hBETqdg/ZCGQWTHtElrB1WBC
FaOtRx7I3Y6EzwQGSGfgjbjty9geGeAYTvj5wG1+Co8m1fADjTOANOd7vsFy5UWNJM5d3oNLvcLV
YxkT5r1Dp7hBcBjj2Ha8D/dADJLHDXYJ1wXZObuD+HZRSFPr/3NPGG70wfjnrCHs7gSNwHhQEnDe
cmH3Dl/quZnvJH952ZpRik8xWIKOozH54ODhq7bUxv8OBAx0u07V8ZdYQXDugnkLYbclh/1e7IKM
HT+ZehwAkxEKuwQ0AEibB44oW/yuPGsQABvTJK3bCkA0CZetIKWAZEiBGAXrF5oVsJ4Xr8hZ9G22
C1kqrODjUdvHJDocgRf/sTc4qgK04qMuJhv9hGNGjkqIsrYzLAP4u2eocjoz+V1HjFq4/XjH2DZI
Lyp2avae0FC5twmnXTSGQ1QytAeppEyQEf4j+nvqpzgrWP6u1FyMbOQkZ6DhmcGq9BmLEWxPr4aR
H+8acYfM7Lg/wPtLmjSG4gk2u5R9nB+kdvATGfINOeP2GHKIr1OP6i1pVlTii3vq4NzST/9IKMFH
gcaEd0qoLtcu9j+Q4vSYhLIhkUvol6kO3iwqGqVsA4YsAzT6vDikDl5L7g/OfyWcC+l933MwR4M5
BgGtwNgfBrB1T5wU8KRZL0TjTF2N2jpefv9EFg2UMKJz4+2CE/LeGzRzm6Uhdh0b/xYKxZEtt9Qp
K+mk+MpIL46yCpBik4dJeT+PoTpLmEeIYXN43GM/KMNGxlACyPvNaHzrzwtnw4ZMZTzJY61WooT/
gh+Ab0T774RlzCA6wIXfGF52vDWFHHvEw9rvmdcAqPTffgtQj1mhzUSNgR+OuU9FUgG9zkXYLcek
R70Jsg45B8PtfzgjMVsQ0fd8PdOZnvsh89ufGO+5Vx93mwWDMw7KJKGKOcPjA+RgeG2+4uodDLi6
B328E/BnBlQsSAznjCGj8d81MEz0g2ACR2lY8VLE38/eA3M6Fj2DoqrCVYOJ5pGUnxjQZQULiT39
cODZtIQhxSekgqz48qw/vmsVt3aPQ/EiMPgtjpCJzorc0LbRSGK1i0/8PwCB7F+c1UX9wj+tDage
DxHYwBFqZVBMYNm7+/OB3K2UdhdcynIWjLzbivk1U1wqvLtavjIV0mPLuuAPLtEg3es+IWOlwhJm
ak6kbUkgJ5G886ZNogOH8xzeh8y2O2zeY7qTnVshW+ZNfJ++2HUyj5FfUOoeA22ZSuYaA0gM77v8
0nYiOwnrBHxXow9VvfQZuOS1+3yyX4n2w6/Ew8CvReP1QSPxIoEvqx0ckH+z2ejOSf9W6+yl1hT0
76kYooFIOWKTWbAFebeoAHEfc1faYkDIHpQ7BjLMY6hGEqHN4FMlwTGAW6Qd5g4Tnm2bipL3fsVQ
1CbosMcAzAui7eCiAggp5J308Uam6JT5HMO8EHc5qpNXKKO5+P03pYHyBKtheudTJWECIc/2qyH1
JznwswFhHMy63mUIg8VbjxJACpgqrz0XL1EpWIy0BqP20cP2ksnyCkYI3cHqvAv+IAcS0givTCU0
JLPpMfwwE2TkT40kuxxfoH/qfubQfOKnguE7s9ZwU+akhMzFi+A3pWwFlZaSKPd/TkStLenT7Qhu
EN6DjPTV6PYnpcwRd0OiveoAziWUI49beUQoY47dHQD5fySdWZOq2BKFfxERiCDyyiw441S+GHos
AXEAUUR/fX9ZHafv7e7qKoth79yZK9daqc5jogxhnPEZyy4FsF3+Fj74Jp9MRSeYDoc4vi3SA/QS
FwMhrH8Y6ALzLwKhImQmf57OAQMUgUmoDHjeYx7xbzEyMSbVfQ9vlR+GpUsGxXR5afef+gALcoLT
nH2QX+FH+8/b3182tjaE7P3FYwqXfAM9hPBoLPCBiMY45fILx8RlAXzW9CJOHMZimeXY58Mvyc9A
+jntetGNfels4gsFvLnkbZ5M4CBbuFUzTM/WicNCSDGv/RlLG/ZkgdCTROLmMIARPA73Q6C7Bs6Z
RyI05rediPPcmUvusroMhBOCKcu3Bpda0jLMCKmwRlhAUtnh5zAW0581rVgs6uxOYDuFH4sLKCcF
xk8QrKbTznwqbDGWeZzoId4Y7J1AekfRexIF0+78F8b3QF6VoCm0Mzhb4qcAmligzI7gUvw0tR4G
UR9K2WBI35xeP18mi6PbC9Y0FcshuGmDufjY3rDB43DAesaXIElTGY4kuNsaQyRmCbItebCJw4Eh
hwauLLAd43wdowCeLAZw9pFRwRU7+CMycviRU1MhmblTP/S8FTJBGokjl1hBDt0uz1EZsBc4R8gB
bBeRMfJ5cnvoG+gP6C/SNKPPF+7I4y5yds/AjTAgpVP/Cuvwm6xkR/KwZFYFhMUPYZWHkJKyuRws
b4d2WS+6LO4x5CvGRM35RhiLvEr2j9vzyGXcwmfqED389ISxLcPVmNaGEefxcbaPws2kX+1AuvJ+
9jIPzBG/pWNxp2yjb4ut3R9AIwQ4eYt4J3POS1uYGwVYcukKEHCUAUgLLMjVGykRHa9gBgwyo5B9
22QNYDyg7uYoVXwWIgo3Mf5RMJwm8ymh20KpwSLswRZD/fL09RHNug1acjgTgQgNcxcpozCpdIBY
DKA4l3B7FV+emPgtpAkUGFweZin7bpIN/mhUnMMbPGqoEiJGPWLeNysOUJXwZoQaxh84prNIhqxS
jsB8E38nbpVcYSaRB+Uf9Te/n7mn0v3dxOnpHV1GIotV16wLnaPeX7T2pEN3WJuJxwZoCkSn0Z/U
lEMkY8Q2DRBSsJpaS5mQmcvURAIqjWvMg5wlUz8h07RMEsRF7sA2FbRnqWMrjZDw71rEGQ0rHEHM
SKhFq/M/S0ehoQVOuCwEzFDhpi2PcCF4YCFFQuQQ28R1CNIYPQbuat9dyQYjvpMkcmtYOMc6rCg2
GT19+V74EHjMAmsGn+klJjYTXkS7JOxKeh4cmgY9Lw7UtHbiVScRu99tF83owkcm4qxW5iCRgW3L
N7aUiY5rGtU+VfxGmq7gb32TDwNekoTr7elYcclkhyurmHXpfmY4V2gY4lBDSU3nQUmXWIhV7wQI
hIQJb2f6eWSpKu162v3Ai3ECZsIVzRI8d5YtdGxEsbj6Y67Dq0exMtG9kWUD6/S2m1vGXOAPtINy
lDBjDdIguXGX97sjzUHgxwg6VH2caEB3HY9WL1UV2WuETY79E7SRJEcqZl78BjoOMefwrGA7UNwj
rlqs2BC0o0VCI2oZoSoLR+t4lFmksf4lVNKGhJ/UyWGVJTjnCkyC4rtNbW0hPt8Mmybsrjgz0ylm
NWLJSLrgrOhnzTo/zc8MMvh3hWthQtA+raC5oLDDc1Ob97zR5rzY0LpgmBbHmIIJKQI+COOnFWJd
YAm4PvQHnAkpCq9kVf01To8zU5497kPvwVLzb4REydIYhRDgRAnb5/sPSSB9EDBb9G5+gjW6vdaS
wMMK25lxirxC4wgqweHPK+NlEkSZ3VfCwngMNAd+JSNauEB+pZg+rV4M3ru64488Rj+U/gTJOxEd
tyuSCJJicg9QZOfr1QMETIG0mYb0i1iaRE8LttssP0AvGvE8OCU+AyDNtbgZcj4mWPfiIUNGrQl2
tIqdhMr7RKAfj2GaUGXzOGxxm6mhdbEhMLLu48PW9cYAsmcbi9IuDmEUNWEIu5zN67RTKluhet0M
B6dce6QT1AHzoGMQ/qyQvZOICpdkhlrtQQxSsHlKozM87n9o8EDmfiIohg6DB2jmEUpkWAI4LX69
CfAuB40DM9o+rwOxlOT4BMZwJawT0UC5yxm5AXMvSPswd7bfB3x7FdZy494GW0ag2+ahY8sRzzFy
RX7UCSc+BdWROMyLvSI4FXTYHN5Po011C6T1UwATbSyS03xNiwl4iNRmBlgww6oHlJ2ecA6T6SY1
9aYHARTyA/ARpT1kdRzr/hUUId4/unlkLgytiK5DIyi/AzI4DBm/HtnsHfvQMmqlnk/KEYTbG5u5
hKEj7FPQ8NCchNCkvk7kuCEr+OxI8I4YzeRFRDoSajvMRkxi9xj0B+viRR8Tgv0MdPgDWEvtZR/J
I6pNjvU5qN4PFegrGZfzJxzrv6GHii8L4MYRsPuNgamfS0ZACWwNiZJxqLLK6Lo9SKolnzrp8/sN
js3KnKRY9KH3omwAZaFIOqfsSRhmO5exwC+pgTgyAPsIwciOMGfj1D5yTkORPZURr2527HD+MzDr
yQct4pqZMIIv8Mjp8kui5+LgSVo7giT+8/HPoLMebGkKHoqoO0SRhLjNCE2dFMakL2FTi0WkEPwH
b895wKmskhAzSgi4DvICYkbr4zKUoLUxlf+9hbiavsnlu5xpVdfZJZX0iHRgzgCci1hvuOrsW/i1
dAXfZEjOmKlbwNq+vhnDlRWOqXu0hrGSIPQNIyGygVURa7NBOr4NrEn29THwAabdmG6dQH3GVPzq
cmkCKzz5nxr31posXtolMN2ONHQyRFlixDKCggVJDcV9f64GtyEt6VxM7aDLsrrrSC1pdx9pSBhu
eqIyk5CjcQJloLbdQOnJhOVYANPI8Z5ytl1d+AsjIsPs7lUelLpQ8D3Kha7x521JnId3yrKd/psX
QQ8bj8JBnYo0gZAABY+nCxIY4NRFU0/bcvvIx6kErUEdHoHCYtwzxxW0NAeobXbscxG+9VrQrHAe
eyII/VnOV4oXkHHg42CX0cw6WmBEtHMN2oSuvsk1+PVYU7COGm4ylVwgjJaYqQ/R2/+eGbZkT5VV
KlsIKb/zCEBeZu8YFGdFz7rb+v1lX3qOHEQwfkLRDDM1uT1VLhMtS2ZSEIyhUY6eMrdNcKh08qRH
JthJS43NZsLIgtSrj6LAjMYY04crDMomq1l4inAF1fxUB970QPrz0dQbs+6R1j8zGasAAE8wIPGw
LMz2Y5cMFOLc8BTuSVs0aQRbA41jkMoE1rC9Vlbk1hRGkUtsPL3tjJ0Je1rlJdjDD4aAY7QNwq/d
J1JUXg8cYEQnkAgXjJJshzxofEaPPVF9GnUI63lk67PmP2k2ESBtfO9+b1WgOAHmnDJmgUfGcAtl
ystK19C+HYdzmljKZwEL1FEnGblQy1y4EORkc1pCZKqlc+x08a9vEWT6yxMB5Ujjn6AAWdpr8I0U
InoA/bOmyT7gRdHAkNqyouAG4BOcUo66EzIQZqjiu+s6VF1ADCfGrtMr2Fz3YJ6rED/qC8Mn5Edl
GgqZvR1c4m/ApkG6M6Edfdo/bDG8C2MuoEZfhD8eZ66OU6egsyd3D7pgY2PKZJCAHHltzQwKqGVo
QGwpgzuoyi3A8JhgPRr533gygQAHRLbBmnaEbVysj03a40Si1ehFij2rFuPheY9p4IlFMw60gW2T
h3F2XkaniBEQHjIYdEg73h31Fk8CgkvCIUvBxnknnk0ueyqa9cbtFEbDqA/ipo5Trpy4BhIFzPZe
098f9x2pAIuDMgTrZ8NBUQaaFxvEXzwSIYlSAYgNIkOWZxyeibgaPjybF8oDc84KSUGfxqqYK9HI
Duk0EPykLjwPKfromJ2D1V/KOFrJkwLEFNRaDVY0QbASR6KdeiitkoG/nfAy+BkkXOszfSr8NSnN
iSNiRHc6Wj+JlC8go3vATHJfPEBsax8wSGAsHIfTkrWrJg9PYFDeM8DE6zDDNIeED6tfyW3o+xsJ
/dHBZoLmGcsRqsLvdDYzMGN6y6AFubS8HeIyLLk6VHevE5jQ4AWswLIk2M1i4AoSLPrliEzp1WHD
gaxB9m+FFUDMTb15FnBOwF09OsHs58wOxFOZ81LSrB20V/jhEBOcYc5PC3aRXJbdKU5J/VpmMqBh
JFABbbh/QGr5T6BXwDDik3TmcaCVdkTSsB1oyUfPMUUkUplesLIY7vGW3J0ikfEIlpwlAFRh0pdb
O97XHBAtBOA5kdEL9cOJ3gYGAz/42+EtSHrsKKWt7tA8AZxhkdjgpQoKIxVYQe8rZ2zJ9ASM8rHF
bJQnRHi0WTYBvqSoIoSHL2ml6BQe7vv0hKlL00uu833gVcKaCh1iDJYL67zrrIm3NPr5+jQBKZaw
4anJGsWNh0WXHd5Dw44r2HU8UjzjHU7LAqNbwPXT7EpWpG6FVgZRwrmOMQrj+2oPSY4p3FFYy7PZ
7RdD1SQEtOGNgSF4RkQPVXJ4JZCZOqxTgR1pJp7I4YfB8Fdxnod57gzxsxtGTsgkdbpJgipn0Yxb
30GQdDeXBRVvvGLBgAaZMB923OU/gGCMFDkJOOVmhU8p0rMfpGmEP0zrXdfEfdIhzGBNL8ABTD1k
OuKrAxzedf3cw8bK9e3JXyJ1lMErqxWGNyieKJZoWtAi6OAjwaOtQbaVofABRXGix1KBesScIecs
MAKdkKfPEGwWTzaK/78gSCkhM33ClQHbRahTTHeZETDG0MH+BiLEgGaAFBTr3g81Q0K9NVDika95
W5fqgPaKPj5K4v+ipUlslemI2PJK2cgjbwR3mdEuoNHU9z7zJ0uWP4uzQ37lyrv1+hN9Ym67fzsh
nlU4WCvJX+XTX676O9jPMEPss+lZw5VgPA6rJj+QxQ1wOQWvbwPMmuUkWh95kNLd39yvLK9NH9EC
Fa7hQjS6x2R0YPsKKxMn15/ekqRSSu4EJq5Le+M1IZVClUo/L6YT7Q2N7Q/IwvcHqMzxUH9W7tpx
cOuT2Q2JEFTEYPYWrj3XObI5ebWXEV/3dA4TCEAfcid2b9j1PjIr4B9sFaBjfShtJLYM1AiVJHTV
+UmfdszGBJQE5OVtEsYRRcF+eblybITv2qEw1pNHCuRFkk1sZnmNX4ckfC4lZRllS0zaZGIXKG0/
Xu5/LnuQW05b4TdxmewdyDYu0X96ElihA6HD9zjKZTATaZEPOMDxxu6s1jI93sX2GkQuoV3lMUzI
ljTQYpQZF/diKAOaUIGyYSTOaW6sKZ2lEmZJo2C3cVMikd39ZO5vd27CR6QYAx8g4KJUtHtLYXkd
TzCZOVgBEZ+M4iGXBwcTSIJyi3ag85nz6aSfUAD35mmJQsOYVnFv/orhBiQc/12Z7ws8SZEqZfHL
kwblaAVUx4PcbV5uJxruZbL8fcFRJL4tx6v0aU8iPJMjinKRSdDCxnodGGQng0lqvEssV6aHjMpB
/oVxns43MkuGzFWhAOR7T1wIAyvIldyT9De45IbHxnQw3pN32+v/htCgnJiE2J1F4iKL6+6R0eec
q/4JiQOoFdF3bN/B1llB/Dl2BvlaTsd0/GHaLQthj71G7uzBHUdATRsNbxbgdI5sKAOCU57FG/nY
IewhYZocOUVpRv1ycHZ+7ocsYAdgpcNacK4+2IPcKnX3X6Am8hBdBPCiDt5sCTFSTfBcyOypGCHP
UDUzQVpOEgIsEJ404ZgmRALN+5bVyqbavlZsq/5oVezhS9sxGDJVfdgSVgAIRuchMcZa0Jedo//m
ZgmVYYkPPfJDNuZnbnDudAgAxyoEAZTDkvV5/b97wInCAJWA/vNR0EL2T/RXSSFTlGwD6V7YYxXR
45VffRTsgmyLQH8ecCWCJHd/OMZIA52dSQA1ntwcy+JPL3lETYItNQxlGVpJaeAcOdH+XmHfowPk
HM2F6bLwczeGJI3KMQe9zoKQCruFxyxUVeoW0eA19DlE2tVYw++yd/ZlIlV4FKwaUndtkwrPaLOY
M0S514BbM2kMe3eDe6gHHuQV5yx22jx7mlDdsWpEnWmGqv34gSV5d9PPv0+zYlsxE0na6IxIhGkc
0Hi9oG8BXBahFtEMiIh/FfqxlJ70DjLpb6qkbF0PZCx0u4sVt0Pe+kekVKEve18cD9gZKyabOcR9
Vo20Gx4BbkK0pWgctb9LdQGjiLkzQ52Juvw++9+8tdt4EPSGzERaiug3p67+pRFO9BcTUkyXmXEq
LxKbQi9kIrZMS2tWJN14NcElcYJ+40w9ex8BhZAyMGGoNT2edja8bSArwOttPED3DQkwkhW2mGR7
KIDIaDOCHmMVef8U51zO73l0X5OrTNC8fE74Vr49Hgv4VMVUZQOA5vl0Z3QVMTiDygFMCp2Y1qQy
4FQGw0SEWHmf6IKg6IwPqTh5MVBzIg0f1ESiy/AfAc8bKIgDYiuD7UDKd97qxU9im4VI6O29PDaN
JC/1GiQAALzkR1SG7yoU1Br9IGIeUoaDjJb9HMhtWMuz+4MCHrsz0KHNBUaNjDN6OITGTwgyWzFv
01cGXZqiXjYiq4WlWKMpBnDlMTCeFezpJn1SiE09vpXFX4dPqN+i/kQNAxUZTsCZuMG6QpCiDJgj
MOPVl63T/N7xvsG4hNnFl21zd2C44DDoZ0s5z57+efD1e4HfuPBmbIuhM47mffjz9WWW5iNQYTEK
94Sr4cbx2RrBLOZnHpptmWFL4nF1+8/D9es1KJJou5txF9Mnv6rwag4ei+stgdRqF1j4Jl/3jAXw
zWtdzNuwgOeywNO5fzhc9gXhQAs5/vEI6tHFfbd2x/4uKvr4r1U/QA3UbnBF/hrzTHM1XL9QNoFl
mWE5xHKZkeXOs/aunZkx0Q1YbZ8I5gyPHf9nvAL91sFZRoNIqnEmFgNtF5nfwYfpts/59zyopH3q
3TwZ/ynCBkPBH+Kp+YxfNtwGrr3TC0vSA9v8ypA4A3KjoAJKoFyitET7QNjsOjmjKXPvRp9Y60w5
pAzFu5kxLWImGKEF7jvr9+ZmG29IzfjzhnCHEWzClBYZuIlmbFJsIFc8HYj3Syr4NGEsOQCXATMR
ExFVOnYW9HXeb39O8xx/PPz3WzrCNFZKp05klHMHzirp3tVn/G7A2pLVwobVuB1582JYmXnvPnHj
4n23N7I0bg4FkkPpJ7PnES+AN8C744P5/9xFUdSrERAxUSeumEzEzujw2wrWPV/P6fH/6XUKSpd/
u7UuHX/IAd+5pgTlQVGJyo3/MtzPZfVspjoNzduhfm67mmdAAEexnCUG13aoP0GjznswI/DQsfwn
lBM8qNZ5Eaif4K4DlSBTzqrAxKJzov+ekzfMn0eAi4bWhgV6ywNlW/oOO1VwnmCI1IOKN7u/3DOE
Y+B5ps6YUTfHOOSuui1GNo8AG8ePxqQwt8HscJKCARvLZgRZoBfSzi8/wWOJ6wmW7XitRBAkGGIx
Oiu/JGC0XXH+X+t4A8Xv/qyYACB2oK0zpb1Y8ROWnpglE9kZChlWz7hFWNJMjLenNr5227wav9K8
EkNjc/S2/LQhMTbzUW/HvNkifptRqi+rs/8cpXRKqkj/uvcvStivaxT/PqZpmw1pP8Zg+Q4ckTWk
tDPtO2yLQMMWgDqlHXxKl0t4G4MnUeaBa46X3rGUi8vSb0q/1kP1M8Rp9Kv5OYlmP3qrrtEOWDJk
xxOCBr3oHe5p4c2csrJAk0hmsClGJtAXXJW38sQGJeSsJHVTZKAVBI8zbdgoISdtX65+6GD+93Lz
ZqxweKk1WquAHGqmdBNedkHrvBYwlrmLeai+4l5cbh9sfQKA5l22YtECCCaSIbAPcn037OIRE3UJ
GQhvJtBRHryhVtiRJ66JQ6KIsZB5l+6flWqPScEw3pfVD6PHuhzXLGypiHiGQkJ5cRf3wf09bX6L
ZnzKuVHnOtErD3Npa1F2Sr5ZX9/7xD5eoJEOlCxqmH/O4xYLTQ1rEZR+Kl0XgrJDTH8/4xSEu6Tf
+FIcQ4vl3mBvsQ/4T3Uz/b5H17d/rpdKOcxwp/aKpLb8z2v85xRrFfH3Mr33o+wbyF0oDowafpZV
+FjyDkpc5NxCwXkJtlOD31oWRWU1vOXhrfWs0mca96HUfFZuyzJD/5YOgCjYQAf2dTrAWfaPip7B
LnVYIAyZNyAg8kqxqh/qmpdcWk/r8zJ65x9gX/hw5OpkBTlyZ4ajIr+IMXNRVm06QH1x9pTLtLSG
1XeohvxOum59dGaSjdx6cETJh2hDIJIed9uFlPC7u2TzxYSffbPrXxN9rYYKZl/eu+u9n6BY3cJ9
9YILNjPdzqYw0GgNWEb45JUhK5ho9JXBhImJE8NjecmiwoyMYnrpYr8nfqz5+adv+d8stHBFVN2u
xhJf5s+kOP903ujM7FdvlOvLe2f+aCa65e9anDoWmkrzWL/G7aZ3C654+lneE2u7S3y7zYw6eV4W
NaVMFj0oyLuxonnWjnNzvCu8exHc8p8SaL0oVt/K07Jwt7r1AqtGtTl49d0y9143N3t4n7dX4moM
gtIed+qm9wkIbTtCffc9boxhp3Z72ijFgR17fDzEgdHNcVHOX18c0KKGXclIZJ0TXHXz278HzvG7
mWGFGbJR2lv5SCshp71uXtfHG71yDCuga1kdnwb+RU+v0oIevrFPT8dS5IqiGAPGjviiRZ8a4W4/
naX4iNaUUG/8GJHtRTREsMrSbMYYaFifc65/MYZx8PHvX39vOg0Td1Q9KJK71HKdo9ZSyHKCcTos
1T4cG3T+uY9eDoNj9m+iTDMPQlZKAu31RLZCml3n/pFkp3xsrRcabdc8IpQ6I9gVJ/IfzfTL7F/7
GljhFdOjj+qh1qF5alHlYOkPY36NwEftZPa/mxXf+3g8KkFrsspxbXBq6xdLxoZJijTwOJjwYXJ6
4tbUhrhCsuAgLtvQii09ZLaAEqd283UfKIBrx4LkhSAv6s7Fo/Qndz6g4afm4b+7jrUlMFcrEgSS
akTdiu7RZqJecmlfu9HXe1zdGmt9jLcU76syUyEhTGDF9t2bN69zjT7DVguynq/5eJdg3aFgakfP
hPkAiL5g41uDc+vm5cSILJKoc40fub0vm+ErlaF82WsIer6/zelqLZ5MonHKxuW0vb22D2tY92DR
p59VKfa6PXLVz33z7PptN5YD+ooBDqkH80SeA43odiYOYgszfjpVgdKpP/y+PQ7D8/Zc+nKYq64O
26N3HyScRDtOK84pS6hLT+af435s4GrkG3htMpX3HRLzlOz3Ue4/9frJOc9JLjT/ca7N1c5cjzuX
cdqZQ/FX5DAc9XezPJ3ip1Vdth9l/+z5BfXc5lIMjPTfl/iOI8Dbq3nYrV0TfP9X/hIaSkk0nqMO
IklhSl9VQkdB3JBgm0U1DvUTnNXKGciOe+euud67W4OEQsXrw4yBatPwkaBDxNBRMzNSp346b5S1
Sa45WFS9UHcwF2fECNrCqUQgA6gJWaKLQBC7JM+6UNFkYTUlgXh+7eqn3cpsrG5rP2bIjL+/Bi9l
Bu9rRGJ1bgf9Nadbh/hFb7dj1xPe1nPEHf6JIPi9vbgZqcRU+Tv1gxyxAIBzg8+8upp752n9Dc1q
lxcgL43T070guwU4Io1kYpYPDkqXGkS98sn3kEEFaNF9ruKPZ0Z+hivUiHjLX9wMIjH9kEUkcucZ
JxhFDb17kCi6houOs9uQNPJhHayBkbHyi6+u4byTFycomaRPPse8kV78JR9kqgjeXBUlB7zpq6zC
asKjhX1/R09IfcHRyi/U1reAcirMICGIC47m9jFl+SIpfUKO7YUdljhnPm+GT5AW3F3jFOB8h03B
xPdS3hkTyLY6UwV4YyRSvbUkqZmXReQI1wkJwi3I8G3jNEMsHvSZq/OFQbtEOSPd0u6pwU2WTWmy
+fpMIhvm8MudTATTXYjR8oz5Ha+Em0Knx+KBy4wEoR0Z4HqxKYtB5egzgQ9rTw/0QCgUBuk2role
NUiPfQIm5hanvmzzDA4ETex29KemuvuyivyWBPsi0mJ9XeCRz7ra1Y52YD7p4XN4r3dzan4Epz/3
YQ8EdDe54BMi9Jf7lBQfxwd5Nq8JZ8WdlTzqLLkotS9fpJLgSsmWGKFAUiMJK6MZIKUyHc+hlmhz
LI3FOiX/p2AT8rLbLYkQNLo+licxbAe6c31ZIQHL7OrfgLfa7TOQwDI7/232LcQGJAOcqTpL7hmU
gEfVJAWdZ/TW4uMWU9V9YkMy6PsGr5dr0niJZ8qOB34wXF3ukpyRI18pc3Efcs0AQRl2iZ5+Zd7e
jmar2/EuoVRFLNYUdBLwgICIklhzDFn8Z8DbUY8tq/p/tERLt3t94cwRGLjqyaN1zBeFNxVOcGcE
rhbRYsVw8jY2Z+m0pK/XIpmrdCf/eS8+C8PpgPnpfj29/8AJwMPt5l2Rn37tErtYed4MdJB/+o5Q
W2wpwVwW6Xfb9Vi5nVE10UJ+M9GCbOevhgaF6c9N4C4WnWgvlaAaIgdc1A1ompPrjnFqQA41dxc/
ZqwyzeZN8vTpNHJHKEexZOrsezi25wSrnCbptMX523Lq4yWkKtNs/urQ7el6FcMGGU9Oweuwh9ox
AzKMvbW6MJDEfnJCDhR0KlytBbGoZJwer3RGsCOT/Kx3Y2Y15DZVQnqsdvaVkUurbuXwV3HEG57J
jCwRXCRkVbHOeEE+tgJfngYeARUX8H6GX+/FtXpNIN/O3hlydKhYxy34O1SRcd/nGWUpMmweI/tM
hRsjdzBkiaQOtF6uUxv2fS5RG3b2j7m1wrmq538GvSxQXZaS8xmwbL/2OVTRvPB98iicZsy3veXy
L+E7aUYGnEcurfiRR0f3LKzlcxs+lc2SAnSF7PS7hBp4JA92IF/jw78sTb6zK9ckX/0sSkRymUX0
zEI8/b42Uf0c90Nmj7wHF76k7Sjs1aE8eZ3K2QUAhsIrS0hjsoSjM1YWASMkJwtX10jBam2qDxv4
K1g+sQ2bMR/4mLPKM1nmVzz3htcf68YC/Hu2PKqez5vvrjr7xnL4+c/ORnDPvtWuzrsWtwx5kv+I
6Zz3VFEqYNLzt4xeA23SOyq/D9JrLJKZZwPa23frJrhf/fM9OPddg0nl9UxjP2azD27OFqmq01zC
6zNUMURcWERtxqqT8DEVAsUhkMfV0TMcnu0L9576rKlicFcm/Vfw6NnWd6s9XD5X5Wh6RRpNNCg8
A7WcfC+R5rcrhtcX1uA6Le32ve9d/A5YkAxXeRXD9BMbLLiXRgyHImYVxH2cUNPZ471vy+M1pcfV
7GseMTfTIbupcMClW9EUoV5vmtNPenVwzD1XFKqL4hW8mIjFBBIsMmA1vZyaETVBML5Uqwzul1Fx
2l29rkWv8A3J0r5BnRncGXNzQc7rfcrGUYsrF7LifrrFWjvDH0V+33u4GoXrP00da7qcEhaAN2bY
2C5sLx6Hu7Qh1QeFvafeQyWNrsUC0O94x2pFsVN9IN5F+hjdhDBQvvz8QjqqPTTuSepDPuBo2LnH
UndRg2joxe4fzvKFOte1QaGFbTsGuBTIuoPjfSd6dty8wE5NwYjq9Qnzy6kL+6hmiLgagAU98V+e
rFbYJz3/tZSs12kDu8RyLG3cMDA+D85nUtR7ccrrcX53d89fZjVxWT8ACMXXNX9mX0WEUPwzVwWf
8xYaAPuFKVx7Zqosq/WDS2FojkNgo0l+u/tHGLQYhzhV7Tzuw9Q3UnBp/MWudFABoXQ2LJJfeAO/
IpIE2r0P6UcAXSPVgM6SJ+SWxOn1Y4nzyBvJGXkMHPGQwlUgl5dLvYy26fTIIibVnkys3UdHOpQP
8jM0rWjJcY936aNgxFgFN921+iuLTvI9TrlEKAYzgHzQTyh3P7AhUWde1/RmLGiVOEnSN7KbegJE
mpYePCOaKcSRqejB1jeYKk63h1uNnWH3g/Sj5GKcF+4tOf9IE/b0dtqJChPCyIOUIH2PaTPg8aAK
Oel49zZaoEaiLmacKJh1hlez09Y/Is9MobPgeCH0u7bjxlmPnjUa5OrCC+pM+luaKQ/KtEHtnbtO
YbqotT9Tsxxhg3+6XQBlr+iv3f5nYqTe4+Kb8JbwHoY09XwMAKTSQFH8LtQeyjROBjuzlucMhDrv
2XWFBO7mll170o/uxGVnh1k7SvH9980UCqQX2A3btd0vUNR1wi+NKuyogWDbA9E1ugcmUHLp5t7Z
rWDdOQumy5EQFc5lwlZ+fQRzq0nXOQ+9XTns4Ooelkm9nIO25VuyPFD3GZNOcDB2MnOkPIKy66mj
ogxIGfY6dm9uikrvJabpXc4y39ApTncqE6mujDxrRHNowfP3GrDfy9QQ+yZG8jHKa9s/4eqgudtd
VISHCud42JKMI0fodejpONe6Z7xmuSvlACn/afmgxbbBrdiHu+qc/00sVK6NwNv7jO5Rznu2fc1p
xB1pVOIzhTISgx+mpf1j0tTfeJ3GYnwD88q4wgnjZnovyNIFybJ9BVqzUyyKsrAAgkC+51fLxSOp
Rq8lLvZ8Y+F1ejjrLt6p85pnzhUP/v2VWYF4E9qfES03No+T0cHZIV6DlUcp9mIsyUql2N1A3nuX
eGa775s3KjohY34yDxOexcQYVs5CoHI+Oyel9wc8CH/xQaverqkKkKatKxmU9eAMIUt1s3SEr3pd
e9jhC42suvgty4bm1OV2ZNTafYZbbYRwfo1GquMXDAEBYQZ3Zr2DetBueoVXAy7DtRfV6+P1HjHw
lA0PUe3xC0MiqZAbcHovL/P8mP5gD3tvSH9glzkJ+4z2h/sgEJDBUYj0Fed8iQEoe/h1eA2HM8Yj
DkeviLFRPpGD0JaS1p5YCV0TurfmFJHSL/jPI6BAWCKPYGhX6+X6r2Fgpe/3Pz6+/lLI4Dd+ug60
f59/a84AgzLb/rPwhVa670/Wlgnz1VyCov0743szxfOXLGd1i609K9p9IMXqkCK6Bm4Rw8fqZ507
/yyWOJ7J+TvC2Z72Rj7NadOUweM5Lc9QoZ47Ijda//lVdz/IxoAod/jgeiZvg3QLwOEKHxGtoVc1
XhF0q6AY8YCWnXUL/pB+Amve5zk71W/+che8R35mbjR+1ueLeUTN9f7F+/mQ4v/l8cX07V1I4ykF
sSRS5sy0aENl96eqvsC/CHYY4nvbLfBP7/RAk22CBMMexCpXNpGJGdrq5XUs4WYoqVemOF4zjvE8
PIOydBhAdPNAmbBz9op7MPoq0ZYBS6YtowgbP4cksrnv0XmajX3YBe9upKP26gTbplgyTm4AMqI6
T9ei5JCJN0IYRQGNGx0e1Ll989OHPdkW88rOHH+RziaDa8isqAtx4L7f3IZfX3S+2mo7IXpV7qGG
imV/VrvnEL2N7j242DfzhuD9rDZp38GEi1tgaAJZn4y5tMDIncvPthkSOz6eAQ/46myxtYU+yG6L
yOcHpLTull2uYqZSy49NTJqNH+hE+Zg+IrPqnJf33fR68W7G0E3mJDJ6QGYwaoHJcZnJ3W5a/2Mg
FDD+MTVDyEXCV1OdanUjXvVWWx6jxhBGQDW4QFhptRPGwf/NbSQ/xNHFTpk/+HZirEODpGXyNP7E
0NjQLnK4HMRcwF31tm8yBc9K4t0ewhx8GGKC9EWf/zbdf9dVD8HpC5VS88Ci825X+zujPm9HCPu4
dbauTKO4zxuqB78Hksq/swhEYZx+sC6vtgdGDG3y+baei5sAgiamaRJer7yaj/i/bRk+y58F8RFE
kZdPb82vI2Ecdyd/tAshbCTH2QqyPi8nEUPAVlg3jAamcQ1cDKsRUpcx7Q608UoJy3eyemMPSrMX
FXtqC2O0uwAoz/mkUGO3UFB5whp6YymzKf+Z9nnx8jax4YocGNbWit76C8fLr7uNIUVmyzd9Kogt
0Pw92v6o1h/yMlawKI6XjYmz7ZDGH0e3rc6eInRiLhFMESweae4P+K6TBl4PeSv3+QXoEhJ652cp
Q55zGB03B25xF1xEkHKoKCVmyNQcIDVKAOqHodAPPhp78anqHd6JwBN0Z126s1QiQW/5cPUSMpIa
jfzucCJWELp32PY7HG1sqc/oOzjg2FSQQDiyu3Bxp+f9IodcQedHiJLOLwvNyS1H456ZZWWI5cOH
49cr+PZH5r52iZG53TR4MOPCUywQUE4uPaMiGCi9Q7Z4Yjlw2yHtdSoMwgATuiPmQPX2XdAud2vk
tnoqh6uHq6rey2Lt26ppg+DSWenTMX84EQ3PiELVhVDbc5ksR8CynBzf8OH6M4Sf28ycBvXKFkrT
oTc+Mo/vw9jCnnO/uN+SA9xFxaB3ka6TfZp50EV6BPVjWqzvoRpwvo4sTM5lC5l2+89Vt42/NX2z
8jrFpMXraXt4TjuazeAoCF27WcvNXh2O7zfLcLnIkQIiQn0734NKbxdoikmEINGTr53d7MV1+/nt
hAr16X8kndmSokgUhp+ICBFZvGVfRMVdb4iyLEFxYXd5+vmyJzqmu2emylJIMs/5z78wcJWtIV/y
N27Anb3iT2KcjvXaw131y8f+OzQbEBOO9NxKwzJQ3cbDEeu+pjH0K+Gj/4xvs3c03LfhCFN2Yy45
CuaAluznS1wYbnPyPsHk6Xh5KI9ZWIXPkIm2CeyOVodXzvzCf1xwylTd6+p6GrE5FeS14pKSkBXI
7szBTc7VcYSvxPFDpWo+ljpobChNkRA8Ig3hY2XVQWP285ItrDHvniGEA07ucrtdecu7d0fe22bD
DHnKhSnL1e6PT++9xerXEW/sxhu/uv1Rm3Oc+M2aWDuxSTlfm2SNuRYK/WH2o3RWT7T1bTfySBg9
p954JvELY/GQfcuHbUWy+ws+pU9jc/17HiVb215mOXsU7MMraN8AmIL68Wmdy1jl2QI9sozjxdbh
b4ua/B/RMA9esF7IzuO06aZG+LCvqzYYH68z7UWWUeZdPCMwAJTias2bXsp+Y8n24Ic99dCY3B+2
cfIkg3oydAwuduEMxQcx++1oXh8JXXQe0WWCx31lD6HuEU/rtGzz8wFMyoK6FpLDRE1gfAZllBOe
kc4vsZyZuV1HksN0kqdVchboOlOq5fFCn5JbtRWXe3xc3f+u7jtS/H7eEjb73km/LZdbXHuFpKXH
qd5DijBMVk789TtS/azKkjgRNOvi9H7tf72xc/cuhsNs55baBkL0uPUfx3KrUxDSOdHILJgiOrV/
9/Jl66uObqV2z6gLWC6u/UdEss2cq7TuWYYIDDw1bhAufc3fQfDGggTlrXm54MBvMeZODJPahlq8
cEvIwsebfXVFzMd3NdPOGIEAEARQafUMlJs1vMmO77lgI8c5Ac3VJlvEqiul5qW03CpWIqx1h9Sh
FBC53YqDN/r8c/vBtpKT/1rbFBajkIjatyvJdnXuSRi/0ryiZgs5PFg/T4SUVHnzp8MwxUdBLMyT
EpqpDibk9hoLRl4KpktysCV2d4wbhGIIzVXO0SHGjH44tWjwzSJw2J0RD0ds6f9eDCbi2QrhjmGJ
Cv2MPHnUlTXbeLiGo0VbmkD5TiK+gEMiYSliqYesMXMbOEkMrxHwmz9UXgHiiBDq4D/RnJ2HFxv9
5lm8A3x04LoiQY8QU+iIR4+HA8LS3h7mFqG5w7tzmd4wPyNaPZ1m9l4oHgR7fj9lXgwsIYcGUllu
0LZ38qkSDiGEAMYKxMIw92NPeG/7vPZuxyUUe+TL2u0OPIfCLlc3qQFoQXFQRVqDZgMzmwgn4E3E
f4SyCRORd0ilvGy9NRiRR2kt3MdpxQew+pCg/vOCieMoiZJQ8NYKd4AEk1nx+6/mWsJb5SvDJsD4
EKotRx9HeU8qImAPpy38K4uDktdRhX5I0KqB+7xhPKCRFiJMbuHA610NIWiokRz6nuHpPRvG9N3T
TbR5uxEONvjX1BigDDyN0cQaWhXrrQvfcxt+0YlSAYVN5bSushTE303lbIZoyTC1z7jHkj/2v7MN
hSq/xDmKd4xsj1mPUcyFIzkWsZ7QGwE8zISaJrPlPRCoI88lV5oIa3wGe5AqITg2/CMIX4LkyYGv
oFm0fiALlKwV3CoY7YvFduNTF5DC8BxKziWjbZGX+vAgCXmicGNFYdsG3m2dzyecUxEEGA61KT8I
3AC+lPiBtSsvVVTcT+eTDBgdwkvHUTW4M3cm5ZsgR+JRnQ+0o6xxOdbYHoofJievCO/Guhfx6gPS
od4R2nFa/s/Xz5KPYt3Xr3Zxea3l1xLPpmHU7xThG3S1TtiWSz6h8wGCAmvD46Ps8ZmCs/Z0TvIc
jhhs9dbtwqrmSu+okuCEaknOrsgZgtttcP/5V/IBgYAo/NQTkLrlIOxtZVfidDvCYqW0v/MNBA12
/AeXeblExqOSacJkwlOArVk/8G0T3KPluRAqYlKGXgKWLZYNRH9ASxUs4quHWpcwTooxnq0rNh1n
nxWdsurZinyHPs5+4/Y35ZpzrU/JSRCAx6xzVjkcLPtMteUvp1PhksGj+/Y00oLhC/I1H543mFns
gmizRWQMczehx4bcL5YFNSW877UGuG6QBPGxe8fgRdpzuZHDO/t//HHzKf6w1laNtSU5MWbnKh7O
mJhF3ieNy/SfPRZe0Xyy7ez7ZDRjTIUB5HCpcc9duD2/IgMqn44gUaoe3R/DtpofBFrVM6sBPb/s
n2TBMh0htIoM6myVzkSmFHNhKXmu5HP9M9qls+ck/1HvHuFkeZZzeX+mwOIkShX7azSwf5AfGdsv
I4rCxVcBJmb6xP9RmmfC0Qf/j7/r38cfB52fLTU4Y/sXCpaXjwUNDmw4xKBVPcIom0I/5NkUBPsn
okBLDB8MV9n81BbPPhC9eCLuS59oh6c1NMxbWGMPaMtA6M6IIoBJ5tPOwbpGGC8wdilATE5iVkIl
QJoDE9Z+cfXf0/vJccqfKvP2zCQuJ8DnV6BsXmLOJUOi9Jk4aV9BdqFH4OnUqm37nLyvtsod3guL
2DHyF50Aa++iuuOZqB3pgWAUwmW47WEfxuPOkuhm6t+3MrnOdTcFjF8OKMjQQM8upjLRviDF1oNq
fmQ2UDCZqdR2Sd4T5EE/8w1xej0C5Rcp7RPs16t/dSYUN5Id8gApNrKEB6xL63KkaKb+QUWJxc/Q
y6ZiN1Tno0WFcdxcKQHVhMqhI1hyla9blC/Y551ukDbpMh7ArRCRhZp2kGjrdJ3lbnE21qPDdy5h
hgN9AXoVRE6XeJfvkg1wW227KF/LNJHzCvSFB0DGffnGly7/90JjzwEIxDKFcTOkVToSpvIoiDCr
kiZjm+CIWzKMVGPC5WXoDKmzFHG32CR/jpB4FP9uJFCE8AxhDgtb/TSeq7J7wzQLE4wVCn6QY9Ac
sJIPSb7kXdsJvFZ32uW2teZmIXoBNzj6J1IB6tDpUHcIq1cEWzY0Dkwq8ORjOHyUOPq0uTT/MPo9
iOGsdGb6glJhLTKK67fVLQc9anCU5wnzQO0Rp7h4Y83eBkwEHzevvMYDJnt92NR7BJDyH2QpwQHD
Jxis0yFWhOnlJPcfA1/bOQxV1xb4/SNZh818yuzrAq8Sbma+0H6hgxaGR3jhE3UnomMsBu+rkRum
EfP06/R1XRGNe2+nQzWU0AXfg8F338ICGtKqXZ0CpI1jqSM6kcnoh2TbD9x3NRyMvJr/+7XLAgKQ
i87IGP5oSjBCpvyA+wQMH3xH9o1VSRsM3SOtIqP50wfcBqQhnzgFg/k85g0bWRWMKZ36dW8cDbyD
v51XLPqV4j4CsUAfTvFTTmoAAtm84sqoeC0RTqRc8MiwU9OUsEiIhzeSPA9vHy/FFgGzUAjnNdGl
v7RqaT255NYrbICqx9suJ/h6aH1Jnfr9nvRXWF/tmz7BThx6+hcencoY7VGuG2N1I6utTyR5OcCD
It19n7Fe+SX5xkDdDKBIu4Wee5GcF+r3WYf791Ktw2/ntwWgbI7dPq355wNgScvR5vaQUw6M2pWI
1kmNSf35o9EDMcKFm15Jmr1bx4BORuXJO5zRuuDCjRexIYf4IWy+Lku/h0szTaVJP0Zj2NJoAxVB
ER+MCIafj2IO4Xz63vNkRtf4NVzrvZ+//CH5rTRbMz7bvXKgyqrMPHrJL+DDnm9AOmoXkqPavrzB
zS/do8y494sxQmdBjmqZQ+XA91B9veex0EJFd0bksDivyuOxS4d+wtwBfhPhdFp/KEZefwX/KL3R
NUEXoS2wjvRhGl5sYvbKNdrldwzzwVM3Ya8hpvVw7v3a926qyKyEQ2W41AD3JzZkfovJe4n/Bv0X
j2g1q5p4OA76hbaF3U1F9/0btAzn+z9wWsimbWczrblA/ESBgbjaZxKyan+J5MF6Xa2DjB4Vkobq
gK8BMgyfU4KsKznEivwJcYz/9Pz6NwUj92hEuVo1E8ZVw4M+RHZNojVImUEwnBGQMjXuKrAFdZxC
BbX0WT9y9LfbqNx0ExONnDwYCKmqx+PVZ+G/cVIKAvCKny/XGCxqeld1elGDmsEcxuDalDqRtwkw
L9e2cS5PF87Q0+fnM5h1gldvSUfZJLoUmh0o44w8nCcdIAsevsAfPve924I/vtvo9QEyBxJQ6mVQ
0DH49axffhCem88vVeRjNHmrNKSMA6By0bmhVyxCddamoYGgE/TlnBk2sbiXmz+AI/NxsTsBhBQz
n7dwete+5qlnj++Topt/3pO7ykiPzV8/PSSTtb9RCuY6FYYNGENov40M2pW1k5IJ6H2jmy/aTvh6
nfkkFcOIL50r9hCY9ym8Z7Eh/3M9gMXzOGRvjYADEggx9BgRjZhc12AsDP+yrbzMJzp7l2y/d8N2
8RGjYkBaD4o88CYfZEgI09jsauBJzat+3H5k3Tj0FTfg6jVKVMF/kayvZDFOyWHAHleBdPyujreL
fXgP7aJnUs1w8sUqtrCjuBTho/aHCefy/bq7j9yhwmgbt4K7rcv2rcextKLroDJAHeMb0WOjvXGL
CyUq3jZ8k7m6fhvTG+HoNU5zVkaE9dMhuY+YOMnpYMgvR4WrYz7G2Is1CNwlUc1dQQHmxnENh1st
3ft3886DcXHqOufB5nI2u1+a3ZFib6nRurayCZ7OnrM3LCFOU9bxd8Zfri9biW+6WaGek6D4eZLz
NgkAXmXhYOgW7+Bb+ppmrfgXBDAr2u/MLNZXIbSwoB8OFed7j3Td4oKEPTUluH7DpSZGqNygMMCh
joF0jPZFbRChy6O4LZ3PyNbbqS7QTsV8yI7yNUdLvrR6RTUmrPiWA+x+3UsWoelnnj4C1S6TSfv1
n5Ph71R52b1EqgYze8imPcfUZylcvS2lXF9fTjbyxyObvwhEufv8guV1EifpNkPiQhKJoPWb/vsS
dilO1uWi+W6vrXujSdvcboHkaaCWyG+5NneFQhZUIYv1ziVznk2/sJRIh2xXRDkP6nPRCWRDfgY1
U1PZ6scrSTdlyHIPX0Yg8rQ7qiHECLk1nKnJRL0tH88zs/3veCkPYpZf93FvGwyPf0kZZNRD6ogW
3ODvYKeIL8oInmzQpHGFN4oWVVUspfMhIi6jXI1e0bBxWocAxmlFBWjNX7txEcq5pYL4jAUAMiSN
tUC6jiRRD6USWiYB1X1jVXEO+RPu+IOWyoK1e8EiMShSTlvF+xxGlSmGFWOdkA3zpoVjHunxe8Kd
D9g69BIpblD9BfekJ2i1Hln1/h7KfKW96k+BEj1joB11bN6UID/esDspUsYeGGRsFeIPjU13tV8j
+3WNdO7b1WleArEZLieUPj/ZqRQtAXtBfXNKQGHQUgJsL3jOWw0FuGFxssapOwy+KEIe/kB2VUbO
3APPKJzVszJbsNtt88SotUMasX4nc40hqJww9vpiT18jETgrB7kUYZIdyHa1oqvQE2kkwpD12sXR
JNN9fn/TeMAaaaRZN7Jwb8uARgVpHQ3E57rXBouMkMUcSJi63w0zSDw5QRIvG8WGyGzXLhxYMZyM
r2Zfu/V4bGXQRZWZ0pjeF7Hhpj2/+x/WGB4ROMk3E/myla9hj0EOVcd1B5+3E8Wz/5lrFN7zDKJc
ts8bzvrLXBp55cVlWy/+kEL0PJF/GjihsnwTJfeyyNCuEYg8bXAx9TC8Xq0qjenmFLGcvOb3+Vtn
fFcOcgzudp02dH0EJgBZBI8jvDMk+lCWmHaTG1sdymN5i+U0ehhuQ+zuavvGuBC8cArLZlTOtGJy
mafM4PuLc+m8cjx90ydYBR7ErDGE1zM9roH1ZXu0alD8ZZArB3BYQL80ifE7U8FROB7SlEHSUHz1
GQ77gFubBu9oJbK4QbQfQU87N4qrFEywBsoZ2Q1NG5EgEuPFaaHOX+gj+KkKQZTD1RBm9jhsy9+K
Gug1PBMaanhgglxcbsvopC4u8aKKS/i9UNnCzLkun1T8OnB2Ch0Ov130Fn00Ifhh9DswApWbP4fW
LIPhfedI+hv30/iX3vuWUZd6aTVTNt9NiXcivGcDcqxF5df1MGggFxG+felC6eOInXFyB6im2muc
waxoQswueXyNHQ+IXs+1uyvdEWSxHVrsQWyDcHm6LzWimS9uCwYRmi/lDF/av1dr2pX/0V3CblKQ
ws4dU5Eq86iz3rVDZjH8Do5LSm4iXe5Dpsbw22AyOW8vhOgJwRWZJCry57YJo3bHqbTbRMv6L10I
EimtJI+dBSFkfnhhaftydv0uVuFf4A3R6wHVEjcYphkm3RDjOdLkJCUcuvEBAT9FkHOYrkp6dlPf
9bTpi9XqsWQXGs01wllRcL2sgBdrOF/tjz6tINh+aNgRt9lxO7kNkVy6zKzu7cS42WPItlYvEdnK
ri3NiyUE3zNlKsM0/7xm6j7AAue7p6zShTEWEPoEmhNDyd2OYsvu9+85QthcohuV59/HJB1YNwkm
2NTAwVeyjaGD8EXIcxFOF6pHqWHooo4pd1JlUw+WaVzT5gTjMmFiTLWbS7HcOKMvLnITmo/eLabE
0oDV3SgoQrsE8UeZqa6wuV+2f0b0mXAz6bduU4qG18191QFbTfWcGYxoYIQO3cq1bn9SM0tuf2Q/
WyR/AJ+99yPFq92xn50HukWDDeqIYXPtjNcXyR1qeIyAplrw0GmJok9QG7aW27lv1Rt8cgiMXFxI
D56woTN/ukw4Sko4e8vHBlumKkgVp9lNEAPeP26N8IjupIQAjQOrxWXGa5eMq2jEQBHKxemB7EcE
WmPh/BZ5UehAy4kwq/ZfM+SZ4M4SegI/UgKSDvDSoLHUyvCuxWjs8Jl5W6gfmFNy7DpDyNpCub4u
QaCKGcK8RwFLGnY3kdxr+tPR8fn5K/DCh/dkX9/+NQ/6Nea7gxIYsjEOFRKZr9eWCz336wPGo5q6
1q/nq7LLETXvv2hCjDu1HOlBLvxIDNsxQ0SLqEA8Gs/08ZSTd2B4hh5c3tFg/DMCJmBnGITXM5dK
MPcm1w0Zrs5976SzeiuyjHvLc3AzfNqWdrz5jpRMig7lwmhn8IGGEJDtrTF7ke95zjBzVSzTe77M
inEDKvIHXnR4jORfkaoe0m1PvpiIYXtxmTvKZjTglPChS7xm/ATzudtCa8DfAI0js0RIRjjdx0c3
YL9yCYeLQRLR370i5YELU3KXrD4LYBjnpTtqosuMECtWls73JkOfuBJ8uSgeJ9YPKCPfMrabLTvH
5/N/6BNJeKx224KuXzArAK+By7f0l5gPToc4dPgoVpCxEbOyrrEyRNnqYbXJy4O5L2FdoxmwWiST
kGx0VKd/uuZ+NXf8Zc8Pykc4YOACmygH6vvCgbpt1XTJxRnpuEsTV1/BdrW0hRzwrNGMMRZYDLbw
zxP2aDDNsDys+YLP5DpmHxVgaom9zud4P15ydzCVERa0WLXwiIumZKeFEAaNzbe0j+/lrFzdsSxn
//xFAL/ElDQZr3jTX8wfX2a0i936NN4xdOU7h16EQFlzovsmjoYLljyDFa4bRGxYr9vMjXBCntgx
A1js4jm4yduCuRTyY8PnFk8CGxpHu4VCDdcD6MTMtkN6tdj+LplCD3mC6RHM6T1n/obD1o/F4MeI
c3ofoPuXTeJcBntIgq+IfAwJzuTxKy8NRJwAjQ2oSATj8KpidQvQNEhGsXAuH12ZjukOWkvJZOiI
4pL+JiYnAlPcl9W+/O6IsLnwWsa+UkGe0LFm81mjoTxDLuR7SbJsrCWbaJgecSY2zCUZ8xhkz/2S
aOlxcLYyHau/2x92JhGYhWpV+PNHxYBnkMbyRa5Ei9IS2wX8AGeMgQBweNkg8YfHnFBXBKWIY/OE
BvxMDHXqvNleoyp3hwvO6P3pif0dERKM+sGEQBFfEEfwSDqKOZfPVAeHMEzuKIcLC40iH45bjwXN
Hl/V0GK7P+XYUOFlAezu5QcD2b9ZKi7aEr1w7pDf0DBmyzOMpAUeSUsgkuWlwi8Mn/ZIZxEtsFLx
TvoeZ0yGMtDmk855A6ELvuRyee5gZeCoKlyjRfzo48Lb+Yzd2jqHyHjwy1B9nWA2e72nTGB1//PX
OKERW9xYOWRwiBMapSg96bv/57KK8VTpXUDtrHEAYu/j/ZFStXjG4hqDKDEyOvIul4DVKJenKex1
mKEBztgQQf5JQIE53pihIWNAeTorbB7NAKKjtBH3ABNN0O7zNenGLqZxp3xdMedbsuD5OWdjkQiv
gIHweMcJXNxASllegvBFhiJ4X2QMA4X9MCD2mT+ELzy+ofCoKKyFMUKZMEaDBIcYJoR0Ru6LbSH/
FKqWFykAmLWKCSGw6DgQwy8dR3h8X4iC/HdkSDoWMnBY+RqmWtFYY6KpIswHhi8+EyyPpYer23dj
Neb78j9h+cglGgdc+AOaz8LLxsnw+JyNRfptDjZ/ftIBOGAKoxob0pPGJ+DNoIocHdGDaEcUUzGD
qNuaQSdDrtpSV9pwhvnJtYvBnAxUaea7J5sm0Uc2menUAWjIMSlmcf9Lr1te10kDjAyVAwe/3EWV
B2RlWMVgTcvL3m3UiPlM/R+/l6E+7pBCgoJGnnvBLzH+Z+Vf7M8W9W+7RiA2YmRbZBOesbvBsmVI
CNhjJ/I7/L4ITmHohbiLvt/226t9ogbF7HOAv0ttrguVJ1Jd6Zs1VyREVAJNB4YVMDMTTfK0l3wn
7BsWak+2DHA360uCp80tVqkAeYLMTF3L9U9qmAOY76E6tl68XxMny2x2Ys1jrPbv05xpjHkPs0TZ
55gtCOoSAPmSVunNp1rqLww23S+CRIa1qq/Rkc1ChsMv4H5fmPqNfFQOnTNIeSLaZAy1fMn0AyUd
jRuOlPRQghGFhToGGCIx+4UIT0V1AN0+c8nORrvBhEtcP5FuzfVfLMXOx3pFfGrfhDx/KFnlgVxL
wZcivg4O9ud4Fkl5FMdrIfrAXRCuZtmRwAGUhNThGg4rB1ETqBuQBWM6vJehXpMFBc/sGTIHvcD6
rnnMirjRVw2Vr+bgOJNsHipGc46ywtFE51h9tlA9Xlw3v1O9cxOdlIC6NJ/je7b4gOlfBdHnGt/E
14QCYgjFbiZ8QVWb6lNs8M5mcEDGpDCVOHHCi1mxGOorD76MQb9jwCy5uGy0uSPU2Wyun+iFlcgF
IzsW+nrzTCEMbKon/jEEWiU23tN+yIbur6cW7cUesY/jM7D1TynYJqRx8XM7AGZpAj73lSE8so4f
j8mznRvOM8UETRlgicdzp/bBa8ujz0YiRMYMPvABVOnTebOJqs4zeyg2qjo7qXMZeHfkqUEVgeCL
T0BObCtDDQDSxJsz5VzyqvFeCS7avx0Gs1AmJoAvS0wSYIcxouD6IGjnBtENtvAugqFPptygDBSU
c8Y3Un5UMBMotDQtAw5QvNaE+jnB9/YfRQxogG/zbj8Pgm2ml/0Phk4ppBuLTTxRkcg+uaakIMyF
3WTsk7JIIH1Rw/VEVPrgBUlL+lKDURxunTnQFGaasmUh6DurEpsna5JnQYaGL9ICak+gjs3xzKyC
OokL9GCl3vgnkWwaE3x5EVdawqrGtFkakDlwq2QwWHH+osbkkSuHAXq7NFB+bt+fMQrY1wJR0KOf
XEmKtNattWRKaCW3tdiz2mlSsE/4xhaNP9AaBI5x7l86cy0rXq4yI9ahCTL3EFpQJvQ4+hNq/lnU
mDg7g0P0jPI+aYnOMKrlQF4zOcTTfduZmxpbWktFLxD/4wS+cNUdYu9MyFQ6F7ZThgrrTp6L0Zld
phzWAO30lzQfPRa8DRchY0dgPppxKj/VoDw8iz3bAxBsecB4QEV3r01zeWBlTD3g+Bv2fY6oMWbw
CnxA2BMHByGkzbKRzVGPdsitEKoBU0GPvm9HyHEmzE2lD4PXMtSix6GqwPaNiNfqKTguM44ZnEA+
BO7Gl6MePDyrGQjBZgMcijZ3wq4y9mjFcQ8iERD5IWaFt7WxUPd8lMJw2e2GU7KjuAYg1hAoBkEx
va1QyMMLYGPP7B6f+xNZydM2MDxhClWElx9sYBIjIek2h3N4dyC5kPr33Nx/Lov7opn2p0qDX/q5
IEpnf3T64AFN44LExASxYfpSMVTHC3dXNWbZOtcWqwH8DUh2pm+G6w+m/6qsDAMfKG4YIO/0kVNI
zgXVj2I96uCaxrA2WfRme1Sn+VFbGZMBFJjOLThafgBbjGWH+hpKWPgN+T8j0ehtdC5BGtG0wKBG
c/fYYNYZXY9yDYyjInsn78O+HvPt2PqcxmCwKJaQ/MA8EfLvzANdefzDAfPZzS1RipKOnfnPn+JH
oZmGKEX1Y2uLEpauj+/QrDvfec8aXNlGj574+yHtgB1FkX13uFw3lEyr5jz6Yp2sz0YkVCl2OZP9
PhoTyQnhHbI9KxuCXxF3V+eF9zCfeJ2hWv4DkedsW14OwWBkL0bz3w6u1wbu2mwrHR4bJSk3elLZ
moC/0LubXxhGBQy4i/f7DPCg8Dvq8NsCnNahMQugDM5gs9nZAeAyc4RcgI/2Nqs1GG+AE/wgC2He
oeBnSGRs/hYESpsXBCNIJR57zHiU8Ns6j7nivmiLSCGGXwz/GbY3vJ0TRwunRWrp9kN2YfUqLU/Q
cErNGKs9rKF/TmMVxGWSSidoOeYMNhj9EaRsv2BhkRW0MzbHBjIzUb9nQXrOAyhP2RG3KHEGNRjG
QNWiLOf0HZgJZSI1lcTmw3FDpoyHT9PNZpQJEPH7mDyqRPC7QWRXwCiWsZmRbw5AcjikG1oUqxxZ
j/nBbZIVdHSe5TiY65bXuf2ZvAwD3z5yGuef098YyS1QIxcrtYMeLNllyQK6IvJIoCQcVwydLuYn
hpq73NmCv36MD+T4CloaBxKkM5hMu3jWB278L6EoAkg4iVSk24HWjArZpkA9nwiijoqNIAgZRQgr
j5GsEPcMkwfH9up5PHFOUhuL3yiDxHGL3yIuGkvO5kfM/i9NjK+Z0EC/MpOkCA5ICohtxE+CV9Pu
eTd0WieqfOg11Znf8MTySZYgj8M6bZ4fXK7inQz3DGUTaenRCX8Hqkwmyhsy7EUQOJNmNgr39loi
BgCzQskDI3UBGYPLXFyQHo2cVQ5fZGCvhIvTJWF2EuR2Sro9RjxtJFkfkmQ5Ue3uOv03WQCiOLK9
qP575PPnjguy+qKXwz0S8BYrXTiNrfW8R5uCqYIJIqYtqluc0kNHGEqzuWfnHRAYY6Zmc+CG9vMi
guUevE0zENZji7/+SPRcFYPm06aCxmH1IFmDl8XEh4u573EHcG8RgKS9YJzApnIzNfv34pEKvZUs
abEI0nkGzt/EzdtcfXkN44osRAtq/+9z+kKUcK6d25oTQ4AfaExs3RpbCwbMUI1hWsciyCVQgXLF
yritDoe7w8ayXOm9u2J8UPiVeYAOTWVm3hB8MWb0uL7jmfGyMbZiFQDJAXMi9rI27o6L3iwOMpKh
FC7WJ2TQzaSVca9dE/FgvpKNcsLUFeYJ5TV1TYRcuTkylSYkSxGKL848bwUIx00BbOaTDczF26fq
3z7jnHnPu+T9vpmZPC39OnvLFjsDs9PUCoJbN5W37MaQrPlW5g6Z484ee7iJOBbyiGO7h3WNi9Qk
AFaeHmT7Ga4UGX41gJ8jqKPoElBsQUDldjTsLuLXWPxAstDq+eNE8pvhcePTAwPW2OUVZjyfJndR
N//gYzOX5k6qD94T7Gnx4B2OTBiZ2kI2tTf5xAcqka3NYAqNkg0IBjQ7wPxg8Mwfc+ylGPObXTJj
4e6I1ZKwbjbjox4hT2PjkXiHKViSycO6crHdBGoymcJmzi/LRDJvcDv8NrUWIBX8bMU3NP5o/r7m
7O7PYn0nbIRh0H54cHP+MjgklZ/gjmU3CEEpMiK7cw5xGs5W9yRY6WgifBjfdCX2zR6sj/mLNBKO
D0wtEX5yBdD19bZQ9K2qGCx9egWX6EzEkm8Pr8jLLoT9IgrEBI3kST/BCrr+QeOhXcTag2bwfIJ5
z4SY7YLKibKJavTxl+OHYmEjZrVs9pbIZzkTAUVFocIoIyBU+3VeO8ZEk4H7s6bFoTG1AdXDc7e9
wIjF/sFFpZ1Z02nbuD/jcI2jgksOIP8pZJKV4tqLkymSCHo3ekmX+tE/gc4ZQiTL2oRNK0wdVBRk
yOrpyigps8JaWo1M+Xn1kHiWoqQ+ndKHfaKiq2QHUu9ZCpCVlpB0/2W+NLaCFhZX7d4RrDkwa5DH
Ka6jVGoIMoR1LTXTCbCFJ4vnQeQxDz6BcpnAF/4nKLniemJejuQIDnji1BkHmX2nJL9xjRs/oglY
AO/CBMNnkqkLAajIS8ATpbeXnBoArAYTEuc8FoliKadSKRhTONMznvj3pd7z4sKrcwtQmTk79J1i
NC2X1Jnd6h/BlR4cKdEDjiXVLf69oCyhusJkd0LyGDJjXou2p4OsuswPlN7ojdv3avmcMdlwHlPh
Es27OJ+rI7v8i+SAPh6/PVR5s2UZJ2NbJq+BpDehSvbPIsbiA7rDEQL38v9z9Pr3j9oLNCJaUFoU
1keZ8Jo3T4RmdU+bUh+XZX7c29rv17gsi4THsDatSYNHMO0phMHlfYbbLfTO9mZD8/zMX7/b/RVi
pjCc2T8Dc0tzRLWrWr8Xa0sUAOHGwZ8R3D2mTwuAVP+Xs5fZH5uow6VZlxh20oBzGJDmpYmUySXJ
M3esSrDpZBHHNOBj0VDiNPIFGqBYB0vMmPxhcPdAL4glBsBRLfyx0NH/8zb5kX9+1mA5+EHihYqK
u+XI3J8ZLgwdMACThprf0fh0s59uZYB4IWHkomOnkO3GG0wTOALBZ7DKYrJm5uUCqIMhCjCMaGvJ
F9f6OVRGOG4Q8GDJdqihUnoYvATo1F+8r26rAW2h+xCZccOtxueB3Abwol5tznQNXwyKH5Jn5OgF
MMLHh3p9WQIqfchl4HJUhTWM3tMBBQPMEKCYPMGwYg3UTshFJsCoPu5YRPOhy6CXqWDNbYMkbA6Y
cH22yv4TGYvnlikAFIDbNJ8aM5DyDOemzh9N5aUe4Ed0aAhEuSbkQnB5nzTLgMKvADpBc4KqhDk2
WziX5Dl/zYZRtmutNxban0APi3m5GPTmc6WH9eITXHoLs63eKhXMzWC4S5sxBLl96qay6RRBNb/q
2CKNvfR34D6+VpE7g18m0EZn3X7aczrTE2p7Hb0/tQX1NCfIDE2rtuzPJQgso0Y3Z6bdUHtAZAO3
Y+vGk5+NHFltO//C7WAn0U30PDlCavOBZ0prl0eNY/HifemaODPZojW/qP2eipC4Ac1uWmZh3qeP
CGdox3aJfc6IUwdS0/6xZRzL3wymHFBEskA+cjhePp7OcYUHAnDJM7zJlordyLxlbndE9Wp+3N7K
z2+/PerTZ2u/9uhTYPLyRKF2YbvIYbmMUavu+q9oADGNju4zA4v4bcnz2nJ/6zc0RZ5zzFeFfRDc
z6MqR9nQYaWA5X2O2YwdQsWJAGpvohFn12CUMoLtNIH2wV6v4CwKGVAL9bn6ovVjYaBqtt9XByoK
1eWA0/eInGeCDqyL0OtHCnNlN5+MJ0wqqJ38fA3MB7xH+6vsaVl4FYwEmNJ83QERAHDZhWXKe9oz
EG4XHD3pNkXFxaxriV0UBcj9SFHKe3z8Uki2n6l29fsHzk3e5xHRWOaA4TCK3o4M++OB7tV6Q3Wl
+eWHV9777XWVV6vzIXN+w/3SJKVR1kKybyWsLyiR849bDifqskaWjDYNEbhfwO8wmVi+OPYwoK6Y
2Tq0ZUg1mNxWdLFOubvnLgbBT6fnc6DjCCBeMh4pFm9a2B+0rDzHC+bwpuxCUQLiRbeLhVjNzUAB
xvAD/htij/t/JJ3XkqPmFkafiCokkrgVUSignG4oqVsNCBBJBOnpvRjXObbH4+kEf9jh+9Z2u23s
Nl+jPkZr6VwicSfzvQlnhW9gXxKR5rqBtKE2n61R3j6a2dJJjMwM8Gk8HVC0+PUWwYbOzXvWz8SH
uBxx5ohetes5bs5p7LwuKVyGrzXKjGo9OX5u5a0+lokr4X8IzddiBN6UXneLM6Ohz/LBMugLOw1+
mT5Fhfk9JyjW/yp9+v5BUIfDa1XfxyGngjBvf4RdtMa3qqIFqUwMwX5KJ/xP3Yw7M1ypm+yWBgNX
IL+1ksHjyVY6JqJGnip3iYt23QJ17U2+s/hlgvlYBDjOVsIuG+ZVBFfdx7tHcjz4Y2g48sMMmXG1
eP7iUf192ZlTU0K1wngxVmcEVYTqlDqcwI1OygrBAwqN9jSaa+5nhT+YF5MdKfdwF3fGHR2Fpe9r
6qApxUarPQ5kZMSsVuMCQxuvam+8QVjX8H7HoDZkRwUyHd7fF1zUslnMA0J6qm8Y8ki3wDoghKA8
5vTV9HUM99IGcdbsPVcvTzIBu1m1i7GXrcZ0sy1t98b8smX/TX2AY07u1YwMhGFGxfTd2xHJxQIy
htK07JJoXU8FipBm49Fn4+PCYQM1zRpRcK8fkWJL4LyudHsLr9z3OAwtBg7i5uL4Tf7VCznZACsO
Ld5VrWKbJNCYv5R1jQpihT+HjLsiO+AUWiVIH7FYP9rWBcPNLYUe72Pnx/78PhPyJHfOd0884c+E
96RSOWwPBGmlPwJL5GQzVDtvQin0YpWtXwOUMRo0VRSCzbJmeOru+xf+JmdumjHmisZ+/kWRzYys
rbQuB+uOQqG8NDH80gsgrN8jlBNopvOOz8Uf/hCctgii0FsP8ZFJ/i5d0Cd79OwyvIuJ9b7y86ae
ZDxXkoITCwfnQZipMgU3WHG5I4ZOMdWp18H9/RrcFTl4Ho3WORCAhRCcvqALdj0UnJFJkKGhO8Th
PqjQWqvEXxGUpu4k62qj3mEwd87tBc4GoNVhMfoTWJzjPY1sGrWvYo3kigXuSBskHgAHe6wC6rBC
EwnS4DT82NImmKXzB7DHFdbNnjV7SqzuGKMrLSbT5tCtKipHK8lOqZa0ZrkqjUc8e65yRoV1isU1
qZ41jx4BRCqE7VChUe32ZHoDQPeF40jntr+UGMeQGSSW3qHEPQg5w9vbeiAwlQSRLFjzOeeeXtLT
pCpaoGrb8jAFXisxc7cAyWl+5qWfDSRA/trBU8rNLw7BH1ocDW7/3pDFHUQgqE1MLoKfpWF4nxgx
5X2MTzSWqbOmbj1Gak0e9GDu1dP67WhEEHAAHfx+EQua4gThrhEdwwWgc4a6ZvjaeI+QXCzh93e8
zeeaOSFAnlhonIkxwRpVhycXVMGg1tRL6FwwAUaYPQmeNFINbUym+E99PoSu+ciiSzqaMLXC6Xb6
Wt1+kBg67UOTBzrXvrSFC0Ev+c3iQxGA4ihrM6A1pBxj+mljJyAmx+mcT6V0+kQGjYgejtlN5JrX
cPQACboVFvLTiNS4p2svL8OJNQ5/qanJ7NZ4LkGORLXDN9HY2bJ+bcPDiEEj3KDzyk/9tqVKaITA
3nqnRfrdYdt9R/bbg7lEHh3YyjKbJevsR4Z6IUKYH80aXCOUZPnyJvfNDJm6S+32YzyPmqN7+jEx
4Wc+8IC5wfS5QroCqtC7DKUaNGT0UjaUGliDVnVU6FKwU8rZ5NwsqPySfm+KehqB2Hs7XEl2wXCJ
IdYIbqR7S0wG3eyLzWF8HrZX6B8AWl+H2VWxzZVOvEAomzHohRRYZvYpFgyIVLoX7yuytKcFphB5
04YnMl5T00ZO1S7js5RgbuvPyQkgn/Sg/Hpjy1JYj+ltvTbxj2xrjsT/FC9yBUhw0FcJpOsFJ99W
WOlbiY1+Dzj4ew4WfRb7TPURNgcweVPFKxwRzUnOjKyOuQEpUdP/QAsYANp6OEsvXNIXESmVRWzs
vK1yoaONJZywmhBYDaUEYFlrgnKakOwS6vZsnv5louAYpe7o2FuSU19ilJi8C7ujF4kIX+a4ii2I
3xDXcuS2+oxNULFR+D9vAS8xfJl5tlRnsiltni8n53ai5c7PNeSCojOi1H4gfcVpOIyvC8+IOWwV
7YYtmrvnsuWKMCfzbq94rREvsjNxrdXMBqY/3yMM+lv/9/VgSRtvzMcI7JZjpIMY23iB3CGNx0X6
yxUOKcUdu3Alk5/RUgax9t5G4TQBJFbbUrB6M91YWL5Trw58IaP8PouarZz749zXPtZIsfGyMKb6
/fVjALJERUh7PjY6YP0L1dociUu0UQk0jXT6HcFytlByZWP6vFarzmMAaIH1JXPU3JC+PP3sBY9B
InNDdvSC8GUOP5W4l/qpTlJGg/3ETNX6Hu96R/MgCjrKtbNvk1XjEuAzQ5OL56KS+q+IFgkrEXf+
a9QT3XygAZt5txC32ozmE30qzomFwBFHp+tQ31UrPBaDsIFTgjN6gZdocLoBsxG5F7fQinlMoc9U
H9yE5aUYQHREe+0UoU34m8048YDMkl1gtXvdknaq4z45fmbQ/1A74JaikVDwuL2RR+qB1Ey0xZgO
GXE2/Vkz27f4QscmT+t5E88Vx90EGbyh4c7HqYPoZRCGjpSp/COfi1V/HFEiioxFegNrFkemgI6Q
ku8Pl42+ZOwcBsCasxqrNqbiRTxDMMe/h+NpvFd9HtAs3iDRchSrIJOCPDj77Kst57hk9Yd2S0K2
yWcwL73mHnkwr7wOk+HqfStnnV2aybJHdcMwtsHvhNSIWtU83b5QHN1eq5xjRUObrxuZM3IfMMKJ
ucam9CdZuZ34H3TAnJNUUgmKoCvTjrxIzBPJje/bDz5mfifaJ0UPtvid8KlRfkrqOcWj9ukkgSmj
282HqbrkrmbFO8AJ9/RJxk8jrN9Pj8dZPAIcxQzJNJ/0X2Q0iEzYoj//ekxwq58m2+LBV51s4yGC
5RBF9dHUu4Dnmi0aclMumMm9GMKpxCZP3fPMXsOXQ6FX3zsX9Vh9r+/k3L2DfmRIZUZGh+eP6hXq
vbu2HuEk1QbvFNU0upykISQJmTYN/yLMmmTA+LegAWZogAZQ0lycXsAKcVmYC7oqO+G1oEWB5AKL
H+WllqQHgVlglPP4ni6Yxgn+l5yVqgB0h6XEwNpz4BT711rliB24AlZ4w09IERrHAmyVvzfsxpf5
3hdrAZ0dgTyqq/3nKKrTekWB9WtkMcLDdfy1+n4ORLdYUT/MFKpkb3TxUDyP9FH4lGlqR6ndxgN1
5yktasHiK0oVrAW3OocEJxXAPCNXbDvaU4Bbw6AJqu23nNXPXUEOTlKhOUhg29RuOKB+nm8nmjhf
1cXIxefg99KRGZGRBHQIBugHdTMBdWSlWTy2lgyg7hc1T1aziT/J6ybVvNE22BXRHvTv4eZB/uOF
O45LYT0YcJYl1SREQ9nU606xjeiTaWxz4VJd+bPjlR5b435LwQ75gioaKquP4R+6SZrIysvkmacj
kZ5LT4ZTQKR8m1QfFWmlsqLLoh8SYcEsmPNByrSpkaQQk3PG/8MQB08bje3IUhzhFsw+GOJVR5kr
kCiGWSx//Qsi/rKpCRej9QmVx2tpvqm1AdhLlzmzDZoJpJ+hYse4MBV9RKMsKecpPVwV70PW3RDX
iNQWCOXVBQOxcvsT79MzeekbujPVoBD0HeJeJTxkTOsCpm8jDqkat2QmkEaCvC9fMxL4/J7JTljg
nsdtmlF5lu13S06HA2eMOcpt3968WKgfY/x0S9GR/PZMPpbAzcy8FL5vbH7NPvjglnP7zMDZYHQO
3TIvq+zJUqtcLE7Za66RVsl2iDIN7RhKoOxelwTZhI/OSFsgqqNwJo6GKdNMGBFAXQOpVtx6FwMo
fOMchgkekeI8VMllI3LYo36XTGxxbwyOGp9jpgnX+utG+aVnzud8NHFoB+t+W25E47UgV36Ja7W9
ifl8PA5NKZ5W6wGzAUMuZ0TrlG1RHKjzfOQVTpXUlgjHt+PfZEmLYdJaBRoWQg06ivOgp+IuAgEZ
GX6EW/RRjwHGT3u36ZYh3VbHb5i0grCKvEskHLKT0hahbXWz0dd8+VDE02xZAdEhaaKD8c+5GAP4
ThYkx76pOu/GOEPCECrrGS9GGnza2nsqBsbMhPcdgUFqTDV3SfqoLuB41Z7r4hHuPIRRGVJHxHFE
qW82rS91LsVzpFmoAMcx+nkvLszBKZs4lbbO2lW2Kz+L6olXbVO+V+Ud/YSQkmM9h8HgApw1Iz6S
r2u61w64weDv+Zus5A4bncyJv89YYmtdethz6FbJyKnlFkUYijWK5gjQyVh1we7UuebbcxvSVG8r
PguhAC/6ZrURV/3R00+TxURc9rk/z8aeFN6or8g048ePTFyy7NrAa6QPQzcs7UfnQnLen3UTz4Z2
FRNQx25FtPoT8fptSkDY2MIJhffXWX4OqXJAjYYM+h0fhewmfDFqrFJhq6DHpihA5UrfjgbPHf2B
vrwOiMsRGKiFgsO4pwNvi3f28hMZdmIZsI0886stpOrKRaTMsnQ5ZBkFMGfgt7ITyeuu346o2qmo
3LJtivQkW1TAw1g7Dm00Lr2nBaYwHBSJCO4g735Rw8/fsdcCnwPj4aI7a1PnlQ6E5fy1SaIFEmNR
36TKzm2elypmdNMiaWlt5hI2UmB8naODgxRNHcH+Q6C9ZD3JWUODii56ZbRbhCeMr96QsW0mpwYU
bGmBWf+mVlx5CVVu/fzaRroBdk/UZyEexq8Vtk5XLSfiqm+3ZXsOXlcxwqCPNNTnR4uWqKF9QOLd
4J0bLdsbfFoT2zURpBL6yNbK2gwGxkCzflfrgOAn5q5HZCtvkNoPwNxbP7rW6UIn49MG0TkSlHI8
oGrLl6335I1GydbcUQ+sd4jPnkR9uxfSxO8jUFy+7xf9JM3HnREAdt8EXKQwab9WqUMCw51g6A8g
0lF4kk/NOh8owy2gxXzW3Xc0tnguTcBoWU1eHTQOTWD79wmiGYfCu2hTZjq2V/WUg32k1Qd7tlsS
pGCbbCCbELHE6FeBM2/LHSJvjSn2/R9SLDUx+mWJjzRzUxp4wFmj1XeE4IkuwlEQ3Q7Qdkb8NnFw
IbaBlVZ3yRmpc+okpCcrFO7BZy7utfQYVh7GWwDEoT7NuWbjiN7k5EqTS++WE8Uprt8rdjvXZSDT
Rxpy//BSjJbv3pQDP1S3UrrTKJZJtELk5NAhvyEarQwdA5krF6g5t998LksLkjBiMhxUL8HSr090
oR8bX2DP5DlzYnPc0ghCFT+ENUhxCwtFmzcpnVy5StjQMEDha8dbDa61oualOKGZXqnWFpu+wOPD
UE2WQ5FaBvWcMY0QOEMhcPXIFBf5GrA+rZFKJsXfpSie6e9cGvNE7n1BGEzmXaFXBqdBogTrQ50O
NkwQRNqBoanLlLlCW3BECeaKwZhU6MTWo224aI3TMHA9GZtsJSIFhXoUc1kBYxispGFOUcK0tX5a
OYwsZDwXCrXQFj8/OhK9zk1i+19JmsFXneuW94QOFiK4tjH/Qp708AP73JLVEnj8DlsG/i80w2i6
hqIbJzODA/74bRejm1sB++eYT9ch9Aj01dC7oRIMWP0dCmuIgAx1Bwon/JHOw3gHZ0954HPL1nkw
vfG+vtBIagJj60u91ropPY08UzTD53TAD9wQlatWIxsewlRq/1w1PQSViX0oB+cUpIN2FeKTH89y
pmcMSrKbRhK/RZDzG2l2uS5oXJCFEj3aDB24RtM/lLDxwEYiuh6ANmAHyEA1Umwyz1+CHJ4M3I6e
40WYIWBMYuo3pyeuHXzVWEoxe26Ch7Y3NQBt+5aLYvWE3M7rSUw6m126qRkI/2yM4LN4FdvgDeOE
eceM1jI+TxzwLLxhSBvTzRJv3MiMNPh9QY4Rp2XuqlzH4sutBLf8mmh+OYFA6CoMRxE30eiRUIt8
owvhP2ubSbKRng69itBn8C2FfHQuX6avG3rr6qEbBBBnaark25yqzIdI7TWxZNgq+ZYu7MCL6DgB
b6Pu8tE3pbp8gYAAKTmMxuC4lpI5U2ciqtexFV5wFIKBexsqmDZGytSfhUjs0kiV8fonTeYrfuMf
7lXxBbZhNoJk+DaD2P+O7NEv333Cnuxrr37OJEg74HXWer8jhGqabYMzu6M0VCWLb2XWf28d5irF
ZY0dC10QiJ2NSQOWJadDsHnJHCZ4dlAPQ+VwJbAwtSE3f+xX7pyUCTzFAnO8mC21Dz0QS0V/Ebmy
dKg+XtmsholF9TWXZ8S6ajBvEG1XvrQXyDSp1sqzr2a1rGVJ3HRPimjONnNaLBJmeHBetMdihwiU
lco/EKvNHNLVFSXILUmNPN1v+SmuaJ1m+0GjYNPkUqlIG1tM9F8ONxB1CJ+G0FiDV5sfKDpcw+vT
bFAEwQKGMxcpM06vsdVErqQ4HReEETVzzIeg+l7BhbCNolq6lHN7m6CmSQjUAuMHIVx2FlJnfXoe
GaJV8dkwHdX0UihbdMovY2TkIycyOnGo4jmhCFVvDsqfOhmOY/3lfKMlGV2MENqsF3U/HzbztPVK
s/gYP9V8OrMV27e32/DJjB7vA7d6TuK4gPi6nbbzx0M2hxHztx2ETqTdEIgmfkZPNnNVc7x+UBmI
/UdBTgsWkduKMBz9HM2tz4Lt6tJBtjODMKo4cTUKD4ZUHB7j3H5j1SFQP5Rvn+carGdC6QTmo+k9
qVkPUptKt3MZQc5dD4x+mtbGntryRlId6GvtTkE0ao/MGomMhOJEH1uCfMM+CZMtkWwCUiAG8ycv
RpDpoDSPxCNUjb39F+OEA4U2B6YXezpFW9Qslo5wEfvUMCecNIh9Y0EEQknkifmtR+Fmqh2am2Ri
IXKxAt5LsodQ+9EW8ttv2qUqTJMDHw3DAb3f02JRTGSTD4h+OyIN8y2x8RcPpJXtVLH0nuMRi/hp
/VOGPx+IWCAnp80ZgSgF+BMvZolYrD7sg/VkHZj0WJnqUVgPp9MWW91ScXMX9QoWJm0w97siqZaM
ytIIs6ZjHbzdFwgIjprFi8gWndEil38Ki9KTxjg6Z50Jzo9COGzgzn4gt0ILNVXc/R42hL8da5aA
2rGK7X76Pm23ODTzR7AmMaDmsdlTu9lnVm2IvcFC3vWllV+BPMdeTbrzdBiNCXSQR4rZdt4jQ+DF
8BCoa1vfwsqpt8w/mvWdXBLSEslthOnjDaTFTNnrKE9B3/IjUCw7JZSsA9kqnRhN1tzv+CePP7IH
lRqqtEkzY6cWViOgKBMmbHkDXhBOQW5GZhWZzTLUreaQFfbeL6gLX/toRbP8UF7ZhXtMdgNsu0Bp
DMVkyatjhgj5JdM01rR6Smgc0xrlwOEOEzOjPE7d9qi3tu9fGZDEAkc7GSLEM5Lx8trWM2DVlOkR
nFnfRXND9FvN+s9Jx7Y14BlFyXmRuINDlExUzbfrMOaK7pmmOuQTpSUw4a4164TqKVkWeTj1ZMYf
WpUyY/zfPkiOe+SutBtZ0MKIMSIclczCs/ezATjQnvB+U1G/bPdqa223mGvD6X5y6RH6GIrGwp3k
tmDJHb8KRnM92fD95yZaMd6mSqTer5OX2asW3ZGJOWZEzvQLJ9l46jOlcQi8VAfNGENoGWwMwx9R
A8p40/3HjTsj80ara57PDQ1cU/EBRxjf6EkywoAYjfYIp32m2Crj4Ommijw48cUXAuwxR+X3NEXm
y067hM0JNpx5F4mfJ8ewW36Hq4e7IURnIEwuk5FdfU0O6Q8RFvk4ktx7f+oe1RsEA11X8TDWsR2a
7HqmYBBr6A7FnP7NmWnYH+8VsSFMHVJcsYqpZcbNHTBltReZRUvIuWlyzl3WaY1rA9/s2IzqWScC
jd3W4ITYZdZo0f5mNFUI3TO0p7Aw3F7zSlIewnL8J4eWZhP7QAgXY6LFkKlW3DBmGLuTnuoFeZPx
3Xe4bZhCYH0ptcLbmtVMZ6ImugxPESfFH2cNHCMekxyconjbvbgnnQlcMaaR0olUcDmvRMl+4rf5
OvnXyVJuv0XKxi0YtMeEtNG0hiFZuDDf0TF/HDt3Ul/ECfS06wPCPFCs4LE5wXRlGfn96euicOak
5erpmHXzQg3BwI0fGtjvyMklL6HXlRmwLtsXdN7XuvjtJfO7KFfKnF5/6amsDTIMSqQ+RSBFcUZz
8PccrNrYkuE87eKNdFcAs9PAbHRmK1hPSvmS+YbNA+sIcCFyulYQqNFcxq9TL5o5ItGTAgjdznE/
Bnbh17qlqPiWKWpNayKGLz3n8VGgZcksjh21OljOW/GByxk8lBOfKPipmplsYe28IueD+jtco8uu
WuPJuS6a7EUxdSTugc9Sq/lBCbjN96/MDADRELmOyVdphLd+1NujiUdJY0yRRgWfs/z0Swky6xj8
UuLr90BbS9nmWTshRMTW15hlRMVzkCq8Jp6GW5Kyh/W6jNRH0TrUJbUMfwNOA5s30g0XT7DWVs0F
r3W3jqQZAsrvNjt3MUNjftP5hGJeWft6vYKjng5B2MiAsB+sdcB87oQc3PoySm64Hp+M1jqxFNGx
dhjUrHTH6w4oONNlYDzHMqDGR+Oh0wCotropBq60akIOhord+vqYYe+VlES4jDt25uQivuz2gxd5
pkNcgQWWaAxzRe4QAZdPdxh2Zdl6f64tXBcaIml3S9k31NIFSrdMxeCgIr8bH/Xr6Bpzxs4Ll645
AwoQ5H7gmax770WrSLYkOqE0mL8MvqPBOXAZFNQoFNLos74d0R9IrqLVgzQoptmSsz2+Zo6IX1WB
Oz4n+pAimzY8Jaxn7sKnSNhA3M4IPZ/rsDEf7xEX13g8H1ExXLAnqtLKVGPf3u/ZEuRItnRiesjN
quuWsOM1YqhkNboPwQFfasPf7KEjkDgB3gDwx1CYSE2e0/3wV1SYTNADjjIJXd4MYeQn575E7qTu
UVvlrGvQDmvBSd3P4MSXqY6xZYZZnThC2ZIOqrVKNRgph6wvJCi0iyUTSBkTNiOZEi7FAwiWcKkV
P6MvopzSCJDNjp5iz/BXsAlMN0K7zDgKaYdODk6Xh3AOSV11IIumVkGHjlF5GdMkwBU4zhjVTYxa
Tz2nX+YC9B9rok/HjaP9fXuzlsyyhclvGSdD7U8VPSDe7YpUs+l3RMqRMb2QLFra65FTifx6Ae2Y
xA4pOSbw5nVT3beNnUunBr0QRDz03ndwUj1DuPi31o3Hc2ha0xgKF7PzFCdr/dEi6U3CV7hti6gE
bV0gGbEJvbrcltGiXagjUtSlGtgNJpQnJJc5oRPa9QyOE/rvn1L9GYeMD+B8YmDwaM04oRSCnTpN
CG6PlCJQ2odWOixG+sKivcLmGhqLD2CIQzp/o36aKTTpYDjg8M0tbZAwNGDtaSgqU+EhbXsySJab
kzwdmXw8mX1XGQy5LeokJFUEP0+bfjap6ghvDmpNNDIeECGUkIHbz3WERDwqMvlsFiKTparFsdP7
WuqMCUc6arn+VziLGIM05IzoQgfFC6O5KasObfOKROWUJCsk6QTF8SOEU5EvGrowoJV402+/zBdP
YFoTmA2e1P+Uz5XSL0Tqd8LHHEnARy7Sy9UVSmIIacFvtr8CPh9B208i+lPkQhqiLKE5vrHOsgZH
L++ZzVRlUXNWxZXGYKfZu97GL1+PZ9Exp93I+5bq7af2SB3UwMs1Nx1dBspn3MKcJGtSfZBDTCXq
J4aKULot1i/CuJeF0lFc0Nnd6piryVPR4K4/0xUvB2YLR5mMK87EMLACsvMmMKOOihwEB9MEMcEx
DKZ5O9AyCto8aBZsyfiYEx8FJNHtC84/6WbmQHmhwdpwVGCKAfuLlpeCu2R0l44WKppihuohRaCJ
9tkW9zy3yTgkOEiIkfHJIJoFRiigkrNUGsmdUbYu4SmWJzA6Ezp0Fvu7vY+oD41yU4aKQ6yMyfQh
8tucGB+n4HQB3gXwBt/5Pz0kn5SbtQbpTTjKqURgXCPhY44bvQ2adWYe0cpHWUA29MSHFA/pJOVb
ED2yyVFcwN9q7BCq3WT4ZlkgCIOTR3FqQjc7JEtW504l28oOrBcOIZGSQGSnCqQhJyIcFqdf1JHC
7PML5gd/Aq2oP+HYxc4IyYE49Xm8JlgwK14K1pTjmGnI5peNVphc4RL4ONWigBGg2EW+GZgkRzED
BiOPXIaqCjryHCCLKwXGCIE9WStWalhEzJzMbcatfC5t4bzpaYAhZWkDL6LgfyIl3ugr0lkBRIMw
fJs84vgQ2TnUIjN/hBZnQEClAAvW9L3TXAZrTCYm1zARcvRvyAwnsgL6+8XwCpUfgDAgQ704RFgj
fkHs4r92VFiyA09zcuGppzuw4ST1a2GbHfi+2a1wfKze+/ykf4U7+c1aqOdsfz21xNFU/C25YKiD
IDRkbp0VfShAT8GSKUt5910Fv4oFP4neP+tSw0FOLf7LuWPDfBJrNhw+Vpc9gDICLRl/TzD4sXnO
iHYVSi2wGpFeKTbnElO8+FfreQMT1Zyjm5Ca0Lva8qcHEX7TNuqAg9Jf6y8tw/dNHpMcvpxGthTS
PBrWn55g1BEO2cRB849Gt4oMlEoozbUrhxvcy794Ekzf4z012c9PMfI0ZjdRheJPohQ4IA+WfWng
UpVmZ4tsFRt5F1oZuLu6kw9cjgX3w41prdb4zPyUXVC6/HcCzJO0Gs+UKwWZGSNZ5skydBBXePm6
0R26/TwTUEcymkQ6KMT3g+6a7VrRK+MIqaaB3yyKbXtt9kx5gxjlp0dkhb54zlCAQV/eo1WZlqix
6dFz9H7hrvDhH9Q5zQwH7oFqLIZuTWBcOboceElTPl9vVrXdLaCizphffZVRH+3qu75vqfrUCGLo
HvJx0SG/g0Taf/3xpvwT/MARrXoD1I4RUK78RxbwHPqXxD1UrGc0nJMV3EI3cCYbeSMig+bIdPWF
ph0TArY1UoziR51AUgM7+iVumn/4IdFrb/AoBhc6bMmSe39Z+BME05jL1/0iWT1neMfm6urlJP6Y
uJH+ksdg5tdBuURLCgrL8QaD0/eH+mLI9KXzyM9wZoPIFbdfJmV97eK5LV+WfAUYgV6sdQSvZO2r
NtBVfkkNNLRpJ7aXTHTC0+TlBZk72kn+91yiSf4ZVzbSV/WqHqDQjgsHS1vaXHgqv+r2eYg2zb28
Z0BtXyAxaSzRWg19ZozP2RY/FSVfzjsLOjy6a16O5py2CRWd02qAKhfG7WPX9osGDfqq+LoYIV9+
MsDd6n4gvs1kW3AIABb1zxdvA8D13bc5cG6HC2hcJZBEtMuynSU2Hz7eaZayUpn1QNEeUfzLQvxN
i7EmBmDymt3hfKeLhpJjAMY06PNRXhUbCYR1eIkvjFCcV8yAeSCsQLpNX1jbJyfQOAwl4U8pQ4Pn
eR38BOQw81e5wNdAffazSHbkXJtmNiFyOIuoo038NUuBqsMw5oGePHJ/FFHCOt4ljLanMwxP4oE2
DcUI3Z/vclDVQB/HjqTacW0KKUq5abKO3MYvrsPjze/Ynym8v8DRI3pEozR/MrJ+ELaqqESoMkuA
oEYWIwn54pyp95Y/gW5r/fIwrPga31A+fPPXxu+JBLlIAzYaVSUzaz1K8BumgBoI12FsrGFgoIXj
C+Gq5FEUDmoy+J1WoFgR/PX3bLR8baoDseaJcvgHDoJbhe5T2E6ohgpzeobppvvNfivCAmDekE8D
h+I2Xa1mLTCqfLSs98xQ3GHUAHPCrHoIyC68F3/0qLycUtz5vVJ1pwTrjbhqYryPDAycuEiJiAzw
SNAWnhKJfa2/8Gsql/xOPRxRfJ9uw2oOE7eR7e5DJQ5TwSBif2Jlby/CL42KAAuPS99AYXIv1t4x
YrxiWW0qj+koxmTFuqV6/3RGS7Rpq99heE26YX4kBQgGhEGgrMz+lsFsWVHMA6UFfe88gI3YjmPW
erlIZkjx1xhdv9t4Fu/bP5wW8JBvrAnRTlANiXa6RY1oPdHpTiHbrPO5sK8wfDvje0qDbsdy4OV0
mREAUJ2YekSZcDliCixMEISpgLCAazA37W0VuNd4mLjKcqYEB9vcl6z2L1pV3APVLV/X6xhNaWxB
s2La7lq0UTbYFVw+SlmJ0STgbhgxC2hyCvucZJ4KsokOSPllnRkk1rMKQTTljSmxmexfYHwN0iLs
J7X5mb2d7PTLxE+8psLqzYCPjcyzYth5vgphlVJrRrShmfqmp27tfDA5lQt0OVZ0RTGLFrfdBmct
cYcLMXGHAvReOtKlWtVr+FaHz2kAkNTwauiiniPi/hcqF5PkcvSX/I4XfC8mejQQR90/HYcMMrMb
dFTVA7+H1y2SPWsGcRuSnxkVg9exPTIw183vaJ0MZTM+V9ZEnSEmI8WUnJW6TR1C/Bj9J+KvhuZb
tusPHzS0CGnrewVLd0L8SnvfeAquSkwFO4FfAw4gGzuQd8mYqjn/Tog/cQfTRI8V1AwYLBgaxw5g
QzSFGY4gCtOxHRSGtJu5itpjRKiIpPjtvrd6aAA1kBFa/RIfMA8U49Bf97aiELURu97hF8G53ktU
RUBrd1iKuBJQ6Q/UevFEt+uimIMnqby8RHgq6DQ/roDKfzRjwEh8U/xoUboyh8JdvJMXFggyKLsU
Jkkgdwq9rucDhZki4JVCqbN5XlUOXrtaMoD5vaTd1acQk6f633tbM3aS7FSawFmgx/mOcctUD14A
Fjahmz116718y1N5XnnasV29GTf0m0cMX7BIK8s98F80hSjCEH5Vxg4t5r1wyktv/YSbl5st+k1v
KNxIB/CwRn7WrWGwvFEgOiSx9pBXrlSjNtp59iDW1bbyvrJYYHvt9qQPYcShkzKw0xnmDdBnmCw6
3FGNSUp2KtzeQyqFshgIo80WK1AfTHVLN8QZmnIw+dvkwERCctLqVEHCQaIazkhX1vmstkm2GWvx
3ZbSXCAMxTR3SObJvN9RyuM3iNbvpAKUAXLM0kAwmwdDiIA0I2dL5tk1v0Z+5E/W1YlYOu6MmPiR
pgcjq/V5Tsl8ZJP/xY+WNUMfAZL5tPApClLPpNIQX98nlbR19p3XDthLWP2j8dSWj+mPEDn1tkX+
yptdMa0qh4GAGIvRIcj+KGWIw6dKB/Sl2T3KQ3PoZwF4BT/vjRw09yDI0UECYs9hTC3jjKTF+3fy
9/6lflZdBt5rQPLy+NLAOwl3qWD2KogHWz8xomkr2aKHfQnzjvpHFW3iJfOYUv+TCt0AOFhoaLqH
+rSHpA3D8HIWoWtw6iUZP652ttBk4MjqPO7fYh9u81XiVjtCeUrSWMv1bBhEhbsEBsPYau+pn2+6
1Xv/5ksSFkK+INBiai313A92n38vIjq/dxQHiOApPJQjZk6Rs4XAF6hR/SvfUlzB1fI1KFkzwIAB
mao9QtVGEZppKM/Z9ye4prOxUSNo8Xh16KHQQdEPpEViMoQooyAfeqQLMS11Nx/ovNiOoXzt2rV4
m+AV4dpiFoOZLurSCCh2c8RI2H7eswrU7X8kndeS6si2Rb+ICIRwes1UykvIgYAXAii8Ed59fY/c
HefEvX26q3eBlGatuabZTfu+lW8yjKdDwunEsWwGqGYhfLIXrmGnhO0c/5ztBLHUuAl12JmN8LYv
DSpmBdp48i7piQKzCSde5+PtntEjahQP1K9MVe1j8WRONCFzqS+vo1O+xw6XzCXcKIAX2EPXNgiP
mAWneTtjcA259mObkbVo6vfBsyYN8zjgj/iUxz+UwA4o+0eiPAeMYT4QvonkYseF3VGdH9sIjoyQ
DhNo0oqAb54XPY1oE3JemNXDa8zrMW7CF/XhqB6CPvrXnF/XUoewE15XJoFkCLeQlHXGxO7BTvhj
KEeL8rOfI0xPmO8CIfbXW1PgmzbQmOTO4aPcOG/S3k50nE7U5wyq9vwN7+zxRlR3dSveq051Dayt
Il1xhD7qLrrrnvPxTigv4zr44o4sO5FFH+D9MzO2yY4KP9UuI9pMv6CsHoKDGkhDp/e4E/78l3/I
GTMfjmQtnrKP7l9ZWptgPzgxmEA9Fbz8LS68BcyQVb26xxfn4eOAfi4BwMLn8KyFLJ1wFx5fgRG9
XcZefTpSyzGvAeMB2v1LwdeuX/abltHbKOYwOhxt75xI5CKTi97Rr5Nt2sYPcMtagT6uCDkOLBjs
fRLjJBqXGIShO7kz+c+PHG4VxA9Gy4cvc08H82a95y5OB2VbdOqPrzmcHopxuQkJBJtv7sjtTyRn
IN4unqotIQskDVXCMwIM7qaH+Ffd3WdCQGRL3V2qRgnK4JLmVoGX0Vb9Q/DAmuthH6h5p74cMfeE
Wf2NqBuz+BJsRbXJYEsS5MphZnqzj30IdHqq/wobueHBUiZn5B4z5CoPHtohLf/ZFvhGAIcAgQM8
oEdlDgjQ8ai2BVMCEuE4BD+0Nul+0l8jDlJfxGezVMd9baJ63MTDKbTwp2iQD9QcGt5M+7u8qk9l
Vkw+zsWlaCsMTHxrgJ2iTmk7pswpY2OBCTWTUp0P9wqP9kbjwUgIzbD3s0HN63gXm0m93FfHRXty
iDW/mrPtRgxbnTBcIKpmvOU71m4D327Y1E4XmjiBcRDBX+GPoRXQqr1NCePcpi/fgi5Jalp1GhqI
R4Yvr4eNxC4723VOmPC+YCD3CQ0P3we5GTZTS+2dOkOZBRT6d886jGgeHjO/Pat/1Ix7VX1w7wBK
b8yQvS+d5MdrHdzDMSG8pY3EH1eXHMCwz5EDBFWwHkjjzd+qUfwYMZ4HB9WBiirqYBcAh+wdy3mU
z7k5vo8ADXnXBBxETcrj9ZczoIvjoGTCw/TPku0hBs7dwebjt4G6bliniUsDGullp/ofj+UNQgS6
Ra4m/GWQCW4q5m4dhVDU73gnM9gkneLoX/yH/0w+N1zB7SYlXQGTlAes/Tg3Ob0HFqgeU5qLQ9qy
FgzDTREngo6Z37wZz/cBgnXKudg+uXT24x/8sOV2ebDUpmvfJhjM8ABP3Bkf4MyMY7TD8QElkCsk
5mJ49iUc8PA8ufFBLtF+FnTxfY63eC67EIm703ptLHF3mW+8a9AfcYgTVowQ8ug0V9/kkUIHJYnY
7cfmEqwf8+1T8nJQELYCiNsIVqGiU72MztjhI6EtL1gigSDQ5oj9oMX1H8C/BMmgYHJPwXXVSGAC
+Sj0JO4n3qd8amMWDvQNlyyYHuxRmKlkNJ/cjTLts3/2Wwoaw6Nor47FL+zltQuM8IteBBQeeY/s
yT31O2gaQ227sYQE3xo2VVtf3Tv2GLeU+SADm8lO8hpgeei/vAY3dp1hxk1yQcZpfE4P80M3tIh5
eLp1jvG2DZoLBISflEsduX6ktQSMdXAU3rz8R2raGyo4iDqm1CDm2V4haZc0t3Zj1UxbmEYRnEns
e1K7zGfsXQRoT+PUiJ/Oj7NWoB9wuH2z+wQCjwJU81tvKjeU1xR/rLjZ5NbH1H0WNQ8L6+S3d+mp
hmFreru3B76imR8eUhNYoLp2aSx6VW/BSG2T7abcBxTxUEiWhB8zh7JJDBzeVzMdCD3gyrws2O/5
o4BucOLwOwQWLG3OLQ3VM2ugHiRHsgZ+oFlbGmAOwNF/jQU+9R+7T4vC6dgaGWJlBis2lwN/JKa4
4w/5ZxpeD9ncIIxpn4itGSp3Bi5IRuC5se4PcltwVn4qg1oTpODJDf1lTXEH76ZURPfpsZhNeomZ
9IZ9kiMiRFO5EUAzn/btTbx8YdEnSO6u+UM9Izy5F3gPMNZVTXKKOE27a8qk8qO/2P7vyzdaW8Wp
6xwnP4RhP6cFUeDg4rruwLck/mvjc+JhTwZKwDMcMVoBigdz5iHVpvbnhrHUBfUkdurI8XZupTsF
NjdoOmR/88VujO2pGtm1/YlRHbp2k9pXXhaNnPuEcaHTSDbZm5Ftdgi6KYJ1WoPB1YX6gt6tJ7Xe
6+4/Rg/Votp/o4Q759TvdP3DlmcFtxGKVWot2k3uxHIX64P7h/lySlg6JyezLUHKOEGWOoaVGSd6
ZUtsy77b5kYzeY0yNV1LdlP9LzLl7+i40a2zY5Jjuj23u9SGCSbezm8HBDtvqKPdXVk7SBRXJnfB
e1yP238/3UHzT9o/yT9qzwkBosXwqRphCWG0H3XtBqfPQc1Gm49g88DR41YjoECnmGpXHgZzwdtl
Xv6CuTGzm77F6fajZqrlsl9sk80fSOk9BYZ5RxSHAQwejju2wgIq2QMH4dIYMgXZ7AS33x4SOSIb
2tUh3YJ4DS4OfX7F0DXdZB1vP7bCc7HB5ayTbNSiKTGuoJwBLIMY1OeTQgZwGPQl13lz2H5Ft8F5
sC9eFYkVcFtuBZwZVqD/8PDTt+uWYCJ4j7qDQ9QqPyAg6Jh5haD8G9FLUBdQzENveraTPr/9aPfC
NotCEyWJVTlR95+Ch+X8Fq8KSkn6aUpUjDQ/IJO3eONssE1gPi+0d/aWmYSZ7IbU9ahGvV08i7ZA
lrRqs6idWnk9rDVxXReKFI4Tfc8kbflqc/nueMXIAt02rh3n+YtUCSs5rXZxM70oEzuQK+XrHxCO
M9fJhQSPsan6DlgKk4/i5N/9j6pJqYOGx4ZFgYC/DZVD/NC7TjaJtmf04F7yN0S4R4BTHx7rLW/4
JkDcmT1QboKK8F9j5xOVRft3gycOvyEwXIwzugz5lucR42ySFr74xT8u9v7mNK7OkywaAklP0ffs
XLCiQ5t/xv9v2nrYu1U9nNk86ONr1Z/846jBWGMizcXBUr7KeENM7tnRQbun4b7YFzQDtqXgLUKf
8K7uxSEUYaMGKGNxCpu5lBnZeXBm+7cJ8sWKvztCQqIw44o/WSvt+z+PwSujWhzMubktUx5y00ZQ
DR+twUbBiEVxVZGynb6wWDDK7fKU0UMdXCM349bgbr/HjQ/xLnK7lf0dtjJkCUmEQMyr9guiYWyS
VUM0e/HB7VGXgmzyLW4F7bTpUeqEGBn+9RKSFjhyaFiaanZSb7b7TmIftWEMmFN5yZQEyL9rhJPJ
GTUt/lMfycyAJaJ5fXSkxOIeMelivejjt+Wb+a3qptvxjPUf08SQKkunyl5M4AY9M8B+yGawXHE9
rClh+uhUcdKgpWHC3x+RsvPWn/PrMq87/PsD9wuG0ngximMKEQ1+HDcfMnlSNWz4WKPtvJf/Fg+v
xwgF7qWq2n+bmAGdItyFuwdtEeuUFAbuyKdzCZl4gUOwyJJz2B7MvPdk1hv1qDj3/GbGbhlXl3iT
YH6ntry7VLFi570RyzMd4+Xw4cmpoAOg0X+kTKdA9i57cvkOo3qEZ0ZwtPnge2znOhTJkAVt5uTx
S/4CUhWZwfPH6F9wTlEbMLWVcKAp3+l1WSXciQwSPPif1lwTrRYces4TM4jmGpcHvAGJBUoJJh6/
R9QZvCq8VOzHAl4DzxOasNSb5RN8Ar4jakmwGHXf260JlZ1uQujWKXY44zCt2/K10CNwjZ3k8gVd
cQb5rMWnIdJNbDV5s+csKKRQZm5tTNgoO/Ryag070Y6/gpqhUSF9rizxePXAvn+yP3hzeqFuEfr3
NydMa3j6+vZnVK/fNyZ7CKC4ynY4+XcHd/81OqU3YUg0zQwcmK2j86xLcFX+YALCeM29wJCX+QZv
Rn6EtpTO/aDdD/lLfuIJELoPzdGLJaG33iGoZZeZq4OEGeYr6Ba/kjYc2v8A4mIHNgCsj6+6U8jL
94jhN4f0ewRCwcP4sTmo5HyY8kPqvgvA7rTjPQr8H8EZhUHjhZsXBiz6StC/j/kSNzTkNrlZ0azp
b6UpKpoliSmSr786NzuvlfaigM/A7JbHH3Yqgx7z5J74qYOE7czX+PH/sQIyGiGAE/g5nhSyD5uP
cYe68Im2M3b0HrGV/c5pjXK2DRo6KhF+ZT9yBXIHYkl7Iyb+hnsMOWDACroRaAHo0RSUi1MNVije
h9iMuID3g0hYcgWvukQ0Tg4wnFw/d+9O2hevtRuJ1MjPXuRa7pvRH1wXk8ffLdpiCcmi4cGDbBBh
f39ENfRwMT08nFPDh9t2XGK7CiXviBTXtDsVL4oy5DnYBXD8LrZfWnlDtlNNSd465dX1Ua27KR9J
vRRajc8ctgCKGRGhI169xMrIK/emKvhNUKZF+mzzJYzFnlkQBCBasRaDao4qcfv9oz5T9WNtarDC
8lUtfYf5Rzjwuf39fEVhzLBSbtzoprRvttr+m2By7N3sKLr0E2u+QhoAsk/zzxbWnEIRH+ZxTKHI
vvEbPPxPwBlxw0ME4rzHr7IZ//MyOWaOyJg7qMp8/YH4kFd2CVxQtttJf8jyUwFEvpWmAgJ4sTi6
k9WeFgNBuXwtNEJhtBage3E+81MI35WIXiQ1861B0Z/8BTVKEnDQiDXi4a+4xUFLJE8KvrvzGqK0
APK+xRjvITZDTw6eztQgoGRGrjS/lnPy2IizqOEDFt6QycidAuEbGDEzKVgGcg6TRWPmCdqpfU5e
SaVoHHpqo8pGZWKZuTq4LPBl1UVaPKY9pHdlsHUR1dJd+hRgMDHtHBM19xeoX+0OXyQuJIeXTPRh
4HLbwXICjTGAUwlKn3zacsFWg37PDilNCiE2CO3spb3qtJTzBgWXdGp51+9izClWvM7PM+l5wDOC
Anvq0NkteKwYoIr8O0jpSUi5KDC+XK3O1aqnlk/nOY6aFmIfCHHW3/Mc3cLLbtDB/hpD47eCqkPO
KrYlAj9GU8Kpopqw9w23j2sZ3CuNLMwmOMBcWSn2jq7ybL80P5k6xYXvAFdHg7D4A4EGaq45vcgM
z8ReBWeEOvVnT/HtbNmW6AaYhziOyW4gV6l7nzSfXrfp7GYrXU/KnFNZ5GxD9JeSr7QL4GLANdy0
kxsWFPp/nAe8ABgpMJ+2u9Lskg1JUHPLm5XbvrNDU8vxDfepqcPk4XzXckXVBtL6pNfpBjovqQSH
DO/boPkbW01hzpzdLlswyYCfwfaA9dFTr2N8gkn/8k9yxZYC4YT6Hq4OaOzd7c9eoc6P5GTv/dQh
zsu7W27Eh0C2LeNed3+t8h1WdFh1Yt/pD6YOrOXxYABLusWlvZiey2uO5xf9szbq5G8TXK837o/G
Bb3SnhPojeE11f1ging8Nu0XR7/oUPR1KN0GAzOE/SjKF3fghuH+JiPqB163JU8ewD48GdPjEC8X
01s5PWuOuOlMEeNGHWyapsYz4AiPFgah1FB55GAD0iquCZ+oLzu7nAgTH0YeY8SO3VjAcP6UVjUw
bNowNGMvPNTlgiaKRLerGoCtCQupipximsabUF/AOEIbLTkdQOvh6jCEAyXWOf+ZUDhZsgce2THs
vEjiwZf2qcssRpP6Exo2uO8dT7i4RSkJziumH32mJrUIUa+fxPg6xy/LGAA+66VvabfSf1/vlP9m
gBEWxg84Cw0G55R/Tq/EhdZuqPHe1waON2JX7J64YPSk4DRg3QpAQqeHI4bzIOZlHm/h9CXXs/vv
89T8hun5weK9nJyXD+0f77OK4cyZ7wPWzfOkPfdrMSUM8GPT1e0ezhQLMQPLZhvlEnbGpCzeCUSf
LrDeUqWeMZWaeUWlt9K2zVQc5NzRdvNY9lv3YzcaQTvg8/S8pzIXbg92KZ7Zux4C8BvtYtRzE4Wy
VXfgNgMBBOwvpA7iIV958OuK+ZAljroMiFkHFIAsqiGSRCvpQ8Dvig0W5KPbscCVqfcmTHAEM05T
qoKor4V5dgU35iMnMwtHjf7TTWafCtVg1UO23ueabCMiIB/r5tRHB5QNRhEyHCsITEyD+F3otZgM
pyf/bdhv/pMkLbRxrgIwraroDBND4D+Utv2lGafoUBE1c8YFLmHRkj8do9BoebNs6xZByIIbBKtc
nlxdlDVxPBMPQs902DftMF0i5ZEVb3zg9PWJ6VfXv09Q6gRPWB0PNXNoFqZW0kqvWP3Sw2DC5xzS
7rg56OUPjPoqM+fnZe0f0o8e08nH4lLNokvVS3AR6tqwJHQR1uP2A9yn4/Eh8L2ugEybqW74n5hE
oQb0HgtkN/tqT2TqK/7+WVim/qNeMyyhVH4nh6bUaGr6GFwGm+zGv549h4bgvK1dDHX8TgURftpN
QeW76FWa7HCYOVBBMQZKLv77ZEPhucDeKjG9xccN9niPoXOJtL09p4rpzttDLgj0L+2D3dfsPMRs
7le3qW9qFVLtJPAyowATOfvOoaWgPLsz64HhJpo9RafGw6H5h+Q3eeDXiOkk/n15K91XbTykaHJg
6mF7tMZ+hUTUV4GULf54NLs3Bqg0nsSHtcePtTWExgVMBi0HtLhknshhzoPnLtfDkcaCowEwz4Op
ldOYtlFUNVSK5IHSl+zT5WnjfseHu8eg3DYqOHfKkAUhpJAbbonlnke9abPYEO0O3ZNmr4BnuU9a
SwLksUy5kia2ieCLwXklE9e5jrfVO30yhwUFVjfVHHcHnWlj1KfeXpEvHoD+uZYC9u8oM2N19zCh
wbkcdCnY/BmjQ/pEl3GiR6/TV75DbX+3exR80MrQTBMrW5hUL8wPBr3VFuUNEP0dd83HqLXczq9f
Z9/X/jodl2xpp2fhucNSZ82SaIp8vZMho8UDEwXKcovR3lcemA5b2cz514QBlftGQpIMliiW5BpC
v3SuWiX0yfuS3tZ6ODtrq1ml8NFrKKt72yRs9anZ9DXVk9aCZXsDXJfG2sI6IoTDaX4i1t4shVSK
S/Tl5n5Xu75qnAQG9pAHCBzgReMMp170MS31/bq/Bv6JO1A6KoNvgNKlt9hf7VtBG8Cwgjrdknp6
diGOWgCZ91uZxp43XjtoZ3C7tPtew8Ok4LU069gYdAD2WPaUC4M6Yc7qM1+cuR//zBz555xGnyXO
f1v7QxuSI3+iv2yNv9Pm/OfrDFvmI6/igvd/boG0PjKtjhhyAV22IbKG9sgEQzm7+DSQR4BjPYg9
hLfvfIP51xXnOsblw+2YKcr7Y7/+bqR0rrho1qc5MaUTK2ol7fgwagW/qD96MZKDl6x5qJ0EEjBk
JofDoXqEuGmVv5os5vBDd38Rxta5mV77GW877rmNdIX/zlBdILrjvABf2C54R8cFlF0yjlELcq7g
491/i42JRNRhE/SjXtL/+3VLPFEM7T/07zisAUVeNjTx7bq7TUAwAEONSwUZu/lx25NXRVlk5Tdv
0xBmBkbUyyBC/d0d4GHcd4YnqDc0RpYD75fGdccgg/NtJ1q0xFGHqTn4O8K2xMS3DK0Qm2bBTxpw
56inXg6Dcw4ETnPsmry9qZ4uYymTT0/5dLF58Qb1eXRoB6zgIcM03M5uyZfi9g8i67q1ZraMCwUp
uYrc9mQKy7AtZ8H0y0TFHvxQ9WG0RbdDF2wvYN7rD8CQQ1dp0wMoJfDJnonXN6alRKfzEbi33QpN
WGYNIItZkfKKVRXr+h9/2aNUhiXMnJ8chI3P2FQjv82rWHzp6yeUV7Tx/YPHKXzzO3c8yC/4kFqo
Ofyn6lEcUEBs1ekZfdV7zjRXlvWKKryxuAzKGvmgu52pG71itWKuhQaADoZS8qHvb4OPA5rDL4Tu
6r6nWlmo/0PJHf3uWs5qfuMm2MIvj8Tks560HDOYVI0hg5vr+CiSee0MP5yhmBYSAvE0omZv3sZz
EQrlTLrLxmjJXkYJgQxytbe15pfuPOkiTpLs8xc3DoJ1OrztM81hqzBP8wevv8EpoHw+Yt7e5q1y
5ALddalxBtd8YAmGoBo9plgHLvk3F/6uSkZMtRxQbvoliss+3QsFSi80q0VXxpetavNSO1s1Pb/d
TXjGbAVQpMG9SFcHPgBoBk7gNXEsmmD9/z8gpDvM/E63zvkkc5om0HnmzlDg5AVGa1BT/NYXKl0K
rOeoi28ZU9wtqDi8Ct3PNPFsjkCEXJZE6Ohh77Tljm7g7+pvU2QQT7B4Wut0r9HFDjuMgR/2BqyX
RUx9x/eMu/Of3ZQfjvG8s3Ep3cqtw15F6tcG5zhRXeLMpceERG6J9oiKu4Rd8HRL7GNZoBcbLchJ
nbwFVATpM5Knh+qpnezEZozDPBV1DnzB88V3H0k27VjIG3ryHvDMzm9hSnjsaRfemDpheqjVWM6i
vwM3oVEYTHXG33T6KlG0Ldrz8x9THew1TTFoVJjxkrMAjFpAPQHfPvvHRviso28bqNflEGlgzsQO
YswIuKXX4kWPGBqSSfab7rXSTfjqFNOHuzTbNA3fRDdUbst/aXUX6mhabKgQMPJFni9RGr/AipgG
I6rd8OOgqqp1ho/CsIXAQmgZYGMQfLDXPUNElw/84z/q+oF47rGG9l3/mQMrWILVR+OA7whFOW3e
T+esthTlNDW41s0G4PnuK3A3JTUg+BDrAtU6YR8664NXY9oIXPWLAAfRAC3WpskPTm3+dI5humrw
0xo3Ee+0gvIXKU0cB8Nlh+T0nKeA/5O7M6C1KEGSgXZ5knxBCSaM1HrgtPPcfQKM0ZvIe1wuPr6h
W1W4DUxPhnRuARPTElE7thgTlOZ8Ph2KceVB0tzyik+uz+jjLhYWgNWnMMpND5tqr4vfz14MrMXA
gJ4EIfzsaCPiu41VU1NePunx4yBQXr2K9ykd9Bb4r+vJdaf2m2+GDECcuDSHRqh71fewPJ85wGCA
G54jgDqoC1SAEkC0Fq1X2sEiHPe11o1EkotsdWN42h6pFXTZHx+3mYOp+s0Ir9rTMW9YUUAmKPUx
BRF2z1ZQ12WTsqqTvbXB9oyLGeWc3SpeAeYyzgdva4BhrJG1y94FW9aoJ3kLrb++4U5v/oDTTJ8o
Gq3Bs/sMdkknh2MDA6R4rw2doOmALTLpvxkcNwJ+DPIUDRqhq9tFN1snmlATjuOpc5kYzPXnVMbg
TTG64leBcxi095/NvdSWU2vcXLMoDkz28C+4EXff/fhHMF/7MOWC5dR96fVrQOnSweb6foD4A6ZY
AlbrF/XvKKbAe042oGpNRVaw47BY7tjfv4QLD2LvoHCQDO3pMntjwxmfo/H0LjQ+tuqXvs/Kv9Db
jS40PfoAxVL5X5rF8KTKTVvkzQsLo5ccq+VzmXJNp/6ron2nX+HcpNNnXnHbCDdKgr4nE875nnS5
UjgdOLRXeyc3c04eps3VR/j+SQ0AGtwr2Nt5zsaW5GPjIEYdGRyrvimubw1iwPvQKANnrr+J0hV/
f8uHohDiusK9dphzzt5Z1spf6Z9g2xBygolB4/YP3Fz0PL5Yjrs/hVfOJkOC5rigmMwjOBI0PehN
RSdbk+fkl+386LdWoqKMiZqDh0iBW9gV5Fz4IKNkNuOqFkwEGGipjz1Qsdw1sk0UnfzqIFeaGMeG
dNUkSnmmvg+MSgo5eLXPpIeJC99GX/Wo4ME9Qt8VSsgAxuYVP5tDwapXksY0MWWAtWhoVD5HcO77
e6YA/GnLnV8RjDZHMSzVa2qNsIyBWiqfi6NcS2+olJUlG5mg4xIbn0+f/8OChJ+3hVB1Sebp3QZj
nd9T5pwE2dm5fysgSYgdN44sAfYF5zjroOctoMKofNVJViXri6Puu0Z6PygbSc79wfPnmuFfQ63L
4bcoufuAcKvjHDBwtdrx9YCQWn6zqNQxUSkfYWHafHW8E7aOz9iggp5sqmDyjJIIz32xFM1x9XTu
UXrUP8RNs7XL8komCUdct6SJuU9AHjmlWBPlID/afp5GKlhro8vE4oxIkgnLSm8Lzqy4FH7Lr+42
aLVLPQwDAtpC7lPV6yvgvNBrijFdJ1q8V36+/AR0vm4yx25YCTflFNQ12YDUHvBrjik9W3KvkWu4
S4rQk2xPYBlUb4eeeJJ85jSM3nAz6YvIByneIxQZQTOJrifJnxgYSil3pc9qPXM1slTxDv6FA641
JqtEXsf5SsG6Pc8TMF1pe6Y/KuTJTqJGbH451ztkXTzWfTFp2YG3tlEOHcRfZ9KJoxqfBuvApkOA
Zg9Ptqf/ZZvY4GukfirxPPszyJI3e9IYBl8yG25DzInCM+ZbzQqvpN8KeyZJZATcdNbtzm8un0cZ
5SxV7E4Tn9rQZ7WwVJPjTwCqsIrcT1aJiRVIkVNva8oQ1Q+ZSmxM6tqA6R//kwem9I5JngPFgnzg
VapUcA6CSQQNoGsyP+rl6QGwKl2yKy8iShlA6NiaOishArDlelJN9uFDFq1wvSkkC3xXToKux9Gy
KV2Izdr5hGYQDgLv5BKynIHfKEwqH6iy+sgoSljsxiriu5RM2pkZUSgyfaN23TtidQ5TZuwgNDdl
TqkpY86n1t9SwLBn/jrhWxOOzpE9YM2yvk1XuCUn7SvVNNznFZ5Szt0r1PztTyJ2KOarAwYNAmQ8
YFkq12W1+k5L+cJ9jylKffb2hFXiG6Xj5zsekXzkvFsoEq4ZJMqzSWQZjW7jvgwzhQcwcwkxGRI9
zAmxZuhRkEgphjh0o6YgbtGQSqSiLNtyABbJqi5dboCZXb62gvMRj46cD+U/Fnm65YTKK5Yoj5Xy
IEuCzlxFs0iJ2biPPDdFDMO0QNoHMQoJnfHkD2St2BRFgaiJ7Oyblp2Q6+UhxiZLKTYdmpkBcNzJ
XmchCVF2aBe1nbR2InlwDplqM8Zf6sHuaEVDL+vXqFTW2Wh8Lnf0fvbWr53Cu1Elh1O8L8R9fk++
glWvf8cf0dDxHTpmspXXhGL6xMbaiSkd9EtM3znxXs4C5p73XJFyFH9lfAIxBXEOP+nefYayaIqu
FzyGxKWvuzlpQrfVa8XHC3b2DVWS5NvO9Xd9Zxl0rZzoPHz98/OQTEzQdsyrmtpELBlKz74uPC8J
kDDP9ePRFso21sAbeUnmH1eu1+Gph3mVSZp1U3L3xx1+ZpZQsh+cwORdDVm2ZJYntyzwUFgL8w8R
BzRqW/LmdYgT0kw9v+VZyaL4Lo7ujNZZ/Vl7IdezBNVItmbbVL+AVb28VMRXOol8kMvsANvfRfZ3
jL2iX91cQo0n22B9coJX8sRr9zUNdo7XTxA17CF3CpBLjpeMNN0wjvvudPqew1kf/5zQDot+OHzP
RIApnRc+xTh84qBEJlGM2cgwaUaBbYetKUltPbv39xYeQTMkatBuH+Q6bCenixqRzzaexeMWSc7/
Qpw874gWKNDJuMFz4KFPKzhkrEwmxlCeBpn3d+Xlj7H/El93hCkt3nGyuDEbBN3dyEOqei7VGSTx
AVBB1csirIi1IxtY/3ou9Z7Qaei8lQmzZ3EcVVBV0T7GDI30ZLUxAoRNMGUC2+qLCm0ODbYTKR4d
nymDZg26znjN/4y/Aco3me1ILeFKYdnqkTQOAIxRcVeoXmoeyOwt6urorm9u8Eiwc54wR3ytLfzj
JsZXKDbP35WaUHzSjJQeT6KNOi9x6QXMBznH0WYrx3FnCb7vDPDr8Jz9AJGByxAmfqumDFvZZ4kI
xfO8ky0p6BNOc6Ru4a4CtVJfPVz4eKVhT+2O/UfoUBh+QftjWv84fMqMv5Xt5TiMSfubxnbjLEY9
Hp5EuTV/qvdv0Njwh9BX1gnNpsKr+zSHF+iM8MlmVXZViIRaJ52Nm9xnTznaNV2S+IJvWRQZcA8u
t1/eFHlQHXas6cQY04zOS9MnpZsXvUahV9ymxRebUCIYD5hUIfHgoIkUTSf5uI29OLre6CntsNbj
EZCb0onjWdaDO/GXWSkBtU+i2rrs5lkGY47hxlSbOMrviOn/Vo1HFiR12QL1Y4Fm6y2Z6dgcCXyP
pWfZf10FTK8IrfK/IGw/PZG4lUwy0g2wnB5cJOa4JxgAYfeEy724B6O9/LP8jI56TNqNC6dq2hGE
YLF81tf1qOHY2TnOyAlgoYzf64eNTYx3DTOiEZse27MJ+2TVsN8kkLUWxlUEQWf0U5NGNqGf2Eru
FmYODIii6gXom7t9ipa2zfC5+yQhmBJR5w+6IqnTQG4zXrviiRFQz08cIhAef3LGB0EMJXviEgxP
RdAIHjmxzX+Ai94oBoi9wRNUs5l62B9dtZNYw55qJp1u1Ff14i22CGhglIsnqhVi2T6rK++PhoVR
b1js98yTt7jgj6xNRpAKUleJZouwtK8tgXlxHg4CxdSjag5cV0clgqGjpivPYWW4igQDsB9oD0Nm
i4SA63+2OoYMNtgcFFOT4WfFQ4hSZbnJ0BxqZ0bNP5Me6cCJoIRaPqhcWCQoiJllS+mNjIck46wo
cByF3hV7ezJunaK9kFjQNLn2mva8xuVaXv/Q7TF3YpNu+XzYRT6JFjjPjwSIYFrun1UfqypQk2sx
7I3A06OrTUy2KdxKbfNkFs7RvtnYC/1/HTzDDGBVjHDZOoq4qbcJyomEvzrxVFn1TuhxpVwnZI2t
sowoxOl3ZIDT2KM/ToxptymG9wGJ9SOjeAamyL6LpnfndFzqpG0uSbzudKpcqyqGONgkqCulJF7C
y0zRjm92rzAAEZYQ05rq8pZZoyONN7pfBLdrYog7IBDQOfLnImOo37HfB1nsBo30xHbbb/w14Ly3
xpKaPfFjzMSJiBZ33Ui94W/YrtDdjG9ifguGd0YSojcKniAAkx/sFHX4e0d9bUs3+drt8YTHTLZe
zXVRpzO04cleDNcX1wu6DtFpr9E1qqJDdBTs7YTsPa7Wb4iuNtl6X3sy6Q/Oo4fqxWchuJ9QjFGZ
3in7JPdeD/8AJyNWXQYqrfuDKLgl1MU5HUVqxlWEJTzR0OeYbDhcrgK9SXB3UqAeXzvgbP3iag78
5e7jAn2vLtR/sjLoXWSkJorKN1BJtVz18pWeZVUc+ZSbe0qJrLX9//eywjqBqyAI5Ey1e7QlatjF
EZo6Ye89elTArIbtlCfXX3AZyqTBSob/F1CX0zZRhTGYrKghhhfBd2sMK2r8t63ZT9ybn+k8ga+B
z6i3zhol9yFH2pvDsOkNW1xZJqbQNI+XUaKM1GMpsMKLK6sX9aytkujD5+fv7gZvDLp/b/F3Ga6L
Pl0dwsOa2+V3EPNklyIClVVFpp07mTRtrrKC6PmhjJYX5efcnE6KUeCRdxVceGg7h1OXwHiksII8
PIoezp3IfU/yaGJI7npYTpKS849kdYK9M4/nXO3bOuMbl9RInUOs5+hcDJHTt3/oYO9X6lyxjNSN
jMeMX8EU9khdQ2B5z87e4VdkTxzgKnJgeYYEoGCbTpWC0XZmTMI3d6v8j6QzW1YVy6LoFxmhIKKv
9J0gYv9ieGxQVKQV9etz7JtR+VCVde85CrtZa67Z3B9TWdba9eWS3Elo5M4H4HzRxHL2izig04Tg
IP7aBavIttEuuK5zTpPGQgXhGH5f70wBlb60DbdUhvSI/1CZ1FycOiEOyzCDfanBcJmA0HKCtQuZ
ktWQ3nriJKdTaW5w0PSmJCgzsw+xDOpAUDcPt6PxAkA6QI01PS7e02SBUGvCv/064q3jDDiC63b4
hN4zusTU6VyfE23TeVwrNexQuFYWjgBBzPP2htZos2SHJzoLZB7yLccIomdpdDoB4G6ypx41i93Y
ntbcuhXFB/VPSx4k9YN4EtWxZ41Nzm9U8uQNJSl1J1UnaRwKpX8IZBcensZSnJHJ18XxFyU1BFmT
5MPCvnDJcjcw068Ghv/e+mwpNghqZgbU2m+JHwUd3+lhj82VT4XCkbf7uH/TbAFTxoOF4caXhKNX
kN5h5zEdrBdU9KR2XmLewYpCNyMytuGPPxbwPBrr5Z9EpYqtz1/J+U1FAUGJxfZyGXlSAmzT06Ef
6FQu/96WNx1yv4/5gEToDLh8p4URY6DbfDQH3/bJDEcAXVVmxbm3Zem+bd38mCzcBnhJHC1en19y
StdUItPXQdVWY96wot3+OCuR0xp9I1QPlZ6zPvtONb0bfbHRCv1CfE2qXcwspqNJyN4gMpM7pzRW
Y9O4LHG9RKwMeiVph98KxlRC9GTnc8qN58OdkF7fTvnDI4BoDkJzP3oDHeyQq9a46Wq815q4ISe0
W78/toLMszRlTIYZnJkfriSruEgRpESmkoGK/UnuoE6wM5/xt5XyrgduZQFyshZ5CfEIawByVyQY
hrPJ7OsrXuN9IdzTqSIDV9Bn48JDlQwJcSrSxibxE6U1WXQOyqRpn1CPGC3yumepbuuPTb61QEpe
+JIwe3Wvff0bMAN3uQdMEEYaix/4AR5OU8T1ASZKDk/KpLHpOUNboTxWIbW4ws9gRHJZGlZkiGI4
cX6EDyqSEepw3hlV+5gDU3CRRBQIxpJ0SQwDvcfysbueyzU+0Tvcql3EMozLskD0at26aknLZAt7
b6tn1X7nv6J3PLRKuHBIAja124vxhF5hGRb9pmPnd66WxfmJJYb3JvJkgi2ChkRdz7x7wsVQaH1o
o2ii8yWBC61/Q0VdePfNF3zafsTQ4rIYATrO5irNGAxjqKE7af3qGY1ktSjQkSlTP1QawFQKa7bw
g9K6tdrIv3pENy3h3mHSoZUzIOkkw0u/D89gdmUKZ8nQUFKrxB8QRko6U2Npg62F0+2t9Fjtbscx
kZLYHYxRmONfEfTop77MO8AfjXLP1r6DchqVRw7VTh4aguVXgMhCrQO36BlUnLN7zXNuXWQLmIS1
Ud+n3zO7iPBBbYXPP5DziYg7K12oNmjNc0uOJElcxIAyaIof3odKk58/7Qllu3GACDNOaF3S2ZCT
zH7gCn1SDwR6PX72rW/wzz3CsmK4J1CWluCAm87jptcwmClnaczg+nh4Z6LS3tbueg9A+p6DR63u
EHhHp+fm40nH92ridRHMAcUeHtcNM1WgNOjGrLmX/fM/znA2XLyxsRXW3Kj1LdhN8wfdpTLbm2Q4
JluWqV4QsopcMwA1gCwssqOr6eHO5UvPyGvPU736RxR62FdmwCZmC3q+zv/g59bWj/1a6ZfX32S2
TKFBmr1pyGBcHASjsNDxfUDZiHeljkk902qqPRHr5I41Ia+irB34H5AiXm8ej60D1FFnDI0aFj9t
aAds/ROiIR2zPwy7C0xHHmbnYBHHR8HxRGxn0NsFUCOuLcoMi/FzasiL+2UMWMkhxglv/qbyoXeZ
cIi3DKOczHk4XSSMdN6kqn4DjjPMEwbcTzXJyBnprUPrZ/YwlmcownTMIgJr2eO/8UVOKl6g0D4x
a5nT8KOxwNBvxqZ38ZPkFO9Y7RiEMEeFwvFgdSDMQALb904M50nbMlNwPfzr8hhzDLtF03zFLPXH
KJssFF4C9028NyfBlU/xvhPS13FWEiZENm2hk2BFrBy3oNGyJE/kqRw+Fr09/gqV9zPHm8wZTCGg
9rbSegiwhSuavm9pc2R9WXIGDrbqqfUlXLggAjN93uLiMsK7YC+oHFdsAcJ0iliKFicYYqvaejkp
hw2maWY2x72DpKCb/lzckdy2HpUSnegPjiWt/yOUNllY42TRBh0ELJXsEo2FBcesbz8vX4rKL9Fk
AOur/XF8RjFqQ6K5VHBVcOGARgA5CnkVBLD5nUqw0GxQm1FQbpQdE7kb6TWRXBGD9N1AYmgIz2JV
4M9zgLtI7tf4eBWxRsOBAduhghAyrYEt5xSLoyOdD4ecYmdP4zbR+iJM9ht1W/jteA5/Z4JxRI5S
arzN0h2YY4tVykST4bmRh+2JZIWGyOXPYbTBoq1HaxD2kWNqvZg2aLTBsQmQlK3AXt5djcKB+qCr
qIIptJzMI0iXmCJ+DV459SIL94nscU36t1lFhNuQI6/RRU4hzdnmLrxfYRXJsYQJF/T2pTxH5/P3
8+FdWS9MqEazvVOZGJ0QxNc5HFxv+zVm3fa1w8CTp1/UEnv3Nh1Ql7hr1oxoD4D1OaLgINlUOWzs
kTWyxqz4p8H9DtSUBSBpJjffR/QGIqqL6kaXZ1cP78pEBZxX+HFUgj1AElE3Y+Vt3VZZgMMSQMNw
PnEx019O4nT2Yu5i4YmkDefP9cuUSOTsWXw6v/+H6NMeRfSvVL+c5DDduuiScgkQY1i7vP5qdePQ
7aP3XqVb9InWd/FbkRDIZiIjUQ4yPtVBSPOeLPwhYcSqIYPUUgJhcKfLVPUY8pmwohL2I/e2+6Bh
wMzSLGEaUQGRawNs8bMaqkfKFTvl0sZIbZeD3vFFL+zmm0UQA3evdxzBcIRmRUSWUwEy56SJvYgR
/THM24PpyZaqxSlwzgMvFmWlNliWoPjbowuRsIsSxmxCX7pt9Fsy4Q50v3OVXX0HncaSjMiDtymO
2xoVAcWJw2/mBxB2p1Ucl9r7QBq7jQrC3odktZsUPUeMsAKYgI4sgl5N/xaB0R1ZccaNFhUnKRvS
5nLCU7maYWf94rfJ+U3k6R6QFVul3ctgXwHW3xa1cX7FsHcgh4jnk0aFzXmr4j3JcNrMyfoSyjXF
5dEly/265451eeF92MT0q5fK2CMb2xFBX7p3cGu5R22c3xkom+PtfiFxKVWUWr3tF57dQ4X1+XA4
V2irOb4+mFC5PWH8Yyj4Yw24M/oLAhz+ejy2D/OBL8eGSRaKrQZSTPyXLgckWr1W2WKCaE0bzB42
hHwomxdpI+v9gJyEjNmR9bAni6+2RM0LzlHPhNPMHvOxPPhB4UDFzSeigCjOD+89F8zU1N6fjhBU
be5aW8Id1sLKAgTnq2odsSOcugomwaJ86YgqxrCSVd/FtQmnzRB3iajyvngUcTOtBiBjNEDcEjid
GRfDB3hjvA3JBJ6ItcKu0azAwRjhENDxMw+ZT7a3361xzcQlDXdaPn+akKrgqMamB+z3m9GSOJju
ediyIVLZmyMBPFkTp3Zq7k42jDobbMWC4TJ32cf44JygSvN3wcOzuxHXPnsBetuMBaS/MTwh/gps
2vRqnxhKFvQo4lo9McS3j1BHQJQ+8360T6i0+XZ8QurdSQDEju/TaK4uEjz0315r8Pe/JAePTIXV
IWIMgQYtGIhvkmtF2DpmZXMF081OuyXtGjsjHEX7IEIcPjwxdqjJhkXnzLdqMfuogefvRkL6RPTh
S3+JL2cNUEFyqRuVIXlj+/9nTs/Cc8LLwckwZYNXmeSbUoRJ3f/wbpMw5Vriv6Zf5xO7CQmasVsH
h6lAiW5k96bObd1LHfAaCszUQnFKOGvLwYQ33fELf3uWjrXMywnIQR7GKsG+Nua4oifj1xKQjjcN
ZgJI0Aiy41pqVvwmPIwUAzID7L42viIhulVUtGB6CG6tiQssaMbM2yXrbb+XuYkug+mTB9H5saoZ
i81lSqTrTtmWa2oufe9XTOYy68dMr/H3FrKtowpegv+i+UAr/4MYNGQuKGYtt6i0ABkf9utv4CpI
b0L/659qU41qk5BJPMZ6Nj+Rtdr3vlQLKnBqnJsy24bFYdPwLvE95Ry3Ealz8sPTUOOJXWnHxseG
iDf1L2belt0aaZZkSvN7xCYJyS7lPpEF7AeMIxmS38uMSUeh//6QB6Z9kysDQiPbldbQYkhMVl3y
iOBZz2lUzBJ6s9Als8OvDglWol/RKwKs+cj+0Ff48x9wn5STrIgfKg+48Nh2p6/XYQnFH6I4QnX8
CQaczI5Y6r+o9RT2I7DDg4ZU/vdH4sH5h+NizlqiiKN9HJiymDaBz0NUzF22YD9oSa+X/rK4tJBn
s4pVsl5BfusA6wPrluRLEhLIeUFEvjqIF80eEFZpyGq/GpCKWR/2Fxhl7fzmP/s6cujWltfIz3wU
wTzhcl324I2N7dE0/mAxrj0tnNDG62IKFIBpGTCL+C/wc6mncEifJDFkzFPJT2/x9JBI69qI2EO8
xDyaBcSwMtgo7nBmL8pcEi15RaQPzQHfVK93+e3wa+ekEZw02HncMBDhFO69PAYM/ZzvlB7qbIJL
EkM9UXfTvIER754Wnrl0lf6dIw1fK6615pSfaqxpzSbGSPkTPi3iSo2Of4P1F5gSzXLfkc8io7oX
KK5YuVe/mBfiBmULFIF0UbQTznZOPxg5+VxZfWxp3fp3um8jMwNlOrD30YBe6odDFLWI265BgotC
qymWBM3OoNUChZ/+MOn7BmQEU79beUhop9E7gRaRSU8IGKcUQ3YwW441jT+aIBxnpbd/XOD+F7mj
AlVcXLLk5Ood3RBks3W/pvNG0nM/NvaQRXSjgDXznPQcjYVbzWnlOrzSMXvAth3xKz9tJm2k2qTo
HEefSz8ogE1lhQQtLf0bfYm0bjmR+WAGMBTCx61iNt5kKREIALdmSJypsMwq9w7/Q9YaKGWQYaF+
qHpp9BCeog++2yQmCCEjcRD6UkU6OlxdEXLC5EL/iBGR/TTgnw/0pbh8m+lX8zPgsp4rTBWxEBAA
9AhsY0TW8PrQM3oUToxe4cNAFNW+YM4/j2odKg6kImsPRG2B8+lOYyrxNcTzHiBrr7+3lOqUVc9Z
F7C/lQphtGjLhtwvcCeokCi1a4sxTNz3t5WJDEL0kjY3efKEB3LkRHt/MVjFduO8N0qOOhmi529B
3ghysXQmm+CfPk+f5pUPRoXdcUzRL+BwhoVlrsd3i1sRjz3Mo4b2Fz7th+kDPa/ANobg0OxLC8Nf
0p8L7+WKbUgkV7AR5U6HVc/A4ppb5kduR6aJqg2hHoy9sEcEwrEwHq4ialI/t7nG9aE9wTiympIK
alonfOjog2WOQ3Gei43UMIqd2LwcA5iE6mF0YV/1oifX1deeJIOkP5+optzpg9kYpint5RJvXA04
ECmHwQ2FAlaDMh5QwISkAGLDIihq+1DWdtUMLQW/pzYHVrfK3b73mHGAqBZ6YKPCQYHjcTGkZqm9
CbEZUHrxE8NZguktFVyf32r3gmtvDt7MdUp77Tex8MuTHKLMarbADFxGJXEdf1Q7iwua6cGqi97L
YknbvTe5MqXwCr12Q9bww67xZx2m1IDsbJUHuf6cJaClKblxbP6HJ4psPonxjNhCYDf6Y36XUYFC
BOqCT1gTpGGCV3h7veTh0khyDRBEe26T25HAZ+L9Dtfb9Hbi0oRmIWpILCHkQiTeTqa3xXN23z7h
yexz5zHN4qGTqahpsMoEgD1IG+x10T+q8AaZLG+KwyT+ASLjN3o/yssmZAJVHK7NfJ9gQxDhad5S
k71jvDUAPZHPPSWEGyV5ugPz4fAjoHzuBksmXvR3I2cE813rmGSTNwANnexcMY9LZ8gx8TaCO3X1
hzQbAmhLzRJpSvDcFh6X6bp2LiMkRx8h1cXtYWS1bI3udKn9F1Xn969bZ7oEZCXO71/UHNVI3kyO
HR+dZs9Ggv6x+naWOhRKDULbHlWDMWZ9qBoJte/lO54gMRet0sMRaarA1lzm3Bocy0Zm4zcNPZQZ
2XOP7b2mcKkC8/FVcHnBvzUe8cZJGvrsCXHU+vDU/1Koun7rg4DVaww7iYUqE95+vhuRCKUgg9D7
fzkGXgy8QG85j8iCQBgZXm2JOnCBqdk7EMZ4eArQbwKXFc6NbI6P1oHsY8jIv6Ta9dhkkUTtPx8Y
yh/HuzbhjwbYtTQOHPjVOO5jJWLVDigTFTjCaVrYe0KauoezEE5wBOZNHI4jh07/M0V0p2PAb6jz
0Ta36lWpnX+hFElHzOOo8MoEcakFxMpb43lkeoOteUZ1d8pobdYkFi/uM072ksbq6k5WFBc94gCx
ByQ5HLVUgq8nt/qH6dM4Ilh0snurxrA28SwIpCO2p6iTz+fRsSalm9vWfrpYX46OrBW9824rJULm
h/bk6qar0/KnkxcxiUE+3BzkP5+OnppIo6bgCq/sMsLFF+yS14IVO9rso2pVW5XfT76ccV+q/tLf
h6DPHHXcTvAoDFLJWHjCWYCmRbttRIOjzG6G+cWHHhQOiEjG8hYd0wGbWb3nDnTS7MGrxVFAZU6r
8YgP0MxkcvwmVPF3A+xqhjHrHGPO8w+DJuO7GAYPDivQPwF3XplL3Yx9SHEBt3eUDDyeDDYiTXyP
9jpe0K4yU12kq9Zvmm7xwwT4xGq19uis/NbhXJ7SsjKYyJbkqHM5dfp3TOXGmfVYFtP3mQqUfJ4A
LMwt/1jSxLSZ8AQYaCUgQ5xEFRccxXke9OPHZrTj+GNYez9wxBjjm9gJP1b77BqzSEmydPq7QfIe
GDIUBhbdqoEYHvH3EMotBkmz+U1gu3xsYJ/U7ZPGAiP79MKsCuRnsFLwsCgNmWPMmcybq9CipSTU
gAW2Qd+iJ1+Og5td/Q1x9IxfUwbyqP2gluOXkrofL4NfhtE++MyGDE3GzWICnjNaRQKHFdTL/djN
lMoFEgDlSDAecCECmnFfh4UNIKrQoOKLK7xYZK/EhgRGH8+RPgTiWf7ifTIvh6qJi/pMYU2k7kEg
/xihTnsJXISfrAtEkp4ZxuG2hhd7BVp9c2qwcwFwnDE3mmq8zBLqSYsZ1YwB9+BuvBJ62cdyCNGF
8NwFB0K5/oIN0NCQZi+HKePRK7lMst5T+PXiXH2sH+t+HuTrypfxjCmRZmHBqNHW6EO3NhQP6Rni
ZFEpVFwQ+znV9KxghVKi2MveCiM5CjhCRKc0R6zimhOSMDeHvYoNoGi4AN8Am3bqVAxa8GeGNDle
o/YDDPmZePvaYMNmHxp57muq88GOu+VyBzNir0Q5PMXc236ALaql5EOHi6/rwkfp7anYelGQCNNU
mhtaQnxi0ZzQBFIZ3uzbMrVTd+CthRfP2ylBGtK4B6I9sIEFMc7XqU4wZjUU4mJA2SoU/FRNZkpt
sad+5ucxS2rX6uJ6fpmjqQqRZA2aSki2JYtIcWVWvsTzoKOf9cP3UZoqLtbhFPHuEJSBAxuTNRib
TM3+rnhTrLk2Xjoh62T9PgrR4Y0RpbNMfHAJcLL+vFo+XYAPHBrpN62bi9FJbg62+zPXAKXpOd3I
qw8XlA7Ab/DvvusxTowX3PbvMwSwPrckNx8+OzRFlfU+7pcvEK/lODp0Wumgc6PnSfXGbMl8RlPE
LW2DBoTZSt59eM+f/3Fwn4L9c4TXNKTH2OGmq79JltFL5zfjDB7OH4AgfYd5GPPs2Sca9YIhNOiw
mJYREasSxiUcon975gvxvfFfySthsiA8Hw0Kf0ydm917ChGnT0zDGe9tCJu3q5Er1gGTBASM+GEF
P0+y7uxffbx5H9htbM3GuS8naIyGnJuo2Yju1eDFP+3XtIle9l28Y335tK5cMDdQCTIsDJ1ThETx
1umHNJIRBqrTXlD/ccMK39eRKc+yM2XRlwnt5DCwC6qDnyfHiDnfJuze0lGJjjiDH9TAJXv2C5+V
AjdBShx92KTMKgkYmH1sEmLXzZTG00JByidN4+eSSnk6NhST84g2k15m4qpnMUgrpgLxA1nj3KYp
Q+05K4SbcWrJsxuysPXn7crba2aPEAh1OkjLYFtCx1QJc/9HGkwj6WY9zhzqoBoVB+u6/pfPTb2a
LZ9rVmbZaK8/aliGFO7t7mbMuNhPoJkZ4m19+PIGb+dxJjT1ibhb2CJqtF8YTAFKGHv3Zb+1IzAs
hSrQcoM5UEotYeIj/3Rv+thF/CmKfloAs9lR22uwggWoAMWYUFSJaVKwN4SjCqIle0zbIwrZiUv2
OzuqMXLmsznCxC1kL6rMpcg914plTkovXd/DBIvAScIR1lqg85cf7E6GK+5vNtz1QQwzXViVl07r
D2bKDEuD4Mr/xwRwLs0BlGwiuW3MwsFcVY+zngap3XyZb6VGiuAJsXs9+zJvevHLyZQ3Rj6VKAfW
1w3h45DQILy7Hn5L+SfMuTlW70ZYYj90X445CMdAbLi6Um/sabHY3HzG+0wiwRUzwM5oFx+7opuS
AauQoxu/be0NbcnbT5sAVhyYBapqBLYCbtZfTIDRaEt2fsRn3qAZT15b0aorxn1FBAl/v/1npv8m
bFEkShUrzuILSiQWNk+y1U5xYYvnJA/sm1uYwpIJdfN3Iyqmjwlw7vQWKsR1CJcWjaJN+sqfingB
W0H/QpUPvsgCBjNYZE4Ch9eLx47iFvp2sqMb9ShcqVp/097lG7xOj1V5wiODCBsOnlmNjTrjmPeU
5AH+kVOvaMkj+CavKI24ATlbkM4rYfE3hkgNrMYXd5BCKhhjPzdD4UrGZp8Lj2xFB16SOJGQhhiN
r5j1sU+gp9PHMVwr/nA8WXziW6Bgl/3WcbifFubT/jA9rK3eEk10MLQ+ZgK5EEtXAto0rlIKl2nz
T0c8BTXSDqBg7fE++61AVJjDBVI0ju4LEqBYb4843ZAyDdyNmHq4uTopPi4RKgbYy3+t8/VTBoO4
TC72UXO4zxhsWewl8E0Bl7GGA9pYq7FZWC7KqMsbXyumHPz01WA15KKmRuAtMeJVllDppEAKeBkO
leue9GEvr/TB6hNWUzqDz25/7DOA9+VLMdHLRZ81lVLjpYtuc50Xh7ElbqXrWd0WQAk2rL3wx9wb
rcsAzl57QkIGZZvNX//1jPeEJh5j4nnpvi/3QJ4+/u4ITjAUfkcZD3qNyXigLPmMbM5zCt5EW02F
9HYIkqXtUfTbUcW2AyPG8HpQsChQQjKkRq37qTAeEpo6wEMSVwRto1w2DvVC9J01ZBJzzvzJnA4o
6uC3oVRdtcEDRd0TIEWUCcijoUawahjRwOfpHIZxbYGWxcT/ypOJYodcwyz2QRXGuNipjYM4QF5/
FD/wVq0CuWRy9Qc/vjmky5DQXrIEGEJeGZuPUMczmTFFe9WEHUsGLwOADlHI1BZ+WEyKQHy8iXf4
UKEB9lDUQS/QLqWvgDtQyyxgALaJCHoq/UQ0KbKHXNxb90FQMqDDLyDLT0xRYFlUVqfLLg7H5Jzk
QRq2Ok3fYNY7VTn8Gig/J1ZneI2LM11ZmvByAFQhk3LY9QwS27fY6OlIoWGLfGFoUk7Px+AZ++WD
UglOBagXzqdCvkrRrV9xRg3e9gWjCbs1N0yRn9oHMw1UGyGO9vH7jD3bnKwPLgTc1BlNguFFdCDu
aAn7wBuH3zUjbWTXAsimWaGNgCRFn9MD5Eho7FmLPdY/0/af8fBKQqmb8JsUeGjdL5VV8n3vDIxQ
FWqiLGYiTbIYCy/b1dFgVc4e3hCSPHBqqBocUBC6FGPiPs64wfipkS9VV3YZKHq4hW8w+UbydwW5
wSrS3fGd4C2LyZvQgd8YIEUjouWfwIF3Dsnn6n4oAjJeOv+ewBlW0N/nm+el2uSy/kvAOLrN58Jh
9nKZbLeyYPYQxFcG7QYK8Z0C6PgDLyyoNMUEpItKF6+whGrFvJ0e4TvOVryIVoBKqN4VXVaYAuex
hB2A3wAu0crC+IXUEmTY9t11xZA34NLMW1sWD8VcY3OnGHBq4R5lzBAZoTCc4UNyKu11NcgQNv6b
+csjE1uDaLCpGUFE6lHyOo/45ziXBG4Q5xDBquA20W/zh9u3e87DhVtnpmuwnT/QPfd3YjBDEMZP
ADN4+0wZtQKXfbGBZamQSEF19uUGEJuTxhT2UqtPkr6du3sQNRr2YIRTDJp25LM1k6fuijF/xsHo
Ka46A9v9B61f3fvqGxOXOmv93oyhDCY4NjMzrRf8ZBznIR6SchoNlkJQraK8wF5uKvlM2Tj9r94r
gspbAnDdzdeWWSJzPGFPqewG3pi+ksEnpgbO+hPfGReKYUbpZMDOXfQ8kUb1pExwEHgazbRYTmav
dW+hbHPZGhGY6crxy33MO/4ePnkWZmb4tMzHQX8rvDYFn+QwhpU3YmhdRowHDm/7bh3GLHXhpcnz
SNEcUKHORX3FDBSEh9wsvJv5WHx61UgaUlQYHXoJZ5l/ncKmNXtGvabJuhRBvngbXOk8GWgWLh5Y
O/oUmrpzvVYNNbhXmuxep7KLHyYgZlTg7KPJCbD/9jdT8OQHyIa8pE9cSO8V0w0GHwu+JUcabcfE
Wb4CbBlMBjhiAGdeWVcQot/EyBpUqE4fktNKDGCBW50BNG4UETSNBWhs0FvU63FhjkMxmmJLw83v
kYHG3AoHbL1Bubcc3/UuYZJTd9aXAqcga0UXcArb/a/d0iQrMf1Hq6cwtNr5hBNzr31IeLuZcm5I
ezINAbwRQ+D2ROKl/exjahJxgWQwOan6+bRp9GZejK9lWREFp4O7q0DXWvYyGeNK/4hPnDyPuQQL
AGvD4KoiBdYkthZhGD5PZ3LmuKSGv5lDEn6eBtlFhhgCa5/lZKiB4eD40hI8d0AMXvLzVtfVdf3l
sFWZRyFwd7HWplwrWAeCjoSjz3FotS4nJ00ifN4G8KN2S1xmiCuSzTW2fzPYqFQ2XP3XeRWq3ClD
7WbfzxNTAN2D1RtBELvZYO5RY+rG8HoSZEs4s1hNQDmgFaOZvbukAzACps1i9OVgIYn7c+XsAf/w
hv7Mh9ErgFlCUboQ0qwM9+I9aPDufaYsng/nw7D+SxOg5ahkuCVGob/NyCZm3rlRb8h4/wt8awzU
pm32dg+RFhpiTtfftmA9vg7YaL1yswzz2ZeqHWOtDeOwx+J7wBDoFg7tK24lnZPp1VE18vPTGvpD
zqVQdXPEu8wApkyTG5kBKPRwzCjn76ExmamnXodHCUOk5/EZZbvWnzBaOgMoUM5Nf7uxBnf7K7h2
mKkmvdPzj/uKlTlxOY97LukvNAosSezx99aMuw5YjuheQFL1WJubfkhzRddjMQGislFmFO/ui3Mb
osdke4vELHPP9cQldeNBf+1mI4UlkzPGUkC+QFmqIc1zu0wq+I8UJ2YevJl+0NRx9nKa/Ix0U4Uo
SrgwxnPwv+nXPnHrBpOT0mkV3jSzH9eLivflsLK5vgDpR0A2nwueG3pJFRp+VreFZKkryXq6++TW
CB7VsQlZv+Q+DTcTr51BaYSxDTIumnkahiM1BJ5+VDto9d5xMb9tWnab0QdQf8IYERf/Fw85TXxl
ONlw3ElAW1IwR6CQfLeH2czv1hVfJhY+VM1PyKdtOq0G4wrhj0/7jqhNxGPAkDXGFxjfrjDMzsr2
CyEjaqyOqxQ0jWPWxAM1GZm1g1sJ4azgqNZ7oI1hUC2Vs0R7hDjsy9ysAeQtuTMYE5hv/+1LxJBw
uT0TxBMcmfweEp/AyiEQ15FQnzwtQXmabNEGMrmX+TJPmJuFyKlyY6EfqoLVjf6K+vrfdLZcVYDb
96gH03+/+QaV1+zg7X+WLwt3jJd922VYbNoj90gr6dBHTdOEwaIxmArYjQ7B6JIC3kBvSqYjjdqY
PTvy5fPnpb8AVGiooCLJ+sSJFa5GmRn5e/60mGpUu+Lc/f1LqBiD7eIxexk5L3h2nNeU8aiEYCSo
KwGbsPr1XoKtYmOoiAAbOMiv5LOSGG6WfzCNO55EM30zd8nMry9v5W1uhx2wu0GJyBCL3g3G0QOm
JuxmimcukJ9Bd/7VtjfhwCHgXnF2Cy5pkAbbzDSH8DQo7OBpEEGxJAmV25DjOne2glxZ0rPazyPs
/wWSY8bLoPmRuuXnulDP4gm1Bn7L/n7F+JiBxxec+TrlwEi2I4iBV18CmWAS+17yeim+TXhEuhIp
G1zj4s5UjliBj+Mr9X5cbRoeibJ0SLidjy59XUkK41LFryQ/F7vOR93J5Axfg5DUgA0KtnW23BCm
7RYQIAMOD2Xh1cZVwH0qvIOHWf9xHDab/rw2a/9BvKPGo2QiSZQrnS3nCCMNgA/eT5zRZZrHFIPS
StQGLKiPKUK1hlb/BZlgAGUJ0Irptwtt24O2ocSlwdx4yUTM6pFYBi70/rvtcI3074Tp2ixeDl/w
KcISI3yLqehYYx2u8ThRcVHYzaUEBwZOd3vuw9t2dEpj682fqfzj8LinSpD8Msmn2Tn7lwjL+dSD
mjQMuXM5S17rQjWff2812O99aT7Eaxb+ZaXlx8+WbYfk6HpmjjyZMXpJWc5n1CDQ4etFS7Pttsqc
oFwKjsyXLOAAYD5qV3MgM2+FAQkvTLCNxARKiDDxDE7AEgGX2F27EZfBwz6UQeei26RS6wFffMLb
tosggdHgcfXS8tB7qesPibhaT+xmsUD1j/0xJxcePkScgTsU6lIxgFUJJetQfQD0wR5FHkQ3PSKi
aw/hIud1QxdQKTAvTNrnmXPB6tyVF1Ds4iE2ny9tdBnvPjD5ma1ubttndF1KHN+hhI1gg0rFTDm4
6QT6OzzWKXL80bzBsoTvItBGAZxWVnoYbLKZzFzk6f0WPylQEpw4ATOZfmd6pxKaavVHsPdgl31s
eOwMyDq//cvPsNDf9ggYxqb+gDv3WFa2ZFC3gyIVHn3PFh5zvgSpB+PhmoakXQcSh3bm0Mcy2rWu
XosWlQIZENm5TiWwBUYtQL1J70Y0Idumz2wooYlnPK23XnlJD2XFkXonuiwLVLj3yC76ELYiyW6u
hnSRPIW8gr1dBa05SF4rvIK+K4wJk8b6zd5fq/NeColCf985A+ugXlBaEMyxqQ9fs+XUVoNJINQP
gHMQajsIN74cmQ4AxKlvMGSeoGEVymi6LHqQQcKxhwJJhyBp6nrs+PSdOZMZ0OrhHLkKAlh05P9E
Ggmp5utOuzAdu6jbTkP8SacCX6nzVn1VaMvi3E6SwRktHMmLrABqdm1Mw+ZMtkjjAlJc6a20WD4h
PoIZSRC0de1Z8uKFUb1snFCHP9HufewwZLCLiuafdgpiL53yFYnDeaLP559any+G5pDhkYEFhLNY
3Ex8L25Ysdv7vkEOXudDb9ThKJRjh6tCqx5MuaDqj7W6mlLyBWs5ntlDF0t6F9ka2n4ZknCBZOwG
hI9RxM1IvAwenu4VuwT1jQ7kFfxT2g2Z+6+ufrhtVkKSNpkKsFL36ui+8WKEHpvWNFBfaULJRtIj
HHIh0E78ePqLfMPQEbPhIxAA/sJCvC+eC7R94H4o4vQKFVgiwa/m4necgWsYyWi9vPrtFe7g2Emo
iowYT4BpNkPtaGxOp3av6f6q5yA1fkOHmAkSjd/j5pn1PnbMHXCVBIviPEBDITSdvFzfn6qasVk5
KNklcv54JswrbyDRCM39WPcOh23HvoHkAmw/RM8CC2x5+WpvocY4LF8CJRlr6TY9crGW2pKxBx4a
CCbCgyM+HWaStgFj2Hd0TmETPQNCPHT6jo90twFfJWLTfCOw3WtL5XAQBXVXO2/F6qBahkshIgfI
ik+Ai0fBc78wmIxhf/DX+4LYPqJ8oXFMnMmYRYsWwQAGQCMPM8Th1tehjCFNK4yVZNN/Q5aGMpTp
K6Gbvv2CJ+AYc3Hk92jIVJsQo+dDP66DfZJrawxF1JfJRaB38OTNNYx4tjpmU4sCdxhoxh56r0z1
Q0RHFMp47y2FVl+QKcbgDjBqgnE00mgu0rEdYKO+2RYaT5le2oF99uIrxA87Tv7j6LyaFVXWMPyL
rDKAwi05C2JcN5YZREygIL9+np46dWpPnbNnBWm6v34jrCxtpjPyQ9QYfYgDVeVmUQdzpoM+8LOB
nH20kg+GF89MySPTzvzYkMyRMhSgdjDsATyq55EH2bi4O7s0dRyaPmdnfv/n7oHO81gvFXLWRNqp
PfC10ySCruxpK8a1yNEdaYgdkx8L9oxsjAYelVgEkTrRsmjQUiPSJiGFWYNgjtv+ivaQf2pYES1T
+3J5m25XmFijexQRzIAaLvUiBjzsqGq44j3ZsPp3UTYzmVvSJOnPjERAU9pCvIVkNXDjT2ncpZMo
5AmSlOIRnqobPPTMZZ7XlrjKP+BJyFO15ZqbihuSaXE83nWM3/RaKsmA/Qvwgdjfj6sebyyU++KM
Gfc1RJPj4JnCw45+DhEuaK42UHg8OzQB6fOPfV1v9szs05QwiaBGUnzH1cki9RwgO76rMDlWK/au
XNGc8yuVCq4qZx4W+xshcE3CIp+kGcpEuo+s9dtK/KQOowiDaD5fSTQZe10fIX2rB3h5UQUyNnuL
R4olgPXwMHQzeBJVYJLlEJGgIvy1pHZel0GkHEx+nDcKPJ0BpCUGjM6hx4MQnhnZO+T5LCh0GRua
bRIC40SarQRiHzFxifLDiwl2FCeq6+hDXlxwBBP1NG+giCxbCb1WHNfaiaoIAjz+p03BlbqvhvQY
iqwgW1jlzVQ3RUQajAzZlUQrzbQ8ALJ/qYxMgUdwIAm2Ei8ptoEo0EjT6dE4ThUKheAQx/u7v6WM
sm0MpOgUKjpMuBqxCSPz1cRjfJ7WG4l7IJpLEai8ZzV7fL9yWOg0rciJiJPpj6gFiG4okIkivnmd
bJEbob6tH6LjCKN7VhJG646RJFsCsnlTi/bVM2IB8Vup4stQLQqAfTFkUOajuvtYsEeMh5U24R57
LOfNG0kqKp5rp2fR+wy5M+3IqdjiJyDpwKGrhuKHtw/zhB7+on/Rf3wCwlR3DYe6sDGKkxQznQnm
2cMopwBzaBSVcqlIvrN2xz37gl4wqn+adDFioW8dzArRZEUtyxDxEDw4mn/idVG43M6ABB82Pyxr
5P/wqz6MF/LHQgivk5xUMbh+3PSZ37EFvPVvN/3h/TiQvsc2LNNCuqNAxZBBC+h99zj8UoIcb/5o
VoRffIA+JTg1sa49UjtvvmA7mJmheQUZBJYQFmgiZg1w3GYLYllq1NYj8SUoWIHsv5EhqHfJ2Phh
HI5lYoiISVhR9rnJYd6dL2rkdkUTmpWlLWHSfZGfSVFmT4cgC0RhigxpfkJtj2Yii3K3XN8JP+4t
+yiSec2GxwwvevRd3meg0D2iN1DS5HNOq1+PQFpYogF5Lojh/JtFFOL5Z45obZiAXYJZI+NDRG1S
GgKHohsKZeoJNyWdDrSrpZA5RckGMC31Ahs1kqMaEZFbENncmXGpF9D4N19KcehA4UzhXhqXZUX8
GIM+/J39sTaQLmP9ig/Aim5LlBlErRcnJR6IfNanDxPe9yXHviM90ChJdWoHVw+kEC3H/11BdPFw
g4BEDhaVw4iTklNq/Zd5CDITY5aLSpF7GyO6Ho0dBWnkheNIKDpxrfkNEQIBjVkpSApDHqPj4uWP
5kyI699Pl/4+ehoVOER5HQFK+FmJD+Ze+F91i0I2rqGbeZtcxC01c1DQbHjmrB+hURAXREGGFOht
7yBTcXnXVwLHr+BER+52RxjjDHniAe/M4iE8VE1ciMQXYaKBQTFv3s6unTE30q/eS3aFi+gAeONr
ck6EkHd3B0VEblDy9ga35u9zr/EiKUDSrgNyQyqfXnOcAH8PLKEQpBK0tOsVczpjtW4Pe4ziQjSK
TkQcFBVC0wOXL/eD4GXoV7ivxMV7+DNUfiH4b7yeQj0Vxd2sMlasA112gUqOQtCK/SGcGMVVd/B6
iVlPfJxDqlFk7xGLGIEaLSmyu+3f8hpdSipU3tpxNF1yEP4pK0TlTgmm9tHYKQYeN+8VVmAzB+wi
TgGLw88Wfh/F7rGd/kig5Wt52AP5xm8uZYhAIGEe5jZ8LF/LoV4Cviw76qahetaKfpb1K0xL42NR
xJQDB4Sa4hmK1dLv6zUL7FydK/OILsfcwGyiIxTBLRdMq7hJ4z4/Af/SNTwHnN+TsIRTQdsclXs+
+adJLQZ+M6C1Gxo2yEazh2fzmowjrGbtOl825lhvFrI1ISgTeE/kyVfLD2sW65SJMEMIu4DUWBM7
AXYLMcOLJJxeSFsvwDrYpAVzH3I74mcQLO/k7xkxZKHaecPX1pZOityXuZFESRN4tIY6/zg5D4Qr
nby52aXfYhbAqY5N84YCj01TZ2tGPeHnWFlmA/u67BM3s8SeBw7MNI85T9xL0h56r8IC4yZrhNBN
hCeo3PkDb9BcGQAwYd/h7nIe6I9AMJeThHtx8uajojNZET8vyVBtzFDbm7cMGftHZnkBdq7fsd71
nc+hK/kSIGNMo0GFpoed9rYTei56iRwpkjdcscCbp1vGgQEqdIfTYTFIhL4Jgm6VsQowFBkTppl+
QustsZLetNwN7SttnQgEL8BG+QrBTmajmXMzk8TDD5ZwKE3GRaRj9oQSdjnBQoG6CVVs6XJaflAO
PtBHscJhpOEV7C+XG7PbIOIypUSygVAYeGkFI8egL3iIDFBd5RvwlrDcJB/dIe4cCUW+TekacSPo
mutFht4B0x489QQ1RM8Zeq9dTSgYQBH+QbRYzjg87+67odGdv2cBX98ZFwGXWMgYvz57/ovzoqD5
ETNWytgeStBEFzqk+2g8IeNwKPCC3KbCudSfdfF4If2N6P21x4uhnUcjQnZdAuVHVvs2euuBpN+P
t7dxy8zRutzViDAZZW4WIJOadqo3OPaC2+lhSJS+CDjK7HlXr/F5EGOusv4Dn3w2p8Bnyi25Oxb7
0Qa62+auIhQCSAa8y6HbpDLKeO6f8ctXZgirHImjg6iMq5MJy2TJEfzaD84wQHy0TzRoQukNMYF2
Dq3KQ5dbYO4HuF2AXdtf/UDDMaEkrDIqtd2xxTUEBMJ6B2/iNUuPhhdiPnFJwOudAMsVsoW0aj5c
0WwHGipwQ6XVuLdbN7c37WOnO9xcCQfIDamkr7y05ZKj0C+ZBlR2deF7vlol2FV/iuDEpyuYaa2x
CXLmZdEZYmjjk3bXde4/0yL5pvfjxf8kZEbLHP9Po7G74LF7I8lft4cP13hiUoOxPfxDkYzMGo3a
dHmza0njOpqnk7jdXPYTt0R6KAw5QH1o6XuxMhPEwZA2j49dJg3+hP3Ap8qaVLg27eZlNFi36zqQ
UGe+7MsfZ/GAdtGeaOuliNFujScT4uztXsjbxYbUh6sYoBkzP6JCoKaFBOkreJT/JfqQ7GdTJZ2c
ZjT1gL5RKJLUqELSD4CUgCB2hxw0Ng+eay4F0h+AGkrrPmBIO83cmrya9XfNpaMx+tiE4HKBStpj
NbuznuNqYD8aA0nREAo5KvtuvpTe1gPB+JP2wHoD4DtIbyN9iFeK24/aX2aSifx++MfmVf2c9uXw
Kt5HA814HgZcRVRwPLkvazUQMI2nK24U3Lg6ZK1wiGjKOO/mZL/dUf1gDpH84ukM9wRXMTEtUDJW
JnhThhDpxuViPSaQd7IFJCGigNgBdtw87SRN2VdgFidsNb6s6vfTl64It3K66bYFCij3EKzvr/ub
EOBOwTz3CX2CTBHgZ2uASV2mk/g61m/JM4RlWdWI/yucizxX1MHsI4vLFHkYu8hHNeTcAJ8DlXzt
UVGR4aGY3TQLnlcz54p1QWpAOTi/It+RA2kQ31FuCJ2xjPLrWNs8FvcHNsQvBIXwRqSCxToFAsX2
dzdRniO9RrcBURel7GxrHAXUUUwn7sR9G981PeP8WnDGxzFIH4zZL2lWlfdgur55N/g52RywLDyE
9PRzUmH3tjpGQkYOvuXElAhCpjbna6Gg701MtjP/efh5r9KgWJlwBW0A2A/qzrG0uNsPQoJgq4Qw
tybJAIS+YS9AYEZEBGcbrzikc/heFNyYWaNRyyEj2GEhfwadwxdC8pen8BbdobI/6Tcas+vMW1SU
SMBOGIomivGsKV6yBzvF50oDI1cRIkpXGl4jNxu5AwpF4glPi8iPPm3No4io3THirA572Q/o8hKr
palMM87ln4W8jao2hZRWVR/s6HZ4et0ObxW6D5bmdATxoYYqUnneZHaux5TjXxrun3xlPklem3Nf
dSvqcCBaEGYBLlBxiyAa349CXcTWoUXLbr1tihhiuH5PjP462/1ULIHDdR7jmHiK5h+nw6p8up5G
my+ul/jj0XFjdrnxwKrsqVPJlm4G4LYE5ldpNScmLCLaLsCeULyLe3whTpNeHRFMwKcupDorFeU/
DIUzesGeQ15hJB9h4cPyNt5L6GKNKkZguF3fHAgggzy226wifwAhKeKdEDkF17VifaeuIeidG4QG
Tw7bl8PQ+Jt1myxUIo5SsHWNd+luDzYoTy9DQ1zekHWBf1D56Yq5dbgC6oQnBWRAamdA5qKLYZjp
BU3SXowPOz0ov0lgBJfczQvloAcvvV3zccq5zunQiQ8UIwISZ9YUhEHlE/qwJtfwPEGbfEugllxw
J8x1lNpuz8JhxFNCBBD8vK09sT7JE0shPt+e1cbsmxYt6bT0aIRqtFSM//cK8Zdcxa6i/rIlZ/RL
3Tptd0BfA9TYrEmcFlDe1LdTItSicXwaqDYcEZrSEDQ/8dFLsgNPRTECQKJBP2TynA4wjVFJVERV
ZQl7x9tFKJ7fjUHQpqNgCPbCJXH9QV+ZmYRmL3FfemNTujufHySaHN9CyCeUyT12uDppF+D1R3zD
GG+7GFieMhB8nFef5kG2j6DFtiJA6wFVzcZn319JPpoGLksduUcdiodE2vPErNZSRPSo0nfQzGvj
zfTJD0GKzrk7dIeGPbkUX5rTNVaXj+kNkV1G43VjXu7GeDeyIKs+aJ8IKW0NKilWjf3theVLv3KZ
ynRaQ4rSZOfGhzO8OkWEBeeryxYsM5cBmE2uTR82Viz2NLzTRfaxZEMA5hOzbvQG/KVmLhFJMg+U
3cB6Laiey59fANx59BxFP9mTYcB7DmvqJ4UyKlCIoJeNAGYcscfkPE4eLX6uwY5BoUPnmscTgLFm
vqW9nHI9QeWOrmbZidSI6wk+Cak+Gy85k5O3cw+AxgQxg9AFf8u2tAAmbmMdTXDJ4pX4nBW/I2en
tceIgTpkyqiCf3OMHeaYuZExg/IZazzH9oSpkRsUZuoN96YKB2yKTNAcCn0Q6N1sgacPyMKJVjd/
8Je7iNCw4PFYjcuOhBjCHL0tjfCz+06MWuguZlcbSOKN1rdHPW9FU2IdPTb3RHDxj/nY+sHCK/hA
SeKDVXQGSTMdk5SASnvLdV5oCnuQw8i+e2LTGJmd187Ijk++CBsLZmrSKBHLPnYkfIK5ck8FjenP
67/u1P5Jzk24YK4eHjs8HrBZ3Cj4D5eSXnBGxuoJsWAblmk35E0V+sExl0FMF9yiUDJEXP6JUhaK
P7GG4R+PkOkVVoQS/e4lbtZfk/Efw9fExDBCto6QpEKmpeKbbGdoYmXUIEiX0DNwyDKdBywyxgzs
DjxCQJzPVBVbrTWYkfzvqciEEfxtMr+ZYoNxuRWCcb9P3K/ZubDEzSVJr47y+Qd/hzbn5oktaNGj
vZL9czjRFo2lJnn82oxGOKZl96bvbhF+7tx8pMkPUzLX5tecBkFEljcHwg6aBnPQcrBAk4fMEldl
IO27EG4VD38dFtaHDUGQwZnJpYU/Nig2iZox31EZP9ztlKgWZN4M0R7TLclNQpy5g6cLv4vsa/AX
a8G19/fXBPU+biN7zJKinJxdFmv+FMGVMLBOdvmmQAngZRFhDbqLhayE+CE/CPCBZUoWlKfmOgfj
Db04AKdTMKI2e8kHPyJQGcepqD8SiUvwTseJez0hdgOQmxA+RZkazwhRAEGNfQIhkwJIGG2MLihU
pLg9UPaRzdTbatf07Q9TDEHI0l/a1r+ab7SJTxGktQEp4B5sNAeKuxH1vzbtguij/u+4Ndke6Kdi
HBRD3PtUpiRfDPcItX5oHnML0eozfEzftFfZAFTF3+Ohj1Y/xXydWkT3iAJBk/bFiQt4g/EB+8cb
a4rk/yoYy+wk/jo6p0r/YPVDn7diAQdfHNovAHYBHQyTD+05JfUY+mQ1JHP0j7GJ7Z0oQO6NUJv4
aG/o29Ftjb+WwDS0nKsEPoBT0ufdG+LwnGD2fTnEr64HxsQpTyIXVprhq1YwGH6Ngn2xOQ/ZJAdY
wotlP/F71mPPMh4Y5UrERT0PeYqRZ49aDlvpiTSyNTMYhgUGMzjJi5ELZ+kIPvyWCDfQhEnAHHcW
phM9ZwSDkvWlPZIclzwEsascKkgAsPKJHklOeSBqajp0SFylwq2LuAuB1+wlkAfnxpaFqoNTFXkg
X5N/SYa1vuCftYtSBx5+IWtAD7copuznIF6r50l4brTR28wzfUhjKBaV/YeTEmuAx6AHEBDx8SAH
FSJNedECDjTzKiUsgrEHcn6yYUyLsKTMuLAgHBQeQ0SxBq5sPB8gUABGfd5yhmWR4YDGAG30mPz3
DGaKGTl6wP4fCxOmGOFSDv6brxVOOK7FyHz3H0/5eyaTI3I+BD0/6Bmq2HPuslxFhHMa6YnX7gCz
4RonnOtqkLwAHhEywHryxkZegW4Sxws0BrVzLPoxenMsljZgJ33I3L/1LUEcO8zvzuNULTI4VJGi
NVg085f1JaTs40DaHXpmLBSVX/2yKOxVNZdQ2yAAOJyPRMjN/8iK9Emi43S4GCKOIY/GHqOtV7tD
E8UouRhoXhgSSF/CbDp0kv4WgnHrc8+owyzs+V+iCGH71fPNHNL2OmB1mR0XefSvpbXhZWesCEdJ
/yDNERr2cCADiyKKr9Ht5fqQGRrL2obzhda1YxmQYCQEL2Fms7VceBDZXmzJ6CJ4Rv2V8M9dl2pI
XD8Xqh5x3WgCrOH87oxsbDhzmI4Vnn2/Srs/8dahmiITTCVZEjM3xa78grhRsaThMmWQp1l9Xq5y
NLYjwNSrttoJd/g1JC+CUBrR0GyyGkYEHiq+iO4p0KY9rC2RU+NVO+XNuaJJIBoMf53Q9xDwsoBd
15HgLFv2pG8kEXVKQBl6iBTvyn/IlzJ2UjX0e3KxxshwsXpOFkj2nBtJPTZayFRdfvYv7nR4SGaX
vfLWlah3VANUoSDHlXUVfbb6mC1YBAUPgLfwiENvUNj65Eftr5Ayg+28zIqQpo6ppdHvB3xsWu4M
8dSj1LFv3uiuD2C9yb1mj509uOHxDiJDy4MLxmxcNDTokVTA2dZHsZWZQ1ScXAItbuAaFKcL/MfV
cLHjhhsyboAi06XIm39EGJ/chLoon4lyzdaoSAn5rvrmRASZqNN89p1LXsEeMN+yuBgJUGni5nZf
GKracNjTmeyfCeoxtP9ExQBKuRJ349y8xZeoWJaAGfl01GrF4UkIRzndgpzKRGiqzmcpM2Gz5RjL
BxTvmKMH5b/5m6uIagYhbHcVjLAUNEBqVQDZqn9PDwtgDg8iGvEOX51Q8GZAOEQhFcuX6eAesPgc
RO4jPph4TMQ3eCVj2rLkK/JXPiBJIpg/X+UpYCloVfbHbcGr3ImdU2+R+X2fyQMdfc+5uwg7OL3N
LKjO/IGBFU0xWQG34O6Ozz0/5XSCGiCg2/wf4JzUfEYt+hOSA5KSQEmQb8QfIECXPatC640NmgLJ
PaltDvBpBjLObmU/fuYb/RR2AO81o4PGr0I4vE6vgy8B30c+2EH8Bi+mH8eiJRfGbFoHuaPY+Y6B
2ydAk2vNx6xp0vvFXPtmBEtOabujj5RCLINCo5dDzEEwIv0FWM0oTdRC0ZNKgW3S9yZTKnmMzicf
nYATKfkCDnKdS+4HKZT+8BgiCBgmQDEgHu+PO6KOD5/TnfSucgkOVs3qdLsk7IRMGEnefOj9Auxm
FuKAhBTEQAvsRh5DO6QKWWuYhwqES4qmouTGqCJQVh5pR4lRa28B6dFn8TW3qOAvM7TxSDEZF2y+
Dkpbh3C79UVX2JGAKRtytdHDc+rhZdOW2VwBB7f8jkp1ZY2tYrR7gtnOkemyeDlTb8CO5E3Ckwmd
INs4VVE8i3eHJhNiz6hnSGnsd7yG/7ORFr2mIxW/Rr38MhIdOQs6/QcVTWmDbDRcQiVyBks4CPuL
vrGMB07BiAA+qvKVgEupah24AFpreiuQFTPA/eY9L0f2QJeXV1da+iCuetnMwRy/pQcowPq2zxfm
60pEZl7DB6LxHUuAIMyLhaC/x019uKIuiBA4hAMTXFIMuVwrhDPOYKwHDeJq46ja+nLj7ryWgCnv
FlgJL+2biZC4NfreYoHX5SQRywtm2Yagm2bZWujoP8eep1jDSoCvPw80O5wcGp0cSjiRD/ea5ykL
/wvS+D6kSOiMn9uZfPxu2N1kcjlA+XJ+ccv4rdQYtkkgIbBQ2J08RtshWBqJg0hXf9ORTO8ITnCO
OCqIP4ZV/l2SWw2VJxPNKnij1p7YItmBy8vsDJDwh2qbwQKXSDuTTZlIvozsKlLGF1CX201p0+8z
n4A0LLIUghnmVFRMsIDifo27E9U3CQI9e7JELmsX65r8iU2r44/jfeAuQR3L1pBM1fpO33yyrIbC
pA7bem+um8L5phOC3tGrFzBUMsD8j8FE+EM3I5tDSDoxTVJdRctVQdcvlZgaYeKEylpojYhJYBHj
aIlRYO+g/4iq1Ucoyn02MdN92adLw28JSOfsuMIDIQRbdGAg3GhYhWOkjw2H96TGyQ4XA3sddFG7
z/GRPb0B2cXLdolYqFvedwfIdzIClblsSV7flAVwcfoY1xmXG4SvPMLpM6StwOfSvB4TS9LnNmhX
FDU+91+/CO/kzkXMFiRvInCVtNVW4xCsTMz/msgdPP4cvuGV47CM2cOYwhAyfoj7dldt1J4kdN7I
3Hqkrg2MIcjIywahRRoO3QRglnmS27hbU4ouBjjNhvqII6Yd12/Md4wYXScnQFBzjICYTAm34dia
X/VLlLlQZ7BXmmypzG3oWr5YtsRMJ51bkkZx5CBJksQpT96s8CD0zWM3bbl1Y0ox+lHffgYtipez
8K/IIJIdCTbEqkzVmAscVgzhw4OmdDrQTrcfV4ymx7evxCr9GmgY6J4ljXK2KTgurDpC0kwphzVw
cAnOv+iXK7cxXkFu1vEPXTp5PBiPePgX6z0TH6OCWXrrkAblDddiWeZmRj1cNu18FYUIZZtEAImD
BBfOAGNfVYBxU7ROCIL13tUgbVbpCHbnAvOPGGF1TTE9uK8vjl0+CcrfEKw/Mr9FJkmdOFflHqO3
/8JTKhzg3ezpb93xfMvp+o26U5+sVS7dFkD26GIxO1OU+5hDpmTgLYbsfAqKsgQMWhkF/P4loXrz
ykogqUJ/QvmP57D2L/JYuAG7S07EkNsYiArphDOQZ5873ppXxB9E8OpHMWZtGGU1ZUkrvQQt9HRE
cG5F7uSIXa1k+FcisbvxyfJpi2uq5CuR8L/LdkB2Km1LrQPArInfj6y/6cCu1oeJft0NmCxXBVWN
TxNnMuZ62SZ9VxiEAOoteB6k6ARw6K+kYncoRNQNTjK+5QeQUnL6eEDG9m95xG+NSmSPEvz02AuZ
cTP95Jo0z92rg11vRupKH6ymCjKfHY+qPi6QYo/lmGeFXoyWqM4ZtyJAWvHvg7ko7o2t0X06HA8P
l3t2PNj93NwS6MDYMWWe6XQ85VkCVD5P9xPRG/ghjYcV104ZZmf4YQvDKXs7uyYmCcT7OrqODVQE
F8v0S6XRmFmgH3JpBxjuKBTsiSSFeEs0KAG4xC1vQ4HN4Qr9hvyty5RKUSaVCi8DrH5nPSKF7EYG
LGK3TZW2WDhKeoR0JaGSelntLvyCRHrtZK861uFx5AIWkgjbWZNcPwpn5c8lRA0Gw1zRf0nQFEZG
KAoGJ7Q6RoUkwHnC6/5iIgG4BBF2qHUixa/8P/pJSe6rnOdvzlHagYEjCTbizcrRjtQ7/omLKwtL
MvaBztB2EEKnY4vSu0w/sPHx1elm8LAZL7EAkXQpsi0wfVpccPExoIdGjeyQbzvFSckEXS7hvm7u
8m33SO5OvMu6NEQkj9/HvoBFn+G7OV+cwh8B6F78325gkSZosRf3HCGlv7vHMgVX7Rv07ohC8e+O
cK5yUwqLYuXIxthe4sY5MUuubuJexFkFYQocByyKL0ay7/MpSROiUoEb0ctU/MuqvyO4nKvphY1c
JeGuxrCBKRGEjeEQcO8ofrQrIosfeTLFECh7y4rBFZcSlmjjfOWi3DBdAarH21n213+hC7lftFXx
0N/7R9AQve6hTIRIyWiLmBxLmR1I9i4MIPMPgwD4qn6+c1n+OAqsoKjzJQgPHBIrCVwSLA2fKFcy
HKUAKCx8/oorIztiByOMlbkufi/akNRUrD7kKHKg/FfXiNAmISmRUOcH/XimWogFePQSGX9Y6Xbc
uVGJBGiR8OAASxglSdV9X5xGfLdyQMaAKjIrBGKHKXIEnE+pg5DNDLEnXEOk1uwz3sfHscAV803f
HDsNr8OB1HRCPROCm2YimhpZfNDhM1qC7lyYogbHpEJsgbcGGYbbwsI/HOYQosjijpypeecWZMPL
/5l0BPXnq0uHO/Yo7ifCPUy2svMza8DY5MUA+rb4u/qFS4gA95eNt71jOhaK9Bx4drFNbxHDRiJy
dj7ORJPOL6ZrQaJQY/JbJTLDxXAHl2AKxdIEYRpgG8brtXK+8G4kBHwl2GUIpjJGAR8OdBm5btPW
rlJpNfRrUpRcmB2YtZfTkHBaUQcm7oqYC2D2CEffYpEpp8qKZByHFxVArbZ5RQfLH6Dsd/YkHFII
fQW3LKOnaLkVbvHu85ztbMGJTWoi1UKAmHgab3afUHIenoC8mSdJIiTCMb5b+V9FqLn4yCDsiIcj
PTUeRgq3db5jWBMy00N7q5KrdD+kqwf7C2cPXqsFPJm6kTHyXrTwEyIzIwCDX5u7LhgAhoNldodY
WTbIggpyjl7gUJxrx3I1mA8IjEpQDP1fPIxUz+OSSHCvWeGsNIZIfJbljMbSpGDomj7T7YYZV2Cb
A+0+n6wvZxYeyGvMB4qEic/sfA+3swKEzmq8sf2JGpgwm/w1jDibBlPfrtZWLxHahxrKH3ItEGLt
jLTMN/nNzxk5rDrkOdkquiyRDEkmoLHd82a/UuYP2nCOX8wZsvWxpeV3TncReyALkq0K2sj65kb/
Dt/+IC65OCirVzrcl+DzmJMABNR06D2c0fQWXPVFJoKZMesjlLlombESdj7hjyph9NiNRZwR4eQ+
gBt0v8okBvwKAAQQOYm5txOQSrnak2vkmzsiyDMBcZWWrWVEDaCbXA8W2LstOpNAhtfd32taokYS
jifMBEbY2DyRF2oU7Yhb4Ev4Hygm//bWHqPFdh5QQyZbLEcMYrMaMEvs681SsYnfi5PHFGqeew7O
cVNe125BO+jI6J/vB9xxVgV/hKHCSFGDkOHQ2pC54s0k6Bq0ax/Zh9OGhAmb6xFLds/Scq9HSe9l
5m0jBi4A+qWEiiqWaDXre4o3nNU9WguI6mFahYLDm59tOHAYizCOuzjt3OGsWqEwjUtDYuDd8uRw
1Quaswdu1nI+ssaxRx+r8wB7J/swdsW7W1MqngXiCmNwBeX8JpBgqTCVxjJXWsz6/y2meJe0719F
9YCyrk2CcPyMaekSZ75KIFVueGKYUMUsglnRSMiSI2K1C5/2bVFoE/6TADQPWHFvbfV2WucGhdZq
eSjSI3+WvMycM1Chzd8iRZFliw67QV3CD053xpwz2oLOoiiyTwLS17rMFG6o6MqcBwDZ5mJwu19C
D4JiklrLwuBXE9mZ1s++udCcF/8aX91h0ptWnTgP2EdvX7zEXEOE9EkfE0kdX8RV+zfRfdXB7Qkr
NudlBroGp5VmqCp5ny5Q4XeKRlT9Whs/UMbK/vUtyS2uxuNqbvFf6fd9OTHBAs8d2yFSyIaDA/3r
3e84EIdCh2cqe5mYwC75rbn3aqSSwKULaTEhVIU7SeQEQWHc84LJ7IJ+CyqTHAg9X0jQDOSV6DVR
8VwjRUMHXwbozMwWoKbTaGJuMJIBgIHmukLDRU5/TRoMmw9TA+884mRhoZxXpIhxdIkNILdqnToD
ixQ3ohAa+2n9TKKIw/+meJz0g1DQW0ONzY/sAYyJr1pDkJj/Ado+9rUFoqcR2uG/bIlVOEm7KZIX
goa4LTT+KM5QRCyEs/FrTHBboDLSCVZgRBqCyGtyihCaYIsxP0a16vsduBKqQP1OdDU7EHMDYVPp
FXlKZ1/HhhLjo2MdNk61b/z6r8aRKdQfFBdhJ4FMRrlGGXjFXK0xXUIAEkuUs6X8B2qt1+qpk/A0
stFjRgBQz12P6paXRZgfxg1x2wYXsnJ9FJE4zBxMhPuci521eJvXFXDtugjeTu0LS3kXou/WKqQ2
zOAdM/mXbjJuBGxgT68mXMtUTKIDrB1hMf5K4aZY29ekHBJLpUDZtYBo8GqE/ZJEg7H0vyAUIZyw
L8Me2NBarOXfmanKZH7gB7dJbcTVthTqiGNBzI2A/ghaMMgJRZqQM+oSSm32xMC7h9/B+HahSUUE
RVGHatyABsSLVQNcfQFMEc70BBcr0rRYUBz4OTy6atdR5ve8jKmKkwJxNomUbwsFnMRg+eEHRXOJ
ORoOkQlBtRQE1i7TBU+MjzPnEyVBFZ07LnWeondFRWrWbHwwuzOGrQYWy7n6fCc0N8gySAAspoKG
QnRCVFZ//guIdR9trn+9oOCdJc0C7pt8VZvaUkM5iBx7MbKwbog26E2lyDfWg3WpLVUW79v2WNuR
+U123x0dzzgy4jPH1RlHFc2mfmjRBvcX0jhlLO9FzLBBI9TFSJYi/phJAnr5b1sSQVq5qr3J8xkm
HehmkUuAOV3UT955am970eD+ENllNZ5kTKtIoEDnzBzFvYjnV43RSMMStxqFlHiZHsDCtta8MzAD
4NOs7xBChhYOxYjFsAMDLXJitOAkz77aaUuxJfWh58Y50lIpsCZ+eFbijWgaaEHNXF0wvGoBC2hD
hTTH1RUGUtiZmW3dNc5YYSJbL/0zKL2GkuetM02e0QAkjk6BL4Wiqjnn1Ha5W1gbHcgBYjtlBtpF
mEvYMX2ntnq4oNgCdN+vjTXEHaaYm7f1idbMreRJRDJisGQg1EPQu5uts4kWKbVMjB86VCPl34v3
Il0oFr8JUyVzLol9dMzcPTWmVwvzu/ihruZCZLFh92s18EEQwv35jE7W1FfBbC5KcGNcRCZh8pie
8rFIkYB2afm8swBRk8mv+KKfwUkToVkoNL+z1tS3GsnTTmlFPB/p0TwSK4OfhWDn1McyzGnMQrXK
HBpGUGrIgTr4gy7GCwmwN+MYkIntzR4WIgxkEk9m0E47ggPUXoMSjud3vJP7N7+txgbd5Ko520KF
dJE9oxXDK0/0mbgt4Af/HxHdGtr4eDZ7YcUmtszNyTiTLDNQdQwyj5AWybiycOMIoCUIqoGxCi4x
zpEDuvtgNSm0Q1zYp0Ng4wSLhGmrw8QynKImN3cVp/6UNpYFf+Cx8BGm3s407XGgUWT8BWmophCM
g8L+Cu+bIa4YUOrkANwhZz6rI9rdn3Y/sUxET5asp6jcacriz80U6yQlbVgI8ejDG5opjij+yYKa
0DPtCKwtZaRDv++1ejCweUwbyDGGEr8LBU14tYgXgUCR8J7bn783xXlEANDjoKdc23948FC4uqKz
N3HOJaudwjnDGWnh+jZvzAar3HsGDOKTgQKZ0GRait3syAvcGn9AFD6PmV8apmMkjIVczhMvpbOD
t2B7hsPgLaXHb1fOf8YrHpAK10wNJre++ReGa8YmLaHD1xvmVIQy3XiOsQTck7z1mjruxKFL8O3t
wBzgaNj2PHR4g5265M0pmLC9vr30hUdzpB3DMJRMa2D9+SKYSON/TdM7m7uTJWlppAgixfX49bKT
ScwSfIfnqq8lW905c5aeG9pjo/wkoQfYGlk6g06BFDdbn7NLnp0meh4jKBMH02BWc7EALMJrQDkD
FBev7Y8uEI65hIGfoFdRalceL/jU3VTdEC5hp57JrX5ANThkDinA5mVzN+XcSWmz4wN9ejAFDZIS
wKn44h5M9PnVtMZuUYDRNqmiOkigAHyjvFhgGDDAIT+u16QeLyzb4YltXfBAqDc+czOSkczQ8tFj
JLde65F928Xjub1a0cC7w+ZJVS+dc8eexQ048c89Q1Qhs6cWPS02WToen92xQSbBwXfzSVH6othB
n4F3vSQ/7jNBJ1r5XFU4oxAlEZsNv/3V1uGSVCjkoWfHazHRyeDL/+24L5ddV2EGQeqUnpkrk+TY
R6CM9RmojAjssG+Sjc84wiVvLQNjKAmlxw8gzLeBMoGbLSccDsL5B7OWfVQZm8/3RX8PW/qPpfPq
VhzLkvAvYi2cELzKe4OQfWHhBAhvdEH8+v5OVk/N9FR1ZZJc6ZxtYseOID2XNacWr/gN01/tLnrY
346s8IgYj8zYIcJiBjCa2rhXNRQFCGQuPIA7xb6pc/PNdaFeSCaIJ9AQ63uxi//Xw4J+4DtW+zRr
obHKHEHrTAvyOI8HCsGv9pyUvcupyqYq6SWGrsRPIyjMl5WshG1QffTiz8haNdsn075SJ1o887Yu
01w11tysTzTnjKqOaLakC18PHzGNsRVXi/fxlyKjsQzqE8lHBAs4yfzICeRIplMHPDjdhFH/TNKS
Gt1HsUIQu33TZZ3T59rcuRAxgSLFmBoz1OiV1J0phTfhLkf1kpwiWT0YF+fBouAzm24GzhH4q1lj
SK+naZKwKfCxU+bQFOsCgIRpNe9pnBe3c1g7tsDCk9Nbte7ot3VKSh/KayEHcc1YE9VKHNRp/7NA
pQzIYJw4PkiSRqXFIrHwmRfenNhbKm52LVqCB6ENfNRx6oOTiLimB7JZqgH2RBYgFmawOM8BD2np
iN/XesH5316sHVhcY207VV1/Wbmi6tE4EIl11nlDBMJcCcjeJM/shQgSK9G19aUhchPWuOlMQVQH
ekJROgRUDGJkStioLs6Azo7xYrrAk1KqhvW/EiKNKhwRUcUgsaHcAS6JwrbnWpz0T8iuLZvOyXMH
H9difZf6GCZewBYvKCHMMtfH0JHFZlcT+dGqNUuUP6A/YhZRWTUnDNoy6ZPUuSUFQk99IvBKAjhq
Kuao3DgeFkUac1WuoDAURQfNAteVUocFd8vCLCGGtCQYK2c/PpjSFu9nG/T5b5cI51D0eD5WvCW9
EL9DSj/Cx4eFuak63nj6k2m32AjDEqgaNCpJFANhtGAchx8GlXNo2xE2oE/V+Wd0ujeH0Q8bAcXm
F+r8doUVapUr6Y5IAQxclrxnkYDgSvzf7ZWMCrKQl+yPW9wVPDIwQcfpWtLiGEBqhEi6eYqesHqZ
sQ7uyrbmu6cqefcTmTqb9lb8oHzAFDvBm8agQjsu2FEmCYhNXc/8PdXN/J2jOL0YcaMasclcU0pe
IAuAGvHmVWoqBwE4lmeZjTHzE9NhE3Y7fDbnlbd4q/2x+oyrCY+IU7TNPjE8iLPKwWbJW/7yX1vu
kJdKbPxw1GK3KI4BxS7HJo65soTc+Jwith0nCBWypk9Bl5v5BAgpPhYg5qRGKifs/yival44LkaR
xaIKHnfFFK3cdRsyqoK81YzoSkUupbydI/wH5WjxNSadCLAj5a9EI4LogNuhLQueKBoEbBuKZUUe
8VWhPEHvDnek0KmvppUhVeCPDMZlhjiBdQ2HjV2Ybf9gcGgEjGjRExJ1mIgo482Yp0mho84biCqQ
sCKTkmiFL611IN4l3N+lkBooVR4UozmHvPXAaNtlWeek4kU0dtOA0Ekxw4FGdnfEQoi9d/aVrcx3
S28joi3+xw7bCiq5F5WIGBclisCQNHYwnxtujE4Pu+pUHJxRodHOhIgDkuEQznViWzHkORRDX5ib
H4nHBxrNyqEiOWoI6iUccXiB0Ph/EQrz/WCM6F6P2IC7UAGLldgo6xm7Z9Q6RLF+blnalvvPHgLn
d4jmb0OeybTiseLVTiDvDA3ZlHZ9jal8oJuRORwxdzWi3Ltayvxizh/ga5QKf8xr6DdPKZRGffZ0
MXJDELWvbg7Z2Z2xA8hBwdxsc3Z3z/WcAUP0b3P8Su+qU4lTr6uBd1R393y3izzlwt3nwmPOqszt
Fx+61HajAKakjrG5lgL8cRytJrXYHdVx4c49PWgXQdk3sEWHzcgauCvPJ/gWi3vcLUBwQ5ogPTJJ
era50RUkbgLF8+iJVDIZTQfvcmrRMdnK/aJc86/D9Eezd70VmhoBwX7IHGMFivBarEodkGjOWNmg
KIbHO+Ng9yka6ztvmtCExLWi6iWkOdM2T2lP3e1oeheRPT85+BzrhAFiJvrkSEIMEtQeeI9CMIPY
PzNGuzH9GYv1GzySj3u+7dwjL1E7vE9mR7HYKsP5VigesCmPRzaKCTSOyzVHQUe77oAsMJl49UMw
Tgn/FtV18QgoNAtIujF/DpAuhqIJslvKEkSYKMXOOcHgiksxtnR9VHj6yYaXQxkAFphaNcMbaj1l
m3HT2X776NXSqU5z4+SKApZIRiA1fAAxw3ez+JH/EsGjkYlxolXjXdHDkst0h17HIvYV/kcPm0ap
8A5DtIlw3fLxPdo9QlcAj4QZyyUS3o2/coseiNjq9DPx3bnMPhRDpZCoHJBj+J1oZD/ulkLCB9/1
/de8gnzhukOUbt2GaTRrYN40mYigEDhUfZaEXuSHJ0AOYSweeBiPQ1cuhwBZSHBQmXzU4lMj3DCl
fd1TLeXEyCCg9H0SamFLamLBZ0XBRG4ekzU5uBaIg+ZXFbVblmlWDVb8WpCCmR4jEbi4MygZiaJQ
CFVQEWhs2TLnE1+Uf9AogRu86/E9R3PkYW2FJTyWypMi0IWP0Df8FtCUqKv4qzNdOGogCBQgzpA6
YVmsGIjxFJJ01XoOeUL8CbyTTqCGMWgvWDMU7S2UOk4YszEwpi++DElufrjJ3sGawOMGW0pqiLOI
BlHNTzxpDn0SLeJGYsRD286JhL8H11FJxkPqYMalEvwPmBMu6hkq7yJduvwIiJvQiTw5LDGRjZoM
Ir9LE0PxX+aPAlrWBVwN8wf9ooc3xQX60OKayMeRxFLm23IqWS7zLa0W790vMm6TFstezEFJqLhj
K6Gt/M49M6BvmWBOShUm1HqatLbotN3t9EWloKnI9JbcWjpHUWcWSKZSgbmqdSNSiq/JkhTttu6D
0/oMgDLrXz8I5dml1lIdRvMogMhpzopAM6OZL8dBHbd5vB2UrKTX9Xus1Fu20Di4ojRtdjU9DlFL
DR42PUxO8lsFnZ2qdcfNJFrVjBI5r5T/mmSTecTP2yosY0zxdLfJLKywxckAI031BeVJUzmynh4R
y+aKAV9nUDXIvFuCUAfZTmCKVyw2iQetZcEX/e1+daBzGEQC12eLA6YJKo735wxyhRPsw5d1xunH
uQcEEh4Be581qEiLpOcrj5OGZIDaLmZ+ulDV4T6/lErc9Zuyrhq7p33YrmviQdKS+hG5UNo1xSrO
UIml5kHJweOBHhDqobAbqoV/zDL/sCA4UJxiXc9bQpxqQB0nEQ++Kej2irqfdQdHrnF/USDvePdM
f2yUkiAUcLZFRjP4Yf59W6EZAwlDp5tNaA+ShDS86Zk6LX7yPulIG+C5IU56zLiuv/4kiABPO+PO
FAgSCI46Q7Wx9o1GNuntlXl09GBCqOhOa3Ui5lT8B39kgPUkCA9/bOro1xUVOL+G7hA6UYSmIRUO
7xHnPMzKkE8RMsHw5aDURdmvpGWgPQmFVpIOqWY8tcuxQctO56Fo/DpWLTnwFdeSQaD2ZgPeY10Z
PEzYiSecyPpGk9QBRqqU7zTTX2pNZl8WNLDYZRN9u+f/0+IUMp9zRwsNCt/Zk2Au/dEK61AI2VPS
ToYVgKuxHM4J/GjoqKl/V1G/oJ+SdG4MidIt/iCwfQ3EltwMZ6d4tvj3Uh3XB+I+qkUhE3WMIe0w
SrPU5coRYsOTGDbm728aFJEVCN+PGgt5EyWdiBAvlkNFTaa0d/Y7hD4jNlcoThEhQl44hmRszE7Y
wmAPBxkbIQKFOhnPpnW3lLzSVl6MIII2Z8aROBYqbV086t7AGwvNIylhcxlGrHoQvHiqL+Rmo2m7
FVNt8OABfTp6Mfrp7iyRfOCbYH/WiyhfMymhe741eQsPw+h9A4J7L3zaU0ZmHzLU2SvgRpDXwbPu
Cj26ijJOLNHzHcUUlnCD5vwBorvFRkLcmJaLPxXbD3v+5UxcexyG/qF7Fq0qxqSJOIP0cEs3vb8Q
4RGnxfrkneIMASdMwE/s9mCTgBVVI57aQf9jV11pqWU66CO1rG33QMAd/4TQFhqyxN1TX6OyPO+e
uxcHhVzENpRDq1jHlHM0vLx4EjO6UmaN0QR1PORJOFQwOoF/jklCzyxez2edUOEHhxcdsXBP5ZMJ
2lPI0Ye5EySWHMFs/JqO5V5c0S+KWYComUm2TN4V6Z+aETGUJ4ZOEW9I4xhVDzhaAGxaipNwqYoU
Wi/n2pdSslVf03x0CAjHP4bOdwi+9GGOyPQxPx7z7rqHOmQt3QA/G3RDYQSBlsrs4vDDAOrFLypS
uOyxxeBoB0jWg0j09Rg5FifLAHLf+P7eqnyJ4O7ISgWXmgKEBlAgxhm5A2TO1wBdpQWA/CgsQOZv
3Bk2E3QDBSaLQNu5g+3fTPkhv6hyJ/4Kwc24b/jxfb+nrP1Ce+luZ/YrlwVhKKDxP4ABfeCODxK2
bSMjNK7aN3+uHykb6bhHMlf6ONJIH7O5HY+gI8/MD9LTTT3yabww2IUaAcVdTPJF95B87OC5Aq7y
fshiwqmGSlJvlk9nVN0YOGK5WuCpsJi8qNAoRKhaEhxzfjB8fUgtYwDO+3wKCK+dLYbdLLF9nfeZ
2EF5jgzbfuOoVzxVi9XDeO+Azwp+Ug+a7oA5MsX4aw/9bKCqaVojIcXAQQ0C3FYIfFx6ERGpQk0+
jFAdPBhgrUZZ47KMAlIKD7zAX7IKXxT/e53nQIffA75l455HFrtSxMXeI7FMndqIIoCSM/miXssK
26/6DHXADJDjH4QnpfySBM4Z8rnwZqIdbcVBs7EOcBbA13MGDFQ69Ewi8pMYVe99piAmuz7VtIX/
BazfWmDCnA1QJSG7BWPT1v4oQzDAEwT2+M///lin0fOfmZvEZ/1EvhPQgZsdvEy07Hw2LWBS33cI
pqFTRjXDChegATWP9awgDaor+UHA677uasWCD/K4ZcmCIU8SfhStp1ey1HVXzxUrIAp2ksFKqsnh
+0Xeu6sMOEX2+pKzaDNb1TPbkuZjfDY87AUVk7FzT1F2b6GHBfIzhPrD+ra4tqrKW1AiwH3+VQL2
xZ/ioOsaxXBciAjZ2R8bH+g/jLqJP00lrjx1h+X2COwvR7A+OflQzYwe+wUUyF+Id/GDbPF6KsXA
zmJqTpXXwXN0JSoyCgCcec/bmTKsqX38m57FB6pqd1yJHAMAAFre6GDn1I3qKvhlK0eU4wGJyzx0
Ok143whU/qXGnb5ZVAE+4xBKfz6HHXRk1NyM0zNDoJbFYtYh+iAX+Owkosod+261NMVVFeINuEvC
Abq41F0AgoiIwiOkDjK3FPgSrROKZfwpa3II2GtL/8IyJ0s3lMhieADSMLCnsV/RMQyZjSnFEw4E
KwCIsUh69ccQQ5tByZ/w5w1F3nngCyRxsc+eKF1uqBSy+UUKnmioXbGZs2HY5ZVBY7GBN1X6qPdv
8nIZBg+kdMQCH3O+lIJ0wmQ32RN8LZlLoBF6hwpWfGwf2xx42UH7hB9FSAsWsuJnGZ27BbTBP4yK
gufNKU63dc1vYgcEDSmbFx6DXgAze34xs8RaQ9lC9ucjF0/lO+O4QSC3LgblisXT9Sem77OIww6z
+vTg5vqJisL1koIjYcPQyuTFlHGUFQt3FkXlbqJgAjXxaLRb+G0QusWCj5jFJG9goVV5s0swGbhi
U+ZIbz6LXirLKtnwK9Fbulby9pMB43d0lG50vTpmN4wtVYIIeBLVUZz1g5hqHoTOpCH4+innyLUk
RPHunqxk+5q3Ayb2TycP/Xvoq57uoLZYu3dJ3XL3BdYxzROWzh3U+PkG8TZ7i9kLP8ZkPkgRc2k1
9E+hh/2E1w5yViqClKjLETW56iy4gzWKjEz9esoZyO3QYQBR9AdxdEZcIrhbH/gMlNybt7MBP2Xe
t2IuBZJ8oYa+XdSAEdeXooZWCrUpM9Z+KCzR/95wHrsoeK6DRd40fhX4EzXxx7WsJ1KkpwXRm4TM
sIImlikqzYf9i3VSg0P/WDdmLN6CUKFbWuauF3wh88EEtrBx8krJWY0xPptsSlHvUuAiR4o6MDGQ
1w/VRXhr8HXq7X4NdNPYbDqgMreZKfJQqRAbvHMiPjzGKc4QgNcUXRYbe+oKnXfmEy1QImhzMDaC
EUaaiFELSvxTDRhe68xE5vbJCbufEio2WMl1YjQTI1hdbzoREtFlURGqAWLZATRYuD7FC6VPMcaW
7NgiRSX07aYr9AAgCsID0JhSrQ/q46SEELDDr+YLgcsYRLpx+CHIFu6eooe49dCFYzbnY6rSnbGV
sfqtKBxFGUvD6wz5vjoxhh1A8EqhJsrGt7jiX6gI9xWrH5dF4NBxqRgREocvfwBBolffAiJ0LFhz
x7OemxFkwfAoqp5Z/jFKsHsH9xCng2Nov4oXPbUY3LCULEcX13epNIyTFdKZgkG0bkzjw+SQztjM
zlNzP0D45ak9IBMB4xWnFZGU7lLjex5oLyjMMTz0uEwgwwwtPDUV91FMOshV/C4SKAXvimglghE1
ipPqLPuSNHiSnHK2JJl62oOQgE4PQHE2gNbMfOi8gJn9L2rJ6BTLov8HnkWzAXm61ayo1l1wVA4s
/alhtcQsHc8LfjOgKtI1cnFDMMi9C25jA4oOU3gLoEuhBufvyPYPouSOhVeKyr4ydw2DssFFP4Ss
dW53iCrvDks1Gtqbu37t06jCqw6PR0hVAmfmkDKN5+QPXUd9RawVHfTHhe1iA+xdz98HlQPYQ4NH
Yceo0xDI8KASRJAcSKgXWvC9F9mgjOaLulbZydAUuBijgL+nj9s0iG9AKw8vO7OXzRV7trYBzebR
3eK3c7z3EUl2GHreCo6RHZSKhwakck3eAOA/8ioG7Apguq5s/uGCG9IvjShfmc4NvET9MQJz3wal
LtotLpwF3kdwWUAVUNMrcSC9tDp1/I//S7SYN9ZXq3HmD6hPfZAkJjsUmYqqMvxFnEdclXjbNPpI
Z9bpYWaUQ3EpUxijqw+Am+gSaF81XQeWUvlJFaGIGejpJ+FcgMDQeRqCfXrz8AcybcV+KYrNHozH
uAkY9I9ayV7YYgD+l3l8yKgy0VUZFrYZjRFShGDWVyJJp1QYxV6AQGOnrTrgTE8BmJ7b4auvGvYc
uHLzM81JIqj83gF60UanE2YkS0Aw57YNz9p6Kbb9A94kQKEmzPIl4r8fZUiCEa3dOKeZYoy4ovN0
xMSDfO+zx/Yf5gV7nO7ZpekFVRUTvW+2wrhcV4FeznGyBJvExUS72+GXoT6mppQJD+bsbwBDrLkM
50HDqtze6ATQOYnJ/T6n0jsAASXvYMV7Ex0PKj7IMHnVI3gI7J/6PxGsPDRBhtrTRmaHztItYubK
ica34dWBaPrGcS5+DWQ8UTIhV82vB5yn/NE0TgH3mpuOyQ5zMNwTiKtiLqQz63AI+M+Ud8R30vWL
kFgmRMoLbDp1BPeYUGBc6XnjBDVdIBlMHMs0GIGEXImhsHGAkSwrFaWeoMWZppfnVP9wCN5+40K6
I96L61R+NHDZT8ip9XK8thlXUL87Irs9cqtGA+hBqCHPMNqnrmfg7awSULCXW9eUkrrZ50vw1VSL
li/OhuRkiiTQRE4kZ/3Gj8mEUqjfVoxSWH4RzqnGhP1Rjju8G3V2VQkLQGpy+NaGnHkSJw+3GLQK
7VMv+RfvRMCjAJxTEKHTnso2ffMDfwjrADgxMCMYTGcAfpVMDU/z+TRQj0VQFwRPpWVSvChSbFqA
HTquEfuiU8VZpcw6re1Lho/PjklJhnXgYLDHTM6zmB2cbJLlm08D8f+x0hiMNyXBm1JYIEkJx/hl
N+aVJeWF2Eskd6UYgPweihPQMtH+dyjD2uwelF8AqDv4EhisEZQedISchxM46WcKwWchA4EQeob2
nH6FiyrpJY84sWoQNjXr5qQERy/JJuWr8Ajd+ZFqaGjo+lsnAaBZ/KAZZjs39rj8QtI7VU9FcnZq
wOdC6xE4IA0xJANdoEsl4QXnYKVZw4C+62xuSTcuWj0Uu+wPGjpUJ+q9npFR0yDeJYbnLdtBYcoD
onM7QqziuwS0+BSiRsLdCEykdndqTtJfcTAQl8uIUw5DG16ZqAQt5iRl/jIiQpL+B9DK1BB9z9VU
aBdSgySQcQiFjRLsGYNp8ZEydgb5FP1TJFnqsXHyCCaGfSCYmLIYleTek1EwO1TUQCpHstwvvEGc
g8hboCqTABoAMc803xdllw8TnEjuKjp0AVgFAGcfDncpOpmTQlmLwzLQHStN6nGiCPHvCxNvkGGX
V83HMSIgXvs4q58N8ht2C3p2oMQfMrJTHdhwotSoNSATioVB0i846pPEBGsTv9ntV+cZeRf4V/f6
fBGdf8N5WInaxNLVnzCdxWrGfGdcLInH5QouH6vdoO1MIWLemuUWDxgY4Y0LS5IF+9vG1IEzvjHF
iIV330mZxbTiSOL1zbeHtZg9pm+jGPwT4p/lyhqknQ1j2yElF0QimaJgGL9Y7ru5fOvR4mKQhkoQ
gx+88ZczQZcCH8/NL8KNmPkzIh2+Sw1BEgrPRgiOC/9A7LsLHIchyQqg77f5FofFrZ6YvQ0zvzET
Otw+KHr0J0s7e572ntkc6nOzLcM2XDaGllOSjFgJejLzRiGd1lgIMmGmibFF67AuEktUyxqxrQcb
NZIqIbfaIOPAoJp+dGbHCfoO6hWWCnfa6QTvBxDo4DcmhzOd7YJy2SrIp+8PGsrQPVX46TxrIcId
0N1wi69K/A+U4ANyKTbJgFXlG2PVDuc2hzo/UG5waHkvVFqjOC9p1RIVnJ63DjeXbp68w1DorDHd
hoti9bldNzto3OBlS46n6JDhAB7mP/LqUX0Tcceh4IRAl1cpxHgAji7Cu+c9wXf4g6ABkObQ8yoQ
iWfxh/8RRyzLfiEEHpngJGQUTglxhhTN6u4bubP2zBKVzbFCNxZ8m5vvyosY3jA9ghFQ6oknPU2o
+lQuG08l1LlnghlhbZMGiXr9kOUcWPBKDuoV5YzNn2qS+g2RleeRoPR4jPMoGdG7p4gRwMnExYmb
5NwSHVEtVYYCH0UzhDW7EYGda5+o5cVWOINkdKBvPB85/ozvI54k9G4Uwwr0kkJRq1KIsgABiyeg
NCevQIyYsm6n8zcC7BQMIVF6iZNC56tujxBDVfAZkLhvkb2cjHUkG1aGQSu1cEpgGYdfCastWIYI
fOgS1887UpT09DnJ0POWZ5GTvLE2tjt/w1Cd0erFFmLhOoaBJd2TzoonA+QI+ev5Rvxaj+klob8X
kR2czoAQE/OCoc5rA1doGoFmUyQOKhM/BG+CRR06VwrDx/Ky8HRUk81/qZa0jmcfIxb27hwC/BZu
J7QuFlJnqYc6DjBDPOS6XC2mH4mFkXI+WcDGfyobkR6Y/0X8R8vy3gNPYI0HIhrroMypM2/cI/GZ
FtlSVwnXJC+Qrn+fOfoX8SihzWWFqSI5rk4YCl9s0iMjS0qLF342iMuB6aupjsB2zskPSKs7CseH
vzDn3z00lrzkl6a0vDWgBCk00R34EuLFvAMifjfmiIE1U4bBXOV9ulAiiGRiXgZj4KWLdhyGnB0L
3m3hX1Y+WT4DAR6aJ+iCB4NIv/Z9arNjDQIoAGOAVMDAqWmsBxzHi8SVMiqpqHj9bLAq1X5ewAoe
UzoQzFqCm3Mu0RXhd7K7Ek8veodJOhQZ0frpbnKo9hoFGgqoruaLQbNx0fdKE37ZftDt8Co4mH8H
je1D4hzNV39dn01+BEDxYoblkMr0GOiJ6clLiORsB7bAURB/WFBizMPQIFn4MLZBirekWK6MtR0H
03nPncZ9tV2FE3XBei4rc3hVdMhJ+yirjQrJWFwTgy8tprgshszgWflf75VNVNbD9/HCCId6WD1h
ORF9AaeyB/NQ+l8NuXrjqC/G8D/hY1zWPc+9Eq1ZzkI2gXV6g4hIBbp4Ba+swOOXDIZpFe6P5E9e
JZnGLX5GFT7UdciQVFJu9UsfV1xJFC8Pikvue9odBlCoazf2DzKMwLx+xrITT1Y5yRSxk4rgdAYp
bWxAp9eDktcVL1vGcwBDgI5/pnQ+U6kob5iD1gytEfH5vbfZv5gfEloMNE9K4+cJw3AxsOxQYEFT
8z+uIiCj5q/3rOh4e5bRxLvpaglvSjqjZYXuwcP63hY969VpEgxA2Wgk9dGDSA3P8D4jbIIvXI1s
e0WoqQ/l/vVlOysjrQ3ZnxxKaJIu2TZtGKXKyHmOQXZA2VglYLFNhTAoaobtRKwH7CfOuSuAFI75
DI1R+PrANTxsNFHADZ3LxUQsCQJpy0diDNbClhope+SpVXzRWpRovkDm/PW569lo8TsjvvpiEeiD
txVkNUaaVKAo6DEqVyV2PPvqQxQRbgF/N/zSn3V7NZQ8AA+OzozWfGL+aSIxoOGA5ZTyYhKu8BIH
RvtSJCYZy7v6RVZi07Csid8JgzdDMILap9Hxv6yrIezUszKmFpJyqi8I8ir7oEBKVOYRL0UJof0Y
kNmsFV1+uFsJcOBOt/NBcE6ZHtWqGl/YP1pmRi8/uQCgXyjWdW/P+OPVqcsjwxMW595TnQ0WJtKg
TX/4XO6ZszOf7MwDc51OpQnq0C+QKfndy4oGwKDFuqh/NPZ4llKXAUIAoFJk3QU5vx2zGJq5KGVS
8QR36MDGJM3Y+BIgL2IgCKYgqsDXHJvngj/rpvPz7OcXTs3qwiZ61r+al7ODRQUfQ5/HtguzgGjr
zv5oLf9RB4RLT3wMxbBoK+4HgLPQMiFuUC8ftZis5Hzsb4Boj1VPl2rNhj6LQDSiB7Y+WZ2Ms8lM
P4/mx3o//2TvKOythRfPsqeEi29jLJrkyy67emTji7//wR5UH+pCdqF3qSH7uzV0CHeNXsER0Ymf
cn6r6/X0ZTyR01D4AdTzmE027HSoqsBA/Td6/IhcVdSLTNKlcopwAmEYqizBO8fBlBlk1udOZ9NK
REUMSmdhd+D6HgPGGyxGK9qfCJjEXerM+DfmtisQbl20STO/aOvn3uyzsgqGv3qZxLDK388JRSyU
8Y2udnUV8D4uZuyx6/KmT+cmLhcctB63j2o9whRmBNUO3VnwVxl600CnY4fBSXOtp0FPtAuir2Rk
UEAZ5bPE9+H8tpIywkiAk3lBjUP9jI1iHBfnId+5kxh/T3BeEwAVAt9Xj+B23dxgmwjDHyh2dMKg
5WAvMHrjG0H5rhVy0SwmuNXvEwI0H3D2hphOIVpFScgm+IcZqcKuds++TQWXf6z1PAqUm0X64gFh
Q4H16OsQXtw3snOL0ebSEzK70qb/0RgMyyEY2kSmFj8Xb87mHyJOrITUdX9923tQJcQ6APMPfJ8S
0IlDVTsMbHvR/aOLnQL8e17Wcalub9i9Y4qlbPmQqc4g8xf2RhtIeCSS9Ph0Lyf/TmG9vK8/yDtI
DgKaVyQ1GV1IPRIzHB1+9yic6hBo4GqNCiP8BJL3JAY7HCrllS7mU6ymJZ6ryrmEHObggHxTuy+w
3rWUbiwqW31U/elNwK8AyBlgxdPWYOms5k8QBB/wieoaH1kFpZtTnn09ffK2rR9q3u7bvxFGN/2c
+fbHatFVxRjHEY7VoiRBSXFUfjgnBosTikQIVnK+mk1lftHQ4W/FlGO6fk5Agels/a9alsEEapgQ
iElqQQoADEtWOjIshU7t6mBbA1kOyJf4ilj1/MyyGdMdgd0IgoWgnWfbDgtLSYET8DZuMAnOFe+C
PC5qx6N29Ws6QQfBlkD0kjONcva43sJKZrbduEAJucBbxVwGiXQ+XC7Z+OVdxV//7stbnKqdWYq8
jMv+FEOZxkR5h8V/1CuYTf9T40Eiml1El/oVteUefwRL/8YxGQZQS9bfCAfF9JiPqwFCSlevP2c6
0sGc4odA9gR++MHnd0VyNPM6xv9yjIeB37OECtnMbvA9ZKfVmYpdzlF0Mk7RjTFh3977v+CPXarP
+pWPjJPPVht7G6gRXu1TfLAP4FK+cAg+6xJOEFfacJobFwNOPNuOGl/eeRuT+TLAASN5bgahHD6y
iXXPxjwd5Hvpnr17gEac+RS9b7OaVb1gidLSL5AroZwmb4/hzwfIQiNSRnxtGkxieXtbI3EQLZPD
vKkGUbdG+JHR9RvozxsHB++MItTHo6lZhiP/bD39odVDs7+licKxBh3BtYza52c9ZFDA92/SfXB0
pZyR3beQCHgJt3lfT17KtyQFSHdF3p7yazF1vuUlP9i/vMdPgYWwNwo/zmneX81CBJSJAKsrVGvg
Oj5IKEKfUQOYMBNmPbqSzfuOyNqfY93D7DV8QX/MBtHdRxvVhvLdZOdVp01YPsKM+L4bgkbuF3dc
lmGIT633/LRt5k/8fY746aGJgIpri3yqP026EmesLz9XfMSvGKES+4cV5ydCL8NDBiQ9RiMH8U5Q
ccazccPW2chDsY1FdWRg4aCN1xP97fFEHRyOHcRDWUPyXgj6rWS46Amm660yxWfmTmP0c7ritcCH
2sb8mByUj/ETHLKXInNMBjGyWn7wtU6MQt0vvt2tjdElLjZ3HjyLYSxvHaM3xdoPu1blu5nEo5C9
Vv+GlfkRWegTMmk3dGxa92ZM4EmLYXnrDvO3caU/vwYPY+YNHTCVvnNYHPRjNCmkmgVyPJjzQUlW
ci8gsN8dY/P1iD28Hc8JUcO26Plj7Zdf2RRKX8zA3/MOfjWsGIR6vKP7W8vBlUcDAyMbuk9GHDJz
WmofrAhm4Ws+1pHDN8f520eL6cGCfUcKx5VpktzBkNrF0D1Uowj2HEJO/sen0prvSV8f+xaO0icC
rNMUyen4oaNja3+wtLjgtY4hNQtMbwfhOvynEUR2z7iASwmrqdT3/Fdy2OHL05hQKb6wKeplfd6e
t68JgiwUwk15i3954yHLXH/Owu5RwipxQ5WPkTYrkQCIIw7h6lm9zc+QZ/fV+8UQ0xq8aJHFm3dE
SsKyjFs7jIj3pp6EkwLrWnZiI0KuqIvo9Ah+rAnbl5ygwM432e3hjsM7WyTbJ8UcmuN75XBQZzxJ
MJHNZXFwOvfuju0/k/EMWhDekxc7YYUIjgmoQ7nnNfqavEDMftPFv3LQU0ZbqtpD+k0viwek7I8y
YEFw98yeqWyOxKjlN//NT8gFuY/1cXMMRS0I07gXY4ziAFR37jXmGxO/txPjtOaOn8L+vE3Gxbj4
rpZBM/9DsKRZtf5vfc/QRaxG9gdYkXksKm54TyICe7TH2ITgXGp//L3/RO+g735Q+VxaQr3vzsn4
89vF5KCh5pHfcvJ7lyPAjcot3p7LFQIl43nP/uRYghhM3NDiudqYb6KE8S1bh24MWQZXrHk2rmzj
AW937jhvWISYBNxD41BN5138F329AXLEPX7NP1tYfIBZz6YCHtj3RX/V+dcIEW/ISS0n62121jGY
qshsuWzxseA8FGJFki1kx18u+835I79uvhH0M7sTYB3reU8fX4zgw3BNFCXDOfI8XEmP7WHnWn3R
1P3uDowRZtyifciz5Whc3F/0BV/vhe+NtFimw/kjZNuBfRLUpOHX2yOHAF3yCNjHRplUQlUAb454
FiLFDQF7SIXQJ2F8FucU5lV/zg6wf7K7dcPi+hbcuLEHQvxFiniD+bNoiQfjHLWElGh+CkclTtgm
ONA3+6ZMms0HUXVHAKV6mfi/jZTgYkHNP40vK6rNnkuJJZE7cSmeD/xBekTTlvmqMT2imMuZPBp3
t5lDiklH4cwlxDjonQV37zXh497lsNpntGM/VE82n5h7NwlQYtz1rF9BSAEgY3sXddGw9UjQmPb0
NVafR6ya+3wfUd1l2Myytt3zsJKCs5v0Fn8p0TS8+l1yM1oMFvoU9edotJaMaSURSqfuC6Izs3R2
/0cbeXNbkdnvLAndxG7QNRWCtmydofwxsu/RFz21pftijsOCtN2i93CJxt4BfQrMcR42rMOAJRVA
njUOq6ZkXeKO8SrsYotVlgmwS4fACuqCVhvviZaveEoegDbtT9ecZprStBUOfWR0RkdHKgdxZbGC
chq2Mo6gM7PosR4H7Zo9lTYfzzlGpwTfSGgwzsGfOpIryOSShuo7kqfsIyLO8UHyeGjyF/xzSGeW
FI0DVoxJUkMWFvj8WTRLZiGwrdOPKVh7C3l7Lnrb/vyUSyOC4cxrrTeLGewD+J3Ts+4LtlH8AXIz
ctnN4WrO5fIBNwQtg9U5pq6C9USz+I2mKFBp/dUQZYSnQitIkT1jfHfRnqwy0ryRrA8a/9nWbf0L
oUF0eFFoPVAM/s1EoSRpiw9x9eRICCsQRgGqBitskf5WiIXDXKLQX3zDX3iJmkxOv3PC14Hlk81h
1fNn7v9IOrMmRbUtCP8iI5xAfC0VmWecXgxnQECRSfz156NPxL19qrqqrRI2e6+VmStT0N9baZ/4
+TnZVn6B9X97k/bRGRyzuxC/hAzgt0GYP7nPWEIw/RKSwACC9bl8EjRJFC7jtl+Th40YEpKK++ez
tFv6By56aT/3JOny7fHua6KGCd/b6t4xvcqKW771pzvajtzGqh2McUlPJljZ4asWHZr/2RxXI2e+
H1sNehxMfKfeZNfwID6sh5WbqTs8j3Vi5M25I1ywBTnNlTToY0IY6fQKOUNH1Z4Lu9mM7hEnRthb
wITSUtimvrCKd59QPOMT5aDMz8MRx2Huz5QXltDY0bgVUcGkv+0qPo6gGm78QfCHX55LuzO4Gkd+
smTN8aN62HQkWmXwHQNO6qSPvMbnYbyNQklPPfGCBdyThsoES05OPIYk//SvkHrCBg2SIu5ELB03
ZFdgO2zXW/9oCysuehkIG1YPDkcIhvHDBlcK4ShfmwE7o/Uz2q10jnc4CTvTexVMUQIaHSkgSHZ9
OpSQ5HpN2r70NHhYP1qqXS0tJ/Kjf1wHwYfTmV9ZxKyXk39uTM2H/zMxVKh98cx3EE3yN/fe29JO
DukBkix1hUAIRHcYttO/J65ck0uMA9D8UnidWdyz+4/+FZtlzPzJN6NtwM/Nyb3XPtGFW+vPWRns
+0hwvObw3OOcdI284+W4w5C7DF77eFc4+Gy5E020X87ciegoJ87Dn1oJg5OtTT71Ff+sW3yqvZKC
149BEbyRT5+rlVchfF6q2y9EupKiZmGE2W8Oxy12fTx+sT/E4EhiHXP4cSGVVpuDGtV+F1SgzhjL
VUFrtUphV2GtfYJ8Pz+Tb7EpzX6bZx3w6Pc9DuNmh3or8JY/u15oK63YgSSP21IwCQm23FJIJLd8
l16FHULeXb2J3IhNyk4o3V80tz7wTO3+KJTdzEv2ifN0O7O24s3DG1xSs7QZBFJLPOgKd3jPNuku
AxertcbOncFODL92580BeTHQrzyUA5hjqcDD483L++w/ThcW3hAXvrk69JJrsm9wZr2UJ8SC+b77
/OW7AhkdkSl3CVpi8yO2tZdpEdUx7BfU51q78eOP3V5CmUN0fPaHovjHYTeD1LKe/tQrT08qKI0r
X/EOm0v7XoDrHzNFsgrIFyUB+KZ7Ls8CsJlXBaX77oOsP3+R9j1UNMPVIT88ahrSut8bejdNdnvt
aCZqtE9VSScsnl38/CSyabjmhr28l408s1jNXn/s0OdvWNArcchex8jUKf4oqIbb6kDnI+yf/tjI
0VXiRG89iUx3uTGTfedjm+KU2vGCJbQylOfagF3Jm2q/28CZEk0LFqc+LgKz3/mN95ydpLt0nzCz
UStku+AjpVc3LCv3SHj7aiL8nQYazBT7OTv0g59Qbsv7O3idjnodMJKPwvQdwvFbU3wX0cW5BKRf
cZ5iDoSdeGbUarNJDyAxnx3pa2axHfn57eN225+Z3ePtGGQZUTSliC+dRWJQ+tJxjUs9m7kq7CYY
N7BZ1AEnilqiVec1nyf4zg8DjPmBtmxTBzxngwAjZivi2ATLdcc6ZduuxtVtuu221U5QZvZs1xhw
sNX873MBEaJ8MCV5rop8aPSn8UuhTkicx2dR2ZXD5jJFwH2ndjmevhOqYUX4N30Aq/G55C3c59R8
3sfRgttzXCf7TEnuid8gnwGuvB2plaHDnGe5GB4meLFVJg9pjt3554wp7qgiCOK1g8H+MXVxF06Z
z2jMJ1myiTx+SxziUVCQ3jT5Mda1xBd1gAUE9rDCEnimmYJEL8fVX/NaEIzwlPpPwRQQdQh4M7Im
X4uSXlH663BSYmvANrSQR7fXoJ96QFUu3Kb1msXCo3pEz3DlGzgtGNloEdbzD+MVfxKthHHhROTr
xPtI1AjIEBgWxSgE3QceqXvs2/jyV5SF32KCPgzA6RJ5FaGzDO1Ei8lvUV5foPIUL98/ZBHY1dAR
CsKC/zXTJf4uQm5Ivx5jHxRLSrua1g6bsdkCcF+Cwh4t8cVM8RTLCLRdfKKlGC34mw/CnosouMUe
SXseL8rxUqz/0G6QYI7UuqAbwLG7WHyKhUiVUZO4SLJTipZ9/odvJRqEH6dGuozAg7GnpKTkU0j1
/YCrgyGoN3OHGFeeP/iI3VJmY0j0mRG3uxRgPYaL5L0UqHWZUwKMx+2UR4LL9lh8mYCb/iX1v5v7
/RNJxeTe4hnMa1UERC5qvrR9IMhnsIWxGH6f8y8EYODzysdyeXoR7s3pc2JJCJuPiy/mZPPaiZO/
6Mzv8yj+mvtqhJXGSewb9iEECG4Q3R/vvYGp5bwDbruPpAUHrVQvEjIWgOCvrwvt4Ps+jxaUR4jI
svffY99dGC4iI4qJ0Mqka0oOifu7tTjCdzuRqPcBKvlbrbwPH21+QOT63axKorLswv+47zAyx1Zq
koGzbgOML7Esoi9TSr90MrqCKHgoLxvH021vDJmYUyvV+qYq80miNjlpJ85ExUTQOsqtkVrzg2j/
CKzFmdfPTz8Sfaf4x73Mct8/IcNdblFe6K3brSsZm+iLYBaX1hn7RLCuMTMkkWAOSFWtiPY1Hwb+
YCQZEiWs534ZjtzeM+xFENSEmGbRHrjvzXdNgntI6CGcvrRr1bFBugpuk6XVV90vQIWf8nAi5ai8
gtwjY0UhZKDClX6wJ9/pHFIaWz9Xslkx43LV7rgVVC5vjyPKxApH+5LnOQfT+uKGBgjigJuGKGAP
I6ywXnbuNjcAC6ZpifywPiYXlO3qx+DOO6SIuonWJEidwostOlokLD08OLWmONJlhqDtnzaFzI7e
Z18AKfdJnzXpWkQ80z0PjdLhMWdeQmNLQy5Eym8IyrRp79F+unqc2N8DDAq3mZ4h08S41nkYOFRR
dZUAYblG15jTan7MymVbXYy377DbxtZTGZB/MtBzra95S/yeXUoDxgcSHGSiILZS8s8kb+rCLTxP
5X3qpTd2O4IgBjJ2GvdMxy3SxnOcyQkKi+RGA6wmHt3JeYT3J+a1niR/3OaQrCK8lXJ3dhobJIih
PMwxvRScmVoTEdQ/NcHUBvW6NJsiaDZPoq3pHl8sOgaavEfw2EusFxahkZ9yqzq9tZrD422OtFyZ
LltT0L86+alKTXDTQ4vXLyN38xBZa63iFUebTpqCOzeB0/Q4ZG07ovP1HmZ2mzrH/VEWLKSmOn9H
7zZmRzG/br2rNukm6SPUUtR0lwq57uUBi+k8bw+d9lWX6DhEI7515vyc2jkmtaHU/n3P9fqtSPtK
j/eZU20eQeQ1JzAoBtrDiFHbXjHbm1R9qeWEfSxP1u/t8ZqgKj3KL7c231RUTp8vua0YsiWLfOB2
WHodbdJR1EImRMyuzXpd2ZlJRBx5Qb0DT4W3TkIsbkQ/2hC7NLZnK0o+HQWeloNPHg8C9djHxNyM
AIbYGLAM8tV30/euQ20elNrLe+olR+XjH1LZKc2hcWckRsR7/KwPDNAbT6fwSzUFuJY8hM2wDTq1
GvgGEiJ7uJ7v5rsUR4LMLpSHJ4IGZwF4QNrvhgWsUX7g/3SutriOOK6pGv2ZWhnd6eOk8Xq2nZxb
AqEFlQOlMQGec7fwc3d8BurWBzvIjRe8nGQ+IAW9T9Bi8oprGSLxVPv0SVA6geoBKYRuJSfXyMlO
eQBGlzg/WVImG6JfgLp3iSethmtE7pfeLJocG590mTDzG/OF1/ZPn5As/zPb/pFZR+un9zV6M9EB
JzxecMqTSlS6x/rTSwkmYL8tVi8Zizi8nuabxpypvV/uQI6cHp+fIgv7OIAHcrpqqPlbpvXbgLoO
E1kJV8mHDFFq1RA8EnscLZo5VK5MvMviaaxJaxLijNGNK4CAyE/DWRB7sZJpT2ZLKNB7e1qu8KXc
tJuR0a6H+uR2xH5+umPW3KcrOn3DyKV0gmwAQAE6XTTK9/xjodUAAMwPh6yMPmnJZusD6CDK08Bu
PsBclmy+WLm+kQ/hq0q4cIE0kbgRZ2IgF/OKTbovtDoUFzEGpMlhqH+N3Jb4DpEmC2h79ZUxT6P4
+lhpWGwL1jDYv09J0sBXxISCzayxyqDawK1p4Us8AR88KL0veLvNTW3uwXcYPw3NKbeEKBNMlviv
id1bbzsDqWv/QHcmJ5py+vHfrQ+mrU9VIG0+3MvapoTpTSLZszHBEElloyhnJiy6HtnJmnWBXq7Z
zS9N/PcZ/zXBkJL88IQ3GhmQEbc2TAfL10GQ36ZY0ScCz2R+emuM77U+dMww+6PgyHthwskcho1D
dAspNXR1wEMHwGulJYb84REhrLwddud1p5ER0vxhRG0ctR/vNyaCswnGYbd+hyPy1JN+Mfg9z49j
q/vxq2vlPL3xYg48nV8LL9nNtoD7Ly8K+gjJAa7ZWB9SkJAzmWN0+6lWgtE9l6PtEVdNLM4aeWBT
WU1svMgpAWNsT1MsmisjZ8ry6VAZ5i5evvDJ9eZtVFbu1YCXaHEXdNVeaaFmMCkFsHSN9emmtfJg
TKAlLRoh73au0cD+wbjK2XrAqHsElKrjqG1P3XoTr3I5UWMy5z+G/PRivfTasFG/hrhv1IfCphbZ
o21pjjd92sPImBGvLJodrNXXeEGKvUnz+YYfl+XNHRvfBQYopmv8mDfZvnFrmkGavS0SEj3Wv9dv
EO1xEDe/Vnx57B4XKIrNTCbomuG5PhY9p4t5H4Zahe0/w5ux94Fs7s3mpwY2fzAa7EaPC4hfD/aC
+askLTvFgeOjWLB10F2iMNl31vT2DRJEINZ4/fLZG9apgagF5gHUM/57B6kqbITNgEEqySJtbE93
054KdxyOaeBBxPzOzCyqJa1y0QDQKpToVNjkbjRk9HQ9JkyaByC/N7VaWbp2/KwLQCy80eF1BpYE
j6M3ZExY7nRqLuaUYJ5eBnBVSDFXbjncWzi6Ypni8Sju5j2ubKKVHHovmKBCHZ6L7WOLDa2DJYhL
NtECB9ur6PFglvg5T1BxojS5Ih2iUG+Z1R+tx6M/Tj2q1enug/nlwH9wTFwphuKgINtuxuChuBRJ
atgn53SDz53ebt/aLHjz+8yXaKkI7IOgPU+uD7q/M+2c/j6LDpAc8DsS0W28pDNYpuvEDEXjyMLY
CFq9jW4DlbxT/F0ja8gMAlR3vpWCIawjpr4Ok8whlP2O23ceyHOHkMn1SJnb8x5i7om+4gx9BcZB
/YHFp/Lhevz6YzTfTrxapUKRPNF7cNw/VIyx98gE7FYHcSZWm90N6GiPa5X87o3PCY7r9Az99lgB
q6u1KXId0LWtj/Os3joY0EG28LMJNSX2iT2KWaic2NiHf2SXmSo0volZL5PtzOxtZ/GHhuWIOK6x
j/YQeCFbHjiC83MI3rlDqjjFhg57cmmtl9XdHxvA/R4jhIH/AC0MjeGl20K7eVPjrWXLcO59GTnG
GPZ+tBtK2Tc+sNjshvDS+ufy2hQbwZFWL1uwIdiN5sTbpOYyii01lVPaM1j6bWq0ComzK3CKmTNQ
pMXRmu97eBXDIC6gLVJgwcuYA3g/7M2JCh4r0UZ0nr1hyncxQaLNe4FvwtM8vdewruzycEHRgdJa
dzXkNdpxkTo8SYAxnyDWh2SuzO5zHBamJJa0S8BePtl9vPL65jhAEa2Jm9yJnJo/37YICTi4dNYX
K+tOYzfFWhwBf+fVGjO6TBbMlk/ApsESk/D1d8c7LDYD0py5zMEM8D7ROuIkGmu+keB+Xn7atygZ
qCeED8QyP+I6MUqLMA70fXVYhqkN/oNBNCfneMv31nrNad+djqgDvlZxfTngrs5jN9axRCCjNg+h
iu2aDCpU0KvvslrySMqF/jakBbW0pIjbhuSJF87lH4drs37bw5ugi6CsEGKb13wxJ+vIzrQvhguk
4vriiSv1vs7G/daS0padUN+B4W3569LLrA+6QODV3XQ1dGGNwLSxg6QQvkk71KR5/57x7urR3Iyt
ulMbDxx03ZGI1/ciwEtrqvDVFDP8Pu5LRN3/7seAXghxCDbe9kXhgDr5u8bfnqro6TMAImuORJMl
QK6m3kerFYhcuTB6Y2c8KLnrFT7SrQoNro8pULoCzSQJ7JsKX/iXNl2gAKLTSpUn9v5fg+AIhkhj
8hdo3tfvNaSnOl3NlNwmUskfsETGFB19suMRslAgKUBaT+Q3X31Q9k3v4DHrWPnYk/hPvLfINsfr
mcHL+GSzoFkuVu1msHt4LALuDPFm8tAaMJKZ0PXggEwmFeBoSY4fnY0pWAOyu1pvsG2tZF8FuTPk
6WvX83Nxw3PqUKl4bXiY4Rsth1l7qs3GJ77NJw9tP2aJi96TU188E5cIl/p/pT3WQJlyp91gZoGf
1GyDS/IuAU7LeEOvVbTK/HZB++DkTreWVqBaWOK8KCT7dLSj3hE7OFAybyaXFvFkqGxxo3AlIgYn
jqigCfmFFMVKB+j19EAVJ8bI+PTphv738KUbT7DBZ7YfEefbmYoy4cYcOX5lf3284Qm4+RlfCtTc
mUEvZl6mzL2PGnHg3H+7LwnCkpPar03kJISiRW6qxdYUbulEkZQaAwc+iofmqWcrQUEqTf6fsDxq
r7DmuYXqREOAaBGTeWISzBxhLlwpwXvkdNuo7j2gOCXZl9bHoXhvlkQD7RMtXRM9tP+pw02htVD4
c70JGvVDWlqkNcvEaU/D8OUmdrPl6+aYH8/vrB/R6XDAwXXAh1kvpTEbM7Ya9ae+GSNt1g95Is+p
THtk8GsIF2QP1owOWlQKPbOaYGLkYOLRrg7rQ0H0XnV9eb+g6Nuav9lues+vXFphvIyZRt98KMjA
lOk6ymV96nBghn70W1KRhiZlMfx+L1Ycguxc+Ep9bxFK5NQ5c8ZWtlhWG/U5v0Hdwex9whLwf3rp
dhWgHDD2qbGIMdhS1jZuDhA+A9gPaFVmLiRxsgGAGBtvb3QahWAO9I07YA373c8Xew0MUA3F8r59
wip80EwdydJ9e9GamBWQmn439OiX/GaNY7mBIjPIRLw4/kZwasCdR5MSmNAIu9Bfmyp4EeBEuFgP
kx6Y/LcBp3+77P51ojDfVZf5dXJ9AogCk2GowrY95xtFF26EzObB5A+BPydWr8VNlqMWug+x145J
kqMHO8eJTFkK4IxLDMhg1eOD/EuA1G++6KVBpFhJ8hcDGQayQMxwy0cUNvzDfIUP5uhPCaMmLgrX
GhS/xPUkixFKCULgeHGGlV3OYny9wihIHEIzp3/54XkBKhPo3mvgOXggCi7ID4LSHiOKPiJ7AfmR
wB3PzQEwVTrPqOkP/Tcd2FSpKcPM/oBmYFWPwKwBrxlzE6dlH0yN+HJCwMH+hXCO0est6STQnD/a
PUnNx8u26IHMcbZk+hbVJiiy2C0Y5JEA8tY7hAba+FIzP4jYR1pk0BpME+ypCmG5MNpqTq9/+N/X
PTKosUEv89iP8dfbMzSLkq4/MN8LUIkIiJGKHPARN+tzHCSndoCc7w8AWsSN9jahfNhPCf5EDESR
Cvv+sYrLmHiW1zKGAu1fPvcSHeiUTymVL3wk2pU2Wos7OkGQeGKgWaIIF5JNtvvgUnsegYcqI1a/
/tAqfWZl6tgGu4nNmGjMWO32WAF7Iy1SumU/vwIUxPOJf5jcynO6bmCu1Xs1QtBDLjRi9gnCpygc
WgwS7sYuAIWSoMYSXMYwyHvg99vQ32B1zXMo46uL+X5MX/kiSyKWpR1BPmT2IFYzf0xODZeISmXJ
e6+75UCtFo+QX6yUOZ5lajEZPFIZkbzN9JFFEgGFz1hHaVvi3BbEhE+g5Rm7c7+8owbYMacagbRw
3QpkXcSMGuRILlGcukODBtmjbgjG5sAZGBhWesKtI/YuMx7rbjdjE5RIUon0bjk6U4BardoZaJX+
NW7xkjsYX+uAFoyl+eOWNGGGqcYx5I2t28sgjDaZyg+Fhsb8mHC+yQoeCKwgkwUN65FCjuWZfzQl
d7KjssKfgZRh1PjduqRA6kjmSvFBaBa8hPnWMDTdElVJ60yNosSQl3SCBwwlA8FPDdQ2wb8bDZDR
2rX/vHy4M5yT4CiEPmgzVIKEIdn56eWkShyUZDyWRnIXg8+5vmXmBy0BOREa55UTUzknSr7pAV/I
4a8r9AMahVvpfUr3TItX01UK2vJYYwzyQgEHHLdq90emYbPwiN4xsebr0eqo1mvagGWn5itUB71W
a0OgPHEehBcvQfZIkyhs2hj3qE2MrzG9J0FuAFOTTTHaoFXgUk/w28byw+QNomtjOoqRUyRy1ld7
BdWCnkSNHZLZZYYSOA6JrDPeKpkGIGOlwhZqo1jU401l9IFEOQfI+P5hTAFyj6GpER6tZJGYzAkY
D3WqTHzUE2to9vUnGAKWjBXJFbW5Ld7Za72jK1poCb2Hw21/nz7wKaefyYV2+pUVPGXa6t6tinqK
JGpjtBzI5Pbxxp5K4sDxoqGZg8syZD5bHvH3qNURuXoQj9YQFVLqRPs3P4VEKZbZ6/omy7M+0VfL
hcWxuUZCR4Xl9g4KXD9oNu7hnmcEXU4f856oc0kddLIoyMKO2noL4GblxQJw3KooDufGUOv19ys8
WKk+sA1BOrnMtce6RSEWA2pyDq0i4mSh+5hYFravkFTJa4KUqPWn4ECFi3L5x8qtnak+sglGxb3s
aY2M/vieLYEjHH5Pvdi/3UQB1kZ5AYefyRyBFaN3CwyzQvLjFB4R/22MlGZZnkmGCdFY0D8ihKzP
LfllM3si57tsA/n/M8b3AgZ0gNAyMdozvg2hL8mJmwSR84n/DvrTSgBn4P8K7akj61lU6yPBLVSp
IBY5Sh6Kab++9iqXkvveWjWYKjwid3nuQ0zmsAEqTgnqROYd1QuZ7M4noayopk5PBC89Ld/IHNgb
QG6IGtDP0WAVXz+nFpVaA8LwPMWe/Ak+hAA/Ge9h3CfJFtGVo5jXKU6SWzKCnd/ATNmCv6fv5rPJ
YCwWzKCRW74SQBUHDquIgdeU/N5CJTs19XIUVUTI2NmJrpq8a5zwGRJPCYFi9pDS7UOsUoZmsrDB
2RDzJEHf1TRq4kiocAY6I7vOlCXiEZl6knYfS0R4iWzNBLSgqDzumrXEuCDDMDRxEyM7wIWb/elI
Tog1M5CV/Zzs/rKyDWoCxA4/LQ5O2T+p83s9UABMSO6YgPzi3aK8qaB/8sd+kZ1LDDB2xqDQC8oy
g6REpXeHH68hetW+JRlrhPGuRNRfn02H/5vXq3UQ1zRssZT2GrJx+UcRha+cSSoRHWKkTnZxD9wa
c3QzGRGRl9aQdk+HjFmSmif0OjU0ye9Koc9iHG8kjeuw+JqIKWgWES5r+OfKs0vklKfMeqtD5jHJ
0KVPr6G0ShqYmf0AwgU2p4d8GyjLwJVgqGVaa0orrzUYaFqlBqMTDlO1pFyjrEG7TI2ogTieSF4C
n8+CuRbxIv08BqsYKLfmWZ0qU+Z3iByKAgFcsyFNmAOKjSk1Kx79UmdYgQeo9OgxtTEUT32PVpHX
EXhNau2yD5Pr/KFc6RIb7AS0C/B7kcgxB/bY7sMyC0w9qadkLIhshH3KkCe796wnX8dMEENOtczn
lNn30pKECI+crFpk3i7NjiLpI2rrIeOiCdRO7goLaVmiNgWW6FtNQI/cfQWTFc3nfmROQK9ZQATe
Udt7ld0dYN4BR3/mBJT2qE/CIy05Ou0b2tGzaKEWG12OcLh3WHceFA8vUsavEodhoV0WEEykgOIG
D1DhI5cbi1m1Rao7V0hhcwe8S6LmJOXZb7YZN7tTUwK9PxhvZEEdxE4DOzhm3yeuWpG2GEcYb4M9
1HhYmTW45DzluRXv36fhZXxBkvaxONvdKSfnjN2kO6EeJEUK/ZRHUw/Ij2sW7lsY/OClxgRzS1JU
tn64I2uEa7IzDTKjFzwjeHEym4ngTgdI+ivPxAdqkcrQQP8eFqX68NsVbQ5SpJfCajYHaq39bI4B
WtaUoWMlZOkxuDLWYA3ur1OqvuRmk13n6KOsZjM4fLXv+Rl8V8QsW5JeG8npA+U0ZWKFPh3DeQGa
FK3u8nkbqz+tZPd/sP9z99YEnlJLESmIfyhSaQ2V03Iqz13WFOcR8vMFfknoWVDtaSMOZUuSBxRg
hPoAQ2Jrbs4c0niMggEaH7CWnPRaP5E9iu3HAwL5qQoWJOZiwg+Fw5VzlgfQ6V9DmcBkAAYSE85h
YVGzgwzk6arRkRWojXzUGmYoW3MEE4FUxZi6ryWPMPsjVQjOJzoTomtCLqZaYf17/HQ60J61wk58
gW4bhdmSBOLlnM2Qqq440cyuwS16j71HUFJKB/lpzhw0kcFTBZvNFc0ZJzVacT1a1WwBjPKZGeYe
XxV+hsekDwtinLDz3peZIR7y3dDt7j+yOr+ycGkPiQGuSPwSpzDcFqh6qfyM1z+xSgyKDahIUwb+
1I/JEPJGcryggkjI9C2WtDueSYQmbai54aivJeuMqiA5AJggdR0qR28MOC+o5LKB8FHrIkZGnxnM
rwMjVblgKJ+BPR82Pd4yMefLmVOiKe3oVZKQ1ql/atFuR2YaYu9sYifck4ywFSRwrERW2AfSReiJ
/fCFB9rMYHxzBq2FvYSRL59UlO2WISDURaV+xKkBKgoREZ6TdtQLCPmEJNCQLgyIV5a0EezgIFkh
y53MVvRsLXEf778K+NojqppV116GeCZLlEWlPTTYKO/TXUHRhch0zWbJom9WEezyz62pdNOwlCFO
l0O63ETLVBS9h8idIol9YzBDQqv5PvQU1mw9WFe42BNnbvM4US/k4QxFGfgdVgPQ0siYpkCC781x
h2Piig6r0j56zYjSZD3SxWWmzlapXIcFgdvpEjTDGVmP9QQVQWb81nGIqnR7VBkhXWBTt6QpevQN
0vdOxAg5xT91sOhIUCckUB0Bwyb+yygRgJFmxeM0AcxOPX+wlnQR0+NcJehe7TMFASg5aPsk74iH
OrvUAeePQoQ20xHf4KhRDCMm/B3mfUYbD19qUd4u2bNRWiAoW/DEQaKTsQf60TL2iNhcMsHQtoLy
dKGy3JkyNI/awEbud8a10Suc46UC0vuYfeWBB633b48kOpMXx06L1YM9Wyt/7636JnpQUkg89gGx
vCngSrYh4M6I4DMBrt0sSDzegNxBLjxsJPP4keDDRPwd1fdOQhj+pYBkSmjtz92BKSzm12kf/ziC
COhzSZsN4UFrkkHRPrwC2EfU8WSAIGOOVrA39DwMaB1etk+Pntkl65t0Mpw2mQ82pxCTNITLzhyv
jkw5M7wLf/pd90d3pPcFKFzquesrNe8nRyuyezSoBqP3le6xM9AQZnDRFbDJfZj/eKF3Ip6MnHD6
jvUYqC1b/xQkWFDbTxtHDDNaCohfuSaLGPOxXsnB4LI2slMT62JjDk72NslhRT/CjBU6uAz+Coc/
RhiqEK9Vpe9gIOs0Ml0BsQQ9l5vVBEkuOvPcxdfVP26ZsUCXC542RrotkDgbL35gs/3y/pda6JYo
emB+4SWciuhWURF96H3/FRJmrD14oPsXL7EZGC6dEbTPg4S+wozsdMnPlPvfp8e/K4xua67+mDJx
rI5lYfFdRTIElTLAAG6y6HE7WGY3dutQgiempCDziIGxQNQzfgMmmdDg/FZDfkc8Tpn+ZIIJgrjF
rpK8bAz3CDq2XlgqjNgRJR2+UsNGkHKjA51+sjdGZE7jtWax5Znp+ktm/MiaW3FIqrNCYAC+mJUy
VXkNemQ9tadk1o237Il6fwPG2OPhZ0UwbIgUjQ/YVfF/Q0Ld6WjRqjBO2OyG2zRkqnc1NPID1QgV
x1TPD8khvx29x+JhHvcPLgSJnr1L6G5uv9WXkocQ5fR+SLa21Q21GMloFhNODuLG7j5CLYsJkz/b
T/wnttlHj1lkyDgdU+wfdxGc2Z6eCfJlgnGsUcyPnOEZ6TLjLLS916Pxu/P4Q+fAJDFZlXmtlQIL
gl1Bl7ynf+/+J0ICU5E8dVjmYQhnUtBX7Z9wLOybGjvbrUYLgBRivp1XNDDklN8QUCOlPhTPBf0Q
XqtsdoITb764QrD7R1++2oL5I+JiRGWiT28kZs+3olmc3g5x8MoRFepw++FCpqQnd6fih7JaYkat
dBLmNi7iOfbvH5lCmInm67iX33ZQ7eLqDbdBFzu4izxOnfalfGI4I0xp6uDFGcK3W5wP4KkRvHdr
MFLGxMIxs+S6ZDb7yQ5OJxgg39WoyiTkR29zbud78db45a3RYyqpZjui/GiCZP92GjRjk3OznVgf
v0GlUjmZO0KihnyJrTwYs5kdEXczL8R4RWHNlKlWBXP9qQAVrMmLN9uwp9X6scHUF2mOn/rRiJBb
035FKniQeoQcHoaMpimQcE+vAb4deKU5PEVXmrs0A8P76xBef41agxrjTPkuPode+9gTSk9/dAOp
QZtRqZUzU74GFaEOKFn08ytveOHc+CJc72umGbRa5rPYum0/qkvo7nHbUtD/oMnZm3sWjLKNycJe
XCyCBvRIAC53Q6aOmlBafUAsOOjWIpaa0rr40xn0Iv51ogPQyyX8DSYEbmUIO2p0h+lhmfA7NiIq
CoiY6XYIrwcwYD3pkBmotCpHUOPdUW9c4s/DPnUTv9NwokaOuF62tESlM0eGBjGu4QEpKA1/L23p
BGBXchUnprDDhR4bVbaEmnKH0X1g8cJtw6FpD1cwJ2YXggL0BQMmXBrehMz+MbGiRfuXNmM6Zx5k
vadlpB7d0oMD2wnFMuo9CdruD+E4sqSjBsZMmfNv9iWU6FQmlxwoma25nz46hpJ3DEd+umNWbuwd
DzGS5+Pttx9ceXiBwcdUe3zj7hucIe1Qvbz74UXmHxDP9o89TAJs7QRAmmtUy6DRlHtPnNT+IdOg
2WDSzP388dF3Pz08Nzz8vx1YAEo+UtS+YPPsG4wQNiFqP2qCvjihjaRwo4d1J8TE4RYy34m9CcTi
eGAafEuNBDr+QR4AQH34woKFrCoe4emMkb9FX76g3qt6SS/c/wRZrDHbxHt0wG/3/VrUNMjT/ust
RpIk0KBq97LuD4iiFRA1lxRx56cfwjAoQzaCbcfAN4LtDhUpqTTYYSK7Ff+kORE7S0CKOlqPB4va
aelfN8hVJ/TGUbRCl/oDR84XPLmSk8g9qLxj2DhkDo/7QYRAEwrh+MyFYuIEU1p+leqxgE8eaAMz
taNdGWYcz1v+IZpLOMgkpEnEvuxv5hU7BK4EkzFzVQQCo6ztmsprSdKIfANeWY73M7PZtMyw9BF5
LzXdDDhEmYL2kVEyXTh3mEtZdGSNv9S5S1F2tNNNrsR4TIKWLohE3AtecqoY8M4tUfmtm8dftCmX
oozLAoft212I7OCFw7nan61kEW7fHO0PuLd3gCEJWrYBYGx14pvslBqTYWinQm31WYqYkBQQZJ3W
d0cVEu9+4Hmi5WfwYrmC1aMDQ5A31xiMQmmZhOwD7P99ZeyPdhh8zG1YqZ3IVn+AUohP7C8/yIFe
5YAcczH1X3hEYZVw+d3fG1IBZOGaAdWwYbH+D3NfCjtcFnwMFsbaVx34b4Q3WKc87v+RdF5LjmJZ
FP0iIiScxCse5L15IVIOZAAhJNzX97rVMR1TM9VVmUq45px9thlOVAsocc7gevdm5MeQX+wkGBy7
AcG67jPQCxsDvRe+25x+hVXd5D3/n6i8fAy/0TjWe2WRA/0KtDNB4V2OmRXAYmDi26EykCd6Zcfb
+/LngWrcmEjXZB4I/Xvf1jl5fttXwBmMJVY+YmdFy3YH7Xo8GFeHePvdf4V4p5jmy/vSWAn2PKJH
rxwnS3lcMZx+OYKKpG2QW9r6LPm7j+v9YNExaviNe3RPEk/ZWGgTdVWFBiRhGpmFsqhBuSkZLV44
Ov0YK7CXk4RxIE2znTZt5zgBw8DAmWJfjLPt2+kRogeTZqK/7MHPRDmBrMIIEq+04gWDLYbnxoHt
e9bs+ynb40EdHXtH5A4IkKAxzfDNEfqBZN7th1TlyCyXSIs237M+qZFXDzcdWhNIBWAF2rojz4+O
+iCAr8T5B0yAnNwZu6V2Om4W/YU+MzYwKAhs6O0EvpIsJGhq2S7ZPabM9CYUa0dlOuQmGYEYUEoj
1nsLFajQKaej+mas8Atql3cInuzCKRPAXTMvbu2N9GOmICGzvPuSXwAO0RKgc0d3Be4CBWCAXQKC
h+EG9UT8x0GZTvNTdkR6dL9wtVFBKNd6PdyhPGA+VS1Ba4/MqqoFBxHbHEYYsdpCZZkAXNIXh8a5
WTEtfuwlGWHNG5Xx+dEnAD274FaCWiUJ7H3ObBxtwJdyAPHFms8OiorOYM2IECIzEX4ldEqZBD1E
EDsORAaIaB04YJFSoOS6PCYX20LkygFOlTfjySSl1eBE2XGCmn28GihzcP5Ae44Bz2WwKQ1U6AzO
vjc6/wx7GmTaBKojw4p2XLPKhoix4kImHCLtCtg1vzwv/JlyPjxhoUHVF6oXAlDV/RBS2Fy6PZb3
A9GbicMY50ePVm2Yq2CdIoj9CbnGFVfXCkkBm0rmjAVZLZH2g10iPbzU6+IyuCGQi2IP0DVhxgy6
QV4JNCbgidSiseO/UySSP6vYG3DU2Zf5npEfP90AElHsyKArd/znOFcV8xcAWo9b1gdqhs7scVsd
UWAv5dP3SFwM+iWmMcRAcnfwIIVDEo2EYKX3lhnNRw9tKY4LorTPYWDJJ+BcDnJOd7Yv1zZ99HCU
g2HfzzS1CJT/0ov4eaZMi5Aq1YvPuTs0gkG/KncNlL5o+V2U82ryvQLRQyeac1eUO94XiuzTcFlS
PvA15TGjbXr1dkVpvG/3HecsH3Q4wQwHoFNZdec+I7379LGONJMl3ECrRf6JpQyHHnfdGqUUK4Aa
uHfCMHHXzNRlumb4ttb2yF8ZTH3pQZ+nZpZUInzlxIy6Ue3HRlQ4eDow2ZYoGvCOp3amooup6L5v
F+4PzOfg+cdIcv5e6Hx51KVPC74eTVg3YSDyXSYMRle5SKZTNjwLZXs/w9RVKZfVU8bEJ2OSvDEO
iNxoY5DT/huTR5AhiF38LkhwneBTw3zvcbzTzmPFAgWLMRz8dm3R3YrLe8kA4fWHYUe0glt4IEN1
/NsrmN1Mu9bE0wR2HoO2j1CBPFCD0leg3EOlTw1xrE7fXXIaLJVdf6ksetRAS4Uq8cBqSahqqDz4
Z8d12E3j9XPOmbJXdxHRIdGJWRIZLQMsL6qleCaN2OX6iXk51UmiW4KNiFEXY+fc5vCh52q29UWX
LJHRx8gDbSiPB9qKzQmXnjiTWJIUDxgEUBRoVqaK95U0VnPN+aFABJBWY5arclCAz1VIcaw7JB0o
lFAEdnLfTP/JTVFT8eNqnckuf+Ni+e+fdCNNv1sG1PJeP2vwL44qvO5ozJ+RFpwZygGXgzu60ueK
T9wuwaLg+iXX76JWLX1fkXTNtYyaDG9L7Kx28Jun1WxwSpff/Wsy2CpblL6+tnpu69F9rbvK5Esz
m5/4G2dlpuF1NwBNZ2pnRSt59r3xEeqxdvin5BzLy9wf4paAG8yuhluncFFDPzWgqBHJtx6wyh7m
E6QqO4KwhyoDDvQfNechdw3ICwqEs4y8EI0gjoNrFLVwmarb+6+iZYA1xKQblb3V7CTOQTJNgsGi
gFcCtvX2oj9jjg0KEofhqqSrgJ3L/p7EQQsnOJWI0TE7TFV+OwFrLmKGVMH33CIfUZc8sXSHE0u0
YJdlc3nbD+qTMpenQ8Nqd/KEewJ6FkfGRDo/Vm9UtM9dSrjO+Ycv9YI6FVXbMZt9Z4yoqaxacBI0
8rd8ixYvnioY61HuZHu24nBK2djM29Ng3FAZUL3TpleYgQd9FFKk5CTQxynKEaLTDa2wEXtzKHGa
HuvWgpACFhKbfFz5yAXGs+SJNvNu1cd+CX6rNPmdfxyomG8dMoygL9mAI7mmmT/DYv3gk5aI+udZ
oczuw8zYM9rnzyL4udwPbGXUMhx7PnXik8xdM+fPiRiTlPz215V9jlCfH+EonXvL3o7jFDYlxNwD
x6XOb9yxhTuW80Fti/MSJITR/Vg66mdGMkB26O2TDXxK5jAALLMhzDU1sT94+UOg5IdclngUyKeG
QMV/lkT4k6xeiH8YpifW8GVBEGKz9bf52/zghIlPB5wM1FWV8/lrIZrWbjw3wmpZAXP1TZUoqIAg
YA/xDZo7H2Gq+zb7N7RUk9wugpjFyHaAalJN5YdbB8ymvw4kYRA1ruEdt4COg0SPf93ifjRcYbLM
Re0yClvqPMtpXfrFeuhiLOUI1egnthQ4SST5BgWkD1RSlGQYHQ5m2Msz1n359ZqICRXMgRYZwuQc
kyR2iLDAYppylpgOQLoIREufEeyE0agDD82jE2L292KE9JowOfMkYgYVyiAkIuSLUqdcBIO03MUz
uDcsrT+yH3KGZoat2brzgsIp+POpakXkuf4rAOhH+GqDAHeR6Z1RFJgnHgSoIZAcMkuBbAPuJWji
DCVdZdEybtVd7vmhCzQrQzDnIC7+5/HgTJrtZHzSLGb93LAcji9B8p1xiv58GWj+aQvKYOFzJtq/
ectDdWW3dXuzBtQst/v4YqmzLwPDkDMb+K7nv3Xr5yuAU6BrrDDYKNy4zmdTA7IOoDl8CK55OS/H
gDmARoaj7Vi8sTEa8Bix5raOfXt7dzmjZU4gikILDhhY310EMWHh11uC2rLdXvxhJPUIMKmSoBza
bBIfs7Y1VJktujBP33UbAfJ+3a97e641WBQQ7Ey8SUNpr+A6wRcrmTgZobCsAnhqRx94HiDJi4ZV
BOvCjlH3Ev/FRMmSPYFU4EwQPuA7IyXgA36IQcjXIjwHUjcZES3Jy4/1QPxrVgmmgVa71bcvNAeJ
XTJ9/EKbgi1aMmVFxJH/lboJ67LBkIPps6P/Fab4u2h4HHKP6HN9zkRHCbRVvUg1sy80G9iJQZnB
uZc/xrf12AO8StndXBh/TIlBg0/oUhn7q9ju0PA/0FX8g/YKqBf77X0V8wUIsyU1C8ung46TbWR9
bLQD/T0c0K0I4exhd9lznuHg9IWjvsXXBwobIPskm5S45mFkCdCj8Uwam2g0kqOk0f93lEi4ufIg
oc2hYYsIrCGbCdDibTdPB6gQKppg0puaowbKFMVh7f7dbfwVV8Q7r2oXqovTox8k01gLU+zen1Ck
ubqdMyWTiwJl9zfGhpmihikQ+lxL8ENMdT4fMh7HmwSjqCv9EsZCYiW0jEUqohIA+AEee1iHyDux
AGoLTUA5I5B7xTEs5Pc/tu4ls4Q22doNg44zAyD9zZYnLfsVtsyaKC4rBhqN+aG+pPChspAEbvlg
FXLlQJpjage2UnFixEyoZPuF+9yTDD5YgeYFBMu/CMeI1sFPI5UdFE6ckbwdG8hgU60Y0+Kkgnox
eMHSAEXuyCIlmxyHoImGo/9videEg+bWvvfQKQnTQsMc8Lxt3lDkkIRsQR5i8i2UX0DOGNpcKV/4
Tiqzcq8NUmJpRSRyMmGo4HDWwQ9IHE5/Bqim6jx1ezDSIMSMYN5WQY3TWwp7Zx4LlCR2P172sRIE
0AUNFeZ3yL7J87oDYoOGo/uGkoIdOEatfERSsOmyVlqMo94udoD5nR1XLdRoBm7MaHUPe4hx+bFi
PIHcYgIhsUV/zrLbEg28qslEYBFeGKu59C28vZExl8jMKpk/ccUN/dpOtnhU8cYpcFzFoZmCAs69
tvypHnaGkk0pBibfAoG1tmofRHdKHWJjNheyJPmnwz/j48iE+FnJvE/+C2y+/gwXGAf0esnV1DIp
yuc/OCycGyx9za5QMN07Ex5hcskuv2VylnBoxIPM6bvxw8LYISGsdNNQ0FI2crHDe4W0ds1ofPj1
AuY7cKEpi7/EX+mAQ4cLOcyndJutA3NgC0W1Xty3b5tpMQqSCar6xzFiUA+ha4UW56+3TVi10Ckv
PZjS4Dj/FgzFtsXZNEImwPJLHdnq7DzcF/5Rq6zj6OvpWCSqJzLgfxyhzQhbgi9qgaBvHjFodTAA
DWMgTRUuNDP+hTRGVUGWDtMW9IBCFZPvCqeHGAs4PxACiB8HMhdi92dkvO7oKo1r6BgEri8VmEks
l7nsNvDisKVZ5vbt3zGtMtsWgT/VNr4kIM5vO91qipVwlmDs6QxIDZM4UVAJVPbAjWCY9BbZ+DN+
HIZe61SrypYX9UJdCuI0kqfjj2gbqr2O/fzCaEl4I30m78ZiY75FIEvrfG+No3F0dyvg1X87UQxc
PmyR11gEt9ZYi/8RKAdZEJ4Gjo/KjbujxP/l6YrTpGerYymE/magYLfvnGrcMA278oIKYMm1GNmP
Kxc5Ciu2IC5YhDsCJ+H9DKERQWTq850CRZw87BczYUp8F+xwrx2nBFV6GbX10EvNBSwUxlTI9nB+
qSWL/TosrYxhzdCR4cI9YB8By7HSaYI4FzUELx+7Dkpk69CQURZ9zQ/AJhBkCPiKV8XdpnqztCmt
mU6aNacVSDKUEAxF7M9NX/VDoLRR5ccLCXcZ1d6JF42XwwCQiFMPhMqpfMmBEX2KHcGnRE/FDr5b
H+ePqgrTUuGj2Xk6YA8tDd+b6o9ZBpaaxRhIDn6Nav4JafaHAK+NTm4mjXVtX7tR7j0wKjAP3G8L
GEDE1oKJsg+hUx0iArrtytxtdNF5CKCUx7aLJ/1p6UKIXDbOznyGv0VhnSOfE5/wnbcjhsn4FOG0
YAK7iOHyGdQWDvsT0gbhfPhl1TPF2knQiXLvDI7642/RS9jKLp0M7bdD8WyQn0glFAX9vpXW2Gt/
/HRSTGKHm4bH158gxRt//ZdbHgenxhw/RvDC+Sn1w8P9vs1ykS6aU1Zanx2aLUEDBEde4Jqw7bl9
mp0KGjgVJMYAy9SjmwXdeVM2/V83SAGFm1241EFkGHFOmlHASPbw2GWj3gzOdigOIAMAALe+BIPT
2pwy0p8YIEj5+UkiQXopUA3y2uCuIMag/qdu5UU6PxeysQ3+VJZWufs+nNfAIelsljvbmwHtN9ue
4T7Ohcn77u+OtVwpTBSFp9fjKkZ+aE965uXNDVM7W5LWfDj7CLY5XBGxgzGjHoKmjOQBn3jm3dx1
zAYkxgeIs3kRKcbu6v+7evwzcVNEBcbDxL4GJ3h6ZwLmmdTucZJE5fuwX7OHO2fwGE6bhQGgCQ8e
XExYa9QemLxrWGLSY82H8wH8Bz4G7SfsESqkv4rqVdiIppSFNzDo/cePbJgRk/cKGwt3jgoTsNqK
rwjdgSyKazphGZYSi2QAY4JYIez+2Y2X4dyYao52BLt2r+9Z7hlON9Upr4b8dShStOgFQRGb2KYF
vR3quSgUdayuhlMEkdrPAZCi3epDfeJQBEO52+SfmAMPQ0qbafdBc2BO8p/D2YjNM2KNcC5ZehB7
XdiwMyE3WZnNNBObEDbYZyT9Zb4gA4OhWTxNEjIhjwE+DPmeXMzJ4k+174FYS0zlaVAU5w4d4REs
iPC5ZQ6wDcBjy7kBrEWfBg+K+jeZt9Zt6ANcuHzGdkH7rikcbqt2nHN0YLxONhBUZ2t6ry0MyN4D
FlNDpA5GFqBFI2HIVlP4GSY3NxQOOmVRD+KUx3ZsZ+z3f0WdgWpFs2Mc8zSXWzObqyhtq9GDK6qx
twPu+BK6BbM8tD2Aqi8CHxT6t0FIutWSTkgdo8o3v0EUDihSOMPgYaFNKTnftpzWYI6wex0IPNQT
lxziDeKKYU7NDroW00soSOpKh/RILopb335hLWoxcGQvcEK3/KVTf8RiDKPFSXKQfCxkK3MTBLfU
vo7b+EC94+L2I9KLyYxEs0J6Ap0ZBEPU3Dv1lDj6tITSIQV72ZF0L/W33HBPU0NIcMKs3qausuRr
hhFfPR1QKcbuvxsdmMd8uUJoxIwJIdKeGyC2t+hyGS5THfz4f+8FxzuWQdCOMLqGuvgKeNa8MPhn
9p4ZqE38Uhg53Ur1KAp5rRTbDsYv1Uo6RUjFVDO/VpSHWI6Uk3ij1+aMsA6oPGY+Va2fx0Q9e1r4
uQAx6iGT6RC3Xrdj7T2t1CKa2r1TgiINgjoG0i0SFuHZk6KZMNV92+VWZOIZNGZict3Q0GY0vPhy
mYUF9RVi2x4Yec2MmfV2ergz1Cd9FyzE1dy7X41lRyyFKKA5sBIKWxCs1O0japThxn+C5xKpU7BV
iVxnpAjL1kx9HHFWkSg7qPde4UU8XMWtsHtt1m83dtjQM41nB8vLNJwrExLoo+vSkix5/fUbv76m
PnkAQiqEY7bFUYr2iPV16ny6YVZyjrnidyPaNpQAgQZabXANztjxhIuLErwUZgR+7eUW3tXOg8sd
FhsvVfZh+8BVmLxBCU94zszosU64pbP3eCojGHof++QWCM+PL4IRcBPEVwwUlHo4ASouTtIlCYzV
BZ0wmgnhncfo0n8dOfGHyNp/fHeIuVeGAxQl73CzEzfigbGQD5RcDRx1ybhkRS9JHgjnxGuBWzaz
oP4G/Svm3rm9mtIXek/UtwaZbpWF/orgcYz7uF43krXjRKJ09DQVQXJC5N0bO44frK2CHjgTntrU
5sSRLQ3zAvsIlhBE34Zt8T1DloPnwd/OkcbgWWMKch0m8bG7J8hwkdnQye5vP0ff1ph9aABXWrql
gsSX6gWdLb90CCfUgJr88fSS2u8oQja/0fv6migYUNdcQqAdVwYoLRRHaijoS5nFjcbxp12aWcRq
nOTWmvWAsRvtGLouPxpY8lSfIOmDUDUUtbJVb1K6HYuhDm0rNhtQBTC75ApjjkLQ5WBRw7/EPHkB
aNyeKHOwKmYg+hsh25mBPPJhhCXpw6PuAy7T2DqH/vy1F6Ea5wd1Ho8DzvpGVDMZxK1kQ5ft5lQ7
EyA5jL24DQ5w4GtmegrUWyBc3CjhWkRCO1bVJiOHlGyLfesZ6NLsaARuYjLGiTJfO3ygYKjLnFpZ
wvAJCZbZnKQlK1EkQuROhxAc1vmiRqNObkhlq0Q1ILQ+KVz3jZ1YGAg1GPzHC4p/SOwAS9GUMQF/
nYaO3Aa7c0vx750m4GRIN8Y0RbKGP/PDzk11IjZV1TPJoD997YpnuHnbe3GMo34aKSrbAMUFmtmf
V4ScoS4uihhqMLynUhmi1hOV7heByNN5Ab1/zUFqrjsX7V6IGI41N4vWGISZz5Jz7mNHHXujcw33
eXw8rSFHM/6xB8M5cbrcRNjGni0+jWxigTkAJHewxodpz8uGTTvgpPhNimscAqbM6MVdeJ+1eWN7
/NHuctiQLgBA5jwXHI/G8ggfHrstvgovpBj1V18bxk40Zyjxwfa3YblwB7EppYu8bD2J8TSqF57o
3SksBZDj8MCHgVOb/A1eDS+VNj5Crk8GsPl0SohpXAI8mtJLrOf0REqEp89x1adhngGAiwQTdNa1
1R2IDgEMwM0LT9SvjRWHU0z4E0CnOPz3PE5RCnoq/f6uOsm4B6lUABZ1Dm8ILJrqYPpyHhtSNoP0
BsIB8wfQBq00z4kU0GWDaHZtmNEG2yUeCyHLUFPYASeO/EVBVS2KYsNNQzy4Z33/6Z36LjyQY+dW
hOxKfsNSEihny7H7/PvRsgnaGJAdR3C6lfndFwThx7jkpN+BXesob7Asjo7PabR4oT8AAgUMQYGJ
zSs4Jtq4csRBozLgjpbPyIadwcR9jrpwy/fkeKXjnmprZMdmHJ7EWgPxgEINgEomovCb0oUShlvS
L08g7loACsWVSHX2PEV/mLQ6hju8EcNY/0FYgKTA7HpUYx37wWuqpnBkPKaTxsPybVwCOrA8tRBw
ht2KwR2tXu8DCoFxC0M7i8TkEKjNeh6xcLOqEa26qKXXfDlyRFY41ENWxH7ERBtPb0B6jzhLaegI
SwaI5cz58m0GoAg/AsjpUyxAMnHVaNBdWwJo8DGBaUgNTQzRZRS7owxxcWVvN3dkzmQTEwGnT3On
vMF1nkGJslrsXy4frHVN8fWHP1thIXCjLOqn0PBPOYJgT7Y+9T/uQtYbwJjKHmLO16ZhwdT3t8m4
yOGLxz4+WYI7DwQ9q46Qock+2RnBUwb0J+mH+90YQYciPkGyPivFhpYl963XkcnqTprjwutHFt+G
awDbP6yVmNHWJzhK4MoSDoP0cZbqnQrrfvygPN5lfBXBPz7WJs0uo6SCmTKIEa/jRb7IRuzYDpBp
86UZZOgGSIsLUYykAYoFxVPmdqOXnQWK33HciQMBhDMYYQHLUgIbcyCkmMMrYrv93Vc371XhwRex
qTd3zEV4319P3D1JOOSBXmhDkaDcsQMr4IbissEWJLBAVFsUaDxtcptecBS5A1H6croy7J3rXJm2
Nu5Gzw2OWR6a8YF5PfCq3ibMrzcl32sVh/EinXScDdvugOe/dROdFdcY4A7nurTGCN4jambC7QJ2
DRbSEU/auMjNThTpVhz2qMnIzWWXM1WEpvqwC0DZZGVM5TmTdqfvZ/aHOnI/tMBp+MzxFGRjszDm
+Y7v8PJIK9Z1C4sdsFfawA2197HlpBXnDqCFoqCGF2tJ8VMHH0q7OxDHKeyXGO9e+ZjR9MJGoCKc
IF+jGYZmismBy9E7vYeGC+8kfIZdgBUU7QPzaIP3AVtg9OWUX1EFLHpXzrAF8/9kxZnNruoofUEa
2GWwrCGWZXYxMZbD+f1Y7fKwnCQsT/6cFwNCPEkikJz2IDkMejwWKA4QhJpTxZbOEdo7P0JO8VM4
7MnSQiG65xFSy6fg33bu9amcDHwWjk/AWi6GIacjN6mrO8VuwHYUByP/Kllha/YY8b/6O1hffYxf
SCC/L7MxTg/MvUAZfQGsqdYAVHzgA6G5rEPNYuP/RghIrT27A3PeWT4BueZyLlksXB8unjTo5VC/
7TKXp20QBNNjv7w3b9Sh28Rw4b0lbnbKrVPn3m//VsCI71+yytGncR/hlgXubz+PPMEKMAavSqrX
48PO7G05utOSC3iQ8SUxA7hvsR14cIwxd/rbzDhO7RMUhpDK2S7ofieE+2F+xhX1snAqQgWH9myR
cGpYtYN1ZIbPHycvlXuMVubet7gPFVNyge/hof/QGKQTUJMfTQK7gCoeUYVF0UvmFO/xNSNhtDud
8KUcU8FwNkfMa17usYXuKQRjpfflkPd46CaVLbQyDGWuqFZp2sWlpZlHbJbYLdBt1HD7FuUokS9I
gPEcCYEIcZPD9Mrs++l1cMo3sW6lHiqBj9ujqnuGyqkk3BV5YT7rQU1NgGxZFwGJM2th+iCmM2B1
kB3fcKg+7mv8pUAR52K+MmzhbWMgvdI41u+jz0yjbqMOUs0ezBj7xMWi0g66/Gxo5KknI8rGY7KX
rdGnYJbXZ6xVw38DD2Vih/uHeeyb0tTdVrRR0Mp5QD1PtFc1FH4hxF9lZ4lp1GPCdCcY8r5n96NE
Y8Uci9rSBohR+bKisPk5PSfy9iSCCRZ9S1wW5RNEXTgqI9GZ7HFo5Tc5PTjzyBLo2xRgK16Vj68Y
WZxwFXrgtZS2vRE0BhgiHDV9MwMVpB7RBEiSmTPyST4MhrgecftGJgYlj+rhIk8IzAOM5E38EOlk
mw/o5gn+5r/5w66zL9G0pfCfR4ieIIq2dHIcsUDQo99pSKM7Bhl4eD3GQGJCPgAz4th2tXEavlbS
VCxopFg+NmIxdU0Q2xuBZK1q/8G3q8WsehAww9qA+a5JybC4oxFUpQwL+eK8rw3eJOaH93upeO3P
2XBJEca5pTIj5FbjJdUkJIiRFfuTChfUgc4BBWomft2SzsNM7HttTzWJNKQzFA5VKdXnXPN/V+hK
TYjnzmANk8G+AbbSbtGHaFixfW1MnweROWKVUxxj50eJBVeST/UWvhKdgi0tdHrR6yt0pqDCZDMl
8NzaJV+FBtFG6ma+KSRlCxdD9vyzsY6XaPmL7C/NOxRaR2O99THA58TjejzlJ7A1TjKMElR0WA2s
FidDs8J5DuLPxwn4cMyrqQcqRgp0+oo/wHJew+zpjsF0HuLRqO0kXCsmquwqO+0kDj3/MVPw+1Bc
as55MeLannewrhbc8Pkq3rNbmBC4fWgcaOhGiQfKQuulG/arCgbzlAKJd1B6pzuLKbP7EOYzaJ/p
P1eHDVRcUFXOTMK6bAyEVdxtUbICNRAmOx8Q2S5qOmWEzfnqHsJ8SzdwEMRVzYgkX8Y+D9BmMg9c
HoLviiSo442Vyc+3ZMnkjkAGerw1sexfglKXF/ifgb6l5A5RSvL8X/Z3hwcvtyfYH5eCRf4eD5QA
Dgom6BSJmW+4z/mo4v5lPdkGZwPMRGzhFMCBljkuQVUzFO7OPfznVCEamA4ooKBR4pyNw3TC78QP
71hx0lNKQ5hllDvVlgmXDKbBMyiBtCs94cH7YFKLeKm2vkP367dz/fKDRmSLn5soOXDqCKXrYaig
zEk39w0KQyZyvrak0GCGjFGU+EhvzGC6oflZPWZcmQT14TzeUBJgLWTi7Nnj2mHGZIN/TAvryKbw
qn3tyA6WhzQlDWd7Yabee/TaUROGOfV7E7TXAU4cYYUTLBcTc0QhZ77fMjpGWrurLGbUkw/a3roQ
jzUwaKM+megK+6d8km6AtmnhZ88j374FI+u84VZj+ozNSF8WM8aQI/q3ZeThV1cwLt59hZCJEsDT
D4kLTcvsTb/2kQID66a7NQB/jxcPzkTWNBQENpUCHM0LRjNEL5R6/NeQkUE8UQ9UIs5vWujCfiol
XOTBL9ib2EgubJwxftiNUmwLcqZZdFzhvGFm//hVEGvP3AaI06W8KfQ51Uigr3kqgDzEhhF9qQIe
KAgr4kXJbhX1YJkDkVFZJWj+dk+GqaP++svQVAQviiYdZBEip7S8c+XkjrzkXAqamcwVwOT3TCXV
YwqKmI00OXR1yCIeXBrYTFFbqazZZNIuKXG4s8MHp1bkVauHO2Qq8R6lXCb3KXZ1oJVcQ8BHUDRM
bIP4PtFSIGUdnjncJHhUUY67X+6+sMMsokL7+8W/rHb69tsFXaYC0knlEt8VdASGJT+9Jy258Hiq
SSduleKKddT8wfTjlutmBe8TRjY3UWcVjGWxTMSrd0FUp0D+1LD8K5atk0OxjvDTSqkPkd/8tozG
VTRyGAdxFXZW7yYC31DDPH2D2MFmFGPDwpR40awwU6VmYWWtUqf3J8rbmMFCUB6GdgpJetdfS5rz
O7IdhCj7dVEYg9FXZZDCPSxtHo/ZCyleYZeIMRpHZpzOwBoQR3Wlzae10szKOcN7gnILi7CdJeW0
fps5vTdeCxy4tdU+cJkJcpzASZ/jBSauonodEdgQcgjRIO2y2eeUhKpXfO3Hc6LkzlC2YGtpCyWx
INI9I1NlqklXzzKzB5DpE/ICLZ38X9azV7t4BlYEqvFgBg7+3a++pTfhE+AtLLx0otvNskIySnPl
QN/8cSGnVDLQfDSPgD8y8Vp1FktWjicWQY6C4YrFh5kGIO5Y6KNxfC3u9Pw1Az1UbhBy3Tf5Nqhy
GXi2o6Ri0MR3XE1x8fg3oTmgNCWQYzB/ex+GaNGam55JzgNjP8F4RZhIcKr5mpKRFkhUOmEjJhEJ
loJwZgjEU7Ffd3/YvrXmfY4dDwwkAGBo7yhUYT2GmpPRo6emclQWQkp+x15x6OOQrlnY4KJx1Ajq
w2Ys0G6KU7DRAETX8bp/Q/ahLWIGI9gOly6RXBHHARwlnM+oVxE2Jj6iSb/ZVk4ciJnkIICzKYuq
oOc/9zq6U8FFepGAQwHDzJ8ZJ2CDAjghbKqYA9oaIdQfpJEMOEzIm8BDsIUQsjPQIIcN1XPHcKeE
ZYJx/vyJxQw2NTjqzKGqQSciWIo3CsBSTGRu8+916PYJfWZnAdIw3YMIm5Uuj0v4v0PPmrZu6RqT
dn+f85sdAuQtdloOHwI/H6imtkZ9bziQo8Ph7DUdzprboAtqeQyHNOn8Bmwbk3GgVE8N1IOMYmU3
VBlq4Kxus0z9GPeBMw0ju+NpaZMPC9wlpWohcYgW+2xXwdojN+gUM8i4VAvZFZQa9i+66p5dMAIj
If7Ch8aXEf+Fgk52ymL+Pcfx1+EfU0EDS/5ka1ZAF/9o3jmyxr7wQuwN/F8xKV5urVhNPld+5KtY
8cC/d/MO1yeEC4OBm8OvmjUQrGZD+zH7+r9DtoPqOaIvfclW/cTGOLKzU7yhi9C5E3PGaBydF92W
IConbg+7zxONLww5fHwKmP7OF+3d3bAU+8rJFLTz0n3cfo0rKV57qCHt7rjS4+uHjrCiVOCCQiRK
x0xs60ZfJ7REUYgtCJj+3eG5oYrAIykQpQQ/zya/vqjJoIng4vbWw1jFvsvWJXHbUXEB+hUepOtl
dPtS6e+5lVHWS3yox4xKoBkBoI1EQ0YJwSz0wOWvLZn7vk7c68bDyiABQJLobPDQvA3fhquceAZM
QVfDOaSV3iEDZl5pnc3vTzJYytccEKPd8PXcIVolS1lKTscMpAXZaILBqT80tTFDsbZzksu/cVt5
J+WNgoEKKbLjKx+/4ZouGrP4hwCUXn+NNRyRu38DXHTxHuKKoDdveCTZqvNZkY480xAQQfN0cTIg
s6CE43QzNho/CMdAhvuRtsESy8XNPFizL1GhVJfYVzgVQoitPw11RvVy42W7JaEX58k3JBJ1ogXJ
hmqZGh4jFtKFqGqnJUDlG3QaKGo4SYL2hiUgNye32kTBxhXa0BF4nLZYRCLW1MNQAxlSw+kTPElW
y2scLWpijEVHhV0KvleYa3n56ccoBpMTzD5iCjsGtKLHA2s9GByYEIQtODbQKb8ThLm7+gR/ghp3
1bgwSBAFDfi1c7XVB1yXGf7kQo2tA7g58jSzCOTlUN2o4GGinZ0al95UIERY91OkgOpc2w0r/4/h
I1cdXsJLrnLqF9CIKcStl4vkthe2EKxBlNdAAsLSyRMRomCjztstySl/etfc0sal16EMu3tCcTZc
f0cxOAwHF3d22PdZBQQaFogY7w6WIoT39m7MOtR/d257q4eskudWDXVPP5L+AIIVXzkbcHJ4OwU2
Ahyp+PZpsExJnlXdnIEIg1MuWncIzjnHd3aR4lAwkue6Bkjcjd50gBdAULSdMNSZvW46hOeR/dlR
rwCXgM7Q4TGmmZZohvtuuxUlSH63RJ0OipCjsgPyhMgzgVpk5VOStpWxTM+7o6+q71aLRQD36C+E
Utc/01i4wpIT/0n3MfuM3hTOo+FBnsNeRWIHJ+amm8tTA6t3ffwc3ocSlYrXuNiWAF+2xAbjYhd5
3zWPeVwwmdBbkyMI2r4FubcOxTP5TRVXhln2sRv639WQMXzmEtYNOfrakk8GAXpO+8HYJIC4DSTh
17AKCc5j+I/2nkxKt1pArLONtRjMQtxD5wpriUHM089DRJPj+C+a8MVVqq6UhoI5+z9bVOLOJTxh
Gcgi91tFf7EWdlCfKkels8SAvfTpy4jq5PvVJzBZMdRvTBm5oypSj5jQQbbUDm8BLGR72aPCVUpH
AjaC8vk+MPV+7BHB4q1FhwOt8ImFhDH6BIR13RhDDvqkqvfAVSEl7TXoSBAnMbRjs6OoNkyDyFEJ
O3MCI7CAJomefG8rYqTzsPFCpNXNvGr57lnyiL7x4XUcN0hEJJLwKGAe0D7JgvReIj+aibZx7Tug
hKREwpJoPQA0CGSgL1QxAu2IyeuqRz/+DBUa1djAjKHqCZUmz6tHkUx3b8DGBlAQ6Bvxy91F8nv0
0OGH61aGifBjMw1JxgI2mw9ZVAGDASCQ38DshOYB4q0dM+8GIbSID0LJ1wubMxPoUFoB9xuxLcA0
CBQId1gkz+Udj14mAdwaMfhY87GheUY3GJ8DRuORp4x71wfl7/jNKLHn1NOeYHUxVew4lOnQDMZe
mtDcxiTKhfqEwFJgVpXuYbCLtmBu5JsnYB6c20gkb72/4Z9qWGpntfjp8PwpV9CJAEXDl0dSgUct
bBR6nAMGvCIqNF9Eh3TxKBeRcnjjAts7RnJoaJcBH5QdjYbvhd0cX4D+B+MvPv+Xf/MJHh+bxZfz
+2RzG2ZCZYZncd9kLRp908B0lsnNX4naWp/oZO7eiaQAjKCBN+zvwwZRopl/YUOzKQ4V8W2dCL9V
KNUYEgKSiCRALHdP2oyfWznzZGkIlrgjB6Db8rK+ZfNoW05hM/6YzhYWGim+f0wgVgTQBzZ+kE90
TRvGouguUqHW5FP2jrxJAKVqzx9+4j9JK/QfS3e1pFiaRQH4iYjA5RZJ3DW5IXB3Env6+U71RPT0
VGV1JeThl73XXjLz51GEmUUEuWB+lXaB68YHieDtE6iv0nB0irhb1ljKvrWGzVwhB6jKyTFlxuM3
gtXXgrcYHMe0RSZ5Iyfr5JS79v+mZvXbVcJB2/vEAxnb7Z5DLzsv1wgv2yzvM4/WbfehcELzWUS0
E7NX+7wKkWOOQBFbFYhdWvdto6s/vxkLTgh+AZEHBYSWtBFaz3TQfWk/D3/Z0Czm1YvHzueYZxS4
iM2/89jw0RRo5pQe36cKpuvYA6FkneIp1FjMSuRjJ2DQERqhiLN8a2nLU1W3i2hKz/raDv9mvtnT
bNf0eELdv/quu+vtuho9yis/mWlbC9iJNvcYcj+ePtg2mPfiKDnp1S6p6l/nMbzi7/aj/XcvMN6I
9l91cPm27e89ZpmOHza+3Cz03Kyv+0E/GXhT/ynXqKbpdYjrTd1bb86Jl9ah9+x9hxhxp0Tz1o33
vVZsFgAx5nR1x9Rtdv9FrmtyVQAGD/7aG1FMAZ/lMYsMtx0+ELVnNzHzEvd+fJAZnY7BZRcMcq1l
ktBBdBwJ/AIGmdmnfhALpRIyeMS/3zYuzc3wv/cEQoOCeALH5c05A6mc/YWyn997KPsyB1TuQcoh
KKqMYIgCvYnzKPnWpCj8gaD932Whj4Xz9SJM9hZp5qaDkBjH5O9r/IbEhqdPXBrA+sSnj98jH6Hg
gS29AR36jLwPKWgcSgWktA0NPdvhfuyU/fai08fiJdMgObi14ux+ID6DxzDVTzqrjencUQZENq+5
JHFYRxeb6cd74W6c7pqw7HLNpec77UagEHK5x25Z/dS6t9VYKfd5FwkWqRPE5bd1lUDgyzlXdxlH
fCVVMfxiG+rf8Aest1jAbI850f7BJ1FWWD0fym7+6Eb5AiyP4/M7K0XmFZQ7Nk4C9gOwmZ3Hj3Q2
5nZH8QHAxgM83Tj9vAwBpJe+aonelxIiPuNwPzndr3Xb+fhURhI25bqQNeMLQUI8GLESJFN4O89o
1hXvXGOaGDf9CeSE1eM255+Iv2vebNSLLafhMms8FW5InuDFdd7duiVUpykySl4dXlm0DPOJveZX
c/vKnd4/USx7l+FdsAk8/NpWtZMxrXV42SidViobGtgtwJFgAI/C+Q1ErDFn0Spj5Db0VaE8y2cz
UXstE4/ggWz1yVx3l1joYd9hdhhunDkX9dRj5gzZDF6jV+sw2y7xISa9j/Diak9tVLpijGcTs29v
FxHC9dbbLv/WudDQFvj034KYpx93SWFdkjfY3VqYs4PWvbWF9kBQPNhX/xbgvMexkwKiSo6oBtB3
2YvJX4ivBe8dfvoTxiDWbXQQhjvs+/slaHMvlPpvHHnmMN2DP9BnBQPHSOkz3S3E5bTJ36t/4+8Q
0LNirfWznZ4hcK1MsP7t/S2AB93QSWXTTNfDwS6XMr/2JSMxTpGkCpd2EHWyiEy/IKWA50cOxkt/
bEigmuDr5aCecpAi4I7WXpxeZAyww7yY3YVq9xUoqrMb3ZgiIsgto32n5V/bnanQWXgwTmVlZnIV
dZ2hbEnjRl5zOs/j5MO4Z3r6Qw4SZb09mn99z/4CHHBKKRBUnmZur+wRvOYX7gOM6b+C3950Kn77
DT73z+91dEtkd6uTZrb7WYTG8a6P1be5BZ+rbxRuffpcngZ/jdT533Ld5FhPn11zdMArN7dL8Sr+
TIqox0fT4ysdZtb5/Llxnwbuop/ekXcL3i2VxyYXo1HsRliNDlLsIkZEfc8VNeDVBQ+5C2ySlVa3
pVrJP+9Ezj38POSUdLdYzo0YJUJ1vCmd8CJXpmubTCBAPLgwsY7oKozajBKNt//d8IlUwbznms6+
iJR7+981IQXg+Rsou3fbnFcnQIxS4o0noy0vHWOkxXmSvVNF6ajBXovUFE30Nk4PzcaSDaV3mqAQ
KfqQOyvUqN+kZZNV2ovckORhzkOuypwiQcGW4OD37882z5w1sy4lK/up8uT8yisSNhjHHzd7LsMZ
2div/HfMkuTf4Nuf/NPHho92VsCzL8XDzZ9hXXJKtGtat2UUjTScTXBDwTugV1jGiAiHXtZpkSYa
ILHf5GHVIdNd8QaYuIvvMXdZpAfiUBz2z+afaisxtH9M5Z+z7dis9rzcYTovtwhquW1bl3dXJY83
sUJm9u5OzFxe47/2DotrYIEaylooC3ZFWhwspP03e4H3auOvOeWdWpAFt5rPv9eZHMhVgZTxI6eq
9s7WbCJpLgKgeATT2uQUBvwquGmlds3udW8rcyo7M50J5iD+cXvjpP8bSFvhUaPcW84ijyMDmOnp
H04lqzW6oDH9LCLj8yuYgcAnPr/A6/Xy++9e6hlXHLDsrR1HB+jxAoP0rR0kThgTCOuJCpwqCwzt
8aoahmev/Pu6Z6P8mkAS1DIAP2iRcuyac3j7UW6TYKsGKrzCbnH6fSCg7ll6AQx+RvvSm83pUb4a
+Q8Eb5ABU7TSU7UDbM0c5t29dxJVSgC6Z6kAPVVw5dxGLgsG1FUprIVtKcFHadIefWth0/9qcvBk
M5yZR4IqOLzyL4Ub104zAUeCdeiIEhdXjI2o+5J2WT02OlasxM+KBUWdGeiQeV3QaHAgtrfSOQW1
C9LSCafyTpqg5jzmUrHcNxZ8rySJE6DcRhmrsB2M59VljmgX9KNBPYlFpiZexRvP3+0qtTg7fRZ3
rCNTXOWI5nC+t1oZ+G3zB5ahvoX5RTT74nWJwPfU+hRiicKjHEWnZGj2hTcXHqQlp/yjF9a9RCtM
MQ7pYtpc/Fa6Dj7Kdr5MsaINc96VDqGf5wMbfN06dIRYrdK9SIfsLjK2oQHZ8Mrbigz5GGzwFO8f
17vDdB6NBAGSb2ACsojuaJNfT+h5OXGnVvH5GvuqmhisM1lfEPDRjhHU80tIKyV6F7OYKeDzRP/z
x6uqNWleBn/0kGOSm78ePfzvDYI59RLwpfGfiMkhXB0s8UdHpTd2ipDir38+5qtTJ7G3azBA5d/d
9gTIFb3TzNQbfVhCSoX4T8SQzIfyySYu2FGBccyDccw2tzFQUdMYwsOwcGEZZwz8GH6X0D2ABY2q
Yrk7ZMYi4WQBYHVepmV6ZmNpk9fsh7XhJv9SLH1zKY40/6TMr4k77fHNXn/f47i9MtoizQb/n0IK
DuW//QhF1TubCvz6fWk7347OhFvDqI/bFfj7IewCsbmsJtlw4OXxVsIshMUMrq3EwC25toNxlkcs
m/bOyEC8/Y5nk+oXZh2RHDUeEw8d2TadjZuKIwmg8yhkjYSQMKEziYAai8+h99X/4Fie2Sxfimmt
9CSn0cr0Ph22AS1d2+Lb4k8lPjvZjJlbZzOLyC6/82psU/7ZNxEL0dJrDcLmsYSwz74w5C0lyvmX
M2D9yftxUtv/M4R/1faYxJfKHdB896tdSeCLbEMTld5muuGEwLe9dZahmGrvWy64DFNeziLvgeeR
mFJj/frpE4NJpiQopfEoYhvEq6HKqc22tJScnYMY42ed4crMy44O2SLLpEKly6lWoO8hHrR8hFXJ
ofrCezb8VhXpVVJZ10Sy6kFx58SHQvtp8rSkz7rQV55bt/Ya/Yf8s/huoQRuQUsSE1zqg1Qme+Pp
MU8bnrtpXTZ4yR5ILQ3OaZv/v8g6KQEAk71oJ5oPtzadU+cRSCCFXwxhSodRbMEX0DylmAwqPx1B
niYGIXD+N1JoCLISR6QX2uV0rvz5OH/TcRijqFVak9HGhhPQMhmGcS+QhTWl/k15ZW3wXGNwsQkS
wCP/PumwmZhpPBKoEyWVFeeb1nX07BNvCXr/6NCTNz6wsyDuXYdhy8TG+0x2rZFwWgDIlK+TnGsj
vfiGC6eVjbGbKnsTKdOGHN8W9a0+aTe8DCjLOdaMA9kVrF/qlpt7ZE9Hu1qu83KCwgEVYqUxhNhe
R2wibO8PSt/M7aJVa75aZS0Ta0HFDGcCxEH7/Zbzs2uXvxhLKThl7sCCGzEnklOMhYKX/5xyycXL
oHKx80XlnNYhktPN7YatQ5X2pvhtXDa5OKgmkT0GEEj2hDTGZC2f6UbIAQYhPEpXcE3J5ajwLF69
L1p7j32JBs7NlXHu3OdXSojf0Iof2UcJqCQ693bG2wMGPTxATAA/UR54L7nmB3G2it7fD534OD37
GNbN3su0m1UNj1rH3WH2xIwa2rHv/vbXBmdKNkSGhLK1uZqiGI6fJh0BtVJFthuvTLJsOs64E/Yk
eFSzyO+2e0bA5zBdPPQTLZcHYI0DaO4tEkztw0FWQEqivGCXN0v0JtMbETdlvioCBbwuR2CuPApB
ahcOQOGhxbd8FsfFXzj3tKa898a3z/jlk/V5OgvDw6M3oVA0I7WkVInqCD1oEHAFlX/M/4k+5piO
Dp/Qwrq0sxxOhLuKsH3g2qSZg9jcrWHXStsuAKnfVSn1fy4MzuhVpn0aaLLwH5avH8cJP9H0T/rH
zKx0kb95GT+Lx9aew8yj8UUhHIsNdtH0UmiGq8BnYnpVN7cTDiU3UaSejgfj2PA8A02rE8y7VC70
i+vsH+JfUNno8LdjRc7kNzTVBK0dXFrn8MKm0709IrnYLNqPL/VgzX0/Avt2HLcni+dsPdYxRNrp
7mSOr88Scd16rqJdd1O0GyraSF/TjKpVIfrktOKsdJu5hHbDzeow+DoQ9OWwdregCcjR/I3v++6u
inWXxG1I+OVUhCDvHfSldw7q+/L2wj6A4VtpPbzPEHI4aozUiddBvg7i0Kirs3ebwluRzSCA/nXN
ufc5v+iEozmIF0eSPfkiiTYYA7Wz6/NQesDTfDa6AGZvcD6LLG0VAB7cwEOf5RXNZZ/LaFP7ETmL
jZzQ0vFzDpbukp61eZIr/XWbTH4NQoLA9VcbElT07SxJtuW9z/jWNe66L4/FH3WaOVph33jVbfZ7
PRFEJlbere3q2Tv0wiqM6XeubHq2XoAjVZZUXsH1+Ay99PTayAxhFTC+99ztd2VuK7qreWp91WHo
Z075AI5T6iRvObQtHKWPK9GpA6PAxXsZ1ZgZVSNtBYJ73I+4D9Jq3g1d137hK+/+ZUzN8Rwnh/4a
0pLQkzHFKt9m5yqo00+6W9qnoV8XSOzXHRmtrgRoVZiZzzb9L2jPcVl9dL51+HykL/eoTUxtN8yQ
T+1sfKCZtlYf3r0QPqiGV8966HclLa8rB5F/yGkeW7iW2Q/UpI0G/mc21Wt27yVn31a4nZDsemY3
ZdC1JyC6LN/TQ8cK3y+enffyWXdoxJQM7W31b/BqpxaZVqKbGOmR699ysi0bb2ljhhl4rCsf09Eh
62EUskWmDGaofjrhtklHSGesvsVHcSK4t9AgpZF7Aj7RVCL3p9b/d/vsh7dRvO5oGR/WuW/0hyfV
ETj2z4lLUKtjNDDz2DYTy0h9PZfaHFSCkcGWrUtVpO8oVH8U7t2AGXuqIJHHMIEc6WmHzbnL/Z8e
XtG8eP6CoF2vzpFwB1SrgeVaVI3zAbMJgJ3J9rOcnL4Gr08WiG1BOwBPY2eYP3Y8aTWTfVKraPAb
mECk+VQWgvOxvG2xX6vGFXkz3HGFm+x52qlgduAlU7+cQMzaZudhYhQrnfupYWq+k4ow/3J1uyh5
Yq1HEMCTGfERhPXWDwhswDoJ2ulquvOqpEbbgePQDsNYu2OI6Aycl5f6of3ob7vmAu0olYASd/YN
5SZteWXw8sSjuL79gLEFeg5gWV92EvGfrUArmNsh55839JrffPXPHJEHlkwnlFz3KbKZnAPONIhH
T5RO7XZQFN4iVSALSZj34MM3T2HY8StF1BD1OMiAfe3Q1BC/CUD96r/G20qslCjpdyPXoq7QADyK
wYZHNzz2DadbV7csQfg57wRP+ngeeJs5bbbzKVL3sb/8rP8+f6bBzpR75idg+6ey7kE7JDqLwKu6
vGlcA7dzQCbep1W0+TuVJa2rfjKU/Z5yjqgkwmA3/A8XhTSBeCTZ87xQ6PhkO7u6zIZt7jS1l+/H
nBCEcWI6iebTQz3GYQBBeeqHBpf+Yxmuca8tf5hvKlbiJXv6HvRdCi0d26m37/jO9/a149CxigDK
72sgeQqJJ3J3T3J3i+oFBkQ8CkotS2Y7i3d44rCMD05SX8yBjB78e6hLt/k7zhG6j3Ur7RobC1Or
xbLv+KtkiHJe0d4wIVlnM9p9zbn285jbaaBcAnibGJ1aIWfoNfedfuDYwBHHFYHGiJNnNbW6DaKj
SyOx2lRVG4eO8iXSiC8OM/btpfdqvwjEZ/3I8tVlSXHvfUb3n8qkBECYBUswUlALBuzedW6v8EP8
nqfT2dRSK/fe5rQgLJsyV9p7bjRh6Ogm/1zF7BwTS/y+TPBQ3ysAs4eMGuCNvTs7fzy+j4Q5jAJe
lLZt/l7pr9zRnO+vrYcS2Csyox7qHtIeZjuytERilBwayHDg3mfkB6SNlf95Xf93kKm0z7NgkSzp
857Ma9e8ZRGZ30GXFd8W9hoqfZOL9NHYs0UYZAa3RhCfsV0IcxfKtfosomXBUVWv9QDMSUsgTeRw
jTHVbHAi6GJIlyZ4id7AY7mev7pRNqCz2Fv5Fkb3OZVCfcTM4V3EKsNPCqYVnJ2hlU+UgYAOMQon
d8+bGavXJ/pdUTTtyTzI+trwWY1Lc7mPNhLTH51zK2nQ9M2pAKK/33aoP1nEEXkibVoUsdih33c9
MU2O3isVJ8ORMbuaqvJOqV376z07wYwxJh9CbKvHE1du1AXE9mSICJSEUtbXi8vg2NOa+mTeHbW3
mjjNxvwsFGKjytwsU7+Mu1Yh2oyc28uJCIWMdjL/+rybFTF+ruIzu8+t4Mx/tTUTXn49/EA2SHIR
rSi0/3Up59lEZH0ATjEYtlPdCTbTt/v4dX4C3Uht4zNm6JEc8SMysbP9ZZytjLkV902FiANALRYk
PG9/P70bO5f5eQQYKNx7qVf+WSR9nLF59LG0/xbH3+8gPn96tiqlx1TfMhmtF7ZHer5/gkilxTXv
83Vg6HEbRFbieNvKuMk9fwmSDbmVNte1zeBYTokNuAtUC+I80vbtMAUfW9yFA7HdbaBz3PrHxWUa
VGbPAIYwcQmNYQDX1iaV+1swial9p4EFtegpyqFrT5wMr/x+Gq8uVg3X/zrSxtrhqScDa776sVMB
7Jb0cPgGbFsogAC3FFuozc91Hm++8sluRrx5ZHBtumrU2bXTLPx7nYconySQ1y488MPz11zXUTMf
HmnAIh1uSOtlbGwd45fta7fhtxjLGeoEJmC31bPyrHyaz5TO69M4NW9DOHWGJg8NpoJRVb5U082/
fFIKz4mTQ3iOMbX8nkq7ofhfQ4Tcum3ZbIZJt1L9UnxU/MIe1yKeVkENbcBaq/T5bAu7eFei1MsC
lMiM10UZHT+72bfjv84ELqC7QQQaDSP6WGRW9YvR7R93q2+FU6+kgbBk10hOIyVZr4KKyI9s3Y7n
7+V0U/jDgE1bEy0OPJEpoTlg7uJEZi+lTP1MsRZkfk3q0khqwgLwHS9Flv9Cd0iFKke2AC7BelS8
7J1b70kG5bG27501TGtm9oKQx+cSFi8rLYZaxVC+kGMlyGsq2YgHsaHYlXEcpfN0P1CVqhrge+w8
/wqaRm9jzOuvux5wxayvuxngx5XZsJH0XyKrQnkh7TH9Ix/I0i/YMnSHblwHkNOzDHNascNpmW10
wqNd54MVBZn5dtcrrCkPqjgwfHDrnYNZgX2IcqHbQv+wPv7UngvFiaPSVXoVg3dpq83XgQgZUXML
5R4f5xe9fYaxSmKMCMjZ8Nj8TsEq7hmnCjAQeek9dtg7OSMsVMzRIfWSezXAK8PC/tBMuMFOQ88c
DWy4fUKofcxdDUZcJ6/sNmDJHXR4/0ZboIBkWbIkD0uIw1CMXpUskf4iVZwgs9JyEJdHhw4A9sr5
QyU+9Lwrput104vuoR/0Cni8TCcMAtS3DB8YqRyD4NUW/k0/0g6cPi6DaO1Tdt41ZRQOFV79TCmi
05CWYzFNxuuG48e3cu7cBKy8auHaOncf8dmuvAeClmRwHcRD3QmYLqxKMoyPX9I3pLRP19VHL9V1
EoTHDj19qaL3OqTe6256cHnDiWSfItU17UTN6mkv46gqumrT1m798zCkSC292kle6f6j9+/jX9+k
9LktgXXxoY6pAXp4lVN8lSfIdZPOTgIWELfIw4lC8ymiL43j9hE5l2zA+L51rqwMlcMBNEWNRnnZ
iJW9/K60r12GT6TvsM2HtIZIG+bUdyjwJRtnGvIqS+HhDhWGmqb0Qk7dN+XgjNf5rgyU9m61rT9J
yJO9bf3d2Qu1Aa3yOzq0Qz+E86UrD0P2+5V1aWJDPrgi+HUz2tG2K3oilOyndnh4qhybUtYGO8VG
svouPgVYRCWc2aKFKyvCpzCgc+nc/BTXHTYdC85S5VMdIR0dHbWcujjWXLPpiMw3hXsZIUjG5Tl4
u2V047IMPAZBryHhv+BXzax0Aq5MP2H5HVhWbbG4crFOfX3Ypp/ghEHdVXzNAhOmjLnAe77/Ofbu
Za6lZd7NletwV5evx65dXSMIL1PqZorP4l4mXLIeiKcTtr78luIn217nF69s6S+7CGzNdvVUOXBC
tRcxM561oygnc9rxt0xmL4B92zj1Us2IXCndWxDSXXJChFcfooFM19YN/kZyQDMND+g+a2ayAW9v
8G1+ZsH8eXnqh8fvlgjP+XW6LkXHtxGB8l0rQmKq13oWzLGURzHmiN8ANLFHLNG31akOm2dG5OZH
nqyYUSrwBI2nrnIoeWkGuANeKdXM6kCDC62o6/byzjlD+PbQ2z4SBgoWJhjlKH0UIh3JWdHvdw6r
hwZLH5AOOrHTG02nwPLuu9yOklX7q+fYSDdvq12Dd+u9R8Vb2s0ErTHRinS+lbgQ+sw43toMUxUz
g/sI9svU4TNb/55xGictfn9NBd8hkYuojCKrtcK3Scjhf+FWNC9kSMIelASRSztHb987z0XDLrZg
oE1DhaAcHf3yOyjR/TqhX66/VK71yA6/slOiAWOPq9SjwMC0le4kmo+a+EIKNIxDDu+4n81H7iry
TnZVPs1bindlc1/eOaRenFX6L+ss1jhVDfHpzsSmVcUErX/+fjay9MwaXXR/P/EfAwaHzL6JW10o
vvIMiFjBH7vOgp9YeT2LMc8KYpw+s8Tv83fjRQ52jEtKzlWoRwxai1cD6aFgqdquFMYQ3/NECq7B
Wy79E2s5xZwjHGl/EnVE+t0g0Qbs14PNEYT+7Grfrk2DIYVyp5IcHRqXxkRWKD56cdsMyujiH7Q9
zkzXkRHvhKos0/XKc83xehZtKLi5eQpbKGfqAlPzkdb/Xdq5wQoMEqFDRpCgm99UL43g2Dz098No
J7ApvMjaCpQliTyrXSWx6+1ehUh62JxUqnh4cmtRU4X1xSsMIzu7HilFHvXI2fDHq5LvIT3vri5U
oHQfPH7uQ3VvK91YN7adaHE/DJecR8XAYdCQsZCeU5XWhAoOEjJ/nrR9+0FCYmKiq1QDqfCNv42i
AaMrAliWuiCKtU1t52H81WxMKwCztsIOIaj29sPH6CyJJFxay24Hm69LieZx9RypYBPzV/FSA6uc
Rum+80LuJCpi+wrEA+eujLPt4zXiP/nN1A2PBzF1MbwVRLVEczvbz3woMLQmOODV/870zqo/lRfE
azNT8H9aOHvLaz8xvDTXnWR/PeBhauyosvAKm2XC9u5ltDeSOqqyIRWy8yCyXe4AY5zr+NGT88CV
oxKufrqndur3WnUBtl7DABvpCAkG1PI/TrEEXM8ArCNAGXVwX2zVr0yeGVTl5yKNILYKWTNi9jwQ
Edq1TftZhD25zVqPOSdQ/EDcflLksacCfMjMn93ULFbDRkKNVKAgoblpsU7XUwWCeeAMpKTACWoT
LUXR8IUfE6Bbj7Hb5xN4kcj+OrbZpmPS9ZheVvzAzyMW1P2QUhUbbgAYClW8oY1QMVDuOS/mrh9Z
rGfJzqMu3mf86W7EY8gOZa/5mUWzv6xtao8Kw7kXrzGyGfFlXLmmrtufYro8WdxKgVNtvBY4GCd+
sZwYwPvcoUJZCkfV5N8s5ssRmo1z6/TNbk75cE3+XPt4K4LkK8l8hgdcAA8WTmwnhayOY3CHQjTI
6MppQk6Dba2Gh55btyKVWAMO8C1+wNXv/rP+qX2i+YK+7HP4OdcexEDGzrHCHq5T2wNKLgHfxN9Q
TcWRNoPEkpSJHXlZcVuclO75dJaDXD3cnURzmbFR7FdBlPzZUW9POrFf5aL8h/H6BzH9PATLbwUD
Uj6gJAWTBrj7fXYPSLLPfzaCB5uRYYXBzPTLhfZWCxb2oRytGCgWPu1dDVk1ey3BN5ONUPXFDhgF
pO3sNAXuTvrx9nVwX8VhJUI7apPKrZxkiHKuOlp4afx7HDQNIWERf2Ly7q0zVt63cb2Xj0+J0Otc
2jGJgSeosRu4yLFKjhSImWT30NwkHI/QBOf4/RcAXzEtZM68K4TKf0E4cv85/xiON9+1R3nfeOAN
WHb/3BIqm9ZT1iVTr06qF+7g9SoPErRuu3J8JdGjmkI9BRgZ9ctrAKlHrWTaiH3nMsne3PjlY+HT
SBjoJbqLUxvmJIZrKZvHuaK76roq8rrNuy4pXIus0qPQtdW4deRUAwMCo+tMyQ5uxzUKn4A6wNyD
Ou4i7vNTAE+lhCteiJRULRwLR89OBFuNWR2GCd03WVVSY8Iejo3UpCCHDuo8Px4L8fa+sZ9qyzFQ
X7k2PDdwBe1PPIegjAD0dyPdQ43olmpl7/jkr1IEhL5yxxkpVDNDXsmExkCLia0W6JJX8HRvjOo2
3rDReBludijH29+/LAYsMrBQk1j+OPTX2ou0ys5C2oBkNEZMdAMhwLpGPr6antw0p2kQ78e3hZBi
Mg5OwhzZWUkz/pxGBCKcKqqKbXfSMTjQuDx+z9h1rN3YBnywbSfTav5eCRhZhW9rskTpWQ9jvU/R
oZUvPMiyqKPl6hGtdx58nNkoFzcbUsPBSVmyk9oWqokYs5l4Q3MIdl4uzLZPI7T7FnyVuTs7/k82
3I4XzfS+8zUOeu5AduIPZdB1XNMBW+jCCVig9q4UJ8SKoqmxmeQEkr+KO7BT1kMTx/pvpr4tRyqh
Cj/TYmJJWFb614y5y/VQW0aGpognc2kBKGP2T97zdfjQ4UwPazl/Yc0lX0bx7sderMKapruvEVR5
XKQe/cO/SCLvbZdHY5LV8sghh9h4t5HGUW3ceDA070Yy8JvyhWSP4emXRodFZAEpiXJi8KWWRcbj
TNO49EJz1DvJzNxaUbb8rUrgYcEH7O1/qXy4fai96Z/lOL/0mMZFoa4M+wSBxH1qT/1x2vCX3VvT
VKKwXmcPrW1nO2nEeD1xlW0eByqOn0ftmX/QVijog8+NL5XH+v1VdqOnm2hh0lTOHTqORC2MA7cv
nIlB4v1z7kGH5I2H65xqOmu0WbGVF1mG6xJXDeLldmz2V2RGkr8pOJtjlgOmNYkyw9lcABo3Vt/c
NDnETAPhcYMwwbd7fycFW1apo1tLvbJX8x2HKjexZI4xlcvn0gcnVKKIRbjrjiq+O8nOv+HNuvtQ
/YMH3n6O+zk/+HP0ylRuxcdBQtKJfPE31jLdKbtJB4Ep8V828wvD91029Xczpnb4h0vKaPhncGec
UDtyO3qOXJ7hCkQt1kwHAh/M516Mt+B+mVKfXQpJ7unr4qPEwsv0q0jfJQxpk8/MgzBlSgSPkJuX
LNjGt/Yp6Dwh+j+xPBaCnR/hG0K0e9crnFroYREqb9PzwAyGYllbWjuILTrPAsn0pLNtBkYhN3cE
P3IMp5TkNJFAqwuOS+Wh0zWXd1yuucNuqnFB5ns226gRDIQ0eTBHKOyrdJyFG5NlXIZZZMQcx6g4
x06pIEIvH6ulcYJr7MOLIsZps8iMjowvuGDkHbnySfdU59LKG+/ytch1lnFWyrC4+K0ZeJQyDQq/
PlbzqxXQjH7eA+a0pcsw7VI8/+iVviYMBgdtGaE/pMj36d80kBFXTjXPBSnZLeB+ypBjpAx9jErK
11SeMjlaMRK6N8L1W+/IzpBuUojxeWoXaRYqGU7X+1LUtNl7QI89FxOMDB+qtNK9/Qk8qbftK9eC
bfXE1yXUSXQSBQJUY7BymBX9npSmel0mW1Ifs0z5su/cGb+cLXP9Ntwz6RxyOC9OYP21dSy3dgq2
JouUAVsqy3W2vNd7v6vn+rmfbt13eYDJe3jy4xGDn7Alfe/jeAOINyCaadVQT9WsxWhZJxUbx8RP
HjpRzDAUZV00MvYjF5ulStHpM547/KKpkJpIZk4sjCtkuTD5uvTei2dtrHxsRLKkZzkl9UtM5tv3
Sjbj3Y9JR4XW0/Us2PIwWy9ZDsUCYrnMSQNvvA1YBLo3zjdOcJz1GwBMDZgsKkWxiB81p0lgABZt
RIupbngcE1mX4Iq/I4s/5O8sdSI/UH6eJO88/t54O8ZqPo6T5tl//ngz/5ONuGsyUOCtAuVjwpS/
jp+yvfeNaCXxk4+3Jd3/pn7WJbUvf+htUAU4/+bR9oMfmJko+xSS8coh71R53bMbz/FBum8MWYx0
Ug00klAHt/rU3XXRSK5mTdj/XUZCgVTtDROlTTQ5ZvH8qMVq29Khl5q/puniPdh/68IFR6FKr8sU
Vupoy0yaj2Ds595gMIq6+S47ji07RJBunecGl5uy3fmAhqpUXXHH/N62iNd52BkJNx8/3yZw4NsM
VWPankOdGYg6Zt+5LwMnhL/CUybRt7kdBsBh+dg8FcSE84xx4+WFBQ7S7Te+fNpzIBVUU6359IT5
mv6xizkJfBPYRyTQcjoY3E54InxWBDgtQdVxZo5r1SEDxHVjV7vNFQCxnhs0paUHq3HB5OfngzIb
TbDBUITA55+lpwjV2SsY15/PuQOB0xNUyMCdHdYvbP1YX9fpiIvFWHU73lBTvivxVrL1aqFLKGaJ
n18/yfySCJdBmpAgyaub7p4dAa1LI1GKCHvfL2lskr/p3qlkOBftXoXX/5XlY5j5KDtikmLf/+D8
Hs/g6rnPRSww+0Zn4u7bRonWO8cD13gTmNsgORcosM3dW9BdeeLf6bV8LCNl0CE7l+6NCYfd5ray
oQW/FJ6frAzYOnJa1myfR+2nMfnToqoYA8Z2KVE7VziCBCtdhExcAXVYfEw9GoHU6p+yKkbMLACZ
7pnj/S7/4R/9HK7bt+6t6ThVHuK2ZW9YhOtCVa+3RvZ//LgGHfxpDnSmyW7gwd5lCCv/yXBuYc++
QnTQJQMlFAiBn+12GhtxtSjQDG0LiWrix6Vw//IDkWnxc0oUIi76uWPxVj5O99P3HMVnXRSqmQ8u
AxRB80C+ALyDSlsD8rFrgNbQ3XDqv4ZRzti/AJCgnnfRleOw8U12Gjdg3FWfnSDc7tA24tc83eEW
yKln9aWEQZTKpTc7SF5z0W8u4NajOofyYK6g++2nnj+XUC7Fpqa6HsdK4X54ueWsrP/fMq/KJ+/d
x6uQThSvoZwYEJkVhucjXPhG1DGcyn33OecxVUmkyuH2rz8pJ0xymuoI1J1M6fjJP7pbNnZj+zmT
/vkrpkoTw6iWm8GRIYhpGm7c8vEiFi9LFw/uWAnXEcdzUg7/GHVeS1dgAYTvF8JgWDV2i0S1Wto8
3Ne+Z5PTM6w+3Uj9Hkydjvc83ue9pXvO7g14cWCn3y8/UxmXn/If9tCpQPfO/woTB9h7qnwuJSzP
+A9OGFhpwCTfD9aESgck0sJ3sP/N8LhopVaXyqMvmb6dMHbqmSn93jlitY5lB3MCu9n0NqM1NF6s
td6z25DPNYzsUQkvnoHQfl/WeRsMqi3uckxsl1qSff7I/PNa+8qJ9nOVL6VnJQZVq3gBgHwQ3Ar0
E2b2A+DfL2KVzyjSjnY/rSdHm9oJf7aQzr+rRzIv1zNyh+nxunyegxWBdfBVCB4l0af1WexrwuoC
z3F+r9x9cPLcAh40aKhEnFx2kCZGfJYRfY85QsyhHJPGmjBcfMwoE2XOSfkc8G4DyC/CHDYfH93L
qeW7EB9Jv3lRG9il1NxKvE91EmUnq5SvqFp4Qu2bu5IqLw88p02/DQ6DAMPjf84VCh6DBxcpUJT+
E54GhoVi2gGxGEEBQi0ENtMS4e6mhawi0o4eP5dafV+ihc9nqA7bXP6V1K3X6vvzrPEWzth8x1J6
eitvmTtzb3FIm2t/DDOcVl+50j/c44oZNJkZKi5w9vQqmXnagoanm8ox338tEsvH+Bv7+cKeaaZU
Od1dwTx7Pw8FFGFY7ae6CBePq1P51LtPvyr9XLT9aSPnyRrqbJaYp3ZpHfyk3vfYQF9+lmSDOXj/
k7+ZdpxbVIVFsmeKEFdSqitos/jtmvoXDwVUdWTnH11irvr4wfFASdPDktEpVZmQQEeaJmACldRg
QKR8hEjeBHfbtGtt1gOHXcEOeCnUqBbKaNMjuc5NGsch2FLVmN/PIThsAq61u/QikSPX5rfgXN4i
2YWWl2ryxKDoO0vnUVOwx1Oig9LZSx9gBCLF8ZUQX0ZqiSN4fILxv6MrgkLdRzMrfaoXHgT6re3P
YXmedc25Pj8GwDWIZsUYLB0JDEBI4DCqcQr6qWWE0tHMpnLGC4ARlv69u4rhMgYBk3f9LhT6yLKp
+GwYouk0h+yZf67/I+nMlhTFtjD8REaoTHIrMzKoON8QaZqKIoqggDx9f7s6TkRfnK7qzDRh77X+
cUVSCfwQmiBSTp42qdaEYTdXQ/phobeGiP7PEvHohNdDWQn3N8ZctnkY8ueLt0EyvjY2LoGmQ0eR
wU4sOkZchtaEwFSjPZao8HgoHmsUfqlM/7gcPHRDK8z3ZixbykJg3eLjf7K3UtEMn0swNjhdODhf
T9xaa5V/ebd47kTbOM62GkBcMVH6qBEtLl+nwjg1+r0HQyHHo29H2n9mpAVpUxklIHldLvVgi8p/
A14PbTSiZG2SZuFha7c5xURVHClvBKvjiyBjnWNNPv6LmfFZzIlH/B6FuoecT4SFAxqjhtjyu4UC
FV3HAM0rwGUmeqpmTOQsdCcDv3FMjG2+2qwWRV0pYQpDc4Di+ohIZtVyk9vvP0opMIbfyTgiOI6d
Hx3eFcqCYKYtT0XEAh3yEhNrjhMawRxYIwoj2tbdPvyKaMaADGaqtbQfAf6JjCXEWhwePBo03/+x
R74JnIdHI7SGiFsiqg9vXjv0R2zxldkEwA1kOKOhG8y6eT1D+j7mqMB2htb5T1j/ATV1D8WcS+oE
GaQECc3pIzCervjbbN8O5C8dJiJlcxBUQNNx6/dmGYy/DGYED5PM8Vx0rkrvxciVeJ9udvZ7J+jk
1MyHa2DoVe/pJUnmQ+NE/x2Z4It6K9LE0cy6uHCYxG+Y2L6hlhu5X+aEs2oznY2l+CsxoB+5cWva
m9kQH96Y3xRmPPIiKm7OC/wcnv31bUenLTJLb7xRDRQCMab00YGhhGSQF6mG9+mRRLLKynYCR7tU
4m5vIE4Wr/UrxGEMFIK2Hj8Q+FntoNZ0Wpy/cR/odrq57YESGCLXzxXIEBMEv8sBxVzCeUJEni16
CND3PVflNILRZs5hYiVEi1aAIc8YP7FmEvDpYPddTcjsMpEmwn+rxvuv8sFRGXuJcvA5eTr0O6iw
G4HphsMgr81mA8LMYsYukTmlyaZyM2BcEB0DK71iaY2KA4tGhhKyPvIcFgbCrRD4BaSgnU1QGr8j
6a+OxwERSIdn/Fhr84QA3BAlo6k/DWEjyBNoM9SNCLpH1OaGd78KGSg6xkaQ+ZpfByML2w+M/Jy1
21RDuIK1xqxeIpUEX1zPKzJwRtFb5K2bvbMdms3DTEnXgQHj709mfTcFNkeyzziR7Ctgt9f+RRYI
H4Dm9z+SbqnbAv2AUH0qvGAzUeE82XL98Jy2A7BQaPegeSGBqEcOjcEOMO+VXLAb4X60RO2h26eI
KJKh0LKK4MqKkIwxN5oM4oNK3cig4ZDgh40F/ERnupBrvLYgMLX74XHSbH5h/86biUH7TBqRqwgV
OVcjrDObfHqSZ8i8qH6L0Gwm5IwnekCggHiH+Q45jdWaqHPEujh5UBgn0l4oj1lOCL72sRFY1xhv
BedieyzQG/IOzUXGCrEBXwBg3Wg3T5Q8v1AcLEu0IIh8v+v8OvFe+HgtBFBv49TZPFbTMZx2g1rl
tSV9Yn85QoGNiuDLLq1Py12zu3s4LV1CONH6mKKp4GL1Lubly3QYPUge7mN1/dgh7nxaCyK13FcP
mKqtiiOAELQYof9tyeyFn8wsB+xKsxFZs1y53e4FdUT2C7xJOcelD1e/H/ECAIRDQvi3kMkz5s88
zzW0CroMHHP7JgBe4/y0wKSYSiZW6YiWsvN7wUnJq5wz90yO110XYmL2anpmalsDD190/nA3iYnv
uDH/jKyCJFcOvgQGG3kVvS23MK1oRbpbqp3uqg0YJor0imMzE50vCKavx+FSo9OFb/pnDI1BddZ0
3y1FswCiXsEcYzrZyzhDMEEOhMi4OF6PN6zoGm7S2Vfx+RcUTmf2BXwm0QE02N4QV3EFUt00Av3F
CPcmWEEzv2eSHv2XxUZLJ0dNKN7HegTP8w3lhxDZiPQdiXjAgSEReUxK8OLjfJZEl7D7MBhTHSKD
4KG0popDOXHCTiImTbe2CHnzPrxKDuuV23LyUKr393C68C3KCgYobRpgvEha1aK6rj+xHvhjos5J
BXTR7WJ+mDfkqNG9hGKhOFbiaB87StzbHyI+eC8swVH9SXMQFrDHCwjkqSI4FtaXySzMIzS7Apzm
hvLTiOtTxJKIwDYxjcKP8hPTxcFRlKNKDxdZOJojBf0h8ZxaxHrr45Yz0GQyvGbhZWIXM3FufLcg
nZdE8ciEC5rUH1Wu9iaTzyg0U5KtbzVtkGTarx8eHFyNhUKWL98HAXzFw4Kye/1Iv2gVqBMjAYXX
V7FBJgjRK4MPvymwxUJkFzEtwYgj0cj9W5Li8UAqaT5ifSvL0+ehDa8zbKsZn4YIas4tECdPBxKQ
TEyzZMw4ojgFTZ81hDc/9lMiLAGJbt74cN0iHrkh1po4I7N339tniJJsPsqmgGJ8JCIcEe9tySl+
IkcBYZ8Dwgmwa7/nQFYREMPEV4KRi97ocoDFDvoVMYVsxVy3hP6Z99UNEOcNtTCKB0k91dwOirVf
vYlP57fGZTQyQXtgBWFjEcn5H/IIGAaSbiuCHZlrSS0snPu2ZkxxnusBeN2SPyoCCAkNsxDDUVCF
qY9SoHavI+IXkRODeGSmArGBAwVIxUBnQIzCf7NTYDoGNhX14mO/Z9T2YVT/BT4axW/DyML/DmDW
PPep84k+TkMXy2DHZCjaVcbUGxoNTBt4jcPWGeW0MaSewCbGwAT1oj3IFmGL2JrAxxCkMFtAq9tk
j9Ne8xQZkwavCyFAJHETLTfxbrYigtAuIcbNKQ0aLgEJS9XjmCMAqSIZSSJpWYubYJCkC75VQdwr
RDTebJaWBWGpgej461aP/d1GzggPQcgSCBh7vQihApAnQQzrbSMAXs3W7AnPwNPlooBWD75M/6Sb
XhcrKlsL4wASNZdcu0EvuS0WJWeLyeCh7xrqIRlnVP7r5o0gMMzRpQd+klGetJI3KaEoY7Lfnj72
30AdOYO42w06e7JAKUcvC+c/jlz6jxB4ZpwPX4K0Wv4JM6IKUcIen6JVejcv34jPqnCvOKRIA0d/
4uDxFYsRYZxjGnIsIYml+aB2Ra3CQERyUUoF3JmZTBvUGoj+1yhdIpghmoinWNsVyxZQXJQ61g7R
JPiQHyvltz4Dk5tgF9meuywG7s3Dnsj1t8cjm/IE6YnsFxEWZU601w9TF1/os+HCyJcDHokJ4ygm
DxcC1gIo32Yhbk5BdyIAZA208h1yG1TqgkUk8x/fUJsQ4Qj9gYhMOqXGg5lpjVYaoAXv1NOuQSnE
zcDdYkN1cOcwL3/dh6NGCEkMnKysOuyIXhfwzbwDDNKDWqCipCh67c971b7s0QpcrPeAQbf9TJk1
CVfbCMXC16q8kvQOkDyNVAweocf8GwIFlXETi0xq6OZN57Fa7wakzfMbA1xJkDWhMqjsYjuYge6C
Yd5JTOX8YpaGCXVLTCsfg1BfQFJQdvcxmvK/QPsVeyfnUNRGBIiRqjTk9InIgNXJPQZpgzETcaf0
baDlCcGNZG+YfBhoeuF0Byop3W/MupsSxXsF4uBoAaXeyn8yDh3qLImH2jVmb/JKrnn1leA+13cy
Y22QXoCiSVGle9wrgyG4BWt6t8vhgsE5KJWOy98vDAJ9S85b59Wogi+Jr8VCOTYzaVnvG0CYSIYL
4DwyXyJIEdsa+v039zYgcmG9vMzVHGXxEXJmGmIzs8Q8xq1xHmhGyo+/SFeP4zUkNn3G9/Z4Y2Iw
XqrZTwTwrcBuIyJhivNluDr0KcVS7aiP+hIqk5LgC6rGVaoEGhkLXAAjsw11BC7pIl8qnFVn0XEE
32yz39/hphI+5jeIzMQAr0U38AQJoUnSZIHlhlUjGrV4EVltEPNwVMzbHzFEkYaxSEOhQOHNQg9A
WqEU02r/kzrtkmncqJA48dhwa74ZdPxJjc2e6rgncQL5cUI6hV+aCjqln9fdnLxspoi+s/MzxBot
0WzaH0NdwLeDqz7hWXU+eC3JYdGIevOqi/PcQEk2F/h0SNT8574SP73EfUGRyTIDu1F2BH7nLDxg
2d6Xmmp2CtIglORlbS5HgCNy/H3S0QN+WMWuNWNwJM+N9zT/0WIt4ZSU4nEoylEEO1ajM1TXV0oR
MBMjSd4q9CCDcj0EEc1IMzw/dYOUJGyGBn+aQIHCUTVjEr4DgU1CwC9L7uf8zFUp8e0MrZon+x1D
ojraMjuOT5kZfo1MF7qwGxovdXb5reNMZMW1Ryqp0dtiwdnTClWg3uQiGlI0eWMpGJjSPjdzbBTo
m82NuqYJef7BpAI+xMsO4z6T9qia1sjMkI8c8l+kuqkJH3ibCqJfWp0hx5zORybzv3gjyuiJ7sIP
2vd8x2xNSmSJoRsvBDI3MJsd4NLHk4NXYwCTYL/f4KGtC7teoQf56I7M/nAuYtzSvPx6fBub2oVO
FQK+6HcRmWmqYnf48XH1czu3yyejS08ahjplsmGRxrALcwLxQQIFmFBLaGIWnESHS1KFYm57Iui5
W8+4TdiE9D/ZBesmO+1FDAkhBnyDA8grB4vomM9gQaO0A4CGIUZDLhBe0bDiW3bL3HqHdGmTK0RA
SXKPai/vgIDGbCuTKZgAwM13hgzKQ+7IPMPZbUlL2fzYIjev8tMtQr4zGnbEAsCyge73HM8UUeEL
sPFvZ34PxMBGiLaVL/IMhrYckEYLPafGI5T0lcsjZjz3ylnCzvPyiAv2nggVvwlLNbAz58+aVBHm
TW4rmminDc2alwRTFvjsC8VK5mJVoOCSKOIvQ4ytUc3aJuBnVyC/Gvk50mATsfTDQVUTNDxU7bZc
03wsMoVdf2wPUQbrZwCzH6w+QNjFikBAr/1lxYoqX8audpT+KFCnLPZfht8Ul0GYsbJidRGcwfD4
+FcmwrsUds6TpnrZJoVBfC2607iKbth69c0bArpXpxqO9zmJEAssZKL/Ov1BJPt1GjSHLBllbpO/
v8WpFcJqs7CTJTzkKQXMtMolHmuee3YfHzTOx7EknYc7jlAqxPD001438PJ4FLb/NMynKwQqgY3s
smNqyjK2pAuhzjz7iEDAwdNETjSnQi1CzRFVrPlPS7sMba0uf8wAHyM7Ujsx84kCTO9pYy3iYjdL
oF8kCiGqTodSVOP9y06ASmVwbnkoWhvJ9o5QjNln3o28l/cMFBjdFFj0ZSs5MNXHzY+fY33kbkf3
FEJzcwaIENIJaCtR1H7LikuHl8ctRN74ofWRhtnPhThaG5tlFuUIzKJIOhXFsRTck4ScWYiCEYCI
Y0he6GAiPOc3/oMSBeno9TL0W6Wf85OCj79NYmVQ+otGmIwT/mvd55dZxxXAseNMAHi8q/txRgTF
VpDPSX+8mcxoEC+jLRTMnfaowqVzyVWOwEB8biNSzTP7RsI7DdF878jsAzE2dq4WTeZPp/xX+NuZ
1b6Je2+w09wRvL/33WhQXfWy3L9XGYFD4LuHi4u/k5MXb3O5KzbUt7nkRzqfM4Jyo79ucpJtkGsL
IA6/CJh8Q4HiYw2AQ/dCf3rbh1tMF6yZz6gvEdlEV3KXboF0wqopumgdjFXxLRh51+P4QKty8tnI
C9mvVncznaMTGMOg/d2vduM+ZgRqjeeVmKgB4qRtu776cPcVtWG5RSCebOKQMPSoECzzI26ZVlkf
K+EiqGwYVzAFvBTGe5bZ7F782DVc8yREU/eLB5zo9Xz29kaMDcwWL9Q7QvQEYdwhd84ObII6d9gD
/PxfjwiwL6rAEhGY+OU+LeTiNkgDG8GSX/nIhrx4vK0KJBE7MIVOzCQ2HsY+ec3IhTdZE0V67plb
wkPDcf3YHWnpWzVfYBpNLYhhhR7zOVEYLg95e+S60b3KQWhIZR6N4rxCjgTATInIDHLmOYGeuAIr
feAZhzht0BwiDYCSsDv7e0bGh1yjCSr0aCEqFDyepGi0U6VxW/Tn2yZUXTLGvScHORGi4NRYRm6Z
2z0N1S0jLH0uYNGE1dm/w7zwV0SKR3lQ8P11Z5xCfJ4Q+QvgO5vUT4B7LhVCh//AaYBLsGRO7+7D
ynxOelgq4KynfQfSocwUonWBcI3axbE/AZnhedLnHPScj5PeRHBKdUEdlwegkI/4FMZLUNJQi2my
A3YQmmaaghbjEA6Vi42fqXbb44ODp0W1RLxplVtf8X1f7MdfH75iGI83nfUDIbgf8e8A4+TcSGcw
N0hT02gM0D7g6w4oHRlHPR/DHzu7oD2iq/1FMk1TC1CCbn6IBoH/APUD3av9BcoHungldL1UPtC+
83K5ZTHpCv2PQl3NxMroABwv6akFvhavOYZjkgJQ6o34u8b157YaxGQi+dJcmt5WyLpS50jIvY3+
h2gJKkDbL9o6ZiWdMMkmaKkDP+jcrDAC0fCPbEb48+YECoNCgtCl3qiXw7sjoWnlYePCXCLT6ArU
aHrqg0mmhwyQ+soCO9x0ArAltWijMo7CWImPUw5z4tJu8yrY1dYYi0r5V28nNKCCK/DhF0fCeWg3
EKfKGEwqvHPcpA5EI2mGOIWRM8xZ2McckiNKZ9SlqiP0a92HkW6/5mMDbIWBTQgltVjCsPJvviLH
7HF4VEajTic2v3YCHEIkVUTYIwZlERTF0zI/BPIeNanOGBDzyiOy4jxmZn5RV+Lxp+T4awuJ0Bsm
dRDirbryu31wv7MdoQFjl0APSH+4oNhuaBSAk2yFajAkTp4iULCSYxlJqwlL7XcI78gzKLY6qvQb
thOOb1HBa4DbUtEkwYXoQYn4ieVR9PdxxkxPX2dyKM7dL7Xk8yzQSJDcfFCvHlAADO57TOxwFVAS
q+tywMgmYj1HnHDbLMF0bE4cWYF85sMVxA9WZReH6cSWjxhvZk/38YtIuCQBB8g4rKnbLdmGQPsC
kHs2Np5G8P7H39iFvQhR1S4xffAfZ8ukj85ot6JqnqjGdcrmyR7xxJXQlHAuNUxqkJ3uqzRke0JP
s/ie7/M3TLijf22ku2Re8NAhODiDDQAMweCd2TPelMhuvji0sYEPhh4IsMLdJNLnCBHqfy6groxN
mw9TiL5h8vHK1oS1bjGoCBQUEpQZDLWrzD6kTy/w7khgfh8EcjP7bPoFNPwVySJbaVDezfxiKejF
Wf4RqTI8BijzkAnXEO40J1Gqsm6WA0fyJcPCkteHD+gTUt7A6yWg2bslvhhPxMjnkcHG+oGGQEwX
ldxuzBpETSNIrX6qn28wrBHQm6pgxkQZDnOR8SGvl2eFw74DFuCBECXyLZ1+6DsmnMF+d3jZwHm7
j9dBsHF1oA0fM72g6gAQLRBo/L3iz9vA+I3Xua0sfCO3sIU9Ro1wwmVDVwzcejob/TXr7DCJbj7e
akmUKbKzO5d9sVfrBTNb2RGcZ+lnsSrwm5/d+ORsRBAH5K+txdk5diUMXkyoZLJbsjtGdssFBquH
IB0f6NiUGEBac/hLpQQPB/kjzmD1TI2KA8+5HSDnkk8ybozLr/JX7JXeyFR7AOMgcrP6i92H4+O3
N7mj4FB96JnC1Dimr7x2nTCUU59e/cH7YcKD6OiguhzMevy+CAvaFvFQt/m/MZ+tiMkxLzuFSDO7
YW8GZNwwj15qVxs5X3rfXRnlfeZX/sDRkX9wu9x9OPI16y/s5jgZ/rITMElzKPoQUCMOWQh/AHHE
7X66G2bIgMHbRwb5g8vyr78xkUa/HBMQG9El+Ji6M/Cr5X2ZEoc14m9IPpLIpbZMT9mW/Bg5JjHr
p3NIMGPw7TbPQViPp+hDvG754qqj7WM5WD+BWb5wNgpTn9nRks1ttsq2zFRUJanmGLHf+Wd/BTxj
bcFbE0hfU56PFaNVDEWz1VW/0A5w9Cw3qztXOb6Sk4I4SgvbXxIE/kWjdXgabMlBBTK0FYfDDAfx
68gWlh+JLhctHO2M+1EwDbCk87Er8xTYl9UEp/eQ7C9MCOY95EIq1wzO/sS6Hi9brg7axS9YSv9I
bjF6/irPN97SyhiytBxhHz68MqyL+weXJyLqpbwkjByFSZ7AtTPeEzBBVtIa3cV9jd+WeJPXlQyh
b9KjXeCC/3vuGzh6Gmlw7YvIN+nmsbQ9NFPFOd4hmUFmIngThFIljJoLvI/bTuZ2COsjs00R3ymP
LAidAepgConqkUVuqY9d57m5B68SxJNVI3la8B7DiEX+5XY4+Ziqkl6Ff6Zj60ZBb2VCVRzz7cCm
uVG4UVLu9RsPlxAv87Nq+6uNDdBnKLUKRPpQ5tC+a9JiLied8FHjUQqzL1KbqzkOSLxYE4RGsMeq
OHWbuzs0bxGQUg+jSZrEjeMpwYN7Jc+JbbeOhy4TxVsEZkpsa8Fr9jqyA+wLG/eCB8QE6P+n3YS7
1OWkdn6Y9UJI/hyime8lbJwXrysOBiIhOL/G+NI1a0iSwX2GbGhAXfRgWh2b7S0BiXaIzDW0nzZh
2NH5SEntNLYwc+ACf9pLJFherDm86t1WFLpVKIX5KZfvHyAD/tMDdCoIP9Jlsk1PQPZrRDe+Sg7j
qV4W9I0R77ECLQU1Rc7mZCs6PMC7M/OvNlukJwTRYd+QZyPrGXCCoypUDl+b1ln8Kd1G3hWEz7UC
V9M51w1eLzrBmRKSwSbb9rQHTf9t7jzyGRTKb647GibibEZwDxMgJKUYDf9F8r9ZbTm7v0F3EBWD
7BNS8qaEboyDGOBCS644jUtmOZItIKrIbHs01ntktxLXIAaeqQWbs5Siq/Pevo+PY4mw+ONNIT6d
my0zjHO2oTMCFQsm8cB5c6Bv2A3ZCLkoSbrIItBDstm8uhXoMoA8Z8sx3YxQW84/ocgiJ4wfMyFP
VaJBFhBM0CHyJ9x+U1iZOfYoBnHacDTLnSF1h1wWtxmIzlQ1L+uJSeC9w6c5bf46Z2T8yt5lPV59
ftX4vUGAAr/wcahy+usdUild8mE6fuNRCxjBN/I99KvRSiNLFX8pdTrU43qfsD9+1u8TTQ2fzmyj
G9x+TllXwyTPxrFSPeS2pBs8G4giqtbWykzDDLAlv8YaI9GaER+dwVnUMIG9y9ztj2zCRs3X+hPW
jlA4t0xcboHEFNH2ozeJkhsTyneEt2gQ8m47N0ueIV2JhubmmlHGQsdK6FjqXRYfHtL1F4mepfB/
4OXw0F+n5fRGkdtISDZm9xhomQ+afi5CyfkAUvN64Fukc54BFJros27htn/osLYQsEv8LHY1z11M
NxLR5S+U3/W691BTo9sAOW9WDwGnPwhf/WFtaw99cCMl6gOx9h5bo+2XHmkleC3rpTRDF12jyq08
/oNMniSz/NSbQawklIgunz5VfyK/Fs30L8XRH/d4mT1/2tZUkhw+UkIQ/prdNWvkZXTdFMseAgDf
Ddc/BBiM0OBf0N/bVEkTwAqVEGqK0ZWrsmXPHYmfLsiXQ5/zjZxy2JwZdpN8Wbja7JEUjhKNIilk
atKQfL3RGsU1aqDmXJ2fu9u5tT8nAScFVw85MARd9N42s85tw9TUKCeYNujnR7jYQh4Dfv9EtI09
p1vUOyH3ZRjlcZqsRpFyaHcgWsw2yO5J0eYLZcdaQlNWeGgiZVq0ZC812aKN3KAkIrrPiETxvidd
WVRCySja5W5nzfqC4ETDeUeJImj62KPrpDH1dXXWQrA8hJM0MaEgnuxugpBFXezxsSCGp41qUFrM
yTXBUXMmnA2TJ5pUnBcfqwuouuON0o3aHO/UuLTafWNkG2ECepEsQda9sdUtnjXN0pCjEaiyzLgH
Z+KSLS19gdfV0UFan7/cr86EiFPyVkHKj9WMYjpQ06eFIj3EaixoDZuAGt51Eql4li9gj09hsiCt
I03wJjP1ARkan33j937PEZlonegsU1XrQ2nvfhJwu6fsGLPBH5GMsveGNG2OWiRFSqQZDAIG/VJY
IN6zoVcBxMaTRJ4uBwZC+nd8oRNb5xmQbGyhGO4AAAKC72lyaly5pbWQ/gPZK3gfWYtghi8WwnE4
fQL56DtruBpUyHtTji/emK8sap35z5iIrP3Kva5jHoXp8hrw9k2YXzrSQl6mDlw2CVDhL9B8O/pS
Xm2FuUcIR+006akzjl9IunUBxaqJQsFNb7QAbdhFbB7MN38uUQNtWeFQQ+U43HFLfn9TjqxFOQOt
WdOYKJvy6RKQ6bAZ/uICEk04VzrWn37/nvMucJbw25PNxvoFt7Hu23c1kyVTXeWYOU/ZEQYjY/7S
DPlilmeF9vTOqp4b/cBj9iBhw6ERS8ZLriaM6XOES2SWosedo3G9/xAR9NOdU5BEIAmeEcBD1sUl
aT7kW3TUx87fEQVdAQ48pu27c92KK0D3kcZOQBE/HrmqEZm3w5hR0LocJt5338zwpMwbNz09GJ/W
ua/hwoAT34wtAChXsSSHMTKLiBoI+FWcPvb4l3fRQYQYlpY8v/wh1NQvHLs01Eb1RvUJ7IPnn5iN
Qeinx6fHO9gvR3gFUTlzZ/CeyF6FVRtnUr7Osumq6KZZknolPtti1WwgUI2G47ymtPJOuaHEXBM2
XzNP3SvCuJ3sDaKBxQI3XWOyX6eSO3rapAn1MjuKiXUP3cb48CWugiCEYltnNoPMBbX5wwXqRDex
ABHySbWqcVhOjl2k/Lzm+gMjapGQQIdq8b5GYMtoAX2LUlNsCXs10r0uFD2yTH31cbAn90Alz+Ir
+njZF3QPqQbTG0p6IHej9BnUXFn8klp6IhDjYvFcAlcTlyetOGGdz/GRW3mJbB7s4FmxF/DD+DUS
cRUMCjMaPwTUIjNbuURWI0Tcg8PQfhJaRRYhjVvFCkWmUF/1VrMgVhQ912Cl4+/6LrGtjxKs4Xez
xVywUNfFDOXyE+Fn6zKnFfHEJZW4D9UjMZ2MsoRK3RyFS4sTmUVPpLON2EoeZAbAJHyDF+Mx4Iap
Mh7lJJGUZNfmyYC4SDNSk3JTYFx8eZCMqPoxLDH4u4i9XkfgOz56klJwxMWtAJ9rINkDDnv8vPMc
nYAFUvRAKgz8KGw7DFNeo0P6YiECjJCwtCHMqNBMfJjjtzfklykePaQ1WAuZXZ12y+8Tu47Z3Tkx
Tdyl7gXkHwj5/9L51rut+72yJ0HGFfYEOCBmXTNnC/WwdII38GNnU2xZtcmSZSPHJZrNRoeIfnFG
zlRwXUnOfXYhjCUTkRnqipU+tTsMjk51zJBKRE9daOdnAxakaa8RPnSFS3nYxJ1dBcTDbKmMHObI
D2DFQQ3uT/PTTq9rAkbTfTW7alb7NodojvhGYrxUX8W8LHijKpAUpq3VACkKV8spoxKOPW15CbRD
w36CBddR+cDoTY/SWCs53b5EUAf4Dh5LxWG4dzlb+LLBZc9672gaZ1oEQ7fTF3Ks8QIDTS8aqxFh
28MdW5vm3Df1jpslo//r6oFgXAMQVN4xgMkXzZPig8aeMmfx/QRQR2H3d6Gk+jicFWxc4+Pb+XrX
E+vvcPdibVT5UJ88LnLMrmF0REWC53QWGmqH/A2nt8akP1/Inskhth4+PEP0Dd60pJoswoNQP4Ay
XAm8ZwxHkQuAjFIqJoR8tKjuphKpGB34yBnb+tLPULve435bHS/O0HsihXGeLf3q6F9RdYS4FA70
4DJ2UPXHwXMNr7JJ+B4UWmr2N4NzXbGeu8+e4Ky3mJKPNWNxh4i2TC5+9fAY/qyn/zCJYmwqRye7
0BAAPHIDOhZfTn63dNm9SxZtNuv2D3fKv+phdEsfRxjL4n/FFJr7JeACnI1/m/vfboEdhgAEQqY8
4v8BPVOfcjb1XJ26VbvUjmJaxmHg5Agv+eS3FCDiTZyBXcIO0GbvUDRAUk+3fdcGRqwvdTzWheXc
60V6J5jTOOa5myRX2RphphyiWmauJUKAwBwmBu+K4xavwoFH70UsyZLXot2r1D+GFAHCSwgH4WVR
0vB0EXVuqmyK+zaYnOA3it19S1IZBs0VzHdYbm5LxNlYoJHyk4bgjw7SkjZFwDDWLLitzKCTphQq
iyxmVqP2YZrLFr9jnjKj2pYuXznA6os4Kmg98g6WjOW0sbdnLX59hX0TRfn6ARmqn4YkKDHVYiUx
CUGecNQkpJH7JLIxjfGkh0Uw3AHBfuBZe+N+fvPM3V2wrNHHrHCpQXkzwEaXOYuRYF9p1EAFHKmV
y45PnAMo9G/3U88BedlpG+5bjmhWaIp4akD5ayJUDboJdeSwvOfm+h5Ji55F9gkbDemZ4m9y+VZF
kibYJgFjEzpzrOE/dfgMSuHmQJ4WHlFpKRkUk39HJmnOQ5Oky/YI+DwTw9kwwA604Hy+EzrQkrGC
2JWj+eHoqwsIIWShmRPce+HCs+UqNzIJOCNF2U3OE1hCyX7crXsZNztUd4b8h2ZY3CREy29RSwsn
hcE2Tcs9HWvYXrLDLRw+fTCWGoKDsRV0d+BO2CNfCCdpSz9/3cKWrJ+IQeVfrCNz1DXIqMtpiZ55
nx8/jw2GhK/dn9nQr1j54GoumH0HsAgSJDqYDYYIzc/3KjMFE6j73hDLWUYdAWtXBKEGEm5B3aJW
2jZ/z+R7HB5JHOL7rv7uC3E5f0WfIhzlgZ6FGTosYyz04+rx4XNt4hEI4YNqTEuIjPudurhxq95c
fruAARejWgCfapsCXKVgRBv+crQQ2TPe8eygAOUrAD0L6J8pjUXKluMHidOUnwbFiTwAXwrRcFva
pllqvgyKiVGAJyMnbu4T13gssQcie+QKuDnIsLSPhYYY/gKUHpVAAtPVxeIeA/RAqouEkAnXellc
cnZjo4i+rS+JLEwPsiit/RgN0bnj6GIjDr3G3O4z7Ft2RenmuzLei9bLUK/eoHMQyU8SgkzshnJX
koa5pm28MKIH2L7OgWZglG5I3aEXO0RigjwA74jqcwauiYq5n+srtNWNaqhbHCa5IXViAuGTVW1Y
DBPShOig4Bm0yCaAecduh4HhWLu1hrsPLa8MJM0vfJMR5MDX2KUhYpwXyzdTimaOiH/QDKgj1MqM
A0Re8PkQEgx5p+0HK2mFEDg/c8ujSRkB4I/NJhMeGKGV4uTPRWFFRiMWEpHe639LrzNTskkaahQc
DJAsWRgGVqTxEC4kuIKiRLQPzSDW1gZvRCmMfc+FFNxPt5Pqd8GVcTVlO6PGY/5CnvqKetbS3W2e
T5PeGG04OXqLM8hBiF+FFR5gU3sZEpGewcSlLmA7AkaOZzP69H57MtHSgx5rO9nH/4nTEtU7kl4l
oxd6ys+C2fxX5iFBmsNWhZ0N9cisQaZ8fFkE1yJvHnkjTPz4n4ZbfGFh5ryshgy6lFkeQtI989NH
eGx4W1EUn9ppB+yHhWgFK4qehvOL9w7xSo9iY4xQ77nlGROSqwwQHXxyLUgkxjJchTbjIaEwSBI9
XBaJCtKOHniFxv6IDMIg+jL8xuOk/c1Ax4iQ/XkfwDK3NUxjf7jusBwUIyJHiZcQmJ5HLuA0Z2nd
j73GiMazlJnobeF1oi4ZRwRLWEiwA1E1OeTFF6NhxTJ5Y0OK4AVAMrHegCZxXu7zEOydQC6eDvQZ
pcX2Fl0O6V71qAJmzFkRY+mP/C9cGVGExSry7/6b+VzEwQlUNiWskgHOQ55bMiDyhwN5MA3vwRce
ayadOsgtbhDEWnSvkbezlo7ALS5aOBYMr9qOvdGC4a7YtbbiF0TlRJgysaNR9sfP9HRyvw4H0TV0
NIPl5BoKIzJzHmQyBwchiYg3PjsRcfYWxfT4/7QtwocQUTqP4MtShlM7p7dxZBQgWSLg/HZkQgS4
ax7u9a8HByAKli9H+od9+4Ma+YIKG4BQyQukHbGC1RgP3kaGdqMwJnQftQY+atBU2KUXTlJsfmKb
fH+x6VkPAvd6F5Q+Qy+4YIJkHQu+DBhbUA3GJQrl/u/qoULsPpo28/cKGTJI9wpLznX5nn8PynZg
Cemh/NtCqWLq99m7WJlrkvC2j+2QEOnjxNOX91jbDhH+68YNoSiP+YxyQ4LXfQmhywv3rZwLXfQt
lkYWSzJj1nc/TEALiDzO8ZJ3duNXDLMOGCpnTQaQATBwZ+GJyDsgHYvI2n89exXbqcreqZGbRnsx
YMZ4/wr1o7a9HN7bigHdhGVjkLlMghdIcBU/QQB0oFP4kZjp8K9fYVLSdgd0wYSXzEDKJj49qEjp
Ki+fDf/aiPacJrh5H2vMmdz/tkhAkJ0SMIf9wuh+EQGjD64PPfvglka+zs0xcrOlRggu0Us5QjCp
HJ8LCncRiz+2A9ZYcFUwAT4z2Fz859Ma8KdzP398VsXiemhmOnEG7sfcU5Zs1iSIWsN5L9TlKUR7
N63XFYE0XrspkIZFuTLVOQhp3+BoFh8x7aO5fxXu5n7Gx05DYgR2DlXL70TZSrMq+SzKeb15kI2v
oLkWeWaRhuj659VbonN4sqkXCrB5NX9QMP3sXGWLvHICMDNy080LN/TjJAXYXK/CgS+sADSlWQhh
W6ZI/glKufiPpPPqUhVZw/AvYi0kCNySs5i1b1zmiBhAkV8/T+25OLPO7NndbROqvnojADL48fwd
VNk55lSdM3M3GaDpUiteZFF+bOSwhBb4whZABDJg6fmPT1uT4X0T5VQPnHcQ1xj+N9zxGq/Q7Jk/
ImNwj8iRQ6Ifr5YdUK9IBwD3f0cq3iZh22CmgC4jKgkjweCMPYu1kLjfcd8IAHPQ3XEK+jYwgqCB
ABEP7oEg668Lc/4YXm4egZhM5rUjI2/KtGmfVXRXjVCCuxWxt7Q0sXfzRn1dFVmO/8cmJHNIhzjH
AQOBzZncQts9AL3a99hxIC4oDCexhoaqI+A+GwYCPYhn5Ok7bX3zTy7Q0vXvMTCY15PK3pG5RJZ5
qJIujH4MVYrwWb4nkNLHZVPQSz0WRiKKTweXCPvRYPYnzVcUFS1w/x2DFSqLFEz4hbXpj5icT2Lk
ZJol1A7Fz7XsKfDJLE4t4K2IVjltq7gCyicq+8oz+ENDSEkNuAyP3QnLVKqRjwZ4VVg/18TzhvZr
oI94F4EgQb7wzlOnR/LO9J1xJAHK/hK4bz/UcLJgUHdpcebUNqaaAaPIa4Ie2m83gEpcGRiE4WkG
5EXhyhdU6ckpRFn/pvRwUYTMkEP60KsJqKewtnX0GXxHHQFAE6431MhW9n4dbIfhEUXLC4qHQGCo
1wAO4ZZcU5KPRZ54ubiD0X023bzJ2rGwC/hkCQw/CeQJIS/WphU7jeyylIZ0seFNdKzkPe0lGoWJ
zxm9GN1Wh9zPegOytdRtjWb8ncFduOhfCJTi0fVwitCVfSNBjMmH0Ms1/gwPvIfOLKHaMnMzVzJ5
yJB1WxCp6EKFEwvsgTBNP4EU4Zzt30MVcTnO7MbjcSFwACU5gDybNaOROrkejofL0ZOYtw7yiCFS
B/I3nB/oEIjejeY/j0MwLplrjH2GLXcpjP5sSeQIHmOAcSDsm5DlCV8+6jL/imA5BI7uNlfSl9XR
yX9PweanBIH6dWwEDNcO8eYwYlsk8JeNvLx+Q9DVXtHxT9IHXUEZVX+qyxONF5bslTvEFm7Y+Dft
73/Zd8pzAIL37LMvxWf4e3lzHlZTC1p0wGt9FGtTuxH/erL1jWgHuDIiTSlVKVEfcooGbRgL2gIU
BL9KDRxsYR0hPEZBZHXK6Oqsb7RJdotqdoqEe4ZSL/IUVTonn/O+Vy+6wXcoolx/GL9XHpUW7uwW
/CDWDVfJFMapKxli6j8nPLdrImTbVyhlZfhEvjLuB1j5MsX7ekLFqDn1oCXMdKNp+NjDC4++zNTS
DQWBxkZqnXywmRJmZF4NjdreQKkg9ubiUDLio5V5rt/Ebam+cNooCK1kByCnTyqBQTbM8eoBGo0p
2w2UfYOEHSYIC8ubdDabszZRPf4HuTp5SGwy/VkFPjAgKZI0/DZgZ5y29EdxNnC+/pmdAkVwReS6
uwpH4Pj4HMfkjEYaPsSI7DF/P/gSDMDjtX7tVsHvcM01KlwckPVIc0+zMwQHoIEkvIxBM0VgnTxC
ZaePTFEVCBD1ScCbmHJSxEnec7+KzhmMAK/8C06mhJVQlqvonVFMG3ZQZjxugnkbA9bnp1kfx2VA
iZoeHyfqsO/+j43LheiA0jhTe0QuEIl6yoUSmkMtJdTAU2gTGOMCgAyBVUyZlp5ZvdEKMDL/BlXE
7wv65Kx2b8ODhQ3UYGkQFU5sFpgwJDG925g14XyRqylBnxYA3uMupeCCIc7XgJOtnIlyoo3VzJwc
iVpsh8rOQEtPny+AGjb2sIeC2Yrpbx78CjX7FmAdUNYP75S/3ctcz2H7DO/tnnIyLa52gEvh4S2f
rKRZS8jDvMKLulSXZz1AnaBTfM7yL5pOnyLzg6WCWFDadjk/Czz8N5bdd4o47H9VGD1q7mt+HCKb
9Vl7QY8NX89f7JOcef0NNrKDPKTcErSd1wqe0mFq4/H0q+zmKutnbGGoBeQl/Il5fwhdktx6QD/d
kAoxxCocIb4JMbmhYHEBgMCEA8bgyJyxoJPD8wJRVtx8+9oQzMONNka/gslbKKTuHmd5YD8Xnvly
aBaggnuhKgTeYbyDjQlWEe+Or2PhYIo0/AHZHQda7X2Ot/yYdn71dDI90IFhlQTUDUrwccZRpPgg
FJbPBHUdlnGT8VL9cozjL8SiYkxQYLDonZ+DHckFz5050Sb02tYcnLrMuOcX01k1doU9kF151lLv
l/cASdWbe0cziag9M1MsfXg7AcXIEjILzrNMbtnJr7BGIP2JyHpHnTQ454x8bO/HXDk88WTSLumh
JcNvcI++AEuL950RkHAGrz/5xAqIICQb78f9AJRKBj4fGGad3H6AbeJ61UAlnlMhO1jxrQAmZ9ic
A3kg/TGlNyDf7DIiy0Uh79EjvSWzBLqwvmByyIFHVhBSwxt5IEfbQrVG/4Y++w6sPtEbojTuF/1g
TzO1YvVuiXwj5mSqvJ2cx/EN3raEImApntOJzVDuQSITrXya3zf8T9x9spOebKdxF3QjrBxT1m9h
ajz/qRvRDbxhjdMuyTkj6+vkMrERP/WaPFLw/PB9iis+KMkuAU5Q7zRggkPS2YnB8Uk/y/7tmIEq
yjW1a9DHTbS5xrdBnZS4kbTC1KBKT67Ol2c6uQaAsSj3HbNxv3vLEgWiHNYpSP5suNXPPW9D1stl
qEXGWg/ecS6ioD4hw4lWvH2irEMGKFdLOfJAzSf3YE0bi7tGMksDgML6NbWQ6ODwR8tScBpGU0Mc
pZLA61xNyiBtEgOmANMig/MeU8VEeSBK/xuRjn0GIH5Xyfn/LxI/AitkYP9EkJMceyIQu0Qhx++Z
kCUCGOi9CJDlllW7vj8vg+eeetDC5GAqaEZqWh2mq0ebYlK9Trv5O1MYSTj34rGsqNhtqcgBJURO
Aj8o3vgzqFcVIhenzSj/8dteX0J42Lg2lLN3JAwCpAdDV2DR0mw5fTD5Fv3S9JSfStZ3NavjSvPA
rJhdAyg1pp0WDZq/clVsnmwDOueoB+grzR5jDiKWK3a26c2lQrNgos8RnRYPf4BkAskyx5GgTLUB
Q4PXJry5fVj14BxRghlFOqsxwx/xQ2YE8AyVEDdpQWbTnEjTGAFdbpAUWnFy640u84b8IfA1nuwj
aMYMFiDgxIK2akb+rV+6zQRXjbqWJ+QXiOz6qDSDO6n1Y7zmUcno+sxWy8/8pmJl3ZBPjPX1BK38
ho+C4LfhLfEeDDgUKSjTkdD8vf49UsqXRI02UpMzETX7kgKjMwtuxEA4JxVjc/r4iEE0SgFfCdUF
fDkPNp1HFPvi6k4NCnH41hbxWU/BUCccN5nr+U15nRbfF2cE2yDVo/TupXd8IQ6Lv8zlS6XgveqY
99XQ5APu+b7slFinqeQVRmf+UF253PHjH39ez6UfB1nXGGEALJQCZJWFw3mRtC+5a+mvxGBF9soY
2SHjDqGnPqF0pI+X7g/rj4h6QaY7sBAJqAFkdlSxyvFRUfkNLG9VHKe69y2Y9Ae3de2tCNu9he/x
WhOwQkEYFSZW59Vnk2hJRRg9Q8hmIXi7ukuUHgMdvIYhBZabaM3bkG0pRkFo98mn4WJl9QcXwU9g
xkDj45Ujomxatzf5ISTqcFBrcW97SX8BCsCNhtDG9KQanenlT/kXOF8qniliyBDphfepVbxp7/oO
9bExeCl2t5AP59E/6TdnX5LMQOxopBd+86XMHkHq4GfRxzHwZv2LRTCnXqxyBqwV2dxOC5FHid7S
mNXr68fpE7y37XArTkxioC28a1wsX4pXCe1ue6pBkRyyqU2pYkMI9+Te8XAB/LOnQqwew+MvJcrh
V8VvKOtNp4twfWNJ+dhxDFFGy8G4ZLh11RkYIjpXyyU6VN+RW/73TL4UQ1QDyTV26uQHUuyeZ00M
MIrz35gQknAlSY8imLgdmB4Cu75zIbu3G+s7KRFs6pJ1i5JhphwMpPYUiPZdfJAqNy48tStNiF7j
AeXj8PkdJJRWISSNgLvqxRU3jph7k5WF1TeRkvPL5sOxulkFf9JcHFJP0BqaIs8BphhGIMPSIcI+
pfSWlZt7sNNQNDLUXjwQX6YJy4Vi/0IAdG6fNREumyMzksYVJ02KT24ZWQrW7qRhejIKaiSIjlDj
Omf7+IFnUUkyPcHFYUZuv6iDu7Gw1fQxJTxS3H48QYiehqbARIfNhlvC1ZWw+Wy4+qtcErOV5ONi
BMwkUQp+Bj5G2p3xt3XEbhHnL5N6LrOWwu7jBkI5imYOkBgBHtcB5Bwf1sqT3Pf4DfW2qZZVZLAS
ncdQm14J8cgllv96Sy7qxMQmpiXqfnp0kIb7kCewOw3MEyKvKalDBRg5MSj2aS5NOejK25IJ6SBE
v7fwMqRug7GJ2XvcDEqh8ad4k09/pING9Yxga4H+eX1GM6fA3j1VOQlhgCE+hT0QCSRijezOjoJP
OqqwPF89DvFPsrBYbvWRPP7E1EGl1UTwLTesZTX5ABwCahNnpTrTDwqaYEh6ln22G/YnFrIFmiok
j5eDPICy0bbXFCZnrizrirXnOn1iK+0TwLUSMGckXAq8HDj56Bxk5VFGKMWPRMeeWASCMwdKNBhn
TtmrnZVf/If/28tTcw005qxCPXuEhgHTWpc2s3Q9R9HM2mmgOCe3fcwW8Bop6YP+F8nVcmTWJIvU
s68Prf7xbiH8DQ6NL3JL9xdI6SqP6cXSkYrosR6jy5wcmW++OQl+scghJ5uD/exFsSuOxNfhZwku
OoUdt/7gkMFaaGQgbJiog7+bjxI1PaE6+nnQFB2HTgjiF68Ret34yyId1EmXK4SgfuL+WMquE6qF
iDY76sQUiWtBOwudD9foHJ0LKatAp4H3PA5K0/Ye/pZdrhqA0UAe98rtRuVCLs6Zxpo3V3YdDBHw
xW/ZF/vDEfkQE34/Mrxt370nIv+Szclg6RA4DKO45f0YJb77X99REA6GbN6k01LwEjGEDe/EctyK
y6LBgkmkHrsTmSjgCSyGdN1rTM/MhUjF2MC3H4b5NePWQh0WJtrayIw60EunP0OP41jO2cZgPGLa
LiEp2gCOtx2iisrJtoAWI07yUlTkI+Dbc1cpO5c9Udl1ojo5w3UT2Ze2Kn14LoDKD4sOtQg3fDMy
RR/YLLbStk8+KD+AgFIkjYqIqcYXYo07olWG3ZYI+ZaAvSfVEmJrex/YVws8U6TWaghELpN+ILAm
4Yk2OCmG/R9WfwYA2HvKvfyjCEPGPqYQ0qwQOKg6+paCJgQoZ5sSdgk4J70Xhv8YC21ezWHkSJrp
K7KSL+HKAoo4eteARN4J/jxUGnKk0RCc6kpktbQOg19Z01X4Ypz0qmzEiWd5n3fMNq9KHHBBO5iL
2Mo5adwkp2xcaQRSDl4afxLE3hh2Xil58wpvCsle/pMIbsyC7EY7wHxVvCP3+Yo9EyklPt7xearm
qx2KQiBjB9EGRUWaHUnbDwfa49/94x8pYaFHSBNIyhXU+pO2PsHTAy41gRMhYcV8qTlukcNiFAR3
kh2eilXU7CW4eRYDZYKmC6kNiXIC07HyMxVO4vz0mhuo/N4uyj6xEor8u4Bj02mgko28immhjDqc
nSf/ldQxfE5xjCtAE8urY5TDezrrCHrjrbE5zlwSK9ZxM7+c9LfVekJb5yCygOAAHyG6BV3hqCWi
lWMtYkCKO3w16eYPyFR2W5TbCk8MAgcdm6iUy7WriW5eledzym9+GpuIl5zPP93dFwMsRkEJ2M3p
84qhdePlLG45cgS47psLVaIUdQ/d2gNwiwP/x4U6+RWvDY1UTNapqIDohy3jjB0wiIM5x82IbGQS
tYmlRnA8EbVHkOQhBCUOCiSy/B8VLW8bMq9F2zo+pwSqLB8bi2H1HiI5dMWS6wjLGUdDXmjgyK+r
TOB4WoBWMboOWmLYCOuZnfNV8Cjw1uzbhASHebW4Yhpj3d6YcMVFw2/G8XAjUnDb0SrVJuqf0Ca5
XP/9BTFz2GxJrDiSGsGh/0YXDWJRh0bMgvEd1gbTQy6xQZB58hFy5YyMCA6m0qx+oGBxUEh+F9xO
rHzB0aF/xl6CtYQluqiXx7LRuMEdJIzFm1RRqF+/te/uhGCn4hNz4AZ7/pdgjSqFvs4E2oPzwZdH
F7Op815IQ9ZkGg0kpA/CVrHWaU6BYqKlgw1uhYqzG4IaofCJ6xmGI542txryGQelZ8ZqSiBv0k6I
mgP/Mm7erxHREP2X99zC3B0zbckjsXLrRImE80R02zUMUv68MTkgXSX/ET7RoaAsOqEwuayRZanA
IQWnhm641Xbm7rd8sa0wSy2/S2VcLd5L5OQIjfup0uaP0NyBQMey6lgoachOZcsUji+UkDIrT+ls
uKgwM/TMljHcE6uCNub3NJw3lv9/UPkrWaUiKiDt7/qomtl+X97KRcqu581SzYh/cE/E+migoyDk
gycEljH6/8m+Ygbt0DR1AZfochDz6jdFmgDCPBQ4w48gIm48fRbdpOL7mO5v0AWrlI+/8tGWPkCB
6pDgrfiVIK/WR3tk+pzgOgAGnpol4l302JzwAo7/DS4JXmzNNf5Qok6MF6c2ofJRaXbAmWDf5x8H
toXSDlJJGJVU8RFEYYJ4y9hoZM4Z7F5VZhCAUuHxJtXf0UDBPHnw5WSccsRCzExeAOK11wzQz8r4
xTjGoQ0W0NTPPRd6/JgZw3N6mWEcYUl1uvAxgAoQdk3YLzb5k6u5Mk9B8Eh0wBMqMwnLvHjcEBip
MjDEI9KPkIMNuNEleduMxiHZ0IExFwAzjutYDoBqOAXX85N/WkBpuC8JXIO/kjSMFCT9RzxbXg/Y
HEd7pG/bBYJ6VvQygNnibDZqR10gb88TMDzUPNe0z8cSsYoiilngXsAvT1jdm/cRkvyWKt0FMgea
QM5r4+leD/BICuwCsVAoNZkION5xxiRCi4wQHQ809sryQMkAg1uhjok1+QEsYEsBCOWQryAd0Zxj
DI7b9PyV6nIA/i5Z5WRIzAd0Kls3Ki/qJnbCccGEwcl4A1B1BU+mu3rEl/D5IwpnbnP+QKOOYM43
E1AWwlL2LAISHt4r6Rp/BSJLblRHugG50DfHnPZ4vwAm0xZDJAbna1xlLOrsguc9vL//dCWQgjrR
KK46TrbclqDdsC4SfjBVRyVyJEiaN3vQmyPYH6Mhy7cAyNjK7w4v5PiOdGArjVjl2zkHYpSzwIam
mSLsqxHWmV5FTvKwGuIDR5nXMBKG57DmmvAeLa3FG5VBQZN4gKntX1JWGSAotxm0BlcHJXKI4wEJ
O13mrhH/fOLuwbRLKAnzYNBBJz56L295BPvIlcuvbWB2gVxDPwbw9S/5piMsAEbtPJTgmXlZPc1e
dk5jgSLzTMl2BLilkkuJNIvR6WSXDm5ge5p/2JYf8y1s/r6fyKmIeGTTZal+R+nTxTXy8YQmdWMt
8XKtPUu3DZhfOXhvrT+Upytmyw/5wxztebGJTl80bNTKpMeqwPGEPQ+E3RyDAXhoWHK1EGxHN3gh
O6NmEGXztOY3R9IqqX7rLO/OlNxmuG/ch6V7ngCyQ1uJtJLLDOsx9653oElVhH7gqqP9xCfssyh3
4Db5CqnIanwkOvoJkK245QBQGCFGG0tDhDSikgWNC7pPKjEf28aeAvo8EN7VB9gBDpCIuXQn/R/G
W19pmtD3P5y+6lKubbBsVkmJFCngI46L1DThaK9o/RYRtgeR76zDYKFgZrJk5VZJxRMtT9Lwc2Bh
RUyInGQ6BZOilSEQGMcVMo0ngBZlkUHqFq133l13FF15Z3qSJP8UAG9waU4HNZd3zN/BlhYF2l/0
gHCXnyi2u5Lb8fJlkpvuESxJ8HA+aGiRZyOTgqbgoIG5aIiioXiGlxS+XQSHwdNiQOxz/sWfhFOa
2gU8OQN5xGln/JiSfSoU/ShgPt491GFlcUZzHyF1sPlwqlASMIYBUl3vuYBXiF724UImGw5Y9L4y
om1yhAn0xRbjnSdE6bAuU5znjE/YZRHADLu8YlbA4erXlHPoEYQd3xVL6RTnJvcBnIAjKfA5JoqG
RZUaWpnk/jPbvTr88UxVA2zc0W8r0Y8tKrDOLj7KyXc4EwUqMl2IZKydCEiQyIEmtGYpHKuQI6CF
3A9o8uDArRBdQQAASJF+iYwA6OysJl0OvQRaVbnkn+5I+d12PPqI8EBMJk28upGngvHaAx28rX+L
9aHvaTmPMWqlxzW6rz+HNapv6uiQqLvCkwOP2SwbLJygGEEx8gpmWN+kQxeZHAkeN8RwCGHwTWv+
BX3W6DKis8g5zslYpOmpscfYASMO7pEIii2L5/LiNSRcILo0efD7npGujwUJ2PFjZIKL3Rw4RMrg
sA33wVIkFKkk91N0UXnhuPNeMyvmx6M6IPAAQ9cn+dgjIU+ShhZd99AasVXQp4JT+2fHMdg+5mtA
a7cffL3kObtMyM++CAML35o4LW8GHETCAJ4sqshQLcxPoYglbm2CIV6210xIk/mnKiyJe/ykP2dH
XgaUKQnIO53MD8XBkO6O+9guZfLNyQ6I3t6OuxFgFQmkHmlLWkzw3O8AVz0lCQJQGZSISLxcyOxa
Xj6JryFIkYgc9iaGX7as51rUfYjITSqfUOgTIBMBUDinD1wV4qOYpDOHswiU921C9gAq5i8ZJpzL
TgUYx5qgxIWJaRoxAMpE+WC8XOkmumxWNKKKY2MDL0iIMoUTWNhqv1fwy0H4uMIA7H1hUI0FUVBy
cN38QqugvS/Qx70BvQb5oaYPWPAvP3vGsY3tD84GpYgzg/s5EEfWW9Qkm3xRi64Ca7BYkGzBD3UW
yX3bLoEevraTvIVNV3kn4XDFnM4b+CB+swmHDpqlUNLAsWCyhxZ1e1Wo9mAfEzeR89D+/qti5gHB
lnkLSTbISm4bFW12XxKVmud7diQHRXbPXHh2+zA8IWFmTGH1Zb2zhTVF5wF/ApREZshrQsY4fngS
5C9BlRze9AcT6QVwREYRH+cWV1zvzv6eAuMA4qk6NXhWSZ9wHzky9aXRW2w1fOwH1g4PvYDwCV/C
z6yb4awdanMUupyh3u6zALaKFXIl5jiQ5RBA8zKVkGXPYT/XJT+e/ByRwtQkWth/826dMerzSCW/
f953XlBSNbrx7hRLnP9QIt63iKjkm3Bz3LHZ/uwjSisWp3DXJ7OpW3bEbSBhFcpXi9gkYH+qbwGK
N5Uvr0DZ1QCP2tdd45tyz3jLzKwhwJ19AT0E7zJY8Po7Q9T1KTBzZdb6AcpD7dH6E/0EA3ZFC4K5
H1SBsMS8LRACFGRwEohOUd6SatQ3LgbLpSuGLGRU+sHiIWqcURzBb7ZkLTSiz8tXdiL+k1H8gySq
co7sKogyUbhMAN6l5SvjBrQsxCvvvoW7ITrtNyYmjfrAHFU5ky4czqr1oQi6c4RQ3bSZ4DEg2BXZ
+5x4pmSG0XyePX0TKd7yuMTKMbX2F8Z4pkZOcj4y51PyMt2OsCqgmonMA3GPcbdwZiV9oCoUAjbF
gkGIxBHzxmf2TV+jZmDOW7jCs//S7J5J0ALd1QmOp903+vxdElBxHQFuL7izWwnXijhhCL1hPkdH
SBoAIr0P8WLS8Eaqlo+5HVprNXjMEMo7dSzSTjhVs0/KkSCbraEUrGqSZRPtE8hnr/7D5ETWDcg6
13ulBTf8ZKGCSFVH4Qqq3mxoa0UNqlPFzAMMUPv0tY/NrCAvHnQ6NoUBOYKfcUpgJYg8VpQfAfXc
UXzzJ1vjUDJ0QgdrVqQTmS2fQQxgz90nAlyyjNuDFWj+Kyd4LdOH7JBcOu5IgMYcCO8SUjhNywVy
hReqiLiCjSLx5Tknjju42Db2cmwh4KAVUSxoTvnTinphVOVPCt4/8F5Pn6gIAIthxUW7jM6ThqxR
wkQOSIkfI1oo2M4zNmfxd9FBU3+Fjrxk5+thjPmCM2S/SZOuBj/4Otx+7PZzFhUgP2FVh2OcEh7G
WPjbqUOhURg3CAV5nEznHHGORKniokXV2PgXp/y7xWtBSwc9KyGWQmVc6s6HUSW5zBrf8BCbKpJI
uJQ/VGBySLhvyLpkxkKqE3cJSh5ELqAz82qKXvXbd/TzEj52VZQZRD12FBNDOBY8+NtfRkKvjNEW
64kHFqLEBvZKqCiRQQuduXKPuttCN7K/MFg9XHOv1X7ZTdXSeY5ek7/MhCp7i5fXHILksexX6zcP
gE/9OhPssGWWJ28SQm9lk45Iu4Hdp0Cpxb2VN0jr/DMiTroQJu/hM/4AHeH0Z8NkDzlC179cg4PF
AuiPPeRJXCuRYMh03m6PJrm7/RqoAlXhfBeSbUwZGbFa4QO3dTc5kUQU8HWPiRYTFO09bV+3F/yC
B0K4Cc36LESzx2LBCoakzCGDomZzCtQxn5raK59onKGCcJDui+Aa1pPLrmuCK9hajq9eOfDJzuEX
QBUYLyGAdv+MOV7izYAQRUELbI56UgV6eo3LIe1SoQwELeg6efymVQlqjqyJD7gtXxTUACKZ5nRp
E3yDI+fAHHNQDERMNu9t3Nvo4Qlty87AnE4WGUp2riGe9m/w5FxEY9Yb2zma1ohtmu94GZBzPHxF
NWHCxz1gEzKmHd6k16AZIkFVa85cdjW8kceM8EQPATJBgc2oTcw1iIUmMLuSQyJqUM3D5JRXa5Pl
9EonNlQqFQYuT96VBCaVpA4SjP5OsKiL77rd6Ql/gfu4N3m3AirUgvuOn/Ucon8igX70QMDWcuAC
55SEzhc0Uuv5QmHlXRFi5cytOuZU5rbatltobq4moEIqL+sNODj/xoHsZ80eHCx0pwzef+iSpXmP
1Z31nZQHj4VsZsQ3ZOmnpJx08WqAwmKK4mmskE5QO6uPA2b3rN2qDYhd4BshivVQ47buH4F4EUdp
knuvPDE8AWAE56QcXcP++o6fDyMb+CzSEcagm8/9FY56ws+F5461c86R2xmQ1DyBXLf7ewKiHGXS
jV5Qe7XTjB8iztCWZng34Z4LRoDi6d8zdX313xuu+IRf/k90/FSk8UKxwAwpDrnMVCn37NGeOI0r
DZbYYvwXfA2KCmnPYZftWw6hrNitnnMKsZeEI5Kr33PmRGPt+yn1r32nh/Xg3wel2otYCCQ2qMoh
j7RBD0sqFurgMdMN53EQZA15TxjLrWLNecOtUamD2zRCnkiGLIZizlLztRKu2UjB11eU864iCKdB
7U4sj18Ba7rwZJNAzMZJunoipQCLoLicaxfUKlAq71rLHO8tP4XjMnqkwWUY0+Cm5qg/XOEQUFzC
24ohXOgppnjBqyb3tTHknMMXJD5ADtGCSBnaEFAKX+kCqHIuxBMdc78UOLETl/55LDNNv9OUbZa7
VEj48+d1OMcTMH384fpB9spDYwxF61Ej9naSrBjC2YNNwb06cJBV2MPQhJ+V1sG8R21F5UnJDV5T
Sun8+Bd9Xy8/bPl7QjBjGm0yaacjyAL7/wqxWP9tJxyZT8j6/qQxWG4icOZjjn3n7WFsCL62G3L8
wIn49QiqbF5ivBwwVVJpQ8TUp7NPaFWpfy1jo5c9UQIC2TXBC+cEuAz7UuccGaygksAyJO+HXUFx
1ceMeKsqrcjeBPxlrTmj35I9IOz7XAQyithAPP3sbeCMbJZEEV3IsXrkygLG08qk6XuBiZYMKA12
Mf/ENYnALw+AueNwj1zgi6vX7RlwDeWeF/s2KIcTMJ4MGCVAm7SavNSwb3iWgYSDt6Qclt5E9izw
MmgaeMzitLt6BiwEGe4pazTdVyEMsF/FV8S+jL94LlEE8B/GwFLZN1ATwqV3eooS9ovu5e3uj3/A
rzwJv7yzH/PToEThygZF83x08kl2Jd65BSYiyAW1K4ZH18SGi6YMOkWQHpVTIArjVT56X5BuHh6U
YAh3MGQivJuy4aFPQpZE9hInUdTKDsMi5Vv5Cp7K3K3C/vh04KszVD2c7YHpaDlk6QCVsHKTLyhg
fB0UYbkOX1NUzh9Bj/zUvZUpgy0Hhz9rVHrA9/vPptzfaTYElQrOw2Ms2GBCUIprxnEFIOviR8hN
rntlyf27JazLkC3mBB6AQ5XDeA3neDEhhARyRcX9HU+hBu0NKIWzZU1Cm3MffUHtkdvQVKQPrxHe
8+5wGaE2LZeFxU7V4hQhoYPW8B81U8jxEQ9AhtfDM0qrMwT3O3zxzCsXvuv7X04eP+nktctDjXIG
TYLBCBL3ELQ99oi0OLr7OKzZ3L3ttSWnzYExWKqBPrIIbOXgMKj8ijn7NmWpwFjL4jk9+k0yru3Q
HKlL3r97sDxHlKExuy9NeGZyAi7ZuPWA1Rz2ON3Z07/imUgamRacvcxqawmzDbEgYAWUTVHNOcVp
iy/zmpaRvQEP899/T+7LhJVRDDtwUa7Bct4EpLv8a6/uvPeYQLYRCiyOQSk7AzgTSxStaJy1LzYj
Mqzy9DGugmJOKTCRr7ewmbQzLDg58XKYfqSoYZJN0Y/wDLqguzFiD6zr9FicPMx2pT1GGxUh1xgi
uirO7BxrOcyZA3kWCVYF8e6n85P9TOJqIjIiKTbKSPewKC9BMBpTScr1+tkpd5xfvomIWwEDEhYo
980g9P/BEC/Olh3qD/MImCWAJy4W7j1HyA0JvYMrWVFiBiSk2t3TM8Q3EdakJjJ+YFEXG/H1FUq3
HWiAICp8FRAV2hQEL+LQGn+jsji6vSURDax91YY8wo4ksItnbsrtLVQYZDjkYNYkBFjhrFyOvfxo
F1fnH6R1VdzjNTW6iPG6jY+RAPYk+/TwxJgCnaUAvDPklIFWXPf3s3/cXzMsLTASS2X3ZviVwKC5
du67dmtOmSjRvukcZH+JeSU4UzgKpM8WsrO85pxAEd7nquED6pY+eyc1RBh9/rSJCK0ybbYmAMwm
cVJpzQmQyl6HJjhbnwjNxhmpWQUKTnlZyPQB/abnD8A9ODvCm3kSAgnhnbJluySyb7kKl5Zqj4Xz
h/wkA1We5O1X1Om1HmWCcTVYByeXu2gvsTGDJl3Ytrf38WkMP+PWXnQE/76AWUMeJx9UHJ8NXeuJ
PuoDJbR/iKCsGbCC6FhnBd4IiQgMtbeer8Wh5a8/X+IIy5i/eopXto6cyX0nGpycb1CGGJUYJF1y
8tEQsm0ll/AOXvn0EWEQl2M/KVdbEVKtpFLAf+LNZYWKEdHblGsi8QDTmrPABWemaLG2MrsDlj+p
l2ALohJv/fLGPApf2zOmXGloxJhgk9TYNc5weee9hDrjL4ruBVEBmIq9+hRSly1c5S0Sr3s2ndf5
TYSWesCrC0ycPc8E/luA2Xn6ZMwygPrKp9qFJ3e1a5384UwRhZEObeDDnsdl9A8NS/LGB1N9Ucm+
uZCO8w8ap00H4M1wrfCSsXPnwIGbmBYLDyvbI7mHRLGxhr036u4BHItFh0tDNRzxzl6L2pvDWy9e
UuInDs2Hp7t9cMzifYXFhahsfNqtkJNKxWW4ZgqBQuB1Tsf3/bjnxKiE5wLCys0TL2d8dNXdhWjr
W3ZHVW8NqYXC1gN6gQXx57/dhqOeUHAgbuT3clZ8jZEhGqqTuYiMAeP3Drx2YKkCnSAexswrrM5W
qIxOIlgynw6Z3FykX9TfFe9UjMSCqNjy9DNd9aPPnNQeVOJ73iC2j9ueu0boyNVF6cn14qnOEcQA
258ePg+UBGaxvAbbD7RNZxeNe8ul+BOINQioAMvJ3WPBdBgGJ5iEggfrOIsEbsOQZbDbp+g+4TT9
EXsUNSKc07AuC8iPrk/J27L2UUmLVOYaUJ0tOOH8u+EptIE/We3V4Pkvt2whi1MO5GnCOocczI7R
kMXFPZkTARcjRGObB/3OJdjRjpNvnXyIVZTd5+RXGKghdGjFi73Gu7eENfc5dnOqPvl7RPG1PVfg
GNaspiwR65e97fFDZB5wFNPhlQ8gdv09DWl8ks5mH91y/bjHvA1gowTmhCtW5M5ZOo724EHRnULH
qZChAhYkYoBIkXcd2gN4yz4P8qszJ2pHZPNhpOE6glDbI/5a54j38BoVm3b8II+JjCT+/eF4KCsR
MoMp28WTjWrbc9J9iTn1SJjSGXftXo0Votpzop09ItMDefKaElHJ21ZEoz0ycAz8Kttmj3XuxwdE
sMC5InkgsOaMgGwcYcHmyEJk54dqgP3VLkx7xLDDq634Nfz3e9kFHnD/G1XXEkcpyqglB/rkt9GS
D7nsRLY7hCx8MmYz5IUK2BejtfNNvxNrdoq/oeiJfhxxc5QzErAp6/pXUEjCCSg8LjOu2WcE9Wyb
888UjV9i4iLi2I0PwRVicMs9wLQWpMhzOpiTtuaJLegkPMoxJdXbd2ywjvAg+rhUeOV359l1/X46
omMLsSrGYloLQfC7A2gk5vtqforzLkeNAy5E7CHoGlg5T+bhniNx8cSK84Sj/s3eEh0uqOLQ8vRc
8CacN3yqB8iLZwI93vZ0FDBIWIhIAJMhlf6VK1iRVfw2IkgelaYePVwqRojqhUr2QR5+Iu2bVEkq
HJWgNzadPv1RKM89I+J9zlZe5dXLo49kuqO2ZHAuvtwhsmxIvcfT8K8HlAxD6AgyluAujAI5ZaBh
umbN4ZQWEX6R/ib/kXRmy4qiSxR+IiMEmbxlFkVx1n1DOIIzgoj69P1ldfQZ+vSpqq3wD5kr13D2
foiy+URa4P6IYg2fC0hYvQp2Ys7F0XFa63YfqvyftqwGOoJl6JIEgeLViRk+PTFuLiqLtuVy58FN
PhvOAhGF4ho4gj3p/E+hsTiFeDlH2QJiGLOxHRxmhqQEul2JlcznnCAMaq7O9EeW7uyJg8GLeozH
zEcaX8MPUV0pP7e95EqIMYF1WtPc+TOi7ogUoKB08fOOa14KXNww7VdTDbMPftXLd+M0ACLCbRGA
A33klyyTe4/ARd4V/ZFDROmH0I4cJir2+rvfThkZ8RvNOZPFZv+m5TI8AjePYp1MzcZjxSE+qRfZ
5PV/zHYkDgH4bjj0Yx7pIV8aeXtMy2OfJvXmuSBK6AKRSNSYxCEN22PTxjAmEFo5OXALC34qEjhY
cbD5yEyOyHeC2HWflTTQzCdeM9LLRgQSECvczPBXP/zzBLk6C0bO/FuCP5jtgczk+8+gNQIg63f6
8JgArTHTersLAgwnAK4+wR78RYEffPn195kCJDWh8YNcyoPYsP4j48g0ZvoiKe3Uh0uDu2k9PfZP
k4//nllR2yOVnbH//ijp4yR88pV//h2raYSwLuJYL+N3AaJ62eaxENgMauKiGBi6/xjWkxeCFIAK
RB1oPMOvwxgKyh7sOHvfxsThHCg9IY+/Eph66IiIOllg5xA+QdqDcmXF916GVT3SPfxFfpJDy3M2
sTss1llfnZPExrCKAKzxm5FdO1o04YJGAgNxLMpQduGEKHroNGD+AdhNkBOderblwu7sZQ5a7x84
Ye8yd6EGe+j1DoShUAy9dIZ1QMubzR6BqNtwECtc7Xcw3RxaduXxjddWYAQi76whvhhjBSzyh4P5
Kj3eJO7HTzeX7ZnN8sb/iNpYgtuJv83Dc59EQwphjGp9XFaJTDFJGRU292Pycxf7fePxohCSWIyR
MSdEm2Fila9J2g5ZgOyUoxr8yNrzzFUOQSY4bV479Z+5d8qeUIP7rju7mJh93JYgFOAGbQq5Dgfb
nPHLtB1dbI5Xzq4xFrj0GJCqhd8GO67f2AuMiXqIma0jIUGeqEJN70BNB23yPhAjnoZcKS3ElZd5
Qta1LVzpJcezXrTgPDh70yYdlD8cQFBjaYhh+BFxh73JKf4ZuzJjlYJulSekhTp7srWjLWqyAU8Z
I5tyJydYw//m1+KmMDPm4Bu0RZkL0wvWkwJ50BcevZ/OdZDm2WXbHo7J3DtRHqGAZtQHkhheFKcy
bUzZugNmLXW/2WbMH75X/GkWurvv94kSxgCXbABGvZajYGXCw6r7GJ3d4w8MR1Cd5XNLNjhSdSJM
lje2b/BlMHlnrWB/NiX/10Ia3yuJE/5G39Q90yJBpuv6LUgC2vBUwNxhzfdORtxu26/avVMy0aI/
epbi8XOyR++hetnZh4KItdHrGxFuoFVi8pP+3PLi6qrPKOU2UkDmCr8D04Jmg4v6TUyZS41vXYh6
8tqzLmrMttehQkLVBRYAB/PxRmnvvMkGZuzGWQx/l2Ngd0IxghT4Y9/+sCylQvkhT8IqE2naRigf
ORUmDjt+fmfhd8Q8usQaojuRCvpJC0YPCME6NnAYrkDKYJGIJckx9ev1P5o35JcpVhIOKVlhARFj
B8MPgiGTW/kLIw3e0VhgP25+HIK+NpBry1tGBX3905OVRVFFSAPvHsWRmz9t+DMtuOlUdPaLArrj
HNFUc9Ow0n7uH2PVaYdrNh9nI4YsPeJabNYaFwCRGDBYMPKrCeCrSQc2JmZScznAmPPulDmioeiS
VDNWgCVmBR4bcyV5bHVZZh4hT1CUMWdz5XRKERX/QJe51QECUFERNwkHdU87WzByN8K0653pc0ix
ZCRNffUV750f+oL4nIa4wfwwx/73L/MV1yBiPU4f8+S+0/D8Wj8Qqb0WlTk9gVeu7y+3NAZnxjwE
CEE30VwFSRiyrDWJx03bPiORoLHWeh2JNsk5zjQYnp9eaXgG+X3eFbq7tU5fLngaWSzMnlDPHjKW
+WtcTJpB5/hMQAxxb3+OCgzpAfIy5r/qoBx+VZdLWMfE5qjtBpTc31nVU5Aq5MgqmMmKIIgnz2i4
mgqH5IIvlRlB6xPHTT3I8XO/UVewBQbMVLg06ylXlkc55pNPb9NO3bmqIcAz1+chc3VoYXWRCF28
Lak0O5tqfyGIiA8WlNR0vGSJ/aJ353MC9dp7ypp7r4B9Z48fLmgL8QlApqsz5t9IIFAZ01oWO5hD
DNQjZm8c/0xcra6zJ2+FBNul4B5Pn5Jiext9K+d09tX+AKCAIojCmm5q9vNwSdAoW4voluThraKV
abufw/uwwTkTWlqQsfCbqQJzyINE91e4RzxhYVQtMNehMER3YKNlPxL3SELFlxsY3tMTrTo0nL8G
7spddIdIzRBQqbw61euEJnCJu6IgbMaZ38Lv+zUu8cgSSpfQA0Bm+E8qPVqn9kr1FWgOOdgkrqUq
E2Ew8DUOGV4dtiePbVf2sTDDPs5ncmW3Z+xiKBEEPrVdvlbMgdfY6QpnDfG7zTgR+OUSTYyCBJc7
qhseHndL9NldNmcCHM7C+SlXgvi9jgIWUyBR05/HgDvM2In1TD6+fBnSRu+DsdxZXcm+drXF9+dg
tGLywlvTF7doDbB7nl0W7UiucxMrjMtWT5rtLekcSZPyCXp3xwCKMMiLuclEgeSuMsZy87LDHi3G
X4YX33Wn2EoN6VzdvRqFU6bn2kru7JZriVyKrrZfexSdzh63vcVp/54wmqX2dT6BRb4hQqOoC5z+
+2Pyy+nPJSGDlfefErVSD3DUuTEwWCKr4VEP3/0EcJfjFHFPHrLKaJD4+aoZ4lWEM1rKykp2Kn7G
3fHE7M/I5ptk69ekPehwvwPJAJKwFuGpYLplk9yAjisV4twJPTGuvuGzp7oKJzhzLExBGHe07WXR
H9x2Dz+PDAo8077S79CXFgCZupSj4t60OaMZI5jcLXGbqG2poPJEHK9g3PhEjE7gOmN9qCwpl1mn
0HSIXELOMcnw4yPG6eNr+LPQ4or677VyQ49vgm/3Q4GIh1QY2lIHwflAGCCpQ1hCa42oiSjJSb0s
Yponk8qPYoCVXVLyHveIDZiWc0agA+v0sNEABfYxfiIXiJgwwFVlLMQBOgZ8/2+4SAl2dPp7cSUA
86DJY860UlfoGtHtnAPM0PuEUwIhaP/YBDwh+Jz05ADFuEg9vwGy5Lfg74JJChvxxvbVaKcjSp3I
lMUtfqk1TMXy31mP9sF9egXl9Qgqa2dEuYN8ebivocoyW2YM4BNLyFAAeJDniTlhWG8vOBL122P6
Mn9BrCIQqBBsQLppP8W7i7rHKwb6ilYjF7L7BikSSrAR9vDhd4pyzt8L2aUNbcd0SxRscsluhPuC
tG94HlhzGoyItsbdFNjvBRnxfMTVz8mXeDhfTqH35G534jfAVYueuTsGJoAqy0MDa6gYbYl3E0C1
kM1x4ETUgPUWSygbnYm9zyOKrSMD93HpHr+ucjzNaPwYvuHkj0qN9tNGtZshG/6B3bX70GA8DN6s
uNMVcXx3hEPUXnqNPZSqew9ZzQWod4HzBbAkgCg+KbDCzijYsZwzJhVF1/Y05UXh00gG1f6fLQp8
cUikLm5ZoLPMPB0Dm56hxcSVihATcEBYWEfyOOrotDAINqwJ5SZS1z9C59pxbiG6UhCWg52fUMo9
MGMpHyRV1Ys+jnhcZjZAoKtMtaDoCemNZTjHvZf3J9JZyrJseo3JvKZ85xzoFUuI077ma4O1ik5Z
W/28K918p7GPRCGhF8983I6owAmnlhsP+XPQ2jWQoD++FMQIi/s4nbsg3vWys9aGFHoDeHSXyRsG
OS1VYDJo5gRKvjT6SDI73hOzezTqb+z622ciKcrDa45YtEemLNskncCDhWArvHZALdSMhHyRtjwv
g2x3HudUAba6vHrPRJmny5YB8QUzlwh7c+JcRiwA8DudQAJJ2juBUbgnTOOBV26FOPeuT27DLWtx
mKLBHZszTIaW9RZX4v4PkJEeyClB69IdE3DIR05duDlD8gMyzS9l0phrnhroGxi87yhbNrRlJkEM
OYknXM10Ob8dd0QAxcpDNxgU85avxk8SfTBdqkdwzloUohCWxnL5kNJI6j1Ad0c2Jq7a2SCLhaCy
/wAhsgoFYuEX8Wy/4WmEVR/7apgq4s0EG8ZwT3OiJnxlkMNcRUwE9NENlj+sCjImgicqTYwQkSfB
NYne2wRmjRoyFoElj9wxKj25vDFVIG69Nau39CFUp8IkwBaOiSC4p92ym8Wnh7ETFBm8p4e1aANN
ytAXRiCYpsMCzDgHnv7FRxWKqRMXM7ZJoA7Uh90enC4Vagc64gT0kfAyWggi0NguBPDhiOB1chGD
nI9oJ4weRislZJAuVWvEHP8SXRi/qH4gGaC/8GDZHyDH5cP5TA8v0Y6ShcEJCxZLGkRKGoMYQVqA
PJgY2m1IUHARWvDOL8EbDLqYULLTn+0IFGFPZPhs0h1cVnAe/u5eN/oOLF8NobpCN3KuhAR9htdh
vjmRXkSKsJ0dOHjB3E0qZf/BsdfsCMCQh8Xkwhho0yZj3MY/hhrldr3b3PRUysDz8OM1wI+v8cXl
xsae8pLg+3litFFw6vLaG9QCXW85MIj5sWAW6AsNqVA5ZF7l0xLhLfz0UZFFdDEyVCTf8RpoE25A
nMXHFJcUqZs5swCvy9cEVIWvjyJrJ1wCCTzRQlwLyn4+LBlqrKBh6dF9IjFvJMHgCZGogI+ofQfP
/dUrYqbpUAPZk070idYMhhkghd9Zu0/RoTKyJi8QC+0JTSlwvAFHljPe4ajoMOeayRDi7WLSheba
/6ECUZ3a0UXg3XBFaEPLOzbwbm99LX4etXFDbhcTdoSVQDsrySUg1DkqCS5vhfqoYcb4lmTqgmYR
7vAZKJyUPkBOdfJJXhiqudmyRbsjdQzCWfwAnkQjNpsre51JZRs44HR8+RyJzYCqbgCnfgvoSqUu
BzsaR6+FUQsdMHx5Zvo2DkFc4J2kIpvvtEBlTjbtDF8vBGqUSPMMwgYCIk/hu6UNLCZhA1GkTIly
ntUAJA0epQXq5c+sprAJYIUnCr7/eXLBoN5mOkY/MajHDZ5Xf3SwS9WD4is0GeB9YAHwsdtQx8en
mmNAdJ9y82KWDO5pzLNNySj5ifO6uu26L4RcxOQWKw6ubTdpb6/xM2yFp0UGwxZIFEYLYGm3f4Gt
D53CtK2Hh+/u3fTuAG+Khyd5BaQIHMLpy5QdvTXS6mUKojwzGbfAi5KAv/N8NRI5Fe/AWv9sZflX
bU0c99m83xBWOFg8r5ZPwqOG441Fwn3SySL86CEKP9oT0ADa/KwgK9bOyqjN5v17TDl334fygIfv
/AahQPHQs98o91W/PIjImrEniT+bLw9sTLAYlxxcCsiKwZNWCv9tZkvvtYmLAsawSny6kyVG+V71
ujxKXiL30SYTW5kTbe/QQvYK+xHyRz7MZo+Zptqdo+p+5jdeqMvu1el+uuM7QDbibleIkTiJzCCt
Ava/hw1dzCaDptKnqbvsYZPCFyXcMXW6PHnx4h0b23qE64kSIxIfvQhXxxs9uaR2tm5BxeRzlPjQ
LbDa7XXmWh+dvhZa4lvgKExAfX5g1SsnpeF2oExg8DbRKSVmWARDz0lwtGWkDpW5FUW3NfC9x+5D
KI7I4H0oApJ23nOcWiDNHHSa2/ENckDreJ00I41A9NFrcsyjdww0P4H+SZWOibGC41npMfotrxCn
GjdbWxgJ11C366jsOBbPlwo1JFMhsjhzWCUQC7Jpa3aPkS5UHKwxFP0ayT8uzeMmREvjfY75UIIC
ZQbAxJurTaaVcIxHrdHD+5DirnASXARmfLnxlVamzfYcnWO0GIigBj9QBj5DUiUaI7kzX9huEx/5
7Le5WHB2FSpaqycJZteovfwyBXPPISb1EB/wLwJJBoWjOf6GmFDwmDnYWJwXXDhOLjePMfwXrgll
7+VWhvted/dvAASK82GK78j+lnwggtXwonMcxN3XnHmxV25F8AeUg6V4TH1NEttp9F0a2zKAWvQO
NBykOVTegbH9LlOGEq2w5accAWpfMqlgsy9THinOK9g5U/tkDkgUKBJ29WE7VJevoNljNUzsXV6x
zskDBlMUHgoQiSs1DeO90aMnLsenPRIDl4ld5hxunO9MOmFd8eIBoNbUQ9Pn0mLoHpqD+8AcgRND
OD8D5PMWP8SkcMVyMVPaYhrpVCG5WrPST/8wkA6x274frgGdMjarGe5dPI9K/HN15OhvF+CwcJkC
6ey4TbH4UpxeIBHaPCBrBd2Fp1PDptB8daD6180Hth6aoqGGD4+IkbrrdEK3/seSJ+juNnozj2Jo
EyOOn1scvkXvD4bqffYF05AplBllSTGEMN2XV6uvBfG8Ju/EwGY71KX0HLHzWlibMDAHihYMgb/D
0tfTDzKxAfvEz4PF0QWoOPepW5efw2us+WARwmh8ReqeC5yzBHwbwsl6jgeWEJeWOh8XKjX0/Zf9
Pko8yGP+6WJYya3N5gSNfvivOUxluCnXsZB7KtAZiSHrJBl8CA4IniJnBsFZEHYgi29qlAfqv6Rq
5U8Z6x6monNRWWPYxvRzgcqanZtxF2Hc4rX2AHYDc0onpgIOdwnbA7oB60bNNrtPulHNweYVix9Z
yJekhUkwioBNlxEp5u3lgl5c6gec9bCSSrj2r0BUmg9LSR/DFB+ROvJvYFMEz2l7m27xGKfRT6UK
8lpri4KbrZX23+PnDORu2fkwpKeog6ODigihbKK5KPmw1lYrLCR0rMzv6HAYYTOCpuZangLUUrVb
bHdvj1J7xWpHUdOjw8ZY0wCqua1UPKaSK3QLNMq0p/962/JJO8xA3jXC17wIDyQFUGC9GBrtazdB
iasCmaMnwbMdQlMrJmEs6MyfLixU/7cooq8FLEP2IsAnsxIGiSlCO61fRi0YQBsukvA5zb0Nx6/9
sWck1cxNuh2AIq88/HOFqUIa86d3Zfp1CqFXi817ckEldushpsI6E6tAJqd3jyVMG1DMcVTzxeYJ
lqlUvh2m9Td85FVfnmFgDhgzDAoXCQcUMBYdk7xxNr2MxAxz3kiHxZe/BEKcEF0bL6HPfLA8cGZ2
15T4V5SJXxchJ2xQuvZJN3555+H6628QFgNGoPkTf/YtTaqnLAxQAkyZWhP5jIbfzu0yBih/fdii
RZDjaMeA7tCgV8qW9OYZsyXixLUl9R2or7kuYq4jKD1EWHKyc5eADDvq+IYHpylQ89lGP3+ZAYj6
PMm1hL14SiBkiov8sPecUwU84bvqin3xUl7lE13AzS/hIeiMjV/O+Y9g85jG/cMknjKGT/zr/1Ah
m5N7CHXtirET9xcTnwgfR3pnX1ub+OnAL/qitNvAiLwwLuR38IP43Qhqq3kxsoQ+zPtE1Sg5HxhH
49FSzX5xTn+FOAwlBcoZDgsJ2OyjLqA1/RBdayLGQyuIII7DnwBwZlpcZRxMIqA7owmB3OWZsdAw
RXmg+hg/8A+c85R1SdsNTn9H7v9j4i7TerqFvtan+USeEETQtxn6/3B2vIAeMw5eXuegrjx/XER6
tHAOiSCXQO0dMJXnPEEPUs6vcb1kPoshP9SHn1tvGVA9Qoxt0P2FzJEnD7+cq5xZGSTFLiEWGANy
BNbbcq4cWr2uGCJRk6epM4cLNYB2wqwJiQgTfTQkhxS8ULw53JJ5l+Za5O4dvjBEYEgwsZzrXH+H
Gv8zy9fwVLDcV+p2hyn+CRAaOUlaQyKRWO7wsB38Ell/Vsq8jFqJJNKAS4fpKXx2V5buR6gRMc+T
RSrt54xPkkUfMrzR/56i3Mfz4vTBujHBjd7nLRl9upgQM0aejjkD4MVZiKdEaS8CR2gbaKjMhHYE
nFHc1C/BocIUkAPIpOEjDX4ITsMLY/8Amd8DYBZ/IzGVBg2SvmZkH3KBYX2EqZbYNT3RgVU8v64z
6XqsJ5jZuveGVCZno6BDraRNd3NIJ/dYnRgecYQ3ci7qLdiTU8TnvxOkRIPjPePUFLrBdcxwrbMm
WfRChyW+kqy7WcMBDXoyLKNsJ8yK8wQNuUcZzMPbEQHlkVS0NYZvCu8/xul9ohq28BrBZWkomBOj
skmnhffFTIflpMOyg/MJmRPjGMPhA74AqmDSqcm7j5F5ddCXt7hcyjip7VpbEx3RitNK8E9rwuYC
7YWkBn6JlSE2S9Q0sJUjnlb4RMfzCqpE1K/d5NIiiBc5uMmZwXHS8ZgYxVhbnee5hxFGtboB3OId
zRRDKJXY3cQgABJouKvcqqJOw2NoLXk2Ck1GAFoVoZzCNo3eCgLLDucFrGKKrSbHG/cTgd8HmpZt
ySQSZOY8JAKdS/jjyQuSMdzXb41RLxG5ADoG10zmFFIT0Ubzsrmw/q4HVMf3Lacpd2Pb7nC1x00I
mFatsQAZkQ3gr/HSjzuT3boi2uqiepeRt8O+vsFcNRsTZ8LSggkYIV5kpJzk8Wf92L74NAF82Vvv
FRFlTyaSFXYCzGwC2eGnIIPlDrx4AaFFFVzbYxUSEyasbGryai/0/NkghVnaCug2Qzi9FfhDgUoX
OI+FnIatzanHneTB6oWOLnxb1HU079yYrGxWLbvTtBlsmdhpJq85aAMzV85KHpX7GT944KCD/Rbg
AjB9v4oQ4A66vE/CtkJtC7XUQQ6/68YdZ3jaEfDsYGgJIFxSsACep8M5Xia4VfDEbZ5ZSBCy3Sy5
EgDbodPPYQ4dLu6SkDbyVeNTnAzRI4Sft9csL1MPUCoDqdY4ysotZFXOtVbvPDcmtJIEij53oj4W
WiJqAIhKDnyya19h7gzE2grMzYlWzW1wRhefC777A4hDrhh1yYni0HzuoTJ5SqQEJXS72+C7enOk
GsS5my63NWZIfFxgeOGuFSzWCGL3P0qvKLmfI4Rsy6on4CWD6wG1qgLhhRvmi0KuQDcRUOEBLPOx
8QP94KBlYRIIG30gnlm8R8yALEpnZNIBuCLcR9DfoD6ONUZ52oO5xVnGGFw6+H5w3Zl8PbnUEUMS
kyClOUyAs72z3M9W7izZ8AC/GaOnIsQC4R0eWHJ+MYfxeKIYWWMLwq6jbhOy7Lob/bwl3zsWgjop
JqBO7MpL/N5mc2itzpAMmI+zF1YC0/j9c4p5J1qRN/xEhu3MAVJfCXjgdnLDeMCZ6N6acedBCzlq
uSsLew/1dXSPqTY5L1FamAMYjPL8k0/cSfTeOf4kqDfyOURnBkf0AV/U+gq+tpehTIBx8SWErIbr
ATdK8T89nWHXtYfMDA03LBYmSSZ44XdeIXvqjhCLGeOPT9+IxK7GVkRfaoz38G1KmCkwXagi0kCA
kO+Yu3Qnv+XVLflyMpE4DX9ue971b7wcrrxRA72h+aIZDp7nnnAmTGw9dJsY+w8znGJW8kITyyQb
5bS50F54+kpXXBx4XaLRJxBEoBbFxaCYpdF59fO1IENeLu7YYDsuiOZzXE0a5hcl0wsDDTjkmCe4
OkaHw/amwxik/tqWFJrNRCM4ATLW5AnLJg0upbP6ToBpPGWAqJu3mrx7112zQY32mpmrjGlCWBM2
oFEAOc/xdfcloAGdHYw2VtcDMF0UYgi+p2a/+RO0HrM+NPX9FqwmbOSo52KwTF6Ws70MFdtat4Zn
9xmlaP6aYXoUkcbsZx9Qn65+kQleQxahbcW4qvzA1nat8JsRiEeCTmItebpOBlFqrQ+aicp7vLJ9
LzTKlrM/nr0L85l0aGG/13bwBA+qwxam1ASnMOBXeKQDI3oOr+tmAbjH774NDTxIyJAhNHGBmf1e
dVa0ViBUoGBBe0Ip51OCC+QOYuFe93yymMLgxzRR2ArqGKw8aY6Pk9McbxPe+cu9vulkczx7sMMX
CREIE220wglWYXFI0XHFhGLy09zu/tnXYRTCQrOC2wQbGSrgUashbkFMSm9eH+LT9Y+SBJoR0N6p
n8Mx4LYKUKtgnDKR7DIj+S0xC/QudHHooG3KZNP9jo1YGFhvvnInvPTNVT28MqtV/zqzjDnTvrhT
7nN9QaOol0JhP0PJ69h3Qk5fcIa6aygJcxmtydq/+98PJaQ4lBk8t3Z07llzfEALkA+IORziAOMh
dJc7LpGEu3u4xbH0+vm8BUlXXCbN/RGN5cbwaboEe8GqAxN+FVyj9rpsRruY3ljHBjkCv0SflvDb
nlN6VFyC4f4sT9QbNem+Z7c9NF1k0XCuL6N02J09xSJSLATazinsECOkRfdEuETLRWuKyRPbN0BM
5L7B9PEzYe6ZTc3eCee0Id4D/J2YbwTFUQ/I2iO/+h2/Du1lmymCsrMC9iC/hlCeOeBCTosurt+n
waZpgVCQwsGTuf0R0wpV8ilzqbMrSV/lmRn6y7/jMVMRGIMxbDXXYAjq9p4/Bk0bRKqlua620CY5
mTou7m+3SAa8uKvCorOkPGD9DwmMwgnPQIgKIwK2Il1evdGCBdQK/0vgHt0ShI0jpqSAP1dOBrHn
/o6FXCHXDT95YYxNogn4Ew+tWea2bQHboI4KEI5hMseunnRAOeCI4av5gGH4IrLDVNwz9K9OgnPp
vtPjyoVlhRzpF1prvMpAuBvIQ728ho2CZINdSmih81xUx8sT72hyIEHVAWDNfRd6AMfbZfhj/MZn
dKqjGrHzemnUTIgxIH3vNMbU3a+DNwbjp75K1Ad+ohGBJ1/S9F4JTL8Ix7we3oX15IbIFR4Gew05
ASN3dmDHqS+hZroN4xIEzN1pNsTE/zr7weRYf6bY8L+roP4DT1fnzyiDPkwmxHumwhGe/Xq3K9lG
9hWLjx/CS5mFyorBMo63xU711NzRYAqZrnEOOelgEqkcq3yWrJ8uRhASGSrT3NDn9Mpdtv1N2UAI
hQbil0uZEUpMVzvS4hyyD7R5NhZfI/drNs0QNtsz/I2wS1xVEbXHDRwcFTpHwB9++jKvRH58xBkz
6iLfYUw6VGmLB3nvhOwJ2MNvIm1sjc+al8ZQUaESvKFCPr1932wBGRYIa7BXd9QhjEWmEx8PdKk1
AHD0sx1tpbH80pgE97k1ZEuAhRKqOjeThQgE68Ub71+gSJYFK/FKhUUirWwCGCXsiRZ/ZcPL5uPv
i6CaXqZnakgp2xgSM7bnJ/gySWfYnKiQM86koDFHBylujTVAkf79n3Uwhxr1yV+2O77n2eo9z/+6
bhPtIRSxoFGJkXoGtRJVKkTZPylfHvCQyHRn09YgoU+yOzgdpI/FOHtxm/2jNUH9omZjCjR8wo/i
6ORZwmtmUPJmvIKxsZ+HaccxRR6qR9oOups0yNjtRa2YGNTO39u7JTXEaJxCuUXg0O40yo0WY6Ye
eBdytnxyHuaTYvhI9DkvNSBwywe6h67g04gDrygAPehMdaop8fW9uWuBSz60hAD+PI6g9Jsx0cHT
O7UjjPN0IlPt39SKqyPL+uUeDR48XMErldaXcyNP7kID8cfKqIUqT9umzKRIlxuLihTF6PtjD+79
CpldhZ3Ql8sQAkJALU6L5HTmbTdLOsFj18AX4kNNBRZnnXGcgboupT0ijWL5spdgPlPOIqYUWCKI
N4m+lkYd4JAWzGIDd+wHTorfP9M3uZDPPSMoZ8wp/GxkOWRxrKyAo+rrff/qYQkrJhIXm3PvNoT/
XPRIX4mQ9sNm6bFJYCX5HZh8+JRA9asge7531phEPA3Dm88hW7X7eTRV5kfqV92GXkQNxTddvTCC
G2iLrn2hqZCfqsLfvDoayWmEhozxCnZRDdKMUuo1WDVd7CMWDQPiFocW734KodLJscLnI7B7gWY1
xggwxNNxGhOZMv2t0EgP3rsSasngt4YvDHWNfp05/HMPrc1bdpjVfeLf5h5B1bHNUTG4LVRI3z8b
zTuFBM46dAFV7txXXFZYxvw8OkEZl96Hwl0Bdg9FwIWDYTVgZNtLzu4IG6x/wD8k+TQGkoDtRkm3
rVgYt/5rrUPwrRbK6pO0QvJrBnAS0NuW/YzCs/ZE6PBnAXokMrN/MDxu/B/Zipn/7EPJshnLEVfj
IcxAlHAhIPg0AnaBCWA2NmW18F6+Sx0+gBZDtw4JYVxjP5pDUjYHGa3TC/8KWXJSip76r8FrAGdX
fI1xuLVvG2xarbgZj0EhQEIBsj0uMR6nuTP9KjgLyCqyeMVtR3nvEf4SgwFtr6QUuw07tbMF5f13
UHLYRhAuVo1OqaWRe8NPgJtBMDavG7ffIYHXRHps5kvg8F7AeA9VdUF6eU2OFypJ0DTxxW/ZV6Is
qoDf06MsHxvAq2dIJGgqsFiAjs46bCILDwmcwKwYN4o2P6PCv6K21ZT0v9siZcJ53eHIm3SIm3st
JUrt1qsHD3fAZf1AeuYoMt50qw2V/pkv1QrxN/b+Coj37fg51slkkdT2AwzEB3pUAwmVjlFua0Sr
4IMMUxfgYeDucr/ggOJV/6H0SpSwy6i24awiVtJd8U18RWTM1HsE1KMpquMvFf32sdi2YLF1wf+v
U9xUCwia3BfzrF+Ofn1QLx7wqE35zTlN5gGeWAxr0VETCIbg+BnoYWcJlgU3IXzhU0n4S4S+tGc1
keSAWJQzxNX28T7E9oKPJME66AhV4AacUvnH2rzCX0/Dj+dFVysmcDLRdV9oxbjK6/mlXzA3/nHM
VamjQLbx1BhG+6SYoRegYFDcYqRgKMCw4DNSYfHSaz9Pvqm5J7SoWBRSffS4TBlnE/o6I7N3wE8G
Dg01zmRgRoSNuGBI3EQnpL/qTaxDPeeXQfJAQIrxie6SUUXAnEd0HU3bdYRpBWNNUZUB3zMk6Ss4
8Clbfmk+vUiQUZnUOMS++bqXoemnGOyha2AaHhR/0GWcVXf1XdRkssBtYWTsGocT+hBuFDYQlEaH
2b/0Br9tDlGlAwQFK5zE0il/e330nhqvsu2VSBixL35upKSiGoAioom1rCD/mWUvMMedk64mCvfe
DuzaIcdX6dNHOoTobhDHBhaQClo6aqfojk+JEP7lcZATwO7kvwMrQUfPd04Xoon92dvulBnmRFto
c9L8OL1vQ/5vN/M+A1ZByFU+wmRi8FNds3R1YX1B/hxkSyVBlUR87ZfU7iNq8nVN8DpyHZrKt6tg
VvqDH0rpCbEBMhb8IshFHF5/TUD80p2NabA0GEkAzMcddBU+lp8Jsve+/pDn36FH5/JEYAXZIlb/
KJD77AS2BcmH0ZU8Cwtag0lt3UWNs9AJIrS1IQyNioYWXxvAJffLsAIBg//PpfkF4aJ0c4pu7CL7
WKPeAiksG86i07YdsMHh/BjUr+wRalwOaqq4BSZ/8Te4DuojFVY+S/9y3PczrwZzmVJSfly8a8Ir
9IMZ7Ssm0Pg0AwHjlg8kK2LdOzVstSHvtE3RSc0M7JZjsMTF4mNDMQI8Uzj22YXLYvX42vXNM6ct
DPJ496ExrJb3+Y2EU5Yj9KaLk+qB8FNAorfnwm+WrT2A0ZQEc+fhE257gIjU5rn90Wp9oX+0x4xs
6EOs8Zt29RrU4G7SvnmrDqXjIWMp01lyCxTIGXhJ6MFpKzjH287KiMQkliiBQ95yOkvR3NSbxwY7
ZEq3kEqvAY17r69xszwHT+L/4HfDMOXPA9Vu9Sis2KnQ8KpltyciDrQM/ZyOSKpWnY3TlQphRDtC
D85W0MPHpOjlM0lLKHSmuF2aEagFlv8aw2QBkCFsl1eVMvpWiZVBMHDih4JnEIaHuw8klTurVO/f
p+JQE6k4cV82VszG4YJGNUV/RQLi3X40PaTOYb34sDvu3Aacjszf8Bvlj8gxr9YxHGcsO6uGXwgh
MOwX1yRPUMcAyXyd6yqFQUvaaHeqjxQxYORChWKUTnjwV93lJTFHk//kMFI9WlEeLPoOBtEa8CBF
x2TfpToWqc8nvkzvKF10l2UgxcgdzZrJuUOeJW7YfJ/lJZtWhniBuzWmPSjgsBOyIitAiQSuRdup
YBDepwLjqXMYYG8bvGOKd/4HV3eX2R/QHK/1Y9cpzk02W7AFV1FIk+e9DgZyrBcoRYKUAAwHIhN0
pPwfKeklB1+HB/Vi5m7EHO9j7JOYuDDnomUCS+iTZ/b4q4MXTlH/Dq/YOj4mN4bsi6ch934X302M
g/w72xdvJkn/Nb48BfubQzKtNvcEWR8SM6F++mXlnSwHUmk+6+5Es8XTzp2OIrm6yDp0cqALRyk9
CichvFecn9ucgoLptYdPALL159SgmMfgHlbFHCM2SUuBls6QnPASNoaeqBOAhqTTMNQ5h4pkQyCy
4u5/Lhqo2s2SpoY6o8Fvyl2g2RGJEOIDIIiQ9ffP6MWKCL8EumCNQv9FhUXm7HX1GRl/5kCbnOPi
oC4rogOI3JblwJaa8jLOnkT/1kuFh7+vt/c56ARRExemMqDl/WwGwxmBsWjUEYrTITFsgqaCGJF5
UzppwkLweybwTxE7pcP2Fv7JGznXx9YAXL0yUmTqO9DJlxI5MGcB3LkLJME7MG8d3oB5yUuaG8tW
D7xv2p3pPWGIbmQm8RliFcdhyW639cMF4cZIyJ8ixwJzYotp8Q9B4Kcnd7GMnyE3xOjkUGBS7X+A
SGMS2byHj9YQ6QwyPHYQ4fV4gz9YUTyxyWvaxDfkAG06e+izXgqCN4BR8Kf79d8jYL/+lp8wi8kN
Q+o6e3NAbTPmacDrw8fiCVZHVOC45XPfxDLYJ5KbLY1wIZ/R8d4QfBzTCO9w/hzOvY+NyJpLFaOz
mrB1btlxQ0/ejlYEQo66djl9UhWdDtw6W/7f89SCO/ChM331L+Soo86Gd+1QLd1g3DBs/o+kM1tS
VNui6BcZoQKCrzYovfToC6GmAmKPovL1Z+w6EXUq7q3KzFLZzVpzzSYcwsCxZZoI1W6BM57eAJ08
x/6qWUC0f8xfrV77EO+xSB1Sk7Z4D8OPoT6taJLDgZWvGEiSNMNoyqLWxa6GGTjbCBXopkD/hzUk
Ujhpro2mcpybwj6TA2mwuyJmEOiuqJeEeQ56bFPVW+Bgg/Gw9pk39azPG8j1q9f4pE1xioU1RT5+
jjA9qN7a2TgdoDRGgs2/OM2RfP0M/noM49K/bLrHfKCacmm+cHUI9W6n4Tpc+6RNcAHteIm8tI97
Yr+A5uBbLUIHgDKk/QewgZqWNUcGm33SjAqP+a9eJd2eLuxMaBx4C0V+Tx+EL86YPuAQxTYXJAcl
ibYqs/jlD20mheleBSF6evWbsINZ1d/+6L0ylcG7DbrLjchlCCbSAh5AqcfdjXGbXaV5fDmKNue5
aj3FIgkP1rPfPxTWQAdvgcVeqeKV2dgpHc/Ls4sG7szE4T4tt1eI+FeGf0wEATrFRLRihs55AB0P
Lhokr9oYhc9y+vPKtOVmR1+IAIPKkJ02Ud4zdotg+VJlIRekRWrFbXinejHzXe3RHeEwKCMTLkXI
UBVeYAzkJVUKQ8fCHiw05kkQ5DAmASnYQv7D4/ZinF0CUa1+OHYYDE2hQ8ExoK5Jm/S360PKkuYN
wkG+9eVcqRpjIYVqqHSPMpIJstEAYcxx8jDG5LCWyY9G9rsAv2n6UADELLTePXY/BIbOF4QE0h7C
hevhdUDYhRfPDay318x+FDXLkiGdYBh1mH8p5ovEXLJHlsrxE30F98JkXsXgegCfm1vdHGSAiGic
Xpv2kFxc9iLZ85QQZ3HVES3XTpAzJ2ykf1f4x8ypSzgOddUnuDdS0RSuT/4bCbwjwn57S4md4z3x
vcILFU4cshRHjli59OuV99lBq90x76ZhaKDnvdVJH09f/Plo5kh2NZ8rSQiMId5x4Z3i+4089I8p
7TnFAeq67CMunsEMQaf5xWF2tBj5dMaX5PcPHpSnu2J75zOG+hJoi4IbmGKRcDm3tIWXpeYr+y4T
5ePXGkG/jb/pJnderHtKa7yKuCrw8l1pDypf1B125xEgL2UPF89yWHZ6a9yNz4fkXeqICRhAnwzf
0RH9rDDeHS7OmeRdyF3hXyf+VWHeNIatA75mliT56MiD8dPDbhCw+hH+lg0FODA4ydFk03sN8JLJ
cYP6acY+bQ16oi/K7pMB6cqTP7zn1xoM0j6TMQVYgav8xy7AxqGT4XXDZQHzCIgeIeqC0NkA4Kcg
GcsCjpohXWURwQvr73ioGpWHQLJFKlgfsQ6S0KNMT8/llONqQ+ZRiPp59yZVD2WXAjh+78/TfWch
NSghoUMLNE6BQAuPwp3pZcJaw+SkmiykuXQYH7DnA5pCqI9kXIo+ZvGgCb9BUwDu6K2v8ZfF6rOA
kFyB/1xjBsU6bacF8xlEub8n3zMgjni6JqslZQ4JdEWxgrO25L+AWcbmK6gNvpvXwbfSsBMQpTdz
XI03T121FWOw7kUNFKR/Qw+fs4FZMQeQ8/QZc4+sV0BA/RAvRvtpvr3nJMX9Bw5d8/cLV4L9RkHy
nA6FpPrDSOmH6PG9JAPNh1GBIxMcJ6onjAunfRtvagaQsn+3h74YBXGv4tkCKiyQt/OBMRXwz9OU
cez7HkZLWKK4dfCpUtogmk0eZ4ENTus7KqjBAcdAA49EkLmTRZK6gXzRASpLyfwyR7jBPIXIQldA
puAO5dbFg0E55bAGi4fmiGylF0lG3x/zAZwXFwatIOli2kp6HlNoPkAIGzOw2fbQB3tGfQnhZHaD
kHr1r5sXskOAQ2STFsLy5Ctc4S1fZfoJah1KygwSjM1wD3OjxhtA8JnmxGELwS8KZm7E2aZcCKax
Iwy2hW0/ghaYA08A46sw3MeTRloIKaP4NFIhRGbESwcPlWYJUVhwJgHaftNe9hEZxmLxVN5Ng+oC
d8YVqRGydWVViUlvN2NSu8SqcfnAKsmpXcljPLTr6afoZPRp1Su9TQFGHIJNcLI6b7DnosxB2qRf
lsWmnewFif5r9LA6urlXA/TSkoMyJhgWnAYiEOEBcO+wyBJlZTWTU9naLvacF3pu2TJRCW+M9NFv
7ITWFXfaxVGbrgXuepr/WHQ3nGbhlMKuwXKZURQvzKYbrLe4ceLmR0T3VUhBFOxh4rf/cwmpc4ko
Fuw2Hlz6V87vmytuDQouGM0W4EqvcLegCeuBoAzRmU/OxH0QmASOXS4/fyes8Qm15PevezJ7a7gJ
C7i+FhgbZyQNRDogzBrBIJlrg5UUnafTyv4iFxtMmmzgQ2mTMzgALsJxwVqEHm30/n7Bc6+Oljfm
wYxf6cntOmIG4mNAwyqEh+VBqGQTEKtiYHU6+6W4PKxOTvfXsyntmx2OaFY/grcCUSw9WWKLo2+B
QMCiXHRUsqfNCbDhvQSFsAvOAnsQdn9K1BdOrRN+aYhiInWNVxu43I/XkKAnKmj4ff4AhQlaJgcS
9lhlA7azS/BlwoptzuqFwG6LhSpGshpwJSdvIoX9zTC44xpFaYjP0w+H9JZhXO2ib9VvwPWChdTX
ubj9yuimJaqf96xFOaVXBq50mOvDBBL53YCrvSUDu8WDUSKyqh8FsrpUdw/mMte9ZFiMse+MZewq
GQ8YMDExRv7L6fRdg9bTNVLooQsiKwN+G5Um98GxshTrFz/D1mD0ZxbbVzaKGfYihs+4yrEfoFGn
aV6I1V9s1T1Deb4vx/aSESu8Z6jqsF5tEVIhhjhCTtvqCtx2HjHDAjBeea7un+T2nVHwVSgLP/Ds
M17f/WlkgNhc2YU6Yw5Pv9Zg7EBASvR4TAtKAfJSOuN27CHqj0Ym6BdBcgMiV6jwTSaB4Hy9fWc/
+BuNi3IcjlymWrBVBbsem63d5k3p2kNFckKuzbY5KMsuetljj4Jhj1svkNDTYI7AjJQxT3t4p399
AdSRS6rfJolA3VQYCTT2WnKmzEY3tGPan0/VtVVZ7w5Hybt3R1TlAKq7wq7nuRoSnlNP+weV8eQd
UVluwGj82+OcEN5DiH6bsy3OA5DdSW/3Q9WCx/3fC4Q/j8dLaLB/9H+gUA/rOaNUmJ2NYlu7p7+c
+SGSn0z4P9FbYPGIE9zqvFvtKS41/N0GBN/CgQBGwV8FP0UJCw5GSn8jd+gypsBhtZypLCmEKLxC
xiU6VfvN6bkjQ+C0WDCsKmCxHlk27fLs9Xb39Y/tfzLG+z5NWW/JuehCd8B3eKxrixsNDADjGe35
H1FfmEtjQCnTwTGt0kBFeLx6bdIEc41xZArxDihLA9qL8woGv7AKliLvrKKg2VBNzCvzyRmJNg3v
XdwpgZOR7FUbAgEM1WPmy1AIH8ultoIA41UEJVQxppw8+P5RntZmR1ENy3cxiD6f+ZuroSFWCXR5
uL0EfLrwF06Ly2DaEyCy3XqvUCLTFU4S5p7ANjOoVjrj+oBlTc1tlt7uzCCCZKnNDYlgu9wU7pDX
3y3rA4AjgquEh3x/LC+q4N7kI9TfkFna1RUt8IWCrcGVdMRLy5l3UCYSvrFogRpzc0xI2WupuCcc
W8VSviXAI9OLLzFdfyePuTCcAnsU3emZeg+MCqvjmhBmFIzhw7mZhNIKbJHjhkaIUJ2XLfAXjXu2
mrdhOWXgpFoiRaxHiBxRvbOx9z4KmLEhvAgu80Se3w1AUQyeo1rgkDB8oKG2UA3qJesMTAH167TC
JgHuAGo4inH8VW9uazAXl3/Uif/GcjiqkseKCQrbCB+YGR3lQg3rCx49uM0cNadIii1TbkbUxRLP
7R9VZYmA/JvlmPO83TyB0sIM+7HlNXNIQD6B9U8ChcTnxErADriwWv4VJdvctjkUYlPlgTSxytEl
3FjHVpmderMxEKmKHkV/ANPzCKq5PGZkP2k1OvUcaHKV9+aNmL7P31C3bxaV/A83azAw5oiXRXFb
vdhoCILhkmNCdZ59zzjshr3HjO6RYyoHZyLKEgYYRR9sIEAv8pvh4S65IpCDBUM8cPFDKVMtuqek
kjVYIukfKkf0AJOvyayQeS7mZ0JrDZ/WKlEbPOfn7XvfD7vgmmI71tyhSr9pjaGsI0UwsEWv4x72
uQx+mfiK0kWwsgeY6eIAQN4JShk6LHr+ZbXiriC7GR4i42AhkZdcEpY7YjqnyubBCBAQFCh3L5G4
DGkVYbFqPhNoogucewl1yxXyklCL01lCL88mV2v0h+a6nJEaBVGzWBBZCDeHPQkZZSlZIC0EwlGD
qr9ZH5nJHGWqksLc40Qi1LABjYTUhOL6PSuJD34ulB3gTTNhNFFjf9dMRmygBVHTy+pAQn32xrly
jNe5ZPXjEywdXNE45C/bcjVGGqXgltgQSCEONTX6rr+ewtgGKsi8I76DtnBOxyKMQbBEWiCngOtE
YQh2MKUt2ZO4bFx250xgUZKeUG8ysL3avQmgRLEExGb0J7R888q9uK+I5p+rbcGADCpfwcJq4spi
eIFi/WINXRB1vDfgc+RitC5IL8hT5ACcbwfNXJ0PqOmKyRctOeftwySaBk0yp/iX6+W04I/nvQyg
CUwK2I8kv03fx0NA1Eg70YVe5uBOkAAAB2iGfmh8zlRhciI0Rj3SfFS0DU8TMJb0cWw0GNDDBOPm
xyWaTfOZFrvhT2T4giZUhEuGg9u0zyZwCv1LV6XncIXADnQUxw+69ApHuS20g39KMSpCUOSPyXJX
v1AOwbt3vT/ZRVD+7DGIb/eCXKg5o5ia58akdgnduwb9oNii+6eqIal2BiwFf4m2wn4lt5XQ0/2W
T/J8GYGjvbljFIhsHtrqN2DJyBAndQpx+iOzPAho0xC1A3Q1hOZ0j4As3L7P+T0DNW8fRv2blBj5
LYrLnGZHURcaCFs+Z+M++BgfenOeKTg4VcaDodrA/viPn3GlRlGTF6VdubrDqlUnBdqDNqE7LWM0
enSh9xg3J5QI9wWQC7xdJBcC7gBKNv7ukFjh0eIx0Rj4b0FrFUZB0Fhquj/m7rrCWSllUqYBLmKa
Rn8qnn1vJVx4BSP4Pn1RQv3zrAQQFR/GLRLhLhAAzaFpEdBBYEoOS+c3rQJYV08480RLz0rcO+Yi
JKpEmAFcBP8d07x8OtxgyTZPhCMOJmtk7KDHofcnn4DDuoPopS4LQkJXjT+wKlPDXHgqMaLiYnyF
p73MpIxL4tBOdmdSKhmhhuzXIb6VtUSA3wNeORSMQKb20mbX1TC5kXD3M1uG5O/JFW33VqWoRLLy
FsNCxtuDWZVQ2jOX9iEzKCHl+ps3PZ78qIgp5pDZKpNX9qOVWII2G+O/MZU9gNwvKHYsVPSzyqzz
FCqrZQ9Ady5BpGAwRItBO/jHQj0N9NFvdrnNCvIJCZr82mNICa8ZbCYCoBh7dYjdpAm/IOoMebzN
tCVDXdMLcDX8yQY6gPeDCyNSQxLfdOoFB+cWOuQx4Raq+L2AzBw3YXeQwckKOKD9tArfOzUC3at3
2ICBG4I1oz7h5QrsnzgX6Lvg27wk9gY7hFEGhKjxjK/Jx0IzjFwX3uDwNuPrgZuY+g/mgH1oCIWv
DxxKFuDQ5azqRXi60x3/lQvGC1aRNeHTL79TKNhnrL/4hYc6e5hMX2oC5DDyRIzz+pMnUSlQhe4C
TGRAJFFnAr0wEeAPGXAzH2C48ndiJElRzsx1j+D+QnQcGzHIUVx8k+54SkbRcE05M6bdUBdvu7WA
iEl47BKcdGbYiazaGd4W14A2hKrjQbaXlNCb2JJ1c25QLfGAdeEl6D9jUq9o8TEkGaETGvnc99Ag
AqYmcqrtsAnwcMVHZXkLiSPzHmhWGq/4yy3ZZnOdth8jt1BHUnYpC03v0+N+j9BX4GRfnb7LmcqR
x3PCiJirL+atXdbVus+K/Luh1D9iHU8kL67JqDV+VmWQH4n+vvJgg3ql1XM+9ijLw7M1XD+yzkcm
4Q+9/hpcVg1IRfUkwHlqPaIviY9atFyNml3NNb8mo2zgo68ySC/FVhGiLUFprTkMezE93OycnJPh
suf3NuNNTccYlg7TdwLnwIRAS4aOhAkYPFPoc3nceT2Ug3fwI3zM2ebv5c06CcKbHCCKCxj1vA6D
A2aUf8x25X/hMGSDlqhW1kPjkclrBvmG4tYx2blRbhcRGfLey8VACAzrZsGnDU6+ti9J064OpBKH
mIYZFyKcT8f+GoR704inv67NYqOgIC0D9T4frb9Iya/LwnxZtKbpGcmKMh87yFARCAJPGfmKK/RB
QQLrf9u3BsbIRVJFsAZz5dGuJqJOdqGImUrGEF21YftyaICH4l4cD20efxkNVjhC22zPFyQ9uvo/
NgKiL83i/e4vyWeHW2fwiotgnMmmtnt4V5/ZGXukH/Sg/T19qDLm89AGj+iTwc8hqhfz4eiNELZv
k6ND/MUnbTzpiOBq0y4kZjw9E4Ok9GlKx9++OKgbPJcsaT3whim25xFEqWIlFt/Q0pzaK7GWLbdv
cnHKAHwN3y5ENmcX6NqkJiHWWgTtUkNdVi/36kOPCnswwUZ7bT8KyVn0IPYlqomBxeJsPuDUjWMS
fXUpbvFjOfnKGkJx1tkVLefDvYRvbGsbFsotHGN1rOmV08QvcJO736yG9ifV3DZTWbhtIntXS8SN
qNEYx0veXAyuHlXxi6FDQPDmixKQH5K7rCOf6aV187oYsQ3a6OBrnYQJCYrRRr8dxgHFGp56XCpp
zvbr261zMn58JN81gDgarzszJqECuuPcge+OC5Q4lzwqFEb510UVIQdmjP5eISxSDbi/zgvq0gam
h27CqVm9dcxSMPTAQKJnsO3mZ3c8/+6uR+HyYRANyLJh2OwoIV6oGN+cTfJKtyfcC3AME4TE098l
yE24OHjo3XeQg50x6Q1tSr/jPgTgsSlSsliZgPiE/lnDBQOkPphZGaBKN9rtcLYeH/Ho3CN2pVMh
HdrgUzEbZr0ouvvo1tUlC0d/ewhncneQyQhEMftJT/7A6FkjHEc+sy55OSoknI/bbDWI4+Di0J3d
p4NoEq47unpqqYvXEUnP7e+DrFk9jxZlf4puAd0NRHbvpY89uh4ckNAG2y9X9itXPn51eN/bik4m
n77YfEXAyY8DDvAMlCECNZk2/2aJL4VP0uUuEMufTGa8K5D6mxf3ODJwXbVbhkjhfZa1WR5oHJR3
n7GuJYfQYT1p/YJq30eXh/HZ8efJyx86siq+rFCcgf0OUWGWydMdeUWERx1U9VD1aIKge+f+OVYS
DSOBazBc+kjMuPtGLrdfdeTkRdFz38KjaGD4rVU8VOMmJUKQxK1ug/tKkDPB5D6XA8X/7N/Gb1ce
bhZF4jVus69xIW94gBMrUJgaDjfIK/zREYrevyuq9JUM69PT+rK9x0//ZnEzXwnJyz3K+kyQJt6U
ypCRy8ObuxlyKyYXmEdaqHN8UkaDt/s41qFQlGvLQZibXYgX8fLjKStATwovaf7TyaampLeAscoN
wzVKC7zs1BWCPvvhymZr8/+Z9YbXQ0nNeBYpnj5GBStAz8r9euDBL4LMe8suw/gWrno1U8PrfvDH
HASdcQofguIAMmUVcSRwYmGVvRq5H/sEko8DMKRxqjj/O7/v6ghp5BKja3sYXpMWxTwBbPgLMj7n
BxFlE9XR1xHTdwUEcj0ImV/+rFF2N5vwi9qI0QFjAJ4jE4HdyMLwzqEuxCtu/dhR4vCsNPLabogr
8+BmVdt3Otx1JuoxPM24QPT8UM4voWpfjhTt/R3UIH8QqCIsDAp1Vq3PYkbgrojACO15yZCj2dfR
PR7uz3N5o0KdVfTeGk88bcmauDF6vP0NrRPcfFz2OFMZL3xSSEpV0sM+ooLzyoTKv8+W6P8w3YB1
jC8vtd8gvLMKHqnEz8bYYVmHJSVDt75GWO/Suewgb4z3D45qhdIgflNjw6k4wqed65+kgUJEKXqG
T1D4Gu7xNV5SmODAp8i3wgsMpYTqcaTgeaMT6Gcy97fVfyD7Z3bfClb1Cae4J67QMFhWtHtS+PXK
BSwJQgN+SwyfC4BfvsfW/IL+COM2pNDMPq2PyVQNEpTQgiqMjr+gOBdHCUq9H8guSjp4fi2xM/kC
8k1EQE+fwEu+EGyuwX4D8xBh9+U6QjZEjLXZD6ByMPV1jhKJ3l+jnnPPMUKGkzmlLyHJ6ITQUPZP
q37CPM6G3IZgoUBhWD/xFpDWl/Q2H3IQwo9Maiv3L6VOiXodT2R/hG3c6hT+jjjKenenR/wL6c++
Yl3MgaV6+Qa3Hbu/KMnG01/6hTTDG5TNylSspy2tvifrn2EGZg90q80WXqFw54b8wJzuksCwwa/8
COb3SIBgq6DBf+1JSfFZXnbq6rXWIObyH4PDBjtvnH8AbPP4muGJ59YpDJzvqt4BSGeS9TDBgw6X
9IFvJfbZlDscOQWyYt7YZfvvfoAmUEZX47tEF0WffuKDl+fkNW65K8Cis2fGv87JYN+SSyIf4YXh
FfQzgfU5yL6rIURlNsix2g5EMsySL32I2ZdmPigtcDyGrlLNKu9tdnzEHFQdwN8juEbqhGO8SYZ+
AUGxN4Ph01hVerIrKI5jLAvwgZg71fZzlKGg+cXxmXV7sTQNerTzpD4q4Np0vvfpkM5U2JgX20sy
WoHZQbGuEZJ8fMLD43t6Ite+tymMF62m2080/4mne5E+FueQDm/3mSajefcBM678IfDOWZdxHrsL
XiDjHLR6xhAgCpOmk10n7Q4uFgFjpa5i7q1tlUylPawCzWyjevtOOqOPgb2SPb0yomK0W/vhQ/3n
Xe+BAnuWsu7Zecyxeuxo+jUkYJ092A8DejLkWmsAlJRpKpvbuh2bhG9RQ1aMRcB2zHAehq9K2HE7
pUilJiDdyRpGsqG62H/5lV3ZhzGxBs1BSh/+1+5w+z39IdmPeKPw3C24mfBQQHz/GEEjNmmOknde
kSYeFj4s5BVwCgYVEPdqwe6ERsY3fOKzftsIVidMlUfCd42ODRM+BlRs3USBCcGY/JFI1YQF+wa1
rmDOitHBUBPpsfwJA/WynDF7z1Gx8zUYzmf3fR0+Hc0ZOr9A8r4emG7w7otZhbwhm+uRYGS+BrnB
8WZXxt0fBPI9D3lzNxqncH7kR+TMd6plQcQ9dMEYslAgrzpDO34jdU8/rYSwcOxxUJtSMHahvLkS
QG50wfoCJzYQ/u+u242D+w6434WtYtHICisXQsm4EDlumX0sCe0mZWBaewyXPimh1xOLE+ST9I/I
lFKqFcCVzQgT6zzm6/vu3aTWcEcQP/vBKP75kORYsV04+HscETp1+xwOts9bS0c4CqQwG/OIj1my
tSMFDp9NadPMV0nLpYJya7hB8VMk9+GkSapjDQO1Ti7Hx5FVycsK83Xjf0UoqTjBO6yWBs55A9WR
i97GAzFiDjS2802XaRu2HsOIWCZLL3ocGr+LHls2ESViad+zxn2tlP0A6hVzNS68FcBsP3kZhCkW
Wzb/DFIRUgt+yA1rb7wSwXXk3cmSjg/9A5SU8v/Ha1nIVxMWbazomKOt2cVMy3Rmvi5YHewZ9CQY
UyEcOU+LY0eiKcFMfAwZfIdR0LMhEt4X7RaWCQbSrvL3cqTjGe0TD4MXdfUgPd2jcVr78MNfnhxf
/3q88xnuemdPIa0aIzRMAZTLRAgGHBLLMhQiNMrNeSIIHwRa7RmC/cwZb5RFenNPaxzaY3Q0pa/N
p5hKn+hur/EdRhpPIn3sh0wkmYoyBl19BlOABpC5UTe5oDVh+QN/MLMuBNeIdwDcAgHiSu1IKwak
ATqi9iiPHxF/ycJC3N5PKZjPDKLzTOW5UIVUIcwX3l8jDi8l4tnDGXF4oGfoUH8dWU9aBbr95V7N
3XfIdf7c4kJZcYHLZjmcZFk1gnk8+V3mUKqK4YKf9TR/pBYl/UCc2Suqah4cPIOrj+VhyKcw5I4f
bUZHKWRc+kkHyZ2W822DG/ic2jnzh+2VEoJBxCBjAXwssAV+Eh8Y5sYJYYsFS/sZa9abkmNLOJIP
mHLbySpumNe4jJAQfLb/tMXj7LzuZRK1BhwfmkIaaEpgG+3M9vrH9fnHgTEOfwGKteuMZ/l2BDw9
oFpQqB7/t1eCJALi2yOF6w8IU/lrNH2AuIZu+jMFYORvxILnfyBRKPXygD8rDA1a4NMB8IjvhWVb
HijfTgfQIXApEAFe7wgwJf6kU9zfaKJxqRm3MDExY99RavKsu3XJT/7TXHwxfRy3Dvnu47Hb7xBp
WX0HfkTtQa43j0/MlCajFBebbqMc6A8VyN/0RVeAXrSOk/GBeJUSxuV7oh7wdCNdq6GJhMBHE85g
MBuPJh+MZsaEAd4nBcaK0CVRx+DJ/dcStASYvMYEDnQMnj7TABBvHgr2GO+p9NMR7lTIvbHtJWgE
OiY6K5SJuLtUU/0JLw6TTy40Mu7+zWsQldTQRihpuimUwdH2yfyEcPPdi1VOKgy2R6xrIi8o0TBB
PvTrGRJRxhPwIwmCklLqEqwuFW3SI1AWNBfLAe5N5rIHlVSS85Sp0TBmmjs8oAQA72R4i9/aTrLQ
Q7MAthAFzzE6tBe+wchCblNk1TI0Jny+YQfBy4Saz5CxB3kBR8AJtssPxWih7PPhQRUNO/5+U0l8
JHw+1T8SjLI9AYYwe4PBxcdF096KaQ+uZlDeNsMLLbVskwn945gVHzePYEz1IE+Fu91liqCYQn8z
eBAsyUMB4QP2w9z4hP82YO1AIIU0BCdCQ8WCYnLYyXBs1G29pu/RaB/a4ymQnH72sMEj2H42tAq9
N4O9FUHhcfDwRm/4TPI5enTcmR4JbNx1bf0S6kC3F130FxoGDt6fuAKUvbSXp3dKSOzquSzeR/Jf
SijOBS4tTBleewJbKInAvlbIOd0Xh+uXK9mRMg7oz4KJcCIH7/SRjpdKSIN5VNNewL3epiTOCpM2
zVVAappkbKtrRH8A62y1PYS5FUwjBk2ZhtEqzDeUP2cyN/rZ2NSCkf/KLh4NvS6F2AnAgKPy51Q4
r7jlrBY/BlgSAEtjY5AhePeZOIsKtu8ApS3o18wiqHdQz65+nbUgOT+7jN871CbAiNz3ULOlqLdG
sADJnfN9I86Bb9o/vuzBX+uQJ+9obrkcUzsxXNVZRd3qbr5TMbSyH1HLNVR7PB1OgI/PbGOwhpdO
FnB2DodrMD1weZK2agqYeyivuBUgUhY4LPVwpAv5jXRYzN14nMqEc2q8fweAI3aXUep/fPGj9s9o
6FAg8HxvWynE+oLmSqPz7qybS73dsVu3XcZxA9vTFYmx0h8SYS2uk9Mq3zy21Afi8WiELdTxcEH1
4F8O2gpqWt9AxJNBa++y0YaSdvwn/UHgTUd4QaH92/2ogpuEsTTMSsovvc1uzmAvb8ZsMDbeP+O0
5YgxHWxvjG8JNsKU+pfBco2VVX2s3bt3Mnhhyqpwb+AlalQ6J/xTG35uBd+8WmFX85mhjF7BaiJF
6Gx8bRGRcxXRCvgjglJWHhNNRwQ/jgIp1OKBIc7YtLd8xBeoICvqVa71oXtK+ntotfGbCoFF9kWP
yOxpPqVFJZnB43IqmBhT29Lirdu1FD5+0ELKRAsZsmbnpAzOMAA/9g2rHLSv54W66ebcsPgBb8j+
ponlKRqK81sjnsF5d7z+whpUNy2ZJbyEP6JgoBMmrI/7nk4Y4cJr//UakZoeN/t3Br7pXcAvz1i2
feA4737BeN8ci/TiwbIFVOVGHP+VB+4MjWztOpCxZjrWeLhaXyC32T3Co9hHaI1oAs0EaowilFOw
b7QN580FRw85HluSzdFsoJjnY3yuiDduozv0fjUZWaMdQsyQ2DnjHkOi6QvspFrhBHAA96X5/QBU
UFABNXDUU4RDmEI5Oh16BRhLOKREf6aDRR8scegN/HNwNVH+7/KUfYqUAjKhz5PuYBUsGPdhA8eH
0P3xR6eD+gdH7XLsPGlivU2ZrKmPruDAhzlFH2nLY9cueNejALlLetlJqzqVwteab612KnxEX7Vu
phK+zR5xv+2G6989258Eir1/Cl+pyjNyPvEY1RpECbEnuLYQt39c+poRFB8JicQRsa1Xb59hn0+c
YGQLOaxxCS4WZYBqDQ8jE6E0yZJHLF12pd34dYzATM2aY9ZHgZ/UE32xI8TQIcTNhfMEmoDNWwqm
ML160vLjiOa6Z7M0KbzE4UjlanTLblmBrPQXuUuVWoS35cjHDAGsoTSgQuvE3y476xnK87dzcWoS
m4k+X+JMDrnv7HBJkWv5iK94gnENiDGmCoBYbZujmt22p1Xl5ftL9MUco1hhzYryuUqQRYeDfZXc
M8hoHjMNkXPROsCNMSppA/x0dfUf/HePUb4QB4Wodmg+jdZmI6FiKqyHO9aFAJVZ+kxbVyY5PEbu
/ky22pIJFszsp0Oh0lvhzR4oHswRhu6QrA+oQEHomm23whpEv5IL3DkayUYvlwALuG3kLBBc+PG4
XF9oYEQk6/z/sAKGcFgc4WYsfHVxxhe0yJMJ9XSJFUkMywi8AM7k3bjrPDnnu7vEZ+/jaCue86Lz
ClLO+HwRGOKfcQvPixv0HD7ZWWs8sM8DFJkrKIELs3ZEMjoyTw8UBVfyK7XpQ385fOKswSfzhSF8
TjjvBl2jYb10ke4AbghPHje6t3UHhuhxb4kFQB6nxWG1fdr31Wn/NYCuIHWrsyV8hWU5gbErOzAB
vh5nced1RCsCo+RBnRJeFUgrqsL3DqdgaQ2R+3iy78btUD0m35TEdspPCO8wHrmiljS+izEiRZAN
lPycwMdXBmhOxubFhJdxCm8H1X1ZAi6DxiMKnXvGlfA2f1gGHC8/LoIfSukqoWaFV3iOykiBwixx
FN9Cxb8njTHkaAa3mEEyhTc5x5XRwVVrk2+qY0+X/R73Xc9vqCe0DekfAB5RDl/hlgJtOc+M02KI
wontnmPUz/DYbJxqc5mPI5j4XLS4uINDMr1E2YbluBa2pVAP+Bek5kxnHHTuFKTRZScT80g9HH/3
cAxhZRC3M2ECbefgfL8A1fdwA2DIQf6ZsqXQjNNZabBCAWG8Kupjn6BhQfv1xAty+y7daRHwts3n
7ktNU6d0yfww9zbTmAONmfYNGbEo5mh/F3vn8F2NbYih3zUe5Xb5m3zWnd8FaBGmgzX7F1oKh3Qv
4ogc/HGiYXgWXPd5DAtU9hG0g2l/FsCiUgjGv8fpCPU7k2C+bnRdKqxw5O4YRJXkdfax2aSeP3FJ
witFvtetuZmYitFIiIZtXwWXmC77Fn/wFjqvpLSMgCG5bqlPd+Oo3UtrqH/VzrpZyl8L995tODUK
Pab3ALGW/sRvq25dH8/AEozgeeK766EfYNbvI0+LXqtbetthj7uikyxS7nM1HO87SDjA4F4vQOuT
Pj2OC/Ok62jVEQt0IXUBJVxM+WOr4HXFpkKUBbPsZPN027X25ZVLEW84KQ0YGsvn4s2khr8DfEcg
dTcEUQ8uRTp0L76qs2BeWW/JzXNfvCfMfSr/bijivVOxXeIWPWI6hjoIQwKDNtpedmZES92PR0cw
rS+zKcnr9jyUUthC5LjjrRm+bGi5O/xU2Ha8LW5g6iKi9uSkwKNGwZ6nSZvkx+RZIuAJchxNAHdE
QPoFUOSWhvWmq8cblQxg5RVbS4c2rwQ0O9nUK8wBJELBuOk/eJBCbylN/Ie9av1KvscHQ9vCqG34
YTY38xKyNKg7fgrMJZJixbR7k3OY9XAOqaOe/zp+DJnkyYtHJruDicXOp0TmZL0euEN6f/SZtF2D
dfgEPB0FrB9IOfcDMOpgzSLkFxTNfFsd8wO4CNZMr0Ue/vYMBNZnvEmfST+FNEGf2kGQEpwYjh5m
D0gIYS8HYmALiICJ+8OlKFWRTSnh0H/adPRtdsVMU47ILcUSyVeALNhLCZFZUqTxGjKKHHG7Z8MF
Czy8+bfDz4Eo9xTFGOGJSNTR7fM8gAxgTSHl5aOOmSyTWsWn+tm1h6HNWDS+xwDd7JY26nlMlPZ3
AOet6n33OTdSt1fBufqYKUFDxqYZ8sYOzi1s/XJzsRhK65L9Y4aIg9rekWkC2PCdBzsdLY0cP1fd
TAabh1AUXnCuh18Zw+bZvzUisXAOiuC/cIa+HVyzFKuGJ43SeCGBoT8Odw+8GdXgaQUawgjZGTHu
/VmEye6vUS/7IfCX5+O0cYBjHYXmpos+mGKHJ5zcMEr6j6Qza1YdR4LwLyKCfXmVLNt4xRgb4xcC
8DH7Yhaz/Pr+dDtmYqZv33NYZKlUlZWZhYQOLHVoNXXYdV/Ti3edN9BCI/KYNP3maut2k54HmIF3
SAusZdFcLTH0A3z4aIAW3Mo7B2CYKH5WkAeS7vQWVSGl/y665QdNbSIbOM/OZC4wcIIdJTX35Lvs
Ye/SAU/rbLarzqI5P3ADa2O7FynVd3ploEAXPXYV3qMWKozf0eotltopJmgT5hlOEFVOPRnEQ6vr
XsFHaf3bhwn2duR5dIPd5/iRVlOUc06TguA3PjGIcxujynTatFuYJ4OB8z64h6cxbddJb9F3rlEV
4e2PtTP5JtpY8g9UXzDKP1jv0l6Kula/fK963meDpGC+3VCvLtoZDfsZBqmjBXwzIgPuBcgjmFIl
oVVH//J6LKhvVGanfIip2MBd/9C30+ScIwzPLjMS0HVn0Y7eZFQH74L8tGzgVFbFDJpFIoKQfILN
SYgqwMMFLnhAc8LU2oe6PWVigY+kl9yQyJh+0to65ZeEaEoPM/jhEs3EVIJu7XVdWlu59njrxPSr
QiLCByD2Q5vwbFxn+MLzwB8uxW7ZZih6Mxs4GtdLu5sfqM13itkV8YsKYcMYLdR49dsYENPKPXft
mRmQbcz0sc9mCN4L6yI49bSMB+EIFRjGQlDP7tbZOHoP2tS1h59aUKXtgLa1Q1vyOIOkE+5KJI2j
/ANA8EAqQeqxgXRQ7mfVeLt5eXoSB8ZP/CBisfErw8UY5Hn6wEKzGWGYIDtoB1/2MOfkf7I+LF4M
aWAAaCatjgZa+1BJStnDpGvJAqt/tzXhumOuR9ckc9/StSZrA+OlruW4MPieAh9LFEgq/XBpX0Jm
SkIMeORMjkjBqUly409Evmw30/0UtJRQgOPxhjcFM+qPR9MDaduW4njAFNI7WDqkBAaTeB2jthlf
udpP6/DonsKtPx4Fp/joojOnBfCZPWfPbI8JHj7mJ/uaIgo+TdoJRS8v3cWdERkilmT276+VjtIl
HJXHHKtCyIdcqDA4URZGVfpI3rBFb/HDqv4GJIbXKXq75wxUG433ouPBsWHuAN+MznHeWDMcyNr6
zxmjOAqyMg/mTMmttyalAYWCw/Ik7dlOYeq3nff84B8mj/wR6O45as0AWmtwKt7+Z9ZO6/BCZ24J
tkl660AFsIYxQ+VgeNQ+WcmE0v5VUqfT+7+nBzyF2G7xnt4SUg+cF8DrJyfPIPDRLApbeCiAr12n
VQLZnXi35J7fSYQJUBuQhE972XHa2FxX4Dl0VcLhF1CoJkRNdjEDvfnvPqnnlzmUKBZfqzRA7nCl
fEJdGcxbm8pqLnAiLD7jzrSeI0GokALULoYl0favqap0BHcg1JqDK5ORQHnBeLmuuVobhi74Oe2D
yTbru0MksG2fVG+ZM9dyxvPAUikDAaFzR6JFaHIvHk2Zxd05c+ygJa2GU/rsOIPM6IyNOzHCLcQE
FyyP7oAWjfS12GHc9FzjsaKRsvcaYgRo4uyzgT06ARKeHRYA39/yiD2B1oS+ObYsfM5U2qkm7368
lvEJwWroI0CV5B9ArmjmImOZtmaDAHY4bk40L6A94bQWDubv9DZjZ2ul32GGo60ey0vnlmivvZFA
ZakPHxgrcUnrQcFZ62lp66JO1pRUlcgaukuwACwx1PujHt3s5WQ+fPkhAzpgj5tfDtlb2EMFwN/t
+PWCFjEc4UvNUBXYh6en0Rkbr3XJ/O2GhHUFDfzqadhLO63gvYgmDldPmWWnGe5TZ9w3SL3I4emJ
wP2l1GuhCDc+QGogkh8Ry+a6izQca8aGLKnPENpx8xjMgJxiBfyV53EQNyZxfBdyoebvzVy9jeDr
BSDBJgOEPmjPHXREsJA4bTYkOint2mIWZxQzDS8AD10RMOyATqnipDrBgfk/TLYCS5YnYWHBGF+k
fbAlM2r5tacoC3K/N02CsjhhMY0Qxqj+8akvS0CfYjCO4Ykr/GbHjhN/RYRObu0iL0+RPtlMdhi7
A1qrGViC8td6yDx1vOX7T4NNOvaRefmU4FRSIuJN5iUgKOM2tiV01OiculkaLQPcQ720m7ufzH1L
rBM7E9aWYdo8Mziyvf6Y1NT1/Xpm+hn5KxU9lV2Z7tdFgaPCct2dNyYG7FpKMCbm7TDCAk/eI1ak
r6BwOWHWN+O3gZKuIhvEFU6VzDbFVsgu3nZEpk1NjR2jYfNxaD1RuRp2tGf2BqajMSA1I7IPEjka
s9CQhtpUxshFWcXi7KLPxRKOEuolUEVAb5jRZUHpZESHv4ixt19aUvr70S4IoiiOE73wLgwlCOte
tgfGlIedgX6Eg4Cl6hTssgVXI3M7sZF9vK9i4KCGNf0BfQWZt1VoXpPxjNFZIO6KRc5ochwFQmaf
Xx0wVQ6ZB+ZN1E2oWvATwJKlbhtv/F+NUfb0fA5juswHosMNQPOYlnsfx3K5wyjnov41IrlvGkPy
SBptH/QEiDyoOOjxSFIAxhX1nRyRo8PnFBjGwrUUIU+F2lN35BGLf/lox5RcQ4C67lOMpaPie1Ov
j7cllXw9MIKhJTAAycLmRe4BSEDKaPviFygvz/CK1/YP18Pq6nyh2MnTwdrvww5Oqf4HqTmEVyA2
0uWOcX+LJvm4RXv3CQCgS7VG37t1jf4uHEI4YQvAc6HEuNgfxGtLe+d3PlZBl/GN082gaB9khO0F
5oxTpvNRIjBRdmlQK3Cmq3goH+6SKea1XQG8ICREK1VBev88aSm4DxCCHklGRZlEA7HSeriReTlY
z23RbiU/6niYsywA1SFmR1em5d0xia/Ho+6E3mtFitXozOsL2+c7kt1j1qbjsvyiWH6CUYLqU5Nc
SYsVRQ9ffSu3Dco7/G3KB7q+f9IH7e4NE6epSx2mLDDDVjSvRjS8uxH1JRxswcanZh4wptVoB4NZ
8bsrBAB3o5/TDZJ1xnmgKWi0UT79jLDnzbhpZtXR3asvu0fgj9b5GcB33Fdb4Hc8mJr0RHGPwGB3
F26XUyQ6N/VZytu6od5bZzjpU3ChT7r3LMxrxrMxrkYnWkzRFpcLeZZ89wXkD/bGCEkMhnR/W3FO
fmLMBdjUarTv0Xrs7L0Yt9aHoeCtgSDxRduqWf89I+8LsQbDZE2EIJKQ124Kw+Lx2f+5fYSjgoXG
Z1S2EKJDkH5TMXHfiZrGB1i2wmsd2a8c7czhpAlV094Z99qcMhqe6pW283g8RnolpuNx8zDZ4RTX
qahlo+bBQHszfaL3ZoLYjx+9MDoNpWzSPhhDg1kk/HcU/Ni2fb66NV0aXRasS8vShJMdHozZYA10
NcfX50U+W5t/41tT/O3MKU1Rd2qdGYrFUqFFk0MaBPsJshRQ+YE64KJOjxTdcf5m04geJkx06tjZ
b7QiR685rjvjA7w7bPAGiwMa5COL8AQKNhpEC6adMOfyGMxM1CJN2ZW5b3REymRYRB52DwtKQrLr
+kfbN/yGTRlMaWBeo9lDmABEJm5Ss+cY5xmmsBPmfgTCysXemeBNdK11OCWIca+6fja0QgxQ8R2F
KyU665o0m1gMi4d/YCfxWG9Ng7wVnOP8x4rwWKO1FtnyKO/hrMMCPTCTQID3uxlvvJiY1aEXm1XH
iEz2WurC95QfFyI++ZPmCeit88fTf66nbWbFiffSHihrOgBb4jEg3eXJu3qFT+FyPLb0SgpaNR/x
By1fstPH09/XGMmRumLBKyYbry/mQozHMBPIz9gI7OP1UU75mC7PtTmxAGbmf/ge/InZXo15uMa0
M6W4nz1y/jQDhF7PwB4PTd7lhEoAc//p6CEm+l0PJj/CX06PaoqWtL0Y44q45gkdJTke7/ixp2Ly
OIi/6XMOBgPHzf3b9JRlzfbOdLrHj44NMh2CABjfA/sUs5po77CS578+LnZAntBMcqx+kpaLo766
MHkwvvrdVWNez3YoTRnuo822rh3rjGUAPuJb8w5XqGe0ruMLg1/5fOydvf8RDZw4zY/+klPy9C4P
cFZDRo2elY0t8Klj9OED4dCLF9kaoasb8ucGk9kEBCX8fTHPwBvjscLYGy8aLHoo0ZHx44pPUQNX
bjcc90B+ue5ODzwWvzSuntNvy8FaYGjd2sZlRoO7PWL76f74iCc7gT7JJUlrmCC/FESnXdhqwtDA
uu6ICQtGxog/1Ax2Cfp55v2YPIUaS0t3PVjPTmwwg3oCBrXJbvuNYZscjPG4IWtB627S1Yq+DTo/
Ju1Mfh8wONEEBR4aPK6tEObSGcyZ9WFdXGt+Vx5p2HsM6/grdqIEjLHthF4M3pA8CmtWWUfFRhiZ
0HUQvrCflt7R6x/NCVRj3rADeZR1lhOcpKbwMt13rYYTZrpzdzKrFokfAUldBxKPukrRed+rZoLS
84L+M/+uWEkQY7R1HOr+CjRgaDTVepnqL8gAQILTw8jZhxyqh7+LOW7MqHh3Ga8Exj2bdf+6T3MP
9HfBfx6vqTQ/M2NG3kEI8P8b0CPCrp43ocYIRpCejEOx7hhj8zNHUw7NWc5uRxI8juD072/pbXZr
i1DJdZ5UFu35ZC/WOfweXTBq/7UBDjgMksTGYfjHB/55wF+kIdBi8mfDxzbhX16Dfceq2TOvlKm6
pELojlD16vB0eW98GGYtewaOy9vsiGwKNSrRusIiCpUkW+xUkABx6rFEa1ZyoClOjNziB5pv1XNb
JEBr/Bs/PdxJOzhKXdFo1pOu5k5gZN1vqG8jHjxVXSBHGqLB/tVy1DbIpU5w0ParBu5MsvqgKaNV
PqCaw70K8hiq7KAS8C2JQENj+nHHQFk/I6/wg1xXggyuC1pBNdKjdcb//cwsDPckXCJv1SK/8YZn
LCObJWkzdcp5RToNMp+eqUL5Lk/JFGgE3exJFu8V7IAY3rYbNa0s2018zNAyl6CbZUVFC7i4GUbm
b901+HKwDUvDzQbCxyUfk9WvTHH1I+AT9DFsxJIa85+iYJ5U5H6nbgQx7iLKCGFKUbw1t+YiywIH
W4lm/cGa1zbSrJYsqNAsWsJu2gSrBIDG2e+l8pwrCceYp/uia9XFyaRt8tju4frWoQEqzzQ93RdA
49PYIUEeUHucsDqBP382oFFtNxhgt9Vj6+2N2x+lTB8yeeqfyG7zb/CyRi6yK2rXFFfDCmMtNqIf
1t4SjWcGv2tE9DHzp2csb1JXfqCvApOh7C1pGqfk6jaAd8lUkQ9fisZoufOZW4EQCrYQDPSusdXz
lBn0C3fkTL6eRHykl3DKy58+29vMsUvSL2rDA121GOxNF3x4O37Ev3ksa+a3nc348FcuIT3iRoq+
k2OKxl6b5FBj4Ysh6p/TO+L1Yu5yfH3wxOOSnJ586ihnaK9uQXJzbMoQbLtws9nxOECGJgUtRUO/
2XbOkyLM4NQh1KqHtlr2Vg48peXNiJu2NjAmy5/EPMO4ThJsWrBx5nFGuJGIM7ZDYPY8Okw8ovL5
V7LE6SljngFBq7bAJmO2xQkzDxlFNs22RxzHkR253YdwbTvAz4eKNCILm6ggZi4PkFspi+iiP/7F
4QNgFy4IhSvMmNUViYxQTtye86LtgYjsWDpMp8GVZNGSl+l3HN+s8jVfqggjG8kPRZ1xZDsY5N2E
bAvWC02fQDeynDs2f/22ac7QqS+fSTwyGjPWaeiecaNpiupuNUXcFo5ygvZerJgxJncq6jMXdtlU
L1Hy4rd/pdrIiKIC+MmlqixPmKsPP9MlKkNdim8N9j2rzcLnvB3Xs1V20SyK8hx2/po8ZX4Zwg4F
ahFxOgsXm0tti9kmuVJsYe2qkjz9d+h8VqsdTt1IJrGjoR13vdmXi1oEzgo2WZMOLIYtEFOLqDyx
ZLaW56GgYjuAHoi7ldSR8+gVDX5xvNjK/lKollTeXS2cmtWpCnorb1bIcZRS3rwfe17TDCTLdPqL
KM+lgklBlf8S857ljfJebmFVtMLITHLarEbb1F+5uglABXzJ2cpx52jEdvem6OgDGzBuMVs4TlQy
2jO+SaR8yDMCGKMJx6PpQqbCjzoOPHES09+adOjkbvgUQyEhESbIyK1JK/DURyl81zwVDIVibhOk
gxFmMriMCT5JzMTKrRk7bREw95GhPb+hsapTvp7nzSd7fOy4X0tvYCmnLKP00yJZHXEMYtm3k1W1
FCvkdkejLZKAuXwypp2hj+y7SOIbBxhD9SfeC+byqRj3ZLDM9PGNp+Uk7OJfuQg6abDod+SipZhE
5LCD/a8oZVMEx0mQvCaXKTs5LrcmWwVlw4lRVfNGfuJLHCq8g+6gKYFD0U8kIXQOzWL0b8/QZ/Kj
CF5jORqXLJbj3LCnWngNf96IeHYOIWKn4AnIJTLMaL64rXqVVD+MMXA+CILvmA8KMsIcDWzKo87i
5XKEAKUMmpBADSr5sabJOeT5mcltGujDhBH6T35wJmOkFqtdEYUQljbnjKfIeXwXhmlDn5u+jfbW
ehuoL6/8fNsMKCKkc4pKml/lxWIC7CkpaXpgvMVvo83eEkzAYvRNgGnq0SA0N90HepS/3Vc6j4dR
zQJ0l6c+Uqz9ZHEL9CuukuZQfNhSb1EM77KGi/R/yLioTpIQ41arGKxesMYHEdts+TqprePAOhM+
UeQe1Ig5p0fuBJCyHapozJkwWmqjAe9dZeevPy/xNMNJTwdtfYVoQaJiFlabT95c02EmdB6sK/oJ
fUrweBWf2i95uDwqYtUlT9oct96PpRxJZFZGAEAG35Njg2QTRJ9p9T/FKUAzG8N/K0C46AUfyxYj
0LkRrcplPhSPx/1Z+470PJ4bBYlYLV6e3r0gbRcxp0+gv/iIgUXRdiKV4/DxnItiP+wnK2b6NtgQ
VMEThXoUaYVW9o8v3OwTJrg4KwwVEc89ffvrlvoLacgI+TZEiJPk+8dbA65xabdB4MUQgb4ZbRGN
EGx0NxOLKyKKc47LN649N66h1zwiBpc95jfIUi/STtVvBpfFuNEzIZW80rhebYNvywgcRunCRWSs
c+GWLBgtsq/m3GoiEofsimz/X/ZQcMnhcxRwh7Wg2nLzLHjmzXtcRlfyE9b+3ufeQ7Gr9GflUmJn
JR2ydQZsHkNemp9Zc2Sj4ysouSCbTC+FhMpETH0vyGfXKNpD4I3HQSZcuncn1kFqqJ8o2OWHlyuJ
2frmwBGZcPxwUkpRnJYZmmJEb7uUvBZDeKGjMkUs1MGjQj5By/MNlWY+vNjXNUAPCvoXbnuYI2RM
prMu+KPbj5ti+lyP3Ga0wFi47k0e56xZb8WLxNFot2Ssre5i2jqwWrvj63X87xPBdK1v5g17o5tq
D+EtMpZI8T7FhdxefFkd/LS+G/yQnwxr3Ret1no66QrFRD+H6yMhyHYZ7SxuIAR9wWb6xkHDWYp9
l5gKH4y7DRd1JzjWErIRdw7XHGcDgPgC6YAWTBLb5HV6qAuX0qAxBrp/DcAeS0xxwSnfWll2g8MO
C6Ae2xUYJvGMFqjSoHdnAUJWrfmdFv4gHM9KlIxcZhJjePILHgebkCBUv1jIt1vwDpX7sEs9i4Eh
5cKFEAA6oQe0Ru22bUcMwmF/8bMD4PE0df1vipGUeDDID8RBV4EjJmPwRVcK87kGJvxCN1cJmOnq
czHQS5JyeB5eeD0xnzyMLS0lfXseqaDEvs0fWvDv0NV9zceOEYIeVIO0f1e0K7CC4G46MPNLVZu5
V9+Fdx1L6WiIF8cVEUWkLWw9xr2KsuQsy+ZAFHgOx45kij1sll+++lKyT3S8VN7mPdlYWMQ83b/e
FHjgN1XWRwoFpXhymA5F0pwR2SWHW3HXWafyYfAZMQ/11ASxuNX35g8wfTKol1zMMUQVh6CftT1u
Rn1T03TjUsIJQXzUuwOcr0ZO4JxI3naKRAxPDXkT3A1B2yTeMhUb+ncWcKFL26hsm0gVeN8NQeQn
CWZb0qeL87Rioj+59QYfZ1gjnBVKBh3J0rpFKpiCFLcKPP3FiYOznadAjO6AYW7kwzo1LS85rhNj
7i4+2o4wdxNQG6mxneqFxw4IAETHGc0eJ+jcxYL8gsDO+tLB0foVTHYNyLYYk2qMnmoeiDcD2B6I
7Hm38Z3uhGlHYOJQgBml0bkpmHKftpg0/VD/152+C4pMu4weTnZikItAtWUZV+ye6LPMrnO3aFoA
VhT35thsyLFpAk5BiLnwGj+sykD1Q/3bx9WAEgXQnA4TBn3UQjXr/MSenIYCMLvl/hiOBiEbquJJ
ptQcehWOtVlAq5W/+G48M1RWDiFF+6uT0z/c3VbGZ+O8IaNPEu5jhciWtHfV8h1sPb/jO0koDWXh
kO8lAUw3zyP1xcd2xCM6HMZQW/c4LV43XQME9GpMviFK7RG7AN8hb86oPaBjsbmr38nYe8ztXUy6
4ZyN4nkB0d2mtiDr2LJwujfEyG/JjWAXmurHByQZfocYja7jlk++xsUD+pvc5WqhsPwMLOIN3kj8
80BNh2PyEAVN3ZpTv7cs755WMxi/EREusEb5/G2cR+NeD/YN5+Ibc+Gq+EzWeCWRhEZcPqiqyqU6
UCUdj5KSBZ94tBoWg0WhqyyiG0IZNhQDsBQLOMTC9mbcN2lX91XowlyFGe4BYMzcd3feHWc0rP3w
TaRQ0ybkDBHDE2gvMHEDODyo53oJLAj8DDHgPYLldFW448lu5L56/EtKUYba5B0jN+ntpBFJTPzJ
KQjxrqSouarMyEFLuslvHP68/DB5qwG7IksHTOEWQOCZDw5C6dgWPvZHWfZQ4CB3b/9Tfg4kwBZW
PtdL2iEtYMJ4ykdjpAINL7aWZpr74dEOZweTotU3XFh6bOpTxo/SkeTVhzuZVSs6JmvNigmZtjGl
8d+GjfHBi0Cr3b8iv9R8JPjPgP52xJOgoTtG1ypShMi0ULJt8FK9T9wcMuKvw/bveeZs3fTXfcB7
kDctNMOEbsaRw6hMr0nPMKgNS5sOFmJjsjw95+ItXSyaRNYmY7q6TzyzACbgNNKiLSh9KG3liYZJ
gb8+4kDEsW/Zgr7EEGse4cOBnAinJdezZ9YV48JQPCXAluDizLcwGfnRl9FjXjZ1/Vu+1luDmuVf
zRzHl8hpXQzIVF/7vS5vMr6ogArjEySSpOAiXRQ3PFe8jFL48HrkLtRk5Id6AJ07MNIbS4FDFbNV
SSvioU6B4td8BKEJ7vyJAVlld11GLrRozVXMkIup3XiYZzw2em5nM3FwxMTgRSBb0OcmKq46+Cdq
fvoSsC9B8HyIVbDcBAEHQVBv0jjbCV1CKJtDlvoYrbUfYt1MAPhmYN0+qLhMi3IbUkfWSa/CESkv
yYb4EA3XLS6JEfVE5iMHuY1DnMPXWBFBCufp8IycLLva5HgjXcTvzsK5y1g/9eXacR5d6dRR8kvf
+HSsfnlb2AhaqiEZkE7jSsZyCfcJiY32JYLOkOZr3yLEPT0zh6yBJG4N/pk3BE3XwoDl9Q5l3F1z
XXcWNNgOlLSnxI47icSXnpLNwrt36WHvaHGbLDfYlRlLmtKs8Hse87Zx1DCKiMhT8BK2k0g1HyQb
ZdXUpkHbgApC1XviVo0pQvfjOXe6IpHVQFLEOPqRUbR0qwHVXUGa+RdFPKXMz0fmMwx9HWFjBjr8
y3iR3sC5P6PPzPYMAECN8JbXr/5dvvL9EMQ27/CFlkdpIyg9vYehbis2EtHvTtjbDaSDLTAkI5Kk
CzY7WCZTv5KR6Pk3lPpGdNmkJNT8i1FBLxbUALoRY6if09ViYdEcV0xIG/LZcRUn5Xm5BaBYRMxy
U967uxmKRUAxSiCtDKEo4HkTOsFKHoJgdedSxuecpziNa+plgLhDgrct/V9pa3zDaznKmkxGitYF
b6VWS9fmeNK5B6FJcRgWp38ejC9hxDsGZi2Dkl6L69NAD8PwSMd1lputq2BKS+4TlXyNGG6BDCMg
wLvJrBVsvfnpPAT8tUJ4fUbeLvVh6Amu/7Pr/nuCOu2k380uKr5RSsd3nOcadgXWVCORtmKS+MbC
jvtrp5qsgldbrE4cCk0d+7qjCQ1zBmbClQBLs+N41VHkbNxT2Rwhh7pT/x6UXR7+TnJPXipgMN5Z
SdnmvJyBNtFnEFugRxCIiFK6BKPuo+PlLPAQjqWhY21W60kuEG1cbLwP9mlo7cavC9QAeARyZ0Vc
RgnP+TWThPuo6NxYLFVi/YQ6AaSslTiozvD8CLzuRrHylE/s24XVjT1r8TW+hqqgQ4EnaPTedVEy
2AX7oozZuKtK+/hYynrwjbqZ5/0cr6mFccbbfHGrDxyVVKbjyUkXRil+jTTQxbIydA243ZG90lGY
jqZ0cz3Ued6hbIEhcC4WujQUmIG01BmlqeRjmB7j4NHmCQ+wB7BFxkAIEOQD2F/Uo/emTKqYbLts
klbw1BKsfohMweKyChQfnVINMEQuM3rcBkXpy5wHn39oAHPk7yLY16S2pJRcBZBiNW3Czfs9E5xc
Cw5/5j74yh4NaIatcin2aZYat1pwH7KJIBVxn+Lpoakb+3nBfHX0ZLYuJ9zbJoq+Gi+kHMFeGdcy
9hiQMwwnn74g7QNIMCbKzSTktW5j6Oy/DNhxZI+8jr5z/fyxap4N+gTOpQYGz4dHG9YPnhZCu+CS
+KESYMAROjsUb6rJCALvtNSkJSR2YDxwGvZco8utXxvM39Pehl8LxXTgAtnF+kzR6XTdvk4QGneV
nr/Ymxe9MU4b/j4FED9lQ/UGlX/5xVWBTjNFtGv1z+MukOm69xq/YEQjJVlzNv9BC78p6petgZ0N
hQNX1o1HwcIi9PwbYinGHRT9Jjo96DG3RAfkEe5lfL/njNgPLxYaGG2HaWNKD/yglgZt632EJSA9
0IN5zCvZRfcpXqDR9CVvrwCvArIf+rkfZssxHkvQln0F+W7Cc0PCO9ALtA/6+hm1ZTPtwvpjGT/8
x8iejAepYWx14jfZCu0zuUOGcU0zxC5YGf+MPV5dltM0KLvORjBwgsWT4YjzQ8qjsO6kTpn+h13q
gVEBZa0wt1q0+uL+4TeuZ5BeLm4gKkZFQ2K6M4WNFsHt7wI+TMg/+BpBWUqQxfpqos4oS5yRqbXw
0JzeZAnyEF+JvKM/ZvA9gCiBlg825cRtxRuNUpChDlGkbVbjHQ0h6wcyWXMiDA7PmwJDBKvzIgl+
DbXa2dda9q/CCX4+UtIeADLuZ2Sx71jjyBoq0JsT5QIYAQEo3aYZZL7ll5zwJW2AFo0Jl0m8clR/
85PW3tsIxl1NuRGFt4yBL7bKU/d0IdsCZFwjDmlX61oGBpdiSTHJX9TRaqW2swUH8qPBIhyrnAAS
6BIC5zLrCguHslpLdLYTaF4z7irgQA45VK3jkor/8DTrn1r1GTKPL9rk57TD+ea92EyoK6kdV9dJ
8NY5uMMuOxqkAnEySBuIvDcPbz7iX4pviBnC5PgWk4FPtYKXJLGlLZh4v7rxBreGUsE9wqYARbFg
kQHluPYgbFhBsxZEbW++hWMk5oSQjrPQT+MJpBwT73lWJgBAGdkFFIDMOGN2SM4oyXJIV1gBmfRW
dqyDqJtd09rwl06upwhmPlO/2Z2HGfot8ltJBtzLMggDvE5fVbZucjAymjwEv8diRaULeAsQRoj8
UQ9RvxNucX0Csl69eqojaX44BoiPG3GXR7S7YEN1zCznJbmfbUmxsydGNtty1TWDdwjkWALsJyVV
CncCNpXUtq+9AjN3cSspiiHdr66P7WKMYpQN4mLKL08+pp1soSQJOuVNrJL2v47KP+wJIpCIaLMQ
UGHW8Cn4+NSEnKSOSkBkvqKicn+HEIBdLLV95DMuj/oF50sctgKodAiu+zhK0FTwx8eLfY5iPKD2
4eJxdQGuuyIvSG1Eag4r+Zw/IibCtEgJnnDxWovU7czuRDfN4cFRg+I+sgfc1jZtIgJftyIslZej
AvWI3N4d7lXE2gjnH9awADdPHHIuAmHKtw5JDDi8Tk8GA6wCJJd5vA/jK1hz9Jqz5VdskBXI4kGw
gVTb5QBH1Ac8w57wseFiaKMaQXlE4CB/sz4dapUP+LyWrq+R3m+xVLCImwbU7ze6HU3RKxr8OtZq
jJnMWpwDAKLayOGhkhVEzDeDIEbHMz+SktAbFNr79prPjnaekzn4+dYOwyoiqnZTrNpNCBBXf9YS
IX9zIX9pNJzRkvGOaPJShNwhnWC2JLAQzB9R9c3XcfxVvd+82jMID5pc871qmQPm01r/Vw0V54Nb
ox+x3c+o+nlJWsrQFyBK0cSFtbd5mmn3Xx6/zF0XNl1EZuxG3Co8MiwdNf8OpgP/Q/XIxGOtimBs
h4WngrntWHw/YrKC2gA5GMJNHZozyAMkd7AlijZfaiRoDw/LNcPc0ZHT6Ay4iTFVJo8b8dHg3gCp
oUQfMoZKVXck6VdK7L3VOGobjx3vcyNhabXj42EGtIcYCs/NAdDLpY6Wt7kGlk+1LrY7AagdJFAg
0beAh8/ImOQLGXVoYqBLF8sqMUzDSU7PyYGh+jaelT5cGuxQxN2hG9NrQFsPtD9iCAR0aQLVnQjV
SZpM29rqAuoY2ja1Z0aDGpOjB4PrIQgxOLWarjve7EUx5ec+yeBVUZdYUCppT08MnahCq1idJw8M
80FBqcuGDwO/Q+O8FAvw0qmO/FBiPbLohBaLTku/iA7BkEQGj0AsS7rI75PIR/SKz4zYFXkTkm7R
GhdoZ+jsdZgRz3nXDYMHBRtVJMEOSCfBTGAnPr508BzkS9oUEEXNrc3VLUvaZafok9h7Qj0V+mBc
XN60RGmbEQ0JFkC7EHjpVb33+nNq/q1uUMq7w7iISNu1kjeTv9J+wZ64w/csjyHofB8MV4cehBWY
kiIG4yvWK1lBk+SJwAdaLXl5R5YnSUmCq3BLwxenrNg2Ba36Erjc+eUvitYbqgbKLavCPUAmrSTm
0g1BuAv3F2NIhIDQxK6DNniTVNIBiRAOLQd+MWiVGmH8UFHhU7Z6h9RO/9r+BOwWn0hGJEM7hncM
qK5uFFzxg4aOOj0AcbeL1UHJ9zyS5ISBIi+uNrpHuVjRJ1E0qbCQUEgLle52QFGmXOKtwRJL4Mu2
4djxxSqNHrvyZpC4yIPG4KDJQpUkA6WQiv51Ew7Or8soRuP7kESpuMt4l1fBavNa0vnXZNKwdoHW
jY8a7RTd1q2WStnxh7SC9bMjMuHDh2V0kidwcAlCRAXVIxICTlFagL9oIvTBSg8QL0CvyhdWnGZJ
ACNungArjoTZ5B2vjhPazjglwv6DWkQu2GYlz8a74Azkl5sctcbHiwy6rLBxXHxne+x4uVnYPzQ1
qlhvM3xzc+pwfdME/JFx1ZIs8w2lQ8NY502y+qUHsQIk0CDfa81tEyiAwVhLUiwShBtIMSflf/Sf
D64zIL4JsY1ry7G3HFBLV7JgGCM7M/qWD36Tg63+zBbx6h9l4gWhZViGwxXc4vM0fBYNYaJYFBQF
ELiHqw7yc7AV6Dstl0e/HPAVAD34SJy8nZ2cN0SLB8nKOk6aXvL78Zkcbl0eQHcaoSDNcQ5gYU8q
kIcp+ccQ2BwFPv19Tp5N5Up7HsGCwaNBxN5SnKoBlrA9qhq0naV9lw4NY0Z8sEk4sA2NAdU+vWAK
bh7x1qQQ7XfxAWef20Cx0qNlABavc5rLXViezix1HUQZyHIp9TaZCrYADepDUSBvfcvyntBah9yl
E947z4Xikrucc3iXXRe887vGW/pxoYdZ2U4VgtCAeDC3XerwkeI91okfCjt/cAucno7Yv0ic+xkR
AFuasANnXQOVWZ5XeHg2RP7bGRTdVAnliD8YgIPhnpEPKC81GRaON7pMgGxkomeNiGdVygs9JyFS
MDnam/jpzcbwNPWFBAQ0mjHKEGJP1AxIsPjxbLDRWs62XO+IfjfkB0/4Y+8AKffZZI6VZIab12JU
E4w8SWMGdci/3Kz7+I+wM1tOnG229K3s+I+baA1ISB29+wDNYsYYY58QHgoxD2IUV9/Pwv+Orqr9
dVU4XGUDll69Y+bKzLW45zK4sYb88NyasQcGi1d328zdfYo9Q+BZyNAgvA46IbBrfQwvhto12uT2
C1YAOpEpxUr3eN5/25NJ1dyeOIrXr1bwhq3A/lslbtSqOOoD3AM8gxuyoYrMfEF6zaqjvBEgUA4L
HiU02oeyOQZPJql/H3nY7E9R5PWATvLLMH2apehqtzp17vAAL3pQa+GGAq2GsRPjLSmtquRIDi2M
UQoaW6n2b0h7NjH1JR5rStW+g/nzifJKcBR3GTCn2B5Qz9YZofAjhcZh8HR+wuVjIzAJvYW119nT
OieKljbIOiN9g7gt+TMsv4GLaiXu7qVClArS+dDBL4G4e/ExHi/bjwS7TufWfqNCGBNoXGuNV6hC
A0CsPjiUoTNRhenDsF7nsrxPz/zSIFsb3qnZuuMNoWUkaaS5bGE209TyB1uCFRIr7OItsYtYRAog
3A+/WFjbhAI3IKf5+KUNPgAgUA6JMgEZ4CWHAyze1soLJqDOwZc1hC29RyavD9h0JMOuiMiIZib2
as2PyY3ZMVG0tdbGZRqgwNEiae1wB3PGqGpuiuaHfHc8e0ZNAHuZxRSvgga0O3U0K4gixdka1P/a
hfkG5pmmcWiSJSkdiwa+N8l7dgjvxKgevS0gpIaHBMUQPNpqjG5Gm+RlqIAEKkDO1af4gOGeDoTd
g131nC3TN+NWgKDLrEOiqO2Di3k4KwaCb/1qXDszI5YbIn7sgDblRjGKP8wYUgQDCM0QZSeQ2t7W
4jI0sxZIM9woHYw5tsgtdVmYgDdyObevh2Z1jN+gVyKeGkDK2ri1gORXNT4AnY7SHLeY9U3iDWjB
gdmNNkGzKQcrAgrCtYz3cQ9gxCzJt2bd3ZUBLAMPjUaQEzbbjM2gY5MlSbIsGwkavnjvJaAc6sIR
+MUMxVn52MEXUQ0hIERcxpjJQW9C+decJwxaRK4uBYDIEa6HGegpjVtYCC+7ZbNzi8dz6pWOe8pZ
Vi8DIuZP6e1GfGdKFvIqpI59FRI4RP2NjQ1nB+6Fgu1ARzAJamV4pXpg4nBaNoiyVbNNk0YwzPWo
emu0Pii8M1KNJEbvRxUZgf+JLUY5O2RbgJsUtcQarI/pIfhw2kAjJ2g0quh8jEkSAkF+r98DTNga
X9Y9eFuO2NwW0G6AmsPU0Ik/FlR/MM38ZmmFnQb5zPx4XjMZCMTMec7N4ataAewRJCEhLa6rosZ5
AjyPbn2mNx7wnYMmFY0pRSAZ3lMtPYOAWSzYGDLBPvyK4ddszzg3SfIjtYgvdtboy09baIQyHvEb
eMujm8twjJbmMTfh+hfEecwFbZVN+p8iizE2egP2pLe3Ti9mKrGuJir3xqu4g9MPj+9+88MNqGlQ
cvgp/ZFR2qQ4UPw2Ldj/OTT4o3WbzqbsfxACVChdj82qZVP822jGDrssZT1UWLPb0s9gXdDBObtn
h/ro4M4ekVybNf1svlLfdScVBvklJnpivKw4gRWsBCCsJUVQZeQgntlkQ4C/xfCtIIzyNinbp7DD
olcBPT5b6DSpVqIQiBJm2KYyFdlj6uxJIyQojcGuLA2Pgrni46s1mM1mFxhaiGxQxXYaR6TtXJ6f
noAJxEkxob7dBdN19wEZ3k920/wak2jSYQ9sRC3yQJkt6RVW6nmOpYShidR1czxmSh9JBET2gOTw
e3DOVpQw9K/L4Z1K/JcV1O0vOM9nvEvciBflnxD7efLSnHztJ9IaMZghP/ETChqsR2j40xILKXLv
yxR1ngk17bv3t16jRVw5XFLtqUTru9WcvzIcjDssovQHYRV6ZDwgBxcK1zvim0yMlSYxNDNkuz98
jSLVn3gk9sLPnk0XGRHpWrSGJzu2clkJ+LLMI3gU22sf1xNgs2i9kdH78O4ghnjiIIMSllgxZJZD
5GpP0WKXrIbiGIOC0oE7FcaJc2wT7X3uNhLsHRirAGW+vpZkdMYow7Zs1t9+HpXT9/UmmFshl9RB
SFiPLoewgsXlEROcBsIuTzheB4qDdjDe+vALISMdhqfFeLBzkpT8S+KIwAKQmS83AOeLCacPfNE6
mGTJOSTdYhcCSGKUJkoXXD8bH4PZF2EforwUaExYjqQBcwYgM2Nhz2Z7pYawDnqXEZhRZ4JiybRz
4bg2+pd5RGjTHrA7QBQz2V05gIhWqs9qS86D8sKqx2n2cXOpjI4XQ4qcO5N64r0BTNjElzbH8bEr
j5o8eANZ9A/qS0abFBFRPBE4R6Ka1WQJLRdh7zwcCaHdkBVjBdk9A0yw096CWQA1HjDsaULEcjAY
ex2CRwcvJlng/mp1mYoHeI9IvTFa021+sHuHaeurWMTFuuMjwVuweSzIosNWxo54tkKSXBCVJdaH
qqMV5CuiB2md/T/mET7Qmi2EihI9Ie3Ni7bYlyRBnuIWAPqHuQjf3kKiyiu8kJdBSgoD0PcbQAhU
CZOxNWwRMiEbG2WYYLdJj03UgUgJYbIFi/TtRrh9pPrzMqzcUOEgwfFAeINzKiMiKKjebuITsWMc
UzK8WxhrHevdO8XueHnFccbC2o4YgPdJvRFwDRhf98nG78Pu7rTLbXBBuwfixQbR+9aZhCuYuM5U
ilOdhyVnjxSkxcPV9oVVj/6QnfjtY51TiG2DpG3Sf1PgRnzqhZucEQhLynNIZSrpBfwLnL9+vlND
gGmHFdgQ0cjmY38KTXb1gizu3T6cLTsD9m0Muh9+CFEHqr7N4mMP313zfBwS9h4b2kp3xJPYrHNQ
BhrfxzE6pnu8TTJJcTFbZQyYog13TKo7FExlu0L8DvJ5REqa0x/TZ2IosDtRPbh4OaRn/DSSyPBY
HTey1oQ6RZ7UMdEBvQzgupFLQqZezSEt4mv3ooqrDyAEUo5PPXhI7+h2OX3cqBkJXFiVWypOIZXo
uC/QJFo1wI5664IBCmPeYzad4cB0Mhqecr7rVP3wvx6wBfmc5PjBZFcPvR2J9HRC4lyVg074/aux
DShlvlwi8vxwyfzsafA1s+sIQbVmAxK+5rcm5z1RJkEhHrEpnRgm9OqgGhD/syHRCzl7JxaAy/Oy
LQyg2JlBKv90Zf8PpigpC7zklpQ84EsTZsaFPjsJDrFSikieuzP4W3LGBu5QmUZwRXofqFEhar+M
vRdWoh8dpjGIaEV62A93SSlbMDt7TdJKmgUohpU+z2FKoJo3vpPshEe2lWkub6Q11y70hLT6TjiK
xhsRIQPbOQGJR2lamcfWxyLEoeOBXnE8iyf8m1r76+sJcYYN4esZA0cKy5yzM6xarFyA1PsDooGn
iFs8OQsW7g5/gFsA0pJfd50GBUcZJl+weQJd6BobSh3DeUv5pftmDQUxkl1XRCTJJpy/4bDSV25I
aADEGPnjz/R9agN4u7FFZtUdhNRTZGX3BdzV9I9k8RGluobJxmq+vJQg8hEpY8QitriWEzK9e+fQ
JV/lns27ZzuAAwfOwnZjM2+2r7veNTZqsVumZt7A6r9SaUJeOcly5LCijU1cZyOMMHNxkA1Sxm9B
t+gTDr2O6jEp3KTmEYBc86mMHO71e1d89uLuZ403X4xJ0t83mn27E73cOTCR0UAIAJyelgFHVBY7
itGS+/KMh12F93efpG/00dkOSf5tEkdvWr12RGE0TjnB0w+clPvbLk6FVTOppjhighvcoWEy31AQ
RV43+Nd//M//878/b/+r+LGDHacqdtv/2J6hvlpsT8f//Jdp/es/9t8vZ1//+S/Pazi+2/A93zFM
3/Trlsv7n+/DxbbQp/9HubzU3K1tLJ4drM1lr/ZCBGVfNd/JnENBqvu3uzl/uV3j19sty4vhrNa1
xbMScIpuNVPRuNeBIfuCJ+M/CTiGqSc2oIA7jOHfJIFrJpnRanDMJZR2RFXSbEHHQXmY3zon5svu
+caM7a2eId5ZvCEn30Mj7nOTNgj7UywYUc+XnHKqG0HP57JesIj95vDULMnPdhL3CYCSio1o+gQ/
AN5L4MYG0ndlbkb1thuDuRItqs/hT8HIeJtSvTkPEI5Cns+IJRvuTshRXfXv0T06j8qu87zGJUAA
hF3VYCNAkfzFGJJIDxXNlOr+GspcxMyWfxlIy9ZI/WkkvV+7drM72sXZPtxGsJgmJUT9BnQy1uOL
MMSowsw0e9Jf0qtVsoS+1UrgIkQSYdv23g6zdZtIKhreBICTfXsNi18dzj69or8oEXCtpRDUcJ0L
4wN5BUqXZdoI6tn6A744asDmSHZuYwqc4lW0DdexCV/hOr60TuSBNujiRnREWnmV2ckiMxOIGFIH
DSUvO6WwICZ+AS1LAdtVHeFDsohH92Sb7nlD32XqZZtkyk3+/dUqciRM+UNUFJKKkhIo+YrEieoh
BcjZPoIjjYs40WFyjNHeSorM+CS1Wfo1MMkf483kODmTyAC5QtagTX5SMZz6Js/r08kRZvr3a07i
8D4SKuwtTnJFX3GX3R+lFVaqTK4tidZ+duYExSMZuVGFuDq7TuQSlYDw93WNFEuC5HQEwAddmZ05
GaTQj38JOcDIME/40wucp0hPJOarkx1SvXjvu9EpJp8l26Vmpj/+82p0zH+YMZ7hW45nmna97vq/
zpji7p2K2s1ecpqfQhdlcDEiljAHgpljYFaB2bagOUT6LUYiNFnGOPhBkZCj1yUxnHSNG9E0JIM5
lij5OVFtMYdoxWpTU07JkVKHgAYDzphz8y8tN/7c8obe/2nXMs+XqjAPzm3ksMghU0nW8SFBJoND
MimYK9uPhbQ+UgfHmflF+jLFkj/OHDEmwujbBOK8D1Ld4TrRQO3AvtXhUOIzMnOSO3Gz0ivDocH9
W7e72uN+X6g/dXuj/mvj5459Wm1v28Vz2OngVsUE5SBNe4A58uBrzZ7ZXJPquaPOGTVZEmKjYIAR
AkZr8vX6Ukfc/BKQEwtzydNgTACfWPo24JDVoYyXSAY1wd0/93njb83+bev2ispvLEz2lx3zumRe
IpLLznDNr+zVUijcZnW0JIrURvrzmGzeWJrp/qOe7R+rvx6ab05UplrcyHFnix9ligAEa3aRoEAW
nrUyQaQdpNedxKAkxCADbx0hoUjZwpkVptXR4N95cqthnjeyc2uemBnLgzUkIsA/P7DzT2fVz+P0
24Z6mxers387rJ45d9gAcfoNEYHiNajU4gZIRtSR1FZAF7Cfed+IervAD6axC/1k8IPC+aT/ItPi
88YmSdbUPXef7AQ4nsrzDDPjmSq58L7nWSBheXZGf26//48DZlquXze8htVwf1sku/Nh07iczdto
P0FcJr4Qr4VTn0zydXvdnmcQsD7+1bPB/5vghaB8U7Hpy79fZhez6T4biRbIdoK+MPsCZKdsw6f0
zI5aMGb+2xnp2nqo/Rsy1B+XVpmy6B578D1hl0XA02bH5OBMGF+e+jar2G/N3GAXLamJdBKbrz0j
DzEKn9LuumQnPEP8qjtXyZ87xdbi+m+Lz7HZ9BoN2zat3xaf4/rVYrfc2EBc93j5ukf24xrCQH+C
rBKMvXQJr4ryEg8ISvWZT+pS5o4XRdAAOjIiz44cN1xN8x2BZzJOgIkuAXk5NmBjZ0VJQ/bn9j7a
81t7G75teZbpOJ7ReDzPTzvdcuEd7PuWne4UIzILdStC2MjvXFLkmbsNTlSbtbJRwBDxT3kWJSRd
f1sK9j9MpV9aoaXyUytW5+N9bzv122gLaZWd7pJFfkzMVOv8nmr3XXAU6zDW6XtndO9Eqag6pFZ7
myjX+UqiJRE4TsuqdeZ0+0sv/cNSbfgNwzWZ54bl/X4eHI63U7VaNG4jL0HpOnNz8hzQUpqiYwST
KsrXmrM61/3k2DajBsWkat/8L7Prn0frp3boxP2pn9bWrXY3p+fb8xj2ZqL50QdsFn6k5X8gRxcn
jt2ZdGdQPLzYv9zd9P/BBPylG2Ts/3T7Y622sY9r9zaSkaaVPO3AttmroGTGB2+jDXSGW9HpYUt0
TtCsorSyzOA9g2KRrZzPr/FwvTeDz1eQMhpS+F22T1h+2hD4wMAd1J6snFgBqdZI/q0zYCqLD2rz
kDVp5FXuDlDDRGA5W3NtGZKSJtdve46Jgr8R4rWHZdDI9Z7LkAGDctWM/1B15AjRYX6CxmSfXthA
oKxJDiiNetmOs92JtH3AZchZfo8w0ifn9pkIu59Q3Bs7+ZGYphEvqGDKtPtY+xE5dBTTNhIz30EU
Pu/KoNtkG5GGs/loO4JkPjbz2pud3PJbrq1oQRZivMju2I2yH6c0hDPqE2uxvZ2Zud9BLK3tYMde
+cN5d0eRi/a4c+x3zvGODGedYzSIIPaf57r3j2vxpzlm/zrIxr2wKo8Z/2wTGgQzQgXRzc9jdCPD
S3veJ5+nQoqdSAJydfvR8osUoC7lGUjwICiPdEW2G26GcNrlRjTdhIh1ofDbYb2MkK4OrTE580nz
kp/jQ9jfNusU59j5fLjLLLjs2kZ7cwwRKoztoGvippdNM3q/K/MB4g8oeJqL1yUxbEra8tUrhN1E
J0H12stm+OdO+L0PMFh937HrTt1l27H83/aj+bzueo3r1u54XuBc4vUMosttc239xQT477exDMv2
3LrBfbyG91tXHzdFfbctVsfOvo7Ph0TH9DwATSi9/m5z+ItNK2vi543eMy2j0fAMz7Mdl9Ppt7Xb
qO6GWZblqY2e9vrNmucb8CqoUmvhdfqX3pNd//utPMtqOK5huiaHy68zqCiuhlmcdnYHbSpvbH7M
PQEa055Jsp79l8eyTEO99PPtgBh+2ZV+O3J35/LmNaa124jMvbyWTju1VHaIjEbtBQ45Ciz6ek7s
b9V1IeolH6yEsdJB2J3DN7fJwqigukU/I57CDMvO3tbPF+Y9BLC8RrwYqXUX61Pvurns0BM6vXWE
/vh58Cg+0R7kJeXj5S2XgHedm0LNyKGhP7upAuAkzsU1xKDAr7MtOxRhNS9BIe2rzBawD2dFClN6
e5oYvKvW1jF7vQQK/8dPK9JCi6GV77MaZNeIT2h3LEnahqOkbFs5v9dLXtriXLOJQvuCUdXlOiRA
9pYjK1+OXHzuaqa/kT3tJquu34NFhj0T12yJtF2txyPyeBxzaM8TMqZ6qs4f6uDj+gs+T6NrPefT
InrH457aesBV10Fep7ughR4XrdMsbq9fvi13dYwujrhJVw+wzbiKduPHaPAP4to8o55D34IKHh9s
AxCMDDp5T4sI5ri8SbwGTOWzyh1aZszUN0h30E8u//NQXGWvh+M20wRQ3svhvFnAOaszgtjFPNBx
oROB0EjvBgDILxAH06jHqcLLEHNzNWumK/zXFdF+o4/qSA8y8Bn9q4HRCyAZD++k1uPJIJRiJBxC
5rR2QbM0GB4XR8FTw7Vvl4TpudB3J9NQDQ7Cp/S3weFWp581dyG2xI7WmabD7zzjRBups9WaDbfV
HNhzJ9p9wTvQD+qikj1a91OXcKER+hZfRVrAInxpl0zLTVdTk4vwaS0QKiZpmQVdlEaKiaKeU196
zIENl9CjoS+pqfT9pUboA1onJgNgxzyBfrVJRlG7/E+Ngnpuwd9bLBaCbyTk8xJCXP2dGIxhK+88
rsnY0CJ9ZJ/ByjjRZxBZjigSLIZlW2sAeh1Vd20fQ6G2bmmxDn2ekmWiIdMs1lpUmzQdmEKs6Xl/
PToxlTShvieFHsutaC3IIOL1NdZi2UbJa/voOT2oRlRde1/zNFoD+rYYYk0Xn3W7Z+D4fx74vaKr
PkRkKN+hQ6lJpCXN32OUuKBcBvgEn6ZTdQl9Yo38rKwYvSwTRYZKRRUigf7v8V9zAQFj2Er89LCZ
+BPzswa7SS7RKBqqx9Gko1czcM1zxCiKGli1wVVMXscJv3VOFkCtTM/Hj802cuFi+5y/WIfwao23
AOAzv4yXY0hxzSF0CgaVJPFlJrvF+pTBIUAKVmdAKQFSsmHK2QYTBG2YjoU/yg9Osny/IxbzbZWs
Zya2igwbeW7yzaYQ+wCX4a3i0DWisuV0ly/TeJ/KYYcnKy6S+qgeoscYWXzvce3K1AJLFRa3ftHr
cuMBAHHqnQofsASaq2fWKz4+b+qyJ4A7vjqnZeBmYHT6Y716gitY3v8quUhipSufEil5iBFRVAfQ
u+FJgAYuflw+UDGBGwzyJUA7B3hul90iCKGx/6COxXIzeUS9asUQ7/Cvn9SxC0VjYQEf3McA+Pwy
22R4aw1cJcrIea8euzEyDHzOT2ygPq+3a6tH3U/Zid6n7MgDZPr3SO/7giRym3vJYvz+kquqvq/o
/fvMT0rVaPjcYJUt39X7Nh++5eVMVqjXq/A+ZIAykvOunbifGkEz2WAoMkSPO+hf3U2usb6mkG88
LFgHvBGOEJqn5sO38K637dzC5KrH0JaF++Etgki8h1QAfs4D02Qy6HGXFGBfsFenSEBv2o2B3rvn
Jmbune/v2aAZcuf7OBFuKmyUCBTzZJGdYaKZd5dD3a+iWd9zCVOZbmEIuL9QbwK6eHtwMjAo97FB
wcomuzywXuvpjvdlowlghwdMeDjhGH8vc0eIVnKv4wMZsLiyn6yjdUJ1Od7rIQWCi0kmC21s7tqz
RTvOtMmJKHSU/c7L8RLLX3CtGrbLKFXjdwD4HmTpgEYeo6tmkSWdCY444bJWXUGF2/gMRL0ELoSU
kYZB7zg2w4Ku0BCd44JvGe73aD+s89Pu3wuoyMoI+or2rr2k+w065sg6VCdj90pt7wFSoZDA/e/M
VLp0uEhu6RTRHkHhRS5nXY6EyeIzmTkSLYL6xE8O5CtswtNg1+e278f2gZtUscSdNGM22RoNrooe
0Oqtj4RpF4n1BLMCq0brSWtMqNo0FgZ+V8MeiAq+C65T0fEleBzLiqqzRZYgOUii5w+vDnePIy2p
8ArZ1tjSprhZDe4jt8t80x11LSEzavoClefH1dN74j8f4waI3vcnSIdNr/g9V/wfOVX6Vvud5ND+
/l/PoOic8J9aR4+/oGu1jNShyy4xNvB2OXLU0tKhpBsCw9KtlKMI7BMKWKIdQMYiCYbHlMQePzu2
PNhKeKRJ/Q1540SWpbB2JlJnTqhCoPkOOOT7fyHvh9Sk0k2/CxNTQMPuXfF3l+2jxGHolfaZvtF3
hS8L6Fd+orLEVRwo5mpxLUbHDLzxmB5IQIK8FpFghNc615zAzrvu5ACQCriqxafPKilmwv0BS8GY
zYygwPPihZj1KfaeUTanEd9f6APEZ4pEkDoghfbRQgCfz+83l2g4acAA49J5Ns/+C8dD6AeZGYFl
JcieXkWMjcWj9gkPVWsqBldmBEoolB2gSU1CqBUZEULTqR1j7iHENM9I+iM1IlNJP1eB//9ha8ni
E3yiz+qv7LDBvz6QihE58Q0jXObJlmNSiOIyUz+CM74a/LUolrdYHLe23ldQSZ9A1+mBMuogftjA
nKHfuCMZ2IIjBVxAhk/jkWan6LAGBE+CBcudpIYr+nHLtzJx0ysr3ohrb4KPp4SRFAvaAIv53U27
4mTQxNPSWWUEbu8sbu1159h4+vblhUg7LEfN9HJWZP5jpp9am+RIlKNE3umemCxhg8NimZK5kGyj
7w2lHu+gZYJDIrJ5ZZ6y1LmNbiZ4V7NZ/z5AXh2+Oga+t222S86jJYpVB04p7fEG/65ihxGQPSpb
wcK4I+FJ0SMvgmPmcWEtPHalfbRhaRRUB8J4lRecHd9bueCG71tyGk3snASr51pHi2sf7fxHYJMn
TcyoTHYkyH5vk4f+jsaQcBuiy/B+6/qyF2joIjtMjCchHuw0IScZaQEnet+BeINnpg/3nOs3Tnrt
Qd9Wxn58YLc3ucJtvEZaYk0OFkdiXgG6HLJyqN3dfPQ+Bx4Hr0IwRmjF8xQ5Lw7g4vXIYDr5usv6
p+YoR/xdW/GBemMZOtoLVwxkY+AkN0wgjuZkAXEH20vbmOz4lAwgHaeKKepMEVLDdg0Fcn7kIDMZ
SoX/FpnbuzE4CzT3BO3UyZnhRUE+RSbjCdzy84zFlVM05A+8HkkDbP8OiOGSth3bFw6cZVdPZWEe
rLsH9itJee15V08gY+Ie6adr24rPxC924ZbT0U3t6AbeCHdvtOsjTMZUmDOrXPrg0RePIwvenmAd
VSibk2PDt/7VubqU4A99dvzSa8iGhdeR+nGeHjKUn8JNX/fbqlT6SMPugJsNmvIqC+GIWOch4x1N
ZKwYXq/H6I48jmyLIVVDhKTNMSLUoGs2T09UNml4TB5l0/eTGl8OOiV6R0e+FdeSxszPj3y2DvQM
l3TIMm2hMdKS6GI50KOq+VZ4wEITvuZwwHOSYuEY8bG9xqQ4t7UyNEmYs32tB1YGKJ1JGjmzyeTc
4LYMspbRBqTN7S2yW97oaLx0HsliWc6WM+NJVDLgcp0Nx+3ugUof+BeMmjXuDyqaqwd16N1Tsu+s
sTB0omhbZouNUalXRPzNfNLO76d3QZ7asfXFXpw5I5kkqEvC/qWTwP76a1DCErjz3yGSuuHYVr2u
YOyviIy/Mst1eTvdnkkrJQAoalUyHafwo7ZJmN2OADDO5DdTTYcSI+kN/VtYpOtRMeQNvLTrGDaE
IxHDJu4GNe1Dcv7Gh/c54qvZBjVCAhVkrFLEh8IK3FB9SsirWnR8PyIG/e6UoTXTm2Pfy87HeH7O
D/surK3wqMxsOFtqmOd4sEjv9re4a/XZitINDx54Gna1kgMgBFPNm9RrTxAqW5t8egvWFryzdRiT
yQWAthr+6R+rQFHLGubBVSW+3W73Fmza8zGcSt6TmWyb79Aav4tLYNM+Xp+KdbzcYC/sSRp/j9q3
5uealIud9QMvwAwNkkzzAkgyhrkCWQfqBFUGQKHrV9h9ITuHzMY44javtWm03mLgz0k3qEUeKnDx
PTi04cvwKEe+AMpLT8L7XJwiZR5twukn29ARlADqgelk6Qc2xAJXmAkguTu3KWiDt4BqPLQ82U1X
KNXc3hdfDbqVw+CcUWnM5M78fH5vrvpTSm+wzeETQXhbuOgdjhX9ZdVeDk04GrdDXt/018PVl9Yg
rAUowL5vMT3BVFnmC6qX2V5eoylMCU4A/T2JykgzIhTb3VOt3XRFhxpcKNCjbHEPL0g2nIck23Nm
VSzpKsyDkDD3LiUbeNNCVvsFSbpaXCCXcWzu0us+IZ0Ny+PeP7RIDBfrv/3q9O0+ZTRYWdPIpxa5
LeKbPyO45j8kHxBcrROCA4DUzP91ytemh+PWXbtVe+MF03tgt/b7qEbNqFkG5HFRanslndDf/QX6
tP9639+Wmn2bbsv51rmSJqOgJsndWT1ihmMS3LEllGsyjatXSvvSEr/T7646OyIPN9wWWfP6OuHo
yqpfYQsh8f0Ig23yqmtFRQrkhPZ1F2klAANBNMSg8IBkcglfFxYHriab6PSIyu4nslrNJ/dNxg/R
FwxxkBUgkYlQEiE6woqA/1DxyKe02cZU3E9k2WHrYj0ZOQA4JaCQ/OgFrCdMQOWLUD4kUxj7CbOJ
83+eW3DUXBB6KpMVpofF6a7XydJ9JKNg8WKNqlN0nYdPoN/AREB+8ODkOO2J+K3jbWy27NSKlL1w
YlukLBKzVWbfKlr8sDfk8YMRfEB29nDzZWjdHz+5BI1lswlj0AYuK2Y5liWD+xnLYZaJscjkXEwf
RsgjjBzfBjLcGnhy1tN36Fnnugwt+WAyF1TvX//USSMjQb41GruTh5eGQyRXVnfbTZSAJNdkw+EN
zQWnolK3dK59owY6++SIGLE902cqfveTG0exFcrPW+YEWVv7xKJ2gJzJU7CjH/fJ/AfSog/D+ztH
gZoDrFfSTHAW5shzXUkHHf1lBTX+aQmZhml6dUX3G47CFz+F++a11dauWefrSOdYyZT4TmqXG0B0
D5dG+RmKy5UTWdV6VfND5rg8wO/P1VIyjEZlXLxMn/20GH/7hgZpL9abrluBhU0Th4yuNeKx0wwt
pKK54nAVmCMH0x0JAzoB58i1v6SLHz6/GcBAKDd8VPx/4XU5/oJ9Lqn7pdkBAERamGs3/bK1SLYf
jC2g0X24ugIVCWqSL2uNrNFtgEXKSX4bypGX3ygjRvDNjv1NFpK8RQPfcAFmwB7IbPfxG5XiQ05W
Sz81Msp35qixOrDuESrHP2xk0+hKKPr6CEujcyXA4bFUYM+shR4u3N+j1L/Hk4iEELky675l+oyY
9duANfbLbcOflwjesqwEl9rxtXvpkywX2+wnfLG0VpF+1yJbs9jkkBD0J9vtBkSmfcrLtKqEvhU/
1JNaXbji9PX33F5lBwj2sPlxMUinxBfSlxLaeIFjkyUnkOP8uk+NPZDcAcUCUuzWLy4X1hA9MDhc
qvvHjhsr1v/9XeTIeUwZYWXikQ6x6hjkojOyAiCMVxL42Ee15tWew0QoinKtNDBwJpHWsWYNAQKk
Sz3t4+mUynBqKWlAK1TBVCWU6Gd5PPJyZNzLV3JxvBDI5IpOIFQOlZRgw3Wr1lVeMN42xbNys7WL
sRLeig+NoBxhODaw92TEyWnX7sg2CiHTw/BbvOivlfflZKQVzcEb5FB/Z/PNWQU2kAGy1dgzePBo
UUYw7wkOUI7ew9lPb682u58ut+Pq2ph3kfIA9Ylr/g1LoAjPPilk6/6qxgq0IPnvr3PM/IfMOCKJ
ntuwDNdtNB6W5k97wv50Xx7OhV21r/fe9UY5WMz4HoGESZf9sSfh9Zr8eRuy/iH34pc7/japi/n2
ZlxuZtU+wotDnKiyz+GF3J4DKfSN5s2Pl2awOSUFIgNHxKE5y+4juIFd+9bc2hPRthcog0F1cW3v
T731LfF37+dd/udW/h7yfKy8n7rlt5Bn3TjVjaqiW052QDtr9axmRoUVFtsYO2Nf/4uZYdn/n1yM
/2fS/xaiNqb+ereY2zfWurbeXbSa6XAF+GFbFRqkqTKW76HTU1CNPqbjXN86dVekR8/Zpr53NPNT
ARztxA4KVyEFyzYGyIolt+BLGJsAhYbQiNwjTV0JEUYMU6lOSDDN52m8aD/AwwyopSlUQamwLqqq
LGltMyib9j9uqG8bHTcQwuPEsBjjaGy4jdJ7TDaEx07e2n64I/210myB/jhZtVoFEupb562wD4+M
aaVIyDWv+EnwCE3FmRMATaIQ7RKQsH7RHtaI5sQf7mz1ev2ONcZ72Am7yRTV7U3kBjYtUqCMIJIi
dAoVKgTT6C0zZY487KFTrMgMWEoC7Snch5IETRbv9RxwRTkrZwide+7AJiakIHQdS4ckGf6dk+FP
qss1FwQlKIp8mZxU58+F8v4QrQZ607dOTZQ9Z+d5gOIb0SEsJXCzB4aY2T1+XKM0q/MWcWvgLew2
4V4YUfpBMSUa/x38UyS3milg9ggKVzPFBfV4ihIKEMI4T/bsFuwslIKL01VgnU5wgXRquaJVOs8V
mlUgu0G1YtlGOjy7zvQwSudRqF19pG//qT6g3PCN5D9C0cmWLlyCKOoSaqzaWc+RypTlasfrPmFs
soIP1J4BEOqmAMV0gCbrnAtqwuqyREwp7iOJUElzUKTQhbIhkQtnBp8+3Y5+lz0iq6OWPvpLkPO0
owikYmaK3imGRwic0BzxdN5dKhbcqfIbRVNYM2QWoaWqHMzvXHQ9X42FpCE7c139jjj3RBlLFGyx
zBhTOgtzVm89GvC4CJ3S0XU9Bh7ks421PSBAN+1o3T3A0jYmtX6iOxQHnNwnGiHNIAUEH1hdrmCy
Is4KKNKdzDk9yfe/6lUhryRYyeIy0YbdY4MpW3Yzmz7LxtLsPTPi31FJBY0VNFRY/hFiTBYzYdDa
E9TlPDFPpac1exUZXFtu6RGAZjoLW6VpFalVuu13+9UgZhpzUHP2210w8Ap0ZinV2Wfz0RfwN6/J
CVH6gEKXe4ZBUVNNC821A5A6zHJw5O0BfJVvcclKvgj6krasqAJxawaQFYaXUgyJoauPlF3xHQsv
LYLqxRCN3+4j+YvnXtO/TJ+nKkdXLnOYQI99b6BEVAGiPE7RpcBMU4ShYaY7TLUrT8xi5NBESliN
M5/UIaiNp/ZIRzycs9paBepb+D0syfb03aBwRH3oc09Ngzp3kY2g7FKx7p5ezZ569pzTH0himk8e
s1Vgu/B5r1OjuCrTBNbgyUMTJj991lRTK5bsFDYX0HBYiUt3PyYfgQQX5i9deNu2abyV8DyadAjo
gRUwJ+toCV8YXq0+s/d4NCYpPX3zqcZkPPX0DVY87IQ59NHfM49YOHsdlCQwg/a0c5FS967NStsf
wD1zAiF77Uk0WF+qIPhuiJoy99J6GV+3fdgkdwSd2oBMBQVlyDpTXtucnzoLSEc6R1ykIp5C0gUe
i10FdQppXUYEfxmcBFAKUGPeaK0WhOhJ16FKwIg43ov0NHLiw9BCRNl+RBmm+ZT0A/L5ho14hRTv
qX/tbkOjs42dFzM1U5vykG2oohEVi8i13NyaOmqU54r1ietwadUxemVUnl/JIec4kbEoJ04ooOLb
Qoe/DUcdKS5W7COyzN+Qecnxsn9kF+ugUuh806eErbUKPhdOcIyt3jGG7o5SILL/EAYIa5Rp5ueQ
ujCo1Rdw4jbNKrieo88Swlps7gZaWJuJDWjlHlJxzO2i9TLfTD7XZbMBwaXRXyQV4FPTPQXDdTMz
qXCGGDetRXN00OZkiA83SYaSX+KdI2qtzGWAfNo0LE9NY9lMlh+LU1jZTae7SpC/C0LAHIc60fBH
0RkuX6pFcl30bcpFaz8uzR/I5EGv2Z9f4ss8Xhrv/uVzZ8be5v1gPnG1er/YBcYyKV+WZnS2um2v
vXRaaxyferTK+nZS859e5DxTEfcKgtY7TfvJJ7g4h2mzAuH9FJXmPWg2qJs6B/fZFXJPKAGrXoO6
w97IJL1ftVWnfDGKGgN/AHRPKBemgtmxDVMoYuEkAubd85c/pnCP+kMAuyfs+Gb9EnjxoW+E78G1
DX8hONkhw0S9tunzY2hCAAOmBw0gS4UkJowUsv1gC0daOLt78aWk1q61/qiPbvcOOZnmm6Uw7+v6
xbCb+9ZqiVpWcIZUCI6NW3yhmGKyblIqCBHN/yXsTLsTRcOt/YtYCxEEvjI4a9Q4xHxxZcR5AAH1
159ra5/zVqfrrVrppDoRZXp4hn3vAXu2BsSCxeAy20ZJjKvDKS46NTzxMGabH9HGboLSIC3sggcv
PrL8Nxpk1TAZFPAL5IpDhEsFvaJXDbf9OfZi4d1QOayRZlZE8v9dN5wx9hkpvjW+hfzWcJ9uZsf5
ZOmwe/fMsOZH3gipBrZ5GPbgojJYEL6DTwlmVihTjTOcUezEUHWs8VdqITrszssPP6RZGWZcroPR
dbBKqEbvuvyCZDS6XUAC924EOSTK0wgrdezST2lUAKXOkBj3GjPmVIDxwyW2mUDE3FQ9C5gCmfNl
9DXOGk73Rt7cThQoKL3wekZoGvYRwcL1W+f05RElEoyTuIoQte68r3HaMMjWe7cnNgoh7DxIllvj
8j+rV/u1iGeFkDfm91E9Hy0xwTif42tshcfxLYJCt4LeZbUJGi8bZNqeA+T8w9UwibfHCJl5M+s9
lZMqCWW86AXv6xdp+YoBxmCjNVL/BLrYCQJr9cx4c2YUcrp+WA5q2LlF5sfiuUoGR7ADeL3GiEdf
Fugw7fp6WU/OUQrwmkTXDzOJbsTBfCDUyOroMS4hdR/yqRrz9dtyZF86ZZTgsxaQyMBgOKUUhWku
EkDvZUG+S0gzLWCTEI5wwKDx1roisu4GOTr9KGfVewZajfJjz8ikA6HW2AvsT7BvwFZJTJ2YnfTz
aP829xtBhYfKwDwgMruCd+E8hANKjfVieuV/D58VHiOmh5Em82G+xQqyiMX1OXQDGC1l3cvJ0kmv
QXV4Cf2e0as9ZdGi6S0D+D2wI8Il3jRvQrpvbXSz1CKfD4ixmQdTbo5P0fpt+xbv32IcOK06oPFV
KQ7zyglPCeBmmXqakds4EaceuLAuCAi6TSkycXAXcPC3ZF5bgW2fsXblOM06paYtxInTQNXRE7Wu
Cv+CkUXFRIUi1DyR+3WILv0K9VOqgFS0tM0NtFpvX3wcyPY4ICXLnvStqqMqlQXb89sdrdzdIYBt
XDRgTegTEZulQ7spmz6DoHuDWfO+t3yVFgKPrNYSwA6oIMrxWleRy65Tfo1Uzrr0c/aw5hOsKHuC
fxJbeHOpTCvcXNvlYE3alhxVqpwXjlNHqs/QNqoBqAYIOAGd5wSB6A48UrWsYhHCwKSiogqpksos
6oumBHMVVjVa8zwgrjMrKfGbLh3iJpsXCtD3we9rFR9etxiDVxkbj/VNW5IqHrD67a5+ZJRE1QqG
OhMmveWvGiYpffG9r5uxDeGjwpYrXHMdgXUeYyIySqrdop48xk+YGg3kK0KFVLSmRA7GynrsVUgp
PQvdA9U5ZgONkkksg4R4TwblNxXTKdd8VyiYqkCnGp7KtQfkFSqMqjyqC2Tdb57IHN5MF1lgM/SN
6Nw4Q/YRCC3g9PFlUtk/gr8JmBYKt33dgfdskH6ZSCxrTXjqZOQceSc+czM1GhWyVdJ77EWKw2sH
kgBYk+gCelfaWJNIYfGZ2pfZtO6foL8B17YNenx4JHxsR3CuNtBL5x5vfdo3UK3APZCuE/PX5n5C
O3plqy+9WVurKq6PprW3d/VKbxsLSeckI5ucEBqnCAJ6AFQjNe4ELtFj7leY1S/YNJ6/jkhTHBt+
CC0sLO9nZZM2ceP/+RsPERmgfKsEvO2qoe0pZeoK6UxNmjyif2gyosaUnXUvA7oCcAZkWjbAOAGx
3IEQTrFe0I8DhEp/eueu/APZu+BeBNIgXiVn4Q5fy5ZM0JXQCf2f9KqKuwG72r0/RKv6s5hawrNI
rjsw0qUqowrT4EsLCkl8jLpQtc3svvkdY9MxXJmSah86jsdPQ5NxzCdwrta8XdQZYSKiyyxZ9wjN
0wxWq+Dti9Z+wvi0/GTW+6L10ZGfmuWemPer5rHtkYHVrPWp8nawlOe0hcmLKKTPZ1bNlNt+1fZE
/FD7SBtFT9URgoSQfSoqaM+l1EXkMrKsE87yePD0uBn9MzAIFRDmqFuATKHiAkQzcAatuM51YYVk
wHDkjxPkwnL6l7mwRFVJdGG1TpHclJvGa96kwjuTb52n8EkhlaCDzevofpFYm+jfO44JcC2dcN7U
bS9p5noE9DiIIageSDw+ASiaIWtW7E6qsFuO8RKI3XjbYfpAD6SaCZX9+z3nXsMXYkk41kf6olWJ
eeWrsTS3XfN+N040JnKmgc/T+p7Voo7TEILZzNrX0akTCdRUq9EG3CwWjVor8fNVEJeWm5xuxMtq
jI9r63eFzXJecnJi+Sa01WnhGmKnIVdoTaN70AF16vo/Ifi0t/jP0KDt/l6g8P+gOsmqfsFME2dz
rSY16zJegk9QMQH4WUPqFdU7uQY5kEvezto7rhIHxZ2a270M5EEgiJruYiK+klrgtXH8EDasM1H7
4gp2dU4PDBrQj/sqvoHOGQcWNV7WgW3isqk1rmcPbu2qsWvUQo+FILBTz5to9aiSHGvCZUuCLIAW
XuHqamEMFLWLt6z52ACEYMs1fWAvknDdQY8WgMwDeGGTFgvoBeCHPhBOteAQUb34TR+nv+tbKIK+
kHeh9Oct4DKw+K+xGP8sMCe1yWMpK1baQ80hOEPwgVhiBUutoiPkUDR2m8dNF1Rwxu5bBalFL325
tlkP6wSEWciDQE+lBydOaJVWtWdgGaFbQiNEApdflPCRLZDZHocIuX0ZVSyU0GJMxex0GBWrkcZC
jaL4Q1DMCOxn9Kl1dZR6spcxHu3i/farFBGEmKq4J6RUZRJxDVSGOqt02bmNBGzaTBRNniqX+YKe
Oz0oXpy/54wZDDQ8eQ9GksBNQZ8P8ZhoRxppVcB4MM/EqRI/iX9f7hQknlANqOKNnWAPMXWisnWH
PO/Dg9iS4tgeeKYPjV0vQW95wP5AxWdSVDk1+15qgQnK2H6v5zAsVxspxU8J20RqlquBegU+efzg
JmcMIif4pA4kY4nkbPTmd16OeLQuuUWM9kKSNdhDcWV4f7Cj7qWZjwop8JSPNJupDHV6mkoUzAU0
rRCpPBOa28o/CghV4MtkUNPVUFmCT6eVexpb4t81/cmqm3QTIv9CYcXCpBdNVd6rrwn+D/rMPdVh
IdbbDvz0rjUWG13zJtHyCjhu2qdIX5qSaURMGYz+3CtUf1MxQLXk2h7FOtd3ftbqknJ/uV0uyOyU
i1S0rPjWzUaXbrWQGTfJ1AsYt6eIeV/KBPnt+9slMxJjl28SQ5cBWT5DZry7+jeeTcM/H9m9rPtf
stD/HVn1h647O58Xu6t/kgBQJtjYMn4YL3B8vLZkfxe4BidcVAqsbVlV9xcNA81GvT6CYTPDk+zN
EMkuj2Z9Mj4wKG50Y0znmY8T43qvos/nZA4OP/980L9XLd7V9PjMuN5Pusf6uD4a5mazm0yLehbn
MWEWMpjAKG7Xl/zFAylCfYM7y36cNLcDmwrEdrAm7S128FI8t6CdHsP1C7nuQ3e2jkaNBpmiTNTH
JAFD0XnDJx/GHRktsP7JCQXWYjmFoJtt0pHyXlmri+CmlQdsHJg4N9YDbE3onQhwMOtYychJ6W9u
Ff9pSpTHqo7pI0l0nJpj1n6Ugs6VIt8niUHiyWGebJ9PuBCWxENhY9DI6AJhP106fhqdi7DSMZnE
Q9webqrT6/YtW0cVWDm5/Xx8WkPC87lE5Gm4TlAse4fLLEk6if+63EZXh7z39cABEFrhib9rbi8M
WKe/PBQVlcl+bXr3M/F4GDyfe1m5e0T8MlKWzsVfZ6fk2L/upyWLAGNScZp+AVIFbpAf6pAuN+eG
eer526jmNi8WiZFFo0Qdj6FUuf2bLt3+3fFwRRFM2l7Vq/y00th4VmLnqVUdv0i8x/o2qEdPuLUm
sW33v2rzTSM3AC5Ac85B4EWNRfNDbhrNZdu7fiRSzWNaRiJKs4k9I57+cMXwKDv87bL9JGqoPuqZ
tgPVqeqbKC//PcE47/cnN3HXfv9sdZ1VvDG+8GSKbpuXYvdsYJ9b2/TytR8s/dGfn7qKyEw/7te/
dqzr98v9WiX+ubK62l7/lNZXVIDcprtorap1N8N0v7Vct3YQ6ZN6laX+KV6lf5lZuf+fp96u1iqV
mlOrmupkf9n/tbI/XAyqwxOsyUI3oBwcHcfbz93IAxZeD3b9wgpc9V1V7PucuvGyuOsRq09HAnfK
sA5c/VovGzIHDZiyzhr4auxIitmTY3dpFeNbF2mkG2xSwnLQss9J9yUkIfDMloRvS1gfp+PAzKvy
XC0xCMTwu+q9p2OkZxR92vvjEwK1TzLpVtfoaTl/fy8WdR9vG0wPzRhL4zfyChykE0kze1vnsYm3
6jW+8gAGadK4bOvUvfDKPB06RUTN4uV1+VmSxtEr2eLUw/yaXDugQ+oyhPbBvadbRuwmR9jyGwvK
XYwHVla/Ek77xIWQg7A9zVcY4fr191XQMmKgYoL1kGp7uIwQFZYNcdWttV96HUycP5vfhKZhzh1N
ZFNPJkDWOI9uK/o9rxN+p1/P7Umt/ga+BJyFlruyDM9e6JBRGaTn9+Xo6jccgz4wLUYQ7ox2JSzB
ML2o8Im6jekwU0T8yJWOU7Te2QALDOZmcXtx7fRNXPKXyAkBdWEsh+s9WFX7MF92lp0DDJU6VtEw
MYe7Ay6ySb35jPcdqO81stB6BrYHjtonasxIWAAzGsFadONB60LODzfanY3PlQDQYzwa+eEq9Ap+
nJuNUYIvuNIF6xjq8qRvpoo72gWLbaNjNXrIPmlF724dd+VFlARM2+C01i0w7G1wI0YVyH4WzzH7
Iv55tcKgr/7WNvfEDuyxxh/a/UUqSmSyJ8jJH6MuGeJXSHQjlxpvUCw1y2hhzPJ8VMbrjBDbzhEn
gJS0Of86uy76h0vktY/LhhVezScMSnPGmlWvfLPCtDKwv52EZonj/CGI8MU9xB3898g26TC3cMC4
4ORS3c8bRt6oLp7MfCQb7/KE4LxRZYoXLmqH4PXSej9yclsii4MT97G1BzV0otPyuXL9zi8t1gEf
l+6ttZ9bq9DF2G5eFCHt0UVW17y+Xd88ZMEvaRbdwHpV398104FVCwqU/yuk+81yH1W6O0BfDOkG
+wGuNmiwLy27Flx2GKd57fUcgqb5hsWAGWf9xfdxTA3wFty6xbj3KtLykSeLaQh98Ao8t+XjYLQ1
g69FZIQGMyYjXEQg6gvkX0Zozp0+scLXObPsexKny1zRPcyATDtfJ1aBrRX0oq5LBFFcDUtSbjGQ
vgFPStV2pDGR3cPKhIms91L18KG6yWBDMrzdGLlfcBifb2E6BQpvYbHXXw2E2lt1smfrhzERZWOz
zseQ6NY8QKQH7LOi1WcxFeAK+1fiBEi1b8B9ITxeYoIqoftNncIgw33ZMXFB2DJnIBKqRUxoCxN9
mMHkfIdsYiHIy1oZ7HmnXZlaXYlHWChQHIoEolYBhZLPxcvi5TI17lPY3SAfH8Y8HMUbkWyGNdyd
Y3eBM3z6kUBMpAy3yTmFM8W6o3JHdrKjJ0ajw9hFWF7rmEZFZFvjClZefQebjDcg/FvfqnX2zO+B
kyCFy0NbyWdDxTIofo1DBunOc7MD+Ftgf3jZWkGcjQFuqzzOZtJBGXKIyudNBWfUS8M8hzcfk1b/
EFZowkQ5AIQ6cKGrcQkt5fxhtFfVqGI+VbZtN3nZXt58JjrO7jkrGhYXZ92xCO7gBK36gpg2D852
GUnMqdherFeZrOna6OcRoJrUdrMLYxpu9Sk8ciu4GfgTsJWH+8SWW2dG2ScANHUkVBIc4m3y/efh
8/d2Lt7/DV93stUvw9fpvD3ZW9m5dJbV8OXVldUu7oJ1ZDXk3zXOMc6yNKqQ3IfmXxhEFf+3moBf
dq5JxS8795yz75eLxWV8yUEK8nZBBAkokVgWWqtr3QwwwAqa0vOrVvMQTGyWwKzlsnjtcNMXy9D4
YLTBhu9yDQ0g3WXkdhrv9IcNi9zlnFaZjlJYo4xUlZ7itsPTomWQ99J3jtQUGFuHx6mEsXfSzl2P
A+WWVaEdPYg+ou2q6ipAW5reCz8LQc/tPcb3DJ0RzuyM6WIQiw4gyOMhBNNxwy1FKOawnWjPqagz
MoV+MEEkY5fuTCt5fWyJ+St4lva2/ZbuZ/0mbZDqv1rj+qyld4DuWlMLCRNk/SAYa3GKPoS/iS78
eJ0oZ5KJeMaB+VGq2HjW5QMbFFpFA0GA0tWJJ4o3F+QsQTnXUQUjvhO+1CB5f25oQE0/Jmp3jwyf
dQKE9WoV7t6/b7ZpbQovs9Y7ABC05e0iurYhGFHV1/TGeTpHxI31mS5xi6mkoiN/wVTg9HaaYmud
jLCmqjMRuljB4S1VVy0rfFg8zH2ja1y0LlHKpbRCO+RVg7FlWr7tB9u5Zl2HfqVLD3+ji2slbmBs
wlVsMOKeoh1qYq/LrLogngPjA/+J6mNv+bLplATdXjpjg4FoM6zwULiQ0crG9SunY2isWLEdXnfD
KgX+G/nGWy/YTcjzS+IN4cZMeWIjpoW8br6Wz0bfIQwWc/lbZON0OvAij4gfnI0/98BhzutGxtPN
y2z83iIRrgjlO7hp2HOvyj8VakNlaBDk7HDgfYwge0Wncmqk+G6OqNPfZucz7LZdg/0un1wEdTbv
2nxtJrseryxatWhO3pzxnZBWMLC7FJZHDs/zJnr5rFKDM2kVh2hBbescTsoxUD2zl6vMfr3OYnZi
+jM0yeBMCbXDZv+V8kbPbTDGEBlFcMgK9AKpc0Ri06WXD4rGlXnXxH5PX7cYv74fv9av29fz15WE
mzW98ytWPgECK0w6IqXr2FgJL0aL2MPzFSQPUOFAeILLOLelDmF2LtQiCF46Yzn2fGWfO3yjlceY
PBGAdpzYzaJHNBFBUMBVRAdvvheYYR3wLmsfemcTg0EaBqwVQLDoedtYxAm6WiVcW/uAwCqvTimU
hIxgWd9QKibUpnMm8n0BQIR1vuJYsk4S5eR21iAvMHMjWIOBg1w0bnZIkCe6OLngz20SYlF3QDhE
7jOnk29oLLGoV5ARhxPxqk7cD6dgkxT3vJ1Qtxumqjw2bXJjlVi3i4hx6hWvur47LrkfGRHXrudT
NT/N5NvcSyghz1TWWM3MvzjWej+Xbj8ezMqPB9O3Nwdnf8VZTJUHgZ0P/rweUwg58KCcuh0Lm6OT
woi0oIRH2wasEuXRlXDg237ZgfoBidIvUjfAY3MP5QdSIHCpA/FFLojG9EF3vD6B1VN070FBARSU
8sCiHKqyZt7x73UaUZN9yARG90ZHdIB+DLY++evS+i89UuXHmrW2yA63wgJlmhIkVoLYXMmJYxpx
ClejZASPnKn6hqmaT2+RBNtn7A6/kGjRxoP2Mp5oNkTg+9yMPMSaPEAsAchG+JsrJZTmP/ecd8ji
l2HyfNyVzuKYXnBp5KYMqZQ/b1fIZETxqySRV4tWU+Hcy5ZmP2SSl6F7ig7f56g++hrRWxFUQsIE
D+C7coVNgkKgUbJc1ZyK+QtAmvfqNbKYYBH9Og1j5Viiu0JclozzjwuP5HzTPcfzfrcWzEMivNCk
5VGfqAfM8qvEUrGYmHaudOcLlAuLgQOfEffRXVQ9PJ2tAM408j1z2TNe8ilddDfDDp8AiU2zsCJ3
WzfcpvVtwe7YQLdD5bccuF4re6sy3b7Vy7zrMbVurDJN2munMLPnCdKkpO5SF/KxUWIl4lAnzMYG
1dtl7F0DKFwQwKYeIwbrAP9FC9K0W8a3aAPLZNNiTTywSIrxyHyIOIZqGhHgxBC97LEUHl023do3
Xjdy6WHFlYXvBsZIpB12yASrEy+haG8tZivR9RL5L0QLbLLg6lEajdMVyvM1S4t37BcwUi7EIoRa
donKPrmCUcUOz4Sh6aYc6zfW5IpLqrF2ssNqVxExl4i0g+ZiChNk0yme8tfxaBcOBrNZjj55LxpT
ZgU3mBFLeqeS9WsGHeaGVVk2Tj5X83M/4974zVoWOXZQfh5YCI6pIeNTm35t25dqg7GAVL+4Oxok
tHDWq9PEFQQRI38IG0Rjj0YrjXvQXry346cdXogpmBE4AF9mPVgD1g3N+NYqvci6BG690nU4jzLm
BGNlt/TGXw14AHSRecQUZMOA/pR/3JiebcQ020HbudtrZhHMrJkdbDvby2u5f6oxXYZEA/8D99ce
IbS4VlZD/M9J4r5Gc2Lm4GbJjde2rcBDv19O4HtQ4L/CfwoysoDcCG7VjaIhq8cWqMSn274gpHg7
Exsn9ZMsPGpUydPXYnKAygPZfF2/UnKA3HyOt31vKXqIQ208uPugO+0ziyXrJacFhwcn3pj9pRdt
rp3s+IT0mUXnp0sMxmBJxuE4xRsYY7qsicARgjrBETFEmpQcCxqT3zheSNgIl9cJh7FiVurhiF4D
GrIaxJogkKdciiCLRL4DhVDyj4kZfQajFvxNZCVfuyBCBdqOCeCuBbPRYPRFsHg4ScAtNrvupdL0
EFAyqamT4Bi2v6FaDYdDHskpeVtyVTcZKOHjkoEj3uylziOaeeGVxciw8gHwExaRIpNI6KyXMDGZ
k2HrA3wGnvNCESwiUEjevaQLkSsC8zWyG1HUnITN5yZizGDcCugZ4R/WuO0lK9cJjXzHDaVSwzJC
brBcVa1hGWwXTzoJ4geYbcxhJmIN/3GBCXdjbGUdNG80Wk+H4Kk1+sgiRK3xFWAbolEWpTHDMV+N
uAE78GPAgNuN27yjP2G5RPJgFs29YMZTwj2A3INtevD9+RefYOcn5vhzxPyB+W2K6vWSH5e7CTNl
upcbQSK75rES7OJr3216byazBxCqLxPhK07pfekmT+0DCBlXgHU1J8qs/Nr122ssAsoWIo0w7Vfe
CrqJz0tv9VGlwoLkq/J1Ju3z9drZkg1GyaVhRH9D7mt/ORfrR6ll6/jLxMtXu0mu6ThkfpYx2Wj/
CZe149cXU/isjUObrmxW7TjN/fORWVpjMbh11s8op3q7njHaTBaDBaJHbtFwNTaGdr3oW03mgkgw
o5R03ENdE5wdIn+jkbaL3v6V2ZsSz+QuTjZb8ryg/n38y/oSX77/DpwIB22AWa9Sc6u1HzOb4/bk
ZJeVdeuuGAd8xA/pubWzQZtIHzmU8R67JnewkJhn11vV6JpctBjpGalz90rB+2y1PKNo3xYsLtzR
9trBXubUvxWn6MzyHBLapu0cvVZpvvJJV1zCGeaql9Ngt9w/Oev6Iv8wao08t5tGbYT+18W46hQu
tjMDu9YNQRjrV3+/atcg8Z3G2XlkJcPcuTZsePp2rWNmozPk51rnuuzZO4QFIL0++URpz0JdvWYO
Vj2eg6IgwGrPlBFjwfy9dlp3Oah1EaI4Nko38rJ3hsDMbN0c0CiImSvHDMxFZ0ERHwiGNy6R0++9
ib90wk3N4UHDYgdtr/m+pkLqvGTXWXphcrR5s+1v0x3tVmVUOEHtOLbPp3oOGmWDad0Cq1oBsFhw
nsd15J+q8a2kOwaUcgnz5vz6JXw9fIRhz/mEk+wPNfotQsyM665ruBT1+4kzQqy0ssvwgJ5XpZ5G
xgRzMeDebfw6auklC5o9DqopdtIAoQ5kwoI8zmTm7AcZEhM8kNzgdAm5GTnJlPzDouiWdRaX5/UG
35HTaL9isDtGlw3j+uXN2Df41Nw0OzkZPrn5bC9OLXcf5zXjgx7ZSpOQs+CgOQN31yiWjLBwR875
yDlNc/99f96ReFYhOIFZSsz7byh5b8HpFLlMMKyPjGo74oUlU51lUPHN4IZkr9w3Lu46OrivKSxx
UhrL4epEfBuE/+BYcD62EZ3Xg30Zn29esMyf/rwMr9R+g7n865n4Mem1d4fEX2/O5VhyHqMKTUes
JgNprzgtktE+2A7SBWkpINmGCBQCY8711WzNciAbyhZZnPZq88j0Xqz26kzcPdlSVGZynqrCTxCn
D9w8gt+HvipjASEbZTLu2a6cbOLiqRZacT7cw21Aj9UTX17LjEMjaWuR4VEfeNipy7EKUwKYZMv4
2pE+eQuPToy6FVyxZfvIbyn6S+knRcM0I3HSiqlWF6I/yHrpwHJF5sgMs7h0iBahLxEQ5PghoqPe
g6HLm/4unp+gO3mBSJmJzpN1ihh7JgiKC8Xnbywd52+35kcpy86sRbr0juVYBCrRrB7yLYl2PPz2
/A+TWbCUBybf8vmSrmDN1VcIBQxjwCnpvqvfwMQjtH+k1HMBLJib4knJoAScFEGpYgHEtvpL0/qd
HvBfTevHsFiUW/e6W5zQ/koIRKsRtUU8aLuRfUtsc5elwOeR0EU0GOgwryKsPchtUgye50b9Mpd9
iUhUQqX0024gyRmwrKdt6OvRkspJTnvaw4l5XIt9/QQg8xDvS1+c0QolsthhJSZ6xxVQXd5zh/Gp
VcNHiBYFNUWavmseGBMxyETUQIe9vs9PRemwUX7X8Ah0aYey8xMIKG0yxPy7ZOMM9RmUJgn27+U8
gR5S5VveciI6nUqmOKcXPlS+RdwEtUIwl8ijPYk6sY7Vgo05q16E3DmkKtHNkneJ1SVoEWVIpCuD
a1CFKiiGmDiH4onpJmbgdwi/6Z9pkvoSvU1u5NvGnezYdMZ/vse/YYz8eod/mpAn2+1qUdkyoC6X
kTm1IP6vw2xfp/pWYb5v/aWo7P2HteZhCm86ZhUje5zPf9r7e4dr7h/TzWI8fakTltvrsLYlr5CK
Un3c6728ZtRlWD+9k/we8WqnVx/X6z3yMp/Iy21RTWuwzAkn8Xw260OYAHaLoUjc4jcmhSzf+ygQ
wn743Z9Ef5kh6kn9tSjtcuA2pspV07NqNtlD/8Y6V9XbYuNkZ2bRdIwLK7gco5KA0TQLLJxtF+Gf
74r1HwSH3fmeXbNd8+40oo7lF4Dgurx561NZO3SPKVliJl1CsSJYkWGl8pIm1dBdU4akUmm5U2Qg
5moV3kiqKrd5cEzTcLWp5xtE1BeSnZbfqeFH6+Jv7UYzrZ8XxKdO71VNRNv4TP/7CIuFe02OnluM
8WO+VaL8e2MNE5MM16P3ZlQIMK1vvg3SS8mF3DSXR3K/YLg9+YdxwZqcakkWY+lezogbVnAqXqz2
CssdgBpKtoA0eXR7twc2Co5mEuS9FUll87TzZRxm6b51JR+tDItd54gkO2HWx5rTrgRhGtcqXe/0
gkrqpny/kU2iShKvbzG4xzWJ01PoLRqNnU25LAltAoCbHkF7YT8HWMVhZl5FeEChbHJzKO6UcKUo
KlFSCPMiTBEZn6LMQIyu9MW/3G+z+nvoytPDUTP9/9h2e6vUuyzzqzITpAvdvigAQ3I9qQjV0UpJ
KNnd3b51xYQtFOdQZYdV33g+dg9T1pwoSNgEDSd0SHn93umg/YfzL/52xPpRhZEKT8O/jO4Rq2IS
LNakund5z8qxV78vhiuYjHeLWAmSRQjQ59zFwUKmRJYFHELNywQCNeRu+hDk2hzxsQtXAKt9TwbL
9zfpuPX9j0YVTa/2ob26T/eJyIcol4+Qj2Xr8kFOJELbu5wyfTl96yNVPsILGpoC+sLdFL2nOKIP
qqU+SJpYnbX4pWZ7Mz1944DMSKtRSzsv+TtXQJtedRpd/1kYG/vQaUjmLGbrnbXKNYSizcXRDGmN
T2DOWx4iZiBQZvO4CaP6pMQlZaaE1yWqUJi1bLTFDU8my1So2NmdpCp9t17gTxy6zkOiUR0TBAwp
JUWMZSc6n0eRbNtV7JX0mlJZmlxqC9ieIPKHpltDbIV2YTacZx2eJno6Bul2y7taVEOx2oyIuGKp
WiiojaYMe9awZfWh2lJTxYzaDMCj+MIanfL2Y66isC1vop/HD9SrgJPmq/j1jF8feXsNwMV8g+JS
/PAiM+rodAF0sZMkYlYTUAZ+6VM/kJdSvIVrjxiaT4dPC6UERqq42OK++01v8mDMywFIHOQH2R7O
fLyDpg/nGGvBC2m/+EHhTJHyfGRtNLKa3MI/d+9sZajcn5pkiN/NJKNzgGvSdDGwOEBexp1ex7tb
E28LQZ0NND9GKHuBrq2TFlv/bpgZF3O9U7RpsHmePkHWOu39B1x+9rTr6JgYwNkPQDYscLZgewkC
xPqXJ4LVu9HdsBeXM94ROqsa3LK767AqejH7bGREB3j9D6tLojcplkqqqy/kwTjb6Fj0uZI/SBQh
XyvxeMl40eHohdM/pHoH0rtxJ6JLO5EheJCa4gH7E6HGBdFcQwcmQreOaf+hC43tR3xFSaizUNGw
6SvTJ+vwt8dERD+rWHtqZzpLJigUFjOcTcUOF/cdD55BLfaYXXFxryOdkvYj5rvmNLoNbsvouq3N
TER5b6QbZCbcTm2U1u1+1rT7OixCPgwuuY5TF5sIUkTOp6ZPw67FClGSvaTMR9RQtLJhP+xD91Dz
KRNhRLKEf2/Uyw5TeoRAsmMBp6yK/otM9j4XNC6YJ6qwaurr2SHRF7vFPTbNJbDu7Ib3be2zMpI7
TT5H96b5nwVx2JjqX2lxzU8ZbpnYOaXMKuE+c3BV2fN8Zp20ynOk43xQ6TXPTe1IQpXbXGesE7N4
hKpECjwOX4qKe/v2m8cXNWYZr6i1JjOwQ37nwYUer8dBT+X/BtmJ7q+BYN1CV033d6eNbfrJSP8n
F3VZ9ECX49sCuBYbRgu2aneHyKqcyNZXIXQPW7DkRHWxaPIP9jiofFULunVu1MKxC+ssl4Fm5xI1
y976YYAMAwsDj9rdU+fS1GCNzllT4iVKNGmK9hSj1SiVo/NYxu2i24SQonoGT1vc8pL5tMRl0Kdh
L3FxbyMbbVg5lzWv7tCirsvN516Ij4/k5a2bcG7elI226lEFxdMpxZzpYSUkcy5ZOtn6KxWthyjB
+YeoneAU5JA7VO0ry+te5+KTa+KgY+hUa63PgYjpeEHhnSbHpzMboaP1+3IVkgmUbKI2KLRhsCOV
5vN7LCWw+Vhg4yoSuNYYcjIGB4H8TRuBh+9iQQ43iFf0u5YZtU8ZtVkDRL5oYI8deOadAtUp+6Zp
sXFCduB6tu8k3X0zu9P49WZSc7v6qKSxIbBUluJ8tk9lTsfkjHQjFmsgvBOr9xXqhYeRvYYD9QJ6
dFczdSdqUec5Oqe2FCk8xGO1OQk8eI3+UKOfBBhqcVqprlsMjRquNFBt7+OJNSyw9zXoyOiy9F49
g37T6q1m6roV+YcFFxXcR28jZRU2fSljgzbWeKFFNl0M++NpfvRI/zAVEBRp3cj496ppj6ZBDFgT
vc1+peO/H6vV95vJjCeF0XD7ovO7j0x0nClDz5Uz0Pnh54uZyYEVqkZvnZvPF6ZGUE7SOvwjjY14
g0BCwsVWXhi1tlyCWXXiZ2WDXPDQdGvhqu3RSHD64toniLXVkGCRGNNVS5bYrAzRcUsG4GADs+/c
ewhu1G207VT63LLOvd+gRWi56cR7TKNo9xjVnz7E7qBu03poLC7tTfef/goRsOQJkiyYrdOHfxva
kPbNltp/ygOTNpczrVzPHTVCzK9owGr0akNqGHqO9LoeARkQqIFKbqGG/9hO7VufRG+HIcbdkIXo
X/nBSOeiNCV9Xe4+zvJ6UKvQlZQiiqGckZ2brm9KuP8ow+iG6VuAixBzLti9ugftBuM0+k8OaSxh
RMLhSBLBE8NjLr3XCraGzPIk39SX33uoQrCYb2y60obIQVfsHYknUJ8g4bjLNHTVeRL0hUUQN0gX
6QTm9zDS5WMdFBl6WWQfUWhkS08p4wkKECrQpKUBIscYPMM1UYdgDWocNF1C7/xOgCHdY5Ehcbrh
KZa0+UOHRxYXsUcAAfqQd1XAK/QQUP64uIojUD+R9HSb0veaPo6+Qq/zWl/+cPRStAMUOt1jp2W1
DmsoWfIrVxvIXhRf5PeuwApiCEm0KnhB9fhKO93evYMhAHWNHkpM9Cb48L/ogu6xFKh90rTGcpWW
3dwCzEjiHxGLZCt8qIaS06fo6iFFPN2ZUdjbosQGbUV2fmuLKCXHIwhIkFS7kgDrWxjT4/8QrXAv
/F71GqrZrlqyWsfx8FW3JeE3EZwezsVFu8DwVjdLMVSSzGT19be20o3TTdexV49hFemu7rH+oJeP
8bmte6o36ERAXJCe6qN1syTh5Rbib4qSRsAXuM8H5DDu3KWtzaTwXXWJE0BncyMPq/ZU3C2SN13u
9If9hKxpuMSRlsO/tJ2hLs6mVVAre9L2HhmHuHDjTlCBiJWMD1xnzKFpNbUcWbS8Oq4fzCeCTbc6
RLbODlat9ZQTGVbIMJA+6iEq4hpxpGq/O3bsEeasgyHRC5ELx6SdGije5X69696vFdeQ49JFESst
v995zpfDOOlguA/qaSpqFexFbzx1V5Z4blI7oeUeyogYIApBs0diglynuZXd8kWzIFltr7j0S47V
p+lU4MPpRu+nuunSXZ26FgESZIENH7eIzo7JkfoszYz0vOrZcl4lY1p1sxcZZz1u+eOYsaiGVvHP
jnR33CGe1fAj7z0c14UFNAclE0SJu3Rij4PQNA0cjb87w4tkVWoDnPlQlnry0d5P9aiqoelhZUP6
SJbg3Gx20oMO+GzS9DRl0JFZTOiOdJRqFPcnCud0yh9PsP56JXxddYZ6wHewsfbQBJTwQpFeQ5x9
/zJj4eAewym5InyUqHdZxNMg/p1k5PopyNEhPOPxdOrYtFlJ+9VR6LoAbL9mwNM4i8cmMyLMN18l
eLaYWDN5Zh7cr8UPDTOTasbKZU/GjVpCaNxUNqhmzv949mnOzcwfhjn2kD58GpdplZTP7iDjHeL7
aTqu92Hh11y8/RmYgMj3E+dREBYOkP+LS6ja+AsSdd5fi8WWYK6xu4Gd0S2RPTzl0w0h0aspdS3s
lSEEuDL/McNbx68fXmubJvxqt1m8m2EyO0zNmDAkZD6dnR9unwivtGv1jIfLDuFDAPxQNMKW2Z6g
E7p8VIm22keLYc0N03EK731aY/hJuznVtu72q5yd56dvDmJzbR4gVQRLjBzssOaRhrGH8vvs9Pdv
dlDtWKTMkaELmQLTi/BM0YpDXoaVXQfrDH9yRdNyjf3FOryBh5xj5xaaBGKnMbGYFqcCHf/cLv23
dLoqg5oV+e08aVyLhg3ifuqbaYTT8bZsVkj5e3dWUTL7y2X/XeHANCuOTTKZjdPwD/xvd9hY5/XG
w5/QA489j3xCu51+Zke71cRd9LNK4B6+KUKtKn9DHt3/AHv4ff666x83/GamtdrtUBKb+fEAnjDL
1QqWoV4LFnKD7okkLCOa/0PamTUnrgXL+hcRoXl4lQTYxuAJjy+ERwQCIYQQgl9/vxT7xOmmHXbc
e8Pb3d60bTQs1arKysoESmFSVs6LyhYlWmddcAN5sMisuIogPDIcA+64qOSHBYLyDkLTL3lZeZfI
aPX57EKptVIjWReyoZOZlOirkp08euedkVJ0Mi+pQrB7jhwSsaNriBTUlfTI+oetnqTmAPmFn2vT
j0F2b+Frz8aIYopKg1kfeSFJAc6GYfxZUSZIl5QUurXyoYhhMz8WFMHltD9HfUaJCps8gY9Y3dUg
Khuxoqr2Imn6i8l7FKLYEfOz/yKeYgOb0hPGRzSb5McuvddSk/qD9PMo4OpTPzOvz8y+prDBQ4AK
VOitIWigpEdihhtcq6pHcAJ4A63BhRSKL42xHY+/RBPEnxb+J0bf9Gz+oaqvYRCxQfsWWTeYejLK
aLuCFKPu+U2YzLAoKfoGPQr1KtRTk8i8emFSOpXoiURCwJWlkD9NlrTg9mfQH/kzvdieTUada+kP
MIrGNLiCGdn8LePtv/QJbPubsPPXKhRc+kfYqas0K4vakeqs8nd1TpwXgDYiQlsIM/f9UoEZYvfZ
6sopTZUnvHjmWrYqmIHc0Bg8kLupoFO+xvpYPO6fKfnenALjdqXLbVI92OWITlGKVWfMelSsvlb7
d6Cvjisl6yMhfJjHbeb9SV3wKWokPc2B5IX/yxhJeCesKO0h04sUkQUK6BVtz+lFQ029att6apmq
xadm1iIZu4/qeJlna/X9PtWB3dwc4OBKoTYFvEKCJ+WfM4qTPY+e6nioJ7cuqpo2n+m16DutiV7Q
9/Cukz8Q46csBVE2jyR2q9XCRLWWJFWbNnnY7ToJh+HQISPRLrzvSYFayeYSH8x23VqtpLQmq1nl
tNbkg2y9KyOFGSqJFX2sU9hq+kLe17KUwgG7x0i296RRVXkvSKdaTcsNojPq0DKWJYpoiGFV8M7k
CpIoejqWaJSgHtXOq8/Rs1UbTEY5gChVIkTJHacdmJDWCyVhW8we60kQqo8aXtK4VUj+r3+25ReV
yJysrwrtmeBSxgivemkqH3Vyj3/CvxBiNmf/1QvHf9a3QEQAqPIR1kUuhGV+7M8xGHJs06lpB271
34a95m+pXOh4ft4FWqbOSY/FZhNwfYOpbhu+y98PQT5xd/NpZ0Gm3E1QBl0eaLWUyZ5LyzDUYex0
myh9qLwBe5Uzf6F5UaAZtL/9+Si8f8iquHsyNwvxwGKqPHBP+AWNaXbySdbkl2s0G6A/hFcYtr76
Tza777N7yXjfjXFP65aPJWPOy5fVPT2p4q1444kpHifP6bqbfVrzpHqb3XvS8lCkh9ZVPnRha5fQ
q+cX1iCoouVVPWzuvYHzaDyWPB0Z7aOoCLrTIgmf01WcI+16TwC7YCzn7Lee27+Zzt/n2c6F/hFy
5jtnV5R7JuRqcoVDOtqhplYu0QE22W2bF8P5nG1vapztQm/dw990tfq/3fUDk6Yo09ambdo+CddJ
0OtM0u18nab+pbuYx5MJIjYLiAq7m46XeNWF564HFoxLCxmg5baJPPfl5zttGuF37eA/Nn/z5Ajy
su7MO5nRjB1USxVH1XZRL4gez3uIeCgsGj4Vd7XlCxY4bv6CjFBnlXgH6iD9gLH3cw/nZRk1h3Sb
ZEVZki62/ZpWKVLdB/owfPuMtk2r1OqarSTtEdy0e9oHkW/srYjd+aCmbqEm+BJGMDkrpWyowkR7
NkpSBNfJOWH2TXGUcHkxh6HCfAdz+rIy8HvMoRJ+86s10uCoAlPYS7XcGLpES6P9YNSH510CNWzT
COvoK2+Utt0XtVfoMLGdMMfCBBB0CAH8CIWITBPrDayuxzfsGOnHVcsEfQNhB/ufXwKhg62pNSQ5
0mxk9ravNtmTz6eUJsXPmzBspIYXbTSkViXLj+PW/aLtaKm9pk1N0iekVDTtJEuqfpU0aKdnDtAL
nF2UuLTrVOxHIS1gto/jvgdZAs1TbQbsE2jqroHFZg/qWXFIqMYIMjvgri3LGMFsW5w3QnZ2P0En
CZWlwRoJpYDguUGtScpMjGooE3EelUjIn0HuZiLRdPC90qeKkq3gfLZtgdUegJ7EU9TlOra/tKb0
Ka0Ura3/sdtSSihQ7vj37ksNOHVGBIyr/aaZMYB/FH7U6svPzWTHhmndC9+eXiBANmSXBR3WchCG
7bNDSpt2+yWQT21AmWBq5WrVgmGBYIHea1cY5MMJ6kvqbqh9YY9z4MXj6tTGenS0gE6v9qF+iVqH
0wcB+FrItNsu86eQnUY45Z5LSirHL5U0u/9xFGE5SmZL+EkXXwdBJdNefm+EuHorziN8kt8IQNqq
sh+7QG0HrHoOucjWWZrBGp0P1eIRGUfO9ltyiYKNP2T+eIXOisTuQYfb1MUj7Z32bdBvbyz0Tfmy
8BWrhSLwpBKetH2XpkmLHZFQg4C1v0CtgeEMMowDRQ7gm2jOw4YHo2wslIOrorZplwhirC8CASWC
GuBX0iSR5olABKGm1ZmgUAFgAsrJQfhKvp1AJ0is6Jfl4HWdB8CPlwbovCYbQgmHExBYL3j9CKD6
Q2fceUVlpbu7ViNGMJGaMdP2vXYtWKTUfIvfonMlLEL4VAsrcYgm09UC7ISJlhyPPdKhq1ageSC4
ss26qrPJR2fkXZ+jFztaaOBKyZuKhnogDwBla7JGMTU6zdMnZ+HNg9JtWbZKILjulYmaws6NsHTp
cx+TcDXwIQbKvWl7MftCSgPnVDB6KQO3PZ22z8x3I8jE/9+YV9g6CXZVHxcYm1VJz3EkXS2VYqu2
+6ooRB8OXJ30ROJmSIjxIB8X9YaHUEj/4VqZzKqVP9MqNEa0oXhdfYBV2y1U1EY0rJdeqbXCtSBh
PuLJKqsEXnpjtcB0R/mXkWzndN0KZHL2z8XZHPGh432dgZELCpXtBvqwbfbLTbSxvauwYmXy6tJD
ahaYnCUkxRzuhoBxNdpUax1hIEF/i4HWkdTVpQIP1AKWKIhI1ZiAIsFAMgRtATjuul4Tvmj2r6to
826DEJk3mvgUVi98hs4JyIzsVIQqCqMTUpeds6XvgJcEfGbgWAghHlE41XFaxtt3Kr73EKEf7One
Wy4YKJPUE61ezoyG2e2QzypfbsCFlEanYETKiOVm5vfdC5HDc5VXlFt2Vx58NNHA4iw0XGRmdizB
NlcWuo3MoD0JzOS920/vStYuqC1RmjX41jvQF11cmBw0mOQztnitv2QlKipjjYSf/gXMnIx9c7lB
4FBH6fA+1mUzWuPJpnxbUn0rJlAFvynDB06lGNT4eHjhQGdDnIajrG925ykGUfLHm49q/jaSda9G
QUrF4rK3Q+9Sx252pVBzQG0yvZU6VQHdUnYXGyGMwH02oozCtKfjzWV+G16kZx7XYQ1yNhtr5lV+
eToS/Uk4unAv8hFCvuO2FO0doJlrhznqYUGpo7uIx6K61fofJGXYZ39OhI7iJn9l3n+DIKcTdNl2
4+1Wk3rHLrBvhbPV99q1VkZqNSnbgdtAFqAqU50QvQor4VNNEprANJvSS6Om1aSiXv9Y8kxTitsx
LSlSCNBbiCnKHgJSAMxc8SqSlYpDKmJ1MUrwGTCWN1MFEGB0pU8g1yaFd1WdsiBWYD/mQIqctFMV
u/v5W62qtK1NyQbejvFOz7IWrnD5FikHtBSofvwQ/C5gXE+P/hZeq77Jli4s4nv0KGmQCxI9YGOG
mpZismKvGhp6magQPWpfaWix6LlQISlUWmsBrPl1eV5/dV72WB3xO1roW32wghaNkJLDRfraGS4h
UrIqeyrY5qghHp61G6sOFNwJ6vCJ0B8VHGkIQpFyw9uo/UhfkfJOOAQpk/bzahuRssnWVJuwIqVD
gNVO+vMiCY3vhhH+TJZPCqNp0fihvZrLLQPOAoyFyece71TxjNQeU84nVIySSeYAE5fKCQklXlPm
Fl6RTCAAg07AJSC09OyOI+Ty4RIrSxSk4ycydPQpSLkhCZE2iel05CdB91IOrkxKyaNSTNTS+Tl9
FaBKL6aUsqs9vCv9OE4K/E4lMDoM5fD6VcrM/DulI3pV5gLiL+lt2hx/xpsg2N4elvKeYx6a1sjd
Sz1S70WjWG+nf9XBKznjnDZt/mYC+ek3YZaqjQwZ/ffyXZCXOrLKnJTsgfSSWPPf8djdKzfaUUEc
T5frQhYn0Ty3l4GEZBdK3+1Hcj6GC2tAROVnR6KXLyV+4HzxII6pNWaBPWbzkHzvMSui5it88fko
eFc5wXJl/epDLUQ67DxfxUArn8DKVJJ6FNWXFrPCO9Ot7wrw6j4pwB7Fc/UnAZf/Y9j5fEGBTM+l
/FLX4IieyJNTntb6oWNXR88HXRiEeHh/5TC8+1gwphou6uo6IJ56vtVaFJ7EODhyekyggJb+D1ta
Qp4MzJEp4bY0XPfNASzqG4ZD+Tnp99IyeaJJ9Wpxps2X2iLK8dRkMu7Uhjzc6mudDwfFw4c5KFIL
7DolG+mScX2I5jorNZ06N8JuJHiszUL2ooJw+JsoceyUqM2k1qJOVi0mUW5WNKzYYnld36udWVuu
zlm7vvEsjK0eMAmqngtnrmiyIQc8XFg4MS3Pu9D43zt0gNU2woSe/Ve7eGvVlMfqxmO3RRbSGq8f
+SxN24lVaDo2vDXdrPIw45t1W3XI81e5k2t4QGoL6thp+9eJqk2lGysUS7u52Cp8vy/gmSNWg7cF
80Seuaab3h61KlAZeYLZkSyrAXxs+k45W111XT85tcsp9AgRa7PT6hN8fMxRdUVm5MTNlDirTEl4
ZYWLgNgdc4GIs5vpxYwShz/xrfovY20rX1grnKLuunBy/bj2gePpEqu5ZyHXUiekdzz23nRJ1RHX
3RKNQUehVwTvHS8zK/or5G7rcmiDFsytM9GugZ8dF5OW0L32lPaePaiCELWBbirH0HnQfnTsrltj
WRjTf+V6qLEIcWoXqVunQ9VZarMyKcNtZKCrsdVlWKTdinRwyqusXsnwgyPdbGxfRbaXhnZ9c/Tc
LvrMaJMKhBDhUD0e5n0K1LAFJkRAZKt+F+/DG0JZ8RABFU9PdBDVpyrUBS1ixmHF+lLFX1v+Mave
oo7tFjQjn4QmI5zPGkFou9TOAyhI6iydXG3vytMVzOR2o69b8kpX+4/yd5RB2w0CQ27029YD8xzO
nCy6lB/oY68Mgc1MWbnM97TF8ffQhTiDFUtLnwnPUOjV74aQiUZgb4MOEdm/cZNeqtJW+0/IpKiB
SvfbYxxvW/x/+XX0mvGoG/VBWUoDT2+hWl0/kT2qEencgomqVSB6H9/GNqxjmPfta/Nalw2LBrh2
m4sl2hWDdReSnh9Vz4rlx1JVZ6AyxYQYuBrMQA5Wg5CZf1hGUCV/3oBd5ze06oSDXna27npibLUB
6+ozuaUrtedLHZH+FGuOS9+W+2L0/s+erG2wZhcSlCBYQjuXXlNLWN5GxgWz6mDokkqo2EiYNEMh
VtM4suaVFbTchfVMtdbOBCbFaTwZaCloWfN/w7pFmTQfxaxlq3iu2RXpwmiuSvNQE2RSpxcBUz1n
U2SCHvWdNmiVSX056a9H5bm2MZnUSLph+SpgRIg+SWO7GRa94k6/U7rp4ucpNqiKUph0ObotrdkW
v1edox61YufiTeVdBwqfwq7QApH7Juc6pBVUv6ZtRWiHpcRjnpKHUVSz6QW4EhIoghb0TQTa/3JQ
7Viq+XTuE6J4RSWotzgykwREIH2iHgm/8OgEqDgl8tqsjVb62eNOJ7qdqk9Fs7a2HBHHOGSuKA3i
ZP6oH8KasQ14Ovpjq0U/oDekcyPEQBWrdtLOw4b8VcevaDXtMwnRJQ5fUlWy7yMlPzySXI5lXkbF
qZh1ZB4eY2h5tnuWlO5xl0N7kGSWiM7EkQT1JcOvuR6RmZHppoyjT8z+BjkMSiCdRC607gONEb4X
yX8JULFwCLR60eih7kWVpcEhVVOz3gw/UFprmobbn6lDd9RaZwKOn9YcXIUdur5mHi7Z3PEbKcU2
VxJx37/RHmwHhhaQdTctD09WQCpTBJhZvKqjhEgAuZZIKbVwYL2R+niKYnrc9akxOJF1294e3IP2
1NiUeFlhBYbCpQKIxs2yRyXoKQxnxc3FkwA1tdyUiGmV6nPCOg2fVMOgArQgKC+6YZ9hfhWVMi3Q
iRO0Od/tm/BWhS29ZTDSIQRdSBOQG+Bdq7vSEh0u14PZ4/5WGb0O5z86Nz9UM7lBONTPtewKygR+
Tyv6Ho5tigiFvaMEvLgSytal+66TFg7SvglnouivihJk5JeCwftnqOekqDyZIQq25X9FZctT7BNf
KPjmxIetwwZ/ELRkRpp+cx4wi+76IE0rni3rDvFhHl2tU4p6JWbqyCl/0eY8XTL/xPZ4uejOekyz
Lvp4iHLyYm1rP5g9ijNPIGSh0in7rQxqWwL/lsqBYzKwxIiUc9Iy2Lv7rBOG/l4j2dXu7tAMpk13
x7g7i7x8YaD4OHIbZ9WwAyPuN8KC+f1lhSNhOI7hhRBV/u6SLZf1wrcPthxl2/FDgrnX10SM7Lxk
zIanG2iZGOerruY1oJWyM68GbqIdnfYyi0ZXSLxQ7d6Q5KXCr6XIQtH2IU+1Kc5P1ODbvjGs7lb9
6BjAg3OIwm1Ug1GwBH7OLrZ9OwmQcz1TZe9So8iKcEO3Vx8SBxNYqI1Fv0487HJQnC2fSKCw/oWl
dX8svVWIG+/IbSibVt4moMTnY4Kep/QxlKYqQcLL4jx48gGT9NHpO/RcNf9qwFoxEgE4IDTtEiGg
iIug8GEh0HMYrrBqUBhb381fNAKb9n/eos1/ZIQRVmBG7H9vzsnAfh10jNyzPPXx1ZRfd2GQ1r0A
ybAjGUSkdiH7anAYfVTbRVfQpIx4qNqRZby2pGXxPwMtRDIzWjwpBCkIdS554Me4wcFuP+b52nDC
LhijuBz523/1FF4mylBbviAkUuGOSkCLsy26GQAYbF9jJbIWCSoOoNp1hGjOoG6rx4RT7aP2Iv0O
/anfpn1eYLhulGoo3R1dfQF9c+A4zS9rlllR7RgnlWgpViqz1LwE+rbwpn++5N/mRH9c8JOcaB7W
jbew3P1lMU1SSksvyiEw5LczhgYhPCJZ8fP7QUji+fonAPzvO5onYc1ceRPa1MZurGxXowr6UJ4q
F1mwLu0LuqM5wvdDIAvJ9x9bPOKqyzZSLGzcm/APr6jS17cL4h56qzDwpDZDWQL3ko1XRYhYjipD
VF3DWeTCg81yA5jjwMKLvEt5RkOGYtIJXA25R9Sh6EQK8RXl8gDapOILXJTh8DkhU9MKslYmG0ai
an2maQ3xWkRl/+VSWbr4P1yqU2mObGWXZbgz9TSoGXU02xTQQudgA50KpMMFbVHICbA0UDhTh0gg
Tvsk0EHcwhXlomEneolYnjLBAxII/RqdQr163HQZqaTnmo49cBNoWqSbSramJCcbVnqFItaTvhCu
r6dE61vPSXNzRENaYLxFNZThqvIPsNk7c3qCQQgsBJwjmUOloXC+I+9DxWP9pf9XaNJrDdu8Ik9x
i0YKUUiGMceRf7XGfr669ilzDZqiYzgeZMXQclGutk/wuNzPJstDY2bjXYxXKdKBh3Z2z0T3qze5
QFADmWKUkfNr5D8ODlo5SVP3F88FzaImWXx4y2R9iKdB4kETHu3v3beNO2qcswP2afNBRuN9m2Al
dhCLwY6kzHe/uJpivfcmxs4iUV5PM26UQhsPb6/zgT9KAa07EaoeznXaCzfx/Go2dK4bhKGcrjlA
FfDcHnJMz8v7ebK+IK6hNssOEONx3UFCcLlCs59h+PjRRCMojM1JbFL8DosNboDepenjcBftnvD9
A0Yt4vD+0Arq7LnGc/TiHZAoOhC9iulX5P9GRfwat0IJyL6uLIR1IBeRUm9QZ7J697MeRiHus3E7
7xcImy7HC8SJ0GuMU/4d3htdjTPzs6AvXPb8O2RXYdsPsiQd5N1ZwpzXGJbdIcqeEA2J1r0v6j4U
qibv9k3dNaKPzcUHnnhkKvwusnPoc++o8p6Fz52x+zzrTRP/Yz7MkQfcnks5zr+2MRGecI3ZszZo
zC+k2hzBydkjL3SWR6PFfT1Mu2FSvAd4oqcRmiyU1mFS9ctVvHvMgsiHhHJPyzThh5E3vOPTQSBx
xagYaomQ4i+2T4ebLY2ImkOuIviF4NtPxlX5RXaebK++4OkmnhFNe/NW9n9HOVnCHGZXJ9UsQaMJ
4zezx8NzcLu8g5X3nN05Z7hGJ/zY0Lyzz6ek6utxFaP+l7D9RR289tLBoTsfmWXUuUFqao0WF+0c
NUwq6DtoSfcsBAkpz/FvQDesjFYP7lOdbONJt0YtiNYwVnvdOhlI/stPNl3GUUGSgVB7iLH1dvvY
TcIPpux2N/P+3e58mTBsCEvVTxBLR50zBk//hTPqn+w5/zx4J3vOzrEPB2NR2KPtJkIJrSq7kyA2
q7jeIUadHZK6Pg/ow3bOfNhtXrJFTCrtpghYQeLYdqcUM2iKZHFZJB5Egzr2q24HbaFdN7N6M4fn
J+5U3RDNEvKkzu3K6m3L2PB6BY3Q9PwQ9iz4Bhj/WV0Ic2XaO8yZBJjA0QqHC0LZvOsa3WV+NSuH
jRdEE9j39Us+RQIUiuUhrpj1QRu6JmFNvOJizb7SBd5AQKakenDOGO63FjramlkFnm/3AtP2n0OX
c8K5PV5A33Ys1PZNhupPUtgajwkDz4Tl1Xx7VwUv610d7Q6gjs3DfP9uoXGz9C99PBA3WTJZxWv/
cbeHMOdeZM1dAfGlkywB6oyrnOGlZbyoLxez4XqNdd+5tcWw4bqY3jQNAmu9snPWhBelc+vju+1d
pN4oL++n7vmU+WpKby+Z2ufh7H3bGRjhLz01V+fwx97XnqMr1YcAMyPTaa/BH/SqZdnprA/lzBvt
4wq1t4viGkPwR//NfZy9IH96ZQxng2ocfEEr8y52D1a3uYPQEUM+QEBfCHSDYKlUqUui1W5zPr/N
kYCHCpVkCXYEPs++/9wBFkZ7c4XgNs88Fn9WUvZvfr5b5kkd156JZ5mmj5SFF3in6o3lynftrNrj
PBlZhBaGxT6RskP7q7j47a20ZZ1eNF/ce9+xPPQydCh/XLTtuszWZjWfjFClKlZUh8nmptyN/MPA
Ydy9eCaU5Si4LeLwGXn7OW7M7lmxrH5Zn6bz3Sn/eRwnpHA/XVS27XecUej3t8uuQY0x7VZl0sGo
kjIJPDVDqiIxHoEtrg53mOxaCKh2khTUyY9XTeS+LXoLOLZNZKALhMZD2Xeo1z4QaS/Lrl8kS2Se
zMhw0eAiX0u2fEsWr3ddfx7nWRw4KPviJSriaRCTz5Uw94EeEaFFbx1C0i4+pD2kpnz6CzlKWciX
RM0hqsyzEAqd0SvwHGy6+e0KDjeO5U639JO00+0Y/ZoizMelMp7zTuwvuGWN1zf+GxFlg1pbXGMx
sIslRPXOLjghbCCWjqXnMl5uoyVBO0s8/FQvD68odzWf0w6JRa/iGOZJSkn+ho7KfJFknGEntjbx
tuxPJ8mBIG7G2yIxcNZ4X6MzjN7iPmrGu020dHv7OaNO55lHm3t4yHp1rneZWXG4TVwqfGiVbNBW
t9wOf17a1kku3y5tnyrOsVWyEY3+Xm+2XS/StFpyDxFXC+4rKMc8WJr6W422MLyqR4lw7ccNlA0L
t8s5vilnneYl2PZNo+uEKJONiPqH2cjLz34+Nvu7IOmHHkW+71suamB/H5u3zQ7mauZBlspgQCNi
Hi693mJq3+bFMnE308swgP9uVtGh8a6KjMeiMN46njWP/Bnk0vmMYa7a/phN0rtwizRlhdGK+zlr
0vPlenWXZmj4B/Wlx7fVh53b3U7zbrgCaU8RgTS8Q1RuF8nB2/SDucemGyBaWV0XhvvLs/bdE4/4
C3HSNBGAsU6qKd9NZxOsbLKrMrzIs/sM6WBnuLUY9Qh+K91OnU7au/3He52aMln1dGbWgVeOGp6G
kkl5Y7bsz/duNJkNy854tVsklgH0xAFsnKjqcIUYutmtaxTjPg/TXZJZqKCDa+7sYUCudWiiEoOs
jnm/5xFuUBPaVllibYveJizijvFRBEO65nFmfs6C89TZRq9Fs4rLEL51Cdl31+nOduVoUTeIrxWR
beO2Rt9pv4n8Ca3rnROZ+c0itQdmUye4Iu+yTd+fZ7HvbeKwIhDXFoGjm6/I1efeIJ19bgo3yRZo
71XM9Ab+3XTfdOcB1pdL42ZXdos1Jt72OlrUSGYvweHzJjan+6hcM1tSEbXCJtqRQ/jF/ca+3+fr
3vI937y4RgY11+lVXJWfF/l3D6Bp4LzDFmmRDpxmAgdjn5WhuVqOH5YMVF2toZaOz8+XMb7StKMv
Ue+NjehuF+0i5xfV6FPfHa0GE0owooF2aLJLn+w1Vrnams7+kMH9pWqfX4bR7va2jidX6Sj/CthO
P34+12+eZ9M0XWzKbDu0Xf+kXAt203lom7PJCNFflvmGkJYOEPP7+V1OSu7jWVkW0CQXFdmdk3cJ
i47nNLuyHi0PQ4o/z3rBPBuzp8X6uj6Mf36vVl/6ZLs2zT/e7CQRTverySRcLZbjwXB+fUU7ChlV
J+qOvN48uvv65cxOxTCPp+b7/B1wuyz3BFsL943pT9aG8pAdyr5zvNo9ZKvn3d0vqzI4Ybr8804n
QWm+mYWTTZi6I/PJeUB656m6nKDHTK+liEJYDLfTQU1RdeNebm+bN2LE9GU/xBdsHW3v67H3sH7Z
oHmOvzNMUnTuR80bX1FveXfWmIkAtljIpdtn527xsL+0BvlDSEXzmh4i/t45cU4AHge4eENSaKLD
Z0kR+ZlP413Fcx6bd6uHzp2AphGeUb3ipriZvhWEoiZmR65uHf6lilLEi9+a38QXf7kwp3pmuZOb
XukV+dhF5Lm3YrSUQjkxot9KrO9yTvYDebJxpy3XP3k4zWJe+nW6zsfkIbhkLC+WmB10hghKRuFv
q9hiIz1dxbxHyNNiWOY/Iqt2EUz25my5HDP9j39mip0BZkbd9BbJzfg36Svz23cDI/aJPLaLtuvf
2/rKPjQzvyAMTIOnil4GfuovmfmwNJMSFn0x3EyYyOxt0RT7f3hYLbxKTKIs0zXuSa7jrCarRW01
2XgbqzUs+fTVaBOnPS+BEiGL9ap7X8Tmb0+T802SRYT/3zd2/j5jM9+m9m6aLsCpUDB/YAS2xhP+
AGKK9RYKXtfTW79nYiyBcCEz7J48tAflmztCfnBW9T2sZ9ZX3tnmHG2y16JPAGXo/5a5mJtOkj1W
O7gBv1yqb2o3tXcMN5CppNHKJ/9RhkxWTuouO9twNKF4Q+h0R9fpoWZ/3xiDfXhWZo8OJjfTpLIG
4fZlPbtaH25/OYTvLpptOCGjSIZh8xD8fdGyhZUeOksW5RoLCJTbe2t8msj1UOn3sa/87Sax833z
FKD2x/IPKL7+sQ2089J0FgUlz+EK3S2EutZfi4/ONrbfJw/NWzYoP3a3vh0zgBy8NFeTlz1DGQEO
D/l97kQgV4frxWXzlL1OhusRSrsbAlmEPC8zXPvXqo5qfHkemjIhjqbPh/Oc6afPuYmlWUSozLfC
KtcIb1PBUhGgPv3h3U2AcxZf5sMMzsxy6JwfHjbX6+f1XXGPHiGYZR0F706ZWE+5FzH5HKZx2UH8
LkbpgRR2akXeOH9rbqGdGU/rMRTr8Q7M7mUF8vJSj/wHHKXvTUxAcbhY3hE6qVaItKCCuMhc/3w7
v9uVbTcMDc/BAdEPTu7mdmYaTcfOwtE8OHONZFIByPY62dlu3V3/xhP5/k7+8WYn++RyuzBX5rIK
R+vDlWtemy7SytnAm12mxYMx3UYGrL788ucT/DYVsD0bTMdxXc84FYw8bFzf2mVszkip0Odbdokr
zC0Z5/ursqtJvc0jwvJ5/PH/977hSZVkV/4imOZcWc9/WuGV62woXM6W2LKt1r0V0g6r4dQDTx3O
Nt1lddNZXVf2U8Ugz+HilyP5LmjYgR26krKkkDnJvDrLetrMp045qjYIkQ/nq7BbuZ9OmOJiYKLb
+FAXc0AAhvIP/ZV37oIKAD/9NkrcUrVPdzM39NCq9HxsN0M953/ELofhRXvhlcbIA7fOUddBnCDF
3HM+raNDgOjkomsfttF8fz8LhvMGffm9Ea1nb5P1RVP9krK1Oe3pwfgAR47vewx1eid7zm7tzrbF
LrNH6QKoNoKz4HZ680mExUSwipdMkuXREoMLnt5DL8iSVXCJDrdBWwIhfaYSOklpx8UyVgcDmyFG
1WCIo1RGZ5N2ZideZwMXrfB1zw16JnPbh8vd7rzBEZC5qObOax7r6s2Z389Xg6mB8cZ4DtxsxdNZ
EmKhiF71rYWXxxfVYGj0XaeXHuKZHW2CaDuJ0/tDRxreNsAKszF25ITUjN3A6O73t3l1BTZqzgab
Bo3Fs+y34t/7rlj488Kd7JmqE3xuTHa17iKrOIUKVZyvR9lgP6zzyF13gy1Y04gl1NnEyGyTea4u
VjcZ3k92skiYILz2cT4+dC7Nl3yATugdUjJldxEx1698rRyW/eoF9MaM6iF72pvxmL7sHhkNJrce
YN0DdwcttDyi2K0+nTf+x3jcAyrcp5+/xatTKdA222aJmGbo0zr3TkPH1g8dL3fW2dWkrKKpO95z
vfPSjTYob+Q32ZTEqFd3Lnz7cuXSoCkAsPYfWJV4zbhu3lcHdPj37+6i7xtFsqELssBrsHk1/YEz
LbifD4fmPGD1BN7t1L/KzLemM8XXc+Dbjz9HAEs35Z/VHtCVs0FLbVDRvx+9Wcdahlk1241C9PWu
63PmFB9r9IrCUcGegz/TPCkwhezno7CJd+dBSffGoFdu1UnzPJvHPx9Oq2X80+GcrKF6xix1ZqJP
b3yB26Z4qrxaX/CSDhH88Olr8+6VEbbU7+lHOumDrD+nHzDSmVy8dZ+3X4iZ3O5f62v/jUKmfLOe
mYh6PozWT/CVb/ZPrhuZk27+6n/NnjFImD3D0Ji84/R8M3vOP5foxT/MPoKnEN+C1+qmvA3GsGhf
/fHuBo4TE73rR/P55/P9R7vluJD+9/qfRpsgTd3SyzzERJke+aqepq8b/lw9rt/0NRlI87T9qp+I
xO/TB+OWpCV9Wb0VT5MXm8uQF1HwlT51Hq37+sr5ZPb5Gq+19N24pwbE1+I1/6ivEcGnM4q95zxX
dYdZWfBMa3QKVDONKOryR+s5f8vfgg8TkRisV/C/vl085o9QC8PH4o0BO7Svtu/WuFkk6SveL4ev
8jV4yj4Or52v5fPuancXvBlv+7cC5OnKfggf9uvu7s58mDwdXo0xlmaYNL05VZQBkWEpkEXGmzCl
T1y5PstP/vW3gXjtW6fLKLQASD1cwQ3DPSmGyzW9mrJhGW3Qi+OUadHmWB90jcVvaOw3KahlAAU6
4LHMKLXUqz+2rvWqzlbrouncZJh0vvsQ2EKkHrLb6o5p+nD7UdPdL5NR8RK8bRc3fnIIug7yor8s
o28y77+O4gTUmO0sp9iXtDuYSbmsEnXTN9En1j1LrNX2UfZbXfbdWQNAIXpD0kCZdJLBTLxwlprh
Lh9XiRW/TCF+yq8yj3+LB21xfnIjrT/f6ORGpotZYwfeohou85GzhxGVQ1OsF91ms0l2btab7egB
NkV/HuDGtO1vdvQAy/FkJU8+I8p3ZmSzizgIUU0+0wJ7FD/KPTuaixHmv3SCO/R65lCVnO5qt4uy
uRO5+5vt4a5gm6IC7OaMbPq4je9r0NcKpv+ePN9FMwqKVJDeFOGiv3a3/S3E48l9tb7Y7ee0OK4P
wPHp7uaQlhjmenHQsQZNuLv0m2Enda5Xy7JbLl/X3m/iAN+kc1wtMPTAM9CiOF32Vn5ogmmH2wI8
eP6kIdcwGgcM5psFDkDsMvFviKSu/z/3h7dkA3GFhZ4kkHN3uVntjWJ5uQj668Whm9Wr2F73g4Au
OX3uPGuQGe//stq/WX2cHW1Yyj5gyfBkkyirxqrLDRBelTjxDH+fmrOzWOe/QTr2NzUQ8k5Ad67r
mpbhn6xza+4v82wx2YwclNM3980SXPnLnd2XSLutCvpSGMD3yZiL4BPZGg9K3+ymQ1vLsViwDAd2
1r195SazwP7cOV1kpCJntkgQhcr3Gf5kw4IO1J7uxxY7gjmkfSS19FmGTbfYFHFqMay0um8WefLL
JWyrt5Mbxw0LkJdwaSI5bW30R9xadXyX+m6dX7pgKkYsa88OfdIQRBtaQ+JebSEwdK5EYzB7TZJe
y0UNHBHnm6/pKBuFDMbh+xiBwCQYswneJCN4CvrZrYvxGwIKDxrnCjCH9PaEo+x2wpd6YfVK2swk
s0bp3HemykQwO/BP9lOOBkXNmtUxyH/r5Wp8iMi5+aiiWZyf4b2Dh6HYMOjiYE1m3oRDdOwg/EMS
YVIenxwwsAbz4Kbr9+VrJos2uK68nj/IaXKTIFuPGZYsspgI6DaxvM/0eh3XsXyuZIclwyzk7iNY
QaCFyBPz/voau6FYjszYnMVsfOf782Y0H8wHJqO5xmUK4eNoGZx25zezJI/zOBgxKAmRe/5rbPwO
b3SFUNmugxY9bg1/p26IzgTGxm0Y2zVuFm4aT8rPVdbd7vp2h5u5u4dzkDbDZn3/89r55pF36XP7
DtWx6zgtdPbHytlIBD/vhO3eaiwvNoeX/frem3UPxtDGLLAuf4lqtoCG06UKwsNbIq9j0tD/+zw3
5X7hdQpncbn6mr123rev6bPz5YiEYD00d/t70hQ6wspf0tfmK3iavCPCW/I8vi6ft3eHT2UmAQnc
BxjJ/LdY9E3+TOXqcwtsCliIIX8fHLFj6m8ny+UlXXfmKcP3DbaPLxwM0MXr/qr5wlTb2Ce/eYJ8
d/MV42EcEAM99zRvPxT+yk0XhHr7bhWNMdZlHGuHjeki/s2x87umk2eCBNH0Mh14eyfXv8knk9Qm
DF7CsbGsGzUTXQdtG2iOq/TLry6Qv5k6n26Gu/CyoA97Hm5+WQOmcXKdCVTgUKEPd9ABjgrtk5jv
eJNZ2swqxkHaeIVb9QXxYVAmMKe20UcGaX4b3QRYlbgRfL87NJjaIELjM4ZyEA2vrt7GY0Q74jWE
PX0uu5t4E+dJD9cqoNw3aKzYyG+Hq4uccnSRzNvmEA7ys7ZlANPO7Tv8T3PrIGW3BcP7P5ydx27k
2NKtn4gAvZnSJdMr5aUJIUvvPZ/+/7JwB6fUjRZwUZNCGTGT3Nw7YsUyor+4K4wXvK12pHWHdoqC
X8Q9gHTLE2ka5IbZrE1+gSFBFyt/K8N+nPfXm2KJQHMYPlkAFT8PQjmzCIYph5LsIv1SvZk7w+7s
+y/Qw/COvLuW62rb/377Gf/9/Tr+46I/zsRV1say6YX1RrpbPyKkfI9o7zCszn328o7oLaTzSOwh
XsDaImW083Rqp8PybTK0vS/qPTGguIkwvjQCdNfid5dA7QB3JTGUA7X+JOsSNkrzKkCm6uwxc/on
sIL8s5iRYIy9PRtO+i1uy3dln/BAb4XnJXH47tf/3b4gmX0Og/l2qI/9t24RXrYr7tfVEZhFc18k
FwXtKBD05eUiFpjs896V3ZgH/SN/H6nOKnhy6yrf45t6SD4i/AiJvz5n7oi4PaUP3Vy9KHDZJAb7
QrNYIJEJn6o7MP2OTKDLbxXWT5TyH/f7BzQqx8yBasmQbqrFsZpnNSKtZRfiaEQUdpi6SDfb7YL5
RujV8LW+yl86nJ/Q7J/rAw6AElqqDGX3xw5nVlmRhpEMi/IEjNUdTYYXmi0/m4Ex76zgt+X1b4NM
thvecBBZ02CH+3tHNea5t3QhH44jXbdabNo23wlwgwSoQzIghAksMbuldXX3hE+lMXSvIc7DO20W
0x6j1GGEtYkWHsaIFnB9mJrPRMUCQ7niUZXk6Pi0wes4GnPmCAROAPe5c9ttlE7eZFJpm3CNKsR3
/W1lTG4zCZu5qPbhMrpdeClm7aCB1DbMwWR4msYQqPAfM4106UZg5VOo6KkDbcOxxmbfSggJRgs6
3eOwZm+4mGuVlyTUBblia9AX+sTjPTBzt1471+zxKe2+V2ndy1nrCGXrTdVn1nyscU/iYBBhMZzt
ZH5eNJpusSR7lf+RhAyVOxA1OaZQG8vTNXNwgtSs6ehc+mcdDmc4La5hfA1q5vURF1J2WfWZdFxH
Fx3qy1PXMsZYREdvk6DBVkivbvJZd7pMDYwidVcJ+ns4ek31laSSp2iTk1y5Ygkz3FFx/FmDmTKZ
dtOGdkZ2oUI4e0MZEq4MyKT0tCaDZ5Uxcgc0N6Lu1vltLRyr4cuUTG5eGYjCUydLgWFku5h0307A
RZgMHzmZXnuCIJV9KPS3LbDq1Hw11UaIEM1IgjMyoY5WtnIpdONQDnT2lb4ubWHJ3QQvOj19njsG
YmrrKdPdLE/28N2S4SsS8Rt99IY/ypaTCpdWh+yvj5tO0enz7uIUgk12vYpfK246Nb5QrvZUBd1s
OYL5phlM8bH0a2X8N6ZHLbnvm8ccGnd7KAB0OxH+3QhBTLxRGSbFJegsOYpTKW2aMN+gMnNKHPbn
rLZrA/qdPvp6rHhJjktHhPZ605eXddjNh5GGNJ9opjR+I81EHxdvcFC9eIXYFfrLTILUCDKYErg4
gqPCQcrX0onTyZW7xz4ECwpb14CdnejCRll9NQ+itIDbm7qdhEMFEQTZo756htS/puTHCy1knAg6
MmksVT96bflmkXjdvsjaWeK1B/R0hCQ6ylZBc3fb0JmIU+cNJq4DgvXYCw8LrMDlS616Fz0CIi0W
0CoLhEnB/QxJfkxxD2KxTED8ffooDl+5UOEy/JgUp26ObiyF/WVYpEehiHEXZK/mhR4a7Byg/ON7
5zUdM7R0E4nPtgqE1cFOzIl+TeZ3lfehdQEKZt6WqTol3eOks1M1+8KA1ciXhugc9EYwz3vpOVs8
yGLSYCtEACHXMv0kO2ewl8/1ZdXc0ToskoM38uQukys2TjO7Kgz3cRfx4HoPJcLYuivZwTnZl666
uP3EHNqpUgePveLRQLc+s2oY9EaFh9de3e9SxKcty8tpRXc6Gqvb3vGaGJwolj+ZKP/ckPZjS8y2
dVW9rXcovVuOIsVB9DDjiRy/qdOhCAEFwTehdNtxdZ/mj4LcuT33XWRMLSijbwzbaX1Nrz3qVLp1
Wh6z8c3Ur/nK876fSm8qnjuEn5Zgz2LpWBLvg8bWud7JeCHh893RyhW5a1rMTrFd1sdDIm3zrHOY
Je3z8KyF/hRPtjVsB1F2lVn0RonY3xL4uMa4tcgOYWoyQgoqAMwRrFHRX3U2wRFGXvLYT8/Uf85K
CpP8BWPVieMSiPzbUKFSYZOElVh9O7ewvfN8K3Bct/PsDrdj9FhAxVdHxWvbyk+tz1WvnMhSDlLx
GlmTqy+IFPIS+SywT2Ts5fE9y0JPBNhNiG4tptaNh+6smw6o4cUS3s11PM0wWtdFtq2I9Sjy2NnH
29FWgYY7DM95oRSOuTWWT2E1buFKcVSIdii+ZlhlG0XsJ/zLlFRqs94P7ZuQoOmZy5NZ1jCAiYVu
USHMk1MUkce4gMz141A8rosBj71iolUVL3qmnvrhuRwl2+w/5roii/00UOfI7KVJuzrtdhS1bTEh
eZsg9WbTOeZGgr/ZoRz6DQeftebelAS5Adt5fOWUVhp0EeNjjkXIGO5LFRhKb53OmDgI6GSjeRM3
LFQpg2AfXFNSBw31NrfChIwXgYRNCFWosyqBcyf8jJfeDZNDPxxG1XSr9SkygsN2xhgHDMGLsf8M
k3lfdQg2hDsWDMXEk1i+6Mn7kr1qplvDFNTXu154BCA18HoeqpuqfFzGL3A85kL1pikb25q3iRB5
Sc02ngquMT8Iqm/ElatHujvxTjftc0gO7TqfE6XhiNlOCxWbFtsGlVwYwdCdHaHSHXUBFCTxXc5b
B/TGT9LHtXyecIaoD+gMGvWRhpLVC3DEbqR0BxlsWl8aF4oLGOBJ50fqJCoXD3AcNnK9FVhdVp87
kvSaV1/K8tB8toNiN9Zu1l4iUXLDTxOXHqrVonjWteOqo9SHJocc1tZFzZ+40RqTqTCz/FY6QOUf
wBG1MD5XSzAS4Si3vLk9iEY4bYxOdkt0Qy35fLGZumb6MuXPU3G8/n0ybfuWLKdBYnmot2IaOmpI
0HfM8cqBoKXlTuuuGaqMtT1dAbKRmF5kJ06DyYC0cDdM/PFJ4Xa3c2ijJLRTRAfz+Ci8ShRJhnLM
eEFSS+cIkI4yYuawdNa1t+sYnqVwWbJDnJ1C5bUVYleCErHq0F5bj9Kobr64V8300QG266Z4CZdz
XXZOVm76+BEs2W1gfWbiplHPs9gezeh1wNN5sEB0kfbkjypKZJ2cZCV0Goyo4u+MAo/CZeLsHIdt
A7lVoiyaitKe5efcIg3eSJ5AYpTGFycUcuu4b3uQNlo5yVe3oPZO1p0lNoB2nN2o1uyE8exiwYOr
5PvR8i3BK9UXkdKu1O8WBdFoeVA6zNfSj7g33WXYVivnma4cRYTgMOWv9Z2mmTDO77Io9kbmMSNl
pD58SxwcOIMxh1RuJ43R65pB+mcUyXkmS3An++e1pQ7azjkW0XHMrvfNzVTq2wJakfGwduuhL06r
jphJmuy8o2UZqMem0V1JWMq0bFdqqit2x0wxD4N57ql8p9Grtc6bNMkeICpkSuNcj4awu0kh3Uc4
5UuE1ZQWM8r2zqJlMRmWQlK7mKkcWFiVK3uBbS1Pv+oRMzl1J0Ro/0isDEvlUsvUHEbrTsZ7P7Ru
JJL/TH3Ddk48qK3WWO8a4MoZ7W0O878zncxCxp+rgclgUFMQ4MnbUVg++i7yrHl9Sy2UbLjCFrRt
2bAcwZacoi52gxm5Q/aoFgJ88A9JvyiMsdv1Pes5DZTIncLXcAbMUvG/o3YcMgwj8DzrjE0rLG6p
4U5QYJehPy9i7PYU54VIkHviLWRCluHi6t1wkmbzTkynbVlKTjcsjqBdjBD+bhLtxOq9ERMnq98k
677on9PSUzWPOuQQpaZdc8B3hu7BhXEqoz4qzbK5JlIXsG+yeiQ/ej1I7G/LPiGysRJPkyCdVAub
WWS+Th3CWiuKrSp+99MXdaJOk9Aal95wdKoWgyNHN9BOxaYn4x2cjeWNLmQ0HHhUdV37mRjfS8ge
vDxJSnfqCib5cfEiD5pbzpknF8CWSTDwk9oEM2QOlFqwkwK/6+G97hU7tOq7WN4MV8sYvLkTTSfK
wXQnmqd+wD9wYmZe3tfpTY7BnUWuwjUXXukdUWBsVH6V9UE3PmvMjUTlqRRhjc2+2QUZEh4NnzjS
IPhEvL231w0uhm8vFxDyk9Hr6zdtYPcw2KxF+Hpr9Zkzj9FyOq7hK2PTN8TjwjmTJHUgJLvuutTS
k2FWfnuRepBoMz5ITXmXmtmTUrRuytx2AmcVHsSIt7ujzlUewllze0nzqy69WTtf1xDqsfpr463h
dVfDg1Bl/qSK+0SUN1b5bFKocfl8feiWQ64jz7jN58KLolNHpdzU7aelKX6VHozuQwhHRzS/7FI7
ivPktuVrWT6H5lemfC1hoIs3hY68PCqddngtSK2ozOt5gEJkbvxUqt1Gno8ro/8qQ4qCKjCjGDOm
7Xh9RtGzImsOU6br1lHouyrmAK6VG7Efdmp4rqVjq1hBPLabFAlFIbwaDSo9ZTrWsAgjwR6azsuR
ucrkx6cAnX3yrcsPxZVXhsEbm2jCNEwQVTsWBQpCMpISXCD9So4PUVbYafrY9ex2KNHi+05/ta5K
RL2l50q860moKbU7QPnt1fcGMCfGpqW7SdAEtNllWbHHiQtc9kPy4IM8f6zn7FRNzcP4IKpoJRkR
SNLgGNKZ+iMbn6VRpfPWnIUSRUM3eL0A9wiOTGOLeHBmj1Sr43JJqw+ZKNlwyKDSaFTxTgfoM3bK
YRA2GS9NFHMGD6S8+z0ee4XkWyN/mMFFqD8UuB7XWifpG6qXxh2xdkAuUITkG40t4SAPcshoevgO
1dBpFUqI8kWVacJ66nOKBBE10ApjxxAPqUw9aJALME3u3FS/oWf/MqjVAVFZiqIkMi7+MS9T9Kpd
pQbYlvWAyywSYvUzA1KULrr9Db/j/hc45QdsCiyoAdxCSgZIgeP1U9Enak1slWpPpK/fHmZ+HYeT
4mYMN0oaolvR/o2U+c/pABeUVYsLM3/Uf3L5uxoEqda5oGGHmKE17kvl08j9whP5CUpdv5fOlzJk
GeIK2oQfcLCwZnU0VUN1v/qri+MaMxqICy4jwN8w1n9OHwwYzwBf4M46PMEfU5bSHJXVzLlS7ZZQ
WkuISh+9d+WzIvT0fnlc/3YxdF0qxG5Y3fB5/8a+xERmbF1wsefZld/4Zvb2CUe/Xfv/oVo0mOKo
um7JOsMj8weKa6SasBQ9z6mwAV+NZ9lJAuqhZygj7hY8S3VEQNrb3rn891f8l4k+5dKVXWcRSG2g
oPr7K8pyvYJelCOUwyDEJb2ixXsuqWeH7iCaHTsHcS9tUKFOlsqtAmaRDKGrZ90WPwE3sdyB+jfG
3MPssNcPfT0JJpya49zJktxpNtaa4gLAMTaO9oJJq9oA/TGBUeOHsLp/6jLRVsw7waDUnJ8m9dO6
hCrBfGgYFYNimuzwFZecUpGhu94nPeKaFuZexRmMp4OoBCv8l7xe7XnYGsVZwHCWNEHhl1X305OF
9W3orDhd0RTZUv4hpBt5YqKKnPikpA/MYdvLkN/pymXpXlX0pE3mqtFd2L2i6CoS3VWVJyEEGdVu
CpTU/UNdbxB4GdlFV08a3QWE2vgrbQdbJZO8Ge4EbQJ2eDLYg4cCM8z2PKU7rXroOVvz6K6Yv9Lq
4b+f+79M8a7fyBSRLoqKxMDs7+e+ZClLzmwgMXcbqfDngm4EA5D2Qe4eEvkYSUdR2y/qPq0vvR4M
clDlu9kMJPkhHb6k2J/qh6R+7a0nS7gJYS0VxWuqvWTKTdY/LfPX0hC0oTxN+S/r9edOc4W/GbSJ
MKBFkRHLn0iK/x13xp3aFlp/lY8s3jnyPmgzoQZ//nJ7fhwMfy5zVUwyzkXqYMo/XgugER2pWoX1
WWM6pjy5qSF9yIvslKP2mEJZocS9ycCbRNKyUu11EGbPpOTm+PK6ONroIim806lt7iRttYcYu38j
s+s1capoelzi12QtviPVsPUR395xK8oWclDBqSew3v4t1M1fOEl/dpD/Gdv+v7mBaaCJMS1Ouh8b
ZyaEi1otRncUl+4kD+l7CXevrUhPgjq/XEHaQsn8FGAz7XSAC2ooQCgVr8TyTL8BbwRLbbDFrOmD
SSG0oYyZq9HbGcu8qckJF++EIve6tdlMpASDzOnj0aS3KwbVi+UXYVkCEXi/oPuRl2YDgd0CC4Ep
p9Z+imsNtTr97YLnLGdiWTqqhBGDgDFm/mHsIDpKyy1FRDO8UOuaiS10vpnXUOlASazCBlZ2lfFe
M5/zVXgdEiGIpjjQotqToX82ueyqzVZL0eMYMA4owNZSPFgRgsXhYGUf1VK4UWQ6lC2OUiDRFtOa
qvdVFt8V+TfZ4HXx/ONRKJYINQjtG/YFf7974ZAr+cCmC2EGr8I/KrQRb40MGb7l/vdChgD7y8V+
nGFyLOarvjCvEs4pmRkx4PBdSGCuCY6+oTTEZqNySKQg0wPeSbZTyZi8xSdnIT2pvOGWEB4r2FV6
xt9Aww5wDUbrtjYC/sl86JK78Z7ZYsY7EWjPPWqc2WdddPNbA7LzlmRPK6NffU/u8urL7YdlYQDA
2ln24L534hQUDJW+jfRhWr1Yv9V3oK1lYKUBDX5KH2W6oVv3sAUww8C1dnFN+SAkyGd2RNDlNIzR
Q72+FtVLpX0oo6ve4HKMQVHlJl8o3aUFemnev5tgbDazyS+KcWIl9fUm6XZNcqKb2F6L/cpPvnJO
NZK+rYuiHUPsCm/xGcPcBJZtsptUKnKHuUsyOBZgtIfUSgzPhF06oZ++i1GQsNFPjwoA17w3k1sz
3OULkILdHAnQmpQYYBxkF3Yaju1E5QCBWIvjWbvsBib7dLt027VxLCzaC5a2yiZgcegLEMUO9XjU
hK843es4HMqPcrqV8lemuNoHWSaH7Bs/xThop63+1KEWXrHaoNsMNOyJXDiys0C6SvFcphv5tIpf
ZmzZn3O6sWTc+kbCvxBr43HHEOhXSpN4PUH+Y5XLP3gKiZEm1pAM2oGTLihy5T4xFsbRIj7uUf0w
+opKJt+absbuQSNnnCmd8ZIPDjBbVjEO2w3s7GZp57mzds+FYfomXW3XcvziarBOHWYCptcnd5WR
8/Hx74GHmIk7CVcryKF2Iip3SY1n4fwyzfgGVYnTSew087DhXHzpZixC2ahzTAvM5C0iCeQ67YMg
lkZQly7DjSm8Xzu6bIwRt0kCZGXw/AQa6dIs2IjY1reuf+riJ/jrsrbeUPZ+lJQvpT7YjT45OqCL
JRU7gSKqFKqvRRtR6DG7HgZ37KSvoRo8PTYYJRHFIi3bxtBs4ylUvAHsJhjiRwUXu4WBSyJ/62vj
xpbGVrq+tJ3hLpnkjEZ4r7UMCKbkXQHOnlVWV1ze50gTyr76pQL6c67+42n+UeZQnML9+PE0a7m7
xhyyZ3UeRoHbq/Qv2kf2TZP7uAT5v5y//7ppoZujNCXeydB/bFqrlTRmJMrIwfrNgsVq5sFo4mbm
2S8l/h/F78/vpWsmEVLXGk4Tfxz0w5DCqU2hJkdqGczCa7sabohlU7+LFqhu3WtEaygzt9KshyYx
XaPXbIFER/kGIpQ91zugpKnEP6p71RGdCRM44fRgNOlmkb8izXI1jbcVojtTKOoDzI3kW6aW+0i+
SbMLbIjFUFxruiTkQpbffYP8tvO6bFdPxwzL7HXBPOCSS7nbrowycI3P59eVO8KLGzIYH0sYNfUv
OiTtR9/zp1bQdRmnfiqgK53l7wNqCJdVW3ozueg5MSoQeSNxC6Ha6LwUyPCVTDMiCvL7lnqF0U7t
Qz8SsNicnMiDKrKC+QjUOXe5eLsQmZj5UbdFILOWG6l0ZQask58uG4m3uHHS7mE9klQ6vEU35W4m
d3zCehQAAUMhfd9e9XzHRAkQaCQ3/300ogH5lx1Kp/dXDAAeCKw/SqJOagerKdTkEpNtW9/veYOW
esMmFTagHl6OOR5hQYDnopegD4T1KCPBHmwOqtV8MOfzqN4WEbm9SLWgnmIwkG1D1a/vmTzEn9nq
LVmACinKAtQc4WrXBHu3Dmin1LuxjjOEU1u7ghmjGVhkgfdeCxXzOlp8aRjIECa/vKbheSk3jbFv
yg1TlbQ7LtldgvFP85kZ+w6VjrGv6lNWnZrvNdwZzaVs7pf8blxPYX8rWqfFAKveV/qz0h517DxC
hCN3S39IrNOMA1J4VA0QfE8OT0V9itZzVH2F4Q0ONVipVPpegcQteDNVnrArpG0/blr1sZVdg5qK
eRyoL34yom0SSfdsMXrFiaiwwe9hEvXtEb+LZt3yDztt30dUHngTbYcGkA3WNhMWh65yS7eWcGRL
DAyv/587qSTu8tUdZW5oyfTaHfEEbp16zwFslUE3uEvJpNhZYYkL3nQb7q4Ilz1Lbv9Sqt7VjMM8
lTK3+JYbOig7pqXj4vMMjH4j9Bu58JTmaJabUDqG/SEOH0J5V1ogtF51Sj+6fGclDxS407INv4Tq
PGL4p2Nw5Ydkugqemt31eP5CDwa1ac6h6V5XRuc2rZOjrJUom5xBQofmidiETnYVeWuK5IxW2O5l
j4pChQ/6dF03Ig46dlMEVfxc0lgrFyu5LUgfg5ChHNpl372pWVAxnCTBmt3J8LL80gq3hsAHE2NH
pV4Mj4nggetBSgi73m6FXSIG0rxX6xvOM2W0NWznIAkQIAsvIHbk1p8tW0W4/R0XPvYOJBITmiR9
yidL3NOM5PGuM3aiGkTiodDPcnavJTdV7eWMXauHQg4U2ML3jOtjRswYPTfAxNuEuFp4OcodIixK
fwzKtgVzunRf4av4omSuFPmmFWjWoax9AQZz6oqvCmikkxisBnfp3mT5mEiB1h7FPAjnY4lxYunF
4o3I1ARRB53xvop9rNHEkJ9qq0rQ4f03OBrqityZm62Lrk5KTlV+bOEPSzb4qxY515kPQK/YPkXq
VifFg3uO9pmwY+FWrHbi/NH1p5ICLva7mArVz1VnqDYq67LbjPfl5wJDDp4bh/R0I6nBDEAOK47T
CIdY01eUbRLDdq0Co/Z0kqUrR3sSZ0eU9lG0y8agA+5QN5N6UtnaqoDxL6t4TM5i+kHLLWEbxkSi
fNZjbNIiZ+lfpe4pkZ97JuL5PcP4rvhYGlCTW8zcBPSV8fsqkyu2l5FhmkEuniw/Vd/Wbj+q54Z4
ZSaJAvbhuFug1SPaZfX5eNLkh+B+2X05nPrxRhGcIdnV3UYFXm98fpR1bY+ceNxNt2bCo3SoeBdq
SmmvY8a77Jbat6bvzPJicjkE1xcSH6IQaktdu7YRMuU7HC56qdbmH0n9E8+0y687VkO3ZSF8ITGh
mCiNX2PpojZBad0kGHln9AveWmwaxVGxJJRxmGGL2oVt0Ik3GE81K1T/g547sHcmEyXui1E/iuWZ
MOqBvZfJHdbhiIO1vZTuVM6icNeWp6V4WaV7q/jMVC+C8q76/CYuN/EtMyTV4ecSR23hMKUwe3KW
zpOu/j2eZblp4mcP7DUi4T147GV7RH/i5OWNN68uMA4WSWLnYREXxrA2nAmZe1i/NAvmjrucuSps
B4uJYStFgEAMwqPJEUG4xMRE9CRex2ktc5ee11KvLkl1P+svpfhmahzm+KM3dyyiTne4XKb43EgT
ooXlhLozRNsqO0UEfJrMPP3lMycEDZ/8zpWyHVoYJh4QKi3M4YxnY3rjXMXzi/lchAPgsjNxjFVP
Qn8usvtCPw7Y5ctHmFOZ7k2TP7YnM9pTV5fJMUwfIpM4W4JJoBq0ugnj4Ri2l0TxELFGCKr4Ll4b
XybZCfu9VLxX1mUSXpryOCwMh/snWcI8qjnE+KoxIlSOTXRqwm1DDFbhi7D8e4/flIz0GHCoToRB
uXQseq9kE1u8hjCEyTUDihoRo2UDsRg8McciwjdnPu9x74fcJwQ3D6rk+nab2kYZg0g9Q2uawheZ
oVJxyXfq8jiIh8E4C/HWaqjkKczirQSI2At3ifZl6MzWJsvWTHLVsteFHmCsHyv50He3c3eaeUkp
0hlTdGfTeDPJz8SFTY08wXAbZpi0rHBYMIrONyEH1mrTzomYtEh+ne7XeMdoiA3QUu6k+m0K70M1
sLS7fjwXBh46twlKiIsBvFswH/I6zN3DM2vpWh0ljkHqGP7uRBJzsrBSMHVZbBkrVpTF4alNjgWs
RQiY2U7hleo3KdFIkE86O/mMFMhm9MQ7Qd6NpdtDxGYHj15VcvziiwaJZavFz0axkwBbFkzuDeLl
35XOV7KAGasBF4uTObT5XFVth09i7yhvA56Z8i7cwyUURz/O9+PkUcYMtTeHyLd+KTx/yl//FJ7G
FWhVKcesf8Dg4HD9MgpqicEIeU/P5/Tz/gkpReJs85srITzaMiHa5CcRYn3tMvUOfhuY/KTX/+Mj
/OC79q2+SkPIR7j607xC2LHFm9p7Yf7rhc4S/NLo/MRh/3G5H6X2qpRVP1f61aWmvk/v0VI4qQ+l
CSPtA2IY9yph8YQrzGn642Pr7FPSQhDW7jkR7XrTH9PLr9Ocfyv///cp/MCnJHWqKnmGNlbBg6ET
6oe9mrkTlhd67ajPq7yzMpqBza+Nx7+huyDtKBkZuSClMX90Y/W0ZtiOdAgnj+oGb0D8qUeH3cQ2
nf8u/v/Qlv/u+xCiKgqCEI0GDzj27xanLtNaVRMzO5SqblvXd7iKfEnCwkO+tFgp0nJWDDwE+TWB
X0I7tK0T9b58YlJj04vmqC6M7EvGiyEvCHi9Dtxpzq6cmKZanUFkV15++cz/prpA9CFKMHJFAGFM
rP7+0LPSZkwo1vXSLNcMtLdQ2UnxvmbLFeFUUqSq2PHoF3kC+KEoKWg5oK/pu049Wp8Sjibl+DJZ
rurBgLWoX95bnGaVB6mDsvQgKOepujWXHSz2srS7zdreTcMZKAUdcjPv2uFxRL8vpXdzslWnjelG
SNWyfU2mRXrf0yP07xrJMB+Sk8V43ODqNEAJUmzlTUSkRY1G+9G5LYwWwixAfEL7TY/Z15mB0BDO
QbtLFJdZbJ6elMleYUrwhrOxMw8PFajEQXuBoV2cy8hv4ASFbmb6VwDR7aAyQCTUEcRxXlLJ+Ml8
YCz1y5K5Qhw/l4ykMwk0oBTJDFX/vvt53RVyPqREDuNAo2QwiY2WGKblLuorpypAH8dXAAFJu2Sj
Fqx8crOZ/ZINXFHvh4xeiFOuAv7TBpJ3svWXzwcP8F8+oKwyw9MtUcUv9scHrOcuy2ItCQ95eii6
YqvnGh1FHIjDcB/WkteG+LRT9OfD+1oK26acTnWBgi/tXLkil7WVbDxmQMgfJZKUq3jfidR5em45
DctdpZWcJn1jFNVunolFqQSSdPD1y5YPXcPYVLtTElJJtfCoifm5zEn7gSRY9XtBorNSw4+uxC9D
yQ6CAQqtdZiRIZ/vZ3+MTDi8uWvV0n6JcPhgFAuZR3DS6dgWH9CFGvgCKK8cYT1l02E20tu4APsX
NSfSBjfvQflTsNf0GQq5lhob7IGdhv6xT0ovh/UrMnAAVI1GSAsz1pxmdJMRdq9FN2oGdVvsoPxR
q9bUoZNoYPWNk7y+obd30SG7baxBbYBzB1vhHrJU+4lfWyo4kN3b9ySlPfNaNsZ2m3KkXq3Dx3LT
QYoirgV/xwQOsgFtSq7vqxDW4AQ1+bFnjja/qhBHcopoHd+h5cqZPE3QTls4WXV0Dud+uxTmVtDG
Xbp2OwvW4+xoSR8sHTOUoc53GbUa3mN+bk5ukaY3IjafpnE2NXlbjPKTUbohLbiktduWSkuCMz1h
y2Fex1Y42uOG1kHhM8dNSZ3KVgizx0+TrzoUN9zzBaoIYnq6VNzBFapB4AqMESZQn1YkfKdsTks/
3aoQX6V+uBWS9b6muhjFjHDXWSEqTtECHVYfig2lS9x1UQ6Kha96Mt0pWR5IEIBD8yFszhHCihWf
WjX51bHsT5bKz5f2f96Jn2o5LVebpVKs5GJIB0YbiGlnPxOoLenvvOjdaj3ho8CVgBVwY8F59WPJ
7awnglNs1boznXm9uTb2SElUH+a5JRwj9QmfqAxyTI/MT1GCzEk8odpm9UPePmX0vKkL0qE0YIW7
XN+AJBYuDGO6sQn3jujwf4yd11Lk2tKtn0gRMiV3K1fe4eFGAQ3Il7xU0tOfT+yIf9HVBHU2e5nu
RaOSmzNz5DDVzAl1t1N2eeVJ9cLER6VYid2ygL0cQN2FRGUX7aHObb3EhaV9qchO3jSQmKAQnR+a
R31mI16Do4UTx1m5P51f2s5FexAJkL5hdzltvRpfwZNF7O7AABxdQ2ExbdeR5J7v1cMw+xjzDez9
wXfyg+hVg53eSOFWKbyomku5l71xki+DxqfZQ/ETd0yo2Up8IrV42jh1/Grttp0bM3BuK8GR6jAF
6er3ZxnqkN0dY2ON0Jrn2yDuhSaJMvl8X51Ysi3YjIKdDvPfV2ft36IFBs9/i98XpvltMKxV2LYi
WYyO53qZUPsmc/G8CkWHpoZo+mI1jlBoXcw2gDhm+yZfyUDt/aMw2ElrB+086dx0cNM9Sglu7GzY
VYxG4peUKcuMJIYwWBBOm6DVcIa18VjHC/1P8AiWN8zVzm2lYxB5YQm6v+vEXbjKSkJY6jeoC+9c
j0yyy9IdMJtjOkMHBgPx97P/Ort/HnMV8wfQWvhFX2ZA385eCdrROM2G8KgILw0K3DH1kJH0CY4J
GyyHjXc0uPThumif6nWVbX0S64mdneH47AzD/CyDbUJuxb4XPI54BbRFQugppoOUt1Ss82DTCeSx
l3JTRSsrnbj06OU01DHmKq/mak9zsUCtIgRLRonnYUUHVMXzvnsIeZySayq4n99rpLZTfMUMMdwF
djsMZ8GQTDk4xow+VOZKGrzo/nY2LqHBJ8qRRdNfKQRKwgs1tZuuI2Ki9obWLqttCf+SRwmRyZwB
U+YiHli10jbP1/KIccQWJUlUe4wsleheeSoifR3MnunZe9M+B/f4HZEZcfZFu6Hz+mSUVG668mR3
B+1VIkAJACbyuH56fWvKrlx4sD6EZJtWstWrdmQ+1OZnT5JI7gER9jJh66QtGLVbEoWa9Ks6fNDn
4wm8f05q85uWr4aFr7+oxY3SbX1hrcRU4vPq9KdVH5R0NZVTmSsUD/5tCI/mwV+QwA6fd5XghzBu
CH5DKV8zwio+OP2D8ZzETpUsWq4MhA7sIYrykKvuIV/CuU8cExKhwei/IAkmfuydkJgBuwG4LED7
ZrhIjA+w/tiyajsaPlodyos7BouOJhwUTi7mI7vfeK0p+6r7Lx9vBbkzDtuizl8XlU13kmUtCJv4
CDSq7pUc5Wr4DsQ7jDYqIH4NSNo1XDabWhhwcaoIz3PhTttltFLFVA2jF+g/i0NNSfkSqA7wnTZD
yjDFCKoTFdgrKmA6a6y5IvPQ8EhsJ18O5AGZcQ9v2c7QOzaUqlb2NN7En4zjaN+rm+zdb20UPhsQ
l9KrtviMD8SWEGAoeViUc3DWzjBxTi9QLiEqKVThsNRfYLCebaYASOFN2JXXrFrwPv6hGlQoVjFk
lDHMkC8oZWJX65XQ6MyIMXAQbYGAYGKH6Ron/TNuiQR0IFXhv6FKsN6yBXPxFf7Jex0dgoV0eI7p
mzOuUWnZaH6tYHk+Yhlkk6d7jL3QIej2vDp9IkfCjmFcnfnnZNMA7c+zBIJsDOtxtJPlYf54oGiz
O8t0/wg4RyA65E8f7iv7frA+EZdZvWW/bgxrd9vS5oG4r0GBLHy4VuMezcYOGRYZHK2lHgxbPyCT
sT/RmfLF1banP19eFb3+eOVUKmgFLyHYMvz3b4upnqRVltdmjmxoxx5u8EoH4arJltSvqAx6fykg
bQ3EawX81L7985TL/x33or2rB7/Q2qyNj4xIioPplcf2I1sF9KS35FI2D/GClmKd4m1kJW/XLAy0
rwfit8NfvGRJFmpiJ6GcIaXUaRywNlA6K7zD0Qtw8K53ZbtYBjdTRpJxZEjpTprCmoAFkFQsb6OF
5LS78S4j9G10BMtDpGdPAT2nWwajsRcQtMxavaBOcdlI+Erc4lZ/TJ0e6r5LlJ+XOvVLfkQa8YiE
9AjjAk+AyW9k+knTH5r+ztzfPXlgma6E3YzMM0ygNs/3wPBm+oi1dfPncWbxrIGd8ZRUFiwm6+MD
QRTjydgJXP6+5yfOYSW7kSXe35WrzDU9xWmPhBw8M850Z/x6kjYtkwWeXqfnKUVbe4if65to0S39
FUOV4TVY9K/kNH6O7Axfv0jfUa3hgzHZsOxN4KOotmDBcI3gJ2J1EHOlahtBFK9cab3dTUFBGb/L
1XBiiC7Tf489weZrNwWGZvPQMxzDkQ8TDQaE1JreNdao+WSPorvmDSSer5/JhO3rQiX2n4QfSjTS
fPqxGa8dVrlfLgsol0gvojGw/UNim3xFfE0OLqi0jtSSfNf0cXT3bN2V1t1mM+UwHzprOu70Q6Zw
bx+y3RQngs8ZX5OdAhisNRm2TPYsaLmt4A5VJv8+2uHNtDZoRI9MFi2vmvX4CNeFfzX4UdM3QZwj
4rt1ev7wAZIcNwSjRH7eK3gGa1TAi3+7S3cFf+pV86Y/SnrJDSuMBVPDSTFzYbVvF0Y22Ww4n5gX
WGeSgehunOx9JMBPprqFfsrvI/i0k/1pjpJne7IjB48z61M/+FChVVbopQ/zKl8T7kvg0IklxnAF
UoCSfXgMjwQivU3eMb6tv1M2cWDTmcYsh34tOIGHbCWYgkiT/UAMUYGvExaVmFDM5/Nnem6bg8/v
n5/P85gT4EzaJc2t03OC0/c+bx5rb/P6Klqf75NVBnJR/q7jEYYUDJOacEvnMDc5X3xypw/uFpAI
Xsk9JcHK+PqJ1KSsg9PVmi4DfoXszzTDTmzxbc/TO4CP7RqV2kLm+KTmskxPgaon63612z2v3h8a
750KyiJhyBXfmC97EAGPCT9mSh+bEMiKK+9z1wtrMyeny3qdfgEkyfGJjOJY1Tb5SlmdvpmmnC/Z
eZ2+5XH6pM9QKCzj8RbUnKAtBpJ2vYSJxWVI9tPvVF8XbfpJASdKPPVaXlf8DBVa97Rb+Xwp1vjO
TGOnO1wML7g9bYXDdM6EMl/B2WbT+v7PQoiNjyrL0/J/yWaf9adOafwMehtXhZYduGfsZtsu9teN
jnAtODuaBE5ifDCcNgavQhk/6fFKQK9O5771L1BOGG44iGdNqiEldCvRX7Smep9kdoDmopzocWj1
lOSYYhVRdR+PBkJljRrh1DvkMolSdpv1wEXYdeSOkhPHypy9ZFI06smuf0tz22TC8nsbMa3w/5z4
TFZw0sQ6D6L93xsfnnVNKJ3M4GiSK/geevhRoVwHPqH3vBal8RVy+NvBLir4PsxSwE49OAbD/nTe
SYqdyPNMXmGfsTN4Foa3IrPqk2e+oDuVn1r9ppWs+MM4X9t2/6VjoqvUNXj3+LfgZzMVUt+2+1kz
02KpBnSukBQ8sddbiNqIHY6th98vrz6d0j+n/O1IFyVZnfmJX1Up1knUlr3fO34c2QNEkVj70BV7
hHyLV55XNUdB+QgS5kynT8X8KJTKklRecyb3Jx82TsS/9/+z/FHhJ2e5Rlgl+qG0ejorCiwpfEdO
LzkBd1L+IpPOUZJUolewcg0Gj/2hSm7DpiVGKAMcOqZlum1CdTW2rd2I+G/KZ3LziC1MWdj7uVmf
nbOyHVoGIjE6uTJcnEtIhjyBeZ85ffbih4NrlMdGetEMVEbVHbbUmvRhls1G9vNFAmVKqg653y27
no9k4OKQYNEuY9oAJv37NZau3c0LYF9NG/RCHXezIA7VtPZwlNyMPOnbK5ObHycI3x+biypxMDtx
CCql3SQdfI2BTfEMKihLr0i9AEwR75qtrZ3ZYcPdGVdhtKlR9tU09qd8lSqo/dEwKoZbmB8J8wND
GJGmAdFNiwRBt/HeUK75Nv1YYeLZAK9ONyXcqv5+1ENlih4OscsJqDCBFUvNDjMVlvdL19NTEihF
DNMs+hi6Y9EU8La2oXkQCq/J39oEkeM1+t0PAx/ePVNnmMFqg2fSxUUMT5J4EnvGX7VrYmbHJcIM
jsbgmm5I/3FN/3agi9oaq+xYakdltvEjE4gM0wXKWkPKD635aUxzflwEIBdFN1pagQogXmuZdRTA
QLN2MSJiOYcYB6+kKpnLTCxy8SmN7ypTXgmxbdTaXRx2NwJs87HDZAO3ylG/HUWngPPjm4mt5Nmy
DRtPM5plMyhuEBE6PkJSHW/7eBOe0YM2KzP+0IP3c/EuseeF7yIPSypt9XotDynuTbvhKZKB0ShH
CGs7x2fmwmAy2CKk89FP95L+kIYJUO2yxcxElF47SNO8bK5xemDmXJHRwFhFNU7uOA4uUTILidCx
398++ccV7ttlvughyjZosjbifjrQwLBKIHQVw0K8b4n4pHmc7fUtESbQnB10M7fQAtnxr3yEn6Yg
M6aEM0UDGJK+GJ/flvPToOtl0XXjofoDdTN4PP2RbsWV6QX4yc8ImscU7yRa9bO214/tnbG+5v4q
69OGcbnMf/8EFw+1ZDZDlUv6ePDvBfSRTyBJ9QP3MLpJXsk72IBGKC3zZOlP9SS8J28D0oVoHb2R
5EgLTL23je/Vuxx6KZFiMPGP6m2WWk/COtoT0bQ2FuIj6cjLQLP47ea5eyalMvlMlzh6+dX0ezDT
UopudobIHuEsZrZZOynGKkDdEFgsepqQHfYdfxM0sRK9JfyDbvq9emSRssC6JJ4biNS8lDhqDRbh
pTIXE6zlDpwFL/QH0mP8wU34CX+q3JJQ2DMRBTgYUWhZkK31CI91q7/RwN/eOrgwpgeRabivQQpg
JM3mrWDFb5m0bimFKfenYBrcYa1uQM/BT5oDOOLlASZb43A8kXvMlxxanb8adxXARWbhUpC+xeD0
1KXuuJN24tIqWs84GBsYDt0neXNsnIpqGZifUV1se1K1Pkxo2Tct2vka3+WECGNA8+VMcbNgPjyx
3daW75ximAYR7lRWeNO8mqv6cDpW9wqQg29z7nsfMxNLf0XNDFL/Au492ki583d5Ia4JtrBhqEXu
KbMgztxiOPMg4X/ZLpErSLgXQOW5Lff9Pl/GO5LC2Jy5fEdph5DfBzwj1WKY+3fyQXoxNoZDt3k8
Ldu5tgyWxq30Ai9sjkQg36dHEwmDJedWgWTl1adRKy3RAOtDS2oBvqfH8SP6gxHmie8WZTegjH9R
P3DEXLe3/k39OMCiYMf6CLdwU3X1SpyD/CNo9/01uFhyo2oQTCNJ+20Dgx3TnqDYNfJpKff9RkqG
jc8AQ2OahSntohQrLPhhqRm7YEh0hvDFakCdPsQo4wXicvMSJXWwYsoo1djyaMz8DCs0iS4Uzg9Y
ZBww2fJKTdsY6Jf1hsUlyZGfD8iZGe9H2eMo3YTEF8T9k2xyv9viIOb6fTM7b03YP4lPTOBEoUyb
wynybbHynRlc51LctkCdCVOPiswbDR+7sfIqJb6JpGFetjQuUetUjHtyVbhX/Ht5XkYk/M42J2PV
mOiry0UU0PkL0J1w7hiIRZbSwNPIJA1a7HwYIvc6WXzBk9juZsXZKlL8DdN1Jp/svlAcmcZSbp+A
e5HXQtnbhcYR70eXysMWJ5aPHjldeCeZkCUaTFZ7RIaZOjcLwxENxANFMu/6TVsfB5zWCu64kT/J
MGRnM8lBy7uadZAsc3C0rrQ7hnRdthKrOfyrSIsckVPPPjuYYAmYukRyPMaHTnAm59t4jxGzy/jx
CDjUdPp2UrKXlO1ZCjJcxq7UflRkt8gRKaz4HCPGSbH2ktTAzRjCZula9fcsCaesxKBJsIdBg7/A
Eg0FoPTvdXODhdBckPGV4ROSIFt1s/VJeRp5Y4cy986DG0wkgVjw5PopIQrZPK/9yZwIPV4wzOZ6
vsGKQW1ucARj7jk2+OSHTLKEz3zs7Ib70RkRXvq5k9OnZXM/BVCCkTmL1jjQGFptCd1b0OA9X9Cv
cut0xOkBW3It/xmqxyGCxU2QYza7N3CjE3V2t5mB4EO3DP+FKoFhQWLjOqQVHZ4sItGHstfhQ8I9
LYuHhKYqC/amEXty+RAkNT7Xt6L8pGmKzXPvQU5hBAWrXlfcmch22dEA17feWIIP6Zo9SsFCm0Hp
RC7aIxIZFH1bosBsB5hd1ao40Xo2OaOQ0JnpmgU9kLx5IvyKYxzDZOetEiEf98DkqW4uphsl1K9+
/CLqwL1MCHR9DfKP/0myx5vHzYunAFs5M348jwsDFh9GP0O21eXIzVI4lsVypCc2qqNO4ZTr1UJq
DR5NmyFjj4dPjMzl901+9lOd8X1tuagzVCk0xzpmOKvQE2KpEtEv8l7iFLMUiDoF1rMJ1Fx169DL
pyUfl/18C7yFyvXt9DjuQiKBxnk4806fpeTAyTgfa49+ybhNQCpCl3o8wzT/zeywFrOgIcb9Fa7b
l8L2e5UAtGAQGWhomoTu+x9BppQJ0Uzo436dnQNY4ejZtbdZOiO9RGJNoIrLbuU2cqOB/vvM1pG/
KPifTD5p1RsWcpZc4ISiHHsxJ+Sb/GsRA6bqIUC0KdSqo0bQkXcqxa7M2QlQZTW2trH3mZPAZcsr
LPhfklpwRjAwDRAdiqqWCo9tV94mKckYxafMdcuxV8Pf28kw46m081Kh9k0UvMMEyRryZ7XT5gHP
Y28cf7/BX+qw367ORVOeJbOoNzpB2sKqmsbcjvygNEt14R9QADgBKOLTsGluoPo4xTb6082TK3Wk
NIEdf38ClN4zOhPJ0DFr0Kc681sdGZzappPNYNiGB6V0Mbv+NCxp22wDh/fc6a+csHRZtsJ3/Otw
U1/77XCyf+qqqC7GjYjvhLipZ7cxiGftRkS5Qy47L83m2hn+dMhpMETUkA57Rr54iYLIL5vOwN1y
xCOX5yYiRiJ/xfdmiDeBsBdPxx43w99v7GUfNp3mt2NeBqjijVOZlaYQGINjcDFvo3UJGahCtXFl
RPzzgaBr4cfKzNC4fICyaiZ0Rn1eh/6r1GGw5vatGxef8KF/PyP5EnH4OiX8PAgDxetfvwyf6UQj
mIl5P647jdG5/AIhDuNlYsezpYgTUzeeV2f9gyk7wuUuTXUrVfvNqJ2cmPqBGWKQ3mtMMePuNiXp
aYYS9vcP+OOTPGUTMhA3MCjWLgqxPlVOsRqk4pZ4+MU0aCgWHeg4oGtAaszvB5MnDOvytVHpAFVu
tAaL9OK10ZO8S4c+FLfJAypEtvd+anzOm36u3fn7CE9nehI7OoTrcFd8GnvJTsGlAwZ91zie0nSL
Lz8KvuiiKKKz5hNd9GFCgvC5aztxPfmNmjDdxDoiLvDscd3b000Wv9UheUghwbuMZKkeYeE7GAD9
fkV+fLN13FeINZv8c8UL1E/o1BbfNXFYB6d1Ed0o40cGmcyQ/6Qpat25yRKr9leHiZc75PRUQhQ1
6IGZmcOR+Hs90fxaiQg7+HrReP5TkAg9wKJfgib+1jeSVRRwIeYBtnPRuV900ZX0+glKurz4hoJd
gwiSDPHmYj0TxbMSdGqBwyWUKYytCg3G+czKzCsLp/LD6zdDuGnA/mHS/U/SYlg3uBoUuIM8bfft
bg8daTUCJPnLmxuMeefW5tF1V7G1AMs/RnvBIQHMer+WyTldzYuzVdHyw71RMFJhv/j7arPm+Wcp
O2WIDsBc8WWu7CGAyr9pmrfzNa7TP6N97i1HIwcY6aKsgaD9fTRyMJIeBw/1LrG22+3+zcNsY7+8
aazDBuNz0bKnQdc0Gr8CYP8Drv7vwGR8iPhBI5O+WFSFVmhrQxzSDXL/LH/XdNxeQ/ryYn6SMHKE
HlE1n+GIqV185XH6+tH/XGGZjVjjJsuc/9/nTFkrhWFXylsc8NzzBkKcg6Odg2y8XRGOsYG7tI8P
8XN6EGZucReskcFEU0wV5FNUQc/nJf69m4nv7Bivg+IN23Sv3TEF3TBUZa5PDja0kk8yTIPQyak4
Qnvk/yDvKAGZ6GIt9yocxchql80NDmIYmoFd6QeEiYZN02HsFbt7ERvLXIDsLIVN9gamGG/Pz9VW
eA8YpvXoYre+fWV1mTbp367LVMZ8qxuEmTDLxiFTMUR62m4976OzDh/zzW63WByvBg39sKgQvPLf
Tbi4/40vzMxG4zFP36dEHtNTh00ez7lEbetmmOf5NgRWEcPt+MomJv+wn3No1k8Z3yy8pi6eeTGi
VDbFVJ1ivp9E24MQbL9lq7vAupmnlrXbrcyHlX17XFx58H5avv868MU59zl5E34hx3fDXJzHd9nK
BL61RA9x7JXa6GtDuryXsoRjFxoIhWXkYqfIkjEuS71Nt8JCxxySifsW5Bl+Faz2E6PVBpDEyo7R
brg531W0kJoFIxEysOBT/z8Z7dZUtyocz3WAO+jMmt2HJLKpf8L38l7d5uayYecF1FrIiY3pc4su
9DMQHekDzwAtdDUSV9DR9nZBPtloVffZG3pPxE3dS3ItBlr/6blVprRPlhGCJr/4nN+e20bzU50F
vd1Lt8IaF3DTquEz2/RzwhpPyge0umVhV42TvGmDkz9iQreOoZjtMCyFnyIfw9YWb/rhC3dEcz6R
LXB5b4nYwioZ+QjSt7tEcEX4JWeXvh06SOgCYoJmFsCDgG4egCnt+Qlnqk/T2qoe1pEsA+TLOFHv
wrzZnhan1ivP9qbdhKMLBonKrqwWDVqcRbouXHSpOjgilYUCO3KuORMteKG/BBuirLzWixBO38Oz
fpHgh+/bJ1/i2yxlq7wIjZeuzftEtccbClPtDnXpDlHEsJfmAORY88BRvIXRWz4N74210VA3VxZK
aeyBbAnGQ2zLB9/DeUBuHBIqnTMezfCUN8S3nV6iWzAmiGW9LTwvxEnhve1YiZhR49La6ivsR5z8
rTe800f5yJjvE0sqdHvvawBfCeGRBp13Mi4vrUVr90f17lqwwA/dL+aN327/xVs11FLXBIEeb8NN
v1L3gJx30qZcqeviNjqq8Ivzld/Sdfkb+blBwXLfn5f6Y8s00y5XyhrMTt91K2Pv7zN0mJsBlMX1
n9JF6Z1W8rq4NyQ32qerbpuuZASZwo2yZDkO9oPktg1e5LZ5Be/UfqhDOCNtcgJjlaLS/nshDitD
xWQkSTbBCDgdA+B1mrjORtGTEoDhsIY5HOTz9hS8pNHdWe0w+UD5nP1BRqubJ6sdDq3X6RBt2o0m
/JFjBnLAbjFMfQbCyRnw6rQe2aeKcRdP3x+qXpAHdiybWMIQ5hHnThDNDr2M9IAtONYA5NWb4UQ+
8qDgyl67Ci82jquuSTRHi9N91rOQBcoA0jcGdmWSWpM3uPOijc8SHM5nUWzMlYKUal90A+xkhn5c
KuFklXRyorB2ft/LfiqiGEySMzGlVROn/vcVHMtaE6jEk02PnLyf52fTPZnrMrtXs7cYofjvR/tx
Yf92uC9rvG8rEDDouW3wR1rHgmJp9RsWobnA2EP+EwD/UZlH1Mxlc8X96efn5L+z1C66kl7ya6M+
0ZUEUXgo24mE/1iFN/6Jl12Hv+8H4bGV5HvyA9c5WWd+JR0LjLB15KDhCTZ79tSH5KPkxzHfqv6r
r55RrKMXdJVG2JzGm6p99eVNzrx51t2KBuRN/B0GZYULjdtF6ULz34h3ZioUeClqXqEPPLVJpjwI
q5cOBd56OF77cHtoyxqDmOPC6aSXBCl/G78GnezCxmVuUFDoHVPdQAeUHWOWna486Kpj6PmVG/U1
sbvcFull8H1UVN6uSz5Ok2FurIwAvHEEey3/nNVvkoI+RcEfwOv8rVZ6YT+4FYrrojxKw1rE1EDN
we2Lj657miFbzdrtbJq/TNbS2LKbZ38Zi1hXhdrbkGkPuZm8GD4ebRgSPyrpg3YGK8OdQExUq0Xj
R91rQRFxG9D5U408p8kwVlhXZ3wyUPqiHUrkP3o6IJ84wRI+Wwq2hAh5cX3ouaWi/jkbb8xijWf/
7w/xVxv327W5KBnkQgslbIXOa7PDZLlWvL6fCPHJPA0GJy3FRU5KnjFRmKIGBF/Y1or/3iatp+XN
8azep1o4J6xjrNTHbjx5glputOEJDUkAoT5Cgl10fwYJuyuNATZDVOITZ4m0a4FEA4ziT1iI97GB
YN5ws3I1m+ko8Bg0Dfd43IVG5Ymi7qjYFPTq2dK15F4wBge94WbWvv9+JX58nXWVflfC1lCkR/l7
9VA7X2pquA1btAruGVpkZgtbGHdwx34/0r8dJ9GKJuncmq7PaL6MC4gjHoMuUpJhdvfAya+ennrK
C5qwxF2eF7n9cSgWhw2grVdYO8O7t4XlMbavleLKdGP/uvHTh9AhLBEDRJrO1/Tt2+olEEbG1KFQ
qPsza+tB+d+eraW3H509PfANQVmH+cZ6tlf3iZe6iwXzJOt9feWiXxpjGlixTpsdV0OiBTe+0KBv
n2KsDbk2ay5F7j45W29c3hW33nJuWfYud2x3zgeJvaX1Z2Pbw9JeLPrF53tsXynR/+0NLj7FJa1F
PcvQWM6zu9J9eNpSyu0lEIDYO69v/vyZu5Zk725v41XkHT+vHPp/vfbFfQD70yWQDnmKtr3ov/Qe
I79EJ7qnFjp8NDAPt1qJ6a822gquYiRQdoq6q8XTIu3OqyZCYzSGnhSpCykS0QndGFLjZY258Cth
XSnRdjDOdzUSArFrwRCNrTg7Dkq8UuRxn8uBcyqg3p4dFUsWLcUDZkQVKLpjWOzaClhaxO+QIMfJ
qa+NlyHSBcCfCcWfje36jG421SukGxDN+D3GkS5xS0w78CcilPjM0M9kLJV95sZ+dt7NjNzBsT8P
oP9TIETCJ1EK6IEYwWKDh5RFV7eaKlml/DiYvpVDqxGxRxfqSfcJqkZaQ2TMcWDfpDM2NLHwQrGw
80bwhIA53umpk5m7jtJ9YeIEVErrOIn+0AStez+dPGAfZ72+1aLh4GMF2IzhlLkSua0OG60yV9BZ
kE8iEciw+xPhoNbZlTf95weLpQSZ/tfLfnFzZ9IoDHLTkMvUz5y0eMFkMtdWPdP9MLhRm1UV4U7U
h3ZTtfMU+Yx0htJJndQpr1K2iJCT1myiRo/La0xYX+6cyRHQTrpzgj2nIYwrzw9pd61V/mFp0LCp
/b9PfVFb+1Gh+6LZze5oSgY7s9bb3PL2tMssEFAk3Dkw1dPJIohztVj8vjYayr/LEui9iMSUFQGh
zgVMU4UFrvTw19biHA087nReYDLG3+LnfRa20S5MNp2xYDwYn+zzJtoZqZsytcVmYqmVsKzAa4RX
f9yDgmuEcOxnjNuZyK1O77OTgy7fWGaCl2zDR8yH4WCsKgp+Fx55sU2WOlJdOgAZ0xlm3TZWIrRt
2e2ZCFGY4E53wyyF4phclHiwInRqljGsmYUqDzN2inoRivjlWFLikBXR3zZeA3Ncnvv3LRZbDhYm
Amqd2m6vLCH/cKamNVQhNxD8kn8yafp745LrQeozndVrmDvcqa2XucvQs250ewPLGjL86niyr8Ea
yvToXq5bChkipmbAssX/7u+jJmY4zISyn91V3nor2k97ydmr69Qpt+FteLu05n8OG/eZOzK/xwT+
k7Uztd+vnfo/Ff906vgZKLJu8FG+QIJv20cq9sUp9Ut5HSbDrqQ7kcLXTH5h5GwWz1mJrU/3aJhH
bP80czeqmq0MEEIwg6nF2knyjFwYGn3yiloehpHgG1lPnLKJGdqWDy0ZO0GOcLUEc++ulPFfw7F/
r9//ffTLIiBKi2o2dr1y5zwBPKub/QuIzdx7ebM8a25Jq+fCEp3duF19Lq60SV/+sL8c+lL7OEtG
Wcy1TF4H8W3d3KSoTqr8KI9oKIZthHtCLdhmtCDyR603fqdacbxqeOSNXkMgTKrPldv4D5X76wlm
iIg8j/9h3fL3s0QcYRRUWiVt2xW6ISQ/k4ZF3OoLxlmOsCXi4zANajFF2l3LhP4Xkp4eoW/Hvljs
SKc7FWIXiWs/31W+bKuzeyHPHTCZuH8FlmerPcpYObbE9P2+1kk/rbN0/BJEQ3B/KoC/TzsqurAf
g2xcn6rFQHU9Y3Ia4sez8kfTVYSnCBpfr7h5dFMLz6TkDKQ6lE3q/f4xfl4//vsYX4Xxt5coiuU6
zdWWcvTpqVi+4APl7WNnDmhEASo7O2Nxu7hWcv1Q+E0nrH/59GDU8jUU/XbQRE5OeTBTYC9AsZu5
WnkIw/uk2Zy69Umwy2CFiVlRO3m6VtBVCnDwHKM8tLNVmxKst8h94ie2oYS21AmwdPLhBR4qaUFq
MT1kjZFH/56RSYS/WwfJamcIq3itPBhhcQVzlf6ZU5HZjCf2VLxOGZfixRbfdVI/5mTZb+PDsOuW
cN0ZVZJkiCyq3bTL0qtvMWa+Mpz++ahAvbw5jKYJW/r70Wkbo5PVdJRZ79eSI20Kb38zdyHI3awW
11ZZZXoF/l4vOEWZyZQGG5YB38Xr2cAzUUb1LK7D8qlqormYNI6qSM6IaXk+wFAuWVU7tXNkyMxn
jL6yBDjpJC/Q/QpbKHKBwDxNnpggrZ1A8uqr+i6GvqyfwFyJb8zIjRr7ByW+1YA0xeEJmxR4UKmn
yvky7SBbFvWVIuffoTb3TZYoNEwV6iGn9vcV7OqglYpI4gHE76u+zygEY8ygefUVlfhzOKmZ0i2B
5OCLSQiarxz/h/1zOj78EFWl8FcuL2oowEIkFcPfkOKyg9YGVG9awQ2UatOrd1h+evnKBHE8JseJ
Ik525jL8HFdkdkZ8so2+Ip14XRJOSacIpTS/tib/u7VOn48YcmlGV8wm//f1MQGvzCQCNAnyg6/3
VDLJojxl636Mv1qLvJqU2szMSuOZdp2ytoYzHJDHlI2SRy+jyrsKqcbvi9UPyzUfi6B7ptOmDsx3
sWYOqWrUWReI28bBMMcWXYiKTxvKP/vazjD9pMun/tuRLp0/2kQO9KDFj1uG18iuUOe4UfBa53N1
wBocbvj/h3/VP5Sa6an8uuSKznl+PbXflsUTI8qAZMLzVmUXVJel9f6w7awbqjp1qbkvvi05lXf7
IDnvL9SYUOQhrm0yl6EjeueTVy8obxzM3eCtdRbxBmBYVuwwkJwT9ON8TErcsyPsYAdbz5ntbkjT
sm4Or4+DRZ9768IU9G4/758n0d2GE0Rj+TjJ/fiLYOwcHwsc9BewNJ0/DfJD9Upl8tNa+u3sLy2/
dbQVfiIII3XA2UkWBF/LV/qLf3yowQCRuuPaxdKJEcBl2WrU/cnMjFiBzGgzruFESbblsrj4kiz8
db3vH4srZyX/WyojI1CxFwFVAn+8HO5HZRlLwwkCpbGVmFTkbBPqOtmqOzN3zF21DrbjPN6ddqeV
uK5m1gkP0Ofsyvv8pb27fJxVoihMeTJkxuPj7/eZsNZaEI0u5NoK/4+z81puVdvW9RNRRUbckpWj
ZVs3lO1hC5BAQhIiPP358Knay5K1za41x4w1ZpnUe+st/GGaT8J1Nk2m2dL0qhFi87N4AU41nxwu
Xjw8DKikp8o7XVqdeWELDtg9GQthXPRhoQa9QA/Kac8Lh8obARz5grJfoqv3xNxkQEcwcyr/9MSo
mkAx6cIuPApLhGydhyDd/7VBkvqc67GAPCqThQT51xarfpm02JtTb5Y2i/8i3GAfarBWiIPGPQSo
CLNETQ2jGp5Bll8uVojhl7Hd6JxHW3Otmk9yCTlNr2zFXP996e9Vcf/BdFVUNJj2sK3uV2pippDB
duBS1i/Dsaey02OrD7nAB6XBerVde7k0na/hvGOlPMgHFRT0FN4ue1FnwHq7UnaxKgq9Kz25aPTy
Mp2uVgurWbQduQlzP8Avw44LPvqkeBepQHAMFWLrXSXJEZQJ7BBxuDt8intXwg0mhNqPXq/6JWUf
f7/WRyHm58Xa3/8RYPe7TBPz1ji3h+Q1RHh5QkBXjfnfV3n88RC6B/Ai0ee9L7HSOj0IzZ536GDR
MfUgD+GaO+z3BXuRjreWb9iuK1vs97h1WaitYd4V6B4dX+jbaHgOyZqMSc/tgwqxkFb7IhWRXrTM
sEIbfFJwKu+V9ZWRc2GqeBGM6S6qykSQ5uf4rYBS3M5qIpa5iUhPHi+uu66q93fJo4BU/s9d3a0t
oF5lT0pLbfVC3j9+uTqbceaAwRAmn62cwPNr8/VqP9lB0dVpfrTIfl747rvH2WFfySktwlOIomD4
BuSoqhdxBq9JbjVu//7+3zDU+83LYqavixipQapy+/ZrRc+anlbWKzy/igZlAuNiVe8LzJFRZNAW
vuXaA/F92XvfvSwT9+R/mX3GPEe3azN/EyDvbgRCCvZcDJUJY/dH6inDUzbRTiXOase+OS1IHc7I
QwiTHWiDZs56jAN5gGa13wy3m8tz7KsItlRuqxUii5Y5A4wj9KunaI7gn7dz/v39oh6l4fSuOB8N
hfhKkL19UbGUo+GYn2oGAL25FhQMIWKfGfakXDJK7ai4H1UylJ0ixm/gYwhxd6ugjOtTUUgneWxM
GbrIg3yNkHmOnAZ6zSBbk2nolDuvN0WhCStwO0SEg8HXKn+pFoDGQcbBzQERIADhLudS/3z0O15H
uy7uPhc3SCikppRpiNy9jl5S6s0uAyB1vLTu8CBLTqIt4ZBzBTjOUD6U/csWJoWqcaOTAhyO1FOt
Qq9chc64ymgy33aVuI8OBG7K0FotINCC33zFHzHTFIyk1AhnY2TuZ9th/aRBmnNRdhoefKTr0Zrd
jpKvix99omWRuHVfKK3dUr1YHS/nQUijEBUBfjAnYUHf5f7poWiEsoWqrV82W1rRs63PcGZpL/9h
+951sQeZeNveJFvE2o5/uxvS9VSx2p8vwLaifj7Bt8NVfN16wqCqI1Q8qmj48T3ASrRwJRCgtztg
p3AK05aUv5PeCDmXy/A4PE3Q0mKVdbzBB+H35lp3b1DIYqZxEssLfqljwPCLI/eiZe5Ve8oxa8WB
Q1cwC86HkggSDzedzDehWwm9r44badfx/Tpvoe7AylFZ+/V20/KsiWVyTEZK9Xyu56zbU7M41C8C
Dk6XwpV1tz7Pt2cJt4uRdG1Z752yDQ+ycow72mEDsneUBXexoBdvtV6yVXjvTHt3QUmQbtGc+UwP
kEjpyHHaH3b/vD8vdnce6IW5vwjFIWU4jnsHPN1JA7er6DhefyPWVUUxqHAw0qQd/is7lsv4miW5
Jo/1lIfyvClKYdRw+AF8HfpIlDkdn/HRJuEb6kqbjdNGvUvdNCPN0+zKJkEUk24P9vVo8aAFTq36
95UebH2Coo6TD8cYm7/9mD9CkI6JdVWcxHaTXB02iYedhV35XaP5R5sR7RKCHCgRQNf3mJ6tFivi
gScal/Z1ep4rw62rDUILidNN3AFh/I3CxhpUwsUVQgWDeERTbp8p22rX9HBRk1U8Ae6dn63z4oRW
2lO42j9zAHm7flwgR2S8LVGfG1fg6wBkoD+E8sO1K9yZDxYo6Ji2xNGAU5K23N5Mne20umFRMQJ/
GR8W4/GwZw8DcxbaazN4edlsDqDiSRGsBWoEZ4u43/c803rB6W8+3Kymi8qaGe7HSPNHqGUhdGiF
aAqx+prJ3irbaSGA4tIK1LM1tw8e77R2Ru7HNbV8d7CEQvFPc9bDMa5wL+NgmS+/gtDlFOmI6o+W
0bc4vM5ppvO0t09ZMdeWdnnRgsCv5EERg4bK1aBj/b1aH52YIPhI/JhhokJ/n/5jEB/uUErA+wit
tXOO0rqMLioguwpE7PBqfPYOC1FeVryj/Wl52qMJmdV2Qhi8noZGK8L9ZR4xjQirf9G5cAXJQGO1
Cy73S4GkDXo/7/IuAgLqwfFdjbQVyIszemLxYJX6i/4MtEVbnJQWSan/Ne/qJ/9Oxdu2NflNS65i
r90Fjd5ZUo4KSqsjFTxuT1jQVLtcF718EOoDHY+0jm/xO85zOU1T6Xq0zev7g3yfmPq2EXrxKK3h
NBaKn0VZP5HCvkxXOoo8NzQahwMnSSWc5ge5iF0pAO38GvsRUuZNi3WIweBmKC2GoTk7njsCwYPx
V3uHdGYojTCTvl+VeWzuymt2Yg6EQpHA3aTGvr+lOsuGNQQ6tUXuAQc401AJZR03szWIjRMWfQ2e
OEoLkqq0dUQnRD4eOlbyA5gQk3gRSHmPFrXBRP52x1zjrFDQDKpGKoTXLeoPWC+FCj6QE1W15Mv0
DO4aBYRyrkMEjwGjQAXNF4I6lvMXs3aitB9rLiMZI/Evh1FmLNPjS6wPimQqU5gKyhCHdKVna4Z9
FMeJOlfUjif4veV5AO6+PTl4vd+b4MfJkaiSUGbGSZzS59ftgzztCZ+ta0u0oc+2TTsGM99t+9uD
HhAvWjQa0UWRzG9tsB+XE0p8TJJk16xKO5wnKxEg9ujSl1Z7L5puEagZnO1w3VimLfbjkQh/zn4j
KqCr8gqHit8vaHnyJgPEzxEu69gKv4O8hnYP/QhqIPCQ990slKJqo1cdm5VigXI7jUS7N0AJ9XX6
fpj3rbMzouCY5LNsgT5fsDza845vIf0ubzRgZ8RDWGxS69Nwu5rCsjB7x7JEGQ0cPI6dlxXcXCN8
Ky9eItmGiuQ/Yqu1m1780+Qa2/ikYAF8oSn695v4Tu7uPhOwN9aFwWhDRazs9kYodDBwlAUVBpQD
H2icQ4TCPM0nDq76fXwJOebQ1fNfX/M+U9DEWi45vGBJWB2v5Lu7dX8nPcwDIWOR1kjm3Z00QrPd
a7usmqqDw8bwktesf0GD3q9mGl6n68NGXeOkhE/AIuyLBUoDJAb+4bOHGFbQLAzDSj9rBGIRpd/a
amWj+i3A/dbsyvCOe+cizq/SQGaTcuAipY58dmNfvtDtxfvyxUTyZZS/H1ysAV/N/mnnkFvsP8sp
SHi3DHruyXDrhaxZuVvMNU/2I19N7BjH00AMKtU6B7AQ+rKr+ygTaAC/DUxg3U5q84NlCwmTo1Qm
uZXF+/55Abwl0gVWjbxbXr1C9Hf5OukN4mIaIcaCrSXSK6YPkO3ceKyY3RFuwt/r5bsxcPeVtHbm
RP++R1P2nj2W8o2OUXzdPl0YOuV2b6Y4GWOVs2VY6uTM/KWYMPVl9vJ1HAj9Nv+9tj2F9/N6LTg4
o/sMz5DGxLbYaRbbgf9asqxONAUz1N83SP9tGfsB6XLg+iIIjwGYBzveB17nnDamvw92hVW1Mon4
wQ3xJUDWMLGxeUIb0mQi9PfT/ibPc17+fNq7bXpNj/twB355JLOCzlBgLAD/U/Ezf6J5Vr4K3C96
OLWH8LR73TwB2TNwp407tsaDBJnboNDGQZvuVe8+Ga/zUGZymmmrIcw03V4lzsIX+8hHggYVraXz
ZTjzddfY70GIghvJeUHGQDf6/sA7XpLzvizr7xCFKAVnGJEJ4NdR7njLD4o1hkKYlNKepT/Lo9zG
oOSc7mUpEquRXmWtFhL+iCbecqfLydpfPzUCdL23FYykwkmBP7Y2QRPu7w/96LQiMwIELKLlhvjK
3YcuCn1fpUpYrWgygXcFhIgkb+MJVmqj9uqmtGR7U5qBi8z6wOAMy4cG1rfhnN9R/0PIdC4upFlX
rffwrpCXQ4aeCow/7joiVVGEl1Ot8d0hBVqb3QQ5qA2Q3NViARLkODwGaJdm1nGNoII90OyBHQjO
PzOhe9o1bvpNR1eZv9D/weEHL3dQkbcfSYpqAzZH3nBQvAxPo837O1igFczghTvarZBn1fEW5aQs
gsLqGiK0of8u6Nxc++5okLWUGiLctvn5le+CJDKd8r6fDS0XYB8MzSW4vrnTNYV9AC5Bu5NQx+4z
v7szt8+cpDspki+7ampigQhLEBc5AMM4r/nCpMn6UWSL8ihOrDh31Wx8xcKvK2l7AJHnFhARoj1D
yg4+6/YWdllCecwZPcIJTzCnxwJbHARm7UrHEWIU6zNNDqQGoS1ER5Bd0iZkoG0GcfzEAyTpuYdw
GJuejpBdg3YTuM7YdvlHT8Yc24vUZdQ5rmu3yt3HonYGvcaQl+bBPaApby5Srw5DFarbcDMWXVKq
1cG2FrFtIdL7przZS/bL+u8N/CBYcVHDFHHsoX2o3e0U5pVYKpmcjByKyGweSC9N65K5oeT+faEH
nXM+SFsxM3ilfX4P1Bc0Va/V074B7qn78pfk0Ty3TAoit3RJq/2dryzEGShlmtTSZDsyx/qHNogC
PEM8o5+Ms0/8fG1huB+3eUXHzT1IEHhUzgpqJyal90IkERZox2161MhrOSogaMq2/AXF6DVREM9e
LVJ7QYZkA0g9vrVq0NIaVGxOE0K0gthDRN7paPc9aABwP1T+FLh0dKGT3K5fOaSETOhhc0dObY8B
1U1XDXu3f7V9t3YmT0vBcTrixQM84c1F75PaXi+VwuZ0qkYi5hroHMuWZAzO28+LAUcVNqcJMA6z
U1cuvyJ1oJuzzrnndwv+fhfoIiK4wPZhZ4p3Z5oZRoJxapL4iUYOwh3w+5lUbJ+it8PquNb/xRXI
W/vsA5Tub/d9Adv6fjHewb3HuBJDaz4KYP1RsVIarCOgwqYrHdtHq37VkPb0zSdqzdPJygI61QrM
BjzBLKribIeTg5MegnoY4/iuIyGN5f1E+iyREmckMgOM8JbMIbe6zdQgQ8x8bXZBUKX/90J8lLG0
Eh382UZP6R6dlJ6Nw+mC8NaIth4dbSxOvOoMf9jSGu9Semo+IaVILn3IHZTP5BaqHhCWSC9wRjIV
FOMlquGjVSDPPtO6bDAerkq6tAQoZm7oXdwd96YWXU2llsDNI9WribOLYgsHrZ/u+3CUqb9r5esQ
LU7G8mqszGwiqEMdF1gNofBToKCA1TjUbScBWSF8tXGx+/vtPcAl06KBiaTT4G1v8G7x7A4wOK+S
WVE7636NiP7nRz7aja9IuqOXjxzFyUGFo8uu8Dsy369Zk/YrqDKNfphxd9b0jK0mXtKdsLp4a8nb
eGCm3EUVVNbOdl+hHcnOUwB2veNh25/666rUoAqdc4AC302hH42CSjxFhVmj71NjVi6kpdOO9664
f6T7ySlDMhYle4aQZVPbQg5bUFj8fQOPHxvDI4OaE+jq/ahRLg5H/bzb1qvCre08MAOi+QAxNhfd
ueHleQfsS/Ah5Hh4zzKLamZ/X/9RL6CFlMoA9/HC4z5uQ6SkXij4BLlemUt0o73Nwc4c1EPHqgP3
qG/4okedadUdj/2b5kenjcZ7q/cCxO7XWSHLl+Zi7uVqlB5mp3pJBgFpHl3N+AryZBDt0fwo/b8f
9UGjlWviRvktL9Ne9/ZRy9wUz4VIIaNQIb70fAQqbVjV2DpwJtBpmFmv2iDv47drB8thV5LwHXXu
lhqlDNhdnpm1ZtzlsLG+Sxujl6Is6tf7IPMa/tJd5ZXIqbi70FIh+BWBSlPPVdfX5fkzfN2jTfAJ
9t6wq4W6xLjyhAa4lTVOjKq+wcS3fmk2+0+0HegYCNdxy2llHDOm/Qdha4HPV2RtkXgL/n6TWpvy
/noU0GvIITGfoWa5fZOH3T4/CuUpfhJ99JdPHwJJ4ROuui7MIOw4jEkLbwhfz3Td6gVzRNYUlAb3
MkRw0NVaA5Dx2d5Phcn2CVf4LYbwqJ+TTCdDJBfl960XjTkw9mOkSCwYDyWLP3PzabJRtkHXlODB
sAmwEzlCy9qhwXov16HHUbwNo6oaabK972sfeTsHpQGGsCfKtbC4uzTzH/RCf17wXn7neImrPNPh
OrSaStU4pR2EdgQAGKUa73cX7A678qA2ZN9/Lwp3BrwtxxMjodvvJUL+r/NLo07xEcQIDgvGeoD0
X4RySIiWtGWgKJo4loqMBYpHH/gIC7gH5LAwLEGw/l486oM0EaWQ/7mZb0j2j5BblkpyQahenCLo
gfM2isrQxU4h8gbuOWvpYqhh1m8CruwMCJBTPYzyw+iYBUoWSPhmq06q2QnOTpK7BX+It8bbDnff
/v5IhMbND7V9IMFOCCkBIfStnbUUR69snAuCmNKwqgb7ysfcHor3pejYGF2PdrfFFTE7SvKOR0OY
PZOuTni1r/VYhnr+9zt8gCdiPgjykiY3XTDwEbcf1LhcsyO5D/6Wh+2rIMWLjOxGwVqiPi7MXmGJ
2IftwwuOOImRDVsJ+/0FfLsm2bBBXC1HWTLM+8JBHJ0kxDoKCUmVce8AvuUdqeYITVUxwkDheHUK
9flcIgh9yq3T9fIMMt83s3iqpQqCvGSzaJTKUtyFwHlQUd08312KJO52tX5IDjscyDHqJX9F5r6s
fUQ0jKPWAf1Q2tX/a3f852XeN7gOR7MqKjOpprR6q8LHCZMV2PZjo5Ojb8TF1YNtFZwrV3rPvN4X
vUITpqKlouqSOOLS3EiQdSJb+rq8xa+nSZF6xUpby0ha+rpbDP+rs/PHx7/nTKhpvI/yivzxnAIV
9LTSO5IS0qY+TNGYPBVOLHWsN7nje9w3ArbpIazPRiKs1ldn3Iz09XRlIovlrHwM50aVK9TW5Dxb
ysMlZdwXuPyOlJ6p5IOP1GaFBp1npIbudTz3xi5Ls4KsVEFVCK1YY5pjeCMuji/1oJpdvd1E865T
9S30Ef/nbKmwv9nE8/oz8pBz9LBl8qKPT0jXXuF8cgANtWAHT5Ihvlfa2wWRo4fbJJIQtjZqrA9p
YKAx9HLoI1se2wItYijOSM8zkzDnGrMQL/9IX+oZxorKQnAzWmBXm6LpX2OVk4P9QVMZtfBsSG9s
3ayVtTTAyehsJTTxZzTHc+CGGiIY1u41Bgj52YxxlfOLYc9VVueDo8NfXerjonYhWTdT/lOHaBB/
xRB7XqnfBwU9p79DygNI/re4JJA3pNlUUsLbkHIqe/ukOEvxTFoWa/OZmTjHAYLP6Yv4kc6o5qBb
7CWv46ot3v1u74GLJCdqNUHaS99eNZW3h1Qso3pVIwMG9s+0rxTm+JGgWNRxqfZH/XWpu6RFEYva
FKF60xq6OjorALEUkBS+ZJfo0AYdbYDvKu7X5ciPMBagh0ZFc/tkoXmkqcvvo+wwpHH4kk7GwFle
hKlse8YwB2HWsGaemfUj049UFgg+zX2O+6+lY09Sj8TIQYHk6AfC7Ks1zvvX1VR9EPYYKf/nBu+a
I0fxmAssg/0IJFSKAIiOPM9+CQ77KiIYfu7IQR6lWT8ux2jv9n3gxqccjjVfGidyT6HJfeCJ2/2Y
uV8dX/pBtDJbZCmzA0MxsFm/vVQkXMRQi6mpDm7l0TOdYuQWoYMNmGI40TFee/3qyiIf1XFQ5dFl
FSlnfquUxrK6PWqNpjIlyfpc793zDXcGkhrAPkPLudOFFeKnPljQLWivxRSzbe8tMpKeUWa5FBbT
U89HQC7u2XJo1ydAzn7Ph2nvqkiSfmjPlXN5qabF6uJUH3hQTOo3/TXdVNP4TbGKN+GfiHnsvHwr
v4Sto9TPqMvsWpuLOkg3cePjuCtcJsAhYgb2jnpytheI/36J+vZbNRdfpDXyU/u38EP9KF/UZfZ2
nR835bv0Ki7KefXKOfrcvKbv2iu6CTWMXiRa39Pn7br5qKa75+K9nJ4W2Vuyrmf6qlkcn+XX6t0E
44H8wvvxfffJTPX0Lr8en7NnfdVb1TMY9rN6Vra/XqI3YdNM+DWXl/X0+FzNW1Hw80uyNjblTF2W
s2ZO4cSv/XA7CsO++VTOjm60rj8K0yr4/4qXMy5ZXybmzszAj8MeDwpIL/evr6Ti2Wa/ueIat7dp
DRSFF2YD3fDkZLzXg7wmA/KTzvz4QbIO56OFgTGHpsl7ty+ZukRCXp0FAkflSSjgNKPeW9FYC1wM
xqfXHUUyLYLEE5lVmpJ7dox1Nkj7qVM8h0OQC5wx0fwcRC7uOKPaWotB0fIUqdD+3maP2mw/b/R+
QJSq+/hEjRjPXgo8SUmejquQgbT5ZG4nwFgbw+uxMLEXPlhotcHkRu37gm3Jyb5sonlIOzRx/r6l
R/3xm1u6e3c99RSeDgqpET01enyHXmiXsTZD9b6kxjli6ibZjPSODcAdT1dGWbi8mMtT8nzM1m0f
kKZaifMBkmvqoNQ+s9xTkORCcjRd4KKgJm2C1aA4wT+utA6Cv2//tzpqCxf9z6e/T3LCk9nbKoVR
rTZmUA9KF5/jIXZydropfc2TVoeB9pygLjHUGA/KHF/H5dYVsL9kYduMiJzekALoDd9MzDjwNrTF
Wexvkj7sbP4DJf9BMyBr+4CsyrTs9YgyH8mNjXd4tNCtWcFRNJJsXAe9ctnsXBnjW+BnzhHzH/wT
ERj7xx25XZp7D4+Gn4/dJgk/KsLkYuSRooJuYn6CFzDNIDEK+FJoHiCUJ1/9/1NO+yCjvHnZbWvw
x1WP8i7ZR5Khrjh8rbHU8l9odi8WC935GLnuGz6Hkbvc+3hD2v+6ovcDRFdbAkutoDRtMFp/t1ff
V01kxA27fHrxcD7o48rKLvqIZhQSwWVEfoLJ6ocKPhOXFOtt717cNz0wB+Ez7EQbvVbvBA1i24k6
eFCe6/CguTN4GT2O0fsbq0+NLqR6uIJQiOqM6o831ZKh/+psITCiwxfCTchKg6nVP5MgWoZdeP5I
+np1MYskVoONCP6piyBgCLUJgq6G7e+EEbNwmOIy9BFcHe8FO6T4io7Bbo+4Ev3SdxgBdjga7XCQ
zDsSlgcz5/ZKPQh4Gic77frbL5SXOzFsjEM7lYfSa2+DI0gtzF6907DVPsf2j47V0Z0M/m0xGUR3
39EXh46IYLSF7m0WyU2wTPF+blEQ33zSH4v0elSNUDuhJbWbyHPRbl15VbeyRsxvVNrzLaKleJPd
KyDg3bAYbwefyoAOUvDsioH9EfZV7lENRqZ78GP3AzjLSEbQ7ORW7Pc3hdyXOmRwGkAXcSS75+V9
2frCIof8ez/e2wc3G2Twiw+B0d8ipXP1ut7yg0Zw+4AmUDjIQG0D7vYtR+dED7VESEZX4U1FqTTT
Kgy8JydlfowOgeJqPYyT0Vz+O9I+GNLdXPY+ReyVWq225qArZSnassuWC7DMHRwZdp3cSRlIr51U
/t/1B+gFdNZaNLIGkfVuPQna4SrjVoSVDhoizBU0gy4KkCU4wCaE45cC4cOzML5MmspRiy5OQhvN
7hcSHE6mHGC3fje/s+gsS2FuXkegfYvDvxq3+XOfhK7BnTWBiDK8sEJeOyfWD8MJiJa2zqDBqt3D
a65JJIf6uQpX+mZceeNNPHwv19Oz5UVeHzErhvOHcWN9ono+qmzkFt3Jk10P/x2dwBm8Xd0JvfjT
+DQYOB076wHcV28F9f/nxu7CP5CO6CypSTJCXbVMNRep0siAj24iMxu7ZWJYaCunl0B9J8/rIRzc
om77Rj2I4mpxiEvrv9oKP+/orulVNWV83Ju7tsWBaCvTfESNseaF/teRJj0Y8elw2zSENySqI/2+
fShnPfGcmtuKo69ysHfzRTvBB5iD5jUFEQfQ2X2LvfzZXP297R70kRhLA7AGbGUCJrzvIx2vemRU
Yl1Pt/h5AbefGrP0S5u1RvHHmTa6LnOr/ESOeTvIn4rEF54OlOZTMvPiX80oI7PiyCre/76pb0nf
u62BfIvO2gQVy+TzrvORysjHNtUlf0JpeoLa0RIJ1dzqza8zEe8m04vnx6WSWRE20Zs6cZR3bO9A
fSMsrVrb2cltibye+oJQN44BQLPSD6CC1A7B+eRgDtY6WHupk41rX6EaDd3tx3WhD8VAx1xxQGcW
01AXryPmziRaaM1NIr98V2anNRLgqoWb7F4FJxoNcRKiMxJPW9n6fLgf7JGnkJzdQh7omxIesV0H
Usd4UP1djKDU3uK1DVAEOinLbXi+CompZKrSTK8Gqfxol/q70M0TW8XVMrZokIotFkxdG9jfKRjQ
5YVqXRL6xWnt5OcpZqjbYnWISLx52h5Y2atT9p6Kthbcb+SpiVbYOF4WWT/rIT6DQVeu9uU9zoE9
Ezg73p6QLWvn2CWu96BQIBRD0SKVoKmofotF/DhX95q+uybXrcIOGEJ/3kz73uGp/15Bp0GxDQ3f
7aiaP6P/OXkLlsVza1FdCRYYK7v59/fye8C9vb2Vu22/z8LjLoaRTb13ZSpJpuFyGKF6Ko5EQH5/
X+2BAEULwKeFqmjAlcz74VNy2EvFdtvDB3Hac3vj+C0c70fh5jja948jUlEX6+bRtWUpw8vBtpoM
5+wBAXd2/bcP3blazz78PP8U6KReGNhzrzEw2YstexccwSnwGWPKwcHtxMP9Hjpy52ASUGSBrIV7
wO1S3CUHU852V2ATOCqdLOPFKPxaOFo7ZVxgciu1K0qjhXtKA3QwsLdsOt7db7F7Oi2t77PK+wMr
fp+riGaxvxQ9ISRAv5xdBGPH0miV+yv1bXr0aOStYncFyAQSVj+y+Y3+duz7quWO8v4r4PVyOrB9
cIP8ZeUj61kbP0+eEIo6vM8xz/TnhjOMv+YJXJ9gMDAHyyAoLN0N3/5eAVB1f6cCPx/jPghft1JY
5UkhTvWxHtn60WaM5NOXwaRAKazDV6v0dLAqxMaZh2Bc8A9fNpSTd2/FADFyHKeVU/+CTLFOcLSE
vVfGNvYzOY21VcJT4kqnWiXon8TWDo6AuAo9PskmFOwll3Ev4qqGCaqWznI1761EZDVVrNEd9TV6
Z7RXZPY+tFHgz18k+t7L7UqPLI0QW9o1WvbvaTxsTAcf9uQy2QpBUcFioThSzVcQHPGy9Wc+OvtN
b3hcCIPdC2im7Uey2T/tehYKiD0JqKjwSkGZRIG5bclO4n78T8x9OfeNi9McvJ3m15QTSqAS1ZHB
68L/PEAc3yyj+563fpKkCB2zGmUPpFWZh0vOZzUw7Y9nxS5mif339/7OsO6PNwB5cJol1u4vieFI
Ts6XQs13M71sINLLfmFerXdDikbq6TwW00GlxXYENHNbX96kcutE4dbXd0BhKozFVWOZ6+f+Vg22
O3Ggyl3EsO+C7e720I6k5sT0RyEduysArtE+owxuG6frMao8lhpONqfVtZ8yk3HEwXhajpXRO2Ph
zfuUvdZCohENRRtyNDq5eAIt/x2G/4KvwHWflfmrjk7A0RJ8kIWH18Fg5D6nBHGgfkA66mGwfDLX
6SsCKl9H/wsuVNmp6Pw9ffvfnwdy3W2Yis7G/qqEWwG4sAlqGimo3mCjf077+WeDfuumdsdTxkgH
v595q9WnHwNFrGg3KC6OB3u0XOe6G9h713h7kr2nt2Uwz925nToDhJ//Xhntm72/U1lC3gxMDCSc
bwDyjzNQ0LEdvW7/f0A9Ge8NljfJGoZeXi/PoSeGHQX1d1b563qETRrkUHsRXbt9M1op7+MqBE2c
VTjO4EPe+5fTsN36DDGPRwugpLgbpqZdxLam42aMwIL5BKGtoBEctq6HM36AbbIq9x49oua8ZO65
FWDUTPl7gjNH6dcXf2f6RurvxSeqm70SZFfPgLFXMyTFltW9HGrfiA52ykw8FrPREfXmGOxJY9Ha
lrLSPkuL4KJ2lV/tIf7r2ZEZx7dNaRkNd8+OqKlSG3JcQew1rdgNnVPwsR3LfRKMrbcjxe/wsfim
wvy6ILRXuA2At83e3bhFO5h7WDRKiJ9W5Yw374a3YQo1HupPNLt2k41HB6fPVpr1CQpDmstLRMZG
ojcRHY1h7hvNpifUxmPHYfRUBti2/L34vr/2Xzd4t+/LRKH5VmohUfDbCij0gQnNUDCcGsGKqbLl
8clX73t0x0k6mLCG1utlMqEWcAeVX/x7uvgYrNuITnRsi0cJmYJRYgtvQgMEWcLbdVroW3l7zKJq
VQ9q973tnC6qAcAZzuiuNuCDsRHTVih45NiAutEavL1WL5d35qGk9XktLAEJSUQJ0tVBnWfa6LR/
0w4BHDJG+yesI9LLS419jDxXzp4ENYmZv2GZSo66Y5e946Pel4I7WZuYtoju72n8j9Agm9le0+hQ
kh5PG2vqaNbLC+w1C5GWb0RmDjCLuCpby/KZU9fr+AQP8C1sE8Quxfbt6Mid3L4WLVLlVKBWpAl5
gRgIkByhk8QL+xifWsIa/wgnWn5+XCz37Y3Z++CV6CiMlBkUb0dv2VosXJNfofv3qn0UMiEXEMCo
mjGpu+vhlJIeHfKcpQH63m6omJ9lFHG7sLAPZvE8PuUJxyG1F46Pt48fVXsl0nTq8wuJ+Hvk6H3d
CUelA/bPj8aR//dDPZDJguJD2xSwNH1fEGK3l5NO19PeSEEbQx+0Xg7WfiXb0956RYHnfZ6GzYLQ
4LqTZrO8joPWB8HvCAYPZDhv7uDeT7Q5njL9KHMHw40KRh8nEo7IRbja+bNq8WxtbewP9Pev4frl
NBoP0+E68+vO1vKDBh0qXdQYiMCga/Pdyvqx6CP9Eu+0U4Q8E2fCWbZ7DZ4ka03/LJVxL17vxJN7
JVtWjp/YpBX65u+vQOeF13wfEdGYMwDsMx7nHm4/Q5ide/vtuamnOSZ8Hrj9dFC/UUeLWJKjfCNL
VhUYzzsfpf8vKulAEK1ob9dzkIsIKHqH8ek9/5RNN9m9FpoTlnYWtn9fCEx52EWYX0OWbBwtnWXA
uFUXPipmeaJi48eyuwSy19vbknva2k3VQt9Nv/pSPQ0BJLf3wZTWP35uUfzwZfIv2RODHAfS4wjg
KR4Ai+raF/ohVu+Lni8ukn5MeegV4NMXGjXlFsmmxD6/C7BWLl5ourtnA7Me94DjXHD8NPtay/IP
qEEuB/ohbtdg7VHJowC9RWPWwM3yF+VavJSGck2TeiooxptxeM23Vi9TF2m1s3PhNZL7DQOnrOMM
fnhVPqdGrQ2xmL11+0EhTwFiyzNM3hysRZrgau3ormV20rGBH26fnxdqs48fK/d4PWYhZ324Wqub
F7aIaaHnRkWK0ujOXVn74d5CxXPU2LY9AE6LntjX12HaBXlpU4r79dv6Zmm8Z6Rv7qNW2ZRRrz7D
8T9Ba4BCqWzHu2iih1ywunSoNXwz+P+62F1CdTgXihzlIAQvjeIczEli7D1ZEP20eNcL4J8iDJSD
igrC2xZNl9jc4zEZujEuW+dsIKhY0IU9u0qCppCCRMNEdZsHdfUmnhXkZRmsYI+lo0iKk31gyPm6
EAs7xGjOZFsql8O6QWzy2qBThvVWzgi+J49VZu/i/+PsvHbr1pYo+0UEmMMr485bWbJeCDkx58yv
70FdoHEsC1ajr3CPk+zNuFbVrBmEjHdKOglWtN9YlXUovuQROmEM7fUcNu2cfNHevXeLf18IRmFE
t2xo7octSZyTTBpD+R2UwEjNa+x5f2VSB6yTXEgJ7L1XdCICU+QhoJa5y4I91AH1QLrn9eXq7/dE
YtjPgmbLPwjIrEkBYbC1PkGile0u9i7xDmEnI+CnHHjo53E4luevUgw+a1GR3lMaEzeMrtv4cA61
1rVNiYkoEBjJ74Tf5C5WzN/6o+EAJQCiQndT0YhNjKsG+9/r7vvu9vECQp/hAAi72HRif7487Ixm
VUmgOk+anby9MtuM7Os+vqJXI1PNcgLnghXE5qi27b72+Ji50Iduqy9Ki0/0Adup402LrI+Amo/D
/0IvtSFPouRmuQVakUkYeVogJN5b9WF6jF/aG7Vx1LcVsvjsJAdCTXfy7Eh4wEFCxW34rIm2kj90
r6bqpnAV3PDad7ZkOUay60mCnLxlF4ZYtdpx5vaPFsgyuXXP9Ws+uuNj+5iHRC185cPxyZb2xzl9
WAGxDpukeGRaa5T27Dd2fN8xcUCdAI1AuBZHGabSVkhtFE2Y298Mh/RmpIHpDhHW7eKrfucuNw1P
5H2369Mvbv0nC9YfR7chjv9ZNrOuTedVTaxru4WXOxWMhwIIuz3rqNva5Ise8G+6FvfXJHUVS0Gs
j99bgf98mpYZazJp/XyqFJAtwgKdqPTr2bGqty+e6E+QUpj+eOZZkqpv2Xh/nlcrlXk8LkAqm8rl
tbskx33i3f0Igm8DYSm2E7ENkOH0/6DT/qQ+5pMxFiVrVcRc6MNGpHSpqTcq9THEAWdA8lHZoUMQ
qt94TPnM/SyBKv/a4rxq5xFh4h2oIzyl1Ju+D7uvEOPPQP4/jubDYCfpO7XsxdV4gL/1hLnI9buE
1Kc4azWkmSAJphuyGokFNTC/KtxHAKLpeI+AXF3tn6F3+++78gnNfBs4IPKns7FYpz8scmFTdnlU
clcI2Xox7NcrWvrUT91Mtfe/+Nmdrtg3qvvDs50eMb2wNTD739EmjDWE7YC+Wvk+sV/hiGQchXBx
R4z4cfAVlUQ1rpaxdVlbe3fu7Nrf/I1x5IHwnMA7crSLjSk2OcQ4Ud0ux8J3OJzb+IzF+fPx6d9X
6LOHZ+PCQO6g8WRE+Odj22XpIs9LBa+9f0M42+O+BsfK8Lr0FXgGyPbfH/cZBwCW3RbVgzsn+vYP
i1NXymMtjhm6dutMYk2rtMRrPQrGa43gqiKWBuaYwtRKKj1N+7ZCWqvxWCqlL47jsxkbx8FIA7bN
FmHxYRkyIoT3aseDcewxclt91slrY+8f0vv9JlwPvBPJzCfv4ri7OrVdhgOeTfv9jW3531fks7Z/
S7HY8k+BA82PxqxSiIRkiIX0MT9lbyJhq+Nef4wd4rdbyilg9foQPYb+qtkh9cGJXHSmfWcBxJ7U
MVo05StrjPed/8PmzKgFzdJWH6h/pSrpRqWo2HLB7fwhY3jwVr3pRdC3u1FyGyap6d7AJ0x0xFc1
syvKMQOlih299YVTrVi+ORN+L6EtJzvy08bCrxsXprOR+AUO/CWJOn6SuYOwY6KgmL6FejneVdO+
JIOVes+6Lsbe7IJQcXvDZgzRQx0sg1w+RMsRRehyrSybi6FIh/F3HfkRWYXBIN3VuhuPrkEocnYU
s2ulXafuaGDHXjpm6hj79SvdkfTZ3qJBVWLVxxrAeP/z/+wtSzkbTSYBL+JC5qDh/FF7prtpHoQL
wxnnMfKLDnXpvx+XTxxCNnoqG9o2HAal+LDa1+M615XWoAp5GZ5es+P3xoG4i5vfw37ePwQ3z7Pp
nIieuk/8iMc29ZzdT/Hui1XjMwiNxBfeY4ttld7uw+tTdgszhGpuHol88fSn+IfqpPc5NeRRCia3
8dfGrvYtymUk1j4M5OH41Yjl3TDr41MKo4LCjbAIE5r7nytX1DfMv/tivSqy24u+ER0j3ZdNt4OY
htFT4XS3OcjecyXttdCVvo9kX4fuDJcB/+cJy86x3JuZP2MXimWjOdmFsBOWu6Xyo+wpzV9SeWcV
x9VAyRaUoWPqW0WXCK4ou5ub4aMM0zO0E/WUSJeSpGzzMMo+4e29dNTTB2vcS6XfLE484CdeHdSC
dcSVJW9Krr1xMvsvCp13FOyvywHuzKh2C0/56GeDUbIU5jUT7QIaOaBFdkZ6R80XZ562N2zYAQeQ
S3fb8ReHKD2tsqu7hyCK3fRN9nUUOgmMtVq0x+NNBkSe3fDiOAbhb9AonC/tU7d95V+Hu71c/3l5
hLUdtWE7XOhu5L0e/P6o3Kl2sQ9xePpKZ/NZRQylgrRNCRoMOps/P2zphjA0tXW9htKhTIJaOGEF
UWbev1/Nz6AHhgz/92Pe95z/nJOUTMWKenBCV3MOA8u7IYVyQx6+6D4/m2Xir65uo0VKzb8IPXFW
8FKgZ32UnUJ3oi3mJIfGdtvvzGtz385OdMUh8atb9u6o8tct+8/Hflh55Kmbu3IV1yt2NPU+/TZM
bkzfigQU48PJi36F5tMmWcjdGvHwiqcbh6amQZd5UXZploNFKsa3vrDL79LdHHoFLJ3f9MBh7sQ4
wMpIjlsgIsueFh97EjN9yM1Txpoy2dI3gC8wqgzHZNdKjkXmTPXOmJiPOlLlp4HBc6QGzfd/31Ht
k6k9KiKRSQ6gMGrFD6cctWPR9VLXPCp2cpSY52i2CIHIIWpGcBLWEIFyLb8ilyDJyUnYmG3BW3tb
x+zkbbzcpETRrE64Y5tmgHZYvpMBPP5avv/UA7pMZ9oZPyu/dJ6a3fQFumt+tjv999A/LI+K0KtR
mwrd48YgLfeLdzWDAY1g684vSFCwdXAJOPXxl2r3hi89N7ZiIRTv9wqTvhcxWBlWtffA4K5qa4H6
ELqZt+4rZ7R/GU7vSY56mu47+GFsdRbd5HBbvW6IaUdxTyf9ApmGjdcLxBvhSb5v3Pd3wetO8Kif
RdOPCJVtAwb/V5rj1GvwgsMs54uLAJ7wyTJjiDRlNEcok967lf+8km1SDEW9LA2ieYGEREJDbcwC
43t9H54yRpW+ULtKTz1xNU3PeJHQgWOHzx3MLiQ2H3qetICtITljSHeHC/4x3qk3RjDc6PfJQUIh
H+PXv9yrL+Or/rDoDmYiTe13wXRRNjHAlnaTXkncwPFS92GgRVyv5UcLBZCXtFdwF8TZeKfb+XNz
mk7i0WQjcZR9eDaf9WN1E3uVK+7Ek7BPj8N1OUpXHF8epWvvWg8L9hmIYfAx0Jzy13DNrt33dL9c
qlcoA5fpYt2nk2Pc5DOBnFXhEM7tiA8CM/zv5g6Gl3g09iOBu50jvyo/44MV4HPwrONphHZo+mLJ
+oyDiD0UvqCUC2jhP1K/1miNxaHVJII6JxwvMLX7/oCnWX9kFG9vE1APpcrOuf3KdvMTNy2cmzYE
Gt8XnZbjQwNY6HJT9FNfPVr3yYXQje4RrDxIz+Iu/zX6+JS+SMfCkS75s/YKZPu9fo5O1U0PsAhu
rB/jc3j3la7284cS2iOwBNaORNz8uR3VrKOLVlLCRb9rmo+XbTR8rTY26C/h7uFhCB72d4FMjigX
5qQEF2e4Gm9wxH+bX2siPhu8wscjGGrzn5FBEf48mEwvYzHMhQm8HBzTyYIR9hk89ZiBwFdyUMv4
uO1DRIX8i/sphQpigo+g46jkylTBSTi1gI4MdDzJ1/zcT7zOUTA37xzYT5htMoLD2AJ/zUO713zD
x1nT066rr/Nr0ZPcjcCT7Np9dUF4jB/kTXyDlziI67WUbeEehpVA2pRxDc/iwbwdfsP0nLHr1IPm
DfenAL8PF6KrG3uRLzCv1FxO/tD6cbD9PHxU9h3ke20PFx47S2RdQbVr+K9JHaSyMvrR7tpxsJsH
psYX+LMTetvkE8s2N/+1ld6aPXhmIPlMjC+iJz5p5BhtA9Wc1YETPlRB6jdBExSv0CVQZmpH3En2
6Az26Q9tZ+zab7U/BeueLORj/9PwWUr8fr+8ab6S2NPbdiWKS71vT/WJbIp9uVf573btjpPzJPib
SSGJgzYaROLhJnLdB6/zNIDAmdkuL/lTvl/9FVGo6CnudkUF1LB4e9a+gqMUfnMgstFRdZQTSocH
0ZtPjY36zVZ82TH42QhPiI1/9jEuzp3O6/lI5cY6oZR2rZsIvFHD8aV3BxLeEXC4RLH5gqPvMSTD
RfA7LtN8hsQ9h05yJBPgpPIrxe1u9Te8rThKkYtVohnuEIfLHnJJb8HYX4CfsLrV23ZhJf60ZFtS
dkOg41ykerXPiIAolaC/li7T/G+ru32J8D+AsalmuS2rv822MUthtN7ZLKU9d7/j8ujB//4/4Nru
5TfbX8Srwy480Ss8w4c+D7QLlnV3E/xCUOnkbslTsIDgNBzkdiDJ+1dOC0iKaH1NPPTG/JXtuW7e
v9Jtow3olPz0/anPvO3Zj7zkNvHID+af5JiQGq72w+t2sdmz+J0p2P6N3EX9z5jOKQ582yP2pPf8
dbf0S/9//6398V5xs6NOfmzhLUyjSrfwSjKRu8B4Lrg4pZ8OnE/Nb5EKrrhM5MCbPI0YvZLbvl1N
7bicIRxQz4RUNHjyO+pPw7HeO9uNAYD457IVPeYNc06FxpNwapICZvsueIiFo1S51QhNtUJJ6uin
m2Ca7B+Wh9qanli6TZzam281jw2wJlWEIOL95PeefJ0d5iHfPISVg996yT7ZS4fmFN2kF4gxAtzT
q3CrW3Z6YWwKnqoc8stw0g7dSToofEmH4pSdkn22Xw/C2eSbm/1wAsjeI67xDb7DCBZ/4Kv7sQbx
c+crgRasByVoPdXtd/Vu8GtPvJeC5lTxd4Rgs2EynHFXBfq+3WEJtFfYIoWAXfwWWxx/uK74QxV7
yG/KAXCXPZi9egyG+z7YvgaAC36og/SQ+THGuHlAuePSqkLXxXGltLW33slgfxK/t31F3+IdDkUI
utiv8WHxVF9gS27vpgfZHfbTnhZtvxJOZB26/TDa7z/su73qW+RhdhyycZDh7J+EQPVX/ja/fD9/
zgbi7qF/E936jizD3zJ/LAQzhw+VGJtTvh516rzlxnBa79k6997iexiP+UydMVf2w+eRU5F38y/1
2J7jw3KsmRC9T6Ug2B9lxPzQUcQjUclB9NK//u8KFD5yudfCrbhW/CxIfOtbia1v4Rf8ij55K4r9
/DX15oC5JWkEqzO4E5IozcnckuV5U+AT9ei0/qYWZKm9so7RlCq0taGTPm4e/Vjl5AzJl10K1LH9
sxUfy0fe/+9HYuPJ8VU82dUgTKPup9nnnkcA0RFxT6HPvYVL/YwKiXHtvjpVkHAP0b7zaw2VneZJ
QbbXAiOQuRvDAxebq0tL7NfcWlApLIg3xfAm6IgdGd4Mx+eFFHUtywoTUQdZBzd8OzTyZPZkpjMV
oiI7LscS2cVxwBFSvGynAzGc3aV1FZyjtm/fLh94Bs9LiqwsgwOwnS68NZ9zdMdbSmcOIor59uS+
5tszN+cPKveRG02TFKye5NG6ExSCgoxtLQ2mXRmIuwU2yebTbHopx7/9Xs3KzgFtv23ttyP6dxf1
V1/Mpg8lEyIe4CY8ePHDaGTSslWp9GU6ScZj2d4i+tGb12Rm6ckeK8HNtFdZ+ZLYQdny32b1f5+J
CQQ1xjYa+VD3kaQrz2VjNpc491d2H8Wb4STWwdSc597vtEA0/H+f5keQ4f0TFXpFzAigsOkfCqlB
TPuyk6ziZOkQsukzusMonb9GGbbG7a8zI5qQ7h9ZGbMW/vw/Lc3SlWMupW12181X5WW6FL/CzhVZ
vW3t0DvzGZaO7Rr7f5/cX3Lh97Pb2GEmqfPAKB8GtpG66C0JIiXsqJE2kq2wcIxz+RTfpfbv/6/P
wgwR92uLAN4P9w6fGmuE8VU+IH11CAawb3JbYl3kUbG/+Kitgf/rYtIa0h9ChAZU/fNiFqmyZHNR
LTfjwpNyEleI2p6J/Fx1VSag9YOa+9W+H04Loa/RlzyCTz6dwQvcNkBUntOtWv7PrQyrcpaSvpRP
WFfxVvTFWcwfhegLr6X/uUd+PEssUZg3AZei4/3wAsZxgdsLboSnYnMlXYxLJwjBpJrutCQ7Q/g+
yjhGJND980uJ7BNNZGwSFuFFjbWfQ0BUE7MlkfKqgqMvykTlxnQKSLRiDfPAE0++U5XRfl7L56iY
ziNBWu1s51ZvkxFuJ0YNryHoVTwgStGuRBHqBjrXO1nQHJ1KRij3kSTY2fyqVzO28IgjGCGExW8R
sx4l7zzJCCp4VZGJLMsMdwOoRikb7hjbc1gcW6V4zlejcUvpp1QtzjyRWzbN+8546Sg0pjlxh/Cl
Q9DVyQq+pJUztTivoLUZbuYFJ3kLpDNOXCuPPeNY6wQSie1+CH8bi+i2NYPx6dVk3Z4k0beyBk8e
uyprZsmcw0L7XGNcKq63YNB60hxK3bgq5QA9YPkWxTOlSzM8j8JrGs17Ek8dMcI0Sr+N4BrEJgHw
CgPAuXiMq85vY+BaWnOCgAMLt3x1fAZ7ggJDudUhyxr2uQ7KJP0Sx4cOVvYqPy76roz8ZQZB6H9U
ER7mAtiC3t/WHGVbtd4kRZco7py0OtQcu1qZTgnmoYnnsDwLw3JIqhtj9BKI4GaROn0bnmRz3Q0q
tpetujd4IGuz+TVmC0BjHxQVG+RwSbRbyfyxtL8aaXCE/DFKbouGoQ7EB9kuv40qrUQV+XUcKKfO
cvKfLUxj3RZnt05c3Jqnt/YBBUt+s/AT8amixsWq6TSfjJf8p3lYTzR2kV3eNJfxVD/gnsL5favu
wKyFH5hv+d2b/qQ3OMfS8a0yzhywbZAn8QhHprsSyLXgBVc4LbzVa/mQPkykHSfZ3hSexTG3K8ME
wJxDuOtuk+4W8SBaVNrDQ0mMgfArk8GgC8GezZMghU5k+UqTBNIyY5j3K0LwMmOFFWaqk+nkQHQ/
+m4C/ZpVOFC93eXULiGe5a12Y+hZkM0GwBqDg2Q6rYh9uIkGkpy6u1nK0rW6wlVVaLSxihslc60S
A+tYD+olC9qlOk3lFCTyPlNHR8G5b62swyTRjyrxQY3vC3PEN1VieizxXCPoSYforHeqUxOR0QMN
pVp0kooFTiL+kJH4EJuzZptif1WM3AmV9kg8UJBmBGZH7THTlJ2uo0VTqWJDbIRj12wv4QA8Z1iB
2OBFYdzU0cpUpze+tWFzaIwoWDPRac0Ui1/JWXD/iKf4m7jKztx7saYc0qo9CMl3ExpNjgBA1w6a
2tl6zXBTnelGvKL4nSeKo45oXVK8NHgz1bVymlbaJViqZWr6KGSxm43eqlq7Xh6xOH+ZxN6JVepZ
yNjhqB+UaTwXeffYJRRx8i8WQhcuuT3O0i6S9fsVNNmIE19V04sV3mfh+G3SmLDOhlMkpp1y22bp
dVljG0Yf/758aXJE6aPpDPU+XvK9qO4abfV6HbBTvzeVnARk7NdZ5sYGfx0g4JVXFLlEtIT4gjuQ
rpysmM8zz74QFdi4G3BdmA4Z+mSHBmNBmTBnO6pFPxRuRRN6G2KuvNH92HC1+VFl/AlDoVs7txj0
i1LshXlFbCHYZY1umAmf1qendHabGJtYYXRrHoS0FJy6+pFKEMqW3hVC6ZjNkivEyDz08RmikwP/
dZ+FM2g9LVn+ABazW6ggx1zeJVP5OMVCINfirZmWO2OI95WYn+auexmxRK3k+EeXyu6KInOc5G0V
Gibh3lhu++4V08CHbFOZAq/2ReKUzHvFav5pFIdKwKihlx8UNKoZG0FPxCndQ4GZy2RZgZJeBPFk
rS9prewnlt4YV86peImz3FYr+UZYope1F525iJwoRAw6LC+qikQv1uxSHEkxyvZDZ+Boifa3e9WH
pwXGrJr5+Wy4tQzgC5ZrSfIJQS2G/sJRzBt31mhQ1cYXC2dsZdi8rcKbyG4ShbTlZR806d1YWUEm
VbCUMG2v092kKohf8I5jmGwZ8860cLAtlUu2xH46TpdcZL6dtrcybt1mSSGdGKdEcxTTSRo6YZIC
2jHySgmjWyuQKKGqrnElzsJSKd+LHqwcmZ/G7itJb2Ij4JwluVX/bc1Xp5lE2pP7odECHjgnix4T
dgq5FHm4EludI7tmylL9GMf9YNyu4WL39RnNt13jEWvy9hgJ1Es9ucjjELRR64zszCkkY8wkPYvZ
S06STJwTdTIByOQInsuXIZmdLFbPIKqsl4odVSTt9PkxyTlk+Tgo35XoN04ebiuOQWT2bqUrdmca
O632UwKO196fBOicbJID8hEoV0v11DL4VINezPfJCPBjnIwIrz4xdQu5OEbr+DBU+s08JCfGx4Wh
3ZtZ6QzGeihj4KIJtygTppjw2E+euljBUgNORIi9NYJCptvOfE2A8i0xPW0HbOYv+Sp6eTIcuhV/
m3OkQnNesl2dAVuMk5OP/YO5+Eph3U9kb6vG6wzhotWRC6nKbSWSp9MexRK2QtH4HeyEpXqZ59Sp
Q+LqZO0YqcNuTTNHL1/qClvIITCm82RVVETNU1IwKK7bXdXSxsNqGaL0vJZCkF3TmVBRwXBN4okA
mWLz2CT60Sxehv4+mivyj36uUXfTmd0uaapdW5iOYKnUpAS9cmt0fGIlkZCqtLa1MKY+8WftstHc
bFNHOT8x3xm6vZE0p26TGC5ICrUvmquPFL6tF4AfgkxkG7vDofmzbFWqtJeUqV3PxPyxdb2V2Z02
n8LkFJlseNnLFzX6xxnO9nHMDuBxaYSVEhv558cZ0jg1Vb5KpyxGE0kFKyI43rjOYaixLTOwiRcn
qW+74jHXsJbHRztdPJEVuk9/RYJ8SIVfXxzSJ23DphxiHYfBtIX0/HlIOfFZTdj22am1KEGq6mDo
vCrmgowOlRs/zsp5Jnah0kpHTvJASmNnMH9+Wdr/NQrm2hD7gNYM5iESt3dy0X86CEFmszSKNT3F
A+yT+W2ruOChMu/qftU41ivarWnim7VOHm5PvOTBHH3Rrn3yNDA4YIKAggImjPaB0RXq6drrsbWc
FdQOFcbaU/q9JeOut9y4juxOW79q2rZ/8UM7s1mY4zWoQeFiBP7n1a8EqU+aoSofXhZvvCkYw/76
BlRSftmIfnKbCSnFq4B2m6bzvSn+z9W1xJzOKSqri9Q7AjTKMsELtzyXdbaXxt/JdDCAV2C4tJlT
Sy9r2PtW98W79pdtCHf4j2P48PQXMS7SUjqVl0w6CAAYvan6bdj5FkT7Jfo9TjEJZEC9l6El0B2K
ijKfQ2lFR06c8iMtjC2OX9zxv4Zq2zEpJryfDdBhlPOhnxyGMa2EKstOUdp/C9c3kdGL2C1XcYIA
1f4KUyDnHErYUjumMTpN9tSlOVJ3YLF0dRJZJNaT9mWNDs+5gEigTx+oNbw5wgFkzRgtxxabDtq8
9GwZ+XYCoaT6iZq5/36P/yKrQt3iRND+YKcO+Vv88CQpxDBHYtrWZ01+UqA1qAoQXBvB8I49XTWD
WWxcP+zFV9F6nGUP7044PyzIUJW3orhLx0NVYx8hl0GrR16e/zb0YyMWrqjNGDuXxrdCqhhLKYZf
j9+k+lQ3LFDFnUCy9Gj+5kL8+4T+mrNuJ7Rl3TNjI4xR+ZhsoA6Tljdrst40BGiC/sWuJdDmOTRL
iuZp2WnsPVHw5Poy0H+3L8Z6rZjx577Z7uk9pMXWVU/ALR4SphtauyIlDfTnvw/yfUX48/1V3seA
WwghJjB/zWRzU1pEca7PCZqomL5qgLUFX0TwyOfeZTJiuNNQL3a4vqhTfx3V7qqrza6mk9FMdB3L
ZW59E9OBtV/9hskMHC3hBBZhUD5p+rWRT71pPQsZsZqyuhNlIbWjWfAG5VeB24m5hxBKkq/kLRYF
54wHAQi0KV6kThy9qH8WRoZW5rKPQpKxuZlK9zTLx4b0q3RNvgLWtkfsz4uh8uRp3KsN1wIB+HMx
04u1bOpQFm+k+Vh+o8JV0f3jbYMuhMpKqJz4QLf1lR/C34s2nyqxXMM8lWVN/LCBkUPJFRoS/TyK
ra2vj6re2Gvlhe3tOswO1+Pft/wTCJjP43+oHQ28eT8u2Y2mrEkSDdXDU3hb3mzhyINbPaQQBP/9
QX8JSwjggbXKVJ38URZO+cMbLaqFOTVyXJ+p+XUL4Xd6N3e7TLoleqa6C5OIyV1eec20nJGg31S8
jxNFaF9pB6MHsm9Xe8lUbzAYno4M45bOzpa7QnmEpz4SxQIc1OY/4M4+4WX1xcErf9EqPx79tiH9
Z8OJrDmd8bOvz2KZPRkm9qL0YeipJK+iZV6m7tyhkWoVzVVYpUTtNlsPfVKecOTPdSzo+sN6X03d
Qc9Bf2SYfqp+WjVe91Pc6b5knCNGu6VmeuXqx/J3EMCU7gESmUEitPN9ZLieFo51b93rt8xdXJgS
TFzEO4IW4We8ISo4Caeot6X9dMB9lJASg6H3Nu/oIHhCyr2y/9yYDjRdT/aSo8zclLTOveqoznSh
EZVO3aW62yay4lP7ILxEu2QXHsBaGJccnzBjqffriaYVCiMTyV3nfIe2ZGDNFQbxTXGRsNyb9xlz
VRY2RwpgbmIBTioiTBz7+RlXs13COJiZ587yv88PVuFEx+6CVRJ0AX7kMGRveetxfoTlTmLGyqA5
vVk8ZRuEO5V93r4FQ9IDCIY7kYkjIansyCx5PQ+OS0Sx3VzIT7lUFzwzrZcQM8DkLrnLHyQ/DNR8
I1CdZlfmjxR+Yxztnif9aXiq3owf5EI1BRW6vSiPvTA5NT1tBZykrg8lzc2o/QajDNZi6wv1m9FI
XtIheUgTorqz/LvA06hOtSNbsV924W0wMmM1MKZVa9GtCmwqjcQTwRsT8CRdmZ6QQT4PjeUl0QZx
El6YdL46iQHM66rNHiSZseCQDzMNmEo7z+M05ac6aXddk3wf4+FWqJ6Vub5TQLpyyjoSBwKryG4n
IznLeenlKq4xZhP0CvuJqT5jLgCEysCK1NWVkORQ9tRet2dVtFcaIrngTQN+Ggfg0znaGT0wcFbA
Akyei1I9S3jkzfXTqIX+JV1QoqXkAY/iuc3zl7kZ6PZTR8gQDFlkSV2zKFCs6TQPdHaslGZfHrS6
CfQBW+RIOtTFTtaC3MycsJkbus/QqRLFFTPhJEvfJc01MccxCPOsFsBL8KYvVqGtKPu4qGOvspGd
1E3R/6FACgvifwrcLU+tyjs8EyzEqiqMgJQanFplYNiutKIdAr5IYNzm/Dzr1HDTKW8ulR8XiUui
hdM2C4+DYWfaeWjUL5ZkdVviPxwj+aLU0BYZTIb4XuT9Z62ZaEfHaRS0Mw2tHWX5Ll0aNwsR4Im/
655OulUn/IPRIQzgaKH8OgMvn1eZ0oeGOA6VxzYv4Ek9ab3pmll7MLk1E+hebpCKCDHAWMgEYYSj
j7cG/sMzIgFD+2ZZ3WMRz0zxc29sfw5y6bBr69Jd2/f+ai1OKBIKYOY7lvJAHkASeEjG9jXCjTkF
mPr3nfor3ZYVFxkKyil9M/tkbvfniptVloWKNdTPEjcJ5kb0s2/IxNHweAMNEPCKBLNM86cWwUWa
DC6QZ9jdNDnWEBFCjfSoLfcG3KPSU6XAUiDcKI8GYHd6MevLvJ6K8tQbrwaAMKvR9MPSz0n/NMMU
TAx2+f60FieBGXaVaXtLAH4H8RtBiFcnWo8DF2bV7i3jOJaXHOZ6Pp+U4mfbPPGGSoi985eEorWz
dll5mVjYcphs6nVh+xJuB76/bC5d/dBUyZ42daAKmpObqKNDq35UgGlpKflZ8UW7/r7DfnyumPFi
LKRv7nXvFLD/PFexGvY0SDkWeYEBqq0ctqJZ3Fmq09ZIOl61zJHnfVGRVXQTQrg03Xhh1vDbzGnf
bSvzhN415y+21s8KkI0BSN35TgP9WHNOcWQM8lpr5yoH3updbaBIHx+ybm8pfrFeCko946v5HtPf
T16y/37shw29npo+01ehuKwmsfANaSe9o+as5LBJetkfhuQoyrBiKlhtEWyBGRqm+bhgrKZQk/dM
ruTC02Ekxe300OdaUEmGXWsae8gcJNprZ4SOinJ1zvPAWBZHrBd30UQvqmavTct9JtU0M65Z/46K
9XlQqiASYTlV3WMKmYAngmB7t0swWCx/j0RXTWiUmxGAcn3KcURoFldYu32clVB2HrvScroG8ldB
koIYOy8M87c2dGqfOguvliSBChbEbeRL3aMEzqX2pFGZ8k6I3jp433rcMucx3b47hGATpQaePd3G
ZoaZPnuRjEioP5hK4TWGuJOT2xnFxJQQ2KUmu3r5FW0KXZ2VfKVLaQ6RHj/3tbaPi7cM04NRuM2l
lvkL9WwWUtz1Xo14Qy/q/dT8QudsN4npSjlvQCgepTABM86UfcJ8o0dR1K2B1Og3koLkj0su9q+h
qrtJh2M5dtwKcPW8LLa4VEd5GdzFepLpWEK5Y0S0Ou1A+knYE6QFfA9Qun3S0hAe173OCS9ALzlW
dJqEmh3uMNeoUPLb/8PZee3WrWVr+okIMIdbhsXFFSQtWfmGkGSZOWc+fX/0AbptbcFqHGCjartK
FvOcY/zjD1Z72Z642sHBGuO7GnNhzbrPpdXvZ+CsVsWXRg4mq90JfBZzeC9pPK0W7fyhlqP9htFb
Bonn6llWYifmeZN+5tesKhvwVFLBlddZIfpydJ/rGA2L7CN1FeCoOiqvpdbsausyL3jS9vgkpEqz
G/szpyW8xFBe9A8hV/cI8AzhxpjxkqC0KMDUGljcVhbI8xrk2UfNY+p7slpk8GHukLUqzxFdXLTi
go9sawortmNFveniyFXlDyLafLMznSnP3bnCw1qGz0SW0axqcLzue639EVqYZrAI6vBvR1090ko4
RcHNEm2wIErxawMTO/xzXvLYvFlLhnlKiIwneq7mwm1EcOMC/UESO0t/qEuWbkN+nrqnYilGu1mo
jrLklctLgR20rfsUXyQog63y3EiNUxOfK4f8K1B4Dw+vfZPie2SCB1NovKWfXfIb7VWUjgsTvYz9
rerkIDGnQBp6f11e8mxG9laepeJQT+dew7y0XpkERbZcI77JRBcOwCVTVi+u4/MQurJ8PziLlu3b
IXSGniuAU6dyCwWB+MxC8kqIYoPI88/wmkciKzYanlqLPXfJb3BRSSpKhNlDDFJHtRuNJG9IsJKk
4Yi+xt3uduyJev2Nxvzr5VSHSQDuZ8Hq/tRmhW3TzYSA6OdJvJvxY4XCoDPZ+AU0bLP/CCtWpeZ3
1h5fLqYANXSu9MlAwn/v1SX7eCplEyMOY6+Q/JP6dclwh+blR3q9wGHLy8hObflYvaXKsd1aPXGz
EvyWNfJfAFLdqgZkmxi2Q4n5dPVdlqxRGIb9eURjNga17IqlQXV7wcPJEdPXgRCZtsVZ/7sj88u/
2FB+i3+g4QBAf74HSSTHSres2jk2oyMJ0VmN1Fx/GoaTXL5H7UMtn9J2ehvTKahyc7cKYSAJyBk6
aZ8r+vsMDGIZp5xVby2fTTJmN5/J+r4En0NUCGXgzpwUOwPgsqDxRfAvuId98pp2fmI+xAyVzTFE
P/bKDNqLRsx4C8Abi5GeQVFDPDSWUBWLu9H5QkiorbXsW75KgQeC9atT9TRX+aGLZ1ex6PH6+Jgt
iYfzFeMg6ZTqH6J6yVL9bKY/zYQ8tRXDkPp6XCxyZD90jOdjTArWqzGEGrjeL/kDG6Kjzqx6yr0V
vrXaS4gaR1dnJ5wYxRgaKyyLF9JEtYBhXpVut3w0I148/FHp4WLU0FLQHcl4XeYz46jsxWgu6vAr
1W6Hmhkatj7VFN9aw3AQ52BlTFgaPgmwVvFkJvTLKROecfWRP/wq23af8dllocBa+RFDPyifY+F+
rOV9MUM/sE5ZdKeMtsb6sfFcKomZFeTe8ihGuGPOvVukWjCtsTOCf801vIFlPif6W4yE0UorV2Z/
L8unRWivlGPHtJVEj2VmFTTb3Ryuuy5fH5WstME7d5ICE3ho9nk3XMVbnTjCD45lJ2M6HAtY/C1z
YK2RY9ID9iWj+LyFp1wwRabWNRmoFhYGcLfjAJsGkjUy3ho/zzq9xZppBinMtdbReMUXdjurnV20
No42MHMtsg8xRVJZz0FZqJ5ByWW0DEGTxNWgk8g3IQ0O7AYzz/ZWndxGfe7n5VXYFbu++FmCZqdp
RgBn5I3VoZrok6SnUL10TNaH7KBLh6FBxVndt5UryYsfT5EtAh0L3Q1LcTgTs4HoV5V/mPFPWbo2
qtRV0T3pL2qq7Sbqlilab8LOsq0Q1mSDyJo6u8sIX9VeIiMQQ7Ss1sVCbZ1aL3xSunY9Zn4ynKLi
ZtU/4jqooU8Yj1Z0I4+vRRvuDClzsK6waDXL/tiQ1UwLY2lOM8L3kV4G5oJQfqeHbATKaK7AtbGt
fpXUl7xrnU5d3Sa/FeXO1TLFNQoyATBHnOeHWf3YQOk4Pk7ZA3wlklbcvg4ybTxJqOUzGJ/VlT11
uJMIL9mNATC9Fh5Jj+7SDoEI64opZiUCZw/NYYrqg5ExYl2bZ0Y512mXuIIZ+TUEZYIf7JrYFjV7
Vrp7Ab6RytCobwhEziLGjuBD9dW4hCedMLRVM22/K+8T+ZcA4WZuiwBmhjEE8aSx8/pxI8K4fF9S
6Cz5s9UwN6bRNpX7zrgupZeV0Bd1J3dPyHpdnWk5o1EnLMElbKxhU6hPTYetcDfuukW9jbWIlwEd
kxLupIFnTTESJ8+TsIsm9GlWd1Et35qDcX3Khl8L88hUu5KHH22GjMpbx9OCr7zeTo5Q3mYC28aE
2a0sk9H6GhLD2USsDzlDHbXzJtyyBj0mjAYTL4EkH/kp42Ov+DrGVgU1e5TT6xDcIK+wbFvJUu37
vVDgHzoiRemsi7LI0LgUb0zSk2ZNdioPwche36+hF8OMmNXftfqVVD1UQowB7wSYgVSsp/2ZTtwn
dJ07YVXJAXtVi8nZuskUQW5plLtEj96UQvLr2l9gYSjYdM6oH3U4rWHiQtibBzQcomjL5bLTwjeN
YlVGwmvBSWGw38Wtw85ha/OtNJ3SmJPBgQb429PwYFn0/qitL6kCRtESEU6AIkSinlFyr/X3M4DN
hBF8kkLRExr+dn4rmCBbxaOBG1oxsX7F+Z0OZVnJDmuZ7GTxPTUwZQdrDysSZUA5tCrckYvbWtBy
5DnfaRmZVrLqLEP+A38gj5L9TlhelvBaNN+yrIA1KJS/ALCDRNlGqIxLkicdKlY7VUHVWsdi+8Wh
cNMnnGUDWaQlcH5G4qNOPsmSd/pAqDHlgZ5jESC1btLEAT2YJfYQDdKDUKQucGoQ9dC3I8QAhXjM
RcGRlnovSsJRRlBbtfpuke9oKB1jBenDBr9NUy/UiaxKL+uq2+2zEU+22KJ3z39pmeSJIY5P2Nkk
W61KUqhRKq6JU4GgK8cYNok59naVo/1Lt0FFYfe6p5Y3xnoVtprXaY5Gx2cV+5mUw0Xd9IoGNJMy
vpHabpctGAqsyQmyDSvB+5xzAzLcTLKS8vOmN3W7jAqGVfAE2rtZx3LNOrS9Lx4nmDkyDuGw1kze
rjVEuB7H/vwkBFp6TM39rP3EJ/haJX9OypiORAL0AplBunFZZsEPp/yosZIULYuLLntAvYMI5zBk
YPcrWj+EwbSbO77rZdCAKKadJlwpSuo0WD8PERuxiRO9CiOybW7mfnqR5taxMGLOrrqeuwxVeu2Z
ZZZPYYcZCHj3MB7mntV3AGv5jY3Ad9e4aRY4ExC2uHoD3UbRynajEGRrHQ0BnyKFrfxQtT5krZ5J
BjHqoFezF7PkYns9bO569EtT6Hc3qZ+EO2oXsbeRXYBBviSjHbIzvtN4lySBUEnLrFdus0/XXSXw
zhMW8B4fMGuarscP6QnmqjrtjF/Kg/qY3mEVwwnpo92dqt6BvBIBfNNwtu4VFs/NTyiftBS4YzNk
udmohiPTxUCa9p343qR0Yl5m9AHGSF47E5BIu7+qlZ8P2iWipyeqhkXJ3IMNrhp5vPxYNuHmGz2J
sWhLSGRg48pNfy5761TN1jdg5lc4IQxlmMMy6AkWnH9X3RTdS6VCmTqXZM/hWKsfzPSkEhWXhd8c
6av6HsRUZC6COysy0b+PlEV6PQpznJ4mye/7u2V+lqnJFvhpvq49SN+N1rGJ+KqYhn+tk08Ol+A3
u+IPqMqqY3kuBk26SCyE8b2ZPCZqQETG9FIP9hpCl9iZMU7G7gCplvhT9o98Jy5ulNulFYjSXhOp
fPzQdGXKocidJq+cdlVzKodjE++b9AaqZ5TSodmVDpzrLfFerByTZBPdZ9ZYoaVpECRvx2LBTgn6
QuUV7nB8H8nEkN0WUFLem7M3qTsF+RNqsW7XVE77pl4rL6yv6Q/xl5XvLHbL59R0xgWzdahSNqVi
NznyxOcVrHfSuPk7i7BsJw97DCN0B9ND2Zxo7vCBoZ7AJd0zSmh7m8pDW7yB7D3DE0SnS902O2f8
Z+jpBF/h8YxJkHygzqBA3WZR2q7N9vAgBDpN0P3JYxfPUcugbQaBX3xzPknobq7aArjfzh+LBkt6
h+Wh7Lco3+GZE44FD5JcVdvJe0Vdf1cWLr8atp2CrpymJKLGtPm/4weGu6ZPg2l2Xm05UEBNvgvF
Z1bLuoQw8WWBVbpgH+TyRQ/oDY/xrYyBbwyd1Wmh0q07oYDvtVsnGN62dm9gSG54qgrmcdCVfVEF
KomDyV7rHaoGFqMeOw3e9e2U3aT2mtrRGO/0MAfdbA22P0Zk//rJLwrmiECxyjEMj18pDXb7cwKX
4ucIDOQSIi7BBdfoCbaAFyM4TeOJlftvQPsLRpBKBqcBXWozApE+e1DLcVhqk1EXJ7l6KMsXYVKD
nFRsTXsZMUMHGtI7vwRAFMvLlF+i5m3izfvmHL5YMoi1ZrgPZ2sLvtia2D+/qzWkcoqI+VGi23Zg
ajb4wHmiQq9BslTYvYytUw4EotMGSRak0IgoklcLh4gs8kLz7t+n83uF+oRI/3U627rzx+mkqlU1
StWIN+GDeF/hV9Pv1IfQB0nT0FzXiMFel/CmKlyZekLd0tBjg0e+AE+aQQqr5m4RrvT4DC/7/RdU
gsxZeXFrJzFrTDb99iQ3TFAoC65n8hiFl5G4MHm6SzBKSARmCDeN6k0KVT11NW4HFp8ZLGp5aGyR
XAah2BjjoVPP97NyMdaXVrf11lUhTdaO+iZOD+13HnzKb2LLP27JZwZPZlKtWEWYXmqGlapv8VpK
TxUCyQOD4Zsc14qnrvo9EKnRMfPGdo2PRSLlPj+e2sPg1mpgfuh+/txnTNLc8lEi+PXAosDX2lgP
1bQX3vKSeHgISJJvdPu5uTMPFDzS9JR3bjK/FtZRf2hKdxWvyvqaTDJ77PbErelHSX6YhZy5t1O9
LkjxCH1j0nwER8iXnxMCwyrAOSrFUU71zRtqqlx5lXkwCKPhH7nVItlmeD17aX0lxq9N8SIqv+Lo
HNbFLhovgug10d6ab0tSf7JLXN7owZqfx7eoeIOLmo1nrBzLxxqbuktRXk+50y+2+oPCMWNbopSF
QQMN1S+ivWDBq7enG81XsCn1h96RQL0blw2ZiWxTXufWYzWS/e73IfIUmLyHIoX5xC1CJfscPxIP
ue7NwY7UW/ku72/VEdjTBhPV6J2vkmCSr4adpj6R0xYAz1ii99v/ShP9ESZreuCH+fWT291gFGGv
wq2I0PCgrYdMsWMWGfUEzbefDzR3qcU0kmzJS7XeMvVhOaPrftqm+I331LawpWmEHX05W6kvV4F0
ndHWrzfSTn4l5Q51u3A3LG6WXk8iYqUf+mFOeE9thQW4uo4D6p/KbdAuAtiaB8H9IeuH5cJXMeCB
1ECccKHv81q/dP1xrE4racQ4F2svFQTbJDCvkEPWPmHqKIHvN29+BLUOCtC6f1Zzpkj7aNxRr9Lo
KKyxaMuLo7icHiZcRJDFxCkYgYPyza8e+8zfvqb3ZJcrOwzsQqYhwgncqXhVdrzZZelYzxRhJfdn
zLzZYOs/Np1DDSrd40RyGq0r7RfesQptZ1D0N0V9sOIToBe6F/2bKexXQKq26dzwf0PpBqv277XJ
mrR2hT5d4RmESAfRNbWfhwgBf5h/r4Jfrck6JnNsDaThYVv294HkpizXJTIqahOfng/fzQxHf6oY
+f7fB/r6kv7fkX6Hj/yx3M4SI5FMnarTmMFU9E3diY1DTXONwUC/y7AHUL/Z9DZp5efV7I9r+2yC
bMhtFzWzXjFqpVu5L8eHqr3U2TfP6gtyHaHppDdtM33sRI1PlbAijpXRG4t8Q3RasD7NCUSQhlro
FLIPjIOt3k3PcbyD61tVJyoc8sigd0wC7xsSK4p+JZDkK/lWpKYMvrnpX5SyZHxAUYWEixP056Rv
UaBTjDTg2zSQXMxEoMbbtBMOVeU3VfqXzxerafLVoX6DxG+n8sfzlRdzXmptIsSvP1DNjowtuuQg
p77eH2BcT/VhKJtvDvpFawBxbPP/V8XNNkX5+5hD3KRV0gKsoJSkmgCNFs2TmLzxAq9Mj9LvCGu/
fSg/v1LwyAhCgOAKRfETL0A0tCJWchM/59auYwaBdnJLj56wzLJg0swttjEyr7RxEeoSXyyJPrY7
hAnRgW7OH0mJw1gu/NFBn5qvBgUxuckQ049wA3gxr6bLbF2rl/kaLZBEyikLJKIg45tv/utH9cdV
fJqYtFaYDIWmJPB6boHdrc4xa1yID2V+CAUYGi+r8M2L+DuP6/ON27JWNqI+q9rnAUXLJ5IUPRqO
NlmucszoRJrx/BAXDLGGw8Y3ggUZqBkkIkR7TG0n3p9oAm5M8Fk+Vym84eQiv5aLFjTxryj5GNcr
FaFeTuP0zAyBid9H2yFWVadntTGukVwQeNWBfMwOpvB2NLGTTJR4Cbh+ZssN6a0p8+QMYaXyUbYf
y/xhbJx4DV/827RAcIZx34CZGPVwhohKWLCSQJjXFzgjwwlpy8M6fjdA29b1T7cJSyp9yz7kSxI/
E/flRda7NEoQJxJw29kB+XM4Ziw7JpSu+c3H8x+PH0gu7C4qZt8yBsGYXf/99QC+lIJs5uUdV+2i
hn/L8YtkaDDi8dCQpfHNWvTFcszhcIpDT61x0G0r+mOBMMZspangcLDdrtsgfmbioTvp7gOwhlrI
6e7CI+Zn373sX95SFr/twOymn9eIfg6xyqs47HIRD43d+PBpcPgY3Htuqfe/uEa8/oj4wu+ZzJBP
t1SCEyUMZTafcR62Vewdl9sqjU55LdxYZuvkOSVo8pLn842qvkG23RlC59aNTI60qn/jy//VZ67D
tMHYEDkEfN5Pn3k1xuU4aLxMmxcF/Ba/tx9N/J6tb57sV6siM0fiSjajaw3J999PVoqXJl7NUT4L
y01ITFz2KBW3AOULokOI2AuEx6g96dK5Y15tGPet0qFHedLMn6lp8MWdC0DIrHot5glOoreNwfTl
MikHFYGYZr1UNIaKeAjz5xyuSRQ/tBSmSSsHCvwNa5rcuYCbUVWuFmLeZUI8zR7+/WB/f3ifP0z4
2DKpJKYOkf7TgzVmTY3SdiV9BDzBMj+WVLqoZBWAQeMd/qOH/6YwFoV16ejtxqtonUGV4OO8h8zS
6DUDaxL8Lr5KU05VNwhSvrIINeAuhZPlLE37zXsPBPfFWvLnKW///x/f29LirwFwr16gaHTCRkQr
SThFPkh4TQHeuwHJsK5msN/YlUtPodJXHVDF9S48LFd96/3PD4jdTp9cRfVEmHoVc0V7+JiorAkI
ha8H4nrLT4Bn8BOM/GLGxHRSt8MMEOKkEOKugHIHvzvPSdBer0F4mGCdmQ6ZYg/LLYAQxC6yxi7N
vYYetwxu09plgCCyNNBRd46g7LHaYxsFIspML79G2Yw94XgXVR6wAU0jNl7d4jEAVMvj9bKZFTHa
zktbFW7Ry5e9Mw2uangLs5/2mBZBrB0HBLrSjuGqhZ1VvIe7g45nlO9xVeYw6Y8Cb2MvBUeCTAvI
VzvpxGbvxfoRoFPGHIquyrwT0P4edIxhBmScO36VSGKAcaqPdHb8tzj703i3qj5DSWJ1wFYc/h6n
kYr2HD0LynWRXulAW2l3rMYzgFp9n0+oh4OwvAV/G+vDupxg3CT1DpSwzJwR9kl2BKsrGBIYB/4X
Jd6Fwx24Xrycmsyrk12Kow7KM+2s6AfOI5mCXj8zJxaq/ar72N0OH5Hl9Z2fghPq14bk9NgcTtB6
zubs66prLSeeBBcPSBg3uD3Yw7MC1ojHGiaH7TE3IWXtGs1FQ8v1QIxJfTVoYWClHtrWqA3sZnAM
QH/ko4Vdpjcz1j1vbXmbpz6LoBzv5NCZxt0KPYqcB1LRoQcYDAYAPbxmvQIzbC1vNb0lc0qkaXzj
mUvKcyd7k2mD7jWQsYktiP0G1V/hTJipMSxtvEJmVOeR66HwG9aghbhpANrQ6W69evwqtbyncCd3
nXijxp4l+YxGgPD07TyL+QokMokZZrgqfA2wAKjF4VHAekoJNFYglPaLN0Xe1OzNxANNGNtd291u
gqc7S0Oz7UDSbtCgS0GGHgWqrO7MEKhrKLwBqQvJQ/ID7mzfOCZE5sEHQISyb+JCXJ/a0p1id0n4
9+Oq7ybsyBjgkQ7xkSNxXk64ZLBo6FB/PhjsQk2u2MY+DF5dZswaJqJQa5f8vDS+WlF+u0kZjCqy
bF+SdvTZzRsTE7EMrHGvKvtlvW3yCycI4daKf66jBxBgJteCdCyxVjF38+DFsq0nQdl5GXqhHnra
pZ93FsSIc9r7cMpTBezr2sAZUndL7MZh95i+XrAE2w05i9gxdXsLHa3qSW3Q6UdW7PmZdhty26Ii
8HaF+SBjPNzaxFv25Y55VZ5e4R8e4sErHQXlaqkOWCLn4x6xjjS7FRGiiq0Ie2k4j+gYeB8OhIPO
ABnUDlhA4E0Hd1zamRDT4mtZd3nRwJhLUkc1f9KOnLSheHXE0VCKl/u1Oi04lxFwShAp39MHsG7y
E0DainYWDsdEBOkezB39Uo7IJpgXEWODmYTDVSg/9ZfilZV0u3FvqNaaazwCpMmezJ2aXWZh33VH
IG84F/JwBYSZz2jlHUXecYPVxe2p95cdV64lLkYLusgrAesRYqZDL/HvvesLkx56sj/2rk+F1xhW
cCTKrLxr3TwgHjd13zc4odl9h/B+wULiQPCPaJBE8uo+HchQTUNZ+2o6N2V0UbZsE6nFsAVpPLIH
lUmwNX3jb/1ljUN7S2gCuPbW7P+9yRVaHlZhbDRXfF/wgNgKBJ5U5mqdDRfIKtz1f6EzxfxX21IR
KNBpdj/B2PKAS+dsgM3Ed+qvt9HePOPiWwby+JL9+8n9rtA+Vx2Wvlnu45CKm/mnwmrUw2xdRQ4l
Yy8J3vwqPsRUzFZhE5blijvtFwNE5sv2Q3nC8sEeAmLp8Az792l8fZP/OI1PxY8WJ2YvyZxG68qH
0cU18/g+e0NQ/286ko03SKm+YSqfJeQxDB6B6W95B82B1BLUR27iPIc2KvvvAYvt5v3n5ppQFXGu
Ugjg3BqHP+qjLq61jqj56q7zhHfp6bg1XHDDHMVff5W3sv3zf3MX/zjep4e5alVcpMNS3SGIwnMx
3vUEwCgednHf3cYNhfjXlX16Xp1VWmOq1RVOWapDD5nbNbfw/4PxqH7RXFH446bGO0r0wOcWUm9a
zER6BKRMnthbZThQqMuLyQstWOSVJngppgvZcklHfVf0KVRA/Gfy88zMcmou05AjPcX9c87OqlYc
yGx11p7NG25YBjegxLsgZHigoBvKkQ81ztBltmCSJNEfsr66Qc+uhHwCuJyjvJLg4nZZ9qgq7UUQ
RFdH45TDWZSNCetJWOZGD/ROC4+KU1v7q3kQz8g3hdE6tv1lAdOZtEuo0o+UmHNaNKNsHqK0eFdc
+ROalgXUWm+fM2xipuqsZSNRFQBq21+ETpMO9xvJ2qxM7Hf2es7UsWVQ2N80xb0WKTtjrJxSJsUk
AUGQPiT5srEcrI0dLEqBYSGeQkmu8v6NZ359GON6yJkba+Vn0eLF85km3skVUr3HNMir13k0PIvd
qJAmBMjiSc5yL2F3RVZkR9AArYjxMnkgE2VGCnOkxhBoDVOCeicGDDbxBD3QazM2BLXzN4Cb1K7a
a2AfqTmegM8p6Uh+Vfof+YJJVKcGZa34o5hf1zL2rwlGEkm2k+fKn8TLcOhl6C00PnFnXgye9Tff
zxff67aLIckhKsfCne3v77XvVQOFeVTejTt50wbijJt4H5sHo4mNerT7LhBW+e6An/YWUu67ThhY
jeJg3A373k3gbUA4d5SdZGf4gMJjb1zLE656+7l1ev8VANCt7gUvcab31ks3Jol61eNZae2/uRnK
fz/xv27Gp61W7cLGqnpuhn6ed5As7XG/BRnDw7XXs+B+e/O/+tCxtIDXDLjBRvtp07OmQWtxZKvA
ilS/ep1eOaINPYe6y98i2b65vO8O92ksUaZiVPYNuHW7O5OW5kn4CtbYwCKewEr53wdTv7qXf1zb
Z7GXtRRhnccyAeyDHojw0QT9XZgOSX/qBowz5DIYrC1MhkYwucU/bGks2PuEYws/0GkNjMesLPYy
0jP6fLCTTT6Fq9f8Pig0l+i1BwWyYu8N8CW0KQpyUffBQ+2prJ1hxFUspWMZMnHXZM/tSjeE290o
PokI9RPoW/ryHWH+i+0Bqvz/fZa/4Zw/Nj4wISbTBTeXiTTevh+4iDmyHe2+sdn/DYZ/2ob+Os72
kP84ToIOTAk7iQExGXL4bbZeWB7T5SiLZ6Hfl+Z7KsPeOiJKxoMnG5yo90umg5OvhI8wOTRaNTqu
l6r3dOsN1xs8U+nkFMTB6WX6Tvgo/a5O/3u6BIGAlaEm+ExPwIRrkltRlS+ldJJrZ3kwX9N36ZEW
FyyheqSdorg3fkIiHp/qJ+aFTboV650BZ54RFiZlOFzZUGk/spcIzKd0NEK7SDy6r8nUKx2IAw0E
4OxKyM86zkxMJbOr1TjgQArnU0z8rvMYhuHl10FSyZkKY61kiyoO2Xrqput72F9r+mGq72nCSyUo
BF+BZ8KEMHalbM+2mUo+3ANctqDccgZmSpKrW1T8dQ+i0ZptJ1Q/GtDpeNzAyiMbCRQxl17oUY6c
UrJBMorERi2UNG4OCVfbGDhGRDy7m8pHqXclbWt/8hRNrwONpXjtsS7DtMmyycmlc4RcQ4/etzh8
ME6A5O2nzU6aaOvdkWmHeExkL6QWgfhiOvpB9Y16c77N0g0NqE2vS3aMXlN141ZtFM/bot1BuuFW
809Ldg2Nd/HNaoNS5IvVlBmZTnVG8pfx2dFFrHSpaXVtQVGEJfgBPywxPZsgjkizJFtlXN2+j6gp
MAvD8XjdM1uSLH/SjxnIl3At5ntDOSmsvysBJHA9jqruwXilVpHvJ/0ZfhWyuVXfJi0WCAZ76X2E
JP5RHly8TR56XN5c4cGgRbQbibTICntRHsP5FAX9FsTLADiUgCH2kEJSeBa8WtU+b481w2ESV0bE
asSlFOWjkd7G4dssLESUb+6CjoyndXjd4RMndqfGxBIKJUY+nTciVuPTRKcqdOCf9ZN2HTLBujU/
oL5ayy3r1MzTTKFWIhsNunGfZd4yXxTYx1CsQ+WgAVdIvvAjxysZl0jB6+TDjNzEnX+srQ82NI00
8qjtXKs8GPFuSY9gekt+EybIr1BWeAlG41Z77pobS4c0EF4ZKRUJVsoYOorx7NWT5Y4iwjwUkLD/
FbXdz8m9EB6i6mdEQMZASQKdGQ+T/LZVrqzUy3F8ViEu5dFeKXcGfu50+zGd4Xg/z8chPq9oLzAZ
hFnRDRuXPv6h8ISI5pGOfXjsxftI/pm0QV0EsnUW1OO0G6CfcfFBvAaSP+j3DSpexZl2sGerwV/c
pvWq7FqUnS1sFzt3nE2l/jbrD9rw2nRe9yR2uMOnBykhDZZ1HZnpm8YsdA6ktxyCdXcUJT7QY27t
BpxE0utuDCoIF9XOxPlfOavB2NvyDwJ8FRHW80nUvGzE4Q5g8oJrTv1amHtlYZa22yyUAxD0QtlD
zZcfJSDTxEe53c7BrPjYim9CmOdiOfbxRY2wn6KMrjCvVy6zfG5khsJW9jCap/Y+LmDhZc9z/Djy
jKrugiKgnVD7ZOiuA3OfufxkPl1nQwAn3Om23IQaMch0Lq6j4RgbrNLOWlyZSN0gRqPraAGKcVvl
OUPomZQPliprfpFwxw5f1/IKCUalPMhmgAU5FDs5EGRfIqIKXBZ39e7HVL30FM1vIGpJvW9ILe2D
/KXBwl1zqubHXN8LyqOe3cnJrk324nGzxe6wDxp2/64VvpqZsTwYxCqT54kx4qcpd9dKazqtoXRW
xif8taaHqXuXxMdkORA33Ko1OYmHHrx6U+39+9BfgQF/HfrTdmrJi9hrHV24dD0SWYIUncgLBixH
DSOMbbyTOPq1eaqeHuHCvJCoE3vfloFbjf2fPfKPy99KqT+29FkhGjjM5PG8aLzbE8amqB2SgjTn
jnV6vJemGrHO1SbgyJIOHDV1yEp28/U+Kr8ZKX81kvnrfnzqB6pZXqZU5X5MBwLNPdI9UAITG2G/
v0eAB0CN9kcUYClsXisHf8L9PPem43eB39++EZ+6BITTmSGAelEZQ/p4KoO79yToXOUwk1L871fg
KyAGbI0CRWV2Sxjy1rH8cfvRXeSCtABZTM78ZNh3TAQOk1uD/HxzoN/D2P88aKZ5pKPif4151N9H
6pYhYYgvyhf9vBB8AfcRr3xEN6dosTusTCHHMu64jAlq5o2q3PbwWpwq9/DvWDbKsKPXO+xqcZtJ
RwcrUxL3GObLXv4M5AtveUGfd4FIyZ+U6RjR0bX7mAgIUi62IAGnoSZGAX9XgCD+QnDDSOh/phL6
LzBZlbkQYOulw1LRjgy2VDgDSJ+89o0xTPhc/+AX1U8zfG3cZd4zOlUGTY/dHOC4QTknZqRcoKY7
VB8ow2nnYf12vK9ujeZLx0ATHQvrvh0+guCi8GAOWaQ2Vob3NfB5ig2l1z1Li8MmMbnTT2ACeP9w
M+MHZmKcandGsVsf+Q3xbc5E60hCZwdD2kfcwsSCBHOki+K1/JT8ANlniimb7NbeZPmmvA0CFOGm
y3fgHZwaWu8G89H3jFOEyxyhkgBegRVpKx9bnnm4zQnKzMU/RheOObpEYHAVRxVXG9Hqe/V9M5JA
6FK0ffOWGF/Qi+DIm6JCtDH//A5K++N9HBWpG9VWMtnD6b9ZAavyQQnPLXaX25/aorwysxnOlYk6
BxQKBmXCRxojZVbWK2vzzUvvVbG4jjPNH1eYkMC4xjIi+8hxJgQM117UiFnCdKhhLALN67/JI9pw
sYBBYvCdGPjHGCy3605dd4t7mFwnKKA2Cf2vTC78Ij/LpXklUqlbcCx78UHc3B405kg+5gVEzCbr
PY4FmvQgsIP2e0nF/4WqR4V8Mlji/v9Qdl47bmPRtv0iAszhVYGkciqVqvRCVGTOYvz6M+gD3NNd
bti4D203uu2SSG7usNacYyp5MY/zcRnqyT4fSOXVcM7l95w0dwbeECjLsMCVgXkPacsilRJU//SF
yUOdqAFhe291/CVGuCrxCpR1s5LT8BBCejN6zFjmtwrTtomtN6nzTrVGt5zEPLJblEMfSXPvkRzS
PMNk29DdpOaC9H30jDlamIdy7YbKlenK6iHtz6G4IElYPXJU3VXI8ivX68gsXcVY+NAYMrqGuYnr
CQlLXglsT06CRNOSWlqlB246fl/TwpwM98gXsDgo9mR7RxwuonnMcc978kLAQC8I5bc5+f1i0Mz8
ZV8Radh3Cx24SJfeSy/epuidp79h0RTL6naj8JGBIV9Vf6nU1qEZ/QzlvuwOGHt8TVlGAhuRaNgX
4EjC+DSpg8yQ0wwAGkEAC9194b+CXNjNkI/PRJHeM2Lo6aEDXfjbAv8fR4F/DekfCzw+ajntqqHc
p9RR4ntIbU/tvS0M6VvBgV0Ov1O1mw3yV5lnx4iOooCZ2MOvkdTRmq9owIf5y2v2X28ZTFWZTAAZ
/bz0Y9E1H6jRqBBCbRnvYgjDMZtLCJP7fi4/1jXII5z9OUH08E7//Mm/ZTuKlgY4EC0SNh9IOOqP
qk8jZNDQxko/ic5LfJa2JN7rX8y4gLSJWoT35AQv3a52pE0PYpdnYyzF12xTLjBBIZBjjoQoIeM0
WBpL+amx0y2xM+B/Z/H29Rp+jNdqh7GYcYZtL/TgVYOPYvqzH+QsnJVPOohHkQ7zvt7If2sc/Ycj
grAx2dAnA9M0h/24NitJ1Kh99Cl2M4k9vg9fcJqzuhppcxTfRBaKrMldSdMWUD3r5K3ibGMo2kFP
CrTG4D3Uu0FxWUhP09/TQiDauTWXdWTI2hcHDQ934nCDz5k23zWNbQnMWj4fMKjQj5glabY0BdcE
jQUVlrhtGOKCUzTtxqsskhDSpSwGh1SwsNzE8zrlUGKJbzp12JGtdBDybki5UwSGU4jMBSJMdOMY
h/lyYLGVRvFFygCAj/fptVEQHQ7B/cH2PeeFyjIYRCX3VPw24STj6+1hAk/lZtXvN1WyWgvd6dFS
LuDHQXS3gVlnfshp5LsKRdw3Gef6BkEBJ9NqXYnPZTLgWnGwy5BL0JTPU/l+qrfXQs5R4s2iaGz1
j0OZ6+uEOVjfNwK6HolX23+4aZCtHhFl5BbVcYv8MQckl+Qbug3EE2w1KfhLXeo/dlEase8Ioqhl
6sAAf2ykk8FX/KA1YS6JGRtYzIYCeP05XvKSQhirUFtRqP+bGvm/CkyMuAn9NfEtVRK0/72nEoNk
9JvWrHdDfVawmMi1B9mD1gSrVeYfc+1Sx825MzaB5QoK6WhK/hJ19UEqhFWhEOUmdEujra5tI68y
odmyE7SzDiqMl59UAQeN9xLlbzVmgUExcKk7kSdTfexsWWudwicooZjitZ3SB+iimWdKGGkjfklw
BQ2T9GKYNhSNOG6WeYVZXDXZCpm2Lhx98rg8wx5vVVCedDmgdU5KkX7T4SYkGIfb4i1p633mB0d0
wTMlAtWXrRToV1anAgMAjVd4NiUrNWuR9HQ0g6mZitpLX5MabsQnUpT9gG1RfAeQHQqnukIKUJwR
012VFBw2iZRD4M0DoXRG7OdmLSwa6i4Vip0igEjTQ6xUxJdyYIOFthxflyrcZTPbtjzhpJBOdSGv
5ADXehbp9qN8uL2Sv4YYUCk3MCQXop+6YhSe/PA1r84mmqEqTjayee/gpCtsOAu+cdkY50ee4U/T
51Z4HIvHwctH1wqKReG397rI1h07ToNRNBQpB+J7LmPceCIuG1xhBg2gUaeGlEtg7swnTbOnR1WX
SCjUEfjVsA0jNrNYQFvjLyXfaS77926ekWfRoyM5R5XhMf975DWZLOqhOXAwQ5ou7bzuBKUY1BNW
InTZf140ftdkT5/FblDi5ZKkn0q5ZkxqtYQqvSsRP4ZU0JTSscZdSIVC5hZMDTOxdP78mfp08Plx
gRyJOBOJlkmOqPhj1Y6qQO/SMjJ2VtXsBXqQHWdwr9lN19gy6ylfql/Mx4qNfriuQvl9OsLSnYvZ
fAnlNC1Sm4F3JcsnyXssSiA8+JsptDkqikOr++riNXvbMluLgPJHCBwgm4R2/VADMsV3Corijk1R
wwtH5sw8roFd1siHCG71Xhr1uaKCGyZ3pEV0sKjtMeGExRyxteq9xuWwhO/BMaich+ykquTchvn8
e+ye2Ewg3cMvxmAJ8RIr1t8U9P+1DNJtx1ZrGoaCaPXHKdoz1FbDcx6fWcIOHpPOXJ9LG0rOBLKu
e51g2hIB2t9ODr/XEZiCaSapOlIK7IA/BmSlqeRPVK2yawRwocIt5QXgPZ81fbUx43pJbhBQGN5J
caFqeHlULBMouyrtLzucX03DnwPnn1/kx4m6joNOgE6r7gKVfABxjutsNCoH1AZRGGxK+ksIkCZm
Z6wIt6xfVcJKp8UJ5XX55yH8H0Tvf9+SHw/CV6XWV3shOutU9OX1oybGFD5z3BMEGV91ZckJieSU
ffQ4m2ipIE1pDuqhP3+LX4/7t/tBTBmZr1DxfgMJFUmqqwNvxLm11o8PoThp2BMH0dGfO4fTO5J0
cckJnIATpKDFEVCfWy4Q1U2K6qdRcmRpluCQK29QK1WUsoiv6pdmsDnrsOTMCCYK9vUBSVxZOcCw
IhXM0AwcvhA6f2VZ/mpK/ulifpRmlNzvqVjRTY+pB2pfKU/Qe6swX+qEbiBMFjRSeAoMxNJHlaFq
jL6rPt96lNN9TM5CDqdQpbvOihhDYMiQ3Yz5ixKLjNWP0fhqPXYvwCziLejquwUyVuaApOX+swdh
zfOIBFf6tZhlsw6XwV8LYNKvjcqfru9nkabIMg1Pb7Hz0mReSSg5i2Fp5oYbk/yRdN8d4U8yID5Q
SlHqVEB+zf6YMj3hVwRE5ONKzkPyWSRlVQg7Kz7guxC8jORSaWA390LHTjRvCDLYqgAAMWNAfviZ
tJdRJ88powYzam7tsU9Q4Oyk6VYd2q1WjM89xrwifoJQvC6tL8OH+a89MHqoaKWJdyxadxCCj0f7
ndbmR/U+wWh6K7VJuCAuINyYWbXpRFJRkWq2D385MAYT6kyWZS1p3gGNNF6tYXBkiixZ628LI7QF
H4zMSeOdERwzIY8DlpUgfPXFvsovbYeaAbm//y5b1zZl9BkWzloCZDrfyVsijE6D+FpFrVtAgC4t
b9er+xHxo9d8pdXZV8F8YCGBYyyW2yEhArqT4bi/m8ARiW+aPyLkz6l/SgOsihEow+i5VfY1p1QT
4i6lpESJncjM3rSGk7Of8883O2rOS387LP4qzP02Jv6xuf0xoUlxZWbiUKs7o7YWpnzIG4W+zTjT
6GNa9NiGMZnJo7/ouf8yKlJ2vw3SMaToAtx3hcQZyEr5A/+tgub2zZswVwTMWvDBAuIM0Iw+gIDF
4JfFpYweUkl3qfIRWHYcviAkTgofdkkK+8WHffgOAzVoXjrHTz6l4cPvCzfVPtiLzMTonB61Cooj
pWKtuedgTsv2GDJPFKi7JTDBNCBSfSckxwJQo/w8Ci/QZuMKTkZAp/E6JlQN9npMVTFi0pEhTvkJ
PY6cvRq4lBajfbf14Zxi2k7ElHgam1gg9llf3gONu3bz4oRdrNYvjeZgBtICk8YERCGUqQT6RTab
wCY0OxZSOwd29ed59tcC99tjghYHrY3lTzR+vLrZSOrRwzfkHWcsW4YmEBNUkUgXoLxOiM5VbJ+y
+myYTKtR7SYWblnesT9/iV+84d+/BM0MdQJr8Nu/t4VjGQNlHyep+JC6WtKjQGAWRmj0Lgpr9PFq
8M0iOJNzeWHCXkbyXXNsSXWitO7xuNUVnp1vndTkL9s5dp//sZ+jD6sTBj5J836C6IuxzEXCrYxT
OM5qBNjyDLkspKFam1UUcqvDgy7gCBIJucXawjeQu5RtV+NN4GXcvougBBYWTKF15s1gDmnDc44q
+N06YrTXSWcuXPl9gomtcCeLIDZJrmbm9O3sqB06IgZO0a6FxzA0s2KrEwBrbKQJDLYS18FrEmws
osdQDMtLEwQyiUgwJ4a10dI7XQ4sCOYuNlbRuNLq7ZDZMsI7nRLRGr+T1y+a00gpW0VsTarVLC6P
aNyIT4YgSWzrukCtDi+8ehqJCCQ4hTSmCNfmgETAtqoZ/KdHsvMfkHFpua7ZPJGOdnyky1w8ip/5
3Vx9IWLvmnn4qVHIc6z2SmaFsK4caAEgU86EOJjFSpF2DywU+x6/+Mx8D+7CQq/wMne37ISgnDaq
hWkbXdl8/GxcGe6N3YF6Xxmzje74sJyPkFnpBPiPbbTVNwg4KpdzTE/V+qlyEnljUeQF9rm3cjvi
Cl5Yc6X8ODyBkKvW7ZJsMvWlvRIHvtHxTcxpnyrDvH0OSrvi1L+R67n/LsSbxDGR2uxxO3D3XeJx
y6UKqTT7S9FP/10Rw97rH8PtRy2IFlVbVEmjn8b8BEaPcwGV92qlRu5Idgtm6HU5CVJpGiRH6ZcT
A2PIg3AjWCDxJmRW1XD2zylY587jvXr3PptulnzrJqHSJv6fHDJETL/iBaCbtYpfx6+x2zXdsfbs
sISgsiW2qN4UoNEOKUfcbraWpE3C3BxNjESimg5Sx5Q5J+jqz1PAf2if/n3lP4RWluz5Qmq19JKf
KmWJ9VGwpZfWm1kHBrxxkVAmvLbSZBgKaaq9eVgJ5uF6wvzgarGNlN4zByh6Nuvhiezo0m2/EVhK
pA+TES044QvlpzDeKWyjstk6XBjH+m/yjV9z5W/T2P89vV/1nn90IVSz8MTcS4xdgsSlSoVllYj8
U6PPh6dDOcT3daf2CMeuyDwByz/IJB08i6G2bNp7KWtLi8MYeKys4KV7aOc4aBZBaK1lGhSVYeeR
M1R7CbQEYWriU0MnIvLp2kRuL/vrx1jZiga6Ar3MUOwlVnaw+PqAuWrwV6N0N4IPRX7WalbR/rnm
1vm4nwSEQb2JXdXfFQ2APH8l+5uWbWmuRCgqLVusIBcghyWYFMwMLyGR5db1wWHaaLEbBHspABTn
L4DpUb2bWe0TtNVSD5m0+uWjPJeCQMTa/2cdwVAAu9L5lkWDM7Yi/jijRJ0f55U31EeaJw9h15on
PLQTkASWxF/N1uZ0CPznc50+TTOAH2Am4NdfoR7/eK5+q6heI4ZsWQkOIgabwwakHFi81LpxMQD0
4oAhoLedK7CTi0X9VVFM7uyKVPHRoRNtotfx5vxHmIhh4CqUMEtHqufooZpoKWvzhJ1gvGiJFnrS
4VhiVABQyzaaGhav8o6J2sztJGdrsExo6pE38YJGb52dAEJ4C9EjxW9Z4RBG3BO4Tbs3WzsgBDBf
Cf7Km2gkW01w2wfwJreSbLGe9/cB/Y9HHiaMIAIqT15zLIVNBVsjwj3kFH+rOv5ynP5+E0lkQtlk
SdgV/r3Gx1HVFkamd1f/ubchRC7Yse/yXXCJnS+Gja3ctHNxk+jg3vwdJa9VfpXesc+stFO/ltbK
iey2de5Y+68v1sHVTCK7XHcfjr5JL/LGtwk+xLqSUN8nIvYc6KwhwrF0/zxNaf89FP7vKn5MU4pc
NnIXpv2Rk9oW6nWM888zTNz1kzmOONZu4ryRmmjXyM7Zmwd28h23UJt2Q7Nj61vTg6PwJMww7/Fn
R/BYM3Ch2OtTeSnnrkCrlFxR5HzQQ42lXiz7fD41ZTtb9xYTvKDe9P66VFymZP5K56E2X6ioqeBp
3fTrn6/3t5Pr/w79/3e95g/OgJYYTS3oj/4qSXDVl8Jgy+miMMjjXBj0xCkP+M6DWqo3430IGWZR
N+vHczSQpHiUQ+cRrQlDQqCU/zKSYT0iZzQUNjGVX1KN2OUTH6LZKbxafYZQSCdI25hJzV+KGsrP
fdyv6yBCQVHwmpNu8eM6jDSNPCEf2yN6ffqffKx2TMphX6M3H4px9uj0Y9B/S9nJMu5KtgsqUJH5
ouEEQYl+FwzGSsDiIhBEI3sNZM8FKbIOwud9rX4zTcIyJf0pHjaDot8GXSFF2FsSE+34fT3TkmZV
6sp0uqPF+ZdKiT7Ndb+9WP+4tB8lxyEaAStWQnudSpxb7GUb3rF9tAvu+llfhnbhNG60k1bJWnrV
DvW35conw8132cWys4u3guh+qY716cshnQYjfGBry+J73Ptfw0Fbh1v9ELzdHvPNNbrjQ11pjvWM
UG4dueJWd0loXed2/pfOyP9OqT8uaprfp82QRuPvp7cpauUO5Yenb8a6hMiprSVtqcT+PoHJpuad
XRIXBmUj4YAkwhcWG8ltUGrQD2/9bAnNK23xmA7fAApxY96jrD124yFp+zf50SwNcKu1gVNClpAX
yt2N0E2gVw/vu8nAH6XmjPgvBNXyvCTYrcrc/FFeIqifCAhA/pBHXb153TDpJZsi3WjVLeCN77Ma
NV57TFJSgAg8KOJw1aQkvhLyjRWxYIyDXyFa4CSL9ML6b8vwllEHnQM6W67ZsV9xvFGWlYiV0JSW
Cs5U1pSh/DZGOSBftqb+U0QHIfDIWnjJOD0aqCDJ0FxN12+U1Dz490rJzllP+RQfi1dR+uY3/NSZ
Ps5zRr6VH8rurcGHmlBa9Qp8uCwSGceFyDcdZfzK0MQaZPiWj8IWlwb2Ur8Bv6RZ7Lxg9ufpUnro
divj/xURASC37Yhljt3WGklAVRy5vlae5ERFspie0vQTQ33dZgTaqvlZMjDag0yCkpn4vHeRsKiL
kqx11DLNSk3f5LzglN9MvpY8PIsGxu1moiIxNFOQxZlwRCLTjD3nHc+R1HjZ6CaOYwGNTssqUIZr
4sXLRITfxClAm7wsCX5lY5sNITUx89JxlOOpAcgsISWqh1bSnQx6R6y+Eee8rGDHJszMVdrYdVMf
onOpFctKCV2Aw/RtGqLOVXF0fR+FKd3S/LGr6+61STzoMs1V85RLzwKrALPy9HUdR0QbPxwvqbYW
8iQEp/MYUZIZsrMiuy0XOVGihIxNeM5yGW+b1LxbPiG9qS1mzV2Vug8vRVplkW+t9Y6SB0760JzB
rRXJToioENIBF0x+7EniwfzjRKkOEbDddjXw7wHeN+KGUFKXhVjYSmfM/CjbqGBbm752dGJnMa3m
fbCUkuc/Lx30in+fmGTa2SZVXAXM3k92VFzXnjCaUncU9JWc8auLxiounmkdA8mgUqK5GY1hLWe7
U5HkG+weuuFYbNtVHEbUQAgIgxaL/qknw5ty3zwFv9csG9J8J+DxqgV13R07/1L7bsD6NBD2hNGF
In0aG3ONfx8mkmD8QVJ8or7pEUBsuAHKpVZvfrHFLt6qB79zG3/ld0+qsaU1mbavqgA3mU3z1rCe
imE7tBiCD3n3ZNaHR+HonZNlK09fPmBeYvXHYR67Zb1SuoVsuJw8De9WIz0aEYaROO9kwjKvVzDQ
dMP1WDiVreLttWSdQXsEgV0Q2TORKdmLGSpk9rlZAoG7juqSMrQY7zSU7coeOJNfuHGIdQ2VOshi
6pe7MF/VqtuE+PPtwTph+O6gw5C7UqxxT43xpgoQgzrRuKaLhKmLFOe8XEoq8NhlF9liaz/iJTt3
VFtQGH1jLacvRr+mIE4SBDZtdpO+Z4toW31Xm/aJmCeWZC1hIR7Ji+bMsBq0pVi76D2wcAXqprbc
HIp9ssrRHUoOsDnZAjZMj8qmSaC0Oz20NWWGiSVXXCrcNdhfLLIIG6wlu5sQpwrBw4ha5ipeiwFH
2ORCUH6p8YOW+thftnOcFKZe928LDX5geoQYPsG78v//sbd/GIHwyL26uwbb8BzvCWneay/VtnwW
DtI22BUf8U07Wk/DLVojh7+1L4ySZ6LSzHNw7apZsM3d7js4Ds/aBg0i9t8tygcm0E//PeZnhOfy
3jwrL3WCRcG7M/wMW7OdA4XHZ+kgn3vc4ywPJ4oc9bfyMtm6bMx8aO5fAImelVn7avDx7WJBw5ay
xxz7AsFviNdRAZJkipyxsOtrcoC8N1/QybXHo3qSXvkSmEnz8+OYHZov60yZAJP8R7WKn+VztLIR
Rt2yHTk99BbXxMk544HFx6nfQFhvvLXmQqLTXrx19KnifjkwPk/1t7mGiYDgU7jk+3JfXejxP48v
w9q8p1RLXxIoItRhL/rdvAdP8kl2rIO2Qp11YHl4zjfNbTyo6+CY7jCaoMtlklxpK+FJRtk9Beu5
2od8SvfxNVymu/FjfAE0TPl4W+7JoTqK5/JmbOudsREu2tG75s/imQ2/9tQfgmP7YR3ulEg+5bNy
Ia1mVTwRpXbSPnRjHmztBR948g/qJrvCIGg2lRO5uY3i34Wzd0jX2UFZSGglo8/QzdfNVV2L6+iq
77/RNB+DfK4dBZuZdkl5a+efxveRgLR0SdIRQYGSm614UBt0G7t25e8Iy1pCrNzqy3IpzM42V7kZ
N8ZktL1oG3Fp2d7JXA/f0x3xzqNtuDobtMFBYTRP+NOoKTfNDhnNurgUB6YBR8LxNywTe7hOm7tD
eLfzXXzKFimtMJ3xs8tPyYW8rP592Nvma3Xob6w0/qx20jsnx/oUXfjNsqNj82UKs+JmsrpdrJux
UW7hRjtUtm1eIRlE2/gxEy7BAfq3/+VfA8ADz+Q6apdh/mLiNGFsCtypxPZs40wPZjO+BBzklLO+
are5Uy1DRz1KLoo9+7F9bM0j6Op9uc531r5zhjUaXqfdmMDo0lnhRhfMQwy5RbBSLsULvlJlEV/Z
GFHLlRbdCXfVl78ZPwxErwvSqyc2lOz4634dk1c9L3BD4UdAcswh6swVUep6zZ67TeBqp84mHv0l
/NCfzMUX4CoyjD6xMAXvmFiKW4IubFjoZyREJqJY66QfKHVm+/rYvCiOZx/9rUp02mywm5W5Vc6D
Hewqik5PwjOLdIi49rs7ZjQfrhFHUOwKvFu3YRPcopt36V61fbapXPOz/BCu/OFxPz43H3IyZ9/w
i3WRrMsI3g3ITunEOXaL326R3WTbOom2eOHeRHf1bJyy24AF7wnr0g4rj3ixroUjP+bsx5/US3c0
EC09dUfpHLzLK+q25VZ11VfChBzvNVzHV2We2rhuZsIqcKOrtNa3/L4UV5GtrjuH4bOSZjS8CEi5
AmV+kl/xCCIwWLIVdOQjD0l85VmMTj9BYpR9NZfO/QkETUNAChEnWBCXg+sDpif5kLvLLZ4W6pMM
m/2zfoXJ//DmOpDPGgz+XP00rtE+OBVfCUXGmWi362qDEqHeNa+PGw88u1ln62446CYYtzaYlq8c
q/IsWtB42Qc8a0A8cP5xsm5INLhX5/wQXzyXlib+JZ5VcYYi0vBouQwQPpwZVv692GDviec+BKxD
9tXczEv1Lr/WX/rWOPMNxz0j4WU4hte4nEYdRGpEaeVLtaZExltfstZeuyPXhYpJPMqXOJz5K4N1
IDqVh/RoXkjim5l75Ths+6Wy7m6ljZSjcLONdvafMle5q08DL+hVOmvnbkXJH1r9kV4vFhwd69S+
5nXlDzBMo5m07/fFlbwU00ZY9PS4oQcb3/laFSFGGBDTFW1fhpr+hBOIq6TlyOMYXrknk83D5vqn
Eie9BhxPK/9pnNc2o2OBOXZ6UaCudPQr5tWNe8JnWrvigaIVK1Bx07fpYVwTmog4Zarugn9WXoXP
/gVT/Ff6jqIY5uxyfM3W5odxql+8QwJswthV39o6W+bvfKjpyodu+1jWdu8krrVns3JUzj1rOfCX
uep2l/yQnakEXrn9i3SlvxLoCI6Jl3Onvqqv3KxTAq5kloG8nr4DiW7g2E7mJ41v+ai+cvH97KZf
ULkvwCKc5HdhUXxR4HLehN3jhD5vjwHESfbYoOzgKnyyjTq+8RyBTMJu5cJoVyxCm2vzj9XNCa8D
YrBFuPDnZ+84vtdX5R1Y5GxlHnHPE1RB/UklNWgvb6LTYynbAQFirAGfyAQuIHhmhTqT3+EkfcWH
i/yew+CfWWcif95ddGomBKsZDaE9sw53BYrRpr9+QyJQbX1Tb8qb5XKYo+3HraOjHZ2qa2mXl5of
iHD8vf8SHGmprh4bBKucr7uLuO2OBd9CWi653OeW629uDND4Utr8pP6YPVlPJkC7Amn33DuLH6MD
03MyJwzvCACyO+8d0Fp4NxrjAGrytgRpEZzLS/bFpdXvZAMQHXTNTq3zOpfmV9kV98kyPTY3a11u
BLvFXi1/yMf+/fH+ePY22re81W/VV3BunWhV4GnBAb8hF3Mlboebfw4c60LJYYfEjAntwY8Ob+wQ
mttwYzyHF/NsvWZcLd/FOoj7ei2crs1cefIv1Vd3a3fJvvi63oRXjVeDcX0ZNvVK3ijHZDtc21XD
d4rtzWOBtnyrI4Zi1R1X/Xu+tlyJNVzdp7fnl/ZVX8f7oJk3QBpm0YrW15N4rl3tuKBs9iqfSoS9
1me0M16DU/0unowna5F8dRtx+/hWN9M+7ohn8Cjuy4P1VO3o+TTETX1xAQyo4N7cfAbwq3n19oEj
7ziszAT3XblJi3RTHFn5vqheSBD6ZxUBv+22ZC+pT7B17y5cpI92K7jePT57Dhfp36KVNUtvlNkf
T+WNax5fZdf4ZL8crGN5Fj71z/FFeDKd1g5t5SRuxiOZFDuqGpSDdy/yDgkZx4YOK9sJz+tzvuif
oeufqn20RwD59Jfjnfxfxzv5/3bO1o+6U5jnFQK2rD+C38ZR4PUIx2Z4JDCp4vdUsCrHC86cogoX
CdMCPAlc+lM6gFA6gW1B35eXAvkDnav7Lh7NmHcssuGfg6ZloeuTRaZNczL8iJQjD3utVy0Ho7OQ
OwwP87Kf41xGCB5QuWBZ7ucIZtFfpOVWALZWAJ/a6u0qjCivOBbCVtAJRIdLc1QPJfV4sBPPwye6
IPTWc0OdaW/mzHxRF9F5xO/OxptuaIohHFxJi1o1mlLYsR6DC4tok7BQNpvHZHfZeAOCrbUm2zD7
w8gWCBdoyfVeZLItcqgbHONLLxbV6EzZJMj5IKDBoqWhI9HaRInpeIUTNQvpq8BtOVDKtVvPtcQJ
HwXK+s9PTZ7a+X847vwURUa1EFHurJgv0LYhUkVpSnkK5hwLxOOGelvaU7jujoimrWv3kW6jN8IK
CDwoAzo8s/xivDbvNIkaijAxOWp//nrYuv7y/X50CcYgrZpeHvujfKI61FnEcePBbJ1cXwgkyDaL
1sNHbCPTfkRIA10NWxFhB59DspQgWPU8WnQbiL4h2S4Jd6HhnapIiicP1RhR3LX1zNaAw2MFYBSA
TFcUlzZMaC5FedM+iLJiRCI2X3ityzhqvcUIRRHoGaRu+iel4/UOQhukKsTNyD5ofIJ62H8pCUk6
zy1E3dr1ZWJPVuRR0ET3aiyJKxEPFVQkqn7RBKQb7/3dK0DN40SabLIhVPTOxTLLub3ySbhZYcaq
GHXhkXOzuDFDSA42kappTilyw2ldMsk4WWjSRsPwyjE/WvTdfIrmmhoHa2l4oRsUI9evpVWfIA+i
kog9aDGB4MaZCmquB3GI2WXCPlfRpuUEWm8e7aolunP4S4V6YvD8Kvb8HHgKyF3DoplgGeqP2SIN
lVpQJKF/IhCUp3F+LAyajXNhg8Rkmc8kUhZsinLQC071qaQor89wdaN9aAZ4ZE6hLdviAPNC+6DO
fkFuQPKxI8+zY/BKNNzMpGWyTtANLQdOGigy2Id+e47vRsWs0pdC4QJ39/PFJtzj6Z6TVqbGDqdo
1AvPuIKokSWrfrgQnMFBx+Asns7qJXM8ZVAWmZgz8CXfbBofvjuPlHS+WXyLmWnzrzRjkMzUZ/yB
Kbau1WHyXsyZELtlvuRYT1rrxihd6YOz9Qv8yg5xB/1eZe27qDvWj7kLAcd41mBznjB0mQtvo4Kf
X+OTCPRFdZ9D7luIt4c6i9bZHHvC+TPfBF/0fcSzHs/XwOJUtmgL2kGXTbKLmQSL2TP303gF72Dj
F9xiB0/JL3kSc/aRsK+TZ9JG5cVSBNcw6x0vnufmzCAX1pglwTLgDH9UXt1PBgjNwPFieDap4MFG
3RFWmX20r8JWrTaqsqNQTPA5Ewcp9bAEfB6qRZqG6TzsqRaw1QzXfybDkATcfdhjL5mLvASAU8/U
CaTBRuRl4H5nzl8gMdhtMsyED6cB3IRdUlos3DtHaou8qGXeU57gj+dTWNLgnEA4BNHipVnX68Pg
3NH5b8ie7xuXODWZ9FYQUItD4K20F0wweBzhdxguz2yPAVNeF808QvwOOIK7NwevMPlYIMO+h5j5
lTmlZuylb7i/tAtr6kQXIEvgUKW2KTsRB0lWqKvBKBkVOttz7/rQXbIkvTd9mczVXdHN3Jc+QJaP
B+tgPHkjqz9vasGZyH5AFxnnGy7wWXCtbcSewXod4HGwTUs61ziCOKCMvikcJDmvXjhzwifZPib7
+Bi+ssXH4GkdebJfLhtb9gTJG9wOp2xm5KVdkZ1l8zUjlIqKL8xdazG4rGHBzkD18C6tTiqr3Z6U
wvdhgxBCgQc1EzYP+H8xyUHE1s70xzn4LPd9cu0rbtMG/MOaWPX6ztIpsPIhe6FnQJAQ0XQLz/Y5
j1M1aSZ8q/5GCQriEKeLXb5Wbo1kH8eT6S9oEM5WHvUBwAdo5Drbp7yDZoORzip7E+Zna1mBx7xp
y5ym2yz5WInCXrBmGXozGCTjRIYF1rH2N7I+y8/80r2lvq32i+6NbmS9t7tsQUia3m6xhHGU85yQ
qXxXWG7wypShvIiO5Y4H3l4/XD0+WNVPhrFq+1vjLRlULRuICQYqnpXXYAc7REBYxTP4H5bOdDlV
devCV0QVCgj8pQf73viHijGhE1F6ufrzsPap/e1v11krMQbfZs4xR0PMBcmt5GwZ4grI9mvEr8BE
uDnnl2lADAti38w+oEBjeDGhR7U4U5hR/9be46zaL6/fMqlYqAGR9LsQ1QoEmiupKsM5tma9KxYO
TNkeo1TZC0NPLU3B5I4yw3vv3yToYhhCuroKHJQF5DB2AEOyKYdwthIYX/y0yaYc1ctQXSAWminT
SCMd979u/UkbwI35w1TqJWuhmkutL3BbjLBbCQpw/ez6Tex/xK0eEUFtYz8WR+40IzCEZtIi5TvO
dl23Y2TFYqgshrpN7BcBuZ8+4RmGIGGHyQAFLBKO+K4WTOfAKIixGURGyitMdvFNC7pjsYUSiWga
ax3sLqYm7gqahQ3nYMYbLZBP/EaCen/Cab5rgcoepI43xO8JzUo4/GP68PJS7RU7QJD5hHwU0CXR
RvC4AbmsaScIqSoNi1aVA+eS/GkvUyBUzi11w+p0s4W7a8CQm9XjQMd8JRbaOWnhI7umUjNHf7gD
YFL+SygroEEDlomI8oCB7M4wROJIRLtDWQ46SIY5KcZUpcbsQnkXMLaXPc7f9lpusztEUii2pG4u
R6ai9VkzPk2tWDR+/eSYZLB8rHHAtTHASzIz4SNgR7qwaxiZ94acWkOBPN3JfsfCw8+X+KUxdMI3
uKXy4NR3xWYZHTM3x5/j3LVeDVieWVOq1dDyy9ogbpT9JIBAR5C83BYWIvJyjOdko1yve9HqyGw8
qs4IPgNZLqqBKZyvaoB7lavn+GflQVadogeJgz/pRorm4Z/kWFexPNVMgw84KSsNGVTch8OazLf+
ggnZNwel8FOtJpZ8UhWPbf9mJOhXq1DaIjtsmYnEFpPHerJRPs5rAfidnYZNY2yhF44zDD013ie9
JOcTDCr/JixnyQwrEDGviM24n9NYDGvByegCPzcYyq3MQMLuHc7eC6494O586JWdn161m1PPGPyl
YvbZraGP87FzVg8kxD8vEplnUKONQrWwOsbVjxMSLp/FFaJ7r0VtYalDIvfpeUi87pqoBr9+Z2u9
x5x0oLisntbn+x3Dbrcgeqo6IKlq5A9v9jcpt9rDk80MRnvwL3IGp3ERalfIPNQKtxwXoU7aoMmE
xK+VHx4Bs6OKG3lbplc8bYHfc/epr8vS57Gmi3DysUonOhdzDoIVIALChMSZDRao3A1ogEgu+H7g
lnlhbaM9XLZi//FUqzs30F1i4DwidExy2/AeyQGgaf/PDIiO+JGDPnReDOGPD3G6xLEmvCanFyj5
KTqL3uuaYIs1RfBi8CrVXN6FNpE6w2Q+24UQuMFw9pjqjgwxpNcgWDZ0I0/35zGJEqoN2dSMZeRr
hMCZjEcSvIWXVVB/TdbCePMhWL6Nub+3cpkGXshwe5Pdhq8OwHnibNPj2xPudwJ/jhrBpWTwwHE0
ZsdxGSREz5mFXXHeVTY6zAZe57ZcNpqRrbtbWjiceNoqf/qc6Klxl+7lm5MOVTa2z7Z6ge85buCg
Row4XRbGeuYigfOpVUyarteR8qnYz9OAFmBfKwBEUwPEjj368v6e14dmoww2vA5N8PJFcOI++Szu
wIOCJb0MKmVceHONmqxiQpKPbTCDg8NgOXARqGCfiYs0MiEHye/kefmFor/fp/EcKZ4JkSz7VnSj
+VPI0PXnsDeQeD8uWmuNQ0oWbGUxU/iQJGIL+2Q1Thy62Atx1GG+ecWUUj0nlG/n4cyF2tmtJ+L4
dBq3tJv4U0gOlQGZy+AvIXIj83NnZAdNTYb+w1m6KTUzCVYyDyfxaKHFwWSZFiTv0IoiOLQZKMys
+Izige7vYRiT7QCo8ce8E4MDnuzfZPDcbpHdwTR/VOY/38I0oMuSSxuCIzx/thGmkBzSFuTkCJei
bq3PxdrhcBEfwaP2CLAcFoy6NHf5KK14o+O2YJNgD5uGjC+QTpdycaBM1I1ZcCPrEGBwhjk60Xzj
wxUJ9Xs4lpOv0vsHKjAR6x/JYTqLyOSrW01j3xLfK/FUmJQbKdaIkLDsVlu9NLNAYrr+/Cjk4kmW
EIgVR6GZbSDFWvW3AEDvo8flyVz6XUtvF/1qRDczVN6AKa9hheA8jrq+ymwalfKW1dbPbBNbIZn3
9U9HnpNqglg0S3WwDkwL8AniDnbBwWNLQz933Q39YvcLY1NjztJNCMRlhsK8zUbb/Y27hgqMCbGj
BkkN93IEXMqQXtgaOJ8TPjjypOiK5uR6L5EyuP2uQj9KNbqKlsDF08JpficDNexziZyFkqtgGfNm
jWLL5aCuDlxxyPqIWGQZQSXomMx0hxn9IdOpnjgM0Yaf95KZXn5ed9xs8OCOyRw12wfI0vLjdTdU
gFS1meKk5n1OREwcgAQGn33rfvbh+QPR2rjThbQTp/76cN/sc0og7FbN/GOyb4gwbMC5zekK6qi6
zqcHxnTydnbUPXytOqu+FMgWIT5bCp5SJQXD+kq2a4WCFyyYUUNLugKm98A7gNnpYA30LQacs9HW
rPCkM5RVbD+npBzSsIGDeZo1u7Mmq1/S4IZziBMdDABSXJmSMTzomOn+loOF/VtmOHyqgTrXncGi
T3S5UmfHYf/26ohoU3sGccJet40L5zW0d8lr1ZwaxWmm23ZqsaVJNnjRssSkN9rCfEAuzIn8XNLx
gpGHJgd6N+f/WVjNTecmak35nDhBwnnjYEaB3Bsp1AfArwGRpZDPxm5HfuyZfqmHNYf/NBBPoWLQ
KXW40Uq2HDsyp1q2chSP2Z56noQWaFi7YTP3i4eTPg6sPZiC2xZxgr0TNx8IAoqJ429quJNvdKJl
YUPY3WStizMMWP0hdopfLvtuKwCXyyvhfeZBEQMwmR7fS0IRZkDiMWvnvWRTyKk7KSyttkTt1OfG
9AvLeoFkIbQIv8xBRIibn7XOH+EAWHUHJtZ1/FUmDkjKzeZTo/edJz3TzXYWpAAVprFBNU1Q6Iwr
4fccYTldBRnRDiIC8C2kL27wLhiRQatH65cthOOr33VfNb99heX0Av//TPBbhjYkXE3t/lYWHoOS
zeTptfPyLDw9PPHaasXcUNmRxqBURr54jh2oOXwDdfvyRXpQDFn5F8xxOLY25B83Zq4ouMMp2UxE
L7woD8OWzN0eAsdCXAiVEwVj2QaoOFlJyA5FTHc8cfJGpMQpOmAqHHoi2AZp7rOv3rguEu6eZgU6
lTF0mGDEcMjwJvzN0vtrSjd0fXRO1X+xeSfcGCLco4GoT/59vr0n/ia7UJs32lzKSRk03rOxH+gY
ES+2aw1l78PswyBDhDZZ5LFZWqngFMo8uD57p8YlldKT2I8VqMiiAi7vM+eBNWxrvmhCyJusA+EN
duSl/ml2bfAefew7YXMtiRyP0KocY9ksVtZj04cUm4fpd9sGr68cDJN7M1+hes9zTsdtlyAZtYg9
rjcFqgW52w4I+s16+KUfaEhgsXTAYnIxPsqK20JeJwHIFKXHcTJYyE2EW31PN4k0qlXaO9+b/z6V
64MEAvyE1KXKkf/GAhi6sEoB77JzMVJKtgDNxNZm20hfcGCkjjSfZa7ASIxoW0yIY2NyJmOCozux
6dcQEkVI9DHagUUR7ZUzJzWKWwFCfB27QtwYE9xBN+rkzRZnM/fWeG9917lTadYTym0S4kPpKzWv
8jfFEkMBWiNxcANvItp2QKnIPSkOFYihz32K4VM3Cx0EAQmAypjkOXAYyNI2eq8+6vyZHUlond0r
YS/jO5qh9+RQEleRbqbDGbIh92Oj56bO1R6Ja6XywvZhlJpXASF1mS9lEO/JfvkwppiSSbFvKczJ
gSNXff5sLhkcas0aKDeIR9Emy0lsRRyMQ44GvIdx6GnhvqaT6Qoy4+nw8eMIR7pySpf3Njs2BZy9
2qb1qpjvD/SSI9VssMNh3TPUAR0WvZRvzCZPo5EOMv8JH/tBPz7CY7KLPHjCoQt6bGI75HSINumx
EW1EXgPGsntdCKulL52uHoun4DAGoULH12fKb+i/TylNL0G5pYU0AdV6s+PTLRu7Y82QcEZUw0ZY
1zFWP8b1FX6/Ps7kYcL91FWcCOd4wtEYFn+t6sMzSE5NIO3J/cpukr8n/T1MMP0zig04rfXwnlsO
evYHWcfhxyNwVXz/5CeZ6pzB0fsgR5cHro8mRpoktIT3UcIKlENEMZXWkU/4dePWyZolOaTCCqbx
hkagPMVPB4tDDu/tw9e2KXYnPskNxuBwwaDfOQm39+u7eYAuanbnTikU76+7DqsgvGmDCXWxFLZN
t86VbTaX7eEAXbQ0X+UaU7NkRd2JGsnpPiBf8aG5IjaAvJzGDtfj4H16k65XqW2AA/iKqx6HWKNN
j8UqNh971tYZTe6TqAyLc56ZPbUaA/G3avceB1Rdmbh7SvFalDecqqI/q+zn9+M5l4L8UBpNa8ar
NiAfbP3YCLElLrme56TOaV8jmZImVjJ+9VV+jPd4dPi1g46TlmJyl4N8N42cl37t0qUUQcBQFtIi
p6TGyCOxcGFrnqvGFtYsuSeKK3JIwR9uEmX0WLjCO4/vYRDSIVl640zR0DHSOyfbdB2/gmSZc+VM
sSshDYbsO78PZnhf/AyVQ8ZL2bNABSPacn/xNRWteQw4VMwWVYzuBev9x5kbbUoyjqNzollJwE1F
cQF4gzJRegUlrkM4W0FKPI4fg+ZRj6JnTracRlfdze5vwvfylRDaDROvRSIb2VKgRKNbB/MZeM+8
lIbd0BBInoCCkeAhaf6i6KukpUqj8SztnO0AuvD2upU0sr0i3ajK3w9MFO01BJ/vYXDwXws+D09B
CDmYEUwkQl18PoRhavQqFXLBUc2ie69e6XcBt2z2tDlFatn8xBhggAHLh04+8L0FA7AweG6i6v7W
oDLxRyEWDI3f48x1Bqy90z7P315IeCA2p6wjG23K03mNSfTOO10JTOYU9wmKgmd7fY7fgQglSvHr
0HG420NrJlAq2Jo/PP3CpABjzlI/Y6uVZarpX9URo4NKfiHIBpZdQUwjONjpzH49jgLVZBJfWLyz
6pSEl9CFTPcktduMX4jSnDzQGZZAuQFI+SqO1XLa++EpmrOXhtBNo1ME6zmO56VwLIDX2xTzmnRX
atCVwPW77yG/ptHbTcHA+RTTiWopUyOFWxx/rDYTnUm9jXUYWMVtkI8EowN5HhOYE6mAtxxZsV7+
C0o3TZHv2PAySg92xEGxHXFTk/vNcfowG0gLBU7/wPsmq9vQ5lwdhHAj3DHBOCjNIY7pprJ7NJse
q1oJ/zFK9w9MU6rsvSTCxSQqBryxy37y4DHc8+DzSyOil2SNjViPPzkzyII8AwqULRtCphibR6iK
qbfd/LMh4vjYAnBPTxO3BDAiiIiuXJsYsz23H3huChbV2TH+fGs2f/0yuU3reWvUwZO88nDJ6YFB
BobUh88mJzSGWaGNj3jVBwMnNBwh8N6RAQQM+QC444r8VVqr+dKrkbSSRUGsbfNfilFMxcfA4zlJ
hpD3+3hd9K4W3TUSqDbKbmw5X9R/QQzUG1vMdSt/9t6qs5aBgZH74f7N/kSfSN0P+8HVsLMunA9B
Bt2XbjK0/2lPZOes2mhd9paOXmuyKBYIVslDxhGHMYnxaU2725tThLmDWzEPVrfaLl1Sfg8Ic5TF
I+hkD2utqSf4ogp+ku9nnhIU/mytLyVXvDDDWWD7Gin20XyZZEWgvfHV79QAnffT2ikmUAyTPdWf
3NL0IFZKDvgxX9rmOFFgcRPMHSAxgBPx+MVODkC4WOTW/LXlszSzxEI2N12qzWKgIoAVM/HLE76L
DzB6Fz5ZUnqb9wX6GRrBAu9VfQ1tfxQHLXM8u0kgOwy4/TE1Ec0DbTtW0c2TcQhU6J3+XEWHdkWM
ka6eA+U3araEXnWLiJKgVnA1mLMWJtfqp7K6AfXOoh37FgRI80+xTCanrOB4wsW0s6LNKt1Jx+HY
IVmTfHVT3IDbEDLn0QJ28YeybDn1+uVwlGZ0hNMHTZ+6TudFYpeKMwka56wvsYKQADuCZ24jXUwO
ulsdelhI7Q6p5JBsJ+WmH1wqhG75OYSaX7tdyRTeRBK+ENVd+bSeO7kOukPmcEQA6j2lO1bLXWqO
doy21Pvaub7mVrfvukvXBnr6V8UuVLGZ9wi4Wd3UPA2psb03N2Q+M80r1N9mTWeGNCKApr9pHN2m
dRDXzdTI42vClEZN2VToC9LGRtiTofPZSPk5rPE9PoqTlS6uH9g19himrKNsx//sqi3GPbCYW26D
lkm732rWi7O4F6/5PYdXQsbLmwFHbef3xw41tPonYj1NBSC4j5yDnLqLivKbC+aiLWgmzK94l+KW
jHqF0AOI/3+o0+F5ZObrzA7UV7R7kmZwx+XHacfeHlGg0O+VdbwW4Dq9jxMvrc3KfRV+7NQe/usX
BX7fvJ+38wI7BYiubMEY+lXHBhwCAhLruzAezSxVpmyJ/0BimtAivbt9TZ8/muSkH6P4aQinwGg3
NHFy8yL7cMCm0cADCdK5/VwsAQwm1guxrvF+Lqb3ab4oaCDvQ3qYHlwaOuyp3tpN1HwZJdgTe66E
bSI1nOPly+kaJhicXBWe8kVhlHxIL8xG9HMFf1JCMdht0HcPuKOqutl8ifvIxacatqInW9XXy9aZ
eOerlw10dYSafgXWtp/e+2fiKpAeP7hlU0N/taIZudROkfs4D/koc1d0q5wnbunR0yl8N4BJQ1iZ
OQlERyfz4z3laP9Yuhuuc191IYt6U5y9TO5e6W/8krev/I1/o7iToGPtS7Ep7icu6iPVjZNRJQDo
wwzEjAf8JLFp0l3lr/3WLkweJH5ItVDc/g8agG5Q4vMHSlAtVDf3c/+96HnpzP84iktdw+nw+MOo
wUmodyQ3PRUclPD0koWyDL3BDb2pzxwKf2aKiPg8cBPA44PyuhbZfuxrULE2mECBlX2IhV85/AQK
GI4dn/xa7oq3hUDFoYP2X3A/I4EHkvD4xh9Y/mGi4k84JpFwuEy9XKSq85cX38bBXjP+VP9lY4b2
kyMhy/AwH982Ckn67moBuZFfaPh7fNPQQAN1P5QYjshTrfwQGJVBO8NUo/0bAvGn/fs42jo5vH1M
HF34cTyJgqfAiywTn1rUb5yMX7lxcE13Mv6UhbaYBB8e5fgG0RWAmPCfasEHiPaUqDrjsdIu/Yns
oNV7M7EVs9kQZYfExJW9+OG+10dBQ3hmoNqQMOLEKLhcKsW9Uo+K5HJDTtrv95T6zIoO6TeJjz/1
E/mZXUIR2VWWvhy5jGG9HFZkHbNTFrxIvIrYuyyDRfwtJkc0VnKx7p+ER0M0tN+HpsaQyCRlsBpN
4DA/dwW0EpkVU+84GrIoJNa6AeRQe7vHXzqX4dl6D4IvBxNPyI/dXBJ5h5+5/sF3xZmuATTbLQ0k
mY+C0Xij2sRSsXX4VTQLe9mIgz632utz+bhi04DUjyKBXIf+T8i8z8TSKwdNS4QhcmtWKOF6v11G
F+CjQOMxc4iQFbFofHIFeRkQDQYgtPfFBp9FBCEYhGJtw27ABTm3PvXljTTO1F2VeZruRnfuIY7G
pHVredscAjHn+B1/D6oCPiql/gZhhsbwxmvQiHcSJDMblAaqlTslSzSiPOm1fU9dHrRsr8hqYVV+
mBDD122t9MT2X74L1gxrK0VRPFsrS8ImVp+Nunue4QKL7T7WYKF+ksUH19BR/r7D/TYRdrMD9qFO
dxGdh+iJCDNcNnChr58spsKOb8kSEElrto8b+QOgTjjZxbsmQ6Fo6jMcO61K3lBfQZqmE2wc5rWT
X9hVcuNLspv8Mk+P92I6xy+k9RT8wwvn5wlSDLyXcXLYFRmf8/izC/Pd7il953gBo7lkOjXDOtPW
K9IE16mjJE7cUVpZDchAv8zh4sE5jSwfM3+Xy+ApHF77EIrRg/4otbodSEZ/eHFlrt8UUCY1pRMZ
h0ixmIIWS1jizVKylMVkMdbSH0DP0lQWehu0dySmENwMFeLdm8kXbmi0E+Ss0gdJ73W1g9p8kha3
jJsKQDNDx/BZSosJ2zKnXvGIdeVvZfzciMCOL8wGtfcpVne0LHWykz/QKsJoySgQA6vpovhG5NYE
fbEWpF8d24FDW3uyXaimiGIBTi6XDxEjxvsX2JuanJBRXdzxkLgDu48ryD6wWpRZ9E/9nBH9+zde
Z0HvvZcRoKsxALmYAyyHjBdhRhKQ9Aos7A1zNPdezA7wCuQXxCe6hTvMey92CHEYvPcvyDlPlYdL
wilvqHNzG2rV/sWfVFcMBnuTG4+7boYs0ZF4irh7tWsKnQOaCNBOxq0jMJ9dmxk/ERCJS7GFv5y4
2ZKIg3n9shNkE68bZc8cUsDsztz3Sz3KBzhlj3Ppfb4Ue3qXPhYtx+MGw7E0s6Xm66vQhzWAbfhc
WEGdbucMi+cj1TtlQtSPKyxzSVKNftsRFW3nNew3vpgywKu9lABKyN68j/CeuOwqZAyfL5VDPnND
H9Y6M2teZPxSYDCmgK5qR7xnxlxfdBsU5TM/cV9e6an2+C8LefzrYUfbjXQYVQGmBvz0kvfEq5X4
EFCO2yN0yljq3zvSeIGRO4GUhCaq9IiT8F/++23iEQvfKuhO8RfYh62eGeR7lUsR6Ehed3w6T0vm
0UK9tSuX4ucJAaHgXY+/TXrmDc/zsXVzR8EUY95vRk+W4kztZjt+IpktArEj69HP72t1bfct4hUB
DVbiTW2ZD0zyno5Mu12vx59LcwSJFfSap8Fy4Z9xXcwxcXcIXDMlaxy0gwfKJxiorI+prTMU4yZj
6z35knEt/X+h8RbfLjALecQZX8k7cF5fjP899fz+/9NuvTyg4fbpSZ1oN/2TCgZkmisHNXvxzWSw
3QCNrVlePbKe3C7XQG+5TVjv/ul0x3G9TW69N7EGuNFRgHY1eLtk9FKNRfx6MHP4SFuWeuFObRX7
eDPxeljVkhNvwKb42bhq2f9929QWbflUgz/R/3kz6M3/FkTGx0wHjumRl7nji/V8NuMPkMdPw+NR
5TbkD5RcL1/40Vzh5+XPgvogWRHX+rrcN8c3Pz51KhfNPFuD/xH6bFIeysj5AMR8ERRtTXnXwA58
GR+8JVkNG+/p5HxEJLcGEygd1+Q6Ptn/NpPGx0/7+XYJYfFy4AUtePmtj3AcGznekD4SedznAtFf
AzllZhJ14jH78DryrmDoMXViBQ4ewAa73sVg+sZ7QtNMCQq4/PklEc/mhOXHzfyJhxnInXHzyCp0
x674jjUZtQuLUrI+uGZ6koezLMARzzphLb5dFF8cMOMhkwT/X9LHip9T7+MfWI88ZGCax/g6/DP+
uiqNlpGNpwfyK75RmkNxuWWc3y8Wcw74duA42sWXcStgd+BUW6JKkPWPv7945HnP32jHxmny+A9r
Z9wqvDZ/zVvk+NqCgRO+u9NZ7wwBmUuyLRTWc3vArmY801jf46J43GNWtN/8JSsxYDAVcHrP3NeC
2z54Lp4+TPWFxPdJDpnrLgQd6G+OdGCmVf98+PIHLlYPXw54VqMebsWy7k7juupW/Npc4db4k8an
VyPOtUo+pYff/X34efgZIdVD9fs1/pJPvKzEJSkkfETjZ8+8j889/+Us+QX5ZsJ/bVgB1VbxxOV4
SEiLzOMQ4V/5NG5whs2RN/DryawJJHc7yRqfuAJfRnLo9BmMDgt62JYf+u+t+c/Z+KGOq3o8cHjC
pdkeIv6SJzlufb43DKodpP+DMmWXSU7zDeGJVcUyk08lHww7Gr4JLFBYqhNU4PfQnbE6C365zx/j
u+m/B/PykRf+ST+vxfCT+ikAav0juq8Lhtg8y8K2IkDs2K28GXTTqTs+zw97YdzTnLDgv4k7Hqm1
FzoznxvERpRkyYfxTFds2v3QedlQqq/Zv1ofLcax4k8iKo8OauZO5S+JmID3qfJKik1PlLjTL4Q2
t/GoB1z4Quvmj9eAasvW9DA2WJRLb584i5c93YsNHRjYU5CMsUUOOjh4zy6EbGZq+Is9zMffxK0u
ER1G4whAnj81ORgu1RP5X5LbBw19jQ9tLzbV6+tv/Gamx2MFT1vq6leJqMfFWKFFvnSd7skJ47Wm
+7FvGXi/IIP0Fw507fGNvf50LNP/ktJKaEKE6wzC6V9BrzIZGyH5p1gUmo+7zutvinP0lXfwocJ2
X3///QdDD0tUffzJlWtFXZ9TlSw/CATF37CdTyZbas8+9aYVLyt+Jc/jZErqAVgzApuoIbtZ+4oy
DHzcF28KZfmrPw2fe8jhmBLGXuEuIGr4Qxpy9EuASYIUpZ6XM27pV/Ah5fy5FN74yG0jjkN8pD5f
Qn0W8tTOmCE2VP1VfpKQq6UO4U6htilnfvhYTXLFUPRtybqcmOS/5WQs7ZotFVROYUzi6eDqNxgl
DMcQa8SZQ7FH8YTcCo+T908Gf0a3SM2a9oGGdXBmo96I1A1GB9Fi+ospbBxZYr9UBHw4DO29iH/U
myqPJngaLQmtd2v3spsiPiacWtXnKoSs0MKuSvr8yPIK9YeIavY3TObl6zztW1NaTRhLwzPsUO7j
tAvwZT5xKkG+IdyZRFCjKoo7psXjfzZbp818UPxkCIAFlBuKgHRYlPpWUQN0vUwFnlOzFRc9ehIf
rgseatNwTy2WL8u51O9mTE+FkU3HqI2K+dOju2tZKf0iVtaDToC9n4bOpN9Au4mqY4uuy3pYyhmT
p+fMraMFngN9PS86xul76Vwxijpi4Io//wTTeu7ebmYeMItC23yTvPH7GLFuNYzLKdbhpeCph6GH
XlhkmI1O5Pbnkq40r+89xJ6FF75oyFib/Svfwbg+JBCJWr9GiBQvRSkYcpivZ2Gy4VzJmPRyVtFp
qNHtFf5UD38GqP+STXw/4ntbE2PCm9cEpL/PcosZvm6oss1MetQN8X+aCppsoz6tcMyAhSmP1Idy
IZrNScOI0B2NCdcFQwUbl83D5KczpX2nmtNRSVtRTsA7cGGYxvIZ9hZ/ULeeBMIMeeoBhpcCwW8z
Rz4Px3aFkATUIjdVMoP04Dg5Po/vG3O4x7Zba8b0B2ywE65n3tNecs/NBWnPB1MexipiaGAnCHuQ
LHjg/13kjFG2LqF+MEbvYMGUt1hqEmpjybs6pyf3CoZcPgbsDqS8D3cZ8ip6ns7FtBMbLo9fFSoG
kWgI8SjXsCKaGS/Nx0c1CzenDO1x2o0Y7eij0/7K8+QHYhJ2TLh0mfK5NBML24PSPWZrDDoEK9sv
nm68nB0hjePDfRJ8YdNBGIrM2U71CQmDITcOTtHPPRf3z9NPfx8d683UvPzrg47AoaIn52iRPryX
MYtcIfgODZGRrQVX7rO9IB4ZlQ/pfWo238xCpqaGvb7RvCEY4lwPVe4EvX3I1/lJheDecAPDhX/4
EL4dnCItfOF77XfYy1dCcqvrxNjdSG/gVz88bs95pwc/iGJHgpBTIo+maaCioBpalJqTw1TauW7E
2Gq2gQewhjeKdHdfmLDEmR5NjVGjPcNv3UB1sklu79BE0yTdGbNIEyOcWcoDBwrzcUDokXDvPe+i
jRfz03lfJ3NIsnQ63uR2eF9nlM1v48QF4ExNqqlsRYQai3EW8O0d7oAaNa1flhZUUTJtGdWtUNId
CSY/ZfOOKhLeGfIxq/yiA/JFE0Pz1lrK9FOMzF2kCs2uMjBqLdfSmZEJt1jHGMAW5CAtx4vENdg5
f/I61UzDnRktU+YHSpDKjr+ReOPVEYCMa+sHU123JlLRZMRXeWxUAXkbsEfDjfixs3Lbldai+xFO
uDgjd6YFfUFyEH8PnLQmDKOFcHl/4yXB/gJqDdktFiTom3hi2FX6kNkjePEdCCrrsyYXAv4ELdM/
8hl0SKNnyZLkGdkCvR2WwTg3MbOGpeV0i+LwseJ5dmHqETOcchTKbFKObAh6T3PnRscoIr7QFJl0
A048F4yA5+/W3tUYxNkjF6c2diEJlIYfYYdChht6vcKDb5EE8Mn2s2/tJJttjg+Jre+fD2fmEpYo
TS1wBSjy+DYKwbg4Wasl7qdvUPitxF4A0J2yaxCFtr+R47GxdH+GVhNuWPbdwHWtCT2xmisekB3u
hqWrwLMDBGCGPp5HyerJNeqXG/FIWdftWB346psiRx+s8INIk3QtVvpFC2ofQwHnOiApCtEElNFm
2ZwEfK8qTjgL59FL+IHOhn3Ux+S8Y2vQVN2bb+FynbRjllh812Hy4r69bq2RpQkBQN032MlcC0br
7l8z/4us+Dr1yLXOFT/dCkTerftRUDPg4X/FzTlXgumqODfzvWBxx9vT+V+I/EL5io80xrx/AxMU
JBvQvpDyRvUm4RyFEUupGnBta8fKRtUiyk70Dem5MS4XCdUeiUNGu/iAqZsc4c5kwXPCdAUAbUHq
OOxAaVHik+vGuq8zyzM7xdiClvlYy8BXs14uVSuHB7JcO9uPxxpK1zhInJYhNQp1+BvrZB2tu7nw
FRPdbQmbfXPeNsx0sWNm/GQMFxFOBtGPrE/qS4wodhQ8/HDemh6u1QtSBY0Z+rgLn2vMPPhGEyKE
73KTe6VN7TZ1pAQlmtlZjHC3cUUSgSsjvRZsLPJg5rcOPqc3XfjiCJiXe2QFNF0eFE+QCzt10j1S
ii1Nt5NnkC4oM2BhkIYEolHjZsusnnuVsf0yPOAzsCDCtMW726BbQTuy+HfCBkiCvmEleu+XwfRH
PIiLfPMlOtFBYkv3uF1cmaBlLq5DWr0eu3vIOGO6kLBq6QFbePjZczG7M9nkpzJyN3aDN6JfeL4w
k6GV+UBcJpucrKJlwZwZw+CLun/xlZovqLe3AGGFlfVwRDZJsuv+shPMZen+jEBgcME4PGprfirV
40u/D6oLY+Qq9A4M1stWNcrXthaYAe2Ht4W8uTi1xVq6QOyYBurshytsVv4gyZ1dnv38NWy0GccG
7Mv6ux5x0BVHNQY3l0wx4my9hPvDYiD9o/wRS7hjcGxgvkVTjNrBoUZCChgJ2pnCfUqG9rwBrjRb
0Ama5Q52MyFd8ciiBHbSx5DfNxpdTyX/VPp9jVc4esfOeXxs+DPkWHtVtaYGXL9kdw27yID+2skb
Wd8lM0/7H09ntp0qt0ThJ3IMRUS9VWlFjbGNNw41scEOAdunP9+E/Z+RnezEBmGxVtWsWbNqGe3g
PSBlbh7RA6xIW9jRqWce2Amh9aRw/9gu/0bTr+aRfm82OgkL5OlJy0IEkAa1URImqLxpaUSAXMdX
uEkJ9f7RcF9Ge8+ojhurXew82ErmAP8C/wiWgemv2Ke3m/SsLtVwF7s6YWu8JKYCq3TvGbXeDu6h
m0ZzY6/IlRMZXqg9zI4OSdN077APcXnZTdAFfjXo1+18ys6S7V2uabg7BgNKEKw1ijqTbZfsxnAR
3YZX0tig/85uVqsyF6ixuwSVX/Qvcm00VK2jS+/SZfDV3tPcGiA4oLQ5a47RGPSetEVprXfUtNI3
E1GJ+QrqMZsyXN3zHw1ZzD93fqEYK6NzL5X49xGsfozwh2GimIZGdh3qGslAU1q5rTDpYA82D/a8
Y7PoU7tCmI0grlUFx8zCc7fCGOEa6qER9ahTpgfZAHwRPVqUeOCSp/VsngHhSHpAapFPMi/2c4oN
WB361OUALR/IRChG362u0wu5Fqv7eHWrIVkMlD3VARXvJmwI8CogscOm21UcrMP2y/XVY0ovAphV
hL+ngLVMBq1Bf7B59aMtC68Pmo50slfn+Jud7GPn1+qaiZu5Rxrn7WemtzsPXqRgr5bLFrANWqTS
59/5nKeNcsse/lApCoy6egfnxbV1snvLcOmsFMFt09fVKY3TWbSjnXWzFV/CT/O3HlbOq1JY+zKq
g9ehbyDlY5+4exuyg8Czjx6tRKv01gG7siVEXw7Al3WjQ+ciClS4F9gq5zyxxqS6wuWGWGhbad8Z
nuFy8HUNgzuJqDqOm36ULfV/85bhxRuTR7ab/atLzXFEyu3TmlfCRbeU9pDlUFiTmPDy7pLdVzvf
0VfXBAHeV88zCtz2bRr7L5LRhhujvOiwr06rNE821Ml/0VPjTUa3tY+RtXwQz+F5R/0plmFZHzVv
9IJaM607IA06eG8BSlxDlfuGxmhove1XyDZbR+/yQw1V9/r9ydp3yIOn3URZCAypdJG7kSs5056m
PCKs+lQQQX+cxtAYJs7epYC0Q5MENguhwI8qxHWG0pMeZGNKY7SnQquxd9mqs9HKhgY+oRkM60hy
gyOyiCA6nFre5e4v/3YPdiGLR+m0jvydWuHq4HNvI/Pgsth9Mfl0CZbvXTLS5WYHDd/OiUre6FSi
/WUNOwaIo8I+ISAiom5ZFEi4u6z1W+uc3FL4/uZ3pANPbbR5QWQwPqFFO2bqnVEvUQHfil4UZLE/
VpuykAktRe4X7xy1q2DdxAqXV7vmX5pPv/pF11b2aar9xLQCw5m5T0qT9q3XpoK3pgvQs7PsHae7
fuU6+KgcNPIfLAhICgiOl4OiNA0vYQJtSl1QY0Vd7OHj71PbJPBE2qVyITaziA8TXvTu00RqWyNl
tbRT06m1kNeXIKbuNpvCx5xDh52pDRpc9qO6f7P5hBoqQUZzH6LyYzOsbpMNu999TC3bE5E8NloG
ie2790za5Ub/XpurUvaNrpDGFoN7hV0pkUm1DLIvVsd8+xSo7zrGIp4b7mVnz6s3f9BYGAE1Jqvs
g/rl7KFbT1+DRtUdLR6071sfZnfqFUu1kFLd5V/6QsTRJlzoUgYweiYO1cOUEB+dJ50PKE72NWuq
zzatP2Z0iin59PuicpUOoMTSyPazFlAKzrbNTSr97Jwtu7qTuezSK8gzHi1yhxuwRn1I3d7qPYop
g2mzw9mNrXfRPjs1mo+x4IjEvZpv2ZbNlD3NxVBKY+0eVsBCIgw3qk+PoP2qG9PudGnXSQ8O9/S8
cq/bHeTu5Mpup65Z7WTv9qz/GUI10VIor+2EVqQkht3s3GWvSfgi3ZzZKn1H62+YN/Kxt+Xg5j/B
zQQQ9Crwn53TNHWak+bqanYO9ZDGPeQN8a3mF8WIyee7Qj8YtpVqkUNhZ6TaV7NP+wt6cLpoyM+9
8W3nnzqfdfx1t5e9mDqn8KNt2o+m5aIxnFbSXvfj34hA2rXH3IrYOGqEo6ocHXbxi8JB2UXIeuhQ
Bs6ovCKqwIC6h/WyiVi59Wn2KMeZVzbHPoWCJHtU7HmdZHjBHrDMoR39/v2HeuS03Fw4aS6wdT25
B7qAovFnowsqadwb8lqjwy4KmBVq9Z/0pBnvUhaV97g6W5bLlu3u6W8+uXfjHlsi0LiQLRgNsxe5
zWrL6l8JeGa84R3bNzbmY7o6d6pzWc7VQaNCA0OjdZ8uzt8HPrtk73a9+sCgxwbma8mNoBAbrzc9
T5lnD/amTmkWcKVN1WN6u/i39Wu5BeDyORm5xG8mWPWLHr6922yJuLez/9tPrrO92Qeq34Huj4dN
IH9b4yPYHoH3gSRoQ32lmB4DgkYFmN1osSP5e0Yp3giTkv3deOaPtHXW8igvBjgND7twFNc6ZJa9
+NVGSsYfEAj2jUFpP7vWnY6PX+CUq+E1aYR2aX++2Ef6m3otGBZcynF4fG/obIUAscHuvNQBp+t7
twplu76wf/uVtuJzmGFvuXontDxATdN60UQzcZaNzjra942286L0ioc7lnsgeunVAO2cZgWi51jv
7vov0kZN6uxriDEjG9u67L/J5K6ZH0zQ+XOo2h5o6QRyn3bDawYFfT0RRfxXpkKQMaCLEMI203lN
q2gwagg9qsFltfuSeib1KzYn6SAVdp/dZ7fOSky9CD5779b8q8fR9q71ve/BJe3Vf4ctRqn0Y9j5
+ZRQu+Sf2K+i1aQ7C081faTClCXy2KBJK7Nn15gdncSN3ZP9mNBAoGN0qONYlTu0uESoYqHl4b+z
j84zsDZI9Qj+kLEgpXlBWUu5QrcRFCwsP4RE5DKx5rblZ55IcKUq9RKKsAI4SQ5EGzf3Y7/6Kii8
/EV/nDbdl2nwp2rJy5+2g4eiXDy9U28fPIEhb4+CKu9JMyPE84vYLa+zyT6ggoG/k0niJq45Q8EJ
TDp3EvfqUILqcJsM+i2x0zUji/Sd6vO8NVSFjg5EVnT+qbWlYYm/a+3dkydpjsLX2dkHeonloBGc
WvSS+thsGW2/ehnQKx3EwxN3QXDpBpl14l1X5zExvAxaxzXDrM/OZB2iE9hKzyAZxyHu491PskKo
RuXca9oMTGd/YWTTL05hZXo3TjfmiCyKE2NADx1SFRf78COaC6Pp0OuXBr2cKnvPoEFcnB2ULtZM
lx+7l4UxYztpFUW5F8w6d1OHoNjdTbuphxrfryIv+9OQ0r9X/+0Gb8LWtwpdgRrO5S+7suyQgbtl
JJ0cEyKOcXWNWfaiPxd/Zchd6JTnGN2yZ87oKsdvjXUEGcq23P33B124dZzcshcJFiIG90mz6YBa
eO/uXXrmOnY5ALcr610CaAFuEpiUzr6wHHyYW/J3g2UfwYbXpGj8F5vls4L27p4eMi1aijsfttCF
UOzfaYLUev0Q/bOu9q4WbHVMVOI0vTddvI1FdUwbdS9x6AfqV/3EedFUk84EdJn02FqZI109WkJz
J2h2YLhm8m0hpaUIkJUJwiC/X7c/3zFlVWTD6A0WIwej38JcarHUKY8Qh5FVeQ3vKOUO5MpIX7l0
0QxvJxqjAJG3FbJPzYERxGEcJqFJoinySyM+iU+jZJsGC4lTdsFCzq0GpqYVL6dOAwZ3t36j1X22
6aPq65ZhKgkCGb7ruu7fu+gw/xr9khMxJqlHtcaPiZCEaWJRoPT6qf8yHnTpCnW/bxyOpqX+BVJx
jCC93Kf2zYs35qdVwv5IDsiH7kOs26rUfbs37zCjcVm1peNd1zcPbPhrseUCH3ACi/9gr2YRO8fo
IJRdV3hZg44QHQGDD3I/HzOcdq0+Z/FT8ZeUCRE1coVKtnWrY6rwlNLMnL3f6J23hynVf6Cr14Z2
qgwXY/cOKGahl8g7iPy9v1wwXsMyHBLFKCTr2EVqe92efKruyWzux6RDaenN/i5wLKRsA9pgLt5/
Ow9eJfqqkTxO3SebHyuFWHUIbehzeu5TVx5CN5y4O81BfUCZfRXCm3tHChQhBV9keBZsoYDQrzEo
9SrBEYle2flQWxu8toTm1Jb2dg+CdHClHjyG7w2tDo8hbxg9AqxeiPyPNGD5F135b4KgglRaF4lH
F32sWtyB91FbfsXd7Nxahg1imGUoJQvqiy56g26FnLry9ATfvhKfF7MNA0d29fS1IyVPvw7yoAfS
sfuvxI++KMlHgT+GsKfsvAHF9+pUHPLJbDDunlfRuD6gqdv4Eprk7pUlpVp4vP9aDpN9J6KPhCQX
0KgUQ+y8y5dy/g+f9FfnRe6EbO+KlHwN7rWaf0MmhsuhSSKasmNjyGzwWTYlrzbInPqoVmk1epFP
eqQ+gOnkhfRqWVkBWe8pfPsXaW2fLj4ksq24fZwqQU2ZyZBCpCSUQKNGeMMuyM51deFWWdudF/uZ
b24fIWU44f5LPGQcNnrP4B3sQ2AMZuFEq0aWk5bVKYQUnaKT8Cshe9c9yUuj5iXdfPnRcJZJKWch
XRhOPmXiGA35zOqlffco8qdiFQSHqSJ4j3yT9Vi7M13fASs2KI0iP0WExunT0sa3hsseilx3GXkX
BiDiwcqIxMluK0gYhXSYM9z66A2Vy6sZnxMvNmm0dK539HJ9kWZkurObq98c8QTqZPej9RFTzO6a
C+KGfVgb0SInZLvqUcmr+JXBM2+7NOclxYfSFoiTQP3FI7v+Z86JcLyYxH8cLukmHKMpKPETTllr
puGy7wtCgl1fF3Bnz5xeZMCmk3r0rGFtsOtrvb2D+kAlkSmdrVv804qEsg6XPcwUPbwk/5BRJ0tJ
AOxYvZMQ8d4HE39Gb0IFq0cQQKu+ksf2k70y27aieqBVPkvQat9RHHy8mKgWWc8OGQaKleBsN5iW
sW9iAVbRTzY+kdxHNjc/sIgvHQk+lkCIhh8jGrTG1u+OTHrdVgNLur94bP9qkhWhHy7imZMkZaQ0
qusba0hKJak2JDxC4oCMTQqnCpahbCdS1MjkPwNzkcEhywLK4O1dIGrJqfo00qaTI+4ETypDVnb3
ftk9bw2X/sZ54APXh6Gt+8s+sZZwyR0wde/CkVV/n3U81M27IjSQZ6rgBEuMk8YR8rw5wNcc2Lqj
HeMe5CMzjm8shAlFP9+6WFTZeHph0XnMp1eTz26JOG2yxbQWzhGL0E0F1FNG5RrZb9w9QJxdXAgU
4s1j86RcFX/GgjmFzzbdT7n1mjBW8J4+Qlo8lAbG9qWCOqbGlqCD/JEd/arSyT4TsEzvKyQraCRw
WrS/ca+49KZXHZd+m0CEZGF0nmMsoy2EePpO/SYs8TsUfjKdMzEN0AjY+HUcZFRosb2Zd3SOjiXs
LnjpCu4YHTOHgLWg5FIEdkWZDJPxskFHbmMO2PWbQ0KuQEJu1OFDc37qX/rIWMFsFshEAEy4AQyN
l+HehbphaoKin1TX4FSLZ3R3Gz2W9UAymktIGT8XxVRu9ITF33RTKe4BzS+3OCIWdWOC08ESRPir
krf3T+GdFZs5l4182D0oZoRuryxQmZus47xx6zEcEj237YpfGz9+Dms4HVZEle06gSAMIPCjhNd9
f98DnSezhHkiWCKsAnIBprCXOK+6clXyn3LYzCRQg16TdsmLHtYvWosBlrtkTTuMKskJ2g0Q1APg
ESYwymfGm8jCjfRtA0zTASVtwGLIBaeGXOD09JMeUR7d2xHuoLrql8hvUm7M5ibk/Xbfx6k5ZIz2
kBfLiQw3hg8ulJlLwtwtlEyYQhmYO303tAsIv14wRDzG1ucMMTVBWFSNY5lxegfvIYaxuWHbLv9K
ajtxUkKQKndwT6PqVlJqqRm4DDob6ur2TESIpdRJMOJzSE4n3dKQpK9bZLqQ5RxcfWGogtpQgB08
KsAOtmZyjltCrRMZoK3mrwDFO8CmR9jivX/cMleY0ganVB2cQhkyvegZVEGKxY08zginrL7ipIho
iZ0k2EBQuf/EkRWsjE4h1+MKQEXh3r1FcCXYDpYqdBfI+8vg7TbX1Pwtc/WsvpkxZJvIbeacu7jM
UeLcgYJp3K5ziHvALpyMXIwU7I0uSt2H0A7akjBUOgcvAQocPHrinVpYyoBmOcy3UpfpRFNvpp/m
vXBWTA8b9hGCZysegXeHNdIk1QwDKNrHtcxXk754wujFvKIxOTOP2TihsyxTvbLZ9Q/fVbK8u/RL
dSgPxLpUTDplMnBgYuICM7fhqWphT440mRLn1bx4VAnLdrmeOJjzAzBFUjz9vA1lnVEdYn9viH6h
s+37HzLGv4iaR/zA4mg3ZxLmSZJK6XmVxJEkf/wcSil8tKn5dKStlHaPDRHZBRFftpV4rkmbJdKd
H8RIIIbEf64ebFqLbpXiV19mh2K1x+RBlyc7ealyTYsjspGNYETensWKMDoVO/kmsvuqtR+Y1CuR
H5EWJupFf9KWLDF+AYISMH4iQErcxzf5D9tyLjalD69Jk9atRGZXQlFzRgCFHSR0IpgxvDOPVieW
c/ypYviMjkK6+zj17348LHsXJo3mF2ZbtoCmvqw41Dc3ujvetscK7iEGZ1hDWvWzE0Kjna4kkdv/
7MCB2QB5NENs2E9QE6vOdGkbtWn0LtW21obhMmMjv7o5IYnD8RgBSU5NM6kIY6Za5segPiHgGMms
RHl0g2F4D32hDAEgejBJKSfO88Kqz4hoylsjSEJSzHLtWueJ8+Q6zpj8V890SKkTHwk3G/AYH/yB
yShFtoLz91oh/H7x9ugA1GfciazlyGpURRF0KwDWy2S3RERYkMIL3av76P5LqUTv0U99WmhQEkGu
0WiVO/G3ySFEmeATnM/0+Lv7XW5qLumy8qZKGZEQfJ2iIKrctxT846amy7moB50eajbQhMK5EidO
ewI+8zDg9sKsH3/PO2iEs5NNzo6BQVW0z2n9KTjHRPv1XyQ0LPNb9xWBG+giV/e1rLiXFKtDifGX
wleFYjcKgl8/z2an+iu/rodLToqF1z1HbdKN2Gru+/UDXXRYI49gPV67OhgIgHX7+JEvuHZrvBsL
SfUVtFIdW0f/BdJ/pDDpfWLZvFtTSZaIjlGKmvVhdG5Ou7cu6YwJsiMsg07o2j3r5Hp8+gOamXaf
hJ7ZpU3DZQWK9bD6u5vlJ3egJwYUIK1d9BG1seJGcxkuV6BoG4wI31nyEFnSFSx3glbPWlgLLHhM
3T6wkTn0YP5ZCyFr+ckcE++ZXigpiFIodCe+IIKj2z5iWLxHHKZbAkIEP8zUlKCvnLRS3HJjqEjh
wgoXgMScINVUhIUu36e9PvLL9Acl5s4ndiesQtQorHidS2f94fUZZfXNmmdM6g61HyhhsSofj7gM
WkqsFjR6Tv5Qp2jfRgURdh9pkj45Vp3XSQqqOgdat/CJVLkJiFL668VrwVE6HEAzADJJ8BzQeOsE
0ZaiXn733n2JZjOW0AVPmoSgsTwkK8y+aAKpvHkW4huHISQgAKI13KFx71xIROMpB3XHTJdzoizn
gzpZu0YTeK0jWC4HVSUASY+cQKjPPDoirCBENnAptGBF/M4eG2hxqyiU6RZJeFK4C/EjOVUE3V9j
7miSauJpHlj2ea1ZDDpl2t66fPMYrdFylMumHMK6pZzZEFRuLOT2CAaATwqXCHbkMMFdMiunsPhq
4HcVupX5Kc+MJyOEElqDDAFqy1/j77F3CaYmD3yCQ98iCk6IiRUXJ74CfFQzfDqkBadPPwxGDpBS
6KvZvIFrbHalHY/wNIVwnkZLKI1jZpiiWMwkEZlwHZ0m4FTvgNWY8RXVHC0u+IhyF0YZbk2GSRAr
gnWTd6DEVbPm2pHdkmoFcwEDKZpLL4WxXF9yBq6eEzoia7WmheQsmzhjN1NUYbjJ/JrHTkXkxO2f
a+g0WGUwJwieQQJ/aPzeQTIvwD2TBt29RNZAdoKdj3cmVlr6VIJQ9bLLC1FuLluC8xpWDUYfm91w
l4RjxpRqBgJilI17emlx3ac8mBU8/rAQGT5Z+0SklhadBP7yD1WntLmwcIXtUmziq9dgHO4DsdYs
GsoB9fWxr7/lDvs6+qo6w4PSoR8NCc9gybm1YCZG3mLeISFjNKEyGTS8IkWGKoqkjxk0s1hilYHS
m5xCSCo8cRak/lmota3qGevuE6JFwn7kWYAF1RUgp8as63NO+PeSj7dZg5DhCWGQRYrqqwTZLcJb
FHjsXimN1hYC8iKcuOwAhZAQ725ECezDW/psyxDIXxSurLgQg5svkCCe9zl4fF+5782/B7GN+OdT
IP45A2jnC5JFmbVzBpqrZIqcO1U+rGKDHfCDBTtN1TrnrL9oyd252BrXhqfTMvMPFget35sUcVvO
yXuPFUAhIXEoUf/T6Gvi6dhCHBrRt3da5ELM3KFC7Pb4/oP09UkekbKE4ot6RoU7suyn3foXkaza
bEdugz/1/L53hAgk5vhpov1lacEv8luNjMG7C4/M+N5hmtksApUL0W/Kd0QjNZJhx3WRMryu9719
7+41+k0CF5AOlGTUoykyOws07D27CulRhd7NkC5EvEarTwfTUgZ59/CuP4TOruxO/vXPBvFaTk2P
4/XkZGWwZJjkJ3mhvplqJRYPcZ/zonJIQFOFKSLXVOAS42uWQ0WDBCVFSGjguADIxDsyZxgvzE8V
XYJiohecxfnv0136qkipUEChOhfNPfF2N6FZPkIFThAX2FehXMFihGoLvZq+GQO9R85L7it19TrV
6GQDcW7ZoNx7upRK8GVRCsf27l46VJnT031TuWRCZplTvRJ7RoCg2iyBPz2v179BbtTX8Lo6BRUq
xqjnBRmoWKhngkucFpUcgov6gpD5Vh2PjlCnGSD+AN+YH5+kCTgbNzl8UqOHq/CqSET1lDllN1oM
qirNRHsvMSeQhmF9/gj1mBXAErLFkex1ASr3Xxf+pjqsv/8yKdqgmQ2uD/EVDHnOsIEATqHwgMIk
2F+8QYaLU3SWOfILfPETg4Hl3GOWMchMu7fHGsP20tsPwA4rAMyssqS0fLTu8vXHcjKA4DLgGG09
Rk5F23Nc4ExYMAA7LTq9S8GxFo/J68s4ADEV0UKOIP5TTuTMWieBRFJIn3ijCrvp1t6tQCbusRIK
pU2mjZ3h3Ei8NH1UWMU0XrKWlDZnfuJKRffruq3hnQkmU1ofwKcR1er3wjs+crpJOEDfIhvEBoAD
adzGoQQg88wf6flitTw98vosRLCYL66IZqe5/+maM8FnBSOPiQzNgSCE7UhJPFngnYxwhBFixDRO
4hBykwmXRX/RHvaBdaU4kfJQL/PPgepXKFpcF3Vr7DwGuFHBmMg2NFF+2d7/aEZUUSDT/Zj2jgQp
ZcJYhbSqRKvMUkCXKtII6PJqINXjiXh6wFoSvhHOWbCXeCEoZpdOVnmAr/C9mA2KzjOSEQWLUrBr
B9IlDVvGpcSGeRh2QRKL0yAUJZYR6tm3WWKvEXESC0RljFTbMZOzX501nUHAvkxl9kz/RU4c+3di
LBwlF6DglQU2ea1lACzgJCs4X/3D+5D1xprTyr0OqZpiiQhS0npGi76odaR+EZ02y77LBmMc4fwH
IOS7qPujYjUHiSoqzfvhxFEbdWfHGu/c27MFmpQXVwVpvD7ntYIgS96K+DujSlF1iB/K5GRVVNam
sWVkkWhyfc05XWYwBhperdkGLlxYSZgJoRKtXdnCL/82gzsR3Tt4MC8FOg7TnEtxLJhRrUqlSGQw
VC5bYG6VrOoKVMBKvtdQ2RCel1YFATXffNfdNDytyiyNeKVI8EwLATV20P96xWWl3DZpFDItVDpV
WmaH8iUOQcsIvtmtMWTvdDzxmz7826rEX08OoA/Qzwbl6ZfWq/10SgsyM2Sf8y4JYX4gmlNkwdK7
ddSdoZSnc1QGpTYPKpKquR/yNDRmIEOtUt6jC2LvMqMpehVBfHbpDKqiODLXJG7o3QCSp8CYS6Zu
V9VcijnKPxaVXDTIINu943NiflMMcp2T//HYTorLOtBcQT9pvci3xb5ROoNmr9Q7+p/AGui8K1wv
5VQDus6cQ7aedxlJetPaWUByMVS8oTpizRyRJ8jJKQDgJjv1mYgSuQIV6ZnUl2rTnLct+xr7hz7p
FTC2AoY9vFajVxuUtHEegZpgriAnIJPquBLhQebAOej2iwNV6PEfCiUlsLAmyZzwdCEjomQ5ZhK2
hE7whMpkYlmIZQy4FTzzIkit7DddrnO3wIGLBVpiPdL1Vy5VQWPBaMp56/v9jXXJ8bDIdlHWz0AZ
v2Quy68ZKSuJfVxF/mdTZABzXNqgPZye1JRFfySiuzZ4MGNFcwPppwLPZp5eRFakA1EHwYHYFQnG
XaGHnEpMJHZQ2+kPUYRme/P/dL8+i7wUJbgxvz23ijuUVhHlQXy7YBwDvauIWvUTSEv0+txWWGPa
/I+7xoqR+IHcBRGjqrtr3FtjzByhnYrmA/V6QcwKp0GTegkMIdyIhvU58p+KjxU2F6E03oER6iIf
4iKVQcqcF/WhF+pIaaasF4LfxV4TZXMpIk9PECkKSmI3m7zl0nBzR0fhCECJWyGnquHXzVDsI0Qm
2Rd/s6dnmv9WG1dwX3TQZ7wUi1TZSEInIqpdLhkJC9RAlWS7SMabBykCAzFL4bdTPDetHyDACfs1
7noX7YR6kqQUYoO9Ojyx++6+VUbNIJGH3DVuN/8S8yLuJQrEqsVDuWyc2R/4FrKbBh90qeIN8lvI
W/5OyB8uOnh32Rf9AcsxXrryTJSuArVyRrGnqEjAi8wgKwjJUL+0ySiZkYVcbrF11N+BjIqqX1l1
hVcCjamr6liqgv+9WT5MtcfKNCnOlyVmmWKqjz0LV2nyrY4AB4yMTMxjTX9hXqAD5AE47oN0reaO
vKwYFBJnIIUamh0h2toY8SWAW9GL2OU7wFtaADn+FC9NauhXoBlZRB2M/vkhicCmA3nYLsguCkpD
XSAaNlHmC3pg9cHrsw0TQVkVBKOQ6bVaknM52Z+ecBGhBDGtwT6Iwk255AhcpBtRfB/AR4gPiW9j
9gBTpCsFE5Qq5Gc2KXt7IiBhKPpSQn/KeEgmw67AbjqSIREWU7AjErWch0NCIQURW2A5nRO5LU/N
ZIW4FAbp+WvHDCOPcKedDdOBcmBVjrH3nr6BmIaCnG/Ecr/pFxgvR4PiBdnbi341qf+x6wGCHB0B
vJNNRAInBPXMvTespGaaTrT2Z3iEcrCzqvkQ26uLNrjMKJBYpY5ZqIKqH7/Pb3ZPTodsesA8onCc
uyoIru9sIGdMIRI0/kjTLUfYncafEL44VrlmZfjlrPXX/VuPNP5UOX7OmXO5bz0PhqHaTmG8mglU
+Y3mHj5bQnTE1uZV31/C8WdbdedidCv5CVU5rgH6YiMQjqyTxFHgPMTF12f6TeGQ/tJ8vg1LOBVB
ozrXplifKmvMD9E/pkifr1yAUI7OU6oXES+CZYZL8mAhKh5umXiJOjoWHNSMqtLSlSym7PfuRv9N
09UeRLIENBqVBQrksEgHYYmQwHUUZNcItxVw0weQyanGUO+O1G/yO+ivRprCmk5wMFg23UTFkLJB
OheZfXHc4g5lFeVMSH9QVTfB5GH29JVg7Kp+E62MDFZhBm+sJxknmUStGSID/DQAZSNsojLpO766
DBkhKFN21FxJvZHO/r4v1FJBsifyQgBHP5ebJrNWcxZyLl8LiWuuxXOToetmmnmsLLPReg4kGROV
LXUXPX9Y7AoZahSty0qfxA7haT8AX2tSXERheWUqZKObv6mSzzPMBBF+QT0l5B+w9u0USoNQBdjz
AlTEAJaKG9vq5UXTKiFNs2PkWEZXKLSSUhZecW8dNYSqAuXKzo1DGNwW/aRJUepfvsVGXFluV+fT
04I6d0R+XFkvMh26Kwo8FETpW2aDcA1SNR3JmOjuJS4adt1KIT3dYskBdftFX35sETywsps3cZ0+
DKngiv0jQlwBh1VaB3KOg4jqEDGXUNiQDLP2SPhEOQfkfVuxSfpOfRkb09ENo1T94F/DNxPLcDIs
oaSIaoult1XsUmDmTLDu2p19HBRLyvLtgzK2TakLySgPlKR1JazM47yCTUKwxjP6eYcBRloibqME
Za/phZqLO8n8RO1QngqCp+z8ByoXEpenz0JqRvH8ip/zpYeJ0RJTq4P/fktXDzg/xdYi70QdX1Bn
QdWRnfmQtbuKNdeKTRTU4K1gnqeiCRskbrSKxT6LdzZZIScSfew9HdA3nRoNPSO9SAFxVB14tlW7
lcNjYLLAMeC/K7ab9jRgY/k0da7Rl9mRtlPJFIjyCTqqb9Hggq01diOQXzz/HQKgLO9S+wMBIYFk
zUNjJF3dzqdBv78EWj/gSrBVjFQcHnOqgGISfrcAW4JgctNlAhigLhgIXAfBozUPWoWwLA1Kg0M/
4Z3FNStdTEtO3KqslPIP0EHElxp0RgkSme1euPpiMCGXBe9AURot5cUVFapvhXx+RAYzyj2/LLhc
t3q0CKoJdUnsJzP3kKxDD7A/gyCl+H6pnTgiD/O5eRJDuTPZPYljFJKpFQZMPFchIKDz1KwpLwQI
yq6wuZCuyTWWg3QrHCYMeLOTOc/w+wUbIe8vnZ7YAX3BvglM8C40Hjl7K26J7i/cWYq61hkk8dJh
h2d6d7PqZeOQO9rCqCnU6s6lIyn75qytsVAMfTH8M/gGhDPTTtsp8irpaBRyXAg5RF6QbnwQVSiM
kCHWCSNvEuqTbRbNX0BZcLevbk51PijNAyVZJn00vTBSOiDpPMjnOPTEYGb9KJlD20SZLvJ1nrpu
7PzEvrOBCik8GuaFWaBmHHqaWeVduDJVB+hQik31nA6nuafOhB/3uSlD7CqyUyBbhOvi6G7ugUAd
Fd5EAE2+LveNrCS1sCrgou7Uko4tWkNKdQiH41KwpjbsZ4mLR0fSJ/zGj0qZROacGpiJaL8KiW92
qbJpdcmtoGsM9IEoBH2xYUceZ6sh0oGcf5HhUG5MzJr+stg4p+DcMmK9hMzIw9ftPOccgTKZIsBr
GHttbKKAnG6X+C5FGvo/j0fzFiCxXVvocXUvyRXbLMyGj56K6Y34Fxwj2lBTG0vDvVTuT/e1ULMi
RtMtbjR5rEk2QxkJ7je1wduS98S3K9DLfi5zOVrKYAH9hIAkoWAU5Mo0uY2FhBAyiZLLND2xXCVC
lpzbsSu/wsIaWC0G8YCVgdIzxF0EKWyehN9WkKJjScVAbimfdYolRQrLMSqsKSnM6cZza6KUWQNJ
mhi2gmtTdIiGgMWrsElZdkmwCpZRya/aGFZ5zBkTIOlx8q5kRv0s6oh8VjqsKIaxUlQhWqe6OCW5
dLrWAsqMMZK9eWN5dNkS/CgA7jaQx+oyyKYpJSsmXSCbDo3QAcp5UN+Srwp57I9Lw42eur6UkZiq
T8sda4nV3Ih00HymCWWnnLvwgopQ8lOLuVhRWs6P/OaLX9BNr9PvUc9RNImD12QpnPzey9rI4oHY
j9xDS0gEx08BQUFkipNHFiPqseqTXxbmyjXYyjnfugr+dFG6Jxr73eywvtpocuATGIflRGtf34rA
9b8UkB1lA5Xa1L3VEIqfYMYt9PMeCFgWzxHRS8ug8F4/Pxu61rMTH9S9DqM8o6J3lI2ylCgnXWke
JBZWAC1PobsiPRwvosDYqSCwZNPjfJ5IpKV7LBf970YCv2j8CEgtI/dJWG2iMJ99dXoSSFb8xt7w
dvqXczOYRzLDwzs3Qk5N1vOsnm/qpCaOThgbH5hTeNEsJm0NySQHmRJa/osFHYSbXIMSf7pIzX9l
27XVi1ZgeVgQFretxkh0hkZs78veymksJ/xE+Jfv1aiXsmMj10w4ybiLQNZM5HLwKBpQJWj1dr1V
K7bsftinlZer2ktrp8l6uczFx+RsDG/Op/Nc07qYyopXtf6hiByTu6QDosNCSqfDar1RM1oZyRro
1hb3XAtQN3ZHs2KyvSanw8rd6JbpqnIrgsou926o8HJdnmYKdWWaEbIkOrYYYZ5eoJzVaRtuN+7o
AotLlhHiSDkwkGQzxknqQvOZxbs153TZUFtTeAnl13fbxuIdvDiRYoZBIsW5gka8k76yDmws3bty
DbF8XcG16KdmpG6IPlQkvrgZXbFOVKeq8W3ym26jTkTTXNwafxF8FHl2rZDLvOBtxO/IauSmDeJf
F6Y7qQFH5cHN0TMSsCUbvRLptW5o8UH6AH0MAEHi48eGFcLbkS2+XY2FLk/Dq0XBqXP6gijsEkSe
PodTPihS8j7LVZ1ugTmKIUDbrMSvjvDZCDLKySWEegpJFZjGfnlL/9SgydZhsqp6jdTHGiQ6AAB9
qDsnDw2G5acSy2pUgmJriqIJ3W+F1LO+dFbi1cpkiZBLD/4pBvL7oONSJ9BH8wVWC5FHKUlQo5xS
56XrKwfLRbHotfjVD0x/Vbm1Fc5CN0eTUXOEM+RWIKXW/QC70XNPqGypEkC6Upr2mwWPCh5XS5uL
pXv8Pn1VcphG2LrN8L+EuHKU+tIAKItRpLuUBDv2l+4ZHCq0UBB6CTBf/eGWQugMmo6ccKmgJ+ZP
EbVWGVphdJ28cK/QlWQOit3J0XXBIRN9F3E7WLlLTSGhf55IkZU6eLsusn7nCaEggir35jO9sEhJ
yuLkKUr8PJ39UFmDRfIE5QPC26KW4U6gdIOBVwymL6LZ4X51h9mWyzG+aEoJ8KfpJa0dck3MrmXQ
Me2EZav1TTzRaV3+VW/OBnKEhvKlNJjbob04BDR2IZUi3gGowQ4g1ES6V/X70+WAjfL/QUmBfjty
ybpoATHJVS5528Fok/cOJTXKmfNIPiw8n18pTXMBVGom9+zfghzLUEqRj80/jDVuznWLFR6o7kAB
BfA453YVb+mRfBLQlI0bfPvW8QqIVqQ+n332VjxS3V/dqIGcuvCJ8Ca88GIq0MSM4TYv9FqS2OBN
sZSq6ojo11B3lOLiUvXUxU3YE9U5oS9RcvLdJaztKlLOqQLRBXlgq+CWSBpeVN6YBB9M24yX81kK
rMV9Rn9FEaB0JXxBCEsu8p8duG4VHuAXLeT9WpKyTfourLJSkmTSiWOv3aUt5QCaCUhGqdwKGlJJ
QLlCbWEYgVTyk+9Bs/J7cTFUqyOv0OmU/IJ7uLgqBlc+UthB71GdGmE0m//MREvsbUQSwjyE14Tu
r7+EUSCgp7mKjgKrK/5WDK4KjJTyBFlLF8CIMnSqctMgsCsOoypKNOpBQ3JW5lrEAEWlTwyr8BlZ
QT6e4Rsoimd44ZkppdJrVfeo4+k4EuxoUA8dHE2wJ/Grz9FjyUQ3VJRNwWKIvrkMo+E24RQksEhg
Hv5dis3+hbqrmXtjf4+B6Cmdji6dC9QtJbXOnU6GZvcG0dGAaoi/b6hOSWR7SkBzgnmJq86qhHpV
5wQ3yRiJ7FBqulCX6qA6K90DGohATYhT+UBp6kOlC5EijJQvrExkv3qMtNLckCcvnlW6Gxn+UGpw
/f3qX+z3mJJ8iNT99xu6VVocwzl9737VoFx9w6XIafYM+rGLJnoFIsGQWZboDh3bZdqcLwm7iCvy
QCt16FNfb4swq7sidMudWhD3d19FWEK3E2q6U9/kcT1395WO5nt8geTVWbE5OxSu0KjwaAWK9zFs
cE16fSHfvHFeKHW5apFIYnxKZB3LmKpS3s+8StfCKqbrSHLw7iRb5RtrpOKg59wyG2/wYGyfsXZV
QsgqwDu2X8PrnODwG06MzCzivq4IfAWNyPuA1ALfaptOFm9BQOlpkwu1ede3ntGR9CrFqIqfD5jA
HbFZTpx4y19lT7GwhJ0m2aAKJRPKvGsyK1xvQBLpf/1k0eXMPVX3bUJg5rFQtXy4UEwNnA46GDba
mSPpmta64EWEMF1JHwlplu0ufMBYODu16zlyRt02EcjKMQseRlxC5NcHRSGTwiFhFlkHgSxFKsrw
vL8pdSc846/CwACVE0fl/4IZQiYkEKf6XZAUOadY3zrJEvXnpUlcLnQU6EPN1zsSHiMBwqSUviR4
iocXVXCCIMt84AsCg+Q9K3c30/XevLijDAc0GnUBgnmVUfGxdaLBZU9mLI/teCUxCQXEULiFYl+M
cKFB0iEpL2AIAYd0/MoNH1CY2IFfZTI1rAICBKObq/3KMdX/iDrT7mSVpgv/ItZScICvAs5DHEJI
vriMuQVFRZxQfv17bXjOelfOnZMYhaa7urpqV9UuKkFVU8W0wokjE1Mejaxx2bUa7XuYkZqqTI72
zGYk8mX1Op4FObb0AVnIly2+KXqnRIiQGqlMWl2qApaX8E31qTxVFRBVGLSSeWXyCSiRR2sAj0uD
xRT021OK1ZTPe5gI762R/UtRP/9K45FH5cqaUwXglAP16HCiojt1fdKjFEyinlPFSej22+9xgs4c
wV4PwybTJcUuBa+vW/+uHBNdGEsz4qO0FC7TP9G/pVPMZakKpdDTm8MUIgD0wAipfmLqVQNVHR86
GOKh8YGa/Xf8RyoauCjVEDzqhFaWxBZJZSb7S6KgoTcHp3snVRyLZ6oP6kuZzPgZGHjyzAXOAZvu
YDSTuYqcyqYtqzG0INWSlFgXV1K9RvmcDEaJ0CwGm0dTK/Bf0oCUlxYWkkpeErBkNITsW5ld4EL4
x8I4lUj5ghh8TfYgdNtkbhCHF2wmmvCEfQ7VPp6eQnznX+hD9fZ+QdVCMYrm6eQEkPSCOUnJIs2R
okJNCjshS+6JGZtw0Me+z+ZQrIXIDP+OH5WNKGuvfGxZtfpSQV+LUj67l1HD+B/+U9kosrW1B6iF
mUF6pp2L+4e1XFm01MXI1a58KxUtaWdJ6iTyclPwAoZQ7Q5hSfOwyks3hswkApmyqWQCy0SN+slC
2SNJH2OYXV2arzgGFWQqix6b/dqZPPxkqnGeB/gFIbUCml5hq5VBryA6/DjMvU3kXisgC7cCXsjW
mSglTL89djTApZ4D4Ek9guW4U6FXJgRmeG7alEralT5hV/Yp9KmKeYTuykvSjjZKOEkwkE3z1S/t
AyKnCET1XdHi98j8BdOH4ojT9W775UGL4fPuO9+g+/qVaOAPAQYMBj7XorUaaoCy5m9Qnjm3Zwhy
qORSCG2WuS3OZzihqd8ZiYz7CrxxxG/YY2PTsM1fB7WNMnFSHAO+htGIrKSBuYEyTJE6yGrJ2avs
V8XgdAdhpjxo2JxZlNlKW+MW4TszVaz9m2JbuW3ocRN3aD1RWrmiAnbPIaJ9HbMGJP3yvQBeoO6D
tDOHUvQnjvIbQzcD1bdLC13Jw+lE+dHkN07+l52IUa2qyfpviX2i0uUuKNwpVPM0lPkNZT/Crei4
XI39kAIhJTvqAiXWCd555lFun8g/RUAKBTR/r0sxnmtPnLvXmSLxypZoinZ7IpBVn8VVUNaLX6VK
krztrY5wNcPQT+aTkiVEv094QntSCVnKjLFgha/8BXk2dHYFYdUmk8slMFZSLLid8MFQYVUCpd33
Rr6S+Kv33N8ixybxBdnoujEZHLr6cyQrX++gGeZwRXMNBlmSUfMxxVb1uFp93YZM+y4T3lRoAZRX
fokmTMlwwm8l8gpKUsv2P/VnjF/fldBWhy/IBKanchKjbwU9S5oENGgTNErHMNwBgCrUQ5Q7TYlu
orhXBOlNdZxirbqO6o61dyj/YXAp881T8wkyul+UEUrxkz7AqSD7WaWrqPQBSp7AIum7tR+Of5nV
YpRQOF9pFcr5xU8AJJM5wk4LNRwpE0AYqPuALcCAOWXZISX42r2AaOi9UBnRetgJCkKmDjlhrbDR
requso/DqO5Tv6Ms+seH+b/MxMo0jPu3Nb2dFH6UNVr9U4644sPpIIcqx1eSmchR+MlrkELeJP3M
JHQsng8Doqxnr4y38pDGXx2MSsiHXG3Ok+FTgIaUbAmClADUkVQVstK/rD+Ky6sTu8y1YIo0SeSV
0ESCWZAqIYvF6MgNkj6RW6S8VPyOoWouZaiXBUP8lHRjv0omUJpBmacygTaSMck7ELMDuROck3IF
VVpAVipsmXLG5BLh6HTOsIJowZQJksPd4QzIs+hd5rzLI73nUyFVnIMyHVuum0wf6UxKk52BhnXh
4/BUatw8BmeuLAlMhfKsZF3P/xC6iSwDMrpFNXqcOAMoiW+/B17Vs/5FniKb/1kLj5FYKSh1xCCo
UF/ZH0Lbhczr7rJcKr2NXYF1IFvn0FtPcdX6bWiskDyZDvqD/mEeKH9cSd+6qmwRAc6yhHUdvkZK
NBLyLitB1oIyXHBTyffRHZTpov8rIK5Plp/gU9CF4Hcrc0bvli2pq5R2dnmN1hRzZFWOnRw5+9MY
adcIhInQCGXTBvSMAqH/fQnYuGMuyBZYf6QTh4KvfvRDg3liSfSu6b+UJT6hu7RefvKLEgplVKBV
yAa16EsqTSSxY6eGksoKU6tygaqjUegZprpK7ivwUsZmhTTKcq++FMKoYozCwjgUOAMVhpa/ePSd
f0r4ocMO6fCaaQmlnGAH8ZC1C3jLTtV0SC6qhF/tWKGLshplHFbSDsdTmdCMrijNNJ25UApgdHIC
YrGQNkorguMf2fJ/Clij8lCqJI7yFyGWFj/JzxAUp9JhPdo1VLK3DGeFAMTOUalnVJmgNYo8idEC
0lSJWaKhkBIl+2XQKM+bnDixEtPbmFZwB6Jmper1Hil5mS6CZpQNAxsf79Tf1bBAr+g9jG4ogcbf
Z9ZUiKbPmmoNoY+p9rb6kE4Rgr0fD5S8AoJqZHEmw4cmCdziSt6hvBLhLoIRnxy1HLeYMgq7Ksgr
066K2xmhBmiEmhyZfTo8KL4GEFScT+/mn1pAMDQ5Z5oymHSwhmUMKGaBrLC/tAPkKcn2kzBAKAGV
iaQWGBrYlnIyjvvKgqwSOzkvfnDqECGFyRVYp/ZbsW5gV3iVmQDtH4WiLoiD1IDgA1U3iTwpJjlH
fsp9K3XPexmNnpgW9Aal9nIRZLzLo9IQS2ub/yt4poJBPImqsEpojvYtYSTJl7brg8BRubXZ9lIA
2vhnaka0jauQUo1Sx5H1XepfxFEaCDhtdJygNr6UA6e3SjdJNKVlVJ6plBi8JsrkpRkkgoj6CG4O
rEZ5klornY966tSPamXRtGS/AZuO9kUdCZcjV7l77JIxz8ETKUFP4SM+yhGr3/ESMUZB+smNRHWU
0JsuDwBP6J2YjiJU0ikYbziaSn7S/Bl9UDr6isMOQV6SoowODAakX7IV9TxaBQ6a3wbeO1atbFrV
gqmg7j6ggH90HZ3LDOULycwNSDHITwaz6Cu8pBzlNswzdEUAa2iAOFz7JiFEXgOXuPBdGIXi7Nak
NruV6IWC51TCBsJ/FTeWK/QAwLl13zMa/xkdS8AI9zmORPRlDkyCx8J51139RKdts9SQjq+WSUoT
0T/R21AOTPp0gu2nxA6xkCgdQb4EHX68K66PFIjkSnKtALrs/EoHVyKqfaG8F+0aZefLqtNmF/Cu
ZJd1zwjpxDI/kqSB7eiXnarwY1QSo1SYhCKd02Tfc6aK1On59ZUAY5FXDmBRunM8qjeuIub8jTi5
InlKH1AmVB7uBwKU7EEdL047VuOZSJfJSal8GeH22H4GPBPVuPHTOEWqjB4lS0iZVXnEObaa3J02
7z0QeiCupLRlRSqv4Ru7Cqse4SldOQRJXoAOicpE1D2bszJcyDElVaEAi1SFgF/FnNISpjgSvKt8
CE0v1K38RSjNE96lUqmQJF6hOBJSwQ4NPEFicgg4CIv2eOrb6jE2UV0mht6HLrie0JbVlzWvhIjS
CRhfSkNYmQqK6tQ4GJT9qSyquC94UzAeyW1AjzrsFV3U3qtijYIbpBekGQAVSLsUZovZUR5PQkRk
75JJIlUn5ahzRLwpCu8/0N7SPArY6oLV0W50TwSfpSIrUEaPlDfxqXWEStquHEnYR6obwcLQh6rk
Ze1ETYQwGm1tfVwRQ9zWYU4oKOGwUcGUIi2XWRPXyITCBn4jVlzhGqp5iNS+SZJmRRHhjXwlHRiv
/nVkAhFqe1VQokTpQkoyMAFRHZnnRLMAO+z5RXEtnYcLaNw5QKTQWQTok3TAKONbpDyaBZ2nVahN
3p1CY7WhtW3P9rSD52KgB+XO4cz64cKfOleUhCRnsxZo/ym2olQxlceKJAesE8+HojVCNXRzImyt
GpY9bqBcRCXIVL4d0Ro8JflnZ0/hHPXq0nf99ch3vY+ugDiUL/ou0VWOnl/4ljhUwCLPspZO7a7o
ZsDtxC+RUpYDXRPOn073MhMHuiBV2KE2yKNRoasyT4vBr2ROh7tOYo0cx3BejVOJtdqb2n/QehFs
0wmuuJdiYXBU8LscN5ks8GLBFaHQmt17jU2Sa3VOC7JQpg1huwnejCA+bQM4TjYpzvuVE1NxQrlS
ZMlF0KgTU6/CqTr3FKGVrlZ0RQFPaQT+X6bvvMRUppw/GTL3wXNFChRltbprq4dfBm0t6Esp4qSF
sSrSkMJfor5gFFU/kDYLPCk1oQ0sx1+a8Dk7fiONrK1QHNLNjoyqijeDUPBRRAEjRAaH3q6tq6pZ
rQNfo6SsbmkBSd/IBpPyT8cF+L6ShpLBgaLbcQsezxL1f3AoWCXMfds+urTkpOIlBAsvq144JWgX
S/0x5fBlsYxomnDRy+PgTtdcjgSZzbyqQ0jQuKidxL5Gb3UOI17lmJDLrWrKE1mDyjfTKAWi61D7
79/xa92Py1IclTorP9EmO03wHE9GRVSKU2zMBrPzLO3RxncEt6prwU/n9Nte/PCg22h7MgxsF2QH
Nrw7ST2tz6zRTVjFObH5a2fUFr1cY2jMWJsHHDRYsfAtr7y/o9s4hqfEFXQkNC31dXJL+ag6ETrT
CzGbKj31+EO1LF/SuuDkMuWl4tOdzGHpovZSW5v1ZLdqQ68nz20pcGxx8cG8LBf+7KvXolL1tW31
Rq1JO/PO4aQJ9x6kjubvc9IYy16rkFcV5ypGyP8VulI47Ffl1Td86xMhxX0X1ItQlsJCVSqugkIk
XmeMWl85nC5lnSOkTnjSoupUE10VbCmQInY7iYCOzEYoMiExc+LKodWrUhJ4KrAjGYMCXbASyVmu
YpNioZFlI6eCVCKAYKnuyiLM51hm3kiUY8oO1EYVdHQoNYEQKTVGSDjSpSEEGgniqcCiE/+vQsQK
AUv5iEnmujz56bzev8J3IEUl46Oq0LgvUU3KZEf5yROQyqix2bRD7txZ99YGlY9whzmQGD34gpd1
MNV/0sXbD/PN4WM9PAK7nBb17oTWQVB+/+whz6Bo5OauutkEfi96HbyoxXTp/HJzadk+XTQX//45
BNBPPdrWtv30h5O9mK3/cajSc6BzcGuLaHZukFt8dp1Dr/imZn9Mo4r1vOBafIn1D8a/1rANDTws
41NxjhtHF9VRGyYBTWu24HtHDwY6F/ZEwiOgf8fuGnoD7+l5amtTcwETG5DLhDRZsH9o30AkcY6l
UJun9aHVaQhyfPj0TSUfQ0xEmVuHYs0OIGXLA5Tj33PwA3p9XXcmjaQPXfPho+ZOylj6HHpFylqt
f9EU5sFN7l/GYdFdz3GlpxSogorRPHoWTbFkPbqJoF+bnVE8TmgvVfMfby+4tZfHq/d4wsb8Q+e8
DE1LowJYCuBpfvEi7Yfkmt0CaNDndICe5K5C25PHqQeXd62XJLcOYFSL3ugDg6aq28bcwcyGz1ug
J/T9p1OPD9BCzG9ciJARW6MtEJn+8HbXkT/SyrYweZfJZvYkdGY197cGRvtk2oi6FAPYy9+QaJL2
BhMaBGdihaiNljAYd2kATEVyE377wbXovAf5yqKMv0WhIkStI9rX+y54z+vh7Zf5bw7levpLL4EP
Qlyda4tMKAYTPTf1rXMXIznkMgAXOV/pxY9/AJFQK7b/IMGgf50Mzb4L6tNydySgT5dw+HbpNPZF
AKgDAVY+HJHQI65vD3b3HKrj1vRCT69a+pXh3bU8yPnP1PLlrgHrPYR39a7zvZ4SdS/d+5t7dOet
aYPKzAXEaYvoN0Eye42JphPOFno9dJikduduue0ZC4PFG9bcy8c6c9c6kMZGh5p1euv6VHb6pz5N
HGhP0qA+5vpx/Jiwht0X7dq9Jpr7iTDLPv7hM37bpBA368yuK9N3OrP7qu7Nsmn3DUc1+QQe6chY
K9fvYjDIe+DFNC6C1YUU2AuNfR89Us1Fto0qiJB0ghoPN9lRM42zubt9WR30NlRiVselVmpknvrt
uBMGdaM78erhLYBHcUE/m5+fUx9V2C06j9Slz/uX/Rqm7uLU6KSNzoFmH/PDEmwn7h6W67/t8+29
Pxw38uEWP33uabRifUGe7+0v7uz34J1nUYcWVhPn4j/hB2ILzJQGA5lcB/zrRVrKLOm3t3T5WeZf
69sUsbp4TU9wDeGcdtfYe0/BYk3ssm964OwMSlcbYFkU9nGBgzt6fo+i18wkSQTiJ+/uQfll1MYQ
mou/3ujTY2dmw/VKjuppdPeC9/D27lwj/7oNnFo3ngQijad7npvTviY4uoBkztiG7/UwvoRQ19em
F4j0vrz+wY3RV+vR3eqMbucAkrG169GKzDNWFqyDDuzYUO7fvYtn9EcI3qPv2VOaDdQ/AsCBtwdx
FQ02rwtr+WbLeBAH1ebop5/2+PBcEVlZn73RnQ7j5tFwzaMvQl65Me/hBKU2wZQmmz479Pe7zA9s
YAn4lic0kvzHvljS1lklXIcXlPfjvQEZ+HTH9Kh196M/P/ROX0xi7eV7b2WMSgc2AdCT3XGc+Y/c
86SbaHHk4WBQ50mXhZHVWf8cxlHbS6d0WsaqEoojY1v4iTxTUu93Iq6NNpVLIntTeDztxnDEhNoJ
UIJfgjiMPAN5rwTAPtSFSTWlwoMsFCpBkyG7c3fbxLEH4DwlSNGDNVNRPdkVyjTWKWmi70gPEE4F
T2gYBUqlFu7wXihNWWmseiu71VeUV7hK2bq8iss6fHD/BdkMV9KbVJYC8NVZQ/6BLwbv5XsB114o
E6VOeEhYiTwiIdnXnqqIwBNP3t5bCjwUZn3woxCNBw12vlQN35tUjroffZukYWQDP/faQ+VpCIJX
6Y7Rs/ge90X4KPS+SW/5Ix0BygrEOikfpKFAB9Z0IdSBtx+TQwVUFOXg+JIQrRSOCHNUCf40iyPy
ehqQP7IfZGMRNyUfKupTRgtEmIDpVcLP9bPxq3ErT0aUEcDmS0FIJe5M0WKVOVOGAlHLhPwupPvo
i3wMyp0VNaiVIWQ8QHwmmf04A2Lgk8GutMfKcpC9ILtapaUkeHSeLsXsCxoyk1KvAnMV78vGjmf6
GQhCaSXfpNt/kBlHKarcpht1pTWYF+XfKE6qJRDQ1f7QMqgWTBEVud4EveWfKHdNnotqW1U+okKV
Ko4lBrw7dQR6RSUs8i1E8wjqFyZfQs6UrFXRhstuA/NTMhd2mtKb4uH+TOyT2toZhNzidZF/LMFr
rpT/IIAMpArvXXCB5GUNPWZO9oMEswGAoUFKdpXhICmiS8Gi/aEEM6FzDtkCuOkEH1pTybeu6OAs
UYsHXicA0BqcDbwXbGacGyUU0+yHjE6IZSt2qcqCPExuRB80OY1pOiJBQ3ibirerS8ri1lCqLFnB
B0I5BCoJ/5APLdxcDMTa0tcywUDuu5JP5fql7EO63vr5pE0fXCVQyhGWcyv78lY6ZxwRNu2SZViW
lC5f70+RJGo5CYNivMo4FVJw/zMpwqTJjS23UVqidOlZlwrCl55QgZA0grSEBqJ36fWqtJtWhf9D
LrBwRMCr59DzCgGRp1eVMCqBHU0HJMK8JBT/CIzViilDu8RbWC/lBwkoyUaNRWMqTAeGMd1MkDTN
rI+sP3NHLTEdRoAbBTdo8ki3rwrwhVEIwtPMVfiDKjqr1ypEYv1T5dA0fnI30GSXRMAlQzoxa4oy
pUMLIChduUKtFW2RD6RSKelShf9pvClTcQePvBAQYR6KdVc171KzypWA3vojwyoVwYwUMx53U+TG
ZYG/hqq5rtHwFQv5scOR06DhPcYuVqmXSVGZ8hc098Lq/osSw6GAAChie8eFpycJGc1KxVUoQtiJ
ML34W+upunExZWmthLnrKhWZifA+ToRrB15Ug89rkEoG1t1sMjpwLpUqrXFpSvT9P8he9QuSV+x3
8aDUl+WZw9XaRPX1RFWESGKgXaSQT1kwqgwbbU8tarUWtdSHDEahRGUG2rBPUd0xFd8lJeAoa1XZ
yrFLyOXBIVeGmyoYIjBjob9Va2A1CV73K+hKXOeQckF6PhCrYpUb6PTIu+tlyr7rKU7Lz2j5jEPB
9PjHK8rDE26gDxeQcMAN6T9gcVSY+z4/9pXDJzIfjafO3/VupdioBtjpHVodVZ++iF1zligoYcAr
RguKwSNUl2bB2pBpEKqQiwtLAPaByskzKIHEtqWwssZRnT+H6XFKFuAwGzfLceVde6YqGFFxcEce
UCCwHlc1s8LrLj4/86pe2w+U5KiaMg6ii6uPiJekgMGD3MLmsNF9TvU0ymo0ORQ18IxsSs0RTGj8
Fn20e9EHva0O08bWoTkW51h7vh+UzPI8EhdOxqKhT8bJ2PjUHfSaUGja1fF28ZNpsCoT0sTKO1f1
sZI0826LmlmRsOiUbPdsp1PnSR/eGRinPDZpsDVobPX3KyytDP26q541hyQlAhKPuBUsioDf1B4N
z/Q/AA7HDyE3UoGGKh/y8W0OlOod9ey/Bxq7TIuySZuMho5qW4iYpi7U3VDb6CSsVug/GajW1ni7
r92NiL0WRrSFt5lQYpkb4iAQaaiwiTIxFgG+f5p9HefP3K9h2+IasWSGu765cLrWwNmPG7OD09M1
nYFv5Z91a368TM9UOjdpUvqkuVDamcK6N38eh7T+pMvEPHu4rfqYLNa2MyXrtRjgnOFVvroc835K
T6I/p+goB1RsL2oJDtMLOa6aGk3Zxf960ZGtXAsJdTG84xnxJnNpnzsRQZEbeInq8nj8vqIvFXwl
0Eup8fcR3VRFppRMbG5Ch1EBXCpZ1P4jasKWkuBoQ6miT/tR2ydhcyFGf5hX82rNRbmqUkj9PR0T
0xg8/RO16ciA7CTJsAZciVKt25EoclWE0dqJpNXpWTuDRF2ZZy9EVqabrq8N+dyYnjnOKKy+QzPX
5DdeLf/FbFuIc3G50SXVIEvlgJyVkl/C/nUuLnvvFeAOstu1N7TMulhFSKFeMwo2CpBSQoNMzCuW
G8wgJUlEVub4kq88tbtxv+AqdMjx5SxwU2FTKph7+liE73I71N1vmZDp4E6/lTa31myJ2a/cE0R4
TsyQJkQzSSNz/i5lJTtUA7NgIGfLDmRUPrFw/39wtHiiHejyWfSanzkdgaLRcGjH47utzQ63xaHl
zumC0h5Hu2f3Tl/0ey+q9eklK653jjEY1WPqLbdpAKpX3HzCzzur3X/vGpRBu01rR4Vz73TdZoSd
8s/n1cuC7PJXpzFUC80Z0jqPZC7Qnuuxi4/QLD7ytpc/Ny2csmT6fPRow0pDlx19MTJ6Iwx/gtnR
puebRUvocEaL5+BMdDSbryln7qRnyhbHtbbHMVS33Du+8kWgDZK9NXOAJrvZidZLrK+omKVgE49m
92a7za3aysakC04AlWKMUxJEZwenF1tjmgq/OwY91Dv3qNds90mvoYExDTKf6TdRMXCrs81sHK0g
adEaFf9Mh+vk6RXh7wGLZXM2hg3i5x6PlRg+5JTGjPJ2SMRrk3XsNtpeODLdUxY0QWPp3Nx9cHwD
oD16nLC1/DOqDeqheVfSm0HFjuHfzr394kFrtGONGTmTj9He0pPL8N/nXovylWI6J50ud2cEmKGw
pJFGThB0OKErBV3kGu5kcqbnKdNlZPPZT4OGb11afrbXE0bFW0IrbJnf6a3Lkx2afj3M8QS6k3p3
3mp7Z2vMmG9Z0N6ml+mpcFtvAAasHI7O8yrLaEW4X0+PTT+YTeLVaZrbrkM7klt/9S5mdBEkKJ8d
h0c6/gkhWc/TwjUInXQNOuxSIsBCiATb+cwKtzsvPM1vTLYjTauulhudGu6b9vTraMJUc5HwTTPo
kA+arTCm6+FxiaQwd+Ed8M2jHcC7rCge/63ovWa54J25j8VKG0uz7SF0J9KUCjcFgOQvJ28VMpH0
mAQjNHdXFp+pvasZ4nHFmiB/jLZdTFv1pm+FFMHTbmDLVVjpLktFz93remZY6N4eT8cqHe4+qPi5
N6k1GmqDvIcHG7PnNYoWL8JQ9GdFd/MYpjm3D4NX1Mt92otY4fw0ffhF9wQt5dn0iiuGLBK9fm6g
t94vtFDW+H3daupfavpoEWyg+coAmDIL6AVO57O1tgN3qO2YjtNxmEO0ExPqYavUH70nXvlryZ2f
+wW92I4r54r1ddo8PXih5ivy2eEf76Sd5naC7D/Y2y/kHXu0ffhsJX3TdveFP2Ggv6xvsplN7KKP
Inh5GKTEeJBG5vfapEU5GRykisYQKmPxYVRS1s7hJP3BQzMfQc2NFkVX27bJLVr3xdqcM3WzHzpG
09McYfDmWadFg0zUwfs4tGD3NzvRA91QuAfAf9qhP93itVzPnXeXvuIIaV2vcPp1wDladAW6ufdx
Gs0ZcNE9ml50mbJceWsU0SEujVg48Np0g6JAa7XbfXWG9rOAK+DBcFyfXNpgPgHXb/3iSJDluCzu
GEbI4wW201Xz8Ml6sKpPukGySLfgaQV50n9rD57WS+cBuznybFkBtA31l3s5ITjLZjZ/WeMseKPs
mIrHr3lf3Bv/nusZi5Fs2lsMdFpAX1FncWtra0TMWs7IefDXa4nN/KTbo91D9zrbOnEiw4dz+hV7
Dxj6x/UQLJ3pRiZou4r4muL93K+XUrRXYpS1DzZyk7gM+cxFH92XUYw3tIuZRRNrta9pbjMz89lQ
qEGE1yA7vR4a8cJ6fZ3awP/1SUTH73Zzu35+Hh3ageHsFz9F/uqeL9+R8VVzR+10lr9O/uE63++P
fYuFwNfI992G+e4eriSY0aMx3jxxzuloTG/gxcH+NdYzHtq+EFqtfdjFBIyCmkjcTNtlP7EfznAK
rhGGlLZneLbsw9o0WU9b16uHurWRlKLfvIPR5QR8OP+PboYrBTp+3h2okT4w1HaRuExq7PTsy9/d
2j3R8jUKZVjAm/Mctgkt5FLXzfbg3bz562wbv7/KLO9oknNePe6/j9vRRZUjmO0GtbbIr0Hm8zSG
CX9qN7scMCQREW57QkE+t3Clw4Jmwcb++eHU6y79l18HCB2KaTvaZLVJAXWKuTIh/K+/+69a6l0f
awpVzZQMgzdmKEnFYRbk9sO3qbW6NheWGeRmzcsalyFCe+EIQ8ca9ECNrtuQja1jEQHOgjq5Iyv0
VrTQ1y1zEZdThtr24xXNaw+rCwuN6MQrhBzIm3fQ3XHBgXBY1UN7zoPEK67En8x0lCyI2YRFg8YY
HK1pcFhZYMxoKLpJg/pbHGOlRfCR+7TGzIL1/IRGKAbnB3HpeMXZz95GA+hz0SILkE5UPDKdbg4r
tCxQ5SoLjiuOHGaWiy5fejNNA3gRrXXgrzeuSqunqMcd0wBdfl5FixqZ5mr8kt+6tV2ycZbtyGvM
cYdvnKG2y7HDe3LPoEn2I7BIrKOPsIEWjxacYTwuT7erYbeh4C2XOePVmNu2IZean690LbDCuOGa
O906Dephpla7XPtGU+c0SAN1nmIYxixaHFbNkFGdbl21S+ZFPbmxZGbW84j5uwXsZN7FYRkteGLu
E3OzGtw5O4qU41UaaFzGlkiYsX349JLiRqhDvjNs5vWw2i843zSBGCPUE9D/gIdjJmPmJ1o0diZf
+n5Yabj2nDZHmAJpwFt4hrZn7vYLFDMCnAUMjK3DnbmEnhm1gMQE8cftMl3Pj6vYmFgPTgoCD8oC
YnyZy7odtFq8elyx/IyL9h0rLgKmjRFHE+hFzhT+NXYPH1MlC7gyZAlzxmvP6yEDtiREmhhNDzOO
daZZOV2mhxWXO3w8vfbWmXG46xHiFR/hcFthrsS6M7OSBc6MgUSLZ+yXssMExatWuR7rebkMK04l
DkBNOyCJZFdPaCw1oQGLzhycXmCT5VXooxD5Lb2RKV3P7x7rt55zL1Zqz+aJV4fVrZRDX1tEo0EE
SUnB0GFwNHbhynqaRs7YWKcH76gGz7xdDVV+FJaLRCPb8WpfaLccVs6Mn3ixVu/xeNB7SvB17ugx
eT5+xyxkZXmAo1e/cRDI4pA5wk5gbDVhSextbXiuiNDXt0eF1iEJnKcbY4Zty96R+Kz4xkI1uQbf
2I6HFUPj/+v5W4Mudzvrx4hYKcSCmzrrIevK2Pm52lCMKFqcEUUmRQLOJaQqsgA9hRDxed2ZQSFp
75PHJK3nLB/7iHciyHxKO4PHuwV1mU7ImznUZ3jcF5uPhnRM7AZl+ssB94txFO8Xr/swr02aDZOr
/9o53Q2x794N7+r9vuNXZ89+vC+0CrffOuG5AsJAkstINzTnvxyEydnnPwwmp/NujVrFwOSISS4f
LTW3VmzerJEiwB0v1ji2+xzkx2LKPZMWtrolUwMbzKJ1c/KVUlRM0MWSDPMiBsG19nG8HLwinTnt
PmP4td8/bK5f7P4bFvcpuJnfuAHErHkenpCV0qnG42wdRFJm1Kn57CQ0sIBp3elhBcj6a9kXQrte
kv5rFf1fMMQdPkIKxQ/WIp5Cu4/i5obJ69ShuTQ7qHnFNNvYa79RmzxTSKMM6kkw/+QEWf+gC0D8
4o1Db2D6bfQbPXYRS86VsYEexkfRrR2XbIsavRq3v69sxYBa5opXUJEhc5nmnxfqe3PvcF1ZKPMN
48ng+Gr/PiiROecOXXDxm+svmmM7uH6u3Qr3/PSLcBt5rKOAM5FzwrnhYPdzNhZqMupxcPPURew3
bdblw4wmNx9ZO9gDHDE06bo1OiZjs8a9E8JGnPxIUPvdnTGRSUbU7vzvVpvcMSRqj737cjBaL39m
ayS3xLFiNy9AzTWqNmv0jZnOIc7K1cxVYs5fyc/sCeXBqfhBjUfMux1N7PvC4nJcBn8G56xhyg20
HphcNGAqnVP8PAlHy1me6rQH3i/2mPkv7kKtTPrNyWL4zfsQq5R8gvpric8bk7GPCW01Wp36fXhH
lF/pDGPzsF8wQQWGvTHc1wbXeHPF68EssAdtu1d0DZI99bJvIuhYCe/2xc1qA5zRtp3gyTHlWDUO
oMfh84JtSi88dlXa7D49LLdmvEBrHLk3Ltu+PkE97ZM+6hhlw6Hfnt2Mj2b6bRqYW30eSgZ1g62U
f65bYcSk4Nmup9wM5YU/zFGbAp07PRk8ho9eM+5DrnO8ztk+5/UMy9pO/yJGIPnlblcmt24/evaL
MHb+yW3Zgenl72CNH5SWQJh3wfcpZqxIPflxIKjYZcbX5R6+WWj00gVBpPfi27+/vhBQ87h87zBE
ORrYiYifBRgIOXLskk5So56PYsSTDxrOR7F6EdgTHvXVY/4SGhlhRzLM2I/gzURAIZt/+1d7gD7k
daaZh8D5RU0Z1/4h9s/prE55Dw5S7F+gNtRpjfDhOmatDk7nHq+HvpWyvobWzdf+pW8lm4sIC9mX
MHg1BWtgoT29B4+9aV49NkaDSqnW6FVMa60RBrqFy4l3bJOTQxa57MG7R+3jLeBWmODI3Lo2Md5d
G9XTGhFXpUaJZJvcw5Ksc8HGH7dHIRwdOAr8c+0jvXyAcxxeI04S1EWdtpqEeewBM3/nI1ypKY8b
jB9ICc/n5tebC7ZHkwjAugNgkIIwYs/thaFcyM0hW4vtKZs5v5B2gWfUa3dYBYRidgO4N4ZI6wzw
4dlcJPknk4CraiAD6Cp6xXdy48NMhmidx45dxhiwku/OZ4s1oqAz6mFjMLMANb88wDudPp1ZIxkm
xyGTbtgDXCz0KicDa5bL2DySOnTscnTh0ONdZQErL2TkTMoM1gMWX+4j/ITG0e/srpqz5Dw4sWEL
8LSkfwVfoQsoZmTDP9yH7FEud456nNH8l01mVBjDbcz8I8G34xCxx+a84BmR8Bfpz+frnBvMONlO
sC4QL05+kBcuzbHAwcJAQSmALzBmkbUMfIadfkJIfcxMno1XOBOADe4JO+DZYYUfDZzOHYKFI33B
pY89K5tYzUV06+xt7xZY3VPnt4tEswBR4d7Ou2Y+at/8mPYmbx8QBb8T4cUlEGAUa/fjRLNmXAlB
o7vsY4eIR9bqVMzYRwezk+Hk1gbrunw8pjJN/7FVWBusZmbGw33U1vZANHiRzV4at2x3PCROR8wx
9jmrXp4kwUs7pQ94F7+Xb3OOYYaEMHM5lIJjzvgDzT+IKAMf8dGTjzlwYI7TGcqdh2Kia0A7hv8i
hgzXAkV75x4uKqcuuBY/c1ikd5io7fOIE7N4jW5YTs9OrXDrBa5+B8W35pHYQ8gAcvjg7Hot95iU
rDqrY6k1TIt3sIBn5xOtVoCE7fNP8xI8T9gezYVDPT9a537rr81VEbLDmDR8dM489vLZoZ99H3Fj
BVGgtfr8HHvJdSuzK1uhBHRmMMG46NdimtyS8vSJWUk63tuuGUO/kvzU0ikKBz3OEjcL5TK/Xbzv
NbqKCcP7l0ZMfmzEn5MdM4drAwDgibKGeTS5g+QwgCeFsVlwvQ+xKRA8XFzDHIOEsQs4QdINhg+T
ygs89D4dIZhohCR4X7s6wvJPiRPqI78TL6FWwgpACZrWv/Zr+WIY6NTQMronoENymbNJjs9fc6ZX
rIr1sOVMo3T0kNll+KdNa+2zfd87a8tM4TqeNtiZgMH5jpNLLxtLtiumIfjahhkTVnyMfYv/JdCq
YofznjZfx9UZz/AE0GUsi1ABzdgDbMF3yTm0NrzT2lZvD/E7QmdZD6vbLPlM7j3kUO43Hjl6wCR6
O4dCvsNLaW6tsB7SAzBzk4CkojDZnILTprYjHLtF8k96M1O20yhsfg/4OKDolgyqzYnJ1Lj9U6BH
qW9xgfniE1wjwBUsB4Vm3+JKByjEfFf9lVeuKCh+0/AzV7dNAYj0hRA1BV3q8kXIzmOIW04P7G5r
yzPzJPWQE+ly9V5wQuzy3X6z5/AomSg0z2DWHGjcIg3I5iH/qZgycN7Q3DLTzGxgX7A8W3Nr2wyb
4eHjFpzlQxdhKiOxCCOiE6iIOVclsYqV0dPrgvpjvrPC8mnWk/0G7zW4gSWh0TYX9jo4ecJ7kg0j
Dt67E3tRs8EKFGGLirWQGZXG0YJr8vS9QdEgfnnEZ7TW+/KxGeqOQ68UCp6Vqcx3aaD7lr4qxw3U
DSwM8645LUJsXOBF5CPdsCPZLgmTwuAohYs9Ldor5JmOjx4A2xZIF+RSYsRrKYve1MRaIXaGHrcI
mes2s4hkcS5xH/5jsrbvHWY53Sn5ETnWb6V44I4wd0Gdl3OW44RM7HkaxEQrXA81kHpYhuNLead1
Mx9NeJsmisnBDHjvEIiTPkWomSlobnU4M9v8+b3jUgUXeHEXze4bJAMlwKjL2dWfERBmFSkq147H
1mNoLAyO+5VOvAanIfMbEo61uGNqUamW9gyWSCDImMufgnyHmcPgbhhDLgPhMOboSKvhYQe1X0QC
SSO0dH9mjSsim9DLsRjrSUYi2YZnYgsbrCv2OpZw8Cr3BgmqqBraNpZvtsCqsR1odU2IpUTWsPB0
51JUTxu0hJ4CkWT9MEK4G3gZy9XGp25vwQsQIRSGXtSk8NnyLeWySCxeujI7hrlhTiRjBGKWvJAw
Ht6qddKuZ5nYwPy84W/cVRJD6gaOEy9hO2lBOH+SwJRiL3d2a84BeAMidJ1lc+YsGRYeF+PJdwgH
cBJQ8u7NzuE2mtNS7SSAmh0GzDvkjpeTUAoHYAJtm8L1T2vOzGlQyIM2GGsoaYUmDbG+MjUMUAvP
5YFy+UHbnTfUt/V2XyLKmiKZIXeotiKWLlcoQnABa8u1gS/LKdaIGANb/LFzZsCRrhCr/2PpzJYU
V3Iw/ESO8IK3Wy/sO0Wx3DgaqvACGDC2sf3086nOxPR096kGO1OpVCp/Sb9k2oTe1oJniH7KxFkj
48yBgAEzzhXmhu1GocKeETI3GQO2ip2IqolaszpUeeJ7Igl5IB9jEfCD+BkbHsPDxqPj7Qf8gnkx
GGAyYlgb2TaoFR4Dn+TJDO19YXCI9u9x3f5ve/zJE7/1+o8Z/7c/8y9ujH9WVt4m7cHvOH3XYdQu
HI7/tqHawh6mCVQbEi14PSCBjp/LhvtW1/spk8hP75FXEs42uBTC4bf+0IyzbDZaQqdT7qcvAl8G
NbC9LqjK9VO/JJnjYTNMfD7oDThYy/HNufUdCsidkbJpTZVYBOcnd9CP/mVaDemWG6MDBZXYA6t3
DTLw6gdDSaLFlRTdpqf4QM6JE3m9x/KJh2xm02tMIPB15h1cT4mAljgy+AQdzkR+eaKHTPcOPtE4
W67kJq0o8IP0emtxvy2aHR4gl/yKrg3kNWmDOw6nOnsw4M7H+QTVypsJF46K2D973blf8J4A5aP2
yHmokXFG39JuXsF8jsdPuPG1Kp9fuGLWY2nVWxt6ALkleQlcujhVRRrg8GIX8Jag3HdBTYBkbBCb
cp0YiXdr+4yj+UOTudEVQ3HSMxLXD1rEZgETp0TXphszSHY0O7FTSA8V5+VboPTEuHBb7T3m7AIk
+LH+wnzoZkNZ9WP+ABV90WJegeDw8MQtwVpyc8KqAOlI2I2T4HF40ZE9mr2LPraQixeP1W+R10Y7
7lnOe81ecOd5sxHAHOeYfy28EzcYXnHFG6qdrYjQ8elCzzXJPGeAGoIsUUIdO5mP3uPoqs/vKGYy
7AMQNlecrwJOqnzRJr5VgkLwsG+cN4pzSdvdgPJzMeXSRiQJ0cLc3ytKL8OH4/pec5t9LDPWNX6X
nk15pGWReo7v+s0AuK1fuU2Wr4CRxdch7laSvSWIwJmvdEvrujEfX2o2jN5Tqum4m3EtB1h4RtNS
K33nVfhGun278yvBg0dOQlHlm721c5c6itMtWvDftgarXTlg4VwaudvDhIja4+d123zcOWYKGLVy
vXtL7kAHBPFex3nn54gfcanXzfX5TR5jMXoxb62dN4blcZDg4evdzIFqxrROiL0Cln9/PD0Ku7gH
juHX7dxBJ9t8Uj1+7Gicg2boqEV6HUfpCB3hlOHS9NS/Nbv1nKvrP/Jf5dFOO5paPVev99SwI+9q
TTpWvr1SfZENXWsb2T5w2Ktb1NiuP9XawGlIKm8ccpPBQ3qi3YxKtylgeafACkbQuP/K59PT75em
nde0DLP/kXJnWZOKyNt7nRPEK6dkMz+6GauM484dG1Q9bRfxm5x8G09fw/UrQ3HX2QDh4/md9daP
dgHYe6NJ1/1XlaYIvdprzvdu1CXbpJ0/4pmGbuHJP67jOtmWxUh9/LTvaaH9MvQ0brwcBwxl5Hqa
bnnUTImFy4vMvfc1tCvOUw2CFrfnv6LYt9+aV5EhbUTxMFMaLl8AFeRxvBHyk5TYdm5aw0c3bB8/
OU1O0YHc2bbdLIMHoVA6P3U31ptaGe2Qu0AMeHDvtG8+nhTbwMdPukH6PkU4Cc/euaamGxFetefY
aSEyzxdqTDo2OyTSvhSdjC7KOl+EUT5EBJ5XKPMfHwgQM+5Flq+ZlJb31K+Erts9Or4bVNHR3Pmq
EAMx7n7jQJul9WCwtWPHa81b0Cl3LzZqL+Euinynp2x0+lxANBqiHZ/KexS6r1hY3XTX0IbenHDK
cnEUX6S6jhUAZ93DSL5D+SJPKEBK+OUv2jLtp98x6dc6fTcSy9PJutXI/s4PZmF6ivH2slvtV1bm
s5TYAGBKIgGgftVWp3ay3oKW9KIlvnTDxsj0X01x/ahpfKPyXmRzFSiu3lM9t7X8LvpMugqCX5V2
DyxZkkjxTuy7L7ffQqPMWO+jXmn7KTJ7iHexKCk4vLGKOZRyOQvMeK481XmmQQx8zpWd05XaqvUV
xWKXKnE61leu2/mtSZ5rovevdzKcPr6RzT/PkFPROn7aRZYdAUaeVFU7JgjRxKBeorRhCn/fuNte
OgbN4QMPg4EKx/cBtXp5WgX3dqG7O8Mgpjer76CE7i6XUu7XjGgAWT0hoQ1IPWm+THtk7MXtngW2
0lfHWGz7PbaTrfP4rikqSb9T5OyicjFnXNMtM1eM0Kc5mogv5uRh+V1d96JqqxX7W89avtneyuNL
QxsrVL67+W82XpuT8FHloVLKMYTy3UhUomHimU3a6XRcv3LWlPSuI5GQDZIx2gJ3o0AOvb5DWRVR
Jqi8Ny5yxqqVGuFjuKr16VVbYdPfSDX996TZDelzoc7SmIsq7fmWRe/Q5lgTcQ57DJHUPhe2CZPy
FjwOd64xM0Xz6hs5K4GxoFCrDkp7CydvTeDo0mbDOuDcVVLAhmXpztiTlB69QcdvgUtexwfS0upf
dy5667r4eNgu1xp2Z+mfTgNqjA0zSnQGn3x2CWEAk/yjbsk4RTm6M+9jHFKKBtWv13vCm/cev3r7
oneW9XMWPEhPR9bxRmAjO3IkY3ELF/VJtqob+221NbUpUpDFLYZWPlfhhyBXnVJIjQblrR/lDz/F
qlCNdy9OvaffPWePNrzS4e7++0Df7SJM6NmZbDkSN/E9TIpqyGxKLBSGrH6uMPUfZZrmP83iZZEY
kI7adsGq2sBugZovb0pfe788JYXDLg6a+0FRVmbT51xoeAaLVpeDCHzbXSrwhSZe5/xzK69X/vvI
d49GsjX4qlV1YOOYE+L/eL4vmybj2CPDzzmB6vvh/bFGSgWnIwRfcWC2S9jlsJGM48HG2tyjpdsQ
HPnR1R5pXv8+r5LHzTIwLnOitcvcHpGbRO0P1YZOEyKl5m0GBaAH8qJGq41R4fJO6PzMJDr6HLav
ODTq3ZXqzt7eefUzVhspMdyoyUnwopLw7XqtXvMndQLu2LHn2WdSxAH1fLxCa/qV32tn6n3iOjO7
nljtKKOBURx+KERUszdxHBMg62S6Y13FBZ8pKVcdmocX5AKWfqPBUTq6FiCfAV99O/NeC+kYhVQ5
GReal6KP6fFpDe/58sqPHCt4URbh7qpsk8Vrhs4JqBlrVf3SXzQUs//1KNFsFlmyTdEz/UUg8/ZL
1SESbe6LNhub8KI0of1YWew1Pk5bymRapSM7nT5a/6oPHXWsPGb1E0+reBFsJRdEm+r3jGS/vtXO
4lYN6nqiOLNnvdlbzLK7L6rXyX7T/p2BZ/UusmO/YYpuAuHJ7ZA+zu/HrmB52uWbz1vvf5PYWlGq
xZkjb9bPV/vgJkdL9igUlGhHpmijzFl82lHMANXrpX2d+A/brAPkrM51fZSW0DrfJ2qx7nT81BIT
N4yfu7QCxx4ncCY4iytVPfdBoniWPlJh0bUH1edY3X417afsRZ5DFXIdnR/tsH6NlIlxBxNVveSW
9N1mWSObYl0mW1v7cThp4htGuK68JMlw306KErSUgxX1zkKhXqD347re6KaKGfstXMuP+M4Dngmt
CAub9tR1Qcik9Armh0Aa9deyDknJopeeZRxfST9O+q9s3Mu/4w4vaxalq5eyrz8DXoFMLRBHN/5W
qHozknmt9PoKHacpxKs0MjtSqLuePbJNdN9WKVLLQKsqT5lqP3f81UiKT508QDFplBA1HpWWMBo2
JO3YXhKHDz6T9A1ay1K/i8aXPkeGyTn1Cl7U0d2o4fTEPyEtlcyswoPgA/N6n7PXtA1U/NP303eH
Lq1e4yDPfT5RnrUFP1Si0Y0y9s6rSZ07m1+8p/8ho0bzrqSEYza4UJFchId5sTfqinc0cNHiZJFU
fwuYe7qjPyh9p6sQyTPM28d7wx534tl0/Oih4GvtcHcBOUPEx1u6n/rwjAPGT1sAjhUmRbVzi6J4
6Uk8Q9giCo8f8N4XxGO2R5WqFKFwVHRU8iqT+sPz2S2iNZ0XNIw8GqqFz6utt+dSiLpkbASrHwjR
HKcnDnEqaeNIpFQbRNSm5SE+3eFmlXoJd6rPa+qsoQN7QddHlkCI1Q6UID59VsXZhRRMkqPQE36N
1GOzRGLRb+9I3Wi9p8IvDk3KOowz2SiIapaR0CBJEwbR5HiY6pQaLknrmiSreJFtIR1w5pTBf3DW
KNeD/FTbIDB72pu1K3WtLWEnJa1RUYNmqUyg8aQ5xRWEIYwvPSvgPEkvzIJXG19StEMElGqX+tCb
sfVX3eIz/n6P45M+y1yvnsbfLGS7fo+ppqJW5DnqzZACS4PoYkoXUArqRLnHkE9GovoFeKBADZC2
LCbXDVwyU/61sv2WX3XQg3/wMWsRtus9mz5lxHqyw9ZaeeDaC6MIs5uv2viw32ha29AFt6/DgQGD
1INs/eAWh/Ur0IwAY8qHOTIo+PysKhnH9RvnbpwBiuUedaG27n8K39nCpXTWllS9mTLr+qCvrbVB
zSylpmAADXmfG2153V138Y45o1kcYldCmav0G5XCEq9QEhQEKaJtyE493m3ZYszYTgM0VL7AgQ6N
xR79RvkYExOOH0H0j3Uyv9p1eWiW9lQ/dj+opH6ML2gX3+9+nC1Ph0XC2pLwfbNDBJuZPpyBqKui
9llZtugTHuvMj0+yx/aT/My8eAXMv5R9iiH12H/FOd/ziELIvbZ64VNZ69Bve1S5hEsmz7P7GUS/
6rE+GD/GV31Q20CZkECRZYF6NL5gVJbiVtS/27RrOtL8uD+Mip3SlEFJq3fqYk411701/lE+Vaj6
tL3u0GPPqR715RYztKdJLbQ75vKqeldsXtWn3FRjU83Nnx7Fe6bhpZzmhyILtUP2YdtqB5giPzgN
EF0Q/aN26Oex06gDTrYKUjMDCtGXpAROWhxY6tCk8g/WQmN0n0Dzd9+Zy2jdLY0ljZvXsIdNoUhm
dYVpUArQoSDWZ+36A59at49w4UJpIWFuhD8AXBHnvdmDpDd7eKRm3Ek4VbzC9fAw+afoaG56x5RK
Z2fWHXD9m319JkAcHdWVtVLnyQjQeIgVjo6sAQ4dpBpXXDMaV31WchRXnr1pztHWYE+lO2fLAMo9
eT283Z7iD93JEnNmCPlxIeNt+sSj3T8wktri+m3NVGq/2YnSQ7k5t2C7xT7fJziHZ41hfVb6Md8L
7HFEzVGEmjvJ8x22RAGCbiHkFzD2DoSnLJoV/YDK7lVvZW6MBdb+fqluAYFZAjUrfdWumuVzb8KU
3Bs0i6sN5MCNRZ9FW+KVK20hHA/G5nlGw+NvAyZt+RuGPb1oGw6Q594d1jEZOYF15G+WFMMXZ8SS
73tHdiHGgZcfoTnjBvbw2pW2uVGbelaPMTLpNlRWrjjHsLfGBgUaSUVyRrnDfZDipnGgwsDASbfh
seqRNz/P0b9chlCc0VmgqGZR7hH341Ie4FL5M/kp7Cty5NRNH4PKfhQvi38x2W8sCzuroVfg7CGb
MD8jBxaOf+fL5YEk7+0T126lroQdWLrPkh6NBj0p4111G+xhfr7t/3tiKk/gRey78oxPKlNqV8bX
u/XRfGMECZa1pXsVN6qQFyCG15DOOktYUYVIwpHEHQ/axuObSkwL9aZuv3uK6hRNX2gnmF330/2k
FyyPMol+P6vrTiw91v1DQgpVY9zC8XAqnvIM2L34ApzhTiPHsQuBUiQnsZuG/I53QG02Z3eEwtD+
8ephgrF4+RmDvYlP3SYy+tEvNpHn8AQsEb6HgandcFSsmyWqikljxvEJExWDL4nlY2HkUXt17sI9
tSoPfKP3CM0Agou1fOVU7LFFMN60bpCe0h1HpbrGMemt05M7bJbMmY3vfnHIchJfd9B3iBXlmHED
PNPmgOnj5OyW+cz8mmA+8Wiswo9VfH3QIy/qPO3wwRCVnvlz37VQtGO2MFLQm3PuxqXn/pBhhH2x
5hp8lVD5VXB/8q82ZnX3fg2Udn89YZFmrx3mOoFW4iDsoPbB/gEbfJ94yVsjxVsM3RVSC2Mjlirz
oCXAKebRGVQBVCYHXMbXOH/u0gwoeoeatd2ZI773OHFRNqALIMXkwEPs5W172yqHbJwfHerT2sD9
F1PkWFB2SFmTV4RU5/FnF1JKRzURPvY293FMZxQfemQhUIQ3jv1/rbcBJQmtC1wsxNKDldQqqsGN
/lv3g7O34MaFLsT/ULNhQnQltAFk/1MTRbEV9LD4+yGCDN5h7utDqTSsQ/YL3ymouCIHBhYGg0Rx
Ivj+GzJ+4qSwOxSDuVQ3NTSEuPZjPw2i0A1U6uufIclg/XY0ryHEi0fURKWD8zug3qwONX9K5v7c
6m+FJOLmJ57jqSOXmbxGpKH6pc9wwmLgLvHwF0mYQgci1bE1g8Pm+rSiCJ5IgEWEkSLyHxvTLyAr
uW6KwYfqMUpEJxhQuFGuAYxvvn76zPFlwzYMrjwE8CFEFYIW1lKcc/7pSLYKz7vAuMKF0Wv3wHR9
PdhGocmZr/vaVLrt6hQHwUmjUSLTgkiUAXt9WPjf5kiBfg5mXfmDlEsqcslV9jvpgBMI/w6peePM
G16DwttcPRyhaZ+gybj8MohBsRRG//lFvClZEk+ak6wFYcMkki4wwnNNVQ62uG/5TmD7GQPAin3G
rgcVNcW1dqj43ZCTqm9D+mhRCnwS5jQ4ZCmPpCHYsfTuFBhhM/aQUfXzJYRw42Zaj8jW6pPVBIOz
sO2VwZ4U/5B2TwOoQkjdEXJx2MgCSKuDPlkoH9+ksKELyJwNHP6X8Tc5kBVy3I4wXQ+JqsCSovt1
/z3caxvZmXDGICGf9BOfFCSfzFmYViZk9/Af3CKDNhSy956fBUr4BOxK/+XTmeaRzzMmrSWkfNmn
vurLQSmlxO87DTIws3RNBjOZthTTRyOgHu/tAwRRWDAjDA7dqfQ1cgYidmivKMZWx+B1Y20KmwI6
jLnZUa7GXIjkj6TFFbUpcyFPhPEuVC4xuwNGs2k8EQqE1ieXySOJg13AliOcla7vyEKY3CngWxSo
Hh1bF844OcTD+7z33QT2YgI50UxdX08x9Dl/fXWoZHn9I02oR7eDguh9Ny0X9Fb2hUSuhlgSwtY+
0b4B2ZyTZIbijtsh+5ASc4JkUDBHcwXOnQJViQZkhM8gt4JfgBIF0t878hOgvgFsgo6ix8aVr2Mv
YcNSDrCQoRLUsfgGFEfwk7O1OaZp0eIM9YkxzekY0MGe6fI/7lzBK3T81WeIKQy4uTGqbFlMG4KW
JFgKhQWbsvSt3XPwQb4Z5UHKTtgLLN/yj9KpqKHCdnXzCXNQQNVQOHVd5APxtT7IW2jqs81jBsbm
mUG80aG1Mob38enJLqWI7MT1jm6VNLwK7MBPsUwK1M9lAJhBsyXYlYbUtozcfhxCHQiNwDcGqG9O
Wtwmv5rB6hXA/eb9sc+jt6+BurTgQkzHyUaKYgsqjt99Lj2wdj1wHFnvPpXFHkENmBeICgcWhAgE
RcdOkA6SgADP6BmAi0KKIa0K1NClMyvtuuYNxfmvf1AKoblk2YY57iB1sTVBmjGvdKWh7NjuJ9iW
yWvefpMEQ4yymL7m9zls/FMiSHTyFCp/usFDE2+fJQa3LmOKNNL59V+yJLvYXhAMJFNE2tXCjDmT
gSRf8b+S0uzvikI0XFCbkj7/JX+XyD/xR8KWfw3X8KGG0UodE09YObeg2cPvEB3fF2tmLrIp1/jr
5YMVQjMWXBBXYIQVniodbKd44NqmgmcSx69T+hWhLpq+Vc48kyvlgLNbw4MFaAW6DBKIEdI/GBzf
TpzGJ2DmOJqZ176x4DM4ztI0KpMPJeKDwmZAULA3637iC0wcYsj4Ge7hFPqs25T8ep7913sAApCY
TE4PX2ha4XA5tp9PARhzeRZQYTXOSOJELsIT4g5f7FSeQDnflKkyZZjANw9815VEsGhegUsN1jrF
R7VmuOd8UuZBgjrRmhGPFFSjgjQXUs5BTkaiDIjXuGSygQR5mUCxeK98gY4XnzHeoYyLaSOcMXGA
aswdlHIt9QsPDOcMMw+1CD6uvsJe8wRtUY1b2O+ZoQyaoQBcjvFVeQaNCwVvgrQNcRHznP29URny
FH0FG+kspTUOVMAtEL7ngueRfM9/VsgW2l/s/mesDI1Fb9ZwdZ7FF64Ltymjl/gEJKvPlFFbM5li
MmXkCExHDLybl0EzS68Lkvho7Mhj4E1jZXMIR18tcwML/ozxQOU1TAbYF4ks4ouATbwft1O6acq8
qrFu+9LTBw8YH51bDjHuh/eE7XrBnwbt9vhxO04vLKXMn6tKO8BZ5LcZbwCisZBLxWIm0+eZi7RN
l3GGBJHIRzp2Mn5GI3TYwlYsawfzCnyln/ELeJu9Ar4sT8PdbgcyJnkdayADFBWRlcUtHcYX2nsw
N9ZzyNIgYz4oq4gjzYfefJPBccFY8ZCVaIWMlnay3CJmXEPQPCpVRI/4EO51kUKAC/Qg26M3qwDB
8BcWwhXTm7NulDmzgOhd9NsOWFdwM/67HQBUuUPk15v9t3yKdKgZIQWByVhlxs1SxVFo825tBBIB
ZIJufca20OZK5ED+Abs8JZbNrdYnTmOwHPI4djiry82pGiMTKKH3Oq9hk/BImQ+uPHdmA37ANe9/
+jQtPMoFEYlwaIsQ/hPEe8ysJ++xQDuo2WMIyxvfn9yht3xMZIycQ6JzcqtGt6KQDT0QxmrRT22B
NsyQ15+uwifT+rxY+K4Bz5ku6AkWpenztsl/S9ab3Zr53+7huokiR7+gNw++8DcLcBhQEvnkk0AU
+1AEI4JGkH+rl17ks7xI9L77EdJdFMwdfnc/7zFXKfAT9Si7XFi3kymD4Yd8XQ0YNNEm4le/sgrR
L5owAdnU6LAp42VjKAF9bqZ0lfr7t4qDdOZS54iKPobcgirR7moc/d44O6EPAmoBwYHIcvIAdnm4
XLG5oKnz+FLJJqbS0WUMvBk+MoUhcn2S4brD6J+8kkcDdpN9P7AeYcWN486C8T3U8Pd55n1QGw3t
KU8eIkv5OR9mcRJwlDlLBdIiqAjt9+ypOy24hTALPkIa6gCshdf8iqh6Ksv4mpCPeDJGfEqZAmMi
1EYmEb2BX32QUJb9b1cimh9UfdL9tCqP0KQv1AS6P8b3mGg/SRY8cQvQxlsZOAgIV5WWcLgmjObn
1gy4oXEtc5WBU/gARvILaP1gftH6Ka9DKoZ6a9om0LL4yz5kW2XarrklOltHGkaoJ8KI1X1W/iqH
apf8agf3y5rrc1EK1nGjHrmOL0CtjGW37K3FopyMjTPTaQtES52JtqwmfyKHGscBu4SfZ/DXWjz+
flyErEfliCSh6063oSsOYboWpzBe377iOQkz1qqCmq0MSEkhicqMQxX+z2+CmNCm7/mhtJJ2ZgUZ
dHLzB9fZswZEK1BcbIbcyl9B7/g8oxUcI+92xKJZIJt4Vt/2piQjLf22FxxECjkn15hhC1GRvZEU
yc39cqXgAsDIJENkrJ3tTQFRJ8HNOYguex3+RKDPf5jH+B+dGUe9o/mlLfgGv8h2uAATAXS4Yuia
cx2HxIP4l1fYArBXPn/lLMK0SxzSBBxE9fjFzi/PiJZfjwtg8PmaSFCuW0xSElf2WEAYYzGFxbk4
AxPQqXfVnMnbAzUlBNADmATkQFP1o5hYAjYPCSUQ1H3uGQ1WjghOcYbPQj9WFnVFgn5g7nhF/E3M
CowDy5LfBNevYVITAbD7ESZfbcHDcPzIM/mDlJtrX6AT0qzlcMEBoEyIR3waYG71+CRH2fvrvJLv
AYsu6QWREYxSQZ+irbnhea8QfPx5zj9j0Ct9Rec4Du4jeC24bCLv1MGqjzop4eDfwE2CuTULXs4Z
xUkFICFEs49bYIKdgq5wQhGT3NBvuqT1hz0VpDX6F3Gp2ke/PFFbCGBWgLSoIHfdj2F4L67NtKzY
i+RJ6/7mT2v7WeXnP6xQG3U/0T8sBbyu/1ClaBt/pxcViwIibdCDALx9hw1hhvt41yw+K8f1U+7i
BFxawbgwOIBAgF6VBFIstrbiEUSxagmdPO4TIhvM654Ry5Y4CZg21tn44blAGg6zt8mwH4EaubV/
hzmMm1Cy4HeEHv0SkClTmNkQlICxrJTejvgX1pVpvEiqgNHgI8rA8zC0/CeSjH4J1II1ffdm6QmT
cd2Vh24jUwZSAaNrPbQLmfBN1gEZgxr11vq6OXRLd2hserRSnpKk9o1+QZatSIAGm1PmgnYzB+aD
AxRtpTOezB0AyBAcC4QcbWFgDON6QUL8KVxpNbjnnS7nbw8zhiHhdxD991ioPhhWvMN+NQcBqH6w
i/HueeYxzrFH3JMr1x7QKRbUvD7wmztkK6OlHBC8NwWONL/Sk632WU8iB0C7GCjkgX1zcc7qvUJo
GKeafjvcnDYGUmlXwNJDbHaX+1cB+3EtiEkJTEcMiNwoyWHjz64KoW080LHQDVnl+AKed2xXhNQa
LeDrRBRQoX94Y9NmkXAd/1LXGOAnvNN/MRECgKiDHHaMtQ0Iwyhp+LECVICnI3xCL8QPkR2xMHYl
sQzXCErnVyza2+N8IACBEqHAAIwfN+DE4nwAuCOagsI82oCgBZ9xU4ILFkD6hF3jEDnep5RyUTPD
9dT1ie5oGzY/s8QoYpBwwB8XlpZZ4hVxsDE5ZMnk8ZoI/rBT5RwkiAnDAGYUdi0JUhT9+33UQBh2
g/eVoGyfN6C8PJYZgOVGt5BdoLzZqjhHtmRpYFbEEcNToAKVpX96AH/MHfi7d4cNZ0NMmZXhzGft
qlZ8Cj7Du9gIrRU8yDXgJ9WKKSAorA4HHrqCoI/EmcVFg7ycQCAlXIhyl7hrBq62stUsMLdXEJsT
hIzz3jV9YnMkCEQutXKHjzrAwZSNxO7LfYz89QHxTgDmafwgPI4aJs+6MTsmxaDqwyvxuVAhPMj1
Fiw/5wy7h7hMARUuy8KhDEGnOuCR4nioAU8FMSYGx+y5UxEzxiAitL8YJ+jnn4VTMbVG6PTGmBIW
XSdsie2+iUOKiX6eUSKsifhQBBMUwc8xYowHf7M8EGPcIz9+iKSJuuIvPElmRLlcMU0sE3/HKspP
zre93ATAwpc6AG23yKgkqobqmj4mQOAu8QPSC9ML02V/W1t+4xEEHACh0VW5yW3Ti/uF68Waoi9s
LITM7+y8N34IxzICJeqA8frkY7BztkFD0AjAjkDliyQrsW5ywnCnLX2EwXHBLy4MyZQp8UHmiciY
G29HoAw4e0n7VGwK64HOMroUfdRIZwvRXwmztCJuhMJGaF4BH7kF6A4Lxzr+37EtRBPt+5Sty2fT
h2wagsOsF/43K8K2wdJgXdt2BNaOuFBmXv5hcV4BtoqbBwN8vZe8X/ZMu2SA+bUvpyghA2DIm89h
wTHMX1Aelp6Tm9EhJ35nMRE8WxxBsq1RifIg1hCzrfY5L8SrfMp/MkmZVch2IJaB8JlXu6L3KeNE
uMyCbYnduUPv/P4Li7LoREUIsCiwnXg401gXHaslWqIJht/kfcKWz/0VNjIV9jV5Teq8Z6wjx2Dh
s3N4JmaGn4s1qnA/EzoYMlOUHKNppoGsP2sCRJ1LyAK9YmhMn3XnWyTGEHBFWeT6hmtER690xyeR
KuNhFBgApg998g+ywLpU9x/SHzjNTWuEWUDiPB114LmEzBhK4s74vrbQUFVrDlgwRfvv8MLmogkq
XZyOIgoyOiDDriWMi+DuSZ8tQGyDN0o0h9Ar1rLJfaIYBGqJghQhuzc6Ypuo+THQvU2HMreBBjnb
CYOqrl4SwUlPiJQvoT+8jV+yFQ7Ps/y/+0FdEDH57rcs7Koh7+MVmDVW5QVuh/cDm7LtcSIhazYk
4yOGAo01D+oMfGf+enf6xEvw5AlttMCdbz9CtiMCqttsUNI2w6CBBiBq/wZVSfpPwxEkdWElhSTU
l1wwQ5y/MchzekEto1/zhzOSGxeBbZSb6NvTU9dcOHGP8Iu23MEGT4K06wckoslv2gWPXXpqVzyk
t0ovVCPu7JFJ6FxI5wVQfoHEZj6kzNhzDwIY2lHCKrvMRqBt+Vc+gvrCK7clQYlrQIoICEkRcOot
2yF39TFo7YVe7FTUEUX4SL8S+jNqgTSAySnuX9y/XaosoFVgj5P/Jws6YFOx62llc0bvcpKgpzi2
+MVYA2ZYEJeQuCj7iHnIji9lCyNdziP+HT3koChJ7pW9GF/iHWaVHcDn8XcEi2gwtzOWUOAPMirY
2HyfTcUr2O1i6BIxAZwkPFo2Du/A672PMNbiZ/yZIz0fs+vYvRyY3TI+Sd6KLeYEG/DmMDb+/EE4
bgjAAwap8rm2DbA0HOHoQVMJS+tNnSjK24uMAXThik7Jsexc9B0fgVlgbdBtNi4HHSdLrYhpYHeT
iMd0iPWZYD0FBXZ4SzF6IkuNguL2/jA4zk78bnILJE7oEQ4jGYDr4H/qx/aQyDGp1HQR+GGUxAjJ
2yGyxxsZKh7RoYHmjeIkLg2b7kCAT+eyZcm48rNv/2BVpUMraYc7a41ctZ/Ha+BCj0JJDhmNFIJN
EjBvAwqLkI3VrvWj+yVT+As+4hz1jpICQptDTvKKCGmPm61vphKj1Q5UIESwysqNHCtx72ClwBc6
xvWvky4epcflOdVhFfLe5TyuuezRfEsDf78G1Mfkzbhoxi5M/FpY29MO7x03c9rYsMeN6IVnlR6N
EmU6nPEPiixI8xwaUK5rvk7TQdJFaHp45AfFb0QPPsfL2gGsykuYDX39rO4fU3em+Vttdg1UT5gJ
aW3u0Z4ZQOcxwfvoc8KHNGyckLUM52tJlFIY0d1F19f9MogX+oQ28kM1kM6XRPRKyJrbU0/zr8Fz
/J5WD29qElWG+pCb3dQ6pYvn4LVIJvZY3xuDiIvV9PZPG1fnaNP55TyfG2Ntbs65lY3eo8Kn3Mf0
uxDYZNGQTg0sXK9VcsO/79Cw7ZWZuoGh9OJwq7S85qKCGxJ/JwTtK1nw0MgF8qz5bVwfOfSGNXG4
95yQ1PhGRJH2g0Ex7abN1F20MImrAaHpPj20aT6SrOzAwDoodEp7bqVNg7m3+JkeGL4+IVmEq+kF
DNQMWua7IzJN6F7bsP69lRX5LaESa2eMs9s4mVdTZez+vq3wusABHWTraRc6pHgR3vUINHEPtlZN
n8AB/CejjFfRtssv+846Xdw4JXfxxpGud6Fw9uKBnISsFuFNlAPfJXhDDPUVQk5APITaY6LEixKm
F3zhf+24Odx+eUg0L/cgc7TPy9a6pyw/O1pNLqmZcrWJuVRXMMZQ7Z0H7bw3/lYJxnKWr6hQ7kYO
O3Xz+lcsX7P6FA9ui2pONJPmf18lB8qarkErCgHDDD5WeEFpnRM6I3KDfXzKoPp9bPOFMYyhzyMR
FRiFSQZJGHm3ueo5a5O8m6JPXGdIhQShuaRPA12Cc3t8WmKM6ZiuToF0EEzn1GaNKa2g0I3wBwA9
PDrlmVhHC43POCt9HVd8QcEqP6KSFdiDyB+gdC8ACbK/y5lDU9ed5oRXcv93RRVkPUjnyfUhdtwv
yYhj448KZMp+Sk/wUn2VkWcSkv226Mz4WuggCR/I2fzSh1Zsq+2pyqULJjfSFUEZFmCYdQScqmPB
bRX3edrO3xK6NMnpCfID0SZLyK6P3GJtKjk/s2Kn089g6657yzvL/mvOryvV8tXOyw7K2U1CV8dc
TfI7gUUjkSQxOT+bJScu1TL3ULyFsS0MhvGk2LSpT7Q5p3mAp/6Skk5P5M/6Sn+HdF33a12q/TsF
M0Gc+JtaLwp0iJsIC4I2iCHepKy/IEPrW2vJt+GSKaA74Z1er9+lW4U8e0wzie/dglPu0+tT0tEt
mr3bojgF+NEVuloSy0uile4CB5GDj3sN/jr17W1EhNjWqPQbkP2dE4wnid8KIk4haHc0+Cbf3EdL
qA7FAeTupTs7p8J9hFD2Qtq7bS9u+ZZsWLtZ5uRwr16UBWhjm4xUKPCoaLv5DjkWEKfE5dp8Ba24
xkRzBrweQIXiq3+STLMq9kY6JU9sUJaDF7Qdm1c3ep8og5Oz+kKmS+9omRN9xYGJK+X8j6T72k0s
W8IA/ERI5HBLhk2Otm+QcSCZnHn6+VaPdM6op6fbxjusqvrrD+eW0ToMw48uBjtQ4ryuLziEzDQQ
/axG30f41wf6cVjzfLkw1AYiLYwSE806mEz76fOEbo58+lHdpKtWCJdbZCB5Qbt0wH+Vx6Lix9fi
BZDzVopFhlQMeeLt4nFWWdPyx2szYy+gL8tI3OiV2fcR1ZO3Xf3gtDkN9oWeRrMweqV6f9m6SROU
5Voaho2Hp1UNeQ99wkW6jDeF3kKsV7yy3FfLwBPT12rXuTnl3n0Jf4GR+V9Fy5lvuwrndf8cKX3f
q30T0qOkbThjWlGKrc3BnlZVxoq201pp/w3l+DCGCv+rfc9N+6I3b88qBw/9upHB8IiV7Zrt9B1Q
EjPvgi1CMqnswtbtLf+hizn+Zj+0AVZsyFfJ+oHr/yyKb94Oi7psmHhn/bNuJ3qnaqF7/mQs96Z/
OjczI9+zomdhkR+20n8tjC0r00MrMdxp9EJYQXB951b1uenkvoI5/E2PxFWOVqC8ra/sh/24mHn3
+GhDK0PwrOLXPAvxdVNTT5dRyDZ2JQMW7v1qXd/FavqfM97SSg5GGDAszG/QNHR2KyvksnOA0MKt
n1WNHRqUZ30WUQfctEBimr+eTQ5u9eNPqsxBJFsiPi1b7r5K9h71YLhmN88e9Jh8p/8kIrMa+aXZ
wHT33tylqHzAKbPEDadHZ8e5vOGmAZIr29Mgcw1ZQ+lwjXPfQTixHJ3ecqcm9pL+L8gZEEKnZg0d
/hqn5l7LDzCcsK0K3+6jVnuL+LhrxHKVNdtVI5H0BxozxCVfFl9qtBm6xYY6HCQn0HnAWqHr7ltN
7PQuRT3W7Gf16dIkA6VJw/i5s37AO9iGAHpdmr3zOz5mzbSJpcM8AJcn3KlZ6V70PYo/6O8VxeF7
4u5ZB22jFXYCCnsxpVKGDIFYWZaXHOqzpai5eTs9vbnGj4sEJjKxbV3WxBBGBoQofPswMFE5qh5o
452D6VVccYvlctfkokW727U9QNmqBRO81oHSuIthCfSCeJ1q6/F2apuXL81P00SULR0aYHTAcDf3
lbrRvlWSxxJRr2Gjk+je2BieGq8p9nVA2UFsSuNuJDIohvWFzfBs70ZbiVH3yo2ztq5mFY6J5++p
t+2nmLDGGjwPDC2f+ea++QpnsI+Mqt01i/WC5Utp2yngqKkApULXe55UAUDwQfVEjQFvf1RPhaaX
XbVIrpt7ZzLwTgvrD/pOK9DQMElysPndbbvxe8sMe7rVH2Gi1gHgPInHCiNSJlE69+8cA274H3KU
0zihha7d648H9jZkPAclJ4X5cEZamJsCzDnr45sW/PCVvxXqxpzEtz7YCQOYc+3xhAOfHF3bqAtR
N4FsetQt61sfwn2BQ0bn7beJYl9fzffTQztQ116VzwVmUKKhlONY/ZWuuq3JX8PbiwIm9rse6+5l
6SC9nHETzIKN3LdMOV1zfnC2gELWK++j9djcmukdK/iNtUdZHkEpJXvliiGD2DK+T+VeNY059V27
vOxzei9/bpFLQq+0KR/rT5G+km7KllznOSaqCmlsMzU+p4WeQKdYK52TTVT5G+/xzAbnZrYfq97n
5+5qU/LerVu3d6sFYJpKkOwUejnv2/zPl5eZ3Ger+yliJDq39BU+EEDeSFY+9u5zl+xvLNKrlcwX
F2uJJOn5ZlZ+zi/rKH8cwjgeXw4craOJ518EW6HK5TakPIR9k8EsgZto+FRZoA+mgOtvwi6EwyOX
Aq9u3TjKHLo2QfkwCScnN5aKxD3ifSTIbSrzY/GJSKPza5hg5EXFvBx4Uqo6epywY4Ykmfp2PMI0
R/PzKCT7EtfKu+giuvPF8yj9wYmlc/HXgWel3XhWis6Vh3Zv8xYSXo7T+ww0o3HFYnl97xq3Y21b
YyKJVfgmhqOyH59kdBbeHnPuYP1CMXuri73a1vkv1o8zGE++793aFtO70is6NMyNOj5uyE1smvJW
ryxiZXTXnaOtnNPFDJe04vqL+ZfVHSWbOhlxi95ECT7YtFtfHpdefmooQIH8ePLVKV3ZLMSi68WK
wud2uDQdMruvdA1PtrSeYdElnQkqSeCxcX2TzROuVWhmmU0heNNyhHPjVi/gwInWFJChGcFks0yp
0i7nm7CoCtZKSVh1RfbftXKsGNjwjRYVzVoxHOWHcuB/3f7BDAwFczq+NOAC2epBplsyLr4uxfSj
lBi9tphz/lKJ3Ke0q2L0FUVRYkAy7ZNa9kQM+QPxkrw1MtGtRZe/gFaNrh3W8WXRlK1T695e9L0k
lVz0N7zNnwSiASlBf2ofiJ8wpdgEvEP0Kys8wkVlrj3mYfzAMXxJLl0IKjTJYKGeZS7SnI4PotQL
bws4pS+4dJKXNuLZb3n38TzOtFgQpsepev4zMS9U6VE6FoOd++Dcvk+ebb52jcdUR/0yEzwV+HPt
3g4cModILY9zepLUDfUo/5reagK8eIVnqkhYcCY4OWlrXMfl2rnDhSoyc/U0LXRSnUN9+/YXPUq7
CUlXPyRXvJqJUqZP513cGEBWx+Jm/KprmDP1hxiDWzn/uQaGIh01+FrUKKbPLF0Zra+K1/s4t4Je
HHo8sTYcKHN1UlFEmOezyE+URtzsyMp10Z69lNZotyTgtpHVYMRyNR2qg9n2Y5YtJwqITbYS/hdA
83BWlki2T9cSPzC9Ou8Aw01wjDiwaQzzPtyUN1RjFqXGs0txaTXln54M8AeYHnT4s19VdQO577BG
Pryl3plideKdfH/RWVOIEwfFvpKT+LHEftiQwR9stiyd0qX0D92cYeyhJywekrY4JqrggOocNjRM
4H+Zne1xWA7z3nV1KUxfRfPLJs1FoLh7MUSJ8jQFT4Ky0uNSfIZMSuLDv8apfKk6k2w/iIzvqGKa
iUrIkQ8PFQ/iOt+xGVVledMJ7+t3jJcM4hkJ5aI866xrkB9Ere6/bCIRf1lP1BEdb9FM1OPIoX/i
1KCIMdF3i49tTSRH+V6RLX+AlDr9iq9GquWjsA7+d4s4QTCF/hdkYCSh/N24RNsaZ98VJ/P+hkse
Gf2liVh38zjpY4c6BXt0hReOVyCVi7U2DOwcT5YALDM3VX8WO993PLP2UC4oxyzghElu7cJKyjN0
8v4PJYYz2TLAaw0yvv11F1niDq8ETzMSwbCZMFEs9Cncxy814xgQLGfBGo7zHZeGYtYIHRvFAki6
ltwIjR5r+xI7u7LSDf1X+8lD6s55/30fL93O5exv9vc82NcKnUIU3Ft5wrxtopw75Yb3MLei0zhZ
v9VWb7Po2ku09azxSMeGCNMMuCWAc92LvR2bJ/XNR2PNVvwbHgd5fjJnsC2MX2O+mBtTrZDyksRu
0f39gY/8vfk50KOx0fnAubFnzWg2i/HJ9WM5vND6wO77GcTF8Jsocu6/RoVPoFg83Dyv0Iuq+a9s
9iTBDf/MhnUe7DCXrWs/Vk8+jhUiWSOVbY+rbDEIf7+C3QL6J0TPxf5KwbiZMWFc/2P/3aqmI2Th
Z+iP4fTsdDu73rPiWSfrRtkIqKbx6h9+Sj0ISFxMw/Knt5/cP4/91zw9zryFO3SVhVGyF9iR3LDl
PVX1TuINLWK2rzaam727b5mwAsp3CrlaXDhvgGVVLC2aCRWsiwOB3qF3CmOs8ZwppM4Kkstc0fqy
0DPRma59VXg/Ot4yO18z3nzWr3H7/PF5x8KfW05tm66iOThAkq9wROjgDIT0rtt1M3msgjPh0RBZ
oKaFkj08pPeCvONZ+ba/5k1iL8GGpSK+U07ewqzvZCkWWusxaEnPUGicap6wzsFYF78143X4GK5M
kGYEplFuKJ9TlUfpHWLSmwpjjXiU+D9URY7dcXqN+J4Unbil5NSQDGA3KRI7hPThtbCVRTXbgWLu
2kL+hkQbgkV3hsYnnrOHu6rEqIUY1bV7dKjlqLeuh4o7gwutYcHj7gRQik6rinqi7G2bu+ryLacw
nrDKUOD6iCeY4w/xxoW6Hj/IJuQ0IaxRXYRqi78K5b841Jwuo0171jsW2QJXDgpMKIaJeqK+ba9q
qU5Mp7Ot3zFzc5F6XZMS7C/pSXDKl9/cVTrXTxBW5aAsWZqXTrjr+5L0vaKAlZDnuBFf9kAlPpdu
Yvhm9dh40xLoJM1t9GAZbaennD+meMqC7j/+Gt6a4odT533RvEXnkukVGCtxEXOMUJiM4ED4ece6
tzKT/wdELc3wks8lzHSMUoxtl6X6E5K2zS7l/AeuqA8yq9FqDnJvWBtYy0cVNzQxyyq2wm+4onaf
g0dLBu6IZ2mDV1tR7ho6VEEq6rb50uNgNWo0TuUsb8nRA18q6AZySPevYnZyH+z7+cmGwoCGuHqg
vP1Of66svLVLrcP32ZbjZ+M4yxZ334fRX+85QabvKkKbj30fz7p1n/y9qnCz390p+Keef52bmpT6
AzQY/LodGdk2myVW/o44YWYe+uoe5BgiyLgcBGVnLUttm9GrgpSqMbqI0GB9sGX5d0fI8h1BbW2v
BOLKElP0WgmCjGulH5KAyktQ7b1/kNH5xON2T4UB5gx9y16S/VAZ07g4l81XOgusF72s5xXlbtTc
trdjXHdpG2y/NdnbekiXxzyx6ar62ESApAw8K8QhhDrgjCPgg3KzOOqffx2HEDk4FWNGQ8+kvV9Z
NIcADHWIW1eAQLdswNnDOrSUb3865Mk/6ALCX/73HRbZAMW9vpSil91PrLLaltklaXm/Zto7A6Me
1kmB1+Bjc3XltuXPTS5fwAZ0MZg6D7Yg49tOeFjgWIPdgFjKnJMJ8HUqUHZ9m0P9JoqXOdupxoqS
HBFMY5sy9CcgbWqkr50OI0vYC6mCyQ/ITH3WthLtEvMF4Z9uAwSHEGfjRemKJvvhesCIB0Zznhv+
6RtndZnPoip74LaI/mPXjouDQZMJPHP/FlZuezZxmLnu1jN83uy4bEdi52ujaGBRkLHIfwsoXbuv
g1tSt6usbus7WQgmZrjEqWa8bST1rCpGdCgH0/FHK9NK/85UsCeBsxUAEIJNEdMh5kJgVcU+iePs
LbkHgGf7KWi9nfQqffvtsxyHf5chgK/5gALmNkGfGOTiCxBO9YD0qf7Apg8lVMGNWuIiq0XH8tlI
emoEbgidpi8Vbv4w8LbRW0ijYZR+TZnujBwCjPQmry8tBLYKyTjD7R9FSjn3GuzGx+nqE1jMsPPf
7UDjmw3+0mGbpa8k0wREGERXpevcaokof6inMi4sv0HvA8yGze9s7C67hwGzoy8MvQqOwBuQ8A9h
LfkR/429eUSf/aBc67qnGX/rXnbj3QJraI2qddzCF2huy4yOWv82sDIzov0MezsWsa/f9dK/ZOyL
CpthXqyJrh9jP9fsALI90+ouQKNDHNcJkYdGtK84lXD4Cag2PrbzR8+98XXun24XX2QE9u+dn0f+
bX7yGpEPXTwm6T4Q4/YeFI6msWzR87WgmrXkPXyDeXKsDN3lmJF1DSfYT2Ld5y/rur/eecDG1o30
ZHHXbuAqKFCN+9xarbgo7RuzIiqPZLNs1VjZNcF3ZmPHbJ1nQWXRzND84I+3TrI297KYF81HNOsl
IjtFoYnxgSDM+quOMVcLyquZzcr+Vty3zmWOrsP4GM+hu2muu9VMSxf8KB+pwD+2H0fc1V3LIp5J
Rfuq3173Cjq8vaE4MTr+S83olz0DtXN7PdQYTe+S4w8NDVpzM1hE505ycu5btWinT90X5ZSaGeFv
Q13D+b/oHD/X34nRXYpsqp4eH4a33h9F6/etZaCGlKWhZ6N4OzHf1UMi46pk1dG7jMxOs9/02MRq
hD8Inz3QBUaxzrF9bC67i30pFRWqubf1t+iuX9uVVTH9S+n2GO3eF1uWCeX4b27I/yHYG9zIpoGi
iNl9zkgR22UqigMpV8jK3HTky7a2RtN1NWHxdGw+TOX2+8i29wmUYPrEXoaQ9AJSyFOfW4W62PqK
d1OUQOlyqjO69LjyVFLRqrKvLauP+tbwzjPXXZNtVLWgt6Lbuks7/+1Qz8jS06w0PGd/jVs1o/Ss
y1kReenuXTajG0tXQ+81lldQeU5sAiYkJn1jVfw3WCk6GPMlx/DqXFy+n3r7WrhyyGhvsdKyum2n
ppdGWLPlZdDfGpIW2jc4a4KXR3n7KF0/LgY55k00nbJ6kRW6Ob6mua5vRlH017vZbaa+uMtXoE1t
dg3w03sds0+6WeotTPp7+zwbUAuMPl/Y30Au6M0qq2rs+1iZY2J3rgJ9maOhiBKriI2+VsiDAOlk
7V3ckMT3Ymoz33opbMvyoSf+tCdQQ6cYNdblWeOsWVgHaGKrWi9cdLNc5UnB1dh3zhPxsX0TQ2D8
M/8uJSfubW0zXWujOu3/XxRXpHz/2fQz9edHfBzT9EzX1VgnSLTOP/phP+Oy50ypeKzl99qQ9+LS
VBd1wREALv1nK1O2BkN3gvb4g/bTR4q9Tf3VOLZz0cuCIFbNN1cVjljtTHU72LVm/VXHNEhDItlr
3wGwqm0GVoYZgrmVy6AhDeq1+JR7Vv2vrSm2Fw8N0AZA9pK2m1VBONiX7VCK4M3SvpkiXDtrowjC
qECzA5NbLw1wCtnYGfQUmshDmcoPTmSpAeHImF3vYIx1jTCPYlSmCPiG45rdxboMCagdep45qkvd
WkSHPNBtNKnmKn/VezuhWwu61b9xRtLYsem0jLb97aK07IqCjkKuKnEyw5EV/nqqG7LC2X1ie749
TcxZ2g4Q/DTAKDerGnP0xNa1qQpXYmihoIgSmo+uMUSV720ujlEKgmXs6R07YRmjoYMyzGqaQI6l
gy2pZrwGFzI6LK2izbfqLXgYH57WUaOaHDkXhP+mP8+1c+0VCa/pJcc2hBMxUjdZGyh+eIqv0JAo
B2+6HarOh0MfDnu60y/M2kRI9XSUdkXlTfOGm5wr2cE1CuHM+faSoS59YXQfr/q5eRz+lIeifx51
oduSKdn34F3SXbZ8p4VvuwDTybsigLTLqDCR6/GibM+EvtwE3ZIzvN0nsSk4CNXfEFUNsA5aQBL2
duzs9Jr2Ag3ckMKo8J0cXMwtCX0beWTmzXnZOdZO03Qv4yiJ9vbjaMsA30KjoDC9XIZL9/xx25Se
48tIHG+JmVD9TIosoa+y/j711u/gmO2A9WGPVhXslmoARc0mDxQrE1AtU021btb1f99JBCVZDdYV
eEvhBIsLmtkMLqPd97mjTCMd0IHaytmDhCdZj76Jnh2uSq9W/PPwvn67juPjPElxAVfbDFM59u0h
P/K1ACY6iKIL3SZTzNi0EO16LuZeBVkCEO25Ovt8+TQCEs1+dcoehvhEkSg4GLO9wiDc5Uwr+Zn/
FcsGGjI5el9G51IhSleYbw6e7VfD1vVQPTZhUG2DX1MaXl0CUmPXE/UxCPyJR9Dm0QXXgIilfGvW
OkSJusrSu9BVt3NDgE2ob/nfArPxgaljr74FZeypBbCo5wabj93Q0+BviECIBClJr0/OXYr2GvUC
Z2sEQIc0igvrcdlyVMMDGViW9p2/kcRzH/bY4V9HC7IWQVQzAdTW3c14oZbmzI5A9FpC4Vj+POtH
UeQso8yT9xCO3txELnR68vy0kW4v37VZaXI8Z+ZplJ4kzYiz2r7vafn0hIonCG2b5/Qz/slsvhn/
uYoFZz+m1D/Km0jGVGf76/hciwTUuFDZrpoBJFtRfRdCFnwlbJtO3YezBevjVsWSfc/OyrH3pSjo
4Mv3tlE71/Nz+1pOD3OVQmUHZVMRF8XEaP+xA7OuOilnS9zThurd3vUXb7nwZvxqnB3oORKfoJW+
VVNDvWg5aF6vrvSz8qGTa3je1+Vze+Hz5CqJwaa2RpeM2J/Km90YxQhrY6Vn7xBhWMCyNdf1TK6o
jFaAxUe4rKpoKW4MP+BGLIVuQ3GmBifQdFBa5rkaaZBLXNI7oY8gv5vkm49RLkpMA5As/u0GHVxW
swZuXYyVQn9DYBw07abWBmaiQ8X8AJhFpyjZgIyyzfuYB6L65I5lJ4ceL/N+ujSrxsXnuqr1Zfne
Xnlez/U+voedJlpcC9Vtrfyc2PG8XZtkK3TvWHmlVS2M3sv3NMycQ2L9CBWJSfJT5CcM+CJtfHfW
yHVkV9RP0SPadbfNYzMzs2/dD06j5TN6SITr+HRCDDyLQXTcT2lzGAxUv1F/dSe66VsvQYdNU3eq
3L62TsRCA48Iz8eWsvGqgwWqaSLnW/0VLZrH9rb+aqVaIjbaCougxhkf7M+ntIYkqQPalACcVVFc
i1OXwkgyHO2xEBpEhU6wPvsMs07WSFrZ7w0GsAxM/UyFS/BiIH6mlHynziBbwKha9xYE+fEapWPv
Vk1U0xMzkaFHD52oXobnzs1DzHzaqgOd49z80/Bd57bElk7BHWBVHn6uK6gOxZNLit/VDAP5taM2
VHB1K7saRm7XY4pOxqTIbNBw+pRtz3urmgiW2rGZKt8aEMAiinn5zOTG+Rn3UByBoApd7VXcwwfO
mtd/sI5CrGkAB5AklfPlY3mlTfCA2z3ui6OC9wr9CbkhH9608iladx8t9hNvp8Yi2td008GSAROq
0LmVzlUYbiT4FrG+sx/cRkd+DiHdXdBl4/ibbEIWK9dJEJc/S33vZJUpqAD3u2//WNbiP6GJfBnC
mYDnZB0cWudfjqpNRVLdCAu2ACnh7wz5wXDCJARngWlNbC3KOstBcRDb4YbagoOkZuWvA5OQU4VT
sUdiWZ2VH/XA2TpUt7tmPASUBQU7xEKBhof6OZerSnYnbhUMEe6x9hCCKgww7qcM7cTC4byv5RuL
WloD+Civ+F11gha98BWySo2jPuxhJAOHEesTpc7IUI5b76TYZWhl6pnWPah9pn9t9iHk1U4oCAGz
o75muSA2xBJzy4JVXK2mG65vLFg5h1cBTpMtpHbqp822fR6yry97aDEGV2v4ik4bACK9ZpuTG6Qd
5qBgI3URavSDvpQbhusVJjwkjrNVdPLDpAnxkE4m9STpHK+yeUIvWbcCM9iY1ryQ+6Q/0shZ2Vqy
meWxkK0lvgQ8iBJgAd9d8AQNIAgYo28b8Hr1qNQLw79WsgatWE2gIrevwhBYALmJDdeNVBeYwX/J
z0US9M8+6pbT9iFJheKH6vGR7GPL4Pdzer2X/QIDyX5Pslkn2QxO7HAK5INdJ8DkAAllkwRYE4yO
XdDb38FaABt7xmPxMuweho96vrdoxwapROk1v+5L20fxz64YwnmYCjqan1EnqjeYHvBLbWAiUgop
4svpdrwcYuUdxwfE3o/chQ93MTWPLxpP5/j0Pt6yKzh+ZObXn60M9l74LvHAd7vNH9OjupUK1L+I
ucEfQ/gi5sbbrM/3OXmuvDl+bzpTBRrut0m410+SwqQ6EvwUHOzJZohzeMBHlcVP55Ghblm2j8r2
4Q4Qs1iXzz0nao/8zSW4vCH/V0NUxSkJzwKIAcwyXYelFXhIdNCwu2OupCu/oxLDwzRyZtEPoTaL
AvYFhAEVgv4xz/TuX1jFeRJ4Hhxla+GjHlo2pBV4T43gM/xrcPW4vHmB/SrbjP8++bLcbY2dNyu7
453zDkckiUXo93XCHr3hdbISf10YBm2ZrRFaB9P8BKw66ICXTnmXhCEKjCDfj3mtVsU7tWg314W4
6UETCbsNP5Pq3/GDLDrEYV/3kh+lS/mZNJNIBgqxZEgqMWg3HXfTWio4zv+D3o6/lzc/NU+IA2dy
6R8dKHn3/6caIa4wPHj0dx5sTSpQ0OUCw+wJUlNdZn8o8F5JIB4Z6lfaY8oK24DuM/7efJOhFzqQ
CP2G1y0owLOVACNRUpgXh/IEhH8wHAujVLjU9Hf4n8HDOwcMh+x5rjlI5Bom0ZCmNGtb07QXn+E2
sjJuov6FrTv/8YYLxBdi0QkOFYStkdXVFWUSaB0A1szQoXXjwbiYgOGyH76bq3O++3hXninbWgq5
bOh3LZUwCWk+uz5hFnBp0fdx2HVZaTVdvGD4wTN+/yIY5geKM1jd/gIGE4vBKTHhlnvCGqZtaPoi
Vjb7X8L48GtoUXCDzq+9z+n2loXCmSj82XSrnMo8g8fWSb4RZiCrHsMVJ0YQGtejR4UJJqPup2pf
IF/Gvieor76+bm+U8e/P/g3jLV3TeMH/jg1fxkETBAhLnbA5pTANchsuJ0MEKk1NN3FsvIYZrYwn
ZYk3l+hyAbaF8sfozPAbX8NjJXCHXeJ1/dmnGbSX2gNwbq8YymIMnsI6rxpGQEdhR9giJTwtHzH1
6Mz4MdnhEJJrEblt8tUUIoFSNGXb9c4lEH0t0Su0nkQe39cdPh8yGbyQRt0eFrmmLN6qklUHvgWG
Kut4hXlTYCAXBZe/Mx36/3LPxaFC+b+UlNYJcsTojvGZ1qxqKmQkYqmy5j60wcJQyvQ20L08pyio
aaBBG1rKOWMMVKI3o6r7Wk3CcsML4WS9lqQHdaklPKhObCC5OtRN5cakhmOLTLwekJ6G87ZiMhGy
ebhvYuwCp9LBMpmVhq2dCvz6AhR6yiDUPk1gbgW7BkJBW/6FvhniH6snkUlfXZd7jGJ6erPl3Caa
hczcN0I+xBEAoxLRxWsXCDp8c+wLkoIOPZxt3iZbgQGWe6pcEx0UQxpMvQkmc76/VScgmTFcskCj
l1H+QFnPNon+tQ43Rini1vuCsEb8XpnNkoPMfujM+I8yOED9tPYnN5p94v/dT0FGCGq2WiRZauFn
3qmXV1Oake2hUrg2/PPxnjAIs4IEII/IYHub+T1YEvn7GHvpeOmEddLbT3Pf/t6mzQGhtx4XAhOR
WHaTanj4pBuUjnMwLc8Abo9sFnKj2adNbAGb3j6VMmfg7UmX08lG7NSk6WrkypQjs89nn2Eg4xgL
rsTQuUDrQZMssrhhrwerxAVIVxLWkCbcxa4cNlWdmNil4+diQMz/LGpt4Z2vD7mXG9Bx8z5BtnZ9
ce9D+jJSuo64uhvFf6+fuWUZLKHDIY3oBk+uJR7dp9HDX8lLwpogeH6a2sKx6sRoyFJZnxs+hXlO
36xJFkJfcLSkjcebeuaP0qSElGQdIzlMxQphSFfbCuaRHbqWPjxnYikB7ziF4Ve372hUGQpfOzQu
ZFJRsto8j9enqI2X0uCsjhugBM48LDJt0Tjxw/y2FWBWSLdJdR9VVFy7tOPkKfesqQBLAFGGri7e
74U1HRTTwa3CSp0Ch5utaoDGpECtAN/ZkzDZwKwQRsERdskuIWzmuHP73Vu6ktQ92Bz9zdovWWam
Ml/2Tn/Atr7udXS8PuycIJPPqtdM56ax8cf8gcUnjrkYb+QQ776OEkfXU0vMx5+yv5noDVlZcRCx
hAj1IVbPDWPB7yDQvi9vSCEtVpwzVvrh3ctjbMcD35yXultcljcE21PZjA6rcIfeuDMO432nuO8t
sMAiYPbhRfq3/5LEoAy1tkwCgnsDEvoRBOA0eduGdZtOD0/Bt0hzxrQkc3S9ndPV1AZbusRswZGS
bYfDmwxdv5Yp2mz552H3zqWoo2Ci8maZzDmbWIP3rS+s0xYTGxdhC6Er/N/KhrMN8wef/Iu7J9sT
sCSx0tmU9MzUJDl3xOBJyI218DBoqqrBoMM8Oj/bvecrhcbfOAXExhZi4veH6Nj/qyVX3YVhaDwm
1yx+6qlRbM1G0+SMdUsOMeQJ/sjSDxkDkAKg7Tb3IlqV6phT2PnB3M3BRBEQL5lxHsWg6OBU1l7d
GjNUN8peaPqs/IcQVNz0r/akBDpG4VQ9Sdczxbyqn4ZhOXoPGw867fLLWHexMU2MUgC1eOUwOgmC
CLy1u2C09O8LFcevzajunqCRSuFNVOd509jmosybHqtjz+FN1cGLqHKD5X09S+cIdwldtFCMECNr
pgkeEqmiIpUv2YbBt9X50DygcGxtB+O2tRQSFn84eCDeRUdgouiZQ+o3eSO3s/fwboa3B6PGCx7s
NPjIBcc5fsNhL6AbLIhN8xYbpzJvgYUegthzxgQJUQq35+Bz0Uk6L871JNh5ss9XX7GmKYYzfu/I
ii7Hxoz7lgHjOODxZ6txGUmRN+rYKKEjdm4j1ElAag7OxyOhzA+kl2GduOhnKR0728p2HFDfRN3r
WQWn1q9QBv+Psu/4crBgBIPmrIV4DuRIs5ujV+1sx+tYSZTx+zJf3OjzrQ8RHjK1XAlXs73/t4Ra
NHLteJ0jfW/V3hkmNpUZg7rL2hMPtdv3YY5ZV2jmHsVbcbswg22SDKOyz1bR6CSGq4r2pxV7PSu0
xHDdh73Vlw7zxYAeF71w01zV9oMczkUIpXdgvbpYwVBr0Q+9GHJCGhiDMTM5s1ZDJrIrmO5/luXC
/NQ71QvgsUN33U1Et+ki8hTpvdfV3XDTj3XShvDdMOFCouPApTA7iqvaa6ofQZPIw9hh3FzeHpGE
VwQzzFNQVGJ6mlJGNc5XJaoYG8zM5wCqn8z0r/uYFgYFnQuUtDPrnPHHubKyh35UL6PC2712xBUJ
nyFJW9/e1GZNVt+RtU7lEB1slAw4VYu1RrKRheYZJcK8ZYwWb1tzkJGJQJsbl0oGKnTFqFq5byjN
Ldck2pdOwxVaBwC+fp7H63tmfEA4reYLUnaOfJ3GrTEnkyjn6qmI0WQnhSESK8IpKn7uyqm77y/G
Z8jxrZ4oHTpuXjMvYi6gIRwiT91V8zQ9TONQv6kn4tnZDmb5kvnLhv3/I4uh8djh1lAcjp1XtBxu
fuKVUwseV0PAGRzY5+1Y4t3gTHEgfHgTfEaGimDAOULLh/yCAiy+c3JGwiG70M0wR6HLJitXPPW2
TLZvdDRMb7R9jI1t8fS9pLxoXX+EXH7eJ9f+uhfntglGGv3bJIzX3bwC/Gi5veQrgV9yrF2Q1pY9
IAewJFl5UQEmWsfxfZz331jwNVcf177b3aWLG+am53YAvK8/m/q2fh0IOOs8Gs+P80euc+UQYVMu
DKh4reHhru6Ny/z8c4pOdmf3yt88FR2GsfmymxjcuJBOT1ZDWEWH+tJDvpiuSJSWjdnGFLtrvm46
ItEdlfkKb/Iy+ltChqvXY8/PF5MevK/ZYQO0m4EBEXYeha5OQ6Fscj+hw9IFbD51qbGREaEp8q5+
6sW+7hPtxb1pYn41wNudDWKL+EXv5sEO4NAtVGODzHQ9BIBdNkwRDbLD1/QRQty+Fv389zlkdYNQ
ijFkKsoiz993ym5tXbXSK8UG+zYaUYcSyJ4E4qRr2XzGJ3nJcsXYfDdctQuDRd2P3GXvWrXgrv91
84392D5qrOEdrru5DkaVzkRg18Bqo3WwmStEMOR6qgKxUD0sta5IWEk2Ar242DZOrAN4OtjElbl/
hucw4+k/5IsPKtFLc3kpxr/WyFmxubLRnvXPnaxZVDKXfZ7OpnKe+Foco7vnWmq+aklFqyKSb39i
tjg2dXJGWscBYvWu63dAVRwSPl/zTf8xN27H238j9IS3VZSZmmVB+2EhKOcsihOyL+B5RCW53iLK
zc/UgWETJGyxz131Z9bIv6MyN7e2YXxIO2sUY5RCVPtyfLSONr1VCa0yUb/vS4ufZPV1FLpQxOtD
VyFdhnl+/oHY982L92KGg9X6G+7tRhDU2atvDJ8aXSw68V87wb8lBA4d5GIapQSQoDROwOZ/vVwY
2iHI4Ob3bEj7Lm4xPzLNR3/vTMJyuvnChY/NexKVSJOGdmQch65JWyhvF5XNDduuLlsoHfvZLH+A
+4FpWtwehCuUd4eySHVLWoKBQhUPDPGi4vCZLCbXRE3mUC5kya0Vq2uod5aeczvFzq2++HhEltHt
wHNbNQ/se7eVmPM/ERX6h8pf99icSbospoeJzqpvG9G+BQYFe7Kf2fvNrP+AeX+lyw6rgwbZ3vM9
ALTrYbI3a2VHu262MSuvp4foMjyxZyqea7NvpYGOsvriOFZVl4mznzmqHDyfJAgCgMDV3TlklXOh
zLaxMVoPU9HjUpyNlO0oo73gIW4STVWvbQ929eo0BtyvxjmH7+xDJlvXjkmbFOP3eib6HKQG9u42
gwrJZFPxttWP49y2SK1XzIh7QjKvPDmiBe5bbpqZxuJF6PyHb441kn73kK76j9G2/XxPdGb//Ag2
0SrafT8dtvlQEr/+epuO5Sk3WqBI/+8rVDqU/mj/kW8dcYd+P3O0pPMkbx4HiDpHsf5+dr3YlESx
ac49u3tn0pW8rmBZDefuHz1FAaxc8ONv0WcG6e8dDkJ/Nz117z8PpSKheY/E1dZ8wHP7gGMdmn8r
9GjZTeLPznej1WA3zIfbs+ov+nvLuKfGL11KAXmy5TQlA45qV7UbEr2OaE+bsgW/EJ/XXZlKb5eG
pUh5Nz1bGqovNw0gVofOKDN1ansF0POC5SqqIoFIN9t64uWeWfkmyjYItUUt0d+U/jjXHqpcSR2h
twaF3/iltJs2u95hBrGz91hnz9iwy++1lpouxun3fC+Nscl5VbORbfKQ/YfdIXtYoGQbm9pyeNTH
pvQKl+gyz9Ykkki4KeYGq2aq82Ct9PFkR+QWrREnk+/ajIa8s/fsx66a6yAcbjGk7Wk1phslj39y
a2nXDuGrh941/msl0b50H0PNV24aqySi88+VkCk2SKNWvCd5lNKn2T8lOnuXsOIleE3j7XM7w7t4
r1vihdkkzaj7r5rs3Xv689Llv/sed2huokzL20fCicP6siq/flrM7kYHDsurKYV36wzS2ets4eHl
Q4PEEtIhSMrSY62J9NkCLQmbI6wR/LsddEwfZTgrh8HK8O4dflnvL+pyIuyk495hEXnFpPaRVQfy
gYRht8QKiPduxjI4Rpy/qqWLq5/1MKxjHvPA5Hc6NHdu1b29G8pki/Z9LV8tZgnFz7iZbobl3cPX
uLLge5U/AunhhYi7R/+Nlz5GYdV5w8uYOXyCUoUI02jhA/XI5GsbI0homWEZzoX/ODqzJUWRKAw/
kREIKHjLDgoq7t4YbiWIqOzq0/eXHTMxPd1dZSkkmef82zk4eLxhCTv749P9QSeTpgQTVEElDe09
62L8gQ594XCH2+Cdo5PgqsgwQNj8Co+vQJ8z9O9cDFSYY2bGzx87LhRdGJuiw0UQ0KWtz/qsAKpx
VIdqVIXtRvKRRiFo4UwCEr8+rRNJ29PHImOi1pRkCYoOTG4eeizYGTlUnDTkMLkZrV9cpV07Lq68
agg5NyaLblJc+T5WIhMAqf8HoOwqvPnLbK7KaXh9LymdRqLbHUGAf04K+yinmjLuA+OJOvt3Iq3d
y+JmlR+1jdAUc7xAaanm8JgxglYcaU/n5j6nxfyAZmk4v9EyVKEc/s4PBwONutt+fG2TIkKqKe/Y
bndCM0R/C7aHidOgAghzzGbKTI/4E1N4NXoRMkggPxl1d28ilM0wmh63KETRgvaMSwg9xGUlP1po
nKvwRB3sZCu0rI6gplQUBWh78YpWARgXy5LjmsWGdXPC2Wa/WLoAYfx+ZDPe1VGt0YqTc86A+5j6
mnOA/oevELnyfTQohyUNB85H6nDS3mgkuboDZ081RQo3Z3REoIR9iASxipBlmY2lUDlRbu4IurGE
EpiImHGxV/A+EVA+LUJpRUtkaCdxjnBmPsV+Sr71SuP2PMiIriIsR4vBuPsjVQlqFhrKGCJHRTXO
q3WxoF8UlD7tGJqMqHfocYYmYMaaPmfomFY5z8KBcH9ml7NGRfNF2wWFLzpYCjVUOc0qc/GumDje
RPA1Ui64t55xglXHTGvWsM9IIizBvgDNkCCvM0+JniDlM58Kk6aTnoztU2FpN2gayvEopN3Ddbnn
HEM+y4XlZnhUw6ILhdRr2IZhRXhe7r7EAmWGAYI9InNAPNAlzJMFIpjowQqHcnV6VIkws8BFiCQ5
qayf13rng8Nhc2I17m9z9iGSE+ox1QGSL/gXhJMfVhAGt3BoisaC0pYwhuEaYnn9Wf6INjBT9Cz1
rInrWT2T0q0uTTWG9vw0MndSS+b4uA/R9K4lah5FXTfl7D1Yc0nP2VyEfIyHxyfFeW7CgpetCdjA
bFohDboAJv7/Aur/gzDaaDdXGdCpWP3WaD6rG+kSrfvU4hsyMHXS189ZvrlT8+VDXLU5MARzi7rH
kzDKp91mkinjpWbv6WdmWp2lFzpZmCTE1juGPcB+A0suIf1ha3DIAIYAMZUz/Q+OhS5a/xpDBntX
dsvoMpPODIJL/NlaoTBuBeAN1Qq3h5xGVpnuYf6IbyKao0USBYSFS3bSwKkjOSoI0BFfyZamq1ac
8l4XCnIX3iMl/7bTrZ7uvXPxA55niAmQTv6CVoQu8AUnPKkR56BUixEU5ye0+iSJh9/wFanXwWS0
Sa/8ZI3XnjyeprouFzTOO+QxL/dNyje4iYxqBQCpMjNi2nmrm6yzKx2KuL/4TdU1rrTRZnBuTwS7
g+tP3pXJq1HSFzjzCJL/GNCNHU4AFlAxp9OWr10s/bWzciH/odehxr1SqTyXChOWOgTc3DCzLewC
n+N/AxuPBmZZys0R6gLmTGOi2KNdpXxWUTKQa4MUnEkrOOPgrAAp0fxwOe89SwYRwO8pGW9mLMDW
UI0SCHIWv85asZWnfxJTwDhAjvKxAwmjRuvh/qTrAi3nrAMLwcd+gbmDQhXuu23JybLRd4rudI2V
ymh9zUFm0ocMV1x2eQVy/ARAL5hMPPkt6AHLy2dRLhjWcrd0gi3JZyCii9RFxVYvHb0aBSvCAGaY
bvvchReDnsH1nOxKF/Cedmed8niV8UVxw9vNrHZa64Buva0KRjbrHfGeEm3SxBzRJEhlFlP0VI+r
OCCDpmfm18+4HQbqnYG7hrykE+u9mCFoSLvRCb30+oG2R9Qq6dCkrpGBag7i8/H9XIaEuDCUFOzf
83pDBczX9eh70I9u5DbU+87tY47IRZKE55dFqePEpm7m1p9/f4cF3Wkzf4VKrMWKKy84h7lbvYOZ
c1a8bb6LK8JP6QNiqthlkJCbJbegz/RSs3iYZ43DvjW73GzEAskZpKH6T7y4n5Cby2PBekQVo64z
/CARaoI2IUXBBLlj98ZctKS35+32x0DZpMz98VDhC5bQvZW7aj86f8knM346qLLNiz3OBTUditOR
eePrZXuILCaz5ZcjzuwBg8doBg6mI6GB+hi8vkJIAil/unhwpKkO7sDnI//4LfyqT9359O3D69hC
dL+DnKoKVRWNDMlNuf94eXwOHV8VUUBvLdbow4ZtLNPa91uhn0t6q7YP6307fQgv6d1yp8bFdh/V
dgcNkvycGgwvR4PzJNGuLpm0llupnpsqs9kHyfGhex0qEbS2KBPeUUmu8OEovy/Ze5YfFg9phnmg
DnKSpQ8BGT2CngDzpvvnOcZZyMrFkKAscWps7zOQShafg/pbBX8B+wH71Lxm1SE/5AG8k2riSCT2
sGp3MBjgho/F4LNI0Yt8Fq96Uut+T3eLvlvyqigysqDGkzuKhofNRyMjzIJgKEaRDoik94GqxJDt
zGOWN9OCoSmYhf3DVZfbd+KWvh5zhmXU5AUj0xwMO7g1mFYMdM9oVaLdEW6TyYmvs2+hboIuZogi
RgwIOBwZsGMDQG/JKDZkc/sg6HF+GsZfqM0RVYluPl1iFG2CVUjN+tmDoPJ/4Scsw3z6CFQmldXW
CdUI+krxhWvYa4yZ5BPgpMOsFjyCn/k2LyQDmwy6wpdH6s7k5UjIX3VQS6E2BLAXLmlgfs1/rtAy
7mUQKqdvS2jUMkvB35I67INu5Q8dT/L0qHRJigrblQz+Tyak3/h370NaWMc0IlJ6x1wQ845uRoqG
cUfC94BpLokv2GEdfrYaJ+gmVfI2hCSf5FwmqskMOvsGtTB3I9BnmgdqYLQvhC7YLXLSYtr5Mjpt
QlMoSghAAoJnu+LjkAwQij+n/PVwvhi1DZuF+gs+mD8jkNxK9qmjWQdoinSKCM0Tko2SH9xaIi0E
Z+GM6ZsgaTCBhr5pr4lH/hno/pwXcFSvWlR8HoJpYM4+k4KQjSTg7WCRpxLmCa8dEpuo7unDImbY
IfAmqjJ4eA+mmjRe8189irqZ8ktwbrfCeiA6chAXIt6sUDLBLX6MGunMFhUdE9iY5OJzACf7eq+P
n0FKxlWOnA9aMLl8j+UOsfQLTBK23/1Ehw02lv65WGNS2JJMl48x9j6wP3N6gMJbBMZZKGZM2fqR
25ZOk+DycJHEOatn3PiK/ccoJEyvsnmCvbL/Vj+uHoApA5sEsdNxRQWDw3hCGhkxWqdnrBtRmRnr
wfIF1X9hQ7bmqN7+f9fubhMutBCznoScPQOM+HG7mDuBLPltWnPCWVjIazoNR2jxKDeNuWzAZNB0
wSBThYrcAzHiiGeEHz9gINOdfA3ca3Y+voe9HdPRxiO8pyTHI7fDpIEaorf4IJ0R303BZUJMERdD
o24BHpnixufT10If6xuVsAGSwe2SHFwj9yV0/vQRF/a+4Dtpj4r93eBR9Ygzs3WPYKEpYU7bH/bS
g73GnUGH3N+93fdqsCNXAHLbIBovhDnz0QS6wxXPia1OPuGbdBBUlLMyfNjd5D4Ws7Z+tng8NJ+M
6Yi35/Vnj5WYPE7bFffI0Sdd0u/N+mgQsj+EHhFgOwJHHAWLGyoRfDf1ckB/LKHdwUxg/EI2Voi1
/rTcYgsTM/QYazLVlmsJzzB6NRqdxtasmgSZDZjrdzOMPwwSmz3PDRPHsA+Qacel5eV6kyQgh2FD
UWI9+TQlf6YIXwi3DVUCv+vjlahJw0AvxufNpod4JJ5M3g7S6CDDJyWT/yeGSYh8CCg4Huu/j4gk
cbASizQzp2CAlRQzss6vNq9FMk+uPEV+vQU8425/QL6QwO8O0XfMVoMJo2PZVYy9SoUdk94vR/yI
AcY+2ATOeQ1zApiaZN+Duz2aoWgVHW/wYYdJXDke+E8utTR+TT8hE4Kc4fgd9Cz0tTzyYEzYiNmX
THA2Zir1tmJW2Yh2G0+wQ53ifPAso+hyjsNxviN5KGJYUPj1Xw4Pio+ZlD2YICDOXL/wBgvtPJy3
29GCUw2YSQqwlJk994JyA5WsUBqzXXDHQEIlDPI8kAFAKyOw4mZdswGsm4rTKw0edKUHG1cZWBfo
YHjzmkg6puNycl8W9CP6VZmg50cldYcmuocvbMgaAupnyKg5EYnCBcSajMImXYAEj2aIYj2RIjLw
UXOKsWVTroDHVUIE1AI4sBPZxGzutkxpoF+F2AGpp2lYpQ6cJkOjyNW3q6m4cQm+lRG4FykpoXRC
PcWopd6i+6OofC+RsfsMp52Q+x2pMdO9GXFWu0nI4SNsL6vnihScAbvC/yONxEzJUGYMzlx9cXsT
bIdkPo0B/Q2wVd4cOUJslC9jW65gWM011Q2mWiKzZgS1uWwcADTLLkLkPu+LEWNEMw7Hh1MDST+W
vPucjZnt9oVPA0PNiM+HlZdQoK//Ryadq25kQgyrE/Mn3LePCZPTZRixRZvpWohwq7iJhGgbDQdM
NdJ+NMJ8enpfNvdosByGZCuy2YMBY+dFK+5wSo/7AAT2m1VLfC229MrTWT2c/Q5SqiX9DW6LNnxD
vWfrx3JwRnhuvsP7+Lv5uIpdLDgDYYxvdHqAGDxvSKCwU5IBxL6FdMd/R4WfO2o8st6BEBcXzIgi
28RoozePHklFaLc7Q/Zu5/f+O+bj2OkYOwXOVOOwuePgGiK+UAMkHqoLYmKVvIrOLklYF/mx/K3Y
NCWDN4RKmu8SaSh8+tpscdgzzNdsyDvErWu1c8rY/WtaOGylcHWqK/HUjyaHWAwxAW5zhgxkGVm3
LYIK7lXhDL2Ou1f5qqd6bMEOs1AgfwZIBbUJ859YYSMeSeZ9QADjox4Yf2UEEsWHYxgY7w2/+zk9
PjB8wX8zeA2PpiPQOcXHbJpvoDMhKnGbnMW0wQz8EZXtJMN1JoSGmKlQF9xc2k1EOaBSVP2HGSYm
gBBlo3ia/bZnma8EfXcQPsY3wNAiLqftFDgKFrSeYJ2EHv54lcVwYIDM1IBuwGJXHQ+uAmyqACYC
7Znko0VPT51+AoL98HGeRwBJqGFN9ClBd2xBQkDKMHW9dzidciCG/XtDJ0HPkUOIwFGpxo8PRRwy
waTk9FxU7CCtrbj0Vfh6UNjiOFwrwddBPo/jPrWXCfCHDoDD0gOXXsbLkCwm4pfd1Dj1EURU7CSI
rMVFqWlRYACQ+aOAwEvlVrtkDY739r6C3qRe8iSnPR6c4Y7OYRCDNtF1UGM8drylthJ9tX4k5bIF
yv3NR3Md8eICQtN5giXp/o+cYcJ5tsNtMZH8ZvUC2V8J0DcPbvM7EE3F8wK7tf+CvMDeAQZl/M1n
XM/e0x9xCDdYbaAnU4OcQZAAQZDbGuDVa1ueyKnfwRsAHESEgZBOBBIMzn4DsCPoxhLEsSRk4gaq
HydZDyZVNDo9dAOy6za5UQhE5Smj+Vt/2BRPbLbNvj0xTC3b0Rw1+5vL94UJgcmTF5DuZXhRr/Jq
RBJWrK3qjbrUkSuflYM5gNgkZOA65I7ohhAsdE5PF+DHK8IYAlsf9FYqYUHfFemaA6C9T/w4CjoM
DZlqHlWc8Gzpw9SUh4aSmz/VxIz5SFG8WlCavBm4vcdYxfWFUZJ6i8duj14l/5HWJPdsJPTyFR5G
9X8RSgtep9SNhMaZfA10fciOOXbA1tHcgDOByx2MH8UFAwdAlLnFmOxACw5m/2Hpl/cmoexmsMLX
YXoB3QcoSkJ6eGthlgM0ekiWimuPQYY/3KOECdGv4/CpwC6Yh9lYB8y6zJssTFUhUockA/7R8Eim
DP1LcUlmiA4yvIfI9EE3+1ZmD9/OZ15llnozpSOtMR8nFVamcqGEBy/508In4siVEne7FLcBmAVS
Zarjl9CLf7ig2F9ZA4CRC0x0dJqkBLT0yYc/rCYFKjtgZCYAslwvwm8FGAYTj5cSULA26llGICAI
SYsHweDK0gbDd67ukpHDbyIZbATEybPYo5Vc05lD6GqZObwWczpqnkioDyA9cB0ZM+XLlAYmf91A
aAILgY80AAC68d5IAB4fExQC3GyEoroV3Xiy1ojllJ02dW6NBZLQ9m3uUUWO+9+IfH+VvHzjTg4S
5BhNB6sAvGhDv579DBYyP4jLSlAsK42Qv6O6EjQZinyoDzaly82I/Xg5nZ5+xhJxBok9efgx/Pia
SNZBs1VcBwiIyTkqDeVnqrKliKhr69tnepp7S+xXzhgAUu+tunGAeJqY2IAfGw4cPNyGNrmx94KK
kO4FVd7aGscfaZ5UFrJdMtacD8DMgdOwxxslLtpQEcXSl+E04PPnFm0yCQwIp9/bFyUR2hOmGhao
io0XjQDbE7pgwq/JGwfzBevqMZzDkkcimho9J60x2mJ0gSjC8TyUTzNRTNxRaJ81q1IN4BBSA8nu
KQpTk40bNy4XOThqxIuqcUIflhoaGr0scWiKdGTYjHkACwfIOSJRxwc5slSEpp3RHLsrYBcCv965
XbIYv0iRsCme5GsBTM16+H8r0PGA8DTX9sD0FWMEHgduduri5zhbyatkx2b+pJtjfV5Gu2rKhAmW
Z8wLKZgLsLRv1dV9N0LE/veeQurxuAp0cU26nHz9gORBN1/BJX+nlw9DByiHMuA/AFsvfrF0ZAcH
8kCMiD6Y3A3ARASYadDnVFm9XuYI5IkI3wuY8FtcLqNmXwCr47d/7d8I59+GEyZl9ALZyawfLjLx
DWQFELuHXnnHA4qAgJ0EoluljeIuXautPoMkRfgI9kQOC3VHZRaqwS4P0N3wcmRWIvdlNgZHsg2f
/8xM5HbEmoP58i/q3YqMqZTvs8nrQi/bY+2p4um+V1hZTJSv2YYQC1bJB+lJiy8ElpenoMRHydnC
4QgygnP4ZnZY9jL7t8Saw/0WZ0EL6/1DNAOkWzHB9olnyeQ5ecHWYsmd8bDf6ST/Y3ew25VJ1AN6
wR7hFiDkqJ1bhydcYKhABmhlIt4B2BsbzG/72AHb8rnUK9uC/qdeCeIAX8ssHOpsYagB8Yh2aw5Q
Pi4Iu35ko+JqtBdQV0h06Hc0SirGFx5XlDN7di79+rwkZ07/ZYJNihBsktd7Ap8brfob9BWfmBXE
pvS6KIiuaQ9exA30tr1txSIE1iMGn4BkZlhv3uygV+4sCCtCl9sVDFn6mO+dRmqrcT+r517YExnn
/KsvRmsUiJDNSHOu1VWHdAMrod8+gt8nm9vkjU7wdlU4GutNyiPDJCoKXoh/CMqb+SWaH8CeVKLj
b8tzOEKoKuoSdX7AV5Ouy0seA2TnV85kVtuWs5cng7QAvL4TNB46IR9PPkM9a/vmKOr9seR+Ae+6
3lTn5FyshLBkBboKLZReATu/qlhM8OH1pTwQdwxjVKxEsrDBMcrH653gK0Fm+fgIKo/At8m2Hokn
jz2L7+gj1mPcFT7/S5fYEswHPjCefAwQKLGZMfUxtY9dABcgVmTwLtKWuw2QKrjyhnjKzKkRezTO
C7MmF+EwLt+B8iVtblnQKS1VMCpSHG8mKawSA6X7CJ6c18N+b9K9dO2u8CwzCgOkdjPe+2D82HBz
SM+7/k5aEt9OfaHDje8Thnf7r2Nv+ybYapfFPToDUjgAG2H6kFkdVofguVPOHCbcAcSbPOVDRDYG
TFLO7O6vhV9UDN6gvTyr4QAlPD8mxoaQapYElqeaPGnSwXgRTIcbWJgvIXmQXbFd9s/fI0drffrZ
39nnhP5qOrw8p+1m4OFthwPrDFIBZr8JhFe7aPbsJ6+ruuLmcF7+4mbOM/+6orPryaIIQpoOCwGG
D/RPsuf/oMnDHzT1gSxfwQdAE/jvGf9tjjIOhKvGloA249jscWAchwxhRDkIX0gBKpYMz/0QiO9l
tkjuMBtS0J0ATJbYQYPH4nvVl4mCDyPr21QvowVbHV/SIQNHnZ4R1RJd2Cq/x4HOkByT3USGzw61
nskbFjh7K5BjmV2LpqD+v5sxKmb5WKT+61ogsIJrRUeh72gst/puED/G6eTgSbN6o51wxG67IzZ8
++dyBZtjHn3xmz1J/4JgJvuki9rFaMwaxoJMD9FdKajVHW+Rjb24EhoX6PNyTqZ+yL5RxD9c/tIa
PoqjAXUihA3NDN/8MfNw8PeOm8Uz4j1E95jsyWPp3bdEek2KSS8qN+UpZ9/ZPm4GqpX5IHyeKkaz
QuJDvuzklXT9Tuso9xlw7eQzhLe+5t58eYlkdPZixU/K5g9c/rPqR9116FcTacb11jUmTVkUeArA
qtPbahuCjFBuT75OOifgUMhHKtETDJgWbt2uVdRvZqmfh/0gP7cBhAtF6QNnySnfw32pln6Wp+9I
X943uXubqMsnNlUNjIPH/QBShbxfbLnOY1NNOBBH0fP082AZURAw9w6d/IEAMZJ4hJltaMJuve13
xKEbaRsK98qpMHv7j319ZCI7u7d9IGub+k4G8ig/RndOg3w/sL8RCsrfRoem2uiLog8E/vX1zQca
063tod9zX0QIfwF/6+tzX87fgYrgvY2f8/u4uKTnMkoHsK1B8vdkZseCVcSuNQiplP0sKL1iphF1
UC7aE29o1oNb8wZug32cChp14tcHSPE/QY/IOvxJdPTvDTL9AKjae7kD4ntuQWWRHoHyqbOeRBga
uZNw/qJaHCcelqVdtaqsm/9/q2xnIycZmDwkIyRn9yW2fgTOtcCbgMhoBBZNxLHEkzqcJB5wrsMp
QdHbmi+EDM1V26hMoPOSkfkO2oiM/QBS+gEJieLfZj6YB4i+kLzEi2uPfHsDOwp6HFSCCGORv/bG
5bhBaUBdSfvqHo7D3MARtk0WA3S4nL4/Vx0XovJGPzl/ApES/8sIJ420aiHzoHRVxpL/hRF0fnxh
vs+Q9lAIlQiLN2wxFJ9NRnP70YLWZNMfw8nB7Zdvn4IYf73Dz+ix6Z+Uq7ToQU3axZUXMfMZABDd
JxOmllpQXNiXDqYEeDTX5k/n7XV+NmGsgxai/+Qlj3VC6c67Bfg9pituIp1mi9y1prlPI8Z1BtDq
g5ePs5OXInkgIYCXeAnqrMPL/PgIpcipiwf26MQz+TIzvErOs410II/82k6HO9Wpj4fdgafvcaoJ
6UL38EGmqRHic262jyMn7UOzPvQ6N7vrG6lmyyRIUp6gfnP1j8vnTejFGaEWIkbkV/6LFnNWEjKU
h8NdtuLc6dD6Xu8A7kfAIQIq0Y0/RBS2iyZmxmHcR6IlR1xri1MfRRPFE2j+d4WVR3iMZNFdEYzn
4SPdcgz5B1wX3gD5CP0SelLa3v0AuTkTqclLxHwhGc0KCclfSghU/6xisOBYQSP0tYtjfcEq5NIC
a6DU9Zw0FI8yLl3fycpUxiSPXVXQFNSCMLBTJSDveAxigO4FLYbdTWEsElEO1V5/jDaSDIrDrD0N
HXo0dPmpl+4xVLIBKPaQAKyEMH8U/+RbkYsS0jVYbQDJ6RZhacsWfL/99wuPDKwfD46fPaOUbTSA
KKlint9xaXNPDeZHmIiWUVr3/g5bZVWHuqM7uV/+fbf0MsPpIDzsSGZW4Z/l43PGpdIg4DoHKaFi
fcY8dlMhWHhET+TOIAqpTTGfer0TpSlqJEfISDoUq5VLqef8wp5bkcME/VxP9dlhKTlEV3sIKayB
24tSsx9CTNx4SHrbAfLEX1DHKDHsZo6ibco4QJ9w9LCaKcfh9hl/IZMucBjYW6eN/wuIdA/sBCrw
aaFMAzgksxhMv2fuHmvu6fiDzK0/yVjIv6jnprOeKbwqki9+/Mvq252vn/sudD2q/myee7hjp2AJ
3xXJ32M0/ThGOwaYVPPSEcHnPZBbkX1QTk5nPIpMkU9tAIAg2bYLnlZu2MHPgxRl88dUSLDB/jJp
wAKHXh1x9dktfnbiPaK+S4HQi1j7TuerqLIZAet0cRNyaO/fOw5pTh2T3dpI9wLgugGTctYiCkW5
iNyD26khDEHtFOl+vXg4/1OJlRPJXpB4aP2FrjNGkeqeI2Z4OJnfOQXIGRBFqJmMDyEcrfV7Zt9k
0zJzP7Wf0w5NF64Ca8QTnrmf+VLE9qMnI2iaVWd+8Jnc3A6j7fwhUjgmhxWMCedTwFbnIgecVs7I
TQAFSQR1Jfs2/o1TxGR6CGjiDy+DkHSHZeZKs/davRRXwkaWp9w+Y/I70gOPf5u3h9PCac8JKCnS
qdtV9Pz0RKcB5hcvg4Z9zvt2xWCxzNVs+qUpl9k7q2TJIfIEerzZpFdPRi509SxZH5wz/SYpIUQv
tKiQi3lxVVEEEZbsdXF7GaJyHZ3uMyHBI/iUTE4M5aRxal7tNyAp6HQ5wuBKvWp/INa9OiXLTmSR
2OWOYPMlZ8+xnKKPRQbKd8I5irlQOiZ8ZncEH0uZjJwt3jHUDFAdwKmkLqP4Qk1I/6r7pXfwiMEj
a4MTGx1aAmoktKBkbi3bzYk5b8TiEBzjImMVMa+ooQccnCOO+yejgJKpNP+xEuFV+AayPvyPjzwM
YmeI8JQSEm0yqKM7sk+NCGxDrkwjQfR7Yl51o7DeBo+mKVnU8yy6NxTGhql4EKZDpxMAL04eMlWs
L1tXaz69jezIxrGFXmfyg73r26T3uR+i2/HN+uC2NhII9HDPKW0SU7JEQYagzp6IfBtGZHnqpOAa
cO6w4HhF9qqfjQAx0CF1Nm9ExQpjrIAzxyLYjVwXs3NA9HhD4Odib4rSGaNDHX7O+Re07ofInrfA
6R2Zvx8Ed2+4YIFwOUl1EAkMvPXevL9+TXB3+yAFQWW+edh2xCBj76os9BxU7c1/mgMhGAYeZXwl
x46QM2anWhp6A9xrjnhea2Dzkcmio+Yh8dC8BQiByULPqRwE8dVNoLQROzdc6/OM+SS2bvR4EFqW
KoqzcGj0woP/ckXpMku8et1RdvbngIyOMtcddXJwKOqyOY1PPIR7EtpyuDeWuQoDp81vphLkSypV
q3XzSTF9+TNw9fHIrRkD9o00HtZ0ThKUR/YXALm2qZHuV4TLYbq1iXYPycjD+MRH4L8I2u3+8mZT
SpHQQ64BpqgKneG5LzB9t7DqcY4xUSTAKkTLUVh6bIc0MfmeiJ7FaEMbTQYuGkemzrMgmzkFjK06
Z0KtyBXk9oZ4gghDQYMmDigTh6T5WZy5ZGgB2kntfbnzaC75/A/7KsJgSTjhXgIQsYczQsOkywpl
ZIwYirkKIAKcE0LmmrKREKLuUXWd31OVnNqc5KKH8NMxON7QsCuBjI0VKmyRs5J5a5FCeN9iqp+2
3qZxFe/aLAE3nO+CJuXOSYqWfU7wnMuwdFticZ2riWbXVF491vPmDGs9pUghrkVkMIHF+J1O9Q2o
z8RRJrLJU0pN/pz2Ohga0L3zirv8ndRH2q8pWmmMOFeQ4Al3yk4JPhuxw2cEMAK25tvKf9qv3eBY
sPhegTamVTEP3tdBX2tq8Z4opMnD41KG0BTb106eqJPZiH5CYvLbz9VnKJbD4UyhmOBBcjPkSi6E
e9hsBzzjA4pMedJNPyhbhfqz79U2epVxxwM6nHTOKCrRKYzEY4cXlSkaZ9m5+blPslQMg82gwvFh
m8C7iHqOzYY++fQBv1mxv+7vEQ56++tIk+jACa2fc9bwy2doSqChN9VnHQLg5a1mqB01A/V79i0c
hRKV8CPlgR55NCkD3UvQhM90zvLwt8rOIn749vc/5BqojfE6xDEiKHJrtxsfYsYIZCh3T4OL8D8q
Nu1GJUKYzNsFUJ5JOus326j3gG0+gQkkIWPCZ28anG7ZP/JxWqqHymojeVJSIrwZZFKuGiF3oI2+
ChM/JfUMyFxQmvwjwo9W3Fj4NLcP/IB2NQfJd3NwCNmI0IXdc2sgfNrOnexVMrcAUAjqJi8HKrHY
ZkosvQUdIU5teDGyjUrvjfTPrzeHHYg35f/yfQHZwKN7w65Ybhorn2SX3997XSyTtTqt/O8MX2bM
EL8d2E++1SdaVAA8l+vh5DdXfaAtSKti3ovpU3lGWLcUaUMnIykwC/RZhfGCjKnpbfad5ivJ14KR
+708TlhWEdJrY3rz1B2wcBO06hQBPPIZdj99t0ntNhjZnaUbwKiUeOzzLuxkNALZWD+PMugSYR94
ipCyAOIlkIIibbqIvpg2kcX5wMD2jF0wSNiUemFHtI1CoVK479Pp4I/MBgH5jeIDmOa1FBFRiSe0
OsX0i5oypKyUyBPzCkQXvckBozHBWlRbmNvutoJUg5yFSdcuG2XTz+YZThf09QSwvqwPvQ/ByGrr
PcvFAzia0+hHVoYH9tIQEEq8X+oMayuXnRrRAZmnqj8YhPz2cAteRITcp7ebf+vCL1JVzDxMGJm+
GO1XLj4LUGV+/3TYR6zHUlpXR3xM5ijMqN94ZNFqCP35KxCxpwX7HMlW1wcW1Hr8nn6v8DMVjBMn
bzb7yXYPthRofg+V857dVjSwj5lEEnbnv0s3u0I39kATfl798/h/+eE8+2GJpgFVzcB+/mzlacss
xVlBu03C7c2q/zpQKepmsOQ/UGweihfROcx528JhtajhfmaLWgKBA5KQ0ir/hkT6Mn2UQb44vjv3
O5y0avhU/Js2GZXjQzXtK/6LwE0EMOSdQnzfo8d3knVeJjt9GfF2YjyqRausaLQ7bFeJ96w2RW+t
1OPktU3x9ZBFT8wgIxAZhsSESvz7NTFNElZdIOSlGJvycbQJJtytfGzm7w2gUTHPohAg5D77bahw
IIrgxmnI0GAJc3i1LinKQDcYxYSfikGYhatfNEBMbtRnI6i3lDDfLKD1GDf7h2I/kWcQso45Ft0k
i+rY/USwOpXjc0ai3zqZUSqvPhtU0qB5mF+5lalJ9pYA+9btDhjPGBVIq29/SI6ID1y3mNVvYp6D
cLDrFLqVCPsioBF/PxOuz/Uyj/ueBjoY0kfCs8lrXmu0zeMbCbO6qRGNhVmJCjexqh/zDlHM9hji
g1YBlSSzWpJQRc7zxuiGeQbkDp0cTbAiYnCZzYCCvM9Zua/+fueD6pQi9gAbNoEzQk3+Q1O5eaxG
O31x046NUwb91g5052mDCS6GZbBTibpiZFJN3Q8ZxAQ9V18p1C4JUe+crSjbBQKQpMKND/oEIzfY
6kRzoS3koB4JFhIOIV2TvsOA6eEKjSo3NUo3HeTyIkVnIRntXqTcLbuA5O7B7LltQQm/5Ebfl59J
wry0CwAFeONr/4oJSCO+kauVeTpLlrZ3YJNVwLhOiRmHfBc6ib4iokyJjcGyqXZIXA3lzASZ5g/e
6/X34yyG5kGSh7UJ+qo1h/Ew7u/QKfmwH4SmCPk0U4UNNX5uWUnlRVDyYcFzTQUTt1MIjC/3vLJe
pJziXQQCt3VG+RBMgO6SZrIveB2NuJGHc0/IcVCmoymKQEbqmBjYEGdwZGAkl3CifIScCSs1I2HN
6ghd87iAFOCGwAgxBHrF+0U+EAJfGM8FI3gZs7jP4TFOjW7cQZrRQYKWUNgSYgxRgY0GDAQpZ7EQ
YRLE6Cfm9q9kOgQ6nQlFH9G8j+UD6VcSKoQbVDhiAkQkwMk9tDS/JeZujL2pQ8CGg0Ngmv+xer4x
Rx/atiYgJIf5r7qC4JUTFnkqbehjcSrWouHoIaRRUDKBLywIbd+ka0Yp7j4QMibytkUBXkm5esi3
T5tsoXUSQa9C7EpcKKQ0X4bTDTXKYZRCnbFGfWe+Joy0NSSnF9Idm8kRyO9rfbeDgcG/lRhX6yTe
PXivtF0FVcV9Jl0KanUkEm25F7ehuJJiNh1k8h+htdF7BRA3unxdESz8xkqvAfdkuHBKJwnvV073
bgO6Yqi0WA1CrWBe0lMIQRBrbPq0kfegIUvIxSSSxZQNhK+bwaUKJI/gHGR73RzbMu6lqOcLIY4I
4CMTKSLgZ6VG6DM2JYAedSTSIx6fjHlVELwsAeAsBAEYOpnqOuETzMivmg9jGVHQAR93RRQIOy0i
hfC2eK7k0yOcNx74HyY81QQJICN1e2GDtZ9zkoRYXezR8XsLk4gMLDjMPvN+/OT57ROnnbmUN4hF
hUpISLFqGsnhTGQ/KkgiCdxGtfX0L7pN675ksqUlrHvlWIkxJLCIKuRPD1AFIGrny10jf5WE3Sym
lKEQzuc8LKl9Yn/hhUTYDJN93QEYkn8POo8bmy6YVEbqLYTqHEclv3Z7AT9Ag2IoE4GfSC6F/boa
Y+EgerkJsQf6Qs388fF80jkPJt8rA4kAwsjL3wxOcInWABuEeSBw40WBg68JCQ1eaQ9zjT2keb0x
RuuJVIsykEiUB8hIn2gL0Fb4f/SrAOQMvr/qs38k3dVyY8kSBdAvUoQYXsXMZL8oLIOYWV8/q3qi
b8+d6bZs6Zw6VZk7N+B1ALI4VzdPmEJDO1ZxJt8i+HteGDvKRiknCmzDihMO0Ag4IP1GsrtqQkAH
An3tBGhdHgoMiK5MynBn6lqREo2v2WsR+NKgk9MAJYsBjEpbs+NT963He7ajTeyYdlav7Vrm8rt1
Ecy34FpTpgJSMUkLwZJ61vjJN85uSnfGKjHSWTBFWFGt2TsbVyLpnTofr4i3iIxVlGABtqWwyK9N
dgeVwDV6YYRjK9ggkhWdfz4CxQnxGo8CVjNOXFJmZDhqEWqZccBf/21bzhjnV6Jc5CFfRIbM29yp
bK8hjDJZskUBhFd91rjaRl7omLGSTe0bwQgGymHD49jHWYTDPU6Yd+mqaucLgDS99r1O7n11f2YA
x2T+20mnw9Ro2x6TvDVtpfxucm6mLD+Yyg3SocbDhAk/EQAPctw6ydPEdOCThu6PoFKOXwdUyD4z
gQEuUO2gVdoVPlYF79KZH8JDgk6Rk46yG1mKpNZ1KD2JpBEAxqR1Fd6AaKvnZiCy70hr2bcWlg5D
dikhESftEm8DMqCey1ZYBEIhyb5NVxK9eLR63X2+Y92n25QuRzkvLqXyhaH5ope5VB924XImligS
aKQZfzZusVbWCZlyMCVOQyPDdYRUpxK7VbAY3swG40VeV5tLeS9Q8cuhZovLILbfcbqfje2hM/MY
vUqZSyl5HzGHQu2m7pV5JPfiJVIpqA+wqX2A1ru7/tx+Lg1SPVcQqVaOolteGAPqeOM0uXRutPuL
AQttJc0FFzsn0m8x2HUefI8ek8xHZIg4vfb63+NoN7A9zRV9/Qx/38Qw1z3+3uZckMKuwp19Zry/
L0Q+9r9yevW2gwNJhvrXgjo0cs3lKNfl48hxB1H/3ErPXzRjpcc8NrqibfYYs3cTw4NoqrxD7jZ/
zNnZXf6SvbvKcNZKSAaSMFoTfdak0hzHP28NoJI3crWr82SU8tJPVlMcRH4tbQkFtfPwrmLUTj0f
1uZyJPt2kitusXgP+JjB5QUN2iBq29v+ngb39qmMR9ZwBsorD0xQfjAo9uQqGLPRYryRrB574YQ4
ORGvlBhHFvMYG+1D+D3f4I9nhiKiyo/JAlN6K5yW1LJ/aTAYQF/ViCCq3lvX1nW0Yh0WeMZsdQqm
Or19T+6T/S8GDuktNJrykGgL9oVBXMr6VkZG9SdeKmKB06fgkcEzwtt8tlaDdCNn92Zy5IQ/hJla
Pd2I0Fb1XoNLJ2hfggrGL3vfwO74Ga/OzKqo8Zt8fD7iJTlZDrhrSxYfpviyF21cK15CZnOsRXAM
URLKG+GdMVLfly0iPErYnBZU1MO/lIfL00xwkPQWshivhC4xrBmg+FDWml3aTPQrJnXB71XwYTNZ
kPDCquZaZjtRf04RN6VARUozkNm7P9MD8LOQMmydAKBX9XhtvmxGP7Hse3FbP0aFHNAHu95DPz5+
jB8kwt8chFwyLjvzVVuqw2DdReet3SeRNgEbrjn7UWzp4EKwnWQohqMFdgiGk3KX4L0TIy/njVOU
zoCsOvB/OWqdGAwoRcGRILLSogJX7GTz+4Y+04a/EgOFBTGIAARWtTC/gFcSvejdbcWjYG9+7D76
J6OBLqta+/StHAqx4COte9bouky1Q4+ZCwAUazifHfL/6MZ70F15TuZ/2dpx/vhYKvd/DnXb3EMv
/aACv5h4LX69ZckHnNM5Ey0qub7zqRgrpFqZdplv9/z0GZs8MX/rCRn1mz7pZieL228MMCoKJGzT
TLHapv/hgn7i/X8obcBhzl3ciZskhhORztX5vMVND5krxxrHGwyjC4oyQy+FSbIfAw3Qw/6Sx1aC
goI9DBuDlN2FIAMtPQ0tPLFLhe6ERUo/E7eXYyTYPh3QOk20XRp4Oua93jgO5Fr0dgK9OGfZhs/Q
YGsBaQiJqjZikNmECMD9RDfpXrIu9HEAUQbdXp3ay44v/CBqmVNUOm945o8SLSVAtrv7dDSYuo/k
yn2k4IYxpugGDFXtZsA8NsqnizflttJRH2uXKiZLUF4rSYLN7LL7rAVF+nGeGCxrCTXBonrnK8DX
Tm0TY8907q44rYdZFdW5KAb7kHCVF/tfMvt+5uOp6AqUcqqvbwRrJk7uC2CK5cS+cwhzgIdjgjVc
GXOjb1DZek6DFf8dypb9EMLIwMi01PtaNdIt85cQz+HQXtB6cB/thq/bzvGBu8fBHSDUWRYhliCI
YDOBeFk3EcCGpmhwIjPKrGY562wHoXhB2nXamSVzoGnPqkiXpXX30F70H6x6rk3ssb510wdUwcON
nRQAcF7uTbwqv1D/pVssm29+3dsOB7D8s+6od3hLACod5043tmiBzTXiXVLszOFloNi1tb9o48n3
mX8PAv2B55VKOVl6O4uWNjY7MBb0AeRpBErsT65Xe/FcX/XO1EMv86/sx+aTX2Ul1cA9sC3yuy4E
g33CqMo/fZxpR678mmypKd7qX8PEwXL4bDzUmmm5F5mb+vXa+aSd+1fbRBp4wYRp5CFh/VJ1PVuR
Rqzj44oKYjyGvPcaH0gLdv0Vtg67vgrDhaHPwapmUYp/bIv9JUv+5/zYQORiT3ai0LAKODowoStD
WDwGXMk9IkKMim/5MJfWdnBjMEgxys0gx9qZkSymcDjpVDNFQ4pWpL0Ro4vF2fyndJJFwL2xE22t
iyEWiRXPaFNfQm+vrIaXYGMs9QHiWGwO9h88noHz9RQMfIe9S0hCRrPtc17dNk9/waj20pCm8oM6
LOIl9H8HkiPSX4X6suX8W+RX84NlQ59EPyP5XIn49O4jeZZXUlS8MxKGYC27LWW6ofvVCZXWLYPu
cqIWNEostAuvCZiiyqNK9aR+NwQ3P7Ts2GLRGUHiSlvuFdzYgTXOfaKTRx1Ji/axGEwhDkp9utQy
6n2YW/07I3zqd/7awCg6GuBs6CeY+6sXIZUFis1yhqFDgOZwzxg/rDztDKzaaWNi4ibg/tNsA2+F
r98JK2rTI0o2o7kRa4UhsnwgSGncFHzVTJqKhv7t7kPrrQhEF82UTI0lf5J1OWObCv8fljoBl5kX
qBFRAKoAYA8zqBBmnKh4l7VL8WE6Nbk3KtcCPWOYselBw/gj2FUwZTBmYyhb3JL0XFFmrmDRRzkz
Wtn5PtgvhUIaeeRc3ef3bANNC33ISGGu4VHby8R1AJt4dTfNW1mRXYWMNHIFH8VzWVBWc5vgEFU1
0JJsMWuurK10cV/9MhPl5PIWo+RqVrm8IBRgkBgQrVr3wq9pUp1G0M8Kc91ZN9fW7dSwW/k7cibx
vG8ZvwT9WtBeRPRNt4o76W/MiQzFBA/Z6Dbe7VaDgGvibLN7uFmBN89QxTYV3ANRve34RyO3LP+i
dXFq/yqaHwFMF2FK3eC2YQtCgjXLPFvD9hQMtJhHh4aKT8yZ+aUkgKmNeXzGAyLr1sw+fWyFicwR
xQ/3zqAElSLHQRwp1++4sMdF8dxa1qmrWg3gsrH322HOsaXuwGqlh8vOzclrkM9zJVJK+eWksL0g
cBmQZxzfSCemSdqWEK5bEc9haAb7sMHq4ATKaR+cQF52Yc5i58Px4f0QoOFB98794xnisyQdLAzL
LKEGzXc5Qxm1rptKFNnVjJaTaylSueNexTuzwaYZHSya7zqyV6I+G0St2lUtMr7UsOpPJMKpQqS+
/oIU63w+LrTNvxnAyqOQ/rjZtRAI2EIdaik8j0h19SjlDNS4OgxXx/7u2YvMhns4rdI+V44/SplV
+bVt3J7V12ifrR9Sg/SztY73TxS0bP86Npv07+qJFV/H00dU0LnS7mTyi+CeXjrRA8lRNdErg179
8QyWtUUQEfqH4ljeaK32xQUWu9nSq7hnRkOzQzmXbSWahz568fNbSBs/n/sQCXggJvObvX8zMWci
1sbTBhJnJo8Ara7gMo/KJlN+G3auCjt3Xf0Ksifcygau6oqJstEc7vcKMsei42CkecR6PLzzs3Se
GAUYCRfOzfIPahpFdpx2lKk40G4Gel4Vsdh3vOX7iemDrQEmats/UvwBQPmJwJc/qpBftfNyvt6N
XvcmBvf11EnSsyWDWchleL74iMXlvX5e7cpb/nH3Z4hteaK1YhMSC+Rqt7e3fOD3tJhGt5Mc6zyO
Qcf2Dgs1dehc6a/f36oAB7ppAwwqJKg9CRbByLY8pekrvxuDZVT/IQVEv5eHjarNQv7Gg78/ZEH5
8GLY/KjP+3svvflz+CZX4luVT60wyeqN/O9Civ/igRWS1kJvkPmo7j9N3ajmzXsNjArBVV2iVmtB
3Jup7ysJma+H+lKTGWJJuT0VmRUnuvguba7KjLpAKjWSRGDuVII06ey2ua2MSHm7S4ax9PUDx5xv
uZf1F1SMzJtwKR6s/Fdfz+mzk+rkCGL1qsYAI4WAPkZC1eeld0gV1TTzVPtQQyEkzufOaw7wE+vd
aumpbtPk9MYKFAGiQXtWpQbunhyJ6pX2tn0d30H1ioHRU1AQnnLtOD6O47WY4AbkFvg9B4pffFbD
28Gss2Joxn3CXC1RzE2EC5d/ZaWMc73k9DA8dHc1+qAyF1XbN7pAIEWX7oMVmtRe8Mri94rnuDSa
sXWmx+necv4wLvXXBrJG9lUMNchXNau0vZQh43KyR+JGKqsGfyHTcTOsKrR8XeZ0JuUd+AGdzj8n
VACFtwA6p0rtWlUhqXXB2exXr4JVw6wc5lSIYoVcyYKz+bv2KlM5+rlrzorto3kxtLpyl2miQOyu
ermCARfDx3qK4u2KFSlpvnUa4SzXJi4Ecq5ce2nAGCAYYYs6L4dAV8jHP9Yd7j+1U5Hv0e9L2b/w
dUe5ijxxM1RGzu636JxLhQDDsC81ISAKXCPM3Ev5xsVKKtckvsGRWw4uGC4cWMq54RoYquApmD4S
b540s5s8upXrAKnirJYfB6cIVz0cGAGvwaWZPCdZLDh8bV/jGyl3gYIj0ABSgX7D4NWpxygFtBhK
2Fxh3/kfL1uWJxjXxY9vsYYDNr181dxFs9EXd86uR6+tBvStt3qRQ5FuHHb71XVw6S2ygWE12mBW
bQqpyjdvGhrMYzXt4JHv4DNf62GUiudRPfZPaCyiqJ1s6B+XWo6/RK6XqGM4NGN1755IXx+ULea0
jaTA+VTJOAYWy8OwGO1Ga4smCD3ffleQPyuRgnFl9+Ayvm21xd/2BW/wMt2P41g2634gw1xk+yAh
zYeV4XDhykwmI4i3dbUqHPvL/q2DglLO/T5qGD1u7qacnFwru+7zc0dDyGljsO7hhNc293wGa3mW
v9GlvQogzcv0OF5/IZRuoHffZpDJWP4wpUuzoUVA0oXLd2Q1SSdY8Byqq2tKHavzR9aYNe/eq+mX
Yh0/zEV9l2CEtYVB4qM3y41zHNTuf5tFLRXc5m58AQKFATFSF94SFeI0jjX3P7GQGacMYmVXWY+T
gSrSeebnckUqBJKleT9TcK2ClPXYjpeffrNU+ZcFyJ74iBuqWSk23b7ixP0rfOyKH/fCBAnISlVa
AngDqTpBQfMsHDbFTKryBiQ8HT0P0rLsA9JSTazK6PSxc2W75r+2e1ZPZLWW+L3L8mebrWcfpdW2
FD/2ZxZetrUxVl9Vk7x1cPBbiYgDtLRQADraG69tkJdFZHozsD+VbwKJNoUYks5TH3lelXLbzjr7
+77W1o8gp0xUo9vKWzs1qz12dYfPESTBjtG5yiYA4SjbiN0r0SOIY1nJ2GKSkUF2jf57/FuePtbC
TbewieR4dhq/j50dJkak+8Yp337ujx9pgHKw091huwjI41NoV450E8uv42l4O7ZXiV7sWtmojshT
kqr14k7KN+SErS5HCKwS40HQsAZHoEmOww1BG9RM4IH0IA+FtkFtVt4Tj2ckAfKEreUks4JQJe1l
eXJU+Xp1ehyASxALRhqJbgSxFv+S00IMAMXSoPigYmekUgry8xf1tfOv1du23JhGsGHf9qjggZ0U
2+FsjBoaHCvbHupHPtK1lpmfHCvLfBsJTivJ6+Sf6Uz40uqq2NsV4YXR/KiEQrY2EDI94bVxcaBO
l/xAFJqhx+Oxlv95YfDW6z8LpeZYTkyxiqNQGPVSviNEwYG8L7TXhcYfw5XwBYZpf2ftQLvd/uEr
5jhO5cd/zVlpOu5dC38Ng59BbywrjWeGv2xk8n91joQ+7rbSg8EDDHHe/5UD4cU/F2Fff+aB9keh
YBMXrf7nG3HpcBFdKT3vtdj7m1QmzX/MmMJu0rayK2lPzEczxVNiUUg77++jvdlj5WGO1NMaewKo
2o07RSj7FYqGNCebWck11bT4KMtKdRQE+1nGBy93CoOb8UB4Jz8sqLQtxnJhpv0Tgj8f+V6krM8L
E/W/xqswriIu65nyyoFb/jNjTMCPJ1VMKPmVK2E2pVdM5eFM9oD8D12Xgmbce7FgN8vx776HspKu
becoKC6803G2oLFPFf+4lKg6fsJRAmIodHJ+aNbX/o1cWxd9vC38bIJ6/Fz8+xl3WuNbfvRzLA4B
bV6CKe5afg0SeVa3Y2+c3YeG8GkapEn1bcIXZfLDEGYPx5GYGwCalNdNzej9DReSfMOa8KD6q31z
HM/XB4N0vpKyCl2bsPigtC4cdwMvpJKBALiZrvVYJFf+81YYS+lD9X2zBZGF5wdOP1fqEfc93+ks
8nMYYQun0yyxH060W9n0QtRhibNWcQHIZILyr8sK33caXhXVcE874RghuMn3nYje263ke6E56aaf
+Q7DG46h83lSG7sI/xlQahPnOIJb6PC+Odv09Yjv/FQ9p6Whzb/nf70SKxCM2OrQgNjjMxVScSMZ
szQobLCUJMmrcLMxzkGa9CqD+n93JlgacW1pqxAcZS8kU4XJYHAttD++P/rqE6uQnW7h14uUD817
qXTN+/nhguTy3e61FDN8i5dTPcFzTaa844TDdFXL8oqVL28iQUB4panAlAJAplyu3zfn/yTPY+8P
/oJnU+aM6CvfFaF/jmViTtdQECCsT4NJQoARXz6qMsghmV9GWpvWBalePZy/tLi4Qv/kSphGdYaK
iFPxXCKB8YFY7uho/fT8cM4mOPS8emBnu2rL1ZkPuVHya0ASL5+gnpRpfm440dKMHUM59HSjGG7C
Ag1MTAwltvKHDSEpHE7rl9FSQ5soIi3RCMgyI3PwVVidi5bEOqXlrsUyoRYcnh+kyt/xr/W300tL
Fn8yqTsfiQiRYYJbXw3puKvd4S8f99abcqvvPxzKzoEOw4ntfg/C59z36e/wJzqSUyYeKU8ZbBhz
XlevJn2FXuLflLx3M4yQ0m6aHO9lwMnBOyk48+RqICZoX+E1jgzArnCokP7FeXgY98zp0D3USaDs
8oMNbvvS3nd3bXpq0bpWr+UKBK9zLh1KCC97TpgXAhj5khUXjUVjVp8BCZZdBgL7YSav7X5z1eGt
zF6YtYVpXtTgZdfmtFtn07XJz0FFfLTT/EBTgKRLuXttzHjfRmtgVexfzGJfgHymWqfCKd7K36bS
Hhb0u06i9+wtmkh4QWPCQNKGSrkDpvnAJLW3Bkx/OV7VrvVgG6rCxmhMYtqdbXeI+IuCLhCJWV0O
Kj82t9fCYltZC+HeNrI8fBbFbLq8kj+xa6ZyQj5ebef7czD7i34tDRSbRIjX7jnHcT/RfJA6/gmz
jeSvtdBBXwwVi+93+enp+NfSLjSkvqZyWBU2++L5p/yZNi5h4XGtJtkJEpHeKxGeFRDmY14AxXLb
XMMpzTkvNc5172h7cWzEt3XzzeSy9ZLkrhyItXLqy/r+3IsfDBUyU+3GpiYE85pomm5eTfZ5muL1
uOaRwOi5bKqKQbcd5tizGIprpreB3vC0jYHOW1lp248SF8aS6HoNmnP70lQ9LNXyP8t6LrSBe+Mr
waH8qnjEMU/bNWbtaGOlT3yKU3pV99YT1pS5I/bGxBE8Wv/O4JodNvwVhAUxwSalo0fhWc7K0HjD
1Lkqs0zPdg1nJgr6yqzv22ukI80YN90EpdmpJJe2nujEGeOsWyvBJbru43DBVY1rkJ4Gfr+12x4b
maoQFs8vRwnDbWrx6RFAaJcGCF2KpyZY0Pzr/qd4lm2IWa481S69i/OsbWPZNh/hglYO0pCL1kHc
pODMoCkAsGr8T7qzkXlJ7TpOVZLo2VBZbMR3c49alanGgHqJ+nF8O+S/NrQ/ibbM68qsvG4TIdbi
3bNVSl4EfhqxKRvxEzd6y0k4RZvx/a+sIXhohS7vDUJehPPFoD4tXFIwNx+bn6fcEJlfxcScRfXv
Ct8ZRorBW7n+ZUaZUqL16vJ1tElqW/xgwJ4QARuxLY1GyoZWT3jbDKJLPAp8/icZT8Kbxv3H1w8f
aVfp3gG679IEjcpYAVRS+X746GEfZBKta1ixiWkT8WocvN5pGWywtacBxa18bYzcFgJCsJkLrqTc
dTt/+iNrgz3+o1NrrDAqZtrGlbTZXcunl9jI2bH0KqUIqjT/SD3Bp80VMdtyB7D3F1rCpzTYWGMG
7nSR0DqztVgf38RRu6tp9v4NTtlxO3acmgZHZveWu8QC10JKsAkZjDEmZUWwErw/gujgkRXTytD/
JspljkRifw+Yd0hKdI6rDH6WvWmiOqdRE4wY9/0WfcwZh4gDHmsphJYu7UA8A4Uw2hVBv8Y7LIJC
iPtRwZosdC9FcHdhQ0KL8vIVL1PS38r3QoIMw/Nk2GxwQEvioDZdy7QCTyvTSg5nwxU6DGP30GHx
n56fwSH7r2hxA1lB6P1xtn7HH4UE0HZGPltawxHTlbCx5UqXN4przXFzjZLVlpcnrVFFa5NOlLPZ
4jIyf2Xay1vt/m4cF93VupXFsBBcn+0f491DsKq7/GQFVdmhTu3ce3I/fWQ4uEqIAd4RxEQ6l/P4
5qpnsXkrCJTZRUteasQ6jhVTp+Ls6z1IYwJEtOBXMsmV+Xqifmmy1ailWGhFmeiFVL8xPz0EkXXH
SPMjODIJ6a6J7StlhWHYG1BQ7uweQV1IhCnzPS7RpXRb3VIWHLErGWY2rSKoHtlEstBfgUHMD/At
aXaB4K+/VQlzedGFyqTz2Y5NIX8yOGguhrum/KzOq5vDSXsUshxWZJR3HXooeA8CooV87APuEct/
IA/fg4qRtwF8Idl5lW8oWP3d6CIfd1uLyYBFkNlVj5Qe7F2pQxy1ifp228xkq/FYDYp5Ayks5qfd
hL3z89JrrRblF8kMe6VreZXD6C6hpV6z1fSlvMsW/cuaBHlZfOYqsVzltq3uk03I5CleESG1v9Uz
Ro1md/a82SiaaRzPwgDr0WMb42W2qcqkz6bKmazTrH7YDeLGX9t6JG2gzOIL9xv6ijW+aa5vdaSY
5QUKWlifexfCUN7Ywm9J+ehpjC73DSYaWz4aFjv+DzUV6cokqw4So+URuJLRzAap3mG46151d8Yl
5VUlVgoTnWcr9buI5W+Ta9NUq82lkl35dXRl1lCL1tN/x6FuczCbbCsGbtgwMiBl36QgpYh6E75A
7WDa075005MH0ktagEB5OXphJDyLCfZ3+ETtC118Zhr5Pg5TAu/p2g1GnkgSLuyq8dNbfxx/DDJb
t9/DKIrGdfhkpET8pqy7i8gNZbDi3EDRRCFMQSSCw9ZySIqz/Hfg9gVFjLFNJ6e8iU1Pjfv3uhKt
RnjHSO9KlzAELei7qKsHrz/dU3fHNozvUsVAhPyIlcU/JoCUYtvH1ttLdBOc09LlI+IY7mqd7ZQK
Db1LjtOyDGjTiWwM2kPGArl7+YuZXG09tMs0z5UXOtcquAHWBrd6unU2foBizvJNiVVNvurGsbfG
FQx9cILiROJ6s3utv3TLMOLarJ0t3I1xZyYuK8wM1nLYIYzlflLNbYfbyUxhjJvHF8sW2Lp4I57T
RsSV3o0lQppUmXQndG37JkuJSq6cI98N0bjLj2eIPrv0Fw0wtDiKMIJKwsgS9i+jp8rB8/J1J1i1
nEPuMcPJdznJk19Q3sC0N+MYDS74S9m85w62MEdYoyIkqzJf3q9jLVh23SrXWDDfXpSWA+f7T1aU
TSPMoGU1Fe6mTyYaJa48xS004k5SPZc6VsU2Lr6Cc6rAlJRehylE2jSIULl6/E3pwprp2pL5dqK1
Gi4H5v3NjWyp5feCUvj1e/l8wKMMviRPL8vdo85np8DI9QPiODPjeRTY9RxAut0oaR6fOLUt61+N
htZgiH/V3pfYMA72Jiz32q0H3Fc9mwBXN51l6fTxGjw0/6/evcmwq6jiBu3iWgwAdBUpXJRzs348
CvRc1mkz6q9GcC49Qpbr8T/h0Ihdz/Gy/6rF/o49krZa1ENcDCwJM/GCHA3X74HHuigGDe+2FPmW
d5IrsFFsxfiTUNgkakqoRyXSFynZUWq2KdJX7Vhz17Pbt7P1q0nQc3juPOen6vUjNpn90Bt79A1J
LyMtHmlSph+pRCcpkPG6cHGKBrlHKTNZf0Trt8BBE/inkqkkPjgRXyUBa7oJIHc06PkLeGaa5DEe
8od29UyYNMQ6qGQWLXiHvSalXp9iG/sm6LZYBTEZKKS6uc62exszyuEpg2kK+9c8BLJiSsZNpM12
LDpID3e0CHg26FCPv2U36EyXtWj7IiiDr3I+24+xkfpJGMRkdPHT2PTQj0ztHW/ltohryZSGCOmP
yxj9/YjCFB9b+Vhh79pREDbGFcoMMyG0hWAuEkeQ7jxkTiU/T40g/4pd8o9Ben6hckJDWf6cxpkO
4wOBk5/Zevz39YX7bjnJE6GtSJQfI9yqTD82WbPlQGH8u9EQX+fEFjaD5GfW7dgPI9/PyXOehFwo
3U6f7Ay8Mv77+LSkkOokdtWTfynU59Fqsh6+O1j7PguaAvMIsylRqDyk4G0qdLOi3VUII6eTSD71
s5l7WRJExCWUvfWjnvre9Q89q6m87Z4/zAIbmf7Z3Rydp7dx/GXtbAdxwxN3qB4ey8+M65rpJBys
CV6NT4X7sr6Qf4wgVn53OGTVz51Yk567hQkzllNddf8yUw9h9OsSpo+mWGPOP1Z2DfH5Zfs0pJdN
ka09RLw9Pu9d9MLetmcsximS/dv+49Q2ovt35htPJvSZwU069YEl3olV5+/JpodTsR/tW7KG2/da
9Av9r34qe+SIiW3qQ/HsvENzoM+FNJltN631EdJwQjeStiaz50HBaJik+jsYVgdqtbjTGlN6lGhW
Ad2TZjzee36zNhlnvkMKokgpW+tDE34drXtJN7mBET/kBzVKNTJz1hKTIyUWCLx8/Jlhj/IVbXn8
qqilvGo3HWY9DEterZDFMV5+xtubzktA4K6KLRtM+HhC9KRSyUiYcDdoHEbprmWIjSCcqpdqqqp/
NUHNbw91fWMPvKBjMJQpM2F8T2SOfJx+b7x73YHOCRbAUlUfGCEiO/48xhnBMQu104665kQLei97
Tu+1gyXMo0pXlnWiOJBzSH5ro2Jiqsm6sx/k5OWmOrEuztpKyZbpsyn4PQbr+w1rGdvlcZBqXycb
Mry4Qfmih8XNVZAni4lMfNhdhoK7Ti+kI1airP6C3+6FEezSNhCvJ0lBw1Ay2dcDIorKp649JpF/
DryL4qYY64bH+mFZvPq5YbyChQcHEba+pNXcaqwkIIfPbLTD8aXzNsHbEc/HJjsH5bmcba/rGUwk
MAsIFMWzlO1n/SjeQYZ0gr+by+HtiysBeA1tfVfoB1ANNKe7mFX3jWMj+o0Dr8sKqSDHUsafO9Br
Jgjmg9fq6fc5EQewJEryzEHjf+/1dFME2A+qW9s2xsH0AclfNjft1zgYTSaLi1FW58Syaz1I157V
eSiklnoL+X4szaG9rXgbWahCUzTINS+TjLoKtc3JfSlRMlEWpeBZg8srH/xYw2dA6kGzSA2zbYSf
94DgiTol8UHgcxwe6jnOItrP8n3o9lW3P4lGDrFKRdfK4PzxaOKGgMyCbDr0IUQ4sdGg/m2FcW6f
LLIe/T5W4zWcCfjYo20Py4Uf0dpWcs1FPzK4/szGCYPsmFfFa4thos7jsEJ1xuFBAIX+WEsTNxoV
5XQuvwmdJpHm85E/zSPdG9rT4uoUyXluzyqDlJGz8BYx6lMjO6cmEvn3vrZzYCM2IWeCBnX40Rqi
SO2mN03VF130RrSn6+BJOXzjASrQj9HMAYVKJH1hDffa9aOjm6dsswgYKUa16gRNkEtih1/jsbGv
3o0wtMKNd1tHKwDp8IWJWdtNNvP3T46PX4Md8qkRIuP1LBTBw9MPBcYuUjj3zm1WjE5cx2GkeprM
+ucR7cNxtBi86p4q+Ni5S8/SjrRxU+a/zxr9zfs7N4z8nKrg6DHSa1nX9VQ4fJ2H7Jzp8vxTzqug
Hd4mGqGD0CMuHxQr6FIS1HLtNVRnMbl+OHje+SOSLgPlyx9SkIfzJO9vO1RipnuP6rW3GIjtfRQl
l7wTecyE48+ht2kmesnujTV0kqnFoc1vdJ5EBn6034zRnMWEmCM+RJP7XAzU36ItXpYpKt7bIo94
PosiZeTvD5/j0Mbj+U58r/oP+Z0Oym5qem6eO4QWk9DC/Xnqg1tIUJuIrm+jYNR4khWw7IPF9Mrj
ZSE4pN63PH3cu+aJGmS+MxO10wQjqbv9Sf7Fmo/+uZtEKP9wJrHonLy6yVQhN4pOZwN0ArBiDM9o
XRwGt/9U53bOw1SrTp0rF6VgyPkcIhN4IF/5O2czEPhXbhof06DBYJgARhyPBDU1dmZdlyj2TTv4
MDv9TP7S6iPB2paX87T3281UnvXH96x5m95qz2chCoAJw2YGPr0YcwgU3yKn5WYWOmThJ5GYsrX4
n1YfGGJeFvyYIj1+pdOlCq25lQGyp+JK/rwbwehFofO5+01On+NogKAbM6Of/qOW6j0zeUSc9eA+
PtUyf0aE23HCaDrWy3YejPBK6ca9xSChEB9EvjzY7Hoj1WisEV9LBWlEUq30vcUC7WImmhy89yKA
i89DzcA1KUUZqfXEc7SVDTL1ykrs8LOWxKZboO9wPipuiZrZ0WQcGIDQ9LOYw5M8F9K7+omAa19a
ZcrLZUOjHF2UUXmEiEa4PGjstIeLxgHhPVrdZBtbe1O0k1COrlpXdsy35vlaEgwpaPTg++AbHQvP
1K+5qAbWDeCSrFyMtWIMo/nPYcWxo5NW8aRaLmQ/IwioTCkmz8/96Pa31Wxzj4oYEPwRAcZ+rmQz
/biq9jOkj1CFg2Gg41+BQx0AL9nQ3T2Vpii3ZraXGTynCRFiZxmlyUL0UVQcXqGvAE/r/fxLan/E
GvmgR7V3YM7Xl2jb7B7lbc70ItBY1CWLO1awtdMi3+/l48Q5mB48Qo5NbM6p5wvDaQ84UobmTxGn
UmZbuH6vC+eRb3a+FuP4XFz6Abo0DGx4KRdLvIwWcYPAp7nsErvvPohDK77YXtkjgj2dQmR+lMrt
w13/fdDz9678MiMB6oj9XHABBx2ShXQP3u6fc2P3tf7YfT0mz/bu+zGMfgpyHubMMPhHfaXH9ylj
U9U8x9Xk165+/VdZ2iXT4yOnnx9Sr+ASeetdpjdK6b8VcNyesC5dt3nS6dfUimU9eTYg9Wgn8zEN
LG72vc13C7stZn1J5oUdvEubWO2yL4EpnpH6eSdSgzzxNH5OX8Svi84MldwiCLZthxIpTZcBaxni
Mbx/n+a3wba6mF+CCiEyJeF5MAn9TNXcseznnXNuf10Jyp+bOHMmBBoT+ZCnYCiKBbCgt7mWFsk8
963rXUR7ccUkFWGVljQSbDkXTyUqis2ilR7scmDXmxBbzIVgbrqfYIUcWpnJdni2Dv6YRHG+TPR2
zdcqz9whO701swNudcMze/hjyDvK3LoXlmgKhEXhLAkFHccgTxvNHsCAg4YzWrCEktifdiHeAdq6
dD6XQL8jEK55lHDXbpta1GAm8ELvcYZujfhYQfZku3sJRLHgiapZsQYOXxseXDlH0aOR+LlOZ72T
DWeQmh5Gh5GqPtfw/ePQkJx52iFXWKta4uGF587+I7fkt1B53gvRd2lreqMDihcvsdaQJssm6h14
Z1d8Gk1mwE7Bx1/rn+XH+uf29YL1hl9hoFv+NF4whHz47zD2vtY+w2RTvIDO/CBJ9NT2//7kGCIH
aOSgJX8sfpRe3rmX5vKfAZk9tNfJgk7CPkDWbzX49/1QKvF+GJqmEwwhFGxkbv9+1KqfUBK+xn5o
eyfZMV3PsvxJq3HD14B5V5Ak0oKhinvMy2n4xlgxjFQlmI35wakgMpDvLTMRMyYj0n0hMHLl99kh
Hd7gUaVGHTzUfgvTMK1uO4fN+9iF4sgEwwIzhZ+FwWX4r9z0KP15059VWPXKRggKQpRtjkImEGjt
BAJS1g9tj7J+LjjCn2sHl+bpz55NHqSPsbvq7g5F0ddcgjSKbroOQgP6Ktip4MNNeIib3jjFWZce
zacsxEUjiRgEWvr3P5OV1HQ7vIyha+NZb9bLdbJ+r75i38/p4mv2iSnaSauklxiDyCVw7wxA4sdE
f19Asfh75XsNfSYSwUowwLscPj9MruiOnF0GfAICBlTGl9+h1j7lP0/5uZS/BLA88u9XAM21OX4r
FfO1MLCu4Qb8s/0OzAsj/kyeA6Bbr4cF2TGI+gwvDS+Kl+bpgu8XoLxLPpCuhsN5+DF+yvDff/72
f/t9PB1/Hfn3zwAHUlvk+910sZtDSCJzhYNx30OVDmDT2j+DItSbGHbmn/PwHgJ1IFAkou1AITDk
D15cuMdW7xT51Ihhuss3/GnrlO/MOWXn77x4+v1hYF4vkELDx+r3K91KpR/+1ZDMgNtpFC5GVH6A
MW0JBOrikSnh5PI9dMuZaRjYxhXpDwHsBjlY0IZ3gQ/uIltg9M1w/2LOJIPQ4N81vOS94/DLEeCZ
C7Gom/z4kf975H9cN5YGyKzxAkP/VmM8HlsT3txw5Zp05vPPaOnTWvQDwhqehksfuAeoXs/8rw8T
LmJ4HsKDGJ6MQFzp3PN9gtTOf0SdV3fqShKFfxFrkUGvkogCJEAWMi8sRM45/vr5dsvnzsj2PeMA
Und1xV27Qj066V7emFXxWCTyG/xfqjJG+lVVYwQRCQxkQpRlbq7D00tEqC1zSxIcNPGLu9b1pDFD
d6FHq9S145umvlJ2BqEG+yx/lKUuKSBGKld6CLOiXx4RaVftiKkje17yyWrdKeJoNJMAJHoAXQbf
xqiFLGVBlcHV81dckl6cckK2wTqgWwvUFZpCq8su0PCpPcBEI5S6BBbxxxtJbmtQZawbcIG9QDwx
LAXcIJMvO+pWonSN5iF50dOgIzpLzUakqBlqFLYXbZ0oInQw15NKlbYB3DVYA00b0n91xPiJnkz1
e/7L7lEBEiYEURzTdOzSFcPfMo2Mv3gwDTR9BTLD5toy8AXsGkU2BiSB21CczRB1kjTqrCuSMGPc
PUvMOzXRKiy17vSDSwIOsVNhJd9uZva3djzdk7uitZZJiY2CDSRoHrHrLImOqwRFN4nzQtFeQp9w
+sex9xD2jAJPFKE8JGM4kDxpHPc/tvLeq/py3mf8EagHjVP9uhhx1mw8539R3M07sRZWoklgCDdo
iSXjldEEuU6ORkhVEzmEg6ARdEZH+3eRJH74YBrp0R41OIEDWQViPd6TpAh3Ok4kubo57QcbZ9mU
U1EAuPg8AlCNv6tCE04e9BSosj79+H2eU0/K47NSFRpXfCQ60VaMxwgMl4rTBkLDaWefUCjdpnLW
hLZoDTSpEEovu1myu+iTRLeRZ1Ulo0DqyI3AG0eHntP+Jxsym9wpYHXEEEpj7ChLzr6zFEDAgEkx
ali/JGwVP4vbpNhcynDA0ub9SAt+7bDYLn/Fso2lar92ok3QTGDNqQ47o1nwtOtBg9Wr+mXWjQPO
6A+LXwIIgHTseYm7240zto/GHWsD9Qo6xNIQRsG+7dmAF/jUO5QsRqOA7AQlfEn/s4XKplAwaUFw
Wg+RehrdaXZHg0L59m3C8Yq0nOx5irQD9uVGMcbkYlM1OtjFBuuekJzn1i8Oso+WlohotU/OIpgt
Gq2QVgneibvpVhtsKxGn6r26pGWlEcD2dI4dcBNA58qgw9KzF1XsWNpCv3Ww5/M9SHtdauSXoOlT
e07SjK8yfRJFnVUpqn8yn2CKWgE+UQ12I6DlkDrZI+5J08NlDcBxLRZ0AXGBDxuzYdoy+TgJD4at
wG7N1M+6t4MDD0Xj/nDDiqHgQuYB/OJ0zy+D9W+WCVPwI20cIKTPgzPJtgq3Fu4+Hx/2FQ2BUvzC
5IRulSp9M4lNULoYId/RkeKu59tgU66/IouSmvVoXKYFWkGoZKAoI440y6HDluo7sJPYkv58zlwd
T/awwGKkR3jcTUJ2ArOCOuThBwPGU4DUudszY2BasvM6z083vtTiMeOxwe3FCOGxIw+Cm5MRNL6C
lkKvAbgKTMJg0PnlGiAQ5gyRTZHJiOVT6rbm/b6cELxvPhn3RiXQ8551D+HB5EVGFXFXXp/vg1Qa
v9jIM2ev+3G6wCOXwzVgSET8tzckLABHSkEDYy95SLGH2pvUBZig3zjbSIhxATho6A7pB9kdySIu
g5TGP8VRp9WFS9YTiB/nJJ5LbcQYVnac5ZLFCiUTewbabKg7bdpfICKrttT6AZjFyWkxeUMKiNmA
ODm6sPByYfQmCdV0qKuJmdu7qAJP6SYinfOsP6lKzZdtITCXsJoAq+QDD+DsZJsfG+QO3+JG/swN
d0FJVNOp/fE47oKtha3t01xK0NmnCW0CPLLn9b2+tBV4Wv58XrDnrELOxi2Qjk8/eSyZGuCV9hyc
LG/gxTqU0jE6v+mnAm2KjnwfQm4o/cDuuLXfaa+jfZjt7dkMvhT67zIOWdY/GVpzbrYg2d/Mo+b0
vGk42A4ZTkGbxrGeaAu0NuwO0sEV+rGcNhCqfyIqZchPURZadIgSeYmEgyBxgDdeYrurUbPmFzi6
CDB2gr74RKdSGl6vY2x+lGUC9aQr+6x31NBCBgfxmno2QoZITtaGhOkGrufUy8XVQfJxahyP8yMZ
mGdaKJVAmFo8pVR1SitamPbxOEnAHzB4nftj01bMguQvJJCpihKlHSLBi5NfMX5QXRqEAB5Zvjpr
tro/j1D10krSS6DReII4vrpx3K3gGsspNV4D4GAqubZfRw7ZSJ5cp9X39fuIt5xlWERosoHtFv9Y
zaUkHlUiNQ/MuhfqxTacAu1z5021+Ukp5erOGccIz585RugIAGx81XbwEH8yd8SZ8OIIi86h1Htl
bJwoSP7ZYjbZe3ukCWBye/Nu76baU9WcCmKIS3GPuq5l6UlhgB/SxvOAWAUyONw+ZXW7whizi3xf
mG1lc0B1phaIUXgNo3DjOEq1RMWVYZSWk5bUfsjJvwKa06BPvViqW7T/UaSHiLFBc50hTpGsrjyt
uxsJpm60pqyxlNoYyK+WNWRFec+xz5gv2Tu9vrhguOUNyp5116hzWRMpP9IFpK4zyCjih9PF6r24
Df3QCEgMhpoYzBtjE6nU8BJHOiL0SemDLtQtsC9CGV4B1k3O2B1gA9AGDle7/TOUw8hd6JdOHEsd
3QQPCR5J9pZWzAbAMxquFf7g0OACNRWoyLJJ3skmEZmz8dJ5nH6ZesC1fJEnr+BfY9wBgg2+JIb3
0I+gJFcDXFkMqpzgj3pLCOxpw4eaAJQVIoqp7a2DFWylW82RnoAKAbgIRyQ0UaD/cLnIftNoF5Mh
/nn1qz8Hr4pCwV2VqQbzBUjon1OKSTGHOjVWNEb+me9Jbe5FxGd6EG5f+GCSpc6xu/I39eXZkee5
RAy0zjiYssUSL81l0yPiOS4GeNgxn13UCHpCe6mfYc4XcjVRS2sWVQsjE6XHEm0QfXpFwBnpxZb3
tz+Tfnc+xzHB1am/fU7tnVOLK4hrLGkzt9CVPCq4kdSSZiPoIeMKXg1LgcJGzKUu6Luk2hKfQVYc
opJ/j6tjrdA3WENPJSlRj8UL3fChcQL4/7Oh0Z5QC0MVtqMrYw8tF5yDLsIMA5lNHRjbVzDB7t5h
FAHX0bHgKxkOh9MpE8+4PnUaKtZ0cYA7BnlcAHkvAaWQ9he4Sf3L6qxcvfOuvkSLaRSuPrdOFQur
bgMdWQl0rk6HPv+V/1Qi0JMT+XXZqSR1nKWrQb4XXSwbHXWfupDes6cdGKuqM/ui+9rsiNwuPMCD
E+A8kTHr0ZPVoeMXv3+mfUygokDUS3UkWzzc4nfW9RyKjEiX4nJUYO3gLDqdh9vhTzsNetLkmBpH
RmdBrne6v/IjFQPp6bUKMNVxFeCVYCgVMNuz+2lk6p8GX0EA7Wm7QQnOyZssubWqcOs0mGXcFVMf
V3VmGtJFAo8UEYb2RMurfAvOCNAi2vybZEARKL2l1Lq8pJCwG4lEIBXErDBskN/RUmCBZNrwSda9
m+F7sLJAEBUMwMbunEovwwMl/9xVNAHVSwFQdbxTV08MZ1Ck4ZQD4UCrKfzcMn2Vr60iPnjqFqov
PwRHFKi4K0P9tkNy6dAqqFtIfgBniV6JGkfjRNfDQk5hUU7hjsyLEKeJPGqCH86S/AF5/uOI0w15
FCNrXQpTUuvj8UD0VVV3II/xUkP/yWbrpCh2lhwhLmeeAJPl02YoTwHKW34jte7etmH+5uXg0GJf
k4uNCt+39LcsnM85Nj4FdfBdd2V3zV0N81DS57FpxUYZnP0HSUuSVB0saDFs3turDqrVaIB4C7sm
oCRF4Ghxi/eWHmemnZNvaWUmdGvMkFp0vTQuzgGtj2lSUxrp6/o+5erQsuMoHqtRDgxh6v4sWFKp
flpo5A1rqTedBn02Ov1yHTAkdZUOJ9Svdamph/HEcjg4GCYxRBQqF8yEVSwybpUsgvZsMFgp7LVs
Vo32TL5L4tiGNYQQVn6P0q16mpXdEA/bpDkDbPYwYk93OxaNI0fizFBhyFDnZOe0Yz7+lLghtK2L
2a0+y/UsvV8y/nYUnWdoTxWWfzYrEuc8wGYXebJgIGvdxujVwIq5mM8FzuDCREBovxsaWYJfYL84
AUpACM/74RZD3UmoV4QCLfCTT42JDsr5aWspidAVehzJr4QFB/9Ty2Ih2me4N8r0EHG/fiL/w+pR
YUF8tmbFbrgOSoAorq3SzKDMOLX4jVvB6Ab8PwAgXLTTx5dpdnleu9RHbtSo4koLzsAgxwxd2rFp
wuNUC3ZeL3k5oB9Aa89FZxKRIF6x7DPad9+QaZPC37eKcFDgp09vTHyIGIIQ3uBnCqlmrEkw36JH
VBESD+7Tc3AOHj1G91LaPsDfQfuGua4tUsAD/aUucjnxG//z1KORCWrY/tP/jBkZyvWBSIXWhuA2
KEb5CHooMsxvQLNQsZy4KOwGWcYeQErH/GE49MDLke7nvtsIN4kh0mdkIOTKoCXqqYIn7HKIx2Cy
MdZAGaMPHkGqbMCEtuRRVxRZkgDSWZFsw1Gk1CSfN3py5TXTht8dJ8TKcj3ZipyingzmsNhegVvL
Mx2XKpfJh7kZX9F8vi0MZL59wEO/1sUWCmAObtAt08IVtVSh/WB9QWpujaF/1ymd8lvqkovRP/Kj
fIRXDgQ8krpaUbU2j3SWKjPwqhztB0+rBrsP2EwTBpGSOjXn+A1y9yDiQjfzUNzQq7YOTFpLfzCX
90EQJ6Urr0KOj44J3TtGkGX98C3LNV4oPe0ozgj/VEHsERMMxgtTLpWHApNnoFPAHbM2KzyC1B3X
6ZBDXKqzVoSJei/sFFxDn0hJV9xFTjXRZ6ow8YNyMGPIFyLeCYJgFPySpjDJHx0YvDrkdcOUVdik
h0SI3S3NAcqOkx8famMoPHbXQCXTLdJjneiM0YlRllb5L9wVmhwo5HLs+G0T1kn3M5oQF3XLzza1
x+Iagm2otrFi8unX+ltSJWJTQPJxqXjX9slhbiH/2pJPS5NWcof0HmR+/j0tbKQkhCVrCl0Uk8qc
yxM+OASWEEKhH3YO6RWsA3+W4yvBIq+tlAzq2bTYyQppTZS8YyGJXvXG8u1oUGoBloK6xZg7xhLa
wNx7wQzbxgPWzffTrE6eHogNf/BPl7BmRDHw2bP6ZF8O7AwgFvfWD2mN4oZ1KEgtpG7sRWE1GS7W
7Qs6S8kAKbCnsVIUFFC4stkkVj09HHcddIJAPg8Oyx5/dKEBC+r8VhzN/w0WMryHjowvFU5a1+ky
axX1lfZ5uL9MV3j3yvClDQg8SA5o3J4wjUTlkFWNSBybQUu+uZgx2yjTz9phNgQGQ4YECtD4UVd/
RoWhUxZkEAvY4wDOTniVSesNXnMHpJ8pzJV2odgsWPXrq/7c1g9W7UHLtLOG3B+PBSAbY2JJ/UPD
zHxGGIGu9p2ZdevW7tOsWE0A+Dvo6grqxt4dICLVR75cTz8epwYfE5oxb/UnquHL/AD7MLiiKlGW
YbVdPnAadkx52wLl3dG6hFqQawwlEieMuWJc6rItYD+Zz42V+7chkmo54Kf+Rk5/GKZbQlGYbUII
EX0LnSd9sjU+86F+8YfyVuLYZHlJwBg0FDste68TyJBb0rLQAYPypj/bmdP8qYvTIzrYNvMGwB+u
KTmo4gFdKPjUm/NtPTnHxZpitkQSTquMHY7xkuIxQmOc4q55X3mEIZaW6BLWSnMkv3agPb/Rjqwj
oTMo8iC1MjKEifgaHxmzDy4fT096oqCSraqkkM5R5sQGwE7yBaEtr1sRzptqwrsFY0/TqtPdSO9R
+0TaCzDZAw6uLxT8Oyg2LEZ7aJbMm+wWBKOkbWDwVe5G54H3w+03GoOF5X/psdbRZjBMcGIDX9Fl
St3jtbyTWVlW+wWIZ/yMD5/f4NF/gqA+9PfDG+QT2yF+ZnJqqFk31UNlUGcqLb5pYd3bo9mhsffP
wytoKD3zqolVBywK/2ov4987aSCSVrfUApV6L6gO/pQc4dEO6KGQDuyrP6kA+D/nGj9JG5o6Y6lF
A/1PJCxdvGoy9gaE5wE9LUWpBqcnPV87elsPXfwCQJNXALDAzwFZ5clOgrFF/eA9Uq1eDTZ0Ub7g
KUvjC2WidEWU9Agj+iq4pFul7aKORDs7KZXUN1TWc9lvLpv9JmZD0lyi0OTR9U7rb480b5pzkLGS
lb5Nnx0VoPOoKcWbSroc66kulPqRCqHEbE+/tTOxy13jSOxOKG8a9OjfEYih0TT2H9GnO8OYOBks
FTnlr6X3oX8rl6GV/hJFYMwoWPMdEtRYrn/qDleckgPFBv2lUm4miY3n98+vFVeFVHiaY9Wt4scq
/bxokE08o6QUn6dR+oi+TP8LqEppdXQ99FiodDTs6N/vYA9V58vYg9/fUQdXXYZB6RE9HJU8pJ3c
X1+3IldAPdwq1d/pNZCtlb+58mR9dFmEm0r+Lg5OmFAoob6K4lBMwMx4jBjWLg0T5KKqmsGPGkKP
6qi8m5LiKueUoKotrT2pSwiP9vQXVnD+xVRXggs2hbmRh58q5yqr6ZN0hBWAazJSmuE89L9S24g4
2iy2AgX5IrgQKxB7ln/tbHopSIKDDcRC1xtQtQQXaLWxv7K36WbgqeNfc9Ny+rR1+nWpJ5lhGTlR
EsviaBP0SEmeJXoTFKkFD4F92P32L0gEmjbb7bXhBlCrsg6OLm9TPzt92Bg+NN7JqX+6kPMiLlmw
kmSccrysMk7cgRYOdcePSMffXeo1EviTcr+JbHqOxZTVOjmk3fTQB9zNqBCj/jXYAEA/ZwaWIACp
9dsYoBF9Rb1qXOWpvPWs4B1wH2DUC47Q2u1+ttNyuBkAEa2e7SxUk837straBjR8d0vNclgYHTqZ
tXNdMgHiPGJeO4CeGfxIFmPh8QkAnDq79paGRmMHGSulDBFZfRxaMjhJVxuji9TSPtwyVAnlhbdR
pF/9VbcIRgU1YWWbfjyGtlHVAeiImrvx60dEhJ+f/Js8mbODuYNsOvMM3y0AQkCxnmt6ui/HNs3m
g2LtTv5TQxvgTvcubRhE6sB66t+Q/zL3C6qnb+vS1q9schB1pKnNF7clYyX3Sg6lXBctKCe7P6l5
bIAitQ2zgEjmLps/w3abSuXLLHma32SWGkAY1Y4t9wouxyIBRZ8IPPlrOnzKDF26YXboTOrlm2+0
QO85Giz2NvQZDaI5HepgNLF7HZMtYaYEGQzZK7luaf1fYoi+UKb9Bk6Te0TV6ygRKjMMC1nT+Cn4
ZfFrU829H+a8W5eJSTCYK+iQr1nhAHyd6jRfdS8W6LtOPnrlWs9gdQ0+aqQL8sXwSn4SjOwanF7t
cBhdclSLGBXJgj7vQAyrIEiccob6ZjVHAVrF8+z75zxnZHbZyV8j6gTw1H70cWWqKvEDLwyQhxrh
xCbuA9TD6/NB1HeBTZFIBeCjIPN/X2kGzh5FZ83XAnzpRKUMFfvqa7XqlJk5QPoUzF3jcWzcVw3Y
rCtYbgZuUSKwmB9TO31rF/NRybRhci7T+0918LVkgi5NeaIqB7a8YzZG5wnG7Ifu8grY3a3VyLeO
wzU8SRGZYJga1sGELuXMsNw/0Sq2i4r9nA+VcA9SmeDnRzWnf8HKi+QWT8bn2p4rBUjm22RY84Ln
PSHaUvFBmlMa5YXLVXyhRO8wScBxArEIRo+UOnQLT/sAm/WklsvZIKnF000f29UpVp0TuKD6dlmg
aY6ReLPVqQFmF7GDBJKWupUNfff1tzh/9cgrb/13/zKYDB+/kCZdCfloC2QmTBun4tbDA2bd1O7F
1DKFNLIFQj8ALCIXTnEGsvJQUA5VHGQeETlCgw3iRjzRWBwp12ehnPzWetPfHqyl+vNKHTctDPbR
zW2YqopOkIA5ynFiKTjp8gcM3Il3kssiY5UatDJ0COLt2vE9iWlCNgQ4GPkZZdpUNyTrJfw66cyc
O+DEDAjjRp0OkP4y36F53EBvlGw/koA+dgrsVLkL0/rejiUVy3fBOWcZv8L8ySvdUUwbsIJutezS
WbZpW70CMSfEfQhA1Wf20xJ9yCltlElKrjUBlgqNRlgqxDJRWm0LfkrFTJ2sdGOVo0qLKgAUi63q
3qkC0N2BGy1xgsgfRLzOGZZP4NVkQ4MT4Rx4vKed85kGArvBev75pfH9GFXrJ3DNUAE338Prb6lT
pnOIFv/x7Qc04NMvrWtPhh5UoIuiwfDydV45p3q137NJ4xheGiNmPz5tTUVGDAjVqo3KbEVutNQE
D7F8JmrWWHIoIXwj2B0DG6p2Ngz+wdw4mQS5Q7HIj0zzxOK+TVGNyrPRsaW8LDRFJbfSgtYAtByC
rkJvWnV/y45hxfRVQD/9f9IkcX83vI1uXineQGeACqBb8TlEG9CjUSEMQc7a6xFYT/Lp5Bm9yhqe
YMZBtmCZIAIlzUQvok//5ZRZciReWSVGcOCJlxE80iPlqkooJxo1eLBVl27fe3NFp/k6ys++3gP6
Azd3QOtuEooUu8VuUQzZDM76JXkzNM5/YzwJg0nEKKy+hoxIZZSCHJ4X+E6UHzQFpIxM8E5HV7Ut
iGIGRXURAmFNXRePsoTqWJovaJ2qQUrqKx28jHYClAn04APjOH13oSBaAmld4bomdxZbfmGWY1Rp
mpvVsUhdC1WfKhBiPDsH+uTAHbYeNbQYIxm4ID1mdVUKSJTOSVNMZIu4Xs681+791rbkLFd2HiWM
pv25RedFZr7to/FK5GioowLZhrh/eP1BDRdilN0sOy54n/6JkQH+rv/tE5OMbr/ldr73iIrjA+Xz
L6UMfzK+Nd80A2/zNnIGhAwg5D4IaezsP2CvAcXULo7LPYg+m6/kMwA3lWUPA1TTi0LUa5nvF2ar
i338Ze8Oy+O83OFuLEj4CIeDF11U1mw/gXXTvie09FyTzXjTfpBy7AJ+HVThLq0OK96nW5pxpu/M
JICBCCZCDqnlQ94aPOtloolJQDN+jzvLc3qolw4gQWg/um9IbgoJuUkPH4aeHaIi5mBeuvCdo1C9
Z0TgzsRM6Bxii161yuwL/wXcrQ0yDU3iF9rtxmeqETPacvoWbNsksOMPqSOOaMOi1LVpA0slHxIA
dCZ+Ksjcf1u5cFZm2Me2t2mVGtdhCffrWZtAmV1qQA1eW0/3vfN02z91nkn1l1BzcIKzd8W2djSx
5exUoLMoMXnxDV6veefNKjQnlXoMt/H3TaYA4CPTXtN+1pg3F1Tr5XAL+Lr+dgpQuj5H5fg9fUYl
vJIJWJ3j4hM+/LxBrp/aH5+cffMcVZw9E6vPznD40+u1f6tkq0mxiHro4jJMscd4mNEaMFN4Huli
MNqLHBXj0bZuAWLcX6De95FYMciJXEiZqktXMSHtBdDdV+ohVVSEddMObxgVgYxVhU6dQoiuouL0
2yz769mhZXUr8SSASzIqTzP9MgNdspb9OwJbNUuDiklrgTLm++LLZoTh12fonPXzPNi1VSezwLzd
IA0j1QMdEbMsaEAAE1+wi0TfzJPAiSchAOEYs7j7pP1cYnR9jHOEFZou//26l0UuSUOMw9uGM/B6
tGly/Sw+Cyt5jGHwR/kceKgtlVkIxDD8cgRVwgEtXYOVhtF1l86ltfOIbajAEW62Nj+qoagQQXSE
CvNfCzGiUyKhNTMFXVPiJ9NCeYv61UApDuo3RABexbtGTHW/dInGm8Kw0Lot+8MljKiqAzdiEPVw
nkFVP6avCNQQTpr4vairRF4EkzYPJ/J4K97/niNLtQxGjdPTE2mFCP38C3NtYAH87jTRe01Otlst
uZd+truD1fgYyGozt4Q2uhPz0uhnAq+re//0ria5Dou9tzvQYZrrrH9XRzcf3YNKs+TdWELPSm7j
zCgzwl/zCP4PB8X/r5s+jr/X+XV+nm9WNmS6t3ud+Ww0bVSeDT42BZhA9LV0gEz07yMP6xDMk5va
fX6f07LwIjNnPsrQrQEDzLuVdQ00/+3tXkO+dw2vocXYLfORhUy56oKTI2uGDUq/FmkPgx+ZajG5
VPTuvZ6jrch8HEjSQj1QlhPLBxA0XNbLNL+0ZtYMZapSxR5AvsBl1zAPQXiP1zkGXzoT6DrpyWIc
XIIy66qP71rjyKg34dQda5djDauOl/vfB84wfBj0r2/2TbxqvAnwaniSfGAl55dpZpaZ3ejfoucA
WJylVuPL9MRVmVm32hEsPTrCAAlQnswuXC3pbsEF3cLOLt72LIRsdxpeOZzw9dLtSqcd1QShbulZ
mu9/r7/bWSYpsXO0mkPXcgAwIV9xa9wdEz6bDAHDi/HwBHsWflUYYybd9NhSXDUyhTVFdP9aARR6
iy1LCQ4VtJQEWTUv+IhpeoAESsTPDBRa/oNJKYr74kOpMbWW+BoqDUC5ByaffmH7PB6CiSMJc++M
geVlHY9f8ECxCA4jF0Q3Z4H3VJbojGVX5UK5iBT0kCiDsqCOjBKBI6JJ5M84XmVMKjUS3ZRySZoo
UViB/Ea4GWWe/p/KwHuwu/EeJjKlJMfJmN9TxkrY1PG4PkbdrWqcdAFjOdM1k62ZVRw+yjBWM8Ga
pAafKg3ONlRY06TzzYXWRQAxKMf4FuUKwihqyJAnqaiqnD2RNnqLEGqhak6i0BW2nmCcp6KEBycF
siAkHwiMx8/5Jv6zwlrjWjcGlB8DFSUDWIpAm5ByuUEydom3F3hG9hBUKehR6FMl9GEq9Qe+KsYj
0DiR8dXmMYF3T0hyuTWMH/xEyDwfsMPw9UBc/9WQP9LS5xDCPNpOOU+Mf6X3MG/jG+2pWE13A1Xu
zpCO0gVTqvEVT+KGRFfW7ie6kXmjc6SwwfmucTSR/cwsv4RDNLssQnjBicvMgL5DFlNcQjIDCJS+
Eei4ySTepsTf/DIQz5McE3pDNg5vtBk8put5Bt917b4iHddKTH86M0cg5SNQzTAvysSt1iy7pAOT
w81f8xqcLzzqJ3OVik4lrsAToOzKA0+OuHJ3pP0zv2TuJz0qum6cT7G3WDMmJZFNxHErxKfpAcBp
Icbb5jGLS77wt3oZqp5kbC6R+nNO0xsvrdsxd8VvZJcvDueSf52mJSqvqonq4OrzCj/aiYF37mkq
7UPcTDTAs+v3TszIuXZuLFwbb61EQ++GDKsuinV5hSE8mlqHcJvXwa5HmqdHNA7RXY/AHb9wHcCx
sOG34RfA+WTKckePZLEs2SUT3OlDal3VzhqwZrtejlWNrRnuHIqnyJoTj3CiQbKwR8caXxmBeCIB
pX68CzaO1A85no2jm0URlmIiAR6Vj1umhre6yjaJ7BmaSdPO19GKEzJohia5TRPon+FE4dfMB//m
HfBMs0u+8E8mYH4Zg8nMwbgUy92N2UY+eBMiJZZl1av4RzPEotrN98tdC7rXDfOPDnXx26wSzjtz
Jx5tHigTqqi88koPB7Mll0ODM/jEcKv0xtEiVYfhJwhSyki4BAScT4hvyDKgDj2ruaaNqbFuj0H1
j5WGTuv5+l3qA34BrIfBkKD39AoazLilQhMdlVXZh8yXHzL7izzIz2kK5gygqfsC9bHoUZyiIEbd
qyHtAYyn1glAvmxIqYI8QAecGgB8RGX4pbQNKi16TJFOBplRY18HZOLMNlxvUOcYeduHFcZMIt14
5Cz2OxvwD6SEDxIuQNcmRPVYIuZ3Enf92+kMRQrmjbERKjBseorExQ9EGbl1MYCeq0FMCjvyps89
zSwrqaXyuvmKvCpd+40Pf5nRS0T2AJcmMwSEyuwMX3gMcGRcBoLSpge1lWnqYn0hjFff1tn9BsSm
XMu0cABRF2RdkH9u7Z+SM23Tx0wZTL0ILzLEDMWFRejOvcE7WdfkQhWE0qyFKj9Zx+Au7m6BJILJ
ZkCLYe5ZKRGToIMxnzavfE3dbDjoFCOVWrFIfRNJ83BKTSj/q3YVlBy6XFVDvAacKeWfZTyVtiiz
XEq2Q5qBFt4Zc5yCxVQDSKFxwoRqFbQOMr2Kzb/cZtryg9SQgvxnYNOuKBgbgfZkQFTpyg3fvoAg
r/4JBgyhnbQZQHFJ0CZ4iVUhoWoFJFDGjsOOdI+V+FHtTQkPlZsSwQnS4oySPLpIMamEbvrPBRG7
GnCQktVKeHE8gFeri0OdmpARkRBi9okSQpCRUXVnKZVxIPNtcg2l+A1OUiUIoREEt9V5qnJZHRpJ
OzewdYwmvHmMwVvzM71PWskCNeHI7/oC+lfSnqwV6XFV8pXWtQDtaNt0kXr7S+TTFCIknjwTORtp
PKIsu16Ug02scuBlhVvQQ6uuUAHI9gLIVjW9Evpu+qhKBCnfkXZ50ETIMoo4vMiwTEHZ1oEOPkVx
mtIEklBibe1YpM7S8v8KJnHWmihUlekylWktjm5dyHhyyiyJYOcCrd1oTNCyMIUVVIc8FWWD/yr5
3Dee0MUT5EP7ocICaCub7LEwYzwyjhePq/01tZq/ukagUqkKplRtJEdy07T9AgRQaRcNCFJAiVai
q0Y3gVzVJqptZQ1JbSGXwo4YWAlfr9BaZCB15czy1EgCUJf0oRK8VrPKuo107Q9pywv1XEEFNNBR
0UiakFIC+0kzENnkeqKFFjDxw3Ji+XgZ8giYPC11hd5QaeI4QlrUqEX3RdwdI6RguFqqTnEXACJJ
bTLYkpvCSejnYmFqbhpvyfVwjvGZFJcQnIIHWnTFAF7k2jDwdcs1VX3nTE19yWgT+9xF2cx3ttuX
fEhODLJVIGifioEXgUiXaTiob0SgWvY7TKCTp4an+roCvZztJ3TGkTvWHQErM+U9vNPZbLEm5ylk
tWSS5wjTurypuBFL/sXVhNbAJOwF5TIV04hwuykmmknsjZm8S6q7FMShEdSnwKXATCmSP3B/i0Uq
nYT8FH7FM2zAFaZ2yPvjfCITFsPWdafcK8eJPh0u9QLkgK+SM06LVenhOdjhgWyJwC/ybpmwbN73
zhwLvavgb7r00/S1zVEMJu41awJfZVgp/Wjigo4qLAsMSro1iJlre7CDujShVYf51KcKAvlLWvfn
8M9VYE9bxqS/LShivnU2P1FZTa/HqzA7wjQ86J7ZD9p0Yn4DcGlGzTJAkfr0fwgiUaFaIMCTTrfW
nemgngqFwHQMNEWpH6fCo2S4Td2Oktdg3igm02Pih0gcL8zRMwENJPW8mqlLAo3tE8MMr0576ACL
psV4KWQGYPdt48Ff1BPa0/TAoV8PDTodhE4zTjFSGcRQcc/LoSm3xD2ag2X2HzlBydFxQ64c9ARY
Qe0YziuyIYcFrm26N6GV5DQPALEqD/FfHh4ADqlHUmECK+kpETQdRP3ZzSCjyJoxfQlcg06n4hCB
nWgu7lh4HILn4Exw04pSeE/kC2JvCYmwHqp4c17p7JYYM2OWw2a6rziqfCDv6dJiCxraJmSAG1r7
gzQZqvq8ME7SVErCSxaVDEqLtsB/wSp1F4KTlrmQLzwgsaFSqQXbc0GLq3agnNOkPd4jJmoXET5f
bchS/FWgrxZ4NqZuCl7X2DK/UOWiyFjFcs8TbtX0PLLcifASRo1KMiT2EVQXbPC9DvwtFAknjD3c
sJ5Eyl0VeIo+txlJynJnHTHbNb6Niy/9mErpaUEVt/EOMzAxdACPAIanltA8/Mw4X2wHiw265W3T
Xtcr4LAAN+H9vcKIaXS0SzMIs8M02g6Ji2/nwNTEHnTbwZmogCQ1tGZEHeUBTTTzR4/URSYXkGxY
b2qAIilT7kfKgJAMBMS7VpzyGea38HE6uPJf0gR6aVLQDLS8WQ60wAGTLSeke68hf1Fmu7I+o+d3
z4FVTTaD8q7Je+Jlw1cbFvbj8td/o6Plbipqw70scEfEPQF5DoWAQAuII6DM6bxqgnG+cQC/8Tc+
RaXZZ3kgqaGQ4zTNkHXat7chribhuwW/tHz5Xe98a5Vz3cKj8YjWzgsRgQFAcRaFkTWNzboU/VgM
WBegsuJfYM64/24diK6xoDjeQ7mN9ADA5bxy+6n6TcvBUixC5wkPqFQAu0MDp/xLTAINkyvMR6Jt
FlxQv4KeAgooDnCZTJ2PUPk76vLqTzjyJ5ZL05LnoSNQYheMA9gVvFA3OzoyyY5pR6iBfizVpLCd
FxFLsEr8q75wiIAsQOXpUKdICppcQAxu2pjEMYGFygDGg8WKke4FDbByz41rY1e3ANjrwluIE/4n
0Twx0ofsJ/pV/82NTg7QIh6X+8YPSdGoWgAU0NoZow3UHaAmN6l/abwUyKp2fabbYZwvg9Sp4bhR
RmO8FjoRhxEZTlBGoalT/PMcOR5AoATcs3iklsKnuEvFigNNEqbc4iGlnVhelBZtojw5qAUXg5Tm
SWYzHXr9vsFl4pxqwVg3GOvrbyqGWN8QF1MJUOywWAyIvZLw5IQUKih1curMxQKD/5POgkKh7A6k
US4uFvNuB9hfRglhTFOlI/WjjdYlnUgjkqtm1xKTzdSgdKM8Z3lJ8Yd8vy3gcRFEMGyoZO4LOEAp
mkZdFJIIAwyO5RHgfaNagKfB6v6vnCiAPIA6jTcE1gsLOY2KfVwZD/+BHbihpHMJKUxnOWcsCfEh
3dZdhBh3pepEHszp+BDYBAzAVhOPWMV1PVWYCJC0p55ewoN2xAkX9rEBmKjR+yFSqnUaRp+nv/W2
78majsT1UAugjZdSJ68DBqjCsuspdZXqwg9lnR3Ou3BEQjin+jELjFl2NHU5SY1JgetE+bRi6sTJ
NKp/Lm0vkceqS38goeZhECLJnVwBWQiksCvNKgck9T5YUXlf/TlOmQI8jcPAtH4cRqCozR6ZT83Z
fW0f+qlbKe2ssxSQgwsEzxdiCpFBMNPeQL01f0ayHvPDJFHekde52GO54bcaZ2q5ZmzJh3kwRycG
Wv/XrmBuGQ+A19nh5iH9OJ44fbysP8agI5py14IF6UBGVskp0tv/fp3fRjDIELLQhsiKQ+7OTjxt
kpLk7DgSx51ZBC2ElkK65tI/gC2Fso+v0j53koc+hSpZ8Q0/l1xRlWsLCnIA2UCG/tuaRMWf5D2s
QAZ/BeMW6sqF5egN/yTwRvhTyOZuvHxtQg6ndZ0/oeBUDuEGec1XtQ1a3qBSBephGGbSQE9evPK2
ZGQ9hBDN5xP2Id2KMnAZ1PaLHEr3vYdr58OIXEqFBtAPazzjEIuMvNg1N96DWU+w2E8atyMm+x7m
I8Hyq5RV9UXWDnYYGGB0kfcq8p881JTCUyljoFl2iAPCgOPPIUlgRXXoP8VwC0RuSBAEJBU6+cEd
S7gQL9PVDYzVk+bASW/RYb8Y6AyBK3uKBEXqBeqQmz0mflOQYd5njnwNmftD6Wxdy9J0/PmD2RIU
RADRESVYNlNXi1eWQlNY+m5K5/RqvU6nQWJXZ3SHlmsMeMOCi+hIQqSMBwMkYjD404dSEAqoBaxQ
OCnfJb3iPJVhgh0FGChO3kivgVo7JvIApS5FASO8NF+BVYPR4tL5hyla0T3lobA00knTXF8YTgHA
aggGMXvnZUCTN6e6SJAMttO8tuBwCg/kyAunl16lXgmyv1Kv0rszc/NOOPv0wJH11O+6YbC3jArT
QXFVkyLCgAwC+S24z4AwBLzUA66OXXvHL+LxY2pO/aOBlGdkSaULCOLkNzHLtK/fEAgjNTyAHlgw
2d70aXVrqXlAXY5yCcrDvHaheQb8hz2gA8pFXKWCEob7AmFk59W1YUIG4Ch1vPgxORDtmrbIuH28
f9ji+Qc9Ni8wO6OifYjLzO4FdFBauJ5VXE82VhcdT6ahjoW7Offh1YfH8Sj9yNml3bdujT4/lBW7
cPvKtdbqZH/uMLSSeuB8qPGFchoVc9ByykdotfSDcqRTyozIDVOOd9QkAbFBR8TySj+kQcnNhtqv
iCoOCUpQXTHUAV7EsysWTkIMomoTCeI/Znlp4KArFNWFFCJ3zqCFJIZBoHKkOmopSRLm6EpRQ6oD
qEGK7FF/uBwOT+48vtWk0NWzAnSZlJZwiyJyEfWcj3QqraCYipAWi0GxAsl3NPuoS0MKZAV9YjCP
e5EWTQ8dd2fMRPpaHF0dWW3GIBlrUFN9CMkP6ibnmjCZX5ChN+2NCkUaZEc3hKKUdgYXh8dWZke5
GVkrXbofTVgSiiXtjlbNR+mRLmGcdppYb1GpUTaRxzHgeN10BBojKjTmxIZyMhI/FPZZjprY9XUY
FB6uGkWaJOBRox7/gifjaC8AE4OKVEVKiR0eDyyLMS1smvEuvH/+nTwP/L5BpwY4sPfTW2nCb/1n
erQ7FMQHtPCHg/BQY5O0OTrvCsIgYdDaCZaMK8B6hQjnRpo5XVB0CBk4Qw9PgoXONYzgjF3u1Do5
3kBZjh4JgAapZYunwclyB3gNQTAbdc7gWns/Z+ZO8Uu/rACNGGX+paNQbCH8acTmVyE70HdnvLIc
Dl1sCvfIYdB/eNPFQspIR1bOCIe5DsKdNCP3hs+9rRtPhd+TwyEyrRsHNGw0inZD3eS6zDKi8fTk
oIPYdIJXfATUBmOAT0xlpC2juR7q4Gplb7SNsxRAVWVElVz4pzLkkwDuDaQydKVdO2k/vgClEnrg
ZhxmHfY0BF3MirQ9lmpSsHo++RNqQwmCgXI6aW1TG7PAlVzoKbU4+I5OCwmW3yyBU1/3v6qAIlC5
8GChjirVNir4MCRkNfgspapCzjm2A6r5xYc5qMFikN/83A+1u2Y0pxe+ATX659oG5tv/kMX0T314
mpuAX9cIm0q0x2GKIGBuJhz4UrqWZ0FXCUeeWg1QQHzyNx6qqsLkEf6QOfFoHumeP54ueJVKzTXQ
pRegCM0zlqcrAizVCFXxVfE17iJ3RCMTVUalGjyw+3IPyMUlh5qf00Q2PsYc3jGjz4SyfaEBGL2k
BTTf8JY720NuOPLID0okJkmzNrxstFAj3lJisGH0b80+HaTU1+wWXB4RREr/I+q8mlPXliD8i6gi
iPSqCJLIyfBCgYNAJIkk4Nffr6V96hbb+/h42xiktWbN9PR005qlF3vBrJJSQPyK8ZSQkP9RRxUt
XfTKnLC/XCJXP/bC7/DbY7DIGmJk5y+XzPMSB+nCcgO1D1TX7QZ7yrFoJAdQTXmk3nlAUrqSBanA
Hw1rFfGxOKiZSuSNnIkoupt6SBVBDWrpnSgIILGNNqDe7qHf5nhXX0TPo5NH2BeDk0rlbua2qWnP
oGIuNleE8mM2odineXsDBg6b9+WxP/tL8lgl97rH/1/DokZDl7STJX+HqhqBbm0ZWkH9HjNnQn4D
1SN/aC5kqjKV4RV5mLAFUCNkzoPODqTaiksbUcpjjHfl8lXHHHlnwtcgynN3KTQ1M0tcKsivTywh
9MZkR6PxvcFWRQ61LgFw1VNxioYLuBbCMV+rXsv6YuSk4uLUrCXzA9bVNHs6sAasJj34WcAWUBni
LkuGokeHSh5bWEi61Kw0EtHR2hJJQNFQj8RekeDl+QupISuO/ZTv0DGiWQz/euHiSQP+7S6QvjfD
sI+YhA+Xv993yM+FWpaoEEt416K4O4AeVCMA5AwhMm/+JBOELrNZMnnySNxmEFcg0rQDuHGjN9Zj
VecxfvTTcTq+Tx+Mpd6Hhzf3IlkmyJRJCK+ONH08lD5jPG14WDXTGfrQgxTMLn1FrEpzqQQJ5ik3
QPWYqKeuZF6asTwEzike6kP6MYpmJ6s5Bkmm1iWaE49iLhvZ1wc+j/YwY1jkXBV0imvBZaTx2QiJ
hMiu0H0yrIyM/WY/+oy/jPXLE1SuwNFE7gLP48tFKwBRDOKY2nuq8tUDwCMOEP2YtysaY02cgXB/
cTfA5HWM8weUdLDltIejBNTGPzFDoiRXVSbjitVursiH8B4v+mkmjmYa8xyat4fVKUczgoMhm6Hv
CZc45L0ejmdWl85X6etJx4hFxj0XGYO8RqMl3Gz8bjmXGOXY5lU9rQ1laQSznpKsmt0uUah8aA9N
WnNuGgPQr+mThyqSMmwfBTi1OjWlWzQQkGL9N8lKGer/dSa8sSRXftqBJ2YogOvKKKapM6ZVylWG
XKKGgf5PC1SaoV+s23y8SVQVFr2I0SQYSg4PjsZy//7YKEEPJYdCWYkVzVGmf9dm29ZFRCeIiiij
jz/Qg9EXl/oCul1Uw1+Sq/hLIVBqOI06NndPtfApCvTNAJpfBWhOsqPCp0Q5wbHz7+AekxcQGKUg
9Muy0nWTlnABs4o7rGUiwFX9GOUcAzYmWQnTuerL5RWANC659/lW1Ak5/OVg19xmgoSAGgTVrkEa
NQxDEolQi1sFv16L8jceebKkiHyyvDHQ6OxOUqLEhDl0kxUhFY+Q+K3XJ7RBrYELGJVejdZTl6Xz
Gw6XnALCBqZkF78LDK3OvBstMSV+evLxIjGVa+k58uutH15ktiQ3WEihpwND+puoB2T2ggJAO49n
V6wYDh3eQGLOfIHuw1+ytqIW1KWDyHn3cVbkJ3nKqQA1tbaKKSzphbD9GJd8YdmmqSzlqTm2QMJj
/A6+JsCJWKMG3CwNqUgYsYnzV9635YzsEUmDL+pT7qVW1hf4J9+oq6fNEQTqg/8F3IH8fSmXBLii
SJA8B9WrOAwwO1idPNlWvVOhIFpmHNtbsk4+0Q2R2KNkH8kRdEKpPM3BD3KhgsycX5lwyNhw2O/P
Iqw4ufCUFqnF7+SqKCXyIC9APOXw5dJRX3FvoCgNx4igvGgkiAr1rb0PokVGuVjgbf2yUExjTq9i
9UNuGkhK4iA+StKqcnmq8eHirWlf6MqCVbH0zvB7b5b6RnVE+vcS00hRY+W5va6GcnhX2kYML9Et
8ZRlT8fdoWRZhgdCp7JRsOA8T1cOqWnnKmG9GCcsVn3RUt4NpdypAiNfrnTxI/IorX89C9uHpb3k
hQ9/y/BmxfPaUUe3cI1oSbRV1cMZSf5P/4Up3N7C99Qy7GzYhA1MMqKMhP98f6MQU+SeymrJf9kY
dbJ68Cb9mrH+Td9J/eMNF8t+xVq+7bKN8BSUVnZUD8dRxiwGEFLxKjXMy8uCXn8c6B9qAY9ODYIw
hEAApH3TIqcs/lR/jd/qbPdlzPSohxGgP4AQe39PCvnuFY/4u1a2U58alEnUzqHJdS/36mE93NWt
g6pWPqq0IlC6zzVqlEApktQ7ZCmciIeOBrj2wSWBe6rT8o6Mw31ozOLvbFWZnn+UwGjS4KXxGe1w
4TtbvQyhYUpijvajJxEc3K7/IQpnGwckiKhaCwcHfIHAVZxrdIi6EoeEFvajRAnnNw5cCSNTqXZ0
G/W8yoqAppBmJ5OHy8CEByvpTUaODT3CE23GzPJUWmRZfZyY5cjGxqzU7jC7huXLvDUv0zmbrxv8
35mjEsQagjrwV21tpjWvcrObT/MBm/I+JF0fKzXQ68hHeZEmKcqEFyZjNb6m16h/V37BuDhGrd0T
h0r+J+uD0z55cqXtj7HYuXjMwL1FUaN4RMG+8wTsWfvPqXQ+ngyBQa81No2NseGT4/LRhqtq324a
2KXDBIrIG2Ie2pjvltnmvdktaT3BOIe4y998H+xaqLX84RP8BXaJCZDYSgI9BQoauNziy4rT20/W
4hLD4AVqSoP1nmGW7h6d/51nQBRrW/fh8zhb1/zHy2YICgrXY06P5zhNxOeLSZOkpo27Fa8/Cp7d
jzQ7bn2MD25YveqrXNGInFazTCKoioj+md7QyOTTOqMVwIggmNdpIderqyDYa43lCJgiotVXel/5
dzCcYiVgGuGZ0bd8HFaZcjoWhyfqvOd1F6K7wMlnKIZk0hVfDun9e0inClMrRj8gZc9PY/XTBGc+
mZWu5mrHog8VR6bmZVTtSdoG0nMnWfI9Uu9/z5Eb+4JOS7OEK0e+VSTheoGUWGQidDKnOScobzQU
NaSxOixKyAr0aMX97INyg0XNVfjLFufRle3DLFRlio56+6fdib8r09M8xaLujy+XOULmH2SlWPEX
q46ODFkc1DnspxPwjaLILlgA2l9SBoAjngfGI1B5Auz9354qOy5sUF00LtMGZ7YlWs9crkf/0WeJ
V8KqU6ZfG5lCmZnNxy3FKe6m7oPuEmtIl0sMNj1JcXkpP8i8xJxqQTMTm0XUWz2UYcVMyqiji4uJ
WrMHExOTsjf/THaz1+Di7MdP3EFwF0R2gdSqmwWvfjXYs44PAfEFksnssqwuYpxTkDXu7b4v4+Nv
e0h7c/Oatr+x+vDRER+qvVTqIy28SHiCy+9z2ECm3trTBkGjvXMm/FrpCLWI8L698RqC6zaetHAx
awOjAcsexuhw4+94HJR794Aa4w2b/jSqumv0KTJv913xS3i2Ty5Mg0WMRWRd3F6Cj/f4pbVkn4ZZ
uF62Z6UZDI9rP8YX6TEswwEsGmQ6r4Q+qb0WLyoQmC/uNR48IsZeAWiPTPRiPzerL3RS1IM6zaci
61VNUQCqamFJ7jfOTMKXZ8wYfHDKs4Syg8LGfYyJSCG2UkTFIvHXLdDlDxq9R9AcNEPZOBu0Vxt+
aYiuDF7OTgtjCuot+729DjkSBtjwDR4omdKHHNUGL+/dbXYJFp8ZzMhpZt4xgX5Oyp2083TrncuI
YivYLyvW7vvRPeCy8xjtJu/wMTlYu6/a4u6st6/teXL/A46YEITHH68Nhb2yOAdl6FRr9/Sbi78s
dCKqnP93mlM1CIFSd1PJgmrWk3Pxm8GW00QPJUxKvYoSnnrzK6iOaxODnXtxkNfw9mPcCB1WEu3s
NNgxgBJgk4OUB/Gz4dx8lJSSXsvhTmMf4bYGEQIip8nbjdFpSybMYTy6jaDtZdP1kO/Ixp9g11lj
9eGeAIpsDpYy9ruP7lHmU5/eGUOSJecO9iermv9Z4D4e7hataRVPq5NXd870SmNWU9vFtBAHdz10
2GIRwgCLMXtN1dVHhD+kieI9/j7EGaX7AsNA1VcXOgKJliWTHXtcSMub9V/rT17Re842QCL+MzXm
L3pGxlw1UR2b73nRMHhzIhSnwnHJjPZxeUR9t2jFE1hZOhoeKXgLa2Ybq6hb8NOaIWk0GABLOYDw
o0Co6Tqs3514+YR+N4+XxrzM7nshDNzWQMzgOkgGtY66SpKTjQe7yXpY6reGR/jnBeKg9FkHZWOk
+qwKDa/hpfAbRelaO7JazP/riE7Y4KMONzL6KwU3HxGqUCxcZvS+8UCEEy/BR94l4NYaJzEmPbq7
n2tXA06MJOceCa9QB1KMndsHxcWp2N23uVqaRSlccil9/3yoY38UheqT0aGiJoQ0VobFmLenqI22
FMQrusLK6OfBSK1Mzan//fxw/pm2ZEalvcJwDg9xFvgw7/3acH/ErxEme98YldzT9tRvc/z/ln9J
zGYfek0RyWFOXP7XFbwyUKmHZni2yg4OgdKd4iGCn0Y6CsSh4qLfVZ/cNjVGAmjg7BU1T861e2JW
mmMPMzJBn8r1hXoqeVY/Jv56jNqu8oRXV7ysKDgPdfLpBHyJdM/JqmNs7Sl7E+u2aGgVEMKbYiZv
CA8I4UhL/cT0t9fO6GHGXst5/D2/z/CI/pp0Mz84te0GL/+FafhrbMT0scgJegk8+fakPX4TlhkS
HB2C66S8aQ2jFcGXzOD0G41OvfUQ7bDlGQPrJtHsSa+0xumVLSEFpL1zVzbFBvO+0ksTrI8SFMgx
m0Q8rxwSE8oAlMcr0TCINGV0L8lB86JKixFu0Dym+VDEHCH0QsJfiCTEEx2mMAxUTAusQ9+UW7Et
kWyWGPRXKiqOAXUGuLUiNE2zPLflen5CMEbZtu8gweonSaDVCRYOq0xGQ6yy2dCHrrsOUXV2m8C/
kDZIrfVducs91HBeKF4+PkOuUkFL/Xj5wIyx4d6fFn1e2rZjfhN8H14ONzLJhcZT2rdsg2Hj5qYI
R/wdgkul+6nanObn6Q7GNENZyH3Q4KtRhWcoM2M4A4p/whJPGMGNHOh4x0PIcC6tL+Y0Kng+d0lU
K6xv7GMaVq35vXt656cVs0Grdoryk4VpcJIMGIGvlpEMqn0df/jJ3fFoV31lnK9ZkwlRVhkqA8+Q
157NGT9hGgNmkFvCzDDpskHvIe6Va0YgGnkMhLvKH63Ga/cwbvx9qLifbGhNlGAQhFm6fFVq7n9t
Z6Rb/9gU8iHRvIfigSRS9M9FZqJYc2fCV0uYqpw1osIbfZhV5re7leU6R6m1VajXyFAF81CumNsB
HY3Va43J0toXzobx1+rz/WHwBOhz+x9dQoTFBgrNRBI620Ec1tl3Pwx6iYRLBbvn3wHioLA9oKUV
0JIA0QPBpuCnviEFQ3psmyy27VYvQ4deXtrvAXtUSUn/7k6MQxOQCyJYAh4fW/Vpi62lz1R4SZ6u
OBt1RuqkLOF/umfK9zw9zHDLhf5azDTMwZbm0PRhLRILpfSG5XCQoMR+wF3b6LV8HDVHl7/2sPnz
mXwm9+XjLw7xzHt7t00FBprSvebXm7CvHMTgGIkorqL+rXf3d5iLJ2590Az23XJ3sQSsdS5dxuPt
pRf+Isp0D+rUwkVPHexlUffUiqNrdXUydxGyPxFPGwpIQFTBRAS2v4msDW2B5d0R0sM0BH8X6mqG
+Y3AVN74STolS3iwflxQk7a3mvbAR7rfA5tr2+0CXoBmYCTWF+v1GkSzZBH1ol7RMBcfViQQJMbC
6kD/18Y6XYxrPdQIyzmZLjOqi0qHdIZjj6Nve6vb8aluoip2gwnN6Bd+6Xb96afvXgooa6N5Qkzf
gX0I+L8O1YFV7VYEe/Vw+Hrem9BN3A21TkCKNKSxy5sV4LNAPwDsxerQ0gSzRXsAB6EjHY3w2mvB
3GFW6wFhigWUmggM7BF8JcWjVfldp3xEc1kAu/C/EldEMBYiQzywDwy+I2AeOnxF5kVs4JH3sVmB
WoWaFWhYj1G2+hAY9ABpsTAEAE35byqi0PJJUD7TaJT24O5Hq7PYc1ror+V1xinOriN/IjjcuD3q
j2g9gGTy+3XTQARpKIqnU+SA2hDE8TLbUrV/3qTa0qiiAUPoFM14t9wtNRwgSSRpRGawHmVWI9Qz
Q8PD8Gu5wYfhV82XAyeJeQaUP0LBDnxfWPVo+wQPTpYXRBn4Yx320mCKC8h2Be5XjC7qgjM3gDtw
97DRZhZx5cumt+HcOk2EHutWFlAFMTmC2jq6DO9g7TQoYd9ObGEggMY0uULZj+xZRFspGjOuCU2m
CoxECQ5GKtw7Q10a4gyzKBCJnDaivisUbByilF4Z1DtgQeGBEAXdBE7aDhfclnOF9o+lCv0JhEkY
oiFjIufX1WNghpct4LLiAlpaGAu7LxSfoGSY01Lv7WZ2alc8Rg4xI/2A0Dx9lPKsXwZsoPLod3JM
oThxJ/SyfFGsJcaD0COfwl1DV8NcUiRwMJacilWxnvwdWzNtSl3HyF887JfVT6x1cAFD5qf9B+T3
mD1otbAb2dFgfqI3tLhbHzZdSlv+iYnFG0GiFnh54kXuDXz3YDcKAjHE/zIfRHxPisYtogFSaYCS
iQMmyLv6jnpGt95v2W0uqsgfamwX0pLavXg4Q6xRYF3JR7tCG2qQMgDztMlMwJ73fcZ0JhrfrtOu
+8DFRIftCWUejh/HljKK2F42WKZ6FkwVITQAGVp1PtO4vftk5miRcFnavCFEZPjOG5WflIgZm7NJ
O7/RdTK/teYFmUsEd6nc8oA48+zAu0Z1CFSUeYBn3mHgstj9F6GoRdynOwz1pEVGCHTDN5ATEKLO
ZsYVU5lJ/0taaxoduHDdX8wXPNBvgYtJAtPyDStsmYtfWsX2osXbyvghpVOAqnTbpf7FSAJqYOZw
NkztBlI3y78ar+XDY6ZhWKTjeMMzbMb+0DtbiKdHCIahAE9T87qifReX/eBdtxpY1gj9q/PcEkCx
waYLAt0pxlD7sFIohcd+GFU6QgQrC5E5VQSLFEiiBbmQqd38ngFJTs4TseyUeoGCLKozxBExMM96
ynOh2qhXdLM0Bm849TPGgI/xG+Qpo092HSpY1UN0kmzOVfFzFDs4WecopL5QiFUbVMBRMr0jOv2h
TH7mB6uM2fR/is6C7V5TgU3Q70cldC3a8MH2znN7guCAkH0Ptm4vrWJPK2o+5imOBPJ52AnN0bNN
VwG6CR5iW9GjFPUqgn1J0E8d6Tdtt7yRek4AqCBxkM0e3pt3t4f0yKveDpSFrliwvEVoSDxuI8Ki
n3mpLyxUrRz9NFg6n6maYN05RW2B5qWrjVwycVyHh9ffoqgImYwaoEva4+sUL0K+AqjAY/3sqWjh
baHzEBgwWNWFole5VTTWhanYW7B7t/0tHdy42x589Btsw0tYqprAwjQSThKFH2I1RxIxfiRIMSJ9
4TdsbzWRon0EdE+g+L2JUgDEz9GlzgaxP7Z14Om3qvIX9PvvNXClpKalzJ8Xo/7HNB+TGBAcSdkD
dUm4cNgOTwdgWUw8kP1RWPOaa0AjMB4EVWHcjvgLaRTTkGWqbwPfCvATmqfCcymI1S6gpMBoiKfY
Iy4tibkqxxNuqeybJ4UDCDU3muqr80EKQnTglJ/G45zv+XDAchAxboEfIMmargOqOTzfF++PV0CI
NUhONfF/1Dyf4EaYWrpi2PYRtmEg6BXRyuWoI5xy/bgo5A58rj2CfSiXamcPVIpo8+x4uSW1JErW
lmqHrzasr48w7fBk0Y1UxDvQox7qqu9sruOtUHNabdU8EhePY5FzTw8mvch7VaHIFe6Op/hhLD4E
F5Y/W2WYok20EY4U4Rj5LxwW1DbjUv3IzVBTkYUZmXjpFC98r75fF1jntBbjnZJUexHKGD9M+sPU
hPIIuRcW2CpFgjQJxGVGaI4fVL313ujwZ+SCw4e7qt/ONuVvLtq3BA6U2/BueeuqnUWDqVA0PDbg
tOjk4BshRy518XQ46qBT/+JBbaH2Pm54ACEgutJ4YGyBAez9+MQ4rdwU9XWNfQtzQBaW2Qn9ezzF
AfvJ3C1m2PxzBF66/rswbk8BpGpoLANGPQHtwT8pSBe/U12DIm0qAy0XCp7qIlSdlVI98Zh2dKSE
kKE9QH1aQrWAxhN/k5ryUD+JbYNefVc6++0+HhyEXE1+7QbrIXLJA7Fj0t7NQInqg/gWbAmK9Nzo
5PRbAuDmm6IRQkx5YM6BnMcv+1RwXc5DqHdoNJ18w2DppC9CU63z/j0PSmUIzo/edSJ50wtMhStE
yeIxAPULIjadF39lq+M3VtBqveS9AdGXi/dZg8NCUizaqdZpnSurhy6dGBWP8aEjXZFXl9aB+gGi
S7VzJE2aFkibsFIRCFFrA/UjrjNG1ZwYP41zPt2qJax0W5wxcTW0EpWL6faKxQGSBHcApQNKOt10
2XeSqaEV8nkyVyMJ38M4mx/GDGrXEBo549Eu+yvNbuuOR7hboweF1m9GPjDW0tCSTboapbmGCR/N
71OuB3LZ4LP7yQffa1/3qpn+YZyHxNL42eHgBGyashMLBpw6hzv3vti5zwV8OU5LSRk9fotT5RMc
KYsC0nvkjcDbbijQiDemAxQosrY9rC4RshS0EuHWS9WX/l0nv00t7laj5ZxGp5G+pgdEdU4ojl/3
ndIrOI0SxqWug3fvTM5I5/B68xhsiiyDgot9BEw2OLtQZndmNbLuA84femxNuhMj+okgmov3rhsj
xWIev/FQlnVYNqZfSPVjzGBuXPnS7Wrpq59pxPgyKyLr18PbWGCjopSU5BVhgDTpRNFzgYgON2aq
rprU4CHkwEeXajyPYpPp4M7bS7TsBLVExB6toHgJ7MKuL8Asif0hu+TSiKf9rjDfW2neA8XUqULA
lhatOtxIcuxNDjHFKUUqWtIa4AMixzd1rCQgAv9+uc3BG7gP9m6LcwT6oniPmA0UsDTSymIA5AcF
BUNTKnoX3I3ogjQ8TBvMTdmc6+uMZljfW9HkH07gJ+ZkDp7t/6iJkl8FigO1rFXIE3FFJMCiwAsJ
CHawFWWF7884jm5Y0KC2YgCQoknGTwCBcZQA1mmCHDYXUt+qoTS6nDmRObfFf+HgGG6lILKlCJNo
ao1vWKkCE2hBeE/NBTGDxEA8ImEOOtT/EHJijX8Ew3JCEusIS3A80JYkd/1V+K/Zun86Wqi1weQ4
qZl6wZyGpiVp7cMlRzQXOy6vzjUVNpgnKMnM+Jc9R6bm4Tnt+7Tr2KvgAm/37hx5KaRLFAObzRWb
wkoOyN0sj1S3e8MOp+ZK/JMDkbdzsBa07pnxIyNebmjBcCBWrLX5psxh5t/seiUvc0vepbun+kqC
Onlv2S2R+9Y6GYX+233b181u/HL64BCsjV9xIPaW9w1S0Z/NJuTqfWQX2VQ8GNhtUb4ZGNWI/9Rf
sKl/h9dOdYkYugejcdPfYIcz62M3JpmXoh0kv5R1GPWO23bO3JegbXtM00qzkgyc+V2Zy2oVVkVJ
ZqmOYfAuECtd4l62mfn+ZNK5mhLoFb8XYa5hw+aK53NF/JeknmyfLJ1PPiPoCSI2/PICYMJsZonp
iCnM9+29gqSP6BryQjiS4PftPglL9qWXj7kx66W5ZW/xtBYLepcO9dY+5LO3y7OLee39Fsqzgg8o
6MmKFczq26IzKWJcliPc5Jh5pqq2VomzV9U8NEWQhVc3qY41AHi1UQ6aH89tt9rOVbeY3uFtN5oH
+/mM7PLPZ5x0Kv1HTLXxpuYneJKD8biAQhXsOTpY3mGl1Fu9T+B03NdJhFHqEu0AAoK4DQWBHyNz
uP3AVURKOoMnXyMB7x4jMDBq9RCtrzx7lujFEddEnbiQcUvMFew2DzmfUOFHZ5OGA1oRb1WHVF4o
kAgWLWVhJ+rq3WEiChhWOyijG7sx+B8dUUKbz64mg4pzUrB/DeEepTVKZUQGVf0DXLHixUJm0IhQ
BImA85TP9KGHvtJ+egeiAer0pHTq16g1T+u/vHneO+XNZVyeV4BZxrd+7YmryCe8Iuf3Rh/xgokW
vtO4mmq+KO1HZxs5r321Vz0jvSBOJMkhhXHUeWwYOlWsBpPBtUNMRGUvOr4RQx3DomU06cZH2m/4
6PVIqPHFvBIJUdrnpehzFVl3RG2EFjGyNh5wevJCdZDnWnVoY/Idx+ENxg3pF7KatJj10QbUoc3O
4JN4sMpNFfZlYV1IND5DtHUklqOzXt5tNe5GghQlDxloK4FTaln6JrV8htWTvYPky+8y/kQxkOe1
Xh9Pw+PKhuoXrf01IAg1wwnzDwV6vRCdEghxUbVuEGsEa6fr1P6GDPKFyg4jUbx1lI52e8mO7cud
W7nTvvvHKRO09U//3vawxEzLnV1pk7S9BvVA1Y9eNuoul5ubXYJWxbuW/OQVXF9B6eYcb120Xy6N
lnkBcEfjMO297v796KZUX+vBkbbL3c/iLv71F/w7z96u1f1KM7tcN19HqxbZ7bsEdy+cHD9p4pzJ
5+xrD+TQbbmnSWnJ7OsqgjH1MqsgLCSGANVlVFqvJfMQW++rdeSUeVvrpoW0EGqcDzgzhP2PWTuI
elNBro7JtzKoUEADn+ruZLfeeq3rt3WtWTvGzBF9pWs6qJe6EWGVAfrbpBoCXrgVGmzgKU7Syxb7
yXn2Vxqm2/a0Nk2+qqPKMA1a/cowgxM/TRdHr9WP6D8P6z/1H77WuFoP/HuRCOBPZCJHUlm2h0fv
+runm0teu3dbkXnCT4jij3T/bNUSCbKVVy1Smu/a5PTXnhynoN8oH/1VUH7KNmkfc1JStPfG+DuM
2wSI6aETkQ6WaQYwUYsaLK2zYXVDg/k6XcOloiGK1EJi1cnQmRCavIL3Y1C7dJ5Gd//24oYfXdwH
6BATOEc0fqzGwbpVnSPFJMJIGFFkZusnqrrJ3j08nSbVIkJXFGx3ujNMDllGmP2UgW/X5rllPVE3
qNjt1K1Sj5aDxh6pRxQV7WdMA6A0rj2Gp7dfTmfZ24+jsJV1j+de/TDYnUeVc+9Yter1rpGGDaRB
wbl2oXFe1DjIT53duntruOt0eL07SOTVrjYT3ocNFJSvBOLi3wM9qS/Dj0phmQzjEtS79djcOUef
yW+n5F/c1G12E+q/y/iJAPAFu7Zbp9Gjw8MGPvRJMuy2f/fa02N4gZFwD1ujHVsKXXiKJmN0R2Pm
RIB4EFLaQTK4zdJeioSyrMovfI+e4eLUuvT2upTdjFKqg32iCQGCQrYnwk7sHNx0EXvV0QchIWAH
Ust9gNmAE+OCvJ+ssTdgCJgwwnjUvEx+cXcvnbIv05qyRvTjaf0boADFqU7sNScMA7D90b6ZvIa7
bgrOG/eu3HMbWvjTbE9qg2qvFBj9w3bXuyw+y3RRX9aWpQ5Eg+lnGIeU+M6jd4PfsSO7yVxynOGJ
+qQhYW5r8JpUOs9F/YQiplkZX6AU/5y+krdZB5o7mq+3aYAGcAhU0NY2y6A/7OXRG4TvYhu4tT4i
xL7R2XoOy5SDkOZoxu/tC54qsKRvLsLcFKQH/0O//+bX9kiR2Zieh++mVblr01w4N910eBqWlnRH
o83TjmO7Cbkl/Yl+dpBrWtZx/BxXe4TD6XuTDNPNc3BdRKPDs3esWHAXkwGnWS79i/hYc02jl93+
+o7mRu+z/Pxmk/bkPm31X7HZ6rw2JXQL8L2wSn59kG3a3YZb62J7iRfGcZTYKMnB4fCTXrRBBPYQ
QLH6ryeWox3+enmFTIIQ3f3GZqzz2/ZhqzyK28TP3uHc/1Qmj3i0ezpJDRm6UdwMz+TrDMuXggPd
F//d2Q+A5rFCJRiiNbC2wIPUxlcjX9aDheuR9HL4+lR2nMpIQIpRyagNckUx8HRM9UTplo9iPn8l
ckDi/U3+RvlpQJas5FwSI4VBS9oR417PKevnHUZzap0frXSLN3mAgCvCAzHysjtqA6xwoU3jD2m9
vKv1mZ3ckyvhgIObeLi24OPNlsPpMJAIib5xB+ulDCwr4Bh5YcBgSH7KQ2Pz5JbvZrY4PMzGovnb
AByOrDf148Es0bJYECWBnedI1zVZ7bQzfhq/hK5aSIW6TiypDyf2vem3qm61bldbNiAGzUjCNf2C
t3PHSIXOIXAOtBsGi6jkGTD4a6J4BEUCSszsQ5j9iS9WYqAjat0hlcOAPZhXNF9fVrVkHekr/5Cu
d9ug+g+bBIxoiv9O+be5jSLz1fbuNavS6MRUzj/XzDIqTgYvnUkY5l8Xj0EL2LditetWa8V+zRCF
qJpwGGFZNja3DX2xE2AaCPfLrFCNQIkAUyuZJwLvooK+NHZmbx8a1m1wRk7lZj4GeyDqmlmaxGhK
Q1e82PVzyEHFqqXafPu15WW786+9Y6dimEcS9RWpDN34DzoTmzeeeChH1BGwuAz2X2UKjtllZzY3
JbJl+n+G2dqWF6/MNIhor5/WbzxN3/kBm5kvqiIs/uCOJ+Rt9rptc02fQAKLw9m8jj6GrtlFb90k
Dj9LxAPnxpRR7LTK1mNtcdJ9t3lm+jC5eWkKf2cC3k7X70KLb7sexVLjM+btxW2Vpegz7t9mWjbT
1OFO7Ea3oHa07jwzkgsRYtTWi8KBVipzyty9irlm6g50DliXUSYyWlaghEqALLKXdUGttmbVuOfj
FreP63m17jf7BgyKBisdrX6ZQ2JRvnWIZe1efbSfZcNbmPSvfolmEHyPxXHwmR6XqFjCeJzXOtfB
h2AUnrr7rjE8eOmsVKFWOqDIkvWSAdy+L2w2+6fZaVZFcbjknbqlWYurZddGT2q+n9J4PwMEc+5P
dz96bturpH/oJhCoyTLB876uAwhdYEqd93D9dVrTEbyF+xAd57JVYfR2Sg22a7EisCI+RVaJPUSP
FIlriFlT1uU5LA1a3G2JJZLrzg1qSgDp1e1lXX8iil0sZWdPhoEr1q1iZWXzg2mDl/hH/9XbI9he
617d4O4yrRK+CI4noIMJUsAQLiEuzw9e4tyYEvKN7/JgPX3EtpGhcG4CgnEKU5qv9ovD4gKtz3YR
Bh1nG2N+pznAOy2bUxjWQ8D5EGIIJBAG4SDXzMrdyqi8vB57xm3wXDzYjRA3zAwdKiTZw0q3AuAx
Zf2ue4JTUe1/LOLV8Xf/J5l2Eu8LchzpL1rEEHpb8zNZJJgD2ANp4BNTw5qYNUZksjePPVKrE3qX
KxIxsqt4Wh3x70ndegE8X6GAvML9COF3NvnZap7YMrALk+Fp9ZEi/mXWxCSQZ29tmIFkw47ubxOf
lP3aPKGCs7OuEDhQAazAXnT3LD3vdLDPSecxK0MfrwXN1IlrTrPhlesj0pnz9LrzooaL+A3vtOqR
zoSfzDr2zilhkR3e7pxJ8ePpmYyPQzmo9R9uwnQ6tH26FCh3MSyPA5tn2EkQLzigS78s5OFx8YnM
ev8zfv/AdejA8dvWWE4BRfM6s9h3yeA5WPsgiN0q1N+Ew6JbmtCj7aa9UwcaInAJmjklp3F14aRE
4zUl74v7/7bJryN2Ve8+vfQz3+ghwoxRyhEj2dKiEjwX6x9jCaGsMawCqbMkt1EKK9Er/T4X0Kle
rJ/XD5H6DgcCpcjNfQ9/uMz5hBQx2PpEUa2f3qzYrzmxEw2Ovdi7BIhs2vUpORCzUccuTZEu7l/D
ywwbF6Cmz+AUxL12d+ef/eMompS6j4ATzYeEZsWzGLHOLNj1Xu5uijn8tGZeOjHU2qzfDM4Ttj+i
Qkz8YE1b7bdJBLLA6Nz7yegDjzclppZcEvdq/zOAphKWXMjn/SsU/8FxVoOuWYViLx6BCr6qx9np
cyY6hju7/l69XXDstLswWIMTh7EHd7p76pe+Dd7u33lIWjiphyDD9ZCdQE+OuVrYh3e3bn+WvAMn
8c69CtkHlslAyxe/Fgojpi1EO0j8BQ4nWmlPfjN5J/eOorvPHfQvM9S/FwkEF8BWdNj3Yc3HK6Jb
8uPOFTJpqb9neC+l94mNBLwS58Q3ZOF9lIye/XT4Yc9tcJ84Bq1hu/8JIi8Nn5v1zjYAsb/3HHWj
jw/HeFhH3IgFtUxn+9/DATT/GTSGUa8Cv/jUJjyu3XXY5AnQR2frVO4cbLiM3Iev8IYGn+Ehi2i/
O7seqpOj6gq96dHVJV/9OgC3Yl1DJ1k5dZvgy6DxgBHIQeSvuw0kD+vBfXAIkh8YAPNKCNczfNq1
aXVljGR3GXdbTtZpjWtQtxueGKU0zVnOmwNiJO/epwOFmin72ug4r3jt2Rk1nG1zXCcmczyUxq8F
RNHRnpux+5HfGAV2/fvFCESTseiMSRcGpnvGsrSpOxwW48YSSi4z1oikQJgFsPhMX3AnOpy8wBNQ
0J5MfVeRnEUltfKV/aWctnNOs4hI9jDXm9qw1V/3OeUfQWl67sUvi5oWkVJueZu3mQLW1NxzaPTa
0/oUNdouMxcBY6D0YKCtu+UxBU3vOEpdw61Z1bDakR4d9sjBi4mUbIwgrUu96Bv9cqfl1lkIbZ+N
RU+xNkgDVEj83ejYOwXncN1r9feDZmw+lzBIhuXeacU7e89Oo8qihoUWn+Am16PL4587UCa7oqi3
IHVytMwYW6XPgJIYAhadqHddMFTFjD6QyxliUusHPQ/k4QHvh5CFIV8wKQ4nAfor5gXka2SHs2zL
74Z0P2+M9jQlyvMWU0OMplxGuuUs1pX6l7wkedvpFO+lM/KH65bD+qs5ao5agxJUTmOyZ7qrzvpc
u3XvA93jhWb3MSC57OwJmgy2Dlj/zDGcMFoqIfdFNonhXUdu7QYyyM1vkAOnwnicMWoxWwE12D0z
7kZX0204KQcjt7A1Os2x3YOUXh/E3V33nXNRNHN7oKND3x5cjdEBQEaic4zwFQUhICoG1LNGt8Ts
Ku2whl13PhBbDOgfLf5mvM+qX5wWfA5KJuZRyTHoo6wuzBUAcwFoRS1bJiNPSfDe/iB0kWOdtvfM
ajhHDMyOxKd35wZiV+kQjmC6tUapg0d8L/NLnfqkNEnnzK/gXvMJ3sPz9gTTNZk2ejdMLujyHezb
L7kSjbZanwEDp90nj0p/rxM2IF7F7di6PWxCeLw8Lqub+CuZ0FmMzMeKv2od3tSZhtsi3paHjfDu
lyfnv/egNS0P79gleLW+8qXmqI3tBJYVE+VNVGef7bGFRxuCbGaVeU7YBJ02nOjbhokYUsX36IhM
KkUK8uMEHpq9g4yWQmKdYJ3E3WuJV+1X6SgiiEW8te9v+39EndeW4kqzhJ+ItQBhb+VBOOHhhoUa
7717+vNFafb5R909bTBSqSorMzIyEsL8PbxSEgUwsHMfT3ijBAt4U8Uycjr9CipGbE9ApRjeYNd6
u2sANNwIRnRyPzlH8lRU3T/pMoUKnwE92M44SRWG5QCcajmGfQJ5Bnfn5hSbJ7Sb+zeENLlb00vv
BBf+1XnPZ3G5Z91Ca0zMqMzjnuQR7eZpwYNzTB6dEIzTsOzr+IGp7R7mVefN1sTujEe2c185b4tD
jruapSSllvu5RZYgcdHDvhJ59WhbpgxfxPp4tHcWDtq1+RhdSDWPiiMSYeURac82TyhHABTT53Tf
pRVt722aBUNGDdaj8uQbr1ukjOA3816/EalW1jnvk598x4xgjvKAc+1JqUXFz9RpM+qeKUnzTq1N
q9T+1XPwpXGx8Z23oFQwWqZywFrvDk/91R90BLi1KzUrKLVnjVf9EjHfGnn/62+blE+03s01/ZRm
/is6B8XoApdpW7vSqH07ODEhkEqgnw2t0SgviNT9D5pQjTjGKfTubrbxovhjQ8bdKwbXvwcuQya4
F9zvOixNPizWiv2EjYGsB9wrZfuwGS/CO0xAMfg2Nq3CArtxX+7Xo011ikt2B/IitfEHM3S6XeGJ
AZhH1+l5+p1eFkXL+SAKTohNjebT/rIii60MZX3QB+hXAX+9SqljAEr6urkllFKgtoGH0N2SJG3t
Jstv/d3+wBoyckCvxWBDkA3o134MDhj1fYI77uOpW3+7zjNmZFbnr1QLf7Xn4JN8ogorgDmDP0mk
NDrS3mkbZNH8RYmhzD6fa23mz/G3sx+Icc7dYMdhFh6XFbbK++QRrWOyoh166xASMHW9Ta0tkZGu
al77CdoXUUTJQCwsAPo8tQAk66gsTzsRThNx9HIhHbT6w6pLqm4R8yiVIUh8DSUFURSoP0ARcSHg
gW7tSaLamD55FjItosJLCaNPLtE8dipdWhWHgw7Bo4Ts2Yc2qhTC2XabQ4p3KHaQVilKnxIXhImC
bgfz31eikTpl/qVlx3Gsd5dkBpcjgqauCOYzCVQJOsQLitOHXM0ZFSDKkFVrIEmsI2IgcdwbkKBC
T1UV8iseaXRGeKaoycpQGn0gKuuRUEGKjVdBVEK5VlE+dVJsXXzVe4IDcKiZqgSEUBngJPgwfFjp
qladrrg+/KHWbvJC0yavQrJMz/pwPtHDlfjwkbdi1HDT0RaBXdpOaPU5hohDcwiSwLwt2SYKtSn9
6Bv6NblQaEQalKqumsxxwgNrQ6SMr9xYBlYgD0LitSVnwfOnTUiaomSggQoPiRGuNUrtideYqA59
Sem5gBmSbqa1BG10SMnxB4i5Lq+rBFo6xAloGqkFNcM1xeK8c5qxpky8zrubIdfflaEVmSw90rHq
dpd/3aW5qcmy00nrx/ooM3RUUY6uIzJIJGaNJvKzqXrvD60KlcSkbr8FyxqduwKd6RjqBn0QJWvf
mPe4i70JrEcEicn3KaG4JL06afXqPfyhOGu3qoEuT1xtOvLVvzZq+EFHBGskeKygsXVGHfjFlL+q
zjyPTSO1+B8zc2YKOTQZxTixIiXo0qMI50o9wyV7IxEuiUGIyZjyk0QwYjYyr8Wk76eqAIlu5jRp
TtUcXT3Q4M6KDURA0J0qbXNCBkFihjgAhDrQcpuLsFcnHzqze5L/XZh1trfDuhA10qThouRl/H9T
ncnOtNg49MZklQrQGzMrdExN1xMqhCBz0sBpIMEHCQrHCIkuSMXzSN0y0ewgeyiXnbO51RDCgjI3
nD/q4MWZRalqaZ/zFQ2OjySdjVwcP7LWNb14pIyH7AAlSrx+xKyjh3ukFcktRl+Dsn3EjrQWlv9u
q1LPHbp3X11gBuafZgDFsZAXRNntSpIk+PuQi3+6wHX8CggI5QW9iB6qqSZ2BNeglD6kJKcDk/Tr
zjS1lYgm0c0IvM0BRlmHv89ffk5jZLQsA1FTxdlFHEDnFXiQ+9U1U5NnPp8j8tLrMWRczjDVgcSJ
oa7yEtKbMJCmsNWqeoXaB8ShdotwXfkkrQKoDstWNClTTEgwJGqTiKdqXH5GWe86gOfrESlB48c9
gVaTk4o6pZfKFF8qWOELkQaUmn1dao43COiGjRrlANNEm5P6nZK4UuKRivHGKVOWqRZUeCQtUZjg
kRIypuRS0dpSglty516JiUZDIt1gaJMJxEWMGJgVBAlUUYxl1G1lhSKI0u1iwngAbFHcJOAakSl4
Gb0y91jTGrWlBNoUZguVHyzZtM90wpRqEvHjx0dvqV9DIFNkF8A6ZjxNb5tSJDVFBIneTYQ9lZXo
VZMkoQCtvwxQc2C90sDQxlKx2mUaJm+3NWqMWMZSBVFhK7++eZmphDdGVj1Xh37Asxojb15vtJDh
WCIGw22HjNziptZ7AxrhzZgOdMl069Aq5l8XjDrnlXw1cW053uTjfTyKPOZZlzkD/AbX4+NUm4TU
np2nO3vtVX/VZxTcFtxft4Bzf/f1teCiB1dyD6Ncdxvcwlv0w/GrlRalRY7ohdmBMlgkUhzcOa/a
xedmngS4rBJfPAanLVwLsXk3bQDFKyqtG2rBfqPtFJYyItwHpgEMKp/ok4mRBxRANFh11cwRIo/c
SPqHuRAJBxhVykch8Qlafo7PzKAP7cqgDGRGtMxj4iBVsJTkgQwajiNVrVn6gKUloUrdbyNIbvCu
xL2SdIES+ha5eBGfrmSlUfrEb9uGtEbtz4Znkjh9wjzws8lpklIBRK6DkMvtVHuoVJsf7j98SPBx
yERN9ve4QvFemD/a93DFt3GkOSItphqqKF185hJUls6bqKeDtb6M9kFhok5zLLtJYaKf9FXr7hFJ
dRJn7zbaDrYDSCBddTkpYL/4ttTBR9oObqNXyK/2xIbkuCp4Vht/P1BNDbLV/FQyPGpeyAPnLE3w
4gW/+rPagyYetf2An8oUgBsq+YV1LVxlCTZIqHniATi4ZtFXJBIcBDNqKnh2t0Ax5mi/JHDgfbAA
SF7ynSbAf7tOpVN682rE22Gpg2zbqNrdyAfMoCiVaRFAcEotvQ8n3eHk8BF3/G4/qBKlEAtVsDgo
G6Lc+cEw1vrI0yDcO2oUcOzZJDfDapNVIlOn/lHaNfm3ZIzIgYSPZD9gkMKjqQKQpL9eTCrTEkvB
BnRxIpamhT3TdUb9NDCkoeofl8cl6LWYNh8kkc2GgCun0hER6lOv8IyHw188szN5yyUsH7lwR6eG
CA5SLjZvuAF5V094Bper1CDo1GZ87WbExJb3SAmO2X5gV5/ROT+zD+B7InDET5RL6M1SR43ZQ7WE
6RTBWfA/xeFYpvNUrqqYK0e0Q7VbnXzMlAjbEucmquE/OEEE7yyv1I+RHNmx1caDw2m5eBLww3uy
a+1pwrdytWr9PpaacBFxRp4jSCBBl+0McYwXRL0Qon0f8Xf5DhhZsWi1Te58CFX9KXQ+fRgPzVjc
pF2bUfd8X70KW/tIN7je1r00tz49JZBiciXIBL54cfbtNAOXHW3bp+b3YZ+EI6996Y/vllWUh9ND
ibl7+CafmHFXyhN+bYDa4OLoU8ce3sPW3/I0PUEPfFMKvXPK/fXD5CJ3pNZT50JFywoqPurcwRJe
vdwKRdTijB9AnTKhPvPBmoo+0C4y2d7ZW8xQIhLN/UAtw9tRY57TGKCZBiDU/CGcfoweO95HrTXy
4LJXusfqkz8SYGT8XGc7ygDFlNFXL/KpemflL+XsWP2MX+yXvJK3H32J+RcVk87ckM688MDZ/NOh
0MrUWit+ebhNpIjREtMrV8l6srPLx5KPxNF7OL17b2cPkCjBCch5sOryCDT1HHmcq3j88kMyljaB
Bl5NGZetOW4Oid743Yr8gymclOVqq1Ibx1h7nPj6OnDjTA9o3GVqquyhUrx09mBvlLCX/MASyXGo
nAyvXgp5WbHXJT1KStNRbRa9WMGft11JGqtSSwedfKi8opaA/0XNhxvh0zzshPhFFUzr6Vl/Ym3i
w9fTcwFELcMY2s+lTKY+Otv5x78gKXlpGKALGAaFhjYSkxSLQTT4cNVqJGS1Ycu8/Kun3HOWrkHK
IEsqX9Xw6ks1VMpas+fkxKtBa9CLSSe6Gle8T5zw3sZ2VpLy29jzVq93cRhRjftqIUXzGC4NV03A
t4hXPbz9Rsurv20VsaIJJ+8yDldDwlZ+IQVwOZVTIh8i1lCipugpT+WGJwn/JdP+ifY5qIoRSSq0
hBalQVPNg2ar1f7WoaLQC/rGdMsGN//AjPz1Mv4Bf4DGVABNXfo2jJicowo6ANSjhrmJvh4T9qtd
sAso4mMekUlPc/TyybmljIeOtxPd3JhZI6E7TVe+kmer8ICKJrZzslozsqK/45ySOe/o3pw16lc5
Byqa93Uv9rV26r7m60nBh9q0qFByUFs7FpOS/ma0rdLXmZ2p6zf6HeuHY82LpIekH/NhVlaCqrzB
XD1cyOfYN8c5kLLgj/R81dPOvp7IXOedZ3yHrenJR876fJnP8+7gEdR5nl3xpTBLloaloXf/BA/n
RFzxCPBgOQb6Mp/nvKw7qdaz7uCf21QNxHOd1OeDwaGu09HDU38KF5c/3XgxnQki2cwQpNoG5HD0
IErTDG/AsBlYYRtdQglPbDIA0uakpDbLS72GX3eCR7d3eT7LlXXMel5pTWMqL04+vPDs/2KAhWqd
x0NEXwjEDw3QB1JK8jjSY9eXxAK6kmqgMrRQfI5XYRxX3cWQGcpTxAUeD8WmUDtJzX34oTJFV28Y
9tAwk6coCu65Jg7uCvABewOYiRdEhrJepume3ooZjNYnBKNx3Ovhi+Ycru7tSreMb5/upMWFsDiQ
r2yCIXxcPpjzqPsBdLByej20PFs0uhzq9dXMiIY2yEqY4Hw6tXzVC8ED836NPGVlhtSKDFsas6b8
SPQEVHkGqsR+RJEwELs2v1TpQeHDoyclA1G/xSNJmevSz7nQku1FWVUhLsRFMPHjMNPTVyzJuEi6
cUtvNSrPb2Hh3s3Qg7F0XO2H2VO0BjrHtzh3LoBlu3yjuPZK9D3O+NV193yKjqtdnoa54OKF7uzT
hhJwPrhDCwkL8QdwRtsviEaQU0gQKn2Xb1Vo/VV22Zw6mYaaHBRrpni8KSskRo12tLe9Zh1mOkyB
5Cvp/5vDsCJ2fWaPqTjDTwcyDndwU9M6jZHsjxdI0rL9udGC3qKLmDVBl4UwXuwwbGwYGURC+H8R
l904Xi34ucftEFnm4qCiuHOieOVk9VYKvHdgEnVijB47bfxjS6F4vM69dUKthcGgPhgw03/eXEt9
vrNBqfZYzd7RJUbBjLYmeb8nvdoxCthxiDJMbyElbMtekNnErCwwvMXaPVwoyD1gVVnCq1OgCb94
EvLGcgjW/qJKBTDbP42E7oAkpI0YLPoK0XSIZ8QZ6pJXhoPklVpv8u+LGWw52T42LtS/F1WXl2Kq
1gWyoGkfwvY+ONTwc06aioOQC+b89y4x8wfj0jp5dS6nJdhthb6fQyje6wG+mZNH1RPJDlaj9kYt
EHZF7czRcAED6cmCWrDKBDx+tUkysVmNNO4SerEYRprpAGnamP4txoyfiTLRFVh+tGHbbGX816RC
eoUygwaJXVLZkQhmkVXbBCj0YKV5PQqlYa/wcU4gBnaLHZyMWgkAowb4eY8KnB6yQ/foGVXJMvMV
sTPERnaDA4XAa+hPGbyrJYMdXgbqvySLsyGTfXOu7RuOlUwtatgIETIOg16dhSuW1hHiYSE61V9N
iWUP6ECI3YOTMM3bFwyb7C30O+YK/AZf1lb2ECNRsv9GHYARChWDSR1eP3IGPOqCTZZpbBDZrhjD
Vb0nI63q7njVQNeoVZ/jtfQwRZYdM4hZpLpX4LqLhfF9cP6Yipma/BhZTUllisRFIkf2/+hq49CF
6HQ4KQrLs+bz2nm0skD1KrfAVpN7A1WkvqDVAGBB3vKJhHIH5Sksdr0u/YQT3tSAzaiFP9DCsUIX
fkX6UrtHuOphZleLRoMJ0+PkaJ5AZ5NmtAh5amM0abRwx1YsTiGOQwEI43HMXGvxr9crou0lNxSf
TL0VACu2Hm41DsJ0So+XaapQ2u33KTAl7hRCN35K1RTWkMewRIC/tFZZyOhSSFFn6mbtwc0x+xpv
ot+zDHnWGGLdKmZO4oHQREQ0O9SJ5Y8AlxA4TBNVDQL9YgtCSJLc39Vw/PQw0NuWHK6Hi5E2LgsQ
ChgODmPfIB6S7odR5Se8EtWLgK64q0KnU7jmUdP/VWAYUBUhbjoQABizMo1rya2n4zBVuTo3YYrC
WQw4U8D503MUe6SdIvQOqWOqB+stEs6GMEV1wUYwGHRnigw0ThTZdhag/JpsnAkvbnYqtaSbWw1v
xmOXPpI6IO3PLLICVjnXqXj5bgWXXYbpGRYIW1sH1JXoRkPnGrZmQhqWB8Q7b9CjcgVY5gMwPVGt
/QjnT84ImoGsA437Pwe9Xp9/vGrAo/HKuT9zU/IyoYql0925ZnoYTzOdxBsb6KcHeIcFj+tMuzrV
MVoGRsNWenrc8D3CpzI+2vLZ9LEuK91iDQxpDsDLIdGL7nUTDIPQsZ3RHxUDGZNlHH5p9gqE5e7z
0b87hHNgXX1RRKe4B0xXbv6UTVziTnj+w+Eix2Yj66aprMnAXOYVyj6zQs6+3h/WqqEfm6fQrsvO
1YYlhBvYBScXwqCDgzEWqDuYa8H0UOrdMqDYcviqhkta6EpbivNnnxK3FGFgVZ2NF6xxPWUl7xy7
Ykr0UUpt/NXALPigqgdk/URF/9WFOEfJvtYuOVHuiY4JvqH8zxsHDhfEcJsSR0w+kkNm8+KWeWf/
7D+CR7Cr56MH+E8EY7CNZwcfWscW/mihYh8L4RsAj0II6IukQm1tsKu9v/MOHDuvEOaWhbAQHl1S
38wWTpmXUCQsos/Z5X34LWJ4zq25d49tmVy8aaZPFed4xmlauMScKERs/Oz2rSnzxmfzhI7BFv8A
7upo7T4xxAHePASed0jLrYC+LfCzpQM2YxpXHHV+uzSIeSW6nf8ii6IIrBII11KqCUQUJEJMv8Jk
LegJ3eKR/FsjoPCfwtOWFS5BSrV1uCIXgEwRZfxqdoJgBVW0OmA7GjhFWAbb64sOtIrjVDyi6jjq
SsQV4VAtUFo2hNmgNgjcl3oXarepulPlnRrh7hqZEOqJ4vY3Eypt5v6jMg1RFxS6Vfqao5Ye0khf
kp3Z4Xsuf0/lPh9XV6hidET4mK3wygnZM3TuzCtyrNMTWu118IArg4f/7Z7htEu8XkZHJYLS/d1Q
CKXOCH3YJnQKL7dhUjOrqQqMsxwodcFEAxDI/utFuy9DClP4lYEET4fgKNPQUWmlG7AaXu2485/m
zns0d/GNz0czH6Yz7RY8mvt2nl2rnY/u8ryy0WlwGJTwJ0aZyXuEvmWw7m39bJSNdvBmYZChR/iM
Ds1MbQurWVx9MBUeUWWBPSGCqOffD70RlRbpehAvQ21L5lFZB3nFirlnsVqdJKgqCG7fG0Betf0q
QaJusCtAWyMhKF6voayL7EVaUa5OgwpMX8QWGk15pUAXzmrtxmOBQ3TEwaRgnafA9amBONXGX7rU
pHsOjW9UGk9h/JziVc1DrDxZIKFxGXIp0g3aO0qdKBuhsnyxWzRpE5MFkNw6dl5bUHpeaXG7pAsk
vvBPKpdWBoLLFEAoJtDukRqqHUy4THgDocniPeAQLxYXNxNC8ELD4MuERw+XZINgYGH7RrtaL8sh
GIxEKSopKhvnC2qNJHEkT9IB2Q/+js6exFyhU/a2wTYQLUjqHes6PSBNpXE5kdwBHSuQbblT0ieh
swJMHM3tQyddKKrJUBJP8LgEV1SqpuJdle1vI4VGuov/PiV8JCVCQDzq83hNBD/i8+BM5YcVSSuW
ajUekaMEWKXV2fqpISgBqVCArw0/6z6mUINgp10DnYfgusrD89uxQyqqmGFy1pD+tQV+iZ9RYa+y
gd5YWCUEdgTTiU9/CghbjIT3WFWzyhlCV2Kv0d3Joqej/6GNIR4gLYoUPMG1SCv5pUtQPjiAcDnL
qR6c14SbjF/EnUff5shQ4HWgOI3YtdQOkkpdE1LGwLRpgD1ASRpbEq6JelSlsKu6lDERU4wz4dnc
TBUtpzcyzckJ/GqPp5ESf/j3MASGZpayNSq3Cxuem2tSr3/ccZRaKg2+oZSTFJysZFnYrwBobjaP
F5YNyEvCaQs3LYfyhU5Xi1EpBQ1HuiAUWAOF+ZnetiWxV5khLba0F3efXK3mml6Lti8s4k2bVrKJ
crzq2MG0MItaYTAXYxbud6jqvNIqT7G0EXuDSa0crswB28Bx/vNzaC/pWLdOjVJ8x/7JS0rhgJIH
KZUQ4wNczxaC6+MfBmv/SbXYM5wRVumQtKQBOsGF1PQU9Q+8Q3UERN2Xm511JALwQfFFxgYX0+AG
ioOYRrD6NgoyFUICqPE9qAcxn/w0eSgaBArCsdPSo8CQJMY1MTUsdzJ/mjH/+TJjIOouhXsmw0gG
DyYjMiYkFc0SlS65sHaB/FqdpCQ4uEdA8iJ06J7jaJMExPu2fMyScXm47wj54woDWxCjLmL8fIFI
JjSGhqFoVYHeU04RfolcKs1CmaEq24ekONLpjXOqW5mz22PQSNwm5hQukx6ua2QdI0VaQhxLT2BG
KiOeJJx82B+GkUwY7fbM7wEKq2SegFalLJLOHvrS8G5pDl/zSgtKs+t/v6ES0kGlOc3uV8iP0xaK
g8FmzIltLAfEa551cWNxjSb3hr6xHFLJ7za4nkX4R8QPgKRwV0iK3h4RFl/nK6CGixkShKgcR6Nh
rox11k+99HxdAJVpmSOnUQVCBycEBcLrIxp+ovWnxa3GOYI9KaKvIhhBRQnWQSokuphLJ2NeQctF
wQHMWbmlEqJJJwvULvxOSdkSZRCEaI+QkNo2unZzhCWChqRtXg5Z7xIESegbpldrjjW7iEruPNvy
NXY4wiR7yZiQIYHioZyHfk31S5s9zptRC6duBGqiXID1dag9V9n6rKkEAfxzPYaTAnuJ+AZ5YLZY
/X8623xolSBoFr7p1KrR2DOL4jgLGWVLILn1wXsUZhgjK/RH8LwKqaIViAVur/xDbgaeck87nM5L
E+/tMI7CrwnonS/pEmFHMPN55hNM6IC3qPpQ+Yv6neYubTg5IJ3zXW9F0Dza8jhkGCxeMYoBqpRv
edI9Nn1NhddpxkVfs2GaOMDa+yma8DSwDG1uiOmIQkQ5SGeZZppejY4NwwUvbeY9SQPNZKQazXhr
rTJjlJ5PU2DKcyUJWKMWpZZUatwUqygOUeDbJJYhEpbBKkq7QTGnFtbPJyuvhaW5MCXmUWMpnLiD
mvag9RNcjReh/B6VRg5MF3XN4l7D9jGJOpP1E+WMDxkH8cwS7L92gPRQZ9UgGP2cUWC6N/Coftu8
QnsqOppmIvEZswu3R+cuAy4epHwo4wz9tzS0DcphFUiZmjQJWUhc6W5WsMTi5LNXOZMfkjOkNelq
mn5muqlmubTK1SIGzwi5a/QzcMjF7GEnaOprjnfQkpVDhD6FeX+dlOylLl5OiyHBSf+JU1TO8N/o
YXdZmJrpV6oX6AMTpwMu/p3u7gIQTpMqw+TtnezGQDNLAJhgDhOK6qKqDI/cuTTB2ga5hfZhbrY2
Rr21bLQuMN3mzKXS8ktdgqGYaM9TupZEqnAQ7mL6BKUyTbdHTDvXDr2gj4AWBlOX2NZeq5EEQUE/
1y2Or+x5ak2lBlXCsnVdguUUMv98QDpdIdVp8nR0fZBVWe3ynkXFu8MbST1goc4aPJ0t/8teY5dV
u576wSXiNYpwBTN/EBCcNQtoWZKTaxNFNO8koBQVgeCzbcSLleBFBb1fUPC0Sw7WNBK8sPGEFgKZ
0zwQwgaAMIs5ZG1TpeGv4q3fg8fI+ANvvsGfVis5sNqfiBZNZkQOmtmouEu6WQdnY5rpKrkqayP7
otCI3GbNWClPXbooIO5q/ur+fdW5iIB/yDssdJfTKF2NaFKMTWAFL9Zbt7cEotTAy/LI4hibwR8v
AYkRLJeia7IkdeFNGIKKk/FB8jBaO+BuAGkQM2ZMwp3TaFL/6Gb8TbAJMCo8iJJLb7EJFhoiTAI5
sUR5Si1GYlWmRM5Gn03bvqwHP9OvcnQTI0sUgS74CgRPUSHTOUh3EXEI/nDe4TIw7UTHwsVmItJx
TZ2ZYeqBTQojaN3g09ARk3eSx/AfbUtz7xPpK1uHtjqmA5YFh1tvJJ9Cr8W0Nacne4QVE+o1hXGK
iskoONmTyYjuMXqAnqUHq8ud/Ln0XBCZ5f30NzWdlm0kHwgWmDI5u+jgwIzg+UgGRKx6JAB3tJeH
BrGkRvcMwwCtI6gCEv3rSiBWz8PhkdKzeB7EBZw0J88Ehr358t8Ow6sh1PrjhFh9WnQZQ8LM18re
r0t8j77JB7Iab2HarOqUJZ+ssIyWCQjmWVDBKKtAW0uVAhnCNwVxcE1MdGQuTRdIl2mIDYnWkMSf
6ZdAnRDFI50va04SwCBN//YQ/hc4SkUDeWHNWApMezv08P7b89J972IoA6wPt0IeXaXGWsJMqz0w
ko5SN0VJtKk9R2TFSCg0M4t7qJkGKZHLl38ut0a7ivzcTD/dVbUTs7qUKQG5MzASHK1RC3KmdENP
LDBIAgFcg9CqkdFQpt9gL2AwLSUmBGUpmWrhvXxNyxN6ybMbpJ/gFQ25bBtcPWQZgVUpOhFLjqoH
vHvkVLDLGiZZc4mfaNDkUtKUHBQlDfesSBuZsZSeWrVm6AFORRTFWnz11tPzYFfhropkIxqP/vz/
LKIiQxVBJ+pkulBYROtqyk9+ENOKzqjYhvmvuaqZaua8Nq6f2VxKZstRZK1KEjV0mcGROs61Caf6
yrqyciSin3TJJEetGjT26znSgLTCo4EdPyFDQk7/bZgBLwIKeVJvk5U2AYNxNIRvqW84EvEAhYIK
NyTAFb2qrkXNJamfwrYrT4mYNN4uPgYQ+jhaGb9IHpaviEafwCTcabORgeru/S8eGJYR30b2S5/y
k5RsmhGzyF9iC3RoA8F2aPWvlLfpppW4NOQyCd+vSICxCllwWhYK82EVcUBRomHwK1J35HRFqzWb
dvGUP1VhocDp98TIRIqO2klR5bb1V1T1VHJTYBkphNGyNLOCSDfvXTpFFDW1XOSMpgdQq5PvXtxP
m8ofBlKx2KFDPLYS0eIN5CePQnqN8p2/9SdHrnaMslNF8GdqtIS9CftIwcEfgJ9iLk1TuTEs2REt
4qmp1LxElhMzsNtgClPJzjVspudA0xDmn3FUPuGstl2+zDBoKP6zCKLIlkgZv5GeeiKOKvlKZYbE
ltWn1KqvNbW00wEG6L+cC4NRdm6GMfn0d3DCVEU1a/+kRvV3IGxJHzsa/SGKVQN8QUWUMaQKuUZN
15LKP44PJFYpit5R3ZOWG3qiDHUuBwD6i/qJdr4UX8c1vRJaIf3ZpMSObiWZo019A+L68OQ+WFf1
drpjXyk64nZvuIWUtkKwvLvVYEMB24dalE9QCkvhyXuDQn+4PrSs8DLTg9VXy1NKXar9r3H1GaHA
n5ELVKeqe/NMBFK3EmljpydLUQ3Cch/2hDfkSJha6mNFp5PwGquzR1kCTVeU7t/N54cWjWcqL6us
PNy6q4PmcCq1/mWanE0AL0RHuVIxmB6AtXlSPCkK9MKjKfqgX4KUBCw9UH5VDl72h8MnXNO2tGds
hDGdB1v8NGb8xkU30XSo1l5m8AlWhMyaGmBVwX6lBQW7TPXnby5DHE0jkleOilGBamK1oKKkn6zg
itLey0sFvpQmUU9dmt8mr8WW7WyRRS13tVlsJnKp1Qr63jp3b/1L/6aycuRj+ErB6hPhXRLwxPwo
H5GqxkNAf5gi2tUBtieIIsk/FP/Zw2b2sWSvwRu3DiL4J/NxIZMzs/lTYZVf8azXxvtsXFSLZtnm
el97UxcJYsyGyTh0z1QVqq6QH/Rb8wHYAjHpQfAHJnGwEcWx2gVq8UqUMcIV7M/YxrQv3NBXQY1g
QzPIvH0iFYHsAvSE9AALxzck0hSOpkOA5OM+KZeGX0r5WT0le4aWyfg1foy3w/X8Ny7+3Tbufv55
OnsUYa/Oy3xzhZBXcdKvL8vJEndV7Z/5mO3CTM7OI5Lztas5+/X3+juuXn97Ox8/i/Ya7RQVL+e4
41/bwk9/6huK0GfLO5RVar/o6kIF+iTHcU6uSaVV7FRxWmcUjL6jTA0pjmhTT9Mnyn7cyMnqWDsl
P+8W/Jnh0+QMJYjas0D52uIwbyuTcouVJynj5vuWR3Uwh4iAVOQSV2ZcQVOnwWwniw1J4ORUa/dE
Wy5BqFyDr60G9nJhgcbJ0GRciAj8TtlikqG4AbFugHYCiAHibR0cQgA4vSScADaG0KEUtisemCqc
OdrKA6wR0CHg/2ctZDOovUabV1w95ee0/SnqEqogyBm575bAE83Xf9zzMT6XIDO9su5qgi8mBzjr
qMPeG/nUFFRiM5tG0TkEOZomG6d98YlrhaopagTVc9niqFNmdjxATVb1luVB/4e1ZNAq+dmKaBR4
fHCi0tbmUlsV0DiO4qHeW9gTXqsOkHXsXh8FUFQgJcemhkBa9CktH3CWGGiDNpu2BcGZ8l4UxAqI
wkkhVkJckAum/rOvk6wEhFi4V3qf1MUXElwiFmMDm6MWWhfqo2vVI5R7UP14GsKl51ZB0cukLIRr
cUImOlaahroVEJYT4As1sOxsCvIYSIE+qUKptj3dHCrTKRtGkBqEQkF2YgjCeMWC4XQXywyQEsFA
N1cNguAHsZzS3UCPEZCt1NJ/dCIFfMeWP51iWIEYiJ5laPcRCKTKTfRESgmQk03jDrlOoAq4Ul0s
ftD92ypVUHE7f1UKP4JJA4/+F8B5bgS1LrjEEeIxcYepGRD74OXRHZ0a3FwwC41XjUK7CtbUTCEF
PwUAp8BBjtPEOwOlQ0OfeaS7IFi9n4gkjMuCSS844ze40y3gelHsr2laJgrM1f5REKqFXrHcORCK
ISEwBfsa99Rp1c2XF7pzoWCTnfkDEBc/23DcmHvajJU9LAYPr9D+sMkT8RjH+eFdOJ7+zSNjPprI
x5T6Ljg6zLGRUraqUqCo/4ZS/JtiGLGOxBP50U4i236pqUQbvXZHALw0FwW1U4IgfQmjMSGdXlrn
bGNVpWzrN5Typ0VyLe8ldfpGEvxJnKJ+jLRLpBOYtjTLVfaJYihtJFzWg6VghZoc8k5VJKV5rshE
Xim6o0yHJ66XZhfYuhaqEuj/yuIINwmtprieEDOmQFjMfZYu8RtFKOlLEpeAGhN4aQkLmnnGO0m7
FkfQsXMVe9c71ksYXqZA49u6kRD8u0As+Dk7bGO/+HQyf+cWrW5Iuxwk1rdik/oSjbDFNSrD3fhY
zw6eSKehH0v5+bKIG9/b9fbxOrbWdr7z7RSnj7W9SWZ9qPWtfAMNGa+E3s5fkSBwC4s9QKc3P8yv
nWJCkeodmgQ2hKYOFdvC+A7zq0pwaxRZtUcXgb7Vc0XPms7+bn/+KlP0uhaoGhABXZPfvZ69ONoE
IeL06Xc1QEnFy7be8Y39il2SzbY6PiNQuLoO9y12TjrYaONelpOcLnT/o2FOiMCH9eusaStWCSp0
T2OLwkMcvRO44xXKuZcZ2NlvMhYuG0GZFrt750ROHch0E+YpE2ZnoeIXzQTqMZqVwRkF4uqYJk69
zQJlE5rilFAsW7dy7TdTjW30u3Gyb/fQ33VuE6Q71045OZacioXC5yO5x+8l3g5u2B2UHDblh1E6
TFACIgGEuwrvo2K/sWZJrkGWb0+P+SzNll+9PL1noCNwN8ePfpnrv/yV+0hHve1v1r7fkR9ycyjb
UcnDHoNGEy4CrEHHQmXPsk9v54eyVca+/GW/6JHc7/YNSecSwsvlv/fQGq/n66FFScx1SDcrCwr7
tbbbDN6woQnvfOrvizAUj901YkeveIuZffqEuTFLm3rsKorC16BAqQfqA5ChHpRouB+q5PUclZG8
EpSFKAou2GuaqcJ+oEt4kkFXBhi5/0H54kYjLEjXzU+7MiB9V/z6lRu39jvPzx9tBkH9rNbUSXEH
Fpmn/0kqENW5NW9qou39MkuY03qMWKHLaz03euyd7OA6r/YKTVruoeznrWlLgWDu3t7enRuO+KgQ
HxplxO+qbRQRZva7e4DHO84ONn/C/S+Tg4+gQWYsJv+mAX7PpOoiMx4TJK5wdirxrk83nxaF1K1T
pwKH/IDeHmlMaAcWu/xwr/GsVRub4Pj1cKLwEsvRE4kluvIhf4BWy/IeP1soqz3xsKgeLtosWfyi
3OJJAxn4zdCA2MUq/m7vWDvnvoNl5OSXsyF/yCE1DpLCVIARPcgPEGK7fwE2ioixdgpovMBTs5oP
7vYYfQFUJ5BvvHv7fB1flseeLupbmkPv44tot3PEJaU3guXw7pe/dYt2OFkV4K85HxINWIHJDZ0B
PNAbgtD7o73hRuPi0jLg6XxXDCo+3H61n1uWU1iRi+fBc1Ymz3jOqdgbFTxZF9L7Zedw8HkUkjiX
jfesuBWSTkMW/o6z/Dkb7DNYX9GjiBvFsAw83mW5h6JX89q89Stwii7jG9g/cStkcvMa1I8XZt7+
6JW33hsqnIWNs1FRW7PjQqOhX/vLuV/ps/ZD7iDK3/1XP3vj9qBl2bN6yCfGuNWP2qbzRXYUOXVk
gTCbhMdYMjbr4XP66qBSPn7ApqEFwQb+ulOCYRaWvAvUxUpSGEnzBvMAiXaU27kWtUnUY1ADT8RP
LHFwuWrk2QqYBlbtrf9D9PQ8vNdPY0TfLuPjl6qDT9W+r3K9zNYrDW5/nwnqQOUTumN+eeflEWRi
WcMVQr3x7byQqkhOf8X2PiF1bjkQWibYhC0eSPtyso/THGvg3CTEC079zPjMtHvKTc9vnDWePsEQ
BhdXHG7MN941uDEIeOOF08Od6rgBm8WVTQbw8eKV8cAXR9gae9VeoZf5Avum6xgdWDL2LfnlnPzZ
2VPxt3bzCGZBaXZeL4dOhRd0Zl+0qp3FRC6oWlzwLcnHL4qLHyz6/mm8v/nrjY8KamXKuMxWCNNP
mXOPiv2domSKXusHDhNO9dGuLn6TTzmQg126BOVPfUtqN6ywg86waFIS3SxPg2dyTDL9zeAZ3uJj
e9alfqeAw7Qq9/KrfevJAnjap5u7JYDZOMQkZRpzbDRVSmzPq2vXetlIjA4Rdvg2HxS+oamwsxGL
mE3Y3EnIVBV9EeDkKUqYf/FUiB7Guw5Cvj1aLxekloAI1I3qg516wlbJtySH0XlgUTD4QFYLod6Y
cS1qHduVmf+GvY8jySMZOHKWW8cidAIOfDuXs3vZtXdt9ohHYbDJNqyZXz365XszW44yVoMIkbOg
fAIneZ4fIBA0LY92E8JRv/jwTijHTJ4lv1r0XqhHfNzjJSojaZsPctVa5VCf5Zr061134TP2M53d
gF1iNufasqtfH0X6JRIl+DzX6YcBKRFNVkKrUnt8IlmwCxsJ5UYP9qEAlch4jSCfZXMTskf7QmkM
LgHzWFJiDrw29KUo3Wttlm+IRrnJa7Kp5cbX1q19b50WP2pt/ti/y7RwKoBDbmOMGaOeL3sf6jiJ
AxAQYVN2rNbfrFdqVFvcj9LkuryAl5SGRPz7oo3sxWvrfamxy9FVNDyXfEbo+xk8GXkrrpb+MsgI
FurbLWRK9vxyZfBEAxPrAy43/k32CSH0zXkm+4edo3tW0bGITk66jhOtKjeLwqpsOSyQ8lMKwre7
+9iiMwpBH/nr4s3bJjuSs3CyCNqy9mdawb0luEVMGpu0NZKhveMY+RXraueuSKt4P3y1p4YaeY0b
b1IGxwA8Ya/GvadScXFZYMbZPmgyyjoEtsPIo84IJlcIkWZ5N4sJ2lK7MSoeufF9tWXnGLNr5IlG
aTaF1UNzaQXxezssjoHt+uzyD0KxXOPSuy7pjJLVDCzAZsUhGLGJvM9OmQKYil1+2N/lbFUdXxZA
J9e7TePq92D/sXc4rgWXzadM2Lmc9WfkdS+NaqFWqDQe51r5HO7jzMz9XdwvxV0XPwuzHPzqpDrA
DETqCzg9UjplxB/XbDT4ZwGpcP88onlltzopdqxFoTmLaTUysEb/x9F57batBkH4iQiwl1uxqldL
sm8IWbbZKVZR1NPnY4AgOCdxbIn6y+7M7EyJFXE2RaZpBAgd03LGLyZNn9+9Oh1s03913+pPfMnP
eBSnt5I9ecIJhMLgQZgVXQncT2YL/2EZk7YGn0ayll3OGJmZDXljfA57CwcXoFRM5p9Y/4KUSCtq
LvA56TL95O/4Xh9Uyw7PhBeZZ+t7elG/xsPF0HDYxd+S5MZH8dMvvxmilUYnIgtwwBXSpjYjnkHG
1mpR4FmfUCfZBd9nnGLgXtcUQQun7l+azJorapmf5Fv6AQOhEo0ar/4DwMlPGHleB9QEZHj0B/WX
UgFHly2PMtkLh+piFP/ddz70lbJnXTUIdOhfbt0t20n7CpRSpdZDuXfpQHRThxeY+Skixxdm4u85
gN4H34GSSeF3ioivty8CxQieQZGpzSrcnu41djgsTe5EXhr36d/7oBw413iParpkJfbMv9F4w7oA
uiLpPz3xenvH094QrpS8VEXhH0cQ3lX9r3Lp9+3v8GvgAFid0KtdBo4/h9PPdJ5UOcvky2DrCNTB
jviyBaBjJGSpx2T2AHAQCzSK2bDCR68KfZPhAVKk58pP9sf2EZFgtl6ItfWZv6GjOdcQiry52mmx
JAKs2Jex2zAsdil+celtuJV99fREqq3uBAzi8Won1W1gkc1jHHPQh48ut12GWE1wTM7+szlOoZ54
omaR3WGilE27xWRJm9N9K4Jxys4bgvy5euBPDrbQ0rliaJ7GNi+Ju5Z7o2XtfWFG2nR+ch4NxwJa
az0+bSrFEsdsz4oPquHg2UueulLY5YnfZACI6VkEhYq7AvfQq/Hbl6sLGw685vNt4scTwMioT5e1
D0RpehITGvoHk/byy49GP2/8QcP6k4fr6MlieH9EAENcTpZtmg6hiD2Dd6WDR3Fa4kLtxoUnv90a
YAV6Ex+/YLjVnadgLqisiHGhfeRlMdE0lH5Cx/0GBkBIazq9sSxwSRfcJodJMStKrkA5Pb7TlVn4
YhbIpq3eJjMnprF5ztJ0sBdf8pTX/bbH6reN15bqRox1g0F+hheNvgFq+a+CyGLKDtfVNxCu4TxR
UzZYW82jwhVE59UHz86Jf8Wl7OAZy1dGdu2FNKoPu6cHRhf9v2MrLo03MChF5bMwbwJp6uYsJfwn
n7eULh+DhlOZYddMcfIVR7ZN88CD1+HzbjB7jFay5tRwrIS01jZh9iSpMLPH5JgnIcgZ6s1wbuoT
zSl3KgmlAijULelXBqKI2ytbWdpBfm+jlCHC/tCGx6FbpcJiGhIrP9/DcUiDEcnbZ+lrRMdl/rB8
YCj63qqjTWCkzq+9jvUTF+N3e4n5Jsy1QOYpwfOzBzAcGEFQBpt7C/z0DacnU+bryEQRDJ71G+ZY
BaxJfqr0tYXJGbJo2kHUEj/qKjsqXOLcbV42f1zFHW3VaKw6YAqFml32RBnLyLQK3tGqttzmsedA
tNTVtAqy6f3rSPytuXDFJxDTOU5fuknUcc28Jbe3sGvDs65FtQMHZxH1tyfd++i1+QSSa9yHLDrN
1cV5Ea+N8YIvPeWUIuMDx1X0DUButQHtg/kOlIaI9Hlpfec87vCxfJOelS9E+Ela/8LTrc1IUw8u
QCmT3N7dArt+s/Sns0g9sK6M3kdSYfDkgDkw9B//nq0bEizxWPJvWbWP0qUHqrOgffzSmsSyM5Su
ibkD8C2q3XQuAcW1rvlYkgXQFs4Azcc/7A7ZY8mnGQ2J3eIAi8x0WL5Nfyoz2NJc4nLIbe9hht2i
4IADU50YV6shCMlNwCsuRZcahU6Z7CoOIJhZyuO7dtRLhgu7T30vr8EQeGDYPFPDjRsL/77nTK5X
Y091iDE8bv+2ds/O/bJ6cJl0vY3F+Lp5UF5jDElhReyRtBXIzMBDDpIAAcculILs7T8zm7h7DFvx
ToTdTn052zywG/sdKUIMux3X4o3PkEh6/MPHBcsPSB8A3+RFmblDwcxbgo6oNdhyysL/L13yFId2
Pnm6bwMDsnqyPDTu+pd2x3fPbuGRcI54rLp2SecvosQG4qLvnWKMgVL6jXUV2MgA9LgD+uF/875h
nXzxr/QOR3670Ozxzg2bOxYRNPAwCEZBXCExaZ1MNi9NZT84KnBwFvxfEDz+xRslezPXTL+mFkC7
j4xAv+fNnkYoQSZN0/28GcpZQuZwU7Yd8tJDjhBesTkyqtPzBxXFt3Gh9de5J5/CLZT3jezI+aJ7
XzgQSuuDY7MuXSlVKXYoAbByAAGxLBgCfdkaU7/B+W/8CKmvKsFL8pD503xk+AXTEo6gpOQ842A5
WQpwe9ELxv7r/uBtId1gQrtkscKbsYPMb6UNhHTVMAWi4fjNhiGvE3NPB24RjS1lE9KhlzR7xIxz
yxUVLs7g9MhG7Iq6B5PV7PBT5M7CRbAXtxAMnMzk4vKvJEb9mF017SRbPyBxQrvCSCFc5CuCLZLS
5SOPmdBiBNrPYjt8z2g/+0mXxBoBRIh30IakwGvTXccGqEhHpc37xN77mWOmnpmYDjLVMFSuaDkK
WpDn6fkJJpUUczqPFm5qSOdi4WrSTMP9+rWUScFktmabhp4Ce/gfjOiJOMeGQ3cosqRHTbWyVSsP
q6kXfm/2g3v/i72v4E0oCMuYm/qAv+RLDmIOtXLehXad+mAm3cUQ7YruccKY7EKeCfTlPBQ6Vnb3
Nf4bPxXsAZc8nfKn+oxp1QD0adKeLoYrzkD33/nP0RWAhL4UeS4haz29kMBwJez5w46Ck8x0k1sQ
d/N1eJZvJA5CD2JxBHiqr1pM3tfG20nv5Ry0ggOlJ8fkZBrLVvFJLH5lNn7X1Xf7GVKboYjD9+YU
nR5kPtOD38Qr5RCGe5w7HPP3cTcONn9X/ok/U3VIzMOAfmboHQmuRllXraMks0c2Z2kC88hPZ8CX
51M3uFMAOjUgfhdQ+kyJ2Zjkf1IMkFIM0bKxlDMLjXYlbl2JbvW1+P+ZsT74oMfFiyYitRtPSmcx
fcrxgWmavmiXpjKnH8q+x5fLaqYce7EcOTgnnGZBRRSTGwV0RClenJ6Nq/93xHxdKnGmHKg6H/d6
leKm+kkLmLlqtxWxRX66fI656ZV8lMM5RQX3mNNzUxOllXPgbb832ujkaNiEuYzPgTKXNvW1JHL4
oiCavoy/nBzQwvJZYj+gDUHe0bDutC0ns3rIr6AU3DRIwzky0gOFDp2lELvvufh2eSL0YnSnDQ6E
OUtm/rgLrkZ0JwSuuFd+FCrjLy7jcE/pRE4jbdrLnsAMElhYMClREwZQ5kLiEVtud+bmA8Kha9Bd
6b/PDWDLQ9vU4nWyvDLQHnHc1stCXRIjkUsXsz2rmF5/lidwOVxkabb1ilj5IFuasq+tnupKou7U
43VHw06UjdEPM91wYpqnpPt+jl782LaDIyAl4KwEZCf947XqXj6vnMZV/U7yrfKa5fv0F9hEIQPo
R9kCjZR02h+jzYwTsB5ai9iVuYtjV6NJLEuvA1SlPxScHtkQ2RVUYbvhq0k9yvkJ3/YBf2k4y6cn
qGtpg30oLUXE0sXRVLWLnXbjsTTclKcS7wSgroOa7kCR5WfQpssn/t8oIMAC1Fmr0Jxc6Bc6ACCW
r+U06JpI88AO9HJgDYjmSn7tOSqIyHtZXkRs8cC/AIjBPKnRFtj0WJUTU8bk2OF2gg3OI0GwMuKk
4pfcsbI8daTfcQ2sWDex4g5w1zTazLlVy9cxFDbyGzwqAKmsuvl09FOUYgFvYVB9I0iHAs30MORe
hV9U9iICrsVwoFN/z6mJEBv0foMBFd5L3N7B40Mo1uLjoH4OPfl9bgISWs8FlvUnQBxrMOIFjXzi
tBl0knQ+5Sl/LkQdRPPCvSoSqDMlIxrmt2b5/A1FAuadOGuGoKLVjL6TPolTpZXWLJgmcV/QPq0D
nilsU2urM2CJrhfW9BjjtrOZsIFn7T65uDwOfCiTpFpSIcXjEpyWa6Z5HavIl3pfzBePcNMXR5YX
4E0/zvQvcMWaSs8MIoxBCVHBwe3tUedZyu97PE7YCxCkABg02vro1tmcZ9bgcCqv+uqnAfdldVoM
74VboQnqcMNKS/RlRjY5587ocXTxNenjsxq9cNzq0bod0chBGSC5f+8afKmlRT9u5ZKZ9Wg2Razg
xaqseNmUifxObSc3HjeVCSj3/Eix3p/RQygzub0JDKogoIGDYGS9nMN0hG4P0+nlp66axT1PwU1/
AIGmSkvdcLsirTC/JqAlsYfNBLeqwIozafPGLf+5slYPmI81xVF6Aue4sDOawUOPdaQD6oiswfxh
mFE/vFpHjtdc8goTiTSxYN1ThBQ3qObFEezePeX/Ia6YHeNKEGYPVEouGCpH91d4A1GW7vxrvXCo
f8tVO9oZMutvYZlyTZEOexWB30II54rvCC+gfI7tDlwr+QOezi4awPoHH+ADtQqV/6ZdGwo+3o48
IMwCeOHirl0C1KjSwgi6YsqiKHfdvMy/ihqB8KwQLrH6K49fVAdN73evY24Q7+JS9eJTbCi/jQA0
A8D6wE6HupoyQ9QdXIzH95qCVGEyg11JYgZCvKuyyMD9N6+zNkkx0GVSOua2TBHkWT/iVKyxkODy
IBuaZBqEyG5wCZoeDFxEiITX4+X9Vf3K6+y/PGWiBvoFZX/2Qh2RzidRGp0nidSE9DrjekqpLLc1
U0goHEFCHrAkRAjDawGhB90ipj2bGesy0PDL916tXXMR/b4Jx0S0tlbxvEPS0ZKPJhy0DcXyn3oW
OsRx+sJk3R5I7rAw/PdVtiAbflEgboIszeDdUXjJvuIiKDn0vMd1e+/zGy3o8JkBsy6IGeKQ+GkI
cVnpdBSQy1ed5tsuQz6ZWds5ElfdLBRm8tx82tGJ8zM7tQyQbdTje8MFKX9Kxl5kCUCzMUz2xm3v
OQ3nUlAM5qoyFlzScVADcDAX8N0I9BYwTU4q36n9a7v7YcoRjzwO8HcVEB6C76llt2+Xz0KGaJgO
IpSnSLkSAkNHMApASgzhL6yXi8B4CWOkPnlaKEDpLukVQbMUop/IPY7oVkAlH//dgtXegbfix+NQ
r/nNA9Xxd4pMnX2Yz8Ai6nO0BGPnmE1gx/ksxTnkEFAe0DfKkbf9iK6EYslkU72WLIxGP4jdSsFb
KHY5xuPOrXVYjRhgkB7lG/oaCEdC2qZ7JNlwqLDfGMNdqHuxYD4iv77IL/rfamVzA7FOTK1rYwQ1
OKxbiAMq3fGP84tcMsEdiN8Gx4yCQgwyrMQ4M0gs6QjpQU/Bhkc5Fxv+o/Ipc+gcyO8KeZIhPB+7
pKA3jR0OMRxP/16vpUrtm5oB73Q6ZtHYDEuFV8LtAsQfnxKEoyTxbWNSo2QMW6ZxiWk6WAFpWMc/
cHOyA/tjBsmBSl+5q4tn8oFsE2+KjeiH67fzXIX7GLQtuRiz4e8s1dj0iAEnTBKMqBUAWwjGwUBu
+olI+fXm/iDtAQAQW2ZK3b3qE1SAJ5Q24/0DXYZfHPrDXjC3wKvt02EYMwvYmBxU/Z+AGEEgcJA6
EENLrqEk8mDccjOga5kuDnlPhB6gCIXlm3LtfY02/V8brRPBLYYPE7hRdsA83vO3/EfFQgOls4EE
JDDZpiZa73UZF+LTsF8kVSE+ZEihXOqVbbYrDobn1dLD2RNhMDgNJGG5FBFaJKuEqpKPcfbSv/ly
c7QrYgft4hyRFoKDQbnpmauIOUz3KUFr6LGtLdVczFGQeVPK2ZO+XPS5jeAZ5bV0ZBxrEhZLP/Wy
0hw93RJpRyuffZs2dbJGgJc+BQJhJAMlwnahVbGz0KlVv/rNfyvGsCe+0JXw8QaUROK15V4p79E4
M7E44EzLBseQnMn/7k8P3aL7jlAlUzpHUMU3Ktnho/5Ctfh0VU6CXUd/P6FYz24jnHNalwNVJwb1
8g5i3DoQWMEgZSG6OtTLp8ZcL7gQaCs4wnbsQdRzSCd92f9Zx95wVNMmCDHcs+erzhXJOIyuvThX
Af0O1H8hTHbrRRz0KoESWy7V61Q2ceV3i5Qw5edNUOHJxXVnfFNT1+n8YR0HaPpMXFNEpHMY6OdV
LtCMTgys2q6QFr6aeUo6Gu7wD4YOUOsWbvQOmPIoPhvKq/DCJk2KvzE79g014Yc00lhNu4M/T2Ui
Dc45u5VopHJDNuIiAhZLj+OicoCAM2lvtbAAPlKFh354E97J3X0r3vPW3AjADesut6vO79pFjAoT
Wi9oW3IQ6nnRoMDyVX4fJPD8icKUk3nMz9OOHeusXwiNa9VB9jjLaPkAQ/KQaI/q5RWFbxl+2Bh2
AUzTMiMN41Aat4HR5ZJ1y1Rsl/jRXxx/KMqdO1309+2Cupwi5PWZSTYk/oBGnTTKr75ePDlKv+J2
NoAw9k5zhc2FAqbt4vpsF9E3bj9o5og17W4TOrNIbpRBeubUfyJD2No9Ig1ExV+PT6k1mSUkZux+
Lc41pLnq0Z9ZDVWmjvwv8VM8CPMwQ+b5aapAiwArdsxIOF+AE8VSAC06yf12+CXghiwTuvWbcZbc
2suhGzwVQ4tlQSEWJGgwqw/ls8WfUXm6bIJAG8A4F/HIATxllZWTOzsxg/eKSHuLUBf5LzyDDAuH
QrS7EwGd02xk9pcDW6WuxEQUaLrdyMfnMxBD+/F22oQGZNYNrlwFFvpgInFqXDfu3OYPjGjBfbDH
HSVHgCa8D1idPpY5/AHhAbOYNRYuSsl/rKwv6xcE3inv7x0dbSK51k9F9pAc1MOKDwMOHDfBUxNh
nIexl3QHY+3A6JEYfz7RDshcra4VudQryR9kOrMnDBVEQSLZVIISIJwJNm4nIuDYXEGb/mWcx7n1
N7SB5iuoIwmfbedZvwCLpSKI10/L1iNePoCWDz0H8jirzvmtBVP1aKBs5UPoHQU9nAsyjutJ5USN
b+2gWSNE2MD7nIZjEN36P+nerDjF0zvGuFgLs5VgMjXEqIztk7x0zbzwO8I9iW+cx/v4l9ZqRzvM
E9dzX15zRUA4IhWCHZgSi6YtxCFJoCobhsNWoS8ENIq+nwJzWPGCANEfwZdsapLyts9vIil2kJE7
66O982eC33LmI6DAyCLnOdklaxXEzxVXZO/hk8YB/VCChzpXds3aoJKUfMNY1fPhagA47gp+VEzY
wMw4aVveKN7FKjtZ/QsRfMzef8+//KzQ/PnTcsTJckLp7Th4g8aEvIoXl5bXnRtkgDi2nuufzHm1
KFsCwNOa43gfTcOoDKcyyr+VdIIN3NIlWY3VI55QiGGkAQVGpGaPs8Z46uzV66xerS+zgTjBHFk4
WIdsqsfalfxDrlB44aVKDDTupbWF1nEBtwZeI+x1bhxkM8op2mmL0XnLxKV6NYkPOhDEHgSJ6M5h
iXYHqdmTk/hA2KtO1N+92UzEBG/w6Sf3rPp8FotwKSGa36rkgSwguoH7Gx9LD9xG5cPw3a+qr2aP
iGGrs68++Y3DJB7c1MQtB0Vb2TuD5BbfBE7xYF3FILZJYtLot2qvFABcqFPhDZZFyf3f92UqtFbE
6i4I7NRnPam6V6KZyPqB8UvbYIvwvLnS7qGukFRXaubcVxhProSrFIIRPiF/zuTQ0WK0uEiQEfoN
y4smgnu3dYts8Ric4kbrJwO6e6zcQiE9IwG6FFzzi6ONy9qQVhB/oYrRCyTH0bjLUyOuM+pEeEsx
xVsJmEgciVW4cB0Z93YD84BN/Y9I3BWYhDgJ9b/kBTgGYju0Tbg+MyH3peb3avtYML3w1xu0bMQS
ZX/y+h2urZycTHo2zVM8OIdKRhbbnlE3sjP+phbYpTukA7IEKuRO/eGPJupmtLXj+1q/p3QaUIPS
V8K1Th2Df4VB52d3fOCSr7OsGGk/CZJjjHicSnwSXbTsiIF+N2urjCBE2WoVCSMgovT3fXOGbEOP
ghOpy7vl4kPDbxSrdpEmGwU9UZ46rLwXuVAQZ4zrSLbIJ0zkZv4LbzTUx4Fpdyc9lOdi/iHRvH5w
ZmH8Rt1w6096jzjA5ggFGh2lzZOa1e+34TdHhKt90PwBtRxGVKX9KWWuvF4igGh779HhSIiHaMhz
J844Xz/SrbgJP9rFA/DcL+8m+u7JMESy1rTF1gxQm0dILvV+ik2SLZvTptrl9Ave6we4PtuAi8OX
oQ2hKoIzvU8DuK9V+SkT2Pqd6UsuWQUI2AZ7Ef23TkUs544g/Eg/gj5XtpnkV2/QjRPwwVjZKhIk
hJBbM3QpIEW/wnIPd+3CpZfcwBAjrEoOsvQF4UIXURvOqQNct3zzNSv+oKEA5Lv76Cc0tHYDB7Tq
QeVmHScf0+xOvn9wwd+jyyi6T7Qcok+rQudSnSh+QYx4K5vswDuhrOGdWT5qv+0LYAaS5YQc/dc4
xH8R9TD7AsHxQtpntuaGFHVM+x/aX8o+IsIQy5IBgmVfOUVHR381KOm7nHVXxjwcBG74GQ21TcC1
eKOrE61pOEWbOoNGc8HVMvhYJx2XxCoVN7Cf7BYyxcZ5DrdeCsx+GiAUJyIU325czWuQI6fZYWze
+wLKuaAL2mHRp04DlJ7a78MztQVm2rSgJBHmlsEDJ+u3RYetfEMEXTQCucJFvGP8Jt/BorM3tugG
hxsPmx+JAjToGTWfd02gf2V/VN2mG5EwNVkjUbtDX6i+/tVxTmEh8wLCmqCpftlKAJVncnQYaDTW
4vrxFYdkdy3ZpYRfv0ieg5Y2fbH+jTG3RAjCHQwJIHpWSCgt7gucYdWcMwFogDblnFkOqigUy+bo
QttqBAo6r3mvbxAlPBifssMdz6beawFSZsoqymhB3KQRyiZAelctHCSMJP+2RIhlH5NlOBoNLrYJ
oHIZbePIUa3VME0zFEGHogr7Ucdcpz/lDxlvCI+3DDnC5SPYIROI6GmY1D1xOAQDTrNH6h8ADejZ
oHkan0PPmATxWM2PHHlZEmTZxeqW2kVERB5NzuERo6s2PTM+yrJn6lfQJlgUQu61LQjzYIeeCFcg
/4wwGg0vs8SKeqF9KQflS5KDNz2tz1ehwHpiyzQ9AGQTMZFnpJCWR92OvsS5hucE17EXesmqZloL
xfHw1U9IHPVMfg4ZuD+OkRMeVahYxPX46jsmsjvoMoeoJNgw0Irgrc/qk1h/KucXZDU7KHofox+9
2ja6V/yoV5lz3Nx8KiCB85z2ku7NRMPDwemWkffcxEF2ReJzoTROnB7tjiO3RC1TDjDeh/Y/OfG/
nNSQfruO9UyQNhOJ9/ixI1rqngNw5n8vJKFcSRjFanBqMwP8484nSVuUWNBXgUQJubD20i1m6PJi
ctIw32pu6sgtwRRuuughi4lmFlHdL8LF3QSBgwaqYwpzY6Miv01di3Ug/ojz9k6MGAzozXChqcLP
Yj2ZL/BR20LkGcgNbS20n1sOQHbOxFa8BVu+N297piySXdG58r0YverM7AM9IfcaQxWn16G9kwMg
/b5JYiLO03uCZA3k2zottvwiyntETvJzrjJz2mq2Vs5rzJqO8CEPUoSBovlo3/irRcdB9qr2CBQp
oJ0j0o+kl/dzV7zs6IlOK5r32f3B+mIrBbQKJg+I6UusHyYtoz6dAhW7EY3EZYC3wL9sQrvefPem
9PlfhS/TyN8Tl4L00S3lp5vI3iuDp9RttnGlP+xnR2zkQiDjMZqXxWnIlxZERUrdcuXo/GhEh4Oc
jqY00dyAbMVzTZyFvSN+hOc2UdAV7CbcH06aJyq7EaiEvMkAehF5M3X8mgPTtHmgfBsTCfH+HtfZ
gjYaTDNWYbCK8+jiz8AF66GPYaF8PacfUATyIgn4VFEAJXudCyZeqPk5MexYs19gG/VSS1z1FZQ0
c0uiRBkXsSb5Muy0iggDdJXk+gkCRFJcLLIP3cZIh/jae+8jEp1iKpxu1W3DnbLs1xiLUWO79VWg
Er5kzF54NPgwQ5qLFoW3ZBgREOqsPAH7modyPpK8F9vJhutqRsO8UG9oIG3jjuuan8EKSR4E42rg
qyLiOR5Y5PW/Ochdw9vXrtQ6y9f/Cj8j0qWbpIC4/tdI+2awn4Q88rjNG7VRVTDRScw972bJxY30
A0yLwd2DOJm45UfKuGn76Av5Y2CCZ9XMk4V+jJ2pXz2lDPZ291e7Rk6QxVcd8MtkMpzG9UUCYinu
2htlGFyBuh8qBu+AZLno0NspaMSneofldZiKyGLJbMf8RQl76FlE6j1bPI+vwPjOfhObSYFrs1EW
MtILp4ReI8fYfv6VF/rVaG12a8OyORQ6ag6/PhrnkBkhtLbQH+f3h/UbB50riaeBQoyGa0SNZ6yE
M01HjnbvHp+VPQ9F6r1ZVc5lYVaYK6VyhTIYw786PBj1sTM5je/peKh7ZCMz2SxtvfSiCE4LtNVN
TP+9qULy3l6jY5AegRpyWpDswG1seTnZdUtFgsG59NlP3qNGOw0omsBDw3jRf+nAR61TQDRrZxA1
o19Q0nAtTHzURDdqyyl5BNyUqhqclA9B6hhLGhVfM4HrWo8JtXwxMshKruyZj+C94uIRFUYbpgc8
uvwCcqSMpqWD3YADsSb9A9Ct8K1d2zWnSRB75rwEC+CD7mfNd0en4ZinhNw1lito0617AH1SIE8A
aBOtDJRp52R0hiRg8o/Jo8LRgWDf4zLfaVsJnwEG+lHwDbiG6BvEiLdk014YIV4h99uL55D2Brkh
2ISdyR7MLUsMyv8lzvrPhPwKgFMn3vAyfsXzY21tIlZMzsm24W5a58TvFb62eS3oDdH9YPbAJp4O
AqYGVmTQ6oDIBJs6yrI+jzwqvz0jc+Ac2vFcu21Tu9lS5yIkPAJMBJ0Igh5lSVynD8DfIIqUSX4W
UUJjlpL46vnduY/+W+UUhulrZyFTN8Mt/iErDx7qJSxE5dS/tznCDWgC41qiCB3r80MkhWJCQ9KP
7yd6kzj76JIQJfDDfYOgk7HHmEMUTayPzyclRusJW2srrGFXWXd4aQXivQ8LVaGOFyrVY7Nq5HOL
d5mBPFlgspVJWe2/1pS2PhT36fMCKtmyTmtfSZepvqN1bxcQSe9Np91laUHn1a21D/VSERzT2s1H
86XdMnnaK1x1MhTjPlZ9E7cHw5ZRR81BCJiHR/dF4vcz4HCF6sCMcSsehwSwQph3mwHXXLR6m3Kt
HceAmx3n6KWGzvqsX2uP+w//l+gvOp5x7jwNe8a3HucHLSa+WHucp3/SA8O8HEne82ukZpzTn5Wr
egknzmER3ciR/wTt4BT4y1eIykjMDpoVmguGpneISSh/UZgPe3UBr5BMRiPxCZ0PR0qAE5c9XIDS
IWH9/Je7QDkB5bCM3NxHwEKPxt355gmKGwvqC8oNLZ3DMbVObsLd2pqb5v4GMmcAAVMequIrER7f
6rqG+N+oX9l35NFc0XvxMag+EjlM7dwxCJc8i3lzLZbwhI8bgmRKQlaOtuJbQbVz1LFKqaQPJtre
4kRpwqvaMSmJZT+KeraFnZ1q8m+Qzy60INxldnIiNgb8XnaRbI+TVh4RMer5Ys4FRh2/Lz7ArLqf
aishqzW+WepspzlP6XWCHpqXJ+pRAbUB+kXLK48k2+BJkH6mjsT31+0HebNw1wRUkp9afCQgGu2c
krM7qTvz6QKxipoTnlMgBKcCR7NciyGCeD+UjonfWulbBAubpg1vbCDNc6nx8zZAPKYxlFUhgH2+
mW3DYye9QDVUTpvB6ZI5xX35IJ4itxvpj0maWmJlNOEiZaAI8XPXs0Vf3wkPrygDK14ZeMwm82f1
lQ6LJ/MfnGpmemkiBqvzq/j1+kwY1RJBmrCpeKI47j2W1qNyEwDS8UD3rQjzPD5PTZwS8FeVBaPV
LjOLwWuLS4VPS74Nb0fL0EmDi3omCP4ASzuPYE8+0AAYkE6J5otMfjEPKXvNuJCpdOrHXAZb1YBS
GARyNOxsifIl60bk8/4Ju1n+ARQbR1QG86L8retznx8hn2CBIFd4f5DmtFEIJMEP0L4hFg7UNJAp
vhJlFkiWbYA6ENL3hRJkjDYZRmz5R0VjHS/F56IlXp0JyxaRs9sicZBuXUbWPAKKlTKhxfdBPqOn
KGh6X7jwXQexs3W4PY1Azvkrmo0/SKPjG4V4GwJ9N04aWLsKvxgOZA4e8JftC9prr73sUcZjOEct
2Pg5aiu7XL/jRSQhuPFlSDjKohoIAWegyH6Tw4uZKOjaQfxKQcxX0NVyts61HQ27tJNNrw1Kxmun
gSo0Q+s6yH2giNEvQdworI7RlSiBNMgX1PncbMgy9gZWAQKTZAQPdGinWYWf6sUyaPeByMYJ01c4
TDd/4YEhDDBU6UeBJc5XUIKpLe4fDwevhHXFcCZSGKDnft+VKwU/VQy6w6XBACecWcJ0keSq/U5M
YwfM0CC3St8mzOJZ3hg0RupUkFkxIch3iUpcZWiRAaGK4gnjHOsDnDAORNTeCENgA5v5wK8eYuZD
lWcRewp+OZlpoUuxX23i5Zvhp5NFpBq3rZZ4xkbay5xvaIYZSejcgt2+EufAm3uUu4Hw9/IHYBFg
xo8QmaSfnaoNXggtGH27GlBI2Sy4dhVdoQmh8tF3UjE+3edHvK+3ys0U6bdtiU6qWCiLF4z1Iry2
W/lUzAGeFcY63q6UI7/2DCjAZq+D5SM3gC3EUyfZMNBEkZAe4eyY/gazo87d+cIGorH4tSDaL72j
erWnX57M+G4fToxBw1SwqV68gAplhHcJ3Elad+EBgr78Wp7xRUS9+c1C/Q4PADnX+hCfOFpnA3U6
M+vf2i1G6Tz9YGlzei85/5I1eDNh73IQHi0flcL6/dWRKu3wXMSTUrrFPbz2J1gDJKhuSwTWWexc
g0/r7ZpBAb2uTXuqp7FPZ7k0N+8jfh+Q28yeIYTHjQ05BIVsjrn2sNXOFWKLr+R5NCovR2ifOwbn
E7n2Fkz009Evw7HLHOxczEMvOjx/k6Z1yaN+MxjUHOLK78gVqZz3l8oQtlstdHmmogY48rzTTXlo
kUUg9volbgG6fmauw1+A+O4HZBYW9A+B5olaAtEz/BYDEIwbstkZw/rlIesAzC9f+CzddANE//vC
sXxgdJawyJdP48/FdJ1w4hRhDCXhtYZL20pY6Xw8/wS/XDQf4mSEzgLJb7MwEMHXYdHP2fXhRY76
JQTY1BWOCkInkC3ek+eoOEhtGSfIlvlWuwyH4Yyab6N/RNhBVPPkjOiRKCGGaSHWitpu5tTLtxDH
6XxHuR8ALIMQTOopldqMAwquD4XLTf2jFOZHcU9GN8YK2XzkGeGJVU0NinCvN4W1zH9Qxb2Z1dKZ
jnRzyjQWJNNdweMQrVHbrpVDfJuskLj8cnLr4C95ybRe7WEYCYLIREf87ttpbPqJAJOh7uiQHTpe
txXwU7oeHav94PP9bH4LgLPM5YtR6CABVv6RdF5NiqJRGP5FVBEk3Uo259a+oewkCEiU9Ov3YbZm
08xs96h84Zw3nS4wGGcd2koxN/1xnR/DSfhla9f2PipevaUWqLchE5oxhAl+9gHerj2DEuiCW4/r
J6mtPDmh6YcW6HcRUS/GQdyMV2xKIhwOQjQsEDD673t0ktf6Dwpb44uzWk8Ctgwf0XnchNsQmVDi
v+FYFtXmnxQIE8R7GauBfqtRCGDb8UqNBOXKjY8127+3MEsMvs7cG90qPttHoE8QOHwRjxHaZ2/+
vju3OpeqN95gG0WOG37vNL4X4V4m1bdaCJSYh7c1fqOcmH0qp46LK4DbNef/BoMj8N7KH13lcDRP
rxfIitnOvrTmzExR7sz2khHkTveVXE0OFSjOMwRft53Rw3CjFCTGThJcagSnp7l4FPMMp81cuej9
XPtKEK99Diu2ykNcDQHQN8u5sURtPcjOoHIwL1VpKXD3SrONybDd8crNNduk0uWlHELNRkAA2ZHD
BVeGzw1LeUIqTkLFwJ4X1tKEoL7ei8l1N3yQwLbqznmBDJ0MJ2JDRJ4OkWV/HPmAdRL+nvcBNPGR
LlDcgSw+1cM73/HB9OxpDk6yUnfVqrCFn8dHOrjVtwicQSV9pCxWTxPIDErJ+R7ZsOxYKDAZDX+m
HqDknOgF3CfvBTK/cg8yIOZWepvBMRupxxWXzvHNzujsayxGaC5GCyS3GI46GrqYBuVBSVojRz0h
AgenkDhLEZLMHKwLj9odis2TE4WRF8vhWKQBpyHoWnJMiYulrKiAFm0cTICow8uZONluSb9gOsaX
ucs/wMC4M1D2vS14jqj2hWGnSXuAlZfpleniSctPDZStW5Je/uGMzRXpDdxHauGpFX3IFdwg6NVf
SoWRe6onJ9w0OwziGpEIkFBmIXWUexuIc8J1TwAuKH1CbYnyFrkmmuDHQi5cg2S4KTWWEgDfVkLT
NcfyT1cEeST/4dMZib3GnzxuqKn4UuMeDp4gWNSwJQKmaAHYpbsUAC9yKLgxGD3BDb4vL6A7Bk4n
5o9CzdXfbW1H19rDblidsv7e7pC7dlCokAQAgfD/lxR/WJBz1pF1woJNVw+U4aiLP9A64efgQcKe
kbB8aFfMqtvQfL++0YmA7hh3Ha4DoDjf9OOGa7Qq5hWN/p0CP/wZds1HcaQxBoZBapwRnvm0ERRP
Ugt4QHid2moJ5sL4sYeGNf9KtyXyTiCR9PjABcABXu0p57ptcymcB2U934jlZBRnEhlww3Xy5oG2
PrG7M+7u7uEyh/Vc6hBtj8KiyZ8Rv0sLc8GkMOsRBeNhPHfsRRCwxkoW6TFjLqPNiEx0sE9jwUdU
bNFh5WdaiEN3DbfUDvlVX2h8CHsUKbAP1Q3dXI1nb54lTkNrY37MziPJckUwc7pf7vQSqaB5D2+9
xCmAdgm9L9nJ7F/44sLwkFDGF54UShpa3KLDXBw+A5i0GB6JiiZ001so+op6wbTAY8BK1zbrBwcf
FzpdNydhHrAA3uvI1aJFf0RrG9PAJs0xPDTfZrOQSgiAbc3wB+mYo6+d15eWo+LQbpMDFGIApDhA
FPigMPVdXKODWqBwOjA/AGLNKX//ZbFE3w9Sr3iv0S76RYcXxJscsQN3v50sqy0Je1Y7tW2QYyyM
DAx28i2Vk2efhQRjV32XDaPAYiAxAzO7135ILD8Qlk1coKF0Ht1ZW/CeGpSjpF6QXE7IkXyIzHn5
V62QAhDVhZB7Jlkc730dAA6ZDAcAmnqs6S7JgZvOs+q7qZ3n6aG5vPgyWUwHJOqHkgG+RAZ0FMdz
0iqd4UICybG+cOux05kWAf3D2fWec1iCTn3RlR6bH3OqAsPOUjfRRiRPj4QHNINfYXvCD4rlDogN
IBzlThBtMZOIBpYnllN4ETF84iVZsnZwBLDIsTnCzGwQRimC96YdjJfI7TkOsSSK617xm2IRsnQF
mvDkwkbOFfd5VCoLSRT0Ct+kzxnuGlKliDu8xdFFZ75CeHTQEPz2Gykj+o3PcT7BIP0nNxHFI2lC
jIj7Trr5SJSIvjKIlmzxsvKrYu8aK+OYMsztkA+ejBOFVvlVMll9l+2nU5rcULZkZI1u6ZOzYmPR
gn1bslMrf7hys8DOb6jN18oXmCOE5ZxRKpQTUClu7xVTa0tyPx9QuBqu9FOTB8Stg6lBsNja5whJ
FeDBWllUTm/gkhJ+JbDSP2kiR0Z8KgF+7/FDRANLScUn0x7Zvpzx47z+NH3WjQVYz7Ojd16gjUXx
9mLMCnMfrmRIkVWoMW+hhv3BDOKJ1xDoxmqd5nPEObQR/fSXWldkHk20ZnKDEwc5E1W1ZQ4+sWWJ
A9I1F/NPWlf31NcX/V+x0Ts73705SXH30d4YPm+lYwx6vcrt52gJi3Bbn5S/xqLwl1dtsaSJsmQy
v76qRbw1T8NS763yJ88sdW8AbuNM6h2DqMvUSgI6kQozKOlMyEhrX/7WBZoVNDSdKzCIb+pqablY
aTE+rsimwu9W+iW+8SIxtjzsxNiia3r3br/QGF+bf7SVZYos+WvdBo/xqldWA8psuG3pacW5C/9U
okC5ktFSFo56GJVAfEFmy6zXx6IqcTbjmjZP/XjoogpN21yiixxsrZu8AKrqYXirxK/SvPAfUo32
Bh6CfFuQGJBPLf4pB8+cbRkt+O58WawtnepS+9Tam8SGS+yJlyTI0cGCX6EgAqHF4GpkX2DlyT7z
+5bHCo8pgOcaIyYI7j13AnIKN6w+0+MjC16JFd50JShUr8iu8aeEn16nsqk+lC/5lyvxqevzCLWM
zHRf+mVtMhCmr2sj4AjBieKmKA2S7YDGWD6TAYABfgzUJaB0/yN84cnP80Md+S1gFk7kyBe6nW7u
36wzK2RnmRRFWnUe6Z0NOwYdU+0IhcFElDD1a/SkU40qvMRe7kC3AHlT/4T7y2udXiMq4XwDREIu
7JF6bTZZNlvyxkgxlRnmjWbXKT/hIg7VKuMAr1b0JUc8FyNY2egWV3jcAZrzfeu5i+KFjhqDw2XG
w7GUT7SIxHTOfmbb7FfVcExj0pirDXec7PLqaB0MWFUrnaTqBacnYM7sZecowJwX27Ra5H3Atc+v
yZco9t6jBzDWmz7KYMLjENgoO5WkV7DiETP5RPGYssPEGQbs4I4haIcCpfN0pAAG4+qTjEqB+gZr
JOPtyM2BBEf5gmK33PFSoE5vGW7uY/fZjvSBJOQCbGJLxoS2butTyTYnlqWDIHzZ4eJBOUdtWoku
lBLSEoVLRLb7hoQgr32eBXNLwYrCBnsuTrDHpiZv+TcKYGryD5qvopuSfMwdQJrqUtEArymIgASi
K933AluU9ktUMDmbZECny86FI/PzFSg8VNOFZfvbn6ov0i10p+a1buDBlumSJkhbRW6b2sqeAhaK
9RtfW+dmObCz6YEm72s7DJDn/OkWxNhgTh4+7jyap93jlyH0+F+CbhdXNvPnA7WaozDZtpfSVRbi
jhOL3HJ9J+xXulfMmYyVu4ndevDRWCRWgDEvZg+xvLtV3ntPwyWaRZotiy/InuYrhKNVDBexuomy
Pe98Uz5Tdk12+jVbc6AvNHrPLL2XjvuQ05UTnuTcXyKbxv3QDTYG/G6NBQhKkwUOK9kfTbmc0o/w
oEbH4Zx+D0RwNRdJXemwaPleiFFUOhoE+uSl2eawkSWdYITGVD09qfooDCML9H3FinW6i0n+tXGP
P5sfSNlksk+bX7M9AhZO5UVyrCs4upFx0dKaPZQzAQO7FpZCtPS4c75NVzhwL48B9yXKD/V7SjnS
mQugXlUc5+ShfmJNYt7LH83ya10tpv6QLokW+jhhD/VidtDW+GyXtCa74Y++vv3piMiSf5MDtHoG
iqwus1+4yWWyFrnl0RLkdr8wN9zIUEPTTqW5rQ+MhIbswwl3yPnSYT1OIkZqBy/co0NgCtFlW+R+
fW2nY53+74+a+MaNdOkCHp2dh9n60b8OOiPDrslKVVig+aGbHSWN8CiQW6yOsotNEk9FYqy6nigz
Lz0miAsVQLHEi0RbVj/K/tTiDmRUQ92y6bA7amuVMd3ci57yNQB4+hj1FCIMZHM1RIH8CHiWz9ea
p/9wFGPagRyEKMxC8MvXPESuFc07TLLDTQi96hheyM5IXt+5TugTmTk7AsGid4B5sP/hIMQhPTCr
Cekaw1qcGkacbExKQKbKtPJOoUpDU/dqfP6p1h6pcdR66eszRSYUeRw5AjEx1OREdGq4XwEr/bE5
qRzJ3SYVgFhmX+mNChgmcDqz0B2v3ntzycvr7ZSL9Ym2yk2TO2LcF3nU7TVmg2iXeBI8UO4S+zCF
QRApq7md5s4Wsk4CkmMIG0gOLV7T1uSoKUlssOqDhq6mcQDpJzcAYRkEeNN9ZRQN1qPigUIRvEw/
Qmxcu08cOsKXiBSFmn9UYHiQF2WzfSYFIv4Y+6VCvSL7pNSDxFOoWHAzsoVHsgi+25RTCh/jTEYr
qrkEUL2CUft5krI3HX+I6XEJiZv6oiJaFIm/0GPkSIX3ZjW8CU5AVlegBwBvAUMrQR1UFNPVw41G
F8XH4M5U4wP7iCg1nq78JQN7CIU97X7JeiZKQudAqP30MTk8xPBYDR+yMngteCjVtaAekCZOluvX
H9E8VKpoNzX51BAKjCGlqUhI9Ps3srtn8H6sc4Jz2X4cQT+v/CbKtzd6+9cWTwAteCPC8ah9QO6s
ua1RT19hBCjgnvpXjGK75kLRXruwXr0Jan8cpq18ftL6vszJbB2/lvHrB7BJEN1wtkbUicyWGvO1
7hN7ZQJBEEEgHyS4Lw/QMVqEm3O4Fb+YDftapKilkXUQ2eK9NhzJ6CWYfvckCO11aT3gdNTopKBD
X/4JC+OLXVXsS0rC0qCUUxalzU+OaJdPk0WIAYbRAXZxUqgwIfO9bFxAUWpcZIYdem5zAVQmwN1u
u6/HVcRZh7+v5c9P/nibT+fBdzF3XGUwRFDdG3mZnpMPfis/8gerp/cy2vfn52cdUpymv/FlPIZO
zL0QgOgHTNjYkgb5Gx/CxlYOqgeW1s3rOdqLYplO+UMUyYSp77GI9eCW40fomxsVdbxmMyTQZcob
YCKxnzssSf9CGbAOlXusLTwKTDLtN/gZ9RcrdDnaeNoqMkIpIbAJrR9L3Lvce9h9cazgIvTSJU1C
g05LX1M2BrCT5nx258osve4QbbV7ic5FRA7xXqdErof7L6IRmh8kGzQKzU+EjoiuapMeobDNLY+W
ju+if49XxG3xvbmR8qdvcTAmn2rQ0N3+y9kDTsF1FNnkV/0lB2FLKZP8VbUvPTwAtynWBK07/iGm
egC4UzmXXOWd9/xJlpkn7zJeGiwo0g8ai/YLtQiNBHw6Lpl09/Zyy2TaImOUFnR/wtPVdk97AC4X
bYT+6irbwxpqt5bMxvjM7AYkMdBVSBvJanlRVCDRQJZA1PgFRMVFVAsDgPzaXAHCoEa5qOBFqGRy
/HyTCgZDBODYQ1pjz90UQYQNxVJvKRIM7osJ6yW9DIkNqropQwi1AwXL457upBPfpt2R/WfLKO0+
iQvD6sWsm+jYbM0rJ6RMAPsU0jr1R4g+ZZJzJo1P+Tf8PYhOzi6VC1wrYC8//AOwF+XXa91F7vvr
9Y1v5wX9jSGepw1twX0qnzGKW+jrtEsYaKt4LzIMcfVkpevoAfmUYYtoIxtGguZu2DrUbO0HWh83
K+FfXIIeECvN5uYHHzZeNATrn9NEPhg35022LLPrur8OrAr89sN8Axl0S0A5zooVUlTyJj1c0U/G
JgqHbhPu9a30Q2ePdZQCQwmSCy5YLi2kDJ9YUfFN8VFNih9EA9O/Fb9wqx3fZSEyoJebSxy98UR9
QDVJFAoPUR5uNAQkUZGx9HaxIlE4YyYdO2jGLmiTLfdmNkFIThEt9cgLU18aXfFC/sEwO0WErL5F
/z06g4bKTHUFkdibl2ekH6IYPIfjLD1SrIr6Nc6O5Liw1fCUmC0y41X2WAO7RSdSJ8mRBNaTxSAR
/RwztkiGwL2RCbhxTWHNt1UwnBLXlLnKE7+O/1iKkpciEICdxY0KwBitudurYltI84p+HkxrXJAY
ZMw2Q7GStZ1aOnQ4mPqyAxjJ+wDcibOMHPRh5mIu9GzZwyUqPxcvBQQbK5u8f2H8JzEAaIMhEtyX
1ISMkjUcubs9CCpvUd/NG4OmjJCtOHHIzVwhl9f1IAZVmX2LqBefh7Fc1OW5Ni/v5yanLMnWBWZ1
2WuSlR4S7udhcevVL6G86t1R4/bFYiWsKSfSp9t0l6w7Vel1UNED7we8BD7xV+jruPo4IJYdhUsB
2AND6tY0cayUUlvOOtoVKz88WwyusJK2QIiTuga3QNBkMsCrsQv+m1gnH3rPVIO4OSPlLoAZeQYE
cxZrOKrK8GYSTvUDEovXVTpKR+OsaGgF7UEOXkYwyF4sOkPjVjhDS17Zq1sZb6cpyIAiHxAxWj1/
JWcyjN//guBa16ytYUOC7WKAEerscco5mac3+qYEhyBVeOuY/xitnAN35hSERjPGBVZ+FhAWp8Ru
jW5lihcB90Mp+12Xlln5kelRO8t3gj+IQhQOoEXPr+m9Ql4bfPuIpkcKcETQcALl4LcZxW6eoVCp
mYQI5q4lPhQVhzb5AsgmiZuiggIO+x2XzyO1eeZP1DDBgbqTEvaIDEm1Rt3pdCv8jLgN6cnRaSMc
QJWJm5UXhCoPmSKtVsjQC+ZLMebFIs+MHBONe4dxmph4gZMf8wJxMboVEkmI782CdDjozPfZRyQm
1Q6wB03f9fk+PQjWfKGkiRdIPP6SUwNVmPgD8q8LBV4xQHKA3I6yMxJTkNhNYxEMzSER9k58h9Hh
HaJ/hFmTRDsIC5fdwcdIifuektHchqQX8yLKZAk4hOmmm4QxxUNQdeTfbR4yoS5BGpJFhY2AaFZq
PZE+zphEgYRlQgHQ1GEPh/nDmIgjEg2X5KnHZObpiKXNQwtcCn9+4n+lcO1SnzaXZGSCr0UTwoA/
kqfJUcfFRygS8eXGvf/mo4RzNL8BStCKgR0TboszmyG1VJWdjj99WqwsWbJAid82poBdE4sRONxX
D+/hqYeKWcGOyewMtEkkujT34ar8hdfZjNzlOdwzgBE9hLpADSt2eyB4EM5C3ZJFkYYowtfc5Xnk
6+GNVUGdKUA+3FGhvjJGo6SXTHF14o/HvYagXCJKck+dqxEUUN5a8qwpLSYoWz0ozJBIJ0sMOQvU
p2j4ldrR6Z6Y01y7FJp8LEmItdEqiRTliGOpdBsNIzc1FKFnc5oROhEGjZ5iutahOCcVUiEIo2FR
UeSYp2fLFcnxlFvLjCOtaXdaf+pCEz3vukluY8jyUoCKVmpLDs7ySbg5ghZyasY1BzKRDApCCzPf
aozjaJn12C/R/EevfyHeDB9u91JjtcNuvI7XLL+kVUADWn9yo81yl16zP8rIsEw6Kiv5lH+F3KeO
QHymWsSZSIn13sR82HBjr5oUKkAXilyzXSrhBMN4Meqt2G3PFWLzt12GlFZ0vuiC37nfIMXQf3TA
U3HPHhMvdFP5mpN2Gs0GhU4J+StJrt/LHxJqFo0NeeZywSZsmI5QQgORVrQw/YzUypMh3sxAnVIJ
olsPIZkQWjH5/XHoP8sj6YIKyUMAMzN2Ob+NXg0TaIfitl0nfxiUn+Iuz44P2u+/qLEf0qIRvJlm
Y4rAtIpiEQjwKhBZiuau9SAvaggchq1yMmlojYUPrd2mmIDy+5OsZbZOdktDXydbILQe+IVMF6Zz
Vn3Uw3f/3BiF92ywKCFruJScJVPiEk7iLefFG3EZ3dBeoQ7D8TxuSigotCChT6DEgLKViAGVPHMM
X5R8lAM/3Rqo4Ekq3TZq3Y601LdPfgvnUTML0HjIl+EPg6e50sG+JWsWcaDbiK8YFFf7yHqIXCVe
SnZrX2NQQ2ORpVG8PcR3aPjUDwTFqyIOmo8+njzL8u+bHbupscIQoUbeTG5RDkVYDY7DnTVQJS6V
NsEjmH5ZfJHpdtKKs1Aj4+69j5sbBdNYeMI6hp2PpZ0K2hXeVeqGb6mygANqBsicqaTROGkFBUdj
PTMb6f+THKXENYH9+DwZKvHRHHu4AvNW66taxzeyLoETih3bYqhJGbFR/GbGxLyHuke2zwss4W3L
4/XNSYhhPMSvYhWD0yN9mptlZseIYB6/xOxxcmpQTJQW1HwArbHLy3mQowrKyLMg4BWlXkINTYE7
gk3Eiy3aXhp9yQ4Fp0RjwV+kez+w1fn18Jk9A+OxfqI0LS24KKlYyHCiNEukpFOuPVfIDy/oZMYe
fwJa6136RQ2ATM7LmCAfuqiv2WUzbaepO4iZ9gNCAjF4ewrhpcddTaWrzE1gyQYk4E6hCEYBVv22
zXCZ4IMa8wXsB3fAqSUOOqk+gVtm/empOMLXCNyOQ4V1bUi+OEAz3Wcv53157miZC33KEaiVm2wy
SbBSVgQA4G8rn75Bjne4EOlbibOwXwEC3lhkjJFtxFZxKz+h7JDYNWzLcJkRaFV7smRHbK3IHoUV
do1acLOUpbgYkR/JX+Xvu91q79c8+iZqtG+sB4EnxlRm/BC0JOovzPETOnYX6VSrS85hUSsnlKkt
xSiX32TKwaW8pSQ2GMk24JHGOeuU0aHHpRhag2r9UjHIT28kM5Q1YbZuUfhVOalNFrR4xp7STWb/
IQU3Jw3iyiAOSt214yHDbZC0yCTm4jbVbUXyROxwCZvECSEPRrObD0xtU4IRH7iaBYQI/NQcvvEK
TkMb3De+NPXlaeY8ug/mAgl8k+FJnjt3iXie0rrFySrLrM4uLtSW3rmyos3vgXIZpFX5ZBX3Mzcx
f9oZ2o09G9FnLcwfb5TPgXjkjLaJ3Qo/Cq6dtXiUuCQy+tQT5x5m6tp+XqBxmMCBFnELJ/VJHjjy
/JmrnLVluW3OvBSbZM05Lfv8Yc0YRY8Vda44M1cCDEgdzkzkVADcEFecfA6jDLRDRbkFllsH78Bw
ybpaS/wf8Mb1T4JHFuplQh62/bo+gQgOq9yd+cZHutDormqyILZCYisIvJgFMv0QXQIfAiwoCL5o
rvgcsmBcJIFxVLy3G/rKJ5wSstnVNBiMPLcK9w36f0uxRqdb4ZjfUIQ7xQbL46raZDtzMc0XizYE
hfnsNabKaeIHbIn5ALBb988gXoXuIxiJf5EA+ploOP1Il7joWn0ePxbo01Wwf5Q7s6N4pVrId6nk
PU7h8XU3jpWw00OHgkNXvAcDv5QNl6GGGYXUmBn7iIIke99gI9/FecYIEHJiuHJAokuyAl5ztWUE
9tZ1fxlZPd/NvRtIocMqsYFPF87zUvhk0pkDURpzUs+BFUn9mkPQhd/tRUU91yE199+n9ym+PW79
pt/U2ylZKP18Oo1X73BHYfCK0PHImCvAYu+ATiv9T2SIWb7SUcqHCyncgfLPGCPHjLv2NA74zian
VkUWdI0w1m3jbdaukfKSQjxszc/qDxtVdTfpQZEqbVBNNvfqkN1mq+YwnHLOR3isebJFKxigIP+p
DgjvvnNqRm7YeCWczXuV4u7F1co0TGWTslP4lF6Hrtm+e+5WskTIZcA6Tz2eXOr6M30C8GEtZ+ui
cFCnvDcJonbHdTYMEyJskKRr2DLxVZk3DEGoeN2bQmOL2ZiDUfazkTisVZpsRIYLA3URNhhiI14I
/e4puL38g1I/R+g1bLlsQS/197UTHCXfPlKCdKrbK7oXOCG5/FfPLc4F0Zo9kJgWq76cIiTxB5vA
hRisH3fwq6b39BW01+vEMSRjmhH8/LdVA2rWmfzRIH0g8UWR7wojh9IDOSAPv/C17QMllw+3SgHP
fAqXk4RKrIxPFUETX/GunX2IoZ1p3pPGVCFiz3vyKKt5LCzUWpnUqIqwaszdLCMv0tUzxOMLyJHY
cLKWq0tby/IylNEJYphEUSV7pIeMCpfGSUSm2ofkdjE0QF6Rl4F7gFE4b8IODpKxFmJb+8Q/Tc3K
UAkjp5DHoMdth2Z1h6UZsCqdIbH9KYnuy4RjiiaEi7y8ZzTk45HkGb28wkeFaMagjykRceoOC71E
7NNZevHBZcz9VBcrrd8b0EUDkL6YLB+9/5SZz6beU3FFCElIeFWho30ENYnH75q6NFO9YU9gAoIQ
DnQNQEjxJeXeNChMlyUDgSksgXiJxKWTbx1CwJk5UScOnTy190jF2oUdZne4URL3QePB3XRf05Y0
q6a0E+O1ZuDDgsd30w7Qks51smpYT+Z6lX5Yuph89e5jTZnPp2MyabgBF/cwMSiOEt9SeOtkq+D+
bEKbTplklHlGL8TbhjaWO78BLY5VO9UXFXRN6YTU0t2mRGinucR3S7UjCs5YbAVwTlBzCnXlu7+C
ooR/ZN5T3JrfEbH90WkK8r0Dn9EkqS6m3hy7huGotryWgviPuLqAFz3Nhv03WwoPEjMYuVTsmR17
mJLd8KT8awKEJQD8Ap/UjjmqDOlF7ItjdXJGsO5+sB8R/gKCookeCThxQuijJ5iLkawKJEIAkAvi
8kkUEXSoefdJgrNJvhtiORK/7AwnAcFSgIqMw/XzD4H8kQqvnBDkTD/DDUCgSf4xPC3Zl1dcmfeZ
uXx/jG4YTMlH/U7b8IXqTQk0R1h1vhCUS21DFJw3LEl/gCnBqracbZQf8aDspsEhA8goIRgrQmFT
gmfkhbYfFgxsmuLF9GW8rE6oui71vYAJpIiD4AfdAycxm7n4y2cNxAl/kWILJnOK0mdwSJ7l3dMH
EDjSV8COu653UnWahIE55vzsUB154r9wEhJ3+odXmhZLYfoE3eDkzreMcHBPX7W13fIrmDmsE9Ok
GEw+zreP+Yl/vdwg/v8XOvDUxJKA8r8e+3YZr1Fm+dME2Ybe2IHudxL/hDL2i/ksznv9PKqb2U73
5GX2pe/q7RDkW9m3BM9YhpvGE1bTrR17+r+EeoD0EAEeAzq+ZjdKWjrgF7cpz2VNz4o4E06N1vqf
WwXNHF8EbjH84iUBBVaWIJs4TsXEQdkDhS59gEWwyepPiVRqcT25ujFN+9metU5If0/2yGEKqTuI
l+KU/jSn9IS3npAKXbbR6EGAEcqVf7J9v1li4za5IHkU/P67YQKq8AEcrS9nTw/rJARvEO1ZY/MY
BYf0m+JBYbZZ66qQwmtpVy/g+izFR99zANFEr2eSg8qwloL+iNUlHZnK9E9XOWPCCTGh5rxAIUey
xctDPIXbLL8MHnMb75P68hiuIUqx/HRI/YnyGwO+tqeffzhNuR4NDyyEqCsOIkBMnF5yhuKJ3Ukc
S0uyDVlgJBiQQ+vrQbpCEn5+rtKr9HCmiB/BJ+bATnk/pr0kxOqsfSH1jT6JqOLAzU17EC3O/4L9
STxVBGmgn3RKWkwrkxL59S2FQWhaQhpgJRMYctzYquKiftaoV+aMjOJN2x0TQiOXjUHk64zmhaaG
oPEAvWj7O8NSyvQGZHbn/GfgRX+YB/kqr/p14vZ/CtwIXS041R4N/8j0pp/BU38apEo3TiCIdZCo
79d3j7KA+5uoZlOaBMlEApFmRQdJbDWalpt+G3fdx+OYLfkpnQkSjmkHs1t5OQthpdMu/pq7xhOX
+BPXr32xKPbhQXPkBTEbQbEypl0/IPJksUruA2jz6Rhc7nh7Ijd9glM5JNrrynzW7B5BTCFnHPlM
V/HXg9PlQtjId4yanUCN+rtbcWsrp5zhnKgP+xuo35J3NAOcj1Z06TR2W8H+U3ac9CasZeWgMG/I
gd4X+Ul62JWr7HgbHXXIYCe0Rxagu1P5DCQ705eV5H5xbS1FR2WyoGH9TQWy8cGOtFFRe4zJ3L2X
wqr05YN+YlHmoUUb/rDp1KIpaHhSwEKomABOJIxRe0xzRSkvugkhYfSackQAbfYupFBG+g0twWU4
ROc8eGxnh57cSEoORJXEGoA2rkbmUe9MekZj99A9USBuyx84AqwYGxw/jYjqhkpcvn1zxarx288G
OzFzcZiz4Cs6HfOcJgM0Lf17u3GwAzCbb5wVYjD+KsFVSks7FqQXFIB8FuJ2lLVTzUjegaX9IFGt
2KCb2VX7GbbYKTDxbRNhiphV0fSiUJ6cLTY+VRR0PR0HlA4Jg8G4xw2MAzjlcRP7ROc/2C0VNYGE
QH1l4xFhIN5U8qys+BcRJli3Adny78f0QPQ57R6D864y1CojMcfvaJdAzhiB6ZQKCtUH5ixC1OL5
ytjWtkq0JVZ1pEJzsg0Uog+kQJ4RgSCDUt+iao6ULSW3CjkKPUrlhHx06ALwz3Tbt8AeJdib+9aG
2sYhx56YrUpkF7UB0ZE7SobaeoB2QR+E/sO8KsN5FLlJtL+MjUQkOCok7BB2/r4OCELqS8GsHBUz
FV9OHQlOb1qK6Jsg/Ji2OKVwk5IIk7jZ8/OZ+AbQc8B3EsYFqJlr3MACWspJ/LfaUdpj8K+5saWd
BICbgqfEvlSAlzEDh/EBb5Z6A6hmRDdSPhnWNHsJzEg4KAgIbwirpS5QMTgPvF0ClsRy0Sc5Riiu
YMYWGS9bZLgBqU9m+BU/TjH8kiZiLYs5ZXW64edBoxpMEEOrCDubSggiYNK2OqEjl8nICTsQBgTv
hYqa8RUfIGKfN5ROz10+eScixi253TSojFRb8iBA5IQlsSzVjnx3/iwksc/JbD3ZSicLE6c10bk/
whVgGVr0cReO+iQP5o6hTGW8MM484FS8LJCDGn3PApACSVV5L+/iZaL9h2kaGsf7+zL7w6kCM1JN
kcMiixXT8gVdjkzYoxF06QIItxlcMvF08ram1nvJN8sYHUG0M+mGKBzr4AXrBerLZM8TQb//3y7x
y8tQB6Qusv/JZ3ehvkO8wEiGrrN7jJPNgkRFfnPK4WVmClg4XM6cohlvAvM2oGgGEjnDNd7b1/LN
UBpCU7+zn3eQevnHY5sv5QNuIr/2TV9bKESplnssdy774qDQkZWeivh6kkXZb32K65phMGLsIImp
xLL/xRc+4s6KEZfvQzL59lxTW46p5zlnLPV3dcWZuyM81iU398C0xgYPx1z46cnSOKgnsFNMNvmH
Th6T+tFvc0IbxYUZYMlEXjc3zulhvNS7Ficq3411+lzqq/hDoSbt5iqQFRFIK8bc/vHUzGu1Q6wP
WMkV8gNiMvGGXhTkm24jrmmjxq/HGTwI47XL084+IxdAbl3vs0/zoGwMMj2MFcDHG/QPFIzKBxkb
dqUDzfTzmP+iE3vQMa4hAQj4RkRsQ9s8XfHfiCIdiRWwzxeCezrLV+iimYcuExGQ7pitRIzXhdNn
fmWhz68Q3fNPc75Gc8PhM/09zQ79NzqWYHXuYaYJYAs7yntt/7jLHK34CHDu08vfiM+Wt+EPgCnJ
swXcsk4ux2Ea3obmEPE2tYs+Dx5A/SRI+Hin/AcVGPa8M9OoN+8pOitZtttsna8rRFsIlO38Lu8z
KORoO5mPUR48FsNvskC6MAsMTHzT6Haiyb33Lx/ulK/xPWUFZj3zR/ys8NA15o4sM64rgKkg1wnH
BxJOJ2Uyk8miYkG4zA3+TPbpVlrmzKiQGOrN+EfvtUUsoPjV9nkMd5JP+KpfbLWdwVS/9FSfU8wJ
+gEEYyAUEyEAVLPFq4NhLzcqVJ0ESURenBd1kJA+3LMaISNoHbRTUYwX4JesjCPJv4eUe/c/os6r
SXVlh8K/iCpyeHUEDBgbxoBfKEzOmAy//n7LnF33+MzsGQYcutVqaUlaejsfSO7XQJzTx+BW775J
Wyo0j1W4d6wnfhOErmNQMStvlVrX7j18Dc+tY+tpEl/slcgkv8yoQwipZhvQuzegGRR0RcaxRT8D
D3LUxbV3MfIYq61rBHPFnPTy3rF1N0h5pP7agtii77wD6k/+3vDXdYDbTEoEoHGgGsqGkOhBcy7y
YqwbnarNG3RQbGRUbFB4UrOv3nHHAzn1/pTUFSgMgzIl1VWzPLmP2C3vowrua2NSf3Zvm3bxFr/v
Hlm8MPvQ9YOcNPklHxKSIa4qUUwCZ0pEdO/NPg3xayM5zNe0qISZpAAHuvl2aDcILRQJuRSqlHCP
a93q7jS5FZ7m5v22C2T8d3FEiYVB2fEA5QNJB2HXHvkqWAAgpGY8yLQ0ATfZvfneiKv+LYa6hhJb
On5+yUI/TOCsWxBqBeynWAnPnEAXavPST+PX8vNHwtX3dCGR2GYhQUNjxNfWs19yrq3o7pR71K72
awvSBZtr/4HjNVn7BKeIUB+N+BzSfmkLkQTbfy4sdKhxAVXfpNYltXYPOpjZFCwRCRdI8lGwYhPs
TzBekVGh2s2N+yUAnKect0lSBkwCrcLk5rXTk/O6m0BCKY4V5jDtgxmPUREnD2dlT+ulHKZs59tn
R7kDe6tHGqUKQOiXp1eGb4aUOWL1JI+DDBP2a5ZxGeqgB9U3oLdJuxpyCOBovHe383pycmuUHohx
r7Y4/aWDFG2AAk7ZgadReiVjGZJkTLmjXWdBns5nG09yXfvaBFx7j/WJ/FvrO9iu1slp2qyThaIm
Kp331j3lvfzZzpP7TiXEcL1r3jCJz+0r6Rxu6dmkBDt/btIil9YP5S6dfJMUBmrYhpmCi/09W1Cw
Y6qVmmVypqiseXUuLzLtAXA3PYA+qoMASK5u6du5V90D7ZggBaTbeaW1f9uPg/vg+9kmV+jxR2po
+rRAVbZVJQ/trnbl3T/zAzhn6lGaRJ8wcqgeMdQhndOYRgMgmdjdQOU+SUhd0u5mjb/ygMLWUsg/
3Z2zJwKGu4bO2tNMwSSpGm+SKADIEZV8pHRU4L6CTYsST1QD6DdA5N7KEVsv0X/TuH+9z8kil1Kd
tKIaRa9XWi2ISj1HzeuMVCEK1EB/KMAh0/aL3bGAiQ0SFIwyzg2vIVaczXuRsOeiGoF53QcbOLPq
ECnReApzD+fAyEevWamDzPCM6babQqRA5gipwNgaT+qC+Nie1HLsFNBp7rONZfK8UFzqvHdhSlRc
HjUyDJM2NOhATFwGS4WicMrfjiZJxaQ5QHa3W9yV+OVgSkAMTeYCJCWQDRC5Iou+tFgwnjCv4t5j
o/U2f98J3hgk5+y7NGwmfX9wa37CJ92Dt5SKrAPaRbD/nIYbCsCg+Y3ofHIlTR+qiWTN5olmopoH
9230UEHXZnRubYe14NA7ODu/1qv1KGCnQwIBHfdgPdwX51i3717VKrig7B+n0KvZFSovSNCH9ITo
IaDVAI3uXPerPIYlKyTzEpjuOjqKRp6sjlfrgmnlAHWQmYRBT7tDfrixoOI9oMCX5gqYURTDRscZ
Oa30X3pOcj6pyn/F4aX58fP+emsUhyVI/mGlsyHEHn96JGO2j0H6V0hO/s7CeBqWOnSuP9hksSEA
pGrkxuQ3kGJPLj/TtIUsY46JCMMyKc3DavTpNbzi33OwbeeW1cUhqXbW7TQoDK+TUrNo1/9uq3t/
NylHDfTaqY+y9lDqMBkVzccS+a2xmX6NM/QmqIrb3UGq0rAxL3QY6s66JlCEP9xpf7oGCz9ZyA1v
Xjxm29kpP1pXhiQ6NbB1j/RT7W524WXjvqmYx4YlPZjGwAARtMsFxaPKgKANWYw4MoAVZfMi+qF8
VG6DtrRIGSajnIyVa7ecRqQLwjL4mOVuTRo90EkL6qH8pcdmD7/lOtyCodMfjC3vRneHJm1JQUZo
xgkoA8C4PTSBH4gEEvR+M+AVB6JOCkEpJ51RU1qowxBhkp9KKwQCo7C24IyehsW/8+qOnRQP/eHe
Hn7hMk9dfF/zbfT7/XmIzWNsjQS0xdD+QCIfv2JQOKXmENzCAD0kxsWqNJcUw1EKShwa2Oj2tsjl
wTqHMBRDiOV7692HPDjPx+NUbk0Gg5DgizZ/xTZOxBmW/JdFju8Vn2xjkXQF3Qlh7WdWBE0JN0mh
RD/JrR6S7Fu5wbtEJ16QfZ5LBNqdLbDBvkP6VkrK1p5q6yN2bE6VdpQ0FpljTHsKqtjYB6ek2Kr2
1/FzQK3F+Y8w79ojOFDpkMhOiiKZazEuCVn986lbG6Ne3Zy/6etrHZKlExUcoOv2qYWTgHPUgtdo
Y9bmJP23ivSxzvN1Yr3bNMqhYb2a1kPjaiEaensDm/Pt0MLDIqWIgzoeI973Cg4n5cQN8mHBvFpn
OtiDQw6pafOx9UkK1UH/HusRls1tE+ZyDFmypqAyzbssZ/xqZjHl8BPNCyqKg7A4katjl4oZeMxS
008S3gCKDnOfphK4ymIVmEvKSO3lcmOFrt0pmJ3J6GR0+kZneTf6cJybRC4xpKi/MKiO4jvOGa8R
FzDZkHHfN9Q/TPtre2OBGbhIRReiDqtu7QmMvk2CGkZvMBgEwQIKHicCjzKRPb42xgpQzRjQApea
c4p6iDDWDSKxEA2/s0PXeYy/7bKPEUPg82LMpsZEd6B7uhvzOffHQYqJXZ3s3bpVCXVPORPTIRsB
yS9ZtMgx3I6ZYIdhzuw/+Wh/OdzSEq1Ev7Wz+TWWGricvUT0l6PRtw0O3z4ZrAa/AH8mI5ewDrQ+
WCFw6u8GO2uYmuGQhdLvU5PCyQ8+yfkOsBAHxUs2k9cdjz3v1abXhhlTUygfpD32E9Kk+AQl+dnh
+gSbOBpMX+IPVRlFZxdLTwYFF9831HvpeWB+4clgMDKJVjG2eHnZ6tM8axXem0fTXbK1giQ5JGHB
WknqhrlzxK6piXo3n80jhCXkglA7k8kFVTDBRv2SwZK/3tdbt79e2i14OkresV2tWI+/0+CSHccA
K9vmKa19oO9Hm5BDD2mnkC5PHpn/oHc2bMDB1b/6VbLPbeHHLhUVcC2VmmBjfEw4+d4+WZs5lYYm
/5rUtFNF8SUto2wSuvAo+7BOFr4L2LLeU7aL2VGyXi5c6E3g6/aG/Mat/b23ake40+pUl3pKou2j
Y64QwlHJtqW5IskYNKzBQTBf7LnXGzk7Nt8LEMhCPMY+3te6piwJkAr1zaGsXzmSWlxwpJAVDLlN
q8JP48jbG16w+mv/rbyFN/ZwNMeZl6m1dzZWHyMIvMgbj/NmN/JWnn7xAv5bIfDuyVxA+8sr47fD
ycZxjEC14i5n6cZdYg4+jZuNhCIPkEsaolk+srA2WJ390ahTnLyT85IGFQAGqLSJpmnd3rZhvPVK
DC15WBwbjgKl3QWy7Entbtbb7EVYOKc+rmGz0MF36KE1qWJ7d9iT0h7VKId+2oMkuy398rI1DF+a
x5CIzrTs4SSBrpBC5SKM1ewzJYcyIIeoIV9ERlvV9gUlCNlj3UKdbha3mQ6yxCkqoI6OyNY6lM+t
g6IBRwfZiTAJa2ga1uLgvozF1NR4At7alHjyb4XRX0QVOA2jBT2oLCqlWRwsV6mrt7Gcz1nAPzWn
3xWp0QR0aTCWzVyUGi06+RnEbxgVV3uX1F220EmJ008pS/5thP1RfzQAw3fI8rKvLnaR0ev0+8tl
qNCPvihwRjWQA8z5+GEZLvtuf+SibijwghshhdXWoK4f5wcAK36F6w9MixrkhtNwYJVEmh8BC6Sp
mf1JOKmTqPNzSKj5zDVwyekJw/JtQX1HmwlsCdnFCCb1EZiqPbY7kNLeOpwG5PWfUbpDKgvoxmtQ
+t6B9Sq62U+HcTKjaBGs1lYA1GwtataUFyTKxGD4rs4bUENCLXJu4nSBxepvL2PtvIxgz6jD6Y2q
IpjPcTaGCnvduhpzLHqOozk8Uplw5iVFozSAOihD+wul+jUXMFR4OZSRNNtcsLR0OV6X4S7Rkqgu
F+W7nKcWuX1oNrQwGw8yLoWmt4/udn8Uwp5Ars8UFfUmnob2orhjjZrSoY2GohS+ciixvYnjjkJk
2/lborxD7nmIpPggP3oIVpmvZcTrdSts2OFSau93fi68nPfnndGkM5q7fTfkKX5PeiZkp02h0Cw0
2ThsjFT03sGSHUR6ipNUTW0H/OrqO8LVfrkXag7hXMVMorLJSvk3IcHGg06UylNqXUwpN60/Gomg
MPTGvZdjfyehlQ67oDFCZPra6aH8zkTly1YtkdGn6ETOJ0uAPLQTCut6/6KB8ACfGbTdMp4tlEYH
chzeeQ6/lLAQRZfyNP2izfZFOMSYuvru+07LZzvKhqjGrTQo2YBsxkGZAZ1p/n8yQIaEGefNOI55
+Wqh1LxEYxm6bIQcBaOLSlw1LD4Ya+RU9OdzpSQW8KsdLeZPaLh4SJcaMwz5dJJwXcojePA4xzxx
Gn5RlODN3dN7hvogLkxuMZ/GYImTYcJ/tM22a+OP3aXPNCmnNvGn1m1GAru9Dy9DKKipfnyjwkgG
Y2jImGnX2/Clj9dNmVfwiEI9/7S2vRfv0nMRsDTevI9OFNDqF1B5OqD4H8rCg+uD135mF8ytZsWR
Cnx3nh19BqeQc/y0mnDED4zbx95n1Y0fmKZmvk28j/HSgpT6gtCet1DZ0EZHxbG/NU4W9nbi00nT
zEGZSNSSB9cXQ4dR8p8NgRgzltwqF9SSJNEYBcmHeLt6PkxNXDMzYuz5P9EOggnJ5bkcG9ViFXhj
iQPnIFfI8DURD1jbGfWcLsNccIENdmYLDRpH0Xhv6Hw1xCkeZzMOlb8RjT1NLyfYov2++gmgSJfU
XWQgq6YN0cEKfXF+maySjrobOzFJ02xkLMnhkCV4lC7N7A6W9XDY8v2E0/HQU3hbLq26W2wLpT2C
4kqAJItotMWi2bCCBdvngs3CG3eLMneRqqs1rhheZB3MgE+MeVqeaW1zoVC63e0v3fBptM6Yvlpx
2GP/3fW/W6QESWPOExUchEUD+btuxPBxrYcBnwdTdrWOxidTjRoH7lp5ACHXaXXHgBiML9xCeJ55
G50ZuktXiitk+5F2wOQGs8jWe8GKMe2rpBggz/6380U0b1j+BGjaEkvFyN7EBGCpwjnQF1VRsJtQ
lu2TGArV3l1KfkGWBQkgaXPD7hksgghTJBkeLC7IGrTWxtgD/7KwRiQu2RRpgs6IxQOR8/iPXRbT
FCuEXRKiIH5ZrBjDmuHJNtGWrfU7dMO+NCaOJ2eOx3fuJLN5ZLuEQ0Z5+Q4y3++IBtY+kdnU/BEF
CXqAdkQqZZVo/HPZV0w+PfKiVUYJCC/qxqCAymb7wXxnk39nWf6LHEbRI7tDbg8hzh7nv3P6fjZj
cFBnx9spkJYgWw2uP+y3iD4TQaATZgPxc7hOrXWopZ0Jg8ScPh/to/WHJ9IumbMZP6yCqcncS6a6
EjQrwO/Q8ETR7K83IIm/XTNQjN3sr5zd+xjtweBlrFh3LIRu7CcnNoyYPwXBIECIYExmWdH2nIf+
OuOHjQSLzAR5kpxLRfyiFHIDnx1CbVl5IP6n2b6ag6IxGPytPlhFPImmDVlHamXzsYYTVhCqhaWy
Wg22lp75aHTf1ljqQPPIW5noMFy6k14Pa/KsvY2NEieztWYLz9nhfSQfIrw367hu2ta1xetvR2yd
KRTaRj4H8Oe+ur/V/hMo6izIQ6Itk4s8pTaCw90jtJph3SEX1UoMXa2V4ZAbRUWg/9+disM6GrJe
daVwb4Yt3jIEckcv+EOcrkwx8GB+yUp8aUseIsdG5aO8kC3ezEgjLTwku1QUMJPjJDXRUhoOze7D
zqRD90G8aAFjBXqf3sJwHUOEsesX8awpvYONSVzKOX8abPme81+06ZOK3w0pgqbbtITrbUlVSPWr
XNbd4ahLQDVnWmFVVxrr95rGRzbs78D+ImTCFD8dJuUKZAw46Hq87N0dJpN3+RUjglMGEZCzQZIL
P8kRaWLILRbAqvqsV0L1Xa1IC1dXgrMvs9A0WcBXf4z0MMSzY8gxvdlBZLKi5CUe/ttw+53+Cfca
NBXPXlpii0X8w3Pkr0qSfIaYDHseKY8OQGi5VvZz0WTSfayAMXcUBajoILXfJNKgsrgZokssaTU5
1Pho1ZJPyqvaZ6DlYJEXiD9BtZLZ4bADWvqLrpTpX8kMzWWAUiSsX59h0g+HlvZMem4dlASC1wBp
LIOkbVU/ad894Jf9LH4pNvLTMGaFL6RNaglMKLw4yH37LxSI/MipOtoJP+n+kuTGk2sMToyGDoQq
E0jUHbbk1FrKZgSEmDaxZi82bgfSDFkrZg5/hqmFYEF2goJsvUS9HX+PTXUDfEDbJnwOKBpJygE1
C2DeJo5+eZoV4p72gTZYu/6FkzpSudqbkefVYNBuz3oztp8IZ7LGayhtjkhu0KXD4/wGBlHJPsMw
arGhkJf9sNELzygIzLJo4z4oKZeJr1GSzEhSUfb0ohTIxOIQPqV1I/2KREr/66zWe/yBHEy//pw3
idvUfVux6DEy0zFG9WnHknko+1NCn80mWpE7PLV++w4v6tFYo9g9sgV1+syiHMro0O7Pi/yPKot9
XQadHehuZfgwT0nRjlEUMY8ohalXJG4SHxTI3nYSNAIyzs5nI+2cLx7DPSF7Q5/KFIA+yFMyjIuP
MWBPeCEnUpG/cYmxnPQ4DAV3yhmGmankLbA85DR5nswObZYwX7NbmEHJYDXqw3RVZp/kYwzN2BI8
oEEs4uC+tDB4LL5HQJZMCTGA9pgWPuyfbL/aWGJsIoEigPnrABzGg9+jDRZj02gNt8NPMI9R0TKS
so1CrNPbJrCABoRhyGv3YM1iSGNtteN3p9aECd89thvjbwO88QriuEYiK47EHRcen3xKXF5jqYVd
bGuhyeCQdGhMtU3z7lCmzDHE8ecY1132Ei1tqjIzrEYuyxdZh7lvawLKT4MXpoqsZpky+tLn9Gmc
Fqe6ytJfKTd+rQ7DdJYbswYAxfcQDV06NFoDP6B3wRg6N0eGjw7K+dxjJAhV8CYGkONFmjW22Id8
1QVBSBYixgtCQ14Hty0HpijAVEthnRkjcttk5FZN1CBvDzNP/meVJUw4a0mb1wOrWl/41HCFoYke
tu4rByzHJCFR7ONSPVLosgSLKHv963kVC2tU72IN7Y2AW5MMrLbWyRwEK3IHM+lmOXpdfkZZMpoy
RzKZ4Y+w/BnYCi38Xnc+d8Oj7NU+WkjKqYUu+hl0U2uLE6yfpXf00JiRY+rUOOQWFgRFDtHPWOBV
dmLuGhHZGvORi6eGeMvy0g52hAxRB7SvAJEfEoc1+fJOZDTRVcOg/qvHTiOgQI8r6PKHDGBw5Hgf
7CIWGxTJn0hOA/kscW1ZH3q8zLD5Z5kj+dmeLbUjhVUxFiASmHKaTzokZoYo1hGLQb6gBkdaSOa+
hkj2EBgEJi2uCTavN35CjwEJAPeTNnemQDaejDFioWu3/90CMWfE22e96CnHw/58OeSdsZRJLoPV
koQUcJkJWCSAEi46Hl1/xH6VBSs0Scgm2jxTGmPvZQyCpu5ID6Z1ImWbmfNsmXQHBJ4TvtGnYEuA
OOAtdo6fyPSSN6NR+m2HXDfbb9GWJexPTd4VAK2I+HwdreStgd7SLIc/FCLbl1mS2kN1Scm4j5/d
D7+Y+y2cmyGf8WsOe5rwhJ9ZoLXgxwUpBiGJ2GAo598ASTIyn6r0z7aV/YvIAlGSumf8vbI/o6yT
Mxa7bEYX2026lE3l6aDHEOVAwGb0akdFLE4vWpDnaURSdFLxwxjnXWpUv3Jybc/o29UCU2esu83m
yiOTM8r9dmG2BZlx2un4TJKZgSjuOGFm2SD0qvZ6zoUIshiBSbcAywV+1lPpavzJA1kFR1yhWT8U
32L8w5vg82SDdu+vfTGbA8j3JYpsc3Iasd+1srGaua6sh4CzazgFzX+TbAayPQRVi6rWnnazcYWR
4tXGxtRfROhwGbg7iyUW4XDRPXAByLuIAnzGtCeAIcHiYFdqhVs39x9yXwbRB+/SDEsRsY7RHB5o
MCuWq2KjYwy70lQ6MpNEt3UZXlsIte4lG6+SnuKO+onYaXgEFgy6JHuW1QrPXw+GzuKAzII9jM1c
eopV1pU6wlGQBbpY5TAx8ZAYNkZkSDOE/4ZVZ5S4476xeXytJMZKwp5kxLSZM3QjxB7MDLUjI2j5
Nju/YEkZaB9kAx8zZnHyRJ0R64ExmFoZvoYq5n/2NKkFrtqVrEhnv71hDmf7NyUa26HMMsIo7G/x
OLJk05HGAiXIzq325JtjdUrNtcD11qzgcJi8LfZMv4W9W2YouR4DyW1pVaf4PGtUIiOLpcxHwCup
VjOJt2ws7jSTYC05xxlmprT8e0SAG2HQx4CuA0WRJHc/BarwXgxUwtJAaUWIlIZsvIgQpp+mkBMt
pSYjiqkT8oNN8kNXJd/xHTwAe5Swoy3EH+guytsXwPpM0n9ziLCCwuDMKnyWh+CUGhBgJcIf7LhS
6l2tKV2aQDaX08b+swe5QGbUIfHMO6uMZV83KxYsxBbVy5kpXfJxmP2X7GwaWf5MQNl6WnbaGfF8
MvNANy2zQWYC/XLRDk7kBQthLrIbfsazBlrxszkRi6c96qBcya5AJ+Z6QmsVnhI6gUrH+TywqenQ
+sHp40WF4xCObEFJ1wGiEqLct3kP0Tbey2WSJNHYyGOQwt+1xoLhmKCG4Wv3iBBnSfUqWEj1/DZq
RWm6MUAoBGl8SAYyY0IOHz8yMgQfdkgW6U4A5gzQz19gzoUBKVIpG/pC1nJlsOvsOtQkdFlRbB9I
Uiv5+UsKFJg0E1HYc4NL9t+d/qzWf/bWv4nB6WiSwuQXowai5D+T4zncVkbram/H1ghmt4b1qAp/
A1SvLx4XqcOUW6uJ9ndePcLlQ/JJSkCHYqKT+641pwzcI4T4qk4M+96hnLtGzdvjNSumOyj3ZnQl
upPHxVk/kNycgDgFlR57MtYEfQqMeUT/IE/SMdif3tZtBu6IyTKF0ehNziYwddnEIOfZhvv2EBoc
ivOFdX++hnOhvSSRjl6FyAVV+9PqeIOTQwHHZV+HTTF60MrksvxUnGrV6l5oSVMgU8wtjF/tmk/7
yYoPE0mugAyTWSZg63axqyX3A865qFEil6N6gQpinBLcr42yQCkwnEawZhcW1fjSfcOBFsMjREXQ
af680B7920p7ZM8NSdQFMH4EpK3Ao45OhCkvKvdIYxMRB4WQ+ea+RrYGhFZP0lC+Ptk8jVw7V7Hr
tN6lo29MacGApmqpfbHOq0r97wkCEJCCS5uNXbe0+FCgXjKoq3gWDFjTich/jEuHZI8vtW1twNp+
6tGjT2wDpClzRqj3K3RrVHED+cv5FdXYn4aprjuIMRXPVwtCy72X9rYlMVkUjjTcyY2KWNd3+1Ts
KRumtfaqKxJESC8hyeKVmtPc6F6KKHSqm7sCadTPWf3cy0EQwcPsOvUrpdrtbvFDhy3zVKRSkbpu
m3bVZJib6cV7rIMqPbmDY9o7HeGMrtJ0p83AvaBIpqUMfVY2Di1kyq+cAbFxgXqXXQem3/DSOlQW
p3qyDeG5TM1zD55nGmVDY7ZS72569Lwri2/Rqn/9C/kyZA58BmS7PGmCUl6VUvjPybsa4qusZ2U6
Jb9GDQhsGl161uRpS0CFMpnRV3oM0DPLqLNLt6E269Cpp33tlIk8HobbcM9x6JPk0yt04LfAhyI1
iNj6tV3/kqhBEnlN7eDRjlRJvtVgvFR3N9cu8d8iMf5xbnT1IJopUj9L/vKTzWbavlDEk86Y5sqY
vPEGV6YS8aocHhwD8r3LB4sqmxpGMJn5KD2yxcBEqPlULjyp9SzEDyVMEXnT9wl5hSX/iVWES00P
mxap5/VdE06MQmqRK8scXC9dLlEMF+cRYrzpUoy36d68em/aq0nCWjkHivUmjEWA1GtairHFOhQE
uzsnXVKU0H43KYVOqBSk5el6DzG3GEiOpISRcARHJ6jxxr3fIZ4xEA8WSbqTxFao7WMvoSrrAMx1
An0XCD51PxF0aTPFUBR1p7MNV3vNtk3oUx7EbSB0LnYgJcqRbxkcAWyol30ZJXrQUERECXcj+6rb
NxYxnJkQa2nhKB9GQRcF9ve4MooqnrG2x98qIYJx7tqEIZ4eniYJdfS6345kwOmAJwQtLiCqSChs
7ZHiTkJ5gwi0AtYKXW+bZDsR3gZ9oW78ZZBBHFe8tP19ulUSrsBqoYUvF4br51pUL7uKfZxRFlaY
53xC0VQbzPZnD+pACT0dwoobExKICkU/RHgQw7J7v8JSbCP088tZncwjSn9e7V2nHMCqsze2oyqd
PSvsHxpTSGFoY/PcmqRaPepkvhdDOBCkwkdKeaKo3qgN4S4h/5CS1dE+Z1/mv6oi+oHQUDw8kAYU
UG307jCsLMDDwrpN7RQSEepCzB1YYy8fPFt39kfSLe6TvLctuMgEu3pYYaV0i3AxDR5JOabYmyqG
9zwNyh/z7L0JuylHB0Vba6VRmkBIdKQA7uqQX3oOC3SnY3+GkAoyTZV4FJqv1eePJUpSO2JD4iQF
EB+DdQ6F15wQBOrOZihyHnqrbKO5qAAgmQMeyI1NYUDaTj8YTLWHwSDizjWfZMi6+6tzvdkVFtOM
Wg0CA8SwVA7EXsa2tYfajYS4hnuZr0kt9uqU07efMBgTu6BRmrtGuWAHBiWQdO9dMo/qeLulbsbF
uMBza1PQ0aC3hnkdPeom7FSVwaP3apO6mZ8chlWR0e1RTNWq0xjA8UdQeHUnvb8PjvFqbyp2flUa
3yjqocvWuOa/56tvVK4Zt41Dz8VzspkwOZfuhW4Kf99rq+AV3VpqwZOnhiztEj0+qJu7lzFXXjPO
TUH6MM3y8Nj4xcfxbEGnR402k3j3d3B2iKnwmDxO9v1m7lWKYh9abCWIiEGvqAKcF+xT1jVHiS5z
CvsbWOiA+pcnPtHdqlOFlzDDjQESOg0+eT6bzqox7exP+OqUl2zhtCAceVheYiFZzLRZ8LdRbfCm
/UAZVvOqW5k/7JSNI+ejnvnWq9I5hd4p3cbg1Lmg5cmu65Up+APn4X+y8mrjdEZpMcVbyop7dop0
AE27O4od9oAYc7CMx/zzIEnsNikvqq33qDR6j6pWEQLppDi5seav+DNlewuR+KqKFUYB8NEmfeQK
scHo2sr/FcbcP6sm12oMjs38274s4RTYDaHNh3ezpoqi69O+vIx18lk13n0otopBidCxS87jZc6e
d6QWjaaYjWvr1mVlTK3v3a70KPFuNOuz66i42oMLNynmJlV6cHw4HxCpAOWIQk6ZbxoHTmDwDBn2
NIbof0Ne2sc+AKIw0AREyKxcfiEZ86sX2rQ41Kp87i6JrnTsqJHKaEBD8yL9blLvpxVz7d4cakYO
ycmjlGR7Nr8JVTGAB3S3+GI7Y4DAAhUx/0hXqWqn3tu/eTX6Y/mbbjFmv6HhIVw2JRNrh8pb3K07
eZQm2uLqs6ihP7VvXo4y0IvgG/tbUZ1Qg9ajf0WV6fWeS8riq6Mza7OmLNVyjfaExw9wjR4EBbol
1db6zNSzmUS7LQS9pN6Sa2DBiXc2guqq+AdhXGOcBlDH/KE0aMqeb5ifl/GJDqOD/x7WY2xArNUJ
u8vpRvqnVYNT0KgOaTVymJcnn96hf4dBi7jPOF92ij3oaq4UuWPcxtvOcB+CDsJZk0KEW7VQxOfV
k4yGowPHMnoAfrLLlm5JUCRintRs2h3Cb0AsdANlHEYa4YVBlS2CWkxyXVuYFyRH4V2P3mSCdfcV
g4zxUnMHhzW5+ydbOzhIXinzIORN4JcxK1T57CxcR9w+hS0T8Il43QQ5upPGJJTx1OIusczIIRAy
KWySNZU5UlQpEmugkk91EtahqzgEDgY+REBtsvHJ3AhBzj//w4dx2NopYQh8TuER4bfchQ55qeyM
TflJCi4ofgJeJZ8QvEuRFNAfRe1JYsF5OhK1c6FCMyYvR5mReOXL5bOJl6vIEMmA5Bu3pg6Zkhnq
gJulJL4CbSEgnyMRRUlj/xLH5IEq+USIVQPO61gxGm29uOlyMD3Ci0Qz+QE4BEw4pmAftzIgVdyi
0hRMnRw5/iTnEWfMq5tg3y84W4X+KWijjVx/BEHgaTXOCgkmYBpCIa+OtvrMZDYWyBaDhpHNCbEs
wdl+w5MofUR4ovDLH3Ip7JJqWIBFJbMA55sJ8UJ++jmxXhQQEeWmx0AmmxaErRTgsCFmc+H/0DEi
iMQsusI1wGP3NqCUQCF0Me+iuoJlissqOAMvFZRBMlACGCHwBUqOs5aF0n4An9J5hJZLaJQZQrj4
KnJ30jxAmdHgFSB3ZLbsFolp0aIEJUQ96vBMUF8GE/XV4X7UBE4idLyz25MO89vpTAjdDlbK1Rrs
rQGe6cGstA7mipcg+Wf0hUnxlFR2MpY6wCFIAgkWOP0P7BR5w79UMM0mwQwwoQwfAIMGq83bSQF4
Au2XpZco1QQCJGdvdNnKcXeJ/BEhiZTPGJzMFe7128miR0SvgKHY/bkgJVTuItIEgwULK1wRcYm8
j6vl0ZkMBvy+Il9BBjliIoCEyY8J8uh+FFLiVgDWNFVC/gVJC1AR4qH733XU4VLoMNsXZoSRd3/m
odCKn7P9gzrHwS92A/Q4IKevB3lPFSInbkCrEOCJ63B7jDHQDc/CPf8WJximP0yyqQ6XpK2NGHx3
FPb7YQiy2xDsNo6OXlQRKgRMSdxKHyVt4tZGZsaLqc1AMWwVa+Etgt/dSe5J+1S+gJIw+DAg5XgB
Zskg5c1/lwxbS1IL0T8oBAQKXJGA69RmYsHsMrBMkBArDl+pxQCyBJlDHvS3suouOAd/Bd5jhhYk
MdDR8eZlJ9i4EgBPoCcrj8ejPwlBYB5JWiZRoKzLoylMpaWo4eSt4NhK21HCs+IOP8WoBHTBQPeO
vgsAVUKdeDSEBSmFWRcgjC8kHHBeAz0e+zE5FaxlhgBkL8M1l2gnwNB7c9sNybjkpnhd+b4C6KvE
mMiYjN6tMhrq2KzyvSioTBf5WveWcgHoMoG6ogcUMXyFp6QrtQilMeUeCMVQmFhah49KgwAxoCAK
RqJ3JWiJX5bJOFpIgomZEjt+ZHKHY+bkA4V9hOH9X8wyRH/F2kZPCijBJPxFU/VkDicnCb8pQFO6
XDEFnmpL0qBC7HoyPG4eQUrlpyGEYH8A4KrdOwki2S5AgOenQ+GrZi+E4gQ1qmoB3S5JfXz+96gU
glgpAD4yTStQ4lJIsjRdpmJ/K0E3LtEGVtLIMEa6AYm/HvhAhigLkQ8gOoiz7yshG0wy0WpSSFoR
lSfmJbqet0h1SLegOBqdn6KRGhYaJ9BRg0lyC2/UAJAqbvj3Po/OdYXu0RTTo40uvykSgipPJEoK
UwIhkiCrzbhoZpFmdAAPQqRvgfB30SbS2NwmmxG2LNEjrSO9n3QQQFWtwV90jo9xq3G35GTxMC1S
dnI9jW7ul4GjnwjqKRz9H0Ko4dah/UOB49+zS6p0SeHMfjaNZP2zWDQUum993xNTG8cfqQE+LMzf
yUSNPNHskwzu3QJ44ORantkYk+CiVTUsgCJKOJQz+Qtk6CRaP7j1Rshm/SVtJpubaJyNltT8T9Ur
LkXmskXIo6RV9SJoqsQjnZGgKKdJdJU3/2LDdMHvh2FrqzsEV+XPuncJHqqbEDfQMDvHWBspe7by
hdFyaNcj2wGzDcI9NdmRQNnsgLgnG0Om+5UDRZcFSaNCasrnaSlYpAVnVYgrkYekwaKzC9EK6ZYu
OkFxHSD9fzC6xIjJ/Kmx3IOZ/E+SIzRkpjrRdVnYSYOoRcPvCAfqc6dYzy8U+dNsQpCpw2AMtL5J
fkx0T1JDN41rzYMJ2RJg7pfIpVVMDW2kJasbQgHiBDseYocqx4hl475/nDSp4Ddhe/ar4X4FqfeW
2kAgo0UdQBSiLGQ2AsWodq8PCRSEq7DnjL8wqi+/FM6iT2aUFN3nV0yJuDAszN8UVGJjQeUWiYzb
KGPsrHCA4ATHnK13H1goc9o0RzkEFo91ht15mTzibwfHrzafxg2nNPp2cnTZqYxBKXHRoi35Yo+o
SpXZhOpcb9qCmgCksLgi93956JQ/qsWkGiMHkcrNwGOCzb3C34nKfyw8aQiruPMHJFDjRlKAsw+G
9DW1kjiQIF+5j7UOprCetfZcISmv6BUK5LaOSgN8kKNYf9/Dc3Qa0kYheMIRvHhOjiE8VMc4F9X7
JavhE+gXbNNLziB0pfDhPEdfumak4fkPKrPR8e/YTZeHQRo0RvV2GUTFr4RbygTpD/f3bF/hzkfT
nUck0cGJlTNqHSiO3LRHvNupQA9Ponb73UqDXBf6by4IvmYQ7jbpx+nMyYLuboMtzNgXyhDgSejV
vC+ZEsQl3Fd33YVN1Hm2t3/TIdn3eWNOBSWdz8t2tbed1ZwcnPivLr31Cq7QsOe8QAHGvUkWEPxm
ldHWLXXq5G3UKap4zajo//sGD4eaU7IPGqZq1Oni09526dfQnBaMvPdt57q7drn57Nbco0P1eadK
UylsaDgVEdFu0SfNo9x/z3I9OgW5T3fbf40P4bO9sxvdhlt1aubXa6yO/e9sQzvj5yo/oJ28/egU
Fqn37H3mubDm3kf7/iU8BM/eIb7SBPfdLY5O5traLNdOA6NC+VHV3oFX5J6AWJvgEsSA6ZJXsosU
6BfsL8fH+h1vO28d+/qZKtPs+Dg1t+a+V7vZh+JS3Gu3EpQ4rqSsyxdetxgu62Kfd0Zu+Vmcmrko
N4Mj1bt4DQTQowCAodu6VCkNP/AsDC+jmg2zMuVJBIwI3e3NEUHF/pzSAmqf5u6k01Hm2ratINMR
7PBISNWtWsQgE/7DPHs29SJZvwejo1StH8i4XOYoO/jVSO2poIIscFHpKc2xyvxUqZV6UhEGWeXV
7hPSfJpAGOuWihEgbHPlT81xnciem5xbU6Pm2j1oOsw22K65M/5IF5U+1l5KDJ080YI5pTnwx5oU
zDzMrBStpS04sc0LVujanGCI7mbwU1JeVqDIDJY7CuQ6+mHEpUB+TACUzuRtT6A64OP8Q7s8Mveg
HsGEzd7IO0a6PwosKKF4GlViynuzRO6I6t52YEmM6u8RGbpuDiur3+e9JmAVH31Yo5E72pru/OHo
kp07pJ2jqtH7cnuTOr7Gkp1Hhl8Y9uvcNqmxewc+R6pjtg7slV38cXaejfHX6bxNWdadXmc2oyaZ
44UsMHH4OVlBB524YM642BV7XqfRNndYtSDZtBl7mxnoq1ZwD3r3bKrcI9fbWE8P1uCn96Qm+t2k
LrpNvIdmmJBJDjBE23BT8P/X26IiGEtnG/yPqfPcTpxruu0VeQxy+AtIIptgTPP8YYADweSMr/7M
KXW/32k1tNuAJLa2aletWrWKTmC0Fpo2eHf9tw7pJ6SZDUXLIMxfe6rf4HPwG8z+tInvkfhlC/yy
pJzup8pVPwUfZyrmLLYzyNM9hWfRYzIg9FTJRvFwnxmtc23LV1awglnygWAT5Xj5bnIJuBJ0HAsu
Nh/sE3Cj2BBfL8sm0Up8z3yk/mxmu9m+UY6y3xTw/vFOujH46SZKS8X+T+MSKC+abV5RD723r40s
ckdZJhSWIbyynYJLQBtn1JFUXD0EV6SFdnQI29VTjUMrw+PQwpx1pm+ZSW5yXdeeqDgOFqPV6DIu
TACk6BnCWH495r9sjOP56/yFZcvOs/PSvZ6dGw38/GeVo4xNcmz+c0V9gUozC+/y2OHlB8V8iMih
L3J4zbZ2r5swewGcJffYOXeylA1akcbHomtcrHfnX0CyOpoQtH5CJw/REewjvZ1B9PPkvRd12Ln1
NBctLrZ5/a3v0dObNihWjCk1TN9udzSaXar72tbOtLQgA7DCSJ3fbnQvT6Mfi9RxWApvEfIGFHJt
w81/NMWNnvUnLNpiDxyMCbuv5eM9LINVCGgcLgMkuKoArNUMvSBbI9pINQ8dNIKiY7isl2miU6bl
c7UQunM6KoUIiUfWii2Dy+hE+28PdIn24Y7XUCSIqvwSYd51k+7enGG2muVM6clTe3R4RM/GBt3V
9CwTG9ccOrpOgCcPzACPyeRZQxv/7+eWLWqTq+m/m5K6x3a6qSlxOzYQF8C4cG9Ke/38XuO6oadB
QclLKPtf+qv1ISU2s/0kp0xgUihmLiYpYJE+IA9a+p6EAvP95oLNBO9A5cwO55r6xp/D0aiLbcgT
DlOGi4ov5/EIEL/qIX5QycbnpeHz3DZYkjttz5HRZbauiCCiX0DQfEB7QG5+TC72yZs/McKKI1rW
6v0oS4RDBJPvT9KPBO9DTGC7rY051zCQ4w8Ph7AYdvPYKDaRLV59bga4MEjzIkvFA3OJSvGy5Wgv
W+WvJdIxvwF5vOhhF07G/vrGo0ESrnlmF/nmmfZKrKQoGd+QbG9o5vPVZyNTWaG9VM2/X6qlkAJ7
Lj/t4JgtrJXMnISPYgh1qLp+orZBKaFzCZErrrz37SwTdmc0e2pOuLE12doEJMgxKpj38FBps7ys
osIbjAksvaXXGPUPJXK0RVtgr6Re0UgyKbjbYs2jgfptcY0dRqt6rvmguBW1C8qCfxpJyV3vUO9h
pbJwYXKV335ikVFTYG17NP8ZJ5Zt5Ib3iOWs+JgLjXXYPnLhtVH4s6A0m2HKVKZ0OOxduqfKDP3j
J0fdti+Vzfej/1tkLS7t+78U31bKI5rEvZOUAcu+HGu32/iApN30UC30yXUjl0P3Ju0CXR+jLclF
OvvULj16flMmaVrzh0L1I1ispJyvr0Lti5JsGjbgywNTEhsatxgB5KiX+elSakDpl/OVFDrPxvxU
zlFKbNxmXGCsCnUUzE+eCDEkDRb7D5iEwGQEOrm+tfiWbD0IWx+AdFfKzyjqh4tKgyv4Cavuiv7r
dO+Lq1cLgE5JpWVCoUlFKTKzmYjsIe8uUHGWDcUtLNrjmX2YYTm+u09BxwQ3lniZHCE56SPEeZAE
CBibHi2hyHQ+6IBeXxXoJBPQ4/Oni27vfpYO0WIzbDu+b9+ts7DWRZhyVXvBvvUpCwHFMXiM0dI5
ca/vlhFHYIfkIDCadQYCuI7HfjaFyw/7EOTE000ghUPoaB/CY1PirASsuaDL/4WMhrWZaqlpACyn
PcEvXoaCUpoKgyqhhrce9SQ4EgbTf2L+LYHYAhTAK+wbAGHcs4c1XLt3DuG2KdDq/5NJsB/BjAb9
BcxvypnJtog1qSo6VsM5YbqFWEms5zN7m88tsZKw5r9zfgOeMafnfIRIEF+Mfffnu9DCJGskRIsE
KWS2/VZobl/ZQfLyZNzfgjuQZVwXCcuzYxEmT4rZhc8S6eUdZlqicpTYo99q6g8tgN4P7woY4BK5
+GOdGmOww69wgDelhzMA8Tq0kDSqW/Qa4ZadqIRlVlZeOv40jn00D0ck0/hBHSsfqbyg/fehDnuG
+3OB85kOuBuxxjiLOF+oKEB0RM0S931fK7/TsqnKq4oqYFA3lQA/D/vCz+6lO9LNX1eCJgtOV9vT
nlxrJBFiX9SPeA6nYBx/JBXiFt5raEN4rovGDeV27JSnPZ5M2odKEz8Yf5Dj6c9qrvFq+bQGBTZO
lUHA66ti91c62xLBaKAD9UvcsBwSMzDRfP5XimFuQ9kCscUpJXzijFw93iF8FfOXEkL6AjhSYtKu
htwVvdG8ptumDF63BGpLGLfJrSl/jVcA43gPKZSjqSF2LdcMQi9sRqvpnYRuYlJzsgNCWwlBfu7s
/MEkUe4xF6T9R2XQMBOn/Ktlvn+cazprF2YNMvk4kuOPTAPJlJae4XjsSvrAbGdw5h4YU71KLfqu
XmrTKoDt+L8VI/Ej9RNZVjk6Qrz0kXapw1lkIqDi2Ek5ASq7YESbuNgR//zeEdMNu92SQcRsNHzW
hxDjmk1jkEJlQkUQtX0Twd1BxJ+JFGBk4Nj4pP+w5o9GOF9U+HkT7quPOVmp+nGEV/2Kx12jHjv0
QtK/ZdoDTe4kuhIqcLi0/xCgneqHVsk4mN/E5Z8iojSXoD8wihP7DiQ6zAKZKmIsF71eO2pHk8ok
6Ha7Tu9ZOhiV6mTfa9lg3TpVqNQj6opnPl9jPB73GHG1NPg4HvuYOMb5V6rMyG3ydchHVpEe6yDf
Gq/Sz0qqjtg1g7b23tE3p/EGoznh5qZxQeKsuwLShSLE4+EgHylE5qbhPk5uu/didK0tARdcm50p
r69UHiQThkp/5obSjtn6D0XsFrKjsQInssepsT8jQncPcMTDaFvxE07lSbTnrwuh9ziiObGp0cdC
nUVhFYJfVQ28E84RB26pGp5cmEWAv8wVWEKzpI9YHPwhKDDXpXLkE9WQKSGOLkVi4Bx4ycYOnYoK
sOA5gtVkzm9sLEbS/78YsTE5zzXOnlx8Zd9wxJxDbolX47zVFSkRFtOqGCdmrDPDJ4x93OLrgRxY
5aU5m126yQjrK9Ksj5hHjxFBo+ARdAM6ZsWeczxEXCl9KiLrXAh17y0xfccQpk78Nt3sxBV1B4mB
dER9NeUY87zGXTNiPVVHGMpZm8GEIFUlv+O30FrfCa2STafVMOwau7K6s8b0R3xCdDfivXndJpNi
xJf7JTQ3P/QFiFC5YNY/vMjFqPusTSYY/yoADt4RBOj565cROG1k2fyyHvUDT+8jYg9OCT/whZX0
rhGnuFUOw4K9+A5vu890eD1XPtK0ya2cw2lY7Gg03LwEJMnfUB57QhNlkboE65le3T0kUsRrvmFy
vb4fqC6c+XKbd+PHJNLMhHbzMP5wL4bumiRNkcIxOS7qob6IMp8HtOkzDYPd5VgTXqT/NE15guPf
s0jumwXtSTJMaWOqn1ph/KzsX9HDBTzYD08IbBAsuWzGM3vKIjqb6TnvaC4t9kRjMu5zoyU+Hf6E
NCV+o08Iv89xR3jbeDHOLENXrm3PyXKvrQd+gV/QKaKqEQLG1cMgQ5jnlcqwMyxj9fn2iDLxiYlZ
aAZeGmA2dYp0Zk2XR7C3N4zJ5F5zssa3PDPEO8F7Ya4XZPJr25nG1Qlv+Bn6B3d8LfFmX2VjFeHt
cZkOHNUQfciWddOrwNXJpQ0rN3CnWM84+X+sIiL/aGXu0EqqLyN0j3+j+5/TNFhew2y5VrqCaGzB
LG9oui06JYxjzhvKO8cxdEqmavseuvect4uMz8ZeXskzy8chyAzPIASGXt7DrsAGX6uoHIiz0Yqh
4QbYIv5CvA1s/IWBj450m95HvwAq6DbwzhQk6L8fSyAzYbNzmENbLgYhmFhJAOKa5MNJ5eR6iX5x
N/Sb8s19w7itRMtwHZly5FBrGfgCbSqvvcKuUxRjFzDRM7wrnQxjmUdzTAh4wPrw/fd8Tz94bPwG
OC2ggm1xrNTnC3eaJV8xtQJZI0bZYjpWe+BikzKu1oehcJC+xReZxy++fPzFVS1h2QKSYrEKpm93
8nH8SLeNxnKulFLlSb/ev3ghkAB3Frc8UdQH0CtPxHEf43sMp5X/o5uP56ufeKhsus7TzcBn1xkt
yz+BK/EkDauWweiYbkDxyn/vFaEN3SfFYBF9rIDtzqEB9KqRjTS8xfhZfSpgxNgjdCi9+rAE0c9C
C4IJl8QhhkR4w6F6FVQkcTNFINtQD5Qho+luMB29QAF8Rs+IHt3UBaQ/rREQL7jDk4CiHN3Ii+TI
ZCcMBkMkd6bjb+sJs6sPZH1uBE8qd5jalD5ivHWP6wrMqpiuI4VUpJ6dSlbTOuSCTf751v+/BM2I
hreuq59UevAxqHV8QiZAKzknf9wHcALsNJAna1tuv7SpQQTsAEUmWX6t5yfn1jpCL6IsGzWUk1rs
+T8P7gcM3S0SNo2IFg4azArzd6wpe/JDkuJMigK3FNI2yOBZUWOxyZvxy2sjCYjKlFcqIaIKC2EZ
25x6Dh2AxBnwN3HAxld0MyK9tAu3EQxntPsWtGyPaP3+QIJ0uWjCmR3faM2BZnoWM1X+RIk+OsFC
JuQNyCDtbsauZPrWDYRLz4vKlOYf9F0K1gg7ondO2zLo8Nlg2c50sqSimr8w3st/EDlfoXuPXuLr
6YJEEekxemui3LREfLuGnuXq0IIQXkRAER+Xnq1/nmS9kak+QIhnoOiac/pAHLtIORWksv8gW16/
k2wpbrF1QbW57rEP7CJeIrcZOUiSbOTUSH+qduDTPVgBI2ZyCIOGUNmWbdQaYB/CiM/+QVzvHS+d
8M47ljAx2bCXUe8jUWCSDMWjtQl/SCN7GdKY3GMVCSz8LWO7OA9Z4WQkS3m7E2l2qByhXEwbrUlP
UBXk4sCeSAuwoOXw7b7KwVePNZzmUmBV+DE4RvhCUrDcM3v06kkFMPnvF/1toyzm/HUzAi6SJk+T
UrTm1TuPKKV5SIzOjujC4x9jXEPHA9cMN0lnzMok445/0UYRKnOGFcPbArXK9xKqJN5nymcZ8Jcg
CaSq8+TbUjztWSUZUCt/zG97fuTE4ddxe1+5AfPDW6y7xS4Gwnww3aMrsAhdAYBNZCoph5GlkjTh
fDtpBVXsS4O27JuvCqvQfhXdNhY8alFJTyPD1ABApqCH/23/bi/8vGquhzf6K5JBLdFHoL7MNZ6T
62Qzvo3T2CW6aLVyBRo4BYtz8NJZQoILL2RCpu1bK5GDk+phrJVsiYl41JJxSNAff5eMUUommFiG
3xniV5J1d8QcQVkFXqQjFU3wHoFlpF+IdCjBdXtzHyIgyd2Ziqvrk086hkciReeQeLaEPWY1X512
RvHq7SWA+Er0qDudZJLJJQ8IimHB4h4RBJE4ja92bgg0DwE1l68+to1VZ5MjEL4D3OSrOUAnPBvU
1GgeMv0vvwjo1JH+OJVfnyf6A0SXxnG2+bz1Tq/nr1sKlavN/DqZIn5+rv7WAeYRYEesG/29IvJt
HRjY1ANnQdaV6SOGRvSPIrf46rwEdKkB06g/ijYp/flvt+tTfrJAqzpATHnVLLJIx60hSPSWu+RC
6QC8qjxhNc72mB6ii2Nvs6ouPvPUilTyJilQ9+ze2+Um/RmAwJ9D2n0PhcN//jyiB5nLW5Qe3aJd
cAQ/FaO/0ohO1LVMf7TNYPt2e6eF7vtmloG8C6j32yND0qVtHDcYneH/pOg+RgfZRrE6NlTDOzBG
lWxI78z6D7Q3oHwUT15qh+gQ7XC7gp+hbfBO4CC6f6fquplq7ToHEq7+zt/6Yd0/RflIvAtbjAC0
Y//jEfxLb94CUdEtG88NErWN3++X/oOA2yAjzSg8gv1bJnzWzohmJv4XeA2hU0NnXC8oCWmMSorR
M9QlJ0/avMKh6N3qp+F1kCnAgyZLH3Kv0PG2SItT7At1RcxnAGi8Fth4eAQ0OYVhDELyyiAxJj/H
yoXYOYKwi8jOTy/9S4dbyHpk0p7Rn9RhdDjiTDNBttT77KDYB8icr8ePQbaTL9IOtXY5tY/0BW2z
u9P3LSjTmqWP+HF/SiYR07RaoFs+fLmEGeAx8gkdeoW8Ejxuapd1vVi9QAmluyGKtyyWSMo3C6/5
KAt7M7oEy9lydgeGN5ZK908ECNcw+fdAwHDUCa0iRIwDBY2CRO+qs+oc5pdWfsuUS91RoikBkiFg
iYtaqGUHpTczBsVqqW3QYVhSwCP8bZY7e+DJ13z/gcKoyHebtKZD7dVZDtZkBJI8Shrv2AjTkNWt
jEOqU5rEPTTKu1AuEeWb5SizwqUskyYoRnsueDHKNrPNLdmAfDMTliN6zKKv7AQyQDkRTSbbqUMF
Rs05SC+dcBeRVvpvFf+7GSGLHkHTnCy/Yk8EP2S6RW5vGpiBX45Q7+3IGVYvYBmYO3hWRpRhg3DQ
Ew0XtwQoYHB8rb301zqPkLn5j7kQAaNs5H2Dq5+EbQZ3hWEBMsCteWtmwZeSnO33iOCGFsv4hsxg
ljjgBBaeXs/Y0c1czb02fS33aUaD856KY8LLezly7K5t2rzM7jw7728BkB8dWMsEF2Bjv6ikWNvJ
SkttE8UOtMeFEwNPBbUz+PTT7pEg6GP/vVqPl2LuVm9t0IxUGzJZOxP/T6BeM5y4lRp4TXCy/TXl
HCyW/QtKPeKXEWqv9L7i6LkJvU0JVErES6uvKWKo/IQ8S5IPPkZpU46oFuuZ0WUZfcz7oBj+ILpI
0RCLG2rEWxWBtt1bu/B9na1Rel5/0p6V1nl5QjxyFqSCwMQztdKZZXJ5i2DL8O0gNzd/vtdtihbr
dyqpqNGK6J5WP9aPrWwjz3au+2w9o8+KdlE3Exbg+x5qLzi0KTo4ZIeXkCYfP2NqZn6HJ7qrda7N
crlTosbqEa4bqaathsgfkkO4kqh7edX5RkIar+MWZiK05qMT7nd2eKY1C04tEu70vDtHv6/F1Hfm
OFdi7l5AoLP2S4OHn++X5WhNQWi4JwN2jqaUDbe2MKn29eKbPrWqOdfKN38+8a5pPPLsww7b1z/R
GSZKcLKmMMJgibrWlnwtSDOirRyuZio0oFk/VJj48AfvjuIvNxhwbM/YM9KPwCED1/0xsonhlgtz
LkVrTecmqNQXzhEGNIZPJTi4ki6hsydEU7xrVnEGi9+VhSKwJtN2AjmC1wOpCHuxXEHQoQMH0bbx
ubDtHM9Gv4g66n1Q+A+58pDqt7ZhirkZzNmHSiRma8wQyc/2m8jR/h0ePp5RuU4GtQRFe00LP1rM
9vJsRbZrPZetX0oBRSvYhkI5zAB9xslALcbMfBpPgvamqQUfDeKlJU9YeAAuADVH+eqIVSoVkytE
ReTrgF2OXK8MX4q173LtGw5P8PO67O+i59zU7260INJ0NaNjGSYG5GBQbJQbRbZCAK1u3f751h3k
K3NxCsESNjbFPN187SU8kS0ujOgY1b6SJV7ze4Op/N8Kcev2UNuOXoaPP7T5+5sYMzWW6MOKbOgh
gSHHQtDg6IBt4WYYyw2DRi5wgoCHo1xjEeWD6yRXoztHlT5RrATBGsIPkC8gljEwS2eCar38t07i
4iMhuDQRVDthteDpH3nm4ot9cjlh/fwTVCXArdEoQNWazLvVgJwYD9jI6p6cZ09IuhLyKauCsuXt
k1xuawig55PhNugjH3hhZtBVg/+cCIUpur9Wmfb9LYxAGIrv/KJPFCtlnMYYTdWV1lRVkW5vp5Hp
27aSsnoF+07OpljEinnFYUg9wok3bLIoNR3CSNU/TfzMJLtZNrnFLBV2JV6AG0qH5eR/JL/imMj0
eAO8OVHBmL85Jo6KQVe6diMTxdUA8YgHyEFyM7U2X+HMzqGwGpoJZhkOcYPw04/x2pq8FzfeI64a
GUi5Yn3uyIb5WhHvQPZHPWcAUg+Vkr0kCPGAfP1DgioIt+AXrxM35TDJ5a5A17o2aM/GUUQ4xYqD
llZhUh6oKWG+oT0LWP/xg6HicjHfGnBdPR1QaM6xjyrL11djQOYHp5sTfFsjjjIgoxg1PmCGwc0Z
zP/LNZrNTAVa1ShV684m5txXkyMeJTARdxZY7DMEbAomEyYHICc/P6rA0hZTkJn3LV8D1gq+HKqN
g7FEAyCnXIUcBMfiLLuj4aGbDkAVSSaEkyk0wVzveqMb5PnIF3mCLQ1uKNDS/ZVB2Ft5ot8d3xD8
itY/BAC8EJnxcqFMQCYGKta25cgPaCUvNEvBSLkDUOkflmhPQpdFYFjkG3wTLsE/7yQf+f1ML7rJ
S9oQTRJ4JAFHrAUOPrXCl1OSAL6kbdZqX4f6hxfWc2Lt9FSm1DWol8v84C/0m/j2OlNKd2xqpqHp
hOeITiIsoBTu7mr0uynW4QXpPxcpgKpXv6exQ+1SsKql5vSuAs+NvRk97lTl1vnBYVo3M4B68m60
U1OMKB1MMUfHWA3/xOrmPWNJCZ1auUuUKlIYNknje7sasZpjVvdkR/FXzFW2sOUKbd/nfSDKJLFx
2fGx5qcpRTLFz3xDuEjhkJ8zuaAidTOFQQIGqRAnHLWlvv+ECMY75RRI2lAYojT1nY9NXQ9d33pU
p+/fl4wx4Qkcaitm+GdufCkmYPQtD/vGUkfDBSJOaBC9HUUj2h4Yy+AgujiUVkEvEBh571M0NaSm
LQ+HGz9osibmHC2/OH9WmGmAPPZnEqxsOpzOmKofRjem4g1tP87/IB2uwiEFOXXzYsRH37ypz0rR
59f9Va3/2QdMW1y6/C2+NLb0cAS6PEULpiJ83kVzf2Z1eewstweUuTHMAHPckzdkAgZnArvTGy2C
jpeQLhelVGNHkWyV15e93LRboGn4bYCAdes+W0+MrbE5sfUpjsG752yCHmastDsCIfxiXZtOuNeb
IuFYnEclNykHZE7pqNqF8UGm7FiDk0eqOQ9Txnj60kR/j9xgYm+0V+4uAXwo+46tHlrNxOixpmVS
EJBAVF6aN+BUuXnYp4EfxZQOluEALj/KidVN+GYSEuTChGREHXUD8BDP590aKPSfJPe40MryZHK4
OtxChKqo8NnX82/MGacPdTd9+vHVhr7NLV/LdPGAaXurz3dkVMM9LuAz2vyx/eUlTOMmybU/By4P
irHBHn8XN/3pFpksljns64Cc8PDFnqyhchMBVZSeqvaIT/C6oKkokG6zyEhyJf4i4Yx3nGqHVJeM
22+Mh2Gw+97vIpRx6UKc7WsJU0mE8EPKYKs7lmyuGx7aBwBqANZa30Q7pqkga7m2wzVcE3v/8Lwl
f/OAInfeVUzlrHARfbxQGrmg8/filbnDrORT5/G021+EupGSWMqAuAseG1xQRbf4mzHi/7eRuA0y
lVIrzuxEl8is3vb1ICWrkqmvmx7eI/XR6WPwOUGYcZH3M5eltQi/X9Z218NQ4XG5XsAbI66R30Df
LfJXeGl6Z95aMTSwjg2wORf9shVsaT20FM9x8jZODsr04pP6dPp4xm5X2qvTWCsYFeqIkpDixblb
10mP1cgdUnEe8/2esNXg3AYz0uysWPJ8zQ5MWIX4dZLfMzlgyBunQpo/8LTSZAJMuprBk6WBm1QB
HgEcSbU9BQJIMJMYIyHd7xf3QfYfi/3J30/RcN3ENBa8caWqA3S28zlsjvjuI780BICE0AbXnzFe
VwotSQXIXACw7LgXOARHYq/wKytD6LnK554iH6fq/vVOApNMGxvTYRl4dYlq/s7efK0QOPtv4R0h
1FQThQLugAcqNPpnqwEFwkCS2kznsrNZH2kKMEv7AoqCGz91aR2k240B7l2xwgQN1Mq6jzXKocgH
xuGkvl75I1UVzBTZ0ylEKgSz7Zbg9pgpC0KAq7XYooHkOyLLVbDZpgiyFNavFfjg1lPMIolplnSN
yVHqRK+bQrm7IvmCVX95Pb97pCcIdLLNX4Dn3uYXJIvnj8Z8TkM6Xrl20W3ERcU7w3f1nbsev6Fq
LUnckGkgZ+zvgfUROcddFAomrOZLQzHzDp/TxJIdUIlHMVz8xdwdD5Fy1ZdjqbQ30o7/S2XO5xbG
WRBkXRSrkSVnh7a6oveAdoLxqAsDbwcUtaLez4+ehCc6x3BOsZR4C69zyvTgxVhli5O94gA4apAg
RJMBYnUQX1/J0bjsMozuQqLv/O3tCy3g/3JNF3dDwn/XzjpgFp137O5ni7TC4tB6DJALAVOXh5dU
fyWYgC7trUFC3TzfOTIpsK8OvkAoG2XMPLJf2HlO05HhTPQo3W71Eudo4t/wwTVDugRGDseMVTBe
pt6ytdi5xQhGA7hHfJiGjaHd2GWw6OTFIWiH9hvsKG4vwTSUk6Qii67SmeZb67g9igR0LaeZij2E
pE0cwLLoRWsqkOAUMW4yOjyK3rMnimAZ6j51HHB/xiPGLY5VklE1d5VaoVEHo4/Kp/7TtSYWM6WN
Bks8C/33s25Q/o1H1qdUe1UbEkBiDekm+6yDk2KH+Sl2wqgbG35/bzq7jivbtd4n/cUNYKsEt3dW
QE3yCkev8hyvcDAIMGNTwnuJgDxmkbs6/h321cKwNWunmTVtOCadp0+lywAfUJijGNliZbTp3i1T
foeR6NqVSCeb2dChs1qcfjmV7prDknVk6iRulT92mB9zYh9O06o0PSk6K4XmBVz3kA5o/jeNUC/l
amAaeOSY5cnnNQYuk5QvYxEN5vyfpwDOHhuLf1m/EzHdCzTq935zVo4mZnCN1GkmXF238hj9a0Mr
7wpx6tMamzz1LCH1zGZwi98LKwQhiTDoekQ80u2ueqvepPsb0LlS3hWBR/NU4T9UWDVlM0ySuglY
KVBigmBsgorIg7fNmi5EHuJSBRmQGsEyMuIo2GmT/8lqA42vPeu2PSYP08CsBOt4yXRR7E4mUKlg
ICdcJ19lz5lKc9ccbWtNiILNVM0cfJe8+3D0GyAe2OfMuhBuJPvMRrx3RqI9mHRnaCn+1IKo14Mk
mK7SSocT/CYghih2grPdhR9I6pv1rVSJq4dgnskMidktx8akOYI+PRzNYGrA3qndX0utY8jaN8uF
fJ7jSNjah6wuJDEZ4B3YaJFZeIde2GyyNLmyxwlkUA399HhB+455brppel4+Ymcfy32Z4IVxrZ0q
yfYvgpDxq+N0Z1GiVR+f8BE3GNDPcxF0veOsvFJ52O3ys6Z/nA7QEN7lv0tHKP3Rf2CU+OO3Nihz
rf5pMAGK0S04tlnYS3EJkKu+fobUdVFqaaMQl95n7oCpwSqOr2tO36MBDoEbBe121AsmDk6G8yHd
gvfjdZ9WylBXpEldG2Rz+dnNk5WPmqQpgNNmkkK2tEv1FPYN+YK/VY7/JJzcO4+g1x1IIVUm50Y3
+XLOUwkGkgm8eDsi5/g6JkQpQ01Ato8NNEZCgYaEJzlPFgnhZXDG4wi9S5TxDF7/Ud2cyXLx/m16
X36dE0N9oIhCelaufsGDWOMrNZkVcuwPnRXsIVw6Xk/ojRf8i1xdp+/Swfit8Cy+mQUsGmvoClnM
QhZ53uTu1qCI6V0BsOBsA4Jl35K7nKwK/Y8T45MCsrY3m4XNVNknE4H9xXMBF7dyxm0611HTRhsw
APg5hX1nmDPN+gTk9pl/9DztUqlM0p2Db6rnuv4rgUFS00oxLWWKTLcNzeEeoZ56ntCwoe0pggop
DoF0W6D0fKLpaMbVR1HfPG4WYC42cYpcKHVzEoumLdO62VNFM6iwX+yAMB7LhoUe0DBieXsTnS65
/9wkHCXMN451eMClS64MEz5dXUPJy1K+QpNx7F0hZJqcqubNrHwwe7Zs6l4eqqnWOhhKOvbi4ldX
bxju7PuxpxOaXF5mWMLdSjrHxWSe6kvHXISTi6wDB9QPT0Haols1z4dB/n/Zu/9Ls+BGcuuXgSiv
qm8Xb5M9tZxk+DpDqnOLjRKWgguTmAAmonFxDTeWtEzlpectrUt761xY8EywjLhfJ1gqjfIYhCo3
EcbZVq2lE0WRBJD6FENxk32TY75/OPWhToE5l2o9Cise1dLr/znquuVErZCtn685EBnZPQ+wTcvI
cjXu7n/kVMlMWI3NIEURU56vLxWbs/r3fXGo/ePt4IWZjaBFfTL1mFKs9KyQfDNf4B/jffJOVdxw
Ig2M+BKurEtFnqoVb/LZzK/J8oDN6g6nwRDKlNqn1PlNX2W1W8mJuRqPL/ReGpO8jk800hLdAmns
Q9jsWiUWL3bxrOVCGXnHxnOFbchR6qR9coo4xGRiuXW3w00/B/pEuSDzJCbd+SK51hPGHNdj+M23
k4zJdUg2Km1ivMivEMcNL3grphhImBE9aNSlLmQx2i/1S3htCr5qtlNdb0dvevwFYJVk0fc20Zc3
qjZ6ju9G8HDfy42amHkWEJyRlsr6ArOgNMUKRAtBJ25Nbk/ZFsYOKMu8T/s2CPqZbd9X77xyrRR2
teyxcVMvLb2opVlACnVkvjInhZWAdPCR8ZJxWPTikQKmjI7YBa/UMAahDFFUyhLfviCffL2BKeJ9
7ZFbpoDemgnvfMQM9BMBfPldh15IxgUJYUGVDr0bdz8XmZWEbBjwqmgAnxEEt1cN5BdPgj3ajvBe
Kfa+N1G9/42NQ8tl+FODCdmPrZk3yZM5N/zGlidB+BFT9qkz9yne0R8S+TLPhqjKfL7jZvaH9eGa
5iRMxTqy0Ei+HJgH3S7zlXdpofuoIXGA5P6L42bmg1MkU7+M4IV2pt3bHaNdrGX6m8apVi5Fp1gK
k1K0Yeq/B3UrL9Hm1s/XFlMHvYSMpaHWn/ulvVhVEXxjsIvtC9HpolIk292y1Wk9C5G0kukcn2hL
8nQlbm9cEJo4dg0o53JF3jbhPC4JwWH0sojp2SHLrIYclAJOpHIkbqpiyB5Jt5EheSdp33I3CoCo
Ny6wP+fiJZGGRQs60cQcECvJTVYWowHXeDDuPapRsYq1iV7Ktd74Y0cSNnmntSbSfsvVL6pO+TWQ
tGzSI3oJFBrAsnJLYPuYw1F5A7+SbbqWEg5l0zpX90WUsEUKOYlehNhkf5gQ3VZ/ZRytgKTZuXGE
2VZ7vyKHHI17TLw3Q85XFO2LAi/v/CeWzjD2dJ0S2sQJl13lRomNseeCJoH0am3Ye8uQ2pBOUhzU
mneDeCk7yYOy3r8tvpy3SG0m7XvUCxEPTcJb0je8ncPXFP5hbdVuyBIm38XkZFbFaMOlc8KaH/qb
Zmm8ad4wJsAQIKO/X/oHmZZoxDqIP8FqlapAS4Gazi/dGYWh7FBwRFRijxzRHb2sqjlbTEoc7Yty
pV99LsSwsnIYIM5NYoZo3X7yr2WU4tW24wJawHjQeevPg4B61XW8/Dpgj/6RZVTqS7RCdXeQVKs9
Yvlm4xYHKRm8dDtHhZz0MbR627vPpFMc+tcJicl9lmnLXL2j2kCJ5oUxjtf7uAdAAX0cL0sckBsP
M4coaGLSquilmlOMVJYrcyPWty1rWL7zFZcuxHJkxNOrmNNs9Gvgah4pSbXN5xovJC5oezd/TRv7
Y6CYJDg4pLz0c/ibAXNRZlB4UNQSP6fJqOmf2EgMDBTsRDOtE7RuiOSbZ9MPc2NmOVxguGIYCbwD
ZkxJoPQ9Q3ZSWyCTK977XzH+iF/XOwcRABnz1Ap617m2JefvPSMbcxurEX2d6iSXXng12dL03sim
4gidtnQJCOQUdv65jnAHvEMOxUyyzJK3AK9krTXShSU7RHTiLyLr2iSN499GYJJgpEmFaAxlPiMA
42P908lUIAfLgLkkGYMYxqaqgseYzGUFS9wnPVLFwHowTa9hNU0R/hxZHPzKjH2HhIFTVXdIIbAC
ayAHwljr6owosbg2nm0yY91ZKsQFM/OMf6FoAbXOBH6jWXfS3JKJ5s5J6PGn6jGUeA0DRVUKXvEJ
B47olRX+YgjqSl0kwECgM/6ZrLZVGYY2Bi2lCmwwut438Tgg+BNzEjmH+AwAizr8nAjMqZ4enwHM
AXeC5R82OFRmUhfmuwWB8RI2AR+IEVV9y1zrxPkb9bzAGre0elFdEo1TO1PHRx1kgzQVAFYBqFjx
GyxBWpOIKDlR3aDuJJDroldjSC8QmwRMSdy25FzwcIIu6ze+jD5N8oLfgXOj6+uIH34pTjFs03W9
BYToOMDxKDk2fBfKV34pyTqxm20vg2s0Y1cLx5zid3w8/3MnYsvH5++R3HKtbe3Q37G3DQwCLlEN
adR6Dvb8Gc58ukpBcztPjAdQXSuEe17NBttJ7CZT6pfu7GtHSiss+7P2AZ+yjexk9RFZB7GgktkT
yIDi6qPpaXaPPV8qhRkG158OTedFoe7JQG8CsrfM3dhA90snrNQVMvYKPVvl3n0OsSlmGxzHMTOh
p4sGkRdnzEJTXTUnJNeTXNsClJ+bIzqT/O8VGwum8xnY2VyGRklboVkQs83z0X+bv1di0Xe8ILBG
dTvS926lahpydP7t0Xv05CqU4D+bdDfcc5H66Yr1ykWfi4imsRzJ4olbpHHJ0cYoaYsDFkuCWU7n
Ct7tpXGjxWOpqX5XRjKpljJf39T26Ly5oVMaodsKtuo+3TA2YIErrBcVA33vZFcDvTJdMY+tEcI3
aET00hjoZyQB3F/HbY539zfzzQ+4cP8WSwxQ/FdP1NRnEvK5AKTDbddnfY+EuKttPnKYM4/TcEey
LYUYu3AkuOEXgKim3GUlx5nZ6NCzg/CEGsN8HtsT8GUQdcsilJH+MswhZS82agGba8GRZ8YuunZ2
CDB7rHkCowrA+rJDCDUW50cTjL9BDQ15bv5G6qrQIKVcHZDFiyvNXJrSrRU9wf7utwKaPY/9Zb9K
DMfvzSzWhbwNWR3aVRcn5PsKUq3zYjjseOh/qV7wwEFxGRF753VEglyC9aLJvb36/juvsMg4XF74
NKPg4uuUsVjBzTd7OC6//CIhX6BeTHSO1kRILMXZXccefVTksg3LpWRpxIsMfnjtlt4WrcygQIk8
vRrez9X8T+WXhZV9g2jm6bfgFXX1vAdArnYyjdH4ZKFkLU31iySI4yjGagIGhewpbYuX4MkixQh0
NC1TXoMRM7j8EdK2iBVOB+Kg/k+pNYeWSh5OX71P4oFz9fZapLaV9tksqC6nPOLxskECf8MOjBrG
xyEXX0gQBtrUCa0cuM8sDWGpOde9293+BmAEZYZld7yiJE/vV6QzQwftTdej+iFbLS/Qb2Ll0kES
bHHZ55jFUCGwZED0l7gdPFXSBza+9/T0HQsMtKPi5cUZYSLyTqex19f4TrDHnewrNLu7zIX6b61p
rTDZ0hiJAxAZ/pBYNPF1HLsug16/s7KLYLtA31nr/yAaV/lcxPKtK5ZdsQTWVxw+A29jSB/J9UOQ
zoPRVILGHuTP0JLsf9uckXuWc4h9KWIuwWrGNWmT6Nfjf6I3jo+Qtw01hb01aTbmyA2Wnb9eQ7Qm
MtK2uiIC5X+nWjqth+qw3u3G4ToNNjZBqV76KJz55pkmQGkV2GO0gN3xDBZDCiueEAG6g+4w8aHp
IYmTQWEtKUfwumYajvY62zryoRRQ1onS8QSkY01zwR2SbKV5DqWcasvK1KNmGGbMIE5EkGUXpIrd
NsRy6IoN1FkFxZ6CCqSrOAash/zddNcD67V2lSOnbfFXtlmMyn3VTK5UrhU+Vm/ClAmLmjX4Wss2
hcpd6V0pWetZz/UorPScuKSLlk7Gt6ol1ILqaKN2m14v8YB+igA0Lsxs44cAdbLPlz6koIQBrBfg
0QBFEopwqu2RCizWehEnijpxD/BqjjHSjxekm7Rl2bWcdIEijyum6+WpeWqODqDWI1O+KMazo10M
ngHxN033ZtmVWwLeutyLY+penUisguxHm6YRdfK6rxmcHKocMTgP60khpIvxEakjQJH965oHKe8Q
hZtAnMeBISOQjov+Xf/3nOieF8nbBqRj0appGgsJrBMDQ5M/fC1Jk2/6vwUurzWxiQROoX4j05uc
rl7WbuCoUF2ODI3jXsJPExOWlCmvuyiRyg0PE+UBMB48WIAbUfzRDI/pG2c59pcLXe8lPVOzRZZj
O6EJ5ZpxJhl8aoaklpPbaYqjNQOguuDJ4a7iNqE7w1VPJkMy/gtwor7YUP9af/nM9/rf9/pnXdca
mAILqnExQLAIrbPCFzDDyfpBA4Xzt1mnTDM2sNq5+DaOG7G5BqCjeGj8Z0M5rR8LMP1uW0QoiONh
ZhJP3f7KWkZ3JGNwjzPvJrBUbKD/CscBl8nvPI1By0+4COvq9y5Sa/b9vUR8sK/HOFSCVk7hXK6r
NAnBiWIXOvtJGCXx40KaXNli81X/rGRiQBOUWypIfG40MxDs2sexekIKuUDvNBLxs3wzGhmXWfdw
ioivvSCfFLXJiAVJQuTR/ScbSvBoBF476T/QJd8eH4ih/7fYKk/4/N5dK2G2DawxBDM9Vi/r2vX9
2Cl3z4PlcEMIjrM2uXfS48z7obUfTP/bvdEHYHCdnb+z4aG2Q8kzTxfuUrMAPkyWr5MBK50BmhH2
RutJGTcNCkW30CQ9/FHopDrne+U42BHddU8oNiBtdq+mEb8BMVhUzoOXL6rgX1Pv+W5xkG5dxvdR
bnJ6LQ+YoD+1hQ1VflHZT48prc5VPnpvZMRZT10/9N9uIanR+va/aWf9WRz9QOyuvOBZlV9/W2vU
j1IbC3JeaQPbzrcf43SKE8uGlMqU+79Yh9GRysDlW/7jhiB+cb4b72qP/8fUmTUpywVJ+BcZ4Qp6
K5sgIu7aN4a9iBvuivrr50n43pkJ2l5sF4TDOVVZmVk/NADtor+LDvTrwv19sAxK3dP0PG+4zUUa
ZbBq4nvIuqGFTd4SzXVzwPuY3e3q4yZRQw532lQPv+QGKzQ3hutBoL6Geza4TDOeOmrNONb7QQ2I
eboZnXhSCdl9N0Wju4wvE87CqWdGew8uIb3HaP76FyNro2PcszPEzk5kRA/l66tNc96frRXDuSpZ
ccv6qRAuiuc5pKKfWmBJ35RyeLz2SVRMhRYXsDHl11tY9YjxnGyiJF1bSgxt0vZURVh59H7sJ34c
CoQFCb24wBQ/oSMV0YzuTWMakwBO/qvTln4MbH2KkEo0DiUExdbLwwJFQdjqs7YTljpYULBbioFy
F2NF9kj18PIElYXjr/iMAGKldr+H+MLtFN1DbXt+Ep5tYhH+0+GJ7RifxwZNDppMp6Resf6nXihX
v4YyS8hhc52t7jRGYhTTKaUeqF+KXihL7RtCbvQM6p6iwLA138U7zvIm3kdINvfRA3PO/VC3B36f
eGTOH1N8J50GPxvz0+pKnwXZDF3pF1HqJ8PDWLdjah3GB+5YDpaD3Xg5oC0PPW+ufj24TWtzegJM
K/MNppvpVN8lvcBi07/mH7EmNLto0FB9q+3QntffRglbs9F+rB/rg79f0SRpTjOiN22xGGKArhzD
n9v6ltl8W1d3MzqEzBNuz/l++pxvp3uQ78bIZHvNT/g80SXlMn2sr6As7dNUT9L/6mfLHD0qwQ58
G/cCplTiZ7gqp/iDd+lzbo6qA3O0ndb6AGz96oA+JoGB5mETtjrsgvGVpvRfaFRpvVSlRVrVo8NI
C7/+9vnu1Q82LTdqoO20SzGtE0vs1WFGVdcokFkqPHljhOrWzwjX8q8Xil/iBHAGeuZgVfoLbF/+
qvzeF8l38l2qIWpqZ4B7+VeNgCFpl5k/aT207QMl3zN0ujR3OX2blJ2gaVJhNNmV/p41cVjJ2vWm
e8aW8LQya6MzHkBAidvq96fpHFgntlYK/frstLBNrNt0vajR4AItx9WmU9UNHn6vbLbrX9U/RL63
lbFiXN54DvADXLAh1/HVbG/Ozo0Ao2ltEGfR2wA49mx9WC0BXb5u5XYTC9HR9asxuQ7Ls/L3kWw/
NMfbaeWnEWK2Ok3xXi2F9TCBpzJ43BERM4clM07PhpVxP71AwbuNUDX0jvF2lFPdCXtZH7QcnTPi
49+cEUYrxWjC0kSUW2ijmRel5SaYnpK7DsceJGp8i0l2x3m9oWgAKRgNqIzKLGbTlFCpOXQIFUZR
EFFjColFN+3fp8tL/R4tOTOsTR+eyHrrrpN+1t7235QPhNhqtQRmJMAjkAUrAxuGf0jQgMKPwEIg
ZNkxfz7dzbgelbrnSbrerspRBQdOFEk07YJCkbU5gtdfxsRnTr8M4Ws54uSooinmIkuYvRm0QpQg
vVe/5Jv2xjvT+Icyghkfo2TU8nne1mUKu0eX1TukMDzZr650hzgE75kRlRYNDAzhZjroeKaN3wv4
2rzRbX7d58u/z6K0gIG4CZbdW5d5nX4Yoxo9jag4IcdespzU+reoSbO69WZ8mUAvCzZjFHhU8xZN
0Rh72bRC36u31xyiAU8ObXoHlQecymXvOsYtZNDq14fp9Gu6HELzI5SQi3kOqFC/hgyNATWrD3iy
0IwKMRKREg14mCCUmrDo5AmKQieCH8UEgmYGO4+DqwRLMZAyMsy1lXsL8ibRk3SkKMbVdLx6IOmK
jEjIRerjNfW6ysb1HBXfFTRdqLkpEQdTEIW6wE1246cNEZYquGwIlVoXxTeljRmCs2IZUcauVn56
8wJ3v9NXZOnhgUzXCiNoBuYc8lqKVyUmPPgV7UJjkOJdyQQ/ONN6vjZnVnniDMwC7uFjf2pff2tE
NxuLK4uxcYseVFHWJjRxrsfhNmlXOIvf9T9j/SLswdgF3fjFekc7xLNq4fWhxVb749fXtdljxSJS
qVklTNXqbgOLKTLWmzzJxXNUI7DcAvz29/J54P5jkaY941Lavvw1j9ScgPcf69sKczv6ciHrpeI1
OIbvnjFlCD8ym44wcRac5wyZ8ro8rf9dJptFsjYmLz+dvKfVNS3dzmPTpSES3mKkOWcbccEG4ylU
MlBp4U7t28eKdWEZr9kJCzpjWzNN7acCODTlA+5+amGVbvRrcAseySsYa9iOvH+VId38rf/WmBGx
VXv33tFxcb23T5PS/BINVevg424ZYceYGEfnHbLW9ArrOa8E0K5AaJJuYxL8byFpwnsE7gjI4TkC
phScoSqSYxprvAPoTfdVeKEal2n0JcQkHQo10Z/PkGqApiRxGfOwHa1SShFG7EbdGERhq38zuu/V
9Ze1Kg86n+DSFWiG1rPcXoI0uke8NDoPIs6d3cK8BYEg02GdEOeMCx/tWerYoTxjRLfWuY/N8+Dj
F9J3mlI5qr8NVXId9/s1jKibvVtkElDUr9QvzuPH6uU3ZtefzejahYQ9Ixbv93hzYig/IbuF24p9
wL39GqW0FIFpyrUCCnVqVyD8bNqPers6Sf8uhD7v9mHBwvHmGT8i3+Nc+0tHRMZC8pX87TBvaBKC
2+96uzZM/5DnN1DS9ZfrU68WXjdt83uD9GrIRHibmN1kdW+2t9gxUI4evRZcHLha70YIlYfJgCPQ
bSTtGofWQgGU9tJJbbh0y/SkomxCf/Ke6XhM+EPOEZSJ4R1C/3j7de5+vLp98mpdiBQE5I0o6SXe
1mmxKOJ1Q4lzcIddseUaJfx07gHvjVXsvssFkGDDmfrY0AARapO2E3qk85zJBwflE9n8CqqSkk50
LCJvgjJayUS8jbS3QVKMcSYEDIlnlOU3PLGxXkFB0HigNRT2P0KuiOxWriAgJuSY6ID0aINnSWCs
W2HI9rLeP43BHcekN5Lmek7nkDtSQY0i8yW9Fdnnd+MNRgUogTDpJyYcp/wmKoh0t6//FMoPezt+
8GwRLPKPR4D984KvlYUmWvqns+yLn2X8SHtcdh/h40klpRZkrpx8ZEol25y3LYRB25m6g5JmEHoQ
ImET2pRIQ4qCW1GxSgMsZ1A7qyxR+My+1sv+JcS6LJS34N5/zMNWr9U7UiCfy6uw4tWQqd95L+0K
VCDeQ0Q40YJ0r8TGH3xSt/9tudP3FdDAaeBItQ917BI/nX+8CtINnYWtn9dVxCP7P8+wwvUGY6oQ
pbJ1b9Pr065EUn+YkG0uOWvGwKRKJkY44/TK/SfVSv2u06Pv586Vre6LgnbnNaQ3r4+uGCKfwSbO
zhllIUol5x3XfZpvnTvI19mfEmTAXv4K+Oy8hvXxZyinhtpQSkMcQTCjRixFHd6DaM+XvMz4RKHe
3ITIU813RPygp64OSamemAMdZtCD+QxyRRLJR3CZ9uR/9wM/11zLuHEzohgwsfW50TYqbUnbZYiL
87ldj5u29Fp6Sd3cP1yQMR+PcX1KcYbWsMdYW8M08ascHX0OaV8LjST+ubl7UcmhqV/eb1cuJnjp
4SXOmdQJEAfrMNXVoEOrpxfsJr2AgVU0zOPzDO9w5zyT6jJFvlZid5REUvMDRpPXkga/PuMPORz7
L6cLSwe3xXmU1ZxuHEmVY9kP3ba8SsupUGHnguYBEU4U1rVbIpdjztTmD+NZjIUSnzESbyQvHBbo
0gxnJ786IgR2TQoI2pYYzzYc+SxK8ytR3db6m/3MsGj/t0Gr8I6dd2yEe3brjb2w+FxbmBd8HLpj
ydVOOymp3Uw1So5w6ksuKFXF1SmsGPUsjK35+2Zr5OvKkImD6JGb4ccKQd5V+1DqKdKIyi8kzlz7
FDwOUNxEmSzk9LIjUG1OBtYoWDrvLpFu10RpJDVxk2KIf+p8fiURqrI+OuUISMYmP8hhYRHfjj0Z
IgloesN8+rcJoaa3IKGd7hEAZHjnELtV1vsO/Ukgzgu8VwRIbxsAKYrKOZ1H0SEdRukDsPlrRg2g
J9NGt45AyaApnfvkqlXBjR3QmxfWSeohrrdQqQKYPAfOteSqopQ3fRHsRH5QBOkQ0kdL6Dgq9U2l
xqN9JDaK0MQriw19oppOJSbpWt5QSm28dKayONZMxJIPhCFV7/VTpePyAwX5OT8QJntsak/QG2nv
yU7y7RaAKEFKQresijzhLDd9HH3PH4wYOuN4vyGG1OEnQXiyQeOOHpG/d55Itrhx9J3CJJmENiGl
197OwXDFFQLO8JDVViEWksUel+LPkNM/5GRLkiM7sHtwwJ9yrjGjVUgcR+Z7rj3MzTSFaiLNq9kd
UboBNuHCYYKnf6xFVAlWxfCFNy6LCbB3HvAOJ4Ul3mkktZMkSEI+JaEUS+Df9qB/rKRmfGZOqaj7
JQ6SxgUnuCetusoLOpAPyg1YL42acHmgAyB4lnnA/Pu7IE1oDWUS69btd786SsJGz7TK/QsTm8nV
wpSQqyCK1Vejn0QPOPFLoGiWF39kM6ZwTt4Qr7yCJqyISO9bsX/B8m+q7iIompOg6otubAxVlUNU
TDJDkHz+JnLv6b7cuZjHqZycdVTGSfrF51MJqgTMqbOv515twAKNGel06K/2H+RE3KcqYYZHWdHx
WvqTZiCtUZminxrUgAJrB6CgIbqTMRjWYNZ2lnYR8hVsD11IwrF1HrT0qoZdXFxiCQvbHq2Zv4IV
iLVIBqCEVBUCvogxZAf5kbkUV+Yn0pSpY63vswWshWiB3WjBl9ZgSRdyu98Agmt951qjGkRFyKmT
142wcI2og4i7+kbWHI20UweLlJpGDFpmxbMFque96EHtI7JP288E5b2W1wfmLBnxjLbit2K1l6Fi
BVK/mn9QQoAmoNKAKhbo+SgOsbFfBe/jR7N8MpGCWJEZLTsQ+rdwODp3j11Eop0j/T0arKwm87Yc
ArXVmD4zJG/vubxwik336v9aZpuED5oxVZUp2yqJjAIu2WIw44NAsULkCFyN/+2IbFxk5oKte96N
RK95zdf+xJO3gNZgvXPmnsIL2y18hPXczb/iNKUoFZW3xVHR+n6xscChJqb4hk4M5I9+5qZxHe11
wS6puhnE/Tdr+4+ulQujn1osR7juD8lyygymc6jhJOi2qPt/2iY0sq8MkqrPsq/DrxVb0YI2mbVq
/VoSupqsaLF2eY/Lnz7I2019fazMZZX2S9axsx9UOkfa++yj0ui0aszf01skjsIGUJZitdtyyou9
J3NdRcRDVr14VvGITWJBulyEJGZabkk7hn8o8Bdh5EDNSSykBpOTTaEFvYFcgf/icAat/2aHIaQZ
xCXU71koGW7yv5b4gZKaWpiooge2bhAAKtRWQe/u8J+FLEWPBOBvtAPamC9DSK6eOAWsbz34inn5
WoxJFeLFJ6DoK9iYCeWbPfUJIHnW7MX/1ChTRWywAjgdJJVF4VdpX1G3UC2W7FGOCjAWL1imvh3q
HH1mHWRAjrR3aocllEqQsY45OcvMoyQYsrsSUooMvkLuPxmF0CHj6DJe5YKd7VhEdX060gIMH1Pc
Hevt3fpUsWkZZOFArGdT/kRf/y9zEYPa7G0JKJSKAPMMGj3uUvFsNot5GH3+OMB6R1G+CNZDAqDZ
goGNTDRfJERUXB97axVkyyhIZTuUMPZrTCz/Nu2W3DCrD8v4ITrj0E/AykDHdFITi0nh95cXh4CF
a+riEGk4KU+RDUJx2/uaQopNIWHhzlQeaSBqctB/NpgDeltaqAZcFDVsPA/QkURIupBFVIj0t1wv
CnNk+flyWgHpjN90T5QttcJuXdWSVzcUS8Q/sfx65bP0WZ/8qmvMW1y7ipKeBF4PG7LEa1ilwRJd
eS2aCcS14f5u7854l22fnXLWvn5nmJUe/fSvjo48a5+MOKm6D3opVZwl9iBwSmQVTy8ST03A2RJE
onQtxvCn5dKmmlLFEac09R9pdfWdspJ9g7LylQ4u1DPECrxN1FMG9w0MULFAJXJdbNzCivWZe6Ya
/rV77lSZ6DTHliYnukGDMTbcR7V9Sa0b/abfXbOK4MccVkkgo+UoDT/eM8ApCcvFbkoWsEiJGTdR
bbj5zgA4970DFnG3dq33IROqDMlJ/ASjL/x3NSecwgbBQD7LlfGBgGYXlcMbZ4/SGJwdbPdEk+zQ
LRv+EsWLQakPP7qzgblcdMPZkN3kc45z7xy/bziCYj4X0+k8Snc2fWM6mM8yUcpvnrONh8Z9uo/f
4dOrd++9eqdsnxlt2sAe2gY7Nsp66eBOTDDIeoZVs7OoZl8XmZd5KY1gsF8d7fbWaaKNEtVkGZfO
TjJ4dXEJ5/LtJYNNPxkkg13/0qt0b9wuvduEqtrkMEoH5/61/+61unuMHg+0uj8hwyQ7ocUNFS4o
O9UAa0tw7QwYNpR34cH9dEtRM17692+a3jTjbZB5t+gS0d8kuLs1f9MrhZcuy+e4PqzEj6CKc6nM
qOjqO82m7+l1fB1vO0CxwIJX/zE9rfar2g8OU4PSyOyn00a/Ptj4Mno6E64ErU4p384/+kk7eMpZ
VFOpR/R3YbNHb/hRfbCftkblACjHLYMEhUBIP58fcyRTnZuzo9xhcvGHWEdh9Rdc3Vvn0aFptU9V
e1wdfuJK3BrTsTgSz8ZwVAve+GWv3jPDEkXGZk+C4wrSosbPfnXwL3WA2Caa2UUGtHsKz1Yn61aJ
RUli0UQGb0B/3qxJ7EmrscmG5qCtxYdG8zTgacxBATmmtM4AEzFHqSK1BCrYC5YSoN+7/cIMAbT5
5S4PYL2t0WVqXjs0wjv724+DpQ2WmsSXCN+nj2H2hTWyc8s695v1OvoXM/wcO0mdLJMhTzuY6/qA
UeBYLc6d/S8W9l+nEq6m7SsEf2RlVUQXDz/deckeW/PbpLknflEr6AOhk48Ramba6cdqEKhY92e7
8rCSqIrf5qr1w+qxOkVUWZQbGvaRgmG8tGuEMO4HZD8oT3b9rJd8vQgMSfUvDtf2GULGxPDNs1Ma
lp+9Egb8GCVXHFxSgahmp6bAq1PS2SdBaWjERtwatoal4dLf/6lJEWZkEfdFpLVDxjjZUFzi3wYq
lSGvDtYGosUs0U17z+4eu7tWdOenGlzpHu6Dna8OWPq59AWUgVMMn7N7RdT9P007d9o6KbKq+oZf
Z0uQI9U8Lb+FO51UOBU4sJuu0cHgI3h5h05Ggxu1uDlH73Af75Gh6rGITnlWw2PiDhqYGla4h7/B
d4L9s30CgeOvwGQY848bAZOe0OzLaa8xaPXqffO/2/ndboEcGX1ej/wXuzmRQgS9PLHn05vouVo6
H0SkJ9wT1fbq4pc8EVuhr9I4CSd+Nin8tiQrCqWLBEDhuMJ0KdfkWSpSaOK+O/KbQN5BsiDWg/zE
yjiKbaGzZbSUUTFaU8XFO47weGbaU8lBxEBjsPOrHlg/F/yBuu3R/7gHX9egDDjAx3n9Ioyv+Zdu
g9ulU1ghp90Wxfw3RhskDra8NT+h3lMViEdu3iFvM7nZLb2kAx2QDi5vahOyWNb7vYOnu/yq8nwm
micEtqerjF5Z6dGacLXAGHoTb4vQLNlTxvUvSEBJmkwRdCSohaiaq/pw0ytB+xPRXeCJwkxVYET5
+OQWr1fyO2i5PlmStxxmtGOW5w1MN/E8LtD3c4X6ZCwvEWXIIpdd6WilhRq3DKYY9agWAk/dCThD
raxVu78CSx+tjCSv//yprDPbDERNLnmNtX6jDaD1ExO+KuwUYivbL0GxSoS53hWAv104HmQ0it+T
Y87c3uVj9OGbxGsE/OekfTg5LdLmp7W8MXcQ2tdM+7jpNfazlzlv/tDViWoezk2loBS06JcZiABe
c+iTQyhRdk9gOIQrUalX6r2wiBSeeXMTH9M+n6SExISIjViFYc6Eyy5pqXuSPWw6YlWn7jlnJolk
B7HOVfsvNYjKuCIeDObS4DxNxroUnkHiLzvalOtcU3zy9Q4JDe7K/jt+x2Vun0j3LunNJjvGbVhn
2IZbtkYPP5tALfFeNMYzrfjj4Yj28argTkGSP4DgMVQWIOdR09Pl/Rhz1ZCdye29BlntwjV0cc2p
Wo8Z7scxeXRGnPCGbq/OFTlSPHyTsHBNsnBeuxuXmh+iHZlMMJJdipdI5rcdSM/0m3yOL8Oqs6dc
tkTbDX9CW0r5Yx/Qq4OE4tVW9KCsSp1JlGXl7WqeAEx3L/H3lOiCj1fDK7QcVyISzt2sSMJ0PA4c
+xuJbChAoew3w2vn3jFYyxMSYoBEvOQFMigRK/6jsCf++SHrUEM8hZaYUgKkt3ryulSkqE0nXJOK
ssUq6Wq9W+0cMJqS6Ws+rUBiv4CI36yExY+M5O3dM7/8vaFhNNyUs3tS8BzhctCAHUfuSJXzG2cr
NlbhbtZ9dGtcRb1dD/yqZ0SfO9VN/VrcpZAiASDs5hvMH0gDW9qAdY2oHrXCSq1dj4472z5xRyUu
je8cvWHlaNWHxvAyu812kxIRccXC92lymGSz42QDnbHpbPul+IglJzugcEABgZFg0nD5FmD42gQp
hn87FmPvtLQ/Tyyq6h6fDqDt7Z2X0wadpUF9PvMXJ9kIPjuvhQYW1GJisLiSsKJX3jrLpGtyplfG
3HhCrUw+7vXo7e/YcQNKNabl8WNcxvxytcOkdj97wkF7A4V+WnEVjprcV5cVG1vg17oFjbTsHz7O
veRsG07z5+lUs3aDBRR6U9Z+fj+ycZJ1mnHFe9hoyTucDjPdu+gTDlGtGjTnD/oDfvqHqL6xCZ73
S6gcdgXqvaoXBsazFUK+D/IUI7wRJHS3O6fWu9F6gjX/5z3fDZd9+ZcWQyKv+IBsy1RQ69GFIEDl
BSXe71gdEKAxMRf2KUiXsRz/oIdWtVkqbBWmUSnBJLwSYhYmKwY/PzQUgztPfyIlqfJBU1BauLwl
lAzoVorPcskixSOZJDWWUiMBLoHYIBypYFMIo1Gl5o0wWcRHwYEkahMBRSCMMw8HOiWnYwEL+kWz
KS1K8gz9Dmo5EsQEUihYUCkg0lw1PpCSuuifInjy5STWBI0SyCCSeFr47ODkRkpEZacoqP7cwQX6
3KlgU2mXY3B/UIfPUBd1aVKnUww7oTn8RXuZEkU2pNAQqakEUFO4z7RPqji8+ypbyKFXDSWM8W5m
8CKVYd1XE0rFKOD9Br0lXoRgwkm0Pbnk6QfEpd0CCNlyhoqCDgl1X3OXwJunpaIHRcUNyIh8CIuf
e5pQqDLRInsh7mTe2GIoSWuSsemwytBXCXyiQMPqTCc63y2WIOGV2mXBLCrXYoTFR1NqR4Qw2g6g
BvTHZCg9VYFjMpPeFluyCvFin/6iWJSxpYBb1ChJQOhO2scTi9uFLhlMjfLahvFFYR0UD99kPs8W
YIx2vl7TTj0e1zNJ3nnCi2DvRW6qYSOmnDhqmnpxoGU47Z0HLTEfeNRKW3HM01ST327kPS98a+Rl
W8k7amZe9e9EJ07d0gDSAS3VO/CZyGcPdqOLOKN/6xUNsG+AJqcg160gBJaSJS+2DEhxObU6K7LG
vxEjaYmHioFn+FENM4jeiaa0VoAtFfiSNB5jCQz0EqIz5C/Fd92jar3IJBuKA0/7GiqnelPOL+r1
MiWQs5EiCV0+l0CMwCcdFPQqO3tMdV+SGVXuTar2opeotE/tIhXViK52AD7QUsT3+LgQuFyT379E
vS/0HVISmKRXxc+Hg6HDVB3ERWDJLFEO2l+qtoMuCSVCN5C/mnaRX77mX338dmA6KlxE9iHwSR9L
0FRezEFhEVNbCkFYZnHpS7U0LVnLDn2DQcl+ZgCJLQeVL11aakM1YKUNbKQSHmUmZ+gtgtXEEeqj
d0Fu+z32fT9pI8sB9IlZ/yUM8oYkEzkkJrLln0a+aI4bHEBR6zZtBLzMMuQTeIfLg4iR3UOcAt3q
RIKAQacxgFaAtab8noZDJJH/CnHF5yhkkUIB2YdP4tVLEkNSurCE+6o9mTJ71fTYz9zifotwUtii
Tp3i3ZfNDgPz8QU/G06o7/H4NvVuj0t2CKrHVqY4pLPIuXNRdJE3zoaaEmWEEnJgx8MwBGRbD97u
joAqlpEmYlOJjC76wAAZuqlxTpOj4ZckfYdQpkPHxJ0302Jm5A31tyYVWBeFBESlp8F6QNmpi5EH
QCdMVV6afEryeD10jFPpmBfTEZZ47n+x5NXC+ytZHN8d+QPdYXI52EXXkQP/Qn7/t550YjL3JP11
sOASpFhqp2AyUUwMg16KKRTDUgwIuYzRi3mnL5FlhTBdAqFMja6uRSEluikOq9jl1XPcgDBbc0tz
yYmkG4Y1SHZT8KzEKJULZm4ZAtFLPHRcaEXFErdFlwEXxzOEGajRqyIkqmxFeD3ZgejUKVkRqAqD
Evl71ZJZ2NXHKUnXQqmvixQ2lynzk27O+dKlqFO59Li36fXku8RiiRe2+w02W2HS4DyKELyx+cZU
nR/RQAN2yHifc1l+99GUq6nQkEvrhDTM16IGm8h+5Po5RL668r+/7lBrOcff/b4YP2NRg7Tp7GMC
zzzOgY21ij+DnKg8ozf2womANBce8DTNDEFuZ81RY8DszxKAqD7W+dhz9ZXy6f/J3fFMXRX1ADgz
4Pe6EfnNVaIjh20v0MVALBFMHZIGM8JbAwgZC7Uwu530urN6Pw1DrvUCwldgCoQ7I7VV8QQSV49+
YYHQbtUJsUqaIOsgj9C2hOBgHQYytaCGgbKDegrVvWb3jH5k16UjsLPKMxoyjVYgO8IslOJT1Qo1
p91Fak+7pWcktXBqJ7JoX9BFenHyX/r4wnO5JhUYe7OfP+jRnJMP7WqoRg//coMBhRNcWRid4Xup
Uyd21fj1/fzejD5YZY2EZ2hrEpOrpLEle9NWxNpqjFVIZpYcp0KugpM4ghh9PrXvWotzQhovCqU0
JRLIkOih3im6yMu7VskMxQ2KnuRnOmCFbX2rV6P4o1MDMeaPuZSoJ2m7LiPboKSioaiVAd4aIgXh
cMYAunI61ZRXKB7+LTQMPDltyHAP8H+PGlEu41r1U8gIoia08hX6p3g7SZo4/wNQZ5InduJgndcH
Xprq+bb9TJ1PcF3zR429NgeVoJz36wazlx2L0g0dgM682yEm29BeExPWAeJtlekJ+yiC/8JpZTeL
rRx84KXpk0Brn77I1yFik+LLSoAHTacNntft8Ao4cCgwRJDMqf3XB5RyAYMxP800bBhIyKyG8apE
q2ZWsGtkLyWvJxUGVARcUFIA/FewCN2N7+I/Fd4z8DlKXhoD9BCnrmqyqpTD2H/D9sVPFcrl2KLS
NPZx9v4oLi6/bpzy93a0CcozGTSdJ1eaIX6pfq5HqmKJbji35NQlcOXDVDk8CJvdv7gFsUbLpabz
ojyMzTUJZqXLPUXHz3xm0DwMpM26oCjlMtFUf8HIPwmEHwOo0VMSOFtlNBplyVv8k5cRa5xGxZHK
BeBskTpe/JsvxMkMkrg0aA1KbGrJVXHkYROZQd6JUGpwEkPQCUC/YdMl5r62T/F+kViADBRdpGor
DqFk4+jY6/nxLETvxQHXQZdhLTNDfG/HmiW/ia8sJjemzxbCIiNQUCSuqsQQ4rLKdATzZyLIwiAR
JiTw8x7YvtAe55GIUyx1mhW17rPyanbjYtF7iZUmUhC2boFWZrp9csonFUcHXoVklYIkRYtkka0x
8HIgBLGCS8jHNK55V9GbYjNFZqZbgSFbdW7DpPuiftxBLDSXTS1Il/umX/I+VyPJNT/LNYyCjBAP
GIBc6gZmeNeQKGBV6ksegSwakwojeKwKQ6siDiwSKdZRFkjZZSuVUs6hEua9IzISOQWJSYsIX9G+
Yn4BpAVIqoCc4Bpbk7z7qAJ6NClSJ1PuIxhV/fB7Tug4HXTxKsR3UC6Ixx79OEi/YA0gXE9vUENk
sVyIxxt2OcJGCO5J4eAuXFCf7x2gZ+2TF8IigB3AJ/08CEJzvI0/Zb5BwRdAsMKiXpSSisa1wkuU
eJR0plTlL6ZTRVmarDViCv+3Zm7WJhhKxfGCNAZSzkz1j5BG5uKqC7Ja2+lkKZLXAVQ4rWKoojNx
ZzW2tIfCDdlXzo0+Afxv+DTCN4EGRbPAIgJVKSJ8/ZS7tShEuXo3P59SgWmSgh3C62mM6h2K0D1v
lpz35N39Vw3be9eZ0jLdyK05caKD0R2PTFPQVoWrUiV4ocN7yukC3VRhUlsVVbeZc5ifZHZLJV8X
JH4HTsNidl1Ndh1YM0fG8URXJypByqWzBZQSQmL6T+WhH7kalxlKdgflctWphVL+aIfzpeBJAUxC
/vr6ChUKNAIUl0ZR/XqgjN8IGClFJsNlIEKyTpeGGGTEYU5YY9TBYyXBpzTAaLNflJieXS0oTFcD
5cgKxQsCmNIl4iJFsZrZYCCzOFF//VWjhSm0K9FDwHj+RN/BsMsjl5d9sozUW/Zn18494260Cqn4
v2pRB8yCq12tPfi9dPkF9TXYBOoMlhYB4BhyA4xP4Uhxxnb+h4j744otL5p9gYxLYHZr49WqIVNs
xfVG+jtQojuWNxTdlFu8RHMAvR8ParNv9l9u68GypVEvayxoM4wmXQvLL10TFxZiOXpOL12i7cHI
Gv1HCFioqbHmI3FBxS65ARTCmRu8cvaowi6tPupZqGk0b8aqJk0T/KOk/XxzkFhBVbbWR6RLWO4c
UygY39aBXih0Q8m93w98rw+kjZw2JeLk0k/bg8EVzEMP18AvdXQ5c/CxW5lVJEGBBNfDDF4kKQ5q
09l4kkcWj9dzNOx1EWl6VsSseCKHzQniNUsJ5pE/AuPBMRkixEpec/xJ2+AP1bgW6aIVtFHGiTYH
xJmrtW3s42xYtlwdvH9qdXGV8MxBZCK+E59XMxGynW+RuEohJa5v89eg9qdDoooBgKTmLwAkavwa
MyabOIJyk8n9ZOSno4iILn2MdNUhCIMujErXVY6uFEiLSJH4i3WhREGLzwaA5NrJwTURKmFpxqUo
pWS7GVGk/Uq+DkiIS5aA4A9l2m1wu7QPoxuV2uNoP3hMGrPHJJvQ0qpndrPeJTC7D8AR2rlzq4F0
1MGSH8MCVW6gypOxLxSNqdwrdCHeQ6EGMgTSsVAp5tcY5mJuiF/52MspZS/mJPkXFnOS8ApNtn8e
DIwZDYfjWCw8Ra9F9E+BjaCvQU5CA2SSZK0aVPQ6lORe6ncK1pVATT3PdDqF8RAd05CVml7ROUjT
rXrzHezrpn0zaGtaqYOYH0ByxWsUwEaQp9Gjw6614INFNbOQffhpkezRnSSsLFnhkUKG9fVlZaBs
2cXGuhaabnMK8pKv9MqwdSI0j2vg7YcadGMQApIikVmkplQAIbRjhzCRhOzMfPaFKzQgCbg7CaIc
KhQnd5kG5rlpbi5t1oC+b9stiHM4hU6pgZqQIkzYRk/5bxF6MM4RpywD7cO3/0Zys8dLQn4S8pBg
SnNImpkpmB81hjCkOLJIVwi5KbjJRwIjNeWzxQrBxMuA+3CexMbp48+2hc9lwZ/jGL0xGs/tEZR5
KvbZdrGQFm32g6MUu1NhZ74yB2kRZf2dv6QBD7KTlDND18DqX31VXV1YOykHUuhGT8MIqdEvwahY
27L9LpFs0IMFeiqkB1JNKsNPNH+0smjNlnCmKS0AtRLIyZuPevUjtcuUwFDTAaFd/h6kKNgLlr1k
3Zw08Rr53s8eKc1CP/SXQBs5V4wTSJd1jFvu22AdQcBlMB3tcSkxN/THpMiPvsi/rU7E99msy7kE
f2u+6e7RNtZITwmE4+aAOOlLlcAlRc0N5cjtVL7hlXm50Ubey3g3vi5rdpR6+369/Gr2TEnalQG9
gL6KbKIwFp2f1pfpwc+YFCDKjUYi98qwD/QXKm2TJhvcU/jwFFbN24Ip6CU2AruNM5LZn6ZeRfvU
4Ph+tfDaxax+BY9R/xkgJYDRiOfBCFdWeDwB9eRrpGgSJ8jcMR/7gRpWSHgniL6ogqDKTuTpHHt7
pe7MamW+eIQkIipLEYXKG4K/tKyvVPvEQAHHJDwTcClQKt6wokkgz3lSLRGGoEe+KTpWFbJr9Qjk
RJkzaxdRy6tY+/jcPo2Lt8/TnQXOyhV4RnrHYzsBvlPoW82DdvUvr6wVurNXiofTcTpuvHOT3pCk
/ieW2zHvhFUlXoa8F7umGw2isZoQR5xqZnDxazgD3/x0vI0VvFx8qnQ+9gshugufmtz0OLxGxnzZ
R9hBpoKdNMAhuw+lz94M80+wYMWsBc7/43Iucu8L0DJaUgNMsCNPJ1J5g+PJJ1L7QbUm5AFgHRDa
iYuJkaeVzxfVmhI2YI3OucoRWZDjREf4YYtm92QfHelDUH/Nn3+cw8LjgmNDdJWgTWhhDFjq7Ghd
SJ3pvu00T8EuC57J8FFuHwls316DcDFjIGibrEiJ8KcGNJkwjEhYl5SI7NvZ2Sy2t+5dtnubPcmi
FqsMRrXI7m+6MCLvxD0KuOCLTDFnWj9msoIo852aFMubEmkVTqQ6Oa6WzE9kk4fBtdoGu7p9L38S
m8uXt9RD9SQNW1FU9/bnjyBCBn9k4/TIQqfk0H2NBZJmwVw+pAMFPsyEqchWS7tmoW1Hs26ZSeoJ
cVl+LBfn0xfEdsWivNQpDwxAKJRAAUJOkiB0cphh9cbtjCiUV9AMK0n7v4ib2eLuKjarenqpWl+J
U41OH9w7Z3ObvSxAMQhnCH69rnZNjYAb62NokmmgQbytUVtjkPek+zK6WNq33pgJt9M6N1Ga1X5A
fW/oyVbxy9GnL+sr/SN/Q5QEWkAP4Y3DCLeokius671K/ziHzvP2lqtSZ8OLP3PKAL3OAswG/Y//
8luu6Yojt+8UMv5tpz5luV5tafBCE7xww8JJ+4Xasn2gHc74G7KRwM7L19EtfTc6D6hfSFBziFNd
DdSOq0F5RIuBNjMnY3Bg7eecHmsNF/Qv6WSrMxR6VJvStktxf/ZZLQO1CBBLQzwNtJrsrT70Py3A
jilO/P+zfef+ak5bEGeE1Y6tqwMhOYHhbL/F2BYjnuImLIcBbaeLyE57JLgV8gbuIIrKZO/4EI89
UCyoOKSCkV8J+eyv7Ph0lpQbaZktW5u4RmjiAJaiSxSrXKmXMsJNrBBFxA0NCw0MpY8aWNqMXmEc
WZj/KHWWSFaPK9jpSkwgvqDBxENgF7/5881L5ZacCu0McmwTPBZfVyoJKuAohBfG3cBa9sGKrMX4
aFO5t0R3pRmBCxEvb5lM8+VA7ZPz0pezD3g0VSQ9J/NQEffOrggiR9ec0SsxIFao/3Fi+ePsmt0W
28eXQSWqSGKFPq6kMkk1u+p0nHa23RNqwfBIBZxHbuh4oJ4HMpaUE7+yMMEA4vMoUJLBqpDxI4/Q
9pBQl2ARvaXV6l4Xl+DjG/ymj6KGGaKiKCoC6ecg0z1N1koDQAuCB9pR+Skj1FgdF3sIfPXpZywT
CrVSLgYh+LZA9DxVJiSuobyPsqZ9ubVr4JTw/hr8YCgKIG/RgkQWVUfkm5iXNAOqKoQkvOGljV0X
Pr7A1erdQfJYIzDLMyyEXB0XsrESZcpLn5A4yHS/1WCSuAj2aSUUoCJTCsD3Mb5wXB6qLOvnhnnY
brj7pK39vRAmn+OKTZOSsD6FzjkGwHdM9za8/hJOhjcqaNRMonN8ZKtbS9o5Ooff67gMh9G4WOen
d4mIRqRT5i8+XDZtBmcu89TmbkbWnkN2am9udv+ytfgtARSFM9oMrnUL6uhwB8uOJxlrg7SZGH1a
/cDYsZfr5brS8o+/ZtU+/pan1yf+ruXpMb6O7wS5wOxPnn7ceO9HSJvMY5ycPNh53EsoU0utrAcz
oSp3g1qYfNqw93bUfT/W1nDfsD/Yu4f3qtrm1d4+wlbTzy1ePNpNVQ//Q9R5LamqbWH4iawyYbgl
BxEVbcONJbaNoCiICvr05xu6dp3t6t4dbANMxhzhD+7tNIrbVie2qnrRe2u33yHGOdD+Yit/j/vt
UVrM3w2XIUhPMbdUd5nVbbnxdVwp3qtptaitnM7kRf5EL3JWIh9evu5us724Hy/7Jn27XD+ejVtt
V5W5bRvPWMtvsIoGuAMB3DjhtbzIyLhpD9bqo6kfmdSwEyOvv7lRU56MXsfuA+QA055azaPZza0u
WKrC7NXGlpl817yUxu2hXfv6GwgPMxyq/gFnSr0pxhV7VWPb965vtboaA5b42UBjp3uFPa4O6Ucc
sUtXs2m2OR3SZXP/aKvvn2RS0pFvWDyCc9abd73oLC+tq9ZowktEqSZCf4feewP/VWBd7aFRgqOk
b7ePvXzSf7itdHZN/MHJ2TbtAV3EX9bJR4SkFSiFfipnvOzGzbhujYf7miZRkwkPuhGoPkTVx+Dt
g6Z5Ad2JtQHXN8yPysjfVg/9XGBvDIGtXsxsX7kjpQHYTKCUftzt+8OEjHNoXM3aGpiP32HPPHog
mOz3Yogt6HZ6QrHwdTYrACZhOu1GXczJ7uqjpfVom9OsQtxT3EfBfmq5NCWJJnuGAZe2en2DD1FZ
rIhoPEkEmnpWP4z4bHQVvbxqIMVL/woE6bg1O8pQe8dtY9gfrqXb2diTmJc/kN0LvIBBkyZa+dYy
cqcx+gzm0MvNN7Qn0EJHp6for9p4LBXCSKU1gQcbVSr/fxLRU72CLIf9Fi0spErGQzJO6HloUt/V
y6EJHgPiIvCfvnq2Wnd9uMa0eTtuDua3VM9QFyKP5Sija7TsTGpFuwDCp/wH+wiFjHxmnPtl1Nja
NcU/6B8YMYf74u4//WuTF6P2+RmvqqO+U6PFiIlEE147gvww4Lv6/Wq2gbht9RIlyCYOWpedWHdv
vWrZ8OJZw1bWF4p6mN7UUCetBLcJLwLuAfMFEsi2lyLjjd+CU0TdWRL8ASoK+iaQ6RkqBv09MjXu
bfLWEayh/PgYAL9Xg80JbZqaPSrRriViF8mY2CUjYuksTlvGaySgQPf62/npIT8KsX3eWmxRa4TV
vCzO6C1Vf4i4sCqRZYluB9ynXXJdqxzBMLIxng4rs7kGnjp/XRl89OGkt4NB2AwBpkzf08sR3+jT
oj9uh8XqpXcJLZ/RDnKzf5XJY9RR4iibeoqWVB21vBw0/SaB+h6Dwb/BiWYbYMRyprS49dTsdwC4
7H3A12yTu49JZ3Ff5Iv68Nxk6xKWfrSdlVS+68s0xnn5NX9jcMs40D9OXwPSXe4yoIHa1i7Tl6K2
vWfun6/VvH1p2cNbYd42/PS5mJZXevwA5O+rnGCzgvAPkAyljBS/+mPXztJkkbS72h1zcbbESbK6
xeZjSAdUzxSgJKjWxLTfctrbQ+fF9sCwwHpGfYCXkA6jIXMScXe+AvxMO1sXO+qLf6VOQ0Lmrg4y
1AfoOuap2vVrET0RyYeXuv0jYHcY5EIMREEUyWZmuUzW8Ycf6O1Mp8LtYkMJyOjvxWCR6ek+Fx4E
E2okit7m9iW/vI8oyW9kNvBAcKuA5PlHPyVTzKzQ0KwA0d1n+x9oj0pvviFdGHVHG3TNfovH1wra
g3xLK6Y0Wi293xLhkys4PVIn6n6UNgGvyvDx7PMubiYaXuRVCkXnA1FvuH4JY7cH86ihc13Wkzbv
J2z9vgBCAXmC247lz8C8KlajbxRchoWxveoVcrsQ7a+8LhBp6nk6dI7MjR4jyqqKMaUgOq+Hc9iy
GzQ8maNZGaJcTJkXTYCDvwpQIFKzjjq8qXeEg7F5MTqu4jZHd+uKD2YsigKgoKFAulcz9wkpihOb
g7EI/YGdQGZTGoEQaO0XhUjHgeMJqhD44QI83/nQXp6nRZAfWGR3/0px4i+eP9TI0AWpPxg2NfR8
cTmc3ftJ30adQm0dEnBKmytYGFJf8Cqp+n5rJRkBWgs4QYDq9GjRMojLTQGjI+DG0EFQXsn8xWiM
LY6WvUDrdkNmzdDv9QkZhUZjjFJcGv3A3A1khXEJ/ePQcHELpBNyH8KKWMzz52eAz4pG2YpYMeuG
Sh8PHXrCMhffIvIDtdNJAHN2mD3G1I3MzB2BSzetajrwC75DlYeEvACbcgMxjsAe4kX0qe3SO1pn
Rs8PO0cnByy1m6NQLE1fxUnoKQwdJITslx2DIycU8v/YTP189gL8yNR0fQc3N7QaUwQoQNUlCArk
xqKpo1qbey07B3zacZsm9k+2LQhcC6FIBtxI0bPDRBnVRQyCGGspxHQYJs0ky7/Sk2FWDvyvAYew
Z/b1s/OyarxB33gQkwyLTC9ZNKkXVxXo3Ehat6mDJYSQkB5ki7Tr8aeUuQuYGKYTQzkg8fgyZ7Qx
vjutCc5b9FCvzN7gw9hNdxh2EAJ8cv6F+8N1Y2Tj3Ml2BGqPMVHAlbBSwoYHsTpWH0iNsCnhgMwX
jMUwtKfXfDLhnMJFwX5jItaNCleVzIlSq2QKDGQcMZctRbd41rMkhQbrp8x8xVcLKDqCoA2uTFwx
rJjCPGXye7YKoKxcehXI3JjTyxNxxI5uErRRvkaSxEw9wVrT2YBcVmskJrSORn1L+kvgAmINbAYs
asQnOORv8L/gL/q0maR90WTO2+Xuosg5hiQH6/uCgObAXK+lg3QK+AlXVIkDQGOS+i8qO6EUPFDX
rFkS9B/yzc1K3e5STFZPAYNCN3WLUN41PIWRMB6agNjnbzyzLvyC1IJFjK46zRHWcYeLX6X/aHaY
npsKyhwyKD5/coAekHLWCSKcwMktorz1x1Dcx0NNHFunU+y8cW3joIfyWJD1KRQr9kcRnUU7F6mr
X7FN05GNpK+LWp2RzYajJz0MKS7FHUssQKUQXaXYmMGBhqE05CF4f9y4PEyFZixFCoToglPz4Lk6
k/BBKTmg40EfMGQv8JTJ3epMimUW1oszPe2LSo4A+AFn8+6e2Fd616WCQsyDLATtuR3BFwFIik4n
n+cmk1NIUlBsVicjHiOGRfD/uRrHOZpuk5tJzBfICXghKsAuq712GEiZg006Ep4FfVGzRi1PCeoJ
tb4P0vhQwLy++eihQhFoQq886WcynStNHzj6UStEKI+ewXOUOg/3CTFthqYLsXYJInsi5ktZqPyw
eyfrMnqOn5tiMlyf6Citkt/tnqBM9G4R+eZE5qf/3vXXiHaSfy5vOLRAcvoFXE1K143V4UpZIQ9X
jE8/ddja3+dNo48o6Lz9h5DOdgT1rUBOCOxWrlezI1CRPeyiRXde7jpeDgg6GqwL4goEwsnzaw08
DCsXBgrgz/MkX13H5P0d8zxKydMYHygr6E1tCtn2ojV6SgfIb4SPvy4wM6NCRnBoD/xG8HaQzAwf
FNUGSWtVqu1EKwCAzq9UCvDDmCG5Z0dZKWx6IPrCLi9y11jBoOq+1P4q8fJEpT5MZht2ZvbyanyD
E0Y/K9Z4ekrCYnbcKxFJxKWp8jQ5Q2rUiYChMeokVfq9TQak1FcNEUpIfSeyWC5DRpIUYNMTQ5M5
Mwd85nkJ9/nQuwoHb/fyt67yUOt99XOdtb/qXMOrquwbq+s0G7NB3xyKRrLfcXHoe+mqtLZ+e/Fc
vjAZ8RJ/uy7gCipiuPv3eqm0LIuIuLWdUgebxaKJS2lwC6tZPc+XRDtXWWabYwj9GurlNJmi1rLF
fp5cG249B43JIpK4XbV/V6tD4j54KkrsUd9OVGpPOjjXP9SVeB9ULDnb5TSOHn31HVbeeYT6mvXW
K1QwJ7TrmEP6N2QT+wGVCGvgxjIwu5vtouKs0a5RTDprYVM2VXfIOPn9q/w27HhMe//TkXuiTzh6
rx/ufc8kICjGzMyYQSlE85cNDejn9LP1k59knP5emX78oSYVVuPEKxbvUXd3C3nEZTG+WreQtBHP
dptZ9QZYsHkMZIxXgZKgMg3T4AT0F7HW8WVU7NgNDvFUYXbRhNuzpK2Zh9jDgHw+hylBc5Mxxtky
PKNsRJkuW7yXMYDoxTM4m3DZUnpCsdsl0FvvaJurzyUrpYMuyCKePu00eI1Z89RcVRcZ2deieYAT
5CVISnG9sMoghhaHAsY/5Dha/gVw62oRA1SNYs5zsuFe9Rvn8agY6C+EIh7WgDBC0jg/juKQQrCA
WAjSYN0kZkPKFHPudxgvGyPokdaZYdnojW40iGxGGFGDtswEZTpChoXZ37qVqnFwIUumcqUROzm6
xAbwEO6xbbYaJPKXxTWQx25RVOmlx+iYOewMesd8e9jSfKFTg6DKqLUfAJ/x+r9Z1FpnfzfzvOAv
yCmRc5E0BLE/s20Nxq2g67enjdF2lyzv68HsZlZTBlTQJYmT7lFHUNRVCO49rZj2qMFyNd0Xbjwr
xr3D6zBwCtbmiSKUsvYMlhZtr6jadLn3gm+f4WvHheXROSinHTr8nK9JY4mYbQh6P0zJrVgGvXUL
CP92lDKBCJEicwDdIovL+r8gVsgZ43h61+ltsv17wYwFSDCKPcLr5HQxFIbre2RwnT4K125rTQJh
tgHxhZ1wu+mHDNCY0P7SG6Z9q0PkfHF4DaHJPQM01RK/P0tquJBEiVOtdiA/sjRYLdRc2SLeDGd3
G6JIb93Grw5ZIPTyYPyTSaB4VhGTEcFtaCyNc9StNHiU+cAsGjaKbYOO+kLYok/hovdZbHe9pVhl
rD0Yqq97zAYKo3uyarIY/j7VbonRQLUMf4ehfX66LcheQtd7SrvseR4lif+GRNbX6dPkq2SZSg6T
eVc7DkVSJhlLAz3+S8GCmUzzmkjyYTJB2RzbPY6KHCze/mYwfZJ4AWgP4f/Nm+AyWvvLHC5z+VPY
2ymCgqfZzan+EvvtYAy/H0zT0cMiFXRPP0gUoqX6gOiX2NedDP/gdvxw9G/Uzfn8ZGcLrswGsEeA
etF2DYt1OfhF5k/2Fy6jATt7hNrSgotYcDklF34aMOEmpPpMLNcl4JwBSI11vICFOrvY7UqwSbHP
TxwwdOP2+rFODvXyVKhHyBHD2WlRcr2eVBUeA6wBsNDbNa1aM561FVVnDScU6MnyzLHY+quj8w6U
fXfa9TtwGTp6ID8HluOm4RmYATb3158+4tG30WN6Dzqi75+NaUYHtI0nr00dQQK3q4Xwh2XMspQ4
dNiue/iQQwknHkWdJfpyS7goM4lf1OpYIcCDAM3tFdMGQk+LB+kQT/lD8+wxu4RcVDu2Vihe9m1O
R7G/Yuvw+/vtAvVMAnV/z1S33AFuGSuwvtGKnEILgb5+XQzHGbONp534fOcfzdaS1XfnHzEqAfsz
ADHRnJwhuW2dcwA34kgbt0JNMpueLDT56H01oo6X0JDn6pP+9E+9zMMMxeo8fBCguUinNRoCWwI1
7TnrCuCSgcnbRFySHm270LqgTNgAsNZo60y9+ddBC9QEFjMhN0G56Bcy+5j85OZIbB16rahCylj6
2sgMX+ZdFIwbq2H4cDkTFJHUP3zVQxI9RZ4a3y5TSJ/ykGDGRhQlFBUlF0WL09eXU0hPyiBK8P5R
lQbnVGCQpl8XscvFXFjJ9Lo4B+gfuiyzzRsOPw1/hAHBP0yyWWdV/j2MjkMnlHnKr3DWFWoHPpF/
UxwcR3yVS7+qjXo1v888vt6Oh79TOmXXZWH0JyedHtkBst2i8GDwHSmY6V1KL5KNlTg6hNEvqsFd
i6TUQCZ41EPZnfMa28/RdYwOrAs4zy3GuGzQitaFOgE4X8PWfpMdeoxPAIWtiTnDWXx4wE+vPYg2
LAQ45G5Jj+vhpYuS7LhENupsn+Hn0mVToOVfvWwJYHdZ2FfuAiDKERGtwaw3pg3BiMl+zV5Wg6HQ
06wQNm5w5Os9itBIe73gzMcz8mDq2S7Kh3DuwShwfYH/lxkIbRUAarOaS5wrIDs0xnSE3NOYH7VZ
wE3YJagbYCXYwkxt3lo2yNHgPEWCGYR+XvrHIHMf45J8SxLtjkyAdPQkBxM22taIoyNTLBldbQBp
BJFwPBgVtVRz/pHC4KuA8QqTjABURsDEoqUHmMSlujk3AbOKY43gUh1QIY7Z9DPmLzJF3WAHAaPh
w5PO5wIrev0IpkV+lniAPHDkrNdfPDZ/GETm54GiRHVAKPFoM2gw8P89vpoXVmeZLVqRcC+EsMVH
CBeffoSwiwWLVXCdk4HxlEyThOIAaWh8/q3ZeJhLUCedJz23zzxHBmYyOhOtGPlgpEo59DRJ6c3s
B6Cb/PoBbo9S/1eQsDJWOkOmYg/lGaB8f25y2sqfbEdXqgeD/OKInKvAfwaa9+BTtmQoCZxUiONM
fHkKgJfM9ZgsMhUU0BJHlYPNORD5DOI/x6X+DAmFiS53F7gaYwK7CUaVEk4fjvqjknhvXA1RUBVw
ijhf3skqviNRgXrKTZC38qIG2KQInfGq+rqnY11g+h/Rf9IUKBk+VivIXJlMt0zfDJxAdUwdCJGP
sST/M30mXPIdJz+K4GM4c3X2VPNIMFTCcOpOaoFpu6h5gCVjj1cpGT7otqd3GI6ZOfFDoXtA5JD1
RFqu9Zf4+rSELgIRBNqT6QDsZ6Fs9E3/82w8r0zVIj/wxQGIVWNuLszGNsHG5wXxSyHbzJ3AcYTZ
ALASbsCb9RKYQWbDwnGijt2xA4aE/lEzwSm9bZYLgg8yFC0RIuX6QFWX4R4y7mzS0tS/ivA76s2d
VbZrw2Z/U1C305/bKKaujsdbIJWV3tp39nc9pyPOXIBVFONhkN70eNfa06JEr39fr0TOPPm5r577
7O++f56AiOn9jtHpGU+4spN+yywjksQLvcHBMreO0/ww7KoMSHI3C7r228c7twbrIH0SUDYIXVih
C+jEdbU/GhPSyxCoGYrEtgAEfxn6/5SGxw8A9iCkDRxUIJK0M74AIZlO/8eGKNTY41wS+kay/EFw
fwgUrFgBQoAfk77AZ2LJWZeb/PjDJxJcg0y55Uekkzy6PMBxLiJp1Wf+KjNcQXAJhKyEKSSOGeKj
LHIEgq2I5pDLhGb1XQh6S4XMyJJo+jRuiSii+QvsLLaZpsqLkO8iweK+fAXwmSBqkylNZq5zGSCX
vAtwUrN6tHUpehicAlajWcxfCW6uBmIOnRu7ATZwHo1HYsHx5CfjtnyjJLfCgRD1FdBy8pJl7CxT
8s6RmluEpS7Y9Xye5gPhphUtXTm5A8FFprQnO/09MRQEgeDLaxeDA5nkfkInr47XK9hKYPpghDMg
hWQDvJech+UVBHlQbrAQo/qCYAlHlT3noTcAb+AYgSeT/ba3k/fyukjD97IFhfM+ATPhCZbijFDR
aXoJ0/17/piRF7vvCNZncOTxyfjiqVgwXN3W/OULZ7O9e44uhPuO112QutskMpvH4hJeN+2DcP3Z
2XUyjzFFfg18P/u54zhQ/uRzRMPd10+xy532X/YDRFErIZ7l5paCtRqzl6gMABDQNtNJOd6gC4A4
9dDDnmBC+mtlJLNQYXnHoA74LCezpYMK5NBsWvLN5yYHKXFBsXP5ygkuwG/OW9A7vlSQL6CbS5ZH
kO2FapCbHFM5smzpfFz0eZR48pAvX76T+wrg8AOTZDPr4B1Kt8CR9QH6kpP3hRlkhhi2iRMkqIhA
tj0wFC8NICXBRbTT6F3xlAKJFRpBJMvz87DcUzy+xEim/Ll84AFycXyeEZIB5rryqvjjki2a5M5l
yclL5RE/QbJFO0HeKb1dZJE4/CePwwIIkxRNjzI7ks1VMWOPMb4qIEzB4kaZQQAGMCCvgiavHnVZ
jNhufp6Wl0SAngecIa4PQqsD+fKAoinMcaG2y1n4PikZ2YJ4CIIzmosAWseEZsdfck1+Lg+J3V+6
naxWOebfo/4fu3KG3eSHLM+jRpFAI2DHyuYwZ3PAZSOSU807+FzAYwoF7vGBMhlAlaQvSV2oV6DG
Za+9dfhGOIv5CAQlMHVBzMpeJZBXThxvSh6pCz5DCqj4A8tCeQSpbzn+cpNgE3viOiVb/Z3fCPFB
SBCyamS/5nXKQZObnCQRRpE4JkbOEs3kBArb8WVIWBTOTQuCCtuPFs8EUSu3lSB2xHeZLeFLL6Y/
otcOaJMoQekqn1CR9QG5ZNM6KklBVtWssWqzmJkZUM/vslkxpVNF8/VHuagY2jBNp957+YSJaR1e
mUpKSUU2FGMzSeq7R3VdQpOwWMnLtBXSUPDEgMpK9vJ9DQNiq2jMkDV+AEBPnbvLTd6krAfioZxC
PnEEMLkRuIzEcnnbghrFomzjB1yNnHnWCwxjkt1/ZEvZsD9ZD0v/c+XKSrs7Bd/weOCFWND4EEtq
lNms5I4t1/pZfyzk7+TKYm0zbQC59oG+SMCUfeVks1Sg4QlIm7XlCe4cnXmuMFzquGTUCFgLV47E
YwFzU/qT1RGIkWBHQAx+ArUF2zkM+KdxJOhVdKDoJnYPhFBqVPpOCtkRmki3kDQUmHoBBv0cNphz
G9FNTtR5QpNaHLuLoVbRTGliwFKPLmHNhJZW+IEg2icnlN5gzMm9k1Lk0PwHI9D9bIduHT5mzQNN
FGTaB0TMxb3U+I5Fxjv/ElVRX+cmmoJsOOi/f2KR+R7xheCDou/VBtkbsXTYYSgoHKAsY/Q4BAy8
2UQRZ4RfIvRgTcSFecb3BS6L/21L32McECnliuegEQgiybI5u+fJwJWIJ1Hkc7rkwiQIEXtl1VIY
34EInTwEsfDhaakRp8uXh5ZY/OnIg/Wv6RbwEmJjPpMYMBclAWGt9bRAzvMlvPCoSCvpvBMhNXHv
xUCfyLve70EQadAQxcJVSIgifC10b4HcioIU4xpnPYYOG8OhEye3BeDisGmH/P9rTD8GjArF55sA
CX2Qr5jaiDiGAIH/mcAyHQGqKtOeL2FREMEvlNAbQGqFeyLmZEKE/JAk9zjZQ8aH5WnB0BXVSkH+
CoJXCCefRxRM8XkmxL7UHjCzaaDRKpRV+YCzyE1GVGh08FJynxd8YnSTunzDaOFF+/B+oDpdQiFz
LxYjsE070Vso5qFXssoyDWu7npfEnG6IL6p4aR6E0S4sKTlswgfb86+A11zDkfqq6gmFs4+yx+6+
e82VxW2aTofMX7JIiBAfe7EPQvEGoFXR60muS10gN/SjKRb6eitnvPMV04Xp9aETKY7wuwT7zfCN
cRC8FyGB0fVEMVdEpgSPKAxU4cswEQ/EzCzXoTUwi1qtfuTxoKaQa8YmRCVwvPggo+jIXBD+fuqe
uQ2iO152MtMmtS2D2qrwmwXYY8sJG6B/y1lHX8wQHmhbGKH8gL7vB3y824kdLYjzTD8bqNeut+Zt
4A3stncfV3o8aZqNqQgvPfTMeegnBx44YSai0XizhSQobOz9Vn4MzWi5u1hgpoXoLbPBJ5pI9w/r
rIc8aWm+AnQ5oHcINQ9nSPKkSPIHuYq/susiS47Q8Ud+VRT4hSQqq1aM+hBjlix9h+cwLx93PT6/
Rrvx7qVvZXHVjPYHPK0s/h0UYXEixpLQDd0wZJJqs2hCls8YZL1Qcl86WG5MC/kWlLnAsMGaL3gK
7i7/VXb4F4ZZcKdAwMvcfYpPIAjqJDi6LD6Nt4loi/t2n+gxvW0wCOSNGf2Y0yKPEliky3hDwRxl
Ir74UT6RECwfJbQNVGsNVENMmSvLpvnJffgp1CDUWpjTQXL65DB8FofRGI1POcRyUHJg7EzykZAb
+qKT24dTW44KR4R1jx7YNeM+PXNZiFw1w3Dw/ELia6vPmbgm9uw22H4u+dcoR75LMP1vg0CwQIB2
AX5bAgAehR8uApQjQsBiZ4zXo2XFbmyluxFX9nJyQElWtjGp8ShHYXdnpNHC3uvhqSB0K0lshJyH
3kvwqUlxhxCaqNz+bTJig0rz8Mup/P5GVFE+vc/38mgmm6tFWhihIcFHirScfKAB4XY8PlAYxWmX
jF6QtlJPsD1SMIhqVmJ/cc+NVSb1Cf0ISC7fG7tnFH3SL7bg2URFhFdAECwYiWL4ETF9YhUNkHVN
5qLRCqpthDA9nhBCmhRq8wnipFhJyIoXyqiotN4BUUgA3MrqE9KvLNBvHHtaX1tHcaiUtUpdi+IH
6CEizw2EVe21K0/sAOT2ZJQtojx9PiRuye2k7f/b4njNRx2dEl76YYYrABBTYXoaKKCsl/A4U7wg
u2jAiqIdVzrn/4xGGaNxHR4EssuM+VkZp3Br9J3cT12EES7+Canpx6/sDUJQeFOdMl5Pjc8aoOt2
BNNx0nsR/TdXPCyP04vfFASHDkJw016+lv01aLg43CJmfzkQm4H+S90s+BkEF9T+FPqp8bRO4XGa
hcgwTK+AQ1K6KcBJoNm9PFBVa4xQ2aIA4oGZv3qPpcgSNu0WgVH9JWj2dQmBfBKS+5d1wBWNri1P
AGkF92yJaRBhILZ0TWGjbP/tgxKPYITPhtqhpyP7CxNlCYXksynJveRsyRvH80ALp6GIff8J8kKe
6KjyJAKNQaFS79o9j4G4+iTlC+KwDHr2c1w52eT5k86OAMDmwFXH5eToVWER3BYJyed6ywVyUbMw
0bvLzOx6p0Ao+8A55Q2hhs94HUyD0fW63gtRAVYyuNPXqE8JnpkFrJWG0W6r3TZLM2fGPO+74GWG
bZd1eoeJzHbXwUDHub1xF9JGAGaH9Nf+Mu7/84TXdtbazOKRekZVhShz7PnpT1wZ6VGkArcOk12G
eDhHoTCMrLI2pwPIvmhhvSHKGi0NnQw2j57KajSE0v/Q11B2YOHsxrE1oNJhi15ASxIxrZ739CVO
i/4bgXTBfxjdjke4eHSIVaBReZiuencBgG6gvOwSTUGC77HelnpvVOWqJXYR4kLSdR6pWlK6IHHR
1TtDnYkW/1rAFollUXu9/c2jPErR+FoMHFJQ/g2cNovwcIdkeMfZQiYyMnAj9EqtnhFcJeEqaPBS
fwVzyb8o9yluaWbSsiVFJrR8mwaSMEviBW/3U2Ahz+rhL+Ug60JaH5CWUbeQ7gkxkGJQmKqkkWSD
jMrm35pIKgqRIb+ipnT8lQqLIZ0hVJXVwKIe0ykuhLF/dqQmy9TjHNMtiiCoDOlcfBlFcwnRSaKW
SDeVs4hEltST56bolc4w/cIKOMm/mkkqolXTXSF/bq42K/p2gTOPqDl+4eJMpz8r/0J5JaXWV/lp
I9kv9+P5pEajluHx+OGnapEA+W0AMMWfIz8oNcsMBSTZjKQakaqAXJuIzoEldbaWIzS5RSrjOH4S
CVkgCp4NtcFiGXeMD3NrbaCFYQHlJN0/zSvujZPHIGAX+ipnXJFPgYa+XrgkI2PJxZciRviaXDzo
VfYQFBhSycwqlbEk+/IC5EYoD8iS5djIe+PIbFbUb5u5vE7qeD69qZR4C992xoG22ORAzrLfK/7D
bAfkziKAOGki0t/XyFzXDx0O2lfZQWKH5NPEC8xRRF9M7ivS7JOt3dlIMiS+NxL/RbhZSPVPZoYs
KHRhC0c2FLQq2FzGbLHuAlUR8gjjNnV349J5EZZlQ+AYfTN2ydrlYyzHjfu7n3QXeZegadt/bjj9
7UP2ttmlCfSStgG7BJwjrH2kRNwxG49s7otFphO2QNuQdf7zLoCC81UZKP6ptzZMSWgb5vSX1iiQ
Lrnhz9VAg/M2lW/E/ECScdyxPMm4ZPui8Z6oR/syTqkaaUyTKhN1iB3KMDwW9O9RQ4np5/X1msWs
fo71bLIUTYUJuNetueff94iKLm02H3B4eKuUHyJW87VBlp0n0W/kXd2o7aFPq8K+G24aG8CeTxT9
wLmuWtM23hhdfWuXawkaBI/eXGJHtUaMMV6cI6nrofyRTwIvtbprlBEXQj+GW/1pYtM8R4/ze9V/
JaUg6a9Krb1AHo2mlTSJ4NaYcgXmzMrWSqKC/ePzHQLdrKuJZCdV6AyI4C+9kq80IanxUQs2fLQo
UGk5kgk5rN67jRjSf5IZ4UfBTuo/xLREnY+mZcDlRK3eNug69T9FqwSpIPbkgmRKI9ErmUqSJO19
/uzT95diUNR6yBDIyqwRCg1LK72O91aNBIqsbAMRpdFo+LInSlfl/OQMtXPt8VCtDo5UYaI2g9TL
j5qyKbpGDg31rCU4Y7aswesvzcb3oXEjg1i/32hd6ncK09h8JtqlZxZvE5lIQNCsA2WgcV2fhtaA
IEd7B3NxpGBHDf/t1m7f50Thu9DVmdOOYOqz55yb6lbRqO8PJLphht7RXgJ1dSDyuucA8808vJHt
E/M+UZXYlrWsO3N7A0i0mCgL1/obz2J7yPSVYvzbcMGcTgKmxGIimoSEDWEtd4SJzwht/v8G20Gk
20hNzcbHCmnmgFJAIJG89jBzPucPyaxPyCPVoqSXfhsFeKw6kqV+c3Qs0fgl4YR/aA/yNidLrl0R
qJO4Jr4G33xO8jgm/VJ50ohg651sW+YF4hF5PuM09qDNFSdD2CqffcWnmT4arpJSumEP8E809t0c
9WG5fSXJhLkvAgOKKRSrNnqGLzj16UBrtzb1ZdOnsdJgtdLaIV/4Bfs2NFFDLLC2WwooRrYfjsgn
E75CVRFV/TtiG19pR06V2dW/kVEiYbI4w695YnVc41Fvt7tDrejQzygIMBQBs1rdi6kV8Xt7bI/b
XP2nouE0U/2+A9jHPu8OL+69fo0GTeekTLrHh0fv6DR5eM8mySyrmf1ZCgPa6dKqJZzLGfz9UkYZ
skrwVnNP6QGCntFK2q7byEq9/h4NMJgpV0EoPcqc9qIYEw7pbMrXMgrZTptAHYf7ris/ld/H9MYY
/30OtKwe+Sm0HXQnhIIKmP8CU8KOeYg2Mh7VPykHKSKaAiUA18Jf8zCQxelBEQm5yauVlqesyhdb
qmzAMoGT4k4kIaWtTbLBRS/X7vHjzzVAqUJEK8Fs80FixFYjIjUiJ/qv9EZ4OKMlDXIdvm/MF3do
32cYmZQUl1ApTYWuhvH8aWLjIOreolUsclqSrDX31f6xL1bNsFzXsai7kzyRKCWHZwR28h21IlGO
EJ3/PsTCDtS2nOHC3Xkl9FgTr3aAOcoURIo0mQhhKoAAlHy8GWy8EWuI3a1DurXMrN4aQIxD39qr
vbftxBhASF33FRii+87p/WRU0hq9NRbSVW1qdJ8h/NNIExoe1Dc67zL3FYUULjFLgrUoR8hYXdoM
svlKAimaaLIopWlD41Dpc+iWIr7eM1tGn+bDLENtPZtvg+G0zy2ei/NMOi5H+Pv8p38u973AwrhT
jLj23x9bHSuEPoVIS32vYEw3bmZ34L3IZAovo0BK/XusnkiU2VmV0RNYz9vbPVBA0C5Hj5S1fo74
bpD47d+TMtqTYs9mkqQQd4juz9t60DN7JYk7el3S/zRyel9p5lhFProxuzjrxz3Ep+GNqaqoWigI
wIg5vLBjX6xl6dnLoWNxCQyAXvJ8nnF5JYsbYGFMQI+/r4f9aJJ99uwqvWkJLD1sPDqLB1StgVYv
u2+A4+DkyqZOA3As/52cxs2cve0mnHTPB1d4pCfH8TU3Hdaz1kD1Rc1K4wz7RQMNod5A1qitV6aR
HvwUJrDwM1Q7ciw4YAXsopjEINhiuABQr/OHeho7bweukJXl0TBnRQh7eded1x02idbbes3efrk1
yVxe60btX+kgIFX/zsCMPzS9OI+a6yEAnI2CRDfVVIGQlFdMSoSj+/inWh1g/YPw8pKaJm4h8KYo
ARJy/dOuNTBPZNYd9f4bXND5D9KoX+p3wO8ivJsZZzwdtEoA9Kezdi3MRlvvPugE9Wkvl0+t1VHj
Hvnu4wh2t/YAqXEEr5ew6NZae91u6/2uVcO5uFBCjotkxj+O0IWNjNnI8RL7dXNxKtpcmSWh9mn2
fu5OrzOvzktJWL/lCMnogSbu8vZ3uh+NbeVdjzPJN7Ht0R+K867VHAyfatOJcU5mtQ8BwqvdQLQB
v/2BthP76DH7sV9VrMbxpTR7lVo0/M5tDy8yP7KQuGzI0JccVO2yS6EOqNURzC3eJR26nX19Ov2r
yBblNizUkDbr1HDi+cu5z5qsZ+D4cRgHyGPb1VJkq4Zo24v72cPeGnfOSBnh5ok51nYsn89Wf32G
iyFNSmF8J+TFrZMBa7C6OhVfTgZv5tlJQ+vcsCvMTsagPephIJ4i80V2efp53N2ybQJ2FfgqaupM
wBjoKiJ3fa7hyQxBd17iDQioPoaHEbunW1LVdK1L1GSNnJD5xdwEnTqxMim5XcJv4BJLGuqESEYd
nxE3Aw4pCuVcIIKrRXNY3Z8MgX2enZFr15kVKx5zsPV7fbuRGfVfuXh0hL93HZ1/7n1YvLS5JKXE
hHUedJiMgQPUZ0T0IhyoCskBc4WW2qFt/USAkOa5hdEk4wIN+CRIduCCvugV08Ynx/r0faT4WNIy
r/TtWgQin9E9Oh36sXqL+NTmrdp8kqmtsM9lD4pkQ5Pw8CJAwPqAODXvbE968m5YpydjFHq/qXU/
0l9FBu41fnaMpIOHboWEtFPdR0840Sm4v+f8Nt6O7vendx281Fb0LjsjZfk8NoPjo0UsinsdK+vr
z2Hw1DvYDm+70Gny2myDbkT3Jz8UYp49PAbnt866nqFLm2iT+DURTVchtp91sqgjGABGI2TPH/0b
tNy+7glPlGZ2TVfa4qLsgzgLLRKpYYTnIvaKHW6/uJK/VNumK3SaX07jgSa6cTVtczG07vpdvynw
R3ZeGjcj8XCoXNrrLhhl+79m/dFqjBQa+33gYgoEBTIIv1i2ZwIcun6QQEjbcCO9+olhkEtKLngE
9ChhykxvQWOLvoHWyXyoBfO6sMoeAEFS14tZkZzX2iMOj/oJxRsub7nAJ5MCgozMIqSg/B9TZ7ad
qtZt4SeiNUvQW0sQrLBKvLFFE8EKLEDUp/+/Dmu3czYxaycrKzECc47RRy+44WPo1Uwhw1n6muEz
/+wSL7qvQa/mxnAK1FHI451Aj7R362TkJAh9VISHjjoRUBdHdXaZcNqixlSdyU/hQC/WfgawqjAq
rYXwdTvEHlNQrp6dPe41lAgNtGnE9c7fDYqooN4F0nmt1kz5ss69sX3Zpc3PKe3cjli522eWEG5C
WIcICztP7i284lYWtTOKzwy40KZXz0eaAn7vBAwbbax8qYW7Fu1XxK7Ul/zE1y0lsB/D4e18ToR6
pbkMyCHAQTFql1dXB0X2+7Fd4rQmx4iHLeYNqw14nMYnbzcjVpdLwt2MGK30FZiegyhqCEBEwGYe
os1R9fOZryWI4a8Bkmh4ZQeCZuyWuVbTgVwFxfUCg0lb10qAqNlBbILqqX+FTDrmDv247GTcUppr
C+jB5YnpeLlXmhwQKnP6apodyfaRLISw/cyjKJTwUHOskekkVNJPloSXWz9NL3NowO1SRgdCjjfp
yu0+mcMTs7Or+nCBaU3lo0gTyHvaQS4L3DgvDBEopODyHxYXBfK4wZ/15gQ4BnAXw9WHaHjqWsVr
kLmcqBa1tky9Cg9jsdqUW0JRa0cAhPieycADq7Y7a68MqignBoyXEtInU/5OlCQymvKHYStqHnF3
Au5L8/HovxkD9kp7XlqAIv41yumxCEkVKAb/qEz58Hz55UKJEiXv2YOo1M6m1dby2UM7hVGXm//g
IZiUvn3WxgeEVo0zBvkJSIhBPuJPfnMuVevW575ZCTdUOVzcEJox1gdlQEnh6CDsJrrB2Hl4+PK+
cWXoGqyxzR+MYyuvXvRuR92IMQFVGeugF46vdgmJ0oiUBEK1oDlRl6MJS8gVmd7AqXOzV/Vsnvdq
gw03cjOijFuTVEgyE74Eqtfk2sBfvJaSk/J9cAXSQ+6kgBi8PcLO4Y8stnaDad0D8RfXE3lozhVJ
NlVT2F5ViWrJEGQKSy1S105MErLOA7xVw1r6KJs64v0ll8qTg95kXO1zk+cOjqWeZ7HQPOgqXm3K
1U40jQZCOdRact9tvsE9c9dyhvVqU+GfHKFGixmo6Uw+91Snpp8oC0CIbvc+Bx1YlZuAcaqb+Mit
enzIL/T9A5T3ZoWR/xEj5BHmpoqtO3k7BFzHW8ubgDOwX22uQ81Pvo8MLtYViNh/ZxNz2gvyQqBt
m+avvVAmksJiNGq70wgHDKCwGJzVh+VpeYpdISWp7CpLs9IYWS532B/fDZNdD+DiMwC6iEEZs15j
JsfoHI8rsCQcqb3cHsrjk6syed83j7QYTmL0DRzV5WU/pOxEOiarJ/UsXnXqHq6to/8kZC2eH34f
hOlogPZ2dITufRRPzv7ZD/3zz3Nf2jXXj6+DR8Kse3brVAz+x2/MN3PdnYkypJhvaWqn1g5hV96m
nHlFBADq11XrViVjRyF8Qr0UBFUlpYkk7x7Thg4ZfTXEdnfgQRwqaOoU5FemjsXlqo5mmQkfv1I4
knenRlAUvhwI8bkyit9MxnvKGEcqzDbUorpKYdbnb1V467DXIYSiZn+3vEfvOZB5PnlWcxJRQGZq
SKNVUxIwxYtzArLXVaKJlM697LakMX52H/hh589qc+41yGZN7MzT0SRwsAI5oBgwv2/l1u27/vP4
vf1uMMXaN/d1ggsphM6ManW3iD4gCLAAWPV/h4mBTMrqGjAdmPrZYY928kKxRAPYpeFXmgNHPghk
oMKClb+JGUIfKr9ABc+BKhigr4urG/rlZbCo+pXJjZyRSfPaN1jQwSz8gLQMnb6XnxERxFg6bUW8
WDsCdJK73kxk6gjqiRkyx4xPqv0Pk5SJ/Ksr39ao6UvUJXnGeXaGWpgNoUx6VRJKyp2LHyMNPs+x
cxhvpmhRWEM3QxlOpYOjd/YijI7wxBhd+b8KZOLrV6Wv1VDVSegcndq0OTOnwa1tzA56Z8zemDIi
rOQfDjbDDM/O4dkLrM7t3Wrwfa1xMNI6H06gceUBVfrOtWmJozKsDGPSpDN6f7noNdkML+49ly8k
0htA4iqo1RpZ6CMBGTSVouE5Pht1MEBeKHESSCod0yGPb6nnebKaURY2o6pNNBvNiG5VzNKmt0GW
rqFkLfcQbrLLoQd0VejqYRa5JIlbRaaVx5No94Mhj0buMJC1ZRkzarlZcnAJAjeQJwbIVWAGkaOd
TQUohOt7q4ScEjCQ1yjPFyMJDIMvpKDT15jMu9/nd7ANVsHKXERfjUVtba4rxAK+kO3O7l86gmXw
U91Zu2Yr8Ju7yr76hU3jY1n/QmpV/ap+Kcfi7Bx+0v3ZKe/0Y47Oa/ceWOM6Lq1WnoBoYZMlk6iD
jYiAiMs6ogO5SumgKfFyOpmelUgiMgbE+HSk6lPNEl7lkFgsB42DQ/q3q3NkuA8UCybnFyn5tD6O
90dcuETZe0PWU9EsRyhcGWfya6pQGOfxI/L61EMMR1laVrjUSNnrxQrVISJRgYnvvsprFdIKdMOf
gA5NOdDq15qT1/KZtTd9eCp5/a0q/ChtM/8Aaj3FmJIQa0zW8jRr5abX4cCwx6M1loFxCo/l7NGq
UkcIvRBy8dVULSWXS6DtwoXqnV97L3T3UqoLNns6a+AysJURQGUNltFIAtNxLR693Q+849an2YpY
8D62FzGsQtG0v0IVv0MG3x5bcDlLo0Fsj7lvWy60txZC0Zp/ArIEdsqYwKFYObFm2+h8MIBhalwZ
fENMWu20b4qyYFC7XsDVaQQ1AyQXYbxeJ/ghrbCYtO6zU4j+P17I8AdRX85uKNiqmiMK0nNiiAjA
OrfuKxm8toEDuh1UOkjpsP5Ejcho0ZoSWUPDxiV+Hp+MbjDdQI0ov5FQFXQG3D651rXGxfRLauxY
RnnP9DaXXYA6szwSfQhaqx1do4CCVSI+G/9h+PFhAsvcvz7iJzdYTRk6HMw2SGzTP8AHNyeMSF2j
u/lVYrS8WPXjyniQMRet2jAz+BBVOf0rrkgo3wKWDqgWi4x1/LO2Fq9fIDDjJ1zdqq0VjB94PZ2V
R54ubwxBmNmdhnwBbEE6BVikXbXXdPBkwsKPwfEMyZdt2RfulROyFdjk/7QdENrxCzH7LyAcVj9y
3HDtbNrbom1Qr0vaLC/8Hy6MeX1WyzePxozBQJ0rAfOMa1eZ3jgptn39VHoOAasCSpRAt5uAttzW
jKIuFY95OQyl3A27zj56cu77O5u89lTVB/2D92zrHwVOdZ2w1s4aM/6oUh917qRtvYnIpAhVKoMq
OZMffqPvYhe1E7Ty3msEJpkPzLWNBtRk+IWsUm4kLDpW7y/OhOhoL55lONbroysPZofaxZ2wTREW
4n7rL2criFDSBuBjRCYPkITiMmj/NHpnW2QodOtsqAG8PM3PEGy9patFJIMa0ZF7CR1UD78Si1n/
k4oUB0hYPm96NzpkFFISthg9wxXsNbC8a6c8USP8GMAVYBEKvRf2hlLVEM3IAvVwLeeWtFI3hEU/
YkEY4eggS0nGdiK8wN/gLlTRQ4hZHmEZO2mF7V2ZxeQSUyo8SARIRke3OAz8WIzBXSGZv9a+cmhh
o0l1Hvr3pTE9zIM5HSIBl/gAlWEt7bKv49JgGph9vb82s2j5/oqW5x/FYCfYwD7sRoMJmKv4SxVM
ek+eJvuTTnPWYxo1Dryzmwxkkn7gkf+J4XgTL2kl4qmYaziQXTluxEcx/77Q8gsih/juPUZnXAGl
t1CKJUvTKMiPN51l4Vx/79B+kG8ZQ+bXcXdEihdXQERR0UUrJBDIA5fbi46Zb1JhtvMeIDiVKkoq
kVeujTJzD+nCo+4/Ir0EDVgK5qMS7n26RUVboQecsqZMTwj0uZB6yIpfLCVouGDT1rqM9gAwCkkF
BhG5mitUxA693RwDdeqsC8sBeS/wIxvzxhwIobic883+jteMLnJd6irZvhnxU+sz1wY44F5cPeQG
4vX1scbE6gRUXutewqPOYTI2AFHuR9iEjPFNO/U8c2xNjWFjrPxTC2SD2WFeKhv9HyYdJKvxXenF
yu2flIJZTd833gl5UdpojUa6DWCxAdV/Y+eqVgZzZdxgcY6hZNUBHya/CAswXz1LMTSYwAR9PF2D
3CACbLnxCXenmE4Zd6lSkQ11gh01U8Huc6UXhteJEZ0Gh+ALUtPRozMqSsiZBzjDti8hL0LYENIS
6GlIrnjZCbBmoRMx+yCbUo1BLPShcTtfDLVnQEkZ6OWHkLLW13NW+de5tTl1pjzAlcLEOGxx7FTd
GwsEG0bfWAacIRVjgDocBQKQ5bRk3Kzz8VOMH7GY6wwIO4oy4+B6KbJYNGgDbpDAD6oeiJHmKrW5
ei29uDrFsIjgbSi8T/QLq/2hcdKiKpeelr9jkXMq4Bf6KzUNBf3hQZOoBoF+kUuCJgzLGKyfG93F
Is8PgPL7k/fvnGadaPXwMDTvkH7lDpzEv6a5bRKWy4292szCn+PPu1f60hJdHnDbKyT3gEewjhPj
HN3e1UGzz/dYXOmt+Knq3CPmhRk02Os6Wh/Xh3FzEow3PivU4rgIOYx5kQvZROqqwkalDexbQNP8
BcOrBw1rT66lrHR23cH/yaE0I4oS7Ns2HBJX3GPRMPcVnytznhIUOYCH3plhEkY7rIKQLgfxWKmu
+iykyw6DBQJCX4fhjdTHrzNSCT6pxRyW4OLNLy6OGPJagCgDoj0ACuxr2puQiU7r+ff8i8c1yFV6
PDAc4AqEYPoHtAdVeGracKXG1yl+OTy96zAcVNxo/Vp8FlUGFRjJjU138RneB2/nBx6oF8LsvU3i
SeTH86OfLO/Lzfj7ugx/1ONmO2NxUZCoink5MEGRme3YPIWIcHc5+EzRXuc4463D/HF9+7reW1eA
ShnCbXpo2rHer44sWoad+DWbwMft476nhz/mbIGAucN5ZmHbUe+FTIVYnECGvt7fVhsYn1oq7jDC
UJTz5U+Z4qp+NEHUQlbFyP6tejfq1RFCiGIh9XMwQGKv0SPeizxq4a8+UKyN6g61EEr2u7AOalKO
Q2X/6bEwY3JrUWBXxyqzU0rmPDKcQTtxHU7yZc2ArA5nbK6C5dELGeLY2hBNfAgUMY7hH3U0Nit8
rCq9Nk2Q4NE95m848DV3Bsc6WxooHhSyJYUc5r2MnijSWS1YIwYYSNDxsBCoCgAvPvRVn1Fihvza
ur1FWICyKHIpRQFllg/WkVAOiKhPsirZcbpNbp7mRh+Yx74/H8fTD2ocNs13V7VEDlhyQ1rdzVxY
EaBibr8vfSBlhpY5ZdgRqN23UCzYgi8Dsw1FYePgdaAPT4sLx+ZbqxJHSvoGNYuLmo6B/Z8ouRw2
jF7OkQ5lqgV2A1dhOQ7J25JQGrIjan11ajpCJ6H2UF+EXRc4fkzvY2CuZnK73la3VbxqziHJO7G9
+XkMDLqiE2Zl42yaDvCKA9LHs4eWujm7LA0eR1hhlI/yplVXAYdGvva0sxqRCHcOO7im5OQZXU+q
rAEDePaqsnUC9FnE9HwMJinynR6bflyb1cjMxOiUh9KFA0CgBMz3Q+ZumQehuxyvQRmsMnDEmSja
X9DvHL2Q3oDSu8/LZYsDnTO8eR90zVxeKRz3ykSwjmdvylVebNiBi40AtcbJx0UIkezl5/Tzbl/J
3LDYfzQ4V8ceOZVBBaeh009hYixGoIiHJAbVpSLQ2Fgd8wsfZzWjNXyamQQDB9MasotpD3t1HhiA
YvsckIYZfovlIMF4Mi4BaySTdHTz75jYypG2si/tExhQbGr7YCTwIRgdRhcOaXoxQelZ+YGzJ5QM
inssHfinL/ZJC/8u4o51aPvUD89lqjkZuyDlqB5OWEKU6sxYmDRiLStPpiCVMWuS9ppbp0T5VpBE
y4SdRqsNZkPC21W08Z6GRkmhRUxyndXrzkMs+XfP6kttIjmBALaz/8EWX3Vz6gDbTqjYvbsf+VoR
T/Nuiaoy9g7OxRO8L5qqSIh3yKWqEbQ5qyNRq8hzzybmedlcPY+95qP9sQYBg8h3/4PXCGKoTgkd
Mv7wSq7WAU/ulrata9vksgMWZtX/e//euMuYVW+PW5PdMZCTT/B3+APNPWE/ACWeMaB7WTQmF3xF
Nh1KvAclwQ3wX1wJf8KyEAKawRtIP31RaHSwmv478rBBtdpiWKjU0AC0QHqUQ5f3SuiPpOvX+4CF
hpVBnhjZHymrVCiQ8G0UlZRDpH4x2XnA6bt3tS5pX4AEwKtawH9ZpGUJ09kTwRf7mlvFvmod8RKs
N6vNqv5qY9053rhnW3jw2X78HkGFjzZMRgQM0Dc2iMbg3mFb84Cn0HqXRvGlV+EuBqAtgPvGLqO4
AgLfP/fg6yenNjbW5ozw3NlrWpplE3A9/7hqzEUVrn3T3/dBBr+PM8bBw/rqSjGPsbV3cFOUtSrp
I9wyLv4Vw44U6Eea9FLWOSFOf1w61a9zpYOGjbeM9L99iqQeh5qL3ijfUQPim77hvUhom76Ek/K9
Vskd4eChzUebEFvU6DQ0J9YIt5fOBDaTpr5NIFggs7DVOnjMB9hPu5FNg629lD/ESH2PdZSnVcDI
Bkc4ak6Bwiv8gLwvKn2dMHa8Lktf1+U77MDHbOyCiS7i+/IwN3e1XWUX/pgzLV2Ru/GKw2o3fq2R
nhIRM2P2Sa4iMW+4XB8HuDfC41SQSoh25deRnbccqk1crV6dg3/wH0ssTKhg97Qttz1ONHfaGWhq
tKFQoCjZdp9/B9tphFv+MnQ0in2zCdyxpUn+lc7VjvZmXIdz7C8HQuCyFRTMZg8Jtf3CM4CGaYot
wPTEOvMYAbbSjOF0vhaGIOv8j3Mb3AaZEIZh1T2PcVkfw5ccg7EQ1/rE9CvELyyDGhoszG8JVBiI
wJL8Q0vX547plfsfasrjSDSh115HY3eYKNOiuXz6Tz+bh3ZoQ0yE/2r2MueEraJtDC4TLRhPrDC+
kiXCsWXty9x99p99bXf8uUHkxpAMamStmwMUq516z7NbHVVHWrg0/Wt8G7hpDcvMqogpfoGUfLBA
QSTF37Gc5YNEuHxYPqAkEkjKcl52S/EbDto2LE0BtKzVAWdth3e4fIwCtwoEWc0P9SeXkeJ99DiN
znPZ5AtLPANkcubMaegJatRRZaEKOnxjOlkPk9fdBYupdH/6sXbsQv/aSBVeeq4yr9d1HqBJx7bH
P865W/DHky/BS9ARlnMXHgc/8LFzDifxCFtmliRWIJzy6y6GQrj8RPJE41GcpwvgljmpTRIXnqha
cbFCFT+tHhW7LIhnWJqv6qz7jXnVP2/Pq2jTPq/gthUMNyytWDlhMdKvQGUUBk3tk/Z2GbJIhQMm
JHccMrgXnQo52ckgylncFnuMphxQYnPpTFBLcO8luA0yd0addV5X9+a50QpK3N53Wvk7siIMAILJ
p7KuO+/jNCmN6/2K+NJAhNPHJEKQ1EvY4CG7QpmqOGmpV/JOCAY75fIaHPMEHllGfYtPUbNZ653L
IJaM2bsTf+er3Wq1/F5v3FsPpdAW9PuVdTtD1/29dtyhK2MOB9jSwYYDPw/+G2KvzyBV0czDIf+Q
zzsiYEwmz3a/1V4oSgU1BuT2b6WA3pd03pSUsXNttbrdfr9L8OfVtdp/Seszmkh0NGE4cutA7ncg
IuMS8XRSTmFviG1Jb+74Ds8Qfker71HHtJ7AZfAsMbUdXg6/2OExNrq1X7gbno2fKkOazMDkul4d
NQLcpQAW18gPGP8im5DHDVxnmLZ8V+i0KHHR4U526cvsZs9VSQ6CJkrUS4tNMkECgnjvG7ZTCNKJ
WV7+tsFnG38dZqPAnUzNg8VmXvfroxIb49U+ta+spyAaXnUYeKVxaVwZm7PqtDY+L+vTiI350Hx2
q5fkOxzFXuxdoC7Xp8dlY6avKjNl0/Hofc6d5kK0809fUxBjqQmS9pqPj9Ow18w7afXSz/aKqWXX
G3H9mV4z6sTZ4Gm1jsdm65Y6GcIAq8/2f9xzicLzo6EZWaPamJHdcbmxAdeogbLvC10QqiJGE8BT
Vb8Rtaq+CXakz3JdhasN3SQ8tXu7PIKLWHJupW4l7lp41pRGqpfNxWcWfaVvu4KZPOJcvI/qensS
dkhdzGQ6f4MIEbxbm8U1n4gQvQSxCqrdHybUECcqo/LkDl9pEmVtEwgS93RwxmP7Cjcna8Fm/OCJ
QmV+2p/2IT0eyB179aZ7x5LFXD93jfUZ3T/VH/me+VuNOTg0XHyRMBQIccSVX/m0Sags/qNQYMav
Gls74qmMcXvQRFLLn3XcxXhevzUwyXor9YQUgxXnkxaFjgg4u3XLMzn/1GcKKjFc9fcFh0SxN8YE
4BM9mqyITx00FAbUkobf7Kixp/eWuFbKNfFNkOliOSfKkeL/qGRYEhmMrFEktTdDkYpulNE5WsBE
RUfCoOn5HdtQ06ZG73NtXdwmTUpCvJR6HQXOAmqTUjyLG+3X1wvPGj1hPW7dN5MSKGKckrferrs7
LjYtTKwuFrcPs42mZ6IbxSPJaiW0kd8xdofx9rEqY1kB6S4YC9XFzheTXSQj9/aAFrSHVIIDal+2
OveP9Ca9bBX0MOLtw38C5DB6OS0mZZVnJhgTe/iAVRW1bXSvsxmSusHoQbpjZUS3xe8vPscbh1s5
HUEMWd09NSXW7oMLNH2kfxgZ46uHl0/j/Det3ICAIfGcmRkFvPTHaTyOpk+c8k3XdJEYJogiMd6G
srsBGpbJ8ImzQ8Ke/cCQNnTifeiUHY0sMcV1TT8EwcF1O2rXvxvMhAwnA4bmoHfEfZwH/uMDQTph
v0HqkGx3pVuUjEVjaeGDqITzV+QqMhHot35XUHGnmVv8sAczKy2tY3uJ2tu5dkqMZ/E44+XiSziw
HTsPMxdHbBTXJth1w347z2nUfU6P2c8GIATG6gi9uIE4/fgHLzLdvrfH6QvkpeZBUKFBZ+R0+77A
F3YrnmKnTcgRgDUvDInPGBvrEQ0+w437GX6G0RTjahCdt53yksi/TPPjwN4gABCurISeGsDx2Qmd
3Jbq+92PMSmPga7Kk+rE9KsTC44ho0W9VDDuGeUAZqnnVhkWMm2uM8asTc0hKvTK0HArw9KoPn/7
OLyuyt81/NR0WJNsVVphdo7Y87gOeX9eJ4vNNlkfvkpzazmochp1hLYBYd3o35wKcBd+1vRYt56O
mo2IktmEALPPfbESwR3dz3RPshsnrHDsEnBe5mj0U3l25XceFpMRAz6NEul2wTOveW0TEXKrwazQ
BOEJGnJy2fTr9LYYbDsnt0QQogCiyyAL6HiUx1PFY/DSbfLXF02gGLapLBeHvQ4KsLJ4t338lbfV
bbbQhEq2agGxSxvs6+TkRseFNAgS9IRqlwH85d0KkEbso13KyYYPl8ebfDK54zEhqWet+8/m6zFP
589ReTib1VxhgscuJ3v95lLE1fkyfu2D8zx1GzR/WFxR9bDNrar4Iczr3+InMiX2DWDMA+LZEkwa
jVdSR3OU1NsAosNP2Mxi7zOIAUUBSSfXkZgr4rF8hg0XBnE6S2efxWtRW91Rrx/GxuQ8fLjmSOS4
slP+DfaEYbFGszqDXjF1q1EB5jkB5CCCQFwo9nW1fZjMDq6w37CUTrwappxf2fKC22FKPX6/tpou
qSm3QdlT6bnpK2NS3aYO0i0HMcWnMcb5lgUPvwROF+Z+3PHKXy25SX4DCOAkTGOsZaJmSzid9Ge8
ZFNS8xY6tEAIjI0wBCg8uxZcYmzZxjD2EMKjOpvLr4D1dx7Pb9BZxfO/AvSQdFFidjvI4CCr9bz1
5DFecm3FogXjlLwA3Sk3W+ivgKm4ezy3xRk0MDh8DFjPvSpfEPLapXipax0osQ7J3xZsuInNQxMH
CO0cnEv2kwLUZRkIhzos542SDaBXc7oW3QMLLbzW1gxR4Ez4sSbx75WWcNleSJC8WemWIcq7J6Y1
ky3WonypJm5rA3szXUZAK0K5aJepvciNvEZDjFe2W7EBiwNysCaomH9xHspgYpA+2DUzUBg1q8IE
YDrqquYfCFhSDtYTh/zLT9Z1tYNEZBxgi8Yipat3EHKwjw5CTkqIlhtN9/g0vow/tdZxACBd4Wy+
dUha/t+rBDEcysAvLn3szEfubZFe6gB2gq10PDs5vQGHIoUl3zulqVgL8tn7bwuFd5HPh9XAiG1x
odV4kfUlEOvTofLtbBgWsr9ZnAZ+DJs2jLbuAz6xmIxyUJMPYQk3JK0m8tXgiXAaBjNIcPg+FDJv
tt8czr+303GF81VhO62wOaEz7x6nlA8znaLiBMGS66QTwpjYA9IJvgvtw5dkkzAP8+POd5KPCUPR
QYk7N+bu04j0wmdOnQXa+K6SzwD0GPppZ433mkfIa0SbJzbq0EMUk5BfWVQk/GJsdro29dpg2r6r
9AnXI51YxOWE7yJXQi2LSiAQy6M+59VE9oMVnqaTD5ivaf6o9YXFnplTlnH8O5Nzho45hkYADj0E
D0L0K6AXWB10qLALolculLdzUCKuOfy9/YdG11UQnT58B9CA1haO6NfSVbVQZLgpZo8EDhu1FD9Y
uXos5eytYtRoCReC2GRdKFYGxctBksmDwVObJfFDgDz3zTBl8Fx3dPmX+trBGvj+fXblXfBzUUGF
fyD+3IfRaXT3ErD9Blukouxk/iBiFpUxR/XB5a0XSVycX+KfVQHopVaZ2Owchyr+GGVz1aNp4QbU
GTzMcJ4Gja751rw+/8waC4sR7hqzQSzHVfWcaHOfwKibAeAqAP9jWeb5NGe60HQ+k46KPcGvwj0a
8D1w8Bf4efKvk2yEaax3m0ZuyvTPAMXTCNJ0rjb9De0sDfG3lHmnPrNZZm6kZs00ZYlstENCkPjq
Zrdw3DDaDqZSB74SXv/80C+P+B9ykR0Jlzc9sRloYgR34PKyAWt6MPWsA+YpcJhGGyWkfrCg7ppT
mujbi9MgdqCOilPjb2u4PVnwuAzQI2OkGYumLJq3XIanIV03x9XNh0H2E/Vnc6i1OajvTvRVr8HJ
O3kmIVDLyuwz0lM9wEbHJRq8Qyw+gYw3BBuA4r3T9Mb8LRhj+I6upDnZdInMYSktKAuVtYHgh+kG
cGHeYDQxN+TSIrcFtqNMR+XHycrS42IkcOxuOCnG9ujDifJTAZ9Qe3N6oCwlFB40zrDbvzLG+JIf
aA3SlatlQyzlLXeHxgu6q+TGAw+dNX862+fNxAECJxROHnyMYwbXD/c5a4eW8T0K/DxpnCqc0ls7
nyIxRQXDZZQCWZef7m19hgsz/3vdBSrnSP/CcVRtQtM2F/js+q9Jda4gkHB4WanMK09qIx1Kptkw
A2avEtErdAqojdaJ5UQJTiWW0ntv2SALBSYHN9PDPeZaHZ7V0PCKciAng9glyqqUhUKLw6tzh0Fz
J+obWsP8xbpKw0A6hPNIZe4OFaaO6m2bkseGH4xjPB18Z/Da2Yf9GvG0bKClvjkUJ/zUwpm3JSr4
Mmt/uZyWX3e5/P192CRsTI/sCa5L9FXrd0ncVYPB1tOJMEfasz3OcOQ8dxes0Qttosbwzv3Axlgs
j5IipVwqqf07y4jlnpLm8cZWHo1Ihi8sH763J+5qrCoWMynaF4PZoGFfB3na7bMfwyZXXUW8Tm/Q
IA9FC3T51Z7tD0oHwXjkd3rvNRb33n9jYWKCWE7L7Vu9Hwbt9+rBHdaDTtPVxPeCOVPItVqs3Drn
IX2EXKJ0ChJyRZew5XmTc2bzwY4XUdXU7VdCel4HpeB8rVm+jmIwbXH+CIbiBZQwAmHHoU9Dzsh7
0oRwphxytUL58bB1bdSdsH/LW4HYjin47yyacrDViO2WD9n0dflwWwWYqH+bnJHYGJm+6df88qTp
LRP5Vt3hK56PrGR31u2Mu0IDJG0j/28rucEZNGm14M9CQ4Uy8GiSY9CjKbvOkuwqL/bBqTx+mjSE
2+tMAR+ndtYv/Zo/12/dk3ADeeM/yT9F9NJ78VwKazqGHHD9Ji9RPnHG1+0q14yiD+f79sw1Mh9u
6sMP77GMR9DT1waviFLdy7q2ruhFlg38t1RMNXLDLqWXZlM1ekmPGy3M4+21H53yVT1kU8xk88YC
sGUmuMVPmQ83/Qhv5Qb2nCpbdIjTC8kTRMA9WZ2UHFlWlYH2qTePkP6MDg3YOyIGq9rTgE2/JxlN
jFhzxolMCRhcobwRi1ma2gbI/yeyP6ym5P38iOUm4YDoGSbsCRmqEWooFVlLk9+09/Jf+I+F7QrC
WuitU6LlkCXI+QfqDAnGEfQOcfVE2lWMMbQd5sNQwmMntBMGawqKunY19ocHXTlBK8+JO/BANAFr
Di/0GEpx+0D7+T4TBi3pRYwIKbbsG63b/lqyEZjdoZE/2Fy0jeCFDXJ9XdURL2Aozmaej+kS5mg6
IJGw9xR7i/HiX8mJPUJFU3HO22i7+b39GWnPv753MMAAzNm6HjvwMvjagUxlhOh+BmiUIAbdu8+c
3l8Ql7QporGHLSgVxKlr1Ief7ZH4vfYjGGDEDcZOVXNGJyWmLPp5qmIdGquKjnp3cj/m4aW1LLVl
b8oV8Ok9lgW+moLHgsZmsFklxVdbxCvGP1eKVCFnVlkNoXWLZR823T48RPRPMCL8mgMg6crLGZEg
mzXzfBQUVhtVwmSHlYr4qMeViYSAv9jVu5NJGTj4BAsHWqAm/HTNolk1sJES91C0poLFw/UyYtvn
elJJVoy452EbLgDjfomySLJ071tN+gskXXRraWY1x7Tjv5Av/KDzJmaEmk9yEUa4zGMTW4Qjnq2o
Px1VEpPJiV+l1sEsnP+ClundshalIaRGwOwRdHGIpZp3M3OHwUINySwRR32+ibQSp7xMMHwxPAy4
9GL2q+bJef5cEBb0EmS6WGuJUSTxzSd/L2z25DWHG7tCrxONJjukJ3B+OPfcAZ6HmdtoMAqYi3Vr
9/GZpSMLcw0nP50XE5Msk9Klwe0Viy9F3pf06RIbaKqJJSfcSyy2GToD8E5Fb8+fBxY3Eb8yhmc5
KwMuGCQtoPdk2yAgEu06oY8w2dmU0Cbj0y9674MZVP3fQUwOU4MbrwyDGsB1yiVx9oKBNCPMdOEd
gIUzOGNo/2JvUMeDPQMpYsIc1cbUtVdQWWsSl4zr0DeYLcrqrPZTUPpMLlz4XizO2iWEh+WNaDd1
D7hNncYllxaNDkbNZNiF++lSk5x6e0K691PEWSpyLngOVb82UzIftY5TUWEwipRqSuGAmKBMMLYw
TzmzKu9MLBrSpX9Q1riNpckBY2Au5sBrnk6fs+aqBH/fWmWLOo+Ednjb3BpbYwV7h7fX7/P3iKze
Y3DEZAjfXX4lzQFRG7gW0zFoFnm1yTrBHIeZToC3Ehcftqjg39C8GGUzvbi1GC0c1jowh12LFimT
Oc5OThWUdIz9NV/2bp3KuD4UfaA6fPm1OQJ0vzSrrtNdtI/2rIWvAaIPlacY1eRUJhaiCdEp0F6w
eR5cBpW/Oj7n1ipeywXhxmD33LPgMQsnIsiRQdtllNMBmW6dpuqZNNVq+pZfm9QRCx1XH9+cl76j
rcr5sFdWZ0XTJH9z4sZ8k6xXgPemrQqOzMkc/qyxG9eAP016kAcHee0LzNMGBGFW3Ir9XNxmz0U8
K63CaTCTW2Uo0Yedh4+L1sTeC8GpIPI2KQm0/wU9laJqJtmtuFpUUOsgKmdoTi2UK4rQFoAD8LUX
qaPWhSDOZX3DDEKaQ90/GC5PHyisN9+nhboTHTQskkE+L62Kw7RG6vT6yOIVUJKJRpiy3EIni2zG
cm9ELxzcZFJZPueV5cNPJsnkSXDRg2wSHfcZfs5QWs90BEQt/btxmIhOWFYuANoMBVUq8LRyQiUU
BbWgkH3EaGDRYwnSFFsOgSav72tSn1vzy0rVrw5EGNTAID926vKSLNRnm9TRFhPRDDFNCPkG1b8T
kQYlrLDK9cew8sBTKrRH2V/2dyd3dHhbG6t0qsK4goFg+8n6zswP12ODV98cpgPVG0ck8+DSneZE
BT+Z6QNG2j6tbwUznFaAGq3SMt8Ezlzn7+V9Hvvht16Z1zyZyIdD/NFsGE+vs+qKuCheEdGxYqt1
hy8DCzsYv7HiO4LMCrAR5vyE0nLA3cmvdvHqg2xJP0LgXgDvsNSBBoMkD9dPCmq6FSr297NtLCpj
ijNImO8drAJoTRKoMZZCT1bHKgD+1RnPp83u/tMA2BTIqDK65sZjsJHpCb/Mii0n0s320ns3Whcs
BwFH+jUbVMgW6RzIFLWGnInFStY8GKtk9tclqAoYyXkKOj/ln+E7x+qtYUFpQ7JQN4ZoCXOxvmz0
qmArDXvw6l+B4cELufqFS/N4tUqlVkQSIXkcCPQTQaoWQD9IFPdYTpwEoNps37MGaDVegQ+AVOay
PXN3mJOriSYSoxWeb4I1IkmJufhF3WAM+BcDmT5cAhnBupIheGX3MyQ5kVKSMc+5XRsW9+0FTLUK
7T4ckiRszEVku3HTEncF+KqluLI9w059LRqrZPqcJv57Xtu0iMjD2KXSuU2YjVRg1TCCY9MoeS+c
H2FFkb6EGe2FRObzFLVmv4JQkBEKMOlreKVlec+ibrWLuJIzW6gMRz/faDXPjLwjJHfYqOKPwoHs
LuPYjHWITiJK0mZWn9anhI92S2NrSNI3+lWUlxRURI0iXtWFcMLysjgkUo2JIT1RXZEq7GTUWL6o
P7MnE6jjGryLZxit77iICj+Rmxd9Ci2QcBvZ3hbCIEGQykB5snfJ/E6gkA6UCGjV1M6qKVW7Iqya
QQTOKqNwEZfb4YLpBi+8mqprp9ZHzKzOwOyTqlfK+XCRY+00I/g/tqG+e0RA0r1TmVamAqPY9qBB
TK7g1+lIM4Eyqwpa/xcuXFeIL6oNshsUPfnRqFz/b7O9ME3gEGUbavZlTeoOfJOUiAuka1XEa2JD
4r0xxvWCRaucP/RFD5yf6+5/5BZCkvJNNLCrtNma6cgGoUAppWkrEVuilGaxGWuIy3SzSPtV2LHL
CqY0OKEY+IyFZAgALI00tAyw3BBGiREjbAPd+9m8vDz8vn5eP81zDoG/gM+lJ6nYuL0NLzOTvCqa
VkHQJWLTlNPa5JwJGeN/JE5V4RDm3W024/bkVi0BgGsQhxvIkHFX98FwEd+PmcaQJUmhVaZeIUTE
VB5yQxVj/9OVLa/krc8l5neMxUI3dF99Ia2FxOX5dycrMb+BGaBogQ6HZJoPZTHCysmfgoD0WbW2
ghYzHCA+k8NK992T3GSwkIT8bQ2teTv2463mQmA902RXn9//yjvKhjt5f+CBzIM+VTIxG4MSvgxe
NBcsB9kO7yg0/2CiQ73+ubYKMi1sJM2F6rzPafX/6F0SZ6EUwcZN4tQjdHv1FMIddWmreVf7jqOz
wB1L81AOAC1H81G1qQJqMy02/L8+JwgKnIbrPe9fBU7qVDCqBq7WjFrrKAxxHmBL+989MMeZYYpM
WTbd2yojFVRqQgNu7a1bZSgeM+09rWKaMF60GCXgu9+0s4FBmGWhYzxAEhKDs0Gkp+i65J1JSAoO
JCT5CKRV6YSAPgHkC++zTC9t3s7/2JKiNuoh/pQ0zbJyDJeq4WUhmnVS7925TN40LNCb2taCvkY2
ijQ07DZXuJXHFVpRajbK4z7CgiEe0HzhKe/o9Fl9reQbMhgXEVqdj1Qh8dzoh7aWo2a/xiIXg9wI
gzFXZC6zCF3bxPFx5UKUovgFvNcLz1Ys3eJhFfMqgInY14hPoIsF9uJ9jvFw3eXoSOoybWLaYziG
o1nGtS8BgAxOcc69jXUshOX/j6jzWk5kW4LoFxFB43ltb2hc418IEN579/V3ZfecuKcHHY1GSJi9
a1dlZWYR41yRDDLagKC8i336O/1JdCmEMbsOjWpCZuSRp6PwrPtGkH0s8m6pSUtfifm+ctwtMHdZ
HQd9VLtFDZek5Jci2X0X6CNe0jWwYnztArPFcZWlwSJYaNd2okUURfGEjuR0iZRoZMBnPENmrP7J
cfQUFCleYThSb1zgFdXRJkqvKpIwwCkY3dvK+jLiV0jBqVuRgCkEr9hD6ZnUJtOJwPdTg5nHLSHu
UvHJgALyFzX0vlmwdqSQAriyHqC47FJ1pwgHKigyAIY7MRcR+hu1H2oUmROorqRUTQHttr4uoi3A
dCLWuWRLqtSOTCQ9YjgmaY5+HJAxSZ7BL8o6XsfuvvscnGdXdDBCXXZ8vK6e5IAdgJrVpq1rx8Vo
Ola7KHLM/Bh/Gc+imURMKGL1kwSzM86rF/hxWvfQc9E2qtGZUAMSMJnIqO02dQRCEiHTsEubR/0x
Foz6mnJKojPo5HoiJBz4Cm8w35ez9+QCupdiK2szTXiYhhzLBFPCEBDI5aVfw6EK7aAPEnrPSx0C
b4G1AJODQLAS0CzYElgTy9Q+ocBXcKCp0dnaLKSO4oL6YSyJwUC8GCl/RXygY0mgWXQYXoR3bksz
uRSmgGWLgYKRDGpfdq6lQ0ZGgTqCmDbBAI35HIsrdGPzPKQsHhy1aFpFM1NGkL1qfnHsxajXeQVN
TeYeRD9O2ywOKqKoQ6XzWqvu7eQQcxdWb6YkZXFn3VRzCjZsEQP7DOZ423VPl7AA8YxlSapLvI41
/6dLJ56dRDVHNpA2JGbt1ibcInZMN5LiZYeePcccjDFHVqwFEq7t2OCAxH/0hkc6HTq80rNzKM9I
dzU21eZ80yJWE4I2fdqGVYsYeL5zoc7eIZ1mOYzTwBzjjc3pqbdY5+iVNc2nHK30cR/WKVTzL31s
6S/ReyfTasOZFaENijcB8wlr1QvEgetLco7VlsB64pomh8FuUEGGuhughJSVJ/+DAcyfPXn9CC9d
UARGv0Oqwt0GKWFKkYbAyORs6NI/vhL8HNyx8Y7V6Z9mAEwAV2gBxxeMzZphLbYUJUGvedrZCt10
9PeUJsNiEmqg5yC955bepOauq5UqplTRjG52BKS/WGRdlVpHGY1gs59bxvm4Rpaj5q2wM5n2MOAO
hAoz4zxRRtEnRTAE12ZI94JVunY7nQQ8Xy8XttJvHZjBM23bIZ7nMebsAylDxPrHqp9vKmibcHHf
pzmizfC1olF2tqrZgtfbfEcGccTTm9oHvYkqYZ3M8IgY9SZf3JqDjc0bYpsSRdhKtgyDxEpRT0Tx
klULfC8HK7rvxDbliLKPBkOjd/o6QOea2kw/3b+d8iV8Sfm+y9m/gjMFTidDUC5JT5IU780egEfF
g/xag5w70GZ8F3posP9+9prXttgR42edWtoXVMg2dWcVTtdv/CF6iWqLUP5qPQeH3nWgzTOdaJvp
+JbyQ5ah91nNA7jBzcgqhbu9h+v7JiyOpYIcTnH2N6yqt2t+XYo2DlPQ4Tzwsv4qyBFJZg7lnrBn
8f3FYBAXOtt/M1Yvn5P0YfIyY43TlgmIPEpSaIclJJrmTC0xyGgJwBPtFHJE/S3rjqtjhmDAdLSJ
CzwWwN6TPY0eB5+7JdteDWrty7kM3nbOw+cXxLrqnXukkcDcH1JJ2QEpMGwof6Z4qEyBuHJ2gYkh
bEStZHp1u3jNm5vGbNIs3m5qOpkaaLqwptWrJJcdMplOrCWiuF4N4KiwrjOGgRxW57yt6HZAVDvK
3h+pWuiXDrsqpRQKJoibBiqjf9PWUmcmlbsGYRTVXnAYfwIZB+cR3GxpVUtD/HPxC/GZqRTbtMlk
qKQ9UwVwU6ucPh7d6q+34yFrT+xi9axBwIn0mMpfrH45VAVPesZHXna1HiHvyf2ZU+A1Wdt01xYk
g42pVYYwx5BPkk1672LzW99YGLgqcTAUnoiII3Sf3h7TshTCP0HZpfUB/ZeZN7RObZzvJrve781g
z93Zoss1bXLMQfkYruAPkLfzbm7dziLyV9A/iCgrPbrmxpwdmodm1fuRufE9GMdTuXYOpK1TRvJt
3S8PeBN84qf5GFRXj9lnsEYxvh5vfNFpn7DFOAPCMUJPOeJIYk6U1Lq6WddF4YEnteHkwp1fBeW4
twmrVLsPK2Q9sLRg7Ydfs7OiwUaA/5qLPMp5jgL77NZcBKr0avONA/z+GqjAs7cfi9h/D4QRMMW+
h9ieyNgnQePNoc/Gub92aSUB4jwpW8HNjoPLSBTNkCb0mR1YwWkEuqos6WCy0VPeD94hr785uPy9
wxMD8Y5DnCJoxH7RwZWB/+7hxT7wC2iArvKcLPybqzFOUHzbP782FlZ+R4TNJ3whWk/W2Nw/UoQN
WFtG2JACzhzTQ4ywF0jZoxr3w13xBBZ7S4rRpdUaXYU3MtVMwrHdggaFCpWcqWgsPVkNddjToqEW
V40GVMrg6sAKJpWFzeFU8PraDrEPw/+RTlNQ9y+2VpIiI912Gh86zZUt2oVw8nFzYHF07EKsrIiR
8qy/Q/vGjnnQQaWE5JCxBB/ZO6ieDTym81pH+OWjH7FRbT957YpBViK6CvkGJTLYQ18n1d53Do1i
K+f/sCagMWkPFuMVI3VsfLwIOtohCv8rlh9ilpqZIyXSAaAvcxYeq+EN072/e+tEhoE5HVJoHEKi
/jZ1L9ha4dN6dDQECS1TyQV7+jjrdjnct0mNLuh9z3sLOui71HqbeZqCsIEgvxgO1WcdkmxUP7tf
sImWfWxhONc3JrezNVpfHf/W/+FB19h/I2f8wh0VP22qFf/1dnBSxK7zOS/jveVjbAeU+AfwGmlm
3m6Uq5kF592MuzXmj73QeEiIw2phBb0JEQ26mC96Qs6GyIN9XomXws+sk6F8ctG+AmZ7e8iR+vtw
gmjzhkJ/gJfMzzkteLK9W6voP7smEpIHRKHH4u+3tetRbGzs5+C29rydDIacb7yo5ngvQEB4Fc1v
WB+6cWzbGxZ0oQln+bcQ/iWoDMhGJjfAAiDWvG0UNOqKCxtQfiZSVIVxvuCliVTT0k7v/z6TZ4u5
nPatA9j4sYwr53kluiZnScoOk7dfjQ/1Rrn18GBR9um/VwxnteZtikhKSHhBF23ftyObiE7KNv9K
s71vn+LFgBH0h77/+VmH3KL0oXFnzot2/Rdp7N1ElBB0E2rAfGGD4CLEwE7F3oiMmDcjGtisH9wu
urzR52H51LiTNoJPw63+Dh9L42kfGE5SuHrxaXT7U7k+qTgq6PGMQ8ZF+wLfQuUmG7Oj3B32181a
4GhoJ0nOFgeps4uTKFT2UVbOH/kkAjbRMIr8sEM9B1/C9juLEa0glTnzlqR97Im7yQjZDRDrubn3
Jq04siej1ALRZUQf8ope0BM7bo/5ZT16WYz8nWuUcPSpeG1GCzO2rodUNh3zitpEcUBaj0yf4Vsz
y6/yhQA7KP4FMazZ4lXirJq8HabZ2jFEfotzi8jCX45mPOIU832fRTEXhhIvDNukQ9p1n2XbqDJ/
i/mjHjxRNLoxk3G5vxvbLbqtLkNlEbEgW/mGg9bQXQfYTxNCMOTZJQhDeiw0HkZArc//el0+C7yC
1UVOyovsucdmF09MNFOXoNx9ki7MYU0xwYBTsKTpseh17M98VwajYdw9DKfltFcJ6oR++ku/OZor
+gkIcIr9KebrVcIPHc1bNMx9WAP5UBnu06z3NnuvWLJXFH1QxE8nDaw59fk/6sDvx3zvzV6ZkeNo
K4fggvaS1qPZ6PXwkaUPfLUYU9ni88BEmhP00uEA1LRWlwZNcgdf+l6Je+2POl3MDThipMNdUdo8
fO4U6C/6a5eXcbnsVRC2nVrFObvZ3Ybm9NXf5EJpHLiJokqp2GH0x8JXAgAlouaQHbDi3j702Wmz
s2IPxn1rXfTzZxvW+mFZb/uWrz8+VRMfE27i5pBGR4wKGfGOjRgVifRIo5jZGv60I/71N3y5t/aA
7H/QGdgk74tPs0gsXLD2VTDjTDy133M+cd6mD9OnakeiaMCtsTssfTvyow7pd+gfp/Zj75Q66DQk
Q+DkDh0m8SZJ3U7oZADiGMuC11+FAkbwQQhXiUj+wJfqYyRg0IkV+tyu/BzzhS1mwX3nGwb21Gdr
isicEJ0HIiHE1vQ8iRVPk3gxYlUzk0d/j0td31YMYVlHIwIxaqso1tJ0e+emdt2ITwNSNr0eBI+C
5bLXqHVbkzkVDSOQY2YjtwIO1ztOBWWSdeY0TsrzD2wEEvdhEPRgelyt7p1GGN/1CANcplkTD5eT
rhC8J8+9mRqJaK7yCcII/2f6aOPCjrhb7LUeDE18lBDeTT3XM5kqijWHNsgWL6kgKPsVfjUcHDNe
BkwM18Tnjxko0nEv9qPVm3Mku5Jekekxzo0UTzMT5gxRGLTYg60Jm3EeT14B8yG1LxUkbZcN6/Ji
ULDpBWFL4pLFt7LT+cKc+0h4xvcwLxqRGDPF+bYW9+UfmCDNC8gNv8+WO7Jdd67dzh1arTJfPBPt
sHMl6L0gG4Fd9JN+kXIZ5+vUUuNmdcJEQ9zI3pTAL1gP0O0g1i1AO1hFAz7duihXyAHCcHZD7jYL
MYixPMviGMmzlKjxreRmhfpvrb82mxakbBpT/opxb9QmHdi9Puogn5w6Yd2FzF1JNEzlbSYbfRfj
Vyhc+IUr/s/6Se+zdxOLnxHykBDgWD5D56w+OWXizFiN0hrxu8JoYevH6lnxAKXOIU3vN/sJZDQ1
stLJbQDzDFgQAh9d+gAWVLXURyiosQmBbA7cIJBwbU+7RelMTtYjRSYGqybPg0319UnQj0ymAmIC
jbw7RoDRG3s+1/5GB3Bw7UbRFxegxjqn2AxHmoMnhtwhbAHiEGJFT1SuUfZmaTygXEJQo5b4+uIS
QNxm1Be4CJTBDVh8eVxvcKf+g8bE2kz2OBWegi7tkaTK6bRL1mTBMT6tzGXONT9z8tIcDI8hxIfQ
GMIZxT17/hke42lQMrvzYMnQJjod+HSTmW6jIn+TEa/o6RoMOn/H1Cq0ZpCk05NnmXsMkHOPKH3v
y99wGhgRomtUwBsSpxCnWvg1uJoh22Cc/PAaPpJrR8qQN5PK937eQpUF5SLXWkMmVx4srAIGD2H2
ipuDSqMP5oeBYbY0LNghWw3EtueZHWw+4BEXa166G3gxEAbj3bXu3cKE7XwebRWwJa9n/i9W/WyH
fdjqdQnqfF1/ED0yqB3eTQ8xJa1qUXFE3UGWkg6OkC2CTEHW4hKx99WV0mc8nl6P4VTpJy13wy8O
CDn8yIPLt+mkYVuZKCp5vMHWYRSUfg+mdnwvO9/VD8l+Do8R/GXCG5nl7hlrW62Kp0WmZU9nv4WA
7PWqhoViaaIbmA98FO/YLKnddFnglnQjgChDYFALNQ5Eu8Vzar2PjTMsd4E2usTAVLmm3UDBr6sA
cgnqNsNZ9mvPcDzFV9ewLlg6fW3ZntY9HJPliAuLQ37LW3oEW7oCJczVNGNGHqlyGpMJmiZdfrxK
ipFf+ixUmqVqmTIGMV7jtJOi9tJ8qL8llO7iqZEryQnHg4RXdJvRnBQZZ4YyjW8X0p59O3PjJyx/
2mKcnEgL1JsRpC+uvUzA6jzzv/ofZRAQciX8Ivpur7v75rqbYc3CmzXxPjeSlogOOLdpuI02uD4E
hdkWx4BHUBjkB2o+iVGmAcwCXWnK2EXO3HdqnCHkrLASZiDoVGJE3SSouaQdh4zqqFbRm7ZHOr+P
GCOQEXTUzzckT1b6rY4sOHHaMlgpUJBNEyKx3WJOFUW17vOwmiGD9Db+TF28qcn0EfAZ655oZh0h
hjczBESdYeIkJLV/tt8tIz74355YBhpDladm583kvvSMbPWlcd5IXXBP4GRtgzZgkfZQnXkEsnBS
a/DB4hC4IdaT5BuZVAEOJg3SL6qPc1N2aqgP+be9yf9usFY23naYPX95xmNpmYKsFTyHSylJhmbJ
v2sz0UgCBTj1d0SSlQpSwgl+Dgu+QqSjKm9JlykhxXoms8+MOltvlJoVrmpbww/q47fEGTQBxDue
Oufhzsv1qoCkgkn19d2S77Cgr4M4ChGWGRRWm1SVRybqpV0xPMrwN2v2AUf0rqhWTYWq9qEv+FXg
KuVSai8lDCXpF0wSWnsX5RsVmHnN4/g4PnOrDirAGEVa/EhQ4FpkS12WUTSpICrAGUCcc2axY8VR
gguWzTE90VEVZahCPtYW0rvmkjw0e1HoA+E4W23V8F0wRtfBnQt4cXaf1Ue50Xfwwv6id8c+Q5o8
7OWwm8OFDm7fNgaYIMXOSE4pQYdyXo0gjQ2X+YtgVWIESjcC1FzuPIp7x1h0HVqpxGr4Rax+xmoR
9wny3B+hMDwkGrAYUYhsheEMhbtvbCFrbkmPTqmNBD14f4uNzWEh5dq5aYAFw6c5laz6KDOn0SB6
ukWcCWcPGh9OMXgeyfovDSxqORYCUZgqEHJFoqxiM3X3lIh99tYNhkAo4ykGtaSPqcpj+s7kg6BL
vkeiwJ1S7oDsM7jDlcXqk0bi+QKGtPM+dLVZI+X2f6KerMkr31fVznewBzFJ1JjMhA5FszIpxdmY
Ya1vpb5qZioYqcmkDo92vuQDkhHoEnhJosAxnq10GZpVnAFaIfpAcmcvQ9XXm6Db0zTG32jHHrxi
oYfle3Sekyd/of1NJ+WkhNJmOyv/XZu/4BM8AqOFQWSbcZ/dIluxEq6juksLrWFEx4/1JX6R5Br2
dHD0i40zPHq76s57TKugnbeFKLb3Tvhe5JwSOkn+lyedWH5StinMSti64u+JbyGUnJfeJKe+s1Dk
q1LnM4nZtGKUAHN6suzSZlNq5cQ3adlI0fZNfYYwWfwIhfr/9ZXzEGSTnzvtSOGg+TrTWNi+OOUZ
r1yRXZ0yiYpVq1TZwsxIIdWDM5nu0lgzSWx2aKICS/GKM48VrdNT1/5o01Ub1P9wjEGVNCgz9Xt1
Xq1n29kWWrZBNWLCk89FPwY+c5jikPKom4fGt7NrFCanv+38wrCNeTUphHkm1+Zn9265Ua6Z7+53
csep5tx8Tgq8JhONXL+wKCe71n7yQrUEWs+Sm9Cd252s/Ktx/uBLWAawubUP4w06LBIX7INrcQGy
1KzOKJjmJd1XD95ZOUdpLpOaEnpxAPRofj5cyer1Ykg1pUirbonqOgk4EWn17wjnp1alK169uigS
qen7tGbFrZfbdCYa0EusF1nn1y/l0ItHL6HW1CtSzuThHOadKfY28EnLpFZfuKbIpHqK/mobZZfe
N/VkxPqX9FedWfQN/FKFcTG2akyfLXR/Y+m3UdBAxH8B/3WuDgRLkSL0cGS0mUl/9CBqXo4DXHQP
Ubl1+CpkieioG0uO/g4BISZALY07kQqqaUeLVeaOEhjLUkkLFwwOxs+PmLbub/FOKsNT6EAkgi0Y
4/FCIgQLgvFZvFfXPmEI0rQY15oVotESmhNSSpkOZY8JByQbCQOH8c/BqXIzy+YNP2C03pz6JDUf
Q891SRkUEJdT1qtEAilNPM9Js6aZ/PHUUq4gbGF4EDBUmgf8Uwd8OaXH8Kdxh8Naki48NGxua0+e
V1KI3d0LH+XLf0eshOPZLySva/zwL/UQdOxmb/c0eLvbYMu/6RsJpHjhNj5d8dYzu+Qz5via5iU7
dxG9U6o3oGshwOYoxGjlIeNwfwv5dk0J29gXrTtuQgNjtV1cx8/kmiDjt8uWcgZlDVCHkDW87Txz
N+U8/kB28Eax8GZWyh57the+Lhh+NPDZ6WID0pUL1G2+XT7m9SZAOrdNS+hzRh/YbGBlI2SDRwCp
d3j17nv7w3iiIYOl43csDyxMvXHucT/J1Trjbvwy886eCpuO65fRhyDlAkFk0q0pXbpBzkqPOq2l
H/pDHQqUL2TdPb3VkOWXf3+GJ7c4CfKYGepimckcRNEgJFvIvJ23nf9smDIVO5wzsVl1IIJeApnr
KvLTFXKNhj7ibJP5twWvBqQm+VLJh28q5Jg8UltHtxsX3KA01QIZEhwD0KMWrmQ+Iiw9gA1H224R
h0OrxMq6ebe99eR42Jtbf0eaEJb48dav8exM0YDahwcvWRHt/HlySTReM4fxDcj9HHr8ZVhpnPxy
/AmnSYnnmi4nt4ywAM1yVOfUzeMa+TBrdrmpBcjEwFh6Cb0Wot0D3hhfZ5OQH+BBZgxFs2LQHHIS
fVx3dsku2XdEu39SEL69EsFDG/jZVIOWsxqDKQMS79PTy1PFQ6DqriEffwKj8Wt8B9/BncSmOiqt
fjQk9IE/GBjRECB1P/W2MEq23QNhSKzoVNjO+YP3Ce+l3s2bv2TPmHqoOckeePtEV1GQEJFQKpO0
q5EmHpJf7EPitBHJ7OmIf69uMhxmKA+mw+IRGmQcT0+mBeL+FZlAvCdKBKex3mFmENpioKPXqFhs
Lu5ZC5Bkst1ElWJeLVPI6Y3B7v3P/WLn38jvdxiuyTeasW2pLwPaN1dFj3LlUwiT1K/ha0HDuptd
3969fevq9uzRmi1hkc6UoZJ1LlnwFJ4v8/4yn6SlVNlfhEhIkVoMemYrG/hb4bw2PvYJdO5xAmEa
8QNM7Xg7+cw11ao2ruM+hsvbv7kAWyYDSABURzHKYPvUpqeSWv2B0GYXcwUyecjTxbh3+AgL7Skj
OPLtfFv8sfYwE4woRlDDYHaK+KhDlWnLBODn5LwPDN/b4OPUPTHGRIullU25kKdEovBRpcMhCz9W
TNd32lTGPaC78WFQcnd1wIvhm25QpknJ4ylY5ip6N4lOkMfIsE0ekB9IajBCWvXxYfkc1oOarDeg
kZCwqQiRgcFzTi3ZFZdvQzqnlA44iyYCZVnaO/c7yB6pXJZ0x7EFUPNk714TEdzOrXOLMeo0U3RR
K7jcSSwkATpKJ1WCiLT2hr4GERDVnzjvbzDstC0mCWXGnsmesT5WXOrf7976xCqiP947uAbvVIUj
zVjZCRh1CobIKcHQVtuU99Spzew5odloZ4KuNgLIJjDHj78GXW8bm153GQBVg6B4nG3dPQKnlxlo
mP1yic1UifYlvxEDKqxJrS0tQUW/vy1JOT7v+Ne3e4GLJOphyjvlII0PFqgMWzVNHKgkkeK/9pfH
/jDR56RGxYIIFDdKZhvnLxk58/PbWFVJuo4ygFmzzDdB6Va3GkcGWw3bThdFHL/gzUjqFwZgZ6bk
bUcFG8zBWliNMUCfpKFqa4snoOI6uZkOI6qz0bt4ALLpc+vxhzmC8x3Sf1gS/KNTDgu429S99aWV
pxKwONVqi/3Z3ay+YLOr4sH8lqzy4IBS5GjjacgIoMpII1amfx+nqF73FbLFzzKRQjnjCj+R+aB1
XLWf0DJIKoJcJ9dhUF5bKqlr8Gxc00Utf7obfnWPrhHTSGNAkAJBwfeBzWmmXznbMb2LS+MyBprF
+NfBfrD9zFOkO5GyPxo+8j7NWzdq7ZTVx5c0jnwyOS3AoiniAMks37LjwAzUD1Jvlo+618Sl+aQB
vaJ9fWzaO8KVdQqmmbxySykohXG8KUREfomVjTMCQqOm6K7RJoZ5i6KUXiSpFSjZj2UiU1UM4D2P
CT+44i+rlumZjun9mWbXcrq09Uxz2M7e+hfHyJYlwJAtGNN2JYjr1gyKMVZoLI12iO7Q+htqLPUV
fRDCOxEPGYcTPkwWXcAcpjzzmfDvaj4cXvRGw7EaVW/cbjieNfb4hWbDavIXt+HyEJrwUEpyQTOD
OUUk1ITizTQJNSfTbJjBsrePTyB7R6vJYvVo4/CNptliWbIjQOZ5Ddvq6vBPLt5nFKJX2ll8i9nF
Mj3wEPAP22jvMGQrse8cnpbHz1iDGHoO6QNUWr0mWLI35JymHdRmO/YCYH96amxKGgOx+3dF3de7
cz/gxh66QB2LYl7RASxYEw1JTg0glLaMNF2ZD+KiMOvrYY+obEbZHJCBPLWwM8E6S2RXpfrPlAeR
6YGPAzjPrayuOuDOSzKRCuxVTIgEpjpLqI4KApVMZT6qqBCT4g78ml1giCqqyH2pMmgnqWAQeUzX
z70UYMhkxiEVbEqkqv1yxIqvf/dotXA7uBDzwzv0RjwhpcSDu0jmLnKiakwUts0XZrHXNFPTE83D
NVAmtbEmQrircLMJm/5vcY4QBPE064RnoThXVGdJZgUiPjE8EB79w532N8EWI0zIxWpRCM+RzxTf
kF6YSJmDTaOU9oKnN+t3MeMiK12v9mVjG3hDXLBHPkHa+lqj0YcNICtfJRpl9oa2ydM5cofBSjy7
Kr9oYLhVKGgVD0s3/iGWFxpafZonlGzs0avZ+ZpnCIrquOjVMlwE9k9e87NZhPIZYU5pMUwoZfgi
AauxHTvsT378FelLqWlA/xCqsLOSg5VrDDpRh7sL3I0ghOhhsvXfzmgSt4CXJbmSIS5VD58Z6VBn
lrVqGo3C2wMK1Z1XdPGP1o7jFnS9Cz7dYw90l70aTpxHivo66d4HS0Mt0gbt0qB7QC925/kC+FC7
9sjmSK4wDMyZc5peWth0lwzijJBTRR1h0IQrzBAJRHToPljEEGwmLG760S0adsD23IlmN50r7qzG
nfp49LaIcfoEQJ+NYYCzt+au4Hk2k0s3i+R9zqQZoh9N3B/yPh4CHQBwdWT8Jo0yPQJFUHaMHo7+
qoZCXS+W4qKqa37M5GVPCLLqu/MbcVNV61C9RCsARp/3eF/pzC9psoqxU3QBa0THFSn3YUdUtp5g
X3n0ZLCwYvS/y3l7FzdHa+DWkj7l3BEIRaqMKXIN6esjneTE5LWYG/1tHWA0GKhBN+6+Lz3dGQts
7RHp0qVRLjcVUHQE6xLyTqyrWrx9msScIfMf6FnMtknPKmmyr/Zwi6vqn/dHYPK6Hhlpm7PZ89pL
k1BKmCM2dWmAB8oo+ENb3+uSGCy7JAhdgLduu4sHCjJOUgJE+IU2DEO+beky2YXvU7FaJi4uPY8D
oG6RYkhc3JU/CtGPb6SgkpYaI8lleygZ08m1CLDcteFZDYdH0Rh6bQYAnUyHv3K8vpxmGAqsvml+
AdMtajAgoRGQTDebHAKMReC7GgxGGPOgSn9rG3kVX+f++lFEXpNvpgsXkk26xXDlWBbDisyhDoKm
02Tc0JgU5kdcpzDItxL4uKPVl0Nr2P3bbjUcCG+Uq71M94V6Nz03mAf0fWFr8OTTP6RNhaLZPDG/
4WV1pcOmEqXwftp4nFbM9oFheVJL/A01DZQXf4lIWg9iOCzx5vFaeE+m9Xin9A3ptp92Y+iYjk5S
k43KkfoJLzynntebA66p0NyaXcC7uYpWPm3h9MfswSVnyLJ95qAh9WvV7KMcg1gtWjePqMcLtNz2
taW1hG5gwex3Dt+/Ri14D77phFdOFAwabzasAWFtkBLTzwYDOOmLwQAW0wAJzJMDAiMLPvqdegME
k8YvTJwyiNwCxoC9mEJQsdPDwlZbBp6vhTzBWjzYNMcBO+wB3hwdsEl/MihePo4QkU04wWK8IxC4
Ozj9EzMHOuvYooqfq2m/+CSKQmqACMT86XANVVN9HhFxZeAA3luiDL+ksz7k557Dd1TK+g0SB205
+WVLZy9bG3UQpWRQXZvhmIQjKTEKOLvcXBiZklekdXdqj4yJYvhL2x2Cv3B0YHMLRLhB2dTIgi9U
+ZHimb4oQZjQAAHSBHWBubrw2oL7kSSguTsngRJHVwXOv6RHOpLoI5MMA/eLHJtdGtes7ghfpYeh
rkWKT3P+Cs8782KI6QGjGNOI+DUqQXnUSa4zPcPKFPoEKwgmrPJmABbxQyRwwklNFBLqoQT0mhIH
AjmPNAOfhUPoOvFT8H40WrUUc73Sy5YDlgjZKbrHYD6kGFheudUWyg6sug9tBBvYLV3GsvKuc10R
aZ+5SYOn11+aEUbVO8Bs5AbqKgg9FmmbHDQ8dzUvVccsBlRwm+RkLFzg2hXLep9aoe9wZMpCJ+7y
6Xup91Q+/irwZZqtOQ5KHPIgA4a76wnN1DnEyDMWSgGsoIhtDo1AmNnXgYxF1l1ZX6tPoDIe3JBq
f9c6Yx1w2ltqomAOIA17X35IL66688DJWNdltX+Z78aOYxYQT+DezxpfmAmpZujPoSQvuIdmjrli
dW5yBFy/zE0TY0DGY+HfkZs8R2h8E3nYrml7lHo3fDi2YH0lMmHNIVbhWwfCBlSbJm9XMOONfyw7
b4LNF1NSy6styuwjzgGdAZRb4YNcB4hQ6fTTxfBa58K/EjhlkasW2gblTn1SMjfzPU/Nu5/dvUe5
XAQyqTcv/mWo8R+PnfWCYGtdmPWNTc/NVmWCqq4S3Vl8QObNMkzHB/ROymm0dBglmmV4B3EZZ6ZN
8GTI4js8Y0jUOjSkY1835Ss77chgjKSRSW58vKJXoY1YgkGpAkdDD7b+C/nnntF9eBjyjuDXm64i
wRU7l9G36SbG1KLunOZqbJWxmSYFwLK5zVPQ4IEN37PvYwGBEcRnOB1jbjHOZqsRBiATYLZB2FfD
Y4nRMnH65hgcojoum2ONvsJHfN+btr6w7tNBH3zDiyvvwvlFlFuO5RwOPtK4RGswk71EUP3P8DPc
YlydZ9rTi4mZ3WnAesfYkr6T/gecOZdPQZYaE5aY2KEceE24QliVolNCEH/Bt4kOH1bztKugAINs
jhOujBaRk2ahAVY/X89o/bSeYJrAe90mIBAdxQxdItGjulZj4D97AbWkBoRb/rzsIpzmsrv2QdHI
XsXjlQ+5NCHwjkiGvhQSsimSESlM+I52vIoCzIOhDsMO+riSz6lnRa4KQ4VEvS3kw2hXCVoEOUg8
UvHTiOhKDInWgo8KaKlJLnFP8U8Wf/gtkp5njXBR6SXfUcRR9NnAfcYg9yfLI7sUpyUONYECmpia
93n2meRd2d2QoZgKVYIG9KMEE3AyRYsCjA4+N9rKpxeIh3CynT7dRUqpE6VQRAIdf4r+1B0AyTL9
UMml0CqjQ4MzLO9M1ArNmqdZ9SQu9Vx9UzgivuxasLpnocopXcCjmhVHkj+BMsrHe8JlKOsXxYAj
At6CKjBGiQYsYUidMkbUL9WvfnMQ6mDWlXa1sjOF05bBzh0GsNeaVAGLmjWAds03RDA+OLOx2TpY
0YBGJ99Gt4JSvhKrNxZFypj5mebozS8hf+WY1pBo+r+6v1zAxFVWSTGJOYcVPXFTImfmnCySu48o
ReFACHYY1cm9nclE3b8WfFOh1CuUG+RcsEzUJeeC6p+5LmoaXj7K44KSw99K7+AO+7UNVlgXfGIl
QGP9vcwrkwx2vU2vgHT8tpUZw3Xwc2Wum4WIzLJJAXtPkJAG+I0Nxp2KUnJvZkNKD+4KqJVRhpTB
Gv6VocB6g+4c4D98Oj+BGIHgQGD4Ol7kVSI3GSxwYJ/TjZ6SotdA1tSRVnime5ReRwYBPKAM4hVD
MNFz10k2N6gwdKCBakEx0k0NKLXPnzC9VQkYvmpe9VU3dn3CNCYyg/j5N/U/JO+ajVIkzhNnDVZf
8GX6IbOEg6dbpbGkTs7Pq/d/nW/rEAmIrRCArizUdMgiDJy0HiATF6QmO8EtJ/jy06la2eQWnQIM
QiT3vsE+wd0pFfxi3UYWzFAiclCdFKot5Be4BFTksUIB+DBskkMXaP9INfiKwIXHuKXYWCMyLR0v
BKLwjX97+JlH0vJqt/mRwyEQIbKloZysdBQxtC6U9+AROwOeEj0pvP5jOR8WSVbJSPXqvnzpSDE6
bOewi1LGyqsM7bYLEFQI+CDUUDWp8t+zXEYQ92T9aSQ94Ac/FTh/dZ4lJnmhef/TJzwxhM1qnZWd
GrUHVo26SgGHHFWVTBuVGMulityZgla3K/B95sPI5N1dwniEzhGzj/JcZjNMXWD+YJHWbkhtB4lN
kzT1Tqc+T5QDUMx6GvhCHG0q5fjSP10zgClLaTJxkkh0FzTrEH73dnVOf4ElXIzucTaC4aCJxvg1
0euUZRTLMK37Xmteic28PruPc9wYIuLjNE/+0dsMN8NC7wyjlgl/Sgd0AVECWR7xjMjFGW3r5vy1
KS4oEfRg4RmfYsYQsYR1qYEiiBZ6NPU0rX12ezohPos6i5stNarikqASxUD80GmJ69TKjmrtJfyF
RBjQEavod8aYi2MYUrfeMjJBqkdghm4gv52Sw75Jn6PEqvonvbvLmi3zLKaWObn0ybNhmqiT28y+
YvOQ7fHC7OBv7+wTqq+drd348GtF3Cbx1WLsdJGABx0Tvyzh1ydK4DT9pPFfQu6CJaiu6+DDYUYZ
eE7nySCGkK8HUuBXW6m4brI1lHINdOlfQg7fE+2wHBZIxt+ylobJ3Mwz7TT17KtXnV3/Odz1q2Pp
r+AjyWQX3I74efVySYWJXsT2TNMr7yatD8NNgT5sHsMjCBeiN2Scak9sUxcIuUHAlEpbCZr7+0Yk
KtOHzPABfhONhV1fdCEpYKkQUMRe/ZqV7/7auO5Cr9YZiWEE5YdaG2f8pyQaBRmDbSthrlAyyZ51
ZX2M3d7cTI4MAudpf4dwan06H3y3ChZaJyQcFw9RtB5hXx/VD8m6ItLHf6HFSrB6xwHGUwajHyO1
v6yOKGhQAkpzol7PGZ6ZAdsMxhneL2rhMEvop/5VOfygJywg+0JSDCv2wIPb8iT19CDkkJxkxLCC
R8xEoKcLYA28TrNt8LTFUeEKz6n1axViGVHAGOuW2zvsS+XTLxNTOS3q7RP/LPOzRV9wwZRE521m
EyDbYtEnRKLQPGV9VS+v3FBJM3BurI6VYW08Y4xbaPCtQrWvqVzDq51iTYotWYKUE6nXReEQQVC3
mrXhfmowpcSNuNzG8JFLMKtcKmvOF18IxIYNHKRGtxQXFR9CrVRd6APTPato+FFaocOnNefL0Cdq
nKf/oVTvNIHQE0i5InBDauCpKC2VY2lp6MLWnI/1lCJ3suAcs2yUCOkSIgu6JU0sOQR/JA5WGBC6
p3xQ36gbSjk0YLgpwTP5po7Gwso+oH7KMKUWE+tsDYtYD1+VH91suGT/CKtEyrREU1P3Srv4CqSq
s1oRRjfoX6bijEYPIvgkR7538Quk/M8YR3oBDm4vO9JlMq8D/tMrN/T75kV3AqAsxnABfZx8t3FG
x8BsRy/1c8AfPhLfAswEVFSnjJI1nebgqdkl6okkcKpZ9QDXvgwWMpN8kVZeGBZA8mnWVtrUosyU
4EnrWQqH1EUaxR868Swv0WO0OPS+VEl3V5Ln9rVRcH5RXxEt5I7ukYS02gL6KGrh1U37xAwrkPER
nFlfV4FLTNrN5OTJSX2HK0bBV2fy1r/0T7i11/Atk3OZnK+QS6KZ129+AJkvkmRGw0LQlNIC5gFk
VznUfNBzUKMjWUcp1xQnlc7s2gqtpkilz/aNNvWZvSk7mX8jNNnV2aUQA/MXmksTZn0TwE5eIbhd
ngD2jH965WwKhOIPBcMCNXLqA71KxLxf8yNFdEW8MoDXWnTeyRVm5Sa6NZ9Ag83ioDz49p7tR0eM
fTj7Mj9Ptum14XkrJu3QnTJnkyADoz/lmlaDUtXUC/EBXR/fyHOG93m1zfpPkKWJkarIu3flkZO3
DUaGisYpy6xN+OSlgB/DUVoz+TM1LOPSqBkWX6nMuYaXya+PePb495u8F8/FeVycncdlaMOz68Lg
dl7sx8XBfvxhFsGTKRS75s+5B7hN8dICYWp2253Xm5dpeIDHI4sVuYVKAJ7NamVSK++A5DUUVygO
iLOUXNlFq5kTQBYYKqZuPH6RhG+ob7OortIKiT6bXJYZKfNW3ERFhbTqUWhTE0hRosraQNqPAQli
QoLUCnQ0gawEy/saGPTyM8443kJky4tciFUXfkKV0c9Zp29/Zu+SVaFqgetRKdSpKlvgts+rnNZm
+ko1LRj1SNAp6VeJmA5O9ub00U2XSNGMMYOj+4Wpu2vmYg0trrVeyMQEDevwEJWg7uFu06uNPk6l
aB1oBgJW7xsYisEe/FmAKdkfvBnKX9MgN0Q6uXj2HLgHqFPYdKHPqqN8kTrwg6XXiWEp2kS3/j65
9DeT9zA3rreBkzlRzWQA4w41+HVeorAbf7CPWExn+cl6VZpcRvaGHw7TsJrsB5/RcSCQ7jwQVe5i
V5zjUJkB2o9VVnuis2FGJGAKo30K3XxXU4MKr1TbawS4XzNw5GHT61Fjd7tmgPW+W2EWuuHdXinT
/YV5yquxI+eclUlu6gwTKeObMo2BWxolhnVbavNFHXpioGwjvdkUgHGOfOR/PJ3ZVupaE4WfyDFQ
OrkFQhsChEbwxgGiAkojPT79/33JPv9B91FpkqysVatq1qxZ62ZS7DMZb9D38m65FcBYBFhirskC
N88lQcld8Rli9nMnw67rLsZu2cGUQdq+E8o9j9wtk/2OglTyZhWfyS6kz6p1tFPWJ+EKGlQ/0QZN
lcZCS/0X6rmSfnI29pYIBHc0V0cnqapqlo9S69ykB+FD61F1gaCALWCRfpwqmskzBeJrCslvkcy0
XK3YyreWjSesj6Go9YKG9kp0KbqPfmwAdPlZ7J6qjqtj4Yg8keDMM+n31QlhdLstI5UEloH5ZDwZ
/5L2w0Noj9uuGpEDMYhz4zm2qo8qJMQOGtguapVo8UUKwozFbwj0h3G1XD6RRZ3ZcJhiDIRPrIdn
ttdzc1wsoZABcgzQWuWhJL+6J/BhIowHljPFGpvarqZNHFCu0JHAPtC49oqVHmQgCjPIO9RJMXC8
EFsbYWAiOncH08Nz5doj/iIF+L4s1LbRsvHIGL69/H0caSaBwMjmODieo9WWat/6tf32RUs1yhZx
UVit0i0Sj5Ejj0YYq5nsHNTf4kd2C6ySJVSONHbip74cfdOAiZZV9/gJDcdNG9GvYbaXb+bACnEU
eoX4OM/FD7UiDX+UO9yxxM/4OhlweBpZ0QspWVaNp/gOY/R3U96/48VFd1jOKJAN/xDWPFNPrq7L
lVYcyKb0v7rIbTJoT41z9960jIpy5aTuIGXpJBakckFqI625EG6SrZM4Pzr6/P3Q+a4d6hc82kwj
d8ThtemPG+kTPP50o2UrxsQt25c+HV3YeG+jM71kIHH1nsLrENmYYQ4S1x0VSIuy/hLlomNrGZ5q
uT6AfXhmJTLtD81teKv90uDy1DxW8mE2RF2gXWxTGgyn/Vq3Juo/FSWor/vyA67NsbqE/0PXgGxl
d4U5/XiqH1FJvAe/h+/yHzXNQKMMDShARANe1aDOgbpBqXRdmrpIHS8ORefYZpGeuv0rEh80h7xM
H3uP08O1fNmXj8VacViarvtfgyKH3pfz6/I3q3RUvJZzFHYg0tFZvSyHIECvIoFJPCib26SH2Z4c
uKCuISlVCjF5FV/WEwqsASqTASbhu4tTR3aJRyWvXLdPirEelQmM4r9Uu3QFVuJkwqfM58NnPnM4
pwlAx9Z1HJ7QCg3o10l3Ti760qM4gea9ql1lEJMz927uHr/4iMy5Yfc50i/0Zz05pWMcGn/eMPJ4
eYlbbeDt40b1LzmjhA3VAyym/fMLKzni+17FpUHyJ4FNNrwilbn+Ir9k0kBA4tEstZdntOxhkl8N
tZWnSUCMMuyP7vyHoNYUBqhDz3SGwiZiRX6oByCVygIn4WqA7MPPP4/g8cHNH6SKN4bca5BkU19k
/5rfH4pz0R03WEGOfqsS+Pf4eumBBNHnHcdClg6oEWSp0ebj71Q+f8QGEyY803NbGVYcK2TbvYzv
wD5OO5p7FhslpEPNmvBUvr2G4pGlEqN2Yj/Yzr9/+AtNlVvp4w1M/tLOsa7Jvw/GjWpNZeO3/o6s
5sfZBqfHWu6hnD/Xn66Vh1N4Ga8748u4STVICULiqvODAFQjvwHcLzQzwDbJgzyHwBLQEskSxYWX
0V9F/XWcsSTpkePyQDsAjvjiirqUA3t3aQqCgkOSDwKY2ZLTvo/VfTwk6Lc4OFxi1QIBERDhEPTe
OM/8n777GIeIkIrdWhl7AqKk1CkkBdIYr9kcjH7SYO+Nag03upQebygFzCon8L+UIAafVms4c/2S
jRLgDrKpIOZFepTP1WESKhXnxyliJ/7tamWxsXpHeMyJz6ypFMLdQRpBtjil6/wQ5tGzhvhOFwtH
kUB/NSBw5/8aydPIijqrx6zX/qGGOy158jN9x2LBBqc3icnGMUPUzgKD9YfShm8VmpnhdLL1JVEk
GHKihZDQOrBGLHyVRKXypKbh4d3eo5voPBY2v9GexdZG6bi47epp5ofq8uYgMulqIGwCaKBAxRMC
e1bayJMXS3YfGjAGVBCwNWcQgWJjK49tvP34fvz8m9zeSYvmu4ooUqIWLoc/JJW3SJFRjYbrIU1j
3Su0joCCxDLzM/X2zTwbCtec5kG9S8ZpE5Lf5hEUJbI2N/Fg8beF1kmSa+EUB/JCznCCblV5JlKd
wfQQwmHR76fMuOGhWaWmUnnapMthQq6SIHQHOrN6ibwmBMiioGXQ/I4Uu1CAdUl2QIf8UKtKGVV9
9Q78Rx3FZr6Z/63Ltg3h7tjOyoZWm9pmWb+ucZBPueE+V13+jB6rF+Q+c9zA4xv95vdHOFxUu3RP
7PUkSQrkzwWvEb3BUfkollGgf+4/vku4EhcQaKJRlnATPNn166GTPtat0wggqSakb3cOG/sdcAx0
F2dLskKT71t7RVUc7Ofx8/seQ1X9YlXi7pafd+X6ZXwL9qzR30oeeKiuOQ1ajW2Z1qjUSuRbp/G1
WkJ+CipVWGyt403vd5ipbuMMTqDCuVlipnMZNd412ozMDwSCLzBzw6BV+aw2KhVEL/r0V61E8D8G
OvYWNep9Ya75StKq4KEk8/BhjHWNcO3egB+De6NT5jdVmS601IMcrblAtbVKuJ/7cqZqJDYasSb1
4D77i/6CHIoT0mD/gfSOv7nkLzWRlMGEfrETzm7QQGKhU62ZlnGmyRhDIZe9LsUISgixw0gl1ZLy
p5wMmzItWjQ+lDWzj8pB25WfyRXdqsfZrWp2xIeJ1Lf696pynP3O3urXsahLlsIdbVyKQkDFAn9o
66UT9NHCaVnfvBShddCjhHyY053Z1CMQx+Rw+a2RBb0zetVaHwkvZxqlwTv1/K1DXyer1bI9kzX6
KETwjiUL9QehCPq5RC16wj83jjDwyELD/0BzoX6/Vv8m2fdC3cSOfTtUN7eq9gaJSsarkQr1nuML
RDykbW7QDDSggiZaXZh7r9IfUfPBZ7cYKoW2UAQJF3tq6VMT5m0ZsO6o7yS4G8G+V0Mo9WFHEVck
Z5iqBglJtMSo76h1aRp036lgKaJxlqnlJrkJfhbJfIJObjqyaiAd4h2ikTuKSJXX5lE59lQ71bEU
IrVwlBwnLiWGqqUrKpDwN35gspcQFpTx7mPT/G6e4BPb8eNAIX4ROqkP8yliUELdVuuQbIHoHUOf
YruWUiSrPdu3B4VlRuRaBAqECSBKGXT4kEHvlT/hsD6DGTGjs9UipMRMZYXi1RSNrb/yAxLnVAXl
y7f4jVa7zSuZOMa2l339LpU3EzMJcrilnOmGJCdFgiDZTsmlkVkjd+beyl+Ch8hUBeA9ZKheHXpT
OA0YtWcaThbaNFFEA5ZwGWu1tckPIUUVB7knG5r6RTbPXfu8rhxfQEDJnnboL9g7Q81fBudeHunG
9UgwHhCouet5I/ZRrgbH4jJ+IwP3cUKn5QNNzl8ahUGsB8r/IPc8JBffoaDig6ogRGKIAhFEJ9pq
Wz0OfF59wPJne5sXBIwB3k/v2S6q1cdPbCR+OjHHojA6t2RegtDVVcHORQr1kovm3BY38ErL5ej7
B0yCcW8+s+c+DK+NPJgw20ZcWpSG/P+rnMNs42EvDutyMaSZbDF8iu0juR9hSvv0ZB09bco55H0p
kymWV5lyaa+Ew7Y0Lpm4Rg5lN9+9kD1Y/VVXxwoo8xHrQuz913tcPIR46SXg41vvVNsmgqnUMa7G
p/dHNCcmsFwoDxkX0cCvraLn+gnVO7i5ZPp/W/fO8zgzunR/++tJcb4ePESn9lcr+7KlhueXnuKr
9gE5nHVNHe0/ZKo+9r1T8xkL019PSzWKnFrAEKXITsCc/HsRrOFnuJvt2HxzLQ49eHw/jy90lnir
//TyxPXZUEnYPf/q4q+gCV07d/Kf0bbHBs5xNnUUSH7KE7Di0Eb0OxJxZ1Qivvur/u8oT5VQNjxT
/fqFHsUbPjwCqJT1bKvUwsJmQMN/8oi5wFJsUctLLSI9uzGAwOIAXVYoEjC6WzGp2PnRToOz0r3T
Y8CiLDjN1QNKuhn6x+3aV3yjr2q+SRdK3Jbr7Kt9YFlShaTnm61eO28tCiORaj7Ae8oFPwt0IMkP
boLl4hlBJGUKr3WT1Sf4YvKiH973Q/oEk9zO0C32r3oKf6NiTf+ohJt+oOHQuf4Gk4rPrlNnTQ3S
Ax5wNqadzOtXeJxaZpNrvjWobAnz1Ln8QdzRXB3Jll0nB3rVlWAIIYsGPxSaleWQ6MrMIdCaKpVM
igwSpuRdftEJ4/HyvkOMLDYusjDKHjnQhaEo4NcTvVFBTCy2b7oXzeHDzofx+7vURr4o8oO/OJ2O
Zq1pFMJkrPPZPugg3u3OH6uvcwMds95Qd2CymmWX+iVALz2cyIWhOnLg57EDmg9L5OxF8X+xfWl4
xEElXf/GRmiWfyrvmRaA8nH944fVm5zyq4w/g51S7L8GT+kV/yHlZLTliT2QmJdme8C82hfnxl9I
dZOrPEIEkHjLOsPkUbxGj4s50h+tTYelUHuukuCr8TarNQIZRH+kaqGe1cgTM+RFPhJeWETeMR8t
X65IQq7KuYk9T0+vmwFq6dVPhVhx6i1fxtOvfvIfOybb5ROIyogtaTazkFJcBUQF8tGx+kiQuIn3
jdXl5UCDg58KvViu5cL00ihiQWH84ELMs5S5lG9zfv6ibxM3bJ4EbUMumJjPrDakXIO+AISZmiv8
rFulbmpYwlOhfH83XDJdTOGO1TrPsCOfeSMsSVgQxrQSI94gf/lQ9/kr+Bn8dB9grnzXHzed+3ed
UvPMNSheomyhm0GnclumnPmnWkOU+Pu3Rtdgvvg53y5mqmv07dh5c5Uv0ExkBOiTsywXYRGHP8jA
X38aP88rIvbjrfpDM4YEW1B636CBgpsEHLCK5Rqs8ug8wEDtjwsBbHgiM30knSprkXFzpK+2KWFB
C2vcFgOEUHqHfGqvMIuX/6rU0eMdoXqIL/5Y7ebDTAfyWcuq1HUXhT4e3/1l7UJhowWACCx752lg
YTVqoULd4DeZzMYbYGW/1N79sbSfEzRT7eoCQM8jTiyVQwm9Sk1lHwYly+Fzfzks0MfPXpRGmT+h
ecsrraALr2barXeXscW/ZAQVtShWCY+CQpyC/ARIeBqr6tPLpquXisYqHojRneCt/ochi9B7vpqJ
hfR3eHqWEFiV7efrnaaPO/inI+3DHKPfKYsdJAUlUiUfaDEDnwaLwrrNQrg3KZaKgDspfKS8ulWQ
n6MDAPX2OmL0KFC99TdwWGBErci5IeKIXcyNsyEF5s/jb0qbejgm7QeCsxvpvfsXMMJf9fq6Y9vD
cmoYpBckIISL/48xR7Al36DBE8S701xmB+THUHqPdAIZOdoKS8aVSs0Em7hAfRfQkvs1e8Lnvpmt
uVFY/MQdMgF/Ht9xCCEmjpHXVDUGXOzxXD9kw2WPHzOfj/dB/q2LxsUu07gUCefYsyEEQ2mLQNMB
qKixgpd7qr51viLajM6+IiWKBZat4hV8hnq7INA/0jAB+lMHPC25Q1J8cbcNNojyAbBHiKUSWaSx
Bc+koTld5SEAmuc3m2JMSuaB1jnjheK5ZmQNOahX0IJiyLCh8CywyUlmeBOQZQV/ug2xzD9T1h6a
Hu0HNG+Ep2j0k2Aiv3GePT+ldBibYqjZWx9O5Tv3UvKLj0P33rl30i7e3hxnSoq4XUJXZgrn7Wuy
npZsk1TbcmOl8W4CBDu4Nd4ijfL/H8wnH0JmakgIDHpi3DzP60Cq192Jt6KRlvyfn5FRkmmVckZS
DqW/sXV5/4nAgFoWP3WiettbuoN10FtENn0oRQzELbGTksN0tcX53DHQ8CP7ww8J+AedHDM4PeAD
d1K/19N0gJXDSM/IIstsW6nB7cCTFz80JZ0LuBMS/pJubgnX0zcfoY05rLRFYyNb0zHJsTAOV1AD
cNPc8uuhyT8OwyNLz+Fl/g8BsIZp66F9d9MnrO5ggKS4u/bY3Nm+QO0x3fa0e0hQQ5lOoofs9Bp7
ZaS/etQzsguAZb5/WP35IavG6xfzTBe2xDmoPN3LwNuYo5Tlebyfbqdknk44MBJHvxrma+zpm0mq
o9LGxde/yhJQNVu58mHlMzsZcahG+29ZzV2ra1KxXOT4kSaF0AJOLC7tOugJSIohsIsRQI6HdVZa
JXFlxMGghWPRtzTtvY7RdqrTchtgzu9C/XGyJ2Z+nUwMKjflR8A6qgfCHYtBHI+gl4o6aeWd50Tu
/lLbqzVIuzVDdEVK8Dnxjl/nS6Ym0+KrHIMaUvlCIMNtb8T+WO8RaVFdEsOEc3yhBOYjKmsZwrql
gi/Q6Kg/6e2xRuGFmsW/lv3wQFltk7FrblHz3vCvW2/KvyNus8zVDpC80U2YAkgQ2V79JfmA3ypw
pvu0IAW3LBGSSOpiohliUPgLM/Iwy5i/R8iCq9xkpEoQWEC6/v1KYrTUf1qH61i5eYpf4mtufPn8
DrcveA+5dVDalH8p11lWM1/VG/ACLPQeuDGKmU6F30rzyB6HVMQH2/f59e1azmBUB48sGVD4fW14
6uK7b/rMw4Fu3NwFijRbF4sTr223qDVOqmUYUQoqKal879EwtcIVTqm0pGKFP3G1+JE8lJGQZYAM
02gEvgCOQGF6nH3hloD5U5nVfQXtl9rC/0DpaN4BR+2V2jeA1aRqZfw6j+HFf8hy+yARVg85TPqI
e1Yk1S1rimOrU1HwJR2aLffRk0k+aDxBDHPx+dnHXjCP6NmAdnZnjIUVgjVXpPeWID0/4b/Dj8cJ
IsxvqcsxbkOopRIm8UXGEzDUPhYoFaNJttnaamwbFzRlZnghlW14bwklXkibOF1TuQrbffjt65DY
JeF6SGhjJiRdGC6NialIamwg+jrHrwGTXHynPc6bpWS7IevEmmGoQGaRieUc81wnwDU/MYQohHo9
kKMBjWXvWHBDC8LHnjQAfCf/ewhxO0G5bSKue6Xs9hhWIBKkbZDvRSFYCDxTAznGuyWnzWv/UZWF
Uz0PsGk+CJ4TUDmUJwtSFrwkdcmOHJyuetR10hAHJ81GOxuqkaR9u6+lNKQswsrJ2VEbWYF7VQX/
TJkLiH5HFqXIpOkvdH9SaoL8kTxSdIOFLo6n4SksPnVxQPiBz54hWl+qX5GjiewPMc4EtP74eaml
wJ1IVAaBfo1S2jnhlSZETjXHkCHkDRdcUpE6Tc1zHfvDAAUgbLeqwr+8ht+KZand2ip9BLIYFFnz
xzTD8MRJCAH+95AqaG6aDFpXxhWlE0k2Ta82GUnukERrMxBMPDtJH4MCoknK55yqf7SB8f9XlMOd
MU4MqdQXdMD3YWpQHQ0Fp+xJrYfiifCpEzBvrugK8O3EanOHriBxHnjZlPiWqf8Gk/ahNs51Ttya
/luwaI/Plb7J/T5vz3C6mmvzJBZzSY6nPUPlTtFxaoaFRi1XlxigOLmrwhY3nE+omw5rrP/QoBqN
p3iTucT9u74qGzlzJvnSKUbtEp4j0AddpiAq0l7YoWFGeV5OHlMDXM4bgwflY3CnTNPz8ujCDsa1
uiHqA8EepSEq9NIPsKsSgOD7CVo1XeraaQMcZXge2EwfKpb/kMriXxQ2yA31Vh0EMgk6LUYy64aW
yJyYcHAjgv7qE/naY4eeq4jZeCB+Iwpmj6Y0gAwbOT5i9IS3h1NbpsE6tlJIDb9mro8Rf/QK1d5H
HA9NDrIh8eXWnkdcWro1Fu7SsKYXmQbFOAjMjeK+Ee+UTJ5sLvAO0g3HZxC4cTcydn8/VpW5KZgQ
BLFjD+AjBRT97uEz+uCjRUeVezSn9t28gTGor3EmNjVfsQKy1JC+hWiwV7IdGLtAmG6NpSAfFyNK
Y+BzKzD2jeBQKekv+xAhRXOZG2xvSK4yPv/SoHj9XDoipS11mPSUHstIKiPwBi26zpPfthRlXBLH
zdf6ig0M4q/kTz6l85ULcHClBR5R3BYfkrUHM3IYk9McrlpsSHL9kzogvEWVhpJbRZ001EG1vJOV
2yajDBCkaje1rAy99w2RGI4x905BNGRjYx+pf4QhRf5DaerD5is+n1sfOyAFyWgAW42duqhe6Ffg
BeOkNWkJvY2i0MSDzQEj7kxIYSitlPlIYV7aMMXS4EuR42Q+eN0FFak/01ZCZjXQsP9uPiwhQpsI
eIUJlXS8IASD84IHexxJxMYttTcnCMxXgEC1505PvBad8Rq/VuVvWqiV0VI1V34Aqe8WX/Lz3Wtx
XnzZtG44LYGvONMuL9vYtLYIL8tQ6JzrBPMv9w/K+VH54Zu+yHg51PztWmf2D/quFiEz4K7SpY0q
jegcl2rrCYqxkwu9xn/e76+FDyVg76PTgFa6p941eloRDObDA/nA8JpIc/6F294c5yy+RgdecAJ4
W2fLP1PCxn22SuTI604ov0fXKDNbT6+36nZxjA7QJKJ970A3wd94F59nuc/cZ+HzPMvMCuPn8d/w
NLSQ56txIA48NB/ec5/LxXJxneXp5LPY8ygySIvnz+fPLHfwVn2YlCbn2X3M82+ff7TYGB/ggI6R
XoSMlqtcx8UJju8P5QW9PDo8yB2iczj8GZ7HaxqisKaQIjUFs+39Vde9H57x8R3/9Hx8A1qeZ9/x
ccaHZH4r22GRvWUVl97frtWH9y0f9R37cTuoXZvZ4yTXx2+DizQWEQGlmzv3hbkMRVgZnRXT7IMS
/7JaivXwBecqCHsv1kP0IAdR96HGSq3QzSERZD7sRBb9RCWIsh5MwlaEndgHvXPtJYhGYT3GGFCh
PQ0wDuTU61KNIBvRgTope7aj9aW8b7y8RCZaolbAzJ5yuJf3r3ClZAYS4JgajIR9zd/fC1UNWGwt
FAI1GlfqwwGf8I5pHE0/87SbesgLX941XJwIIkMAjysqWk6tC67yG/opLpY0PYEBE5ZkEU2nuOph
GAJ2vWH8gh5F4ZcgoAr7VsEchvW/fg8X+V8yEGfzzhnPWjBaZTWS/SMFaPJk9iivSWarec00v6lr
MULCehTxTZA+wyn3o3znvuKzs4jc0mwEX4002Mj3wvTi5VBmW5WghZquaUZ9ePlXXuz0XiM3yUFJ
mAEFHiojc42NGS1EkzNKP/uEbCpY4Qh/fzYCEiD930JnfVlGFyUkmWXKR2Wc2YxWqjOuib/gQLdm
gZIo7wmmyEvUTSIRaiiRHJSE7eyZUbrW/Hd6DKOvHhhhFEyDiOlAcf4oqPAJDti5ajqH+vxeyB0J
0GRhiN1fGOTpNArKYY/RJbCEXlIoo5EznbqbmGTloxloBwaUc0SukLFrRZUISfDos0/KNprReIuO
MZb88zdO3liAoxkWhGW0CiC58cChq3ASfFSm2oI20Z6N9tyPCnnbfXn0VWlFg3WlwWhXKkHAAJQZ
S8adD0pv4agFwBpQVV9GgHcWcLcYpkSxnjfI0sMgT2eM24j5MBoB0EJWZdy5NxwZOl3ApJoiQFAf
oYBeGX32mQg0fAu4rcGgwlmikE8oNvOY6UPt3ikMPnTIIXtIbEZ1yPs9oyFOstDclc/V6XTqlUGW
tvEZBxyxlirR6A3Cte/uw/Rj9HhiJjyEaPq6cW9mA8SA+eKw9/Kg8TmgzxDnoY4Cc88bxpL6Yoth
jpTqCSPwidu7L1eiypIrak0DnstUyexyBVHA/MpWprOQe14m1RuRrUeKgJtwC6YcGuj6cxBNvTVT
cnDeVhHlI8MWtqQZhoyNQa5eB+uNV07r9R7iEUR8yazzqRdsUa8HONWL4S1SXMdPPaJDZK1AJepz
GSSYNa0amQiC7xf8H7Qm3jFfJbQjPjAZ6ldhlv5BQIAsEJ/cXe1SyGY5SoLLTT3+KEa4MymiXap8
FKo0lq+IisWxG/H3iA8hO5AU//HH1PMhxDdWDclp1Nn6EVoo+4hRwhArARHHExsmH4Anx0bd1enV
fwaz0YMAvPmr0khqDuLERcjPGg7xH/AEOWc/i9OvY6gwkuda72WLMcN+9TRtvV5q1koVnL9eTPZ3
V/FSPd3mXCkVv15JscSxFlvPgYEPQu4Un4ldrb+TgaXEijcB24sDpqE2jswl8bjcKUSK9Cqav3U9
GY6hl7GuDVHM5EnfkbzLhElcICPQe8APYeAeGOU4RRb/Gvz+wV+Jt70zb40eOIj7Tb9P2Nwf27FC
2X4YsRYBaHSZm8yagDcyoEOcXccV8w8K5RnwSHGsJYlmPSydsxsSL9zgLj4Yg+H3qvWDFhVD8vqH
gg0Vt55zis2JC+LcKwagl+if1VLhmvG2yVjjmevF/VJ/57/ID/Ob6NuGn8QqmX+/FJ/4+G50e73p
FGFoGK5sC5jWaTRlbzkF300sIsAFHttLfQN+Uw64h6iGvLPjsf8w82WWgBn9QTUJ8fdgveDnpWJv
GroWax3mBEsuZXdJqsUk2A5hV4XAgsZfTZIJLAKx4VHL7WTGIqfR2HMNo2ASkxdj8ynOcPliU5bQ
FEYt6YlYNo4wZV2fsM/TUj3fypP6EWgS92v2wnpYZwkzffjqUaxZfznW2P57Ye8INwZvv0asgMab
6izbMauBW4y1+MdBG8zCCJRmhgl1UbuXzVz+YYgg17SCyQOUGg3gJzNQM289+zD/3Ng6kOjiyNSU
jGa0/xabxDpMGTPLHChGKTBNsErJJn2DiuEm++Iuxw4XYdMHbiY7JFXXcIfZFjWHj4GgEa9hX3ou
/zajKQfn1aPWNEHgoluAWwNAx+VG03yFJmVyWX6bll0wQNdqmOyOXkiy5zNykQ4N20HU4lr4cMjY
2OLRVEFHt2KsNJYP72rGVjblOhkwqnprEEWJI1Pn5JtFl0qv6vs7R52AQmVPAfguU/UM67RQub7a
WutOrnuPwNG2SjQiUvzCcZ6qsz1XDPWoNMp0MTkxBoQb00Of7yNkGrWisHehNhRdF9cr6c0E0jYl
4mdoSQ2b0vXDOiJwIHpqk8Ohe0LNMCGp1hwQSQTi56xL1hZxmEXOhjs+io3MCPInUPS5DupPFRYQ
9/wVa2Sma0M/FuS/cVTNtEg3Av8FqiUSBwQRDAD2aPeZ6mzcIDHm5FL6U2cuG5i4PAH1UlWBTGts
sRmYEjiEtWXJA1UVkXwpUNZBGMvzVs/N64w/8sXyl8Q7DdcDpb/chqduj1Y1iB/9EvEa+/61CriT
Gs7398RHhqhGCH1oIFzZdH94T9zVFuMJefQB9UMavlUxcumDKK7OMA7+0AtV1oEHqWCqgglVva/n
zpDUQJ0x6pitMmWtdaEUJJgf+wRDwZ3OamL6CaqfPEEug9mQcTZU8ebNoZiBOwBTZQDQ900f66G5
OXhfLXWqoIkBFX5H38BXJK8AcUrAhEKGAisZ6AWZVgpgCXuYwrdyMM3tCYq4W5kuEiVP4SnvRfuK
1jmold1fpEAKJSUw1rj9G5TENGkIBaR4Bp/JAJ+DQAEYCUp6b4FjTVyCCdlcXvOfQItmvto5GJTI
AyyOULsElrj1nTYH4UDEMWtSWWKOE1I2fHh7DEEWSQPBS58Hw6rMkZIf5muPRHbwOnqC9nK7nxgf
9RGdaeb3JCxcwn3T0RG689oRLqC8pNz5b4+WOfcAN/6tr/R1cgTnFRfmCd0rEMsPcFQ76g5sE7Ui
/uj0ZWSATUlGA/OdqsgjcOWAt5wpmPChxggI/3EkPqy/+G30048U20sOMHE68xxJDoZVkmBGYQXe
R3Mju4mlw8F9awEDMpztcakKJkrLYBtPCnG2F5wEH4EsE4gm4yTzd/GZ4KkS39YfFB1XP9188dVY
Zn0qvsgbkmJURcjEIxW/xBAYsDulY6YR34I2WJ6EhGUwwEf9lF2s3Aivx9VuCLyNnUacZamB4l3I
ofniz1YTgu1yRuhRgK/2adbaTgBeevN0+kwPZ4XYHA5Bn2UvCkzmRZyXecJwcfbMpqQ1slA5nwH5
tP5Jf2ZuPm9bdxRi5Zc+Nc1ghCL0tv1APh2VD+BHqnIYVvvtJP2rSI5XSJh+wn3uez9AubkXnNmn
kq6Olu3jfDxXVnMpQc9BezFeNBguyI9VDtM/NlTXE2kcE2kz0BZLejAqf1DYkJoI3qkdOgbetR3X
54LqTOihllg8WnRp0MghtPsTOZv0UupD8uZEPq+Nz36LffqT+IWGAf1BH0YzRW4M9jqwj/RgT80e
mz4vodmJzY5Q6KEp4uBE8y1uUYv4mn5JT1XiGzaFiC6brRa/sS/OAvY/3+mu/Ec4QhSW5I3cnghD
UqLglEA0QkMzxMWYTkMj4wK7WBSwubGjcZvIeyzri7fKYowYGFqDfYaO22Yi1WspVhn7MVirywCJ
DhIAmhQkEfmd1c572h1sfopqTyY2FkM1hLtxTLT9/RSf81+/M62JCit//1ivj6g0URhWX8U31gnt
Wkje641ZS6sOF/rtpAdTM5h+TIfX4RTjduNy18j+si+h40edCb/n2FZBAnOV7hydaSzufE5j1eQv
plyXFZgeq3KJTVdLTZr8AQ4uzjtZE0BAgWOBexYuV8ZQLNy9+km2HiKZFIzPVS1pV0X8z42kVJ4b
uq9z3z4VWgGN9qovmvbUSyUi4OgQs2izSXuwZG+Y4w4kpHFeNSe7zkV45igaEj0M5zRInLOxdEum
djBBSffOOW86mhozpgh0nFFVkPBklTSp7sSTdVycrAwO+tQtdpdXmnzdQhX9zdyWyowVRpL2SVx6
yujkBPHriSCKJElJsKXDTzPDDq/Mkiu1vlnJMzrQeS4dzmhC30ZeoQl7fau/zrPICz3gQD8Fc8ec
vDvF15REdzgvpBqHDMC864G7MMW8u25pE05hzkVy14Rs/QWnv97lBSo7JhI0HIdW1Vw4H1qfk8l/
9DpJm8+7EkV4h29lSMyI057JKyalgW2C1U48ssD6PNTyFC3+YGBSydAsi5tx5ctMCkbrjrF75WJI
1yiuSaWT6zmdzyYQ0mnH0/5Am+/KZMwEwYhzpkCGhmhYgPaERYIjwzIaUzDAJolYm6Zh/jrvUPFJ
ZrHPTBoMWFnjSbXNC3jjWDNZpc+kS4O9pP3JVGLOafrdSUwKvprJXjfNydh++4xOKCtSQ8sB9ZXc
5PNclVfm9vqJCN3YxWpuU8a0pSupsAdDkwwL2RwKBDDn1ljsK0+ILetc+zRWNyGdROuOJ5fk8jge
qTpsjf3HNdET+la5l7X5e16vL83QM5ZcxpybWeTkJr94gpzFLmBjcFdkmKELbocnWKKW07/mWl+x
WVCzcvZf9u2aEk4cq1xq9t/Qk+qjNEQr8qRMEioxhhKr+Z/q0IDVR0fFAVfMqxC6o1OceU4axTmU
J7omyaziStlGNVt5RuLWc8A8I3QO0v4aEq1oYJvuh8me4b6RJjUZW/YUkDjuE5OTq1vTp/TfMpMY
osSdPjciYMyIpBEoCVpdP6kjztRUechZaiRuLP5LeCCFRDqmeoL+f1mx6IqKt2GzTvEZAZk6oTJH
iIRry4GsSoMIR5JlwHKJocC4+DEdxHl10xeXBjqQCXb7EWMbWXhkby05wj94Dsboz2pP8aTnBuCA
LhiVVYsuxWZ1aXXqLWeOtPMOGg6a8z6ld7LmdFtZZC4Kd8QxQqlzlqBpmeGw3DvW2URxHchML9pp
Br9r8iSOmevpqspwezW7Ccn0CY19Po4v3dU7T+mIMfOZBjOa22BH9ww3/JMYBYe624YSxLead897
+E161q67Wl5WlOUS3+wm9lswqagHZH1VEXujy3jn7zq6kk3M8LqvcHWowiSlW8zVwYDtGiywwR6I
ecNLJEs+1qQk2+KVrjV5pvYdFni6gl8Th+gV1jS3JnXnPX3G24J9fRt8J+eRqU7dHyaSThfL02wp
DjQL1A9zUDDyLgRda5YPmMZXgPG0bhGDeCzHqwqAGGlMEBJDlB48XEAgMBognQ/Q/pcPAkY04IkN
Bf+F2OIh6NYP9xkEqo7I7+vwA9pJOWYTqL9/xMNXco+HBuDZi6kB4qb4RiGn9wwCjHCPB2KecFOY
cl/8IgJU74nqDIGShjGWdwgutkGLlXpCBeJ9it0sxZa6JJlxvRlmpK67T4FpMyg2L+AYIIPkPN+F
beBZMp9SSzDhFc6ouT462BloGckIiM/xA01Fvj/y4Flrv879fGN/Ku9Gb+PSqUxGNrrMC9Nr53lK
ywvSfpNi34xm3FMF1KtIsmmkyWS7beme9TzOQVB2C4XsWGaopZ4h+FQ9x9kqfNX2U0JLdGqqggSn
bgU9Dp1LFyEqk08of+TRrrT7VR4tFhYmQmvsAB1ZK0mbTi2CDQWHklnSJXBlntN5dw52RfiNPUkE
wZ01E+yjKu4l1kEy3jdQxOR3+DC+2cXeZSAf+TfZIlIzcGqmolO3ZpEE3K35BgP9sZadWHlmMeoO
zv22d4zMsZ0oq62chnvya5DrSZ8+w2O9hIhjcnosv4SO8gfrq1jbT4tcXpbHw2RDBks+/3ZILziY
rdumpc2HJnmyQzNNb5nugu1OIUpLbr02LbGBycG35L7ywAaXcg7eBqx8wItoE617tuv7itfDh65U
2UI9l+x2VlXuq/YZJ4ycoIJqDb5FWFT2jHCGo8g4ZQJXZoIBWBCWCTEUMQhs+YQm6v/R3BYe4Cs7
/1j3ENpGMDky01TO04Cwe7E2k71Wle8rMR6fca24u6e7PbdjiEM2165AutnhP3k/WRwgxtDDWFws
K2A0ANxC0iaR3FPvxdJanuiZFYNlAPpGok1s6CGpq0FaE2LtsV6cCx4ARJJTlUApJT4X3NBW/W78
hZfmM1WNKj3cnsgQrhikEkN0IyXobnqpQSiqfMIu5woSqUc2KTa/QbppL9irZAfpyY5hrI7bCys4
4aTi6hPw1JmkboCGMG3iTuL7JHTjwvX622y/b7j6VYMgImFCeM2tW6iPf2++1JKPTyyoviFDyw6P
t4dhZS5RtGE8dA6o2Z74OUmgNJeAjT9IgQG+53qwehWyFYDSXmwAnWjMAPgL8qIBZJM0+e+//iYw
LGjMpjOfe0TUKzk+NQjJ0x8foGQw2kW4d2DYvinFgOmG0lKY0T0UpItD7DgQDww3TE1uA0ZraD02
7W5kJvA7baOHnCloAs5ed54IQrNXDvHI9KLd4l+ZHXQZ4z4eo+2QFjzdNU09fivXVQUicmb8yI5V
WJQyvW0hXj50t/tufjn73dYLMXEuDecXOCnUCXIH28YvdGwnglBtAxCitQ0V/83U0zpie4y4Xaiq
wQ4xSEuPjTfcE/8gkeVZ8Dd4Mbq6eodoikDHJBtd06HCZ+e+8JVyc7QxdrSUlH7hauM0QqNcl1yz
Pzs1nPJuasKXbvuGAacQ+0N2HOXeJ7SYswwhjbBt1af+IRa5Bheg8Ye06625ouemzQpRIUjUG/Nt
28KSh/Bu2/2JlbDEb0JMs60en4vk/ViD5uJPq3oB7XSkdOHUfAd3UDbvpvGA84s5xVUR0jsjBcB2
hjK/UCV0bChcQDDuVn4xRUVeOKw3eZa5EOyQxIs3I2qdBtmX++i3fxmcBg8vPnKjpxH8xwOIOjX/
pAnwMi6V3b5yJpWXqexX1d2xnH0qPyZfx0L5CdTxp4xdKwJcoXP7Vj4DOSZfV7Khn98xQgeUnmdr
aekj5UQpEx0NZ5ZTFjBjXcczTcdeaUxXH2ZpDLVpb2+GM2257ZYmfudzHcRJoMzh2gjz0H+ZAFzR
aRKkizuepDKvFymvBvDAg8myZNF47aliPm6GceZwi7lZNRTURsfaTRFg2J3KVaNbydJNgwathM6m
2PaJ7w3D6vL6Kxf69wq2wWDHSEc02SJn15nsJ32ROA7LPVeuFGj5ObZWUFM7B5B84gPZeRTTuiWi
NrtIS7eKqWw9j6EUFycUkn/uZnvkXaDyM+1QB2WMngiG6KjAt/N8XWEpKXwKWsPoEbazGxhhATrR
jXh846/S9QkFkRC9hXf+dkL1tdPfYkPxeN8omSBg/DSuaIVTxFtarcHAeSXPja2cYLfdp7mz5FGg
nyQkXzW6nVeXRXcOQ9K74hs0q0RAXeylFvhVHwljJQbMHpSsP/xothXGylktmSetgaKsiQyWjHof
Kwa6APUK+fh5smbn5LcSuXN0Ou3S89WRXZs4W+LynADYlgzQDrHssomf/28PS1x0GFIuF84NByKJ
z4qcua4JmR4+zUDDO6pnk9ZfeWK7Di1IGGLCUyEZz4obCgPKxMFjmSZtvLxI42ijHwAJyOmVPMv+
xuLPQo3TBDtTVomXpfgqZndEswOmGxsptUXp5dtO8tc0BDVaDhcGFqwgOb2/ZNpxmbEIgnE5w9h9
ZadIUh++x0IzfKjJWCEDdnR3QMbWBO6bT8x5xzeRM9UUlbH3YI5rat4keQRkUb3+mPyoW8WcBs+g
L9ypE/3YaV2hHQT2i5bDAzLwouiizfsmwgchpyS96A3FO+2qsyE1lBQxXbCWYtISUEWon1q6gDKa
7xW6jhD2gvj3aQ9C/RCgyoFqzjT6lVO6baqQrtdhpAXywpxzlglRFeoaPmiZ7YwBObgUV+1SlY4c
GXIwD0CV2fkLrBBIlvJ5j7g4gJSsDmNZoltWho7EGJ+A4LAN0MlzYs3u9GlwlX6siwxpwmoeZ8kI
Bg414U27zxlohQyxJA77YJPH4fKDfZPuFQEPUvRcqsar3YYIQTquta0QX1lGn7har3M8geGuzjd/
eOsYy2nQic4/ZVGgNbTI45j5l3RS6ywnjChCBY2LOAyA41fE9YC/tNvMHqPrLsf37MaEhmxZSTfE
2IMoXWM5gv5xkavvSwS3kXS6qdFU0n0Gxqc0ULW8j+xtWWIAL4Pz4jj4W9g8dv8hPi1dsqFclWEB
EsCbDaLag+NT3RRsoi65eha3c4rKFIZnkiSy2I+4bk7c4E9rSS+tFzKWJJ1ghjFz/0fUeS0pzixB
+ImIAOFv5SUQ3g03xGAGK7x/+vNla/84yzDLYIRMd3WZzKwvYfy4qRBMx6hJzspFKKFVULNjrmVQ
d5MBcmu4DdRGeLaQBfcbgh5NM30aP7XXE578TVC9ZU6Kcs4mNEJRMRCVSP6YdkNBXk+UITwekhG6
eKo0CcrbmMC35CC1rDAT9d65GB34HWqRPpfXxMeZ+tpHVRMJU5Rf37EBsnlUoBgxZPnJrmrR1sIy
GBC0dgg9m/MCEpBtXOuAtcd8AU5XNCCcVESJFZWDNGVE/YVZOkcdWjSN2BHi0kUPQiqBkoaOhos2
r/mJhZaisDyKFWq3EuGAOYOt1czWBgaKDTltKstNsc5zTrVEwTXieGimHhRyDaPGdOMzXphgmmEY
R4YxprbOdszM4doK9jwCp+6w01wyJQ9ehPxr37jmyphwVkfLbCCzJR0qJ67O5NF1JNPFcMdO4ZgT
S2Zdg6eXIKnQfiKnyCRV9gZzDnOIBA/HrMWPLzaXD3GkQQ+HVRdZleCB0kNkYzjdLEskWKmIG55E
NvpUjZVJ5TJwbjUzpu0OWvnZOMDOA4o1OYVOGtACMax1tsPT4t1gYO2DE1pU4eUNL3bbvd+c69On
r2DVLkBt7avhKu515QJyGWQwiQKNdrzlG/VupbvJBLLDA0rB7DonjRcYpRqonR5vZL9webg4bcYm
gTcJDC6faT9DlxouXo+RpaGp8RUudRSmyxn8Pl3/uvIljB0zoDkaEN9aLFMD7WY0gNaWr/OlJC6j
L4+S8lGjz+DUNaUMx48515lNZnvKUyvKMJsU+oghFTA3BREyx1Z0ta867SfWJtWXiUN0RDq1JEwp
NrISzWWxBCjS0kjRuVP3VtGAcjdTgpQqy81ckYhGtCzCaq2AxpyZAXAXmvdwHoTgABMA/GRx9kjn
gNAG9yRsZooLnToLNfZT17XZcs8TKnobjALvBpPJD1rGUCl3Vzs3uvlVCM9f8ZvPYT3vrIOatKaR
4uyV3O9RqzgGSSbp4BYFIwBqTOcMzBOPNN/kfdTxTg23CwtJAZdrqbOqXBFYe7TK+LxMgknk8/tM
yeNMgaBAkqBAnUcj7+vOM4gEOHA0tm/gmOUSgKbvK1bLZrDcT3ooseVMNpxwTxdVEAh5MEquKoTb
uY9hnQi7RHzygGSHZ7LBehcJKUhMkxPaOrOvt0HXoO5TniHTg3ir9NLUxFwkf+Ic+G64+coZvjHi
Go2MU4bI6OCwBGq8SailTKouR3YiSydrgdeo1HRkrVUaNUsji+Ai2mYOmpi7a9IIDO6JxBOfhG6y
yVrtLcwliw5mbspEl/Uq4xeIsyIjlfEatB8l+tQQsenJ7ItkAnUNtBjU2bO47ldWU5Y82b453uZ8
MB8UQhnoeVv+jbEU0YYgQF1mZfd1uXRaswBgzUDHEzS/zclnumzjC62yeKOiMNZbrW7chK0TcqIC
fRwCeaQhuOCfrhPXDMV4DUvdxbiYNY+0nS22QKeB61W3EhEVRTLIVWEPO+9xmf+n+6F5DMCjZ+IW
Fkmms3ab7ze2vup1VvkO34JRWMF+jxS6a5bzw/zokJDhFSZSu+4zKZ+N9fSx92Y4QpCOTbpeaXUF
njQPUccQuBt3/NeNQcfIn8zOQBYty6JY+EtwsETrV0pZcYdSulXcCJFob0yHHtZg8bbLPQJXxF2Q
4Kc9Mkw/TpNQPxgZcxrEpVAh9uVuehJnOI7WgwuUJ1o8o8zS3EcXMJZ18FpSbrugR1BiYzNfZ3RR
RyCr5r/Hm3ujAH5555/bd6q+d6eetwuVoJ5ztp+INuTPdqkUlxGVnl7BuF9aRfj1tB8isF2ugd1A
rqUx8jKlQ3Ea0kZ+3bB+L4S2MyRD1o13M79N6szf5rpxWw+s37TuHDokOXHGm4VCJzfZQglmMveu
Udor3/g1+zrlSdHdPYNNZ/axD50jb2sDjr8moN5b6dcr09T4RjffNfqKeOK/1QH1lhytPHA++TE1
NS2F1awKDyPoJyOHbZq3eEN4nVy8dxuuWCPXqCAMTidkhMFhi0WaWmo+LpaY4rgqklHyLk2tmvkp
wMklrHjUwpYACuQ6UJASql5zdS5TNMByw+3BsmCqNbAVDYkn+7YrtEpTP1NAi9dGDadJwQIjBmOj
JjosRZBwxrI/uZasD75XG1umucEmhGUkCtnw3hQKO1bWywEtFYSVaBtfZB3DEEJ9ggxIzV/DFt7Y
dXY4ButYi27Pn9KNHsPVXmGXWEXveKV72QzZzmRGtwh6/nQ+B6ekxgt5lELKNBX9PGx+kIrdhSfq
hgcbKYlttPm9NXMkrNvlYL28LIvkp2qg1etxaY6M2ObtbGHCIfsm6QADgOBsmt7zEl4CoCLhVIqN
SC5RZVNqld/AS4o/tGWhHwwzIqDrbagSueTiz1LeGcNX9s40Qr21LfsZWHYtLCR3JxV0XZLS0ly+
ty7LTWMGlCqqx7m4HqP0U49fTWkMH3rnFmDj1rbzeNq7OgJiCAD/eLRfRVvpxu8U7fmyV8Gl7Fn+
fqmnpapRYsG+Jpub/WgWU5e/jl/vDi4Tvr9lozX2JF8TS+RajVur8RHe08jyAUzG1olX0JK9mf+Q
brLc82+Bhq+liRSi8mjW13AZgxRBJ7YiBKM4ARkCup6Aq1AbIeCF4B3BZIAZVCf49AdY5xE4B5D4
/t6HjIsS3xkINxIA00/jmGymGWxHcZSildc5JraAVZCL760jwrebxgVVpwO6yID/AG3Efct+j2bo
R9+i+l+ec3Xs6XylnRJgwl4NWHcR7PtZgrBPozQihP2hlUJ+70ENhpmgJ17uGoPNsoPy1XW0H+R9
4VY3vTxujvP2ePdPZYF6N9RmuvNGlcmmd+dM5f0boNgfSa3xhShmcZw/kkuTBJVEvMWfOLnfhEcI
akuSdQPWRUq3Gh3KuPzRgrn1gn6rA1YD9IJSMJnaBX0DWBh4roYcYhZerl01UeOvQJAnNRYQFmmH
IsjLrg8qNIWCToHCLRkg3Aym5bK2pvrGRlZVPO8GcCA+j1tNnVi6C2F3g9b02TH78kDe+W/vK4PW
J7LA+yMRJCwOPQ4Q+LqCzznpY3LhFWpv20COOATJ5HI8PKvXTFz8x3qvLMODfK6RTGRTwi8Z1cYD
7wWxz170gfLkYvTKLLgfRvthZ9/5wqvzRF/s4PE7+Bf1Umxvo9+N9reOF4VGRKdmHpsnE2wXI5Wu
00Z5UErWI4QDfxpuYZHrb0dIIrKLNbVDthifU+eiyn3qFziUg1e9MDw0bjbQUqCeeNdViiiv+8cJ
PCbXYMeXqvHDKzwn9Y70s3bTFFRSKTz5ZafCvZAcPDo5MctRJfavCHexCeSPF2egFosrSnzBM7j1
kSlBOLDm3zkw6fQevRpCapBk1Avi0Z7ZyMV4FvilA7txCHPxszVrPFuHcNOg7bdhPdC6GVl8y88F
KPGi+SwmxC3KuxB5OKEkxqn9CMiUZ1s7T4pf1+QEumqz97iY9NMCV8WJR9zXuwaQv7nIaAnzdnF/
dBeVRyfnw10n7cM1ZzR+ut+HbZXtXZGmTbM9qKWClnwSjWRPqhGYNZpxjAW1E1VcIAqDzPrl0lKk
AljHjOcMqn0Gs3xL4+tk080j44OSi75MDTaU17jySXFSrome53FDO5JxRyyzmycsxg6boffplUzM
GJif3626abuAb52f9e47Z/HtXknl0gahdw1zo9LgBYQad79sRVXvwIfv9uHpn5LKbrHtPk/htmQX
0ugc5n9s+uMA+z8UnDo9gXbOdkdbuZl/mTx8IoMjwTR/F5OgCQF0+IQ9TnDdKS3l6RGL5EhTkO7t
7+Ode8RVN2mXokt+U+uowMf7k1MmJdQ43u0rpChoGfhJpB98xGIzn1PvklhGgVrY3is3XonInoo4
xNxN43ObgBKfTHeSCl4KP5TXhnrP1sAs5nM8XRbdAouuvtdEmIp/50obylvHCdaaPCD+4r0mvFR9
H3QSWSEVhnktJStJgYKH6HzcOSxlsguNQxvvkL9UpMrh7xKVkFFY2/vVjOyusrbmZlKamX+qAPA+
vs4VmOR68hgynT/Fn4pkejRvooIIeB4WGOQt6WpiNWED3Vi9UQJFmp6VAs+OcaWZc/QKGNTvtBbW
wllDrVRKzQdDH282RKyf29lsZuc9kyMC1tkIZ5vMC7aWvXx3ag2+hymvRYOVgVXqTeNzCVFdIlYM
bLpIWRmBSvPq5KutgNQ/9T8NAftHERk0FDU8gSEynZEE5XZncv5m2xCCveTfBlojdNP2+NQZ+lU2
qLUMZkwHY0JDQSXo64ZETq33GNfpWPCYV+42zR5WqPHjzdFpEYg+LL2sm0S2uhpwOYb9twanSqKV
4k/VQgyrCwbS7IuOL+MZ6Lc4z7V+fgEFAb6D2lad7R/YTqxg/AwF8UeSpxaqIcSOMyV78xqUjQ5k
IXl2y86za042QosWCqXX3rVXwapuwke0CfU7XW7C7+8jWvPJIg7O+ox+aL75Mk/AYrC4lCd319BF
vWIHsBK0R8hsgM43sE72XKxBkfe0zzqyB2u12tSX4518k+eoHrxpUlimi5huHxyTerDtMH+DW/PQ
2rUuzQthxHYL2e/j6+xrZda1YhC57JBr+aJaqN29ulUW4gtUjXTwRjjkwycOo3Lw8Xe/1YDulQiW
QDESTwTy2kgSlvXkju7JDa8T6RLaTgXr6EvTshlO6DG0ojyDoPEok02YNevOsSFqBAkHzE2wj65/
+0gt0YrBmU6MBT6mfl0ie6YTpSTOoXqE7eZ150ygKM1O1dWf/J9lNhQE0WB+Mf7JnA2LA9s0PpFm
RHWl/h9IdvosTwzZDQOdpSm41NDdP07NcoSk/rWr1StrW7HFekv4/hGe5uXo1qCvA/+F6fyGTGrV
BTWMRyzHRLGF+mUckPpFgkICBmW70FbPQgUfqs3iSdcHuQGCkHRoUiMk3eGuiKCTsSN/flnuIZX8
wIAZNx8uXUXfXNwHsaDIonWS4xBieDOVRPKhiyq5nWKLs6dQOSPs7wkQ1f754dbaX+eD7Es12A7U
QFR3JOK5uEUGbtHZ4pRdja+tIXulTpAtIXk7ZfZBcIK4qw4t2orYSy9854Lz4Dl5ltyZvme7Gp8Z
PMxWIxqNKWEPXzCG1NllZvzCC5hWxG7KQZXblwuQ+tLSx29oHJJHY8e9/qObWl3hkwWPRhGvL0G2
jDPE8glob9ZatzlAedJDUvH9YcxBA2HizOEvqSYn9hW7xlgEekEOU5wrMQ4Zn1889C/+LjK1oLd+
i3jJQHTlWhofWzuPXydYCKH7A2etD9Gyxt7//pHqAzyuKYiv8Pd3HOKSIaqD+qJlGoLqnKt4ibVW
/08NyDNiEQxIONd+5RXUUUcAg5b3ApOKuIYLvSq+8j0u2VY/gDy9eHelrqqrll25u7f5ZVr+5ZIn
BFzE83qPTsHb/8ikqKtK0RsjtYPfrDZbqDpzk8clKz4b3/qphjf+GC1w3Jf/flOwOUTr02TbnoGv
IVFziawzKaEvU+78CL/L8xcUqYbzzONHl6ELLr0f91GrzYhjojLjt0BihnQ1PIQo+PkS5YHQJZ4q
XFQUkb0WoYiNtecsMXxoResT0XB9BArlvy7Jqo+q0oQsGnDybzLHygAK8b6Eesc3A0GqTmFr9w6S
sui/7sHjZRfPTqm0s79795Gr6pIA+SsBBwdFUkcUo+YVkFgsB4WZQLvoCJIzZsXP2RUi1/YsqM6p
25MQU4V1Pv0CeYaw8ohJ1wEGEsVk+bcEHEqfVQAz7COMgSUVW9zHSwN43qhOfkA5crL6JORpjon7
2JdPJ0vdl+sv50vLYL//1++HVIfdPmfInMjhT3/ZhUwB/obRxYz5CUp2UIMseLCDL6R4KHcMWbHk
yduCC4KdxFpIQQY3aE8vwLT5ouUpdVH3uXFSy91j7OhK6RRfAVMAPuF+0Px6LFUoSDHqoQb/xgq5
TLjFae4TugCweQi5+Ed1j84iL7QBl7MegRUToepKOW7EJeBiKXLprvsP+qhC4LATKtVU/rpaDJlE
v/GQPiTMGH7+upkcXezBddw60v9gUeYmR0G2g9HvLdCF29il3Qhp//S1qjnv+IJY4JVv2UF3sBry
bLdY2SxaUsFS85IQEHE7mtj9nOZqOsJXMn0pk4DgVbno/YsxibxV/mkXENVF9cT+PJM8DWley0IH
Oz1Nz4S3d3LHyxy5/5/PzqYmvqFtXdJ7DnL+chNIC9H0XWv8USBgZMgTlFIkhoBrxfWSQQAsrqQ/
1f21/8d5g47EABD4gWf5WxLwuWjdhidPmxNuikUb0EusYLQcgaR6IKEDVnQEn0QLhW7Ssxkt+6Jp
QIfE1JeDYlDuSvcLu05poOwVWkrMWwPkW0mPnlkm/8NXUAlD5pPM6J4empnpv7lal99ewfnFlYJJ
iQHTZWjFXNC+1AQ0GCRlrnkl2o9oH7E8Gp3uvjJsHIxeELuUD5q1SNOTC+TEf/Xh1lk3P+Sk0F8m
XlIIemprXhPu9qGjGGwZ6HXmcshl6pvzJ5gYrWnZMvKmfBm8ohFna6RAq8ue8XsJkAWTzitMM800
g4vgClCmrkYzsgfC5gSwsCHsQdPr5Lwexr9M90pJ4hApqMMzlQSeXVGIiEizqnKyJa21xvanWLFZ
Lz5zanCz8EWCVzN1iv6KmcaHe4OB6hPU6+YgWFYUNE0pJTK1BoUnlB5bTeWO9QovSzRQfj+FLZGl
CWOoO+6hdPeif2WMFYx2gLOwJ9dxRHUU5EO0asEep89K+9wGdUQkQZxCEYOPfl2+l90n6lCRiWqx
SWGjCCgqqLa+ZkAQEazUF/o2VAq6xz6S61bB6fsvE5lhfE0EQ3EDDsvWy+/jy7A2Q7eWuvZQGUUh
n3b6NInvDoukIpg1aDcgcxSr8CLE+P+w4sit3EcosybveM+iAcOZAMw9NUnuRE/vtkU7cOtL7GbF
yTZ9UJTtavUpD1Jcl7cMQgakNHGveMdEEqzaraI37P/J3es0zbCTPYRpK9B+H3F0luWXfSZnQHzZ
PsbquVUjsjduuJLdzY6aJjFdtExePQ7gG4/lOJ5DqNacIjQEPJyiqqdSboZFkpB6B505YJa4hVTK
OuCW8e8lrsAwZ2wpP5W1LGJItthn+QV/MtKMV3qraUnqM4XMWePcqQYCQJDfqoXgbNjEC1n7AM26
2oR+4eQWJd+Llgin4owLdfyV6J/E//DsKg/y9qU2sGWaDofSCq2ASMf8UKhWhvsEyehiA1rxCURv
1G0UvGpwMFAleicyHFCPhIcJKHULZiOvUG9StbrWrdJEwPwBbgCCYmxE8aDLGMUyPsMi9nLQ71Lx
VIVVY/lYF9uS6ASdefZNIYUhQof7rPoq6hH6hxz1fNoATMs0ZSvq6ZFAtjGkHRgy04SNmCmSFUxV
tRNkmFUXOD022KMkyxdqa5RrchTPhJdg7rXnqw6KxYrUeVpkpAKAuCqmlrh81VNh0HQit5yk4FMB
hfk1yrA0VK9IqEM6mALvmWT1/LYkGxAn4MuF29QdCCbFKSUfTGUcZsLTFc1MkBxmsW6DuUqTlJuX
Ss2g9aFOrHVqGMI/HAYwjaIVMPieqp0rSWaip1Oyj2HZWzcRtRnDKuZ3FYY8Qjh35E+C8Ycgkkjy
Y/rS8Qc/HXZsbMYJI6FHuIkH3eK5FW4rFqzilqJ74x5STNi4dXDs0Zt0A2U1IS68HmeDB21d+AGF
LCyNMhyifyDsgAJYARDlF4x3UUpWql15NWIhMznU03Khzo4osWQ3CfHgYvDdOixyNe/BM8XeHL+N
PXk7etbbiw/+d3B+xkdYmt7tPvgm+X5693OiKK+DzRdpOKokOft+A0uUOt/PsHdvlfAD6sxBasJc
a9Aaq9VcpduIZIjmD0khvpUqiM13k+QA5b/oDYr+fE5CBurdFqgGJxky2BxzCLogG6MMLhlEJVTY
Bid/hbWhHoq8g9D2qh0rs6O52Z4YfM/J6S2a4Kl4H0Na+g9R0FQFVUA1ldh7KvUBzcWx0gfZKbAc
nN0J74037X0J8yg2vMozHUSQepxmrjzCWSzJql+u5TNozkqjbRV4SANorYK+gAZDp3OlvHk3CR3M
K/9q8AxyXolaEmhWgSpIH63Bhv4854cvOSsOmh1o9wQZYCKx5IDoe9t2NHMHADomc06YOh/zXaWI
GUNp02YRE+BZSwi17rpndWD/szZS4HfUypsICC0CrGYny1HZPXlygpx3kGAwNpDwOhqPpT2DXIgg
BeSjzuBqtbM5x4JL4V7nOUiw9/YuB9PoVXHuNaSXuarGx1YhWSyAGUKKutcXQhW/m5Wja41Uwz9y
etfevt46V3rH8tb5wC28uTeLcON0TRaVJY4jYno1I6mnmphE3AVA0sGqeiudgveca2KkznRRlBIE
nc0FRxsOiVoucIHrSg9Z25dCeAGjeowEYRbGecZ+fTwxGXIIvNKOFcUCWBygkYEno/Kt7UUS5oN6
lUhrP02eOFxwR5J1/G1A3IqFFngjgC1EDMw1obx4wB+yze2BXIBBj6vAmsBs1SjdUSBAkr6ApyBl
3kxY4T3X0q91GDBkMjgxiBhmGYQC6Di7gaiK8w0RcAxzyTm4u/0HDjJjTtVwwgZwHQp+x4oWfsYX
p1PrXxPWxWcAYhjXEH2DTtkLxvB19lExsCjD4Vvq4cPdQAKW41hql7sp14CuI1KVvdMUnW1ifRaL
e4ybdfOVX6gmlf591r2j9LYhJW2/1tRpRrX57Oq9w9K7/xo/gCW9KKn0C3bt7eXAYJ/sYNNu06rd
ezdwIkI7h4Loum9NyCr5lYnloz3yd6LviSmS/fGb4p9nTazJdfRia6Yryo1s2SM6LakloCQkVY4z
9OSzvevN6Dv6paejmrGacJhs/vAVUSAhCakbQTF5HdODmmhMfymRplbdFHxI+jeoQzY+jTTnUB1s
zKh3JJ/5tr0c1TygVEXwVRlkmKQN2fyZgz+AO/2rKEuhD3/JQ07bdBrySGGQoBOJGwws10jx8I45
KW9Rtg2El0rDyu7mes+x+d/D1KLCxu+NC5BNee4eMN2tI1JWj5VO4CDsPgYHxSJe6THhQQExz3EC
KwbDk8FS6W7uruot3skcRQLJXo1/tkI14H5CnOL/A+3pxhckeMbU45RYUtytJrhHL+6rWDhEOYvz
h/wMciIqz1ERJM0ppqeI5R0qlmryU/KV4WsN/0Zd1aYQU+GsqDwyhETeJB5E0QxFFXyplpg3RVpX
drvDJowWOr8gm0LyNlzGv1gWRI6acd/kanCMxhVO6lCLEd+DSWJtQkUGtTBp1DQJio7I/4YQYrsQ
SanJ9YlZ2MMfb7wKFnwde9Icj8lOI6SDu4YfNyTO/UObBZ0wvgrHbRn22VJL8bnkYOoBTiqNjDh2
vh+xlriv1AXKNbhl3/iBLghrOO0RiH4IYhh8Z8S5yGggrAMdTYsl4Jtex/CsAzzJIJAgEKcBH7hC
f8/z6ILqHLuJ58de0dA3/sN8EgyrZD3DvVZa7Acq5op3SSmmSDecmc3612sO4y783jUuc6vVacbN
Va/5O9yN16CoaUjQhlQ3B7tYc8ATtqdHCIoQrae0bdXiJscyAKgjZ8U4dLJM/Aj2I/PMQzStk+nc
H+Aqiesh7A8GTKudPB29cf4f90OvCGMk8RbwW2J9A4BgK1PQlWGXz2L6pbWsAMQUdAhiehHmD1Xn
KsBGT1k4VAUYQUbbGT0qJEnJBuByVIclt9aUdCBqq94+YVwTAji9NepfBBRafliaebFK1ItDX8ah
X3QWX95TRU6Jy936YYCzuUW5HO4i9Uez6BdKwI1/qemriaxiXM2p0EX90jCdE0jPVpvqeZABQQRg
YMajN5KRopn69I8Ss+YCewaR/rb6tNO2zxfgWXdxB3B5+S0fWou+TvEHTCgAIs4IwdxAHnt2CWBR
yJvFaeHMPVpi7bWnWq5E+AVhD76R88l1eEl25I6zCwfNbIi8Fb2ZEGmRDjnvOQ/eQpyBtRFwniUI
ElgKcO3oP4I90p2oVsWCtKkYplYHWgTlyuK9Lt5wrHT5c3ytmE263ViON9zrjXIzBXh/6aoHC5Kh
oF7X2JLneEurmVwLrXrsuK6wwPhC8A96KwilQveTlQN6/oWl8oJxlN0FI8/kfE1X3dHXF2HvC+1R
2innqDyRwrsUgaQTr3aL9PYF3CdJ+CPuX30iD0JanGvIkmXf8jLO838eWlbak7trODxyzOhlyaLd
xmJiZXvS5RfKj/CfjpQIFExGOV+MqBFQn0yYQrRBXUnx+d6+JFyUzBttok0ktI+emIAT30QTkWPA
8PKH9IroAMTLAOxLLMjAklBPDd4AxnEuhMzPQgW1PMhg+wLc5R0ay9unXzw8GvlJYiZfBaj3pfGS
hKZFMv4A3mMIMANhgkghRjtFUEYx1NWe7aJS9wXHR/LN4nVplOim12nRjNiGZDYYoIbV2GDgaOJq
M3rPx9nyxdo1iKaMT37qcpMYqNDRTfsOxbByHXGv4k0fyBIV17d9HxN90D0HTBMAVkq/HVrdwMlF
GphpR7ZyQRZ7odSLYJYpICZt441Lo62xoNEZgFAmR2bG9GLANsxkG3L5Doi9b15EK+OwLrDxTGW8
WzBUZnO9Nx5zj7/SAPhhhL+OyCOyeN+QMGDgR0e/AHwRRQyiVHCKPtFn2UdLwm/zs8y30K2R9CGM
lAZZJ+XpSP8yj60goywQESN0LfB3Rt3PoOcHpxyJ+dgVZE83yUyr2jgDJXB3FoUkPy0iFuDSJ2Qi
zQ8yeUuMB4Zz0u0K+A02t4tTiD1pTKkpC2OOOgi4kuXDHj35kIjoD/DhFIa4kGri/Qmu5sqp4sAm
2aiaamu4YQ585Q8zdibgeaaVSCGSd5LSBsRBNarNwlWFrMY0z+eYD8uBn8BbxKHUXTNIYfV/c0h9
ZZkp5mzLjag760Ti1goXZviAweun6lgRfsS4EAAELrkqwimMkENYQhbUzTKUC5yLYtB8+VeepysB
SlrKbqhQBKKE5TSl5oLbQQmmHij2INLs6T0qZNGM+ooVR+7R6SzY+p0VncuvfMpqxQpMyCMYHT6P
9mzVA5UvRePTkOcwUwN50mJeVpypAa9qQJucHHBzeU/IK/IuDbIegHY8oeAckhoizDXkUMUTqCeD
u+vkWpRuTGkmQ4puk5RCIjUkemM3+QhVeAXJSiziZDkswaxVRE4LclidJ9PhSbOnSrQOSmZqC4mb
ayuxIMoELX8Ig9R3cR3mPSUqFK0TtIREFHAboTQi92DIBnSgWq+kJ67eVYqVshAHhpWgfnyKHcay
AdByBUMEJiD3DnE54SvQ02b3CBolCa4CqF6WB6nnqky+o4NCeUA2J6Ql2BnaZLlV6tSgZciwPUEZ
S2NfN3XV1u0SpmP6yYQfQnj+u4Vl+orewgLwg8aNXqNl0y4y52/H6oRHo2mwlptgQ3fWWkstbbW4
ahm9eI0NPc7gVamxzSE4Uls6Bp9xdtf8MtwiwJhoMJBVEkmJTDRTjJbeumleGLtoKhBU6MRFFtuI
aVWMlnosHagKyzYK8DymXyx3K1COjBlKNhkjCqmqEogA+yJXJSOpHh+aLAZNKnspi/k1KzvfpgUt
Ox/sFq1oPXkMmb6Vqob/v5l6oUzILa54ckD4Og55MpLm/aHJAkL9xHBuxUzKRF+yDNhU+1E7sBN4
DdhkTKTyHuKviA7Gqj9nPusP+RlmSZC5l1tj0KyUlGWl9HWyEsKw0jMhLAD52jlWkjlAZSoQ1G6U
z1RtRbwFOGAyhIKGZ2uU6D0sDG165+EiKJvyX9JZgBeNV6WhWWQJvCUcjhuAA8Fu3nosKBtnDsKb
PIrWZn2wgDM65/UCR8Xr8mDkPOEyMcbKGQVGnShmSaE/+3136s3KcDuuLvOClt3Gp3HxbKcAmkp2
Bb0XssHU9e82BUrMY/evsTRXPFlSiJP9/jjJMYBu2XAnScLarfxn3vk2RLabxT7pyCkyCUrp4N66
UxeynsjKAnzLR1Zn1WRCyhXS1TSRTBz2vBSUumJCqoGT1lDqfWVGRBl+XEaupowG6lXWWfZar2Q2
na4IcE24VHd3F8lcZ5a5CI3h6+o6y4RoBkoIv9rCMFkRmUICtVUz6BB2LMYLwvS3M8a03ugCKsHC
LSmcOwEStQ0AWExuxAOEahduSNvDeICr57GXmUZZP6oLsGn4UYokc9AvpD61NgucnyYZv5IUBB/T
mi0JGZUG2EQM7DizNNArsDm8V0kYco2GEAa5K/sGba6NsZb8LvZ2VTL0K5KIJ74J7REhpXEI/hkt
IZoY4DJm2hBWWMYe29y2x5ES3LL3lDnEFFDqROxLkNA4FqQHt+DG6FWoxWFBaN2TD83RsUtvu4Qh
34s5tHNX5iQBHkNSnFRBD0fVLAWQ0dp44m3YuEYQB0ER5dZ8CDvEUUjYs6fV8XHm7+vNTwslj5GY
nJWpWlnklsWXs+4DEqXx/SahMS6oj3LEnVahH4DRSRljKeNX8YqDAv0js9vZfXcEPv/2r/4VGoeY
+BbCFU+jnvHEEK1/t7+H6G0I9hUyZjWyU5lfTJ5+pFzaf17yqWd59ycEe0mNWIYoLs6H7sfo4RUX
X9+62pcRrOfFEVOnMaspDvB9MEuspIKLnRy9yvy19ffliMRuuzQ/xDswi2R0xkA06eDT4iA7lYIH
WDuqw2yfOflWjW4q4CfHFGzV8ttUiVX8pFBcQQBSbpK8q3L7PQFPSiObar/cLnV3uNKnP4vG59nd
Mh3txFB//GtrrGmWUVde0A2ztisSiFq3Cgs5OVqU5Ajhn8tKaTV9wbJRuJF1UFe/nHpfvpqEdrK2
v0LfFDqsPBSNb2E1AuFb1aHsuERYkBpxYK5ZjE6YaTqJwH9WzPjRrK72uV8GqPPvlhCBii6KJm5u
fOQiNlJSSHn33V9f7Xu/Ps+Bez67df8NOiTaT0unJq0Ws7ErZ0NFt61J7PE4fmFgcIxlF2VUZUj1
WKNbXsqBIsjGJ2IHJgjBHk03qhhYJwIjia4Y3SOCb+JHBi+OO9Y0CywZuAO5+fITsZrQjLOCj9Rj
ZH80BOTgoh5EA0EFZAokqI5jLre/T4xTKchRqFNxKMsPwMhAWFRda1T/lm6Fmkk/iWr0+oOLxLNZ
Dp5wl9VCOzpV7DrH05Ip4KBCYoZ25R3cQ9yNKmkpjMFqgA+vNDYu8cZo53AcclZvlLQGTOPBLYjU
FGVA1l+sJjabtbv+olfx9c/N7S8NYLWnuolSve6VYkkdfBhCGXnaopgLGTUk4FbMeLPvnQ2hM+1X
7fktIL2L+sa8wGP96Kt1kPjMbeK3p7tvWaYnDs1+E51Ri61rbmk1SFt5pxKLd5UN2TybVHg9V0u3
jfMwxQeteWKikTjGjCqs0u0UF6kssAeSxxHJ9zCQ4s62J77YNWs1MVmH0sgostNae5XGNmli16SL
3VNXQTnnNXo31G1mn9QoDW0Tsf2SWdOKZk1R/M9zuo1Si+kcGtsmCwaQgG30jt/xNiq1K/R0KHdB
ghkI36m5GR2uwevhbMiF2MdhSlJ4D9cCJ/UaPkEWf+xKvz5cg1kDeHf9ePlnwX7nvF2LF9/YMlwY
IOuX8M3as3POUM7oq7DzPvb4ySLJaOQmTJRCBVxkNc/JirESWFJQCZ2faTIgYV7rFHADfA6AJjLe
dktzwBLtrGEMkaOfKEuvQa6BrEFdxZrl2rl2+iuOvS7LOZoFD1qbo2aL8EMlrhKb/Zc/KJNhWIfm
gt9gmWqw6oKJwid2c+ZS4YilYsnL15MlUU1UXbbekzzCKhLNPTdlmr/+jI8iR6Gu6hKZuPLNMseP
rn7fo21Yt0hi6MqqiaQ+IbdBHZXU/Ui/ZcEOA5m7HQkRDCFjQA2JSY2wQT06Rw/qShyHjkLhgszA
rSW8Ac7WxT4OlMeTDDCFjG27UA8uu5aoh/uaW58wa6Q/ZTn3SG7tm1YhOlANLqwQ5oRZR5fi5lxG
5MRZ3rc+fxkRluyHPF55lnsMe+bHl1qkxWyrpb9ws9NxjdD2Yd6i/9XaSzQgHGw+Lt1brQSZQBc2
W0xb6fRy3rXrRGmvAIquLgDlE+ZiVrnh0AhPwcN1T5/gPc71dv1aLiwSuJQl+lJm7My3cfkKuR4D
ghzJAxUkZc/oobwsNN+R1kMlirLbPTosy/6d/CrsTB4MNAay7JKmHs0CWX+UhkN9VDbtwcmTF/jl
t2zSPNPc1HSXaZGHKddVABbQT8TowCJDYfA/oPRfUDfw/jM/WzQ/WVelWuT4gbQyI4tXiUloADyG
hIGKm2KiXJgL1d71gEiOvkYXYfKJpVmX68sv0Er4ZgBl8YJOpvRMzhi87GYFVlBL5E/IkMuw61an
li7FA21QY0jDxIwDXjEmC60ajFYBKlsB8W5SJwLLszJxctWjVW6isCa6zdUBVDGJUWoyZ8wkyQhu
rj5gJgh1fZFU1Yju5hXb1f7F+9JiLCOrSh9s+/v2D0gHSaTi5a2RFUCbij3Ruc3ykzcCA4IN9u2N
A6j8hG4gRePXUIB+CSaxw10pz1xYMS9D+ZJSZdKeKheprKHAEIw32W2tc+KhSRAJSaQ4ux+iQ0Q/
yLp9t9wyyFPyiu8lxGKvPk8lRCXOpb6eM0Cu4B2mQzm4+orsi3B6+4q+L450p7QLtK92v7Cbb8Nj
X+0DtHOs/V3BcvSIHUOdVdWazM+k+Ed9Wod2I3GlbqA6UG1RW0M3fMoKijugrOVzrBYNcp6rLJ7y
xvW7g27eze9smyroVp3bwkCrgdhmuRahWmMgNjK8FHuoY5yvdjEoHX1ogoUxh6WyMmAkkqbsxZaE
sfYadSNXohVqSVq9t6y7a2E5SDC2on1wowdTgZxBqepdG1pzRN5VukiU8S3lxy27Qgbo7FHzcAXW
vnpW/wwXtQSmQG8Qo1xZiFpU46OzCDyD9aO8RZbZ0f97sjy6SW5J/yvjQ46QZJQyLfouZQFxIgwr
n/IBCQ+hJ+BzcEBETbxgaOsL9uTizqATcgqKXa0+lEZpbaB0lGBJZ+A4Qipzjjg9En/vUDugKSdw
YQBl1dadynMlyrF72Y3qA54bUUqoVZ1w5d83sTPsJfkXljPyJ9QQIZh5hSoZFeVT6qAttgDMtsFu
XGhVKHLQxIodNgm1LSdOTZeuVHe3VF2FGBIYA7JdaTJbCLondmLRqQCual7tjysQpXa+ZudFGyTv
qlyVRdOl7IiViNMhCw21aVEkVoFY6Hvl6Lg+AgwSKgqKTOYndfaJRTazQUJon5znXJ3wOVZ7NuX/
squmSvDbgTJE1Kmtai8NcyIGphLor2YwpgwDkoFcMEB7MywEcqBiYAaIYCvZpdTwVvJKQageaUrN
1VZjIIhbduk5n1xEOtYJl9VpwuAAtq2yX5MAWA0q8pPzKOVkFeM0egA/e/CqEoxiGKaMLh5k+US1
bRJoEQisAVzxWwhkOgnN7CslTKeUOh+SYiihBdbWe0/v0xPU5nZ1HR3IG4wuy3rqPkB39/Ibb9Y+
t67VCTCJ1r4W7lPnUIbudDv+XD9oVwQWGr/ttHmZxTzaHYNXLs597EunhAjQzK5izIDgJGkFlPi1
MWse8nbt5ezO6BS8SAMAbzp26rjixWYNHiaVnng7KawO4QOQ7B6l3TpRcM3brmHfvqJHJM7lB9i+
BgfHwnjQgf2KKycQteDHIgedu4LN7d17wj2wwlJomZsg1iCT/dJ4b4h4e58b3FHKnyK3HRNhb1Uw
P9Mvir4adI5RPmHWoRok3EdKxz7o+6a1IRRkbs9QlzpTk9jjfpboy1rK2bWO8O8a5ZrA/0J86QRk
ml4CYe1jUBJqDquex2C2TZIzE2RAiQkBkax/ohKhuLokVrNJBZiImyaTbozR+DQBzhk8yD1foZsI
YHWH3JBRHPJQHnTL+7nu5mb+qAeFv7yfRoLIviCvvPxaXzyVr/P0zijp/D5htZTJveyj3BT6RLzn
njYruM9vsDOytLqvByJQgLCN77AcKXRTqda8qbNP0vfRjCl384sXvLjd6MFXAerF8S7G2bYFwnj4
heAygYS35STJpmoaCS428+uO3PjdvNgqtoRhXAdlr4jmCUnyqldxCzDwxPPXY8GIdKs78PHo6ow7
bkXnhkKCUlTClIF1vjaujQ0Az0TPlHFNiApb1FNxOLz8j76g6nz5os14BsQLo0WmXXftlpA3yvco
tayLnc3pL32r9Yr+1jOnlWqEe1JtgiBgRgSKwuhwl/8v47TG9KgTJNlxR9IiOilXGlKWzU0X6e2p
G7GA67o6gjBrwMsWEo8DvRgaLkYBIC9sEsb5AXqU2Cu6vZqWL262WNQZ0r3WEBlC9AfxOe/D2Q18
eb5hNTZehXHopRuAGhZ/W40HShvQQTVLDt7O0J/+R9SZdifKdkv4F7mWAyB+FUTECWeTL67EJOKA
OCAqv/69Cvo5p2ntJG0c4B72rl1V+wZNWoLVCwJ1HYiRQazFHRF75LE6LRT2SeC+AW3IQ3OuePnB
yR9e3Pf04qZeAnJR+i/WJ/XJvWN/CoI9AwWTjjsWFgWtqJ3ge+pXuxXQovJ2cy1iKdtZ/qDZFJJx
casjnoqny2fnrZ5Yt81C8WO6c5vYOfjG52aRerb67Sq0lJPXDzWvgmsNXVUrhSj4YL+gCyAPndPo
Pk8nsff8yRdV/4w4BBrlHYF5M3z2kzvKjKrt1Qz32T+YbiV8J26DTJ6Gw5F3QZVYaZ8DehJ6FcN7
3zvFinfqmMsGuFt9YrWoWeQjTDpqqTw6g5jKzJ5mkYcxPaSKYuD0wNvxDdNpXjp2SMUxAQ2tjG59
E2Otkc0m/cQuwXDr+PbCo2ft3BnuZt+x6s6R8uvJyyrhAYHVY1Gd1UlLMcViwWWw3tu36SZ2nqiK
Df/WrdrtY9U1anhH7MdPWOpRu7a49mzvMkqRKiIpRnmMyOk4P1Wm5+EGu4Jf6EA2KEm38ZOzoz/b
0cQkUM/XVeY3VYN+9vSbUNzgyZFI5hWHhKUyhSbJtmZ7rHvXWWWUoTD/SR+e9fNgz9tBSt4heTN+
WMaYkRc/ZaqmPso3AJlOmrjGx2VFtLAwwt2iMW2MND8Af19ECGLSQFvJWVAGD0+ByoBAZTolJFQI
BwADYg9+dHVUSp1OYyx5mO8sxZdVNayOD8vn+r2OvpJBxaQ0d/f2rNdMZAr88eK6iD+fi9vsOqkO
TSBPc0ArThySo3W0vs2SyWWm+8P2sL19WF+3n+ijsn5+PTjiKf6Vp/BOO85XTzTTa1Bf3D9b3+/f
J6Np0YsnjdXxM/9OfuPf42/6nX7vfo2P8/d5VaxRF//WP4pZV21XRio1I2FhnTdc6Yf3rI0mrLAY
blgLaYfh1ZE7Ja7tv4bXccNoX8fX2fNIP6xx6+HuoFAPjb5u2dDydby6ti/2+pv147/1REvwjbD0
1rkjk2wgcZTur47xRE5rPYQByMmv4Xl6nW+2sM/SU/sOgEc7MOIqGmLWx3pvWor33RtlvsauffPN
0bl/Ruwlae++iOQpPga1Pp5XEHfl62JgyaKNqQrv11q38J3IvioYSpj4noyeg0fv4B9Qs997h1E0
IoaAN7Sf35bpUgYKp9Fp9BicR7gwdOIPw3sSzGmXqfduDCiLe2YNa/J++GIlnDanRqit8shb1JIu
O5gbZdsdb1iH4e57eRAVis/L8rLUCx3n0XQfHrhtxrUgD143BsnTS//SP8nQFL2DmGqN9/MVjY2K
BrGkDRQtmcpQGoWL5qie70OUz8BSYTXUFn36thjpsmS9Mc7TuNiUVO9QG2AVNq9dAXLAW6RPigBk
747V558VqGuU7q94QT9G+/41eA8v48cCvcMsGm9CO7TC1sgiVjfC4gL4Gbu0xI6Ct3bz1qQ12YwP
tKw8IG+NOCrDaBQPGlAflZ8oRtCh6OBgtXdE4vXurT5sntoHe938y2v+u8H2skhc6Fxop9QvlN6E
eI1p0qlywolYCehjGxwevP2ktrovHmSBl5k8Yk3aRs3eO0fzR2+79p2vkt9s1SqukBGSKahQrAJv
zZe1+AVbcNHcVR42AL/EYb2iM4+5xihjkboKxksQ6hJD3Nrnq9OqdYlW3rsu61BO6DFNu1i0GO1n
xbHw6+gfPRtMjgorkZ4x2yS+JICoF4K6X+0/iNYB6dzL55NS6THMftkl+d8KSBvr3bG9h3buPmvO
ze4Y9/7t6ey/sc63HesYVGrtKrl/0680OhtABMohpnPG+ca/1b0rSk/DNzYu3y1twoYHhd6NA7hX
O/tpy02o+31ip7Kurq+9MywkZH3d9NjmjecUEIMdPhNBhgtcNx4nB692xesC5SJ8zvHm27p2zsEp
OAdm4tTrmCa7ta8bJAiifwQidf8csI3bZvdMIr86L/j8RjoyqcTdnfzp1/tG2uYDbihrzB994+0m
1fbD6M1SUiCn2mhv5gcSnoOT15n4tb45SozwajqK2MNd4rW+GpNG5Nya7hmXqFbFOY+vXXNV828R
nYBRFDT6jVVj9bp1m3dY0WIiycIWkO0cisQkIA86xtJYvub36WMax22NbJq6zc6z2mr/ma+uC6ya
2E8WB7tNSs6Mon2Y11oBdunZaSd2w66FF6nxUDUWhzHwEXmiSLPXbnrSB2R9i9lhTs0RiHAXnsat
3Vwk67tXGdpjTYXNOOldi2W1AU2DgJawtjlJizC5jMG0XpJkfjW7VQi6Va/OuoXNS4Wlq6LhZmCy
ESF7l4oaUajk88Ye6XzOodhLArMy5CB0s7dlTqb8FgkR3FQGf6VzWxkfD4NtSAkpQEaLterUv0I8
0Qq9A3QJEja3cBO5VcNJN0n/kdj+E7wqYtaJCKJYkidYZgEhsXPz904V5sXh7+zDJffunsFSudpG
7S0M5iO8jSx4eHgvoUVPO/ZYibco7mT9re6FjkgwLwN9AGo/NETaIGnVh0EfjD7W0/m69pSdR1Ns
hRKAFSIU1wyM8YNsHHibV4H02XJCxf7dHprUvtx4d70d81aLbqNbIzFEPT1dYU2ASc6a7bwWKKVQ
qiJs4vnPloATtj4QWXSOoXa+yK90Le7T0WPGAM9+2V35fTeeS9Unxjb7k9gepGOqpSYUa1mSOknh
Rpr2hWawU/RvxToikzEF3Fr96hyvDhxqWDglfqRGwEqZ9czSSgtxoAYfRj676JNExuzWtxJvxz0Z
HHHqvqqebIIwB2C3LdXkzw10thYwa1uDViukUKML+yRy/95+cHi394PqWEdjaKP6Vw5TfgKVN168
492i/mHP82ljmJF7pW/Ejapi1DAPIBlj615Gy8My5//2vWSQk1NJUx5j/FCDUyTLg9qftlqlDs9B
A6E6dcwiZxbjVs4P8rjAlxsvGcMjuvA2fN4GyMZpdPu6fenMiFtedWvc0Kl7/50VObdeuUVLZXiZ
E9Pm84HesoxUNEwq3cjXVZPk9tl79/DQ6MslorGozrOJLJryYUzaIs46r++MuGS4lIhyKZQPwGR8
ZHaLLLf5YEFA/vBavYjIUQ/oaHwfMfhEL8BNPtywuCRKKchDpW+e9e89Kq1VKsV0XjeLK94IEFsk
PSEoca8WKMkVDKWPVCJ59Z41zxSuUowpsuva5O4pTy13Te2cTw5hfA9kARjGFOFFq4NbH7NZnFG9
pxsiSNZF6Kh0Q5S4QYJD6Y9IWZ07zHSdQpamO89cpoHlnlwme0VCR+K2WSksk3uGfDBuwabfooBQ
YXOx/RMh3vPn+XOhhy/fWv4lKG+PcW2oIx/egjo4aN/qEyyOz5Pz5DTRiC4zeOZj97HFZGIgWWM8
qAxr+FooQ292B4TKw8oQ7Ax31u2RkVUrTth1kPRkmXEf3EHSlodptjxNT9P7/DGXuUc2sr0GSIyM
ihIv/wV5wTUJ+7AbkONhmsxP0/M0CfHT4OormsWirXPFYyLxtK/V+7dhtX8Z7sdn7A4OQxmsmSjx
N1hEYXnC8cDOqYleuIZZv+nAxepTw+438VKT1DzlEPhzQzwJ+OO9fQTZld6lWy2SXinST0EJFcjq
OnY8opmMcaUR9+prJ4nBd1KgAgP8AK+f0JrnI2vwDDc+vgX7QRq8GA3V2a5jHYBnkgKi2RDhyfYY
/tr4JYlMNINpFkazaEaE96tSsBZ4YZ0ZlUTN00PuUK6i3EI8I0SkFtwH2my03ci9STNIMzMBzCK2
323zX8M/Bc6x7pyCbNhgEPTPAapQ3OLs/i14gIyBjw2aAeeZiO/O/S48zsF8pkfWrkpgeyff9oxB
rmExuY6T8Z4FdFztHwKd8mo/Co5ndNucKpJGkkSwgBXxAg4xHrN4fhtVgtvoPThzsa/zfHmdsyHG
acf823/ouS1BbPyuHNpKVckTQQlmXPIna1KQloMB13U/1lFdHT6rq/oqXWAdhnCk9G2Q30uNHUiZ
ejlOj4SV10W+eq02H8qgbt+XbwHLknXVSYlf2Kooor6sWh2i4WnjAEx/+wbT3f9evhtTUeTLyV0i
Uq3hm0zwSoOEr/Tv9lfdVrfZXzRSsHwfaJnUsDQGMpYR+kG2jDlH3c9BbM+ovMFGgqybfcoxBXDy
HlbZZBjGGu9ZN8F1TlYeVT8KooDB2n9wa/YaEN4ZuYznIbFi+demXVgztEetsBly4/yMK+F+zFDl
7N+6ADbtWwB7gBF96O94W82liQWaZks5Y2L3wiiXemWHbQnwpTYq7ebaEF/ENYIAS58T7VL2ttmt
TOSfkXXS48raD4yf5DHZt7qnvEOqd8GPMqhVKUkdfprrhD21MYlPfnNbw3nj4TRPzv3cpSq9Z2Ws
tbOqe356OVcJG89dYPf28BxsKiUFGbMoZKgHhcpDpAn+GyHmdeeouNZYqZp/7crb/lyQAxo0wHh0
LzjLxhD5jU69uGXzevHVhZ+K2i+TW1IuX5K3iJmrlE+An+KmKiu4bs/wPTaPFNrJbsutiRIJlY0w
IzqAWsY/NFvadykCbCWYJ2CxZpmDKQ/FFPQVvxVEF+Q2VIhIbzpwUfi7b7OS93/RXrD7128+C2IO
4vxuN95ODW8vRhElgb84otpPqR9xocHa8Nmi5knvpbk9Y7BBDL5gHACvazNe74FZEVaYXrzcTJqz
c/Jhvzt3GK1395i3yS1anG6qiRdYF0/HQMxRG1e7xpBy6PAIk9LadDJQrsdf7TCwJmrCeqK+B42b
41kcPPqzCptat9P6BlZmU9MXq1UkJXVrTZED5m46LyWKl54NbeA0Vy3++nU3vSppTjrNIvc0301P
c9pLTO1AoosNHXbKqr7q+pfBZihv3tMAb16IgnQd+ldtPPGuSoLApmsFojCYVKVbnkk0dAYBU/K8
h+/L0AkrjqHQjBVX1QEd9R6IAttvsiWSVVBsDYx5tHp8lD9K3cvgPDAmtfETRucEXunYHm44VOVM
SGDhkWXek621Y8JlEtFKAgzxpqBTZO37MqY7mjjhJglJzTVpR3X814ThRS+rbLxZqkcDZVDT+5Yz
s3wPVIhEBMDKI0gD2AOrt3hdJRpn19zih0udADdvVMmKRNCNcC+ICYxkP6w+wZ/3Q33IEoAWzTjz
VCOOejfvjVoHHhaXO3Xhj3kZJ/NIF47moyBwvp3z4BEcb9B8T1SZN8PzYDdSIxp9KFXE1V3mj5nZ
2rebjFfEqrHzgGBFcwmyzXXyJVVGq41oGxqFiHVIP7niNgVp0UYa3h3iCBynpeQoKkgX8hiVlYuS
hAIrTCWALVQcE6p9JteQ/8VrqiCpBP3BOSlbkw4jYckhW4hHqxL3uRgTb67N9e/6pxFy3kPErXdF
MlHP3Ab18gzqdXmZGJhcqNNclIRYXAxIFQKYW8gPmm5lcECvZEMwNoZ1Zk9rpoL2uXcHdQWvolT4
B42ptX0u6SKzPGdOPojP8EYucx3v5TnMek0GYtPL4KmkNP669TIYNHX6VGgSveAd6Chb/WAabTHK
6zBfdByonpfVdI22lLbSoufBoS5kOqIo3jjDFOJR+KqWXlI8ZJUtAdImEN+m4caIlc6EhxIn6XjC
J87GeQ9hgnOmZi4MTQVCHaC5MsBlGKmSKkRLzHqqI77qCk2ugFIstjaCSBV/Vo8t4AJEjaGOUz+n
ZoIeH9yV31NZxOhx8XBkYuHsqKD8ImEjkdRS2tktrA/7I/vefMS/r++c4/orE2shXiLpC6sqSCcQ
2BO8bS5tI9bfZs+amqE1anATO96ELi+2aAnY3zxpjcoD/4HiSmfemRaCkD/fgQbzZvjaHimPwOnI
PC1OuvY6sW9HJ5xUClIxS5tTnTxRL6VUFNSKlBfvltxOLWs6Su6H2B9PyCxvGEOnsCKfBX15hGt2
CMUyKciirbG6PYlwBm+KRQI6/MSaQKMc1yfSuqXMTngdJ6d6cs2ra33e3Hp381nSTOqsdTfehuzM
VHVIWWsx819qUjcgCvHNf/NTTNZExB+RmETIq6OabnmnbdN/gjWXx3sogA8ghKRBs66ceeL/rT/l
11+Qbnar565NdaXR498W5M2ou3MlxlW4hDc2tke7kHzUqYJvFYpfKjdnDMTk/3rH3hXD4cJsGNUB
hqUKsB99LtzUGkm1oGVo/1fxTQyV/Zi4GhvWbmlyXJ82B9VRPs7Hu6X9mW/3X421xWaw6+/6m4Al
Z4OQ/DWorKOf6Keyrf+ds38t697vNn9b4xYdtsf2JFk24N/MmmNYjOnD2UO64QJvPu3P2/q21lPn
26Tp5tvzIIb+xcw7QZm5Deg3DvVsgnHV0GbLManuxCuL3AB7uVd4PDjVqTlP+joaPbGxpHOEoDw0
w82IFi/DDd815425vbisrc8K3Ah8jtnJsaKH1W62E1pym6GOePX6OBa3q3/1eaGIXZTWFgUH7jJI
rk7GOgdTfudf5jtyPjDaTZDhAl5z3yMtfjYrs5hI6qAuituzw7oELec0qPTvwYN+TJCrRLzU+qh1
WTR9TYwLI+za0d55Y0m74CGtjUwLo3axyqxcmlr8KzJRnScyAq0+YgOjgioKySJb0g4ADqluO9bv
cjuSlkaFZPRslBliVPyvvXe7O5vES78zyhDHAqLQHqVDjEqTwms9xJMQxB+1DMtRwbwTDfHZqXct
5sJru/k89PZ2Qa6tMT5e4yqDqeJBCXfj7+O3RDCHbovYXzdJYWQKKK5crXc7tMsLZvaqiDn68eq4
as5f4XOSsF4kvESK1EvdbVQpjDh7GJkPqxMTx9798shko7cf59ouxoR2Rvb8zXA3OsNT1BkSW/HW
k3iyybx7wpaLA9M3aRlbnCVW5UuvNTYhbNEyjDmstd3gvGKRwOjo7Uf7UTF4re6hXqxHWpXUhwxz
b/YszXKFVhUc/GqLwsNvCH9AGSxu3so+d7PDIlpU5sZU54GhRKl5VB8aQ4u3DFGM40JryJQNSHC/
tiJ1+pJlhI5z78hbUJ8j/W8D23lRLUXstIsl616olaSeq/iEEJ/EiP2Le/M2XwnlVItXaIwtJo1Y
XyKfXXp0DaejZW0Q+zEQRXNFFF4U0JCngCYz0Kwu5OYvaVSlky05lOqeKaqcVGV5P+tXRhotwloz
AjiF8xjMQtmGx+BvWAaOd1zvD2FGmzI7OIfJ9BI2BldEiv+NTcAa4BtobayHEBO5Qkd/18/o40gZ
bU6P0UVllXzWSPmy7+Ov9bFf7BbmVDVB9jHgRDAwjABEpCpzgPpP0xG/iEpT2KLnaUsHcEyRKFKc
105aFPDJ7o8L6qwiDqf9FqMaEcmqVfCRRD3AhQAtBH+ZniJtireonQfRkKiPKiwTVY9eNJChmgAR
UhxRaY70dYOfHVCMvcI6oubgJ+kgcpQqR5dF+kqpEEpq5AESrA7FbqLxJ1/Vv8pYwZLag4twfYLH
KIa51j1EOBJG6Ms6VpIM0BPDlCBKnT9b4+OoMk5xat/qmsnVQ5GtloMa+mcLVuMJbd+RQ2UxHUSk
9g8ecXx6qBA6xJk4+7cd7j31ngJcCCtk2B9l8SplddBVlwmIsFSMFhCkCmcttDXi7onQD9Av8iB3
NC/sJzSPxNGLNUh8doyAgWJfPpxtylbN0X64mTemtWlt9A6J9n2ifQ7BbDJR1gEthOsJNA5A43Px
ugdyWzWcYDnDjkR6bI1DPR1R96gaMgAGb/BU2FqgzTryAtwTbiW4vxkIsj8ag8rdswG1BvdBXAux
iQcbeeIUK0zsuU47Byxbn5QKWhj8CfXa/s6nyGPQmEqB8vySmlxq8VI1XhvQuWF+nF7mhH5L3ZJp
PC2bx6oufPSzn1ev/lXjejQGx351+ByeERdDZeSc6mqIIFdQW4bRsvKpgyLLG3jXmkGaWT/Wxiyf
nPs2y7FUikqzdXsBKkm8ia0a47XMny9qJBiUC/mtb/3Ufypf9R/rZ7doTlMqb+kKbGtFcZzru4c7
lxEnNiZXV2XD1lC37I9670t36d+Kczgwh81hAiaIcX5w7Zmc2V0PZmEGmP/0RN8B/O+rYq8ZqhQt
Xt8JQd/b218KunL7Kz9DtMwnybo+7+Ky/XH4phDLHkNJrDm6ZuA2TG2OOpNXfSI0qmjs5F7Zza8b
Z0dJ6tnmHilcfcoxykNj+CRybLHP0/6TrCLf2p/VyXuSsUKNjU/jM92m2+Tv+m4bJvWwttlqX+q0
pGOmDKIwZXU6TpPRKbyOMojV1XZzo1Y9iwaFLgud8CFc41yOVeGjX4H/gNZTh4xujWkt1FuI+2xG
Ol7wPdnTEWAG1jB5t23WduXaNygoD6c1qAyqWEWFrbneenOeh+/pc5LPXmEVa3qcNnvY+eOm28KF
ReHZAzlpNLyDazbnx1Vjns8ILxUcX8gvi/voBqvXwvyT3RGecVj7iH6j3/zg1uktsarMzxWaP7Qj
kKwatOoD7FAaor67LULyFMeTQzuDTILapfi7ydv1NwBr1M0/rr6gVB2vRrvKMqabdmMdJ6jKw3xc
IziWDkARijJ8CQ1ywr9CtkFOzSHtaH/5J5HlE3LRoWP3xT0C1vqNAsxZJzJprfaButgs92OoNXsc
ZL65kxNNpaczgaU14lj5XUoSa00ZBflPtOs8Lk4Nqg9w+Oin2aBqLY3WqznASdh6u+mzfXg6fB6D
sm+tv/tOH+3KA0VUQpJ9Jn+zoYCXue0dDQxugMPrEMjrgJfS5iNdpSv7I1nIoYg2w1QdsVRHKSAB
knQFElwpI5FIWO3Qy6eSxkBBmrJ4S96ZYNTq7NEE1msW8aQxYsRwM0bIcrkBrRDbiLxUJQcmuyHw
uHmKmK74KiME9qu0AQABBFasg+9JTVLBYkGK1QXWNF+4tRDcF3bJCu1RIX/gVUvUqwhDQnolp+o4
HY9e6hLaq5JyIJRDUqUASCFQEig9reF6UewP7N8EjYSj488ftTG2pmCU9z53OXCRr9EYf4O5hyZR
nHBcjJrHeGPi/1/wwUqT4ntfsmglf1d/v9Jo4mt+VSmhdNP8eONYO9TJCt9F0JI2TWm9DsYe9K9H
kPB7xeMbvcpgD5jel55aw/A9aTAZlCfsvvI1phHTQ5iMaLpN3yqxuHGkYmm9Dx/DOCC36iJL6/1/
T+isyK9Ft5TsQhdPl66F5lU4hSLEuPPgoqtwqJhZYgB0XTiTIauQu8AbtYSiPzlVKEctM06T8Xld
SXBdxqypV4Z29tAclxhPyo7dJJLS7r4ju5+ef/Z9Vp6gUUf8cphbZJtEsmQMcmIobQ3k1nXAG0QC
NElHmlhmqFmb/FXsYO/Hfss7+tZSUGnTs1AGlDcgn890bq6/lXwqSACXc8GYtBwBzoGZKVZW6GkN
TVj3tDPzI60QdcSY5U00vSrQWj5+d8k13ywdPIb0R/Ci3uWLMETBZDqQ8keqInwtGD0vTrB2xj1N
joWrSYlk80iWCT4ZwjugSROZzKw5syb2hBZHo2Sk1KmgTtHBoP6LjQUT705Vpazrb3rWBxsCnHwM
/wgvMHLgxWtbYaIsbTxlc6yscjOpjLUaSQoFjhmqlboGfRNhQ5MIU/E0KxVvhvCWjyD5qT4YKwOr
Yty3iVuClp8WCk2hh1rHlLdLeKhW9wpdr5NaO5moa7M6MhdSYfZx/VtUHuEH4yv6BBmnlKldLC5K
9AbFPhvekKLkGtXpyIMoDJAm46rVCtq48OYyQhUYQyc/h9AW2AeQWzJfySJgFaH6SCMIFibNyKT5
KeOtBggCfRXjNipuWOSE8sQCWB+5wNYEBcUzeBivArYWsPYUsvpUdkJSG+uRUJA733PU358wHzv4
wwg6aXgMMzLUe/f7e4/d4DQkAvqnmcD1BI9F0HK8q6b4ZiBlRKmPtZHMjUK40pgbET/zI5whPj5W
XcwswpxQTuZpW0m4V9hKDQCq+Eq0hH+c/JiPTJ9OLvKcX993EOB0eGIOPpHwVxroyQgRqws1ygCR
WSkbKUE0iuyFiWESfIOncW5A0mRq/Yk481vvkM9DZC1lExaK4296cwOShplLk+I6Cqj1GkW75E02
MIIm8j3YfMmmXoemuQL3MlxXUC54knmIeyg+O7xpigY47URe2p9iCyP3ptZIgnSQUkQAv3b4gjtW
QQJqU7awP3R19wulLipBioJ4XNChGLRYBxxzXXodgueIwoHHP9I+qvLFkZHEv/iTiPVmjmKHRygI
Z77wRmzIfMROsNT4IfVHpOBiEogNofK6pOgRvx9D2DqgSCc0L36qU6+fUr1Z7Cx6cum1GSB++UsS
Rmg4ilYTOwZbOrkfcVrx0geJXWlnftUIhZ2mzvDAl13duG6ok/S9buV97h8/1T8S1hDDK8eUM+nu
NRh5CCocfRZerSgfyW2h+B4PIw0EPTTBCOr73yfkc/FLxejgARNFjeoyot6H+lyPhf4Fty8MJcUK
YSgXY1MjnxPLSJa/KENQQxGpkD0+4kgrFYoFPUCiCroQTMtKJDVaGjyJJ/J295ljojI8O6+8TfWv
8QVPJT3hF4doAkrteUTkTtxxCLg/sK9gaUu19PnqwxC2RCaCZPlAZ6qGZK1PGD6nL3v7SJ1NBcZu
dPqhwIhIsOJSeo2RuC8OHYucpkL/h4NfJ+B9tO/ElssnQocUekxa6VxU6f2pdeqDRdXFQFt1dRUw
T9QKF8RKVDJxqO/XIU4Bi8IVvQYnucdhSk2brai9AMjFR4EWmJ2wa9w69ozXqZGdUhqkVQAqFB4A
+wO5EHxcnDP5s1pRMMMdWpI4VlmIi/3vsWTA7Jp7WuhI8EuYEQdJkEwe1C83br7SSOUKd49DE70s
VA/mypHqjzIR6Z94RpuhR8qnaa/LpKaVWZ+aSqGLySiisMQUKh4W1o7aZZCvYs0pMuqe2nXDhdZf
R09KORQ6W3ihTwsUztX0kXUimqnEg/fP+wclsAhDNPsQPUTkEBF9RJspuhyo0ZN5giKj1i6yWVzh
qgfxkTGDCpDGkFIJMp5UIdr1IydDXy2In3av3jmMPkRzU0QssCb6ydHCPqiT+js8NPAsk+ZPgUeZ
R0ZOjt6vyJpJXYpDQ/k4iTuNVbr3DEDtEXSxS9w7Q9ejmcbq+tn0b7GQ8N7FLREFLVIy35DZie6j
AXWlATs7eIVL3ajBFwgvQRyKpZ2lULpIHYo4FNHoJlxLix1dN73EX1+uBPBPwjVai8GF37mla4r8
02d/uL/QWQs4T+UYhmQgMSyFmY4M4qOFGeKMIMdy4knSn/YP4+0LhYj+LLDLn2Fnw/ir+ziCukSS
yhWKB9NxUJoC/ephuKHBm3S3S5OQsdGmEfcEJ0WWIJ6zkN3y+ktlUaduBFek8dFybSLsg/NDX/Mf
nmgzMlBDFt3R9EHkXvXGUJtuF+o6v8brbrKcyaMSZYU+HYY8RU+5Ji3EJi36E6jxAf0u8HqYqWnA
34/d4RMRxbi6t1A71EcCeQTzaJd4BkXJSjmQZM5CcKjOARYj/w2EKNVQaSKXCiShV+C58xUXWnwv
yW1pxLMHRUNcEKqMRAfnEyHIbSaN5GMhpEVSUGEuQrVyll60llqx+5LmVVbRjMLSmAAgBnA7UTan
QVTwGGr9FRijRXXTazEUmW8RG5LYyVjNMg8zKE80tKW2J299qXDY2TQVMU2K3BYzlh0LJRQ3KfvL
Q/PgXohoVcCvbBMwj102FTZ+HVVJWFHTM+TLwozANOFocgZ6d0uFeQmxyYFHynAqtmOVf4DPWd94
sLblBMRVX+Gtwb0qENL73nkQEbZ8ZajbYQBC20VVhaTAZT4EZELMiiovI8WJjvJNyAs8L66Czvym
S/p6nqOC1rXAykCVzztVOkVYpl9qtVBu9LW24dmMox2nsM8GV/wywCDQXubh6+/0LSbaON1i+TGH
P3EdxepSqwsuJTwGH55yjgq/l+JlqMv9Xy76XSOCbvJi8l2GUE21GU3vWRsaGA9IPYEjcGshCLM/
mklAPDDigrz8NHcLehxMR36DeEROgCwgnViNXbWDz+lkm7R/8GuaPPoTzVLVkkrcUmp1k1EsLzZd
FyGZN1dX5rwuMQw5Jmlk1//ZqKDpFtsgIv9Rlhkv4dwO7QnUhAl4pBIjoaQIxNd6HfjSPOeR/EI/
LSXRAlN1YXSxXmQnT7TK8tPQdNAyJFBUTi5KekpjipqGFWcOIjTphukl05yu51py4SCT/Gj4XTzU
KDiGKCgUpn3GO/vexgqU+O7S+7S7BIPjT7qW/l8kwgNL3ci3jNR5MJdcVRm9jl5XqR5OCKT6UqSX
i+WjMD1khrPI0QaH5WNZnaq3UaWf+Es6psxYIiZY57LilQtzGTeesPTlg2HYgYWIRPH1Yr/Q/sFg
c9Jxsx+zYe4ZcEo7hdhCjoFTTRQsE0t9K8epglLNAy6Ewpr/BeHREQSqaVkKTMXIf8G3IEU0qaLX
1q26c8agkYQn2o+4zjRjojRDR1hdIcHSukZarnTmdRUwR/wkWGKrJrOZK/YTAEuoOiJARecL5h5q
EdB9CSu3OuguCG/B22lYrJY/MN1ZQU793SA6wL9SW73W4jVpDEV4/Kh9irMjBgE0c3pZYa+83U6x
furKj51uBqVcLgsK216Fmli5C3NmDeMCaUqp5IWiH0WdT7nhOtpB07ix5GSwEoE1cTCAWzGKzD9w
W6NToQViJ55m5IYU/Qc7/7m8zOtONsgG0c8hPIUCeJiT23SQZlz8l4sLadU5jspxCEDPaNyPkqUu
n96C1gJt4fqtFyDBWE3jNaG1irC9fn+SZTy7LNWksor/i4izWIK5cshGWFYVs8MYLGLtf7V+nKW0
JtOcgnvF23bPCOWYXmF1xnF9iyG1jdvkdrsfbGsTPPeaGBOucAmeZd1ZsBiQUU6LUHfOmjLGsB4X
qJXZCZEPc2Y7X2qKhC6Y86r+FdQ5FGSFRMDYbcnGnceMOiO2ur+/EVb9IR6F0KF481tatRKrVoYN
avJxx64trV2nhnYDCIlol1H09h4FffvpNruimYktLLvgSjeFS47ejFBKUXXutCZX5MoiqqVQ0M3J
3RX/FSh5bWyPg/PSOgxyuvqseanzqV0z+3ncwXvFgAZJH86v9NKFnvtGr/tnjc/vNrzMBL3i8Epf
OP/2HETGGjv+pDG6ndzozxpklivG8p1uBGICii4hjSry3K14YAY/VeOCPffaBkuK2I5gVAMUdvPa
HIqsK4q9qLuWm094/ed+kE/2UMeyQM+pDlathUgZ0r7Cig4MQPIs2Ph6BhrIb7XB6vnDLEAcdHRy
tjIEwqXeld4AXeNn79zRIPuidOAx7ld725BWBXTrwD8/AmMilvp6DmrD49OD/wsvj/bYcBqmzVO7
taztUIg88bsNK2en3my/Eq8JRAqjb3DeHnadu+UewJBv7WPTzWouPTrvl+696QGr7v4qnJ+YqCq5
YTPCpmkgZaDRW9CcxUDatDxEqQEJ59g2JqdNENeC3d95u/tjbeH/+fE5D08XNoTT4EQ8wCYiqoSg
FhWvrQkobEniKGEzsx3R0qPmnjDDv7pnemKz/38YVMqDZjI812atfadedQ41t4Vh2GvNm275r5eX
PCm/vdbvbi3tNrZXeBXLOPdF3qAmTimYjX68+ZQVPTihu5RloZSgx/ZSP1tqKyo3QC15BzYlWuv8
4AC4XC6fzhJju/7fn9Rw7ONQKuukaze+BnO9ja5enbJQz2aTWyYujZYNx9ytrcjFneDGh43c5yN4
D65Qr0ZV7xhKtPtE1qDRHo0kcSjlDU0stOULqt5tmnAfWedDBvWkXnsiL3R00mkgN+NnTF1phvGu
4B5rSxKfaU8RmWIyUieGFNP/PS5WyazdQPDyK1+DIkWC9gq15wJwsMF3XHnSCdGhhnepry4s7RE5
d/WssbOZb+aya1DQh3yK0qrVQwskEwgs5nCmUj5WrE2gAfwnqxLZGgM5bBW5WYXFbOMSl4BngH4F
Rq8yhHc8fQXm5OG9Jq9As6XpiGu+1ecpLRXEvr/9Nbp3155h8l+Q0CVP29PzsNFVgtx9s85Q0iMf
pa5HWEujPhWAiwrfSzp0ifVgvCJFEMW3mH6H4JnNjpC1jwMbNRCEnHHNbJPa0i3sNX0SZ/Tjrgl3
zb5pWanW3ObQJMp58FS54dGeixWk9WWFd3i3jjVICNFnmFTMzqD84zDEAlVX5oSWBukDOBb+GuH2
d8taPBgYHlJVXIFZMhAGcFUxbcdtHeitNx1PWbF5vAAxsC8krN80uGDlKbfDsldeN+OqdDm305BV
iFdiGKgdGu6xXyPy9b+/d9sneUcXRn0gJW1VwyySctm/4woQ4o6ClTsiWVlPsScwlkqlgmxAGFYy
opICodrDI8sBzNP+ILEtRFiSXBrQDiPQRqMdbelE620g78OOWccUy1wT/EaVtFNYAzyDAfxc5L3j
NAqpxNkkGvHO2XwkrEWBYXeuz4596Cevdh0r5WWMqurn/JEPHhgSHgdNkn6uewDJbmOCiyOapu4A
p99aWE6r2X4Oj1Pw+DHvI0EE3HKrP/VeFrfJ47NLpwo3gxwxRSXdjjnNw5tP6m/G7W2FLAspAKy2
r8PZb444j8aHid38wUnJ8GueSAL8YvXQeR766d3BjaKeoaBbIF9OL0Fr45yhb2FXu/cuVXr+tn9x
32zT7gTXXqT77RVG+TT/0drNfBOeS+sIc2hA8JtZ1/beJ/YwYSIuL5vu8+xefur3tn1EM3f2rHd3
w5nqgtVFdddGotW5QR+ZPF/OffjKf/aT3WdjdUudCFcAptHt4L3f3ebGMcj8+0AacTIwwgadRPCv
Mp1Uy3KHzx2dhi2kAosLiNGFSshrZfqPhhf7NdlctSsQ+9EsZm5rXpvlOEXVH+4VxQ2WMJDYX+DZ
Le88bvobzjPalmMXuIb7Cx2xkBPCxoRmPsZ/KsFzBBMaTpG7sQcX6jvHdpNW0u/gToxwbTqVbygg
dL7upBuPwdN0HuQYfpVXAIxCP8EshXxDXoMP1egVnFZ16sns4jEUaWNb9+x2ZLsNZEikTlWv9lVF
Xudt9u3qvNZ5z/aNNqDb/2g6r+3EtSQMP5HWAgkhdKtEzpkblnHbCigiJJCefr7Cc0bG06cd2oat
vav+VFp33GwrdRWXVpqMsn/3c/YvB6UnkZIjNbL4A2+My6jtaqzO/rvKXbrR6Z93+UZll960h/sq
XYSrOMTRFmwSPMD3nZinDE4bEcxTs2Qw3qRV8CDB+av/rZ763zg3GpAUtNScL5VNAcRbg1amu0YU
PvggdOw4zXd10mPn9c3Ws5ZHH97zoK2jD8nf+Va/e9/aRJyI+kQBFPw4D8jWlrkZ8mDUNbf336Dj
AVaqasxJgwW6FzL2tBw/F8G0Jqlp+hqbnP6USa4MAZGrwIVQ4/z/s9Pc4Vnvy5hSs3KeGdLAmP6b
2K5oLdd9mSzrfbbNtp/3WOsQvmB0YPA0XlResMDyU3m7gsDur5vBJqFLPUI162ecpeWtvPGR6upU
N+3cbISr7l80NFyi/8J4C4P552JRmY3eTCGAqfsedAOfbCQG3EqlL6kgGc+1+GLkQJC9SqotEfAA
G3LwCGYsKLPAHcX8vn7SW2zlXhkgWO2fuUufR0mRRSS0GMwkMIT7mwSFzstSP2/98+Om4Z+6GQvN
sMQ6jdAVU4lczLK5iEpFBE1yydAd9hHRuWhXoHohhiVWnzppHSyl5wJa9/6iawkjwXwiaR/iVRNB
kWhtxXvZxVzVIpcYbJU5Oy6TgBuPMpSCUNTS6bQzfvgWvyXausdHlRMIlv7pSomgkpgZEH9aLVoq
udjNaKf6SH8lUkTKAxkil7NGQWVLlDL5CEUPn+WKG0ZOYVq0rci2iWfClSHgqiRQyVdL7EjI88w5
St6no6/19XVLGY6UdXvd+rvrNsIiKy4i8RWS0kKG19CcS3aiMb/PxIqtfJHFMm/XHSIB+lsszfmA
yCVkI4/EaVEDElTIbVOMJX3gzxXZmeGqwahEwsAwxcDcw7ymsVo5bQk2kIwSXNBD+X8xvDF4GePs
273vXo74cDsA7zrWLpJJuPJ9eQt+CN/unpOjKD+1nUiv/Jt/q8/hjdAKFJztObkVt8GGCaZbRuau
ZPXJpYz/5uxizplmN1w5qC+M8Z9VxxxLIPfrmA6DgcuqH7AMiCwc8l0gqhWZyTmUIcUPYhbiSYMO
Bs+PfyJ7CP9dM46mwTQ7d78ijKo+w6zJZcHCJVfm9clleM5j7rlk2znm++aonF+3+CfiKm5IHI7l
UWZ5//24KXmoe3+b7tO9ssr3MTOb18G6uZl8TXUzzgNeawzlzLknbAW4GOWkvms24RFNJW+9zDU0
xz/ybKBk7aE80VaiQiyOwV4Nl/oqmrdkiXyUsTLFU36n0DEjCyeStA/Gyt+Gy/syWm87o940ow7e
f0ZFe7G4zznPpw1zsHDrxZfOLbo8fjq3rHAj+RlHJOmKhuExV6cqgRTx5Dl8DOMJzj7kIDLj9s8a
rXpstjgNmfotuUt2/iOTOD/aAgQijz0ikVuIhjIdEsHL60N67XiwMVKbd6v4J/3ptE7+Y65eEmwS
0NK2Q9RjtJKyeXBLIVQTiZXYRUXSITfUwOEMdcA7+RgGWzRp+JFuWPQI0wBGrachufgSU2LCxsFM
ud1jTJyBRBoka/0YqLYuznOcK+EEeO7qpFQIXfv+GuV3yuRrtqnujl7atYYJZQkuu9QjquksJdCF
dpvmVgvsK4k5sZ3rXnNKxuMeP/AgsAI0Tj65McvH9IXUI/Su41d3+tDnhTFT61GVV4B9V8VqoqEK
scPpSQfK0OEZFbFylank7J9y/aVlfFI1sLOhc2O454r0rkWyylbKhINRmfS9r2YWlk6QOsRpjYvP
eGRR6ORDcxXsM0REwZ5p07wYMsMJPxyGxJ7H585EBmZOOIlM1HTVOPg7fqlCPyFD2AnlsAnWrIzP
zSy+znr4ZwftjUruF8AThq4StEzwACsepuAs/6Jcyi7eyw0aTwo+kVmXOUZHYg04iIhG4HcHgulY
LUtaRxrFssZw8HchVZEgfn2MXuTFbZGLWkzHtE3F0oH0kkQH3kyMdv7WRBE+4EuVWTAnEYf4kztT
ncXqJzQAHhsrY4KunRA6OMwwCGdYYekKPuka0tEr82RcoBesZsU4xw8pF1Em1Ah/duLqpG47XMo+
QVaX8Xiz6YvE8cmG7/Z3kkkiUIkQipjbZ/y2PCePnuRPB+/PM8PPgmfyZRXk373sDGYKwNSfPEkD
hTZC7ISRgx2AM/mncyTVwpPMM51IIyoJFsSw5JUpcWHrk7c7gM0UK6CcuuJUxucx7/1jFWWcqJHT
3/XHV+/a8a5AAN8FBlLMpBSFW8pJTyNpTfyY4tZ9s23X3NMUDan8bAplpWaVKOY+myTvrwm0p3Xf
RuuSo2aL94BNcPTc947ppXes98/5gzG/CKQpLKqnFQDZcjhTwj4t8IWCuFS+R8k8+QIlkbYqpr2F
MjNnvUUV2cYuYYEURE4p53zfOcq3F5+kxFOhkbKIIBM7eYhqWC7iVJBsiKM88uqPnF3ywDrj68gH
eZiou+AWHIOjcii+fRjY3+hX3ZE4hP/Mn5PuuFIkW0jS3CWQXjLdpb+Fl+Sv5PnjT8JYSgYx7GRG
6hDSBQsMcCkoMk2q+9q/9tkFRvwinDTpcWtlI+5VH1eq/0NPQXXCe0Ag3mTUn2g66xH8uonOVllQ
lpCH0eX93RcT5VrCZcyOVc6Z7vMxHQv0ilyXA9iY0z2i7hX35XXs86nJOllXiKG0KfHcQgElExGf
oKfBY5djXSOgQdLXJMZABqoL9Um+5QeTk/d/CXsEfbtSlcmlsZLEmSyXuPr/HuL0F22tCsH1KZU7
GdGEYq7XJhEJjBLngFN8RkkdLTDey0dL0pvk78oZlQtP73/qg2QuxgQBPUNegh7sUDhUvu7B4Y53
jrsnHCaK1dlquU3H318STcR3zTsj1cue1Lws9kO04G+DG7lEpH6Ta7OspyqOK6QQMDaTMRs9FoB2
Jpk6IMVjcX/Rs7k3/hdavIZjX1rtAWkg8YHx3Fz9rbbu8QTLk6wiLlaX+jwHI7u0RJBqc23en4mE
WQKQ9IWPDpnnf+Iz4G+ibBAoMymIEY83Ap9u3U0DjS+iZIloUKnV+161wrE/DcnumneI05gMCEl4
TKJpNK1TJwHg5N6AhRh/PTbRiF0Gj7cy0Xn2JfjNt2V/lIIiWIu7RUNtSG790v/4qwm0Zi/h7Q57
L7fc5I7n5S4bcPj2aKT0L8oXjuuO5W/vKA1jGke5GaMLyAJH8nMIJzqhXu84C/JNBM3FWmQpa1or
kAihygcWATe8x+T6wbHOiBOBjoVfZWBwZY0A1v546enDabfC2UJDQeeiixcCFSeIK86d+xGKmDxS
iFuZvf4ZQI6pzF887brrlSUAzioezCjd/BFOHnZRTr7P9mcy2by7alcGEkFt5x/942A/2EezPxus
MIDdsVAc4iy8ruuPbzTFO5rO3qV7nWP3olFDL0kw/KycKNNkqszQ5OIzlHpP4jqkUO+Mi280z0Fs
ZaxznCGH+NA5+Ttq3YwMECpcateI8AIeI9nNab0khkvOMJIXOAHFHP6+vIf9kf6TSt2YktQg8k55
CCbfmwru+MUHwGtE8fXZP9aPZTMXa5g5FcWfPJqLmMdeQ11u6alcyUTi8o1pv0djrjFJB3oXSbw/
R9TvSLREl6iTO7fw360sjvfXd3m6474iLyqcEUEHUGXQN1SRS72i8mMDNmijouc0dEKLXm4BgxWR
QA0ZtEXj+TsaXALocsWle45o5Gf0LqP+a3y/Wy1NB9hy5VQ/13P102DgHjI7oCxImHPp1Px5xVTt
i7GuQqvqAJbimkZXDgRJRgkNSrF8hPYAjtzpb5dpPNc2+dFH+IOC9BSDnEEFDkDI2nWCkTmG62GT
odwadeekZSTkhabkOLWXLpgrmUaIauBRITxxVkr8UxCTY0jZ9HMnpZtjpZGYX0QWACJAHYhGO+S7
2w2DMQsrZ2lThxMPgRmqO4y+qAnSPunnTsf4DgkCb+24oCVvCRBonkNBDZl+AAaxj7EfvzBTgCIS
3UfTBItGCNGhHBfIAul5a7sLJlS4z0tgunkPTH5iYnJaVDdE5se3IkV8Q+b2FEHzE+CAAQO3BwZU
FP6EC92nPmvgmBgkUXnVjXA+ROuU2i2oTmoVyByPb0iRykrI4Z3yLyFGIvuB2DVJ95OFqPxqZHN0
vwRrkOJHwhElnmhgLRIH39LAaojPkuM1A3AknME6A3rmuH7/4lWgL+hvO5pVRDS3kZDiIhuTzhRk
Fr6vN6YdFWOJZHeKvURaXXHoBI4IZ6A9aXUVVx1DdGCDqJjSXLEld62hYcOOM8exsU8n38LOQy0u
FKAA0HDcVLSISYXeD8Yidg5/1doJf9G6YB/lVm4m/iJI7KKzTP8lo95X8B1vDS/dgiIiCb90pxnF
pHBwIk+btjdozvVb3n/+AfAAPBUc7wDgokSrGXE5AAMHvkTgKZf0/8EnJeTPDy2/Fb+h+zoHv/q6
TzDj7D6UuGqpGeS99N8CL4jhSeTHYvCUgVfiAREgQahVeS/Erag9BWjgH9gDMSAjAfLw6TZkJK9x
k5pGJUzLa/Yilf0k4PxwqpGuEPPfGk+jUOE5qKIIX2Wmr3CQ+Sco/jU02D9QgGO2Ev8zzhTk0e3H
1F/Ans4EF5RPZ6Tcxzso1Y2kFpFdx5WOXhXAxXPygC2GBXGNdsSOyIp/greiHMis6LmJG5mZMEDK
1I7NB437S3UKZaJhy/zlpiqJOfMetQ3w6U+Fo67H2YS/zPAuvmxzU9/YIBq0L/gPu4iTXla4Jlh6
RkhwENiEJomrWWi8Dp4hf/gj+3O7eK3axXvdLNVts1T2yr63feKB24LG6RdWogDt/hCypIbkNnig
zDk0D0t8DAV5CqhUSmbckJ35pX+3p+73/fA8idQ8jpkcJYbG97I3h9H60werw5jz44WmbtYyShhD
RHcp9jtYqTEPBHkwbjolq1odxLEucnfhoWQ2oahWJI6g5Cg5MFUBp+cTvozBRp8/S56CXGJxhVPC
VywWQ6HR5Pq4+T7SbTMAT7Zefcf/fX5rMGindpthuBaJPV4OJrzgzS6m3bOxq0FNjsa/N3XyLbwl
UwMXZTDrzTvD16SDjLphC3EaFQ9rv7WD0PExWu10LIUAmrMGJOe3vI/g9LqxDYJsYJbUlzBnlFl8
6Z+bv5kQlHeQoRQixWlQdohBQtzR4ooT9RdtAn8jvzgWClsmj3U91ZaiSy5Z9iRkoXoTmebuUjv9
NSGra59JJN2TZFuQ6vDbW/cx/N/RjMH6o2FIjVE/sCs4NFI9UFY21hN5Kqlqs+c4uFr8/OayejmD
cPz4ZrxkgawlnWGCwcZwQo9HbmDIDKE7KHtIBoWko7FBwLQJwdtA0vzfDkeG2QfUA+NHD/FnzKY2
+4jLDebiiGZHFBvipBDRuThGiok+zdYvzm3xWPw5SCRr4O8iDOO3F1uvL917fSXoTpAHialTojje
swRxSzsTuZHctRX3NAH7S2DHpdyMT3xT4slLb28KpwgIwEnQc07vi2t3UlfIc7H+maRX990neVtY
uWawK4xcqYYIJJ6Jd/ctHTnGtLtT0TLk49+cptd3e3gQ7oce47KbRTUxt/JQ1wwVYgpdIG1Z/RIP
FpGCaKSUYZzOupoDh9tb9+Zo+mu0WGv89KeyP31mSxVJ5Kl9TclnWGrPYTVJDiXzgkzr8W0SRLso
pwkZ73hBPm9R3073HH6Cdb1utIY+heq+mMrAAjG+5mOUVCNzakyZz0q+HLMGPkNeWTdYAjB/cJTI
vAQ8LScZJSBymZzcQR2RliCqcnLI+SEK0h7xL7x3eH0HMwboxtPe58xihxDElnRs4FEAafb0b/m6
3d/Bs9vIQAg6PCQeMvlBHi9mnklMMS5kuauF3pZLxGCEwiALQYTKjiDHlHggsN5ydn53P+YJMYdL
GksA9PiJSupY4bYD2HVsjiRICqLWuTVH81zeslt7bs84sTgtn7bhO9Bs18AW50TJRVzJrIOWG9ft
m0mqUudS6eJ/S0/xib0BNw+7CXduHyUS9w7bMynx3CuoG0rrTq5LjPqlwEXzV1RWw+Yno3rjQEd+
XFj3H2RmD2lgjlevJUsRlA3WdNZZqSvCyFcZcLw2bSANLs2+2T+35bod1xy8GamO4nSUS7LaCnQw
lJUkSfZhwQI5JaKrXYXbPmlGjN71fMbIwUz44+Wu53YA/gkXkOiGgdNFLeW2pRP6HBpsUTkcIrJZ
fVZqwzhniZddDDH1OD1XAwc5DzN2sZjARg5J5+3zbUy8+tP0HH2TNISE+ZgBPvlvJLVeD+z5q+Hw
C6w3DtolLk484cLX8bME3+GaeqC0tYGH1onftukd/UtdchvWN4rHmCYIkfHsjkl91B32t8Jri/hD
EpioOpGTg/KAi7fQ/wbZS6IzlkbbABn/w9QEIYcVBQn6S2ZqvHCXH9pfiSaU6w8lEimB5IX9SQho
tiXEqdLs5Gq5V9HVNmOJpGo6M5JHqQA13XlDABl9SynsB4EFrtHQtfHp/ZOE5qeE7spD/rxXnf2Z
ed1vG8JYOvYB3/1PuSOZkIwKUIYSG0iIoPM+1Af/H1ZaYANt+ICXl4Go/izGnXqdSfNLQO4oQtM7
0W6QkCOT2h2T70YDoZB8WhMvqXyx8GsGbUkyhm2E7i+hFMQF6w+bVcNp3qy0OdEmc078kPlNQvdT
MXxoDeFZIHpc+Xb+WIfsEHWk2NClvf8ri4Il8kjJmX0BlqE3by30nXL6ctuij/57dLfd7WDfbJoN
fPM+xVaW/WYYScvf6pcTmc3T/Fa+G1emx4peDwknA6py3FUDuDyaV5GWyMEux2lA+IC2bKgoyB9K
CW5AJTWTvaAggqgmoUASSyrcg6L+k8eD9JlwJLs87nkqQfh2pqthqgeE7lmDs7m5Y9qVMGMx/fZX
A3Hbj/pMIFjRk1ATrcTBDoIExSWfwecuDDpjgKVI3vh+0TaCI4uZygJTbNjRwMuP+ZEbeTfYiZdY
I7dZW8TTeFpBWkLrXEfc4UjpB7hS5Gmm3MVW9/phu4WUvl+6JMPcAcf6SKdoiIgmL9BC9bfddUNT
GXyp38/f+BAGTnOKD83pReB29NUB5WbFCjqq0TLIJivx2xJeE/K4eupYoDki+Tf6Roz+6orgvU/n
TXw/60J3BWtBO0IYIXUm/QZaksnVd4hHnWHZ+OqfHl/vw+D0PmS7N7F0xU6M3nJFo1Dw7gaQW6Xl
JssU6IkfWqjFP3JRuhmJ2s5mPhMZiYJ+EAjt7wZMOkjojmWz641x3PDCYAn8+CT/PC6Yo3Svnvmb
K+4zkxwHyVm4Lx4c8p2v5zhd5buYx31DogNnzmzAvHIZ0RRO21nn8PoquTq/1zVTvLacl6waWTjU
gr8ko+jITSAKAptBPdQy+qn8Mk7GiRNEciAYIoTuPaWPbTCK0qVB03rGWf9XoX+Ar/3NTdp3O0yc
NCBRzH5gBiNyDIEZM5xNa5CtCHMrDv6m/9v/FX+haNGvw5tonbu0wHKgitpZNI6ihRWzwINJczID
TnbVmMAUJjI7Mt4KfyETkFBVIbb/Xf/+AiiB/UAlieaAYIzX6MVpn46TYkglCpDdkgQJmF0SezRt
ux5OUDrwBSa8YggE1P57fMf5jnkA1AK1l9GAq25141v5S8LpcyIlhfTLUGh89+dNYFPJEVeW6i71
6yQv56LxLBaor5GY+GTZnroV6gTq1gGWw+v6gZY1ZKzfm9ejHguSYhAGIl5+6ZfK1qoW1UJRrXxF
ojudkfj3k5EB1qKDs+AQ/2QhSWCd9FghYmQiXj9eQb6tRL3wHGHlLF1z26EPldwoGcw2mMhQtEQ0
vJ+0YiShNIRU2iwoxm0su7R0KSr/xGVOAMFj4MjdnaTJF5NWVsy4OpAqM7nM8/GLKZmoSzBRmmiu
qcfNj7d9lkJgNMwx81HiRKuE8iBdXbqzaqHNXjSAAhfpeGIL/DgURhOiB7jlwCaICHZ6TCpKTmBc
Xn/WLtpFiqibDLY4czjZ8lF1bjfyaZV3h7rquy2lJ5jJ+eMTA2vHTDZix7me8U3/lD8VxcDb6lBJ
31qyZKkOl69LMlGO746DlITW9Efdq3wGuBcYIGn739XlkUqnd46gyygCTMtH+tp4D5JiD+akomTJ
SKV950iivWSHu2mTujF+1cE4Tof1BjvV5I2EcPJO3GChz6POXLtP+o0XbfIDX8o34HdZId9Dr8df
8lfh1eq8p9xqrrHOm2WJO9Mm4RZblaP9Xitmm5g0nIhZ2BpPSGXq1OrueMFVK1uErZWPS+xDKK1r
i9g+5MW8bLBOD/u+Mby4dKLkEu+48Yny80M7DhxuuYSD+M0oCfepu422ix9rf8TLdB78xOd4p1Dj
MNqsIT5NLqKxY2T4gK2bDoUaBXuDksa9c4uD8CDFwwaSE8KtjwgwMMlGgKlsj0iY6BJq5GUJWfrR
gnhbEL7nRHbP6tRO0oOxJoH5wR0xD+HogauA1XjtPIRxwQKkO/vHyMRduEOswFMOGH73lHTRwwsx
72xzRO1yPm84oZfturvOHx4EZPpLZL5trCWHmZAht0utrs+eq/sUOIFRd9xZrMbXISVMkOdhkLg1
w4eYtE6AIhjJ2zKIJju2Nd2J3ehbiWOA4GTeGVIjXFB8TokiLF0mbthOQOmuB1nCESU2Dfxao1AN
Ju+urW9UEhKq13knY7eoG6geOVviW21FR5Un8/i4BR6vGR3NRbCS+6Rk+IN/SZB4MJXhGFOrwAkh
triypVjwDp1VdHVgEh63JzseJB3SGJJXQdWn5eJFOvb0sX1hbB6WBUhAEnhdxr9I7F5GZZ4vVSDZ
UbbgvxVixNjl6RvnBfHqq86inLQYMcSH/ZqGX1To78eoAHVGW64uSTgw0CJ2Z8/UrprbHVgc2sN3
HuYScezyDVi+q9H7Py3j3yNyOxSREHS8rXoX33CKxG1JM45G6Gp5uxtWhNXEa1NPJ2miGoVAATGo
7zmEHEBVTzUDJTPYlqeaFp5Ogyx3Vh6ySX6saCQUyJsRogyjeTnxVx/dE9zyiyBFUqR37TA0yaZG
PsmySvgj4WtMRKQIBBGCQkkofdyeadUImL+D1H2jlkTUmk2Jp6ZoDpwePgXEE9W/8l/xLxoVlfW4
pJcBXFdgZVs4xBRBAWG0hL+8LYRM6vGhL2AhHXVUbPtk4cHyLmu0n4rd9sAtibtXxugHVC9GUBbZ
oTIdMD2HOweW+g13WN2KG2clorhObme/Gtro3+53QBR2ZWdfkuXSzj57JzQeEIbTzrJFTtBt4GiB
o5xi4CdSXp67x+qxGmD02YQjAwiVcKWEYIJsYF8vT8pJRbX7hWewswVeSY5F5jbBUl0Yu+fntbrm
Qw3hQckQmGaiHhkd87YemVuvszOFu/6FAxFkPEUrxFGGSuerC1rMrwnka6y0FURpCw1Qrd9Lwh3l
lybznyervrtNtWiDiUlZiBNfm0axW18e7VAh4u09TpYNDQi0zLn9RxnL+QiYkxIxxQkiSVTgBARR
SdSh+AeBh7YtrsIda1iOOqLM/h+WiJWFRDQJBQBx/ZLctve3fyBRAMCAKgT8GiZe2Sk7/Wywuo78
gBFZWDIoWiMLw4RvkcQUSbM0l9e1vwk3EQVTsslXz11Ggg5PKZuG+KiKRbQKVhJiFTFG/iSYmEpO
mgRnSJTYwJVx9CUCEZGI5MO70Na71JV4XCH3o4lIzyReN9qXx+ImN86x/Oh+BguWRWqTZhEQS3Jn
SBJUuvdEPtcfFZ7kUnO4bBMvW6KQASiP3F8cT70HQ3CYl0vsAG75yn6qlpRzT2YavBYZ1oRFcBLs
BsoV+PQJTEoBGSyhZWmKaYxHd6AMbVaioZXsTYXaMTsIwvd0/ntGU6IT/gZg9wCWSvuBuZp8C4Be
fVSsBTsHGgIJCTFW7RFmSjijfmO8smjUAOyXLFSgjKd7ZbBXcFC3ki0vWjDI8U/1ch/p1KNcO/Xt
ZLzmigunsYmJtrvP6LsBiioNcYtlktzmxVB9KfEDBLfO9SN+GqDUYtoBDRn1+7ZOEDsCNP6zi5UD
Y9q0pJYZgW2pGCeYP69SP/4VwN2Z0FhCXzHyiYWmLIMVHhxA8WLIwUVOPq3jNPfkox32VJy0712x
0WePf+Kn9Ud/UzIpUA9X1NcEehqn6xDIjZ+k3eVgGU/W8IOTOpyGUyY2U4UJLCMATU2cBt8CoH8k
RZlE1+QMHuY0Jx8CW8RCQtjyHRje7O7qx2T+3V+iaMMRTt1iwWwZt97e9Aa4u0bhuhM5SuUZUHdO
c+7PUmZIH7RoLdOevZqhRyqwNDy7R2bZ7h456ZvsnSsGyv64eA9DbaueDaiEmYla+M18cYCDk3mf
ELgPUPOvu+Fb9M7l49JtN2/6ZIx9r1GdjbrMeasP3edCxeWkdr2AwWa5ee523Shccpbnja28XZ33
Dc189wFnhkOGMmpY7Fa08ncrnr6P9zd70lYOUbLwfMrN+0Sj04BVbSWXuM9HzG3EgKnK1vxhBvId
uiXCjCvGSWNZYuGGk1X3GZK7Xx8gZ9aQHFawbfehzkwvZzpDaeeVEz2XyXNhphjZRypKlGKqkJyk
jfSzuiGIKMiWzBkP3/trfHyxWFzKnfhf3UzNU5Ej6dlgoOzu+naUeq+Q26A1iWIxNcL92KFKyF2f
MRhWe3oMxuapj0uDETFok1W4DCpf+Qr+rLFbx0MW5hP15a4YTDuH4GxSB5KcqNDVM+PpSeOhLDWv
S+cKlvhilbAiuck4mxo3QOnxHcyuP0RNGv8abtKHRzbzg0T+xH5gwV80pZePGTvc1d3UHEXEAHUX
NVJE1jWpmLt2nBzeyqTqzpXHOiQDFBMeA3kHXtoKeqvdgP3XoNi9g3IryJOp4cs6/17Yjgf224CZ
J/Tdui41YJyUUzEguekK3UPl+ltR3pnjiBihjVZ6BXmgmvUETJkU12UYbqr3VntujOJbz1Zmd8cY
Rg5wP3Df6RS+0uw7OvS272ixw8IQleec/9c7Z3V7fK8z7lWTrEuKw0Abs84anDzjir0c/9112iLB
V0ZAetdxO/CC1mHIF0MvUHGMXtmX/xrxH/fhgwWv23ChT7xFe8NT4D2yhXaLmZNdvw6qMrpSqvnE
5L/gTthgqfARQr1GJmGf6Ov4dujr9pk/6YSAtr1tUVvpJqEoPxaIyHqXd4+ogwxlbct2VzmdpYFN
hDsRtGEDNGK6NVDzKpn3U7sAfkRIfyZIDmAIkexBx+Cv2VmN8f3Q+W6+r5vOhaop74+ehTPIhwP8
5AZWBSs5U7WkG87mWori5lzuYcQO75w0/2aqIMsfoIjrxPwMwS+gTF+1/buDyzqfvrHAdLYhsY7E
lfz2HiMGZqIF/sY0BiblYVNoijGhdwz0aEfmvLcEDUOSS8kE+1TZsQwJ4MlSPRZBcTJQSpJScroy
RYt/fJK3lv57xUQwr0YdiSbkRJsqQ0q1HEkYmiI4AcTqpduuv3tb5cfvwZl/1tP2oU60l5N+hXQp
w0FMhzPtER+Htq8HkXuI3l9+4qnNVkmF6AaMVJ136amq1aiOQo1DRgzDPcEXmQrqQzdx4j6xGT0c
ejdCLx78mhpaK0jAwH4lS99wazgxXhJAecbW95wMzxyj7ODJAy9kTekT1kkHLhUEX91rzGTFAcGO
GdVe1XOQSRn0XW6XLLxOarN4avlw3n1ajewEUHwGhxCtK8f7ut29I8o/m1PrCU5nTFII9njdq+c5
2kp+CIpwAvQ4PhXG90QLpo3c7QxpU2njXcmVnQpdZDC0r8sYIrSXW83pH3q+/egPs/0bpStlOuW8
FVJW6WMaGTbPeGUqNt3YoGdphCwzLHD9WlTz3g9mtpBNmH5l/qRWvVtqn+3D1oiTXCrFJNeQ5aRz
/W4Xe2OUFTMavrz9CQergDYAph1TAEzwhN+UhrlalPgxXgutt+c7cb9EqHYjT6mmqe9E39SjXaBE
Akm9Ev1A7dwgTP7xxzp0rpTSBUfICLdJQ3CTMnr3hvhqOHIUHTWakzLTsxzdKeyfrgwVEfWR2feU
t/OO3ZBK0esw+oMBPIa+CPGoxO6AmewgCflEBdM2vY7poe8GHgVusvv6yNCm18jTD3l31L/vH53l
gx3dDrSzQtRq6r7ex6QyHAXNcDl7hMQNmvPoV1HsKttGDG6jZGcvlDwCGQFGeDqgJ5k6AnQi6iO1
VjT6VFh8WEZ2oGtkHpqIX5SFZFYyifM9il+IPAcYmCwkjUzPAnBVp9di+H4uzVVBsxJHq7B10IlG
Pz1eGryPOMUwuGMhroYGdryn+/hwCHAMt9YQ+1G4pwNP1pRb++Yf0PdKv11Zii+vfq26WBPO+gkO
eXlFBltMAp2zj1yuOF42g1WX0wEXCwwVKjFJK8vP98bhVSM28ktS9W4IJjYEPuyKaSPDpkGRaff0
rbJMFniZaT4y8m0Y5bFS/w1WjzEHB+eQyg0Jegfigavo4SWUd10ngk0A9//Ved1wopApqVK1dn33
6bu1Bg3kGJGDJix627g6TCRA/qhSYF1m3d5We6/bvt0UrtG333c6H/hFR3vv6vv02Uyyu00zliEW
xZX/Ua76Ly992y9yjpphfmnfnL3etYufynu/7YgYo9xjiu+DjEAKqZ88HvaNeY0diHVyXZfvlc7A
BJ/MXIJwcqduhzaKuC7jsJLdI3Y1VCoA7S6y+IAMvWDEjOLyNXxz1yvOg2wQ5row6LjwOkTS18uA
ojpmX1DOz/T2iFcVPydONJrTx30a0BeVUz+eB8+ldt1U2aRFaZdumIb2PF/t5DHNtOWbDF/H4MaI
2ZLInYP+NokYq1c1gkU3/UflZfdwvs6zm57aKJG3FYp7m0TpylamnTW5AaeGVD/CLFoKfShuMEWW
FPkQHixB4nWqWT9xSm4HbKVPj6g+QkLjM0IMntB/mWk/a+zn+vdr3eMUGeseC8k2L4C4Z/CLij20
dNgnIopzUJQlmY4o4SSdRvDaDDEOAzcJwbnTJVwnjUtEt4LTvEZEgARjZvwj+Iel0bdquHiV/QLg
qku2G04ryurrcjDUTp37KEuH1eF6HwdE+lDB5IskngCrSq1VDRN1okPVGc6T8ZToLLLpK181zw13
rTq7tvO6nNREmBBxNO4kU+6tQWeC/AFV0uGVHRRGnPVP9TezRRpQ5QspNYridDaDvcbcv2nCTBVM
IOEKBWANs98GNMJ25z1D6a380yQIkqcmc1JllBGJ8rTa7AsJchutUE5XXddsTwqGsJ8EJSOsrGEZ
kVs9tkm1QlpsaWeDCDCiHRZF7GjLYhqfOmyRXoZAhG1OQuBjGFqQc4IgMvoDXtv7wjyVrX0H9fmU
ep03J500/ubpRRt6un+lkOomAFNpQaLun3RtU2x0aKSctwGa/pc8iB5V8gXylXKzwIdq+ErNAxDH
89Yc1XbJy5T11oSJo7mYUeTnqKH4OZRvQcDYM/SpegDYmrSejNXlyYduJo7aQpDSnujYeWaykcFM
gVXpauPrIh2u+Q2yXyLPUZP9UJg39IXzAZqYU4VNuQ8b65jDdG7+6/4LAxuTYNcUrpi1oM04fvrc
e29oAL1rNXttCnMOy9cbtxJ3/tsAuG0Y9ggKs+o6IQBwxt2IBdiYlNGAV3iBfYKotm//EuAr/+k6
rznKAUQHoVOActBe2elKV5ySDeEr/jdAGEF9dcgm+FBzl0NfuyWc5s9//QOddS91AJZf+87d6uNO
5YggbOgUQlHv8jFQK+OFQJCXvNrLcFNeaPX25gZmAYo+2PWRu+hOb17xfS46gEFMimZ2JHPTDn7Y
Y3uobmQkAFNgb2wKHoHx/0DYfOASw1XO/YXJOrY0lKn0LhThDRY3hCpkYoZu/xLFrONRqtnFHbvG
4mEOe7/PcgxIWA9gDfvpEJhABZFYQL+TAMUMdycO+efqHQtCO6U9+2qcaMM1czgf/NKUt/THyQa4
cTJQyCCtyzEEzkDUjhzQ4CtsEs38TdIW9LDpvvn6dNgGjl967WDYaUYDHGNEr3N4aFvD6VyCHVE3
hu6q+bSsZsGu7rl3bnHc6P3NvVjxkybloaLNY0fqrRMkNq9h//AAdh2QBIUm2mlvA2UTwdVfCvZ3
HLT9Y2f/1JjJrcGoB+h187W5ijkGuHcEqPOX2hhFgs15et+wijs6tx7KD1RSCEiPxurRw/KIcHGO
SpMl2R9RX5YzVNzR5rUtj3c28RFnkFpA/KCw6m86m5o27NyM2PsDw1KgxGtsDqihu9hB3SvaF8CB
7wEwfur2rsOwHP6PpjPbTlTbwvATOQYiCtzSg33f3DhiLEUQRVARnv580+yzraqdmMQowlpz/vNv
roTmaIQW9V9scvcB1qy9h6/QLahuzSU/R5EwIzKMZMMaNim0k/kz0qn56YhP+tCYx/hA+rRjIgz/
eIyki1OmWuhUs9hXtIHyikrIbECev3E8vNA1X0JpAEoSyizj5mld+61A3qAWAZ5v9+PcpZCrbfOx
esILpuO+/OjwvxAnFaP3bd5rjWv4N6f3Tz7LJiSrw6B72/XiMXnFiM7OVdRkjDLR7/TOPrpVbH7a
ft2xY2Z8yEDh19P7m8kaemzrwmDkYmf0tYUDw5Y5LM5mqEOQ1tqf6Z6Pdb8YEUK6R8N2xUiuONHe
6DvaQLYG94pYasVU5JSQt41IVL84iWYGVe/4Sfqw2iJG3rDhWti2VmB5reCKC3KHjAh2Ik7yr6e+
MmVRIoaHvJZW0Iw787vb8qqIfzGtT0/Q63oOV2Qz78LQynhUyXtrTwBZFt1QDLaytTqSj8Ra1pgZ
sJacFzGvxy5SE3NhPBDrmc4ld5LzSakHNGJ7w6txzrcAGjHCmBG0VQVUgEUctKpw/jKsTxzchq91
PO1nqIH0rbK7g5OvO1t0RvE/USlcBq0VhP8Fjif5CINwSQYvMdgzKRHKZKqwU24/l0mHfvcQw/XP
reoAk/59pzmW0/I1P+Mq0D+n9uvAxPJN81ljYyWMuBYUPFqw16a2nBeGzylZ6vFMrCKImwe60B0G
XIPrCe+A7eUMwdh9xEGFaw82AenwwUy9HDC7Yl8CedKO6NWRtmvk6WJPQ0pQwjjHOf+TNN4aZXjj
PlWfU6v6DnM6zTCHZf9jVvwq+QOYv9n/flbtU8MyMFJflFQMjr2i9NAR0dW1TtXeShnmCmcZlZr3
0CBvhsldQlB7kDYYp2u0d3YCiGSGra5XLvZWfLbaLFnwVPgZAxa5BWf6SiI4i96KL9aDYsUP3OFC
19b7p6bl3OSsItuUzXdjcNCxILg4F/yAaTr9DwQUk83eKhc8JqTTYoXuo9NyoYvHM/PEL37DpHPK
t9+ow9fR2PvlPNldl3XCSlPnNGe7pDO7bs4nNjHqOnyPmJ9l/h4XZ/+Ou9KdXCHqYBL9iLUJe6P7
3kFdWBJ1yATae+6QdzL4eo/ypYHnKowvVGptKG4u5atKKQzHf5ZP0aZ3P06XjtgAH0VmaNog+Rfe
bLSvneXbz//1GjB4S6fulfxLTGc26gBKHJoCjh8r9U+ze82LKXJ4CDdPwy5WCvPKpSrRdKfehkFm
PlK9ivME4o+YOuKsGI1GHCNX28QjfbjHbSKP9vAtkKdvJUVSQsCh7M1eRDSS6eUXSzQaopW6zepB
+4e15dJzTb9HPHfclykDa+2jf/59Ums8LKNlKwuaJxV2OBRuFnWHN1Bf0exfw7unKRbFdFWsr71J
Q94lPcGY7769nf2a0QwQStenL0SgibMoPnjCrrdezNK26u7MSkM/y8SzdPPYVU/QtRQel+i7i6MB
34GoFwxZcqp6W/v3miUbGuz4t/eDXQd7CVzL1yifUMQqq9qQuwykg6pPdkd9eq3YUHcvqiovP1I/
FoszxPyAeiUbtdk/G6vekbJA6YvJXjGWJrntPI9pYecXCU+ATBA8fijs4F9ICYaj1AMUBKYqJb7Q
WN1n413JaP44BC9MP9gE3ra5fO3MmY+n4ynnHIAinTIFG9JhXDAzhGDzCp9w8ulVGDfEtj6vp/qR
upVy4iokYiDVLsvyAhXMkgwP3UbNOK67Qt9TASw1AqIAsZ1HoFpVqJCFCf0itY4m3oxJBMbgw9y/
+Z9ltYaF4WVjbS1xjuyhwQ0jcbKv3Zp1rwrORLFAv7PifHBNf+PPFLRW6/qtMFkirvUv9FroOPlm
tNKpRR8XuzhAihaTBVZlp+S9XdZagIq5QuNX+Lzn0D2uvrZOmEGxN7ul6sJGQxF6O2jv0Ru3wR2x
kiriDFXFBf4aodKgf2tYB7AweY8fyA30u71q90aoNjpL0IX28rk7Y5VCDqIqcvF/8lESmRQN0J+Z
DjKV+aUVlNxrCcXO0u1797qO31e3l4e33DZxOhN1JA+d+xdkzlAIuYlfuWQi/VmmX9Y4kTNB2uNk
aXBMVneXdtRpeeIWBIHymz32d7j2thCsRcjERU2i5fnry57bYtfAO/DVkDIlhm1ANxNhIeRIvun3
Fj13rBQ8bwRZ5jbN3fhhJYwo0ZuLifrFExPMwq/xer8gvJV3AEiCm6ilZRYlaa8/zTvBp0ByR7Ge
9nANI+gYXAjICwGD2MWJJ24oRr+iVZA9Y+/MZiZqjefXc0YYiSMUnjf3/x5HEctBLF6wOPbvRUi5
/PhRgez3JxpFsRVIvI25bTFHk6eETJunOMVSE/5O7NJrjJ9D9GdMAsY3/4StvzMNat59AH80wNn4
4mFAYddYhR6PK2HLCWdI7M57vvg/iq9gJW7K4wPOh9MbzneikfAuMGAQISDfHCcG9r6II3yIBogj
FuXya4XnYAku7oiNFSqfwutQpqQjji2KmilFoCvC3vsctiiH9e+2jMRO/2njSEm5KIn2f7JHSZ2m
ctI2Dy4qR/ZiSc00Ccqtvu4FouOXRf0aiB+s8CDhcfIaR/WCFXjamsRo2zHszbBZmtyq8BqVDOnQ
893tDvraTthJZOVH/c4rwe52VDj7pYa/0BgGeDvsrVpPF2Tn3M+TH4ZRFOQaDoCZ3W1P9rRhpk/t
3WHuhDkNL8q0OzF8ccYTJiws4dyvVtPKkj+vtRiV8j6u+ruNcJHu1vCwkEibPRZ+kClsmqqzQARi
Y5dZm00H/yuYW5X16p8dRtT2UR5S3LKfA/ytxeL6gbfdmI6qn1m73ZcBLRE1453Y14p8RPdUOD0Q
4eFqiHbkxfuE/IPbxeUstK5z/CthNqL7cZO5mFqi8xRtDGclG8qXh4f4ZQ4S5TBBNFYQgTHNeYxM
j70SBKNPT5jsrVfXa35Jxdgy4H6ebUefP1bNL+wGxBDatDr1kDDEm9sYixpAXx7BgL21j1jNwdcU
wIPt4z2AdFI1EN45ydq506YjV92e7qIziWk+INIMEbZpv1Ql5cWpMAj0q4vDzljPuw0ie2WTQ50m
hNtAfkn7e3zWTsmpsYbHuPi03Su458MFAwW+Ywyk2Xc0LDvNBWjq+coLvzP3MtWBfSkOL6x5tHGj
rtdevMO8DavlUo1bB0T+BkOcO/MUBK59nIyggHYjc0ZQV4J1F/x4SKMdfEDusPkcpGtnXHzGyRgS
NoC3jkKeWaUDd6Z9HsSQQz3a/wpmxsrJ1nvXGLHutAAhQI236CjNY6ciaKGNlSGym0G8AQHvCLsG
m+qXXIs8a2pnMuv4c2Se9qLr5Elj5nNlzZ/HLaf+V4/4AtsvdsgPW1j/JnPjMSWvUCzIX5m29LAF
N4YGblqfOKnrHb5DT8TtwPC6lZZjQFVGSZcphlHFVvv5QJq0s+C1YzLNLPmOM5wfbwA1FvgoAbGX
6J/A9W8ejLCeDd1M53jk+F5eFxhRRaZ1W4iT5Z/fqkYkgbi6Cscduzv7eTTgGaFbmn9uVjF/fCw4
RYC3j2WsOPp79JxzHtYpK057DaH9bPNtTJhtDibHzTGNoIFhNbq9NsySHzJmhBQMCjthiNu+ODTL
uF6fmSb0r6ZnZf8w8tT7YBSgPSVgAa4VhM28RCAIuejsilWTGu3d5J/5VcNDbnyie3rMm8kr9yGR
lJnbSyVzhQRyT41An1gEWvm4XYaFdqoog11C6WjlP/AcWDXg/gIrfOhiZsBWmgKK52QzCBywmpVb
HxAY5gb/pEFT0M8BbL1fkRZPb8x4eJvtvPQx7K6GV8b6qX+FRfxZ13e7vYCM0ZTY7cUTfXwPwNRe
AcYijEpsxEBciIPPtqmsXmE/mMJA1Sk2PJOYapYcToF1ylW3DIyIPFKMDhndjjETDAtPneIjzWZw
6FH8zEGTc2TBjIzte4vKGtzSuhXOjS5bCcAeu5fZBXDkB55KXS3RuvDqUAZwpRk3oeiYsHSvgYrv
3svOftJVCwOoFJ4jNcrdzSkbOQ6sBrA5mDij/jqPUYfuKWqIl1r1GFihwetnMSxTxC8pYGbOtWDn
ivtE788VDRUcGIHIC9DJSSe8gQ+T/FHbVddq8umrDpieV+3oembCEJ0pZzck18B2xFgPqudnWdb9
gi0/syDn3MfzeIplQnfb6dpk33EAS6INUuwMezl91izXg48R9pb7eqZhbNK14YxxpKH26m0nVSO9
dJVT8qb3984jbNqejPjrPpgkR0eJess2nhCdUdYGpQvAIb8gLG6YTcAbwplbAd1xVtbDyj/PjOEV
rCY/XmYabtQ1G1Ek8kEocoDrjPCnTYzkDN2Fn05T9H435zN/zvkiKwZKEa5m5nXvAwsUO3ZqfxiO
dWxEoAQ8QavjAPcY69ikWJh9djkEKE/Y0ftds3l/5pwNRrUsQhywRx9llKl+3njvzOsOFFevvBbu
oDsgpjfXzvhMsbVUVtmoIifHtC9ASgzdIXUDVcbBE5RRZthWp+wXhtdlhcQxxseGsq+jakD3PscR
4pCDD0K4ph0Ai/wcWcfwsSB/jhaFy8jqTlgN1XT4QdcRJl0bdVPQJiqS5c9GNI6x+1SFsc0p6O4f
LADPRXvB8ayLQe4oU+FUrTjfWXi16Sc95MQVTkrTb/kd2ogO4o9mRXdHzDJIMNzAijI/dtBptPPR
fbFUuVjm51/mLo85exB/uv8ehdv+l+y6TPBm+/FnVdJQKE5juo899hf5tBqbiJfSsHNCUx6Woerd
2OrtH9s8GZtLa3hfKI46eI1NDNxSu7jbPVxyYGG2kdCu97yp9pkKluvwKbYBzRERY4/cQlT27cl1
lNo5LIA7wkZ8L2q7RO0O1zh2e5x+VGUjZcGMHGqaoCw++u1/t51y6DVOdcBfzHuMKYZex8fkC2Tt
8/Er88yHXWGzP72m8B1OydJA2UutNGPYAQjDQrikNqBu8SAhZtBi59jTIF3DZwZpNJk8THBDCILg
mTv+ea/2AfMeWKwkt50XafhEgp/YybpYQ1Nos1DBQehAYAhwj0DAX/DenRmzK5iuJUHShK1/Hf/W
VxkYkBzFRt+cDO89BHjs6SCC0MOaikynCy+jz3iBhK6ebRgegwdljUN9nwZgefGe02TWpi8JAWg8
3DgYeBwxpmXkzQXR4oFyGoO3mwLLzOBGqnDHTgzKW+xbU/yQ4TZhdj780D4n5+1byEFXKKOg8NH+
N58V0fXqw41UfqH09OttGwVHPXlsSK7AtBe99u/+t0W+KUOo/vkfFhisAAXqmBdqF/bzu19OnxNm
vzytGLXPdcgBY2reMZ1fDUXhrNnbEMdumIl9CEwb1RiWtvp8Q/YOmiw8v11DDDj8dxI0V8Yom7w4
Xq6DtLtSn27H5rRMiMnCaroad147TlcwISCdUZQd1RZ7ovtgI+uNL3uvmHJ22+3ps89z8qHgpO57
0iV8LZeZ72vI4sRUx25Gl5f9++7rtxBf8+FjickgK02Mewn5hpgCUuV9GOPeoyqRt/jGAJijTbvN
CQFN43mxX3vr85OfPfPE8IjFkenpxcYroBykbxuIad/nyVk6zibo8zsRK/+l61bNaFIhg/PKQW7d
Y1fXnfPxfHxRdGvuPH6s7kwWBkkagr7ms2rM/AToGo7QSfntTj/wyATBNu/9BsuxZgSl4v4MzA7O
egUXU8dX2HkMGC7eQ7ZX+5wH99zJSIthg+CFPMEx6fstZW1QtPvt4S2ixbJx+SOkkF2ZjzMYL2j2
g14Q49AhtKDL4k8n9l59XFA8JLUsAe+fMtxvylAwILkVrAfKgngQPC/5hLZPekvx4ypo+6SDFR+u
nFAv+Vv3QROYuKG8+EIFuoPhkOQ9SJesO4Ytoo3abyBE9VwkVK4+kHsZQ5PYIN8l3YQ0yOIjdWXA
gpuwGAQxqXsdsChxxHpJfoX0Z7gRRop15S9Pxpd+PRNPKkeV4QCtqNwv3nBid3p3CDwWjVpj/zVo
YjAn9onw2IAemdNN5B75PAnwIuVV/716MMQoH31WeqTj3cSWKN2fPJDB+yUPBjgZvZz1FngVSZ06
iPt0wx0bC5QljEpuEkwhCIBoug23PUHaHIJTE1fGWsNL/2bB9msCvVB6+R0Wq0GTeuwGn7NrcKdV
/ILKjPF7yX6vsP1pL5RA/hoetowAIzkOzk8/BoFjoYd1yrwdcEW+I8O9M7hXI/k+uh/sHQ8KVs/H
LlYa4OKdo8FV+3ZiY0mpj1ybokkZLTOMiiE4MRHByZiOj+HF19hpTzqzB0z9+YAaAQX4519xe7qJ
TZ1nwDhZtpdi4FUgImRB98p5h4ms/IS4cGI7iXUE2DLjGtqUxQMvm8/o7nywpKTQGiTMYe4OT0Bc
xAn1OB7FY55NmX5fxPfnkYSOMExHEEfpiofAZ0R6rd859pbI5mOOJ/AIWEFlxx+fkZvkzzGxx6h1
9shdnP6G9IEoy9E091XisI+UnGXw7FiXA3dLZIi8I+ShgOAk9okG93RcHQklmGLY31/p1qbx8K69
WytWJoog1RXPpr+0jCt6vC+sQDbRA4WA5Jkhhf9q9t5kZGkRTCUPQowzhOfuIlYvCWx+e8M2oRPa
UEJY0pPi506fcsFetTxiV6Dexz65ikHXIWOMgKm+ZAWe1xJMKJOQvqSHYySwWwG0e7dNh2kHGZC4
ElaMyAjpDhxzEpPVfXwFJY/74F/GTTaxhkRTn9dPjyE4UxUI0JMroYqtyXmcDM2txHvvR3Iv3//9
6NXHYrBfrat1Cy80gEEyNZAcM6rgsoKQyXt2m8rVJqAT3obOsoM5TTU2MFVhtWDheWNsKCtJ2wW2
9jSvcaNl9APgTNHEv3+ZOXHww8+Bg53tdNtiWIXyxjM88VZTBvKT9QBL+B9RmbYBx9v2ZaJ6o469
/REr4+0aA2Pdnkz4vzPZsr3JLbe24kFUo02V3yoft3zKEmh58sshzrrbxv3hyl0K7vaDyd3yaZOO
jnkRL20ezTFFGe4PND4seNco9+PoNrwt9yNbJ9ezhZ7C0kb1rCC2XuPdfAG67u6nYiOMCRyFsDV4
b94bFO8++vivi0PjXUaMABxoJYjOGsbfjXNQV3A4UHaiqtNQjsJ34ayRvB/GuKLSHjD2Ti5uFjR7
KmwyGp7aQIMmzI4VPp8ks8AZJazRu89qRF8SYC8xdIpbjtSVaj/DGk/n4zPUYBnctqVVTGCm2eOD
SPf+QuFM7x129v7zmCPDZsx824IdEcRyvL1QyWG/QWrj9sKLNJzXrIn961H7uQRiy2ys3mHJ62iw
UCgW+5PE6IlKFSr2TzlqEZ/2DAX20Wi0NZuopVCEgvUI6Ac6t+o+oalIzuRBhPf4sWDdush2fxlh
EJjtRUp8G5I3SZ2Dcnood3/uCeKX1rYWl+/PXCkBvsr+RWyPxwtR9KPDB/2L0MphoSI3MVFBNBc+
+A5i3saL8UKcU0B2HO5aHCSPQXwlJKzpcADCUl0wLMlHH5Ni474tEFKULTiwq9/+oY/W7mNpS3Cs
dYwYb/KeYF8C98wM41f0kLrA22OJPTP27p3ZDCs5kl7ADYLn28mhO8dwpjo1gAQsvqwg3ZnRBUwR
fSJEGrqyCK4llvXILksJEoZmfbmhSIGqteqc+73nb/38zZ5emUUNxirAYZzW/HrUitgMQ+dCb2u6
WOXXHDYadLwt2Fw29Ij8ChbQAnZS27r/IClDrEGTSyvY3VyPbVCZfrKlGW7xI9SbV5uodkRS+iO8
UjjQRBzgB1D/4z2BrOQb0vIZv7eSQ3rGZEPaTZ+rgtWLvPcpIsrORlUiGpYCfUc7+uiBxqG5AI6+
fWhAkGMUsiALqzxxkHpTdqLaxrlkY7TWIA27mCHRQD09VQdKDbUn7CLhr7H40vPY51lD8Es+EQkF
BVu+vXahQVuxCZ9V2t4bktoa7zeYDConJzTIiXJiMoJcFOJO7adrBK4hUL+lXu0ydhTAASznk9rt
YpEJm9cyDnQ09ERP00Eet3su06PKcTh1IpVpAiIqRzlcsXxSvReDrQFwgKIH26QoRISDtMXXKBQp
8ec0UdRs138aourl+x+7/PC8wACAmgYJrZec0EJV3l4P90SIAjAzZPvVFMg2EHLjH3NnLntP+Ozz
BBeoIL24mF33vNpJF8kKQV1T0GZZprCNb43F8rt+QqaHu7JW3h5dCOYQB3FlPR+x0Qvfw1uxM1l0
kPnPdOJWDphZ8bgDPEINii7s8+AfkPJ78cq3C9+1k7vwXzEVF48HGSJXyPt2tFk6MAauFsArQApA
M5yp8waBDOAcDVfttHjmzUoZYPDnyjwFN16rO+M7EEe5WDvcmESUtr6kCpbuBgEL/KLfz6lD2bEp
hEfiML3Vl9ri9WsOn1E9QfsA4QDJeHE6k3BSwQWFfesiCctH3YZ5o2N4HS06bxicvGGtikvpZ8ew
Or9Ge8AcmDcadd7Dw1Hr7qFlA2Cv1m3dVTWfUOByfQGJQKvbZ/6ES/V+xLyFchRzOed0aknyGH8S
ySXLLZetx6drx0VZUhAMRyJX0G5j2sm/TIlDq6HxdbVxucEtBBnlSSE4OECRfjvB3Abq8tpcMziz
bguC4Le6Arc8PDPwZPWfl15l+LxS9HCEaC8a0OQ26mINdNCHcvCCRPdTPoc9rxqndEl+saNQ/Kv+
pDbMIJcy1Mgc6JRZHqjs0a9JDeKSQCPoOsm/Jwdl1F2+2EjSgAF+g6IHCetM91tRPOuWXlwwB+7g
fH7OqQfzURtxDv1kajPeS6JkesG4s5VQHdyWnTuTCVdT7GfLJ1kauCv+2DjbNQzr2LwfYzx4Qeyc
zr8k6vz70AjBEjAC2ADGZ01Di6B22x0pOcidVRQY5tFIwSTZKMJEQYGK8jQ0qblhO3rp071MHscq
hK+DWR4MUiaI5qRBfM6Lo8wmGZiTN8SNKU7c2y//7ynuAwGClbS9/Q9fhI/1IJgxn/O1h+kgPANM
wC203yF5mcq1b+jeHrCGkDt8YpGlDbK+kLb+e5iUgkv0KEB6rOlX7Bx6V4m3gmO4ASJNV2TLDpPp
mwv9I1Ot5+5KkHXzL8OYL+TJ7jsBM6cP/rIKtQXj6gZk4zx+cJm8BPt4+k3ar2UkhLtNO0UM6e3X
FF+tb4MHUySJMhSnEHBevOOAzcOajfe6hOKTgLKh4Dc2EJra7vtix4CNx5YvLnSuccYM/0HzUwKW
8WYubqxjpt8mUqPn4fpLG4iVXhzQ6r4/DiyQcnG5uDVGgE9l/AiZeYHAn3D3A4/a/5aDytvaLpQD
zYNiAAlDFA98geaGfT7cYg0Liuf5o7k9otSSURiJkvZ2iwKAG1JSy7VHEY4sruKRR4FtJOrFtWRm
Iro+k7AXuq2IYlFxmDGy4CqLyxa9dfKzh8jIqfqwdQSyG5badEL3zf8WLOEmltt+ElDY8adLRScT
S6lVpXOUG9cwGgLb4LpbX4d8uJSmlaklN5rXr52jzscQzY8mEdzxkP4aA/sQBxdyvARK+pu3yoAY
sMaXgViLYeddJuC4Z2I8iT/2n0+2tLXc3N4o8XnARck8GC2hfYz9lie3glsnhOMzMxfJ10NZBrs8
RzrIiICw2BJTTTyY6U+lTq1DcYGU4pjAO5Y/H/vsat3V4CdS/YdJHd386xBkLY8jFas/Tj0I1LAI
e8McmewZ5fj27O0xENJwhafLdJ5+OmYCLw7l1XvCvRrEXFx0+hcB16vrwpwgx8D4X5r067dJpySk
EZe+X46k/IUfnM1T76QecoQmkJfm8m86Z8rtxth/P2kP6SfdP9RAXmBuA3gcbt8EdN6Q70gSJrd3
Q0uq+JsdNhIuvADydnfDtzN8SCDvYbxY4KplUcGNKdMoUr7DR/iqaFE1AhMlqo/QIoaSbDKO4nur
1WbTsnbhRax4QykN+Wl+VLec/nC34HMGnHy+83Zix7U7MFkel/JdVIXS88mAU+IZJfNObtKZwlgm
DkgCBtllMIn5eJtVMO1vCvigd2tzkGp2J08CnzPAGuuvvrxYw8zC/IJ4oc1QnuruLvmgs481W8jr
4A55QR3PtN4Dvvb3exm78qIQLG4C4iz7Qz4bHsShSkaz31+z4lt4ximBuDL0/v9tITNVmXfzjdix
YEYx7QyuW+10yfsNZIHit/j09V+sPvATKfSAAq/SPMR62Ou5uADTh6qjFopZOC1wH47aTKb48m7H
EW/WZ1mj6+Bp/H5dXP8oASdoAcfTcXo8Ml/mtPBP1+HplNun03R6nK6m/dTqR3NOa1r8/qqyG2LD
4QfaaGI5TJ+NyC4zWmLd2hGp9hekp/M2yFtN1uKCeLHZhY8Ncs5b3DglQL9c+QSfWiuUYzLjDeV+
+RFC2TjEY+45W5wBh0Pb2al0RweVM4vHo1mntTgwpeYrVOP8kJDh5ffKG8L5dujZJGhzyiBEg9cj
P/X4z+iEN5o/GRPxlzXlQ9Ma07+Q5bf6P3AhGZKIuKdlJNZf1KujiiDD4/HswW04wsOhf+9yuLvW
dArOsBFXFZm1q5HM23E0pWdjJ/0v9a+kYwFSC2dCZ4A4+I/OZpxOxbFHzLLk75m3Ay9IigxHnCS7
EK+wwzRgCkqA+Afas06xIol7EgzxF2ymWQuaIY6QSzS1pB9/zxtOIqghkqksJ9nf7UDHyNHkOhnT
Qvkzn+MqXz/8HVkECa5k04KO0+WJz5p0aXJ7QAUGp+VhGBLR18mYn47qdt+KhnoezOVc6R9XVfTA
A+0VIY0QYwtRJuwOOvrfrmfQDL8H5uY+KhaSwyeXCPl7oDIqq9bqtRJ1Lo0wXTSWNzY8+LvhJI13
M/3uZw5piWr1Gruv279X5mYnRpDQABLc1lgu23gN44IYKjMi3cHsLiOUBBrCneGeGAT81DGbS3Zs
1qb32bllqMt+w4YJkAX/GIBcpDAJ5G4D9ikDW3iqFfxWol1X2cqcf7xsxSvCB/HP7+3ziyfidwmR
pUTx0bULRMokqIFFFPt9JisC/7RDcB9Y2/g07n8Kr9vhkoTgiAperhgen3PpzvFq5pBtmSLJ4vTi
ceTR2kdYi1/Uce/CI+PRFNaxyfstlNTLQcFHS6yt5IZk1xILY3hCrmxTf5itAJQSkSFXP9sWJseG
e18L/wkyHigSRwSqbGLDynZlWcDK53SSpe3/iWk4tZCJq40Mt8NLkIc7EoULshazA4ND00a2b7aJ
dIOxIQp/eejYb+BAd/mV9778hDYTiFjndVfTTvjZ/n3WnrQGUpMLbvcHE74iYwjT1H1w2gyhCPaG
t19tlLew+o0SpNZ479rmHIizM26OqmJ34eRveV/1CZ4PamKbQbrKfgiNy9Zw6NBTR/zGiGNK/KUs
9dDtYL9QnFvAenkocgxZrWV9TsIug9M/nJKJDfeIgyVmhMC8qClYObuT1lFgYAhQrKisFX9HSVym
ZX3AhcYDOZoi+IDuS1Do2dlsuLwWWMp9Dcjg5WAnwU1ohTAV7vgK+vi1uzGuYJ9fYEB/PwRnghgl
5B7597sJycq0mq6Y6H+gLrHSGlNl9y1b0aqwNL/48TeSkBUoFIwYN0Hzhpi+wT+yHHYU63AdF7E0
g+bZev3LdrASRKKIH2trfVWcdl8jP22J+Htl1n0ACibkvdUHkvGpwCapF33IcAQxyqJHY92O72eQ
MCkuyIjDFeKBRy+o9arjye76t9zK1W6yFYsBY0YbxV9c7v/9dVQpkx2cNn9/B+vbKV7hGuBg2QSz
qrENzTXBDMY4u4WTXxQ0Nzv7x9wZtkkamW27xMK9HbTWxA2vUYx71SxzcwZ3SEJDGWk3WHi04NNq
Nl4Ai+T4+rkjGHNgY7avHoKM7AdZ974mCc6tKFb2aKziCSRP/pSrO+ZkK0wARHbzgdDioxrDrVRS
YD+euAjkg9Zcb3k4QKC3ge55Zu0YnZ9e/GZ9Fx8tcoiBuP+ytOVjQQfhHbkYwgDmkdYLpib/30eC
pImRgyzG7PQYEv+FgGKEjXcDTCKyKX/BdoiO/P3VHJI3fXOpok7YM3ECHXGZjyI1Tv326Bnodhcx
BPh8y7512N3WJHnlL1xK0wDGJSe9V+NMgZsCLBFsUt1Yn13JvcWxh3e8dl8nc1zWroE61nqsboMu
3DLc7Hr7dfsxPKsRJF2TZ9x2OpsSyVEzUkB8UK0nsQPSVZ6yFSYigD0ZtKC0wa0VpRc5EIPnpoRy
tGvRAc2NYQPJSYle9JpncO+47awgdUCbmJ9pCKnNiPhRbTjZD7lP3SXY6Sq+/FXqIdUMyjFjqEVg
bUZtYUqAGUtzH8OFeN4tvITxPs+I0GXP/u55mc9Z0QYbBRnlmGsYSkjs8ntiRHejn80Ut4f5P9Kb
ZIHk7T5KFtppH4mxi4C1gLdcm39FCfWEzAf+2zQPf1XFOZC9qQhrYmUZfLqyhUkUrLhwgmNR82Uj
qTpuGKf9/QT7pvX9Ya4XIsGFQpwskkXlNhiIySTkAysSXiSnFqv3AhLHJ/YzfEYo0sRQEE8flJtg
Fx13b9oJLqio33S3YUqC4PjICP9997qJC82aQSJbWPN2ldzlTlVnP34chPg1oG9W+rX/CJr5/t/f
yApOJlsWN8oaoDsJat5jKXfqDXvDyjaGkHtsJLF+eRKPEry32WU6bAyyJoJ/hgzW/e/Pcz+1qzgd
Pr+jHRY8QDpByJkz86JlsRPSoiy18pD6/LKSFG+5tPAdinC+awGtC7xuzuVquw5KV5I7u9Zq1XVW
G1ldgD8X3wsJm9wzZno4gGoriYNGSAYwTA4c2DIA8hcqTl29L5//MUbFY1u8tv/+Ph7QAkYmYvNx
nto1AwTOonRakcG+Tqf6iGyN+WOz7s2zTW+AWQA2Wfqy9aMe6602ISnkqFT4NGrb4pAtjcTCp3tX
4c6DebsDJA49kzO2pi8n1ceCko6eLwPSFyR+0vF2u3wiGLWUmFJzieV/cW257I2U6CiDNwmDbK46
6Ig7HHU0ksFyS2HX+nrxdo4UNh+mMYy72IbYJOgl16puNS/nPWu72fbmthnCyV8zujsl4Ao5Dipp
A4bXg/jKwE4J2iLylnukAy1MW37mOWtoztN5ka6MWSskVOf43CJrvZ/iUH9SFCXdWY0vL0/sRTps
ylNUgaJLNkvmkNQz/c7xzgNzDmBgVbgaBsfH5iaJNcFlDkX3cg+1vrnSsdGGg/+EJo7h2lWN7pIu
8fxJj++ZDuvA05iReE88W5CS0aGRCMSplA2ryzbtgU7vs+Fz9xoXPpAJ349FVHuJLwHkydzvhjr7
Ai/tDgDJAhL7OiaezI6Yc5FVsklJLQFOmxUMR2YX3Mi9WMVUDVAafByjerRciKWu+Kc9EcpgUQrc
zevsOZBEAggjCkUwTp4kNDk4oTOrusr/i1NrmANh1MAu3amOCES8pCf77efw0GjZyuF519XCClOM
xOsZVNRQO/DJzTAEQlZJSIv2rzD4hL3OQ+X4WGbDF57L2wbvnpU2vgzgpuJId1vxe7Cu8MoXfPl/
6GuKFYqaB4JFBvkM6pAgvUnrimv7cbzQ0QMiM66vPUgQirlEFiJ+EaeKQFu/HsPoubPL1A/nyQET
ew/SMRkaY5FhYxHDEra3cal6LCkhUPxBQr4AGlQ+5EAMFvC2Svu4KxA7cSDp+p+HYklHH2+6rYNu
Bjo1iK8g/+YUwQe4hI3+8cthjJ/+8LxsMUem8Y14WZCtcXEkXOQTqTDuVXkLsqtn9jZNGvRw5cIE
NA0eV488aOV4vvCcFYIjO7GdbYvhLXV7MwDK9jZ5CMegB1aAu9kEIfrLUZvZpTtuaaDgwxumrVME
ES2bMDKkJFEboucc1RCgCfAEuy5YTX8/+2jkENl8sdcN4a0gg1Etlbwsxe5gkrC6UooPO91+C1E9
VjFBWUxriI2MXVrO4wgW3efROv/uRzwyoBJ3yE9iRPmetVjXG/e+eOM+ukWYDASJITmRI8S1UcY+
DlWfdAetX89BuxHLm+jlIfl+MRrBnbgYw0f/EQjj4EEbITf60RmQIA3+w22PC+StPbxmpd6VRZpW
wE4P5uB4lCId1Tl4ISFs4GcRFH/m+38IGv1acILAD/4jw1EWDMalEj7JbPcMkeJvAiuhL43Yt+Wj
XkF2aUiEzAB+9HnTDAvKDWxpz7B10eEWXu1DLAcFAjZofdUMp+B0JPzlZIP/RXP0KCdB4OdBBMIA
Dj9fCiqItgjGhwIOBuMidYCc5nUA5CT3LpeZF4DUAzcQWuHxpfmSlFd72bWj+c0OpgBre2u0/Fle
XZ40n80F1brMT7SkPBOG6daJ0bDQOPjMOXYdUI0rXVJ/CkLChsSCS51H5w9WI2Ub8vsvDLDreAqj
WNnlL8HYhPPHWePK/2Vo9gde6Gz0st1Lh8t/FPu+VA3MQmUs+/Jl9Hmg92Vq+Z1QlvZC+v9FBsAj
cNVhcXUW45QmgM8FJTsAZhyGgE59oIoS4AIvC7ZRAU3GJBWND3erT3r1ZpODUUl9St0dSRfzLTL2
kcAnZ4ruReL86zkLsBOpT3b/o+m8thTFojD8RK4lgumWrCiYRW9YailiREBBn36+rT1jd011lYFw
wg5/GHJu2UBSn/UQGL+c5hrD+sq8+nI6onX8/aVcD8k4VDIgyjKcBQdp8hMuhtTRKNdxEFJcCQny
6ewFZO+c/4c37IYQBxSioO8F2TwXFeHMXUenABYB71jzqBZ1SDMJFiTB8RbexaCSdCX0kIwrI0m7
6sNQsTOCKko/6zNNaCkVzma8pwh5wW6Qc5XaoDyAq1qcw++2FbyobpRfMVaJQOT5El/IJQL3wUEF
xBdBiSGQ/LpFTCMhSGVjI+K/zFrwIQeQuEwis/IblyF85DwtMNOfsLQkxpcHeSUxDCJHcsDQs3z0
D4iKBPByYLTncDAo5HkLJPQJdKk2/pENUo5wJG9kgjI9KTSNqaSddZio3woZR0ftsU3iATiFpNPz
2jo4ky2RwoxGt5wgIBRORQ6AaB/5WQCl/66CXDU+8UKtU+JVxg1KsgY3SR5yV4nUucAZagNymSWY
4um/otZC8lbJXCUB/tWwJBeXnBZNFIzV2eo513dffnZgzlIepeD1e4bcRqI5/dLrBsdZRTBLNxYj
CLlJnW+KKzeJ06IeyCfKP+SuwhtAM4yJPqYNJGNcpgLT4NyfQQYSMMPsZspAlzQMYC4veywkGyZE
fpnnjeSZch2ws6IGRau7yT4u4Hfxd+KIFU6m3mdWkJp8vxEjiRMY5wZKIxu56ygJhnLandQQXw55
O6nUSXQq16gEwIXfjMShEtICzeNpb94k3sBgClkrJIKtv41kUWSuGvBdEaIAUEsGlyfUJoLpDtZS
8pcGdjQUshO/ThYxDykoJYeaS3F0yoI9fVhSpRWGVLyt2fU1S7sr9OcfBZq6DaUocPFf3tpjK7Wd
5uritHsadxJ3TOGRCbENJpmsegHgFkMWd9ZB/vhzf7VZ+VCfLYq8jtjPgxvdO5PR5KYvO4QqgGv8
zQZpD1oJqb5c0tPUAUBuNgAGBVUnUvEoN1tYglHcBEslBQ4GDwOHbMJiLEAmdJjY3wyALwv++w0y
CfiJfxkMa572B4OAAlOO96pw6ASnxYZBNRVsoCVjkovLpUZyekCMxQWXUbpgAkmdxWM9WA/ROKdW
9NS9Da0nf84JynnK73/jkDHGEiELyt36VWV+41jeQz77N2opefW4pd/kRj5fjkPYfp771tlAACOK
K6m0kqQ25f4JXVLSHip28lUXfFYOLo0+0KgKiNEX4WLh/ViBbIoifU1XRP7KHZEOyXEMpxkMFb3m
1U0u689usu//9PVXA3FmpzRy0XFv9/0p80xezgbYAOopfZfpH+QuFs7fWUmBSi6t5FWy8EPVYlrJ
lJD8S9Y7Wbg+JpNNeiiLuiOvE4+K32ooV1t+wU+IFuSa0/Bl9WxRtZa1e80LBbtUwviQhV1yXnkO
HFdf7pV8/6t2SK1Lhi6UC1hlAvKT1UBhystH04SRFYy0fEsz5ruOfYvtcvyyAbxsmYxyNL+HvNvD
kqO0OQL1u+2RlsP3pWMAZYZ3kvVwu5UtTU4bppn9wmbpZMvaZ7DJbqXSzsWQFfPqsyfRYhITJn4v
12i9vvWiDCUcwB+DZlhfPMcEqnuAJ0g74i7jK3ISGdURXSFKPiQYZUSLBq1efMkpYNKKJpPOl2DS
f4OKSuAhtpkZcjXfBvI2U1lLWEksLsLir92jXOqNCUH47++pN9k2xm2TNoG8gHlUmFT3WPBlhMlf
WaFlgZFTkIaILPTUFLiapMz8WDBnnP5BKg4wqDhF9jwsXf5/yPYg96H2/B6QTC/6M5Lot5gm43JM
Y+iJeCqLCvXZnyKr5n9W0s0kX6KzSeGG5YaiMDRZWW5OznHemdBqtGilrmhKstbQEw2S6W0IqFUc
hOmXgh5GgFX+whohUpP+YHvxkOTjbeL2KAYry8FIbO6uYl292kjvWFB7Pl1RfwO4xf6uRfzQb9ng
b/3NakA32WIlkonExNKnQDUGg9EeQuNoYJ38bBEFzClZwuYbAK3EhN9ZNhi8jAF9a+fkt52VL5Hn
dDr2xixfSC5xjaWy/9v3UHV1gJ6IKJDs4QdgIWPZ02Q2gV6xmNtjJqIr+q9yXckyxty2Y28hHSmG
I8NKrj0Eom9ogk4cr5buF1EAU4A/RGAEZ1IRlVLfR6drMOT+EkDJBKanKO+C35FswA2HhVVWywWd
OlZS1tXSYNllhMiAk841oQR/D98/F8cby8fIuPgXBsgSzKv4gwI+RoxS+mZ5/nt4LcxvW5PaTG6r
7CmioSv9go71WH4tJE1FuuD3rUC5/x4wgBmwcklkPyEjIDfgOo7/6IxdaSHwaymIW00gqir2wd/V
Hb4vyEJeLx0QWS254NLmOA6I/1zGvjud9i9QV+XUaJgz4mW8SzDIQsvnkQCBn/32GXip5wk8Kzbm
7sH88wTCK3W13xmHizETZ7zgOpeWhFycOKfKf/wvJJySqB7dFvq7TEwu0dmXF8tVF4DjBygj7CVa
gdJEJAoh7uZOBATntMVozrJU5ZYn92+9plozC+rGUEJvJhir0/brGhoTzXxvvizDjATegJspS54U
dwjdKlN+Kim/dB95mfSA17/mI2sVTwUYKavWd+GS5fwbMMkIwlGOr9z+ELauXNwx0eVYdgIWne+9
kQHyNKRTGX6XE9omrKbsRcY45HWyKYbfqEtOQlZO3psfwXOn9MdFdEWzTLZKjH8ox4k/F93aAPFo
WX8ZuvCY+tQQv9uzhEmy9A/JJWisr7fyVIk3v8lJjHte4IVeuGbJ55UyDSR0W3+7thNKswIHpRwn
tic6fi0muRHsSLnwCimWva5zutxCbh0pgYz1PzpZwLsbMRWmJ+NK0rfYltGfu98ZIMMS50wSTI/T
Z6k0zJorjf3UbFmLo8MEYBL9+5K7fDc+OePF4u83trmO7NTUVZkExBTSO5PhH1my7Xdpev06aMJp
IJ9lWSh10IP0hMgh5XbwRa7+37hrHugCSxYjh/8LXAjf5VtqonaTy4sn6sVxGZlMS5nmso7IpeTy
zO5GRatkxrYrq46sOVJofWN2KPPiQnrJwJY5p3u/0Pqb8TCGJC+g5htUkruStsmoJNX7NtwJBRha
DHcGKz+T3f676vxisgA4bExPWNrEMmI5EMYHPZoJgzbgLvDHGzNNGWfC7JDTPXHI/wZTxxEUJ8iL
kG0rM0MWPhkEmmBzg0AmTjgMtsylYM12KsOo80WZynInKHoJ3b9vRQIpTmlMETn1U09O/9dK+VeB
r/EKL5TFY7GVOnLdWG/pnRMKMHNmXDMAJgyy//EdmkMHIYx9Zj8H8c0hJX+X1FwBU0FikZNnr8Pw
IVtpmzDpl8LILZLtlzWdw6apXbmT2dGcTPajxHB2I0WmJzAGyQXehqwGE3AcfEQuqA8O5pdphaFc
N6YmSJUZbyRNiZglXzzIriz8insym4h3i0wDDtPOQNMHKNmYJ4I8zJ0Ti7thYQrEy644T8Y6RYdh
yM1jisgndBy5TWT3w0lP8BPyM24664d8Um/nOHsmGmvQWu45Jy2FcdWVdr9cPOlv/CKn2JXAgoBv
X1viw5ghUKos8Vn43eDh9+0EorGdbfkEcnKyVH4on+0gKDHBMkeXA5CHRFUy7lmdWc/k2un7wp1M
KG/fTFA+AkvgUrPcGCAaeCH3gLTNgNwMZJu8T+DaZPj7/Wgvhz8TnLhgDLjoX3h4bH3d2OQyYnhm
AP7eEupBkpQVKhSGBvooaKQotuwL36YBs4xpxtS8OLIdIEDx3WtYAP7GaDbBhWDmM51xhP/HU0nN
KmBy/vZWCTVky2dliYwxq2zdJ2CSwpFsNvIHH2FG2IdP5B9Pg+Xn99mAjjjvGVByVA+2JL53fbRr
E63sXzK99pOZXKxw4UHYHn5f9TRCgIckiMAL5M1Y62UUrcN1Ta72ZNSTHiFvmwAGweabywWWhRz/
oQ9rTNy6xSTaXt0A1LxcD2JHCUakkIDMTU+qU+lAghwJulvMD2lRSpj+22sihyn1nQsyE6QQIA8S
rj+KNcs7+w7BB2kejMih/Pz3epkFHCsmQGTCEhXJxHuTXxX2L4Jtcjqyh9HP/04ZDoxbs/iEV6YY
XXFuc8CFkKqHNM1bMovlQc1DMFZYGQxbBlkDJ7kOwvWQCS2BcYdUmoBMVvhfsUgumZxKVw8EZCZv
AbOIf8p6FEPGACjEIA5kqZRf8DF8Jxi07ZZvyAbkYkl9SJYD+Y6nM58YssG606dfw1MFZsZAtQNK
E98uruRGqtnAooBOLATpzrF/H6ZYSk20+6A1St+DzqhCCxHFR/MY1BGwW3VGuR0jqQBletjq1fzW
QHbM2PreXdUVZI30qv6nOcB3NNpwK+RB2Y1+Llr4uODBwEDinu7xgJYsHGk5ntsocV/d3gNdVlQE
O2COoo4Rdzr0ZTcVbHRItq8N0oGxfwJy+gRIzPA49W6D7AmjpXwHT2V2TKBEm2dQmGtVb1nosuXs
pE/U5YFSg3FtcW/5oXiLOxVqEUM4Wo/2OAEFT3o7uODNoPS0FxhnQtQ2uW6P5jG1DzWA6N1lI8rQ
LcvcM3TFAPBGiFPHFDoCeI4YAZa3laNj0IWaOW2Guf884IMKDQVUghuPy3k+74weQygo8A4r9FCb
LqmhUfOz7WOoIMpeG0STu5db5/5re2I3xHiVQnkN5sLNrE14jku/4jitPOpEZE3qiH6VCXgyuMyV
lbp6brs9zWEk0Mt9wnfhzZ1XELvYem3obscLnApm54fXgYsJ0hJo48v+sI/MtyWMSroHemP1RMlD
Cxoj9KoROTnj2WOiTPGRXadjvQ/1A6CCx4ZGM7ouMB4WZzqC18mdx4NH6Zf+KWzs8R4sjmK4QD/x
hggz1WwY9Zp+Z+m/21fGN+TcLe+6vUwVDCONe2bAJkJEOKFkURjPCl16PUZ/F/9zs9jFPs9CeHqP
HtDmigHO7lmaV4gFeDaeK/1GoQzSArMJjj82OuiWvkQIW4EeiSYI+Rvo/shuz3M7slWc7zuApJEZ
YdCvAbXb2KQZEXUPLPo+fgObA5TTqjEqteryirskihtikKrQYRNVgRqVoGLGho7eGyE//mpg/hCZ
B+Xcy47QYzFXaSwSKugPI8Vve4a2oqOhFoEnhSh3MfgPJ3KL1t9pVjX09DQ5xXh/nc4DSDNKU7Rx
wQdQsYjvrGnoi4NxcMjZI9xyl5qv3AExVUEa3matjc3H0AVf1xRIJZeetmAID+hsgqPBxidHj+np
HLWD8jSQWKZuaCSTN4BgMCD0weujtItTADqs6EsTbVL1vDpnOm39boALFyiFjomEQYP+XO+T6K3D
x67x+lNPXd2M6I3o2+JZDRj6ddFQQ4viXLPuzBtKw8f+KXUZOEiGJ64oxYTwdziotKN3t8/1bdTd
Fq9+V3Vbipctu3UDT1gA74QQ97AACGg1Ri00ix7GHV64e0TKfBiFjaOV1XuwD8qdAplhcA8x/qMC
1TVVeCKUlE9Ghl0I5oNBbnc/0gBELj3pH+3zmqYlavzEJ1lqorbypM2G7QF6bzc4+Shimx1Q7Ygv
4HSqemfvat372aoIkGuwq7/LrrZ8QyvTNo/Jje0rMe79e75vchO7blULuuF7A36mdXj4dQTIvVPk
xB5Iz5wJcr24iEHcAAi1vQ44SkwOBEHzbtqJexwxLFSE+qwazvFwVd4EfZCQagGrdQmWAKuptwBc
tAK7WiJpisbY9TVDDTyL9XrbBeokHRcczH3SArmKPUgE2Zu++C5nGwO4CD2Tig/yHB8CgSuonRSC
w7AZFqPHHncTbOYS1qg0uCEp0bTo2TbmaIvcGeQ0kmsWKKPq6ZxwT788xQAsA8731cNpmXfqwRvE
folfsiBdtdkVNxoyyH1aTVci20V2FYmUlgMWIDh71JkP9/FzUesh0jnuzq7AVRieKLwCCFGQ90Z9
BUIb+lWbaP0Yo0tTQofGVl7Qv1yxJuZPTLvws725T0CqH50u7WfWglKELWvdvSE9XJqaE316FNcR
z6R9PHpsKLc/UAXB1jBdtRSnCaIBukqBrDhe0Vfq++pO20BKRhW5ZpVvrInMW4ZYpXfJevxT1ayy
NC9c6Mf4BO+p7eYoGl5sLTVKgoybeCOpSKid7Rbte0rZb72bjdORhncP0weBxMyszshnb5EXApLW
IkScqINkc1NNziybKSxbS257Pj6ukA06QDHLeZXOh6UxjdETTnn4VpMlIjLI+rFpMw8fsN06tz36
+F/9QTaefIHV7I7tUKUSDTUaDSMRiuRKoFuL6aK6+0yF98urr0axrB/SIJ+cdlfc06bcdO5XzVUY
FNEqXaJOkq2O9LsRq7ZYxZnF3fDJQttl5QehizcwHBWCMED0beNJpWeNwQj7gYbLEzSzl4PrcqKj
/P8p7RtslUlZoTOtg9SrpabWsfIhvMXO6AoolpoIGfs3vKgxhZ/mY10XUwA+luVbK3WWVraqJ8qq
FKeQ52A7B4kAIQTJLlJLkEGj9jZNhXQat2wldysaNHQ5Uf1ukuqVbtanM+4jATJQ7Q8WPnD7HMVj
ij6NB+p6f59hsqtWr5pezDvLN2cFwgvW7wZGH4umRpEQHYyGg0tKkqEtwhYUv9w2/n0rQiZ2p8ZK
PDe1Wb0ESICENItXtURxZq6h4pU73ZeDnM2nASzJuKOECFC1F7uXEWrj8CfvlYlIevtq1+CQjLoh
OjhdEu0Bk6kNsHgds8MACETSSOdXycd6fCyekDUEJwmKmOmJY0yGqB1udHS7j5ZCNNkxGKRJy+vm
FnL65dW8MxqBH1xg3MgqU1CNIYg5DfD5IpoBAdfKB0/IYFwvCobgdcBdsHMkX9GtDdO+GTZ3zZCX
Pg+Jz9YxVlH/jg7qABfJqeK9pgXS1IvIT2xgvdiyJ346y+G6zRs3E6wiSz8jhOiJi9sYP5nQAOLW
JfLJiWLUsdCeR5RfguuoZI9YRMuL04SLvbor2MxFawZ5syvKS1S6rwbc02gdbc6bYnTiSMF1sOsj
pwXeIRUqYA6Nhh4Idw+HIPJFpABaor9yBT3RNY/bHLHHEwFtfCZHvQ4ZhAkywNiugMAwuttWheZG
iCEFYtRAtglx2Igpr4GKoeD0POAtpCIZQzTbca9XXerpuLgR5e+v/Vugek2vy71uOBV4TcRpR08a
aJVen1xT63RHKIUOEzXEmLXzbVCD5xo3Nsy+mMF60lVG/RG+63HHXAEbeYWxFuuXVWtDhJR1mNZY
VF527eX1bJ2NFyAwAqcmyrjIIotFVdk1CB3AFXYAOVxtjgGI6Bk82duMW2YbwgUor+jvtE0Gt0W6
uW2Q7sk2MK6mDwRpviiZcq5iq5WhhV1aCJwhtfLKHHXJlET7romD7ElzEUen51mD+ayjZfJEenr6
6aXThHOIzZreflg5lgip3cspy2AX2rsOe1QFsLQ4BhxAZ1Us2a+1vxwtMioXGHQ+nBbYZ1TD8FxS
mA8sdSYsz9YJjKt9pfJf6tcncKVbE2ayXVFeUZyGhhp+L3k6TUiaBMpEy+wWNQwqjZi5CNQMg+j7
DMfoKMwmzcV7inEScrMiSZ357UV7X9709ywbV8N0fNlfpzGs4as+L824Fw8eg8hTFoX/8uGkTc6j
60iz77MohNDWYAWmE42xZIgXNW7S2UYLb5P7rIGxDPLb4HvACkd69wBLsEVhIeXbKDx6796jd/Pz
2Wtzn5XMaL9jF+gGXCYdFCapDHpIhGDUgXRzw0Y1YpD5GdK3HyufVQkoIbiVENZY3GdIqGyKzWUS
r96926Te0C+TywRHCYSzI8SQ4z/eknJ8X4UKukj5e5vUhieOMAFlCGCCKINVQH6phViJhif/0dA1
4Nw+1tjw3mDqTi6+6qSb1Efb4FBggnzx62EyuyxUWF6on4F3ept4+uy03bWhIz6TYQ3KJCnNE8kk
quGUZ0K4dmBL6PNA00OsE97zruAjS3XQwa5IOVxnXMvrCMrwJOUadnYRaNNNa/dEFOnN60tOAmsI
tmE+dJdTYsUGmZu1huIA7YzjLG28ye7oiSbjq5O5yL4jzpA3EH54ziKvC9Bnwh3IfKQPjRW1lpwC
EiL/XtfG4JjIBa+DOVkI+8Et6Pqpe1zUdylHi22i3Qhr65ZiXhaf/jPEWuqxQ1IdsNkTzjn9xhVA
OGJPTx2+U8kkSlgCTcLYZNigD1nK0K7AepIhd+GJ852KtQPOIIQJeowQIki0geqf9yUYTAJm2qSK
0ULH7Y/MWmuihC/Pbfs7jFHdU8AbxPt4zqIQo8mJDjCVqFgHCM9keS01ZtVfq5QfFZInJfPEuW15
T56GSFLju+aptDJOlJ4w5441/Zvt8QQiPhrH319hzc33YOhKPc2hhLLXMV35jJpVeccpT+UjeLWG
nBQxAztzrPOa17Y7iVkf9tGI/0UrpOJfKEmggcVhIs9iVmRylfFC7IWMujl8EW53RMGJd+D7JgVv
C/oPreMShVhC4cUu6ikeRU5JIMr5c46yQb5Xl5WLZiSb7KlhvTwssGACFGju1AwSS9jgn6U4iifr
iMV7C5A8quk8iYQZ8y3gmLjaL0+4qvORgvRLxi2MvyCz7B+o2B71GUepbPlGWYJoWmN3Msz3133X
5w2ErPaY4xzYj0afJT9gm+eJkaksT1NYCM99jqfgGxB7PFQ9fg8r/TG8Tcl8f6mGBDkiongfCwcA
2Mi9/xyWPGMLbWKsuEWA4NSa98zHKVHStukV03LeXubUDDKC57evkD5ThveJeBetTR3PHbHifkxU
YP8Yp7C7Dj6IzTX0zse43kgBDPSkRYGS2qX98An1CTRUNjIAlqpoR7N53dev4IlyVNdsEj1RG32R
fh6tDnh6MgVWFTJG9BIZ+b4KTKcaINzRRRyV9AXTBQTumpZkMQTaSCsTZVD8OC2bJ5AjToYs49HM
VKP1teyh+KAEdG7hsxzA2HfAxoC+Z3aLBgTZKlGItn7gsACK/qkrsahEXBFj7fgvVPGo9oJ6VyTF
zEB1otBMazxxHuwXMCu2L2zVEFnFkUAzX4x0piLKChHhEq6QRk54gakt8N06ZgIO36iaiRy+CDs1
RyLwJLhEWlJEGxejWj0yLyNUCJ90lhQNvZJKAMpGg14dU7BOlq9rsV7tayttqewzvCYWBbzzNzYP
bIvwH7h/K3WmUqC+EPGZRA5ECxkNA3inVPUW9c1rVC2LLVMrnaJYMsZtOehO0NBk8rLzIR/H5GPq
EzGDXJtgKN9ngUBqFgrYycwoabCkH21WlTdFXk/74yVqxAWybpwuKme0o5n7hHYmDJrCeyh2I3Lr
zGSsinQNaQku4l+KTMiXcYF/1pL6DLUWFi1t1jaUCYWJbWP2vuEaolMNuW0BjqNKxqrPek4sdTl8
Jrclx3iZEqKfx4/1vV9MKfsb7WETXvBn2HCTQXNSbaPVQzOfL4uFQ2O6cWHRa6BHOX+Mo1FKAjeO
/piZrCJ8ZTlhvZIpaHZ6HCfysKwSFbEIv6PuzuJSIyaCH5n0X6dVO+3Xms4R9FtnwBRE7o04MGVR
TxCf2tbfTolD65rs4b0vJ5/Z23/KOvDYq4nNURA2/nKb8/q+bi2iQ3cXjWHKxdu0Rp9QNV/LCC1x
kyVNKfQavjzbYlsE6N0w0WPW3bC7I0NvwtOBfj55chFyAvVta3Xd3/csgK2RZl4H7Lw4op+987rC
7KvVa/r56gF8vLW8rDHwQBRpDqsOPaXa4EgM0tjWRg037b972aSCn/wCMnp0r7PWDqmFfmt6D2HZ
e7XJh5K0h//f5Dy/LDuDeNgZJc55n21rk+6kMzpOW+wzLsFjZ0NY9pnd/hAK/SNHg9KBMXstrEEZ
6mRYDunHmTrDANA9NVhDcAlmu7Q/q7ofL+qMxhETNfHPPuU9v1xUPOHs8bavmdZ/hTf20JcLUQAp
TFaYS6RDx2kd4PQTMrM6NDrGBXJVRhgqifAtd0lY6m2TrARxURRfI2BsGPLBigpgTgjgUWr3n+8S
Eml2lfVyFLBOvQrDGtTTUvg3gxYq68oh22ltA/c3lAR3zM5hG3ddhWKY0Z01p3c3HcAuY7lgzLX1
E/azWw26PMaPVDtReBwmeNxxdqycU8ynu+y1bYJXlMWSs93ZogvP8kH5kOIj0heMoGmx7/618DR6
BdlU2UYd1SH9pcYCag7hF6RHnav7WJ8CBjCF0/7NfewRQD43jfa8NbiGkJv8ZN9GYLQjUop1HGe3
1Ejf6+xPRZGzpWMcgKQsHqGsy9r8WCKyMNCoZ0CqO5oPtHrIU4HNPEqz3j8CCTrppz2EBLVtVUQf
K47xAtKJujZrA/gEE/eI8U0zlRXPzElU5y8aliF5JLcHQYbedd9YsfOezPoe8V8bcV60qmtS2Bxk
AynxoliNRlNsMfVwozsG7F5X67En3EYZXI/6mhW7WCSgJ75A45hAoA8LCVDO/dDuSqWiGNC+JVmr
7eBaoCmEF1U6wvPXj6gSoLxsU3hLXIiuJL7PBdOo0WegaP03oFU6+wxMSl4UmCfsoDnsiClWP145
T9bs38WWy8gETtqGCDlnq2/ZgfLGq4dn6nOBtXGei3xwpDinl0NT4UVts7073YMOJZ8WjZq50EU7
wAwmzKQBFGGX2nw/aPPoonVoUtdBfKHU6ziXr7iKIwznIixlhqp+e8tbc4qtMaKqLFCILCLPgUZB
bVaO21N19zzgsYqlQr64LiDxOqdhNrygM3DqtQPEFRw8XkZvtzYg713zpgAq27tj7zT4hI1hC7eX
rktLg8XWiUGzKGzX9IvAG6+rsGSZem7Yki+z80a1pYLHvBtB/zqhuFZbIcBHRas8QNXJN7UwnlDI
9e5jodI9TCyPqVxmqnkbYc/Yo7II0z6hCrUqN6x3A4WyYlePxkWIeEjjwmIoqkkdiidXr4G/83lS
bq6TdngbnT96eCbE2DBg5Satr+PHsJoqA8awKriQ9O++vgAEjEkHyWNdmNiGhDAusLs+2tOv6bmv
9ZBlniJ1SzRCwv0Aa57oSHbJFxbMfovK6HsDN8bLudX9tG5ebGmhtOkdnd0Cd/fEwFPs0JhfJ0AE
qJmUC+pblERrO86NS9A6dCV8yWGg7bohrEHMnPHnRri1TyHeozL+xzgrpabGkKdz1hU2pLDViKNQ
Mab5iYOpwy48xdSXpAawYucLRsktmjR07EppmJpD9nYA3RQI5OdoOZ0z+0mfCeYzz6GhTIfxYXng
OZWAzixYUektZuZxIKps/F6ZamCILgZFkXGaOO9Jsqz7rTl1kkmFeAxsCd5XQDC3L3O6hspye9bG
f7w1BN87uLufkdKrRp9R3s/7n2l9/IBnEfkgaPcPHMCJ6eBXtJlvkvHgKLXJ+3X/vmxMuoMjTkV3
7ziXSOjSv8C2ekNhpV8DWu5BH0kQEngqUka+49UhmODEF9JA7CIiim5gab3ZPNNR4jWXqpvvFS8Z
l0OJb1Ek62NgPSt6FwTNq8EN2p2GPeQN0jCzLKgA/qsIaCuBEpwGdacz5KjGF5rQXHBUBo+DGFUs
7EFqXt5vgDkIuCbWw33yKF182MHGRNbN+a7mpct6iDaE0suBbasw5eGFC2nbgWJCTUoQGR8hZC9z
t4uvQh0ZothWR21uhUC3MAyxaaUxJe+uuLNXtsBBkV4UtnrHIjtzxgAIh+g0Ay98uqjvMEnp7vWQ
xf8SVWBc2eBuAL3EtI4RE4HxgbMjF/aIuxNafaBxRJvjQ2NcOtPS2cnBdhLVGC1O7ACWGAz0nTst
WJeC+/R0HsbVuQT0yEwylv4p+GCefqMdJfJxqqdAF1W8jwepCDCSiOqnKyS51x+3F/dZJ89DddIA
ARJb7e0tqM+vY+QZvCKoPLKY4L1nXn06OvvQEQFmdLClYYf097wFuZp/nfsX+71XloLfOHEQ+VyF
gp0Pb2YBFSqGaShsD5SaVo35iwEgfXoYBxBWU/tmdpfNwcmmlzLGs3kA9WkMVYylQbGF6khV2sJa
BqyIeMo/KMvi+YrKFeeAdTfFpo9H8ncLnnsRp4YAaV+hmTXdfA0tC8oZewH0SFRBaQ/CNjMZbHoC
dbEYFaMjFJBgW83wzKnc4UxWi86BkGfKddObbpME5HBaFX8UyoeQrKFNM/tbh/pi3RjSwJ68eoqr
eOk2H0MUf0z4JYHer26qmtrisrqZJV9Zs2pbwtYHrlawJq1yT2z6GJ/HVLLJ7QKyP2VL94KEdVos
2WzjtdajUNy7eNGgQ8ixIuAmWUYbmPzx3KcldZ1jN46eGCx3M5lLEg4MFD1jDMRZPCtpopKYwpUl
xSb8iDFjMaT9GaguFwVlHCxc4W5SfYNKQuuFzGFWX52HxfLKzafuTnpMDW4V9/FeMa9W4VI5SMZd
/+VdTA1RjtboZtPWN5DOD9Tlc9hZKTBJU7u95Piw9i2mncXbrw+fc4butIkN9YL2FYAVrY8cpND2
2Q6IBthVOiziqpmNtEM669oM0961fwF/7pGzqxxHMbrhdX+2otF9ePYqiBcpzziPCzoTsUthfKQO
mm65Pq7gyaNxDDwgIRek7WDdAPj3rj7VYNZ5DW0GnVorW0DxdMyKpSQTqKTSP2a9ZssFCoDyBKuu
wC6wT2TqCTcijCmTA0lmeBXo9KR5j8JYiWx6bVBAdQmL3XnRnFGwVf4QLkzQQ8btc/PpSmQEHSM/
XAD3FxS2czxnRU8RNj39LPK+8wKHOLBTKCtGm6qk6gOz5tS/rG/INxIaU3onuCD6cBp+gf8j5Qqc
l9GwJ8dAsIrbIBriCQxU8tmXdcW0bZgsTwOOiZij3w5p9qA6j1OaIaY7GBSZjWlneqNthKgE7Wc9
+bvPOmHhay/kHXVsyKiBFX7ZywR6zBQtZiLB2bI+1AOoEkQ6HO2UoplKAdZKQ68ZY+/S8eNpDVkp
fJes66janLjj1hXIUVg512k2b3nFpLXVtm1Nv4xp2o/PIfU2iu3o/WkwLVDz+qOm2GEj0VHrbe9x
lzuS0bGuUOCKdfJtKDim+uo1SbjwxXSf6IzmBg7HCoVcqKf7nC7APht3KTaxuiKRAeYAei0fcP+r
0cqIpI6Z/KEPnOEceKUeGemrt9miDkuDCXAWUT5FGlT7sfBqOneUYlOrCRYxMjmYBsVmIui5to0i
SdurveZxoNddtb5O0/FtjoLVhdQBejVtYmb4iajQUPEUnHcpl+9VPJzGGlADyqWa/oTKTnoLAhSc
YNNmQNbxHULK5Co1GGoq3aehNMznpkFBoGblNSt9iY9quTmt1F2y6MzPhzRHGdmstw3IWKQ3dScz
AU0CqUND7mRFTxsBYaJNECuQqWEkt1cN5F4TWsw0Br+NPDA2y/saMxCW73x8Jr6+TvD3Ii3Dk4fw
hoqMRmmlNE1i8s9TGjIRW+59SUuv4MmUaNe1us1Q7A4uGlpz1j21EtV9K5YKG6PNhvu52+fI7MLP
UIxGauU0ne8mipOwVjWES3pX6JMk8ku8wZTM+hVNUDeOuiYX/3i2amCp0FyGUshd+Ih/M+T/ConU
JsrsTF+rQgSSEQFdmmGQmgmggDUDB82SQd3HtJDKMnV1FvmjqX2MYkRbLWczpZUJApolid6JTa0R
L+gTctspXgBkRssMOPYqmhxjo7H9UCPApFnXloxbXKFqJnbfnWJZtI1GR1c3593jr73p7sve8y8K
Uy7ey3iRtsCzBjj4Z6WLu9Tcmwep+xfji1siNUdn9K6voiCZUVa3m+MHaeGqESY9yiYUtLvjDv5M
4v2FvPTk3svcBBmkyG0E2u64YRgbpW1lRsvOe/jWUApN+z6uPXazDw8b4W+nOhxFTk51WqYyPi7a
HGuAzfUhGWlhI/wcchaHHTz0iTQ6GPnFvhqep/egckQSCO0+BJYxOOsxWfurtvOx2k5hdYdIryO9
tHNeGBxVUv+sTagwt1atFWor09u0Lcqy/a6HXfvgCb4nHb2mXa9OFE5JYFP0zlTOMfPEUVOvD2nv
dXE4No+PXm2reqfwtkI1RKALOM+VG+4UPnhkkgmG3JRy9xorHEIiTHMCHvIEmGpstru3or9HxbZO
/rpNnM+4YFjPpRmALkcvHr0xXaTOgJg2EpUkvusTdFPWqxT0M/39zE7IjzZPpNcPd/i4aHG+7Qfh
F3gYYniWpK5emiscAUZtp043FaOVDkU62rX2E0/Jl4Fe4UOSBaE+x9wLMMm8I0CtjO4+pqs4CuiP
Qbrg3xwvIoTppmI64cqix7RzYOSv8lG1SOkdWe0+L2e4NN/kOTYWtInxAQrUz5w5DYq3juqhildU
yyr8uj1/pX7raPHh1aKuFQbB2W50HylY/hX9hmqc1UWxaDoUmA98KqOqSYMfzX6oIcWiHt4WT9Jm
qjr9aErDRTkaIuzJ/giOcF0P1HFptrFLfdsqtHl0AJzcVvpdQ/GiXtTDlWDYGhR9LSj6l4MyQZOl
//Hbc+zIDXXIBOhHjOrT4uPkq5gaoJd68UBdN4InfqJ6fUULJOYNUtRZcDKobV7efZ55rb/G6uYh
KgtO57RN5tHqhJuW9BeH5eiyvPFQ/casmuSr96jpX7bqMB7UYdloPSwl5jlmobV1ffcO4kHqJYMH
TRSHI3HRUPIUH696X51kXi/zGqvUepiNHqIy40+/E9Ciq9sMbs4oYxq1x6/+y4Bnw3CP3BEzqdd0
4kHmYaXey82Kp1SGKHDjfoAaaRd1VWBSBm6jw9QpfErro/OyS9aRYk0I2oRJlQ6BZPkiU6DP0UQk
wtfptprTzOBf7hh+uOuVLvAIDBwzkOLwSBOq11hxg3vc1A/vRYkWF77KjIwvjsNrBvEh+o+k89pW
FNvC8BMxBjncSkbM2RuHuhUVURRQ8On7W9XndHdV7TKBsNac8097zEL7jN6KQ3Ewpy9Mz7OZPdTi
S9pggU7OHz0H/iv7b0cuZw9fi3zJr8ZMjCEOwiNdnqgJ0chph7P60iIcFr1uck+NkToxZsKHPup7
tov7neMRW4RuWYhk2IjhyU+QBzje30QoCIwYijGCMEiI/GzCo/o7f+I1uBQ6SG7+j0eAc3wZTEhe
g5xsBQ3NkeP1/yZ/eOCfTCrefzM0dlzmaUxaHi7hEAU7L54rDAbGHRoE/gQ8BnT150DP/fen4vBi
PsugGOtwIcj/KX3ucKKV2BYcpuYDc9VEQnODCSDjKVy9EUDIpJwQ6Ch9mT32TIWODUMRiJGus2Gv
0ajBcAkTgdu9778XJ++PiZn17X1hqLK7gGzZFF89HD5OEsgR7AWAM0oWFiyE65iB0dSBZnGVANMy
AZPJDyIfx32S38VIKofn47HJ3EBwBQZdjJRrYtVBJ2NB0SdCO4/Bh8Fq9SpuoGzZHq7ViARV71X7
NmM1W+R6GK6a3mg6SLXA5BtfIIAWJqV18mI+IZb4yz15l2OZoHD9JLd9FWu1tV0n5rrqZixbkhw5
Ic7blwEwq4p/MTNBv03IN2HesJzc9xWm4D2HZHuf/clC5E7KY8vIgviVHNsf62jeyd6GLOjx37fN
AB7OOmCxj4kq+WMhYaxa6ighNiGttdYSFs8LLEf4YYzoXbyBpdvqK6yVzN6RhRLoeY8Zqh7cIgrC
B+0XbKqX22ThrUk5SmI/mDeTzEEJt7+Bcrn2sWwOGcPxKiIdCBEciHdps0Lu8PJXLhNjrwdaNq+z
+SVqQzJt8IKSBsXfR4mzq1fAhOtm77NCGjFGigBYcLzkSKXUIhscVeANLAZipigP4wrD72fY1LH1
8y+yi5kwee/ta3y3Mbxb5dXENE6koLzJkf65RkiqF9D+CEsVHIYsVsuOAYPhkz3f4HjOfqpgUhbV
P58tBks+qmbyrXHdUAn9BbEnt+NHpX58SP4VuE4sUfiTP8kQOOOM4tawJwq/c5LXMXcft3WNfuQb
VvepidQfkhzeap3YR9jw/3DSvf5d/yzJx2WXkuT+8Ej3urFmsLwJg2pKmpBJtoFshrp2kD2YSPmm
5P627DWEiu4II7wS0MjFT3kMSI7NB3leu0NrusIYtZq1g+Q7U/uvkQ4rwcrirz14LyqQT7BcvE1g
X6UUyvC04Tlw2YrsSQgF2d939KbgWrB3/pb3zis2HCsEgfdeGXwG0hwkDSDvSZmJOsgWoAD9IoZC
8Gyae0QIGsClDSXy0aOeg8JX/ym6WzzDp+N+yatBBr8LzXvk6MuvDwwBsYwmn7KaCCvAy45m7uKq
IKBowMEtalB231LBMj0TWoft0TgW8CmWTP0gylUQdlHPFcJEzJ7QCeK5tyyJ9OLTAGAQ1wihSier
pvZ5hHUXxlbmbsb8kNI+x5Z4RyvTe1MOYFja9fjhr1sV5N3kKe+iUuQzSLtH+VRlPNuE+r8Jd03R
pbkFcQkNSbeeATDIDlKTZeDykWgSCOzl2Ti93VTPgHjIEKgcfjIWiPiBR2rC3FdKPlJyJcfn33PK
dGCH5hk0p37NQVLheUl4pzqhowvOl2JFUBsbiPSIWfG5/OE0YaET9/ngULvo+zp2OjsmwvhNAZY9
zsUjhOH97q0hwNXM5AX+Eum/yLzFRPQVRvBUwvvFo83mxWBIcrsryCEYnZrQ7i+tIHsZu0QhbIAx
F2IKTqRNCgoeMj5U0t8b+wOyA71f5UNv5CCASUldlIBkLe9x8WyYlfcAIl9l9kkfwCwQiBgYpFW8
neViIQY5jbTlDyNWai7MNYuwtg47GumK+KTX49Tett8KkBMOn00j9KLN2pXHSjgdkZRrDfVqfN15
JLTY1EDPERtVzak6NsxvSxdY+jcrBIjFGcUsbq/7xekXtnr8pj/FWgjbgNMN8bzFV+XZD//quBUE
R64rbV6z+LzmcreVIXWZzZ6MOwXgwhniobDATdlV9p8BWxrwFcXZRxA0H2E9qc5A6B/od5jlyVBU
QMrAgVoFOvQu98mpIzYVSilE4AKk6fLH0J+3bPl6AO24h7igftgLegQkgLxDQqWgIOmA+OGZBibg
UFGQ/92/bB2GI72W0mgJn27UjrFxgEpnpPnkdpTxLH1t4cv/SDhdPsbvPzpUPhEfUxtJf+rKAUzy
itV1JHSt2ggAkTH6Z+1EGmktKoChM3pC8cowpcOKDjgmKHy0kofy8FkpwW1wW9wW1SGbOSlDykU+
ZOA+vi1yxrpoaaa30WdUnfUzp0RemBvA4BJI/1AyFeFUCLiccK/r5HkCB/6erEBmRFUesi1gkjGl
urRKf5fuRtVo12dJLIdakqVwWKS9HDuTdukk/DrA9GjiDL7AstgwQfff3FYCKcV4kNXvK4Cm6kRy
J3pOzZNIA8jd5qQCiwEHnlRC7R8+puOkmNPTZWHuA3B/RernDlc2BmlbKDyvoz3SOYEzObgObJzd
xpgdYn142X+QnW9N79GHNiSVIYoa4OhsIsAwuDAkkZygiTyCagr6h51LyurBjSRuroBLUigpzM0n
4hpGTUW77f0vrGPW5p/w1MWPCmLHcwIAySsCmkG9YcjE9PByhGl8PzInVBhlEDl6wQsLPYeQpF0C
uPFhHppxHfFv/wODRUQzt9GnT0KnD1m+yFiRe07uHqQe1wYEv8K3GDdCKxnchCbC3kPyvW2uTO3X
r6FVuPIpT/6JYVW/ZapGrxDf5ll0G3eDfAuhAZYAsGFqz8vVh7mi0tdW8unNfPqJ12c2Ec68pHfe
Jc/CSB8S8xW+ZITEo2G7YYOO2ogrtJbTK4P+igh6IKiQqBNQHDI35AqnOR+OCvzrOtVYX7LJjiUG
4Iv6n4Acv505B41oXvpxw7srRMkSjRHrOPZLbj17j7qtEHpwllFJXj3GljwVc3J4Vn+wjJV/VBn4
4vfKA0ll2owrm9lr5w237aadSfRa7NJZCFUaLRNb2q3yCm1Ssac9APugh3atpzZvBjFJy2DOJlKr
geLdAhLkREOovYyL99s3rv77OpV4hAFnv+1W8hffz33+7JcwzKnbvnAMJYPpCBaVUGae1D6lfcgh
x3cvYCtpxSbhPG/eOuNHJK9K2hk4mfWyklES49TWwKr8MZDsCDY21BYGIPNLmJmKmr674Mec3KR8
YJhlOaPaODbZ4AbzHatNelbEV3K++sE2x/kFzIvxNzKQAm+toGOrlWPV7ANhso4/6sTJAzQImkZt
BuD+Efw5MRWV+uURewa0ec/lt19BiJs2oy9RUgotS7V60R9ViYH9FnAFzC9mE/IJw4pDRUUCWXZj
BLcZY2/gvLNADpcY9pzKNc3Q6wxnHhCYYgBWQ76nHls2e+ge3HAc330m7/U9qzsDMWj7nw1vzWtK
6L+Y8o0Ad1j/2RfZ06v9Yw6PgnVw3aBkgjgB3ek1lQfQg6/L+xwm2sqcW9MPEbDMNDkoeaqMVEF2
jHiDrvPro/H320A2wPW+LyHc0o6AkUfEZBxC3BxET0P7soJaZPypMCv4K2NWTKW1s0Y5A7opaLjb
bAB3T3skCuwOg6SzyZWlCuLDx4cwBrXGertiXczccsPEkUGLpbnkkh5hXu22aCs449VKuLw0CUII
aL+7QGEOT97jd8zQQFqUkNDeI/2EoKIoXS29/DlHZodL5+9ZA2T+0mIBrtEtEEXJzJDH8kievb69
tnJhvLMyG9hknBBH1eBKnz+ZhCjarykVGcR1Mm3tR4jKBTo9JRXbPZQotCE1Vh5bZdOsRJN38+rN
e50v4YRoo+ueyT5/bS/0Yb0pgi7G+S2SxsTVpLQSA6IzJ9ZI20Dw4pzRHsPvNwcEuZJZxG2QljFO
qbhvOzNeaUBlUgZmuosgrCGwJfNxCuLwx+q9Yf02XiFTiRF4Eoo7GUhV5eXvC7putrrbgLjp+J5+
ycS+CELzjLJtYPjSsEyFMEbETXJVfQR6hhStB8ekQ/VvjL+rZkWzyqVMmvprhG93LHAxPcEKReit
mGFckIa9Z78VK2l4D7BtWVjT7CRNYQMOXoPfSklv5GrfghZpZTNBzbK0uCTQe43zgSqg1zAflNE1
vsFMypPXCdpUCBgM9JqxdPaM0S3+RRZwGywOvwnNsZleQ27RGPoHmWr3sAGXv06N9DEu2FfzibLC
VCJ99mHhYuYpDbnGMmI32TAAnLSDkRZ7qiSccZVRRqKIIaw+LHQl4sDe6fdMLdDPT6BXzvpNb0dJ
dyfuNyT96KkmsC7EgnCET8CXlzG+WrJKs3ZQT9tTeXWG9b+xNvnMGGdccZvsAPOBzh6Wy46mYLqb
qgN9gpv2uGGI8U1YSy+pAHy/qyzQh2b4Zj6ZwewlSSR+JiLbF3PYUKTHfQ+XBZeJFL18lQFF5uKq
DdeIMFH21wSyIIIrO6nH6NI41P6TIJxddA3LaDdXVuaY4uJ6MjfPtbblt8b2DZrErKpkVnVZYfIc
vg8WfDh5vIN4pW9gqErT50AG4ySjvd8C5OrLV6JEuO6hG37MjaN8BqUOEQWe6XFuAgaLKj7QK3yP
P6NdrE2ViT6Hhtttuo08vu8ZEZ/l4/cob+Q4bKdl1H1irlxYteWMb2VA5uqM055NrltnpawuiGPf
7sVwW/YQvHazgJnse0yt+n2ET2ZXbJycxW+0GzIYkadesdxNqC++51tqDqu+szH+8iVIPPNOyJlr
du9lcaaafi2NWb5vmOyPgJ+gvL3gfciLEowfJnVi9TNxtvuPAVZgwwYtaLWgCEJTVC1AN+XT/U/F
fRfiEF8csolQ9o2oGFhQzbOF4CaO6BZlZj4zSvXv+omzEas4gJszE97631CLLjjnXgE27Fh4SVuL
D3aI59d6Ry0Ko4BpD0DRHokSDA7wuxn5Bv8ikjtIl99/3EIOE+WnAXLMvXtxd2yclFS0XUchZNaT
15klE6CNvUewSvRJc4YyAR4RGnDGu6V1hKQ2LOGNlwfup9gKd8fr+LF/7/M5dp4DaQvb/b6n8GPQ
vNbO1radyrWXnezN50Bx1q6e4KkKfOpL8Om3+CjwxYk/soyWIy39ok6yN+xSjksE78qmKKUWql09
90rNz0zvfnwSNnoZayiIZKyyvR/KICjE+M0+gVFVefsjxkhLFCfUZWJyhuSVvTSiwN0v1uDF7FLF
l/fAtryS0TdO3YV/R0i0LY8PNmMsQQyBhTEX06c1VxibC90KODXTKkCpxEzQAHNKz5JCcF8R2eFr
WmydoFlQaV6jDN7bY1SPLjNMvXsV54wpDGAzoRCQCS4jJaJM9RD/omahTEVY0mcKd0nkHqpgoMZs
9hCeTBty0j2LZNLae/kMoUj1LMEu5UT4U7/83ULECNIAkc0i2BIgmmjz7+M2eKB/FnwVdCIx1+uz
D+LhIfkXHx1TRB9TbGgX7/gObUNwWtpAW1OV4o0F4z9Ufdzg5wJ2bvj9g9oPe2avFNXrsEuUeDfA
O+ssKExlTI59+EWHp/BOOCzBkwFUioqpEOqr0CIuR0wwfIcIixtsVmSauDpTLlNR3ODMvJCj267I
GCHxdHybO3jm94XBmhD31/EOldguJMoQ/8OcJe3hvUdO4ByurCf54GTHhWv5tRjbo8rnX4+ph8tk
M3QCA7a3oEVgWt9/DZ4Yiv1WP5x5iebuo5Imu/A1uE4eo1vQcKXdvcNyknmXXo4PseMVMwZYYRkS
nRsVo65/DaRYP5SDGylRwuoOuSSGBQrWWfKqQ03TQI0EuxWeq3JvAZyIvYv/h04K7XxN+APVNx2D
OAqcHXAQwahFeABA/ID+wcHQuxR4iALMCNeAgCskOH36df/R58RFa0GPkflOIHZGGP7iEiDcNC4B
kCGPFqb8cxphnsqMKLx4X1otBx+1HbTFnF1aYuMz+nwb7xSvq8HTd2ijGNh4MGJ5Txu5sYNtAxoq
Pg2KXB/lPJArvm0cAL0U78Wsyp1vlQBnCtH5vDh6YdEnbBME54Evny4og8L9xkngMbCnmAJAWGOX
XiLMZifyntNyBAWEboz7/De/zz6HHAuOKf2tNa0PTYgqQRYiqPbQwdj7LssmgXhPVctSps1/I3VK
pZgfHim58isFovWKU0BU5XtMk88Ga8JWslIrfR7kLSMQEsLyMwwGc1sAVSGdREIBZ+BOHLfQJGyq
xfPULOBn5OGPsTUTPRa6HcLl5yTvq0uUv/KeQCZqP/TnEfe8Nftt8lWLeNJaobI5XbfQrI0DBTlE
bgEzb4205qZhToFKHm/zcRXWYwvmBlMKSHgWCsM/mXkCtgcMASqoxkKFWdNscdn1YY9NWGfVhFjH
Hz1e1nsxyDpCouNgPkd+xHHwDz9lgWJuNwec7tjM++z502rFrwOJlLSOuvsSKxt9asyk0XNSDOjI
7bGzrZNyxfAg27Ivs+Tw00//evr14erC5xw/ImVij+5EUdeL57hetjhznvUj4wEbFk7tqlD4uG5M
QHPBxjFvYV6iBmb66LKVoEy5exxHd2pnV772DxYOatKyKgiNkQIEdpvZmx9f8EQeMAZU/XIGbYqC
Ee9cRu6mELu9+9bwPvoOaTWC6sE6pmLjry7JaI8f82bvHDjLdLw/Uqhu6YFWxwq6/XV43Zez5+Iy
uq25rzeyGgrvv4N8AizN00+eXt9LqgukGnUWMk581D79KpmcSM0VqpYsoMFrbCEVyYjhdXm2pdLC
mudPyr4AJeQhyvj3HMawHIHfUiwB8l7+aUqgNNBRq5bH9AmTQYahtNvs1dgIfDC6gqYmRlJ+eVtw
4dCLod8S1a6ZFAALbaBf41fOFNdnysb4jDEu5g8lmX7iTfmIXP3UishMMWTfZQB5RQzVZXWPKYL/
pTRoM3mYj8rQic0jIrlBsX/ueQaWIUuGVruEINr5Y6wvH7MfyHXBek3GBVRqGGrKiGbNR+ac/GL4
qFOLJfOOHB13z0QeaAA0frsixTQoYWeSZQYj97fRQyxQBSmC0ifKkhbiu84U5Bff59YaXuzyNmbI
WO1hBWvQGVsYs+aAbzku52Sa8rWx/CCcD19nPgnlz4d93oBkhlOJ/5pcAUeQHEswD6GExsj9yYmF
yzwAVkfyb2MmoKT0BBPUXHPGichvdR/gciyPP5Gxeo+MtBliwzH6hBZRvXbYHCAgp0b6PRl9BrNR
M+BCQe7R302gYpRjJu7SGhERZgkoOt7nHKgIMTSTKJH62U7MDYqQ+8iO8cyAymocO3shX6ZXIhAR
sNf+4+cbzC1RmY9At8mQJ9y4xXse59WsCOwqMrifa59cTFpEp5061kZvkBe5XRtq1xHTvcF7Wc3L
5XfD9b/z8G6A7GZj1ez+4NEg4O2+k3eZGF3a4uNg0X2kZoLvc6wMlUkmSL5u2fWw7KBgVCkUNP+m
RvUjMdTYUSOlHuvq7M4I7YZOb3fIN6gTL7C/dJrgbN8JebroCb3HosVuf0r72aIXHcrMAReQD0Ba
LIssTMESeaBX/wQleNmOGFRXg0HL0DkLN2/QYSzRAecHFXmYCHbOFxCGnn1EBwn+sBNg3480WVgc
82ftGnqPf+SDNr9NrOS9LOZP73eCqPGBv0hwDcykf9hlBfUPZg3+gOvnGb01FhjATmIyw3wF6TcT
CiJzGflyx8Gklvfm8v3Heq7uc5YS7lZI4dd+Hn35NjcZgwCOlZkvAMuQCOY9gDEJkUzQjbmj9PLz
xeldV4/jdZWvUIZgf3ZmAG6zMn68jDO8KFjnD1jEglfljfvBcHILmjYkkoGvr1vbkXYyD2CjzeqL
gAqm1gEBVk4AZzXTFu8Ts4120020WSZ+zlGhuXD+Pgx1JGRXdYBhzQrBKRLZ/ZtPOUFfeTnUO8xg
3Iclphov6NLQLFJmME+qVZEN7BYfl0gA9KH0k9NP1eviZmxHALHZSB/wqt4r0idSvyMwSZ8UsBt1
TGRJf2E8nkG4lXzjHSn2gnRMSICC6J6CI9/gUSZFF9yYJ7HedGurOnyxZeNezEIntEdAnBluLaBd
9Bx1WoDZ0j/o09teH0kTPD8t/92/Qmtg3NbQPXaeiFKddo2/Q+MPOSSE0ZFLwddJDArnVBk6b+ax
/o1ud0i4LRerhi+Ndl9/DooxMJCvbS8KXZN6Iha06alcPXxGhRGLs7qtbWgZXhE122r6S18sQZfN
7Y+xZTMclH9tKq27IQYD9MXciiQE5cN7rKEfwHT6rK3LeFAg6vsX6M16Sbkp6mO43hPl6Ix2IRae
0DH/J95+kba8Rw/S6Iwg92HpkxlOlHRcB2w8hcuUvoIoB82X8S037wFZF5KR3EfMzVGZoPoGRgfu
E9/xLO5owo7NVF98Q3NvvnowRtXFixer3ScxWKTcXCkGv9tHRrL0kMFyuWFH2Gh83UtogxwyKQtj
rI0wCgnfNL+fEYMmoIo/wEFCnSBdwRQH2o6E8TK3wg1K5eY1IR9FdMUhsAqTJVAyHi7RZDIzg8fP
rVy73CXSy+8uEZ/xus0mQBR4Aoyb02XEDl9sAQdoIZl/wZIWv5F7OZdQr4weBzCEKpAWzmRnRTCE
JCB2CneCls9cK19cb/blVF9LEzuA1VmKgA0pjzrUzNBqmKUafqF6WlKagZ4+qSz9h/9Ebk+IGhVw
kVSMnygl8xgekA4lkNRZt2L4hA0IqOP6iwkublRQyJTxhfLpb9dvKIg3CF/Wut0zmPvnXiWBt9Jk
1RDQSsqJhbIgmwEGQwYDsPSgvRkLzVdTE7Bn3yEqxQTy77PvgizWZ5RQ++JPT3cHkbjJ9BF5xNpY
mhF3OGp6NOqLYvRb2P2OgNXP9reo/l7jalaG76HGnCduh78B42ACG/DT8r8es/qkHkrJO7n0Wbmj
duCMb2GBmlvjJ++knJQhCHrymptBfmxGyqKb5xspJFh1iBA/hQCmuVUqr1UJtbrQW0lLye3+WC7Y
5d57e8hckDUGvwdHyKG+s2L+2MfXboaEn4oZYSZm6W5OShlf1kJGO4c714C2bwigywUEJQdFkgwl
nMtvxqSltQMu6wzy4OIXP/5aKic4Duv7WqNogfgEbW4MvW78XVDrUWJWC3mAGVRwQU5wjfDrmpZ9
ZXLvd+N2+ptIy9/UGMBS647Up2cibAlqJVOKuaPkqZEdfEKz/53Vw3eiXVzSkP12n9EEIBxgaAp+
0gniqwrSAMgN1jrQR2xZEB4ey885M3yciu9VcOU0c6lPoYVAKWHB7Lg5yt4XNB53JFoIng8bYl9D
otwLghuMXQE5i8fBXiDbhothB2clBU+zCR8Dh2ESRilNdd67LMxVOYFIUW5B/O8i6fm67q5MUwQX
YQgpgAHI4+fKGndBPeUxHxiaC5KhAYt4aVRvwOd043S8UAQY9SHyYdgEe2BrmaBdLoyNmxKXqDGq
oFQGoB2vmIjpj+TzsanPb5BZ2uVuVvoqW9zfZ9pCvGFcxMsC8+PS/I+Rqew5rk7tQQAsmTAQPMcG
2MHT+3qUGW8RBT6yxj+p5xGxiOAP9qlD7DBrMrAeLhQ46LPoTppxtqliY1z1vwd9lR2/f9q+GBdz
O3osClQT0I1YA/rOzdNRdaLL3YIAUuOzuMBl6GtMUte7lcmlfoOrSipWyULfqxiMIwPqL6DKXOfP
ctTmkb5WfuLXVyrt/CvslmN9/lieuoZMm9pMXUBC8ASAnccyQ4nR/m+80Pl4tXFZeitKEIg6tU8w
EQ4JrUvnwILxc1u38ZTkGxhhQ5nCgH5fP+EcOjs/FGb5K7MXpgQomyNhnF+kq1UTrMImaN2aB2/S
Ik5XIY+DrMFLfoNrnPK3H/e4Es++947iNfjnaPbGMKN7bSJIrfro7XOcnnhN8aYbPJB6HEls80ds
ICBiCgvtdGP2qAP4ncKLl2Q0b4Ybwx2+e8mCMNchoSg/P6nd/cIOZlyhvRmBKbSPwZXgleh86U1m
/DjC3DlnmDHLIe/deguIecOZHi3U3mL/Gf6LZBkm+2FCIMDbTRa3XrJfDAkV2PA2/IF/Eh4qHrL3
fQLVd7w7vwx5f3JZNJes4yH0iWC4ydz9cMPOwqleffx/f164C8y/edw/rwkRRLDZ80ThAM4LiHBp
cbJDYZG/2Sz2e3qRf8dx5lOToDE5z7BVF277EymenSfRH7G1UdPDxRuS3fks3KvPjGoyomBEtOXd
Tc6PkB8kHc9AzC4GMf+fGmH4KYKQgcu9EjKiT4zMjGfBTYz+DxrghPE0nMQvvOqCyaI7JCwHmIWz
lrj/TlQRLGYlh7RIIMCQTSBjbZ4Mz5ykGdECZChwaPgkuXvN31wigrIXrxjimZ9w0JtNyOXtMjLk
qDkjHSnbyUZz91Q3Lqe7g2+Z7npOOFQDYgJaf2P3+LuvN9xwPdi9cPj5d/L4nhazhA3X5avkSJLS
1SPemW+PNxaHYmJizwZMWBN5288Yxyo9eqn+LRe3oRpJZ1a7y68Hk67s/N81LuCMYH4jh5dXqCk+
ovfHNahgZbOZM5mCjqzHJuoTHDTXsHlZOlkMNUSOdDcosd8whb0rpgPc8ZsdDgoKunk/o12pRUWq
4093Ty5QnXkq0gxz+IM1qo2fxugCP7CBmeVfVZfQ9bfwn4y+t8D6+tev2IHfuQed2SSYG079wZ7+
GC5AAEYXy6wP5hf2NwhQ8IRhnby3XkNDrwrSYA5FCZwX2e5l8IGEhgTDvQ8/59p/Zj51Ndzcl2eO
mHbzh+sWsH9OpUsZcoAQwATjGTKLS3CtGNF8S+tmLwzmlDnap6TUPKdv8B3SxgGyPd2HDFSC1AzM
nBwOWyifcN9Ao38LclKfxDhEyJGK9n8HxvFPcbt8+TPCXFpeOVCs2qlA2KEBW3EckcVrsKe2it9I
ESldpo5GXPgctJ/ggo9t38Bhad8MbxsaHaGfEKpDxOjXqQm5SohwhNs900/cr1AZMXGjqgOoh6Me
M4MuIzLKMnScqmdVMT5UDzt6ScOKtCFhzNfh+XhW97C44Drd52TafdzdklEeTATrYFDWLij52hVj
MmCh5+QR5Nh1dmSaXQILMmsk0Xk4vfQ3oUF54O2OUytaQYaTM2ySZijnoLgz6sdYc/FmSSPIEl9A
MAQ28AsSh6Rl1ghzDK0S732EBwVd6n9bqO78i3dneaEDW2MjARD6f7MHqQgKQk0LwOstJdxH4K1o
WCPcvObl/ag56yS1in6lBCb/AAs/PRWrXSZhMFSs9CYJ3j1fW6sQSVqTuIW0y0rwZGslbCWCggwW
DCCQzfyQmAjxvqT72hry2seC/hVZmY8DIAA/JJ0GJicN4csTeAkjngIRlFv+PTwDzLHErpc5ClNx
4FZoThj0I3uKKZ5vR+rwFlMWKlXmgwEtJzYBO9hgzFunnKKAsZwj8OtIshjYedcWvov5DLhQylkN
QvLE0Ar2RCss1Sx2egj1RN39AVoiZ0JEMEHKEMowezpceoDIaSBxsKUgpBTjELkkLhEzvCeyvdzj
cmU6+3jhJhdfboG0Q/ITNuLnkSbxJi5TqQ7bEyQAS+4WcFAmubwYlzZ+lTkJZxTE6Fcq/FZ8Pvlv
53HRoOp7IG1RfEB7rugvwqAVVhhuNdBPuPWf6EIq4hUpAPf/RjH0KT+V3DeqASLHP2tphBZnIMcf
jASgiEK3b7EawBXwXwv6OIvppNPTESicWA6MEzQNoZchBGD7GVyIiGvd74x6620KFrNFSSNht4Ix
hqj4y9Md7PE2qjE9A93IGLm4XyoX/O7QLPV2qwbPNF34p9XD60aXXFGWJYiuHmZAWcZ7lRN19Ziw
kukOxgSehHVI7mpdSA1YuxagZ5l+7kdGJfW9z+Io5aEGnVr2LiWIpKtTDZCNMyRjkLqBBEXMPplO
MDrSvCZ1JFHOqXaEwKtKdab6Hkvcl5A6aQXDuJ2qn/4XR3tY1SzlPSIuuSZfrl643zq6EC6b9d8M
4J1D8UacFdvPzZ3K8c7w7vkYQZd+cN2BPMhxA4d63qhpmKeXr6fy0XurMYUzvx53ARk24+NxjOH1
0fQ+PUmk/V5Dwx+PIRQzsZJc8f/Cneb8Mj7VkeRPmSIBFwhv76x3yrAVj+e92Aash6sVTmGKCx2t
p0TT04mAbpAPfJV4aL4QT0QKy1Of7gm7tH+PhKrp8xd9ugufiPVsAsw2dYZyLI8ozLSJMYCB5u7G
xUAda7RT5ZZClrnKXIMEcUKrjf7AY4NP2LnJxuwx4iOIRIZ2zr5NMZOI8saV/1VSohY4z1wqkbfb
sdn/23DhvvN/tl+x+Zcu++9C/B35AaLGEkUDBUIeUG6dBWrnAhZ534gS5MxDqFcmj1BIKEAT31uT
i4Y1l6+ZDrEo3IspBDHMUqStfxm6n/A2zRE+Xcin/IZl/7a8IAwxmPKjEEAzaDOGQRcHqoOicWDH
+I9jId6bHk91j3PP98PZxA7FP/ElnKbj8DhG/QzCQ8fT4ynudOq4J50zy8P+nXbzQmLEF9ON8uGp
KNoab0qmI2uF5XgfFlSo65hIULXJGDzNdwo1TFXFqjO6spNcXer8ggjGoc5dToL5QdJ771dwo+rS
cJssnONDLG4AJRITAs369MqOdLlskIlW3mvfvlqEGcmcOrHLcUYactwZox9D21wI7ooHi09o1IO7
PubhGcY/kAXZE1nTIS4Q/fmaObtp3SYKVslgRaF6H9Q3r+Otd329m+4gDGPMl3ALGujQLaip0Z1a
B9/MS2RgItSIgQDSBjqVmmOm7cn774XBuOVUjT+siWZYM6MiDHWslX0btynySnej3W9IV8mQw0D7
eUuLiyfLY0dNxDQjC40Eqj+jYcoT/uuEokyBgABRBeUeSahqKBmBGqgXr374WhW84lvvm0rnn+O+
NrTQzhxSMMxowRKqog7NDDKpB2KB3g2A6xbyuWoKjOCO46PhZWsDVv652HxnmYfuhYNuQ2zGQBQQ
0GFC6kT3LPiYQQ1//xlmuBrij1x5vwyVTwn6wQRAmYxVpEADGEzc8Y5vTFHSUray5uNINCjxEwbc
YLAP6XGRDcp/tmZsACzxCL8/K8c3Y7YYCFE8pV1lC1nrXbFQY9fR/DvXLt/JP9hIXezoiRS4klZf
eYUorFBpQaf64kcEbwsLsmIioY2PPpD0K9fAvp7PRJ2F4Wjpfv7M/WubT+CJcklhTDxr/5DYzwCR
oNuyDtgYrrPVU6ZUA/ZO6ApPFDptKIilaFvYojCNw3qgD2qHRhx2KMCfNK0a5KFGP8c7k/RfsqUk
qQ/t8iPDjRbMSwOzZkYtnxDGonUsQYfmKqyW7tQQ9uYsneuImZ/ebJTP0tFDdTeV8oH1Ta9MkZkh
z9opVacJgVPxSrb4R/DQ4uZUylMQrGr2RVn/3Krl4V4sfubJkHjTxaU7wou9/VAJrR3+S8/auuYT
YBEv80n79x4z+NOQ0d4jjKnzqRhg6ph6Az3+M6rVbJEfzsARyXxthLblW8iG9FAOWticXbyL7kUs
893AzeM1mc9aQWG4P2xrB0ymLbxW6BuMgbRB2jqZTYDAvYhWs2RZvIqm0hfNJ0se2T+zCKwomrG8
0hmJ/4loTzpJ/id7SSq6Rn4uuiSS60QDxO/TYULbOLRF0tNGhNbxW/pH/jukGaZLpAP2NyQg+xv+
MCQiCqarP/zXKvOg1E9Ff5x+/LT2+SvxJNKhNvrRqtNvnrKYGTbLADnIxVFNn5tH4izrrYIADQXu
N7hxT7N+qcldnVgwW98D7eFnDhiB226t5XPXq6lEHn7TJI+ptXQZ9ux6ewmDZWaVLJ2AJGxOTAeB
GBizGNgtdihNQ+h58+f6jb0UwPyvl2/keQ3TI30tgExlw71Tbm5xOTiZX6oJrwTiIJyyddW9BdUP
Pjr+tUDFECNHWubBekshkLjSwJ7ZR5RP+rxZMKaVroHz9ADxrovbiFkb8ZemJbyl8DYCpYI7nxYQ
86rgd2YW9kTewHgLcRL8oa0SVuvWrbwdwR3YyAi6MbdEX58SVBgyleQGZx5OHT4ytzo0Ci7WEdwb
7M128+w/ns50OVGui8JXZJXgyF9mRBBRnP5YMQ4MKggi4NW/z0nX95WddHdi1CCcs/faa7COdju7
RSIAmdKWIJybm/lUrRB9i3Mf3hR+9mPtMcuxG8400RgJCQkEx+5BTWjfgXgczHsR9cSC6431bDfc
jlNXkqO2mL1zO6PPqCgoVeXpDF5WXFrAzV4VI/JgvhxDXLmvB7+dT90sRxLWqKjePP48kx8Q78of
MaFG6XoUeoLxFe4TRvLPXceEs7aasAqL83vIoqKSNP4aqxLsYG/I9gsYOGUjMBSg/cpmxxpTvLBk
3LQSXiWTMVzzGpW9EYD/reivpzYckBxnKFDVSpvrSTu+WHTo9lBeYCUicDbgPUZfVWK0iFv6zhf7
s/WAQeFOYrAILQaSC/ZLA1pyNSP/CF0eQM54hoddvb/TRF3ggaEihT+S6w0VNsb3YkLSwuCgFhXy
iA9zs6PW0tlAnaVCgsXJELHEpI2ZWSziBpjK5xRLVOFQM19LBbYxUj1Bs2rMifVyHnMFPn4SjADQ
EniRI4s5Z4jLCndhqAapR9YVHEdw7yuYlWsICD/wKSFW0xy1JrZfElwYDKS/tsSaPpxRcmEo8KoF
Hgccj0M9VSlYwwRT/JW8Ty5kdrujfT8cBLgN/tx34+gpqLnMIZhNKS3KIvP2tLL7rD8RjoF0XXfe
kB8o60iWjlczHuBlydFWnzwH5o3wZfG36XT6SjS8HMrlw073wNLFmqNQe8fNccMyWQwF6709Q25P
d/zE98apgiCdFAMtPmNisq4NiXQRF86Any7wg6Ho9uP9ZMfVyL7dgT5YsmzxeytvDSu4Wwi/kiZO
Ai3WX2DMUO2xXrjpUmLdP0Zzak7lwBU8Q+z6GG6ZgB4N1VumSZ5wn5jg1+IBf/b5AZKYaQKmNiDL
3WYMkXSbezRCsgu4MgpAQuSw77N10RJBI6U35fzRX760ZncNybKdnySb7JwLoyKGU5WVhyD3yK/a
r//ODjAeGiLXO/DlyWf7/bj/3AegDG/HHtQaKCXP3SPVqgmx7OoE7KpW9xP9cAdaOjJogiyy0iJd
s3Xds9HApla/MBCsjpE5CMOv0QoLEpTfJAUyqoog4D9u3p9juNuf+jV2y4nIj+8EmQVN0+2JukqY
FLCZHXPtBWlmGHGtIe/50mde5KiYQkPU+x8DOETmnJe03sNhHAo98bNp6eVekIk50VpMyXKdWoir
CncQZ4qu+zGnS6x28uKOKLq/L+1JCA+XRSzWpRMTQwZipSMTccwYD+XHEP/RxyzF5vWtpb/kwhwh
wSoM9rgLwg3MwUzBq+Js0yt1TQ609hfsppgnEcNEQoAqmFF3nZV+Vk7xe9GESwympTD/vg7UpLOk
w2jFqDFf4shn3lewpAFOMDCStoPTcwUFbfaB+vixhaxnkSxf1hfK1xSYWLJ3/dnUgj8VJiFeQrPJ
7xSmrEhSzn+UBdhD9oPsDPa1kToKVuS8l8Kr/U6ignC0wHcteu6AEOx2kWzbAIM2JkC4dhL0Vwra
6/YYTjG+83qQdXLjsZWc0TrfpvhFMazZwjNGUYMKofT6LioDZZ8tekF6ua2abbYagv0Pt/1C/9Jq
03jTJUMpAMo+3Gf20xOkj+8it5X5lNDbJZ0QI0duGxH1qp/tq2avKA4AWSkaaLds8jM53+ibejp9
E+0UuIExNLFrJ++icXsmLhtab/6yU2/iKM4xnDiphwycCasTRy/04AOHYfOsNPu+m9uSIy2OUTUb
nCtSXYUWPPZGbFcpgTO4hZGKOWVBKrUPdbewYlAna2VN5Po8XvdnLMl6govPkMSip/lefVbSul1V
BxZThqfiXUN8RWeaCuQkBiKgM6Wf4kAQuI4qFDG13xM7Pas2/+mTonICnQIT4Q++YKc7C8KqQjVV
LCZmRWBMsYb6vMYbKkz8N17r+uOnubY7+JGwHRaj1XN+9PTcmIaYeUXVCccv7HpPjNvG4WPbYnS4
r+AG+ZP1GAfKGmk9eQklLiXCV+9HOo/OJRXderTOTq9tesACBAXH5X7pn1Bb0LuDQa3kk7Kn7qtR
mnmvReym9su8Q3as7dj7rib0JKt4rqwH5w7V35ZrH2ceCTfA6UEOJWqDm/oGZHtqfMbuB9oEy0qP
OUc0PYx2H0Vc/umagCDs2MYhJL4dX4d1AYH2b8JYb2DHebjpdXCU8LxSUxhd1OgU/82FUl+CNEkK
Vz2kjRW6lTqnyqBhxK/6OKt/7gEaiN8xNoTgoMRbX2Xvs//CnEd2bvTIhj+i7IfOP/8GuY3xoI7V
2u99vsN1rdDk5RSzxdFCZK4DrG66Zc+8R6Tl6OmC/RQyzlSHhtz10HuovK3IlqOwVUP+hoAqgyfq
StjjJqiXArsIW/JrQUYM8QV4cpjUtzjT2bzvSE3WJSlMl0Z4jkmMgkAryfIie948krAS7wdwCEd2
ec4RE4hANPiIvrJ7hMjiyMs54PZKGYhpEb2G+lIoHKebiS2tOU2DFCURNuLhdAY5BlS4AQI3h9fp
7B40+CUnLgz5JX0K9NzM/QTlHjk+piVYDOKIRRQS6xZddNiuZax4xpsuSlyaApsz1Svco9n7Eb4Y
KKo6nIkBkz96hQ61NG5I4dkJa7OYqBecXPQLII7ZM55vCIYsa0eMglgbo6+ba+VTrdHroCBnkc9E
qAXwJ6hls7lR11B02Z2vcFFDp+WtTmZjvA/d+2/Cw5P2oYKZ/iZu7cvECqXB0/mQNozHI6rWhw7v
3gIfGeKEMeXEW/UYozJ9YGwMqI2tRKE9xbRYBy6TV7miHikh19W+3mfam7qBzh9azn4SHs99or3Q
N8Cg8h7MAY92ved73bl/plsqGQBQuVofZHDwL5FBwJVKtQarsLFGFECfdQCcCOjz7zNA7/iSL9sV
rMIByRvC008kL2MLrYFy6DuGLazyoCdmzq6AL1lULKDqWUODFGQPDCx6IUi5LZMoj6COk6OGN9js
yQ71VY8OFRKW4dTzJsaqf7MmFGY8vCCL18R+CDLBUf3FJMmmOrHKVh2NhWj9OLYSwIK19MN8GKOs
1oCTsbit5d8varBl3+HoM++ZKcsXJj00EZ9NHCbBy3mZFSb1+ToLOv0Ocond/5mHuO2z/W0/usq7
96ahF+ubwhZGWQ4X6Q8zl9VwcTSb4LUbL2TnSxOaug20htRO9ulNrc4d7JlQnjOzYVxOVEHQzMsN
Y9v5AJlp33z6qV3zldSv+d9dhBlg63UL0h/MgGONlmtdhtV6CDOKSp552vXzA4zKw2VnJP276a78
6c3wOXAKyG4+Q6kX3kTK8gZeeAs+mzHm/9kaQ4F1b1n4Mf8uNq95hrnAOv2B7gW8zJmQzCfe0caU
ZfV02+Vt/qB7WHfnx67Xqn1nPO8vknlxTSiphS1RO4t/BlZhtMvGRHvvVXwWuqvMuTnj1cTD7ojO
TqCXA+9ZiimbCRAEB61n0pDnuxHbxXxIfFO3mMBPbGdwOzw6ONwSAH0pddBXXCdez2tMCICttmXy
PCaJmQz4obrFtZ9SiJ/P59PFdPGdocjAsuYxl1D9DvXt17/N3+rRLG16OhAgCct/qrYQ2/iIWROm
TB+tBMoVLBK3p2WeQH5DIERSIP9gRMSfBkgsTtesjzRnNG5AJ+1J7HIHmg1IQcmyPaVi6WbPg4FP
usCphuHHTB6/Mbr5jOyooQEqw5ksrJWEr22CVVIZvOjUcBiGIMqIKLFhdfki/NuDj+UpKg55roIZ
EwXaKaEAA/tePKypo/hvdxrQogM1C/b7LQonPljnBP3I054YDCe0kZc5jYlW1iiN2nzpnZk5rE1O
z4JVgrCuD9OfwOvFw8TVzSpnrSUZQMSx3XDyYEnhDGYdnDhyIqABJE7m9LxKf26GINGjZeZ8tNgf
Wa95o09m8JCm+FW1xj2UTdr+QGRn4P+0rhy4F2oPd5KxOdAacODbfjJj+GRWBHVgBAKNR/G+y6+F
PyKuhcx0AXAVn3EbspGXhcn+pfa+tqI9uExpHMfELBDVClzHVjXSEgA5QF8UnFR3f+stn4XXvoIr
a1873be4aNANksdovfzXrPLepxvqLMlBPDK/B1OLpD5sSulFTSpPc/pHGhZGOhkKQOyNg/c88TtL
NtCez4i2RSBCU22TtA6feML9/xwns5CAOl9GJFddZUC+36PXw3f0xIiCREPwquVHb8JP8HUSlygg
l7grYSCKm3KBBeJx+dhAeJmXwofRal3o/ix9H7hDzw2O6l68wZrpQOYRpCU5UPzjvDjBkBzFeGKL
uCRpC3kN0PDLnss5SNVNx8HYKlaZlw0hjDGhrrD6pmsnFQZGPSVSgdwBC55zGknGx5/apUUAlDVl
2iqZGN4aDHB0JkCobz7IFomoZ8OebEdusbjhPt8Y+Id+FkL28gxkGv2ZTOASVr0T6hyz0cDOPGJX
/sxPSw62Mh8F07DZFlDG5K2dr9qXWgPZcVmwNxa6AqELyQjOV6iQgvc+Rj7A1o9ROA7k7OrL4/Ll
M0xEXk3NiMQgRQSqKrCg4PUIU/MlPsmL21ZUZFSluoLkuxIub09aKPj7lDeNizfdsIXLrBe0/3dr
epzLLS6LQyD8CaiYiUFeQeGN0xx0Fcwp4M2j5qHzYxYHJRUVCT1SgPkx6DFfuCmEDWBMqaOKvkOh
atw7uWHI/akryA/9uPHYLj9uv5xnUz+FGPHnf149DYwASXQC/BqR+QY5FTZZvN/xO81HZuH2UVFQ
5L1tMuNkKIMYuDWMRNwsxAX9Ev/yrk5h/8L8XPdISYV28DQykRGldWwnU13+0ocbMUb6qOHhcfEt
XvH1Levw/5mg96Attzq5UZNSRxRAVlBfeI9oo7uJnvuFaQhwPaLF1Hl3JnbsHxi00jw5GnmnNaXW
95PtETVqydRZtKQ9cD5qlanx7mZtY2e4P+uvbYfJDG5QUCqxTRJZfejzkuvgLP0WzFSv1Q/ij/Ss
7ECuBPf+gsup0s4/OKUfdeK1AMPzaALFmkgcJBvA2iy1rKQN3SRZjwj5l9+RBmMrpqqQ0RKV22IL
XnQ5nienhjMTWNgtaxUDuwNs0kbkAcS/XCRUpaDL7bZrDJpksWIc5z0P8tOGLCZKfNgcm26T/+Vf
MJslOo3aBWUCtHc0OwAReLKRoIN2cKLnmV1L1vFhdXlQpnPsPpLUybNZdzTiofGWoH6oT3EyMVcX
/Tt/cjo3DgcSO0jnfUXH9pPDNO7j38phMgZP7dsydBeui7glvshXZMIz1vqgXHhaAAWBUSBiIsIT
8RuOZaTaMugdYqdo8Ia0CMkIV9hDS+MtGcJmkTQBXxRGf+C0rVXyGsDSwDcr8ZJe1HLzPjIH3qbG
vZk4kO/T5Y2hMisJTRNHi+GxoODkEFnEKxhTOm7TqFjGy+/+vku2fdj1mao3NLetcNaMIfxOEQXg
kYKLhjrZTG26auw0puAWf5Nqph77L2lAr/X9pg7nwozoLMdqs8iB1E6cPfwGk/PtCj3iipyfsKzv
r/BmQU0vLQQyhTiVkiDWEF70r+Nrc4XU/lYEFwHvzKbQ6kJ7IGvBjhO6PHPpRCTFc2QYeNHFPfpE
z8MRxrISTrGktjf8ZVSQrJgrgcHLR7uz0P3eG5ZTDaIDnRw9G88VnyHcs4mxhHQqlBOQMlAwTt++
YOeqONrwrBWTUVF/i4f61CqXvoZm6UnUVaONcXN0sAmzUpGv56AAbGYyOHRukK+lJ2ayGAUjnRca
5+bx540TrYSjO+4uwHu0N98dKlx1tOq5yVHLttI5A8HaJ9vBHpZ+NAiEFPLlIlvBeBqKA4BoJPvy
abpVZulhfHr/+WGCX1QZE3MiSTRcO8d+isUH/h7wOxF3NeqDnZTRE/KxrQJ6SFgcjp4xXZY7AXho
TndLGMuN/ceWuzUAsgGrE+BJGnEOvgEJDiTuHiUjP+r1eHZ8+4OPLeXmQDLrAi9TPWGth/72DYdH
Xd6+60WtmNWfRoKRJbMn8ErG2ffDY8FML3oensuhWyzflwJgwZbNbp4HtQPBfpMFmSOMD8vNdPcK
6mDqvpcfr9vGOHX34ekHN9SH5/Rc+c+A4Mzf0W9vRaf8Z5zHocWeZ9ddmR8IdBGOfO5DvfllSfoi
eu4tsCDCKH3gDH1pLwUN/nnt4rWJEUJdwcxrumdcL+pZhbED9JXe4hGWWEJ8SYFVJ6dS0MYReQ3A
R043j9XcHwfvbRZ9hGtM7tF3Ypr9XYsCgsReNOvJEmnz8jYbIOfHR30Wr45gx+M9Hr0uouXhfhQ2
+0a0aCXFUXuqcUz5OJ1RzBXAkuEMkb01AD67B71F5uOANWaLB/Vfv+e93+rnQw7le/6FP986I/6d
hCm6pwRSEzNAD+0CBcfIuFEp3iyrCbqFFPb3x4B6SjrRwQNV1svpZopXTwkd/+/yy+CM/bLzdFcM
nrFixMLAn84rc+okNM+Ped+ZrsdrwTgt7CYYrgdfhB7VLwSO4hpzvaz4N8VMt+j4XO1vEazWKL4O
DjkWJHDbR8vu9w5OEJJqQp3t0lwnl/KU4qKjGO/TeH+7ZBfyY+lO9+2p52dRyzcS6+3eABiHDpQN
VioL31quA/vuygvItNfipyKCYCPv7pvhio6jpDkNRiEz3PLUfAw2n+MQdyp8fzUISIxr7qCe594l
3k4oRyvgW9lkxkhLD1DzODBJ4sWlyJgYrwBqQjXZxTho1siTIDXNm6DYUmvmIs6UzoBAhOG52b92
9Jzyjv2L94mUg4jjcWe4ek7mkmVBLHtQNaM/AdgiMZFFZp0Hxy1MCQOPKT/1ocZAkXnFegF36mjw
+d4thqxfsJwB2tG2YM6CZI1NhwqAzvNGZpPbJiZhh2yyhPjhnlLMhpkYxGGGA7/vnx8OT4XFzwDo
F4xaE+JdLHUo7w4nkSrOMq2BZ5IgL6Lpkeio5hoz9TUR5ER7o8ArHXp7DSG4Ss+CRLsl1v7Dx5jE
66PXMS1a4JZdVgba0maicx0hDcw6eAKaJxN8ACYPnvfvD6UpG0tDKueZ2Kh4PVmNFjhIHG4/1c90
9tqkZ4EvuN2lOTRhGfSh8AthLODKBMb3DJuiBIEUYsWPLKJuqA9RLhzigOgeSAHwXBhenr5U0cny
7SLiGIRw+rjSUK1x0HjLqfRSIcx5s1afMxGH9pf6xl3FveF3gTqguQXQDeQ9zSBkP8lODrzLsARe
l3L1uvROjf8+Q/NiPvPBAkjEi1Lr5RuvZpaMU8FOYoiD2xXPCY657x/YKb7n5264FAOXH2X1J0Xg
ArZo8J4OBD4Zs3Dy0LpDQwc6u3P0XyHq4tesh7AH+KvyuSRRd5Zrol/la+WbxK7MEmpHdEPprvY/
i3jXRemu2FPRDjc9SLIDlUKRPxwxod59YdxQrpjNDfAqhHIB1vmTbSv3GcFKgYhdL6bwNFSJfUTw
wdjWEwb9J4r5z6XNMB8UOw90GBqx09GgqF6UrMpwmV0JxFraj8PKzbfxpToBZgOj4tWMI+cIMBUE
Ehf7S3xojvqbslHvYKbQlEbpTLYp5WHki33phJnNvidMQ9ML21ZxeYq/+IHxCR7ccPtliHmpAKPW
8jx1Z99IoPc4d0OCXVRbZT4JqC/GqXajxGHuM9V663E4ElwYtby8FkQAnUbBHUdmzEMuQ5+KoXLh
5YsJDFgwSb8cTd63E6WZHGZbSqhqhncQ/oG4XniUluB5vE+j092UQbI6Ln084m9aNhF2Wu/gvieO
hfEdewTvImssfx6XLhqyqAizszddNMb3COsRbU+v9DoQWEWuL6Zc/HsO+VGcBhRsEQsSJwXn3HOV
e5x32YVNg838KPLPWaTYg6ArFh9Bocxn8S8C7z3XKEjnc4VTCQGIw/2QHHsMUhnbcd5i65H+yhGX
UbFGboyJM2XOGt6m8Oa//ypu5YloAEbZ1aHxlNP0QvOLBm1gf63Uz9CZ3sKSPRQSCHlPY3cEMH6U
lu9vMCm80hyHvbnoCSIpkPYcRDnsQggHDgEthEgsUUhjYBa9LIZL7m0JNybB0gbLHCPxJEIeb5xz
F3ZQ9kUkPmwOqZaCnRrNQKCUg4MSyWsGrx25bcyNSTALIBhqhxbPYF846t1mcWE8XegBS3mV5GY/
RZM1Y0mnm6CthQz7tV+J3RvZNM+jufAveDPogAJD98f7RL/CzOWvtaiXf0Rhmge6Egw8sgOm2e54
8WAjCCab0eb7I21e9Kb4XoHCdmJMnoI0GqBHBDyym5HodgzKU7m9pCdiog4JMh1An05IeyZox7CE
9EoDpGwStZ1ODYHJXel2+0bA8qh8tAvQBxTTXHKBc1m32H3eTEhiSkXMMIFv2cbZkkeEm1BgYrjS
N/LUiGEEdvqIdBXAkhMlBfY1eM9SHG8z7N9wFvLlTiuICmcGgndXoxCT98F5cQyQrUH0hdQrZ7a0
oGMdt/M7LT4B4bVbgBKQWoNnHXuIrZxYlYa5edcHdvk1mTvXLPXXkaKyODVet7sdGfWqMmPSM8wO
BQoE7+1YGG+xNmaQen657ihR4bHmTEmR0eP/MThBCYY0lQsYAjO3HLYac2qGDep7d7syXMdlgt6F
jYMgRgBnXvmyXt/DEnuxcvlZDhAi+US5rnGK1ghpmSeb72p8KH4VRoIpFb7A3TUFMwIAyg3DxdsP
FWJvlW1o+qjAPztygPnX5slIMl0f5Fm1QUcu9idmlRy52d1J/Hid+SjcIWOg4EauDDOGnpIGgeqR
vRogBuYz3fX1eHjvih1POlh04SigvZs/trQDiD9Q9jnZFqMDP/WSBQZY6/yUenc8qVirgqmPUadN
nL0xCmLriRpNDpl3Ma1sMKjGWJ8OrtoOGd1g0bF6XkQv4Mluz1FsYhAngYwhmIicO/rMfTCsUoK/
HkJrZpNVOS93+CVxAOzJoiuQ2L91DuqHMf3pse2f0sNN512n8v9rJV+Yt0HTY25DmcqRAKBDo7TP
7ZHDFgBhLz7UW8RQf8tqI+xlensAntsvjsnIEdtLtUrJr81X8hYD5og4XkRZE+yg4mW5fIcfv3Mm
m3o1dFHIBUMXP3uYxlxlikjK86pttZUnzGqhaGQn6Zy70j470eGxnzQnGf3S9hsdT+jW9h8/thGm
3fbtz2sN898sQm6zd8T0b4mio9m+Vm+es16xi7C7vS90JsPTs1Ul4ukOffE1mqcMbw7CrdFKJjs6
qhvqVWr9VnseBqRBHDBAko13dI/kcMDOycCEoRCjEhCen6Pf238b56G3XFYLaI90y2jXD7CuJ8xQ
L72ZzOa5Q42Wr3KSS34YXz/2ikglafDqs/i13rTc9Vb2CBvS2C4XLHbsA6jfMImh8Onh7vq0UIjT
EI9WfS0lTTYqadoVo39tdSx+8evq/B58e/CNGgMOoMCGblE9XnhaUYQVYjFuHbaEBG2J2ipmF9GR
AFvjzACaTP50yxOPGPiWBv4J+mh+N/ses7Qm+rgYbDAC+GiZwwZo3Ky3XboU11NnSuRXFTHHvLDH
HMpVPxLOBq3DxHlfOh8nNluE0U3w9fvU4/Ch/pB1imx+PzbG4WW6IXsAitq6Cis/hQIGNru+gZp3
3ssi0wZbG3jZGO/AiuElyM5xPvFpSQKULywah2RZruqoXA1sRlXAo4Ru88zBeJPwOgb6+Edad9Fn
MdY+zkJx4QsRCCQ8Neplf9P89De9XRxMdi9cAV/hK1TcmkMh2KDsumzB8QpipVjTsUgUS/xXQlYg
mF1wlFjne/aXPbjBE5UhQIF2Gt+gVf02pxs460HtYYTpPpY40RJ+xjjYBUVhuAfb2RcNjYC/mFrO
8FPTkSYfGCVCJBno6W40f68KfOlyb3DCuiKapgbh2S+sf3Kwc14Xr5GBPXMLT4gowIW3dVRg2bQg
iKZYgNMecuQ+vR21H3Qylm5QOVyNcUUeqQCHx+XnrsX0qqi/o/FsQMpX5iV2MsNdA2cv9DHxSg5u
9GXMiweMwXFUJcCGi4eqBHPNvwqnfwGQrsOBiw0Lr4eN4XGBX/akCMMenqSHwig4UFiu6Ig9YLaO
PzYaivZLLIMQcEwbUD5jDKET1wrsnNXB9s39GRbeMvfRWUWhVxE0lHhGrUPFwxNMthNyNwkmn/GE
mBdSLlCiUxlhYsOUtCWlSKM5l04w9zD/YzDb99J9b1dBpz1nobKDNolTR19bKPQyB++A/VNfYxTj
fWDLeAIfP/B1RTUXokdavNRFTz0dTt7Jo2t6HkTXw3j/o0/UXa7ucITrjJ1oijxzonrAfprn7fi2
aKsUdYernMH3Dh7/Ej/Ij3oeRmRGbYifrrExOi6/Zrz2GoO7HP4ew9OfDg/Po/AUNJ6q7j3Ug77j
4QGWyvkYKT/jVh6Lb31NTxePLm59Tdd1kgB4DnOxMD1uC9M0nf99dta5h1H7hd7JhdSYyWa8Sl4R
ZMXGS1cgsdYXb7Co8WRcApbpW5PW+aFciGxQ3mf4N1w7OE78VIjnGCQK5AwC1PCaBuUaGmJ5xjEW
pg0jsHxGSoCqTIUaLYniX9xuPltSSA6UogM/3pY29naMyeEj19HruaCq687wnR6cmWIkr05Fxd/T
HyNc7hl5JUBDCHTZE3CIWU7t1L2HrcGQczaa5cHTh+Xh1us47C1RySGgppGLUjvXj9tmFdsfMtBH
11rGzt9RoHg+LRT6PRRwFGZUAtjUUAAYVC3pRl7AiJSWBavA608aRJa4229JIMYghIIRARl74lSc
4MNzt2dFZEh89xkGwzEZzDLmaE9/yKlvHjjlmk3DkowTzpzCya1Cqm++BMr80jCtaClLgHGgccoX
PJoYEE7ZAnGbIfHPGCPr/TrFMOwfjQcyMgzeiYcCMZ0wUz+ibh/AaumwDAMPGCnurxSiRCdSOOrO
YlYrDHmBn81pxyqGuRW0THgCoHEHatVGBHsMIQdxpcG0WD/wB8UC65LhXTNBlKgNlyj7fEzV9tgJ
M/eZOjfv61e/A0wGfdAXeorJth/1TpDfGJvArKtEO37vhDPssx/cQviTAOvIDMCRJKdMiAgy0r5Z
VjoKqfxtviQHkVFlNy8NFPTO6K3T3thskVnZqOns6U+uRzfZSbnGVhy92Z17WpFjiqCBhlOKjNGR
XQEUJoye6m2+7+YKsNVfJj2wkLwrfrp58VUHLN4H6hGqJarOG4UMX/uVdnTH3zW7B31HfVFOUnmg
KLn0XQwMT8gltrStaCyhMmD9Cd2mMEoKdyJlJ8GHORgZRC5ETRI0ffpMNmEwUsqmqY9FqF0gEsX5
1r2LFztyEHQu0MD9pOf14gTSaZA2BnEPwbgm8s7w72t1seUJUIU9xyYYm+t4QoHJu0amGYAKH+L2
nP/7W5gRSZii9NzJfKqJNpfMEviNIvcj9bBjj8g35DbRx6FIOsQVlO/hNAuhGujTUmxiCXYgZFi5
ce6oY0sgQKzgKi2bxvAw1ZItsk4CJo8GOuU77n03s7NFEApxGNoTz4compXQD6h8VWETV2hvS8iH
OPLIh3EHgHDJ46hR1KnnWl26583GpfHieYZ49NWcXLXBirWY4NUmkcuNY5uFdSTpJrnRWZ01wFds
cB44L4rN2IL3ZguuXE1Kyc1MoDR1hB+lhUl11t8CQVgg3B1HvrD6dmZm5hv9MzFXi2ZBPXdn4AlC
sCepApMAopyu8VdDa5vH+kBAVKr828L/91+gJH8NXQHyHLvAHu0F0bGyB8p4bUsvPvQColoo/GwG
oBGjkf6p9Cj2jmG5lKLnDLTkixyfZQOXS4q3FcEJyykY9/0yorUFtwv4oSJ6ncqI//Gw+Cr58RyP
YOGdqqyHhy6sZq1E3YfXW/YDpM2f4yHblLtpVOrH8GXGMwxxlvQ00RdaO8bI7OfvubysN0yhE+FZ
vZEWLCLgTPDWKAIHi4ebbXu8NVcBFlc4eOIYF77XzeETxIzcWXY2I5doxxOgxYP1vrKYxN2Q+Rqs
3s8VnTDGaP9oQBP7gQlcE0437bkjYrs9091JODcCdv6Np8fa+qnXVn14L6hGcKatrQGJlgO7u/AI
tTegHkrNKsIYUKfvUAXttOKKWMAkoqMXZ3/LRjze4GrNPjJxHzwjDpiGTEmK0bKJsytjeoTf+qkC
0gTE0EXgMDaCuvBXZDCB8c3g767iR75zCcCT7/J5iNsoYlE4R5kg5iFLTanFqL6AGB8Ai9Rm8NTg
s2sTk56VW6wRUsJWRg6iMNi1b7DIsP5w2rV4tJsrIFRx/zH3I6edLe+u40rF/6g7+Z54VdQ73PAa
ZiPffXGyxQxS763oPsUF/pyL2U5l8Ea2Ju79hJTWuMaKvVyUGmwd+FB2BhbDIppCfHGiplQH4g7i
22KxEJaE4qKqjK8pDg6RVDwjRAT7aFU/N1twgIVFpohmFq9bZHU+cHsfXoiRECwV4GgK5M/iYeQz
WF75jO2bg/+wmZHr9WHijriJ/4ufFK6JrX6g9RcFFKXRyGS8uSYPgo8BfqoU/XN8UpwsBFnIfazv
NK9v/N02BHrcbLgumIrebKIcMTJu1+ONeA8lfhdeG8MwfuecqU0aPPwH66L4lTizxV+tnoTiM9SK
sDMIoz7c7IN4QeJljflo8MMSD4UvIc6lh7dzEE/xx38+DTHEQ7qtkgBsNl4TUawTdkrwPB/OOgyD
YL5H20NqjUohq0dRiokQ6T13+05szdsfaSONpW82K1QDsQ+CHdzIuX1no+UY84zJcoLNtSVYOMJD
QrhDCJsOCCsORhiYb4ws4ZdxW0N55Bage8Q3/5JZrXoJ+Na+T0yvTxTOD+tqBEz5t5R2+hNRJ/Z+
EG0A/P7/wP+em6Q09fKLDwtU0nC9dhYn9hiuppvKLxTiJGVglNqzN5sdsD4CbDXxOQcFOVTUoqIE
Rl+NiBsapU2dK3iapwckGK5gbnQF1ktAdZJdC2W5oCcNXMjDnwzZM/bWW+HvKY4oc7EVP0c4BBUE
VcS/ywgFAo9/AKg7iGuJ6BtczOBsQnX9dxtuhn93ibVFJf5QGmjihVvW5XcbBHd1HlT6fkvhcch3
wqtZtIBfi7k8DLORsEJow+G6t5EdNMOO7GDbbkwwaEUHiZr3gVsoYRv8C9gEo1ZsefUMWnqFMzed
LY0Wv1+F+YHEpS4++P30xhPmo41F+2X2tqTv8t1auFLRupHBIx6GZQPfQbg8D9SpmUXGHm3wx6WW
eDNzm8CmFf0qwJBzGTswSIUgGA4Xnx3xvkAXYHwF65ePll8YD1U8TEVrJ/4Wd74hRm5hqVGiczvO
L4T5jYxfRMzb39/apPrhbYfooG3FGYse2L6Sz4XYl7OT/61mERYoCM0UD66duJtwYdmKH4Kqxw9W
+hBFrXgeiMh3UxD/cTZQxfo14E1+0fCgflIPDOFZZP4tNQAJljBLXZyq6LgpYqvHtDDHsrKsZgI3
N8EwSAJqA+b52U95rltkTeX68cMkCLo16kuI+9W1DnvbxwHvgI4SmCB19DgThqzAyvho/7KXpVQQ
iOqJjO8M5eVhm8poFg/FC1wTeCcIDa8jDNQw3KpBEdXilzHtgkkuzvtAg1B0+6D+qVVDLpMMirIj
XPM0gudNPwYFXMTA4XuLm3pPx2cmMaHopzgtaANnM5lTq6AesQl51Yb+vwHCv1qKjFWVxlYwnzBh
EQVPwlRfaKMRqlB3EbAmvHTFhyi0gDSDztpghR9BjXbEl5ITDbJ2bgB8qKmEgoC60RgRT/1G8sQ6
g8HUlk8wl+BVkcTWs6Q9YWgkU1c2kgJLFHbYu7s2wB+uynzAdUeqbWTmgzxwzJ1wVP6iyCm0VaFx
FiT6qkcVROCYxVwB8xLRNr0C/MnGRHeJDxIMtXd4+/1eanxsL9TJKY+WGuKzIA8m5pORiQAeqbBo
v6nC367Iv85WgH74ASarm3kjYxtKinYWQObRGFMExxH0ecHYfW2Pxt1S9OvNhPowSzhWxNDy2+Gp
QUVKK2ZPNTLuAUafHAXKWTBau2fXs3T+uMZOSvmcOowJgZdhYyDiYuniTKTDEw2cxqxxxDxfsjKK
4AUBBOQXoSYpY72DrHPt+yPGOYSs99xjpw8WZArs8++pfdO1F8YgheIwWD024yUzsPCLACVCPzE4
g3rDcXhhv4mDTD+MYxsvx2PuvA+R0mq33b3F396W8EdEPwUpmmEXqjQmj4cRzp+N2eHPhxEoZc35
rWh+/rYxTv1YEql/H4uxwavYvzAK6GDQpLPbChtGdcusHG4nC9ti/BtDjx8Kg5gxOFE2GxF+yUWK
huOlMzyW2BfgGL+EQRyfx4qK6wFmUjn3Uay0MoVYjXic6V27Q12DOx+ISG4UlHA++VV8Mr3gbkTS
zxfnVzCdSkf3KXVECLn/EXVmy6ly3Rq+IqqQnlPpBOz7eGJFswL2gNjA1e9nmG/Xv5KVmGgUppPZ
jLdT3Zhlb00iHLJ99N4d3Lod7wtPRJVTYMMALF2FLsv9qotFG7pPKEjwf8u1Orqwe4dt1fEcLjHi
xl7heUNu2u655Ew05KDT5wkzaiqy3mVnTEu6NYNIWCJiUMhSrCBU3vDQJgJAnx1+kVf225FsStg2
0GW4Qso0H0CdIlSYy5u3b4ygTCrmU/pa9Pvqyi6IC0suK9HmHOmBJDqRcegMsTKBKZ0ZMXY8bwxp
FpRvc5KLBK5i3GLMUHGqQdsNCAm/1RyhctuaUQfYyPK24L+gcrAXZ4+RaXChUMx9Dt+Lmf5Poy7y
A9eJpsTGTWMHwX4XFIoibSNq1RO2axOYERWCNygBszv0BHTUGJzxJnygIwCkQ/++1icaszErzwkE
gO3++u3sqUuoLBJvXWu/ZfEIys3a+Jf3giLJAxdu7MVgPNCLzO7q+M0Nbc+7fWAb7nhGx8/gs4E1
mIiifXtz/kW9iIhAi50ZpIQreT+U6JNORGBdJ7H2h5/O8vaTsZ2bt4PXT27jAXefMSxoOAX42Z5T
psNj0xcfiZ3SeveZu3zNoLNN85TsNqpwM+CGHbujBzgCrrX/3gtIYUXSzB+jegJXktRNYwWRrKYi
5HRz5kDKl8TOpbg7hfWwNX2K+oxhM1SFtqeQtAMP/jo9je3oFRJnOHYjat7T24pr9G4LlYmdOdc3
ZAL0UywBGV832xXa5duXvTz9POL7OFu/Zg1gNxFCwCYjRNCzN1NuBziNAGIBLup/5wHjWmF0X+CN
QNUUjyN2Zs2cGlLrBc467+HdOLhGbC/rqMQNlzETM/U8oRd6MlZfdsxLkKnIHgPytzbbRfYLAn3a
Af0XtZ9DPsEKF63pD+TALe6P8AB/sGdklmfqR/tKSXyM00MGI5J60tE30eR++iJcrveCIYPpgzjO
i8/ej/UjGwQt0EOUbuBEEIVgKj+pN1V9ewacgEMmh+WxG2RO6zpoHV9d9I49PrDv6CF+nLy6vpd6
vVTyQtmapz0/XVM4HKwpHPqhfNl8vsutAT9funz310zUA2qLvr9OUz+dSKnR//EnPrMTirfJ53Yq
Py+5Qz4nfPi4oPm8LJ8/vR71SY+PCa/c++Fl5R+LUx7GE6VcvxBheukgvXVH7JFCh1kW1VK0pDIK
lhFLWZRD4DjleCiAfm7460v387uUY/PXS9+XTw4RW/cfvnJ7mVIV5eV4/Oc73/jh7x9/zAPltvw5
Tx/y1Dw9xVVehi/8lZRfKb5Ke3zaQV6Xv5MfaDW+h7Sg3Mnfy01fnkQqtNSB1+trzFNQopXGXHJC
69RnPU7OAacsBzXx0yWHmvqPrhPQcstHlyWI/5Om33RNd35fPVJ7vB06U7Cz5LqA/BdqPvyOAIXj
gDVNyioh0ciJadeF/5ocKM3giA4GAN0v4Elh9sBGxfTa9u3xcWB+ubH9jrBAdsfuGK6GPOXVg42M
ak6V8FQuAC5QlesRxl4xyAmZNrjkKP8cPXCH7qLokiFJWEHAHkkYHcwaRkqMKRWYgmIRFZjompRh
kRQJtiBBh+1LkSjItO3o3m89UcIoaGdeaApefs1GSvQM+CB8n0IN/jg2EGHvxMLlFr4Hz+gCSyG6
i8ukxgDUxI+YIKdQ9RkPuEZf/t2H8EHugOPXeI+w9laGW3CpJ449EQVSILmGma+KFviPjdIfCJGs
pwhDRyzLFfmNh1YMZYadCNAiyxIucOIpFB/BZqR3f5gfOLkn+mYo9oHqOyylzoxZStIZvOJy3PSh
vFK19Rr/FmPOGLyDJ0aNJMB238GDdGYVlcYFBp4eGbM2GkP3BSZ/v1iT1wBq2M15Z9pIifIeeGmv
iW+0wWlULw6fxV2evFbOsNmpK0JYJtcJRoh9z/WsbsXh0fWPNBLxSdjrYaXJDub7Tgtp6X186XNA
c4f1PFY+nOrgNVL7+lJf3sd5ivVTDU8cYRSl76VQ+ZDMU1YgM/nBG2R65arcCcdfia7fLDmqX219
BDxiHUY2dQFJbX+FWEgAbmx8Yf+G+ZiAUsD6KxGtSKn/trBiA7srAydlJ/fv8+qbrewezltshOSq
eipDmsFc8uopcTa6Uro0x4qUKIcqgjwSp/duDoPTnlEcsRadGew8GNYQhXg4s8010oCXccTCJIXF
L3IEeqM4W44dypAXX4kefVVMvK9T9Ch0ms7yOnz1s3HBcVRLBZHLw9f21qghkPrSb+Fj4Bk8BHEg
eQ63TWe0HVVLa3RcFt9l355YI7Oh2a1Y+DWXhKR6vDAPbEaNmb5pJ8J1xL5qgalMctiwSZK4w+2X
M9fGx911pX2pXzpUz3P6CN8IYtik4jvpEFhIavxCn2YsAs6p7YGE9fTh1sdmzz/BGrzw+4oK0+y8
RJaDMd07YU6v2h44yaW/nTmzrC/arSdOyyi7zMkBW1ytr6Z49/b0QE3vO3dckt+LTvaVQjp4d8+M
Gkc4OyqcgKdQ9vnUEFrvy1+E1/qIGC7kyZIuXYd5/9a7QYVFURyqk87skpaUh5mX0KWwY0lPvO9H
XNHC7ZDFE4ZRObQZ70pBjFj0DdD/ZXSNvp/eI2zozZj0BshB4nJ2WpsIUpBhhOdBsWDFMGMmnuSg
7GcyN0gnmTyZ+eB4jFiA9PL0OXyNsIaFu4X8DeJ17wWLmIHnhhYd4gFzNQUfocerU4OBkgr+4DAj
CtRjjZMc0Dd1IjOCG0L14Er80wEdFwROrL3fGOkrK3UAQiUKxc70CPtogqhttp1hzWYhW7M3rDYT
O6LW6pODQTkB/6yROuLaTUgt/s0YF5YF1FPy2v162sSncdmvfrHuY7FWsSTDNGJgSfyENTuS9+fp
CbVmykWTDnBVGZ++iuF5SpEJ31mUKGH7rxN0AqwGPI0tJkXmDUG7p66zey+qCesbfdEOrkMEnMU5
vZGiESYKxd745t9Te97smnk9YCsH9MEiSkGUZnmejY4VAAMKhgw17Xe7RAEZvpcVlXCEEMTkzu3o
zQX1FHh0bWz0OSR0VnESFWys2Nywx40hpwzI0WOveWB2NoZuv1xR2f77dA0Siskj8iCBw68DiR3l
yZnXZV0G+jewwhLV2HUKSMPS08Cl8gbbzc8eyHlw5EtAiCEH2BSpKJQPlanEV5qBm7BRDegDWL3i
D/T9XhZTzuSEukOyWhOVEQK/7x+ahcWqjngf0hYYI1VpXpd63L/HiLWfvrRmK6RXlPPJKEGbjwvS
tov3BhmYBtkfiMKD+huTE5vScRaybbvguEbNNQvfjHrw3iBVsOsiaYZwRdocARWEgo3y9hrsnR2C
grtbJE1n7L1DrIq1Nc2KDTZ6/pMqHFBX9UuuYssnN/F1n0KFMnLvjRwvDy4kwKoDPk/1VEwsHE/f
t/sDORY4nLrdK0YuLINcWDkRtlmdMQf28rbfJRTuK4nDGEuEtyot89DFyPPNovQFJl37DBLgMHn3
iWjKCTPEIsSifLj69iEtcEVFOZN1SbB4Vd6d8U7DYgk+eJeXdCzcGEP05Ei0oEoZPwjyVFw+C3HD
weWnriLN6esMUQ/f1ILLeaxyQV2xtUejdrD8PPNNvNm3+HsECrsHXCUo7dehWodmHj1J/b4FHfiG
WUh82YNZ++6rtC+YYZNqh8Hm4qRqkHVGDXehYl4+iF7IB9W5z1er9SQ4+hpc58ecJriE7YWNb+Mj
gXJ+wQiw9QffZbPAZtiNTw5ZT5BncOdEQIXfBBxhpjOboKQTdTTn4lUvEm5c7D/OK+yG7uVyW+90
fcnTtWT6Vaf+EQAEQOVQdgKnnhK1RWSzy7t3U5HdpMp2cPiEMKtgR3VydIngSTSKWU58IjGTCoY2
KTWoiMmDnsFhl3OjjW/aRC/nPFdjpdvtqsVL3IBbW87b28g4z8q67xCbKsdjrU/aJFfHPNmtXFot
nokD6zZWtbla7qtyfoWYV6CB5bizQV0OJLsZ3+jvE2hq4TZdF3umdjtQWW4QqYvApwSod7aYT04f
WDcUS+u40oqlA5WMQaNlFlQpEOgkariz1lk0l+hBeOvyaHgPcuuhIK05qgZssUFlTjSoh+MpyrLW
CMh6xkvUiK5ZdK3gqUVIqJSZwkBxkXTns4Jyj303yiPl6/gPWwesFAq5JI5uF/GehrKbQ8a469HF
+oACj75GRl8A5WPA832fQjlgkK7FqB1/Gmo8vIrrRLDP+dFwvBOai5LS4S8ynrYPVQeSTkcC2NwZ
7Lcx78SQQLmjdyG2x94BYRO9M4DJBsmtmcL9M9fEPpFdBPGS/Dt7VIzzL7pLPQfc6JsrjQAa4YFv
UedysjidYKPKkPhCW3pJzjM7vU8AMAf6yN4bSTbUe9sEptYEVBg5R7nAuej1D9KKgO54oayqsCAG
VNbc2ZLuRQZdH87KFE+4BRDTDCUmw9juBCULZHWTJaT8Pv7xRowZBhYXQJkraKQxBU+N7N4TYuIA
bmKK/A+VHnRjc4eNBz6SgbKvwuMGrl94xBHEACG7QTovie21dwCvPnZWPSQmPvk3Y6Srg2xjI4AY
3hmm95wJvRruKkpDwrV+4S+UU0yLjLf/tIKSktWrhwedcsSY13+YPkPpA3LJ+PqM8iw64puFzaET
WKh0dV9j7eR6KhPZ960zyoH5WZqh1w7pVQrqAagNMA7IDmMMZIBDnQfreEWOg/X2SnyWyyCDbgdB
lMXRlrC5sIPps5Bt76dAM/12hyPCG+onEQaokpc6sV5P7Kogg4R8Pat+pYWEGuEoy5FS/BPoTBAQ
BQiR9YrYg4XPkWCWBIBRlce/Bg+mAoIWFC1gAxLrI0I9gS0xXAlCkVJ8/pB+8Ad04mRgdI3n4Miq
jkYWYxVx0ThC2zqHgjNoAjlcYHtJ9MYV0KrFJ+WBYxOZoQxESEabmYHnbu4jTHT32q+O6dSvsGxY
lFKMp25DDRerNlC0g1cuOU99jcBJ7DG4k0+uETKh8h9uar9cKPkco8uGhyJ/4tNILt82vgg+ilBl
lOEKvZ3gzMYKEDMM3Bs0RMuHaQcU8TBUk614Khk4kRgTewaMTMo1IyfZEiyDqUgjLb2wTPeRWbm6
955Z/xDTGWCHJQFZeRWogwcl0E+qxwapPEp6ZnZrnBWYZhIAGeCAQUGd+eC8eQpk+UoeAmB6kvZn
cbFBv4WZl00JFV9zmiIqZZMtAKjF4A6WRRcFg4C3NSJbSg4a66slFyOhW/LOCt/KiV5QrBiNyTeR
GL43i95HoCaQOOJHAPGg6l9jnvi2FMIWRUqIvB+cMaMVNhD0P1gZMmsaBr7T+vZ9X74C8EeBca3o
irxbS8ivpFoIfotLF6UYtFpx0c+B5IbrxmOHJrxhGD+n77Pw7hpu0FA8AhMZZ/L6FTAXt7BJBSSH
fCq69g/feAQxhTNAUQA/9xFLE0yYlIHQNCgVdGKYL7dACB069U5xr8OlposTMBjwOhVcmcLF+glO
KyAfSA5IKZAObLbcC7FwwoFmiv0sMNM/gKC4G8ZxGObeKBwNNhuoaHi4ABHKxUHyHA0nzwbvIZEt
gnGRarsR3eEq+XSILbQ0KAjUNZZyeLi24b4n3BJKLal4hMgtIb0NNijxgpDiiOAoWQgoAIDSnf32
ej2ft4JlHy8nXZJS/5qySV8YL+6MapAUYxiG2HxGbQjFLvTD3QaCnuWFow3H2fC2a942elMHs5K3
lG3k3VzTqSHaEWtLWzCKhVRkwBD4weaA1/R7imbcsnlbxHzqEQxgVPEyQsip+xtogJt6jkFoTyg7
o0G424E2G96g9Te4kcMXbfvbRJBmNRgpXbgJpbC4VJwBupDvQFyHdEAYHPRCedJXMLjG96XqcRzu
qA11vBEPioimCiRf8PoqCON7esmTnygYEcVrRRZWAtSAI3yTOC0a46/vsmLr1qE0O4+jmwmeK1xB
FCdMbPJb+jmX66hBvp8NhSEANZWPK7UOnBAmQvuRk3ZH15i/foeNlzFCR/hxceFc45ZfEHNk8jxt
uHYmGkfxphroRLQfCAfPzaFAdmw8Dur0LVow6cqH4XEuI45QmIp+0X+HA97MP+rSy+MK/jAgB4p0
qo0cNe+TnF8+FyKQEIPkKNsQWxcijuCpQoSS5xXq0LXPM5SfxS1FyfVgvZGL/MPIXEsHFUeaCBXa
4LAkBwaLRfKM+D1FaXoXF56QLFiaUEdCP2x0KCfKy8P+/Pv442lCROMavsobIIdIJ5DCEG4I0EHl
VsjVJNdTOBJxHDTLD4WUOONIOlnRb/B7wdqeWfT2+D5IURPQC2QLHIoLhv+1vx2gFQEEEwhMruCK
30uxFtUL36VwK6v4B8OUtAUDASwRlCGE10l9astVTlz3Z5z6Y5folEvfMFBuydnHJ3b4x/FA2wlM
iKEPPBFhqYDicCSAcGyg0eNi3CNWZHKpYlrPM2owWPgIWMeRPfF3D8zdiYlmVlYKf1wWSjO8vjwW
25QAvzqOjFrZB9RzOU95ti3MVgsXFOxzA0HiMcvmP/UhQjkl2vWP2iLNKJQfFhO0EoAqH9IWcsZy
Dxukz/2i1tlSbWGL4EvkyYm/oYfspX/SStJSdAmd2p20rpwV7GNeBXdmyCRMBfTox6dlpR3lnP/a
98Wxyl/wWzrJPfhrCWmLmjmFFodmpPLcQq9neuInZmxa4R1LsKhwYZ4zaem7/BaSjtzHY8bSUn8t
3nL8OF9BHGApCveGM+HxLFh7m4anleFK3kbAbj4w4CQBRGI/FMq1fx8AWRxgh/RrYR8IhQEiAw6A
B15emk2uTblY6FKwAMmd5SUoBIF88XTv/3hBH0YQt+Xakt8xhJpdUkYIDeLlPr0PHpX0D1mTfFJR
ARV5aDaUNx4kgVfZ8lVej5Clz8AAZVmuS5lGpfV5vyfStpYBkodWgcxxOQPbN4aQUrlFdw8AQIGk
q38I6Skli9s4UQCUgD5gfCioO0RXD2M13iJ5SjkGeT0hSP29SMU9kMIDe8Rbz+/ofLQeDY45Gicm
EzNvwec3NPVfi0mb/dFAxMQMFAyOSvk5VZlA/k74j68i3d/ivzC/zdD5zX+YkKvw+q/K0HmUKW29
5j4YHxmj/gv0Ho/JYR7ZZJQ6dMlajoBOB++FD7enM0AarP+QXfAdAwJuywX/5iKlubkwpPPKNI2g
g79mtcejcJXBX2UrnTTgIuMvYIbSLke6Pc9Gx4Y6QXvKUCDfaUE+ZCgRrwwZVqRT8wq+uNTfPhfe
G9sdrOppBzk2aYUL58nSmbOA9IFXKP7rO5a98usnBytjRc5Sl4dwQnLwJQ+nV3PQYo+PA6l3oNYq
NdAn97DIHch9cop8R1Itp4GzF5OnVNZbXyZK8aSUK57rAz6e3JKvf4+Tn6B79aWp/nsMzSJv6x85
9m8GU0ZyZUqTPX1lRCmiLxeOMpKO8PefOfSvr8hwy9zOXcR9y1f6iwwZ8pENnYn0IbkYxG9Pennj
YUTDwPX3QnKLvvXf42WRKc9qyUrnfx9/L/S/n52BNeFtYZSWNxPTAY5SbtOJ9zJm//8jn7SCjGrS
+YQzKB2OEE7eCumauHT+N2bId0rt/AZ+ZQ8uNl1BnhPjHp5Lxj3pdH/fOWzWfTJayVj490pyr8w2
fz9JV/ucHn/7d5p/M8DnUuN324EE1suzs8RgZcD6gEBueTZM37kH0s5HM4ZqYySDjXTeup+fveDo
4KwRK9txewm27uDKjtv9dozplauZGdbFns4dAE4YhI6hlmw9kGsVQQ8EGd0Dy9aIXbUpA4UEjGI3
baz1RP8VArHVK4Yt2n4gb/BsmN18mufAdonJw9sj0F74QBuwXfMAMj8VOki+vEj58/pxKMrtAx2i
wl77UVkFz9hxv3Gep4ZbTvPZ3QgANMwXPIbq4J/iqvBuB5jOlFJBmD1k4rscwmCC4UdYQS2iPhzm
ZmIRoAODzb0FiettLD+Jhv8cUsopDcTHZA3OIqAfVjndZbJU/GFgsIjSx4djcMe6dWf5uutb1xDh
59HXDpEmcD+rNuhFrt+Mrz2MVC20AlsNr+ItUEE1xaiNYnrB7HmKHiQ7P0blAg4Bwto/b7LMg5H3
IKsnT2DunpedGvjKGpVuHwVHvte+5apjY4gqY0J+eGTv8Ku9grybPuE/Km6MbCaQjN2GJJ7/4rxu
u9Hj7SPoUL/1baz3EXzcuxTo0Nw7jAKFKKzOuDt2cO7N6MSkCYEdrok3S9gpv7vog/BXMGxccoID
toXRkSt/UfSJxB2fpu26WrejHMLXL0Yb7axWohYe39fxSVHFmDhYa1Ei9b+K7+3+Pr+M7z9Oj7DX
VsImYMYQGOowv2jIwr1qeXl2LTzxbCpWEjJHNfgVd74dqb7WJK8gedhjCXidPmAhWDvq0OoOUN38
6pg0qG/G7ryZZqtmUn/pY4fRVI9oWXVfU/WAeB8+1q/9bV9RJt270OP3dEO0KSWQoAstci8xqcaK
Ajcq1gy7mYWzageXPSKCXrNDpFDulK9mdxvdZsU/FoIsX3AOBuM21SPRMrMHjMpZpkGo55eAWkQb
Cor1hmiqXsFs23EJMS58vNkfFCygezl2TtnKOsGWaKhY6IQcfOV9LerMdAK9LXaa0LiKd/zMPIvC
l4Rs9F0CKcmpQlLflzeI2lClBbf3pHovnzcMjdInAmWIOZA6qUOAJUGILaZHa3TFSrSY1mZ8fI1h
/66yQ8/GQx38E1MJgg8Uv1X9ZxE/2oiS7yMqIOy8QjPNSx9C8fWrQDvoLJESNi200Wxy8tDL6w5i
srDahiXSB6mZox+uvvKvZtgCQcry0E2lHPVKir72bfyzxp3JDV2a7NSuMRhVH9UeerfwqE0p3Xeo
8egE1fj1yGLd/1qo/7DZNLTQtJObPc7ssfWKnfM7riUrNNwqOI5EBj4geg/rjKMRn477MwMxxC8D
KSxep+ozRoN9MoZkIVTQBI9jm8hGc/Awx9qz98h6F4oX5i3ROulD6Un8EnYb2U+BUa/eqx1YpVe/
OA90PXZhLrCm7qRHxFPFjjhkByKHgV1ROeug3LbD93FyOu62YXOePo9ABOdA+3G3/XfiZEdigNlf
58QiASpEGoSY9KZG2msDvdKyxf5In2FbXiLDxjgpppBKsEYeGVGNN8kxwcq8v3z3qcnjfH/5pkST
99FUfGF6E5/VtMb5BgVp/VWbnhKaY+gmdpZcaA9cP+Gw4Mc5LVcK/mhwn3BxYElRRoAHKglrX9lI
IZtBoxoO4oRj0QzODHd0xtbg2r8v7ZmxQRDz73DrEVhigiDDd3kG7QvSZgDdpUPh7+2pdRc/iXuq
RVX/nrhz8wvYqGP4+sfuCnaCRuav4fPnJ0TTxgizYMTHV+9p+Bd2EkrP0ePsECLRUfrmnnwlEMAv
IAq0ItCC7jHFehjkXlVvvSu2Ebend7+JdfqhNoAFvA6gH1W2lxop1LA4D9YTdiA8HpiacBXgM1EE
ZfVVTzSYZ23jmT8usHgrAmV72Rm+5o0JVXf3+KnYYCwlxnPhLmWSKOKSOmI7abbhufB4kE3VBe4i
5EogmUShlICA7TXqDAwEakJ/qhaZI/JpiuNnSGnnwQvCR5m+Jq+JMXiPVDbWdUgq1fz91SngK5xF
WK5O3Cw4k1WOUZWeRfaakuEDCZr5YyvJM4sqp2dsh8dq3tz3FyKYiI8/TvNsR6YAtXy8RLRPAhwC
ECQjkNGoK8BYRvnw1n3sEDCWq+oY9dYDCxZj0qA4NHEAKGIHj0TUY9TvFFiDWy1yMA+1b2RSefWk
3hxmZVCMGQAcPCrWh/RMAVKlDo5/1gW+cEN111Oq4NKQ/QYS45dQUjBRxLS4CZGevfDsgIB/wBjv
3gMJDm5fdStxeVsWAEUXh9WMGFp7SfjolJ8tGHYY4QDe/BwRkPMOD4/Tw88TUn7pqf0zZCvwHkJ/
SCNFIABCxAjrosn2soP/iJ173EFO+mTVELIKgbtXujGJWARoELdKCjrRsmK92iB3g8ifhS/Nv9VB
5+XrQBttT4nci096RqdFAIfvINE1QeYpyQuLUa5eBGnwAH+vbx8AkUPgs11aKWbXz6/jgtRD1h+5
K6xBd6D9AEicV9A/KdRaRBh0rSxiFtvuG1IV7V8Vug8r7dLDQ+K5BLA1L75phpa0Znc7eoVWWA2d
NWdPBRNmIDvUZsaC6k31aU9YlsaqKovgExa4H+6xOgobMpKEqNggi1waITa3ITZcPtEO9VL/5U9a
kHM1xDnWhwcCmMntkbvoTF7+E4s3rECZKfuQHVWYol0VSypA04PPVcIlYmCq6h3W9vI+MpnIZJXQ
zc+pSbjgu8fX20ijWknhEj/6E0kknolsYZSRxnnvl30z0T1igrwiOkM3Qo7ovftoldmNQj6NX3Dv
nhGUD3IcFhoBT1t8IIdWPayrjXbtwfTV6nHH6l/vo7KIMLpROv2z7h1JsjepSREoUH4b1LgAZYDO
8A1wfGybwQ7XL1b3CCXZOPC6DkCUB56Euw/iSD0tih4xNM8fDeyJbDo01WuNJQaiY5z7d/nIXt0R
1pq7polqWNIkt2az1hzZ1uCUz4pHeqFqxrWvzC/tfGtiHJEaGAzfZod6uaUQQK9w2/B4CK53X6HR
O/GbbX2WKgAQ94kJf9vpNY/+85FcSVTIg5ueVO6uOIFf2evndkHaXnGPW+PXQqFtmeG2E5UQsmLn
1GsxxlUH1mthnjbOa/FWx9l2WLuLx3aWNyuzThpI4BgAPSJq+kYCTsrn67e44+QfE16x3QaKE9l2
T6unlBb0tfbyIV/zCdLGV6rvmGHwQORIIxf4OPcACKXSSJ374XgGgpp5TpbJBY5tTMuVPdfcK87i
VPeP5vSuTVw8sOFhZd+atX5p89MtrWoyVNAEsLd7pQ8XRtDiVtPbJu+GrI6wxJ0xuFhp6Q4zJH/t
CBBVOW7up57WSdzsu0LdRBaOGT6A7Y593VmUzSYjJ277XOBB8gBTM7YrgNJ2m5zxMMC59ZYe2tE9
w7m9d2QHdxvm75nqzp759M3y1tX6kvryTt/59PTEK4X4+W1QOXEJ6srqmTAJFyH1aHvvF1T3tgm2
kQpqmW1y0eb1fc3pcW+rsVrT7fipLcH3SZJxkCeAHNi9PJ9a5EJiGX7caJffxh0WJHIVg+z6rzaC
C0cjNnxTA2xWLfdZ2yDaBdSqE9eY2tn01YxAmDm283vGLFJOcntX3nc39M+n2Tv73p5mB21y60TP
Ojk9FyopGoWDZnXI4Wd4nVzTs7PInovs4w5qZphgJbkTn8uBy5TKqRST1tg/buNchxLMX5v24npf
P07J806e5P5+3xX39aFYXtwhh3NDukBGS4tc2p2Vz8X7sLA680wdNJ1Jbk4vFKiR4LXxq/OFLWtF
kbyTcCW694RXpOU6xrTzWlkl9o536lO6p9Gs7ugIX78YWEr/3g7Ot9GzHdOytbbM3OGzGeY8oJgX
16/jYXG4797tmOPJLr+somAxLCwHbI0DZ8gxX3iYQ+LgRw3HAtZVjGUG/x9PGAWNYJ9oCXRWRu+w
oMOX/hFtnRIezPDZhPR+sbFhV4VnvOVX1IdPIfNYUfnO2dcKLDqo3RiMTgATTfeKGAREG/78JSBR
RPgfvOm2p6P1w8ALlKztqaCKLmNPmEPl7xCCGRZUwHSvtnY6z42y6h6IxIFC2Slcn+1eQUHsQveL
VCPcHmJuvJthSakKA/uz37w3V0mbwRudeFrm1e5heaCMRPYELtVt7wVEc4k6GccjT8NXnUou4+Hn
k7Hx2ucF6qp3daKq4uG7ourxmbW9XP9RbnOenZPgU2W9f+zzlUtGM9PSYImruGyeawijHAhbnGPF
1kW/+Df4PtAFjEOM88SDigdqZEqFVfhiAjusmse3WUy0ztw5zg5c7IUcMYdwP/8etX+6gc1s/oBh
9GSlYQH5upj5KIgkOp4JoniXiDiWVjf8YK+df7a1pX9HJnaf2wPkF6T4F6Ykuyz9J391JOzo3oHU
lLFC4P25bhHatr3qterAoH4H8HVaPXi54+OBjRrvzV459I/k+nT6s3cz1g6rG0OiFV9sJo8QYgNG
sBkbFXHsWwllhzX45efOdJOzmW0HzjGBWwPcoI9LiConSRsi2UIM4o4BtDmw8x5V0FCkMqI34p2m
curCqiaicXD1FOY8kS1BQ/+Q45BcpEaRQCSnUI8lWSWebJQ9nkPSiPaghZigkgRaTe3CQxLA0pNm
yrE8jKpJDoVogGSFbTC6GmN5P4SyNK+6zoJl/4Nnowo6oypxAYv6hr+FTayOFxuM2yUP1L8OiJGZ
KAUpnbpaF0ultq8MwdIu31Wfy+YAqRPFDYE/OMPVspipvGpzGGmYLYzwA1V+br9gYhkOBFbXXmOE
d/7B6xVSvyILCVzexo3dhWomRDKOB99Qc1mw3QWy3hgoHiYv7ia8CPN2ZHu3LnNjq0nw7O37jRlf
p1t9vX/sLxJQq3/HMfaYMVGsIGk7cwH93+1iTRNo0H8bMD+Qyn8KctH+5RCq8xJnu575bwvn/zAz
Brdpw26GUGiWu7NqUSyfEwoQzpqJmIrAsGZhC2XG/bHX7v7wi/Ycszhl9ugZK2d32r83hy99oVCH
3ZwX2ykPm99GDQ4/oufN+6/l/ReYI6SPRO6cvfst4HSoXn/jA+dRKOm5u3pOmWV2Hyp2txwIwL8s
8Rq3R69fMqeowbwZycTQFfaSCr7FhjMT+cW/q9E9/jP9CUlo5JpY0SWl/EL3YBXHnIqIBpmfMjv3
r3D3xu9FMdBnmJS30piHb97p45exyMdSokmRvRwTNiYlT8FFy/FC0Pi57o8TRPgMbjT8kooQBYFm
4O6NqMX1Y+4Ej5RLmHVrsuUNm95Htx9K6EfQUapYKKZwkN1VH0Xf8oyvJO17k/Rdfdcssh4O25wK
m8otWVldnOjYXn49WciQT+fzHPbHvViXq++SHseUC1hfxNpk23j5Fyla9tN7Em/IOrn0zZmBHo2T
6AwOjy5+YxaGFbxzNxNl3e23HKmV164Zs/GZYhPUSnBea5FG0r2RE7SkC9fAFzNoIyCe0aPHWr3p
58wFXS4BHIMz+ExzbdVuspFDU+yoanw3ZLgrMW66OryyrpJcJ8oRNvh7ypXEjPNeNE9P/1eL4xBd
GzXfrF2i25vWqzGbjJN/Tg57p1sv2TRckyc1k7k6YbPWwWlXPMzqWOwcYxrtMjxNn+wLcKpIeIC+
0hRWfmISX/Sr/lqbKMydn2aHGUuizkB/eNrSxDuRcGCsm5tfZXScOys26K8rpPamf/hidiT05vZ7
BxtZXNDUT8xEnV9kGrL3W3Ttexw0KHc5GHGZHpbssFFmTLCQlViPHJJ6Zd+pdjCmm7MDTJpDF6Ny
GaxZwO6ctxjmM5L3OoCy7IliY0TYHEUcyzuOHqAE0wIOQSmGQwawyQK/IPXn3vFxj2r8krgPPMiu
/vYXw0Sm5vwfFGQldSgjoMXpGkOQMrCyNtRhmrFmCBev7pLSBTIFMxaYS8QL91R2FURXIpM5A4Vv
IwpBH7UtfrzQKLYDDJ5DFELh5sZATIoOdV7IrEAnpHT3tHHbXQuAyKwHhtThbyh9IJS/DDo7vBLX
7T77BlJMjGkRNcmrZ6TYxlBi2mWz88CNm12FhrMWdHsKjOW/B0aI/TIqDdJZgc6IoRq9EngHIEKe
2QWts5gQrBU06+AIYXyI2WK3v5hNTl1OvPI3eAYGapTeAlQXqBoOMCoUf9GEzWh/D/tICfC1LHsW
OydKFDM1afs4oNBGAgmUv1LWB2BPXok1OMcngOP78E1YBVBg3Hgz9CAj1AUBy3iY91okglUcKybU
C/0LwvbQSCF1D/50nyU2oNbUCXIquMLTqOL75DjaxkXYxnoKnTfN/WeqY1xI3XqN51Ta9tDmemXP
SOxQ2YmO+gRCd4oMzgEhgYNEBjUoznm4lHZh/YlCOe0QND89Df79u8HdxhSmx64aAXMH3I9ZdQpD
ELeINhZw6M8ATOf19BDa1BuyBktNRK7UZ9MaL4F2QEWhjtCNoUdskJrmMTXpSnoFsMuUYjUTyo8h
mgwkKAsUB7tsdNlpSQHkBLOlbw2wWwyvgwf8oNOUTRC01NMU9XhM6IR3w0IHLy4/H7H+8DL8l6mA
RfsV6RqIDBQMK1nYARj8Y/9Ll9PTDPU62Sr7qREYgdnTV3ZoeY+N+BbgoZFiDAKLLB8BC8FDoClS
cizB48gXQTwOGEExIQSqxLHHDLOJFXNhTpUh1vUDqNWHf08qY2BIz1SL2czixwb2EBy+SbEPWAWS
keIOO71Pz4NkVAabByIYiFasQx7JYYmJvN2/Ea8YlSl1Ro6s8q0htXhyqQkVRgunkEqWYT6Ndx2o
7f8RdWZbqqrLEn4ix0ARkVt6UBB7rRuHLfYCNohPf77UufZZlK6aVWUHf5MZGRlxYWfDqcIjMuDq
4F+YBPL2qZ6gucF6UbMOURodPH2QdT4DyuPxeUZ1dNOCWKX7qdNKGgH8OVh4yHQwBV+dpDF8dx7+
oqtsUFgiNDWrTdYRsSO06XycH/iuQAhAGRoRfT8dOu9CKP30ULzoq8hnNHmg0OS80V7B7GhFXQ1V
baiiJ/uFWeQiqC+85uRdG6vQ0NgERNzqLlvm3TxWnVbVsl8VMAqs2V17vIeo9kfmVzqg11nMmkzM
C2mV/LSWOtVreVS76CATxB4fIZuveushbd/WOodsY9TclGpDvs7yvkbPd4uEo4bwB2HTHd9BhiDh
FDgaM66ITj2x4c7Qiqw619Jn4QXPb+OW4LP6USKYViP+1Wbd5Lozw6gcwLQlYz2gMOOS9eITdBRH
gBbOrpil+jRdxbRt1EmeTODJGxE0yfxan1XQ5C4T5IoqSX+q+NCkzMNkUPo1KtH0Qle05mpNJ791
sLfAP5jtuYVQCLoKV6oCJrCXCtfh5iw6BosLFBM0QOBJn/3PZhErfYJM0Ovz9q2JAWQOzPq2aidH
PUEQteGcgypDU6ZJktfScRi/msZUhxPUEbE0oNku0rbjNx3aCDcj2kzpj560kL0PsiZVPF8ZPyNc
IWwkdNxT/ETcQ3Mf1GzR/ZmneElR9HX2W3ocaOS8kXHbNBZHiK85LxrtkZZDFwHhWvaOfv/hSR0d
a3tnTeMMLHravQjIaYmn+iwVawzbcNW7x8BTHYQHMO4kNsJ0L8HJzxdKcAnLcJ8A/QZZ3KJP6UMj
Q+G9t8ggzG9LVj8c21rRnZ54ZUSDqaNt1flpmY2aUTM6DJQxoom4zBuwH9nmpc556DYDDSFYlLFf
uFSRMyKOScBXTmHp1xEG8V7itjVArsxRZ/ug+UcaQ7mBoAl4+UJndUrfm6aak723gJz18s9bHd08
lLH9mYGs4AsPMi0oCNIG103+h2zvZD8/jiBpYn07JM943i2dogGnPrq4ly51wFQmsXjZm5eegdmM
kaAB5euEP/13ZCQVSy1NEM6xG7WWdO7PO2Sl7nkjSk+IA9j3gPJq+GTfaPbB4lC3obgR3+HIDAjf
msvFLkvQ/LtFRzQky6gR3IKzj4owtnCkDfiLeGgZyfZOEY0QCwl3h/jw0qnoK1fwOaKacR6dg/uO
UIV4EpmKzCaIuk9eXaiENC6uC8SaURycHoN8h8JooAaQgmYYAvUrZxHi+57Q4Ru1Vi2fGgImam1w
zGd4Wr5nEKbb5mnQu+P1c+iAEJJ71KZoxB36d682fUJJR66994R7hpgBoFiIuiLwdUFBn4pXChvZ
ypviy/tuWOUTPSeI7EeavL9K4uioUhOBv7uhLlCyGabWAgoF5I8hsdwCk2CpFpSUYVomCm5n4tTc
oQz3JsL7aw7IfeoaiaZzRUqLZKa38xukFtMSo0zUaINn+AzbEXQ4rgSTRYhNFMW/WiicfFxbps8+
cuVth1dXN5y3N2iecHWodR5Pdt9SII8gcART9U01kOpwbtWov/9VkCHHh/FzeaTAr0tHCfz9KhXh
bGpR6hpVKi4K5SayOqjjGMGTQpPAEBOCBJcOkSVBa60UFe8nocGFdrR88Ow/twFL9mlLUW1xdOor
tg+AE1zZIbY0wTtE3xfTaBWgnky3dPObe6Mp9u0ZBn66LC60DIiMXgFPQPFULp5q3hcWsyGdLnYF
ysodwnWqSeTS9Ok0lrh66Qu83vGlkWVGx6mEHQqC4fKzYh17QOfEqpHl7N47DOnjLlctmnesDF3o
GaH5bavsVJ0tAZBJNLwOLbO1omduz0la0j5HODigBHbfNcYQEDDdQ6Um1iFPbs8NZ68Q6AS9HrXa
i2VuR7RTshZhwjnB8PxJXsxgm1F1PxCWbomkHyTtzFpdRPwwClINYdZz6oFiyW0/wLQ6+5Cdt2Hd
3Ilw2g4V0xNyTgwithDdrCmyJ8KreO+oUaTWY9lwlUCNUeGu4fxI5wIWA2fQFuhNT8w/LGNh71E7
oeS9uTbis0rJs3v5mh7lAJsBXRPR60WO4HOPxPkDBnZZSwTfArZ0xdpiP2r2b+w1t4mBBKUFGooT
UeVdJnQg7QufZK/1ds7dmn+Z3Bz+FIG27rnLzy6aeYRi8/CayjI9+gujc9WsO8Kxr/6R0qJy6C0Q
iIASA/UXfUsVAhdQdsNp4luOrH37icrVfUyVmPCphorR07v2kLaCtn4JDbqnB2LdSNgGFWfe3OUT
1PxrXVbS+nxh3cP6+vqCU/E82ciV2+25uqIHwqdP8BFizXsZUd/ez9COmJR/h4pkZ4GNT2Gd0Zen
YrPGcIxKVh8u+D6hPamOWSRAxBPLRJFlR5yRvkrUyulRUcCUZFDco8aWTgkMn9POg0rXOVCW5YSR
Tr5X0mmxuTFGfC4Aqw9gYL/hgVhBWmsR59dH7ymNbZ8ptYmPfeEnZKtlvn2xga30hl2MaD9o28oH
wjAKjkvlFF4mFcAIeCHbB60p3VPutcYsYcbw5tMhms3kD6oQNa5FeCOFCymri2Uw2reLpJVAzsFP
0CeVQxsFc3rShkk7fHRV4gTabm74rL1FP56Pz8XGZm/C6q5d7TR4kv9YxpqkA9y19xm+1odBY6ke
HK6D5qd/tNLqLjW3GSKv+x4NWVTh9/RrkAwwa7QYL1PyhRE59orGtPgwXgTcRjrG8a1e6tFJ47/9
pm3QHXujzGmITAbmg2ik3EdntCnO3mmI9oQNFUc7ID3vn6EG0RXeTbES/wzyoM46iwEXvU6BFmr8
Iyf3QbkCcf3c2e/DExn7X4koDyhXw9Z2b7hMo+as22gQ35+aVjt1yj367CLOka8XlBzZBojECKmo
LV+cE3+HHxpV2Nuk9aBr1DaWBr0/dF5rZhvJHuKT8R0cjhaKUW2ZE/xcw4pxBa1gVCeJYb1Eho25
XFhNrKQQKsZzAyIztipEh2/viicrdnIv50ow+XJPW9rfbicnDd/TF0xl2LUwF5E9Ihde2Grbbaei
bLygl5lG3raZIaf1lg0LY2g6kej905vBE4ZxdOwp8kzE00+kY3AixRMF2WqmUm7eOfGIJSEgOP5M
H6vHNFvp43e/PTwExrI+aI/U6EXtSFhd6dmFcqORkYClbpoN/AYL2lcJclrUHi9ztWU2IYcB/zZs
0GSoXnvFbxf+cXekfZSc4LyqUMpkLLMabl6chYZ1YpVG5ZiaMk1ElKR7qvci7oZfWLfHXAjNuU7S
oElD5eq6amEoieclBpyP+B2XQ4Ual/nKOtRwpbJbc26aUykJ5rkhldgHsS0TBar+aVT7RCeEOW4o
GpD15E//SnfP9DnnWj3BrkQptk0LoUToJtdxmhXmk5QKnLi008q9tXF9d8/wEPa2olotkcpxnhhe
Pnb6X52SJbZXqX3uvAfaB+qVxSbAdT7AEopqk+YzwI0XVbazvd7HzZ72xxg6AFUDfwEY4heCZiTx
pan/VT2qG2gMHfvFI06P3vGRFDccyuieJnvitBFa13U3Pdqtp+OdYHSCTz5duCqXl384etmC2sSy
agzbjbiuhU+UAegmy8w124cGUw1aDIQyJNQWG6P/RFOrNN99fkCA9eq05jycTeZYdzgt7QbYI+Kq
5qnbYmK4+0lOfcBMnrMDJp/8W7cLJ2PNn2iZ9UAxwtPEQ5IrsdtPxCXUyuFpvL09vWcoC+KCM6iW
J6d6W7oa4BIXF539Y+dl5jjc6SVtZsg7bV8ROcphLpD/IMOG9GYPABwQcru7D0dLxd26veEtNuZp
hOCtaOPY5O2egkUT6i3uPd6L28uRDWCTW7oFhcLlych6mOTHq610YxgKO84/artct3R0Gh076kRS
fHKlNy1zAtIXS/DlzgU3EgKAxxYd08joQtJBpPOOXD/YXLaVGhWR1NTYqAk9v+o8F2WdQ68tovWv
PnF3OjvMyjYO11QXOq9+ig7HhjcDTeIwN8JLYlTYckKM2x1R0GE/JzxCjBEdeXK7g1niznkeOIgf
P8FngQ6Rjxp9dq11NasXqCDTBSofI7lOm3bTLYd1h5FOz/px+SA4RJ4KQ9XHWAmqBMYv2DpEGfSB
KTPb7eDB2MUx16+jVnAK1pmDCxK4D2rxLooR7HNYNimz9rAx1KIjtq9gEZ2rX83YQuw0agaLIP17
T7MOHsCTWvTu4+bk1JZVwhy3ce3oVtEtakGUfDkH/GdJ/B0+YJyOUtXSAB4IWAeLEQwVvlPmuHHo
MC2xS0AWziEia5FMR4z1JqTm4A7YTFLktedp2V/Ysn6wmaQCoupH69ExBmfNK+CEQ9U8elDH8nz8
RPKNUXAiIE8I7+7o6U3rq0C6PbP5Hr+NNy4lrurTAH0esguF9entK01eecWUSVV0iKyg6ONZuSvX
sA1vyEeraC/B40D6K6bhNCxLM5PORiynO2UZvPSwVfr5dt+AP+ajvahN794Ld0Byk6OrwYdHAyPM
RPkd/W6k8NkrVkTcJ+dIc0XDUd6s3QHf539v7B72JqreBAb8GWS6scIbjhGewkb7FeQW1SjgIOhR
Fh34lHd7CvqQrF5D1vLz04TVYN1YJ2hcfCQN0XQFuldXNIH7tVUe627TOfQNsOzMV4LSRqHCL/yH
f/MwS0BVhGuE5InmZD76jbjLPl2dokJ4Q6DhNmvM2/MrPrFgVcT5e/YE/INopbz8se9woks67uGM
iZmNhp6fw7UE0Ee0If9ju2kSQFARpzGFTlbbWH0CfQVL4G22lvsZuv97KhTUpDsFUSvdtfwDHg7Q
YNMRBVissaIrJ69fELzYvPZp+169VpQdYdmCm8kWq5vKhsW4jarYEwKR2VAtkSwHpgedp1V7qCUY
hYAcaAlyJkQUeNF3slBfQiE6Dl5LthEgXLqpP147n5UZr13wSKBk0qo3Hnl9dB7+EBTOG5bgjbmw
nihHUQxhKd2SE76X9W0VSJXsYJ4Hj/gV38hgSlOoPgxts0Kpxs+T07w9a3X3g7yATtNgItP/jgpO
l5mPXgUdXbldztmIC/PKcHNapuGJa+81Fr2ayoV4jcBD6hbWzb4gA4gZlt1wIVWiL2l4exiMntIh
v+6UIH9nS+lkkSgRZsgBHqMKWLqDBGCk29cI9l5PNAsFCCygsOU+woeAzQi9+TVXt2s+jn7Q2ygz
20eKn59EFIUWvJ7qQBhiUQQMjEpwC2ZE/xrVuuziHWIM+/6Ed1TabWAZ0DvvBuyw6O1jED5PjW5d
tozdHV2gexe5l0GzU/nfClvNn73WUFAQ/KkwJ7rETeppTW/fzWj6Mfz3XIn14OGKgJaoIA2e0/N4
378MUaiha4r9FE0OAsX+ZVOfKEB1bRE+qiGL2ak6RAuHTb5BEJCKGkJJb6tB+vSyGjQxkFwh/T1S
J/koTe1b09Ig0OKxDgq5XfAkY2xR4C8TZixPM2TLLMrZqJRVneb0HtT6kLGeo7dhURG6sbcSJD0D
dhWKj0+WCTXQMxFjoTx+HutJNr6vrmPGT4G/yQY48Ex+tOfk4535YHxjYK0u1VdP1+yTMNrttBVU
r5DKZg2NAGiGjQ5ox3qBMKxL3me1yBPyREHVF0+Q2jCDG9cc1ZWgmBAGsfPdu+UMJQKq1VpIBNFM
NCRDYwIfLIveN4RCtsddbXuq7xoPr7YlBElZ8vm1FquI4lNwwWTl6/bEkot5w2MDQcvoaYBjhl+C
HINsYfYDkDQiCVTzPp3Pd1DZl9Xc5oQ9D2kPr49OZ4c1oDrZH8NN94FkdTWiboju6FBfe/v1xdf8
BgXWh4VcdZNdlFh9ecFlhMIAHl8UkWgOpAmbHwObbY+l2Vhe54+NlLRAknnbdXEBbGHcEr00j4rV
8xhrzkG1DiMsCpTZO8QYMZAXaiwpeN3ovV1mF9D7Q6hS0K26l7F2cOujc3Kf8HLnBEctyugj6pd8
aorUVMCRvFDD2myBlsDHeRheMVq8UUpFJPbolvDkQJd4O22QW6sdKHPgiTPWW0+zgSMtvP2QOxVb
KrgDFUksCSbEFQro7kWF7UipY9H284WnTw4pqKNC+bKEzKrR1eMznx5vBE32nfrHgSpx9N8ev2Dl
KgPuamDlQePfA9Bagdz6+FOQQfQ0TkQz7Z3gtxwUh4VaKS1wA6WUVZPYVwCYNjIlrrp389SvcLaC
lgtiCePgbKVdltJjzYGyCDER2SXW1IwmaNViQWXZQlMFpuz4/QKoRM9lSH4N2EMZsDZljb6MSfXj
p92yW5CmkzYtlAmBLVaaHXHUagR6rMUnigzGgGgAYd6mV96+rto3Ny+DPaD44WahbFIcXECWtlu/
W0hY8ST9DBbEyyFmfaIguj4zAnWGdivh+gO34LyCpqZFr8MlWrA2E2308EXZvfsM+ut0DwMPJJkx
TtcCmB2FUlKjO/6MKMjQ8gLeJRkaiVlzRHsBJRVEK1XZ82ugOUBrDaeoW3hiHLxb0+bHnE08HxeQ
+mgRR3HDureDxSN8w28rgs/R16pIaQxbV2gMSYZBvO5eK/92GFyK/qHRfV/D+s25c+b9dyiaU5XN
XnIdH7coLkLdBVERt9jxHl0o8fU7e6y21rkv8rYi/S8mfSzyFkxKOhREKA6TS5pzlpWNPbzK7s0o
q1tYUQcG2wiBTB3V67p1SG6YzCvu29E9lRc+BSQ7AQO0ObuQRT8o9nj1kG+9yiX0dDHu4i/pKwsO
FmQd5zwlygufbhpcEMJ68XPeftgcNnownhyI4lGd2tDeva3ftNVgIO4g7dQtVfOmIdGE2bJzKc30
aZ0QRaTfg1QG4hD1fd16haw6ZOi0sBHKfVWWGctW4dzJO+72OtGtpPXtNv1YKHVvDStZAyQ501fI
Q30erP7p48tMcxauBDNyNBE748IX/pYoNtGpuR0ig9obTRqYJxUMCfoKtuAWl+1l+8H6h+jx0+Hd
e7cxRa5OHn0o6NU79+3lr+7fUcg/OFJaVv1TqK+uCEhUY3AVMF2kI8TLk5r57B0YLouhaOFLlx5e
I9++OggudM5Jz+rvkJY3aXQTefk7Ei2HiQgLNCjiUWWy9W6Th9N1yWYrBV48I2ojwE8fL2LqLjOq
0Z+uNNOCEpsjCl1Uw6Ub8Nv1R2eaCGLIvfwm9+i+ol9N81HY4Sd1RKahPXwPOdVyI2pGntBk1pJf
4XhvaQMIAhxyPRY+p8Vr8nuD63KI+Iu5XKGH6U2BxyyACi4MBG+k2NgDRIKN38ljDQvZIvoc27Ye
19ACbJCcABJRQqRGsVpJ/fgnqi1PDKTekfuaA9xnbl/met206VxxwM44PmR30MZt4k4bOgnP/uJV
5LV+r8ReTLG1xj0GwBlVENH81gdG3A7ks7LSBoMLv5eXQuY02l6s7SJ4m0jMz69m92yuybs44B0H
20EcxuOw7ojSKBEXMLs0AUMI454gi4KUtHhWK5FQhqpBPersbeTH5MNMRsUM26ZTZ4L9zkpJXMSw
jfcD8CWkFxGSRk4M5joNv5nFYsLUhQlELP4NtKzbiHCL2JzSjkVZn0MUoH+60hc6Ks4O+tI2RABb
RPYuRHpUTvhbzdp3WvDO974cl+QrYka2mQci9IgAE3rDOfP8FlyCO1Y0mKhwPNf6n/5Xrqu11GJP
wSdEbi86dF/hg7l1M0wiYo8JJmHBLnNQOcvXgCbQgcOFq2zIAt2FSwD7oJe9q0Vp99Bt9Opeua6j
xPeylCC3CRDQJr7b1fptUXZjuKCz6Bj9ylVEGjnv7uOXbu8pd/cXaBMe43MM3Gd4vwMBRP6+IE0B
miL9l6NGXb5lf2KKytieARS0QBkelKLF/ky80Viuv3N7MX/73DopcQ2ZLHb3355Y0hQGOyVou8kQ
y221Xzgizc4FY0W7dWUF1Dyd48KKKatma11MXk6BrNwL4j2sX3q1OCgC0A5Q2gaiks21wnKaLRVX
98T38DpZDNlVzxPIH267hwK0YRr9S/DaXZDdPMZpco5LZLBIXFiS5Va5b9p4ZRbd7Xr/6ZZuAS9B
Y1E+Bar3DukZ+a53OmiHbtVjau1+GoEYITdGncw/eOdpy5ZTU/X070c0nGxlOOpAHShJldRjSkC2
3FiueQ25LBChrBdpBt1+fRHK3A8UV0aK/r0Z3mMpY0dkQU8j+ZzqzvCovPF5dZQoVWT47hTTwxeb
B/0JjHpO3ye8dBlFf2K+UPJ3cjLL76dhvLm5/UH9WoaN3LPb3jGUWvhyW7gy8AQuCz/efifqgJrz
/4cyJKji32IqgJzRClShGTTwI7RQb8SxzEDqv21vm/Z6fWGag0AHp+jVYQ2IThF0Fggv0motQkAQ
hjtsVqyZcp9bKzE7GCHBst160y7mD5k5X/LfwlwWJvesEtjNYRehuATAXPGSN4kKISkPOyvxPjc9
bLiEP12Z5PcAfwrwJ56H88SfisDlbw2QiHD3mIBhW4hz84QyF0R7VS4AzRyAqvw9LICQ0YUoaT28
sgJWLq+Yg2+2Okcl2MfZhMoSDldtRiJSo11Zg2n385A2pWONLt83Movgp8HTlZnDZLbEqEEOEV/8
STDKd7Kf57N8xjVBkxG1Sy4EFwQYiC2U7bMAKhJbhcf04h0i2UdlF335YCkwOlnOYAJ0uIOKz+6J
SpojwkxgRj576Vh8HqTFXzqn4QZQnfhvp5JrQWc6izKX77uMy5KOYBOHHn2TRRufR33OV7c7n0K2
6lbudGpOWav5YgmXQzYzuaT11W2L573z2/6EViNN7hQQ2XjruMi1EQeSm4gEtejLQzDHec20IYVK
vnHlB6CnlF+v3Q+gr0crxTmor5Gm6Z2Dppcum+TFGb1tT6zg01ghV+9CN2n130gFGUPZyeUvRIsj
/+r+iGoFYh3SbN5Gfx8FkSfGC21SWZEOEEpxrSsSC2ipw2RA+RcmlyiQiHCE/BYSMrS2O0W3u4Pa
Jwkx4Tc/l0cQQ6FSIlZU6APylxoHCSUZOuIHPLqO7nruMzEIFyiWmkLXmGw21CQg8kIytfeehqWp
4X/l3Pnl3wzllD9iCZBM89zjmoVcyb4oigD6QP+ikAFMTN9wAirIz7jCDvXQT+cQfqZYJfJEgF6Q
rmCF/sEgrK9Ofyp1UwwXpZZXeoYrsRGJ3u9r0ZSsocImsuSGSzIlPr6gqZOnswpSb284UrZCngza
C0wrhEKhEvdaZOq9ArhIcLKoig44T1A6zcNPQNNI59RRuyecHtXuE2O8M7YXpJXwFjbQb6gDXzdy
LHZypAggTgw++HX0YQ0WeS4Kaeosl3SwPjuO7OPoOMonogt1oSxqDGvD/Bi0+p81/Zsn8JSDtCvB
jPh9MRroqcaZVm7NkKe7BjJ0lO/xQCD8NJGh9qJ7MHd0NndsE6SOuqfjEtvrpBEpcSPC/nr0GbbH
2Yyul5CrT+Vg9jsOE7VHe0PjKwFGZa7VV3v77jO8h3KvDtMJFh7QKLsLHdGDYobf7mxRdE+UjFO7
FbWiB090FJEVaoZYvLf+aIAoMMalxWoxVijYwnaUh/1uh53SshWgInUowJDhw1syfBi7jUgMcR94
g2Xr0662h4JWiDYwHwjhQDwI+qIKQibsvOctAtrrWh3B0GRwSwglRh8iNCWhkxxfn7R/A78PdwTi
PfHWsJymmF6Q4YQQN/3HthgXHqCW99rmFFFJ9iDmVuYOf6Fu2nmN6phI3wZQbdwaNUP3mtBUCYmt
bhcJ7UlIQlH9IiIXHyUJnCU6P/nIU7owcF3quYwPKOt7ehiJ26gfB7A9+DIgSCWCL/NANKUBfOIL
SEKcUvsUX6sMjytjnQWwgVlk5CidxR7toQciiTRv0SS9bnB/xXMP7p2GebFISDXCE2thICIuogYD
OQndJLBbYuJV76+zaTtMVnghMstZB55WMwJfjkQRRwaQDKMc0jznHY7qdVa4LDBQAXHb8HAqHtHI
J0R2cgoSfuY8DRk84sDwk1VK1gMR76JW4tW+Z+XgP+/mM6bqDepxpae1ZZ7AyIizO7SMUsvwDZfu
AsBkvLYC2lHfARKM3QzQL8JLdZTxm6v7GP5E+8qxGA8JZZIWdVfqxIYY3ZIEzzNCJNwZgu9zHjpi
I5bh9+S/gkUIwEXXOUOQW4b0Ieg3b+4qJkFfT6izLXJKspaABZhi9FVH8oCW0qAciNuUqMdcJQtb
izBHRh4GKY/y9FoSNNxzfcmDRFFHXJWgTvmAC2wXYiJ07cnGgcUkWRQeAA5vkaxJVILuf/jm8nie
SB4MoUVjy45ePdUWJzT5cPIRDdTaCgyTrnYDv6v7QF5C3k0VUUrm4MSQIyJM2L840oh/XLOYoZ7o
yVky3JUEHYQKH2dJFGgfEnBggkNigRfVuAc3+U7CM1Q2HAAht06LKILUyS9V+KUDCAmTe0rVvHMT
sWI7Tyh9WyLGLUfdAQhQRbA2Y6MwRmKPI1YxO/yJwuUSwIBg8EmyUlEqlyhXwg+RvaYySAh3ITnQ
vMVQUgehLWYECo2AUO6blBHZc5DAIBpPYypBHwaeRBlv0vMrgYQkZ5KTEYFTymNvwcNKLJbuHm0w
LueZA7kKzrT6vVopUZnsRXvSRwnqal91K3QtidjeyD0ggSKSLT3JIUF9LAoU4t/EttSndcHs0VT8
TQkNhyzQeVD0aCHsXfi/SEOSRon+5fZ0P/3aGK8IW8MFXnycPmQCTWgCEp3JcetCWA316NTNdlQX
/t3huqLyAdMAGLpHZRuY2+A7LXqFKSrraUA46+O+yY1UCX0DW/5XbRZ+vv54UCzQn1dcw2u4NPty
mRpcsl+yp2CmKD7iXm1+QHvjQp54+2aEImmPy2oieeSFS1TZHwYFsaiNEiWJmkRGEhFJiv0z2BLx
n1+ctE6mDDCmtgS0knAezRtGReOjMz6HuKsNM2u42+0kjTVsLfkGIzI+JPHd7fYmHlaZiYfVlP2X
gBsI1hyosTrACiuBG8rzQo3gvhai48xBq8lMwudwbO0wZervzR17HQdmlWE8n4rl2npNor9ddJN1
txsvaQk2l+MxQfdc5y/iubgQyKvR+W95KX5qAl+sUOYxV3XmWa83Sk1vvd0Gg1Ew4pcjieFXK/lp
0p3O5dKhrfu90eqOKP3RHFP/55MXUEnPIZnz9w3xNyoBOxgnObgE9L+zSQXJBfewcD/j9XkROg1E
ig95ObFFRLUPMras2Suc2rC0Ezq8gC2iciVRKWgJgTeZ8RdmESBiaxBHw1Na2IO9iyYT479zEjfO
zeRiIhMJQY0Gg7c9e3NHeZBhvlr1EIeUmUB1zBR0JCVNGY3Y45BLuUNupWMcGIG6ENWgH5QwptnD
WmKcF+7NPv+J1B4EU1uhe2IBuQl6ADuiagtpXT4BbcL8X0dd6BqIIpEoNyHi+CcfaIUBXS7dDzdz
Ql1rWsmwDNi0B2zfvmCP169omBiRig3pkoFshkteGYdRkQO8L4ugdAQOA3JlRT8mNbQbMXhnnX8g
3LaHvLv6dBV2ArlhZwnZnNU2czVfbqrP8jA+OC24/JSlEDAU0VyJqcSOSoQU0YLirN+8N3k/MOx3
uRA0KKUULTmNwBDNL2r0sRj7L49iOuAoEqlMHcEWHl+YEYLD/w6N7iDNKdgL/WunGQwExtIHbRty
/Df5NJyUTIi8yABvohmaPh/iYiytkdcCXjx9000JkyX5SR1BFlHeE3M+Nru+3Mumxphhj5IzM6b1
s5PVJCelCePTgQXEDYDK50P5L1+jtQqVs1vEM+E37i7mSIfR6ILZn1+O70gOPyGLqj7P656HMN+o
lyI+dIIEJ8trOSb9eps67EeUiSIE09C8FSu997BBikCzAf2jnlhQlt4tpPmAtyj71cV5JXAJEXTB
O+7Zz1zVZgsbPAdwItFsZKdTOcqYggjqj0j2hbPeaOQNEiwDgwHjFlYfG7JszqKYxXgCjZRUAGpz
cJ7X6c9F02jPk9DKE2QbZZkl1w3tiwxHYZGoBFUqQ7YImjtxsGzt2uEJsjHEZGTJSgBVZssXQpWw
SCyqRCoL1TdX5xmyQG4yVUUlEua31evl4UqQx7pMqVHAmgIyCKYE4kgFymSziPkJE73X469WfMuf
8Fm28+U357e7w9CK4/l82p06ssrT1M8msi4c4Oj14ZvJCoopS64swly0JpCnzPg2AwTQmXnv/GAK
2dXaUiphqEIhkGcAT/1uPWq/2RP0+7mWzTXbYdL8J6jQOreTNeA3gMLXV5DVug/wWPrMTI5wSfxw
9NVJai3LgMWUa2SO9+ZwONz1h33D7g+H4XAZxnwCFvKXlcwFXwD9xMYwkX0UXIT2DllK+fg1rrCE
yqDM39uTiycXUdY39WvwQj5PkkOnDJVFFjkBheuxADuCwy/8jwdzjh0Qeu4XLSSD42cLF14KNw11
ncynVJP5IsMlM1aLZXtu2onyGaEmdJ7VqEaX1Kd/K1iFBp6oi8qaJcNBLm0dsrTE33LBJdNF7hPl
NFHb/x2S4PaJcWQL40zsTRZH2QblmMtOSgF9sB8IDCPozjzkXFK/G9AD982eoeBDysbvkMXmQBLY
pDwtgsJND1YnletAQaRZlkw5RCSVGz23hFJ0JoIlgBM0EX6Ak3MUKrtNsuaQxNmVNeM0C2nyTYwj
o+X03TIy4HaYN0gviYUoZBhuK8at6UYsppyBULylWJy5QD8kH/3zQW3w7+p95xl8aQ6RYxQ9PKSE
vs3LNAXRsiyNy0+5YeCMELgDT/B73BjqLCl0cMH0IMpCVHgs8oyClcl2JhiZxMoyAFarOlcA0W3O
P92iTNPKuW5rR49uaEzeBCJfxKyMBBKkc2R7xVjyvtTe08uXr86eOFgzYNm68JDkhlsfJAc6I9ma
d0AX8qYmcLu/+xYc2a8uqCSQgp0IXpIiWVyZ38fLtofAF1t6w5QdPneP7KlPU6PLTiJc8W6UkCa1
d33xOzygcqlg7UEyKZqXNOlJCY2MdL6nwCbZ6UacEjc/EEZe8OeGJ6lWM6r3cgcdSPNGdUb+LzBM
ieyeuGEJ9CO6mE0wH9EyvAITye4kW6qIrNZ6dfe3sYv1bzvM4wMzf6CS/ckoJnH95qQy5S4+Ysqy
N/z2h/ooDyHsOi9kyiUdoTkMmoz8Dg48yyvtIazBdICLnbGgU9duhVo4CtXAz+yX10DSVEzO2UVJ
OqKWJQu5JF8UgNlVW16bQ9ZaGnRwDZZDEkMxbKZd7o8wYDRiiCXbZrLd/oKQFVq8lfWHJPJpKRPv
TH/iD2qSqfj312PUfpdSVtBLH6DVlfqLRERIP5FiKByCIuPSQnpzB5Vusb3i3sqg+2qC9tSVBDsy
4EjDvwe7oDnpbzYbQbUknhEzVNFPlnSAl3RHWO6Ke++afbpGFkcYLNUxEdqWgI13/K3QSJD7wx1+
vp9018mQQWuAQ0YWuIIsF6wWy2W8BPudEuI6xKx8JYm3TjSnO4+XQxZXGZZyE8Fg4DjUM7jcovjd
YJVQwopqrvxakL1/4bSMXgzTD1i4i7kn5RyKOdRvO1IOohuSv0RFiNZXaY8VTA+/UbTo+m3C4cLR
qVFDAmRfWPOm+OrOJfSWyUO/L88tQ13cxXa0PUvEPRzzEYZDXzYLcJkNq+F3DjDXiIZkHRR3ZCmy
SaltysckcoZZgGCQhHTMr4jwkvAuQwGosB5exkwreLkaHVSvuGFLJeuBZdaFD4PhGHNJ3sYBLdac
JlVV7iFpTO94xhyjO42Jcu3Y4Fk9JOL7DcT/KqRvpN2bYdFthAorZcP7mVA+6MMVSlBH5tl3Wf3f
qitavaIxywOZMZLAQ6SuxRJ6EWtRnGWoWwUToMlD8IEYcByQEvKQ0ylxEEIJDJ0ROm+ggtMjwwDB
sPElDSI1bDD+u28B99J6Cqmf2JrOukk5KUbgS90crlrWu2BLUAyNaTU+hSzrsK6zob7KINOvyq22
uvYIutBegVIEVbuTDRvs6jzo0keC79J/RgIRCBoBT46R3Qh1sCOkjgQaANca0alED+czfsYy30U+
kt6Bzg/dBqDK7Fci/0B7jRUkjxvOPSS669Rtw2eSj8Q9fI9SKereVI9x35N5KiCQzNNvAvNIWnbv
Bp5hOD16Kw6d9qj3CurBZwThh1wOHwbVVLvnTt3XcEIBRl6EUC5weKPLlqv7vvuQuIXQ6n5IeEhG
7jZQmlpOz5V7r0RbjLjDkjxr+d2HCUZ2/czaSf1zOB6zKY/D8GYzn8YnOw7n1F+HWBL2ZQD77NrI
hBG8XNxwKLtFKP+x+mPce4QbIUu83MuukPaQwwsQtI8wy40EH+QZrmGrAwNMqqgwdGUNkH2HMUxV
VSBGccF9ds4WqY2Ns67Aj/R/CQwJaxAQEus3xrPMGnkkiibsMy1f0kj+BXVO21SQggN8uRD120ft
GH84cvhvFr8P2W1QyMI2riMH9pZRSatfifXxYqBjl4qNIF2jcIqnJxpSmO31RI5GrMTvXtkXmPXh
NryXCx2WRiORU19EmFumdet8HWj33ocyaBq282nxNQLOxhiZjNPhdUyDoJEcm6aclEPv9D2yCPUw
3tMe8LRiHZQdW2BG2c1kiSJXH/Yzb3iyd2hD93dkcTMZK3+MHlHb77ElyPeAoPxUonAmj+xg6BMn
R45LnMGpuibZ6JgssI6QraXt5buKNn59KDWSM3mmsmNToueDXz0QR1gQI6IcLPHdnmcAC13+qYQ5
EruvZAM4iFf31oOcoFtbNiHi9bYtYecCwE6WeInxZQJIPiXEC6gXbBD6WsGHRmHwUweAhCGTBBm9
ED8LXlWyyStcbwnvCk7zbGMQ9nUk4mh6mFT2+8MYYAJL6tLsTCa7E0ltjoDhkbXt2dECPZAog+56
Oq0lSrjR+a9QRqIk9P3Ql6XI9ku1SfITKejwYNZHnDoYO8K+/Ti3UYN9cLFWd/fuE6U1+IVekyp+
Ole6mZDYr4MiVuwxa3XDXhYxAf6R5kfNUmwQkx/WIv8vQFrIvMPMhANEXF/Z50FFR6f8RlZzOE9w
BFCHwzaSJuZvui73/6l+X3qMb1Z6pHdZx+nepJzTK6z/o+q8uhTlljD8i1xLCYK3RBVzwHDDUlsx
kxSFX3+ecr6bs6bH6elWwmaH2lVvaK+k0wveU0IpGWMMk99Iw3pbgjjWy5Nk8mVFlYFIhMdIEhUB
+Qv2tkfBimhQfpPwM+JDWWR9OYgUvCTi+ufijUm2+y+au/elfSQa3O1Siy/TAjbKSrU7d+WLtpA/
S+YOng2I03Hqn/9zs5ar+FhFV++hUymjEnRw908W+A/8ZwnjJeCV1fpfnydBjFYF+ZcQtJZ1xqgQ
nxCJPHU0m3ljX4I72YdkLmECbF25hTe3K+3A/CIliZvHN9IIEjmC1/q9Q4YTy59FuPIX6hxWtGXk
CkjTEzv+C2rlWhRfrockfx97YEs2HPAwfuNR4kvTxf/cl6qdhBCPvdTw0IDlFO2ZxLcy7XzJ5a3+
1RL/kswvWx7JPGZNhvj0DyMmJnvySzxQwn2mbgqFUjyUHTPjXdwHq754CaoLA8gyGy49d5CeuaEc
CAOcpDGs6DNsbUql6iEb6QNsn4Bs/4HX3OXraJrs3jtIquWm1UtCqYq94NUs2SUtaue+QBq0tr6Y
Xm0oH5F6Tj9WeuDbOsUAvrkyNun6s2NNxeWQbF3DUhsgFZ2bgcwYNVOKTgOzX1JuIEERgwy9LvLe
/g6HrA4Qs8DrJXWYaAE202uBmzPDS4eN8bpDg0lZmYdk08Sn8zF+zNOpMqDPDjQZcONsABAGZeDL
GLEnGgLIn39fGPN6fh4KZVmGcOPALu/TDu6N/htduYanjrXMK8XmrcdrrPllAaiYdfDZj9TeTet2
3gjkWWXidahglmxhL6f36Q2X+uE2Xn69jk4YkuQslqajA0aNPX0Fmj/FYgmpAvbXHas8tEgnzaJj
ifwmuDIqKwSH8FyK7uMG1hwJPR9qkk37aSxA2ye60txwyhtIcl5nyR8maiBGCcxWiKZWHQd+vwLN
uLG5zZPxvXudwcweN1dfdHfJxV1dM7cfP25v8+siKDAup1mvgpECfpj9wAkamDb/vMlNpCHwBmyc
n/3H+LNqgKqHOvsIlMzL8YevXCSjlZYN0hq2cAWVnHQCJVsrL9AZts8YBgqR5X5qzxPm65xwFhQ8
5pjeY1JvW8un2+gDhtGBNKSA4+O/fDQC6DxQ3WJcDiugj0ieoGUiGqzfA/5HOA51O4N6/rGZ0BmE
H/SbTYvH/mXxb+3SXUHGtBKFc8DU0Aw7J0DaIr4FLyNDz9OC20Mr5oDfePiwghjA8DxJWVHErqx6
/HqLVEN7yUtzFJ/yA6VORBfyA1XaMbx7epmb9wvwS0h0hum2WmVByXtnoL/rzYd1nzQ+3KEKJ07o
m6arrTjr+RjNmnu0uzgCRVNGlbksdi+gZxB/6DVQtubPDbVH5N8U6lDk1QCDMNnwlDuwr5wzGLgH
+hii+13O7wcJvLYp7hCXsNGynuxyTkSzQkgGtzlC6SdKsI0XkKwGvZ46T7cGgHVm0YQuitjdsbPP
ts83x9IJ4/JJtcvFpmpLfzz/GdQxC+G0X9fZ9n18L6EWQpHA8QN0rGFFOIOhWTzDDezL8Zcm3t1/
Mc8WQUdXQRwq2LN7Wykxhl5bcvMZxRkyCHgvWPsbSVs90IMWoSRwxqZQbrnUmxYksHiFCfLM3ZpS
cWF9tlXiwmjnjp8blNAb6zOUzUWyaxrO54TSHxX5DwvdUNIxaMqwqUXmaKY9XRjP1GMRDaW2b6yz
NjKh+vrCVmfIlIUypv4k4ihCCvnmFnZx2A7L+aJ9BHGgLV+TbFZBPMVAhQWVz+zesxqzd0iQQWPF
CUadcXb69YhPLJIeykgF+W7xpZr+kCcQPURLF18uysFIa1+adn1xPeVCrHQbsXcdaFMI/07eZiYK
0u1zCfIzbvkoanZQG7wh84GgE2m8Lrkb5qiiaUFAI2cI+gueDLhQ6O4AQ1qwGn70g4adMMYNuly3
3N4B4gOlKKzbn+jxnoOvf8PyE4FscDb7eH3PbePpxigxkbn8Q0Vwhu7uR7UvmlshkMAClono7rVG
DNgCUYgDQYhkO6pc1UJ1v35rp+9iQDFHppmr6V4hVk6jY0vifgs9MZJGECeGF+c1va2zjcrerPte
FBHC2og7WtG6DNVKcOdwfzXW1IsAzCvOh6huZd+RdYUZczjvjOlnDeCO30gR8o0QbvgZM5H1k3l7
xZQATj/AdhtF7pwtDTCFL7LaxgZ73X0M03XF1WQrbfZYGYssOKEJOLxQU43t1hDUdbn9MAbQFYfk
2kSB5JTXlvF11LaHfK7OhqAf8fQP2tm5f52IfDtMlLPD69dwMhRs60njvbspp+IyaKGBd0HvFGWQ
JpI+CEPhWPga6GTh7/P3eZaG3IVA6tk+j4wdkmPbZH7dXrfIS2OPC88IZhETBqLxXHe1Z9bgy9wX
bFq2EJvz4w2sGU27yiHV/YG0aI3R82oPq8qKVl8XDsrM2GnU/jPe09kUKwMJhdUDIeHbug51RM0Q
W0UaDKojinTpEJWH9Nh8WfEcMmO1byPuAK79T5sBQ9nGwa3+ASA8sQm4bxmGK9KGq/tQ/ytbID6i
bRK2xvo8P6iGr2zRCcjY6DHfHYCBGBdkCZzv5DtmvoavPonnKrUQdqrghVkOSLHuapLiH7v59Rtn
r2p0ITLDqH+bjkYVlAFDfQZ1ymnRj8fcACSs4CkOYRDWix1yOc8Y0WEoVvrxPU/9DuTC2WUfnz7E
MTCUZCrIhy33G3ZOFaStvqa4mDbQMjV3DjUW7NG8+MM5gHHJ80Bd+uxf0PttB8a1W0NPenfr21BN
V20MMHO4hlR4FIS3WCJAghTWY80QqVoOtuFvICLWjZQB2gqn1y6ZmPusYWsRcuaYakD3wJDV0ti6
oYWTyqOFWhahH3YDVCDjlmvXiYwmrw0qPFcCoW1hcGi3ioIY0AYS70+cabFjFQdYworr3c6vTpOy
AtI6SKUTQ+N4hBS7brN3b8CIIlMYOw9qlWcb8T4WLSIRJqh8jYNttM25Zdw1YxKUxGplx0KR4kyr
CgCqTiTtoYJtHBQ7DTIBzNmib26fa41pn7VStbi4MzgwvCcKWTdZhVnyGn8K/HBcym9DvkmIJohW
fdhWL+C/NBFSKgS9hZuAps4ORstBo/jzcNoICyPY9nBurR7mq2Y9LmP/THSEN/LcAOpMxe8FMdp/
Pb383e1Q3yqnbI57aDcyOqa/MyML39FtVm6uptZtJiP6fa1aFwgem8z0yhe5oy+BJY2PtszHQjAs
RovJerzQRLG4scuJZkXliaB/YQya2+RE2pxs3FsuhG+wVH2QTrzYUKEKNKYfvoLYK+TlyhX5f0TU
FScuPO7JILsFXE93wRCmxGzst7bpB3cP68XcBgAFNPVYP2MtVs8BcN1oDnTDCfp47ICnqBOwezl7
QXOrt1iQbqfbvkqcCpTHIgmMzQNzenASZ4/rrukzi3JTzYyNkuP3LuatvH47FofkkSrsM5ADXYN/
4m43YJpQTVSQhr4jpM/PWUVZp2+6hRoGeB/AcV+wo1NIlxR3jD3LMQoxJKpYyd9L03TzyPkcG/vX
WIHUhWbkUaNX72ABoTGDIAHFzbG2oyQOSoqc9NEYE9EAKCLBB0uKd50onlTWC3Z22BymBBj33gWh
GqbEdU6to0siCRmLs806baK5c0DP6jMjiQQfLIYRhWQ63mbkokCNkkEmWvbeYFnOkxRHFABabFiU
PjdMyg7zvhYiskhiMZMA6UbE4YJZivxXM+XnKvuKxIpON7bfLMUclPo/qw6d/+ykbDfD/K8DRA8l
iQyhjmgCDsHDI4CaffNohp+6jyyJBDr6oO5lbe+pDVC0Ke5H2j/fvRE8xBgNWT3gUamDuGZKDRTF
DxNfadxP3e+L/m5/0FQku8ZUHveZl75LBaGmcpRPs/15+SRiw1jtZeOV0H4F9VEbm2vss8sE8Rjr
Mc/Z0ALASQct/MTRntpfsTVjFrjimkEvdc5LAs0SBgUMJ/ryFbiygxIJC0dKrYG8AJvypktngw35
gouj29GRbsng0NArSZACYHhKaEo0+ZnGe/obMb3yArENzZPt0q7NNm/3AjUEAAa+eBsISuV0eomb
IOjYRAOqQsZDcR6TVr8xjUCcs9R3RgVil+/dveTGZyrlCwyMuAbS94Ro6D8QjmEUh6LZ2SEOOd/6
mqhElKS32aru2HyIHhOmAmfCuFCB/z4r5g/lE5hBfLiAEYVKRameRDnJVrSk9+mS1Q9kHKW9hLIR
62eywid3KnjRlK3CVyReiGW1I+TEunDqXjFji97PqbPQ+bvtrkLQhKM48zVMfwReU+If1h6bZcS8
eNrnL7/vWYljHCLIkI8ui/aaQEb3m+NoIBzlIH+govkCO/u0Iqb+PjGAylpsriKweGzroqE2bU/Z
eJcbWp8E4gb43holW9WOiW078xwJatGJrgqaTsSQmDfQSGZ3WJEpYJ5H0Y0fGuw1eWRMi/Qqdht0
warGY9phzelcHSLH87HjMPHJMr/hnY0AhSr6IICGZu+CZMgwQatrma8MJBc0p2fs87+m3SZHCK4h
srYM0iZaKbuY2uj9I4sBtiowviHWUaVBzWvEv8aEeteYGiLzwmUaI2+P/lQztR5MvwhNooc2em4Y
1KAt806P+tcFST1AaoBW4T2bNoY6OeOzMTbDd2a3UZ8jV/ZxWCqYYhnIMQ/+zjSFT8Ps/kTxmmjZ
ukHPVnHIcNjLqhCrxo2sl8buJ/W119/zEhRKN0cSzFx8DIThLf0PnV1zq011wJ5sxzRh7ZoGcad1
abI40NfPfAvH/pjM4Q4jsLJ871GkjIIrsgQgoScE0GVG3NRelggHp4vGQV8j1xOnI8TmWRhQBdc0
74mQKMJn6CXB+m5ttHL37OxMAMiXZarN4oerP8Z6p//uADANeNsz6zVLx3w6Seqi8MfYJRPAa3Wd
6s3gHdkKmI+AjaPSelmNBY9UuQ9Nfl/YkunFGmdSslF+j4xrkN9cCrIl+oS6n+Q+Ul6os5ReGxMY
SgsdrBf8Fjifj5tcvRZqltRyNSJTx4CsE1lfGO30f8RPcVpkI9ZE3yKen6FiMo0QtFCjYIdfiGCg
gSc3sqqNaPZKBhFTHCUghA6oR1FzQ/Zq9e7eKcg0MJmxsg1KGZ1jManmX58Eo+reDe9CSGWw6FnR
Xo8hr/OSDyPUsF1ldXergEFtZv0mWjmp+97fsQtwjYnKmoqcoDqK6e8jdv1PeJIVcOjngO18RlC1
yXliQbwiIr2F6Zp5rOhnQWNz799r6zzCBieQdxvQHA/taRzeRulEGd5CLNZBzi6fRxEgrU5RXw+0
k4ltXIwW9Y14Hdq2wTLLTLrAv2vemjMr1H/xrE3CsJQp84UEQOZHJxU5gi68+11ncV+wh43hkh46
IVEhTi3RlGFamCghMid3SFYTkNKpmsFjdd/CrF13HAx8XEr5KLlR6g9wiHkz/x8yNkWoQrBiBs2j
0bKzZRNo1AYcRR5AcwlRnG/d7UfIi0Fc4chaCrePcYO6OBcB7ZMAYJNSKxNNu3JjntDYZJ8U4xEb
jxAOMEWk+Eler63jRobqMzTeUXFCQWsHBXv1nbVmyIbN3qin1KwuMsORBUiW372KNyGeL8BgCWD/
XlzSnMCZmLluotZjvxsWdGMlg6lCVmlagrdK3eRwwXWOoAVEGyEIUQd24ojU4Likyw9RG76HH2z5
TgkPFtrxEo0HDfAsSSzUC4HXLklSBK1tNDd0KzK6LCVo2AD4St1Wyy3wJ2pIwJ6hL0uPrGUqeuoo
3thyvAMCNifx8yLgJJxNHLgtXDa61nSp3D8zchSMTZwEcj5pVBZx1hEWdAgOyGWIjgfjw80ognxt
fohUBRW+WPUuEpt6fENu41r4JDFegL+xdHQgPrRJkO0AgDFL589pdOnzlSjjJ1h8xNuTrfqefx+D
S3uhP7f1bXZVndar+2Wj650vfnv3pdiqOjl4VYDj5BwoGnpEcuhCNlhvwcFhz3JxBch9cZtq/7kx
QHoZ4uGNw15zRSF8hr8baYWL0+6fka9+QM0gH8n/L6imKNi+W48Z8WIcRH1kznpxAFWi0549mK67
vCttLPkWqTJ5T27TEYALsEGemKd8IX9fyKOhtcTPUZpBqhYFjNn5jDbR6XofGIjIlOJg/0G5YBIR
TiPUMCP9iTzZIzuiXEcc1rot1XwKNR/wsu7edo2xNsXWG3IfJVjkelk3P0iiczF86nPCohuK0r1f
tIaNQn7bKFx93XmtK8A5KD/idoB+LAjlah6zRWLLQbQe6jJUPL3o3rI/UmVEgHE8PU+o9RLqZ7jX
EaUrTmXaD3WBiHE64h23hB1u7D8ShOelromXhP1q9OvOUtLlNWPoBrBrSgIn1d2ECfCajknlsMCR
S08K75wTXt5WWYHOOSm+f5/gk8ilT9Nv8Lx7JXYlKrJbN2AbJXUjNEOIWz8OuyTsYD4YmzQn17Or
UwdkBeE+4ReRZXq4eJ60Hy6/4pso98o7PguefOOgOlhwLwS57YBXdG+v6ulCOP0LI3iFjJAjpUYz
UeiHZJA7Grpv1KKZRIjPuBrAHVH/q/73kTOWVr/Poh3HFzsgvghUbjggcULyNCSOK09BP7vysjTk
FQMTzFfYBeFrua3EzgdxXBJ3T5BPDyem7X9fOKjEbdZquyT/peKwgRIUeUSqN9fVUwlf6YLwh9TD
ReteQrZssmsD7E8RnF343eMVg42caAlDCPJMZ2WASQdfSEUSNLGj41UBIoamAy/fAzmLokKWUTbo
8n3+f19Ndu1MonmX18gcGW95J+fDMIVXfmhuo60JXYZ/hzoiGdHQHOrwcJqsKM0pi0EOT4GJd8sy
ZJDXOdV/H+IvMBFC7r8O0aZFt6XqovhlS2Vb697RnhWsMrIyrhS5uCCQyRS7UMMKpPAsBW0BMiFp
QwWuPKY+CkiArQSwJIwxKj0P0JhgjvprQctt1+vwY1O70i1eKOQKMudXu/XWAAAMK0AhJhTvUBCc
ggvgrnwB1JC3/NVNBUz2r64qbAzSucADfxRtRjGl1xoEILnqH3IQeDZgmz0ASsHe8KYZ0Fkfut7k
MMO/U6BNgtEgqW3Lq8BzRE+6hpohByL/AJ/+AQIVDALpXw725UiC7wfTM5kIAnyfWXi9fwDYoW4M
dKpD8bl2jAPTWsNlgKzviybIsYZsIikpn9JBSWb8RbVa6n9YnRjU9+IRITeP69+jhy81pAhHvpPq
YI0eDTVCRN/NYYZIT7/RbSAgTFFsTodrAUqBQkUbIGcJzYdHXx7wzyQgYL8OhhTZjg6kPXa/gBAp
SuwEnyqML+F8JfhMkG7odK8UnTX/3kMXmbFNvVgU3zlkxUm/B7qZXAxdmYD3JFLxYorZgNuTe2dE
gRU+KVzFe6+DbC7/NPtyzUADPW1ayvmAIBGxAP4rfzXp5Mc6k6p0DQJNaupCh3pO7hPFlhK9wMIj
v3KrUEhMUq6HJSlZMQBlbKpxeswHYGVkIz3QqJ1XpML7JIna/aLGCuwO+uQxe/KaLvIF0TDK1WYf
qyv+loPH6DIjww1eM+6ylshfYI3g31QU6RuHyE/5lZy/3c92+NnBz0x/eDVBrAl7U6r6tYMgO5j/
to04elfbCWPoxef+1fJLdJ6vJNSvk+dC/pB5INGfjO6TZKR6j9lQMO/f0o/A++C/1m8C3sl/l4kl
I9mwUQEpHfzT5Frab4qZjXUzFMxNCWfp0n38EhMnufLn3/2vozhPSp/RyTxRhfhr40r93jWRZm6G
zVBu/QOpMKUZ5BwmHZ2q6Ey+b5LR5p9XL1GG7T7hWDngQgWVIBBK/Ye+0znffSP3+pw08c2W1jH5
K60jDShN+kRHp2/2RT1f/nwHqKbBRYu78qfaidT9Z5fMKBxIukRx7vAdzdMN9fwnV3VH6jOioJr/
ZbPPKJ/kk5SfYPPMaIZCB3nuOWFhIjnwRzRw+uw6LDrSNs/Jz+mCObzXpixME1Y4WsaJTx5IHgPw
7H7jDdSqch+zlBiAbBu3yPQ5SBeM1+eis1bPTmdd7Eij8dXCVQ09FpyBuCz5U+waB/nTOTTxk4j9
pHZJD9HZJKv2ZjPUZwknF4SvmkpBNjQNlGylUN0GBPigGJ3wp3OQngpK+eXyyqZVo2UT+YZAgMsg
ecQXF8q1sOH895XdegQF74JnQEjyq/Uodg4OvfZY4lsewBGv+QOamfAnBFROLu0LadTW+kQWXMD3
jANBgxrUQTlxOvo0fsCzJwQH9q6klyj/g/n995fkh5eqAx1VfkQEkRrnd/Hs30GevQ5odyYpgF7k
Qqun/4DDQOlD9+DF5Q6zl+DXKLyx8OEYiWQDqpyc+cFOg+UZASfTVwBGtqE9xFD9gESfd/oBIMyJ
JL+rpH+EwwcwMv2ORXLsd6DmaxDXbjAcm4Q/wXrctPm+dJw1oJ6AKMgBLmd+HI8JgMYhUQveWrWD
rUdti5gAydOpfoiYP56g6nqE53D5SCMnVpBYHt9wSJYZvic3SpR2a/YIWvivnEJO9vv11qthjvZf
OfLLA3Y7wdBjP01cg6Pd59TujMSuDg1ITH0U+06SAHjga0ZUlaJxyGoBXWEHQK9dueR0CSXZ6NRi
hbce4/vEiWnH4IyzxFTyCeype6018ZGqHgmHMDBC9IcFg1Qr6qLWuzEhJMLGLgtp+2DtkXcgECLA
ID1lY1P3fg3uQBBe/cuO++Db14ATwxsm9jrjxITbo9Ts+UERBoCbiKuwyCP7+2n5t8/SsDzuk2jt
3Rw+diSZk5CzsxYQeXF6zs19IyDNUTJce5ORrjGZ33bPARcLvjy7z9PBFQz94XOi98DbgBLm4eRM
PMrz0Gdf7MKcJtiVjITn2eXEYND5bOvAGXgLF/Mc/A7KJ8k/E4vxEWCHtqyTBttRt3WgOsqFcrp6
zYFgxqmSyH7cujQByFGaCd+4p0/TSewrq8oIPWXOJTGdZYwBm7gBjc9GmGZ57NQ1o4RbAh4NN9VA
SvzcM7eUGAjefydgUz+QX2JX/rsOuZYtzHeaDbKs/IbYmJZ49fWDeohHAm/Xck9+QawIxISIFYQZ
22SHJAwPjCdFyufEFVJRwgaCy/hQv4eID5iTggSxLWKuwErxBe1wXWTOzwta5H3iXgmCfWNO+UNW
/tyJd4Lgj0eEEW8fz6ffFSKdfGaxfTlYuksjkSBjxxEPOR0RdDQUMgJuDlQgiDE4MGLC0oNIQllc
bMip3y677pfzCAtOC3q8/fA/5Lax8YI34MY73jzmfeGbRBznpjm29C6bS+ceXkaXkjcHXHOGC3EH
l2FYcuE32iAaynnkJkRhyBySRBRs+oMfIbpRAeahYTKeTHhT+oJQukOeIEuPTxuO8sQpc5KdbMt5
P4EjQSQDi+yDC5rTQHuqq/lcpTGmmEd2tpc79UHaidoSvR0gVXHK19nDpXdzPIYOOT4S/FwhMTTM
dSlCGWOCH3h/A6ro8v/LTrBKL1Z66LSkd+ltukc6EnQ8fjKgqkkJoGgNxoympOffe9wAH6U13i6n
xCYDf2b/FrK9uISIuHK14b3Hh+kTa3aWsVMeFLl598yWhAiQfYI2pcEhQNmU6RhkIU9sbFBEpNrG
HVHk8BMKrODE8DVbt4zuWfmN0V8rSiPrbWzSmWII+Qyq8UjSq+uyQxD17BnjClkDGNVjpm51HQ2/
6yR89gQYeZ5oOLjHTMmQwNsBVAHZIt123DMjk0ZHsPbpk/4FKoOxcLZoVR6PiZ5KvzAcugPvjIY8
ddj7iGLaPBVhH3ATVzZWbC2x62OP5r3pRDk7MgJW+SUbLO7+EdI9GTMcAwDHkM0MjoYxVcE3CFPV
wrCydWDjJb2Jz0jfILdS2cVJRbMKpiLDi34wvw/erF40wRwKTJ+IWnqtNDqaIF65vtFlmVJtLpCJ
M+BybjtzGu8a83MvgtBujJNTcpLexa+iIdd9z3lS9CpBwQESn6MnzHsZKqTE5Fff9Qd/BLrQnAF0
+H0OjBSzV8Ldsp7EO1w+eqZGjMyoxKHLkbmLXeElPPcwCJVuIEeOZNjTSc49AdRyfeQHvx5Eo5CW
o19Jw3EZALfIzt/BNbBX5EAo6zJToL7HbAtkzy1A+g8/PMIhcxTF1KawggQ6qNMZoiFHoPWqPr2Z
c0kjSej+ksfEM0iZ6xjv8qTpWslJ0vly7t4975LXJ5N595pX+hAHplFibp+7LNcy3oGOEOJAQT1Q
5WPv1s9OH+QgjDFb7qyYKf53zfyWnTg6Y+PlXXZ8x5TFJA6HVaYxOZU4kDHeMrEFU9HBrATdlOQI
BcjtkUMEWMoaJUYNn341vVy7ypZqsj435mAilQGz3HfdkgmA3sJ9Cq0JhNyUHCRp8LvHqa/UQTvA
OxwCLuwTB/qcLZhIo7C3YU+cnf61FEwq6oZME4z4HUu3gDDzNe8h7VpT7xXPjiZPB2NHKYLPWTZa
TGSs6tLC0tYVMxgHkCWMrb7RvexoIRrqtx7wC/IeV7oRK8/gQ76P/72ZIujZdBxZLTpzxgKhAeNC
IJrKFCspnrTcrbkFH+ljFMrW7gP5VJ68dODOnPwAsxI7NUNui4b9gUbnOhj4NU/82nutOfVbZi+O
zurzW6a+azoGFtyY3zpfULBbAijpNJJ/APA3RpwDJ9Mhs9KaB1Ouk9O1x10rBhMl4y1GMgGVii7z
f3nQQEotOwWgTQr5L4+sL9fU9BkxMgwZjx8c6clZ0Dq0h8re9PSkNHJ3uDNsMPMDSYzM/XVoDDqB
qEI4wXAVVm4K+OIL38DPco8FOXILc47tJg3O0Ri79B4SKSAtjHl2wjtWRu2BnyFiclnJE+OCJApg
3qJc09OG+ELwGKXGyhtpMFYQCvlOFgCAADABeFOUXakcqjL0yUJPXuBkUVFlL+zzrm572qK3Oc40
rmSjXQJm21z2YsSeAbwDVgLw5HEC1l1a2QzJuwCJh1nn0FrTGh+ZHyN9nQ4eu2jIsGc7rs5BX/ki
olIC7KQaR+teBwYG78z6aKE06QPGnMzAmHwxC5YBb0/zVRaHD5LzuO7wtjO4R6s157aiJe2cHxBb
4XfmkhxBPb6FyKfICnId/DsAopJAvkruqwOjonTuINA1nwmewIqBDlz43iM/xOk4lbhHhGRe5/KX
9QgKQDQk4cdlwC+z5T3yf+kpLD4Ie+hz5Gm24NkRiHkx49LMvE9EieST0mU/cBVfLAnmFiPN+XXw
HStD9a/cXFaYn5KgYsQJtlFAx+y5JvWG+qtdkBeimjrEvp4CDZ6ugLPzbZtswhAQWMdtB89+DGyc
MkynR6Un9vQJhCgQObQxhDk6XhISkpfqIAGLDw3uObkEWV9FAQI9IEpF63RDkQJJDASh91ea8cXw
JGHrN49NjR82h59RRLIZ6ZbXgO2tO/46fH0HW3LjQbytm6AJ+8VyjyiRy1EgPUMO2D8n/zZnrFcy
FwCyaB0ugLslliE9SgNSraEswAgV0nCB0VnhEtqW0OjkL8BSBrvQcYhoYAWcZOYWFSjp11R5WNxA
RZOLYfV4IeeIp9OQmZpfXUYAdlge5CdxKNkdOsWn/1rLY5FpstE1WNhea8Unsc2DkY+DqZI81Njk
UYsKMz3t9zPpm3gZT3ki/E4eJiFL//cAGWa3sEEqtD2k25C0+ndEQWe9/nvkcgZmrzkj+83aKfMz
kznzqVwvt0HnRyN7mBMecZDTecB0rqE0QzRQTXlpD3lRpYfXDJGOQIAegbGgzKY7BUaGd990zVEH
SDrFxhlgnHe32e6b6PgAVQ+Amk86gw6CU7eT2mPIEg4yPr8DigzarlMHaRmcKbVhSbRXV1+KkaCh
WTaBU8JMmhZfVzuu06xrBPd5Mny0gZJgnAU9thFb8RT5VXTsbANYBXlCnnkfIZf38O6kc42q2BGt
ljW6L1YT3O+AWhKbfuvJ6KJ2u/0CmB90ECTpuIVqtejj0P/xFMGAAj201vTatna3xa4+Gf3YBnHK
MgPmCdAy8vDoriUDSuaUdeE2N0AGnPShsa2naNtNq7/q76t0dRTYd21HpEduft4VxX2qIVa04Kwd
WwWyg1OD2xhxIyBmSQF85xqqDMB7bIDtcZdO3ECRH8wA9OsxtbGHz8vZURHnFN1MKms1un5HGhPb
xWRo7a9gVVj4EM4hw/aYMQcCY1hm/iL6WFH3a2frRnhZpGI4AFO8WCR/2HfUtrVRT6AWHKnKqX3k
18Zvxt67l5M8mEE3JFdwHTVsmOv8Fcwu3GSIYuZESzA5VPdc4uvilaQn9mS72oB0qBHjXnXrX+fv
5YUSMUp7ZEynkjlGt57naoMDZoZO/Lszk9vlgW9zYI7j993l4TD20Y1/NpxrC+zwd26G7AJGOiLS
E70ryWO8jx59bXlzP+C4obRSzMNWWPcMDYMx3Zt9F8wZ1AyQa2WXerxMmSAW0eY2nH2t6/g+zpZn
XKc9inwUSYDSdKn97szwO4++NqU0hUT35tXDJonMFpIEpHbJZpP0QJSh3vMUrnuemhp8fCxwSDKh
Wob13Od0v6EFd8G0kwSQV6C3CigK2AfOLV15ONNsimJ/OyS3NsHWdfZhhEEmV/qs/35rrh/I3QpF
r7XGLQ9tEIDTuDWwsbajDQlmhDAufTA+HFtbphuNzMMtSMTgAC9K2INTbIwcf4H4EcoMqyvUVHyF
u68xiRFCxsStkRC42M22BXg8wRWyckmfA6ZA7+lN5GyAG2PdBJscUdadiHNr5ZJYUdtMekm3PXKY
28xptlPCN4rgQZv+jy4HaEjvCW5AdvkKlvZM8CLfAAEwm5FHfAv1EJU4a1aCKmONQQUoNlzRWj2P
Bc39ZkA6uIR/2LNv0ovTQsIGTnRNEqUN4AQjJVuH2DxQwgyDbDej3DCBkvjT7Kp2qmee3sDVixFh
DHYbPoGW8FJmTRcW4kuzO9Z5IylgkZOoB5G/JyteDJshx6QlKGBTY0xx6KPY4TZgGf7JmyU/KbMG
d6L1+QT3ASBkhszFiBTfk4xtAt/662TkMLk00qHUQ1tew2K5IXP1K7orJ5JRL0gYdAY8YW3ynAAv
LFLsOqeSW6zCyqW/wtlG8GVgrJWTdhKdisIUah2F6llDivbvMMGTLyzCjJ1s6TUJywhiOCLdB/QJ
DwDVMeeGqxW0aheF8gorNJLAGGNa+6YMDWB/J+OgH8iVkSNh9yRLHcy0NakaNmpEr5Lqlx9TMCB7
R2YRYtdvUYTNzkZKKgfsFn4xSUoS6U9M0X8Y5bvimWCI2OlOsBztZt2ka6guB8F/jBWXPRbbKhZc
69mhvtChRdAPM7owYx+MgCXlfqTBexfQQcPUBYq1ugxIrHZRBHSTnein0aZi2rqgqT1qF0xsmElc
puWqEV7nbUReAuICgzoR+VLK0cUoRjWuSzCxGI577ydEiQGmfEfYDhnzjsgc35YdV1RQyvmQ/DTY
4DnQ9UEHrT1k/DpjRiCCkU42onYmpF0koK3iCOAGAY9FvESrMraYATrIrdKTMYfhFroX3NCds4fE
R2tWEZaioNkYwbS4YBp7GVHT8U6MP6l9snuQdDnECGbDQBjQOZV4PtJDDiB4/nV+XZ2Goo8zdmJS
8HA5COVQjpDHIIqULNdT7GyBkj7s5+Tb4+MxTj4pVZWUIozhZSPwkXT+dALnP9xGJ3ouLACMvWBQ
EbiGwK/4bMdS5eW6EQ417rHMnM2QZZ6cPaszIHIAr912+F0A4zTN4MMiWtp0tBjdPBqTIcdxyPND
3qqd6+QDYKtfDlCnAPh6qAFQoJMgYjeWsP+Z7bctzM5Jq06vEE1EPkL1xhilPB19/+iPaRc2fjXp
NFKKhqPS01lSPO10thkCIyBorTdydV8yG+koWHt6tuCdtUNOUWXviIafPE1S0JTnVbNHxZ26O9ck
xSFq/oe2/RpAJGGkw8XIQKoCwfHZA7J14K29eE4ycJuBHisg4G5PpLOYSXvfA4EPSa3ghRzjF2oD
eS5KfQS13PTYmETHr9ckvXHvZdN0zkZ9RdMyMSZHJuDXe/TAa4mFcodiJlTvZeyjOHY5WugZr9pz
4gm22b5BIm0UbS7UPsvxGejYEUdNppFeG5PAGbI4ZPhlEqHTKA4U3LQn9wFCm/IEk+8C3SYQaMOa
yv/O9ClHhVQIJIPONLJTThXTjslr7ZRUNIBk3EYYJu3ISoNQhuqurs8LGpH/g+DwwUE65WLPMsBU
G/UxlmH3RsxAYDQD1QB0toGGIVakC/Lx96J7XrxbqAyKKqropSahDP4FGZbp5/TuR0BSLX1xPTLG
bu5fuES1w3kTJ55sdn2EjwAj4VFq4ISH26D7NrDIYHe3LplbKe6LP45I/hHJobzLdHxfSGUaXdlv
10ew5DOLfDF+bk2asxuIyp+uKqpYUPFYhevFl4729EDuYE7wRuE0dqvlZ0msQU3Ayef1y2YPciRg
YTXi743Qpjlp976rmj5rEsqAEWUrgZ0SQYdYUDYC8NGX6eMWMCO8ROaUx1opQStIlo+bwxwTbx+g
4QDfRE671xADtNfq7JkY15koUyFOHyY9uL/HDBjp9GRvHt7S6Hfo405net6hyIyc6LpGfNY6i+mW
iHGjfxpeeuew7ptEuc1evOT45gSRHefD0EcNG9EcPBZwctpHA2VyZat1gkujMIV5MCHW8Ooiq/gD
vo+m3bt3+2AEdiao941hs4dLhhMtFAgOIFMWJduIGToctvIBeS1q6hMd2c6j+MgHjRn9NSpdf+Yl
R5poTHD3bOCrRPgBZusyNQKisT4AGhaiP9S9wiS1MV5682Yq/EjpEw49bi6o0NeKM5bd2ew8fhOi
Uu/fikTUvdOvhq/cfY3vc2hqOLT1iM/Ql12WKASiOQvmStRB+Jbk3wvihP2KQMcAyrKN1G0TULyA
FdwAjjDR3y9exKxIqdsDoc41IPaC5Sj/vR4qZFS6PDZOmg31QEEg3NfIkoQqugcmOQjK+8P/0XRm
TYpqSxT+RUaII74yI6CAiMOLoaUCzooD+OvPl3acW6f7Vlslwmazd+bKlWsplKilRN6FISWm5ugP
QieESsES+WVfw7oXFod+xfUQY9p+WOKPk9s0i/e1Of0IaE+8OrAbqquDk0qb2h4e5Zv3DB4lOVuG
zy3ZzBOyYgyfk5gI5tCbZGHl9uOCgVzIjMStiR2yE76RUybS5gz4emxUmGqHmbhzKXHHfW96iz80
0P3nBs438puHMePzAMNsTQuypO6MBjvW6ptzNAly7Rf0HJdV/Zu8ouuww8o0VGjEK5cDb0UI09dv
d1pM3etd0rG60vK/nMf4rT22Od1iTaukGMotcwjW2H7Zqj4DaqsoiXULc3CeVkm+kJDrmieFh4HM
xz+T5LRZqkdE13VFNlcAdH7sojY4MD+8vJzngHo7yP8v/uywn6fsVmxyly3ctE76Gj3D9/i+bE57
JLCqQR8kAdyzwGeKiPDoKOhSju4X+vshq1WGREWE5GafGHdzcwFgY+LDw6LIxofFb++DJpd5akoo
jWS00Vs/qGVYeNuy8EGNg2XAx7/dMwS7r8k+d3vrRKN8JPss1w5/DvEj2gzxmNeloEzZlVeJwDps
a5VByJeyedPblznUzrFJVA2cV28sTKgO0CxEcPdJ6zXHhCNAk2G+GGBAgkzBL45Z0ZfXlD5h9ll+
9zqCHEGjxOGJQF+dZiL98++iLmFtEiPFN3ejWOMawR45AlEgwWEixFFWLrbqUoLVT1rEmHYndAVp
nBE0QWM1hGzHT9j+3z4fV47gRdAQeXTkcmijpGAgNMFPyu2Wz2SvZ2ITkDMZEnXIvnTaEimzWnGA
Nx99e9tNkwCC1oGQy5JAF5qHdh6JDDecELu3J7vCZSeHnFHERKuUsb8SboALdUHBnuYNdVI+pUIH
VmIEiZ4VC1g2fPsHquJ+bdKbpHMmcpvzcDBXCKFlY5ehxx3Mh5cirxM6E2ChLDeYb/htikCgqeR0
tclHbSRW4aLizSmULZXh27CvjS6JHJV+zJ983AOmhnxzJ9Oge5RbcGdSbVY2eeeQwBrHqp+4zNs/
JXi7MftAGfgRk29NEodEu0VkBPWBkuPXOuJqQBkFkrpdrolwuUgoVsTwnT27L+2qROuFw8TxCFf2
EtD4HIL7kMo5ybZ/JhimsD5q/P37d2+YOfBdMI9lK1/xg8rgNslh5UYj8MgylPP58HSEzEDPCuyQ
L+nfeUQSQm8M4gKUbBsmDTNVxrC39swNCAg9Qi3hOQiZ4HL0oeE/CR7oteF5krCsbcnoodRBvifz
/jrC7vbHkIAyJLdrS4JhsOJxRLnzP6YEz6ToksnQ8LrKlTT3aPdw/yFyvG4kV5kScBlfCSi7J35Z
TuHLDFDJHtSabIynhqz5d8CvxRYPLaMHZfWDfNYHMaE2ZTa+KdewRsuU0Ww6HDuzyXSgUGZNh3QI
C9paY496FSDsOVPs8ounSCW5AvlApLr+3pLyqUABPPV60Gkt7rBLBQnsinglJUJoLHJinaGwPJAV
+Z0kRDlA7xG9CsoquKarE+JffIgFUAyhWmQd7nupnfT9gVtC9148Pzpd4DRt0HDTADC7U+Lmp5Sp
oytVb7OIxwerF4LvoLjagSmutzA8cv5+ABDEeSvDeOZjspL7r/OPKypextzJPiy+iGoKoLFA/QOR
BO8BzQsngF6R+xnzYHVJ1kAevJcbhsSCc6IRW2UV5xHRWxETowv+COR3JLvf/iB99ryDL91UDmEh
nRBwI2Eqjb+zRnyyBiQelVtG5W5wRd4SEQfz66OSXJn3QNHoAbsGR8Zu/OBBtggTSZAhpJCY93gu
iBzOCBzBOwCyKaKcUgK9tdQIGCHEVZTwPENW4mmRajpdj72rP2tv6EEnwDru7i2Aqdwq7EFMJws2
LzGpWJvQS8I6gUyudgkcBGxrdaCm1Xuqh2iZxHn49QU3kiVS4TmUaPpIat//qyxovxsvoJRiYVBN
PxFq000qOg+Ul2QaH5IbYBRNAbZssCR6Hk111GLNe6qmzP8LlyOhw3HkPbmbCASBqTLT4A3DqBPT
n3qPitMSr3Gy4Q+PHjdqggLIuN6j9sdKhYvO6L1JHuPg6QZQAKh8Lppxf4s4uLKl3hFnRirA6oXH
XUBtrcIRx6yxTjwkCA9G3aQVd+KrN49akXS2d9LPyeTWAYEd9Yp9Eu46FhTEbcuDRVpGf4Zd5ELF
5I+4Hcmr9yn3LSHNJV9aAOOZ1+nmbqOfuVrIFgsZwyH/wg7iMjkPA5GNgz9uERcSnLVXBGJkmKM3
1j7PWTbFj5SdLwA73Eq4szK6GANhFo3uJRJi/FtCIHk97OAxNBidZjiXYS6BA9hxuWmtoQ+EpPxa
F8nWvg17G92bRoRKuUt6bhzt7mhl7P79Hx8l38XFAVnnflD+nDH8no8465SRLbnjBKTkBsMbzaKY
I+HxpcwGFowIKeTDriINMoAT6EsGA0C+laBt0XF3A3MAmLMRr/upQpnyal2uBoZJpnzazbliCpTr
f9QRtSN+s6J4tRqf6acllnGfsw9sDQoTXziTZXxkwZNt6YGpHYpldg3wzgBUnjJjSd2gt3cfYAdJ
XuwPKMq6xPMPoKZ5EyRC0F+tGHb9C9m7ao9RX1cAxKWJETI1AmisGYzBUVcgwHw01b/6M3+4yN5a
iHgtz3huKejOXncd2iHA7JGBotUVOVbruC2BNGutGGAJeJ7mPHRQ+trILGVofv3M9zLg5NYYgc9h
bYUv4+/GKZK9utqbB63ribivKEWChtiDiHkwao8eNKXNuLFH2MAih9oAwy6CCxBJsHIJVAnheWJx
HAziBvAyMDPf5l37sUJ69zxdtXmqMf98OOqWDoDwHGRdA/VRoldyriLqTBmJkDWJkAwtkDZMEmgA
cKcjrZyuCANWQ/YNxVmFb68IaC6ghuV7ChF90EJD5p2QS6P7XoHkYFBqZNMnw0//XsNcqDjdPrVb
qgwrPE7yk94Ay4WCNU0EwyIkp/nl+WWkOXEa37gH06SMiDvX4ALsbSyj2FFgZ3pEiAtDmzOWOPAF
h7PmpG1//s70kOsdke+GeWbWYfiYsSdN2qhDV5LhHNC9o6DBMweKTKTqsRB5LKysfyWkPPM2qXo2
aTLZTdQGOCtt2nY+0xuivzV/0yjOu9tE3M0dmj00h9cuRWHWM7t/sFo7oPbOlCobD38E9NCatoiS
P9RemyjngU4iFETrQ0oPmI5exhhuCNYF9A6yQUD0YBup7V8RGKKkxnJR6mDqjYvLOn/crUIefyYh
2slXynSciJWPi+hlf1k1rwHIdudgPL2qNmrcKWm9U1merpDClxtJywYUaFgRpOaAGSDLQS5rxLbj
1gdDaiqXWb+pq8kLeYzFAOzXKKZ/8vAr8Z1IZTYwW+F7YPBIvYxZY1dhf1NhVkexxlbi7qi1oI3H
ww67O7o5vS0HaC9bbr3AX/AGEwrHsTPW18CRLqThST4qyNCV5QehGFfAgrrDZVFXWVxRRoXjsqA5
DdelposRIzgjznesNFcrZ2FKzugiVnEvUZA3w7BLv3mxui0CeRCwo2OmSyrsDZh54qxD5nrZkLOi
AnshyGWWk3/xvODFK0/LT2gXfenOFhtFeij0FmnfwiZRR+L638miRVAaC3rG04rwnSshkrCUqIo/
IbbsM8IIbHxXB/u8ezvnHRltcTQuR+pO99omtWbAgPb1NrkxraWApEV0wdfnbH6df3MPxUJb0sXL
uAy44VRvyuA5uWGFQJGN3RNPaAI0KdWKMGNJlBKHGH+Wldba4ne7/+As2BrfvLP+xxygaQ2shwa0
nTJjXvMZOP9iEYoh8LIPLSB4Yb3AGdxgje36M5BDW+owsk2hbh3lgizaZSAnS3LMqxfsa+SkRQ57
fDIuiKbebTwpsGeQoxfmh7KFVTGjZtkQZeqg65yjLkGFdDL0Zx0QImwb5Jppd5DXwOC5PmprHk/L
e/KZYqaHGkLDADRQKf+aBBZKadMrfsHI92R20aGGswAfYnx4iIlNPucB5ZfxBWwgkpPpwCINLo14
xDvCqLOvb7BRtdJfdAX1zAEOKfCuWH3eQ+UxfGfT1yGgdIOExYJizWXReOLjbmUDmHSjSloL6V7m
kPibMDsuhMOdtLMmkX5u3wkQ5BmUmfchGESyrQycMx2pdMkvGmRbQpV4kAChTEOux6Go/CDGTimo
wbr1Hqopv9WTVJy+ePBIDkZi+iXZebv0YeQL2hBTDJ63b5fcWFKXBzk/fCtn+QKL155b8uXLgnS0
cuv1C8t2hCv927agXoEyjJt55NaZh1u8I2D4UqFMO/haOSUn9nnovCnvR8KActCIE6yAycHY5EMA
oRXy9QqQBflBEu7foQpJ23sEYJknbQmk4j7cNrdHIkOcSV5YxCDhI8nRhJteEdOpQxIGdOnlZwhT
jKRyenzolwUj+G5avXXBvEavHD78m/y1eeJMydRbgqK/8Q+GpyAoCNulRdUo5u3UIsEHftl815L8
XJJYycCFfC9J92r/71+CETyTpSXvpKKV3GOiYoayIMldc53UGRhTfH7DpqSyLMO0UAqewZ735ahP
l7EE3JD0kEFg7OT3rgwKYaZNDo4Jultwvr8GCIabuoDk49CLbNAbi8x/Deyl9+f/BkbwCzkSybFk
/JJxVgbZo2Bj4ByCH39SdgXBJeR3C0eQDlSWKmNDUEz+RxTF1UhC/WtqoHxIrCx2OaT2lBnW2PU8
qbIdHcRD/7/iwqHEZnGI36VRxOBjf0iDIL5oJ9F2h3zrxT5knsAgjYyT4QW9gjJSUjqVwFtekZMl
JNUFcyDVlyHHAVfjbCsDyELgB8mMSVmJV7KoTG8qpqz8UNJmKVzk23+ZZGX09nKlyGAJTCLQwr/B
kMEkw3ZkEslbpCIoA8NH1ADyoBP0nbTORvMO08Dkn7QgVGgW9A26EO6rUQ5do00JlXu2vRHF0u2O
VIihlDSAwBf9KWa+mLwHQA0yf2oeKiO10nrQtXlS6V3umh2qWPyjRCTRzLhSROH69+Cdo/UwOp+G
8ttwsnA+fg1pmvhgR0UO3E7vDfOKUuB3BKUda9lGUF7sN74Bqn7L7PZqfUqkXzmFo6ZGjQnJJ01J
sPjgNVIM/M6JZeDhw1J60QCQQ388kpGsAiGX9kmH+0JnJismhBLWH8psJs1WMBa7YzhkkCZXF1qu
mkQNtS4EOmEgQy2mJIZRlkELAyUGykbIa/UqhGbP4Pob0lqH/k+GcPCHHBmtYt5WSL3QsIeDgTaW
Gy/FwV6P9Ok7u0fUzxKBcMpUbiBgDVPgEHaGNJx4DToQROOPtJMtnI5BH03HvrGkwSYh32du8izR
wkrxlQVx+20az8lPGgyU0KE8PHqHF4utbIsBjXWNSJFssOzm7jA+T+uf9wM2jCfIG8RO8DQ55yjE
kNJrbNg5AclgjlwAr61OQsihuo8SpTOroDp2teFtBz949mQgt/Kkbg/Mz67wjYpav5NztrV7J1Le
9mFx2p7QFAyJmB53cMDG/LT9rOs1bbAsFwO95nt55UBHUr4dzPtzJlNurPoGg4iiCjeV6hSkyt83
PAUtHgSWQhYv1p1k/mVBoNHTUJF4cDzo43DT6E/hfR+WnoHUDG8hNfpn2AzGHZg3JILEwk+gZRZx
gjcJyvHSvVMuaN20nZvklkTF+kGRLBCGH4NHdSzDCpCtlB20OTA7pKHGBsrOogl9fSKizbQKAv/P
SOYDchlGywPYv82Ih0gfZkVtQ+F4qeaLojCBCkRY6xX8Cm+bzTHiVTkvAmW0a7o25drcKKeIZWE/
BeEABtDHRnJR0mACOB0+B64FvzJPYdJ+DfrwoDF+Bq2CysV70tldoxvn2jP571hEJVUDEsczMAA7
oprKDioI+GpITx3SDXAw/RIwQRys6NzGxQU3CXbKW9imI0rQ2KZgwjR6Ie4KUMpySOq/YmvgNggS
QUf1j8sAfMkSg3cKlVmU28F2ZTFrpmwlgocCvfhoQQPTYSDOXQUClaVWXpR1ibUdHV6BT2X9Uofw
+n60A06ERXBlsxKnK/vpHragsIPf2+Aa/Ku2Q3+QBzBzZOGk3wakV4gF9H2hVQTTzW0zRol82icV
CxeVvYSlW5ZJ0moOIsjHa31f0yDG4gcfIQXmFdsXWZK7ljqkvCx7mDy9LMDsOASErPNfPF44SvpQ
2QN6+/78kzYQimTjlIW9ZNmszaUAoIM5TXFn/dMwKXoyt48x7VssksCsR1n0KXKyPX3pTZblt1yj
+SOXncPL4uT417+HQPpcRQPoYjbZXb4Wh+RnBeDx11qhI0hDNXRDpMKBMa/rApQKYJtPH9Nqyn9k
djSkvVK61Th1+sT7f7Rbn+i4axn5I6D2nEHnm/O89TzWz1UzaF/HgEx3HIQ+e5p8MHEj46ZCtzKh
IwLF0UxOZ1RNgxKErD3dKw+iIcWAHf/9E6oopX9wIxjudGWedNSvEIu3VTR0+5gB9UYNX0XSQ+sn
eXDcNCzKUsSePlXKhSx9F1/0hx8WHEQ2BRryuAPq7jlm/hdLKbaB9Lwhioaw0vQenql4blWgampi
H/2Q0tXXjrFcd8+IGyEIAuQKzs300DGmoUSZS6aN7Dhcrqb55k7Jli5b+4bHmz02Fjw/X7yTRwg4
9kGgwrqoEDpBv9kviEApOYhxnuDKFN6k4xHhAokwHbn/beu1ZsVSW0PQW9nkPgb1/VvL6NzBtWge
GS6l+Y36/wsaAx3lOCh9EdA9T5TxQUd8AEkKm+558Iy8YdxfSPoI/+s1fbSNMzJznUX+nWDxt7p6
969JdMXuTVPcB+JEtxczSxq3hsMP1RV8F5rXVWfQ3n/Ze0C+V2C21YBCYw3OY9efaXkd6IdHVLV3
N7Z4DHPp1EHrqhWdOxh6IpZOYl8jI4mm6zHtdrbtPC6AjYqrx55UlhbTSv0UOvJoVeX1weCPTn18
E8TAwkE3JUdP4s0zBCeOafY1V7iy3SgJXz1FdU/oOKFq0qgAJPM3Sx02Aur88y6M98BVBkDhs2N/
XpcWZAJ4Mi314rx6VCmhoMFVbSev01A939y3tHjVk0EbM/K//okwowXLZPKsvZz7Vd2t6hFlxcVS
n/EBvRA0EGSo2UZAm5TVuGTcOk0eue6205tz/sDo9Udg+fyw0nsX0d4ivGmgsXsdtxgKqPfld7xS
akfFtZsNtFCCntxArdWsnTsD9lYq9PRyRFAxTuuBAj39x2rMB+Sl8+479xujr27oGXw2QxqxVuQM
TQKzB9TZwQitB6KdtjoVTQZlUGtGwWdc3sAMLepW/LgPlNOFq36c0bfWQ4T1uLyVqkOnxXWs1igO
APPIzF4hRjF4DtF44BHMeLVfwmS4enVrkZ3Q/6hVv3z6T/Sbun/5va036lHdr8iOauoPwE4QSbuw
C9uk+TCtlMprdOM+lKhHdH1CDDjDp1E395d/+k6aq+by3HzGZUoyBm/swHRjHOkQoQEA3UyIYtR1
Vuv+0e+309XgA/FydoaO0WPL5f7RWnW8hdXBp9XxFvZbT73/DVflhkab1ddtUQRmhaffaDX+Dtbv
fA0396lOL6p7BWpCAOl2j/gAWmTpBPweqBvd0xutTEhV9w2lptLQTjuX/f0Z57R3QyHOXlq35XOI
wfdqvL9sn9WkUuE3JbQaMp51dTVliaPV9zik3SVHfn9wAv2ZfYbfVvq4Jz3ksUopZHFzev2bdOVh
9HUdd8g1BJ8YV1SC2Antfj1qdiyxNT1rHzSA4KbYTSjIsy7iqEj9KIrV91cI6CO5VkfqiB4Goz0u
YW26d+lhu/wNSM0fVhNi9HdEaaZanKYNozcwobbo1cqolx+ogoBBkyZrwTGmLj54DQkg8r9McarJ
l4JFu/RYCQdxtrt+AgAs2B0b1G9Wi/yUELiIPfXBQDUSvgPfX2FkoPdzA3t7ocBDBwpUte23D0cN
IRybyBEBA28Q4xuZIBIN9PbedObfm/cBViUkgJHEnvNZ9xESzYIe7QwPU/Vbd4RZ9TvPi46UKs9A
q2eWNPEr3gs15g5mDA+zIMBuPpZAPoPbUNncFFh5WJwTjTTz/QV3lksA0pIR9CMI3AP1bXvnA6hH
dKyjI5lJFZTn9ERltGG8wGgz4BEEOYnXLyv33A7eT+dcG/cSKj1bL7q86vZ+Hi7LAaE5kHVuP8NO
Z0G6D5iQgyS/yAcaqH/BS9fb2QbeIru4+umTsp4vky8GbSvyM6tENSC3OzA4biDQX/MG5n3KRqja
NJqjO11C7FbaoLaaeSUeoY/tJQf/JR5+YaHk9BtD5HDuqsHBrlRYyH9a3+UA+ZU2+im1lyluAxWQ
dvRuBJdHRDaWn3xVBUXqwIhpRR9W4Wr6AYX4NuhMYyFCoe8F9/0Fn+zNqnaaNfn2bLFeEiM3viPq
NgSDPVamC40O4GykrTCgmLkU3Fiiz2hUSVZHnsaz1sMVtn01vg9DOfpXaBY5hIcS3BOvLKNg5iI7
uRqzQ55uYIwU0tH+eM6L+/ZZeWx29W10UTfGiTEhPb5n0eAe5CwPOeXzAxzu4b2VGQM2xNVpgjtH
l+WmoPx87VqoybBMVy1iDBXpNDsTm5Lr+GuwtZLoE/3T9DYsDrTNsSK2WaPeLOlsSih3HN0DgkYn
SP53mBfEON2jD6RwZ09iIcvITBW22DZcCfbBbmdHRywJyaXDyqkftohHHFFiI3w9y+VRY2FWuRef
nEzSVwrr4p3DDgiMYV+9FbYD4tNBgwGR0tWc3C2CKKjIB7sV50H6GYoKPp0cVN03tXh7HeSvbZqm
WxRNMG8Y6vso2qbUa5CKIJnUKKkc9d2Oe4r7m+b7tuaKGopru7aGiyW7Ln9mYd86epV7or7XpafQ
e83E2OqKE7cyzjkh+YoQEv6ZimHWqU2mQ38WnjRzsheHBNm06EHzUV3pGylcIIrdBK0Is0TbCGxM
guQ7Ei1bbztfAp+YAX45RkClm3ShiRYL739pWOlJWrWUhFV0XeasIGDFlZbMaRUzDXcXuxBL5wPN
JevW5LBU5jiOfGc5GBjtDY9/LIEWoSB5laMa/uKiLfxMbO0S2x7dNNN03WTs7mb+dJThLrrWUP67
2tD+Q7EaGujYyIgES7KE6lOnQq04cp9YjQAzK9L+t5VeWNZqxPA+WnSAAwjFCemTHwFqiflYV/N0
/GUnE8aBANbBuUW+lYZSI9dI//nNrRhAXPRoviQVIirlSog53Z72txNPOukeACugwUlaRX/OTPuJ
3OZgXBG2QgmkjTK6avYujLUxFTbL/fsThjmcrUSzFwvfTCRR9YEB4eWTZYlvVJtRpkNlVs7yXSSG
TZ10g8VIHGfUepEYkARle9S2Hxwu5OumT9cLTOPWkwg3vSkCngaGFHu6aviS8utSTlzapWkwwaph
j6fucBhJ2+WHruTty9lSuscN/ucU9TvofitF9Cb3vP87mRO/l8qhkOXjbfQJ2XNuLpkLuQlOIsvY
Du14KenIOPnb/cViDDdO4lC+Lf4NWzhDJmeMtaScDbsnSB0/or9E25EUaa47/p0n7+Ix4ABMfxpR
xGSV9OM32Fd9h3vqheGU5+Sqx/6CIYTCJ1+ZNptdqFbZ/FsmRmyu0SZ6239me6i5ueEOdDvBUnl4
ZjGRE4BGTJZFkV7zVHOle53lDUrEm2ccxRmoEVf0gjIxGF1Ct6IHJw6WwXzMKSMiFIeqhgGywUSg
nKqTPzMTJM8Vq6cYUSDOcLxZbqz47+8vTn4TZ2wjsMYJLoaVORWtpP3+ZkJkNq8Upyh0LitDRhht
HqgWNliBlrwVyt0UxeLKFUvwtoGzJgCC1tPHFuqRZK59OjJgeEwogR200fRo7XnsYNdqc4/JEJHi
0SKmzZ39ZB/9s8s547wRbfeyVNx0lgvPmHueM9lPnJS2Gr48lqppDhs2mAdBut16LAxLGTKZQ3K8
5dKtNOjDDDpmnBZTs5A7UphQ4G3f9mPX5bnUTJ7i9cKNuRWuORyaui3eOO6SYRzzC3yfMFxWghgv
x3KZ+taY1imOyhCTclCtXW6Wsk7QQebdDM+bU9yTeSmXFCRuHI+5SVxiakSR46UARPwogNvKXJKp
GrB4upplLQMrkTM+6uGsB97l+5y05fqyrmIsZsmziC+vlozP7gj3YOo1wNTSSC794nz6GK9ZbvxK
Wvdg4etMVOGOX8U02lj5qCtRmhXXs74d0iWiA+zAMYmSDV2teC/OQVGZaIgtGQcXjqYRGY4R4e7C
s80sSxLs56bB0rJiO3aXc7m8JVfHwMl4oNanYSti5ganVukhFSu8VPnKNP+r+yYOw4lr2z3Njv89
CTvfX/i//cO1ZVm1Yz7C3f1B79f+eBJYX33f55dFJCu0FwyIGf9umTZSdNOWj6w0CgvuPUC0D6Ph
8GlWOlBhH/VNzKqfXnwwNk20HeaVJcsEy+J4J0+pdaYr723N6X6UudJO0jmLfAKLVO637AqMpwU/
WiaLPKMfy3fj3Ih3uJSGIa/xumaPOMFYnnm2RdNcmCajisKtWaMvRrtYfdVmLkXYKwuwwnIvT7Ng
vWw/ouwhHmXBtk/fHz6/igELe84E8vY8D3JSsuc5E33oBA1tOTeirTe+QeJraAi+BLLsJK6749pl
oWIm4ujEbZCFir0phD4CxeMpVyOLjD2iBa8yG237uOw2EbRhTaEv3aaeNuAsqDrYacOPvL3R2LLl
sOZya5O7vnuQvsmpLPGKdl27NORe82k8F+QMGpvELhvy2Oim7tsuty6OkwDZgpTpfmdfHW5+87DU
o8xwIs/jAh9GmkY4XOKrLE+6Fzl8Jz+Yb6P9R5sYS4sDyJ6wd5qazg7yW/2H+lB3DLy05sQEvFNg
Ms7Jtm3XWloxgaz+F294fo5MhX83KLZ5dGx53AvNTXzARpY12bwherB9z748Z2EY7riF3GMNo6qR
aSdcG0ejysj1maPJdO8oOjOyZyweuu7zm+8ZDuwQQPijF7ods90xQjj1ItVjxtqMD2Xuu5uY35Wt
MOGx02Y/joIzm5lrvCYscBPjSGGcCUP4ILv5Rw9OLg8wdxAmjHAXQrdjNN3C91tWW58MP0wa50Pj
oawF/EJDDwvdXHQsYi4fCjNIuhjl9nU2IgrWzyEk5L5Gaq3EVB31DIKqBxtlDPNjSQtipr+mbwqi
E8BagN42oQ/a7B2N6XGZ1KyidtvpwvPBWq8rrAiq20dqxvT8GQpF4Au2xDIduxCiX1jQX6Gd5zxC
XecTnBT6tvQOu8zutsCG9usWdJL3nhZKPCRZPAmZh+CooWg1VnvPUKX+kFnfBLx3ofgZW53Tt74+
lOhXfERF7LaFVrZ9QJ2KYc3W6Woo29evx6ZwLqGg+pQnh/mi8qGKhs0fxfiO7CeBSpv1gV/Zwi31
pQx42VZ+Z585rfVqeI7p3dmuhkukxaA/LkWAraVvWjrYMqs6ZGofeJUKUXaBg3pVAJEtmtsKB/i2
bR0WogpGj196H73Bdld0OEs9BTy2mUqZjQ0a9dt7LKJjx7iZXsIfDIzSV45mbL54rcvRJWzMB3Pe
J37MlCaoJ4h2Gyw6towS7bVmqu7VIQzqJ5+O5IVLdZBABdyXXnfqcQ8hiSIm+wTnfkO5FU4xAC20
vDYHEQI1anNUyIS0+/ahCZPNgYribkTHFSRUYef+qNGEBUXM630al51yzY7AMIZS0LslvC0QkTbE
qlrg2cAmv1LmH6UjcHGhD2fOj2n7ZsDAGGmc6+wpJQ1PkKsBq7ElS/7V+ixwQcB3g1MQtTM+oU7L
Ndql4itH+uKukEFrmq/0AamQSikad9xnYOzuPCvhQ5xHbyCAvxsKMLRJ1FpzD2GVjj7c6A7h01+q
mLBKyAQXG2SOhiWFEm9nLyJ6vSHQ9B1JVWQBQ4BmiIUQX6kji3uNxOTozKBhTJQYAGoLGGA093kI
WxckhQr3kTG/sb7jrykffKd0AHxLdbqIib347xgHEg/xiT+KtDQr0nJXxFK/lr3nlBTx8pVC29a6
c2iuQOYSXjIQBDncW/BWPQCAB+Gfn2EDSypTxHw6g8QPCbuosvL9SZsDqhPHoZKAvqKIv2L2Fwgd
2iL7rKACnxL+pqlJRoWrhrBpnhJhkL9dAnOCDg6Cfg6pCDIA0L5xWS2ZPvQ02bShwVSWmuzHZB1u
OGR/hHxPX7VfKZD7dw5wBnAvw9Gdi+PgQDILFFNtzokBAldmJCmgp1CymVw1SupEPIroYFG+xEAU
2UUti8/SkUaZg4GsmdA94GdMHnxAf4jNJNiUEyomNDzrPdfYo4NTlBfPoOBjCi1Sz7ivO0NGgE9n
klPL9w9ds/8nvwxvDbUeZuEQJifE7qS1L9PBH3QFo9Ex6Xor0weFFTSEOBTPKYK1cYtyCcBZi1of
tBh8j0TLVZi6X32OdhsX0dzzpgeI8yiLm0N8xBjEpBg9kXekpsF5MEUZA/l3RQau6sWIN1DL4GbL
KQqCSyWQ2iFTFhGj5DdkcLX7fHwD8Yoz4j78sbnN3DqZabCoadZT5twh85CIbt0c0nmZ1sxbSXvo
PrvTzZ0M/s4jICsbbIL6yoqjtP9a8u4MYUaROyECQnMlaUz4/mN6J/das+m89OiiwwElBf+QdyEX
Mk6jyeSp0+Kj7+fstjQGjc9recBL4k10ZwlvEfIwJKWukdNs0tPqZTMkbw0DDpp9tmrtF6Czoe9v
2N2SP5CRiaKoFxGxTyLIuJLMQwTnS2wFU7CGdE7sw9bOtu9s6ZfWUrLbuRVIhvmz7fsZrS4DjxDa
CAJi8y4/UXVJHMXJe4NIK/nBZDIBmGaxIw9eCoxBIsT/OPa/kGRDrLScp1vCPWLjceBMJnuHvEHs
zyUelLhLckk5OVh5PBQEJnNeXn6xR6YGIwcWOVdJewRckCRgzKqztDZkUmOygPl8ScQrYaoVjAMJ
/PnfchmIXKhEUhwCtMYIluSN4zlJTTAmoyarqGlurXVACkkBSDqI5yWJmG9giOHEe4BJRZ3PDqrJ
AG4OBDFACRqTpNdUowHTu9iIvWsFMG20vwX5EPkIu2e2oSEI+wRVDef3vw+BlXHUDG9CTMF4OXux
iZXILP0lKYzLUsyqd0+PZmMgDy6FkNhyN5bkS65rScos0Api1pyRsHzVSLG4qgDEaZ/iArrh2rlB
tQ27ERzpKqMYpfgnirhQSoD5tMnq8DA/6ZiEGsy4STTuW5Y3dIj5KLOy7Wre1iB54NZyWgzDkrhM
gtlkKbdnLrkdxVl/bB2szXg+5yyCjQQk3AZ+THxvlzLSIgdw1mhN5S7DTeKZx5hUmsBxpjO4VuEi
Whorooj3LccIvjE2KCqiPMsj4eyZy0wnoXJA2mKhqQzCcTgS2rxpb1fo09+MrtHhXolTda1vIXWI
EjAynnrU45BSPOagYL4GynGGZAaT15A3L2HgaXP8nJCYbdoKXbES9MptkOsrEC5lCrMMc1hCYNZg
VnteYpnjLVJnQBHvvOYKNglTD295j8r7MIsI78y4cWakhI+bG9cAU3qIw8S4UP3O0MmZXaSYcQE4
1dHsk/hyv4zQXPswpUdZwoJhNCEY3rRpBJwyhUWj7bcnzb8wx/TF38soCV9rbfQ2YyQ8CKspibk3
rfTfpvAk8QPQd2NQOQqSIn9OyZrwOfT9I7blC1LnNjmgojcCnzh2sV7UFoZSpu+/gD11/2XdDf8O
+ZvWGh1PIaCLC8Tos0sAPZvJ0UtDvir9dhLz7q5NRYj2zdknJGbv48UR8l/cMBEM0ZTRc/gePsyL
00KTZJUM0E5QXRVJEbG9Faa8m0PMzNjm9IHZjvsj+QlAD385GV3W+QSiJ7gsFUOyaNCxVUjaDhuf
VE507qF+nnfVRnGUGZIjriTZBc2TsEvJQ5g2Ty2+BuDK4+uOFoBiuGk7KIoswUSQj2gRICyhwMlQ
YQ0MYUe4UJLXbCSEIfJjtjF/UmmHY1VCGbfPBAeIs95a+B0k14+DCujoOIT9Tjd9N1Ci074ftO2s
Y/ZyrWISMC9DGjzg2XZexrXtXRC6KoYviHgr6/sZNWHmuV83uZPL0E+pUWcgsqfl1wj6TkeIVUYG
I53uE6frtLG8H8BRu4XqkJ1OKBhjiJwBahpEp9LnibQwnENCovHKZu8hqd1Q+rHumHqf6VJXYGOI
yw4MvbxndoV/BjWRqd50q2TVQd62YxY961ArwquB0nF9AecbrZ6FhC4k0c6CTOGy2nCi3du4VWKZ
Yj7uCxIRqD0qO20fnxjETCq/dXSr041vy9dJ73bSfmYvFSV8d/QXZV4ckJ5oSBydXsdq3D/as+e0
caClcJHrzw/cRDbV2wgtQTK0SfdE38YnQ4+fLrhee/jqwVkc37hPsovJH+4Xojmsiqw7pSbAG38L
6AXzV2aTy8oFssEj8cMRQUyYYcJpGX81N4aqs4QA/PuR5ItYM4tKN0dJ4rdux0kiiEhoAzWBM/rh
TNL8kJTv9sQVQsNL4XSggR4mOwscawB0IgOi0C/PM7Mog4ogjzx8bxqgpBv5A68Y9RlalPlCPHx2
sAbxgB2vGT9uDnUa2LNflcQPzJuzJxcFwIBTbn5nCq3B04o3YAACQlkM6fs4msUQKpcwmfl6BWfz
Y19oG066qlVOv9z9M0UNv3LfA2dFCxKfTXcLrQRJRbT80Ds965Z75RUi3ZzCXW6/7wuqhaRc79YF
57jgsHheSyL8Vt/rIuEAx239DFuvDR5w50lPrzNaBQYvEVHO9V47ofjEMzKwKwSVWCbrd5vXefHT
ky1BSjXYgsA++Y+nM1tSFeu28BMRQat4q9LZN2na3BA2KSAiSA9P/39rV5xTO8uy3GamCqw155ij
CbY6wxAxrjJlL6FFY9SEK3H8Xbz9Q6J3xKVxncAmHox9Jt4vcv98JFAjaWacvqydldPJLr3Emwil
sWrIUBaFPvjM3IoX5a+GjYIfHUhpTW6YMJy4qersVvxq4fWWMhTDPRle4a3hROOsYygEdybkezIN
3yUoDl7y3UidfWO+JRgBJj0CbrrEjnf7W8DPvBkqgq9etCk36t6bhtchpqI0AAPCEsWwKXxIQ1f+
GvNS/2NaJJ7U0QIXHhcvnAHq9Bv/efHDVUgDo5JqrI7I+IqnPBtvAj/9GxWoy0awffwrE/tbIXs3
+JQ4UEfAbYED4aZDolf0lxtVblZhb4MVgJz+SRCdEr+Y3KImssLo+pKW2ugg+D/ClHqCDtd4tBBa
K7ggNJetpkzKfItt4D0fgvbLHrPxPHCqhgqIwZsKuSZdZ0wb1R8CjuCstEz9Xgtq+SJ78EI+yoYc
pExHVwOrTn/v4SzAL+r7nOnptAmW8WdE9M4G70ZqZF4Ghr3t/DVy4Hi2puvj6/KZ+oWdD+BoaBiN
u53cTn677HfE3N3DEzLn/Bd2ymkiVKu65EM+d1PpqKXnT+AwWn8N8TWaSsVUM/AzFBHno2rZDMec
KyFF5aVv4F/gYCY/GU3D0ezhGzXbypiGxkQzXVRxvzl8uhZCPLRx+hyhHJmzg7yVCRoDYcQM//rv
JU81Si5losXbiD6Xif2mfJGh4kSqrbgYupBDI5NWXm+61hv298YgyHAKT2F4gvBCI4tj16+CTiyf
0mpBWwwhgjyr5ZCk8ZJdAO5ad1X5MUgtYU/LKyCpaMkJFXZHAmlNXJUX2b7a0dd265DW+EMD/QHU
cb+hC9j5Rg5Hu5MtlQtZNYYVBe4oOJc1SoPiUv6kbGlWPCtvOcq7dbbnd2B0AFOCjDZSYlorIRou
9G0WteIS9DMVRH87rFclEaL9hGW7ewZIuP5ZRetPBDZ6YcMv0P8ibY6C6Uc7jfaSJhxbUYj5v/l+
iCdbNdU3kfN6+ntDMHsngxFpF9NOsZMaP6TTCEvVcUrFDGQyRVPApTlk1IHEYzq6avoyZqvTXD10
U/Lp8H/COktBfADQVTjvYEqLNcTpFKXIg9VTyiz13D3UM7Pf+lFgE7ZSfhRlVz4GFDRo9WsygSb5
uWFzitFG+ATmqmTicD0LEimsn5IjJ2C4QeMO31vTXLxM0mGFjillLBp4vmpzFvjgATs+Ev1L6hut
6tiAn3XWuLRRDyKPVdGLfdyhcmAxNvT1l/TlwXKEExqD8r2/iUA0MG2cZv37t33E7P6EzzUrzaTL
83kj2QkzKcC9+fD4ZX7curKxbc2HiiYy3cvXj7Z5h3N+K2w0hBQBvu2rANUDjE12dwNHfe5AQYAa
FtiSf9C/K1JyWE8/2T+u5r9b+A2qbCI/IFQHvcJ7k7g5akhIChszOeJ+pWzi0o7Zc6H7jSbhyC1Z
0aFEkZxWO0ly1AfjINw21YLMGlQW8LG+2ZzbHjL7+5Bmc/ND3YAafojdOV7cp0Z1VHJukllZwG7k
3CS71MHn/wtHApTqC5fYFMN9ygitgn8EOYyZf1/NQn5xHC2Bj0TlkwP5AVowCNWfmbRmuZx2hMsk
tqn92GXtjHBuFbRKuhCMyKsd+EJbCvk1IuPfnDYCWprpttm5yH+L38RE/JwM4K8H8yZm9zLZVsxw
aWiLLvay+MAT+Amq1ZO6HkDcxJiLq5c9LZeWbGXI4t+uD5fr5xVdSQuCLeBDJOjeM5bFV+iA2YVn
jL3iBUyNvDv22kIpPCUBs4KBY7oqfZi2gPypsP28XpwA7GyUVAN2L0gJEOi0Icdk5EGwCOk80XGz
aEx4E5/EDobzJDj1Ph3UECn8m2h7MDy49YJYkWR/kYwBZk+ZkW+rShjuVDPp3kLCr2lzKqdmyizV
iOcTN8zWkFfhbQzuVG1jQBodym++5QAMtedabQ5Rfq/Yill4JdZArKr9AYKhcUgl0DPPgcN6VNby
jpzBxsuvLMJGQ6E4JqwuBoZ84vLzqDWKI9jMpGS/WUnhd/6VnATL9odrL0GRJ2KLXXAW1N5oS3YN
sVCUxAgG1iObwwK5lMNoMFMc3dF/UFkhewO4RN0JzHSmbNVOb+FGF7FCwyzBYIXRNxPw+2ev+HiV
TZE8xlcVZA+2E0cFBsvbn+bEfr6Q+lE05wt2ihcNxwCd07hiA0QyBU54gGpdH3MgNnnsS+P4MLTx
koEsBfYZjuGPvmobXR8ncnHWcMzg+lfQt9PghPGE7RoKlUzvjw5RG8PRgjbajI/537eY5E8OFX1O
eTM9ZZKDWgpm/ms/ZMoW0UbMoLX6j89KROpQZLbX708aWgkQsukF4XR0INEyGlrtxxVXEUNhKMcf
t9XX+utO2lej2sznyD9XCt6hSjxgRW4vb5myCV7UEke/frhG2+ZjVFra2Ng1I2s4cuWARuLdz00e
W7YP/Ib65vSu5y3ZPTLcMPnY+16L/6KQD31KN1dXb8xcunk3XKkQZ99uzlvk2nwPIviw1AzFFmEZ
lh50FonbgoP3ltbvAQvNt3C1N7MJCVnT155v67GVkBloN7KLbxU7NKCaOlOJ7UhmiauV1icQDBx4
miN/2SOk9mfSwMUKmRqHqHTeLfy8VbOsSJWPsVqZFw0+BZN2930B0E3MvRxcO8luNoaFBjqi5Gvo
05XUK/WD2P32El4AwyPn6AhFHZtM0R+M2ml2uXzsaE26VRysIdexfJbo3cianusAg2DiMAMgvgrb
ujaxscUQjkLxZ8+qyquumLyOPFYkLFP4RAa9RT4XCwMrTLWqF4i2/F82HyrL0O7iuRbZmg7RNltE
rWcScmh+hbY1+s6Lz6zDFn7kfa9w50HdKeJe1gtP1MAqoRf1rkbRgeCtGwe1p8rznkqomraDWXtr
i3npTwKdKkx8Fqlu+dk2RO2STRJlIcW4fCXVOqSg0Pb14JJC4G+EkRyOlq9p99caXie0imi361XS
O7wm8Nr5l6Bj9D52vs9yIUlHe0Dt0CyTHoAc6vXgN9tUmoMYLoHOVFT/fHM6vBcCwF9MGSpPvnYp
zS0Xex2hNLl1ga388HyMcWhXy3rGVg0iXeJbYF55nBPx+69xrnEscgouTSB/PpSSPUfn1AKJH408
8XkTupIDqysauDRWk9NSGU7lD7oEHY4OObJunVzCBxsUsj9zLmoybfouXYwSO9WRFaph5hJ5JMD2
DIsWSMyqytQOUJmtMGPzkFZKqU1a+OoVXQgjHLlFsBEml97mMA+rE/U4SHfzdil+abdZw98P+NmA
1gtDurbKpoyujA3ypcT4BUeelxuFdsMFe4x1WzkbMvl0IsmLcDQgZgpHljvOhCKcGTflhyUx7i8x
q7bKPX8/2lfvaZLbL0qaOwXK56zJ0yFRPbBvsQPK7FFEVsyl3jDCwAThiHLrFJH8sCIHsKeyArly
UwEUwBNP/D0uHKDVemjLF9bj0b1fdKvqL2fOiY0y+mhEp6NJ9syDZQ0pd+0XEEIRRx1LWhOqEBwT
HjqqIlj6BHDma23EOD6b0jl3KEkZYR6V7+yl3pPRXCTYspyj6KmJQVBgsDUhIXp6tHxvKG+GwW0w
sBseD+ec9ro2g1bsq04rrSlIykE5SQc21zIeu8LVSJcvOUneA5zEaCY/xlPVUouny8MPioRZ9j3n
+iREk5uTxwwGLdHBd6NpvyiqxXeVF/DJKB+v9eAhUvQg0N+LVXHlTpn/pNKeOgIkTpQhFKxf+dJR
QDM+iw8UB8lw3vWUxen8lVw+1Qz9JbUMP2rnZ/gncTr0rIoIUaQZcxbtfQF3CV75+EJHzFatVrtS
f8pJ6EhN65TGo6xxXP7+FPwKDj4FJwKB7AcpnnTSIFUywKXQ+TjtIjaBF2ny/NVgcCoLl5QWlSP7
cT7vS98dRyi83s13bEAjzWMqamqMkDXQX9MIpxTE0EBRk+g0oqMBh6EyZwaoTMXfvPOfpiJhMdnL
2ePNOirjWtxkf7wIv8umuQaZPfYC8X+WzqKTvD529/1llrciTme2LNNoprLLMnaT2mPRHL55Q/A0
FGPVWAdBa5kICN5U4Wk8Mw9ElTEqxEgA4BdjU/yt8bPjumOkxW4OA+1RIoPrpu8hrFiah0nTTd5/
LJb+rcUx7TOvuokCJx6W5q/K/Pr9SFbKurwr62plzAc/n2f+rPPxYBFfWTiCDxGN4R6OfkpPB0fE
U7fECx8HO+mh3Y0F567BYoYP/hQ3dLouzFfaO5bxq25To1t4pH/Jb+9VwpgBSl4jPP3fe5oGDe4k
hA1UWsf+wUX2lCSG776nbpSddEVxh8PKUpqjG7hmdxNDfji4xZiDk8JjMccDJrTwPB4JI0HgkJmw
v1Gt6vDeD3cKavjR2r+0d4ZkdKyZNs4AAFU7Gyyxc0iMadHiRimWSbYdrv6eMyNihVgHtwC9CcNI
uwCCCUXgDYFKpw+WdSh/T9JDRfS/4zlwfVmNKzakL12ickPEJt1wq2VKDW9qV4NScUGXbNVQDUTn
hOxp5BimBzc4ZufGirWbmhUXyTQPRGpPKnsD2aUlQWf+DffVCsOeAJefSXdBgCyC1por43X5V0SN
DMvJ4KKtQQAYV+J5ZILSysqyE8GPrHMRDRhl9ug7fY1Ytu1+b9xZXT8bv3donrUQwTofwTjHjR1P
7dRSgwkOyYFDjNkAHyasdSRwDOQbUxDaXsH1Jbhq6iSkrGCcdhb6ehTNJrIpNOqD2UhhhCM9AmD0
F6HBGk3QAudJgwhVATTHc7mw3zFdb3jqj+MBCx8OD8ADmDwywQfIIhNW2rQx8dRTlXCuX+ny6ab3
opnryIp+1R/8M75MnxUnHXpRu49RvOnknz7TbB2ycBdu09kVhkiLbFkc45QfMqXd1DrvPSLfehJ+
HbliV6g2eb4vTTurNmYEJRdnXoULnP0qudU9Ca2TV/NrspNHL0yblsnSkOYjTozWr8YtLzvN7G+1
ThPY7AO4HJO+p6iA5Naem/c8eP2h05dUizdNWWKaaM8G3qAkhQMcQ+qAsNmqsZUOvVdbTta9GQpN
f4Az0tsZllZISRzx4fbpie3rNdxp7wWWe7UJlPn5bPHXU/EPa3Yx6c2BtkwUN9bnBdPLxBXFQfAb
GNsumaGgZul+qyuw6W94ejNnqycUIrgUaPgoDbyYZW1SsDBwqj2kAYU8LlUo/JPZADMPIUeY+E8c
jYUtiIpPEMC3i3yRHQBWPhJ0ptL/NPEoJKuC60CUKOXP+wxwU13pOfDhc8sN/WtWT6i92I2hidB8
gFyPJjyJxZB4vupj0dz2AOlY8DCyB4z/B7hr/pjHXyJHvBE/jW/nSVTGdOSUCdzprtKp/uEqG+VL
ztcosOtkMmI+T14428pXPKLKrui7yRdHXAbbAl2+6sQUdPTF4RScPN7xA8R/FTcrprTCqbQCvwVe
YsYEtMpSuyt/zKf+W6Nja+fwcVAGc64/we+paXi97LL8DL6JJ2MRTWXLu+VSRWJIaUkIHe//xe6J
keG/7ZD+DWM+ljA+mn7xRSjKVgv5CZPt0wA0jr/MS9yopq/aCd8HBQl5aUWNNi7f1KPSMsrmuuzG
0ARO5pOVAHvqN9m7lPThQ2gsJQvBArsxqB4fCNwEhkj5svtYSB1RxKNU41ls37wymC7YyoEY8NJR
BnxwwiPb7uMo7I4RppscZj5K9k0+ZG1C8Q6rCAxYg/mAipKxJLpQjAASoT6GGUG+bhO7QvCOAoQN
nhofT7TAIccERJU3yDuOwSYgRpG8FVpDoiOFGXU2uOPRVo4ciS5FfF6C7cCKHfn7AflovCF5RQeg
oCQa2PwANG6G8YSKxNlJlx8rS6EVfMJL4ZXxVlj2gLPRrrHdl1xy9+ZDub9m3R3Km1F4RTCGPkNH
7IbCD2gWKSrLODZ52NN9kVVCrACPgJsYWmYugs5kxVGkGfAmnx+FDHJrgnphYbSLMl7kkGtIAi7c
EdkSbLKJAFpkFiqscUsMrLKJBn/y6xoeLxtnHcg+DI8792MlwgzOMu6azbTKBZfz0in+vhNcNGAU
FGRvQXvCy+Q1BfPjEeyo7GR6+Ew0EKbXlGHz9HtEJ8BQpXXxROVQLZUjpSuTVwkmvTb2Vzh34zyn
bMJF8ZSRk8G6Y+XWFpkqCmH5CT/mt9hl52qlQclJrpTxYLSvPc7GBvhWuCHwepmt6d9xjwG1d0yP
4wEN6AslBz0rv4y0EiblFKFoq16T0bmb138AO3/BOt6bO30VLsKf7heSGpGVwQUvhDnjlUmI1Q8o
kHiDTH5Kt4D/iyjLw2KOHooKFzOk0SpaRkw6mGDimTMx173VWvBbnNH040TrfELOle27mP45JTqX
bbgXNq+I8U9QEWhRbVyKkGbRd9HjMOGRVjorK2qTefRXMFKSbpo5HpLeDajE/IJL/qJfYZ9xRZi/
2b7cIzAFRAMB8rcjMjWqWeGiPXXpX0k1wCzM4dJ1xTxPmF0JyfXIZswEVSqa4SHGSMqA7ljOU+dW
WNR/QlXk4aGzTZfm5stUEnzmRFsvrWHYECMCVnl4kzGcgeauAZCJyTy9YAPGs9E8IPKhPVJ7pYcC
i0fmzk6+6GbGOt7V68/+tU4PGKav8rl89h8jLJfPFWi7PBa2fdlRccy1vu5X8VIkGnzWIDWZP+Wc
gT6Bfdki2vpnf5O7lf2eN3b8o231qdD4MzjDeadmA+Jc6X4/IONoppcUWpjN9V5z6JmzLyE98vcm
CQlcK8JPyQkWxowKSbTKxUle17NgM7CHtOxjdgcbIH0ebYUH8/cv36Nis4ccSGXbMu3XsVTGggxi
ABzOQ/NHJe6TF/y20jer+Li50CWzMeDGqpKpUT4oBAWLEiR7D+QiHaudfuAx0S/juL6mxmHfYLth
6wFgaMVEl+SW4Y/yQP818//6O589+ibUfPPEwV+XMTzxn5CaYMEHqwHmxm/cRtgAfrpri4Eitgb4
DfVz9cyUaKYwJls5ihPNyk3/GVcg6Tl00i9JdbgrIafziIRIJ0yJ8X0wr801WqnL8A+RYnmnt5nj
LbHyf3ErcIerAmu34vC5FecPberdKXhh5+jPU45f6qdsquEUNo0W719tic+clWzap7w2F1RWgGeo
+gDt1b82RrIoTP/wRCReJOe0y50vJx3z4RZd3Lgn8LY+6ufinOfj790EJUinAy4YprCgWhkbIeDa
ZCC4cfjXoamIcZ9GkAdJBV/JyYVRK5yZGygR6wy8ADg2AN5TLHcgDXEB2IyWoDQaWE2k1vfYMvwQ
knv2XKyI8fbtDtUqw5UPBq3I9/IdOmIsRYJVtuEqZDCUbomKwYHtDmTBdWbQr6KOgWxGvSKG7RiX
fjxKTSgnwskcCoDNkIdXRZIBiySmEdDFRUYQjsuTBJoK8BKMJVDN2Cm/VnLBWaWx+P8vFt8UqpRS
nJS+Te0++Okxx8YY6cUoWlvGf/pa2xrUMIjhqZNZFImT6RZfLhWGGZSIFMWsTyqo5kPb5th3UxB6
9TJzmWErO1k8XluDY4AhGFNCuieQSpEywHmDIxi3idc6w5n6I10BAILYynRvUHuoO6Paor6tPP2I
vfoHnwsEnYij602qewFxITJxbpOv4UmB17LYMBZt7AROs+FknfNl2Qkmzfo73KUjLyayaTBHOpyj
PpW92LxFvJiGa6N7XbL6kA4x2jZO1oi5wnBIHKFHLRxLzje4p2CPZY+/X/mXAtYakUKpA9/TtMNi
nitWX65q80cqmNt9rhpZwVyiKx8vympZXNqbBltHcjIr/pFvGOnPe6ad1us35feMJiOwPA+sbNhP
SxBju90OsJAj4N3NVvVVPg2m7YwxfIzNUsRVOH4x7RznnKwGHVHhpLhPAGq7pqfhPmljPAr5/+sN
8B8JvMHe2CpWumYmiwW5tNJ22LaNcXlellZgaSh++MyWGmJffPct0YaadNrYpnu4FBJB1HQzGClY
uETfQxAQNjfDjOTbuDIXK6/Th68RMOPDFABGDS3WDr/NbzfjeRQ7Dhcjxul/8TZhYx+tpTXe1BY4
6LiA9lYMAOuI64O5IOhNERtguBcANlBwKbbZlI4idbVsxibsvex8OMvxk6cNw1rrwz5WzgtjKuNF
bjhNBynBwteSTB4aze/ha1o9EUiFMBxlvcCsBQ+aKpw1xhGU0m+8V7Aw41VHKA3urfIU6NvWcocR
bAgZoJ0YwxmU+55HGutVzfkGuXFZOxi5a7jAw+hDYQPnGxMY1iQWalgBPIIRX2bTkJusF9224VJ5
2Z/hEpHxW5p2BllN2px8juFtSFwYP0fGwHIRmpcX7ZAJON7rh3f31PPD4L0ypV9fOdXmJUt+YgZ7
3VZ+b97+1qzXjXrq1BObQRDQMfTbBK22PGzGg3ZSjCwZRZq/MN5rk40DRyzcJNslTuT+e1VpTDHR
VEBz06zXdzpglcF1Z+iwVWQDjwfxQcdxgScwd8HA7YXHEWLmYEKHHN61YhqpbvAi2m5Lk5XgjIAx
yiV7g6Zj6Vaum++u/vxUYjrKVlTSHGU01CtF3fjKxTSES3f9E5tYgvgXfamcDPz0ntUvZsa42Wh2
ztozCeQx6+Uq3tZ0/RHpH/pz8Exm+TqaUS/MRCpIsqwcHNBnIeAGvSyWaImTo8rL3X5F/IBVu4GX
LljXZe89750I0h0C7bFqh3Mdz0JiIZa6t1AsZoQWg0QHLtgS8wk3sAbnEXw01imSb+BuoTadR4fg
0NilFS+kC9jC1N8w3B0BaZq4VN1xpDSZpo/EoHeAJsOE58NFJJzj9eBIN1ump8ZfNBdsOPns3tj9
nQ3ykEqb7lZFugUS+Ksgc6z22RfeVS90eSdKLXrMka3gbhrMPmvt+P1CcxlzvNTyYUYn/XNUyeHI
VzKLcYQvZFluQb8Zxkj1SRPpdh9bVdyaozywpJK8H6fRnBSfehiIqL9oWn4guGdju1nFc3q0YvXd
EdeEbXqyinfCHx7m/g8T00W8S36lO11PhtIDncEGWnS0+nhYM2yoJvKNceJ4Q5Wg9832HWjsoVhG
M9NLYgFMvfZEUrlDlDIovHpGp2J3ekHpa11+ILTxAhOwxBruRruCUUhvUwhGVxMSGhptJAmIIn4b
Jh79KVy8F6SVtifyhoTDUP3Izpy3NPCi/cP4kLqF2Eg8glg8qZ5XihOyZ4ZC23xLDsYuweUSE7Vz
+gcbMNyDVHLEMIVxP2cZVPchRBsFMu1/oi92UazQVsE83am0k8+YtwyyCoaLVAMWLR8RTPmenR/2
/7LDWTGAI9ASXfBnjlefMVSwP7Y1pD8gd+y+0z+hpYNgaTED45MANhfer4L8idLv735nObTpqPhs
AodvhrOLQyWsA1ytX17L5g7iTpIjNScvzLCFrWhkkc9BkSh0ePhqc08hsu18PVwtoafaOOj7UPlC
Q4MO/FNMftrxEe33cbGwzgv4pI4zsnDAsdh+RCkqaGLzeBbPNG41l/nZDOFZjHJIo9oQImIhzsY1
+B+ZDgPw8Y2FkHeNZ+tE/CuKZPEJhPYPLDUiZQxMuQVJVrAk+ejAzocYEeMuRldD2gji05Q/rJdw
NYXPd7IU7E1kVVsh4IV6hhSutQRbFYjRBokVUjn+v+bR1sJveMxGik6VqehJezbAIiwwz+o0vIwO
+PTMW7DPz/FzLIjlYTr2b7Aqw6JqQDnHojsAphT2j2ISykbG5kVUBfkZCjPhf9tHwlYgBFWAWF+H
vYSilqUe4g5EEJZ9PZ1g0znnHouABJcPPiSE2HTyApGEEcnj3CfijegvGjF8LKjh8DEE1MM7msQV
mPyKmLR8NDHt5QnlvlxjK76Vl9CCVqzD9UY/6Ac/nuqH1x0wND93eIXCFPKw0wTJ9QMb/gd/qlWD
qTj+u8xcjEW9rtfGQvIBX/sfMizaAVlk4yZx+RbcMaEN/fdVG4sqpyJD6dVNwxNzVP4oP+BWwLl0
0sCGvrij1IBVjCdn3CINi1Sv9D2ZHAT82EYTHBK45X7wWua+Z6aOBNET5QEnN+3kv1vdxIfGkvUt
t7QlcWrBJOkR9yQuz+nx0gjn3OLOSUujAxNh+EVWAmmRic1tFdhIz8gH4q9oZf77YhXQEtvoCf8A
s5MMC7xKHojFiHGxApOEBtqccsvXC1Yss5rv+j141u/F8HuGZMqXiB/CtQHaFT+DUbP4zeIWQIv9
iyWSW2gzJfNrIDU8rUmFyicxhiaB3bKgFTYsD8w3YL4aoEhsbvhxRcyZhVUa36IBpndzWCIwJAUo
XS0ME5hCfKlv11QdKUTHBVjGf/lCnIbNUQ8+8H9fb8CaqZIvzQR4nu54X7OGGBYklv//+hRIJnEU
zKFW0BYCxIEPsSpzC9sSoOe/LxAv7jAbp2/03zNwMXGfNyphpJRLa8FmwdoL8BzjHigU4Mr/jPPY
sbkj8Mb76P7fv2wZfLFP8fP5Rf/8PHf5D5OmFYkHlHoYj14rGj2hnotS51M7YGg9cjJirFhNhGiG
zfGfdAbyv1hHQ9oYsZo2v8LLrUPnJwQGBj3UkHuxK57x35/EUiLTq/TWC3E86ig7xRS9phMjMgSh
fYG7hrbWyK4liH2CiwLq82v7N9ipcwotOCGYy/J5q2OAMuCMX9I2dxi8LvLTa037UayIS9VENANe
Jb4+VUzQBppu6lCh7xBIlATFHHlxS1UB634l27INJGPP0M3MZuXkit74/jfAKZs1whNc3n/ICE7k
KL65FZbzYBfaUTtCQKJK2iB7ujCC0JYs/fd67LBTsHsha95+l/HMmENmZEnWXIn8MBrqNS6A0NJF
7ydUMANHnRGwTA/IxhLNWM/5fqHqFoxv8afEGbhck/LG/gUNEOo4bsqMtVU+XwGpMI0Ev2WmJPR7
70fpVfjLE71zku9Iv53jn5BLC3qx0BSDVXEb01vGFobDs4LxR0/YHVPyyQVXVASnXE3/jpcQhUoU
E5wt7k2Y+t3EP7hR/VP4auAhwy1+0Z9JLgvmHPbPQDjvtfdef9bZOl+P5vkaZsBM8JXxUNT6OXMG
ApBYX7kgKYcyGSdJcjXY+jXgMmNRrr+ib/5uMbVksQa9Uv/wJW5DjFfG3HlBl3udXvfXiYObWOqB
imUAhx9bF8Ckt6WE4n5zoe2+6H/hXf2TbvKfhmey/Jce8N48KEdSoDhyUPQqSp1Rj+F5ckkvxpHm
4pJBlUy3zTKFRGngRf1epxjma7aWnnRjXxousRMs/tDaGC31CC/T5aec0GxQjqjKGr4pDOUGRg/a
gdyCRQPfNR6KlsMINn1JAOE0+szgmVD68KmGW1YZRm/CswnfwmhaQEIIt3WFFc807I8gx0RJtoXz
MQBtRv8wBBIWE4vj3dW3HgTsNfJSuH3owVQHeF+pnKE2Cc+8yA5+dD+jq6H6RM+Js5BDINcOWiMY
i0lk8S+AF26US3kmQkm1OfQh9nFqbV20Z19/8Q2OcbTvlbsJZotb8RXS7/diuKa56YK1z22/LTjH
033QHyCdx6NTYJxHxq+vn/nSGUkOwlNen17q5pJv6GY49RCrVFf4hq/XNZcO2vsgJ8e237OEh7g8
RtOyFOpc3I2RU4V4zbAiStJ1BISmwJmjIRnShEG6TCZVKwYLpr9i+JDrGExB/dkxGIkHNiZE6feP
5RybPWxh4XYxCwBm5/HBM+3XobRWwyWkOgYFPglKO5jkDA/SLyZ3Ft5jsfgl1LDLDM81ITgqAXmE
VQbC+dnsIKqWeb4YwvtCtDZE/YRvw/om9O0/6xOOPu62Gc8fAmvCex7rD6F2pyEZY0UptM9L8dyf
84p/rthirBxMFv6JUdCq8cxdO94JB5MIcYL4r3PHtwFJ/XGxcYQswWPMRH8mkGElm5F3RpKbrtpq
6L6KoxrP6+GSBS8l265dqvkqhnVe0BVOPrlTFw6tYlNfzH6GDzh0jPLrso/3zM6oKSDg5KUXacs8
dMhIGe7YaxsafGnlwxbAhvEpneTYw1yPbgQ+DobAKZclfOGwZGjisJNzaGmfeiiLiQeazFbcQa+m
s3EgCrALQmkyCo8sVU6qAG0hRqAMRPhphdPCKyucDvYMGmzsNiEr8jLYfvA0rR2jm/Pa4PlA5KEp
6qJllzpdNufx2GVPFJOpdirjzxcy8U+Gq2E7lyltiWoFSKeUsfHyppox5fXIEA7PiAqpHZ+MD1V2
TVFJRFP65deZc0iM7JBPkbr52g2wcVercdBdh+zq5EkVEI6c8JOJMy1SvMy/8aoaaf+lueIU1GCR
4HUMrwQtTPxdSTjGypcPJQtBhGjPe4saoIBA1EHkM7NVUd16ac3Jzk4ta2e9X7/YgbVZI1/4PT5n
sOz1qAAgIAHAdfuoWuAe5n9/ORI6lQl/xcSVMRJmzKM7kyfO4jvFHZ7lhrSUaRqHJw2aNNMoXn36
TwhhPKIrahGGQ1jlUT9kML6hkCbhsmSi9G8wBmjG+2G+z5juxRiIQ8uSpc2y7gj1NeXyeTOqRvwE
OdfjBcmy98l/KDtSKDThFb6KAaUVh0VKGzzOGNzU3R5WE2/ejGc6cG+w059MDYtn+MOIi56ZBQlH
yZi5lrTRn8ywmG2hQsDestV+fdRN2UpWcSrjDenduM2nBEI1/HbjpJ3QO/9AH4SRcBXGf09efnId
YvF875CXK/d4lVyhleaqUPWh2IDVLlYjcnwoZVrBu5LccqpiDJ780RuhyFkS+UBnRRjm9t8YYUvD
AAwEbGREWHLaL2keYlZbEYJN9eoAqWFDFxoHbOeyfP1JDuKikhVXl8mihOqpv91Yc7SRO6wxt3QJ
rviinw9u5cdkWCicNKnXYB1VM6QysHwHhV3XrIqIJFwM9/Ng9UaylX43kKCAC0p5BbVZ0I9qfcEq
KKtOA2lnOGe6ZwSwPaUZ9KTcP2j9Md6VIw+akFgssXpF5tVcTX//ia58nrGJTYY6gwP8Le48Qytn
OKapJLu5r/hAPc2omLE94VpI9KhhyYxht60NiwP1EvZp1sewoDYi6Gm7YxvtDFr6WvuNGcLiSbtA
nE01RlXKVQaFCc1JN+Oo1eL0Cj3QDAy7pRONArICJGhTfjP0cEa7gsGBQMVT/xuYcf3/SZsRDeOy
cL/HYu9bg5VEvShkt7B4JHRMZ+khPbodIdVruB9A3d7woe4Gq+GmmhuxPVyHj/f5uxuRCpHuqt3r
QQFan5CEO+aPvK/u8kNbZfvmAOq5FGUDvsoktrSej60EM1LJgibQWeE5PBM+BpIREXESWwGlD2Um
6yMiw3N7o3VcQ1MIOgQI1J/NH80nuBM0OLiaNGDVzqgnoEgGwAml7CndgcV8zvSEMV2UyOyDrIA3
Hc6uOSTKKe0WqxTiLYgL5YJLjNWR7Q5DCqr4BLIsNuJcnJBjofBgJOE/aYcoC7If88IbjHd5vhQz
b8AXpPfMtFmfKhM7+QEm5en8fUqmkCzdzkFloUyiPVOpCQcPb1xzhmJ6Vq9F2CN9nza9Mzm1kxkW
c3jcw1sRsh0nXFCmouLuEXbUa1ReKw4aGbFDgjIIpmLJnA+epR388kFbLLuEUoWn6FAyfP738f35
2/SSQECYN6RXCYwZrsFU2zUOvF6Up53NPj8dHkcX7Kw9+aDyKuhb3fHg8SEqdKU/5HN0YOqhZ2N1
A4ZXPKXRuMFuAqICszL9S+jmWpxLlFsMnSBDol4IbjScuFu/Hph9SDNB+WRkrm7YIwSPordUTBdZ
8Uc32P7wRBAjQBEwsZCuyGcTFCcv6/dwFjj3YQtyVbKAo0RhCE+vZpy6f4QC+clvpMzgUV4MjA1I
Bl24rAtI1eJQsApBvYfYpdhxtcAhNYiWlCnEAmPZIHj4g4/D6gxDmt/EC1BxRvxOYBnwibKfdHND
eDUihfgWdoOjA0RAZHcw9Miu7C3Z3wsVG78cdoKwIvYJK7JgkMawmDi9YJKoDkRW6GHY6ydXZHBc
q7xixsfwAyS0pISB4UcBGYDhqGCKUY9B9iM4YOjioch9SARk4HUDXgmviG///sZXpF90iuWO9wav
dNBBvNNOzZMOlPyJoRsVdkyk1v9ouq/lxLJlC6BfRATevGI33ggB0guBHN57vv6MVR0n7u3uOlJJ
uL1zZc6cZt+9xirbGPrMLPxGj7aoGO5e33uTbEGCQnk/SlqN85T09sUqZGWbfD1ZjBfjg1g9OxCc
WM91t+VUr/B9j7K1W/VUO1PrHqN5R1qK0Qb1pbzPNg8t9tQ7iADcaV7N1APpPdtANas8IXmp70Pr
Hi2izfvT8MNiiAPGpk2j0I73s51V49rajyFTTTB6bW9QpTCoZdARpu2Eq/8O6MvW0DXLr166c/xK
NfKdVL3QWPF3wiiPzk2L32hfRZxoixsX/7us7irn5pqEq/IFrKlmK8fmozefHWr5gTy0N3HOte0o
W6HjLN3amfp+HKDExJukxiZz8vKiwV6yg44hAjEVreqx7kEU36412QgLcnL1Vdp2kdJX3Ba4DGY1
nGeLI/grejjLE3zRyW6Y+54zi0vWEpP9bD3L8rLeDV0iKXe5I5IuEIRasU2Ttc2lw1xZVf+UEz/D
+rKiDUpEl6/r5KSy1y6v0gmT8ykjsDKFfPPM1BRGucblb95adK5O9mG8myxnGhnd9MgurCIRrXh3
00fbFgsRenX9KOj38CzJ62rdWGp+46ptfuQy1MzxBNJbXu+PKN0TpmTP1ExfyokQ17WdvPp2B7bk
NCarijoeADmGqsCu2umLZNyIVc+X58P015z999v259BZcCT+vY3Pv9n+q5uZJB9E68tzN9uat1Id
TMEbxch4MU7gSXzEBidpUV9w5nibSAKf1fEKBmT5AcJuirxxpGsZH5xvjj3iqDUjaynjmeouWY7/
0bmwjI4u63LmIwR5FwzVxaXFrpyw7wW6wGc2ytWvlVN139yPX+84bAvZeaUj/ot6/NiV4ulaOlW/
ca4IK9fSrj0tlPNt/NhtM1eeV/NN1IxPtriX/vbv0c7DBXiVlD12lOWbs0P6ODQmMhJ4kr2nuou2
nWJUqB+sd11r6Xb2cwU+8YXWFAAzry6Gano9KMxvVa1OJSdEIAQ0hv/tl/e0Ld+ZN4/ZA4rWgJOj
+WxX11+uahxmG+n+pYXQCXhGBmTPC9yRbMNa5TRc/hZEJpkk1jXAXP+f3RVsppq9l1hBc1EoDOyk
E4P5++YLz6nxnBwdqd3LKGEjjbjXng43AzvVisSu+m58qpyrR24A83byUpbXUuXDdaqke+lutpyr
7Jrp8mEUa2OqDcWDVBfRpbMfWv2s+8b/SyOTxUEAB+c5CviCNYfUwFt0GB/MwqnODoko/wG9K9kd
L+DDwPTO9AfAc68exvGe0Oxx/DvTyQ2C6vtaPVfDQ67fV2PPC7GreULj8XjF5TsCa7aX6ngBMKVN
0x6qnK4/BsLbAPhKPGcGXYQ1i07ScFmNlex6sYZX1kNl2DaZ4v4zadkfYKbz7/D6axUpefCLd3Ve
P2px1bwhZc0ugeV0R9r8NcWbma32pVPU8Mx7SSSuhHwXOxe6S3PwecCjp88Pf36vkPLaiK3LawpE
e61bSbbyJlvfe6undmFdbY9W5Ay+YCsFl9Z0EjWiqJwC4IuTuEl0Xq21YS7eZYxsVXgFUo8KE/ZH
TxhywCWF/eLDkyfg0e3KjlsHIKvWW4AqEVM17K8JpvJF7W1cPheNWDVGFfI21yU2llXZAW8qEPVG
+TU5MRNq86/qcDUyUxtVLal2EfryEJhYU2G/Ui3OAlEqmo4etmFJq8L5u9TJClZjaEi21eXsMEnt
AGgI3bVU69XSJcApZ8nRYjgfuJhzXa12K5HQG61q58b0XcxI38hdlYJn0THtbX8v3GfX+1K6Z4eb
szVpEh/txplOKufijn0+L+UCgmRn84UCvizF/s5v+eaznq3uGXBQvv2k63gUGkYkl8eYNNiHcejm
vgSPWFzge0BtEHIebzglKLVB1AEDk9yIGx9nvk8D+h/KTSN19rSzn8ls2eqa6uReW3RAOcF4oxni
7hKWdfPOtP2YyM75Qwl04i/pRFu7yZ2pdOnQRtG/R/nSuXGqxgQz/MRai/dDDYJfLvQ2SQfrqaYQ
ofhnvjzoo5phM6HvFQzDeqRuSVsByG5FlOXrt2ahMm3lKrcmzLS3/51+HMvL9mWMrrJ9T/Yu3Vek
I151sx82OY8vK5xNOdG6/Yh+ra8h9++ZzinK1gVAto/C74IvKhP0MmpKP9W+fufcYolOtsXvAw2C
zZ8cCnefFUXv/p2rnJpqhrtn3l7W8q278//3/Avs+2W35yp3B+XGAZyMI6+ZT6qn7qW3jjZDjcRs
1b9UzxJlUAMqWXHqHM+rX1m2Z5pduGvIXwHrcvMIezNL0DqaUjM34MsWPZSBmOQ2XQf/DtIdpJ+A
2OLFl/Nei2VZw+rygZjIL/1SjseK9WxvLa1t1zOR/eMbLz6ol7275L6Bdbz7sVmo2olounRrbqA/
OxT7jFz10rPy9Pn9xCZVAiaTM0uuv8VwxWazjvOwchs8G6f2vixvzfassv6MRSiCoPqwbX0M4WE/
nCfvvZutJiv+RuEz9jtvv1gG3q3Ik5VcdHu7/SRadgDETH/XmWV+EMdbmODc8hax7gmx2PpQFXHm
Ztb9OQEhbRjFWPLQE7FlzK+pLMGX/94XN7z0Go395mPVO86WmMMOVVummYvnGKU7qEwTqX3C8+be
5eB4AXn0W7MjPq7Oq2oS5QBoOzAE/a3MjN6Zn5wWX1iuEfMksIrh3gJAkawZhLWf6b8w8EiO9r/k
UJT9RMh0INlC3syHbBZMWZCHjpu61xfxgqVNaWB1nv/WJtpxKIQf1ZHjJfu10jK0p9wPqAiOwnCQ
ZUG1GiOv2nb+ECYOQobCxCyGUqiRN/dy4Egj6iCEB3e1JND7VrXK6qZrXMOeBq3gRHdLYX/dvG2n
8uTROg4s14vHwbGd9qHly0emMWnX3r5kPVHLDJBF3+XUOlR2rjgHQmVT7i0ob9mVhc2aRYUSgF9y
YHreRCYkmKPaxhS/xbqrS+SyIay+QejKnq5LzPV24mIiOaJQs08zhKrMRnGfwDUbSHCuNXssgw43
fDNC9bAaGNkBQsJIfPWAmeSiR9G2eITGjbJ/7OqNPGEht5D+XTN5uTB0R2oQ8fH1zzCi9F+V+zzA
9Gsfveh3Mr3tX7Kf+s5NMJYP4TZ41bOjZdP+dtWNdZafamwT/3wx3HXxHZnyrFtA56jwmfo8jHOd
294WAmXoTHKSay4m1wHIIt6mpJ+ilNHQiy0o26ggypfcUqbww0++oaJCHqCD8PRUoWZgBEqho4ne
YSaRo6cMpjY+/4BS8AQJbwrbQBpYs9GBqk96upVjoJYH0ZhXHuZMfwuLXHXK8wwp4tYTP4X4Lsxn
lfkV3mH/Zo74j+xORo437/3JSAJZcIKUZliy2FtZSf4bHucG92W4ywApYet4LXn3A1aGmeH5EdEM
5gOiw/CO26BJH7J6BBbgGnjrw60BQCy8JN3KjQlEdt8JqNg23A1yzK4AAYMl5x5D6yncDfvjj7+A
JW8OdccCgAgbL4vyvSGD4t+N49+GUlIB0x97IVf+txXFcYRf7w4S7xYPeA+iuVbYLek3eKqs/hJe
Y4rJSwgUOnBDsXNl9WJuMTOCjQrf0oyE19sL/xlEJMH5rUEjbPDx680YX/nqob1p5wf7r0Sd/0E7
+56q4xoeRLfhBvgwDuHfmeHxK9/ZNxftQm+1r6bb6fZzUBhOP+XcfaUH9FpNitrCXGtR6Po8fKwh
AjLW3f5l38OxmWwDk85szyxSyvNZDhEIXwKk8zFtSRb5Tg6P3Djekt+L2aOvbcsPHw1hJ+2ERr/+
7J1WAiQkiGIqYNG+viy0XJWUMSmFUmpo9vfSTbTuI1b+7sgfl8niI/237KxsaN6exsjuZXL2omV1
pcb79/ns0Uv9+GbMzj/APfn+rnXpSQcd6DzyrdfXNsq1L43kpbT4y7cuY1SJI0oF/w95hL+aiNfp
g2no6D5ysSqbmx/3KrgxU3ExwBLcyYsPl5gL6JpoA/18UMQOMZQqyVW4IhgdFIxwO+ayg1xv33QX
pwfTfnok5ajNERPkuP98fSXGwXLnLf5++YG6uDBsYwQquV5clS5sX3GN/FcNQL+v1TtiJmsWjwcY
9DlfntWlNC+O84JuRwAOiYC+n+TQXAj5eNACnKMn2wib5GHSlqqT+diOXx+nb3utv/ShlOhmeiad
kyQAw9os1ytE14anMf08DDMi0DY/WlDtnksrMdm1Y630Z7I976x+7/3pXIr8vcFhoIA8dRzgwxUm
mQh3rZsZ7L42XyGnO4/MvG7cmunucZJ927ZQld6Pk120JKEuCmM2Sjaf3WR3lykuYfOtrAvJkL4r
X+XA55SaQGeJcRXJg7slXMW0FKgsn9QA53wFZ8XFIiwdJVrtc2gVlweEzWI2fIxTBmmOOlp5X09D
1K2kODG4qvQM2lYMmVst6QwE+LxIcwNTYVkIMpZ831quLwWslZWAuKsv3KbwjCxP7lN1UZuPMbVw
hOKd5OACW8fs6uy+8i0J3wabfYvOpb0xZCWr/vu1GFNHHpD0LTRQT1GK4yJcBiKS15ky7d8lFpjj
CDKHWBnlDcfS3GJKgcMtigBS9ENsMAnP5AaN9Ojwswr/94EG8+MlnD6wRjx9Ku67M7TnCLVyV5BH
PJKq2VHSbeMFprDyaRN/QKyLlEPWlR2YH+fyoXfsa6Zkh2LIY4HgMX0bOVQr573L7TD0jcCrp/Bw
4AVmBCsm5Pl/eW+0OKmJ4uMCh1crr8an+SwEQspMV5OUc2vllKSdBI3EnVziC5HIEhsHkybD5Z/9
Tb8HfaWmaKb0bwfmD2TM6+DWsxWnLm1KE4z+eXExUPZipo0EZ5UPJwWMBRiccU/CczdB3nVraSKQ
cA4/FGwOWVVe7ukMYqfkXzvb6Nzf9p2U4m9NHtJMlmWfv1+CJJEeOTKAxUy1rAn0BA4wZ5xrwlKo
FvveMYZS5k7VG5+dxgJ8s5EPsTG5FTeVv8LbnZCoFauefFFbVw+2o0CaQyneudU2bVxIm9JIctvE
0rCUhEzkCUaMCZNscxPEQNADCEP/+qc4GyvgVt/el001MD8Ssr+x1mqXCHO6xb6uJDqo5c+VTGcr
PR39vQGkB7Zdn2Qmx8qmTm7EnQMTZfafDaV9Stv4o/F1yveTREc71BOQMwTC9hjnQa3zXTVN+Osc
EeTZeFTjo1szyPajaflbnHTta1/6hje5R6fRDbUl0OLCEAKmrcx/MVKLTKk2Y5dH4/A1jbKleSNZ
9zyjVH/eSNevhpBn69TJvec+Q6r4sUyd2/jO1T7CiLL/9rkjkCTkAGGCoI+X0hsyon3/Vrr2IRdl
Nf33+yvZ2FbYvueopgW2pkwaDusahiKvRn+un9sPSG9x3vpaVBXI92mUqD3Zl3OZMVuGDIpHcYlJ
/vRdAELrXM4MXi2DGSBmGdFBIrdAfJuUW4EB2C2wzJDZNDpEr3GmMa8Y0qux2gNvN1fJ1I6te/lW
oSCAxPYulULjMXu0qaOKBMTpySZC5pMXv2nGZrlT6flBEEAzwDJFUSMEnzPAEzfG5OAzNcabIVu4
i9/L8y0qFVw/Mr1zba5PvAJix8opXmZmx9EvE6HN3cz2NyL+yvVRebrer+G4PKSKSw6NLFd1nZyV
z1hYZFIW8aT202I69q8FDTfsNeQ5HoY2atkRdgXjupHWxrji7nbVH3oFhMawNj9RpTey5Beft7fY
l8J67d9rqUM5/Xvsy+A8vKEHolQor05swhKcaiXYcpseFQ1QTiBHxkBUC/wk5zrb83OgBul0kRCm
fzY5ZKK2DV5Y6wxWlVrZgDs39yM8u8bjGzpRWcLQVkg/10os4jbO/W9t97Kr58aIU67rRAuP3rDI
Ii0ypcTLx4F3Q71Pj/4DNQyO80tQkNpjaCE4NOHPqRW+fkVW+9NFFr7FLRcE3MCBPjAtsLUv1Vg0
H6fquXoIvD2UG4f2s5Ez4C8qm9q9cWi9PjJdT1yz+gzx6dCSQudcyv+uK+eBXC24GW5mCtbFxKh0
qGx4LK7+MGD7F0CXEL+S9WJN10PpQhFSAWT92oTdaMx8yGbN1TeHCseXQHaAUnPL+C4f3JQUqHW8
lLFn1D7rLhE5TdMz/tpsy0HQq3piti/LSGwm++tqrLorxaSlMBuHjk8pVPq6lA0kI9t/qBLHys+0
ZrtxLaEjWv9fWmdI28dxpHfAmu4Uirf6ZUj6HyWaCTueQ/XRZPr4NW/Pm9d3lj0kEbemFr50RTfP
ymIsrt4+zlVPr2aav3AsqyYJcI6yqqsYQDUib5wzuxiL/kIx9p7uYbb3Lk2+bO/58rpOH3Uagz7o
2wjyP3Pjy09iGHjQrGX7JwvWrqNOtF3kXfE5Z8z/8UDDCSfij/N9LoDSEIClQHKsEs/YpE/s6I4j
gvxlZ95ZzgSMFJ8sptOdWFNHLbzuI1EVZfN1wgja1a98/NrHCqF3c1UH7HNAmiwH65lkOEFlmSoK
eD0H0MmqbGzPWaKqDJWA1mpEUq2kxjY22JKknIpU8kUWIfWDgNxjO1c61qbVSyRovnMt22HjzREo
YAzPP3OVLd2XRgglnRtl9dHYtvat6dtpfC5vZhmaQ6q90nn4ioCgtdm8NFuReLVitftbZ927zBLw
u1J2chrtRgVWF6XV331e3jSvHw+nEgOGBDY69wumfft1pc4yLoikHstqiA49/u5/tSM8E1LT8gE0
tdOL5cXOFc/rcgy/Eb8J8/ZY0Z6QAWi41CDmg9HrEHEvoIqYohRHTGz2Kevh1SasbAO3xoEzylBz
cNnjIqFcGawC+1FPgr/kpgwnNxIuzuq5fFqW11zg3KZ2pu6TUwl+qkLEl9z/k/QS7ObOqLvGczLO
EBAAP43FGqlXgIIgrr68+dHelFG9+Jg7D/mt/fOKwUbZw2KfTTVxd+4DZNy4/l9A54HdYsm209wK
gF0U6gTaOB2XWPtoGWVL9wEe0GVtNi0bQi2xHbFKed2WbQ5vYBM1BWrY/kk3PHRydJ0ZWs1s69mu
xZEx3n+yIzOnecy7ZMsyAYFW74zuHHorrqJKsZS4wj8/xKlwXfODqrYN0ZCvHdOEW3A2MyPPs9X8
X6rKJw7EcHLq7I1/pMr5sPTEH7DehFzkrWevLUU/dq35OeUCrqM+nDuXTYvRDg8eNLL4fPJvBq5O
jf8FJLsylu+LVNoAbQIfnHrpWWCSOgusNY2p7kmaCcCGl3ENIuttqoFk9pz3OcAhCSOg6R+zsZ51
u/oOM9JJGqMvuhEImNdoFerHfVU0pptTx2XzrjdTwbxvyrLHe7CPiMP/ptNOxrVzTg33hQwcYLC/
KIdpVrqXEk7FHL8HyVbtgbeiCqRHGs7Ylq93bCYEdn7sZfeX8vQ64L+iHkqpXGQGq1TpsgnrWg/r
jd/yBmfqAuT/LLC/cDTX05vv6SJC1VhCCXGLOBstjt27HcE1EzbMXtc+2faYgLRb1otcAbxNkBT1
08PPupOyV9A8i/Uz8x+eTfPiFjiA7RP4RBhBO2U7Z9fgmj3Mv04prMgkCZdW/9QGfMTOkU9eAuwq
hVAv1WQzlgirrfVehxzD5F2M8LWWObbzlN9XpWnLLxAT38q5ljvWC3ogLMPShv6puwsvrp4cL7vk
21leEdV737JM5f94FCKmFczv6Fzfw0ai9moxmJhSrx9+9OAGTBtyTasGsgAiD0nd/de0nElUDtHa
IilTPJ9EHFrGle/lWB+7pZh8S/5spNSA84kKHiVLGILT46ZyytZz17fEMAZkdjvv97UwT/MpQN/i
gCy5vv1cRSmqLZ7GWNc66dv3WQ6kNqyOG59KfLdluBAIZ861thMUxC9UEvMJAwFx61QHnXDyS84O
VZqEuF3issr3tbL+PdCPfK1ZoUQFSspCNZ1vndsEDCc+qFgjZiITg+GD+LBQRwhgV5GPR7x7bWY4
BsF4gEwyKM0mwSjJ7udVOcVmeGVPfNXrq5tmbHMqvOclCfBSQwS4h+xFfEmoU0gHHhnbD+lfMCoA
7ZCqPEG6jEGPlZhs50e5AHYaugiJ8Pjnvcprnhp4U79xyTVsBRPF/PkzTstD5CjsAf+LcqFz/aTo
e8leyT4DYiS3gd2Suw9qpYgpgnfLoJHm59k+xUoX4pnBLdJr2PIFuoOPk0sdly/y6lPFJMWkAasG
yZr1VKy8NLS842wd3hixCT5GG7syLtPNiUcvSqWBqCfL20g4OOUEwlRNKQDzSfH0XimRyZkx2qNf
fojo9hYCDGW+87PMhS0zo9VUsOFSorwgrh2Kk3rrZgl4xqSb7Cfe2Nm88QU9RsfZvfP8XN8rC86K
78k7AUs1icajWUiTyp1ZELZ3X27d3Zj8up7XP5PIgfNh7bXkOBntwF8LZm5VxIT+XqVd1hbn0vz9
ZH987a4KQ06pCGbbTSf9GL5yn4kkDlyJA6wZy/qTwtoMfr2b5QlT47vS9j31lX6UnouGSadQXZMJ
nqlBKstF/bzpbBu3e/UR503RXRoZ5p98vG501aRrLl5c1U3ijX8gudA22mRaSJVZDFA89sIXivT5
s9C8dq4+P5EbbPsxGXYlqrrnOcAvlfMuW9wz8BFNvx6goq7cS5v8t5MirLqu0f3W0tAeevuFXBfm
atEGooVRgyHz5Z/shl86gsprrPneTWtxTgJeOWvOdXoYH2k/5acHPt308R4AcdpJTE6DfLIBdcse
/pToG9768uocdKLzNE9fv5T0nDp13ERWBou8S7fMwW3rjFLKFElnKMBw8TNP99ch5WUB/do9mxif
nnciPVLOOW0p8bvn+LRuYRYzTnIvH/L1U+abzVSyn/4scP3fVi/9SsqWy+J2bBmHENJ9xYq7CcDT
OZvkg9wxelw/2fgmQT2RMMnPtODKcuYt13t53v9OyhHEw22fGMd/Rd4yMwww8VKLmWmtfmBt2l0z
/s7U+b77vaAaFRe/D1N4rJq71DakF8X56B8+AgnkIOBGZ7aBx+dk5iQOrOEguWoaHxHw173bYwTE
gfXbcWWrunjHzJcIB8PQdeamyIyVyufHvP81bRAtykuNd/xKmhY0k/H0Qy09ToOhJYoG08x7+wkA
Vt9It+xE9c/YxfqiwqF8eUNh5XMZ37dUkTuD5EWDs1Nm3uInPL23j4/6Rcd8Hl2q/W0xyr8fZHzK
gYmN722UzUSmtujCYI/vhGrvCyM40drbzbo4U01MvkDr8dF1ZMa4D2zTKb0KrJTn9W1jEW5H1sZr
16KrjfzZdt10bba99HG06TfmVc5E+VjneqF1+jkQMmT35b0x49D05ntrzum+IujKO9QZwbbNo8cQ
g57qO2f1IS4UFyB15qalvMVHWz4kaEiOvBzMFMM38+frmYt19ap0Y0ZrJXvs/weg7uId5dFUk2Su
qcP/O9t9pweLliEg2eBRo56jXbihNSxVHRou9ccCHNLFH7Z+6CirkKLr57Hmb+wbY92iARG8nkuM
5qNHQqxtqnis3tb8lCq5emoIfc1NjJQL4HL3/AGjmH/Om48yjAyuXsu+71q4vqdJelOxQZ/Zh5lO
bj/kHhA/cn1sbhRIytacRhqV8r8mCTUAxc6OTZMEeB/n79bAeZB61pJ8McoXN+Pr97OnNThfSwVy
w/b8vdBJ9ih+EgTnV6r06vZ9WQNEIu9s33vH3ztMIfo6ncexZ+uFa/VsbGIxF3rpgRaGZkEFeN00
Nyif1L2pdvyfa6N1IGM7vLfLRHaCQlBejxGDYWA8hZdRJoR/8ARIYxiZZNr7ZHWZtmm+ib6Y1k9W
tuNFNbesukdhe8toORCxRha5K8tGCPZCM8Im/ncggs/Xt31HEv8rRAYsV+VE41RJih7p7ydb7rRl
HhmNdHcuQRPbRZ0IrxXHVGhp5E3K1zgsSGKZ6GDHxxrtfGwA3+2zQbhVUv20PZAWIFNbnYLN7NEd
sO1D/xcYROyzcP9R7dvDtp32Zciq04m6jit6t0HiEn3CHReJDgcuLWmHTs6mbadVtj9mWZeINitv
sR4PloJkLuFNU8XaOsqPpMB9vFqnQnSMW7H+M4aGPtuXXITl9Vhm2zySuey4Lz7Qak06QRCSnK3i
XKarFzqkfKpBz4QM9UNykEVOzGMto3UKml9WIDyvY5cdlggPPyrEQgKbuSbMFj0LtblGip6P5S1i
I3wB68hMwCBLG4vvMOC5N2QS2DtBWyMQMtHhksOjNV3xxGS1Q59AZegP3mAaO5PHRtwZeYOsMV9n
/3HGD+hoqLINHWTYTQFppyFi3JMOC/HwCMi8FC3/ftjl5IQBYHCs9AIXPWYPkg80xMEnlgcyRzIp
7bnvpFqrScs2zrxKG2733cpb778uGo7dnQ36MViH7fNmaPsWf3X9lvih47kFtmbHN/794hd/HkQc
FJNcE5GG4ttP0YVnq96jV8sZKapuw6iSrO91sAR6ZK0Lk/G6idEzXv3o/qWhtfx5qhdfR4vepmf3
0fGFxOth/1Dhd5QtLq7JSlZSQqxiuxfWRMTnjw2O0shar1CgCTHcVVaPXBnTNAsDkfYVj41tND0q
vc2iLQmuvh4kJZXhYQeb+2J2WokdiWMjp+JhAGYu5ifOQEP5eF9ZdrZNW5pBrkV72tvOrhrnnnRR
B1Y+TJ74cwWoxjbadZ+dQ+vxcZP0c+6IPxvuG+FTt9xuXWtXBLT557KRixBtokMv8/Wyhd+Vltvo
c9uZRxQM39e/vSa3Me+cK4Xu36EMAV+YHRITJRodHVibrq/GitAmDPVpJ1f1Rvi3fsfVmYpNfNR9
knal4Z3YlF4to5x5GkIYGy8b18/XsBCmX+llk2dtitgfWE2GkXNFMShYdHOF684BDU1D174WsMqy
9dzTHiL1lpBetqrB9ExD5UwnEc0/b1HCrg3WGaKgjlFyMH97dCnDyPFRoDqwSLy6k7qUaSV9v9BN
eteenf37iRlI8dV8jubNRfdV519SaK/Gz+qG5Teqi0koU6xMrx/n1NtiayxOTCAlZqhGO+0Kqi8H
hDXNvfwWv4S3Fd7dDn4s4LKz6mQGF8x6izqsnUPnPf116KSbu8GjtnSKX4v3RZmJy2ZDdUCmXFk5
p5mSzpxv61UF4XIUm9120ebaS+Srt+ZqWr7GogPPmM/Y4LXqfjmP7/f6Lfe5uVeR9AtV+E2miVMU
h5eg9QRzqDb6If/nEnv99O8mJ+eP6HLE2sgr00DUku+JoT6Kt8auOz9WE8Vtuvl69HxGh1p6dnvL
3UJrMIwXOEYmlhX/9bc3PBnm5fxIHQyhS9MGLX+6nyHZdp7dSjlev1X/0oBdfiyyPgo4GNGGNRLs
8eZ7/ld+5KDVMm1ZkuDW4oLUBWNgDHUg3NdbkH3HDKfZCnnTdiCs89+PXuoIC6fbxPVNFo0E1HRe
oXkuzYHaqdMQsvCok49kG8h1obGF9z3Kn9rvYNilJJIp29In2+zJpl8eMdTBgBjPJXL+GFQQFqjF
tS28vdGhyPVgUoqomnurp7afsCtbx4Zy9e8hQknaX1v4Do738NrogFucHlqqsueiXBBvLXqeyb4T
xNulU88zVmjVi23nPHKLaNPnFtWxbrYBwDZY+WFdilNyUHi+0WZj2HPrN5vPNsPLub7cjv1ahSpt
xeNWgSqnPhRg9dEbMkC+IU/WnuuaXvEOzoPt8k1WhBpj4ZzL10DYqiPscTbv5C4lzMJV61Lalrew
7iVm6z7KtvPQ752FaLoBo48QJkGelKZiE1ITCqLvxEQVUm/yW2N/SPXIxar6HffvhinHgYh6O9gD
liwKjoPnDJSlif7b/MB5lmJqdIz/XL3iI4mk2BuTKWPUHuzqQoHLbxszdF26FcfkQKnSajBHJIk1
TrtKQgCBF9RlcrXffL3y1f37FLC7qig/933rMdb1+N5Tj+bM2wfH+vyqUrj90dge8kWMAKM3HWAz
ka5jk7pPku93SyQX/+VQPmTqi+9FvpF81mJT/ai7vvy8llnC7lk2U1qW4oUWQ5vtpjYdLXZDuH3t
uR0Vql33BN9Onquu/kBouI7Nlx8u4ECR4CC9at9QI0ruuNNHvrFszqO5fzQIi3sYAZOzWD5axKu2
M6cPP+94/e++cjg7ZVOMw3mZsovfDwCmGK4WJf9+g6P92JsSD1hdcXPnamjpon7atYRdJ1m0SzHH
hxmRRhPr3XXmhX8e4WhznL1CM6F1OA3DZ/s4l29+Bt2pZV3qAVuAC2hbobhgzKJ++22hhndcacfO
InineIbu9EMi7N0X7ssLVymqLA1R+Gc/MHFW7Hr/PWg4URGkeFx2AI38RYdJjdyiWKAd5ULBBksP
eCVH83t1YplpLZwij9buGtwW5hFxlDHixN7tUvc+nPRJpzq1BOh9K1v2v54Fsqsz8iw9JoFJ/RHv
vAQI2Nx0KDzc4ZRuAy2MepOo6fmdwatb7RUL0iAKwp1eIRz1blE9AeLS/9sP1pJuZe0GTpguVqfh
Vt39gGkedXG0WZXMW8mrdctaOrCfUG8xZQa5iXETRG19zkaNDoywpBUWwCj1FRsZHSrG7rk4DNHp
rWIr95QAxAPtESsZzs6I6Xy4bi0NKLMag6xSE16/rhMKAG6V8Os9KmsT/xHbpiJzdz29jXdgeUPa
/P9bH3otAGr98nqLTWw/vcp16KwoaXIY0Ns3fwHchkXRSAw9yL/Wzvd1d2eclHzoxpYDHIPcJOiD
UUwaq959xOsW6Wp4PVcX3lr3AYZTIlCkrBjnj3edEcpKzE4FOD7IwTnaS4S+ZfW5Z2TVuB5q+20F
AMA1m+m818KCu5pzmu3eABgf2/dpL98r8EJk5Vc74xzjAk9Hy41X7rj+9yxDtQxMxO5d3M5VLdtD
5UiWNVOj0zDREh7NfSzTX7fs4aoFacvIzuqzhKRy+jOFYjOvYdRId63ZpDI2ZKAEwTHytBdvrkvx
Ne1esv57wW61qLpJqUQQJT4epMv4iGWc3Ik5gjgjrMGEAnK9QW0f5uUAadmhcCoPM4B7db6xaIXm
pAut5G/+0XbXgPt8vpdLu7CROILYhEMbGuhwloH1nRvhhNGYzhPt40ZsWG3TinVNymXb/MqpnOzf
rLLYgdUuXJceLCmF5NXWjRDO9vCE8/U1do3P5NaaIoqc3JRP4InF2qorGoO63zNYfGez2oJzO58O
b240F4uJQr4JR1yEhkcMii3TPMBEDdmBNs7ctWbaDmD3lheAKyPRdgu4nXwmTjlpFJgux0ZsfO5k
wY2Kp6Cv8fqdNw2POLe9tyH2pVpmD9VY9vNOucM0tHtKR/tPeAefAh8F9pCrUR+vT533ZfI9it9f
uzHbDBp9R/mnqYf9JvTZNjjZO74HTYF6Qrqkj+T9eit+5WuFqwsVTcSlW5J2DLLSZMybXlecC10z
bJIum4ZtEJrumtxDqVAQpo2wCnxV7nPmGrEJWZB7TU3wQ5yu0G4lNvKyL7xrb2+pQN8E+4Mkzn9p
y4vaovF4FEcyJqzTGgdMvHfEwk6yL0GG6b6/siMuWTPS9nN6tsvQlXuoo7jSWcJYQEhwrd9Y0EsE
UHuDQp6XLVdA1TbQHq36EuNT8xCkFK8OaGZR7iX++Kr2ptWEZJHoCYMqtXIlcOS7kdvFzB685uax
kwN8oYtE65rmsLqq+9A21VucdSkjcUyUU3P+mRhmNMR8qsdHCjLhEL/IT/U9seGBtQWm+9fuozA2
2f4cP9fviQgr92PTZGrceQWRkzOhYhm5QfkspnvXcvbtVjn/JN2+6WF+uKjqIK8dRPi7qEcGBcwu
nQNv6QpQaTryJJdPbNc15h/s/nP7fhvOR19EQBE/jEl29CjjBkwyvGhT1cuPhq7++jZ3ueRb89nX
1cIRIb2j+XXxpGc75liGJL+07Xr/fIz52ug4J9Nq3BZ48GpmBpY/wJMugXNn3rYMBe18JX8htfcX
xy9RPLbV13b47yPeKrx1s307s7q8i9aece6iSg87mDbuNb1k1zX8sXetasTSpFv8dmGW1FEXhEpd
FAf8ESzEsjQie3azOOrN8KGiO8sde6GuYjo9K8lRqNxOqYbdhVWZQ9mskWoB5/ad0A08wrLN0ecP
oVnww16/qrgDkXD7qigffhuPeyYEURxAyavDEdfDhVrmg9/ZPv6ZHLGM0FqeWjGVtZxsp/LvGOMo
I05ja9aenMnOLdIqzWs+588FAKlm8ZMOKoz8yG5GiWgmLsxGueXo5OJ/p55RLZSudEvbbPvoDqjc
huAB7bHMQ2wfDGiEHgvP8lqQxtCz1Q7wWuACYP9JfT+yWIMBUK4GnefMoBvgiJkEKEeY/SdnAIF7
GUHVWMj6E1klFPWZCi38fkf/XXFbjYBwlUJ5U0kV35250OzO68Of5+Vs5/T+jGLNmFrd23zuvh9m
ABLIxmU475M4d0O+fKFqdTPAxhp7IghTeaoJnmxTnLqyBgsUtaCsJ5sss3i0Vfs0O45fyI2N03iK
vV6NYyB6AzIDs/zwn6TD9EmnexiR6Fyi1Sw5ZHXYO1bXrYXAhUHeGqWZZXKstETyalYx2G9oqF00
f4FqkOzxhhjvmNA+SofIdYlUO5xWKRoqsMGnp8R20lGjsmZTrthsrgcWwF3rIUIiN0AmM93C5Dhb
SZ1XD/eMkM+z+770mamKEWkcjNdg59z4PghRVSWhtJVMJSt60y3b3VTn5GrcgkCL06oSfWrC+U5j
+Ud57NNFsEG3Ac59w+m3NoSdFJkCwgcJnGyJprSHaDo4fAdGSudQzqMcc70wDCDTmex7eS7/6fY8
29//j6f72kpta7YA/ES2Rg635JxEDDc20CUIKCAg4NOfr+DfZ01goRLGHHOEql69es1BnpVLY1Pd
tO8iFWDd2SPzzr/LqQv5NnLaw8PbfpIZZgaD5T0F1LLNOiliW8vp8EtQkWuF+8Jg/6Q//PUbGJhD
lWpq7yNBgZ4hnB3SVS4vrV93WI4zBXufnRDe8mBxP9/UFCF94E8oelU+t3YPxJWpMedIspQky404
/5YUpTAAlgRDa4Xx5t9vm4vWhNxzLxRJPD8eBN4e9w8HpVpzzxIV1CBhefQhft/PjHA5BOvmockd
/mqkpu4CIc8erAuH5gUgF7ojcpeO1fi7+hxeswvFZkHxTv7QyE1tU/6ym/cLrUU5s21HBdiMGBNP
tm3y+d1f2MzLgwpv31FXaD3Iyd/YB53o3Lw7tji5YT/HykEMULFDPwQWyRUJGY26HRftbnqZZo4d
BvaVW2r5Mf0Ec37rhflQJvGlDZf/Gl2q+RqFhR/sC8uL1LTiu2RSGThDXiTVBytqF7MdgRYsDrVZ
NrODbOTgBQH3yskJew4uI38jAh9gGd5lmHXNefWnD9OZbKaWEWm1KLhzFB8W8glmeuhwzzuTPhc0
qK+Vv1m6MR8RHzbOFQP899Ui4GzbWrEOlhWxxH8rfDadmnueqfyjVhaFqc8m+LNz1/1tISEvRgZ3
79RM13+raH00tDdCjOSAbBbj40ZBU+7pisbzJbzN+csSLvZdqhVSteKu+ks5PAJ8AGaeZYhdhTW9
eFu1SWOPr4BLpLCBcT9FWJFesOJ+l4rfyLjb8uvlJ7l2/Kxz8+RSf42s6cvnnybFf4QEpHsBajoe
ii8VCfEc78ngKd0iNbt61/5dlh5I2MqwbB8b25cHADf2VmXfy98fJ6fRpaUe+rE0O+ho2kldipOq
935Y0AzhXH8uWe2AyiiFpIeKSUG8wZOWzYXZy7YoVJbyIod0qco8vPdVg43EPPrsfc6SD7ixrYtK
4qhVn7BOmvjrMWorn/Kz9MSbJ0BRBevuhjt8ubv+6at17vyOz6IaA8W4mvs6u61ynnldVRLL6h9z
58cmvexlWApJYFBl0UjUkEAqMknzpYGm4IIfTsKpYVf+lBEGhKL+GqcHm9Lve2a6hBE90xnBB//F
0UGQpBKG6Qnn0SylBw/wIY7bRhBucm6mlWwkfFfj3sGyAmBk0EIrCahYzHIPm8dXvHSAXeWg40+P
i/q3LTKXRbJPl06hJZGpXyZskr6kAmHlyIUuCwG8C/FB37CIJ6mh4VvGdEaVZtmBWzuC1+1zJzxC
kzZdMeAT1cniCZsdRgfQN2ns7Mmx2MkbqsqlBLz5oquard31AQLj3HBmQe9kmEMxcrpQ0jrFHgS0
5t/ka/D372JXUg1m9O9Uez2WFSrPSFMUuRNAf+Dkk23XTYvSm924nY5C2yiwrMZWH0O45VlhamDO
t4Q0Lv/iD2bP32w38jTXnDfzmJ715V9Z6kp3sGtu68nq6n5X2/ZQUX67u+ZX7fVR8uH4Z5J5336s
HojI3R/WVNB5V1OXWMDStamRfb2ItuJUcJuKpcxPK2MZZyFXzmyXZbWQ7uUl8TFw71fd1wEFpjM1
5/L8JVj1qkPLsOAqi5OV488rtNEMgZVQOt6lWGMkUz9rcj7uRmlkiO4xkNJL97Mh6ykSjBcD0bZt
UyzPpNxN1s/w+1UjhI8k5s+rAzxxDPbKtkHifpwaJ9sKdih2bZ/gAhq8tiqiaHKjijNk/0hJ3E93
qmA3fx7pTD2mxsUu5erBEQOsc+r/MHtfjvfLf2helMdzjdfZHq2mtR1+Mu5Ke8w4OUqDnRk3mj8t
96X7s+S27VCEv/fbArVQ5uyvyD78NFQ8bM3zTb2ZqO2fUyc8w1W6x/LAufxUiGc87x5mEpcftgiZ
sj725b9ttVgYfz2o/yg3gfNCNi/TVz9+eX83uhYmSj4u8+SIN12Wx7K/ZMl+DouXDoH8R519OTWT
qgjscReT7XmLiDTRuPNjyGMva+tD+LhJgg59A2wx7/i1J4U5gUOx5uWuRQt70Vc2+OVXj0lXoH0j
+sqb2FHFO/xg4473BNceV63TomXx5C4mtjVG6LJ/rH/fK5S9aWXJwfQL2R63OaQEyU5zYy3prSRi
x9Cbtodysq3i5qa1Y9DxgTM7MP1VdLAigq6qJprnkUhyuu2lK3+hDvuiLH2uHH6zoo/8kOvffnPS
VCX4CJFk24u3AGJetu8GyYKGgi2zwEteviVEUQTu2GqAL8UE5gLSNhcO/Rdt14SoZLEGzQMLKuiD
70tCHPUlV3UCdP1OL8d65oFXAFNf7HjfxFTTeL8Y9dKp88rMNbJ86+etckOF24dkG0DzAAcn/kIn
zNPCBCKOQnIF6EkwHLJMV4ic6i2np03vio0nprs0t7H6LdE4EuJsP0zYz/bv4LdZmBA8E3n8jASJ
NWptAyivSBHw7RPL9v0bAhHAG34muliHw1yYLp7mobfMUHn5eYfuZyfecHjH+46Tr1DIO7NjWDk3
o4KpEZbFFbPKo1uSQE5H7TharPNabl+DxmtwNMUESik5xSW3AnPhnl8/fq5iY9D+xKa+YmMqPlJZ
KvNtskC5XYw/aoWReqwqJRbp6EUa4Hkp3uyMvtcPEEvo20/39WfCq8JFAtzzP7BhMjaLRAGhfde3
DQsS8Ijmm/rPnj77cAkb+2IOb58LYjxS8O66oI8z8f1FNflX81JNYd1D7YGNitMQhOOvLeY95WIL
DWwcimLq2u0nYAggohiCM8rTAdhlASNsLx9lwfdBqczzFclyURK0EwG1VEmohwT6IAEMyQbnr3Up
qi3W+hrBecY6LmIuN4RVfKAQ1AfJWz9jNMZNurV/7R0DThfIE12QYNbScApsYqrfbELYbRF+2csW
6+l9A47BG1yRl0tHD1xDCAROoH72KumP7DE3bshyHCrXTJBkTUR1DDb97CldtnqVUBlVfrI1sclR
sCB7wr3RJVB8cVEpIigxHcAr3qmU46/dJJmexOuuZY3xazBOvQOYiHRQPycR0THvSOhc7tUwMpHJ
Qtplzu3kk+UZlzTZZTfDc4mE4TBElqZakQBIxeaTjPZ1LWIexKsYAFh/hYYvDZ0fUkP7hlcXhsc8
grfdHklwonE4tYFlPdEzcp3nDfCoyHwFrTwxOWWeN+KhX6N9DxSuiJNBlpiIvJx6e8vS1YQ7XscO
LFp1qM+KE2YaIXEu95WXrRZ9B931ZmlD7nFq8RB61+DRaoVM1vKdBoRyy96w2TthPyncnK0K2Qr3
/3Emmpd0RH40Pl088YlUapIZxNv6qUREfKlOD79Z0J2OWB2lUQB/1QPZU0Zbvj6sByioUNp0TULj
Jf2sn/Xw/BeeJC43MkLvdDpGzZdf/dqiwowH+er4/YS3vV6/4G7tJvupEFLKmixRkUO+b87PIlJ7
sN/IB5uM2z0BdzLwUGtrevf0vYoMXq3e5+EbKDYGI7bNgVQ2Dzk9TubeUmpGxoW//PUNXhg7LSyO
pAm57eVZs6lEE9J+SnahC+kOQV79Z4ZeHtcw4OIXC4iuBExe5QgRwM9pXpUIObubf8oOCL+//tTS
feeTLjRpLS2zKAJMQj3nd7ktfkN/Popcz7wai+f7v3M7qEIL5VdZAxJ/yTJ9594WAPzDvF4YrpTD
WE1fh3OBqjtolZS6SY502GQ/ORf8ByN72r72+TSQL6vlvnr3+ZAMtQl0aDH/XXrsG4+TbuqPFOeE
/Ihe3up36cA06+4G+QO5wyY+KXRjW2hm+1niRILne4T931J3LFsDaT03QqJMF2ZLSgjH0fnYynzd
Y6fkEz30qmCaEhKRuDaQpE1LVBDmulR9AeOD0JHPfJj5pu96LBBoIJAIwMzwvWh9iWQ9N9RpuWFh
mKp/IosIYSCQXwiYFaVxNGSj1zDQVpHSS2h9RBEAlHCcrDvSdAeGoFWDFn5QX4mk989tmvj53v75
d1sWCc/1T0WScHLLSwdKNrz1vjWoxAjcbiphM8nbJTTY3XSzIzAnsFiRF8lTP+2Z53hWEMYEwnHT
nrte1j7PJXBeLnivquR8rdr7OqWX5NZ4rl7o+taOD7u0CHE7mRrZcBdPdj2Mu9zUWsuP+VOsWDWP
BrzDlq0kkoyYqEw2r2WmtnpTyqb3g/w/WQ6O0yDGGZpb2qxilLZtUrNihih6R4WOVpV1v84//ydS
PRDkGaem62aO9E7LMPp+j5P6+ne+F9jaNmUSWF5x4yOG/XCHOdaVy8/oTkz5tdn7v3SkJy7fVfp5
WWxVTWO3nwu1+aWeey4cyuh7rwO5set+CiwkrXR2fgw+hzVWusgVmMo9p4f7N86SD6hlZ+dGuqdI
VrfQLxRLF+EBa3In0Sx2/3pb7jrQvl8cLWo4yMDmuqpa+ctL9iX5gnbTeK195Tsp6V4HmS1wKjs0
525wAnHTChotPdDR+Kzd/c3mTjJ3YDkHZfw5/VPmvOUfFClllJIzUiIUziT2UgE776c0DabZJz6W
vaNIU1mSKCH+0S/RDcR4EPG/Nzr/pG/KxZa66G3BnVa2textCMdtkLvO5cfH+mAAblH7yiBQmum7
X5sP2Z0HUl+n2s8dLYr39V7ETHUrllnyWzobyi8jLAvLL+9EaVYVPwnFMNSe7u5ERlL/0nIwFQSp
LeYAlx3kTMWpRZOscjHfPf1dSU4THiZWdgU6cpqht23r2+fFZ90oShXQIvwMLKaNDra5EHwPhAd6
FspEfxJxMf8mhzHV9qlM3S/ns9mzrKA5RoyYi6HBP+X5o/RM7JE4ZdLptoPElPGU2Jsr78COr8a8
ALnZe8/UWwRr5m3UMAgTEkFqyk4N8BhK3fj+M+GER8+inFyuaSEyWsrLtFgcHhZNNMXX8osyK63Q
8p3Fgk96BazWTY99z0Q4VZ2pMG7APGb2EtkHXVwgReC//AJoUmKigWhsEZkkI+UOeK1sUypSU9Ko
tt7+vevHO7aDxXO6xsrDOAO+cy8b6Rp0f14zsyxTgI5sFDwM3cegGoWhlcjVGLgCsyjrFCN6DB4z
U7MYep8NsLL0DLCYhQ2vs8HFT9dS7AgxK5hY5EiLff8Gxnx4ffArCMXCH+MFcU/X7KV/ZRwFejZx
gqRV/FJbuL3TAN1z718jWpy3TJrPRkSQJN6A85hu7Apfe3srnbCJVCefRyi7gr7hJU9i99dfsCXA
yAGQ4w8dnyibVO9WDxqdrLycr2cnGLwbuT6+Eh4fL0ANsaUp2HZsMbbjY4W2M+JsJxv3fuwPSqLC
437GWNne6cNTyS4jgsipzdhij11E5SVXY2xKaHNK8zYxO4VIWFfBVFuPbfpBjnv9FrvQOUgrYRaZ
Xr84GjVfezhUae0W6rred4FJXHR2zsUw/MvSbhf+nWKgrLbtw1axnppAPLCRDO4kDE+qrJ/YN5iG
wvHiwj9djzmAEC6e5Isdad8jFJhdcK/FQu44wQzbTR1WOY/S5GF6s6/vQojxGsi2GuPspEOm5icR
6tiLBRC5d6DZz3Aas5r1kMo7PRVFVyoyURlVnTEMYS1Ndg8dLWWHSnUW/5NjRYADd5Bm7gL6/WUS
jewAZLC3GEOxSC+qDCmAz12fTZ7dQxy/LYEKqchJCxZE8hvftyUcaD8dMFuCOrA4Ph14t6e8DQQo
VlwmymdknH2SnvSxtICS/mSQEFK20eOhVHSRt4XG/kIUOwhdyz243sj4WzJHT3fDgsq351MStp0Z
bZTpEuqWNCQJ7QS2h57TjVDXQAzEvFPy4Al5WI4LE96jjxEV8egWcXmT5FK7PQl8C30WCf0SGiOp
66MnmbwYDip/6oMV66K4mYvswc/ygpoKE1w1OHGeAkGGePR8bk6IRNNTw1tm5BGiqGY+eApuAjmB
Wl7MmapPdVMEPC4hEUZm//WJd7rdvRmsXkvm5P8ffRRTzGC8PZmjReFVXG/Zp1Wy6wzsHm6Mfueh
6KeTE4reTf2UsN5YNy15cT5iNB4zHzZzElbj02Sn5pjG01D+0O7Mx05KLWsGM2pRyYqS7KZwU3t+
nHLx7TP9/HPXpTr5phF8Dd/pjFIfFGGKb1rEn7m1JPFBSyH/5oFYSy3T2k3t5fL7dlNuxk4oS7fi
g2HoF4nY+p0nOEcNKYMLGX1V+qWp7cD5XJuxmS7HrnP4Xjr+KoaqnRz1cdb2yVh1EX6K6qdReN+7
Muvxesye5Z5RC/GKOIk4BZeOCZ/6MEL0gqGS+PBwu6FfG+k0pj1qA5mnhM3mI/WRfzoX69ERu6mP
K765YLKhdCQL+/ZB85FKqVSS3nZTI6D45qtDgFpDnVh04vUbvSPz4YGB7yu2+ya/x5Pbjenppkfn
if7dW+pDCsJxwixejxMfxbfEh/GYlHlxveX/kLErrnta+uRX1HUF9oP+8ix9X+ga6NyUnrCgR0Ko
RDGPt9HER665u0UZKBuIQAI6N6x9oV9UQbqqOiMmXedCKln3pKDSh4l4Vb3wRukqHnWXT9BC5e71
iIFGM+11urQQ+H0O7gIAvn4RqZjNuvUVIkEhZHsdF/JH884qutfQcS14R0sO0tVN8tzUMCnCazq2
TGBeYExmxsD1IvkCX+95hDsF3aAUmDPs6uu3rscZTnj4M27hWThLkRvXBC/wekNI+v/bXTFm/20N
4OeYqGRwPfq4mC5SLCkZK7/iVIif67NrptztBR4NDz7VX4xXL+/6ru+mCDJVG76LR77WfmKAoYyT
rEGjNk9PFVmzmFCo4Cb5a19PecsKS0tu7fV2Ia4LA3V2i4qMPDfX2ePrt0UXI81iRIiJo0j+uc+j
v6SGu583oMD2U7DkHgvDJ9AcphV1Xdk8uvlu3n24svtJ9P3lesAhMJmSTxJyPo40zgjHZXAeDx2t
pqMWTc/IJSeQqCFEe+Nd+Tw0obyb7Gj7rqaf7uk3LMiza68amEXYaxapSpJuRJ+viNWEN69AjIz/
0YnJQ0CGPHSe8Ol7dkCjZ7B4WJeTz7tGerDopge7x/RzcvBHpohW3bKcHKBZ3XUKzIwyrogf0uDH
8rERiiJ7Jla6xpKvz7tAX8FlYc7db7OZ/G6E7N+/1aaWerZZ7ZY0H0H8xJfEt5LlggQ36SKSLt9/
jtQsZHUsTm/ZdD17rhaSnfOqlSo8qHQpZWl1bi9e7183lEcL9/uKEngIdBWx0d9XOWLVVwjQM0cw
fREi/ZKk9YoHUE5vyyeJ6dgPf727S/U8lWissldzBymqXeqFrvHCoABYNPY9Qzu3GcytRcO7d6ms
q8rup17YU1RRN6C7osc93vzJ/JKs2V8/zikBfBRqjJraT0HR5fxk3fgZsgC+0lyqaoLVw4xo7Tsw
98Lb6lm7qr/rZqpzNtVHv5PM02f5TCvzt3XAQKnlOtIEP6Uc54bgWAXo8nBz5VvzomJLjBBFWrVD
stX39G/dTW8qiCOvlc/fprKVqffsqkvgQ8kzIPQSNlnKbqsb6fcCZ4gypSzAjjYrBn+pl+jsO/mP
4mheJY8px+vvEVOb/lX6YYHYWiIPdJ4Jc1yWvfWmAZMH1n9xqyW1bpRS2lVS4/UHWRTxyDRLtFMY
L5MAeX5z5XPe2qdq+UKt8F3epeXYV5bJh7uvBsZBvog0XcUGkkH5+bC0gg9XzYuYf75xR/cdK598
w1MBfU10OF86DfLQwmP19wiGVcI2947nVhdcn1dfD+q6zdVGzWBw7X8b0jG5dtlEdW7ofCTuP1Ux
O9eUJO781U/oXJXVupx9SQ+R2QnQnSrZRJ1hI5mINdL+ywYx6A6yhqbbKEYcMm1si6u8qZTYKBwq
+1X1RPZtcbwrBzmyWHq58D1Ayp1iCfAacbKtYiTH6njc35SekEf9Etn5emDHlFUP+oKhIUepCfp9
qNP7fdn0h+30qb3HkF0Xp1+bwfqncUKhm7znK2rxEOYRoa78EMhYkO3JvcgiaGUFmYmgSBbDym9L
LS4R6u/IiAN3LJtLc48636Eod9F/tdxLDvg8yt8vLz0h77k16OUbSw/7a/9BVI2sX0StiWQIBVKm
lh5d2hdrr1/tzKWV3MjhLZ1K726TyV+f+mxpVZq8v78P3zeVXyr6/S/iAtPEb2dXeol+SN//vF0u
jXVRGvjwffjB6iII3pqmy61LpbcofTSMw+Ch7u8qq1qCN0blPlVPkDTOhNxFRTnwcqH8+fjDVaxm
K++7Rpv2/eWG85z7iC5ljZnX1uV3cFYpS8coS/A63kjHuJceJMtySkVDc9V0c31Ht3LXSEJXqslB
qqdOKDbRxjty1VwVBb5eqMaxrKe5mL4Lw6ERmpjp0oQ7fh919rK+UaZ7iUSjklfZZlwWJJHyXW1y
LMd1ajdk+JYUlllSES1E6CA9uByqd2NWZ7a5EzEnHELj60zF6vKU/BzE972642tXj42PZXdNzTun
2CINlXK+iaKSfd4/5p/3s9dejmTGgCi6JNAoSk7b/K5SpCrt5fHf8XH9cGqcZqcGNedmsbLsLrsK
P3QLvfcjZSW2XfVYHg7Vxbl/nzwpgzN7UX0Am0PJm1wnLTmE2W8t8HOmPBStN+ef6aG3aVU0ijp+
U21/vyVeEi8/tW1Fdea6MHgtXWpHtZ1jabK5VM79+JOqq6VDLYbbiUbm60O29PQU4+lYvVCt/rW5
ZHXSojmf5LqL5vUQUGxeWgvGhjLjBSnOrVS98PL68jn5fZL2w4ipK0LgU4YP02Xp/v5++F3+cH8f
vrq/G5DtbKlrosVUS9Yi6y5Zk0M8MPRpSsmTHJw7L0HD2lfVkfZhUQ9FCQ+sIqqGia9qbvhV8MO8
h2bUkS2w7STf1s3022aymaAJIBB99iRA1NM0b76btnlGpQJsOJDzmA9P1oAXxHLA1wJL1N3aKoP5
/dD4VCtdQLMQGZh2LHvT7YmQp4XUTcC4cBcUc5wctaDdFKnA2SPwjEh5khldaV6LCfXH/XEI3a6q
DPjHfR1Ojz8iCkjuVhY4wF0hok8VjvovL1HdbTV6IUXt50W5n7T+7MuIkbME4ganvp8q9ykA4Rh4
W7zRO6Pw5ti7MckQtjclT15UEuv7I3LI7FsIkiC0KmeXB5yB+uwTKhYlzii/IwhIVUBi+EWSiQJz
FArcvytf1ZlKnLmyRsBikpWaJjSjehJF4miwLqj6KaA1p+H+Ve1DHKSxRNtrajJFIz3E3zRi73xe
Zi9WmGgdRMDBiXdIGqt/xitDrXw2i1+fhdCdnc65fXqcoI/txZCwMD+1v0rdWJvj8NazjvjnA8bx
sQhlHmYz36I5L7N+X1cqHdK6A+DoYcPpRVWpJ82YRSOdRLzfkh8vRF6E+3iJ9/sZuUJdNj4dz/P6
CwWjMKGuLef5I2nGGfiQGRKWc4yTCOwXSUfT4j5LuW6zPy3pJsrOPpZZqfLkaONItfJ+igO6jjwb
jP05cs/xZT/cRdpnavqXrhC5yz/SMeIRV88ehYHLh3ZchmSp2c+UnUpARcp0omMmqi+vsA4MEIzi
+LTopLgq/bh+Tae7wQmAgg4G61KvelefFluJimLL5USH4sfg0Fs0XkutZPXYlMNb6U2f5Wv76OgR
wyHOblH+vTcsrxcWH62iB+irk7X0GCPn0P+qFtVUSKPv7qIungu5pFsUBQL3XRrRx64Pu/VcXOx/
wYSKcoD8uPLbv0zl39u2+jZAenK8VpDA1SFezz6RFtKjld+9rUudTudZbS9NLGEWl2CMpV0TR7Gy
Hl0qyXKZjkmd/9okp1DGnSvDFku7yr6ynFyJ9TUycR/qow0TfYrqxK7z1Tk+e3wRUh7NKSpnJKXX
tf3D9/3X0P9GKQUQZ4U2QLc6YTwEizCO9FPofv100k8hAPeLsFGoxyinvnGdDXZLY4EpbwWdbCtG
bxzxc1z976YaMGXPKGshPlmuuOZ09dZ+n1MR+LPHwYsbIAll3hyNw3SMWbE3iCOBykoomwcttgo4
REvO164z4ElRtY8PdRfXVRL3lQfcW8eyFY/rVugLbstLMtar2sIuL8u3bH8qF5vvV2lC+48d6Kuk
wWaM4I+1pWioUXmvx7NYtemnmTCLwXxEGGm8m/5Eei0R98UgWrnpOUqmXLxYCKb01MWtzfuPiEHF
D0/KJoQ+IaxcAQRadNhowX2l1OxOO6bUXqcn+/V9vh9Ffpn3XB0CUI5zLewde7sWqL0wzShPQua5
fipPnhS6MZ+M9f741s3LZrz4YP8L2yyslDNTSJI4zpygNvGdKm+seP/NJRzmAMjnOdba1677OHh8
fDxWMKkHp8pr/7dKDN2Rqtk2q79U088M/3z3f4Osta2eh3nFCh4fO9+lAdUV41rcoPRImfAxfvyr
x2MU5Ij/34BQjjdT8af6Jj+DYiEwoPwmQlJ6U5pnW5pOWwtLzfPqu3y5L/LTGyc5Sq1k90yzkanV
xkNKitlWCmIXj6LYNfUzcLW+8dtOlXh8HRVMevv4X43xWc4NF8Cw0pkq9q6dy6h/kuupW9XfdpdV
EhVV2ixVXgBpw0OVtouZsidoqEJQFO4YicU8HNpxRAEvlvzDql6wIt3WuxgRmWWl81v9Kz/fCf28
VsTeK/87y7eM1tC4rhw19stslcRSPZRVAuFyfVFSR00zIEXAPG4NzhRnLe6JCiWuQbp895HA2YtZ
/2AIh2XaKFbULqhlevlKnh0Zj8VOlirmOyN3K0X5qSny81keDJBqOziIzX//CpXRyIIfW2ssnGk4
e6yRqXJwXWNKRbnUsKbDSL9g521qm1rkMG7x89ZXmy++KyzRzKVy+O1+CgH5hFPtj/9c6PxwOVqn
0qcTinmmnOFUBXkLVKFENtY9BCQtdI/PrdJD70EidjX1uLx2QXRFvCuWNO7d81+5F2UMWx9S99rz
ypz5eOudVQWchO217aXLSA29WMETlWxZYnolXf0d7mq5xu1+KK+r8UqvK5M6q+RKbHiWX1sLnVMc
n1T+1LVnla6Znsf2bRWYV06ltdUgVgF+lVcsXui86e1iJZCCsL6/HsMOf0WH/6xxnY2e4DJmfRlH
tvSjpsGidWmcGsvqD10l+2yuq1hPJSN4syhJZFnT7b8nZZp8uiN+uyitoRaUmcqgzOuifjGEY8DI
oSnH0Nl04r4n9FXadCD3tA+t9j4xjt96ppHBfXudxcJGcKGCbR4uSuOASdXy8YtWqgF4d2FitP2U
v1u5toBo6SH6G8+sTHTScLttKvF2GQ2OeeVDUQhDwUL68PDQmybLvV58wzD1eGHWtpalaWyai0aG
rGev99w5VDvP/k2nDxbdqcvv9izyW30u1mPYx7SeJqvTQ8+771s+Ul3y7yrsVwPu6tEM8qNlZmcn
mqZ9i9Ky+mDDc9ZCVoZRbGyP3yXaoX60uDz3Hh5ai9L9x2ft1Lg2VSsfhu8f73IR6su6pHCQz/DJ
vtTvW1Bu5iOD52qMMcusxd1CnV2VYoz4dZQMjn3q10oaq/91btdtBD+d2LhiIVHeguGPSB/+JxEr
Mwa1lbcl0aNkNjbzFU4GZ++jZfEsOVM1gG/7zF3l49T+7p78yBUMXyAxmtgfntSTuG40T+2ndnvS
LpRZ6Zdy+2nY+PisDGOL2t3/PqQaOTjKuZTh4dvKjCQenNwzGTGiHwQ4Xi6z0+zu2X0wv5/fFz2u
eVZ7c6u7fFg8xH3xMD8BnZUofl0pu5P7bnxlX6QSyuJdBiKWV0E8Uydxfmzv2+v6L11mmd62R/4a
YSjDtK1NH/fDeaUx5Mty2IYcqytwEJtX90VXM9bDUP9th5U5r/5jqqLT1kd0clg9zMnWNS15oLz7
1f9YsHfyIywlAFxYav/+rWf/fkv/wkyqE8Z5ODyuFZF7ICFe3o/2UqFnAnqCo1St7KnyyMr226cf
lVVjE42LGaWj44hQ3x3daUa65BhMcXlqUwtXL/LXmItQkcTVoAk37JVHK/ZqeUzL+45q08dehGrP
dunX4Qk6HzGB4yRZi9fanD0jfsoQEoCNzJwwQL2b7FeNqGoj3HCypxoYjQzIJY5YeGPRnYUhs1f5
OrDRQ+encwq7R+wyrI34AEncUpV9TC2sWaCAQ5BGI2+j0ylfbPzDI+fW0n8z76/WPauZff7F+WLt
q3VPH/jmeNy+FSepsmRY/7VxVyvhq0hoEgD+o5n8F6SrH9lgceIXMCsze5RTzze6Qe3c5mt924xH
4tfTJO6BBIKP13rxDcgLGw5e259O+VO/LP6P90jCCmsoLtNvRWLrU64eTnYcp+pLrnXChsrxDk40
UQLYTdYEqqI/o+dOqlXQhTH3OEAxN9k6TvZ621fVjS/Z9k4QAPiJGVhs+FPM1biu8dWR7Xs1Hvm9
wuXOMbrxP1Oc81KahR8SvvdsNpOFrhzXvsyFmvGFElX/cemWHECMcXZ9dGPsl3E17mRXs0l1chTj
DQ8lNn12wfV1URVbx159B/ULJ3+yR8i823HDy+QbcP3WzNe9UYr74PHP8IkC3CHzGcTAm40c1zoG
EMaYE4o9+/bdMZBkwOnhzAfS9JXqHp18qir6vnhXn5l7m5aeGQ5d9L3ELh/wV0GBuU6NW/+GERuD
rg2TG1bWZbBQLEjdS/mpMmkPl+WPeWU4vBnvYbVy6nje4zGPNF+KpzzPqzMb59vkl44G9SoWU3ct
mYsUkEeyjfQe7niWMTkifUfEXt/GKFdqoK7eF10zQylm1gUUH7OJJomsbE8TIcUjW0b4NfiSMe/S
2AB3jrieqAXXYVr0ty1DPKZTHExmQDjrOcZqTOg47bhu8Av9Fh2iV41SqW1GKhkt60S6dpzSxmDL
b+k1qLN4jQ1fG6GXxB4uEu4T1c1I4gC6AbUh/Zn3PBaiWEeELWKwxnANayrb30OS4n7QybeFJl6Y
aYXnkDUkz5io8XtzOZCe2wpRLD3dTB34WXVp817ZkXVC5fvhrnJvY/7PSqGOcAVV8522dRhw+b4G
GCXK287NSwjbN1yLy7VxLzcHzUCHsVij4xBiUmAoRrUhHwPrUu2PSTx7Fm40P348C3/1zPeG29Sp
0LLkwrskQk46PPb159fSNLZxG/7jI7Pefh1UozD/jqzxx/ppYMsK039lEyC0dXPGz6UcxF9xTS5o
8ep+KgRKrOL16vJHo77Ko9G/O7OKqgUdi9gaog2bsg8RqrlOtMht5mpb324rHACsYkze2ko5OGQb
K/IVnGHM25iR60oQ2eMZmhhhTAzyBk1Sd/3h1GfOWnZOc9ycgVeAPBj/pIVjlYxDRn3n9mxfZlH3
wSCUPuuxjMYqLcOMK0qH16AI1CCwgxvCdAVF/lv9SW2ZCHzWKzwFJXp6udopQIsYBDeox+ozK0yQ
knzG2fohtRCCRQgCwHI7ErJg/6wOt4ltGecM//dzrCZ5/BlJj46fAYXMasxBS2BvM6If62ekmk6A
bL/NWBhiTgbgRJrZALiuiLfFJn6IRnFjwyaSi3hd+yQ1WzvDZsrGMmwM5pssgkn4CZJES6wbsU9H
vP+6nN2H8xrrc+yAqlfFsueL8XZ8yMR7LebMqpg8po/Xxb3rgoZBMZLNx1O8ASSBCsXF749nl25e
BQ3qKT4z7l4eYyUAHwZj3YqbrV0Bo+CNgce+K/1+4GF2FJYg02EClb1uzCzEKzL2wgas3aZjbBiz
WYyNnc8MBIpfVR+Na+PZzMtsN+0Nz8pwXd8bgtXt/XXXHdX3lXp9ZDT58a1OPZbFKqZdqru+t9Un
Z+2O6ruZFuUqRqhK7cCqK9LV6H+VYj3QyujCF/tLzLyZHfC3Fpj0zU71l5f+i7fZo+BxrkvqCieu
bVoBU+IAjur1eueRYT5Q6T12koAHb5jgDGI67t/2rTDM6MXDVIslQEU/WWEmxxWPBuioMFGfXrov
Sa1Y1Mbj6PcY8dEv89IbE2+8U7w35sUNFByva+DFeanIF3Uh4mrFJQSi3mZqP9ZIqlFMt9hWnGhc
l1kMs9jNDLQA44GZ+tji1s5V215zvbrIqubuX7TjpY01SuYqOsT06evs2Xhd6XeHr9Vh+HFtQE6Y
YROFCZ6QqeEgfpAFYnxO2k/QfLbnuTQY7CqDTCVf/ffv38jJxOC5tZNREJBp/HAdUW9e9lmuAzue
z9Vn3s13qc5GNTgtm3XdzW6lxQ5Mi4P0el11hZBgryta4LchIXE7itVff1EEubXxGstaPTmz6jnU
KLPanEarthxXi5dFzDIV61uYdHvbqgXNknDpSoj76Z+6JD5qh/5lBa2k0PEvcLG4Z/EBA/JWgRAF
TLoCUUWpqdJiHGTYq/vhDdUMmwJyFVPBZX6aSD6JuRtHbGb/Hca6OT3xKsOOjKOFeqkpYUrj9QT4
l43SiT4jzJeY+YHMEXCpxTwPAyBMmNtOeXOuvClGY1zxUxUDK4ZC0djPR2QqwnyMsJcnz82O2KLM
kqenWMtjPhih+QC8DK6RNkUrYxLbxoyz256sZMf1wsU1jr0l0Jk5mDPsX7zvx9ggYl0PU4oUhUfi
Cc+xICb5GgwGm8U35XrFNYafKqHFkE9a1v8zwW6Ln4Ela9A+G/M6FQwNjCo7x+jcJCCnp+mBSMe9
4cVJ2U1JYhzJxomaohhU/WqeN9B0qYxIJK25+A2kj9q8NW/F8Phr2HNb+Mha/6x0iMwvyvfCdteT
ijWp2Cv2XsUCe9uDxPdIfY+t9XbEIJN8SqKiUClWb0cMxBiSd4ZobL3ZUS4thbTYyw2KozsHPVPJ
a39tGWOravJxa9mFRmwkuO0kCm7qUaNRc9uvJCopufj625FEtFiWc4PM4OxyjIq9Xy/BBnIe5xnn
zvHXjiPZjmol6UZKItepu9Cndk9CLKvbmqJ3omDfqhXd/2NhONZ3UrwovnTzbVV/8u1LN0cAqn8h
zZb+FtKRrYhnTLFTkfAvLNk/w5wQi6rs+5dQf10gGih1F0fiYTe8dIvtr+qld5FHewbrQIDJShRV
cFy1i9LLt89UukhSnbCPV43YXcMDCn8sduCkcjKxG+drSMyZ6nm8QNCH7IUmoKhXhHeoHTSYxFpC
mvTnedXY/3i5gh4nKa0/g8O79DG0zNpfU1J1y+7V+Hku1s7NVeO3aTPuyPf6bf4Mjr10J+5nBlcz
3cliwOaxalPVzzZNabPA21Uavd6d8L/rzKaTRdATQTzbiYXAAnC9h13wV5EOW2FAXzflW7yraLH5
AqDbislM5Wj3nTXgl3xLAgs3Sz4rmkSZyWiOHhHWa8Qnhh0RlvXtMPU1KzddST6PBUrtnKtp9udK
3najpOXJp4XclmPxPKfvGfWWlOdw4tF11DwbB5Z44XL11TCwGstnaaX73p7oYPS779UfONweNC0z
wSJukkCLde2gEA1VtGsHRouj+oYcsMN4M/r18SEflgOijQ5jlk+OATNvUGLC6/5pUv9wwhLgm4lp
fGZ8NtLIrbvjrUGupinDO4jeCzuJZqX1FMGZlRVeW/QHrl+MjsrPgD6yLfQbEJDmy4UHctC+1w+c
6r8OVu9fB7UcMxqhOqXDl88X8gDf7zCNApcVNYe/VPT92M+OCKj9Z7slQBSX/yPqvJpU5ZYw/Ius
MmG4JYOIYpyZG8swA2JCMv7672ndp85mdE9QJKzQq/sNG9lvdyP3h8uDKfTpLcODYS6qYD5ga9HS
Av4sqk1tAPJJyWVAlAqc7eLp4w6K3Na82o/QJPqs64GZ08ZB1TN+IQx4Sh3SALU3oqwm6vYNEEMu
V7OXbIScM+a/nLWctzxQk+ESilOmHFcuPs97ZHh59ftOc08AtdOKEEF0knm+6rCUXuCVIxh0ZAg4
5PexVeSKyXkgrwDwYKxBpHs+/5LIb8nRvhDauNqtR6z1MzNdjTbI0XzfCDhAzBK3v+UCK+BxtS7G
C9Q0UEspiWixY2ORIhp9DMnRiRwF8El03uEAVOiA5avR30DwuRX6RPseUR50+VMLmh43CeAL6gJ/
/IpfxN80HLKy6CnjkvrN/vHh7jiwJyEH9QcqPpY9nIcF+w36Ghx9+410x+uBY8JOiA8AWwEiP2Qg
Di1Uv8dH5F1AP3NMxWZEVSJyx/bLbLQXKOMZyptGnxBRkiLS3CqLijaNsNQj54LAIEGZV7gF2V1Q
OXY8BQXCcrdNOhI8Nyg58ns03GZfenc8clCOo7BBRYBbLt6e4O21O0Eph87EJUvUAd5SQErVjlED
j6LA4RBCTmLJufGqMzcbCirpTpaUNACGXcxsGDq89p6h0L068Wos1HoRmnv4kbPBlQDAN65TlEhx
rpW1O4uunJIWjHlchEdBDKSib8kit6sHxGl0d9n5izFLsRPGqEJ7UN+ACq+wqGZpzefuLBwxRXN0
FbRgyqONriUWS2JUpiYtp2ZounOMiRUSa1AjRFnj6oDLYFAZuKOg1p8EN5wJ6MkOkwo4AWKTodGZ
pHig3hn4kQ0iikX3+M4hI2GpYSdEWgfZC1yJWXxEzDFPN8GrNxOj36VyAGGvs2JGHqOr7+bl8qrn
k+cUPrQ19PGd0qIlU/CUyG89mOP27YwcKr9GvnwEmNVMCyubSnRym+Y2sEe8s95VzeA8AWQvelHL
F5J4yZxgze9uKhJlrVk0l0UD1ogBC32u/NPGmI+iQ0JRsyJ9LEP+HVDAfdmxh0ea1KzldCcXihjk
35jASIueuU80HySZFHu4HdqPgDBzinApF+E1wa4MiY9JzXn0CPwPEo+cmYuz6Q7jMJqkfhfNXGv3
QxXSJ8eCD09tI/1BLRzpEabAEpnZmEsFvIQgCqVJhkPo3db464zQA74LqosPDscjC2WFqA+IC4kB
GYQkVGqMzY54tG3ILHvlEAo11GPtxGxqkY0bqqcRkoUD5lexBKrdttnj7kjQgBQJlkkSchT46RB4
YRVCu4LHbZaMUUMaCL7ciNjiZ2SfDS6QGZ2o2AqXEfYLvtwClZI1RRvGTjGVWA9tC8bAEaJ2wliR
4Th1dij+KLM7KLAWxTL6IQZxpI+QjmsdxeYetqAJP5bwrWeT4AH1JqmeIc7ZQ9olR09iC0AJaQMi
dvoU+Dj8kGS6JljTukcqmpNwPfSJsb5DN8d20A65Px27MNEDM2lwqM/XdmZSnvVSDcv5WZ8QajUG
eJio7e8UgOB29I1TETif6K3yPcsojDr32cO9L7PpdVmtO1u83Q9PzPAKC3Wt5TNobZH+2iqT8Rbg
4FNFDq51KH52GzyqfGGgP90zWA1k+LCLvkB6Z862ySBsiMHS716poUs7S8zG37HeJwsYPEXKa4L6
AAt0iaVkVia/Qs9kImGy4X8Jh4DKOvm8XvVFoMfgZsGbkgmPFQx2Kzv0DBlp9J53JjTBrQHprh7z
dc3PKYfA7M7rC595VbIkGMrLlC3JWQg6q/5GEjGSqwvREuHmUywg+wFUlOleFqzQzN85k098JJFN
9I6XPnnZzO8wqSKuyqTRbtaYb/SlFSQnprIT/P701GHeZ76XiTCfy4T4zmiQzJUkCXJALLxgdQHO
JMvyWIyIG+K5CJPkqIJLjlkyyWBmPtl3OQjGLIZhPrUjs1iH9iYrqQolaoFXvF/H3qF+iSionJDE
pRmJXtmkpPHZJOmCPpqOqBjdjHji3zIMJtK/GZpZTY6R4MVDOZilIhpAshZEYoDksexN4gJ0xyRV
m66iM7knqBbEJvIqMRNj30QrHyAO2S6uJ9pJWoxOK5EmUej7JnAKh0/iFbLdg8Q0+6UIQ/gjBx6f
ZEySpJasD6WXyGsV8yD9lstJzBjazO892suZwPPzqh85uxptePnlQX7gYIjnJEMrr0BCgGcJ21FM
1ZmTQW++eWA1QbRc9ZErS1H0M33koair8rnyDgnqpDl8gn1CYMSSfoIvJkmiRsBJ7FIODqM8plS8
IPkwyW8jMCVX+N/SV3L3nzyGLEgl4JLDkzveZdiS84EW5/chJ8Ad5xp98vofRNoYfSjJVkumXJaZ
hPp2nwYge6cz027kAsmxy6dI3URS35/cDx5/XEyC2tWYuyB3Qh5UCTg1KX21NxGSuXJB5MLI7+SM
upv/Hx3xDgEcp5qs5HoABAPeIh+FgDIHIOW0PqfxuVKsmVdEMHJE0qrBXvXcoufmeIBqChXJ6+l+
Ir7inpM8gWL3trqGtIa8FAR3hPmeGo7Ava6OxgPG5hwt9wi7aDg5gCARnSa2Q/DhCpSr1qEoJqhp
oS1DhpOckgcbECTdfnwMYUQoQuyQ6IPlBzWyRsI4IqshaJ05+3sBmaLlnHEnMvhUSEo1ZOuRzp9u
Pr8mGEM5YfDH66F5iBP2hmNhN7BjOFDoEpDrbsKESnnFCmTovJm0J9UWxc5wdqbOWm2R0LfDZQ8q
Qs9JmRGwCXWb3x6xR5cSR8gCS2qLEBAAVtz5nnCbpc8D2PrOuTLrczsMAAdB/K57YQ3q3rEUVZgV
JOEVI6FKsoVEHABNigL3qVg+ojdPbFfbCwQ+ycQqasvcgWk9SB6IAJRbH5lnK8X4B0kg8iMCeMXL
ivsDEh1hICD86uFLXo1KjyS/jQ1ysjaoWP0kUAC09tUfWrYhlS303agkjKh0d40Vk2+PxTYATyNG
5W2opfbsILEb0StBlbQr/A7tK31D5t0HyvdnhPVx8uA9kCnJcqCSTAM7xdpBki+HljrSQmKCinmY
EX9+EswwmCf9iWkowZO6vlMKybVvFg+IzZAKY2PVoacmyGbmltAgmOKUZTf7ixlSmYGEboIj4bAk
lyaJcNj3HJgs3clvckDE1lS+7gD3ePAOhkoMl2T+YCYmBERyjdy0wBARSuFO3FyyRfwfgYJC1087
CppTmVRvnViEOCzIO6g54dtrSR/G74Lcj+wMhUGqOGMwxzIa42YASAWJQztf9bzx5IVK2QmHY0Id
6e7QAewekRBRBReg+cmmn4RJSMLmwuP78f0AXQCPHHvMm5c5A1OgFqHWAk7t9qzkr45gjtz/qmNx
fH61ZwiZ82rFgjyoA6T1hkG6x7CkFYTzHXSOlns+KWSoS1ZOyKEjhqHG+wS70y8o1eOgn1sPIsZI
fQEeBBqljrydmZJUGiEWS9A4udsDvTLJaGop2c3QAZ3lvRbxYeTF22SyMyuUBPFkwzWgnHSRDyyR
1KUihPHrN+GQdnHa5guvEpi9q5rEBik6ZxhUTuZ1LNj1/K3jounBrSrs2Dqb0bRld5xq1UU/94zX
n4GceYafzUjrkuKGo3zTz13kxrU7OXuAIfv+MQR/08O/CpKllo60kgUfGjW5UZSq9gQB8w1dMVQb
L0Ixg0gQ1j3LD0bc0LjCmOc9iC6g4cNdpI4MbfGbny4VfhlqB+VnhDStwemJRQL2s6gU4TOBnjJ2
fCxMDiUmrJmWA8QHCzdE63h0tho01qnibW90ajQNtW1jQoqb1j2nN7lMCnJziJ74g1kn6BLUwLPY
cmGtcN4KehZR3vXQoGdLEq92h2M9qbiHfELHyNtqnRg97ISZU5FS6OsVriSxnkJViuGvGO2KsVJD
051fxmfw6nOIMsOdFoJPy2eD2kp4I5JUVkXODkpJYuR99G5U+L/52UQZIiWaZxwp9AeCCV16cutp
YXipPPQzswjPCnCDEPMkVAQKnDesMsHu0HopeIFgtAPBVWyYsoFWwwiaRVBEQIU8ODr18ct+7k+k
t3X+fAfQB+A8xqZQK8S5Tm3Rfkn78Z+kl0imkpUVeC1rLTh/dEoEG/DnQMuMJKKt4EJmIyd4Y6k2
Yh3rnAP0pwCyu68DEl18IaMVL6vuJBnikDIZX4N6MM3IRd6CQvFDMomK3+o79dCNhxh9KqVZoDwL
ulbZ7orZazAdPuyma9alyTE3eOUwnlNv4zbA6mCFkOgvaQtOgjPPOf+JFKdBgrVy6tu0q2yR1KiQ
yKqMFaL4ChMtRd5Qu3ItqPW6CkINpJ5B/sXmYCTmxrjtcHVeB8TAkPPqclKxWRU6Qs/8hq/+yOBz
2V+rg5+TmAjeW/J7crZ800bXg9+AKUTxGxwAxDnqIDudg0SxH9Ex5BuRrUOov2djFs+ehiK1a/Wr
PkwsuMjWGeXS0GkrevN7oex+NdAcfPygBQkeifdiSY71Ee7KWPNWaudQsOpCZwveGrh2RuT3bu7g
MRg6sG99eVmoZciXXoym1gboG/y2+R+ncxbYHTqdeqe8kGuv1EI0jh20iE0xkRKLrS5sr4vWUZwX
ObK3xj1/57JfhgiWQQUbsLZu65g+YwOdt+SLvDI/cgy4FPHuR4RNpPEaWDdWnQCRCkigpJYsdoAi
mg57inn3ad5zSGDYgCFCqIVDdLDMCB9CZHBwQsi1IfZhJBhKPaQ08LZrHlEtVxBwEYmMJxQcVGvR
Chm5D3ZF363Mx2jexew7cRRuam2niGlgrXKd5DuzeR9Sm9iqttn5GFgl/AUOcmf2yfOBzGHhlX5n
YJt6ZnQxm5v9OutPBLpRSryZXOr8jr6VLk42ikSczNVkGVoQ2wzuyp3yedfpLKDlIaH7EH4bw0UP
ohYTMsAqC0t0L1lWU/QI6XHw1BhHEOR79FWa0INZBY+yEAU35KRLMLeznihzZgG3ilv8QFm3ENIZ
aXa5wmBXEeAbGywBObDqZ0BIDc71qo1AIYKU+yqxUkfdA1oW+IGeGFiUpxwjqOPol4uIrWqL88kg
E4pWG0Y6vCbBcoOCykAfIqlm7tDDTkVFePQLmwONOsZmPB9/+Yy0YHQI23hOqMO2F1cw4R7UvYbq
ALwciQcGU/QJOKpqgVuFf43Vzmq0L35ClGZ7Rggk8jc63oYaH4gjN8/VDyckyvIsgCi2UfFsNF7M
wfXhM42RXmaNVZ+wUL7cxFSZP/AuTkIOmdbCwpz305qPV5TGgZofOUqcvtOhxWniMsYhJVxHricQ
ncVjoI9hcwJzWtSn8YRVn1UtOpl+hy+n1StcEc9DNFHlsiistmsV2Xd0VWgNY8KBU3nqYHLY9TkQ
OhEier1M5w14In4+KWN9RlZiv0Pzp0ChC4EVua583EttfkZ79olEi4KAHfm/e1990YqFhVEE/T7e
v94onHW4rEQcD2MHLJNyNymZ+3KI+9VtjrRL77LIB864te7C9xlN4tv6ThI+XOXhZvT0BmfCNu56
FPk9luP5Bn+7bne666/O4WzX8jvhPGYlpWhhf9ITV66ge9uCTC+f31WzvreXoyg4Z/NxHowa0DCX
/SDbdB/LznWN/UcRBb14EbW3RWd2LZzxa/JM/bBokF2YJx3/Sn1luKi4LGe4v6HfIsAp3W7Lv6Tz
M78twtl1tOgVXx1l81BW9/IrJ2V/85TQvz3/dpw+LtCttTI6Fg+mb/8OZ8plCVeQzT3vUdwetO3b
UxTBKaG3N2nuFDe3GwYRJ0ouG7csCINnN0/sgqtAYnY06ZXucGdd4imHc8+DaWtwumFjyQCAdsFz
knXseGxj9bz7Q4oMR9fmYYSJNW4mz469a88u5Lz6XvciRttw+SlAYSqEC54ygsloY6rGQV1ys0ZG
JBd/lPoqC++rXdFptoz4yLAD9QN2iTI1uWlEdAhB8FnMDUQB0/mVagDyNuQJc6y8OMaDdCOR+bA6
rGCuHuI3iBlyLFHpppmO3+sLwZOXiegTmSM+dWeNSI8ReG0gjKt95AbQgGKAyfxLP+AjCywLS3Fp
InPIWRYLpEHQtotP48HixVGUIqnFApD8OitE4cIfC/Lbbh+E2y4o9uegQSgLzxFS569TJVn0wR/Y
wXJZHyMQ6Q4zP5HM4sZyhwb/TRIBWlsPG9Pg5SmH19lUEGDzk1X3l0kSY08m3YgphfFPbU4SAHKs
+ijU09QcUwaO1WeqIU+VUgG5zJTSb42DK67k1ZxZtGGYDCEnfj+QhIrKZa9NOq5+YF092txe+5zA
6U4K/7szWrTTeQa6yUYdmqtzee3P1YJcyKnyz6lf9kWWnpuAGkn6hViUt5uS8F2C/QkUBwmrQJnX
s8xPD/dl7A09cPkIEOI65FCs/QW/A3GQ3LlsB+KfM8PsEA/B3ey5avTkD7GZ3UqET71sRstZETT2
EXMujSd1y+lu9jJaizAYokCLQWVQ/SjbcKJ4ilXpmXcmTUgGE+rIBOWn+WNVLtB2MM8ezZ5gP+FV
FRYrq2gwa3DMMluIkxNt1BoGxJg1lhCinXx5mTByX8dY4TEqzCm+Jqf4rlGZO7eBAPhN6TFiNSRs
gOwyxrTT3xY0xPDuxvmqTmON77LnJMdPsLKw9ssosOOh4TUlDalGvHzALJqiEtPRLtkpgaZ0Jh7a
WXcaXsgos4OGTs7tTd6f0GxHXJFOa90Z/OEXOx4fwhFLsGrRoh0Of2mZimJcbnb56qiX51/R8p8o
EbWRZoWIb1IjQwo0viwyv6mRiMlWvbHzwHrksSzrSh28XdcZXe+nDvcH9SW6TKls8hw/Ogel8Ts9
C4fq7pRaI+WjcbxnkOEzqijgiMOGQBh1Qv+MOhX98iyGbzTv20vDPX3QiHpUZ0WnfEG8ZJU71sje
8JmkLcg2dn/PPwyYx1fw0DAQXxNz0hihu/2k37eAA/95IGqFbZ3RbpvQxLzKyxe3ldF1kD/yiRIu
yTrpW614OiiCS+0WQ0MpN7vzsdPBy4ksiDJ7FHrSdzrN8Xk7VE/IqfVqWJo5Fd3epNud9NoqcTkh
CCJ34B0mhPQX90KLGjRWQWtbJ8vepABvS3hBHvpG65KH1PHFeOVDP6OOPsmm2fQ+4xnfDb6t1o8f
RMjIEm+H2+dPs06X+Yw4kQgvnQ0nmPNB/JxdgpT5dZaxn8waHkgYAPpTUISlBbvEetU0mRG9JDOC
WT69/dv9lb/QNvkvSGdobAfp8uYOqIu54wNi5D/FT2sLzGbaBjzQnn5gNLMhPY1E5fWbIi3Z7Aef
wudMKrR4iylWGQigIasrH9/jw+WPBJFPF5NpjlWACO0pMJyZbAQteOARX7DivGAApPXXu7OLrm2G
uC3B350I4kiYwFf6/cq5+TzVyyLorIqgxnh6tyEWwEoiVs+xSz+tFtXiBYl8lSP63eghtzhR6Wxg
EV4rAoCSgCFna8j/oFjdw7N7ThiTFDR5lZAGgr9w/KEOk9rDwu7+LTgEMur16pFSkU9Pyam7lweg
GWRPXxPGtS6FMprqA8FGkXDr1ggriHtGvqLYjcDWQrCIggtOMgAEL6+XBfQj2i1fpNlJu7mkDEOb
3CElcykoE3o5gvKtURQSHK4gm4VWAbta0LBX7S+YnASBI3jXjPFPvq+pEnVdIdgJ0lcQ1JL8Z8p+
Q5EECZqYh8Y/dNSD1AGFqQwSCKYxkCPwcYgKCOZtCuxIMiYsNqHnUuUCbQPCudTmb1IVa2OyQEJt
QjeP57NWotbAszvUdihLQ2yr0Xq6Yl+BKzWmywbjMd8wMaE2eH04SDHSO1hI8+x0DjeI1HDVoYTR
HxD2/nkddnz8gdezPBw/bJ5lkcsAyk7gxEB2wynhgpaymVCCQb0dHhawSNaSdLCUX93JUZhjALgX
i1rYk0ojAHlQlmQZkJT+7R0eBJFinuNXlVH9fj4+fy/e2iJTQXuZYp7Bl+wtIr1ifF5zo3s8AkaU
Zk2YON7iYZPY44NUkZp1TnWJTAacb16crRl6svUtYGlNp1AmQ3SjwZi860miLdmsr5STpW9n095E
rOCiI/KC9EDWhOlM+venO1YMY92BVq2Hh+dPD/DUD/3/V57HW+lL0psEEAe5hRREAKP4/SBOZmEP
Csilp/cAYHFYWrG+UMgCW8ddp8JNqvxHOMv9nw1USvJz+gcAR0sgwS44M9l+58ch95rIOOguG3hi
xMdqhNKPnhiJUTCQJkZ/+dSb2VN/YmTVswpKk7Xm1a7QuWrMTJr3VhqtoG1WunAqa6PRBZ4J1jmn
qL4QCr2xILkJ0A1IJsA3oTEKkBFJbMg2ACFnq8ViIXTmec966iSHLt5wimVHraGgAz4b81AYw0cE
SczUGCzjTfUV7bvHeN/+uu4Hx3ST7HfHdJ/vy/1rE9mFE9tRqlVONEEh3R7ZqKX/Duw7C6sgm92g
6EGP5FgrryGvBkNNfhDGG2sbYb3BXiPZ8WaxgeGVDSS6MOfuFnIP718IdlDAvUxXtF4oIRozcT6t
0cGYjdpqUqslUSNfgMtZqrPKrrURshhuG3Je9xC7sasUV5Jd0XmS3AferjSjIeZMQzggLXpCjTGj
nVNV4nt6EcLAVD0jea5/efoL3kBdQdPKJshbAQwKWl8gxnKvAYbydUIopFL/+Neo0IgpVLuu73r+
txAZYZ+RVVUF9+lZcwGEIpvJ1/zbdx/LjN74/kppPmQ3tqNttnytX+urQcJkms2WGiNWcNZbTghj
zf/+vqpb8PNIR61f0/5IzWbdCNEtdfzbx8kvNP8qddJQfAFwCQ5S/pdjFnjkW7xD8NLCNeNl/44V
yhwcSSFSFg64ElD4I/V7u+VjjnNJ4YOo/430NyHLMr794ualhOTvr26p7XgJKFOS4mO7jxMDWcVU
u3JzCcR7emckXxcAAawOsDkaa/2btr/B+RxrL4blkZ6P9Ht6JonaACPr6iMid/KvPffG+8EisRBA
k5GuJrZZU8KsHeoXcO/IoKNkjnsi4oWpfqe6+v6mJJJB0bTQ8vc3nR16JiRph7j4FFr990LMrFEL
SOIwkoViyiDL89hqWbdTy3oZXbNtkp8zHtDih9Dih1bsR/7Tk423yS8eTuE9naE7dHdfPRo4elow
IWNbLuIalyuddryBESNtIrC5d7QE3/M9b5ur3vyicVXVb5fFkFEtS0sYsxdzsL2ZiQaR10ZBJlaB
5xSosJCRhUV72qGNE2vPyVDPFb4hdgesQ/1hQiaZz5QNxgdMSViOWzklEi/mUfjUZOYBvkc4ZIVG
ZJYH0QigaraIdL5C1VrMDd+H5AwjtbFTixZPX3qSjpnQs7qT/Df/pTfEmAeo/e1jedHhp2qJK5TR
RrVtREr6C0HwDyEpqn+c6tLfzq2FtRDe06Klzffr+/vVfbuCqPrvBCmrccgE1lw2chpqRqsbu9L2
Wm5nwNM+tnsb7FvNZNExOhuahp74GZdcLrviosntU24gvfKFxcbDUdxk/3Bef5dVK7is2kCZGGvC
yLhHDA9gtvUWzLF6mf4VmUFF4kYYi8er2+8v6huOVeqZylKI1BW/kyIIf78TlgfXTQQWKsAWeIjC
lV7iF+K0EvF93xUUa0hyHClBHNvHaN/64QXjRBstr5t4cyu0eHPdKMFgpgTDIO7fJheEqqCDUG6K
VmFjILeFU8vjr9oZyrK+auVV43nI6TXz2195vFR6eRwhZzT6Sb8GP7t1iCLRA4nYZQ+9HqSy1coF
fom/Ehq3ICS99NIx0Hd6sci2hgEH0Gq70WbY2KUkwwlnyIbxwtRs2SIAMx6KXCxz6NMaKwhunZlw
GpMVArUYMufxAQMK0uXJnDowq+O+SCrSR7up2o1EaoBwBHG7kbVD/WLScxqMkrR+sAvQMvdfmAOe
g0jvJCSVcSqLN4IDAxJl1PQW2i+o2Tsoj220Hiy6CwLN02v5mum9ZYgazm4a4pp92SsoGiLWeEpW
+QrvsjmQ20AKdYTExgw8CGrXDbg3PG8Xn5PquuglfKXAMYFsmqBQJGzGoW0CshBdbNQi2u50EFxB
v2XuY0JiUUPGe7LzW/Nkmk7PX2OE0IjmnogFfLdTLMOaSH/9jenZxGNt/45Od2mF3y/QbinzV46n
CUsH6+6+WCGpneVm8zB6s8E09pogvWo3Mm+hnnD32rEbQUJgR/A2vsovdKnyL/zRhtDFCXlRNACp
RGWpUdEqvRbWKDVzBjheT/X0LW1XM/XwGkQIV+FCHoi+byheMrQLTPRDVWuDHmoRclIWAcgNDsjK
dEQbVFBtJgJUsN73pLeR/Gj0sfWNSjdULNZvejgfQwpgkrBiKl7xPt43X9eN9IlN8/VIdfkpJUZw
L97FE30QnGcpAc9/hZQhqcYebFPyzQZlEkDyCPtQakztnV26Z690o7+d/bJCZ7AcLKV77JYynFIg
fHr3zZ1uIr8cwE/ybl5JX3Rq98XcyOIOzyda+JuHKpIphSU4ZwFoEo8LAuNBGue+gvxHZ1rILcb6
CildzJU2QpP7iuYViFByQVw9hol9NdIesAXlau2sEjVUSWzJs7gAyk7TVbHHFI8Fspjjzi+LHphd
oQoKVkLy4zCrZqtfuQZyBeBsoLgCDu9i5favhf6FMNu4svQSxjaWZVxhBp9ppudGpmcMRKURLYSk
Lz8NqXZK/P9ZA7ys47YysfGz2uaYMt5niqGu2EeO0yNJp30jwXf17z5Vy7vf6C/Cvw5CBTTHCer4
742JbNoK8s3gSwqy1FN7hFoE9fbIzDmqzzENCPVkk9Ogvi+n4l1VpkGZChtTDnJr/UJ3C2DjACOA
1CZFs8NZ/aEUY9UmUADUVoiC2KMvUiypl5B1wlAXQIVY7HK1B3/xKT6N/shAXOcClhGItgC3z3bl
K5iGKh4ptHn2ftzn8TeeZkB/q32D5Ct2aX1t/BWdMpDTwhJO4TknnnwUQMyveNX7yvAjy702KqP9
EU+occpwce6ilqp8hYtsI71E+kj3D36nlXhtt+0KCx8prCH2keG+hUrEvv4KfcSwSKR6w2VpioLY
SNsZMusWW4VSq1XYkPOdzH7aCvQ02XgRSNASkEGOWp28QR5YVSNz9twWdouKfIYl5mMyRlYMGwDw
qo2LmbcH2hWxGhGsGVmf7dN7hULabB4L7LpX6UpghaVAVbBARCQEGNUGLEvCX278/T5P3vD+CwVf
MhJk2SIqhQAUQbIB+Ge8E1RcOCHVl4F8F/ibYMwFlH3zheLKMAxAQbidNdgP4T6xWGB9R1/7RAzS
lGQpQDhN65U2/AncJXh/UHInCrrvh+/gqI2KQ8vqmzWqDh0jsgdmx0DPwlOI8XOt7+Va44g4Q+9N
6/w0OtyhNOGYCKlp5zyAKDynMDbo4I/gAsXmHAi5RjBMY5bzwusWdrisxeGVCwBVUGWCJxLA3WBD
ngWMDM5ipoDyPkUs4RLJnEfOw9ixkMSRHBGS4arnPDFClE2mHRE/6TFu42n4lr0TNTzmA9AT8htM
PiwReaMww+s+D/l5t87N1HwY8tcuQjoD6+ogEXnH0VFuKRBPKzqdReX8Q8IXuHu5EqC/fCcYGqF1
ZsGHjlSrC0T2ge+rkimVFd17vYTqi1z5AupfnyVZBgK7/R4RP/em/743OXjr+p07EDEcSqAwlSjP
E+kJS18egsy5GDNJdVGDA9X6IwyTD5GIfACaU1ZnKxSyGjiy0MdoDEB5SVqIn6xwyoSvQ0nfobiH
QI0vHyDc2OFESukYvAAP/3BaBB4sFC3RcIaI/LUhRMjNDcIOB0rqzEodMOHCiaqm1OFFLuqdYcvg
2jxZT1+g1QgZlnI8iROiNtqjMACFdxUDPqFCwXuF1iMRgHCvyPRyt6F5W9KgJWED7BphKFELECJz
qac0dmocuXdljhA1pNGbs80c++KuDbh3ZB1NZJCCyPv0YWwB/kkkDh3qXI7oV8hyFMA4+KsEKElq
yapWpn9p4IrWN/tmuW9ZsgSo931z7ceE5LIhdyE5JlEOFHqqqEl+hB1kHSYH+RF/iOfYitOy8Svk
6snvZWhpUCmEzSpvkJZIXKF2HGqehDsiGCJbZgNm/iiIiJoIeiIGYYTIY8nuBd53WQj3HOom5FtF
nWxk3QdsKpjImlVyXSLgJiHEe14TMuhLdR5vhuab1S0ARcGQAgZ18NqBhvM/+rBkvOSe0trY5B7J
Q5huVNEjmtAzUKiMmK2DJGQaueNgxdKZdPCMzn4G2P3QGHREqkP7/WWRKX7Fv4sFmLXgOpNMi2w9
3Mmqd2YmmTW/oOJou5/0UM8WjhYaqu/UqJDlICbaQvNq1zjxCTga100aDGMJDU/g0hFwakZC5vwr
aMfLQiDkIYchA58MfV2ScsLIlPFQ8OwZ6b2KDNNn40RncrLCCoccRp7sbCg5iBHpTVCVbFFElB4I
NIA/geBHLMLI1g/G0HX2S1WtRS6LhFY6Unlftq4AOyIFRG4NO3Y0+sXLhRF9Gi/5oOXj99PvgKWA
U5FAi4SjcHOlW3/o7p8UIvT4M4mb2pVh9UlM0dcFTSURR621UNsaMLZAX3KEco+0JMJmS5ZqmxM5
iw9Vl8y1OhEBGVqHaNHgi8PDjtQ15gZvQalGb7MobkwJTcJ5ger1IvaTTUJ4uCOk68+GU6pew2lH
1h1KohVfnw071yVFrvlrUQfXSXoFOUiFbIZw7RO9GKyIVxEGfa9FMx+sGl5VQlOmohrLVxftqlhD
NCA+XNl2K2WhLMK1ssgn5+l5mhx6WNJCihg5lzXyWUuhHr4Or8Pzt3PAQiW4BPfZjQd2bjSkGyn8
RFhoC0GaDy8Q7Bu/nI82ZrYYbPobXL/Z8lWBedgQQzdB/QtzTbhrWGew4SOrCrodk+U3hAjNOxbW
Yx86HvfjMX2sGabem3A0PzxEGXw/nUSm1zPLYpbfPBAsgFD6wON2QDwoyl8LGVw/qjYSQn8aGqcj
1ty/YI/YISad7xFTBt07/UzkA+Wwbm+yg/SwD9GcLoUg2lmztn3u+0D1fFb4ZBTWsVFOyU6sXXft
Gt/zvroVLQaZ3EUaSgYwCRZ5IU1ExMXuQBjH36FOWuudLbpbopXEDtb79ff3VrSVWGiSDpF4tTYK
D0AUq/Ox2ym8XWa30QGbFKsdofBDl/eReG/UoKWLMlhhi+qrBExD+BkfzVmIqMgBC4ZUopPEA2nD
2ETblPyCyGs9t1cgmhWUDnairTmNfUqjjnE6ImMjeRuWz1YOPJr1/TwjX7ObSe5G0IoXPM6CmHWH
kqoGEL7I380i/4whg/v0Lk7HVayOiya+07HAPFqYrgm65afDdwnQxO5qCMowZHU12bWxa31ZvamA
GvvL9qxjdayzc//rz/qz8ZT1/vTinb1uoZ69/rK1loyvNP/rJLHnPb/nt+cIQ9NlX6R2WZ5oAAH8
kZ7acxDIyUG6Ou0JvQChmIfTo4gwnh18hamlkpczu8c7gMxMl4Mt0K+rTFZM2rYX8FRrVumW7tYa
/4ynssmxUFqYflYsw2m0IdbY+sa+ASupJnZ2N9uOElS6R55SoooWI6D3DPUO3kNgF9GlvttUOhNY
OjES7gavNvqrao5vTz6VqyTXpl70YBMakEoYgcr32qYwq/fWcIQIkTmXlTQzyS1KE5O8z+2bjOE7
Y/Yw17m2d7X9HuEvOUmRDpSHNKuWJbc2cyL7duJB4Ve9zdvot+V+B/4XzjRGj/9ZEhkvIr1CLa0S
cbViSSWSkczsrNMAVbq37NmDt+FcQFb1IyAG8sBo86jR8asNxPW/8k1ttEn+NXqfSFY+oEc8q2ip
25lWszJAkk32xSPUem8RMtEb+/SXhGy2DK1AJY1KRbvXptYk+S2uIWk5nJLeswtqtqypuMOEOfZC
4j9fZPvSBTpne97xJ4m0O9JZ5A7Yowj8yf5FLU6y5qXf1UG+70kU2NlJvu9w9HIWDVKLqZ+zpX6L
ShiuLtrj9DzFdlevVnIukb1/zG/z1CeDmq3aeutP8pZyMT/XJ4SkoaUk5iU1L6fdN1/sXBQc5bZU
PN+ci0MGTbEU6wkrcew35o0lQUPnk7tF58s4Om4dPdPHxZIz6yKWms1Dbc+dYoiRRasI/GX0zooV
MW7A7LNHyQNcwVs1ErKkITloebXoGbpyex+IzyHwpmWzh9nGYZnygnk1QjKPoOf0uyu/RT7+ffCN
g8oa9L9daclK3L8/J/XP57zkImIxo7XclsstZI0ur5Ci4N+SWZEAUJtM0JBeK9qawfLurhkQ+esn
jEMp+2sqdYCpMGtEDEZIQLKhoPupDYi1wEe1FtSLlRn1V2YQmiLTI8vFQSBVRoQxSKFtTn9jJ7iS
nAlkPr6pG/5Cyn6sHmThQ+qeKUcmEJFIWkllUdf/bNI4TM1tydhyrlLOZJHKqEn8595QJH8rXEma
XzYpZg5nsVMeb39gBTEBCQroNmY3kKXu0+BN2hjYvuitSxBZmiIR2mgiKPY54LeayGdnGwljmQxO
1Dh4Pl0Oly1rZa25ETS0kJLsLmTp3ELgMA4io7FxXbMqZCdRdzcGi5E/Qnoys28HWR23ViILLsvs
K6+6CzgblD4YzXVuvU+PDgvwh62FNvzAH/M8Bga/Y1IKAcQ/Ep4S7WKKGuQ9kLaAPCE9e2BL8xWp
TOkZ8tix+pTe8enZJf2bJCcbBbWv5kuGqfaxAZ1NC+xZMmTi8NvTok2SqtdGVabKNPTkMWBr9/Rq
Pqq+Xn7budu5m4YqThgg+N4/tZ38nfH67Eqeu6Q6E00JntGiHPutaZR7yRBE0Db7anf+XuRYcJFr
AXo02clAQOEXFryM/VzDpWgaRRJSvFvAR3GCKrNsP+jxy+pdlMCFky+xLOwzolypOBNEE51IbPvR
eoBIyndE9xejNxHxFdGi6BDOEEjSyuC+ziKqGgFea1/FkTlnPvQXi8MKTRcSlrB8h6K3QTyrHuAE
8x9WDzxTbKSCkGYT5EvGpDBIqNSoRrSMI9UpEJMydOglw3Sb1KNs1GpI3mde/B9P57WduJKF4SfS
WhLKtygiEY1tbG5YjhIC5Yiefr5yz8xydx8fR0Clqr3//YetGg3Ie1ZiNxEXQIxAKw6Tgqy7ArCQ
934VIMN/L7qyHWl/ODfVJyh5p+qkkWCNRvGHiMlP5bP9geXN4Hv8GWkRKpqMEh5Gs+t2LXHpYgQs
pseEFor/LIAGaBmEL7GJ3oSOAHxB9O4C1RLtfe0hNY5IkklXUkgKoyf5wikf9MAl/0P4ptrP//zs
/xzt/+oVCErcLnIADs0b/wUWWhyAhqI+0tMlMTJB95Wu6DSj5ktaOMpOvKk785i/Tm/5q32UI6TF
Bzx5o4LXdYv2Bx2QFQgUA4w9IKr0TyoPGQi1oIKOUMi7BJ4mRLOiLxZ2IFdP6FfzzYROIjkIl3WU
nlSe1MfizRhhtV1/MPSgaDZWGG7YnuUuhamH6FxEQSt6uH9v9GkCpeCvEIMh9iJYrvpTdAnRGeIU
xHkQ87G/wFEDOEDAAJUvurw/a+sjrQ/tk1DHwNLBCZoGmK8QbwK3EbYEglohbOdGXjwdaa8o/dK1
thH5Dy1vg9+Cswmr5wFV/er6kTJF+DD+j5uJG2DmTTRzAgkiV/Kv3RPzbzAQ1ifL9Z+FlOhxhVea
DXi0o+t8sp0v0Yp8df9FuSiEKQBHjjGdLvGNE+2NdwPh6kuAmVOE9h9ipfKNtpOdbKCJr2GJGbGw
LDMji7UuxomDR1Qbg5SWxdyit0XS8mfb00ViXxBVoXKoEfjtFrveN8+9T5FYeTVtkfi54mpITnkA
+ss/5IioSaYJ1TrZWhuyLG5PqKbQTsC73sCNyMNqP/kPg1hjotOwuMNTggQq9/JKjjM6zdQzmXZC
4MIGmSsKMMb+ASTwa6NtAspE+2+61y12D9U7OffTycC3FU8y8019S/vovn9QzYGo/DOQNhU3mcEj
WOj+ZdP+CpctgX3e1/ruvhbv28dsdTkzzSCUA7CTsIHX/NU4SEeAV/IewMgeWLgTuIq5MsefADYE
ZiECMB4BkIYzH9VlG8nbaW8hGHuX/A5+3cpel3G6aVHvpD992Ir3Ae+yjbkSf+8bksTficfgmEnQ
n4mDpPo7SoRXrzg8CuTiN/eXWC/nRW3erp40kV2JBUF61ND83p2U5A2RSa29joR+17sLHD//rkX3
7rWEvwQT9kvDJW5aFtcIzkFzf1UQN1IYeNd3Pep0f6Imui7lNy6lsXsXFU+HZS5nELSpZe1DtHXF
34Vb7/+VasIqgdGLSURI+UxnTdVG4Uczc3wR5yq1wF8fLg7bMta2FtNecYCKmS+9uaPziom/2Blw
aI+OfhwjayO08eI7JDasglnUCjHbhwDN/70J03ERXLVnEsJIRLuFBErpYOjta7f+hwoLy0sjEo7k
AsEUAxIx+/gHsgokhT1zR9oyHbWchgNw6Al1SA+vphMm9dWu3yDt+IfWCD6NYLrBIxcgdQ9ZSwwA
1MWyvTr5U/504614rgjJek4EUCo80BG5PJYtbqQEd5BSL3AeoV0DHMbpADlBcayxdYTsU/OW7ZJD
uYEkvZuxRMLoKOLgwYdCoIZX/oUvsIS9QINKV0eEN685dS7VY+NE5uG6kveQHoU87HBdm8E9VF4u
zlbzH2vGT++G323rln6FqRI3+gNdc9hvlHWuhLK0tdh48fLAxRE+8Aa5Vga1XeAyCkFapEo0KPJs
0sBOPUtc/VvognhT4rSOzx0D8wgqB5VeA4j8+IuCEXEw6Sr/ZUDA1aFhONe/WsD/saxICRl8ovE2
6rF6Iz3+TQrv/DVqomj5EXJQfYnhJ7cQwwv1KMYyBJBwnxoBoJ8wBh6dmKpWdNi/Hx/bF6aBTkqN
JqDJf403qKIn5hNiPiJM9MUO+/hl2kiE7noCKBUn48RmLN7EcLON0jWBOvL5wYGnroSFqrhB/1r5
F7FUif9yyY8BRaIm5euZY667L8QVoYysixel4qwUb+J5c96+LYIFR2PGYFb8W3vX19pj7MiPJ3yH
bghyC2/C4PwftEr1uxMW6IdQ3Cx3WFe3pY2187yZd1nQbWad20pidsKELdCNdw1OlWBawa166yE2
9YzZxKitowY0Dx17t/BcFm88VDotBCd/JakoNSk/t2PYEzmDMXRIxA2DHfW7pDSQuIKSb6Zb42XO
kHMIUvVaiomAFlOfv+kB8mKKCvAL5kNEyVIs/8+ZPPx9hEx84U2UFBwLvgo3i7c/GJevFHQnd7MI
8ovXvAHKiY/Xv/YR+jvuHfmr2GRlHDzESExcJvGWMvm8PuVbNrhsL+xrS1yWxGBJlAxiNCyMBnDT
gIbNuFb4UojFmpNedyYCZpkYSxUN+TfnxFwyyyOzTYsahuz27rplvsEcuv+1yKQWudTGwUY94dhH
5mhbk5wYIq0Ynv/B61aAx0jAzW0QvAjtONv/PaKMByfiTq9PN5AGjDQaHrs4X5i+gchnCzEB5w9h
NddPEoQeC17Dux1cDtnjZNeBhfKz+F6U3hgboC1vl8eKbxPLFJoOY3JHhQbCA9FWOebi1UZHXVfu
5adZChFblzesqaliQLrWU/1zYURbL4uf7Kf+lL7V/aj5CXAPWyhhOzi470sS0LrTFFV4gjGLnqLm
N5sd+0AxDxIzeU3cxMRJb5Jz/0P5c2rBZU1AZTRLGn7YDrllhquxU1cENecv/aY86ADPFTRdBKTu
4kzwJZoZsrx1t8OVJ1vOP8pIGiv0Wago3tR6yJ6QEibn+6cJOM3PhH1pexWhhwipq1iaKfazE60F
aQQS/DfTTW7rxWWjoMlFAkcaNrTnk970XsVDSiJjWyEmT74zzUs174IBGV7YDJOpRypnGOMGaIZr
ySWmGmN+e65Q7hPbpjpCAMUpJnK4Ye0/ab/C3UH4gUFg2YoZ+rl9EtYPmBqsxfRxXonJpDDuqHzp
9G/q9OdsFqsxlFG9RCDitYAC3NGl+NMnDm1Qc6x2MwRXBgt/f8yKyGacQbQf9GBIupBI2Si8IOBS
KQjNVPUu3or35ptFzR9kKTCCIQHLGN6MHz1vYnp8CaSv3R/0gtxcYyMQqnZ5bzGCXOx1SjqJcHMQ
4eXXaf2PAUmqBIHTuPPAnWKyQReGQ4/4r4BuzSdSVX5sYDvr7yPiswKxFbZl4k0YxoLVt39FMyUq
3ZbfM8DEzrpxN9nsc86J4cs/q13ywA5Wvk9lUE6Bc2ZMHwXWKZBONrb7geCrv7aXNpoxtM4gWudf
tl3+1iHpVbw9iAxTCbwHPODw/KOcfvFcExHzw5wUG/OZQvsscg+xzBRu9eLXcwCwcV+c9OfiiA28
DVsaHQRJOPQYnkwzb66hEbFp337F5l0oyDud6k28P1G4fmkb4RhFhGz0v/GWOOnoFc8bQo1WkMAF
55kHEmjL4LSGzTo4pxl8lZGmEogZ85dGMjn/mEwsalffoEHmb0LTudwrwXwQWzaXoogva0L+/i6E
QNuFt6EK3o2RDwWC+CuGRZXsIhulNhaE5Be8iSIlxUey8hM1wIhnjQuDgTcFptn4ci397ohsFiGx
WbPToV7MBSW6FWxl67aFtojARHJ/9pQRxvIEVYZeFmQL4MjyUeMGEzBjc+hvTvKsXrz5MNbuDeTT
WMMulID4QDJ3EzFToEx8ZFzAs80ZWLrT5C32QxU0eFbeXZuxT7C87O6vaMqve8hs3et9dhawVRAd
xSouRmd+R/k9AdWBVqOJCayaID+Yw+3XgGshBqHjErVEpALDgNgl3z07CLVO5V2RkSsmgS3YnOGp
cIWTvZvJhSXpjr5y9xwId9nbClGGRpNGQtpTzcKDTeEWr3b7lCRBxuD5IpTxMxNqwh+Zy8w9p+R9
dcdgBgl+4WR0Mp5Od8WYPkNvjXyLSd60gIF0M70HQcrV0iaHnhxIdSVltN9YOYq6Dvo4NdgD9Do9
Dv32kURQcifw7Sm4Y0biNnH/bnwbi3FZfdqeDTc9nODisfZi2EUywx/E5emw5wvQXRIaCum3ZnYy
nMgjuziLzNMVr+A4KW8uotQhzpOV9c5L9Bg2We0RopmTtnFELb4o/aZ1RqYCPQNyreUT3o3PAbpu
FG76YcP5kzCoS38mbcX3Zh0keEAaiwD0Hby+SxLRHcR8GzWqrgfXMazqYJCXuF6OmC0qjMJ75sbW
Mq2jztgMtp/tmA+qg6/ED2utLbC7VE81HzmVjEcXAN63mPOkwk2TmThx4KESH8pbIEj4L2gDbAVa
Tn5IfUZbBPiF8PNZvTPOmBD0x5ureXg7Qmfk+6Cfo3fCzqnGW52vS83NQ8EOBQcPqP8FGex7ICGd
bv4WaUxNuYsshrTEgLcfmtMzqReULmPV4NdgbkpA2SBZ0zknmApJ7HeX0UH/W7Fx7xCkS/mGO8jk
piQFIWV8O2DX0Z5GNAPBJDlzDA6TJ4yGwWnOd3xLYNcfjGwUQmnU2sP9lwWnsb4veCQV4gfnP207
MiGT8OwSbfh/G2XvhqmYsCHVn25EUZkebmrPf6SSv0Z6+DMu/eeoK2xMhfnzjTvNNVbYHzCDG0Jr
NcQpzhsCG2Max9hW7C0g8wEjWHabpzqNrucWcdqm/rkv8JfZ1wELri4d5ZQcxPULy03XBPNJKcMW
NjFWuvvsyIPmFWxgCeF/QJjqRq5fEPxqS4Wp8Q6NPoNJneNiHEN54X+muH/JOBj4NVFfbFaHvqLH
VnEJE1GBgquJtR8HLj4i7DBUFWwinZevBAT/eJuczhMKMsAX9kGqkPGHNcCN4SDzRzBF68bYpd8Z
rCfaoCO/LmGXe8C3iB5wdnAAtmfQPIamPBk2UQuzYLGH0mXxZZXP/Nr8zM80e2KK3qK5Z8pSImf0
VGtZP5a3V2IE8TUVjRq08N/i1dqZzKKKXYeRDUAMhmq3uDyjH+OIJ+P1p38RtrifKE94KD0/kDuQ
nB84OMLCFnzyFn0iG5HZrgB22Mw5SnsXVYrFo0oi+5O1xSXgkbcvQpeP8QH2SvFniTrtznWrhKRF
o7fiQS3pHbEficE/NghAbBZBBKnEwsKufcF1DTk+ldAEw1lyMWMoWTB0pn9h9ThAQft8uu9HpueY
mAlNkfAkxI95hehlXWwXkJ9gLa9tWMnF1oxgIDMy6tcPP3267m97zS+2t327shbx7cpKviw7sJnn
POylI7ZKIlYQUjoAGA+TGYWLt8CR11XnCSK1NTYV9wsakx982KZPkSZ1eQYDJYFNZkqJ3WQVJTiz
7RfAJ9USqw/5++tnTypbeI/H/R1zFdPjL7Qg9oAcVxk4F4TkWjhfYKLRsdN8jmnYLmICDss1y8++
ODe0EBqGwWrYpuHt8Mzm8lnlh2rXTnS7OCjFzS5lbIiJMN4JGF4t7c/Vga9Cz3OmhjOho7PIHzoX
5Y7NoXjllVhlkllgb3BmYQldFHpZLkjwqVI302Bv6mmT8SvhV+gheiPWbLEcuIaeeqr8J3OBvyFf
j9MRlv6CfEH8AD+WyYuNxaDmIVGclo3ErcvVxmGnBz3I8XDUqIFlrILEd6kxIloZbJxvPWMRwQHP
9ysxv6ajoIqn4wL5A/2c/t7Q736O3uclsjmo7vrq9tNLYQe9jTL81Aafmav9jC8X7uGAYrVFAu7o
8hIhEs8JwAQzSP+ccENXR34DnBTESOzHFLCR4ufCKPjEJgiKj9ePGg7HYofthcrCxDACp8qG7QPK
Rw7egg2TC7kN/zUuwIH6hqjJBdsOXBXuxjriIMUs+JNnsb9FNj4eNxDV1P/kRwz7H0Nb8ntSx6LA
xm7D0yZnB2QTYLCH6wJX7lTzuGClr3jt+L0du3J7xreS58MXEF09UVHCWmGfY9wV2CcNhp7mKbRT
B55OC7GHXRPEcl5hMzWwhQK3ElaCPhMXAKYPmmczY8JRQdg0SyfEXAEf17zmiAMHskuYFTv8MnJh
0iE2Iig3fL7hOIoqhfGC7mMMwhLhmMKTBgPkiifArz/fXQ6SU3HkxuWRwgULBIZJkXcsnbNaw1ma
MUeD/zZuxWvMa00fQW/mce2IKaBlwzwEM1MUYbf48WIzaxd7wFvG61C0wbk4FuxErD/J+eHG4T0Z
Bf+ZT/qYQ91gRKmheHk5r3k9EJ2iKmOH6gNe1RgCFPEIoYLzh7D82GZf6RueEwgmzpzlkcT1MllY
mneN8C1B1VkeWI2oYLkmJr8qYwezuUvYe/nIYuJdXAnxouT04gpEyPF0I8CcsIluIUuZxY/KlwNF
88JZRM6g4wSW+hr2KgYg4orB0uYBoZ7zn1Cwmr728+/Lec4PA7o+t9YqdTHHRhBXJyy/q4dim/0Y
K2ns3NhAuWiIy1152nRHAfnrrHGoMS2+sTD7IcVg5wAZD0ohTL5xDm7E5bHEbxFCblgcWM6LUweh
NE+cr2LZ764MYEzw3zO88QB7h3CBpSL3ACga3gFimYglrnJ/12fjB9ZXfGXWsXBW7YYF0bQBZhkA
i+zpaJbBL7h1sESFj/gsJHyJvsTrA0j3PfOtH/Ha1Gdecc+MFdwrsJOB9eRjEM78bnPztBeKJ4wO
YSIuPyFNEudDlLrPM39seyzC8M6qsOBlpSJFfZ+L5V9fKyw8lHBiIOIsXsrHRjxiYU6G7Pbv1WLe
Fov74RnbjOdbzFjiK/3iUnJzgjUJLjbya+SP3D3iG9Dw8hy4/5jtIMHlZ70MexhtvkGcaI0ppnj+
4kYE8YcAiCCHpXejzMa6nGHeJ/eNsM6EZeXxoiZcmOnIE+e440JwiHLP9U93HqEO/AfHihtC/MJ/
t6/tFwZm1+zOXxywmIiRQPLG7tVj6vvDlRm+mRBOx4JcPZF70rzzAnbcqJWjyG4rc9L2gN1ccxiM
e0glG34bPTt6aLxRG+QuLnc0PnqmU2LFIDxM+AEPZt1cwDkmREANmveuozIPERD/PTyosowQKDVA
B9ilFVYNSRE24x2Kxg63i1AhPIL7Y4aRk6Al22cgYN2L9VrOB0yD2Pe4KYNhzxWUXJxH/v5rvKow
VCABwPJ1ZbynYBqsQTgADywF/pn1NBLa8NwNDSZFiX+7u7r5LWtsZ4vdpTxalrnVcvipfP5hGoFJ
J6IZ1vswUDoX/E6Uy9eD1Lcr2XaSEFQCOTbVW5FuR/15rgHxRzh5gBdQPKfL7mYhf8gWt4NG7MSC
pc/BUSOzbvyLlrv6PQ0UNZo6PnmF2jLDeRsiaBr6hwySChpqeHXyUjEILxHWeAgfcyrz0yuY6x1O
44y7ai0cX8xYONvE5sAeL9xnNijAYfWLVcAaRMiciNt/xgKDa81C0vACy71GZbcc2yV4N+biOyDC
TnXYBqEXhlJssNo0QgSalwQSMfYvl20rrxshNacJXDf4aORfOs4MKx2WrTS5zeylcIg4JlW8BhbA
T56E2G/gYhDriDNhLPoS8iylQP+4B2B9PNMkxfZxdcl99cpwreG07Th1Ea2oWE3VdXh5fGe8qB0u
zrcmWDRRY8eT8lSW1NXkvz2WlvZipy37rCObK8l0sm3eHK4wjaRJmEhOjgrga4cWckI0N4kHhdHe
1Cts7fJ3MgXpLZ3Cs06LUFMABuXY3qeRAm4RYxxhQEb2s3Oy6xnLsU3iXOYjJ+Vdg462jU3cprDT
cbDyF1Az+ADeSrsey9Go+5zC7tMm9eB9zPbd5/DZfVLOmXgE/UjsSvSk+NgSeAOu5V3eLx1g1WIP
SOAgWVMfS/V37DxwAnnhXrsQJzeNK4BZERNBUMLBzVXvqtLlBrMaD3MkjRstAfpcDhNRC9/axC9J
lgbdabUxmXDgogiDgAPHFuCf+ib/GmUMoZo1SEDeAufShry6RYSJhJZswIU/ilVpOff14lC9jYfL
h/msfE/v8llD8P3WQtSOvHrFA6Cs15dd0F6WpeTPF++9p3YXXatz2W3HK2jLziZyVn1uZue+CKZX
+3f+QGLloK0arx5mfSkuAK4yOdXdu3xOP6MEK83Vrn7+3TzVFPCGMyz8HKuqbnnZavouixf12+Nb
613RzEy0Nldv0e/oyW5n/rfFqOuoMjcWfiw4GlOGnEwIdS9YqPHp25nR9XRoHQuOSNjAQsGnu4vk
fhmAtVi4M1WHkoVSbR6+9AgNiNiYm4GDm67+Rcud2R91/0EmyQMse9ktGC8mIV4e1G/CVYWIFMvT
qAszR/dSEG/mHEwnR0ZT3GcmcZ3kM6Ozs6kvWVCGXyhhyWgxHAKLHfX2Ohtxr//kj0N5jfAUG2mA
AVwvtAOGZ7DXz06zRg7DTE34pRIHKLQSQjNRPhGKhvenCCIAJhXvUAbhfhpcGdqTuEITiMsmptL8
FcaigunaQjbFp9NjIIeROaTTI8Xhv4R0PK5pWVbpl5ousSd+rb7ZtQEA2Bq+NsWqxWJ9NdAC2+sz
hqN42rh/lp4c1v2Ws6BFgE/DxQtt8DBwA6DoQDCX0rEl+XbcmrC2wfcwU+ThwAGXOeeu96A5mhyk
f35Itl8eMGM/q0hfcDWEliBsjjHrxR1ojaHr9Nkw4PHQItWIihiRa5FQjVx+CySwyLtuaAcOhbwt
P268FD0PEcLJ08Wkhu5DVXiNyuwBTE2/F9AFyQR4xV7Z+umDJvM5tUj7o4gTRSxdzQ2SIk/Vp97l
TOEDopb5JBFbps8Q9amuhcqJdgsxVfE56avrX7FucYZTAAtTJU71Bg9wwqAZO5KxY6U82hwlJHog
gPwXNg7hvnqLBOaTcPJLHp0tNfIJbwcNa1ICV+IGPdgKLIuJpAwqclhkOChuWMRTRisZGyg59tro
JIkDeWZz3z1fuT3Cyyo/rPQFJwm6aMY2FlUQKjj8s8TMc2A6AmjHbctiAH7iNA4nACwXlMqMF8mq
Tla8W9126dFamV6P2TZiEfT7wY29fEF9is+iz6vN+lDDFH1eQGkmq5SwonQWdTAcZvdqu37TeDsO
IEVzknx5edUMjgqs0Su/FxVI/pR9QXGCM8q6wPP/TKv5jjcU51YtKlS0//uZPh1qD5MKoo1WLE28
j634mdW7wRGj3vBceJrtuQ7ADfXU10DvSh9bxmyn8uLRHM8HBXsm2R2UL6p3ahiaALXYDBahb9Q+
Nn7xoikhjNTaU4jWB/YMAZxhFkEPJ3on0Tb0B5DIPbcUY8kDJ90HZyz2KmFZ8Xz6Q/1nAIcaLscd
hHqQw/GdBJL9NcSLS34tbce0V5IKWoDhHIZyDD2OE9qzzHngWJeA7Pj5M/3oZcNq58lbyVL6snn3
gytYxkAWVrufx2OqMdGEVYUfNDybqlxi7IUn3GMDuFlVHNlLhnkiXYQy5IN9oBkiDMPy9GD1a6RV
9luRvGI6VvRhNcQq3Ix7jC/dBeO72091e0fkIX1ecLbCdv6IXc7luWGYIsKJiibA4MuvJyc5q2W9
vB//Vm0MGIHGgY4Q16mRvmHEx+FwhxX6cr1voam0405+PA96fJN4RNjVidKdW8sdeZlk10jxFnUV
UCxBhqfIwzGH+x6nnAkUy8skgUCA0pzB7s24gZzTctP0LymPj/AhDE+4lZA6YTMVVDVGiW6eirgk
GtcxnJj/t0cQUSAQHDstG77Mgc7eHvz5hN3JDShqWna7rKcP7qewzPe6ucGfL7di/Gd69gqcy1Wa
T93rLSQtCsEXyoIP1lt2dv2Njxfa+pIf23oPBkSmh1Z4Jh5YUEJc4zWDD82U+JUGiX0F/OteexfN
5SASdzD0Xuqyu7NAW351bAIo2GP2aRXZJh5tUtjjpw84a8SsjetzBXNRiUzsSdpPhOjZCQezBnHQ
w2mwOsfZK76yhORfyO0GVn/e2K+uGFUjF+YlH50Cy9JILp60BH6Mvk9Z5+RTMYKMQT/vUjySXcDz
HAGIa1eCKMTLWWDqx/Dw9U78gu1qLM5PhUsMNLO5zus7Sv52Z4McSXEK1owHcVx6mu1K3w3WrQ/A
MBCzKry9td/5fqRS+h0sDNixGSi28x3TwW13uNFmcER0933fOdLVab8ZReS4GlPKoUq8W4y3twWp
VOvL2z05ACXLXTRQa96di72B9wEzA4mLdLbG+H6LMiW4d9CQ6/pZ6P0fngY0RmlJDAtxL1kIvVll
C8sDyvGeQo745FhlagGdQ97PAdirA5P6nnszcW2UPEr0JcEtf2DYGN7YeiuGEflLdXvWQdaSaHxn
zynf5Hf9gfmh8+jcTMWx5VGdZ4YoLRONil2PDg8eD+UMgSQ/MtRON6G1YGB9dycoKr1n35aYERtv
+X5+vAzyDqp1g4WQvepm70LfMQRX+ZjJTtY8VVpUtHuJoUTvLiCPrCZy5XWaCQxc2cQKIDLHkOGy
ywM+JNdj1exNzJBTb6F7zKIWC9dcBMqGGnPiSFiP+OJy2Gc7DQHTsbFOqYwBkXu9uu3s22UslzsN
DaS9LHRW//oSPiCV/Sa6pzRwcYyjLtyl3BKHMxVvW1fbm6XbYA9crK6K38CHsoIOfABeGfwYXG+G
VWbsbwDpkqO/9GDJSEs7xtnPhvXJV10YSCJR6CF0IdwPcUnUcSxadW3Q7PMzLyEVV3vmBi6rNbev
NvJEYvaiUd/m2jLvXarAm84BPUD1C01IlhG2vH2uewbCGQV3fhgGfbZicNg8Z29AAMR74XaNenur
WGGRY8ZYhCpUD6dPp6VssalTxzBMvD2CUmfqFGag2YMr8RDQdZw6hknlByNwDJ24q0fMfLKDNi7l
d+5O5iiMMJQ4eVErvPU2aRM08PFwXFxawfhLstY3RYh2yOAnQKdZbBXsW4Bz/Ux38sqzzfWDkWi3
nEATel9nEoCOTHfvUcIR1rsZBsHCEJoi97j461ZKbIev33h9DI9oeMluQVK5hHg/TL9GAwvP7jNh
rPBmkMj78CAUjr9Y4INY08Oz37cmN+AS2/36HjV9NFBHjepyno+GtM3VgNO8QWZt+AMox4B7tltn
kCXr5wSxDdPNF1Rk7Ze+gMoUylaQsurwPYrKL9w47MlTxUmw1OFoBTM85reKSaHuqLS/o5OBAyMY
HUE5SIKSjkwg3nmOBvRwTtir3+IGgg3a5BfFTkGPorBinfLiydkmB3jCPwPNBiUtJyBDDcNZQG9/
hAqcA1VZPvDpLrVATfBgbSmK8T+9dc546pS41zacrGSGsQlFBQQq1XEzzAEqZ6wc+1kGZD8Z2zvl
30lFvxH2CztsegKWFsKD4MbBPNwBVTUMz4SJ67dliXbLv+YYjiXcvfWpaqqgZH9P0sGjPA15EUs8
xDsZ3am8berdcG3d8R4ON1gNVAUyUJIWMgwZLW/ABsP2OQUxBRswZLb8Fm1Zv1XumysY3M2zLQx/
/cUADhwo+Mp8YjjOYHbAzrfdZW3MeLb6JNc9kNASM+HgtFl0D0+Cq7o4DVTReb9TzIPRienyo4UW
CViF0mqCI0tZWLr3wA51OdaLlxx5Kb9BjmeJffFpNA7VcGjI8gJgQEdl+YWJSyfio7AYQkMNE8Wp
2fCu/gJIsYvv1fo6bJtxYwz7OVld0FGDMY3+Ai7WBeSFB+AlYCiBgh3yFI51VBDvkmKZ7WWTh/mU
dHMt2OYUUZardWFLsY0myJkZzyD0WQR27lophapLt6wxN7jzLKnfMU/1jDbWGVktPuQMzs1S/9ZA
cJ70d9ioLaHJzNXZn+PiK9npz4PYqjfTrtNhr5afnS+pIpvhdL/5SP9xYkqXDXK22qWvfjgQvZrE
W8jv9a/KlhXB7S2XMP5auHT39GNAP8xQ6urg31dDNAUHuJPbqK+nT+GvCi/EwgDbn9HJl3EhRR09
qRJYut9j05zzYlPxc/lXdhZeL5vLGI9TrNO2W6GUc2SwYFdmhZWbzwEWvA3ZejGv7vWmgAxuOR3C
LuR93dNV2hdN2IxxWcRDA8btX7OwAwwmSmSMJVTRF4+P61ePRIzr7XSpXs3F0pqdrHXvk39JVgPQ
003fXs+MNy9ADDqXlGtogcX7DThr/TI8HAk2q+7VBozmlVytJsgJkz/XPkGUfsMMjkAoM6agmeTV
vdoWUEG2CkEQk5vp3lgEE3UU0Vq2c6VCSLA6h/6NXTN/ZrTd1AfMWrivIWZB6YZaOXmAviWLhXju
hlbOSQ2PewsvdEb2+NPnpW+iFkLqRavP2iAAgHqa7RV2R+HMyBFrsdnxY5nnch+Txwa7OmvcjBam
dm2oOh0EaVdDHk9pQ0baVr7FF5oiBe/X+cNkJGQG6oXNkDg3Hn5oXgId/LI8Z7gpIgzCs7sKmbZK
esDk0ma2S8Tj6NdEI4AfQjSCUoyPLRlyLHzYe1dfrwP+pTdPnKHyYJXYxLGDCGMKlhJU4ufWqjfD
AXU6OiHZt++eBV+cEBHoX7l3abzBxLjXK2h9oZ/jQie5C4OwuoEkAVy+mVCreJLh+8mriNwdLOEl
AUcE76V3Gx00MhlEOEfh3FsCkim2cwfnAVrE1wTRAoy82ZdpomevQFL7gADCNeW4BdGzj7rh5Q/v
cmFfWjW6h11qh5oaYB7iBTGOhuPTUNFm46h9pf/HuZ7D+soRAKvTJ1Swgn7UgZeu7I5tUFsP+CNx
+lTcTsPDn/CeyWNWaoMu4IHruZcUcN4cfDJMhYqNsYPHOpBpDQCIqmhAWfatPDMAoxEH1ABroLER
j4DrvxJ8hAF0hOvt4IM3U2+fZ07Srj1mlp8yrjDKdQITMw2xn8aDXTc2crdLp52e7ups4Wak/93y
eW1mZqDfTDdVIehiat36YLJtweMgo8AzwDVKvGZofFXCl2qclXfYFeP+890e0L2HjETke0xXkL4l
EymlNHR5yKAqXTM3JuCjZITD8OBKJKbM1I5eh1IHV/4VfQ7DtDND2st4YHdlYxKLHkTRkkIzgS7F
Z1Gz0SNig09mAt+MpA0rX69HpKXRoIFKSq8ssIrz4ECpXKD+BuzJ3Rc4CMy7ZW67qNwrJrzbsQGQ
jK7VoVI48fLVJAuS0oVus7cCgxbGjiTQ5Qu1WQUThlSEMDmATPQwqzGO/MHacvqWP/A6ykcBPn51
pO4waYOcagX97cgUptya1fNgL3PQZPi67GnPd/bhC1gtg6CnK2Z027R+h8cKkZQ1kWu+XJ6amjWE
BQsuWg200bdKdYwzXzBi/vmABI1ZIswqj58iHRVYqHNobDjyH0uo1ln/rKuWp7RDcLhsrQYVmnbb
yE8awF7rdD+P42NdfMDHKrjWVBzj3e8+8JOygY8iaaU9zcfW0xOXX1waUP14PrhOAwaSb1MsUFgp
D9jEjBPY/DOnSyKQrgfEqT1mnvh8eu1Mj73pnOsuJ5uA/gAemXA6fHQQlm20JyFAt6O/XxvM1Zca
9uKJPw1vDABGThSK+dnLicFh60w8G240GlfTu7HZlGFBlA3klgp5U1yVvs4ZNvkpw/s+0Mm9lldm
s6qQL6CRYI4EVo+EEuuIymHwRRGI87yK2oyEIvo/nomoGBzaOhtcrOSY9SHgPoiN0gPOQmitiuqY
GJ0xGsZlHvjq7lwbHy6xxWByVwJHji6XGsbPDChAOubEi2C/W9V2Lg6qtioIc4CIKGXzxVlu6jJb
W7UK3ASDVr0rwBAWRMmujinlZDvR3EeCwZpmPTVUWiYErlZOqGTYK8YUf53OiCbt4l3T2jEEUs1Q
aO7nvd3TKvf1Y91mvWvfmRBJ2oeWXqNG0iLDxHG5wBzs1nqj9Zp1xnJgatOZJtFT1TqvHn5dJIwU
dSjKMnaTin1/KVT5MzdKTlMFHKMnv5KwXoqnx5eK++Za0khbZO40juhn6SOU4UIP3WH3jYBZfilS
WqoStCmeVcSPSNi76QP57VX91WW4dTdkqwqRper1oF7uKOAjmHC4LBPMkWKvDPh19/64XsKln+NP
eaYjmcsVk2PO9Qv4yeWBw7zIx+JB8LnGgPTAu9MaCmXz+Cm5s9gd2eSI24Zk8M0QPr+7jxeDvQpT
ardkPkuD/ymZAnHHUUZM5WHdfc1ih6GnJXaQGd5fk1M4qCYxpYOdSFdkudOnwchCQcsFfpXvpqAZ
8VKcKmd/U9cGZRuTrY8cjeshnR1dZxGtu8Jj6FPxYvU0BSx294Z87NC8zp7xlVMjwmx8FdpMzihI
K5GEPdCLeRhgEF/hfdHL67BaYQIgYkr9MfN6mJI53b3xPqirObqyKp3rgaTCYqnE+cv0RKLiIqSi
LgfC01/gKFI6TzGPOEXFpm5SbUPgzHT/nR+7TNr3PiCMdXeK+czArGNvC/P52Hyor/igtog1c6d9
br+p8O/OY82xu8y2CFPddKuhreaOpb8vGTEVT3hoGpWLFyLunjXPOE7Hp8Zwy331NHv/oem8thTV
tjD8RIyBAgK3ZFAxa1k3DCMgYEIQffrzrep9Ru9dXV3BQFhrzn/+oWxJYEJDnVExwJ6LildgHAYe
zatXg2HsyiLkAAyG6bFMYiZQKOAy+4A94oFF+mU1o0OCTR2HMHroAZdzDX/e3GjCEbHByeAxrJW5
ojaEOw05WNXHKytnAA3IKeNDtXxhA/IUim8tAQgYd0ROqZ708F5uOoKhX/lmtlHwZHng/Ol/MZEZ
UMSzggThuwctrIe9BQQa51CQ31JB7fZI8mRuIC6b/z50OIFbtDT1qfKJm+B/kQJg0TlYX4xEuuWl
OxOuNemB0AJX1NkCeJd0e1Jutl29KC5HoojwWqZB4q7DnahxCBdSEmhNDvlDL1gE9nXDRch8PzbU
BSSm3mAs7WGOXb7rz4mROMPphnsen4zWvhzZxEpMPUh9BZousRLBOg+kyvRe8Mexl7VaouGBFHS3
IqNA7s0yoBU1yKWljFtoASnQ6vy+Fsr0M7QTFa2p7gNsFIsb5QxL1vA9GehRYqsEqbh8KP3uHSbY
qocEzRBO5dIr4J+QkNHj38zZB2ZpqoXm9gsSYHp9ekBeutUENzVI5oVXji/uBeOPBO6BmyNbk0ZZ
A8gbPm5RHx4IOZdwRYhKyac9RQjvntWk/wkbNPHsgsbkhZ+VHj4+E+mhWQWCJImxO11g+IY09MLY
jJGwNknn2qTtNkXMCsrQGZkZUQIYgLgalYF7VUb9NVODdEjr9PqhkQRyjkxz0lQ+WzI9Ie0iG7w0
vBAZzbb48OXfNywKigk3A0lFTZm5xgwXuTW1IZd7LgbXffyfmIkAH9NDgEzCwRJjCWKC+qfuSFLK
lWlYX/EZPYiyphGz/t7156qPDab9lBtQ1AqL9IUHVZI2Ufa88vyk1IuHOaLQV55+iZDuLjVAxoKh
Rr4q/KMMSkfDlC31FHVEIXrdSpv7pDolzjV4b7F3g7J5H4mczhzCChE1ZIgvPzvQYbAb5enIWBX0
qf5sDkO66y3anysPf+7RcUjRU1m33mvU/TCdqplc1S4HAEsVpo0UIXQ7Iq2UUTmFX4pBeKjBI6EF
JaZF3BSEFrK0lZ7g/MKL0Zxv62EwxF1z4j5S9rx+96uU+Lu6urkF1LlMISLNGQSATjanbs975OaX
oQkoL9QgzpNX3VfBMi14pDcDqi2Pw53Sc/k+R4L4I4KYiiFxI/15fdJ1y/TU6D2ngOvrLneqAdZP
jBcv1tCnjwdW3VDPHiKqnL2GF9hiH+6WADYIaZAPwjJNo3bAwJq0ZpPR3foKKw5Y9M2FQG984b8p
aiRGERZAX8PiTxNLsYiJOWoAEVgERyQB7F1jZc7c/L7n8PASFrc5gwRzA/CGQKdZ8ewadjCJ0C1u
sbXPTLhHHngkqqPKkQG7SFWTwxvsiZebfNzqhbgKWg7CLCREdFd6wMX52EkLZD+m31+LsZtNWVXv
n6dyDLBkBJe5su5vngc14mZqdAfMqw25ZjlY+oQX0MTMqHhz5KQoBeC4JUsuEicjgjkF5C5892OI
/TXSNZsdlHpdAVJwjR3u5egq35Bk6t/iQ5gFt89C3zCkkfSI9anXZ9sn6IR+lS6JyQn78SdmzsAu
fcc5n8ZWDSDnXMtlP7dpPNPUq68R4k3mpT13gPadqwXgD47NkpEVUKVOXGx3ZAk1diK9Zg3BjYN3
+022NIIQoVftkiqT25IDqGDEyebmUsQMKvFRWugASVTZJFOyQ+45TV8sInRGtSCjdFtyu8MYD6di
9Si/t+3jAHKK99z7jI8tWcJhgkQXDnN3LOQxnBl1fydZlMk0QKbCwMVtxlfabhRCKToAKPIv2Tr0
peDQ7bMJ9wZh4phEM5mjiYbpAr024NKjmeIClVLvukH4Qf9fFC7lDdiBWdn9XSJMuwBkgXJFWAV7
Lz09aYGAXRE5BSrKK2ZAX0vYEAIIEw7KRLDa1X2fcFoKI44NGCM3H0ER0B8M5zH+q31Ml82GGVKP
nCAbQ1sozmJH9FT8eGwqVPRNRS+EYs79DL5uicsWnJS9JhycdRAQFj0DXh5VMcDy3Vdav8g2BezI
AQl+mA7wXLMM3+MlKwqwWTbuEX5M0jj9jboUUiTmXxYJ1NgbFCNaLGpbhAmX1AcVVTjnyOKIVfJ0
JKBRse4mSMNqWIRQ4Yy1NFQO9x86niupdQTfEWYFDTJnbi1b2jvmgqvjqvbeBu+EypGLGacYHxr6
gxg3fOT2ZN780Qy47jin99xp8OzBaw2iwdfWeXruEeI9kenM8l0uuX30hCyPWbdAI5j88sG8j18q
hGCbjCn95YC0fOw9V1a29FB8YHuNjIVZI3HxCyE2wJSOZhKeMkGfFx8+TQ7VnN1QQMB2gqJnKjzJ
NzRaiPsk/7bFO/wKKehjHWR5eikt6TNJQ4yde+cSiuXsQQF1dRpPkhEAquZZatctpHrQ9MLpgZmM
ubIKkxxFr79jIUWfomw4LJdD/u/igVrYtp6kIuNwuK5QhiAwgXpCwUzi3+cEdCuq8hOsgTfh9Tgv
MBs0wyzzb7uuDlkDMf4lUBbfUw1VqYI7607Sg8vrB4rXe8U9DF5g9qaPl4fPIlN7AKUBLs9pAJNi
CCIGlYJAeNgdwoARDM/PmXl8g8RpyHocmrE2V9HeIgVj3ZR+sAS46a65eavO9eY8zEiFatZ4DBcg
qF2jPnpL54rB9IDOAU7kN1YwW/Euuxo08ZCtNdigmk3Hj7i28HBOuV6Dpgm++vZuilqfSbb0+0VB
ACej79xhIeXXDcnAzBRjQ2L+hMgghFOHNy/ZJildlQPpDj5r/+f1JgIXuKxlt6K0YTpOOBiQBuHS
WJczM8MniSxQzBwqSMA9P9v3lDA7y1xjQ2YS7Bo6IfKtx5bG9uPDlzYuDtgb9yuM4+eWnSIR4Uz9
lIhreVd+hq0UXba33+/FvqOcA85qPAPbI405hPWWBHgi2A2ZS7+kobzyuz2wPNxuFi5WSxvBY7dX
me9i/jcqpwS5Bn/zXfJTKFhxpzzcw3vuCqMdxWtxmpM8crPA9+iQUxflwHtVbhNcjWBEoNmaM6bC
LveuMKCG/sQFCH9BC1po9n8ci8kzeKx08LMVu3fKHjCwDyw2olr4bb5oRdLovu99wpwJxMycc5Ui
VnGY1sFLs3CZ0KiGuH7SWZtPoIiYewj5hHSqnE7F6u3ZZlIwV95Oa5dYkhjjN6sg4x2dwG0rx3tq
btYBK9dz9H0BSRIZCntWVDGUepdTzdICW4GcdJtf0j8ebMAyRPIDb9IaM08ZMGEqvTfU9Y6ZSu9t
J6c0LuSJgjDwLnjPz6n506v9pPBLIRmVcwwtcK+sRiz+pccx/cJagcheENtHtSAtWiJwLpZ63yCH
xSu5cXMthtpK+frp+9983v08MQ06FhF1D47L2I+NWijxrQ1/QpCyfF4iwMpnncfA5bQDbwLSSBei
yGHVuU/w8sQgLYefMJaVSKapFRGzQCFW0oV9mKDXTTpXUHtfKUBs9Uws4GdX7xjYoAmDvwS+S3/S
Z1w2ZXMx2jkKaiLe5mo7Bx5vbB3CC20dBCmF5hAa5g4DSS4woTWAnqDPASQ/B/UAHLdkdEh+PAdb
hv0yNSZy4j9aLNiu5MpRgS4Jv+AkHd/MzvxyV4+MmmZewvzpXF5mkkyGGG7ZSJl154PPz32JNIYB
w2eifMaFLmQs9C1eKuZyA53RM1RWLtrmeGeFhBFKeC8eAxWW+ofyhQmm06SKlZh+xuVTVbzyWY1N
U7YFuv8ihUTxhZhd9R6FlyTATkgM198+rj0qNoIWHiWAfyg6dip6CJVa70vhgdkDastmy1a1ZkIy
bhCZV043N+f1tty3Q23fkixo5/0AMJWtD+dS1lj2JSK4ROkM4RqZBiTo5RvoCVEPggWY8p81JxtV
/DabgjxeQy4cnvJ+JOk7fIwxVK6GQJG4js86HeIVbCz6Hvn8wEeSrbodAgBI43JgPV1jqg3Tp02Y
8y+w2Rv5J1GfU4B3BIN/dcD7j4o05hnaaRppcyoTkNpkW2AORwZPPVPPZJOwh9NM4WhBu4txKeQd
DEuhKF88Xle+u33weaAnyT1gDvQfVotNtvJyvybsGze/uoOrz1VwKUf68LXnVkfBWWN6oVNc9AU8
hL75BvGMkoSwLablAhhmgfq8baomc16eJf/pAlJpqCqrwDwIkLwohyl4yg/3OYeVa2zHHVn9svwD
ODe/zYl7TmTJZlZvY7qPVY3jHuSVcjZ/vqzH+MCkoXvFoMxsMUZLticyMh/rAuh1eKlkLl4/gN9r
7nSpR0IIBrWUkywDCSTC7ucR/52iGgNo3lmxIx6RRkocljlMxmZN68D9SHS7S+X0Ll1T2+mbPD9x
lwFVQgPCbQJW5QbYSmVkSo9DoTuRYt46fqRuhwXyXlZccB6U9b+Ygkmz2hS3i4BUNB9pZMNwjsmT
Bc6brW8jY5TO7gt1TXPJeJ+zjE3fmliP4SX4HGGPfByIniVeiQ7FyAXWxKnBcCpI3+ELFiMoMAIP
xVFx+gGAh3lzUGQ/gboODfKglw7AUpwcsM3n+vg/mvW4WJ8tQlyUvU3rJuhZrzal8wJq84vyeHFB
pCB+hNahZ3glckNatUU+PhS+cBiCBeWLPR8OI8qYZl6Tx/WOSVWCX3ml2YCQ6L3Hn7+VFdIPsoqA
de902TbEEdqsgaJiA0LdYNUzIlhucGp+X1OEbXUMlkhVj/YFjfWnFwzW2oi9h63xuZG3hFiXGyqv
O51a69Is8oaQUAK1JDCKqJAs+VTzyzCGwjyu10kkbRi+E2A2fy35wgyNU0zjfGOoQO/M4cJYfvs6
El85WFNKx9lW+qkCClp5Zw4Zn0l7WpjPjoICatbutdRG8Meal8jSYzHVbZhn0E/yNsxIVkEmYDiX
uEHVlw1TuwkHk8GkWL7id4iRjy1sQYSJXLVUf9JlQ0C6sURtOvpC80VLvW6O9bSM1OGT374gUEUz
rto2jFPon4D0mIsgUbCQCRqBAh/Kb08y18JG2eIvBNwD4n+64gzc2YNNw+ruY8jgU5YHj2W3q5bF
st1BRzd+gDVJJgf2zJftmquSQovRJvUAGTy8yVE67YvIlOjpQxlu4zuhm8PneBCjCXjs9W2OmYli
jxgR4r457fxqcQnUyQBGD78JMlAR5cnJjZl/fjVPh0GG2oV4gMruDLAzixxg82ulOUZHVci6AP6E
d9t1DR9KeXrpkkwWEh9N0BzD7jSPMo3pFUC+Zt2fFKtODfSzfUSANOgXoTBJMx7k81NvTRdzVOa3
h14k+bADXI3gh7BmDcCKgmkNMzXON5hPqMTXQKgfu8i0RcpNawsbAfpYZPS5fRCfiC+Q3wAIqeDl
V3spVxl+d8LOvhggVES+8rVOEosgd6YBhEgrEhBsTmiir/ZJl3JUFJkBFVJtA2M3p7/84vsR10Qf
BTtqrOR42feXNz0c4LdsLJKcNCTx/vqp85DASH3z4bXRYPFRphk3RqPZj1IQDGHnwJgguDiiVlVR
LKfRp2MsTFKRc0kc0tVF9jqFaGJ/e7aGR9SeX1dxAMrC1itIqgG9E10FbnbDx29vUyCE0+nOUJCx
a2COhLqDVRPH4jYUiRzC+QWZDQTKXFQQWBjd7cvhg5gZIWO2SKb3xeCknuRTb8jWxM2JnVGX2MxT
PttuxpCkPrwyCFaUBs9dfsQEgHOizUDcmcv6d/Sl8OFK53W+xAZ7QVUwLVnRJN31vygcOI00h0AA
z1Fqghb3YpUIgnZ0XRJSiQNNu0xhRra42JXTEmUK+0znZEcqRYJkkRfhygfQiovMm5k8fqLLN8zs
eUX21hDdHmqKmOab90WKppAtsogrdMHoy1f5iSagekAyrcfLKnpORHDi5EsqQgWKp2/oEFmx5cGm
vu3z0n3MLsmXwY5p9fJykRJz+NY2l3vYMoE37Frcn+FzImlh8/UvslhHxGwecj1GwG/Y8YYD7+Hu
l1qEkOCF3Q1asl84h2nmiLggBU/UUf4Ux0RBluZx1UCYMYH0xoyCyRGS5j12gxPRfq+JwmQJmCgR
TF1NcEcH5ztwUsK8xnoiwMKcS/Mql/K4mH7lOaTmW9M41FQS2fQ3+W09bqMneDrbraL9ahjVAhEX
w2/V/aCv17Qd8ujvSW1+xaXUMexX9kChQNgZbEBlYUBvTbah8teFoet6M6i8+AtS0IwIqQPG4FRV
NsL+E4P9aN2OEJ056u4+ScIMQw4Lc3RAso+714aJvxdtD8NN6PRg7IK/+1jNOdge+AP3X8ApYHPU
5xxBHyUPjF7wOSy7sVqn1WU36f9R+OAAt9byirJRSPvG9Cq+VdlfbPxcpFY2jTcq1ASDAqwOArQV
2aQidpiFgFykZYnQ8LYSBvVzJI4B7SBb4ICNDuoILkuqf10i8p2oVJPCyrv09KDBuqqKqd5dk+9j
98UDVzHxlEghskVm458CwI1az8DdAtECLgjzzHtOsNex2Q1GIgbn+QM5ETCXAnI0GKdz/SDhdSRZ
Gi+RRYjoDWT6tvy0kJciVf1akwzvLcRZM3TnkcZ5f7uEwGPChkdoIMPKR5aCAx8HCp+zys3niKr9
KmALBynGJQJzc5SOUTYtcQtY4goSoLNhZeT48nKYNnpXjARISmQBY1WYYdfBces5lyXMi5gsRbBn
c/lxQbf5MlXmsOUR9jD7nFrgsgzEGAgfvk5y8fGRQMbcYbGg7Bms4Dxws+VdGkBVFJL9D7LlaYUP
QS/sp9aTIT5uRshNSim6BZ0H7KRhM0T9579dTDd/lIMBb2Ftjvq/+ZqKfDtY4SfiSssP4Q7fCTBr
dGfhFUgGalnp8DzqPxCKG6QrdVz7rxFqVoqP17G/4tVgCWnsbjOsMrn/hcgvmxKsMnubtuZdtwiR
WWmnGFdaXdi4OHTicQdaFFAZ2V8ONmniTOdr9zvFvAthjoBQ8YUn0G5bQdcUeucdGVNDhqOBObxj
a0gqGDLKtg8ovexQNb29TjSMPmGn6JYpoLA1cejRiA7k9bzQe2pEcH09aS5HrEPQNqAOj4CtKMh7
EMEx9MS3k7OCIPo7BI0GSMsR3F+5mK6kRpCUFPWYiXEssLYn9nKwNjefVc3vEZEKwSW8rbAaAQuD
FEahaAjacfZChYtDsQ1yyFUP1nL3gMlGd+e2SGJMfO02pLFEbklqKGYZgqjoVJStNOzFz123EliQ
d4vatGBkyNh001ZWr2W7spD9o2NmjPJMvHsIC91Gk8mA+KN4sBDMTVkHaZ9wIS72J9vw55FY2X2s
ZDoQ4OHDUiVRQOj6XlpIww/t51Rt1m+mssxWx5+bg+mjj3+aC7VVEXMs1clG2rQ/T9/whe0baIZI
A2JgWvm08xAswBAr4CPDzrYq3iGWesbOOKSNYMh0/YHIJx1lw7vt+7E61uDMeYi1mMVwkqhcHJjR
Z85lMbwu8l9tdPMRES4waeD4M1Nf9THp0qcM1hsWr2xxX2SY4U20PcZqVj+jHM6Puth4PsfvywR0
QPbyKB+K29zefs9ElKjee7PUqFg0teupk8zMT+T0mH6ZLGotWtZr5hvQ1jr5sv3KMOCad3xt8Hot
Lxe7kyWSeKAjd/AjujyAaYcXCLl475DhIilkGfUofFss0uEmq/btMSmYdRjOPbrPFJbTeTfpfgoY
tpBdwSUZM7c41XeTrzmm8RrgKNf+XK6rO1Ox9PfNxS1c+89aeMGpbw769IB5Bp7fBld9cr2wI9wy
tx7QmdwXuRpmwNlyWON+ixEnwkEae+zKMjEFA5BLUANVGeixPLnTJd87iqWJjCcm+/Y3T0cmZOse
je0D8vWHKwh5wyPcwqGz/sKvXDf+c2YXNv8GFv5/+afbbVzG8SV+O8JRvGeLbwm39WwuPv77/P2f
3zhpY3/fU6Lnmj4cV3rxE1UofnM7El/Z6v5oOxKBCFBuYjTmawI7R+8fVJm+CEqg25qIjDykvH+p
SMLylQrYSSb9H2EOR2QvU3zhaP7gUYTFNLVwFfaJB6RI/rNOf/Ht6/qyS5f0Uu7XxteEP8LtHieP
xYce8/Mz4KVhkQeOUIT1falKXk/daS8YvCrYf/REMoR/XQ3W+FK8QUrC8YE+pKvqYZNFjwtiFQPP
RTC3FolWz1F0cIIyX+dHhAKfzMnmxdJ8O3rPf9RBxvHDb0oBWOoHPRn4Ytwb/PS+v48evgwyixH2
l0+mJjlceSOH+BbCnSPaDdksoQev8/PcIxsyUPP5YJIstFnPH0yMSR5KYxGHkADx/pdCUI0GE2nM
cpQxzoPbEKBrCPORsAMDUlYsNVzCXmSRKnyseTVLxRMi35qofQXLsIxRD8x4N8WoJibcVheb76w+
NIf34Ytv7+3H4AwinBs1wlNX+6Ugx/LRAgSih4U1//fnMAC7hxAubMesAy0DaydacveSbnvGojYi
PPQwZDioTKUx58OgSlubGukChBI6pitPX8Fz/2dD5Fr3jU59IPyHcqEdcGEKEHmHtzKL+IAwh/um
v4Wwi4M4ag1ji47jzcrzbBCOKfpUhdj5SXzSUf1CXFiU6B179d0lglKZ3Yc34eG8affmXItfDFhr
qiFCpDG+wmWMuKbvRtnnbEn0T08uF9XHyczBX5xHws6OTJIEegdeqxgHgnEMJT6T+Fx8X73yAbW0
i9SGbgkoS4+1mHKpUvnJBIu2WD0Kw4wkfOiusVTmV7p30e7q1Ams3y8CIV6eQhjSDYx+2Jj2O+Gh
GE1DlcVEjU4ZaA+afMU5vQf//sh3wefvH7076db9Y8pYgYJC5ICJEGyoaHxsWT3x5jNdlWi91E/9
z/RAT3cdYmCFYR97oArnhNxBkXXFGRSPoC7lI0cwxgws7AhixJYd4lAbfQ59dMPIn7jpecncSUWI
waUvwnjf2CcpEffbpCb8sGG407raWSW/II5FWE7PvQQsojTJT5JLhPMoqa7COhZ0MNhBzlhgKRvN
+kMo10HpnherfxkN/aA/bMeL8xn7UDvKCIASWa7V5M3jiJTjxbnPR8TmdOh4xIVPHEyJFpCt84JH
QofdHw68ymkm4FDWYJ9rwWuMtI6k1cx9EWkhW9foQUZsFpWRCKG6WDPYPYD7DoATbxb3sclDCzSh
RFdKbNcrvIWtbPgkEuN7+sqrsnS16+o1zqxF4fCiCYVRyFWoJgBE1tNOhjeHV/TvKUX8C6QDB4rK
F5KeqyMZNWHmubmj4LRveIMAWM9/2iucBtz4X+hVn0eRxXtS3AV+LLF4h9HqZQerBSkK54u1iKrD
1XWx37GzYTLkfUftfLUyAjI83mHPlZA0Wyse4BrFf7mxOMdY0e71++E98Oi8f54Af5VhhLHzw2sm
AagAR+Db/Vn+Q0UmoAODAIvpsPec8RqfxN0Ei7udO90q/XnaDz5/EucVReKckKXgipQNTsNQBA/k
Hj7SIv/2EslQKhdnGuZI4DG5w7exlM5c9KZWQcKBHPydZX6Il2v/C+kIzrnzxIC6vyHZSTwI71v4
7eZ/YQV3Tue5hQI0hqPDScixdiztBf9dOLniCgCT5pB9eLyrfRTRCXhb26nHz1KM8vXACexgdnFF
yMgRV2txpV05nH9pYwBNQxm8x+bs5t7Cdt5cs3fc/BaZe/7p83IrJ4IMzknifx5PDZTTCw0bXeYW
P3COGfG+vF7YaHyXSfffpc8xtSIigg1vFz+tHb1xqBF0tgDlBxO7W9wWImGBuQRJC+IPWm4Hfgfe
1k+LCJDdl5Qf7SxxCtedxaY7sPhBLkqXLfbOg2/FTYmXFvv0v71a5FNmsSv+AvESaedaVCzvVl4J
kR+DCH9xOIWWy2yNDCIb5ix/oZjh3h2Z/mb7t80X4e5KPaATUyj+mLOR+EfLo97CwQGrLohzYove
gnuN2IK9DncG8ZHRP3nrtQP07SlYJIq/IWkJVaDYq/FL5PkajzTUsM90WPwQKgMPON1iFt7gSr5W
MfGwruen20UJA5OgCHlaHKnf3mYzfTu7HSwcVz2Y/n1HJBGFF48MduCPFMKJNlksXB4HbKJbqHOj
Kf8E23ZGBp1c4wgcS7enyK6dJNB+D1hqyuQkIEpwcfz0VSCyZMTyiw/Y5hkwhQr0+ElkVgd/jaoV
K9fcG2CRcHG6WR+DM1HcwL3Dq5YU+Q1jcDKtbmKgffPRzhYz6l5L9L2Y44H90RGbj/H9ERlYWwiZ
+HhZ2w7+Uw8Mvgip4o3BnRq+KzBH733bq5/Z98ZOjjX/+nvHcAY3GC0ACixozhHwBPjCDmntwXMw
zxHZFVjaYNPTG5JiQRIkP4kvwJeMwo5AwmrFrBoj1oIQg/zmndSlsHJFVsHOyZB3Z0JNxB/T5GhJ
/mV+j3eKbfoDKnMuyDjGGsHeiXW9izmw2xuaKVdEhbwnK1YQeGjCh/csYivLKHLrSWqyYLnxd8Uq
7rArWM+ZfkJ5w33UHFepHaqOgtI/4PlsSD+9XTf+rvpOwQBBcT/icVmdD4IX+qtBPsz8C0sNORWg
GrCJGElMKYdv2wvhEeIrnQ8FDMt4ES4Iz+xHXjYT1i/+JaJbFdeMBl5ijbb2roHWuThHrvAF5R+a
3dEDwJKZX+bX+ePIhIv6mDBJEk/I3iHDBhYib4AZ/nK0G8D3/Psn2VxDdhG8aEcFc8rJ7s1RUrgH
kZGSmRPnU+pWvii8sZnRcjfWI3iC1K0iWk78Eejry5oeRMU6Ks8iixICN1s0Vz7fxDLOEQ6uBba6
nCa2KDbuF9ck0N1WGDm+rNOpPhyoFMRejlbLKcZK/AoOiOP4tihYaq8fUgUMLECHHovsCrdJpIRD
k/qENuTYmttei+Qvhumh08QyX31OWiEhoQnCPUpEwJWLkkS9C00+jF38aeH66P6L6BAIpwwsRHDa
Az81hlzCJJKnrVfFL94Ni+L3JVpw2EjAweJ/XAPQFiKPS+EGsA5+caCkWa/G8Fhh8tE+KhiTgrOR
KzOGZwHMxIvABIp2hqY6RDP+sKgUqzEZgbTvwpsM3BZAXxChk2n6e6fC8ZV5tpF/zDmutwQE93xl
xuLTfWA09KhbKHPDGtgQJwMS5XkYTG6SiSjEUS3jbm+E3Tf4aAepUIMKzVcvqlkXyOejRwZ0rIP7
usRBFTkRjoUwNIElyEXDUDL6kIzzGBy627CVAxFzz1AgfVwc+tAvOoDH+lkMLJlR+KVBvr3syeF7
MFcq5yONX+AnFHJUTIwlmp+3EfAbjCiasKdQZ1w+ds6mLDuR2PTENopg3M7ZAsUeh4POc/FW8Fdy
B1VI2AVYWeRAZ7SJbMUWWdjoO4UFQpT5kmfYqLHt8ueDqKKbiPgiZvGTxh64wiZdsWZ6+PJ64foN
5Mi/F+rvUBHyDogVj+AJjOgCIgXvGTYI/tMp4KHBpyUXc0iqK9jf0xHuzIqFixxPk+zMAIzElX1j
hoZPsc5Yb+FvrywbwivWksd4EHjiwjN/AEkbe62P+v4PNFaAr8YaDtwfffSErIM7L9bOjf3Tm1RD
zO/j47rvo3qFNIsMjmeseKOlPeN3hKfyen2kyEbnwVNZMgXNg6PxBkzEXIEf5wfxKS88Z8hL4N0F
H7BBfpx3yjvgLUIu5nGgKrhHQu63xt+xeIHFquTSiDAo7UCtbj8ClPF2EhOj5TwC/YiTsWQRquGg
dKUYQiNH6tKb44P20ZplK20q8jggT9kzNa4xjU45gYEUph6lDAZO2OQnZDWRE3UZf6xPgIZ3CluR
9yFSqvgZn3wO53KStu+g3px5ZNeIm+FMVF3J/Kw7M52fOZohsYAEY+mEoP155k+OXCnTxBY5H9kK
a4y/0okM93O9kZzzMZ2ItMKUWhuVYjiTnEU6ufs8MNomduBx4qYwxHglVEFYmK3uwmKbJ7j74pUV
Xi6KpJxPRTbC32fDC5eouhGZr9AVnedYFI3UR+7lv2iRf5WgqPdkK/3hEue2nnBV++QeWpdxMpec
YnK+uqvPQiHnkUqdHIq+hwUMi+xf1eqtuP4Ttx5+t69Tdrf7NbxI/3VzIZvdTNSTfkMKNlEMw4c8
7QP/9+F5u+I2xsGfB6SyLBbZddjZIl699nLbF6L7JPj3EU04K6wYidFA+z3yDJPgb3LDUjPt7IPv
b2raROKexGIthyKlXfmlu/MS/jdpE08l4k98Wz7Ic+FaoRWOboMgO5PZGUPtQ+LWf/v5C2NNeHr2
62MX99njxwDULGnZHfIJ4Y8jVqGRmGKI+sWR68dIdnStSkJqKAtGAyqHaONd2a9d3+vWkhzKTXR5
nNQaTyNwjimY2nuJJCIrHXnwa+IhukFpbS4RHBfJUFDWYa6o0/KFMD1QcQnPRx+oFxCPrY4tvuNu
e8LiHIo7te+nEMY0O1XCQXvMF+pc4UTcMN1yCsyV0hAh1INBWG23tEEFOzG5c4wj0TF5+KV5imuY
/q3Fc26o15CrbXyqblMDhqaQbyPZ2PbNSYUELXz8iBygnt+YEEBDMaeEAznOR3f3AAARca5G16Dn
Vz+oMKHA5vsBRuGjT28Bo6x/7Oi5MWxFiJ0S04hBDnBtKFEyxf3FLXWZw7L6T3DxIKdMvUNQcpkx
3ocQ5bUIzVMq6DnFAz803hlzMbgJNmRGUsCIf/oOgQkd0Aa/JbL2L9sdcw94VMCtAh4G9Mf/DjZD
OyzGUtwGLf5AxbgYv0A3XgwF/jKmbLjbzxb/3ladtJvvB8JBRk8zSfAFV9ttr2fjLpuBoN7GOGMH
xvG6N+35RLL2zGhw8Cud+Qnqkij6MlCSf+lTDP1WmEAthFc/RhzDZCqMmZkDMcAgiZpNlAgzonbh
5hHJA1QkQJHbCXjR7ywsbUVSNDkwY+FXLciND3wz+m7VzaC/fXO+tfwOe4CzKdz4YTWux15Y82ax
yWfyw1/iU/HcAOj8WxyFMPz3FTJVOWJ8k8mx+ClxjDrxAvgCdAo+hynB10FRsKTvhM/6v68B6/wd
VavjsItf//fvjNnT32MybPGhVCSCmUqJ/VhdPyORDuunMwOPeSsncOzmvIY+DNIkhI6cMGWxoSwb
U4bGLqx7gyOBCH2fYmIPIdaTqJ45bTLjbUJymEVjWFyd8hXs6NSS4oEzt3zTHk0tf36w+HxekL+M
b8q4B/rkize3pxK2w+VcvGDhEfCllVEnwG2k05hWIRDEDD4MOAqYW0yRmaDU+6lNv4yLEPrsm1pl
JyD9qJw3JMFTeu8ACSjwfrjzdRiqEZwFU3JPEf51x4apy5y7nFxKWBLl1VGQdU1ZTznMR75+8y4x
v/TyJZ5yUuj+ygDYvbkG89m4+Hkyc6KZNiqK+35804Lrb73IMRPEzML0nlQZ118ZyyCY2J2FgYmS
BddZ+4YCD/0YqAqrDbyrIN8wYLXvgRxIAJ7jxqBcCq6QUm4CWmcr40+HgxxLu1uOiwUrRdnZxaTG
yQMwljIRW7lIfbiYECCCXiin/GAy/7Je4/IXKocVc7Dc7Sa6lOFz3jcOgLEFUUNq33nlwu//UkW3
ltK+HhMVcKrRXk8He5mODLI6LelCoYTALdLSL2JHaxQbfCEDBGHrDBYrUWIBKp3Ps1kQLOJoQa5D
sFhQbQ24UX1jCErgw0OjlEIkz4QQ/qH7dvXJLAfzwUOWC8t6rji+3ifA/kxirIyk6VRqzh1UH9E5
KW7AdZvc9FZgWzQqIDoAA6uHJ9ojrx8Ad3HR7T7hi40V6RvDbsb1DNPW70nl7JBKv7xWRNpYnOCm
iV7A+bfSaw49rOys9yF5hD2Ufmck6z3Er3QSun2aAlmSzaG712GBSm/72g9wZgRz/Vahonvl/p55
5u4C9DAyQcfeGCU414t9YJ6t4d6GJThEA8rgtwtLnLuLloLR+BcapouVOfIYuaSYKiYvc4YBrT6V
Nexg6jFEbXx2LSTjTEjJiiAi8RHl/P1dqgjeUQxxXd7mpok3Gw+7JMwVKf53+C9Dj9sZjT53ekaA
AJED13kGS61tz9D8BsqCexo+V973WJNov3HDSmym9bAxNjVqMScZITQdvobclSr1E+WZB693g+1J
Ci6Lev05xMc7waqJNArIEABSWzPu2BTj3hwqoEEa/d1nPMc+QUBDBTKiC9fNAjP16Ve3FWZsSM5X
HNCSLLrvEzQdWQB4gLxNJcEJxpyInzcWclj1nARbrfMXYxJ0ZV52hi2VnVVoThyabHk7DHJX/8D/
nZfyLBldJXZf6DvTbzfBZmHd07BHcoA1dB33ChsQKIUKDAkbJwMmnMyAtob3ftka+XAi1NP6kkl2
vPZDvoYm1hg+stioHe7u7urIWQzNCr+hbYUtKmnWn0V1rNQ16krtLOojycVr6H8kndeS4soSRb9I
EUJer8gjvGloXhRtaBkQcoAkvv6smhNz75wx3cCAVJWVuffaLFO1vECCAvFJpm9KbB7D55to3Tgv
BEVFERpkNpmkQtASyRhW+tKBy4zV0Xbuw2qERAHL+s52vsnNqB3D6nQFUvtJoWUd2X5btPXMcdkn
kH9ggx4da6cHahFayaz+a1AQwH3mSEeXuURf5uDKVL2Jk0M/vgxo4hXnwX6B6oqm/TBVqy0btA5u
mE4uSp4dhCXlu7eY4vVE9CAV+Sj9yUjjrrSmFbXs1dXhFKLFoFb4gohJU+HKaQXMgf+MWEgajAKU
+5KAf41WMLBujZ7VRDXO4EmHZxttkfr4UoERjfqWd1a9/igTmEYplcS6S6jjbagsWAd5QSwClKdk
67LjEPEsTmuQMbfquuHahah6NNmgvvR0/3qAlpnyMIzt6BWe+E+SfRXYjhS3fE2PeReV7AtIV8Ap
VCvmhD3dBVTtNhKQ21GvlyNrpfKPE7o/fF7XkG70Nw08dgCZ/oMNBTO0jA/pPeM9HA5Wsp/Yc1Z1
inZuX3rfRoC1mrW6/rdkwRtlA7FgxMJvJ2pgwepuMQvJwidvHL1U/Prp7qHtuvIkFQHsGYlxHYXi
m+U2wB6pV/Mrb1T0KL/5WJ7gaV5r+ZgaQY5zAChxFcEeZT2usRIBMx1NPqG35bFW8+nS5XkN0d0Z
FsZ3i2SE3hwtffpQvjxnENzCy7iwYdSb1xnSyGuJ7vvjTfDKMxjbKPvirqHEv4+rGgYvkym8zwtu
WeYsZHO7V/h2ytRccONz+/drfYGil7nXytrBLN7XR9V229p5gCZg5PuJ6pSmAnootPEtTd4LegST
BMYtP9FIuyC5IUeVrnrNMD9Qb5se4scRBxjxKKAdS/xdNWoCVPYaD+F2gzCIvyVWqimZFhpqtNsP
Yloc4CbXBGWXHuP5UVFrQLiCJoozTop5IGpCVAUvtmL1C39WBYu6O6sFGmdeSHLdl5PBK0kfGxv6
toDwRi/LKPAkJ7VgsbkNrRlyE4GCchTF/Ivfh3M6Ej6hokE7RtkRtYNfcxqZYOJTb/E7KXzlcR5U
aEBZFejU7hosRU21sGC1cTmwKQzweqj+3xKi/CtfU/gP+5xwtTfCf42Z692F/V3ePV622wBFax+E
uA1f+jgvu7PcnG9VFuUyGxFvS1F8Ns0cfTH8iae0HrTficZdIOGbUzFOwNFSJXmhTT5b+2Clm7u0
sR5nPMsmDITbgG275OBucLHk7DBLW/2omg8BB6rYHAas+iYXlfFiuD4EBjRrNUNJa2ibKqEtXYEo
a/Z1ctDxXhUQlU0LO/Ykh+mD7xpPsCCjqLTPyX9qbSwqm6fmt+kWLFZDswN9JMLPzqvorGh++Ycu
XguE0wh0Co0BoroBAZFDueKnG/3qIrz+gUn+zS4En4xOvwH3hLWj6ufm1HYH5cis85EThbf5Tf9I
G52A/+T83yFGpucOYuQGyEZAh3vEKAmmMIO5zZFzmrK054lnPxeGFvSEqNKrJooi1jiEEp6tBXLl
SjhQgIAJW942oX9KyXW5W4gpudXZ8+jTAmK9O8kWkUf3PXIBGShNEnI7D4RGZ5Af8bBGFDZ94tZK
rFDYIPKln1VHfR1yOm/PbD6F96bFh/IBbgYm6vtZZ4BvrGiAuWMOOxoSgBbpbLbbRg1rEr4A0fVI
B8awBLAyGZg6+zkN5du0QbmoOg+yED+qrcGsAwDhxRochNMqTjJ4t+a3oi9vq/s/eiazdhWkCodh
BDBlwBGNUxm8VwrPnSrgLc+DRRIJjUlgrOr3ldATY4aWB26cUOkTiYLpkS3bFcnACJhOEpT69xyr
KJkqwhyHyMeBK+vnsUjMfX5pAWekzWTefKDJhob//IKHTzKnEWQnsl5RXzOzjklwXWc+Ya4Iqjtq
dB/HzyNCfF2/Zs/3tKin7S/pFIjKqOXK0HgHNT3wxcQCcI+/L6c0PqQ4iVhe6Y6OAeAaGuDUSLd9
zZIQ4x7Iz8/+kzckI5C7B28TycVv8w7QKTItt6nkd5nqZalLTMMn0u7r+GkhaY/Bj6Y0goWlCgUi
PujbbxpbLAFfZh0iEi/REvfbznaw4I5I3Utuau2juYWmHVzzRQ5fucLe7J78xVnoAcuB0/GgUCvL
TvbbsZFva6Q0KADPE189uUSc4XywnPIDqiDdZGOGLwt2zAlnUXEgu3XzG378xX9/4WbHlC7cbAwv
1qcf+pQ0zo9THMen84JfLRpvwc/VNDb5mwV9v81uk7phGO/E15RT+pD878SvgFS5cTmNY4W+4T1i
X6YIoyxnmVWnZLaNwhTiXr975xfxjT+Qc3nsadwNTHGOCTGatu5cj8ryWbm8OvGDJp6EGR1lqHNb
9GjRuZihftLwATWF7qoLrW1uTaV1ugNhoBG0yxotxFfT7NA9pjyehJZe9FKkSWxsW5iwgnvlak1Q
S6H+ChUivUNYAxXddWT9zbHjNi5Rh0f62o6ex+7bXhcXo/b6oyBcR1KQMYCtGC4PdNy4Hcc4X90X
+DzvC6jrRzksPHE26cOe7mT/Da0sFpPVbEZDcUdbcJdxHZAELGbxY8yXcSAB30/rrj/mOx6nvjAX
51eHepHzdfdFvkpXcHXuAYAZaXq7ZFhzv223C6/fvKHZwVoqcFIDETosmpL6pwWELWQ3wloy/fvA
4hVTMGAhZuAr8Y/SoSmBZ7jc6FJyvsRsHKc+r4yuYg7jHJbDLTALD3jC1EAbUaKr5cs4bJkRu1kX
sp8Vi2cIGJygPzMSUcfaUtqr68lnN1O2VWjuDXY67tGlNH+vu5m6Nwlj7ajJjg2YUs4Kosc8g2WM
iWYF9WmVkUeqoP+krbujSTTTTEdbZHN1lxxY8OlE05z7meCaX71+0g99RxbhgpxyRJHKWd9Vf2+0
NISOpkudOCqdiOf7HJNuQ6VCtysgS25yIlMYlTZWqg/Ywx8NCrzo/J6LIMgy1EX4zcX0BeV7QqZG
vdO/yZMqZ7DDmQQd6Uhon8kvatM7vq+pvJbXjQo8dNoy7l6xg2+h3ae40bEgIcd5AB8LxGhWXqP1
XVjUQpMtvJWjNUfSP0Erk2Kz7j6R809R51yuD/5eiepYkPN18uO3dZzsR4Lhtsb6Bv8j5LQkqVFO
3cg2tKZfxFyHlpji54iUocSH7YpQ8w2Ya2/iagcRec6BwSvWFWBu6O57kjLmcECswc1jC/yo9UGw
gkqMkUhDZ11dJqSsan/V8p5My+0DQQ4dlvgRLTAg/RXr0gBSLRMOmX1aMwW3BNKc0tEzF88KKHZS
UjnEtsS0YsfwNRrIcos5+jYX5EDict/hxJ6KhHR80gJvXuyVmUZ60lye6avrP/TVHYbdC1WxQpJY
zovuOIqtmmrNJwsY7w8WBGuFtE/Q2zbeHXrFOKMkk0JlUdB+pf8RGAt2Ae+JcmWcqjsp5BqSwg8A
SnwLuQ4B4xqkmO+VmJSAniDlnhFFKIW/xZzLS16KC1JEVPezhP+LpOGMzEt4xTyVeIQi4tE5lkXv
1cN/+FAYyf5tEAaL/3KqYF4B5N8lvBu5RmCduXCBFwbVXz8bSVhemTtrgTvsbC0KHvvJvw9gzU5f
EUBeuhqvYKbNrOAetXN49ISVMrQm0wVa+tT87i/VBvkhQ+hQj+1vwOQLGIyMpO8iWG8mXwDg6aiv
rrMuQONJmv2IrFkNIcy4qLT5fUEmEypcwq6EoVok0Ld3zHhwLWhc3v0S0DgIrBAcALgHpFnEvICk
eMdMJCUuNTGWLBfsP6yUB6n2il2zqIibS6J0VqyqRbZC7BW/j4k7xIaEgYWQdmudrK8LrthHmC8y
FuGlgc4qXzzJ/eagD6qIkZ2+VLhJ2liJaBALSbe1ljxuC7RhIH/nNMuZtpJgBNdNif7NZWfPTyHH
o57/Icme4a19EF3rYBoF3nQ53frTpTN1jlP+5BxcNHe7fkyZRguqE30EbMN8MXGRfKNQUPxz4cxo
ev+bBJsMGPhbnlB4c5R/DfGn/+kdaByub1NauDhS0VoMzvET/hA38IyMEf82nWrojc5oj/OIp2vp
tzLGeMxoYiweBYmfgX3ublsNMkLQ9UIP5r6XGPgX7Pw/4j2pw4OQxPFqoquz1mg117H4jXi5LaIM
bIe/tEMZBCORowfjBywRc/EeESfumNvb9w+2gVcYCGWfkM9dmfSKqkxCp4gse3FB+cygA2QTIxjS
1pZ82ZK+LZcXLeiN/i0a0bg0cPlCFz7iRUDJjb6CAi0NxCXxCLWIB3O0qI3VLUZHRn104cUXiMov
id4hPeXNFcn3iovOEw49/xzRCf+uNvJBhOrU+3T7XAI3wutTzbQv6WTDd3CsPwo0UnoZHoSvSHPO
K8VDrr84j3BlNOcby96U33+Lr6Cr7EkksXNg9MYlamaDp8l5r/zRQSWPfP8krZ4fV6qPDF/Ot32y
T52BEZ2Q5xyVvkFYgUiMf7vZL1ZVl+SyNU+F6gHrDEl3PJXIoDBmxh8Cdg7C0ClQozMwhzk2zC1W
FwIf7Ehx8MK7IpE+3d61P6rOfbLhkAs/hHZl9aXxF+iJdJCzGCQGFzkKOeWTE2BUzBYsl/Ua8bZC
0FrBVIYGIE8LhySjgcaUgU+b8cQoHN0QPbvH9JksWfx71LLZXh2BZiV+gxPbLb+aD/zWAw60lUTc
UodVxWBl+XmIl5wsZIcU3Yp7+QS6etmP8AZxRg4nTBXe5FTPIYYyz9WZua861kY/OaMCXYnEX5gi
hKmLt/Tpqaer7i80htD0PTyd7RuiHEj/J+WetTFhxLYMbEV+OLNsMfeGmzcf1pyYmdwSu8uPlidM
FgUnu/vSxncTvD4hOpm/9m/1zYnIjmyGrZRYh5r5AnAKYzGG1G3PY7GYUIYAq8GYwHgW/gxdAf6E
GPUeGxmQlzvtOPf9XLUttlBga0PtWLLgiISvMShAujb0tFg7uXd+lWUO5gD4h+i6uRMIb+jIuOYZ
hX1kBWs5XinohumS9+ykLd8g2IL+I/+S/7TbDDYFJAegMYQsTshjjArz8FRRhpmT6B1Yls6SoeqA
byjuuaLpxqSL+rqt16RvF9JCbxf9cEjQcWB7zSFBgni8txH8rUl20NDnkIjDDt1B0Junq5R8AiV+
CoRnYNB4GJmKIvHbIFtElrD7K1eMp5kEg7uGtxnSqdrsduQKxZm5tBn7HKBy056ofDruIfmCXulr
ccl00GauhPMbEpB/XTef1x9aZ0pICgKHby/3m9VOnhrfI6I7JXwdNObQSmjEWtjsZsaRzgxfBfjk
+PonNoKTvrvNRH17Z8j/CF4Loc4TQkWFJ612CjI//uvzty5wakbW55zi+B6kO+AsoiSlKKSyvAVN
TP+YTb48vqEXbRFY8GPcCglDjbbgQYHnWodsbgjaVFDBXEG3NWt/lIBQz4WMlScCpI0Ogt21Ao2P
8DQSV7CoMRLa9Sg8PIGC+bpFj4wr3RAuJqoYl8Y0pyLugOk9Au9CwQjhgsh3sN23KU6LfCk75xIb
jjL7xRx1czQsMWKPRmUi7uDrMl++/R4Te/gCTkcq5N5AFDDGVitQCC15VJy78mW6hZZVLgE30cVQ
UHLmoNUYaILFWLcToEsjWEXEQ/UORZn/pg2xoi8Po+odF2zPYkL5jjmLqtaGDff6c6siEfVwXXP6
63l+Ai2y1c3/FiGNwEWEYKfeled6dV9hpT7UyGm4aCFxl80jSDp2fex7WGA+AL8oCKH3dgw9kXiQ
QDnIB9zxWDRrVwSQCdsPVcOemmOhxqR7tLyujXrcN4t8QxFyhC+xIrIIHsCCLABgMt8qR6/jAItD
xosxRcGUzK45VDY9ZrIB6oNXfM125JfcdzSVivPLlWNq+e96fptw69Lu70nekyG9kuIZ5R+PwpfY
Dvd6594J9uRysh2F9ZUTNeo7eL4RDvvnR8uZnnVLCya//JlLAmUs3sMLhEidCQ6dun3OpvWDgTZA
VeLRa3LNn3f1eY+wmZi7bI/tmoOFylGeFY4+xJKWZsSVh6+nF662DXUs9qu3P1EpO89FhNfmD8Ms
q9+LGlNcqlyDLHh8x8I6DJxupFh3FQ7RQi3TeVI4WbHqggThKR6+UMnIHHyh+SGDoYj9V0t2nDdo
CBzF6knHCI9XFmwUutkUwLSleGF4ej0Of+be5PZoUO804YuMa85c/CFPVGLnUBdSiKltegK4ykNj
VPPxSM4HyZf8uoVHCXeOEUt9vuFWRtlbbExSw+xL91i/87h4UXpP7D/dmNdX7RTT7WvU3J20kGEs
zr/lvGaM9URHZlov11KxaPagVPH9OGbZFYww2b/w2FEWwMZsUzls2fHejxmUELaoF64tUdur86pe
gkwmypwjWgpFJN1el21kwDGZJ4Ew4nI7sUl32EZQdVXkiCT2/s2EtwO4Vhpx0lfBRHosHp1np57x
JnTmTWJKje6DKqqa5vKimgTVI/XknvH1Jacp/TQmK2gqtUSv+z3hZFumICignlNkZwX356Xf3j91
vl91+wqZJLi4dp38UUM0V0oUCyLVa5rCIOV+4jQPZyYllJtQEpcjVjeJ9HYv5dtR3d9p3rzPbeae
xh5YksOx5yYtJtMWwHGyadG9IO56Lm/4Uen+qffzKB01/QSA9vo0pymVn+LSxIEqxV27GO6fD/Ob
6470L+IMKEmes+s1kvCKF3M9WVhY/4jRrPcVVYKkMIWBmNVuXkRId6H+5B0JcuxwGoeF244mG0Dj
9XtTLmxyolvkOI+S7ZCgOU4Gr1hldnhpr1T/Nm52g6s8gFFF+C4SRlxlRNxkylY+DJH29VDWw2/7
cnh/aGPdPwX8K4tpHgJw6zIizxnqM/cyog53E3bRd0CvtzTcAf6RjrHLIZgJose9YrYJZDzEEHif
OECMOins1F1//5L+RbNLIw5itH5IcG13OsHFgyMovXZzOnSoN/BQmC5eJquI+XbEHiZuGMBIrPvC
r0Igncw8ivkCkfEQZYiYp9KCEpWsnpenkONqx4Zj0aBgSc10vIGfVpTw3DWNMxAM7dlGlCqrVK+g
8zXUT32JZOkaXunwjqei/9WSS55QG4+n5D5/9fP3e3EvsUxl12r37xRvZZhurnxc/6CuVlDTCn51
hJlvOTUxJ31+EgkvUUrlMT4XzP8Zk0iiW/B3rBW6uPsU/Z45b8B6mgQMW+snIGgGHAJngpaUsUFD
8/LIogsbnVuV1lv1DbRJgAXYBAWjygI2fOceFSgp4NY4eZjeiiZnhXqKBv40P9ksrCxldK8RpNxD
PpBMo/voIEipej515sI8OJlUnl4xuHfJ/zEmsTLM+DUx8xPOEKZnsrY8AQkHuuzI/4BMeD6Be3fm
VDW90vJb09PQtUkRcwmtjQsJLnk0VPOEHHlMnq9IH4KEd4MXgwfgJtQnehJLRPZAVcAYSZjeGBDw
oz3ccQLC3ruDEWFhhyeCT1RzZaIvMkdwb3FLWB70PUSw2KsHVi9OKCO6sIb5D3tGsby1u1Ze5x80
I+TbX/pBI6CYmQNNgVSn75lZAcVD/f9ePvGN2ehhMJ7RxubMYk+ZPvwDioik6UmIYBwEJkgv4lE5
cnvlWZyxxEmbIzXGYxg+HJ1ItXSR/jjNonD3+2i156SUo2phQeLeBJPAKR3a53Vz23UL0sYRrQsV
Us78hvDgjHH8+zs9C9Fv7g0hLT6P7tIS2MentM3w5XKKw0TOuN+tFtVFiII5qfM7cV4fwg6JO39J
LUHLYpxyMKHbjldf3Q1fyEUCGAslUmORWP8IL0MMrSCdXrZwgKbr9ZGAwIi8s+nPjzgKa9M1dzmH
SxsLnQryQjS/iL/hhxBeAxXjyJgi8BFHSOPX2I+ft6NSc7plVHbgYcQRWo6aHzR1a3ObH/Dq2ttX
aG4fxxdnY3PJH30WVPGH60L5zA/mkm5CuhAp4+IzFWdTtFoEziFsmKUbUShhBEAzhv5qR5cCDOA2
PaebDKER/Agh1hL9DL6KYcWKEuu2ghfOF4q0sck3adV01TjazhrkzzwD8u4BzyaVWHOhfuEXnC9W
A0CG7gDSkxA81lxYoI95/9F/XLck4W0ZNFzDcWmGJv1E2jKLSRghoF4UO1z/BxsGlKDYiQ+Mxl9o
zYXMnNQdztJCz/VcUBs1gKrHDxBvCi262weTBW3cy9U36RAGQnURVRXdzEW7SlIajzETzirfgexm
7tCExhCaWJsxqZE2ZIcNPAl1kRr7EoTm3mbjYK/ONzKASGhfQGj7k8zgtgwlUuywL1HgNiFBwsVk
pwxRqvp1jST5lKnW3DYBp+VK8QBYhyeek6qU7wGUpPXByH+e71OhfmXq19BfVPbp5LM5SFa+aE3c
pzbwz5c0H7QvUwF3DkLinvIOCzQxdYjkWG3iNCg3e6QUg86z3L8fQij/yUmcIj5TUGfReIBzTvpk
PxA3iRkJYM+DZIlO/qweuL7rBCcpzuF0mRYcoGY2ahnjiQG8kRYQMqb1ttvLFjIgGHr2DIt3mJze
Xr0t1/el6uizJkLElX6m+Atkl9Vy2s/tv9sWeRibNI4dag7xTbdlxSRnPbrMwNweqVkr5KLpWvbZ
P+BrBcI/NLr35xzcza+F0xfvzolC3b9ynygrsqY2D4x6aGyFLwyDHmql0hXONrYW/A63EDcFtigg
I9N/NiieyZzxSoUx6O2BRNsKC1MRImF0M2K8pjcUqJE2Lz8fS2VOmC0GqJ5kU9WrEap+ybHyjOwO
m9Pru31DpI8qlAj9Ipu9cDFx+WEG5+Qwy/dI4pnYkQ/SBXZPUk2oalMDJEcWWjixwBFjZBGwOJJo
ZhiuTSaUhQ89uqWqhS9MWdCHZNMw1kQWMrD+5/HDnDNnYBTEgPyFf0QKGtyQDGkqdgRnICydSTC+
R7oPpMkNU4vxLFlZ6AMY3Lx4AWsawKjAcQC3LmAn+ErSD9GZrcL5DWX4MnV/FzQ2joX7LTt7IdOk
wSnIaAC3aEVj/Wohm3EC+4dLsxE2I+8wYo75o+mSaUAk6knDuID9CdzcE5/9y5723yXSCYTbURca
FOvDxJXPGYcSULMYcyhLUZJQo0sej0NZO95jLlET9/5rSqeIjhF1IkWktJOBA6kOw+9amTd/jxNm
aAD5pjgIOj1+9RnjuBCZWjYN449z6T1w8nfO6hzv99aZvZZuXk/6iKNDuszwKpfPaTWhmPG72rOu
i1sRjxOvTkN2TOMJaM/LoNjWrkTDfgwkHjd1kAvyGLizHzQ3yQocA9yDj3P23htQ52AwLFANUtYq
02pcMXrvPIPhOuKpJ6NYl9K5PpUfd2QmaJE89Ms00OkEZS5nx9tnprrq3AYmjan4Q+WS/VWL7cuO
SHTooVHxafHhcR6gYQlLF/Ub1RwDcofOF59Jjob7JUpKdKM9plod8YYzsrpWHn8+KgugOzYGfIzd
1KYicM56eznYGVLUvEQJcNckCMcWV7TMZWi+fYrxF1BSBcPHkgfnJegPHi1I1UBnbEEEmLLQuC/R
n753DWdQFpbi6zpZvZKAf4zsl+qsqWObw3N57hAzDWakgI8kOwrQ3b7bKEQX005NpwTCEjiQZDMN
cHfvpTlZfAAhZ1XyYVOQ4Be8fpjXlTiiNmFH1uj0972uPPfsR7TBLyr3PMD0MqwT5BmO2bnGF5hd
e4wfb8jdUA/cvjxCoTn5AzSXiU8sx/Qcn/kDc3oSww2sr3/ChdkzgF3th5D9LYnq1W09ErtLeNyb
MQn5IwCUXWb6oCAfr5n11w10SGZggJnACwwfnT8G6hTHKnfmsnwtHokD++mmRU9tR8nxJCMJtvJ7
XtBAkvZkEnWMc2hr4sl5CYwu12a+LOkYA5BVPN7B4RUM18PNtwitHGaqFnU6RHFqIkJJNW6hiwnM
jV0R44AdtHsFybt1Kkrf6EPqUlkCFutw/udd5vz1skOFbtwdkaF4kEnhd/ksIxkH4wxCE8Sjby/F
X09Biw1ncUdtzYDIRr0PMVBIBBHdjWaYwRm7hQ1eO0aYT86K9hBofaDXP6X9BXJSf52791oLu26P
7K0jPUWvvyUkrhmciNtMSQOLRisOwltYVIHFLTrwSup9fqXw4+Z+eFLaTnEwXWXcZxL2zNHhJGyR
bmqvn5PBVW49FTnEkvX45IBEzLSTN+calJo4QShxIv09jts+nbXq1xMGD9NWqvmvJ14yMr21gDkM
Hl6T4weP67XPFKKaN5E9yuuOhbWExYlX0BEnBxAhpPSpHuaLHpoXHw+9gU9E5UXvIsCWuXCkKRgt
zvDMMUvIsJrbQXcoYm3io0zt8KnYLsEHCUlpFaFUAt/HuPONAIX5s+5YE+KoHOmCDPOFS4XViFKR
+uzuq7JnV56O+WZex/Ia+WaP2wfhhe3KF3HKBeMO8Y5ubobuyeVwxSGoYiiUOBxa8iImcEORSGDb
8B2SEj1h/pLShtSNZYs3V2LC78KnBPubVr6NFQ+vL21YABmca9gzK8JMQ0N37krIXIxXTEuYzFkS
6lrRYndtgslbv2a8QG7Mk2yZacWeV4hkv5EqH6Azjqon5z2XQsIiNu4hSIo83TNzk8a1JqTGhXnh
ojj/B5kJFNyIyZTWRuXWINJa4n+WhUYzcApOTEByReTCbdUh6GEbW3LEZN/juLVoqOOADsonPfkc
s1nx/h1FOUMPTOhTxHivnNnHdjcubF/UeOUBfK55vtJ2Q/rGSYPoo8OjOjXUaDcilKPnLaZw477g
aJijTabDcmfOe7/7aTGblCA3woJO4IMZ62MnRgofzDER4GVOv3yj09Jcq/I5j78V98ahXUS48lAO
QFf2MaYbZRUn6HgZrN9dEynWusItFz6/nhsVuGnujpxLe59Bubxo/ijZLMbQug81lrYEeZTZT0KC
MMyKm/OyYIS6JrEj17B++6Y65+fip6e8YdiCFEcBOeiirKE6wYYNGALFTSv0NbI116SwKTzbuOQF
h1QwLpKG0I/O0I2OB/pftIXqT3U/TgywAWm+UrJ+JivmR9r50PmfgNJkJCrNB/jmTPq6Zg8EtaiG
VIYtzeX1tl2Tf5ysfUq4BDMxehBr5E7E8aDKSdTNvQcM2v1YtODsxykxT7K80q8H67l96RCK+V7J
G2DJpjGrqwED+3bMaKUyeVJYTCeBlMxode3HBQHP/y4S+0hnlZp0Nt7om57JxmJuQgOa0N8vFSMs
RgyaxblD1Z2U3ivzeOMyOLO0/+nzzrNz9clBdsDg+vXY2HuSi2h0juiMMufF+k/HHlrArNpw6b33
w++DuSrkjJFIJvZqheoFb/2WUki7zoxq3SizxojpMFVvZNfulfk0Knno1UyHucUy8N3us3dpt4nR
FWfYN0M8Uq/zbUY/Jml9cY21lB9uKZOjaorygcrI2rw6L1M+qpdBJuqsVBkmSeUiV+vZ8JBEkMZ7
2DXjucIrgXxDlYiHqbC6G2FtRhaiCuM7eb3hcW8siYagn1TxaJxueLjYuHBpUfS7dAHN1NVpXWLj
4+OkurMCyph29OlGdtcQflC31UNpKa/aUdCiEFS/vouf7jqTqhLw99eTzmVNe7f1ZbqbKkXJiAx5
8MnjSuWDbf0JDRNi1avbq3DmjO8mHvIY0rVzp6u8wSPNlHmXYtLMAs6KDPKhpg3MLz5HPJj7LtZ/
LeeEak7aoyAN+iOq6FjbPAhj5AThW540/SXRYis4T7y2n+ds8FG3nOXzuE0/yo/r30ADiQKUzvyp
pDHrElapoe00aVRGKXQCvCSA/K4hConx/pupTvp1zR3knkgzuEMBFefcixh+uLPJ2CsDfeI2XKXX
UG2jt4Vsc66akf4IeDdbOsZ93Nory1oaekw/l46kDKIQdROZcDjYTSwDvl7zmAiGAw31PKFcoNU7
n/KcFBERh0i63Ntv5JDCAwIiQfHAmu0qBMQOjaWg/YuWj/3vuZDQqw9Ifa3qcM9XxpNxxp5A2+7y
ipv23NIX0e5bk6W8InkaXdnLh/Nm3giS5Hj+RCvfOxgmlCdXMiaYkNYPDal+bYBM7DB0sBVHHQy6
yu+l0HiRNcgqMyfbg24VdoubvpDxs5H7KBIUrWKtTzzAuElOmIughaocCil2vrRfOqUdOzQjY8yy
bOaM2h6rzvSyI+06lWjPi9gd2MXa+YMAKpybsHZan6ylhDY8PXJSDVHgvAj+4n9e03kKin1aRjz8
ML2jxbxNi5gFx/6ygH48iRRwUsasKrNM98HtBHuJg8ZX8xIhyy+8lswsAGBSsLNJw+9nCPeKKTYg
41MSSCq1Af6Lgu37FSVSQI9Ok6KGTXJ0lWd4NT2+MKO8em8b+0MC1vVYDi8iTLxm4mXMi0f3ClOe
mXnjdjfXRh3BjO7uoqqdMFciylv3T7ImZLnKQHQrEZXEv/rvK4NqoGSwsn9ZW27Mb7SvEutx8tE8
PxWKDLrrMEcpUag8KWvwC3XkOjk59sCLpgsWhEwJ9wSzFj66mAnsAyEsQwfCq8E30yIfgpwlv+MM
RbKwsbZoVT3ZRGWMS7fXR/uyHOX4/C4u+Y7MoG/7E10u8BIOO7A4iE5EaQoyZve4yN+4HPhLU50m
spOCM+UEbTI+oC0yfeM5AOxBWYfu9lSfbjwca0An0k9Z14SejmJbBgzm6MTHETlOIobKmDfsE4c1
6MG/263x/CBv53ZHOcaHhzObNYOFPiMgFK8DJTBnRA89c68LFTUaIWN0NKYWBgdFj7F1SkIH/rQ3
gWTeCL8XaD29E1wfFikbEO9i5Nc1MU3kBSjevZkRGp+jaOfYRv04uiB0XyjWGvDOxKPT8M0v9le2
7T/Z6n+SQ/OXxysTYis9p+pyX5VnRSBYB1KtGYf14H5EmgmVkSY+HMgcxC0SRE0QPXcd+Zs0ZSfL
6eObmRv9xSeDREYMKt/NrP4qAlZ77k/kyfya8ubKkciD1vV6u/xWwVuCfh4hBsEVmySLWlQCDM4A
FTJApn1DV5JmPl6oxIWHTfuw24CLPNrb+zeNcVD6WAPo4vHqmsNtxz4noxC6gJ3m8XmpHCpYPxQY
R2qY0C1myaGLimifDx8SmmAJmkvsyakzfOOMZAhytJC0H9S4/W6P6dn4THmFFewDRi8MRzk7o4a5
clIRVXRNOSJETQU+TWpAlP+IHONyA6QxxujK6vBgFfl9xNTdoqx++ipCvn1xHH/79a2dsogw1rgi
030vmJZxrPSUm9NMXB0sK2NDHPI3JwOZxz8jLf4Gi/Pmj/z1lg43eMCADSAdwfdkv6WkEvuhKNFo
cbCzS9hV8PZwAOUSpiPIKJQJHuE8/+J7WTFlg5mBI19sXiQfCAsZ7+IoRj2cJdt/cylSG8BFMCtQ
EcnSJfATgiJfeLPUR8jYl08/rRwuhgdmDN7V2i2rLRFpvE+s5IB6qcuFmQeGubCzRSzdzDz4aNIL
dZTMtlU54+CYYcqpRXLQYicE5jDhBdNqk44y5fhs2yIMiOO2xaEDJBpFPR22v8lL5AaV5/4iykPJ
LWlGMd/4BAS6a9evPSR/5TrV8MLBE2X6+UkLoWC1ICIUhhsDT8494h9pYqARchLEsnQPuPsFH6yD
vPCr7dOcxuo0T4iXm/YnWGFH+RdIyBs16MSxuQWQZwYRhFHaW7TJcTFD990nZIkRS0V5NE0PTxGc
jqllgBd64vNOOO1wMhjAVjM152Np0Tb0cQn7KvsxNJm7wwwN9mbziROjNkLlxVFmlmPn0ypkX/a2
gRTJOOW1MB6rnObWhf2sS2emJgx3bD2QdXC295zYCtSw91ga2AZm94nHgdjm2gPpfI27cV+kZ5kT
pZiyq36jQ+EFubNshzn7gj6QwHWUBdKfk6ptz2B/I6bBeoRAGwEOoK2KPQGh2cTTGBP1jjHxEK6w
Y7wnvgUwE9kxgrWX/5JCNNW3dEbnj7RNhts1MBgaWxVGGHe0XcbBPEIDhUUN7Qn9xRnLaNkE0lxW
I/PhFkPAQ6LZ6TGx5j7SH2WC7suzQK0yk2TPZgeBO8vHT57O2aadmHJcxcNDqBX3FnUWRZNBZMdI
0I6nwpMlllJGve++0G3awSQFDeDlIGVYgw1fwQqLeAuMu+no34QZM6kEZGcSjkZN8xJtJHzkKtIZ
3W1oadXkgfzrclnUnMi5CV0EmQCTqA8I4aD7hNy2BuxE11MmtJfYbGym4qLH8j1CTHy7OCzfJidV
j1lWxqyjch4TwXE12X65cQqHT4l9kfnfeykICZQIJrFcMxintuzUnLiwsOLo4tPP/mPpvpoT2YEo
AP8iqsjhlZzBGLDxCwXGJufMr7+fvLd214uBmdFIGqn79OnTZfsi/TxL0VhKCDNrH8JyO95/LFvO
QUcKx3tNSIPEUnJeDcYO5Gaw/7EaPwM2w/VLmps2SGFBZTQjhbAN3MuSq7Zq1HESI9UNATqPi0z7
iJJmoVIQz/GAIGSmnPNRo8ruypZ8SoRUUit8hvF2TssFkn1SIUkTUlIxmP2qbiy9Jzpt+7p1Etxh
VV3K4goGGQbWFdkZCnkp6D5DcTlIGMAigVAB3AroPJdF6anS5h8O9MwWAWfPfYU2t59laSBpSEMp
GSnF4sXwM1eJkOISAV6oLV09qwsqUqNuMQclmAyFNUQzVeIM8bQ4WAL+t3PtBkB8FNMU7NIBdWxl
rhVXDf4kV2ejeHUtEzFrKihuKTJfDyWxi6sbjKZ6RZT/KRSUZ878pA6KqsqOLDw6S4I5VymDpdg3
+Egg4/4xtjZz6SnvvQobOOutcFPCUhEoaR3Q53FeUe5SgmXNa03yCUtqm+83VayIdTvD3QreenGf
K5ypNtnjBeEwcNCqgom+IQ6zV4m68bLLCmyMsH/SGJHUYaH790LGIynEDQRi9XA/U4oS0ZwsJOkG
SzJ+ImuXJQkBtyMStyCT2K9KfopxiJT0ElmZNKVz71bzTkK5DJdv4VIE1GUaH1EcYhMkoEpz8fug
PaTokNXPvnxF+r3YFN+F1GJdqRvXjy2mDwBDIod0QfuOX6exOz4PTjhofqeI/EihFyCvx27bw2AK
tTiUuIHHzi1lx+Ll/foF+shO1vIXTB6dapv3NMYK80HKGvqHl8UBU2xevgvoh112LD3EabhW8kkw
P/5ejPGqwY7ZvHp0UWUUZVq7OznChCu2qnLIyi8ucIJoBG2LrcsGmaCo6vqFPCwCPWolxFv2CnvP
k4QXyJ8k0mHnW9rPSe5v41R1rgvkB9EvSR/9w2zxvfhGopL/BO8itU5RIWHRJSM4lxLNl7ysC9eB
/MRQAcrfQxFdIc7+SMW/d7m65j5Fs+jVmGyb9RC/kKjLju8nVcgLNUgIfp1MtcntKzbYfsdkKhC4
43SosmuXlhEgmYXUyr3q1yiX4Gr5zWdlgJFtZjbarWhKGDi5YbY04YQYVkzhwQSw/tRyPwnfloYJ
0u+eO3fTahWPVi9fRMv2JrO1VFqxwn5WmL8IUEz06YXfuNsw91Wx2HnqePCV5aYK+blK8stz2oV8
zPEb1SYdS7lrbPdPAafSivioBFBZSsFA7FsUebqWhMymHMpCkk/PFLNcALQ7psKcYw9xrwGkvLM4
F2PXkB2iYEicVD2kI1WGhHj2mE/ejIa9wDZUWNsItkXWuim4j9U1K3EpvAjfmhhEU0CBiKnjwsss
8kxTln+iPITlhFW20jwHUr3PrswAsqbf25UkmsZKfmymiHybxrZJzhAMVkmF2rZSeZ7YVtv9b7L+
vFO9FAR5JbaVyHo72MXasYc13bMviY8fQJqGpAcyN3Lur95BGZbCAdnxjFrvEI88qYhXPr9PkCj0
iA/Tvy8y4AEGCPi9n6rShL/ncPt2PfkdHq/N96W7HguxXs/lreUkG6ttIv0sKlwrFlHHLTPdYRgm
prmY4jS7zv7t2tp0DiKmnn7ZCRlOAzGIN1n3Azbd+e3JmpaQe/xKsM7JYXw+3uOD6xujTtWU9/vX
4z3WJ9E/unUD2wq1SvoblYPepRvrK2ebtl6KDUHQnjsZke09cKQrs288vNE7iDUftVDEVJXL7q2D
F9x99RfcZwQwpt8MMnjpHxUvOqh/9WxkCHSpNxSblyOsGAGuR64lC+TciHXlkViSqNRRvCfYTqDK
X7C+TQ1nBogwskBdFG6HmZ/KgJRNX5jPbnPohotcqg+Z5HhQ2eLq/ObyUfhYOgyKb12FImBldPnA
nMuCuBM4BjvxuDWnKr4skg95yv7KwPw1lGBPVrz4T6Qjpog4eXw7qML1nNz6ZghFAd2cK41n50/P
fjvbGVcjw0cvRhxK1LGc6EQ3xdT3eiKsaZOQemOOXbPBo9SoTZKNVNl1o4P05AijAiRIbnjlv8Tv
ApVLq2CdvzqYqncf/Hjoenii6VC77zGjNF7ZU7DtPN5zH9efzTevMpvMR6YSQFk/FBuvvehE2VkK
+Jd+tJX5sCsZdPaF5dj+neGRTs9vh1Mp0bzMsukARS736AryI5cNDgC7aVmfK5nradu9K3+KLoto
J3poUdVnYKUQ1B1dPhLTTFmkMbtoEXPcfB8vsxdO+WX35WnRp/7etoCuokfCLUKtWAFhtkerFpAc
TP/31N0qNIRloPj84lwPAmvJr/Pvenj+telFT8Qo86nv2+epOFjnG3I68y2+TV6W5KzRYLoUP2UX
NYZDklCpAqxg+YGlmemL0WZGSemx00TtCIRYvr9WlQsJhWTx0U33oAb7Z3N+qG7ettBwyN+lnHy7
V9Mf4+mrRenl8ENCRbLjz4L4x0/C6oIZs8hvPpfDkF0UymSjhuW3v9dnHqSOWw4pYMckswW7ZJy6
AsXOoXl0BFKgMu9KGeP2DPkCLTJR82LkfVxRKUVw8UI7Dswnjig1R3lchNTmoiTNbh8tCQY8JB3s
JDnoxXnvYa1JsUU6ue/nomWJ0UEW6exA81L4TvdiYhYHGEt5UBUtEWrBZUkeCt38knAf7aeZbm4k
0fDMW1I/+uf17j7OlGv0s7sRSNsU0oPtx3o6JzTSm+HYjycvlYJy5BCQRPLx3+1Eob32oo+xW7ta
PE79a/vWiX1sBzh7pP4/Yh+5j2UjPoziJu9bkR7e51dInRI+5NL8sG0T08fUlnxkFHMmq2AjTv11
4Ie/KbkHLburLPnF9/Ur8mFtIsOuFgfJpx4RfRRJJHSu5eTW3XzftF9k+Ds5uPcus7B422+FQpQD
HS4bmQbIA7UtVJ1nESGhMJ7RYpCAUu1XL/a2olu0mG4CkJEFJnxk2ruPtHpRM0mF0e6r/Wo/etHa
6iM9S84ilhDeZIkMUggh/bw+VunK6t1Jt/S6S1Gr8n2AKd5hfmU+uMqR6aWbltK9Gq1mu9FqpPZh
ma8ukki4w2E6wA3z1bnxAUAJcIDkk4pqK0tiprZ6bJCPRQfo3fAAIxo+FjACsGN4kfw5RIsZIarz
m8Xee+kf5ksPB+k7Pji/Hb8EwfQyl9h1tm+EB2STJ9fFeKI8f5SWm8oyV5qTJA/di3hunrOH1Nvj
sf+dLictkOskXgg2JncQLazueYShm9KIGbZhOdZHX4oQflBjbmuJLFsgsj/aEoxftKJzyzN/WRaP
8hRVzMyNZUUf7pQzStGcoFZhTNuIsBFTkxobMsm3pceZn9BbIFw1+5O2uKngnZVEoczXz5xDmA1x
//Hw2oZBJH908PviOzqANegcHCTEsENcSBRFKQ/Awn7VsuyPdU//qD3Xc2vuKJkjcw0oDLZlIlU7
1sEVvPY08kb51Y98uKmwxelmhdaEI3vWVwsnCxXVSxtu7/NV4bVRVb74XNT29fQkjMfAOcvxQaaq
C/lLm+7+C8qhAFpqygJyC9JbVe/on0Yar8nR1tSvNuQJnLYFKZmftDE6iUyd4FFLT6b39uabx7LI
37+O9QWiFlJ3Pg1oDBa2ciXxwelg7yjwVB6KTAUwEq9h883lxbvi9V6ZAIfZ6jM5SQ6SKleMzm9h
z751VyPP0eJz8clf0EVG6dpLT5BD4sPHbDxcfR7rx7oq9iOQTTLbMPKPWnaYHe5G954RjvW1z6+x
5quPK2LZ72eHPJpTVwffumqf9E/d8mGUnQRzING0h1x7197jneuueX2P7+I7nNqo3/rG3Uw6zB4z
rAvkph9TRV8G7sQsXnJY7fHOJjFY2aF9SCW62uZ73UgOrh75S/fWfbbUl+ucuqnmaXZ3H4vvy+zx
rtB3dpJ1L4vvcMC/XjgQRfJc8N8Vigz1TFafemI3Sg4Os9PIYPmCu50/CaToIHtwTGVMjgt+Eu1b
jnl/9e0IS1Hz3vPCfsj0mSgs04u2TqPDKDnhfcSH96/s5NI99w6jDG+jHW5cOMtSGZqsZ4ZOuuKU
vl9mXlm4LpqeHZ7eKSW/scQ68cn+nD+9RyePZqxJAmh2b+97R8Undd8kO3n+7Pp6EMioy8dDd/Rs
J5rY5Xp18jdIqUZ6EvUIbYVKhmyB7u09ObzN4pNYkyExfoE/8vFJenh+I89w6IoO8nBmGVlx4dfT
LDr0tZMaXPdKdKKnksM7O6B7qjGqMt8M1V0/+pts7yTV3Yevvsjmpi/69GxJVR5yKjMdVjFj9vy2
6RDfGqx+Ia0ifClYI1EkTMGvWHvdiokHXkebxn3EYZ3dR1GS2cn3LPXHxFvyHQS4+71Mx/1EW2U4
9ybp+9C43sk+x7vbxTSzVGsinywfGk+qxKC2Upwa+J0gMSWd8rNIv7aIE+MTof/avPtE6Z4YyzwY
uRQ06oLq/5WUd1DNDYza8Nu1HHLIV8NjcTEUSwta3gUQscKUhY+gqnspSbWpKJknC5aPnA+pq1gR
5LYD+lySUfv367esnuKlfh5JMC3R5vYv/fcnFYpCkCwDRDo+vKfqgrIGXFZ/UHZbWRLAl2pQ5ot3
1ZRQeyjVFg7LFU4fyW5y5KXEdISqti1XTCbgS0IlUKf+5ePSINY3GOP4EkYs4cQXhfDxlmlfqXG1
/Ll8OGL+Bmx1MLAH2GwfpqvdQHwud1YyjjbFINOzKYdc5CBR/MKKoGBWDIWI/v1eC3zqwKaOiZQC
X8q3aeD+BRnwrHpFgfUc3pEQSxxyXMPmL6oVbDkEPzDg6hGbwUue0LTfR2vuPvLh6HkpSD3qz3yX
ca8Pf7ptZgBtWKkf/c3HQYEfInQsF+sRREEWLY7CLh8A8D8NI9D5Q5zt7T6weLMgLNd4PFeakecf
fQQKPvx9ww79mq6xqyVcpNqHDyaI82VeRWCBJAVePwYQgwCUxzIYJ/Lzn8gr78sBG5O1xlLLCB2U
sgq+1EhGVxfuW3UhuRvkLxm0Z9xw6CzS8fIt5PPGqscWEYXpubV9C70UulUZs0Yi2AmHzr7+HKwf
CjunGlrAoWHVDM4/MfnmYUzQcNQoWxKrxlkIY2MUpEsqHm1s1vWd1xmMFdT6t8t7kEq/DoBDmQ+d
cPSpQ0t98B/O+9yinmP833ZgIuqaiPRKhBf0k2Rz/sgxuAnJH3Dj4vvxfgpAKb4WJRrkMRQ7UH88
GSo3JX86tlgvEtn8dEuyXZagWPFbfHD/uvciH7fO9Ss9sZu14j8QMVuGn48ZvP2ftdJ//qSakQ+p
xDYT1G87nJ1r8bn6ZEH00j+r77T/rWzP9urTJ49+dvKY2QHsF9bgGYmcqC1+YoVidcjkuYuxUMeQ
rtAXP4h9id9K4DDgyVU+jZDT3+zXzTsSITdqM8IxWYz27fNEMVDM8V/Weu6befuw2niqvmUJ5j73
k9Rn7htWdP8NNfUin1w3nmSwT4BlX3f878v73cK8OnVSp9H+eau/4raawwXoe2pfct9nAmOPw+ci
NlukAo9y82owljI3WVPTiy1UIHFLrE7Ob65gsd+n3jJ4K1zf9Q/MVXwnmszXiueK4Xklqf3WSGUl
D715KTPu5wDxKUJKBTbcdlN6zZuRY53ltVV0bVPZUz7btfbHpseUTXLPNS+RN1I5+2Qjdu/mFOG6
IxE3Ysf6az5kHuF87pcOpEZXjMstXL6fOARxtXfOP4D4ExuBuYS6jjZ4SkEDD6odVOeZMjfOzJDG
CgtiLsZoeiQvw+uu+LwM45dZNEb+4rmt7tKi3GXbJzPoJdXuXLz3rnidWcBPIKfC6SNj6TOYUxke
ZCLTyca+xnvexWN2j6lVXYlfyonAzARJjWsbrFe5gP39oWIfS8BqGTCxam4tWp+ZpR5dI+QL20SF
QQnBTUBFGJ/SpvurSyu1Le/OLdbKsrhD5Ow9+ja207l1GtcSaVoVmfJNWZ9tGasVdfX0es/GqsCD
gCWlBXU8xtyJ1IfVI+CByiKHTIbnD/JgEG+XQfVoLKaHKVocIdp4yOD4RhWaPhoeK70Imx8Tasg2
L9MzZeJxMZZuqXKsZ3DWnpvubt6ED7XmreVPEDq7uxNrJ7jM0ybYSoNAuvCX4pKLSEX6GNi+lWom
rhUDdp28ao9xMbMoq/EYHaWy5Rcb4ww3+hEuw5QF4oVw7enaIHgpBMnMkp7k0utcSBpbyGP0S3rC
PGeEsX4cnj2xTxYVZkwsHeyvyGmUmSOkKUWPmoA8k6gkliV9oSk0qpQrDpgzjYkWgp0AcaZu3clv
3rGXn5n8iael3B0eSk85GevJ2+ZzQwpGTH0rvV7GQ8XPxSKKaENMLP8czJ9imB/ReOucrI/vvde5
kt1ha8B3zrPlofK0h26bZ/k+TP0bDmdZsmRGwrV4jDIEr0YmVTLlECDSNPxXWFi77rktKgni538w
4cDLFgQxT14j5MQdE22mJ5Yu+RCSlbJIEMdkjgr5L4MdSN8KziMsBavxfTbjNdtgIkI1sPU0xDu+
kAYx5eRVlJTWiC3lULGvGIe8Kf27fEqnEjrLm8ziATRw8JJuFe1H7A7BUiQGdueSHGOwV5n3oHfz
1VlYdMF4VkvB9H3lJT6OYbTkUslbXMpXcYjeZuR4DERN8DC6lrXGs8vUHnOlKWUDcs/FYJrKAFb+
TUXNdOmwK+sFS5IbzWya25LrnjVNHFi0j/UC6e3fA6GlclEyfldUuy4NbZNQzR3khxC4QmvmYtuZ
lXGFEsHUmIunWfzvPoQKHCIqHtjlLuMQM4e1r3YEUEw+xg6DVEy7JJgijufR5SVOBX/4/I9xxTKh
K4WmdXpo1bO4+Obt7XF1MxKQgwZCsjdvJ3/vYWfYzY7tyyzMD72dKc/RvA0wjqP8kRx3OyCwnAz9
YFBEZZw3rMgiFwptmQU/+tn4WLjdhWB4GEVVVqli/I3IgisCxyac8nLbRQuRKQK564DUQvjoUuiJ
Gseamz5SSy/3fZ04IvLpuv73dzX6m2yadTyZ/AVU/pValH8jwRQProwxzcmZXRbKnkNBNz20R+A3
AzgPrBLhaofGA+ferelIUXkjjuq5O1vHwzfNSp2t6bu/JjL1edCmtrQpfOpF5dBlipEh2vV3s+gE
LgqtuFtj1VYLxvulH6Z7W5XsGWTFwDxl2badJTw3IhoyX+ydcc0OsCEP9tiD/pudZIzu7fFvvBSf
LFEVwsNymP352aBY98EhchbeTT9ciORuN1NejUw4kx40u5kdewbZOp4cmjUoKVBeb42ef70o/NDz
mIWnACILiqwBIgk8z04zc8kzGOb0zJB4QA8zp9zNdrPVKDg0I171SPcb3NMsDINB+WtOuAUq8ry8
cd7jf8yR8FR7OX9U/9wZ3b6nT3f6hiZf+ubKve1OOM+erIOgp+wrZLfiZmbWOMLVzKT5K28k9D6N
OH7i8AjnLY/xLkvjX02sXIfX4aU5ixQlqNdStUiZNFJzQ8ghlFTYVIZyPcTqQJ+/93xjFqoepIqR
PhDfdLcyIjnmysnCV85mE6ReWJZlUb9zMj+D5am0MC40jvnOGTIXzNFc25L8oOcyTZRlFk13OnXV
fU7UdKBpka6LSPt4Xc2U75XskB26HqwHZ7p24IuCxccefWbtr0E6yTqxpxqlCFqphViHagtZJTUU
kLFWzYxaEwKgqkuoGV3QZvU1ruRYmBehOjGfgVw8JIwLgjbxmB5qCjAUMaZZfKB32XiCAOVLMasY
g/3SmYi7Sslf0a4gx61y1dUUxo6TzLk1NbYqluU7z8JJQj53JawGZAh4VzaqQocTlLcqFX4SYrLN
0eRYHASJ6KWcIdtUPFQ4l7N8qnJUy/b27CzWtq2rVJqq7lt0JBVMOr6xzmm8zg5V5XZak1yJZxN8
KnpA+DAkf+aDl6OCZlCsMFI/r8cYUKWoI8ul2iHLU7901kq1Xr+eg93oVbNwC7yIntzb97Z8xTIK
7Bs3uiufn8d/7p1G6eGxHmtCTtoc6smhmxzc+i8Ciw/VZZmhYR+LDw9d9T9BLqvRTrRGVGH4aEZb
6WF8KLkXpB+eJAk5YjHpX5vm5fNZicxg4oX0m7yinH/xukDccFXYV9Nfx49I0KwTWfVTDnLtWdi/
rd75IvyU7llZOdpfffgS/k0eXU7pVXG9dpgNCGXNW3PR5XcdB/CjH1zwdnaOY16cDzwHdbQZqOfp
I/P83jQWhUtjpQwzkqTKxT49D+b1ZPc0vUqXUqwIPqvUe7yI/VFIuGyiHpNzUl2OcDFfj9L+nt/8
pr8vrRx9i/yyeVYH6zI59qXiPSYYQ8pYJsQBm09Zf3erRTnVTtXvn4cSyACBsYGMw3HEzBSm37eE
pZlkdi00Cmwko25HaW+U3Un1SNLqts17hNTWqhN9D5crSa8obtq3ekrVyX3nWdw279Udla1ddRBv
ptRCP0MGvuKy1Ng+o80k87SKy0fBFZUX0sQ6S75fhK7FKgTqxCWmiJPLn8TXSTxhcqMRUX29Rd8x
T8zLA3LER6K3os/RjFQy9fF36vf5mRHsVDc0LtlGjOz7ItgleoqIisytEIwFyzKGXC7c6NHq64R9
VyWfzXA9Q1G2ykmgyr+Gy1FcHKK+aTs69pupxD+TeBIUCmMcv2K6GWmdJrHJa3Kw9w9vw+VFTWvh
s3pkUYhy26C+IUOE1GNxWaF8SsJuX78bZTxQP6e09HQunhfHPdtFA3hky/hnov7xRyhT2bTjvJrH
tqxoz2d2dC+HJFBH1nVe9F3X4FOh4cicuaQqMfwmeQVqSROxwGD5c+lTyEgpoTUQTWE88uNBRwc5
UDq2y8hGkQ1FrH1TprItd/MwuZEmPMi0oOCNxwJrPRdE+yHwFs0dxk3n9YHldt0XEtM9Ohr0/AuD
jp7q5v2eLqSmkJPks26RZeFfB49TRar4In94h7MnPu4//DbrZoWwwUB8VrTtPMDREffg4aNdtBLT
6U1Bs1TDlQMfFOERYMAcx0l6O/4kPlzx+DM3L9Dh1C/fwBDwwwADq3v5/IObIJgqLSgdVJjFAE4H
lZTkEZfvqWLmVqZS9kcfAiw8k/n7D4ohKhDs+g4SgDZZQ6OBBP5AX0Ap8uQKCk0DTCKnNR4ofoh+
u2gx95G+Fp0qHLnGlC7kpqnp6i83LDPdvjnkKzPNKXJA5yXEKQRu/uDUW5eXMhbLePW56tuvaIAE
FISXEIOwjTJYB0tcvwIC8XV8C8ABOIHbxO0gDBdiEeDb93/BjrtAhibAHHadZMoj3z/V7qVz+9Sd
Nw4dMtJwZLMVTLDOT3MfXNHr16njbMtMIfkDQ/0Jf2DcIU4QH1zeb++HTn/duH89fyD1H/z3wfbr
JXglRbFya1JqrUgkbCaEemHZLQWq8VBurA9jRZXdX+wDQapUpgaVgEIgmKzmf6QyBNerSa39DODr
l1VQz0jDG90aAoOR7xyN3OwQEJDEw3jP0dLm9Atm0b//Ti9qa1ilZe1WzLEExB9U2zSPVDDX98yH
eZHvTRsOpcWa8MUnSuaCYc5QOUhLpWVOmidaZ4eeFu0L7tuixqpcHoNZzqYXcVlnKDUEEJ3ZJdgA
NhlDx3LBaD/2UuUoWAN3jo2ywzEH+hdzKDd2fKG5UyErLMCUOs3SE3t3uHW4o42HI3RJFIM5yM8m
PRqs1IpLPsZhf2NTP/68yABK81+UOJgJxNxmbFQOSJnxzYhiVTH7tJ9F646YlFwnxp2vxydsTEI1
gjGzGNibSrGlEbT2qRd8a7dkXrK4eFkO5h+5+kvsaTNyBceHGAWbM1piffKV2O2co+REwudttgjW
IFs0KS8bpSu4dYdRiCAIsJx7ieaywQoKTp0zXwUeF0IYyUnc7Dt0NVOTAz7f1R3ZoQDQ7NlefLIf
U5cqnzjYkj/HutOvq2xyBui8oeAc5ywtQTN4ZbZkdJjghnWTEw4O/9bgMb1NKhEKmMg5UeEs6VWU
MaQhOUfnP9dlX2L3c+oYnbgP2z/vElEt8ioLrd8SRT7UKhTOqLlXHRRCVZTyLyV+sK/xhbgyXgQ/
AVniRdDebZDyeV2qXFUjiuWujYdz0Qn0N5jEV8Yy33VosMxTkBf+irb7FO1y39O9mhp/FI+KFXE/
leDiByrGaQ4cyxwUuSlSU7k+7HIOFJaWm10sGks1GzDrOeN9cg1cyVTz2ZZVLGG89mgmS1dKsFn1
T0pakx4u56SgrX5v22PjXrrNcrJnOb7JQnS4WfxBCGVux2clLSmKf8LJvkmhqnIM1o3NUSCP8T6T
QA/iZBj5ZNvjCd02aBD/aIseLw+byu76tf20jr0UCkZKnC17N16KubOvAD3iyiz+JoogBTPYg7OP
cBE8dCpFy77NnstGZ7XumWaJeUOLpNsmzm9u1EPwxGK85VPPRuymivZ7fFd63Spbwl5JNS/qkI1X
LfLJ7RlTyjSr72F50YHpOhzqNG9jAmWlKZPmJYUoinMsRInSxz27ol8Jg+zc6q72efD7tlGOCrJu
68d2enjn21xL81uTA27VfW6qr61E0hLe5XJTM72imyq7tAiC3FYXt/q2l6NIYa5GSm7RwBPEnjes
BSvTELOK/CWZoiD/aHZYDlI4T7PTpRQf7L/SQ24suGVcN08um8E529jGW56C7LGbRQ/un3I1I5qb
Vyw9TXfIzcqqmRgt7dtc5wvWLm3NaGDz4NjrQ2jrq59hDSpd9Mezig7NOfp/hY2i5ZJuS5p+q3hY
DIDb1sZ0upyVoX6mZFnSTbmysTjAFrm23PlN31KXRS4hpI+cdX0VPKYWBP13n5zEC5JvD/PXGhsv
Ym45yOzWkJ5uTC1KDoYG81PDGL/KuyPaXLhXWAfc7PFCbvKIljLlXR9d1gJ8uFQ9ealmWhTkb0m8
8dQRmCBG155U6oBJxFuHfqIILJBd3LO+mJsmX+A0IPwzj9qmhVPHh8+ha64FUMqLQvh3CrS54lZJ
jqr2p+sBxDErmIBkjCxMbj/VNPIHHC2ITcGQnwMlbd0gzW2QnCrGTJQLCsxApha270dfJSuiPghz
8dePC7fMY1H1sCZ/Y3/X11/4fGu5SDu5pWiDNcQ6u0vJ0C/CIo8reF98JqOd27ztyR1L355Jo4F4
RT4dYz1INF1c3Nn9H6Re1gPesofJXvpO9Ip0FlApbMp5G5QRjbTnDuoZkgOIj9kKHlmUUs3QrNjn
vq3jpP3dbOQvmskudMLf7SXCunPpWwUsx/GJ0+t0M83qOCP3jki7LNz6ppXbudXi/Cw13mzWLxr2
2UqWcumpFh/aIUvAjNKtdqk9J/Mqp6YaeGUuUnuW5vRTdxbGVHlJJ3UzEqHVN3VCqE3qpqVl9UQI
+theeoKO7Ufz4d1LbVy/1fb0n73L5niQxA62x7iuh8d1eaqh48On4RzLavhjFoRP5JE5tW9UL7Ww
5tcUg/j3ybI6rr+a4XObU7g6BKwWznJse8N9n2r/rkX21Xx3pnPotXHdRw8VK8KeFs78aGpEqnyp
hdu9uYMgvPnvfrKyNV0SNc0/WMgN9BJ3h6Gl/5oUmphxbDh91qkQTqpp/4dzpbzWRZN5Y1yJ6rYg
iR36IpwwvPp3BvhK6MnD7FJzY34Lp/y713R9MQtnyJC7Dv0WhiQhmPAqUpcNfw61hWW/eVIBIRwS
zpvzzYyhCUMWLxhU72frWcOa9mrnIuH3aCnctmtddJFO8hDUdEj4smn0r2XhDv91cDhm/ne/pMzD
V+l8u8CriLRFt1b1g9K/f//eMVImQLj5MI/Cz43L0g8Yhmu5M40Zm2nhNVhGYx8mg9fD0GWp8m4m
l6pEu8RNZTUhS782Xb81QweG6REWRR5nbd4gyus4t0Fg3Ysw18KdhtnjVli4DzMMbmAiu5dKOFn4
1t8h4T+77r+Ze9N3iWI46qQJDz1682G4YBALfjUzmvJ3Do0J74aR/nc9QRvzLuiam4btrLmXrW+6
oQcpXEim9qsiDzV0nb/u9KSEVh7bYX48mib0X2PC8xKO91jbQSm6uAI/sf03+8JH4b5N8CAEFtC9
o0liDbe6Gk1FNdo3FlPTMhp1qyBI23Tv3wXN/WbAhlmTemU3CzM3XPvfjPj3dIb7DTP23/2alazB
MHzZetqfMJxhX/mbgw1Xg0L6ahircd0z8fckWDLD7fBq6+5pN/OchatAtci1h2kl4KYDwviEWWUl
OXBvVt0wKcOoevs3dGH21xDZVLzhKbV8jStf4RDjFHokzMTQ/iAaD+B3UDhB1CQKP4+9m5b+W2+i
pXA6o09L0RhoBJGc8MzxuKuR/LbnrBXd7SYfTQuTyRG6wf4g0B+WCcJwCoWcdVxYY8KAhf9ZUuFB
aIQ/YfkKLb81SaprHIKQP4YsfPCvjYFBEj5+hnEOZ3gYhjA5DNaj+IReeUNTNt2NcQqr5b9XAe1i
u+nztUcmTP3Qk7tZmM/7dtSmuO3hXLXD/tJ92Ot23fDn1A8fbHvr3tNX0FHDm6C0NIv81YQpt4mG
AdDgbFpLvQVh79jbkxJjTZ36YScbmbzOdiEuFj5T7gTsdmyfHYV5XN91V9218297IsrO8bCmhuO5
Pmg73XDQthf5PPW3mmB6Mm2+GCwo36yUM9KKHJfiMlHHh2X+mSoJKE0XsBxIVItFxSgZdGxkwWo7
mQnPWooOI9+nPodm170Rx1MN4AAa5DUx7u1nieaikPncdXNlFERnLNPifTtSEcr+CtRmzrXoxAyJ
Fz3GVPRMgOumymmSMGUtE17gDoOT0ZFJ3Cndh41hUV1QB/yfqswUDrEIxuXQ6cV5Nt3YX55OdHhv
47RJrJLg5zF/lrZDVlY6lV9PcFt/w8puRT8FVQWsKMGO2eE4ckP3yfohu72QKjPCY4zXre8nyXay
Ivri8mw2Jr3Fx37u2MtsG2mD7sPzeB/uzm/pX98wiWb0fIfRtRu0GNjwo2KFsZoOXHATh8GewTmU
dTBcNxLNYy+eaZxpN9yomi8bMswuXM9YzVz/Yhg8+q5+nSSl/8L6JzBWenchpBNU0SwCW5MzO9l0
Q12FbD3MpZcy6YtWkmwDwxwNh2OsI44yFpHO50pokn+4lBktDCpRldJ5QrqoFxSGCCb3479a617/
LXieutXocqt4UDTxdg37rpFiU4kkMLowBa36jE+M+g6B5JO0qeI4GrQsNFLziV5rhg2INjrLUHSt
R4wisqCeUPcb3rs1h7Pn7oOFhLj+6XCdu6cctSzQggpCS//GFXy87unhc7rMj4ycWl4HdScUn3Pt
PnQdN0hQyHxloqqX8zRBl1xBLeeYSmywpl2Ht+Z1Eot09hr3UmuK5nqIw4mFyJjQnky2avZ5Xs75
VscvugCn37Dch/wVdYfoCJ2LFEQ0is88Br/zMCdWJJaa/EF6rRq+mFHtiNAM+tVREoeYsjyK50vy
RsWIZBaEF4rGwM9jNhihLp6iHjJ5SloXHwWBlFillsn7RMbhWh2HaNskcKwcsBf2VgCXwwm10/T3
tGiYC4ZzRkoWIFU7zJjLvBGSZTDM1jUeL7886CDz4SrmD/PVabwwZXxuynjcQtMiId0tHglN9qKs
OTmTM1n6+jOmbHCW5HXPUWHV0b1/693TepTzoBwsMpvutmc8/t7PhbkUFr+rafocbrqH8KSx9Hr6
2X6pCAt2ZVHI9AnFv/+tlEFd81GbhsthrM972/bVgZHPsIgx/j4P/a9tL1yIO2FvcyPPYVhdD31J
NmJwImZ5C3kprMLaEfk8tl11M9NTrH9c8hp6upZeJ1xMr8J5w7F2v7+1OhfyYKJOF9Wcr9DosHJD
YV3QArHxRAwXt4r6U7+Hvg4k9G4FT/+eNMeFIp+m5sGZ7o6U86BwtTCgo83Iz3CenfOFayFldzf9
i/js9W/rWIy0PvcpeDzMfC5758l1mOMnbvoEW3Lfm/5+sqUlnuvsh7smdn4pV82WrM6lVPft/JFt
j9uPLwVKS/Te12UVwSrxyrWwqIiYVs7VTPHyHVHQJMT4MCAi5XMjUYsplb79ODYizUi5qOSJJXpT
u8tRbi3by55oN15XTykJbLJnYVPLVoCtZako5YTeTZQ/P+U6CQGaHoUprp6iJOcKcVJaRZYpxZsv
iqBsbLHnyh6hsExQX5UGOLoyzcsW1mFnW0tVLqUuNQXh+mU71yHk85592w/DTdKju5do5qvsc/sM
H6dts8zIAItVk6UEnlsWr29VTpSXbAWGlAokt2otPtjWMQPqNxRAdEKAYqEMrKrGGovyGsrq4qV+
yj04B8sWXqU4imT9eu1W5cYrLB7qXr/on/bWlXM505I42hjXFMsWwy4j0hUTla7yJWVCo+ciHXe6
owG+bZ2qFeoINXWwS7UDoXga1qXyvrVtrSuZUn6OPXdthYopy4qQIFqdjtj9loHobJpgmqqAgZmX
EtFzkgKf5sDECVbesp5rL1tiSPNKuptQIijIqqJy6cesAhzlW5FEjUGIKEtyLb/q0fK4s6ypm1rP
vO2bz891M/WW7WQ7pcwbMdG3zFuQoXxVFDlRfiVZ2/mXaBOLqCTqY9cnRyLTvBmOTlVK4IdGvJFu
KEncerTutVU1Urk3U/VFe1372NeIfvj4UIfd9BaNR5vs8du6s3hbdg6tZTFZ3QmdqcdQGezL6eqp
7vjGohFv7lBwKklalY82ucv2onHsXtoy7LrR5ql37F77l/YgiFmuGqf6SfWe/KsVg4YXiZQ1o81J
vElLoLtoHHqn9q53aMeG2+4kUn82D71Nbz66N9fo/Z/7bjjjs3lqb7t+6082vW13DhwejiXM9miQ
+mDd/fvXX/SEyvb9dfc2XHeXs21/338hN3b3/U1vqezxukuo7XPd9a1Dft9fdrOfx1ouW/DZiWBV
V+xv7Sq79mmy7Z9oayxlHn3n3l6F0OOryWF4/5z3I1/j94/N8ClrazNsbobhz/Mz8rUZ/kfTeS0p
yq1h+IqsQpF0SgZRMIcTyywYCCqIV7+f1bP/mpkeW0kS1vrCG6jzLrDHPNMjPN8XVWOvP6uGhdTp
a5UtluoUzxr3upDizhzjKbM77vFKkbzrQhaO9tPkuujF2vCAhjFNVoTm45oGHabYF9xBcHYHjagN
u17yRHRXGW59dZqCif6NUVcea0O6gSEiLP1p8hFKHsqwjd+hPKwcztZYGUpT1GnkYdLG8rBJuqN+
cBJYZf5wjXHSoRI++E5AhvkG7dKCn71AtTUrkQLk1XmJ1K+PM4ClASGWjqCe+NMdCXwyDxt+OMgk
sDj/HPGu5lCs34llU9bgn/ObgM/ic7GUHonfxetsqTksw2NHjXSpcihCTFd8YlDGse5Lsar4EOXh
hEUBfrC02IbmVD7LzVQ8bhCsdu5L0eHUHHliOKfuBIsi3jLEr6wAVZimFMsalnijBqBjy5OkAOfM
RkFVUyTjOAS6+h/CWvyku8+exPuGI9b8t4RYXmySnwKD7YmjBYPI8Yil2I0AXac81v8tglk6I5ZY
/ebBCPY4jb7YdJ/OyKRYViz+5puIkYBVGQKo84HWfoJYv8z58gmfHFlugLLz7OapIEjWYuDoAMUW
sGy27aB2xu7F10BS+W/fHX7rrTkwliuWqQesYAn2gHfE0dwlU7y4zMVBiUPDykyYDdFmF++IjbFw
g6EQB8LN4Ys/AoktfrIhjlEs/UBgWuxaoBjYIf0TIA03773UGUG3gViEDTloGy4BAI6qJfrPqK5N
0CbCxtsXn1RLhrA9LkdzsTlO+5o7cY+WoDgKgY9A/p59flnYQFOaCWD+YGLCkVuAxr++mNz0Nfvk
0Cokpzk0jKxq8b795T2xBJR7cYk4B+K1ONiHBwz73+r/XxjsdWfyb3Nik1d+/7IXsS+BeP9vk6wk
PtgGjzn7mIst4dDh6WtOxZILBEj974B5HzcRVhcrik+3a64W6/63yXrfEV9A4Om/AvN5dcXuxBHS
H2CnHDNrv/fou4ujEiuLo6r9nOPk9wQFMAD12HFarMYXvM3F5xwYGHI+b9i42AIzwd//kOT4sw3E
0TLtrulwizfEIuJtoTkuXnGeQXHwAm0LtsHbG4zF1gKQLt4VO2BtKJDi1O7Fpun6cEziw3/b2dpb
rpjY1r93hXa5cCcTKt8C5f84ia8Kwp+fAtdPK1ysfHG+iOj9OzpOyZImvFji74O/4xR7QQOd/REv
0O7++SWvco/O8TYB9u+iEh7+iBDEbnLO4N8BWNvkuwRbix44x5mG4mhTtNTFLsVrsf00/PH1fr6w
Vr+wxL8/l404HLEE1gl/G2OJvwMUWxJ/MjcN01Csg+o72NUQIIA4Sk45+CHBRmA/4K45GX8S7lyJ
NOzuQbG4Gf5CnJfv4O/46fLyJhB1IP5iYzcM3W7830UKHUoFrxDZuYRYWOLTloZIUYrtEbbwCZ8S
SLBTDiUjguNQXDaVcRq6e46KPbIasiF///gU9aCYvcFZ/eNn3DZibz806sWmxRGmxFzsm6994/W/
r3phj0jRsxdIiywnTuAlBOyAgj2L/PspXokrJOTuXx7GMfzf5Z3yxHv77rLLwfJVxZtiQfFPrEjq
wxGU3n/vCpoC50x4tYqX4u3/Dp/1wT//vQHngHVS57YRWyFyhUtjwauF6SB4E1wb5wZqmDbM8Gfy
C2k03/ffHqFMIhj/t0sgGHxjByyE2Czme6AweAu6g9gaTBNAJSCPYfgpdguoAUcNTF9ugwuW4Rwi
h5PhqSMI9fIexMftKxZBNAWsBmeHTbHBzymdAy59YkELwOFlwWEBLAIOhNdXw0VNpUSfq3bx423b
UMKTVo/EJmFSNMHnNsgof/WDa+F3+zh5IN6X9K5hewkA9Cvvwc3AqSK6q14PIfFf+Ks8/RJglA3/
U78N0PX7Ff6z8DM9/MIA/AzSMqq0oXrzatV7jBEOyn9hKQ+a4btxy18I4F+rR7cyapElBTrgNXwl
F7wFVAHYgzQ+P4bzrOiuzbb3JGtGF7jIiukqewQ+IXB8eTpxQ+6b2FnwKyo5muFqRMId9LB86Rfe
7tg9W7fariUbCqlRAr2h2xxVEmBmS+sARqU44F2ANuEvDkZKsmGOPN+WMijVqcIFkEG0Cqw7KNQf
NgggUEB9QPCpbeAIXWAnHaE7xvtbOryNi2oZsiIQUW5sUoUIOsVfucZvEcTd319gGYAmJDSXv5YM
/agC0ePcZaSvXb4o6z5QxMtc2O6XKoLK0AVDc/egrLAk/M38Lpb5dYAxwKtH6KpHOgNcSAVTgC6F
w/l6la6Cq3kT19/kfrFRSss0TwH7gEXs1v1OQSeANef7AKCnc1916coKWAcgi0JGlkAANPhKkCsE
Vh/8AoQlyKQl5h02lImtqIUA2RX0iQwdXLipmVvJDn9ZRZbEihwO4A+wI3QK6TUCtgA0EVMo6/0B
J4Dwsz9gKgKpUUY3zUJmixMDvgfkTT+3qukTjsfXBJMMnAaZMaBu0AAY8mBFiTkjR9gqPVVMK4bd
m6noo30n2dkYXxJjLA/R3DIgAR/uSAgDO103mG1of1aSsLGwlwTmCcADj0CITvCmQG0SsiEVhycn
gDvF0wuzRUQGsBvAi8xSZbsA+IIA2VQp3SrziZjLQ4FgB9UtzElRq4HCAxeVxt/+ogWg4H4g3vtu
BgoUzBYFadnKD+hV5uCMGzOnyvGxUugZhxbUGhhcsMnrT2O2aNhXQpQZBeVH7m6PiGt/MqcjWbdM
vAfJu5TNovXZH2g86Xg/axs8a7rj5iAyAezgEiN8Db4HtAiejCaj26JeXYP+KF/qE3x9ktdA8t4o
sLcO+uWRbtFXN2USmDL4LYywmeEkIDx9D/mIQgX1TFJ8dSwHCLy4PzKkJmgHeNHhaIbQVkBsiG9a
7S5yvwkLWjUXn2awX1Md7NjU3UJhaWB4jU3JLsyBPMrjxlXGnDVp+jnkaFgEnfl1l40+EYVZfCTM
Lxw90Mrw5yE+jdAVkkbopeQagm3ccfB7TDzZK2QR4W/frS/lVLAvnDwUT39TXsgJGgo4rs/6I1DJ
MyP5gTlurdf5gy8Pql4QxZN8eR8+PeGyjNQM5EkOznqDXBEKAwocBNQpQPQc+zm2NuZnryTbkZFc
4mb/mFZYcYEwRkKRiYWYZy8nNajTOQeK6EcNumrZfp2WrjfUWWLQo7CEXz/2PcqbHOXoKEqtJnpO
OU5fWmOxGF6vc2MGr0TvOgbi7F3MLswf9j64T4NTxiAMjWoQpkgKApiC56dw7+KMjGq42ddMVIu/
vYHRR0HM7uDszhg/vC1VSJ7LyuO/moISp3KfolXADMGAvyfbDt/DPsl8elD3D0RFg0+MVZP9IB2/
rX6bN6KFGxVmGlFzn+OyOle/QWPotB1oi2r0EpAris5mirAPQDpU8VBBIS7aq4PHMT0aVPJBsgIy
q+C1IYdtzEFowqC98pwgrLf8jaDQHnAWJDnM9p1RPmeevs0v814iJfdl/1h2TImHgnMHtBm0rhhn
zdvmw8FkQjUPihHo06sw4BG0XME5rQFOg35ZPmCL8mxX+5/uVjgXAnLrWjzp5B0TakhIi2fMiBaS
iUoW3ICEPLBJcFJqtnDZPwgWW1cotn9KqQoCqRqCkrDv0WSyJBeZ0GrXwrjbXZJXz7wk3/O9pCjM
LWOVK0i069ucwDvZutr4AZC3GKkusRHI3LWWaEKxKo/vV/9P0AK1Di7JrbABciNiuNROTdzOtLN+
kFad+XfSX3V3b8A3NAdhMXDDkzfTL510CfqAFcfK6bl5n3iZX+wPkxDq4LmlUDUELC/wO+aV+20m
U2RAzAl/lB6gjPXryKsPMFWak/wOvoGa+Ayl+iuEHLDRaMxgKE81wNGGeSDZPds4f6I8KiPdfc2+
i9/5S/YPuGSBew9efr3gSXmIIdrb4sj8se7j/JiuP8GHeoyOhaOW1Cf8RWbFpI14P8YeQRowgFBf
VI7yWI200VsEk54UcxlLekYjyiic/PP3nM7SmRojEnx4754jUb/IFnl0Z8BFuBskS+umV0cSvhAu
R8xFu9JaSqGl2C0l8ZwHwwTSfEX+R4ecZP5oskF2YdrrWC3CQmVYfHkQLYk778APvOJoAcGm5tle
aSyMOd7icfwgd4HXAK/7V3FutZM06y+Lib4C8otSFthf4+doVOQX7ew7aoJi3pl1jtk8nX7nkoer
6Ez3QFyOuRKUn3pRnnwX9YJ7ghs6+IbUfJroE+jL2wHEUSJ72ykBk4X9+/4y3Y4KSl7ZBLeZEMAz
lptjhnowu6f6a9bzm1sIM/kGF/psjn5idvos7yee2Ep39FF3fVtqYoBfvkfFmfaSe920y9/8uXhx
w44ww6NrxRAy6iadwReIgWDtIsUCuW6+HX3U8NMPGh6q+YMzhBUaBiS62cWxc/OeX94WkjO4gdYf
W33hoYqUOohk88PUCv5rqI+M4AKMmDQS8VRABjX4I7u3BfplSzlIDxzsnEcRXjM8A1gMfVkwfGYX
ePf0A0tv+nSqoTQovKcn6uczdZxjHTTdIld8uJ2vkZBjMrfzzqBZ1ifkeBmMQbWAg4PdRG9sISEJ
MLvZneQ5RIfyMk1xF1V9Oh4eoPBip1PL1NE+S4hooN4T2k3hXVJSOSgeDaEB156r/T2JUQ4Vup7F
47l7T26r+7iavwYalZR1i5hnhta5YzCKq1aug2d2VBRurQzZQajnAv/MuIJIpHt5iuFbTrZg72Cb
cFb2LVMVnAaduEjo+2OaZpYYVXHzYZJarrmt+Ku67aznviIgWl5n3LrcA5PKbP1/+zj1By10lCWW
EL95iboIEIU59VNHhTtx5BTwoD+gfoGjAsePQKyOCAeJIAo702bF4NnZfRGSWMpDKc4JRUAZeTc0
NO3uCJ3zXmJMLmEz1CYdJ6PK9HGlo5o6fcI8VOJIp/uoUQ6F91V/XQwKh0l0IXccJSwm6kpD5Cci
ZeEZwdAQf1ndf4lh5jMr3c/0i+bboGd3zp1zyhwKVlkX98+LwQFBMOECiP3fqFbsrVMMubdy4ld1
xOPaZyRfSkvEvwfSLAdnRdUwWmdmCEBvZIRfeoPAXIVSIqPa7hVtY8aSThYUP0sL39wYVAQN4Oag
iCFzom3HNfnGN3Rv+gm8VXPX0EjmJA1ece3deWoHjzXPJCwMtKVMHC/6UCOeThm/Ub7kanFZwxon
veXdQSPT+bY80kBWOT+EeLmroJaMMVVwC9LZhcoygTvz5PBtdTxFE/PN9xeo0wvFSIzJvVesowMh
ew/6zQ4+ZsMXTUnIEAvge5MDyi+BsiBECnnw3qft/nHg/GaTsjYz5qsZ/JP35DmBg22ncbuvTuq+
N2Bmvm84odWwhzQf8r2cv5qtBnrqFptHTFTgQmv1UGblfKNw3vc++0dncB/2ls0yR/RJnSiYhp7V
wS1mVJgYstlDuQCV4ov/xap3iDA2t58uRQgcgiUoRJkMmoTm1CGnK3oFP8RGgN/52Zhh5Lmp5y25
rFl44fpqa3jwuRoSyo95igV6tqDVPET+C9hegXCXi+hLXO+3CIk1QGjNLf8emBp1TM2J3s6V5G/f
xW4EBSNRj8MVJ8w3rznFLazFKQcW8Y8OzwdSGG+L0sHVTRo8DgM096mRpF9oJlbTWL0EsD5mxc2S
YYRnEaFUKVED6mUs8jhRcKTw9RqCpoa6D8TjG6DfcurP4Tm45EokTXlYdKxP4T5jfVdOGg8Hjc2b
Sg8+sl4zN/bZikwJwCyYwyCb4SiV0lqfAJq4Hmu7dJ4we+COxbWMcqYGwYs7qKZucwf6D/q9t6Dh
C6jsClQd7PUMuLsKBBDJfzC1KTj9h0ra7/CTDu5n1EyEx5zhgioYPd3P8DmVwcERrIGOFOqe/TU1
4QIBMMI3C5sxfLZJRV6+bpgdShK4jiD69XK7oPRICH6LNnrNeG5TTJmjPvdmmO2YqOtbqF8c1uRu
JLjghPWdSPYy/w7EnNk+m1z99+Q9Kl0mPDROXuuudx3p+HzPxEpdD4pQZ7g1TLV12fP2MCoQLqef
7F1fbrMdoqKsjF/orXFUdEO6haUNeTIeKEDkdBFa6EgzCbkLkUqlIhl70FSkY1UzavK1IrwaPFQm
H8hCIJ8Cvei7eEEEdj5TGf0GHqTuSccOwbqtAIswvCGPNdUHTdBzFfp2ekR9981d0XIjoPUPDwyF
X1ukodgjPobcMnbjyiFBFQf4PksxqR3ilT0YPEI7FMr8ST/JPlaZFMe4k/h5Vb1iCv0DdTC7CD7n
AhjSL3iMUbwC32LJXgl+5vwDDsDYYXY2t5mGBr6ZJr+WPXwOveljJY+zUUb3SraKIf1kOKhoXg+L
DXN+iXTMh95IPxCujiVUkWqqym45VtD44uAYWYc/wJva6rFTXg4qmdfabM/IPRrmkM49ABfkI7gS
haUc+MbkLwtldQFQAUsY3m3PlGFnIhzfiiRK31zoLANT6fLM5h7t+Pyc4YR9TXAEMi8zxHCm0pEO
556hsJ/ggJBpJm2pLFAe3gexQszXwaAdXpXdv1sPJIFeDl/Nz2f1WY3LGWEm7iBaKxwMKsx3LpMS
jzUt0LzoxNnyGPYuxzeog4ihIWByhdE6xIOisj7BY9Zb/cJL9A5/YiCiqCn7sCUap7JJHDtkp4C5
UJlp1tW+UjxRUjgJuUTES3qIZS3TzTapfOjeLud+14+qUP5aJTgetEXA2VJZKNxvH7VqMlX3TcEC
vx34Q8vmqALUnjNbGTpzBHPz08EIr5y2QQZ0KOCCQVnKULa3WPdFkyGn6IYwLwmaXZ2kAfNeS3Ig
0fx8HHD523z2hVWQpjbLF6EXSRA5oGrJuFVwg5GrrolERP7H4IFcVahMZXPw8ls0Assp0yARIX90
Pz/KC2LUXTWsvHlnnAbl6jmoaGmMtgl3hwfXBaF70kFu4g+zJ5TuRXeMU8DkcaL/PSRxwqOzAdEU
gnay8ljJuf8Mxv95uSfQTPJHIKK2fU8D6wVj0mphcqF5o6E4iNqHe0fkc58vt9zNtOcJpo+ktYh8
Q8hEixtpP0JRjdxV9mtcMGDtPi3iIxQRK0hzzFm5/doTqn5QDAdU+veFe5OP0B10jVmNVFpp91B0
4Ul0+0NEDhlPZ21Y2FTNECvbG0G+x33hqTmX0vtQ8x8w5SvJY2930NaCQFE4+bJCzZDaV+52tj5i
zE8qQa4NRi1qQzY9ez0wP4M1rFPsPyPxiRcctawR6f4Yau/g41fuc/VohaBr2ZrKxe7GRnTXovot
6hmFyNEsI+KLSRPqAiKxhxcMzkoDimZ91+NcSCKuqRF0p22YBfq4PaPRDGsGW59syEXB5hFZioBg
Eu1HrnUMRq3GnTtfZnPO721Ksl5sVJ8qZ0LAcRXPlX5QV0+TrFUXvOzrpqCFMyXGounuEBbOSLOc
22xNXTY/5fTlaBCPDYa/x5AcmySaipiU/DwUsO4DMvY1csg35ISwWTZ/3v1Mw5W+A9VlBKnJjHC5
RDWqc5ICGRIQVRHqOFDHwBC07q5LZ5gSmk5tlGafhniVuoLoSf7OSH8fvKA9ztKo/pcEAiAqLHK9
UTm7UIgLqlAlzm/2GZq2A3QeqZ9QWHb7PlF6d0FKuz1A7rwcSa0X1CkuRdBBRHzrFmjnzS9TKi6d
qPmrych/w8XmO5RM4FjmeyRzRy+k2WO9XbXAmkA5LWqEQ8wPpcmu+RRRy8M1TvUwjQnRMTEmmOXR
9NFGrkf64IKTCkkCIZYIbKYKUuYEO8SQwrtzG4uJ0oTzqR/VI71IkmTudWLi5WteTbOVetJ5qMn+
YYBCBDw95MFjA41ST+7o90RSQMEs7Lt3Pyfuii7rl+KkxzxBMmRq5Nb5zmnhPFF66gftkrDqPleO
BEju03kiKpbOegdG1mqRTSjsBeThJkTb5EVlNsn3XQZ477arwNZhCgVhbH8Ny/i2enpbMEKUa1xK
L6FA7yXAUjxptCUlQ3MH/9D+6pKUIqcPxphNjG8jA1xP62lsxR9RD46/+DJw/SgWQyc0Bs8j2DSC
JzC9SWmBZ/WxbHV0tx7/dhiWBBfvPSBu7Pp1/KLp8/DAQkfqqhsq498Y5ArE3ISSzYfaDUEVfSTa
JIARPfCQ0Ih83GlBB/UDA7KTifZoQO7UdagZiZIQds4nhPQtJoz7pAkQcGFYVuyHW4x7PjVbsAZ9
CoAXi7qK7qep3XMvCfqwtp5cNjhEFIZLQFkvS0/xu4CY4Mk4cKRVas7MtMl3wBR/2zCHM8Nv18aI
Zr+YzrAto8OD39oUnif19WpKTVvfpXRxJlvNhp8jEbRBdOT8gt+Ef7WoZhB+fFo4JfcZw705i18b
A22wDXeMKFUTZ5Laoz+zbtY6MLeeh2I0OqhoUesbRsPRy7/YU8JXt4DfgRzPqdoXy/bYi++L+lzs
8K5jKHj1bM5FGVEwwfivIQxAES1kRkUIGOEGlNUBYOLtSYR6JOVA864ypStZu6mcNe6fM4CY1Obv
bydqPTdkKXD6AssAZPbqVIjOn1tCiavdO8jhK9BKYXdX/5yrHHbwrD1SlqrH0st6zl++4YMxG2iz
j2bW6+OgXl/OCMX6CH26eVyPO15/pR6qBbW66qzHX4fWravusUI69z8o7HgljyshAhPTGI67CNuN
EaIRV18RLGNUVgm3Wii72l62NbPnidkFRThky0AFAJeEu/11KNG11oeNzikLUdJImfhyt9t6dW7V
c0bLHhUrdYLBBFOQTLsvzsIcGQnKvzj4yJTb4IowwjCVjNCifx+0mHPFxRXa4G+E5arg48iHF4WG
cHvCh5FJiHlAd15LeJOkPdSc0AwZaRF8rCmoxg96y0HHV2YUgN172PrlsvDe6M6QfPbwI+qP1Ml2
9IgNpCZK50j51mv8K4/8fYRcklUsyZAKp3F3soUTu51SPrev4Ys6dmExcQHPaaAkLuRNAxpgWqBR
wcSGzgBVgrXhLLseI7KEmj9Xcfac9KMb9kQg33cST92M1Lm0+9QPIOpfR3nUDdXDC+fg6cfHXgym
5tqgxLa1lDz6IPWdWypdlQHpPmyd3Q1kqz0FmhW/mZw2ukW0Unh4fFDj+FkF1sYfq+oIuj4FWGP4
DumIIHbnUPTbTonsuS87ukWlLcjdbIzQMbWtd9z9hn0MPiC1/5VZlKQm+8ZJCd2y9RlD9jb8xkyg
ZrrGHA5hD+Zj/n4xpxP1rXRK9KihEQE6rRcLzb4broaUd8xs/6aNQze2tbLzNyQuf600UclWY56G
F4RCbB9i2dMsUBCIEk5BhOxVu7SlgwGQCvgYJRxM6IPtqDP7rruJvL64lVWPmxlXhtmbEfH8YkaH
SuunU3oO6bS/1wjw6C/+DUjbQet/BkrwTTrIkwhRktRVl99NPmW697vD++k+v8W9AdNgEziU3ICE
T3PK+QIER4mQ+a+MdUICheo1V08EBohYXKfdQT5WT3RZwSmCgVLG9ZnHvF5QNpUdLo2znVM3t0Ds
TkSdu2d+UQor9gWna565A256uizMwoQ+jA6hsqqin80VNinKk8XDKsS9FRfHHXQEYqLz53xbqM6L
B+k93y4vB2aSOVEilb3PAovmgqEPvTOEvzNanKLlboi2B7izBi3JxzCfg3diQskv4L/RsWTE5rIs
MVydgNygiwoelFpbAyInHbbJl8FT3cl2EGOjSdIN7JIKAtAVR1A7Ul/07BETxG2WW7Ux18aOsMSV
hZChmDJi0rS7Az0abyisr77cOYpdL5mGNOc7lpgaJ8CQwHMKSUvMopjO6bprfrF+2ojWa6G2NwZw
KFUa6iNBb9L2DZH+iS4yOnf9ORxgNPjinEb31XwzT9DmpiF/JYjnYOON7ApBbtKsEIKQD4zOgOAs
i68MTOl6HyMISY6ZURyo42L9AENqPhfvBSxdUHGzG6hlt+fiyOapZUhK8ftrAHUoTCuzz+BiZ07p
ys7PQUQD11kqYrTUQJCAx6LRseq739rmcR1gE+nm7jVsapd+kUlRMn6TMx1lB6FZR4ctTycmKlqe
JaEIYoA2eU6bv96sjrAFtwnTMdWRGRijodcze3zXr1miaXOzCtWi1dd0qcI7OpUsJokt4G6gXmD1
dPN5x9/BobN0ITlX6LeL/gjgT4inUe08Imp8RxkipnXBqhbFpTW5DojS012H92tXQ5xsGNDNcs9Q
dD0952EtqohiIKpdESWTxVdk2w4dLrpj1MJ+/zKqQYf0MHi48rznS5LpZ2EVkv5ZqUv8THjVI9RF
FmKsrJ/We0zFl6zsuqGFQ+WbIvySdIZY3uu5ZK+izgyu9DXrOj1GPerlnEujMetTm7qiFIZ6vam7
6kCUErGKo4VFQdFaI86z3K7Ba8iKR84u3YCGXEFpoU+nZ149wLSOOh2Z6+3EnZdND+890CmsC0vd
+dHBJLS5oTRoP07K5DnoibYKiTYduTeUEzFoqSvqDFvUUlZUYGRyYUoPJWIewvF3SBtO9tFyQEt1
rifXWOMBZHrlKusMa0CXwBsTBzIBYlqTRpfKf2CUSQxvmCf0JnxCGcCrPdmSaSpjgrGjr5TtpL7D
LEMpNv251UiKyqBafJ3QsDWiVSQYnCxsfC3gJJ7fNtJRfrPfOr0RUyVr2RdbmqgMbs8hKdvgCWMM
APbYGEC2ROqHjis4ATP3pQlupDbD0mNJNRMmruTqFleTMtfVZGagbvkZnPsRNFwUklFW2DNLPb0K
yy1O7UjoPtGf2460Nf/1NVNuuO5P5z0mMCQ6oMsGojmsxlcFVi+OkdZn2rnZl9V7Q6JPwE/G8Yn/
Mn3J9un1YYpID7kYNktyQ5pzqPEHJOp4YmFkVeFrP8tO17DaUIH983S/hspaCX5HkmSGsjjbiDUw
Mlgyx5GOMFNq0RgBIyR7t9F7UKDTMsoxeBL4xsJvkflBHGjUuhI6vNRTT4c1Y1LGtEf1rbG7Vo9+
/C80LG1CqF2V1EWADwWHbAqC0eyGsNnd9NgGlIPDdipbowipM5gHqod+6VRBFArQxY/I5YLvHC1c
w6BNIAXbGbJETAsCuVb70pqoqo25sW6Q5d37juiWhS8u7K8qqHfyuQzuEwhKAPXttxT88sEdNLbu
4rcw7iTbyWfQMNuTShU8FfuG8RhNmQNduNrk9hlpHu3IWWXS4KBx2blYoWz9zuIWKQfG7GLfGNh4
rIhgSxebXqcKf7v0+LFBIQtY/jbWKNebFWoEgD/BLmxNBX2vsb5kJODhruY9it7RhGi+JaY6dfbb
hZC5gpJ1QZ7SwcEOXvofJanvvV1p1I2fUddVIgb7fELxlYIejuTkPL/gBUYGBAX8XbhMrxE0NMwH
yDMmVzgwvYW6eIAX44HNh4gZR8wt9R5gi4c1zExZFKNiB8XOOVxdOpqvoHRrT7EY8noutTNyRgqM
Dy/uhXCDUUC7zrZjZUU1uLd7IGatLXPrQDenXnwtYJuAzKY818Vt9h3gUnDZiByUtstJwPamADmt
teqqrkKG0MVDg5buEtVA0Bq0gA88N/Yrpjfq/c7a1oEGMG1cbmFiiWTeEfVJYrJ3x7mbVJ1h3N18
ZNAsNQLoI6Oz0PHRixyR9XA6Lv5ngYYHwsJbskCub/g7vDFWIw/i3mxswV0Vz7QK+MbKvoMLDCDy
u3K3HWN7BZcDIp4K11Is8QueCOMgTwI6RZt+nH6Itij6apfdMyp3RfQ9vA/lWZ7Sz1jAyILHA4sx
9VeIFeCG2dvdfGTK/LrL2eiaUXIyCqcHoAKCxI+Qj4c/s64xo+jrtMfXC0RuA1gexHliWF1PG4LB
pjgyRcUHoJJgVQyfgxboQkvmiB7o/L3/+W/OrgtNNfk8SD9TSw0uYsQuh8aeaRsop5BV4OKUFvLY
s2a9lcEscGn04xsQeuVoQke1NRmrqV+nCdOITSlnrowdIELwaFckYwC1vMycs/mAIoTITJy+X1k7
lKgRrx7StfCo1A3ABezNtRRd6Z8E0uEN9Ic6b0xaJa0AS9lAsmoIvqp3pZuOD/S5XJBfQkKOHyGO
iYL1AjXrNlG9ykVXr3EG0PhwJrAqW06wj7QQWLRKzDPaEWIccRMeqc57mE65jx1uI+UCFduorhEw
xgdhg7e52TEnwD3RpkBuB9h9SzcupwzwtTKecZ51r2tDCKyQ/LrhnaAKdjqJasc07NRNEfZ7Oa+F
Pr4PpzLkgAhN1+ARoM5iUmN2YBYS3aEPgQgM2R2kNgI6hK7SPz/QXLEN5Gb3W8VG1kNo9RCu+saA
sQ4UZ0yT5t1z8rkBLXXQnhB3ujiHV5QgT0sNOLcQxCIlRwlKtUShUZleFsTAlIgyZ0y1c3bx253x
gcV983Psd3AIiEjncKgzT4/IIKMtkx/ERes9rKikAvsTWbnkMseWq3J1o9H0GaYbY/Sonffgt+fK
jena9qeAvujVgqDnOaNz9cccEB0ziuQXroJH/sY1N0wiD6d1afCR55tgU9oVbRfKKSu/tLvUVWBI
OJ3RPQbxf9RGamSI0e3hITn9GIKUjhkTXsPGkwnnFczLFny8Q5diJ/xTlIMSqxtURionFbbS+J6S
UzNAX2kKiLLuAzeS2RbWun/ndpLtbwCFHUkYfOcu4OF1W1r0/9RBMoHoEpIznHwxiaN5g6QGRPnD
m+qE5D8N+vSTK31A/vZsbdUgR/KC7OBD1lRho7E49GSIyTMJliCEOTQzIsZFgI3obXDrfAP8KWhQ
04Ph0j+nfJYCf+4AuPtaobDZBe0TkfjK4bQJU5yyr3SAX1NIpyFoEuIlOhOczBcxMW3QLpYL9j3K
HYwESbXqXRk9dWutx6i5UPCNQYrtRBmRPFk59+zuqcP4NkBhxuLE2q1PJXwKjNQjp3lEkHBquzvu
x99QCtq1FGgbGKD2c3obMy7rCUYc5nVCL4yOsqB5WDwhtJsousGgUhwubBmwK7B1XP3mYynDrrlH
76KmwCa48HUMdrYcaojvb4Vk4AMHDWQMRlVEpdyXSUjc/vkdZIc7WQ8CeHEdElPHaaKFjYvO35WO
MxyT9Xfp/qYdd9zuNB5Y2ovZUQ1fUCKD3qY3BvHWiegHf/6C4if3wTXqoz0inOM7S6C7COxcBsgx
fC1mny9nXsF70dT2t81hy0WQgnQIthw6Zta3EAbAnxB6sl+tmcfgnXb4CYwJBeeXXSW0OVU4ngUy
cdTHrAl1DpqOlC7thEp1LRJF6n5Ph3ChH/0oLjNA8jTfQm4I1UJAH5iVm3D7iw490yftANHcvcbv
AQjX5TbuYE8FLXZ2mdF1PFBMIobtoCZMDZobgqAKxf0JuSnlsT9kxiehOoaAo7fphxK6AbhnkHzt
GicdPQPmNfcavahjGX4Xi1hsA4YlbTYiAd3rV2ZGNkQBH9v69mzEIkG2Vi9HsmKyT8G4xcLdBuHq
NGHurLDYQ8irP+kGWoTyk/0MOvEDVuM3kIbCZ8X7cXeiWOpcYmLZ+0mlgZykMTidccrwnNImStI9
T2VJi0IKsbg4PFfShN5Df/IgRCV+sTGzG0FAZtDHHBhSt9OgW6AKLXdGI6i81Ak5HC0gLP7w0NN5
0CFyigx1611nt90dpRBgPK1JQ5Ir1WDa6l8TLmp/wa03xn/B/BBQY2LfcbPoQ3j4cN5/Rk84UeXn
isYNhk84Up1pDkwfC1ytDdRZ0ZFBS3OA4EPUB5wcMoUIFYnv8bMp3Fbc8AwOb+oa4Dpe4UOnJGh/
D/q8BvkpOzm+duAnoL6qHvqr9M8RvsXZrqUG+NGt9heULQZXVg8WGWr0cTe+RnRvCiaa2dfdjuXV
i4pLzZzCjKespDA/p2jpc5QLqnlIES3SRYWQwXXGULXmDs3WBDrA3t0OrF67Y4N6cQCySmMtRrDY
wpYNDg2VJsaeiozfVuHNKqZaufIBq0xcs7rUKRRX76Jk4OSYncCkImp50skhsnuTy9JsYP5JQU3g
Wmo9zh3w10F7/lBXxfMKVStaSn4/RIuA6oy/FdBc5ngM5n3V6U6ZNBElhL8Ck+LmcK+pGawz4CdT
WJ47bm1yc8puArpDSyWb1JTaKAo1Ajf0iMpnXJ/7hx63cbZ/XDNzwpa6/lW4SeWnL6QlwNp8W8yj
es5vT5tHKUJyVWPUo0mZaJOy6+KimWc2KUSDROiVS14MH6QPDxOVNVuyL8c/9iVFCa8Xr7Fmh1e8
uu3KEbCv+Lv9H0lntqUosoXhJ2ItUEG4ZZTJeb5xqakg4AQo4NP3F9Xr1Kmq7s40FYKIvf/9D3/w
JWmVn0Bf9eqGnf/boecPWormPs9o75xMJa/1GK8ONgL02Mth7fUEGxCmTHPwFBzdGE98PDWqEM3o
aHH7TNQKzS3GEQDNSh3lszbUd0kMRbsn6AVeb5cycZxKx9+sKkdK8MPWTTALoYE+J4zPaJ6OMJtg
SnPvov6qmkDP+eoOjLBilgUUaGN1XU3fFL6ki48GjVmf6n951q/RwTXmpJrSjtFAqeM6+KKfrVLH
CNLwgCEY+TB8YF9i5l+YFzwt8c7nkVQ28AmM8eOEHnHJmG24Qg4ZNef0eospW0T01nOmhun2juNT
42R+FZTRi+Yb8wZQpA0hW80Fyz4MeY/ZX89JREBHuQBDa8N8BcU2pdv10M1xy+w8Gq70RUo/giVq
wO314YN9uJEIGkFCpX1jQ2y3O9gQCgw6qs6AISFN6WMkxWIc+NoYpVVvGODAcCAs+vrGQ44ecThG
4wU4FepgIqOLDxEX8/FvgAzMo37fDrwbsYZ4Tgyu/S1PSrHkkYKaFSt+5kGjYvFQgMzuFHxF1BO9
B3tqfIg/HWIMATDbVdBZJz4OdYj9XmdLosRwmPmxByabZK1QzHSeNoaDDXhvLFU4mIQJsVTZ50C9
dGifvREQu8PgtpulETMKRmbkUN/xG1YnggOv40qEN8vyq9PJitRGY1sJ/gYJdkQQMEH7WD2vtDu6
vpJNiNRpC9K3bWAaXQAuCKJlRoU3nWWWqohwvuT45hASXWLjkArrAachSmE6yPgHt1j0hiFyn2GN
VQYpqh7FaGG4B1tFmoqsffF9O8UCeQ9/6j1Xgek2wyFVmItKG3w570b4MzeEDhlWOf85KPdus8ei
2mNdGt+DunE/e8QgPevvIJCQJ2fD8skcIQSjCTIG09ZhMYYQv27tD24meI0aSKwOCMtlHKYZFbOQ
3/9n1jgqpp+X74bJWeZqRHSfFIhV6Qg0K99jX9wijvVfo8Hi5utLHoOVxiqSPBknQAt8xpfsRwAI
x5CQclUlcR2+fEC0SrvA/MFUw0cZJCVvIdt2MVkj5GLwMdLtd/HFujqbcNnus/RMoa4gMN6JxdLR
if3rA6krkEBhbZOEw9F71o0leJJjLJ7MWvi3Y5oHbt14ra9u4GyJasPsn6lQEvxBfpZ0Vt2PU275
PxxjujMqRCwXcFP5e01zUnUAi6k2v/CLZ1hxc3hgYUL/DZsLt13jhOvp44+rx7omWAvqVwVb0CMf
eliSzD2FVBfxs+R1Hy/No+Cafai+OVqoHF5/xna4pX6cE0HmgpWPXssvJMrKySFofrxvL0pLm7NV
W1UcQw5JpcEjeFghnkPTzsmP93VzLSLx+GQrCCUjbcWRAFLV/mMoPNlstvmJYDXcug33NuMeYYNN
QfrV4tJw6YqGJxnGNCOFFXPI5EKos5NENBe4VidLAJ/14EzXAj4q7WD/x/xROPU8lWl0NuXLu2sw
chL4PY/1HRdM0ao0rjQ7nB9HZr1QDMZ9DsR3XH3oZviPYB0+BthwwhlJG6ZzMOGtoiSaTd+6h+PA
q7H54dL+pvsMAxagdDzro3LitQ7cNqXD1lP4UA8mvMTgnC9hPQ8IOSWcD6dRfBJJQzK12mqpABYZ
ly0azqSVstea3XOk2qrs9grGIPLd6xtYihB6YYsm0tw/mXgM8E6xCz+h2KNAAmPp7NsT020HJdD7
M0pP6jy19xnOKX30NUHj4LCHolado8iZg47TLrGHL98AZ8z3Do7gPv8laynMnzYSl+fN7xD3MFji
iKWyeYQUJilswmxzqyMut1UwMsqYuCdMan2cDRlThNI8WenLblecdEbv6fgelWTWmw+ZNzhEXt8x
oaRgSOFeCyUGciWJHh/idW3XNelSwF6wK2ap7S8Lu/GGIQGK+UgynxwclHs09KP6ynCcnqa3KQN5
WS3gncGwgwHNvjCc/nY5KhIyxxjUb6W3/S5NDvnSrRyBUzUX9iuej5ynMx6AltyYENJ9cMyieuJE
AVNJ9p/Lk4fyx3FF08NOGOLkKZ3QhDWIV17cFpPzSpvKO+T20+ESqYzhw+4Gq08mCS4SQPKS7nTk
ClMcAPsmE92BXR29QwZptDEKs2icdsgWYG/45N5zL18Q3fzfxviQlqSvIxEqf8Ju+xWr1L0U0Kp1
P1UBQFPQcfGxKmfqwcMILw1DmITNA4cHZv547MBEFNTOnOH6Fj9WcK7je02RFwzPj2XbM59HDgZl
q5yf64N3C9so/Rue5c7SUut5fDIGodSnNWDVlIX1ZQEzJiQuHlcXxq1CxwF6jEZPZEunTMJqD23T
YYb5ydVoFnz9YI9kjWBN1hPHKhwGzF22h1HlGsBYT7hqOjUAdn7jHogZflx/lJXPQNnQWRVo1lER
Ed0m5mc5lmrYu8S1+5uAx/VKonPIroWLuwdWm32uMvEWcAfJItCtwfU2v41FEyL5JcoGqnb2jTm/
pUgu3Adqo1eckuEdw4iz3r4gGgSqVU1yV5LgvKEd4nIDc+cTGC0zJcbVA7PhpSp8GqK3GCdJAIo2
OJ5G3NyZ2tnt/J9zW959ZifWi3e8kpfa3WpRTBzG1F8TOtSJBj9FDoByuDAv643/+xjk/xkiyno1
5vtlNbKlkDY28BRY7wpdjS+xdeB4n4sA+xZqLBKjKy3Gqx8VtN5oEfDKwWpikq+Vbe9qbDkPZgR4
Ihkl5jCqo/wo4UeT4ij0zyQKezR9GBrAgrAo4YagOELrZ+lU30BUsgidIoTUqwxgrh7t25mES5pZ
jro/SmztSCE/WNcgMULY4goXXeOBTPVwQhYBKJLtOhwqaIvw+2H1kZXUshfhhsvBBatPF4apJfDX
rd4La/YZOnCKHYHVh+CNIEoQ/ZkrUu4O4x86xsauGC/AxfKbaRIPHtbB/QCuEa3kYEtjJZ4av0Y6
5OwxCWU8TXWPhqeMTqzzVb6afLFEfiy6VW/FqJXigJP5SyHlpIv+KedUJaznwpuYUKOgMAcZYLCq
AIIyk2OSRtIHVSfbQx7jQ0/KBY/+j9kKCrNT32tcLcKHY6yEZLURAE5Bg4K0hOXYmIUiwtpUkGMI
QOTFMs1kaMtCpIz/EwN7uKOkRxRC41AzEYBP8Dgyw29p8DRz0EdCC/Bpp3DBQHOA6q/9GA5uyrCc
J5tnmVZyjPwrteiJOE6QN3yvnFY1sprhOFvfloctX3bjcOtgBJ/7VxmixjhhqML0lneJQRc9Lu01
7XNqsfz5URBw1AA0IYEnkdJdM65nEguUVTs11H+opBAe7rZOc/7Xet/Vc8Jz1cYf9tvOG4R9Jwu/
XsY5b/wJXkAhJH03twUa8Z5TVRjRME4esWtynNhoLyRuLkVyz+Z1GaYkO+NazwfuE2ta0oDWb/gM
13cEWSikAV2WEPpRKdk9iDZcLWxwbtMPHRMyU0ZsNHGYrXowtK61c2MKjN2w04iABzh9qeKpzIRn
ieGR2Gtn5x8xYDZViw/tmJUGCLTouHhwKNb4UyX4gwH1fa7G4mXXjdlOnxzJL6vjzMJdKgFcXj+P
OYWxKKpxHZMmtLiQBpfPdUXnuxbJ2zTiW5zagF9kdsZpK8YtwvVREAwM7uQOi3QM+llOFI7V+D4S
RXTM5kdVWWdIlDwWKoumZDNZ4N0MUZKjKLPP1Hwe1/230t5O70TjUa4wvFszZXpO2d+ef5/oQe/s
tJn/FgXGb0zkJztW/+PSCMEb/8DkoRqOVTzLcYugzUqc6d1n2E5BghR+a+zTI0l3/qBHuWnxFOL8
Q94MbAplSYFTBxGD10fp5pJLSOC0COF6cyNaq7KVftwkNt/4pqbZVuesM9sZJF7kx1Abvsiq+tAk
2lmuWvIU+hzTdTiP8KrjbiujFU7HLHFKreHMOtz+9JQRCjCCfg/17kZaIjMVR7ILS4oSiMjqLsUj
Y6X4bUYwA2Vm5vPFRDrZ8qihbYJ763Ew5uP3WgGfGJLNSfgmD07/+sTi6gKtzB+G2JrvPuN3AJCB
az8RPvL+7QDb07eKxE3Uw/h2QQnBOfKgukPYqPh+gi3hX6zY2C/uKofx6BxBNYam+J8JYZ+w+jbc
9z83lPo8mMneYZ8c8zVYVArV7YiDKPvjloN1C/R2WD3DAfN0m7rut32UNv9OcG/TqDzzXbRuq3Jb
IPJEQ4ahGm/E+DcbgUmJeoGdbmh31NM48Q3ptOIGcT99IYzYl7gsHMwNKtHUBjmiOdmTukij+qFZ
gSi5+S3aib4n/RLgbppt6KZ5mC5q+GKI2OJKnEWtYtMIAi/xs8HVKNRPb+cZIvyqpryDy4v+/CIt
flHDOfc8ycEAr7FPLMosdfJgZJ/MeAZwd5TO0rZddjAz2DCR0FPuMP2Di9rnp+Uxo+Pekmp3YcQw
ARq7O3dTWCXCBoOwUyZYFLvsy1T6L9kEVsDTpLDV8MOmyk4LNgPuPxbWmGB03Em+rw7bE3Zb3jNk
oS6e11+EEYOLQSHWfQeG0u0JygfYZo3xYSpsjhyKPA+qkNdgE9eQpYTs3H5ET/wxhHMGMa3cciEm
5+EGXJa5r8WWe8paWeCeM05dBpqLx1QENT3DDOxbmP4mc8FETf29gjEHBLxRb6pDC3yu+KYLh5OT
eYbdjGDdVaEMLXrZrPK98DXB2I21rM1Ye6Dn/ZAukjmJXxDkVMQGofc/1h++BwMvFNFO6kJ4aJKl
zc++b/pIJj7IbYhSn3xdAzSUmc8/0xGKKjznBgsFgl5jf/ATymcEO0609eGKdOeYrN9hf5rGVfgc
kUq3yCcvr1gNEQwD2MKu1b3ftpiyIdCB+Ie4iH5uNyrjNLi5DfjE26F65/f36LNJXMmHbED7PJxM
gHpoh96zz0wYAh7sp5PFBfkctG4AynjIQfrP7CGoFKmvFSYTVsJJnDm1KoTl/LoDJLPRiGZwZACd
Yrl5rc9GxLgnA/O5AmSzH7O5vqIbLuVIRPQRRQ9wtqgKOOvo78aswEDG3fw1LXYJpQ93b/xi/Fnc
ox6GWzzkIu/dlugukXMR6MobUyAHOfylg+2KSIJ04N7uhWZci3rLboLYpwjBysDmVcixLZjDc3Vb
aTudqFTKtR/nAC8SUgHJQqSFHMnnx+I5vOz2PB7Ba5IwugT2Dmn+ze9UrGTU0hiU0mncxNCRyqnb
U2XA+OFQ3qXiAJsk4YMO/8k65gCWzQp7pxOPNkYhvQs4PHIb3SxRkezzUAeQAHOGVqJZdC5UKpwy
6ZaPigyFeYOGLK8n/gvuIppqFzoDBNlhLkxe6UOwwHgPHFPwcORV3jrGc5RR4FxkDqXE+mgW7I2P
KsRIqkI1YhEABIcgxUCLjvDlaGgmvPvlgFlEZQ2IypJYDKTtcNeRmsGS7LzfHDpR1/Ic0XPBhf1E
6b6afMMcngoIAEgPJAYYLvQL/MwVhP45E0JMvJrpcC+tHhsRlAReiDQDLT4loRah8Tkxa6KR5EW0
hmQo8UoMGSSTepFKkq9Xxz3MCIXm9ITJ1w9fDuid5FXSYUEbaUx+xi2gSXywmQNK7rgZnJaz6sKl
ZdZe2NKGOptKT8GthuG2ZmW6qTMVpqad87P4U4d+ANOXBTzQorY7/+4vr6QqurkGapKbi+KvpcXO
bGbvPzBrLibExT3FLdMpiSVM3S7YdXAxqE0zw82efn/gVz23I++U6lksVxPiAPlQhJpqX4frjtiK
E55tkw4H0QmENxTA/IUXg/TdiKAn3uUHKJFNh6EzpAEdx1Cxv/ZHSYzNQXZKeWBkt5kShsDYcCNN
kiNdH8N2Mq3r04B0cTRgDCZnzfaxPpxh9O57UOYh8iOn36NBaDbAmZC9oud6MEP8wrXcGEtkCf+G
kpRwoJuzdgUhUMGEj+AhRwu1zXNxnxxCjGK8aqFwPYtRvnxueQttzyFUiVP6xTiSZQ3u/A+nFpeZ
weLQfG0Gu4wWmgEnnxBJJYf4GVgG8q7BNk5Z/bHqn5UZ1ifKcXg+Ux69rsNZ0xMqiy9y/XAQIqbK
MH+UN7Dy75P+mtq62mUZQM/977d6rXikKWi1E1X1cMbH54WGxNquoMfySyMFq6WCtyTGshd9zJYG
rbDi+VFt+kqKNejcTAwaUWDzdFhC80A2F5exsEDEVYSCV/RuVKJUjb8tf0rhYP6LP9NXICSvj8tr
le31uXyq9+D6Ny4L0zsqx6m6pz8o6MFoIq49yc1hNAFpCQqyNGUOxrBmdAj7u+cGRprip4pdEvES
MpNnV4Y9w1F+TTlxUHPDauSSPM3DloKQi8TwkQaBX8gI2k4U1I8r3QOdxPPPuCTnFqgyN6vpfdpB
E2U6Omdk8yZBBakx9N1ZOq5jadrPHGC+A0Jdi4mgsuPaaJvP5LNE9zxVmHGmJ+SEY0xsGEpS8+sP
C/Royg7WgxN6AjkIijORivN+iJ+Ff9j9TskMSx7ASzQh5Kf8/uXx0Mu+AAIP2Kz1lr3F+yxPHid6
dfYB4GCeFmgTGF7R04l4sOrCqqcSf+wabCjWAKjiwAiyKa2scYb1mv7hyQyoKq+JSOEYUUBVgGSP
uG0PjrTOuDAZm/flvSpDDeC4mWrL3l9xUoZmvRmOZcjY5fjpq1dYwvKWXq6mGQA6LRmSyBM9arBR
wcpo9JjqV2AbMUAE2Z1zRiB35IzD5JllQfPO2cYwDeUjHuaYotNlApAwfhtctMtjR8sCyA8HBjyC
U4x4MFxR+8qs5ilbD1fdJD2qnIJranyMq8Y0TNK+46vP6kyGp0frpGAwIC445or04QpBx7v54a+3
w9REQy0W1k30Grj9gohom6Y8L21agy/dD4AZWMa5viLbLbCOBl6OFKGOHZC5AzDGUH6tAtFuuQ/X
8p9RBtAqzcRw399/zsaxYgqL1AlUXol0jnja9NNzNVDp7f9paA9CqIzxM2o5QfRDZ6tzwi25kIfb
a9J/OtLpQaOexyXs0SufUJvQTbN7cTBAyjg+2e9xitm/zyUrePtk4HWH2cv8nI4EUn1/zNmCH9xC
bKatEEOxl0hi975dZMksuZMlZqJcynu9eexv5xbtdlS9fB7rDIe8mQSoxOR+3zu9VuA+ybZawkLL
IH5s60vGI8/Kg9rHLTq9Ny0HzN/t9Jsy/74xDsBDaAhcyWZt4dMB57USBZGGfMp8JFbvpDFelHni
jA3koIJwLxRqNxG4zLxMnNrkjLmcEVjSJegXbQrqN38JvjTjepDSnoe/eW/x3CbCI6ZeD7n0S+P6
GtdHzsWYx0Db8Vhw4mb/VHPgE8DsoJH44fHgH0XIJqGvA6EPhxf3ZTQBvI6/M9HvaCeJf0FchFAP
5I9dAVSI/0pGu3g4QEyxyQd/lLCdYT8BoSj2JND0NBmvA/iJHMorLRtBem10V8rdjiSI14hrbVh3
mKmM09FwcZZCgF8rznBd5nY18NFW9F5eq42qm18MCEqOtSFpz+6DE5SyE1wzm8Lb1jnFW/NLwt9r
lBA5B/+E5wwVJSSCIdNeq8TWicRKIC/hZIWql9xjfXbw4PAAWYndgNYVVB4W7jvUV2Ds4J8DfNs6
0VG1oDxoWoRums6+Jc2Aj1jWwYBhfCdcm76qVZDPiPoX2agYi4OLIzEpwU2ZmHSYmZnAe9LXKrY9
Bvny8Z1ZCHYEd4WSZycEgmQePYUjk5o5DSy8py3It5T+BVR8qjSTfu6O8A8HVCxYPhZT/Pfdbvj9
GYoLzwyA5EpuErTZn1Xh2UCC3scSv3hgdavG50UTlBb2DMImuFu4xoMkuIeYseZNKK9//Dr3z9xy
6mrwjt9EHmcclWc+PjjGHC1DOlHn1F69KRvIg+f2NurWqMaY6+k0aq4cP2fNXBWugngirNoNRtOX
csqeJo3y8c8n2OiS7d5Uu5bKdythNctnnzV5N4S3Nph5yCQfkhgnDAfuhCALmp8nkbihbo3te82u
2F2zv2qe7QyXoIcddwE+xLd/VV+TZnWjQuZjspK5DkzS+J2tFDXBDERVXdTIw5vrXQDgtAYVuXRi
rGDQqFBON5eK8fvXpxLnSKClP5CIQAQc/FhpzN7bD12SD+d9PsnTVKB1HNszvb+xVaJ/QUgc5cz3
9I5jpKXr3xGoVS4+K/1Y7ggvTM8MQHcU99WcSMCbinBLQEEiU4yyEionU/TwPUOUpoj/1FuD1PNy
3ZqdHrO7vO8ysBui1uOr2WGf0FUFvPjqORBxqeKgRgNmVpdaJy6SAVNI5UziJSUjpm30AKCcEPJo
HY8abQ19Jf7WlfC7pf2HK7v9EMaFTJBFTxwUmGWDFyqvaFK2i1aDA/Ovh5Eh/Pg+jVIHZ98UJwcu
cSuOR4N5P5/t5xo0GntkRuibpvJeW/UXzAgG+3YLCgKBhgepm+tYc4lnUodajMnW/jZn9FujKYTH
LTM7YJSG3PLvIJoQpC8O9nRfeLzMUNlaP36D9Q2Q/r9dPXvaFH3yArkYh1K6hje16p+qFTs73LMD
nnoPZGB2QuFMI9LQKopRExa8eJPRqdxo5Tj36A50aKu1/RA1SJ8TCWn4023L8Dvw3k+XPanHO95h
xMfxzSdvEanzaNKBUCfCee+stLFxok5xocVIk7HC22aex+FpgHe1+ChC/f5sGTW/7dfduTPNw4AC
hExziFNNJBPF8l/OtAVU9nrrW4BoKSuz9hSmFPvB5AM2zHnJ4Q/DBse8d4yz2eFtozwczgB0QYXB
dLkC2bViuMAoCT4KF9i/XYoNroRQFP69Vw52Nn5+/80Hi9+Vig8v8pkwzSMw4T5P/Y6UY32erdiN
hhEmfeRM01fPixj5yoaU4P6REF26tGSv79Rxy+0JMwzsyxCeIHZT+jyNGWwUFyrYP7H/nZW/Hwt7
+pwQ/jfpMXC/kY0rKL/KnlJpr8Y/iDXIGQxusdmcfyXqrj4BazRhezJGZRMdgajcypPKguOkzqz7
Bb4GdAEG1cMT2wzWAKLFoW8jHYlZ5LLnDf0X1DTkTuwuxVhmaHXNKevsYj4MqtqqXhhmCq+jwbh3
ojrN4v4uRaQt06JRow7pA34XrOP3UJvjQfjCRAsecXg/Df7pW6GGQ9HUzrBi5mow2N6XQwDd2lHi
7pRehstmpr5MdveSJYrCb3KY0QKvpI18eS0IQTsq4pn4bp/XfuLkgN6mHJDxyjRm0VHh7T8j0E3w
FW/g1nGxRzpSkiFnUc5R6ePVRcHFLUds/saqZM/yWGgLKujPmfsKxHq+8SxwY3Fo5+u/1woRaDFi
tMBaMgqvn0eH9T3gAQFk03bCLf0WqWNjJf/xGMjr+/F+BD8ppyTxki6BpRNoH30xYxwGI3eKU+9e
ig2EwSUSV0BE2nNOBbTqjFaBK4BUADw5guLBSlAfDcG65MdB0JJNAiaMxWHfuyoR2xkFBbkRzDYQ
+bFKiE46VnNRWUBaYGMF2fsKl8/PeHCUMXz7h8hmO76RaghKzbJjd6frA9n5wREmK+zfO9TXgzXz
qMFRZKtQvuCFKx/JbyHThLCxGwDggxyEHEzXTubZHyX+DyCWUyIitgCobEWCOzFjhgtYlITVnGI7
1C5NzNnmCEAPpjppkMCqHjsvlE7JI2D6E9btGmJ6x5QZb92ZgWHhHNoIYiXbmIsFC0kGh/gIJn54
wy5IxE3I0zrADx4YCP8hfNe/I1pH+JVDd/snFJDYQvD7IKYDsw2ok0OfOSU6cdxJT9BjkOw+4PdV
4W0D68K6h3zAkOMfS3Io69GSrm+EJbCl+/CyEUQKc2as7iwiJ5ARZpNU4JuQqGrnfZ6f8vVEMqe8
KiMHmPZI8obIaW5wooTvsLCNvzzt8Zl1xHnqI6rl+5aUiRCpqNutb2igF7jzt5tzUaHEQDGbKpZu
MsNGnJA4JwolCOUMdqaoGOdMJh42I0CX9BCsprD2Zx9hSMCyhrBzsE8Pn5Rc+DnMMHnHOCt5RTic
i/cPCIPCvXdWieMQneNwVeOsETa4ZEWDiRFrESPDXR2oMSkmLt7bA/8LK9RJkP13tvag5RUNxo+h
LA8dQ8DLm3FjX8jQHqrJsUMyt3HslQ6dhwyc3Y/hkLGFSmYDMMcJNhG7KQRuPGFswWWIpbXmI8sI
yivyE95btk7HO0rq0U0UWqyrR8TGhamQjQeYJbQFmAgsEcjDe0e2ASUAJ7cRAgaPAcQSLvyUNwJd
mTmNDj8SJsWCc4rrAsPTzhEBIa5mAkUpYK1BaISxPZTknMv/xTAI628Uzu4crZ3XOQoCkdocw17g
tt5HZw0p9pHJqbiRTzBF82uNSSK3aaOs03eEvtQSikyqO0LDHcf0U9s1pwDI3DbdPu/4fUmLxAXp
/g4sYWmNyoNd0y9fDq0jh+vhD7/MXw55HpM8slmCJpBAlmvMALU9xj0qdMDker9+t5oDEZCxiMJz
dMJ4wG4XIcixb+DwikbG0rz+pIWuxlDOHsyhez8Ki151eyC76T4+zJjaWcrpF5LjYmoeGddcomdA
tR9os/vxDReaOUNYwpdC0Mqq94SJ4w95AZvawGIiSw4iUzSGwuh38HxumRcIdweDKRkWxi42sfaJ
At72BuYUtA+WlR4o5uUw4jEGg4HCKYzOT9yscGivl/UGHwkHIyOnNSdguiT6CFd/LmyB2gbNIJ7B
c7mJZXVcqqM7awpAPXGH3AjyVBDMDK3LpEGLUGGeD2V8xMNLqxqzMVgKREqxILgfdKrJvjxldjIj
p2WVTua+eeOLcpRBd+s0NGPAZvPgErBLI6jGN4u8FJnBeXZtFPiTKjeq+TibOvBoYykco57P4dH1
zT7+lYadNwRAee+fJ71GvWBN89JY1ZoYcVbXFHjMfAfL5Y/3wo4uWXOax/SUeNIxtya/c7Z84G/A
6NAm9vXfZEA6Dzyu9fU54mRlS0PvhptNjRSAyNEIczTvQVlTMoh7RfwsZXKI4fCzbEWcAMUm444a
/cPits6PHAKMX74uE9wiMhY3BspMuwKsGXGq4XqODmP14Rq5W0YPiUSgjGHb3UE2MsC3h6gtcyh4
01AlB7MeZn0wUtUtnBfjLAIBYc/QOSAmhW8HoTnnrIavhlXp9ccJNa1yH/4d5JqCbe8nMrZoIkiE
emATRzLdlY7q3toaWWxjvo5ShMIWVvGV0C6QHr6DOfJt3iOal9Px4dFg869/RLGmjoxKkZC11qYf
00SeGa0ZrwPcOQEEB8MCl+Yyl5vHZuhAXq1HlENiaSD/8uDF0byHjI7TM8F0cI+PNBTl7jtJt0Sg
Q9/MZwyaFV7RwO9fj4AGRDEA1wzVkwDt+KfWmcnj2sWvGTxnSUv1dFQ/sV8BSdqIrHkSjkZ8L6yf
Zr9C0RqwuVByOjjhsEfdt+mVLZVaGL+tMPGNoyh06UuIM5H/GqogKLwfbuIYlz38N3FHQsIkiuge
W+pGt9lRDm76cm4rmYI4Zr++SYj0fiM6MkZva50WQvf6Lv0RXMJqjw2GOL1meXC3zuOD6aWTAvMD
KFwH/7NujvunuTKunP4Qhr4M/pXRpLPCejqkm4aqTYoObpFnadxgMclQkKXIPliSZiKN4TTjBAEr
ATuvf4TwtUpIQY7THvEDLQVp5Q1zq14omz6JTsrmfoHEfvA1e3oPmGPx2M8wura0uYCJsDv9mOts
uhbE8RNFnrQDnOg2xg6jeBKfboRhiBMZHi9mLcO5+Dv2X8FNhCgoYotG6ZeKLhTnnldIdBtfeHPa
zTt22W1mB+pYCylfCBsXH3HGffUJ5wGLItw8vswz/868EyPyju9kQIL8E0KOkYxIq6jid8xo5HyH
xQSwXj8JLzmQ1kRfAjBIs8Rn+jMsADz8617CtesePc8G5h6HiO+3YDN4VIZQSxiiM+ojxmoA6uVj
fCOTVrL4hvrfm/nEMsk8PRr4LUogHbsGWbB1YL2hiaG3B2/Bs5RNFZMm6+Y/I+TBCe6TP08z52xW
MXcbgeNL1P9JYKBtvK2w3zHfGOJgv0i9xq5FZ2zd0eUDyXuUXafqAoy8oDzjF7zEJBfEYEjnpQvd
aNNiydg44sIxtXJfLkfqKr8g7CLGgS9iLpWvvlAHlFFDZMIda41bMAyF0SibnvBtSEwURMaJxECq
KoYT0ArjJylZkMmVTcU5jRVbA5ExJatHogSEU+fj54+GSvxpwEmQSWgo0XR+Q87ZPktOx8CUcRlO
QDRnGOipc1K9QiicLk0oX1iDWa2YY7C1UfQXYW+hE3I0NOkyRWgZDg7e29Z2p8bZg+9E2fHCoubw
qVme9LRYR4zq8HEiCGZ8j6HguFDLOAILdx69XefCjcEw2lnSY1Em1qHs81mYK6ZWrPJhOc4qF7IN
tiuImICEx+JwoiAWJUrA5OoijRW0/pWNO7btNxZAvTSnwNKiDmuL/pyjBbPdiOqx5bJxPMRAF8Tm
3OPDDmXkKgfCBPwkRGR0n/1IZIMP400Krk8gdI24WX/NyY9TnkuJFuJLTQTbvWSCo4NcJe6rbytl
8GEQTtFrINEbN6zchzu4CVrcI/qw/7KZun373ROVvUO2KqKjVqW+1uc8itTRGlpqPW7AvdbAxVbO
tYrSKFmnS6Q6MO84/foUC5T/BKHNGT9oCLHHe+iRtUtpUmQw/sotJObUxYfTGPgCfgH+oV+Bmv1z
aUdejG/qdtz3U1+1NSc5dZ4BUo2pX/C5iuQ7dYot/NfJN48t9FUXWFGb04unXjMzyLvr+BI9xid3
9KFYKm2EB/7tSC1k5nOM2P5VOpymog3WvEGHn2cftsdKfVvDdc8eN8z1EUGZGCw7MygUyP71Mcbs
Fr7pjtjvO8yOed2odnFZmiT8DKqf0lbc0m3dR/S1e17L8/uIBrPS5RJxyP9fSK5xG6NnRZXE57C0
dYHfCfsozTlICX6qTPIA3oqIbD/zqG+D2W/C1IrHH6F0crf7b0RTyTjzJHvxCg7hjFwGeyaMC4p4
K9jGD6xaKBTtB+8fKOhlZivIsLtqk9G8aw6iLlSA4ctymBHyI5AQeLSq9oeNAqY7H7gMJHv78HMT
gTD8WRhFWxk2IL3SqJ00HH3KQiFO0nzD/zlYv2nff53fjraHSRIN5hnRF1Ae6pUc9kbifymsdmkq
4bqXXSQbcx2eWlyhmXjiJEmH4N3HvLD72/5bHdr8jbMBmwJk9qHo9KW/IR/BA77+LUCjX+yiNpMm
nIk6F4vy3obXJANBOAXhCmDS6wkHQbAm4QxFp4eaj2XvVhvJfwS5+9m84vemWGE+MWTqZhbeJyTL
jmGXQ3GHHfTQFpx7eIUmeBuGTRW6vsqZ8fqQq7YQpVDLtsx5IdUwKL7FYmgWw76pyI4S7a6QI+s7
nkurXYhAIB5jzqg9zYWNgJMZsyV6a/QjPKE9kiANM3xwAygBR/BSEZ6dJr9om7CIBgGEEkv1KfVZ
OorYxvlnCd0033Qj3hwCBZ7bxQrMmxaUwBvUINjXmLPUsRUb7TwLjfbNwt3ImjHhgjcNAMhSZHqL
4O0TYqAIRbgZPbzBfJ3NuBb8iO5ajVjogL3tFHqKhf2AM4z+CA9nu+PxqUbYWLA+1KhnQcywRYAy
ltvBz0VBO3BlbmvcOVghFV6sRmIL/P7R5q/Evl/jNwBuenBvcb7vn4BVAK4qoTilLsCE9x+DCZNh
zmYAydsKqBMWnt2fA2clq8dIMzdDQAHKNjrdSxJIGF1Sf5jn4tj766Z94IVfULGNEuyIwIg09vXg
+jniaO7//C+jcbxS9gxNwVj4BeHig3UKFJsgXyEl7zDfPezyYMic4SNGK8MTbBPwZx1nH8xadVMB
Tj7xlcgDN/0QoQgc2t4blwTigtilgTd5oETuAUgPGE81k1dLyHOA2FDYgdghAGEx1HCg59LIOBoM
WCD+Dc1hc2YoCpf2xTmHzSSKWGYCbPq31S34JwKEBiKNv+YmmzHtYCDAoUnT69YWT8Ip36l4OTmc
bBCjKg8IhZOGlgB9l4PtMYLUjp5twAFls/8+rNOS2xEQm2SJKKrTOxZe8pWnUvEWYCwPkW+GnShF
52o4QbII3UtkkhL7bb9HOfdEcMcPc54JuCgfH/TdrsLeuefKBA+UF2bZLAK8FRkPfUI0U3iisPYU
H6a/J/mLlrc2tDbnFVCe1Z/iIBfRr+F+AM36Tcn4nRbuAVcvJic7bk1AsYwI8MVRRJW7ebIQCYzn
2Ik1K128rVPPQ9dKiQT7C1n2watYqFD7WPXMbRgdUHkQ1+dANx39zDN1Aatc9t4jne6RCoXngQ5W
8XhSVvdIoHy6ea2YcE4Wd9/wMKMIp3ijISa809/YrVe3aOhahxzORRK34fkbvBy+MkBY5wJmjwdI
w5aVzWzNbBC5cL0oEIRXYiBIg92+pFbj3VFjsZJiPnTBTAhSNHlD3+lr2r+7UKmfY3jkSWc1c0K2
KcxpciDGTl9ErrL7xgw2CTlHtN1G6haxvzBSSP/Ew62z9SHuhyxVefdRTFwOxNzZiiny8hezAbLX
J8c6uo0rOk58aCfPRe1xtd1i3bCzvqw/FEQ0AukfAyQVqQI2cDSl6FcKD+yC1VeaVwa2nYf3T4hr
gwuia4t/iydLg/HnAWLaxy55rCC6/UfSmS0pqmxh+ImIYBS8VSbnebwxtFQQBBlEhqffX/aO09Gn
drWlpSSZa/3rH47l0FunxH5F9iheCYNrhi3JGM3IlmVmw8+EyXeEtQeCRw3vSxxB+KNKGxCZRzwG
2Pyi2cHUJF1lD5xhfXN7VNxkTWO7jFk0uNKBYYBdmDeCpkV2rAAvHo1HHZYA6Dx+6J7o3MmHem+U
m/AgsZCmE+clWF6f1XuRoMdHCD4g12QI7YdyR5toB2OSjIFMl/AC+XHVEbMaEXb/vYv04o7zH38y
jRdLEO4yWmB3ToZbEdJ6Jg+bz1xsjeYBdtKVpzgbB9NXnWKUONTAH6QaMr87dSPlb8l6buxsaoJt
huCaMScFkCosUfpU5tArTNG5mcQBkdpEGFAwjomCcT5jqKJMz42RzCyP7KdVPv/wjmM015VzfE9F
BQjaP2UUQURaf5IM9jeB2NRzXCgosBtf86O/DMRS5DAC9QwEAibNQRAhQaauyaAKpSaFIL02wM6H
krycvRfoqykRxxWu7S9ag4uHdxxv3UMW5ya+KETfiwajumjRg0xCJIHPOk/Oypb3dBaHH8XwA10g
+xVm8JTGvyVuEMSlY7MG9MOs34EFQjTUBdb72nSsTWkvNZ+R3y5fRa5+wnPUSTgtRWvyHqHIYOtQ
bkApJ9zr+SSwWSBal7YXPwMS1Cnt37BBFbe/8OtN4dWDCVIlBBjACDnrmTnKvBgFExr+sUWWMTvj
Dtd1jpXfRJv3ryaF+2CBgy/mQf0F6IwH5zFe4QMnKcPuwNlfPWi9N8WmnWsuAwEZiu0sHDHXXuBV
KG6Df7eiOlxIfMwosoc3EEy6QcA8WnAPsBSoLmJHek3wo9+9zhjp++9F7nEHi47o9IHfdoboh7kz
fv6HDzhWdqO52yFSc+IHltlr/GkmuUeTKlGRn14OZwU8mvnt5eOLCcT1c9YJog9ahca9QTBZHxrn
Ef3TEXMAhAvxUqSbMRj+0KvBFsQUkCVKvnEnDY0DnfBMhCOnRDxyNoULqV6ifgXHMYj+uyyhaDEd
MCB3739bhgrCR0Heo00E/KAs2rJT6QhNrDFn3LaaN/c3B9+i94DWCHGNPyzl9oGu5F8VQCkM3/By
Isp0wvXefXaMcDnWCnzU+CwkxoqAdssYd2PugDmsthwA4QbgDCEf502sTY3nZxmBPO1lgGUsLIo9
6UEVWBtmLNFGMJy/juymc8nrj1+jl2P4nPXIUTdo6vEN/I3VxWtHwNj3Q/ycmAMywqVL47CWT0AA
jF0ZjEadrVFhwqUDFU+HfL/CiPpjM0GNZ+R/AqXzs3cGm9v+Oly8Hv05du+OzAGdU9DwpoIHBAEA
fsiQPN/rjAXQioHd6v/kR1TLyuAvz3J8srB3qXYcHgs0X866RCeCF1b8Z1wbB9LjNGdbMpnh9Q+p
W2ykG4oJ8JXyQSZBNsWgrliaiwSchl4eFk2KTGQolFGwHWDHp04FJn7mwgL7HC4P/Vmu20cEdWbE
JW092LT0JwdliUD63mPiD8Z3/77sLyOlO8gcs6Oc6w0QCV+ODxCibA/ZSO9F1hpVFDwKqLTNxiIL
hkdz8sElAmApr9ayvrbX3yL60yCNYnfjNqPoaD3a8+9erspV0OPulQ7STavd30LeVTMoty1TDo5T
3GIO7a5cMUmr2V3KlXEzD9ACVtkCXIy2RZwqmafC7Pt6oUNBOmzxZXuPFGAxPhYWt+YjgVLYHCig
ARqI78ac2BrFOJUj8dm85kz/FgyhvIeFmklyJFCvwq9dDGDA0N6Lz5j1W1M2ZoiyFe6/eCUo+SvD
5ziPVoWHz6HXHtpJewsW6ayi5JCgvldzzTdu1T8ucL7jDGA1U48y3ABflU7pLn1IMGM5OABM0FMD
aG7ldbeskGzDqtOGsCBfsNfAyNd9qEJP7rIXseLs6Ztq/r5/GMSFBrxs2/hHUG4f+YMLKG4xBAGU
CHCR4XOBOWD3wR08Tu4ahPB1fteuASqZU34PMAq+N2xS1x7X84nKKt6ya2ZLLrnJvklVgpPPUQS9
vibZMl3+ttQrYlAJ4nrnr///5Lispba6/+lD6l9mlLJlS1RlYBwAhaCyjK1B6yCV0QtECyrRDYsQ
zFQSqRpaj364WAS4iTTQgQYmMSKn9vq+UwpVq8pTDoBWyS7fJexW4trxPXLhN+TDL8pdtOB+LP+g
/pR+e8v0QX+pywNZZLIsvjP59p4VO4hpfCiHYAEPY5FfX+tiVF8jZmHX352PKDqybtszU1qGrtKR
zxqLrP2HMexfupSOxgEd9aTlXO+NMZ72crbuL9AP7KREl302aV/BJYuICjvCft6uRiFUG1ccwNhZ
AullI4hZHK2GG9GyYnvC8KbEtDpzy8Fnpx2w48YZPBkF6C+Wb49y2qlWYGmZqI/pRyAms96MAy1N
+ygW3BtlLDx3IKVzk4Fs85vDNWFC3MOgxDGP8Higg877f5DVomV+MLBqkzbBOtlfZkFP8Ncgd4UF
chQeBzuIv4HcY3Zw35jD1/k4DBwYkSLAZq+FC/sa4qTzAemE6oY7F/sADP67AT0/gE/PVVIOmLbB
oLvp9wTcg9HJ3ZxhRedziDI9GsL2RNKos6rWxQ332GNxxUSPNPcRyixGGOrz8uQsoZBaBZUNU8XC
XEEXICUMRYzfgociKJsBUkGMrSB1ESbU94x2yLNU294pOmjn/vk9V2YASoJVDT0AtoxQYrbnj86d
1RylTe/csn+tur/uCM9tJSDPwHnEo25ssTcID7sec7RuigfuKJv2F/G1v5D/0b7gqsFCpppcqxxa
p6+NLRTL+kBD9chXn1X0BwdAvlrPdJtfEyA0linLIXdezNtwdP3nDkvWL43t+xkdpZsCiZ7qiC6w
IeoF7xsneSQ7+PDBB16NmD0BTKCjppKAkInWLRta6jCGJAOdClY71GS3cmusFhmU9m3E9ehFv8mg
pqJzooN0RVZ/4qwJnw1kMMpn3LvhP22smQGdavE9EoI2vWAcBgTlFFPWQwl4Bz9gAJdRlZZ41oAF
ft6PxvTazPuJuYTHzhS0A9h9FoNhcB34IqzLbX/LV9oShT5hJGRa1iLF7L3TOTDBYL6PNsbvxs/A
1BCaMxBBbwH7AUZ+OHgWj5zVTa87/sJqcXUsKRYllQeiZeMnyB6bemIsI7C5kdz62WtXRiPu9b7u
pIFXwvRDEomdNzBa6OgF2blCItZaBBDa/GHSBUXwjcVPjsSAVcYNUUKjg+XATQBpMAEIpNazyCkb
wNSq6aHpugHU4KLDFaRXgUIU2nwNbtVjXUD/Nkk4GALcrGTsDITIUZlq6F4h2jC0BPKhisaLhnqE
hoHDqIWfxxDpxxwwucrSFOYiL8BHJcOuBMoyKieh0sGY+cn3+4r94yIXGIJQPQyZA/Lba0xVtGGv
dfJo9FG8Drld4vwK4VeUhU4E/ZFy089mkONn7YoXi6/8xsz0eAkTmh8216Cq+bOF6Ydqc6/O8ifz
Rmbn2PoB58pP9cltDj2wgKX6LIBbIPvhn/UiaBX7vBwSDNth//iiJLqzrV9wV0duaoIR+CMwjZzi
9mtnzLthsv6bm3Jby4ortTYUsX7omvEMRUnLjhnZISdBEbk5c5I3LiLDRhFRHDni0p4t/1tYP1ig
AY0mi5sAt6HFmLkQpM8fihtmMWv1LK/5Zm0OFNOBjQq55Usbwhj1qE9kYCpCQeGCtGv97XBpMsih
9wLXAF7xM2Aymv67RHCOOHJmXLh0yqdtrVgS1C38MUOHUmvdTYNJN2o20ZKWjhnpa3ALKLv3sBS/
i5o11Lsy+frHWD9l99+UDZRCqPdki2RTrlG2ks/7V9xVBkicMJxuhoX6VHAHQY5gKytMizE+UIba
Id2kvjpiYtmfwGk2iENshuHFlQPs8j5jpvP8HN9FvERFFcq2CVURaQipxRr6P5FUAc/xJwmhltxj
FaE+tdHivGBov/j4mANtlMil+OUZOUB02pmz/tAfMCup4960IT2b7OFqHVAHQV+xlTH7IhaPqOd7
g5JRfchULfxDuzaToW4Vi+8i/IPliMwHFBQeZrtLxi+orUwwSK0JaDe/vsCSMFU4WzMJk8jLHEny
6LspoydAGyZVEFouz2Kb3n/bet6e4XOHR2zEhOFj4Wtz9HkUOxipIrCTNsoftyCkf32HbHOvX5vt
F3dgOrtHcW+It56nc3WhTblKEK6rNQNCMBkEbNbV2kvkBylrad+tmewff1zn3XtCkmiD2AHsAV42
LBvm5doQDXgBsoJYbqO7PYDtrwcv1MvdEBE9h5Pz84lacSFWcoMvasS0nDRPHTD66/U27RGJuPTU
Jwm7m/vaKcTuKdw4z4rKqiuFR4/eE1oNauY+rEx6qm3gdTBcmbyHd6wp0LshLuSAoyiDzfaP9PXV
oeYMuTubY7xn4nLhsOQ58jH9pQuR887judm1hTq7OL9HHKyYx/cx88GwJh8CGrFbfq6M5i3oNn8K
OyPkmCs2Z7yI+kQ56DL2O2CmdeKex2xtlOIx+gbfyAQ6DzDtco+RY3QHW9tXb1ulQU0XHwQHQMqQ
OjUQNhhjPYvhl6QNv0z911jgsCkhoXviRAfMyAa95RtQgplvYJ+b2MkexvZllmOuxrJwsVx7QWD5
XBsewtbLYP2P3bYi3HRIyFVgiVSNlpk6Osr2ieVe6ORiAsXGaC7Yw9kUMYRJbMSfpO0RfIjhr7xM
iL4AAeN+hsVOz264FDW1JHLZzNblF+EAUIevObtbdsd+9vCdXh4G/oVDhkUwHszPqUo9YiM+OCcz
5cIDDtPcNeQ7Ots0wBEKr7ORxNwXhQilL7/wvsAsaIhDHJcS7OE3Ysd6UsrSOIPGkUxb4vQo02VU
wwhizB/bOqQgqHyjGEISVdeZAwAGK60FE70RbAlW2PQtt/A3RNqykfucLyU8KWBV7tM/5M9Y9/G9
n0vqCJsYuClYEs40wsGEz+71NDbpEZIRlOIZl11xQUOUv44oHcFQvpVXPRGme92i5yBR+ka2qi16
zGUsV1nIY+mP+N2luWlOLINyX66oXcxD5+6DBT1LWNnSBPMU5nCkIYxJFrlCuiczA4XAa+A2tuaz
I2yZnrOmllSfrUAYcbBCLLnXjta5R4IqMYh9u8feOiSCecPFKZ+vfelwzn6nHKC8Dc7T2Bpi/8eb
Je0XUVJC2T9PiBS0pi9ooMxEKNb+PZaNvTvVqwsmp0+WB4VCu3+PVDLO1K1BUcBN38L4maYa/VRf
MDXJmi8IjBcEDZxj65GGdndXU3idcMVgSwUHe887X57R0dICMiKQbUxqkCQ2QoLSWAMko8gjqefE
I4Jh/wAhNOk71a7eVTv83R4asBnohZuNwr6gfIPEQaq7F/ToruEyWY7noOhnBTwqpvj5YsECXnCX
1+SZGPfiiAUitQ7cG2lD3UERMzzy6YPQqjN1HJ4MWIl3bnNgxtrZ150desqRuS+c6YFF8se2vPXm
rCv4/daVFUdzx1IUXg3YLs9jPwNG33A8VOfXiu4CQB29LvmULu+H1rWHMh34JRgHGHV29vuGgVEw
kzfKmKH1qgb2h3HQFw7MHD4c1Bh+6U6xwPJ+Do3wALY8w0Hs9EO517tR/TGT+0xQ/uW6192RlASH
jlnMT0hF0F2TxOlIk2CuvJn31WArFMaD7m5szSXRusomuXJ3vrdI9Rh+PTnT6Ga4/0bc23y88NbE
VsO6+VZeb1zc43VKIIFfXzkwF+mdQc1FJ3p5jPr2KxKeAJpu71FfFMJAMT0nOUCD1gjC4fLg1zIv
4WWIOhLdGb0hOx3BSefeo+9yfvMEXPQQIzeo+GP5gd0ozRSWVoJm+xKWL/yDeah2HPqcwuVZ3b0X
ODCKgIybjsr9fWIhRyd2MuBgfDro5oSQCScxyqIFigQxATQEsWnI5/aObQtxaYd6V/jZIO13kYnR
WwckDbzcYGW+Z+fM7iJHq7cxky/iFO0XUYp2cMj9vuIqSwon+Rys2a0xEKNt4BexeWfIkta4Ab+X
MTAq4m8mfIsYhPVAbdc7/buBA9XF7S4aqnfcRXxD9zCav8PBx6f1NULRptvgYIZTcRTBvcMZyLSZ
3SxAt0ccd3PLJsn2j9Rqv+8R9cSYIb0a5Nhd/I6msH55VIjhDaCM9lG/0wIVtMxcXOzFYGCxo2Fq
bLd/r4Ka0jNNEXChM8ocoAVQPNw+NI+wmnDdUvDjYrF6BaNiw7UuyU7rI9dL3O4qs5HffyvkCNPY
E3i1R75MFWM1nYds/g1l1wxIpYOXSyHMYcRuWp4/O94XLImZKnmAj+w2xsxYFfv6j+xdlA/GvCqO
fbqT2HL7Lcl4iCMwm8StE2FpcIxWZj4gpO99IHCZ32wMPLD8MPWF0bywMJuj3rB8BpzIZaCwXNEu
vEBBoFg0Nhz3jgaCt8zlQoKpDnj2L+qwP4l613J+ONGOL8zPafwH5BPaJZ/I2Rq03yGpWhmI5Vgx
ceQ192CuQJfXFq7VNsTR41T0XGVvqTapc6OLagv78oFw5tcLWxoDoejg29j1G6vwSUde8G7qbQ9h
n/FMRupGJdtonO2gbhmn7h67JDTTO91bF0U5XFFjjrP/hnOCF1cHqPrsy7HDmoOqBUvbPkCoA9ik
0cE7vF3+aHi9YMlejEMG4LN0rtucGNmkv0uosxiEby/MSyCqIQJhsx/x2fXQ3mLD8xNgcLpniSDI
JP/IHH5N4i1Km6DUFVTO8gii3psWT8XT/6q/7Jkrdm/TUOZcWUuBI8HJRw9ak1a4VdYZvhVHHU/h
FbsZmskWHsYqQH8y/1U7ApafEdbz67wcIw8A2gYIA0IYhUTeOrxG5UrdYPnr2+09gfzCXgYuCMEF
0AfUgDkhGx475DbkE2zc/MiTFejgoMqAsfPKpUPGo+7qm6h1flx5rxfYCatpw+oX1ketw98yiZpc
a5gMXLGctMShsiqeiJf5b35IwVALQarLJ8SDEcGQ+eQW8B2Yn9jv2OehzCKo/aZEB7DOuEYXCJeI
lp0ld+7bEMHtSxV/eQ7faGQiUSKsHWYVJr0ulkxVKx5Ayvs/42W98LkCGiEE/Pq6c+qEO63FJ5zP
JCw2t9gEakA/nV9cuV6/MXajpLKzMzsJLsH7EpLsmZdIr3y7UTyudIbBDCUarpKEHPAGeDraN5Co
97Afj1NuI2VWlz5adrX0v45FpUTdgdoIwWRwr7/CC7ag5KbCwQ2mc7/zb0eL7MtTPP/br/Obowlv
tyz3trdmdBACVTLHg2zi8P9NN7wgJRm3h8JJD72/CC/80u2YOep7/i3tnJj4+h5ZIbsv9wZAL5di
WzPlosJL5Dm39jfZcBuT8d0EKwPSB2ICfahyebj1ve7Kz6scJRQvW7LRZYoRmXuUm30eKrOMWnOg
sHDoShJMZ5ntsLXFB3Y3rk+BQTXoBEq4Gk4OHm+erE5fFMTsObqzDELil/eW5FbaPeIRkitns4jN
JZ/9FCI21+xNWjohoo22R/+KF43CmSHO/hUXJ8s0Onfd2KkljbwWSUu5XVNyJsnoDcHgFoRuVDof
xNvF6JJ4Xwy64nFAHQtXDwT+s4ii3eXiULgXgffGwKr0P3RsZrMpmo2UnnTdfTGsIe+1hVYr625H
M4WXCVRxyc6OAf7FrrzWtMH755AUprBJ334UihcRbV0irEJQ4cdP6ty2ccI+W8siao4yhvndrCW2
A+VIb1IYfGh2N03mjNIpE+nXKxiRqdOvxkzjf/r0W9ot4T0Zd6BdMHKmaQ2g7X0vXkQEzW9gMQZd
lwgSvj5Poedzfv41YXRc4MOE8N1reT5lVLW7jLg9fQoqGqgz6RiF3i9x6/2nscNgEoN8lj5QIK/M
bUPhVtIHmNI4QROF4W3lzepsjqts183L1OvnK82tZ8WBwRLSARmSLis+3fBpm4FdcW8Jm2sacWwr
ny8A2iteKtuKu51RLgbUqrCAD8CXuYzIPWZqulSj0SseWer4C+RxFX6n7bxG6rCn9q/OWGdbdjuH
HMgbzIdUHb8RSSG0bgQA1PTW8vWc4JzpqleJs+iCGzK/P+OevAFf7uBLUiMukod2C3yN2Sc8PKyk
ppaHPhufVHKwm8R9n8I7Jni0quFRxbc6cRUIlsjx1q/XsNGFGpePlNJXwO/o44G+9wDL/AYok/hH
tNUqzRLtXDWllriMA2UWNLblXRSP0u6L811/AZDWgNGhCWd1w1MCG8ROetzHxJSPNKOU7EZvdQJY
/yVfCH4qUq6jTuqqsBTMdAd8t03E3xg8akMDskriqGM6DlwhkeGxeZUOOmApcBBsAsTxt4pOBeP+
tPIEkMdTRIdv6bxotQOHa0KfInOEs/tYQ3pR8QK1DSqJLpnODotGFbNSnqIbWggxuD/3yMp5Jrpp
ulSZjRYDNclRaUBpVzEG+9dKB1jx065iZQzHE9fDnJ9GByD52qYlDeHK+uBuq+m64B7/gWW+p7wa
Fx+5HdSaboRPaS+9l+W668+ALFNi0NJJmG1hG5atQ3/9dT9XxZatIfBY8Pxx6NJK0lXCS3STPY0y
TYOi2gx5hGOuxlR4SH8LrIrx4rrZ0DVU5LXDd7lDVQiGaTZuoK8zG18DfkDrokswdxmsBIAyJz/q
G7b39Lrsr3CZYf/R7eZ2mZZ/Kcwx8qEAEY4cYJzr1FscbRe46Js84GROAqdHFeN2K8YDH4ZIVDHD
Sp0Hr4meut36E/0bvULvo7BmBMe41nSM9cd0XiB+LQM+Tnnpob/s6pS8kRGK3ZNDqEciFq+zuEhu
j6t95a8GR7yLo29iDAx64YhqkGsHilI56qx+6jMuHHMSgAWWC2R5rijH0QoHXbrRtnRRbHNbyFeU
57+7tPgSE/xhuINJZerJQ5TXCA0KcG3mzT5dk9aHM8l/ie1UQM5a4bParBVD3H8r0O7NwEA+hZsQ
DSW0Bqr7OYs81GRlgaXXEGlGxlZaZmP45XQfdAUiY6Bd00mGMO8oE2XyLnu7S+7Sd0Pf/Esll27Z
LJzkKTP6pB3gtf8MEpvQIWEvZ9OQYbmLdWmJTd4dxKUeNCdtW1cuXYW8NrLBi2kbQ7x6oEmDu5x7
2Q57M9Mh7q2XOUw3W1gmDPMDP7BoXzwYQ29URnROqqvfCBmbfPCIbWqcv+q+jWIl/Lh0tR3PgHPQ
x6d/1T9+2iDh4h8YsOYTSsR6RRbvsPVJ4BHCP2wB2kPGwHic1U7E1JmMTZolyESExFXCOcBnyIrW
U9A1Yvp53e//nPYgA8AKrRnQ6oCXJg8S3FYZ0vDJ6+pG/jxaUzDoEqYVjwTh/mfzUlPj3vU5MyGm
KbBP5CdFIejrAluWk4QtBMbsNRgxKZDxUkXUN7rsv8uYI4wKOwZuYwoKP4qhkHSxiflDTxq5kCJU
ZkXgCQw5sbgSw70HfzFxt2rHgkiAHpCxycd5v+z0hN83fDghND9qwkAvPZoZkvdB6eOkQbU4wI4T
/2HVwflIJocCthT2VAyj8VUiao/nz0WoIyNHmC14MKGVwKGcX+VRYy7Kp20wkmc29cPzzQKEd8FT
DQhSgNYYQTWsWw8IusG8Co1VDsgmIGjtRtuYn+l4MVMLB5lkw2HPIpf3rXJxNkcAhjfU1iFvp6nd
I4BvSp0VwXMFUKnXbzpwaMCQHhdvWM4MofGWoXGeZZtiwRy8nb9WwqtQ7eDBfShixjG8V9oxMebs
dFrlaImCyu1IVbJxwZGdQrL7A34JjVVEvuEmOJdzEFTMAEJs2FiWDObIfbH5wN9/5LFcmb9cTPZ+
RmG9BvijxW/JQ9kGa/PCrB2OqRBZkEQG+h7iR+sw1xA0zqrhM8dWID9jBSKc+GxeEmQJhD7hHIrt
amax8r8YYCPjg6RK9wly9PrZuI7F55D0oVT4RbA+ktyl9zdeDlDxP59O7LzAK3CYRNtOl+yahz4k
UPvFVEF1InjeAo+A3QNZeqZeTcEOhRe6M5HG5Pt6LQssU372AWFAPd1siXc90Cz0VcFKrE4V6Crc
UIqhls3izMcE62QOFmFO+CqYQBF0gCC9viVsV0GyewT0tlMqX4KSUDAdPuP03iEVhBrw0sbiVP+6
+c/+wC7ugXfla4xiBCgP3h7aqmlrfynZJB+cpvDOGRmdawLjaNvoGIPW4pgzpL64eFBSwssOv8RR
eO+1O6bawqkOfDmTZqaxDrJ53/Rlhwn0j/MlpcGxczA9hz4yvVYgKeS6rn97zt3B96hO8iX+XxCQ
po3LKYs9S4cCGKU5xyoS7iFueFRzNjtZdaj0ITG2lyHTJMXj946O0GxKgM3eEBozt+jvIDmFYF+m
fTxSbMkH1iTrJx1gGDkFSGHpQZBaJAhTb3HsfAgr24cNWKjpx4/XP+8EkoqwUmhI5BLCi+Rcrr9T
PLDUdQmJdS4dv5tcdTGO+zy4P9niYw/mqKesYRSnofdVBIDU2+tUSM/vVr8CSa9JULnW1/DOL4BA
mSGiH6yUKTWbfM3QiB2Ixab0NWEBn4ollV/ac6DtHUrmrlg3hfBuYMbZVeSoWCZiBuWwRBRGHuZQ
cFigT2ZrNgQFChJpJedX47AAUzv3vpLdq+xv86gbvJVYkeXmZTkM+n2MJtRTc0MVhnfE5HNWqnkg
tjdSVqN8DB0MlI6tUPNMEiCQeZF24LGfwJgsWKDZ8AgC3l4cDr24Y4LNjYwu9GXi6lx9iMNq7m0z
KswZFn31Q86mbe0wSJNt9h/Fb269yLlsJfwI8DM9IRiasAmW+JcwKlti78zNgG/1+HuA7xXvYKgI
esm4YqdmM6C8lu3fDWwN8iLUjfAYUZ/jgOyCvDIXCBk+7y/jss/0pWU0OCor2/B5/1q0ppiOE99i
BAsMnK+yJTh4x2neuZA0QoTrQi2oiqSclqZ3+7uf82vO4MVWH+/cfi/oy1qGzX86nw4asL5HSqMr
j3semyYTs7eLGAHomXrr5XOJ2B9f/reBtPVZKTC7kNBBhsYSYMa0fuAuXv525Hm9gTeCBC40vgt3
5DjT6WON6GfovYYPzD75ZHZCzicUc90/Ln55Egz92Of2GwoJ+2u1JTxtQaqVNk18eFVQRn2T/+nO
bcQLPPDoQnLkvZEqNbBKlUkKdR0q+gKqxKlvYneQbvKVYGhqg5ygzO3bGPbvHaq6udRAnwJv0g/y
IdqplDZSSg4VWyRTMAX6woCTgknjd2tMuWcj5o5xS36MKem7TkMsZPbWDTH09S6T1tHMGH0mUNAh
nAfzbBqTsiViDBOckIw4XLRfJLLYNNd3bAQvTH+rhLkKenTMB0fpxc3X0VLF54kaj9OS3Up1lD7n
8AwmTsj8lvMOSF2dcAakKlyxMDagMLGG6hHRXgrmgecAes4tFAZ3knthM8XBX7o3r23T2ui+3sXk
YMnuJbeQPq0jgo0RHMQM6AtkSCk3Rc1CpBrE9WcQ/4BRGzdrAtvAAbViSbgJZWHyCIj+aUf4peR/
/R1WhBxBwt0Lv2H6jfvvLSgh9JEq5FOiYxgCKeQVO5+Xx9c87tXHsVPd8jqUwABUqE75Qns7eUCu
IpsbIKzpQCiRNaFeALbiG0j7wWSDyDERkNwjBu98ogMLHQ/5Oohp2A0hQggMB4EsXzayeHb+nXrd
hOtUD2KY39BgsVLgzGL8grYmcioYQ4hUYHgjT8JFJre7lqU0zGmGMYfLHL7ot1hqDTsdMaYpZH7l
zy+/NohxdtAqF54mRDISXy5DTCxr2HRMzJHQCcnHNx0lD6gykBgnUNHwm10QO0TAhl75bxjTzvvW
kKKKbgooTB6ayajBhucmYG/eMYc4vAUUEBKq3OTnAH9j4Ux8TvwbYYRj4IhBlB0vb4ovVHRLOF0a
Q1I6gB0ppypuUJwGaucHkfigiqFS2Yj46s5Hx/wRliJMEWC7sqiQWsZnmLShT8XCVttSLUNiIuAH
Vhs1xYONrae6fLkVzRYd88/uXeu5PMuRfxAPseMZusM/ch3lWrQxDuQ67oxDg4RFpvpjRMGIP7Yx
cS137OLUaNqhnFGOYt8Hkx/GJnXLodNH8BRR8/6zcqXko1ypd/KjROJZ1C6vDf3Bo8AULFZPDDfS
RT6u19W6PsNZ+C7MCW4pc2Pa26cnJt0aDg3JmNQyaOLFosVVqtzJu99G7B7fRb4ShFbBs/htsISZ
RUd4CF9UaZc9h9Tv3p9kG7jjrOYZBrBUJRzIy3LeXnFBcXKICdVcJSiwondN1vn8DUsxWfex5yXe
ktxRJmYMhsbpstiKJL5uWiIPDOZkjiG8qtk6EfVt43m0tfBoLvdIEkhWTN33pt5pBJeUM7oqN93q
jr68bM2OOcBlmh7gvLBoOCgv03ZZHX/jbq0h+OxtxTiAjAWS9L4IL8/vW/BQT+h3rTuoHh1wgDIW
M1iOoxsB9TvUPocvxo6FiCo9ARFbd/663OEOw8e+DCX2cYx0L1i56sselh/pTV8aa6h2YiOxXEGn
0xnZHljZhFhhunbor2uoObA+GaBQzWjixn3zU9K8P+cn19pMOoOqcrr8w9PpiJE9oWIf9Pf1xrr1
JtUyOOlH/hGYMAD8WaXCSydm/+CchamA2Q3TOBSE5Nr+tX99RIbWxvCMVW8RT+FXLDB5Xb0n0l45
c8czU2UXuZT25/iFn0XAHOAWiBBg3FXZJycZTfI43nwfP0HdhLy5fi3gyvxjitHD8SekNqf6BjFF
sQX5BWcLtv6apOChQfK4SPp2GAvGbMw6vNd//R7VzSPeFCIG2ngkpx+w7JhLA2BQ3NRlPNWcYGOc
Luv2YB2YzhjXz8VVdtZEn4LM9minEEnejWdz7fafe7v9zZmcbCEawiyfveFYEWIBVs4pzS1zUE6/
dbrWGVSAV4uwge75HTMJyA7ZQZYg0mKaYhKCJh96t/fKmmTzEB/T8hA+2sN79f1HTZeXyrw9vpby
NN9W09f2NTJnpDGO8q0+vUzyU7ou5s017A9h6Y70IxR3wGG4Jw0YDRxnyFCj76y/VefSNJk0ixaY
q09dSvdxEWTJHKIZgA51NWjhPzwl3DPKiiGi0vkuL2LcBuPQ+Ocii5eaoBcx6YU0pgvl9gdyOJsE
XcjHlTfdCneq4pngPw2AYdr6kQtKhC0Kob5wTtBguPEyL3ijg9f9RQ9xUmHZ7IP7Z/uFoglWERp4
5aY058wNXsBUoPWkE5hkwPtijAHKDeyJfRilFRzPJ4eLWgkgCN4jyCgP54t3S743sBHfNvnl/iCH
Mqn56m4p4hBYdynUlmfYQnYdkoiO9lY7c1DxMI5GnXqWAStIuzDoZ3AFGIjGFnKEOZR+DBMGmEpw
hEn78Mm/aWcLzQlTEmXgRc8P3DxaEbSAjC44E3W3aXBxZuAPu0ycrpzGWQuvc8BQLDJxpxp18rWQ
t3oV+Trj5gib9DW3hb7V1MUndjModDgMVE554qT9wam66kzWIK/es9DlBs4NSiIbcmdkjEknvWPq
CZsg5+a+c48xXeKd8HCx5zCBMlPbhK3JCQ6dDfcU5KE8gl+LMgYfDE4ofAgGJSf7ndrnjT8md3cA
Lx01zdsxNU+c4ZN36jfVvocDAgctd1dHspe2VC2eCsGaco/K+aUgp/TTzJX5W/aoJsDjRRETupdq
pcuuQcgeiXa9qbWNI0dh6q5rGHk45rm2YWFGnvjIQ8G26kEUn/ZF1ogjZiCWmID+ngoJRxSLPwc1
hnamP6aXv2BWkb79iyZ4WrULtQ5/jDIYMykvaWnhl7vvPxrWcnBZCaCV1bK9YFihHCDskh4dfabx
IlCgVg0l1duF4OwTsZ/AScBOFDQm9RCcC1qRTBp461TlOpxaXJ9CIO0to6tthQXtscT+KoGABURy
i9AetetEgHTFpOszhCVIwtXwp497YvTHJ15UjwBfavtrbjPFCS8TWRr9mFPxaDNr7OgFNwRbhwpU
wNobfVtUjyUsNGmUm9OMufJr26tmn+AuxccWnO7TjHFAkU/pTWumZeOJQClgmY5wERZSQLlG7Jfl
UpM0l4kQsECHpAZ+3yLsNYJHGS1xPW2machHTB7kZVhFwm6h/rjfiQYNBzvNZV6vPiWZQ5HHiRXq
Ix6It3bHG+oKxnMuNgrAIv3Ux6wp1gefaGl+xpKyy/iUqohO0u4J/Dk7WDUjS1t+3VjkF+Q4EwpD
Bq4hMyBYhwtuJKz7GCWG8qj3WWCWZoEckQPNATy9YC39Enk7C0F2pFcd95GhV4SgoTL+mmeZSF8E
whc2Mrgw71tRSlBbdh21C67e8eRCxk0MWwxGPgIbGW447ycWt8vHjwMGU6M6S+2PrgkKRYu19I/h
NSQ/hLq/DdKrsb6PifIriHObfjBRU+3gL49xm/Oru5iZ/8fSeS0pji1R9IsUgSTkXuUNIDwULwRQ
FAjhZJDh6+86PTdmpqermqaEzDmZO7eB7w/sMQWuyTwdJvnnxAJ2Pbz3E2t8HrJyxOWsN2KLjHUG
k4cultbZmTKsoeEMFPWfYSJN9CsGKRZYyX+gVx7Tv/5KE2QLvsyLZwMfU8B+O3TRnEYDZlj+CwvE
0cN9r9afzdMzAvZV1iVOvZpmSA/A/dCGT0iOi+VfdP4DT9vC3hMJVYDKTSTIS6FK9GIffxe0Lx9I
IjCZVgoVZ8yc9B5K7nCCq1BxBA5F6klC6onM8AhSvZBRA0u8kFae5YReb3RdPm4OzHrADDbPh1OO
ePDAkEtoyzNM5fDQtY5QUmGfUr5iS9dAwEKVW9CgFa1gWROvSi3G06p4GJ7Oa6RqAIO35ZcYTA0t
U508KjLFgXcHcyzggdxUa8l9ewUwJ70wfwPDycc3NStfaY8tcQXURBeQBvwPFR8IowgMcwaPkuEC
MY2ILzribcNKKm0wh6dqOYKLqwVNnmIh/MWhfHX7jrjRmcT+tbyQv/Fx+3PWQ3LJU3FTmbYxDAFu
gUfbdmz1o9eVrS1PtWTYRv2Yt3kvlhXKIXr3FelLISihvAEuxYRUIasg+6HQTJlZhDdueEp6PoQl
JaqGpvs4yCd5PLhCpvpMqND7NqpaGr8ZNJ9HnnAvXy64PcFttDkyqdxQVePFQpYAus6lYMH+89LP
p1o/Kla6tQbhAFuEx9yT+/3hP7n/kGubDKaIDJpq2pceG09rxU/YAaVJLMDXobwa7cuY/RIaRnvx
huy4f4XYhF/4Zj+93Bfge8jAqOsmOoGRbIBEddb+v6FRlRS+viWkCJPnX0ag0GYobp8JzDEhmWm3
Natpj1k1G7RlLmRs7FgO4HytlbT8a/3O+Xp7IzICLECdGzWG9ZiYUR3DmRCsFETYoLfsX6VP0ZH3
PnWHAm+/F2QhXvOKaJcpFZgc/SN58FwqH086mBmGbKj5MFremBidUkgfKdOIIKDPo7LWCPeVcYb0
KCxwLqVkYD+VDny7xJKY6PqLaGxVpMsnPGK7UB/4w9/+6bOlcjXEjmTcxYippqLxMMaTLug0mDb6
9JhP02dHuxN20trtD60lKwBx7zQMF1YzvCluLvMqyevZLlmBJFyJKOWVX0Qx+NmCQJNyYNI+YLCA
/h2unWcCoDzxQgZswKqOYFziSGVaaodT/RYkPZZhYEYFsVwTtYjN8ISiFcaM02CRFoartPdYiDN2
vn3+URSPXG5lQd1BwSxjAYTzqcipw82ZCTDtls9tYu6jd2lHnCHqDQN2NG4kRUQNd0VqgnkDxHMG
31ifutrbyaPC5dpQuCkAEkYED0E5MWV7Fs60G6A0cor9GGaD/JrA8ikxRxGylghPT2U7OA1Aa6Eq
8gTbJX7YeGk7nZ5AliK49h5DtRioo+bhNu8J6LTCBEy3Nd0Pn+CzH+/LmsvKByB4sCCcUT1IDM1h
/HONUaAllWl/FvoRYUolwS8KuteioDbQ3Da11p33ieqDGsstzA1iBCD5gQJa/sO39KmOePZsfhlK
YTmJHQjgh7HuG+crTTiCfFvG8qogrJX5xnNd9/P7a10YPC6sZCA8/t0IbidQLb5iPXgTRPvcigVp
pyVox6HzpmW/Jk52cGZFw1wKFuYwHGKdqWICNq3NGR06rpbahm2M5bEyiYDBepsBJ2MbxDQ5J0mE
sDJBqoVi7HP35OVQZC4NMUair94HSDjFSN4vG0Ts72o2wJXr+y82BhaPNIaMfp2+7iEzXlUl1d4d
aj4zaQjYeT26Ka5894HczUNzgr/dvVIoHyU5mhgTKMt966oqOglXf2OPB82ZqTbeIVcPJsS+ngPA
66/puiaG970ekHOkLJHy6LDxHki+PCBfUX79Qd5TqNy+YXUvRnueIfKlRfdnEQB8ARakHqKU3oeZ
KPGh6doNuw3uB8wpbhiQwvbw9l/Ysbnmt9BouGM0byBNEQVVyqwjwmM/VhGnMSqPKmT+mGg9kye0
FmmE+DJ7JjfmaNWotoCsyGGVGXUAz44sYsqcfefhasMwUelDUkEbJuQJveCd1xrA9XaNJO4TXhiN
fnwgOtojxrW9I9rFoxoNUbb87mHLIsVwGlawOmVI2SphxXeYhjEVZOAQmnNl/hpwCZ1XOJzjxGF6
NYWLsQfh44bFHDFClJXB5wD3YxKKWEe42PB/ZDH8bIoPeoRwf6aGfSJPwE7sAJ1E4yie5MYP/RpJ
4wwAz/Cfp0EWdR+6MDoYV0bdJMdS599uwF0kL7bxh031asu5f0ExWETZAs96C1at7GmqndsLYZX0
PV1H9zEOOgLT7QmLZnnG2SmbMnxm6GrSuog11hmyzSQMWz7i07rwm++43+EfwkdF7ucNNhmxOez7
iMYp6WDRv5YtIKQj65B25kYW3LLJ8DbGiFn9eB1iV2PP2j+FV0SAGEfdfw7C7xCiMdqCZ2Kk1yps
Xj/SftyUMwXGElWKhY0BE3q4sDLlPpVX2QTKPX7gxTVVNRy2C/iVr+xQKqZ3VZDoXOCsUKE/gqu5
LOish5t6mFLBdcG1wWrdMzzE3cCBBhXYUAoBAEuN9U94imuyZ6nRDUSsnlSXcL80p/9PeMXFkPOX
XmE91ZwVdqH99K2GapZW0m9urSW8BvW4ulHaMKPLm/FlvG8QmefqQlajQpuqAKL8GPjEz7nYHejw
tCxl3f+whV2rzu1JKZRhvt8mH4VkqWLzGk6a77yukm/7WyMOkMhmbC8honWo2Gp4tZbqMO1LAh4m
3+vP9TF+Hx9DNB6hymj/FZZiku5F1NBIYIf8PfKu3h4QAVtS1gd145s/3YbNyTL9ez+6XKKX4gto
vPnbNxGV+oNh9iWs+1GuJLzmVgaNlFA23VCG5+Sei73tgvdEy1tz5r274hU9a5VftZEs4xZALSSw
iD4oBttHHqCxJAiorhwVTJWamjqPMhZPg8IjS0ilWNLcju4A7nIHBM1g9ON+vxjcXdOXCOsGw1f3
oq7M8NpXvNKILx3CUDZxrmBB6DbcJMWXeAL367YNCcymgCT0lkFXZ/mN4l0lFziXWhANp5Zx87l8
vwgAYEFQEGUNmBu9mQBTzmLYoL2iW+szPB6Sh8oIvgwGrYfogOCrM0gvM8QbeS74GdNPxSoFpigW
hW99PXA1PhIbBWPeDmcgDzvStxaipHrzhrinYSrNeLkTU2cm9UDO95voUE0mU1+XErfArkXxGi01
XkwSXAwVEaRz6C9UtxSz+HQgGYOWwMZyREAmMGim/ZA2TijX2KoyKDKweY68FRcoI+EHcSotAKMt
iLmd+0YafaXGhujl0r7D3EEPyLbfumzPehWZBMyx+a6RgELqo6nAQqbMg6aNboDi027yPIA4VnvW
F+JyHQ2Q51e52ibUghQVY9tiE+rkG9Y0dles226xNdJO7CWKRpNp6+ztcBQmcGnv0HIgmisRN0qz
+BJNYSRdWGwBGhRkFCNeoi95XAU+z36yzi6gVQ7NC0ypkl0RKSRaTRPjthpjZepmgHPAHoSq0DCG
UPJsnuFoj0SZwQAkpgIs1IWMTInKcwYykcd43MvBf4AWCMez9/aoTHoBa/BqPuDg6l0I7mTlIeSu
c3FB6XufoqbiBUityaFgVIdOu3bQxhAh2sDKoKORHeGITsLbGijyOqcq7wsXk2iqN8EbRE+Jt2tv
33S7/Do6bHEyRd/2RAOnA8/lzFC7rtqj/LM2Ro+1QXYiq9re1sfD8XB+/wefygd1rbNCcownCFif
H/wrOFfq2IYZrjNq/3nRRSZgndpMI0dc9m61uz8of90SvB4RN6cS2xWYis6FqAj6MVzUZ/ATSYgg
p4JF+58mQp4/Rj3C3L1ACa9rZWlhMAGP6NgtLGYgMOIg1wKpwnOLM260EjKvQ9YvLhY9jLW4n1cM
jLDaoihdCaBn3cN1kI80hhA0rkiOV1+ez4Kjcy4aCLI7WJt/lDEakDYOBbogY/BgEIBw37t4xWO9
hvzPcJV0wyoKpax5U5R7+0YELdSCu+B8J/0PPYI1B4fg3ml5cFipMCjiCeXJan2rDKTWVzEbB7C+
xkxnr9vyl/k01ZoKr0gXjl4cG0pvGiEYPvgKwyignPknufnselrm6f1X2oq8d6YlyTPUduWfQf8n
oDoq7/eRIZOw8Gw9dOMvPOe/btf4NZUoIbvCKvy1glJZMQIGeUf9OcMzgZY3ekXtCIwafLtl8gx2
+/ReSxCoFq01PltUR8oYvYIVd3+wtm8PhnBIScOsA1mYtVT/qPCZE3AzYzj0D04GgeaOpX/mvrNW
YvpHfrsscGR6FY6Eqp8kGSpweIOc8Q5SNEIFhmze2wJx8QzdvTBkhhqBUBwmGUwrA+DqiIvCgPXj
pyJ0IGeuOQU9vk4qX1+CymBFzrQvG6MTAW4t+CjLNmJ2cJ/JEs8W5sb2fUxM2USLUWhATiRlJjCY
Wdy8jKUZj0DgHHT5ABFAYlNQW4BhRonPo7Q26FAAkSni/xpa0wPE4Alk49eGw2pId5TRJuzEgIA7
GdOTgwGdglNHzwkpYMEPL9j/f/dJvkRSMqljbumsw7Ohnt6m/3EH0erxG2poFhsEndL2Mx+sEFux
wgB+Mu3e9T/5SjT5aLgvQmrYrnGyVFA+yml+VH+HaIxPUJ+QM0tLBEEXP0+htby50zqSsxlP0704
hPvIv6grd0LgBzEdShABURd4Dm8y/uDeLboFDwE3GtkD2D0+7F/UfUeUfzD9vuRodzgk3VPtOFzf
hTh3fj3BkwA3fjrUFtWOy3lF1CnTgXtPmJhTeOL1h64SxQN7rIjpee/My+QKvZcLfjY3ytwK9yte
U5W+zuPIDUQgHXgacwoz4J0QaQ8ooJiCa86NrFrmvRQCnC4kl3xIk9BL/hL0Wv5tQL9EHEy/VtE5
2DiW6GtStw8Zl2ZtYGUNog8OJliwFN03TvUWAOJoznPW8uOX5whbYvg+2HXyIFNsUm3zzDKcoZSf
fFecR/qMjuQVdGhZMGQ2TFQd/vY3unBmA/6HfT4puJe+LqxGGHe8g75hlEXNCYMwBRgsIYQyQWGb
puZ5uzSaGvcHhDDophIJ41Cl7IeKpsOpagcxD9scP6dmKT1fS0hhgnFMjwJd6qPEchkCxFI2g2rI
gVL6F2xJrRSDGJZZg/Dl4oDkUy/W3y4R1CbM2COet/vA5VfIZIM1mJwEjRSR3VJigwdAZnuFMszP
4aFewrl7YfSn2jgQCVZ8hmeWj2f3MKbs3ffes0tgHwOqm3Bw5N8XrGTMPI2oHfoFmmPJ7+qglEf0
Is8tksWI1kCcY2ToTMHJXm3QL9CkQm9LVIqJWc1jwVeUGKbNtykAiEHdI4Q/a+tuYuGJAXmEyR4k
p6PIUMWhSTwykLGGHPSPdByeGUPj30j1jwkPeGTLErnrV7etduyF39SHbJF/Jo85g++cFQdsw2PL
frGR9mBcAiBtPynPJ6mTj8F2L4WUlw/F/1pLOFsAh6Iiolyk/h/C7PELLDr+NegUU2/38XEx6brC
w0MkiWd+HtzxhtGBhRz5S0iXyOEELAegZKam1wRz2URRYKB5P73ZD//5t8DvPBqkVkKi5FhwhKN1
/3ewlJ4cbJ4HJJtZiA+pzgTF6XGmCmFbg6AmzKkHfTxoI/72J0/o+jPoLRnOavfU+rpsTTXHQ92p
+BA6q9ZrGa/KzrIZhuVbbBVU1HWdXLXIxOqxef0jMEFa0MfdK2L0Lzx3PpjXiCEHQ7qAvwdJld8D
RwgslSDzlK2WWpDa8c0J4E8y/81pJc/4gi+MQyFMmVz8dwjwwb4u5SQvYL8Shif8qfmPLUb9fg0h
0/AdgEzKVlkkgrrgGlw2+Wj9+3n8nG7D6edNIb7xvpBbDUpXBIqSw+ngN1bmF62owPlwXO22D0ix
p/hni4RxBvTchtK/bgCEmWvJ+UbfyvtxtuAYgcjThFC0tyYcVBeA9voOb1Tblp/nrnxE/NuG/RWa
1oSx1qLBEbqNXpTcC+Aa3kVq2Vev8e0dcq5hYvIDAXS5upx0XiZQbQYRb1+5RPBw4f1CjaJsgDEK
Hg7JFOsG8mMAqrlyA2Bm3VH+nSEwc6mZQh7hoP57JWeR6SzwPWdU9B5loGJkzTaJcpjyg4qG7o+R
tiC0CUYql40fBwdYaQm9ER9jeImgfGEpkXKRnylFAmLlltEKTya8jyNvxt+DtIv3GgQPUbuID3PX
U6UPMn0DfnKGEgKGfY3JexD2gSkcLT4smVfqCmYxb1OS884qs4PUXKbqsdUW2YxWRD7yuSiNhP+o
Vm1yYoMppp7vcMAhH/mFQ4cwUy64urRF4OLkyvIe7JHkItBh8eb1Isr1ybtf592YZoqKZKG6hZrA
g8HJBwKVTw9D1hjr6mXEMoF5Irxk9bGk8oR/k2HXjVGiAi1nzmso1TJuRMJhqURxXMQIKMUojzil
fsVJ4X6naxXuVeRfL+gHjBCby20eQ9uhkhMY7ESkrhA/NMTvnOgIaqLnutpK6/vf5ycPWov1CduZ
CasnQqQCFilMnjcLB7J0Kkg2XBEMQZoENXKJD8DUQqPFBI6C8Zl2v1Afb/Co3Is/nDzHg00v84y5
8MkoyzXG3ZMrNqFW+l72B9wwgPbQpEaomkL8sRCIF1As3SILuZwsfneSeDitVsJjxZm6gmlJS8sn
/RnjGrRETBVsI+Rn40GprF7Obqi5WbYAS4R9c76dYIVS3WKtdBfupSXmhUUswWOj8dzh74ZPppo0
KUp4K9HkOUYpV0rArnY+AT1ktVNAWOF06KBA4wrTCKjwyWDFYWJMjqPnlYG1S6dp+MU9wKUzQGX0
gYlxR72Lz+fAe/TRBUnljupWEvRu08SXq0nLfXTLAnkEDT/zDEyT/O8S1RGcIvJQ6cngtjFacnoz
0S6TngrqN1d2r3mTvq3w04ya31qewAh9ZqTDEG0wl68TvQ/EfZmLVYZkoorStdORoHjY0II+/Jmg
f1tG1xMA6x/Idj+EJg7WOp6fEENIukdG+Ye5tVvhco5V035qCgqLf0nEObtyDmJrP/6sb78sRlga
IFL0OcLuF9ZzNcdAxjhlmGvEny/MKgvqcxV8j48VzHkMOLsjQ58vFmbYCAYG0Tc+AAfDajTp6kZ2
QVWwTFu8fVY2tLUwl/F7xAI4erx9GQPpT3BLLZhhuDq4xY51YHiGYKaNlHM1hq7A35EhdZKvontM
I3xZEm1FDr0PArZf/gx4Y786s1chryEc6rX74Bjg4iqPxUzIDT0D0Fyaf3fM+Sj3xpAbMevltoY9
IYwC4Vm2xP2QEI4/HT+I5aoSLlj0RpdoyFzM/ZyNDV0bTgb4/mF6gyL7SgE+zV9ePlfWvbi/cW1l
7BoC+VFJxbzBigUP1FvsbCFjXwgxLARHpBSXqPkk34TpMfcXyAn16JHX45pIKrigabPQ08wNX0ww
uCw5/orAJ8gMfFYEza/V6ddFOocxjoQzCtgKx0vRMC1KgQ7A4ReBjKJMJrEd641ifv9BB1USJsXR
BHe3jEQxDxsoGhxqC9EG4+xacR+mWy4hIINxm2x2dj7Rgy+WTvTJbjthBx+E3Lp5CIB/h5qN4FLg
IrgRQwLTBA1tmBLx4GBdim5lo0eXGb0u1gEegYwhT5gg+8UwSb9hjVb/3zHTwHLFOAXNhiUeiXp4
gaXfQYlk5Rf8RJY6krLF5WZQyRr+yFjr+vFX2BgQFZDgeEBrPXDpL2E8g8OJBE6qGmxhmQUD5R55
IxgRzC14u5c14j3AmKCez+GLMQto1xpcDwaBxAqx7Rh4M46kzS33750vETizeLA2l44vhIZYaOt/
D2xxEVjSYkKkMGI+WcD2SVkMnFY7w86RGMUj5xB3reaXERvFzTexwBENPkk0UDX2g2iwZtbBmpHV
/n5902naPMwZ+Uys9T8ZbJsN9RPF5BWFqiMf9zAmTXvocQrNw5U5AthZjnbagaY/ZvO0jtxxPaGe
L5xMoMJxt8z4pGYE/yJcQqBmdeTboSDUZ3HhiOfk7ouUErj3Pk87k+AMj1smyzzAFGFpRPBD8OA8
Op0NabvjP0wqoos9F19gzmpHgGsc2tfGyjz4rBj+xXX6TilUPVplTwDTzGuw9L6StoB9gT2ViL/C
adiGMoYZaubQodiPiJXN3hxMe7W62ZOfM5Y2DqUlo1bdxmD9dJ4+nOmUtozPQksKcY81zOLtDGcD
EcMBl4qo0h2wPXsz3Ux+Sm+DcWGOsxOeApOdhMkyLBi7GXFWWXVBXNneFJ58C/nHwBtLPCLHY2bP
j+MEZ7IID2pfCXqshiC/Ilx6JKr9i8ONg/7MltyLe/XacKV6ZfBwMSJn2obZJ95wbhF+REiEc8On
nzQbxkv7GJdsv46Ggjf62lW7veR9DvevzzOGLeUQB/e/rvbap1cuSxyKCbOuUbZB7PBofx5cS7Hm
8GzzSHBzZywD3KhFZxfj7qjcJvI+GXYxFn1XfQzcAtafn6/aWCbdhaxM3sFRTaDuEPxZHsy1fxX0
+GvEJqixR8nGQkeZghFqS9LMd0PPcsXjhxEEtc1SNCdMnxNWIgBH9c3EIMyC5lic9z+gRJZ3ocg9
Azd3x2z1QSF9puimruOheKZv4gMWryB67V6Qhl12cfUywtMGq/fOY7z4r3qG6AzPtls8whvJJhv0
G5/xviO2Bxsw+DN+yS4Zy0taJ2302g1XFWI6jpfl8mWbms/GxNZS4UXnGNB1mIc43VZfkbYXD/FS
/DBWuQQ4Ve0ZxUbC9AgkkGligsKJ9ZtlkiqIQpKcAYbOv8IBH/0gY50pVgx79gmLO3bNajbpEkCa
+9fVp/Bf6xdrmQNZeUfHGWahgGbR0eBYM68jnKBHPBGEDzsIzHyJfMgqosJ1q+ji8GnfR8MQYCB9
QF14DHK+3GWqj50mh4GSAANkxAk8uTyK8S2VJnRcDd0dVfSQviqGNOa6zQjlYqImJRI0we0HcGOM
H5bhPSGR1VcD7PnjCvfOb6yRJDX8vYyNOZ+CtZT2aCHcye2OKPIMSjAc28DLCYkvsGO/wI8Pn5TG
xewRMlGdwqmM+HVCxNlPNrsuaOV9iUWa0UKO3z+uzDin03WleGcErCfjR5zPCozDsxBNCMk095QY
AGo5TLxhZlfjcoG+J5GOn6CFKt1Eqs9jEgg2NvuOB6kKxzwtKc56hFdYMnT5BHilyAH8jo8vEvVg
9Xu3NcAb9S05R/oUtweHqTPmuSaRZo+A9W0sFp+MaCCuKOsMVj4ByvnEJJ9emgOSR1e/5GtiCqJT
RtIBuYBQqfVInxoElrOt4RZysSFXY7lb8rJ8Bck5EW/VhCZRfyIUiGMJJY8DcIfQGyDqsGqZrknC
4JuEKAuaJOzZ/QiGdRmKxa7yLyuFn5AF6uQZfrGdyaM8UmP7uRHHVBszOhvB0cfEEFI0MtX7+MV4
iV3ygWArQGRDh8+U1PLpxRRzxLhEwhOBgu5xfKaifdVcIutYGx4eMk82TuEDlNCa0QddUH6xwlNh
sA4zj3uONXBwc8STSflQqP7Q8mhDmCXwHA8oocDrDGwrRPJRZ5/OELOc/ZTi3IUJMgcE8772cp7F
XwSA4p8llt3BgEL9328wgn6NX5Rt7BHLzF76kJIZN4PpYvTEvl2tMlYEqKZcyjoB7Wba9diBZzCn
Ay7I3RxFweSEZx8UI8ecDpA8yI2ADgBLsH86M/R7s0YPsfOTPn86HBPAr0vYEi41HkjULI46f9+3
JhqN+U0LrrIwyM55oCCg0aGDo8FKf4XWx+fBgcGQzVgHgCWeC+ZkrLY8lw+qRiqQQpwu+UgBISAK
NpINvIOQdYIWvqYD5naU3KIQyz2uhUlDhAMn5TWnEOXPMPCCK7D8Es+x2A+hfbiUAgLSoXOFrqaD
UQLEjXC5Ct7pZ4ZOjZEW9eeDRDVB5pSX9ZRawEi4n5CsXU9UP6gx6VdkyO2yh4atUpLyFYENMHQz
LEiuLiywFo6g+EfkoXLjUH5mWKw/2JABXMXtz4MRQiHnac8wRTTYaTvvNu9fSG9bElE8vV2aeDj1
bpfXq2xk5X/V9x3IBvF32Oq8XCDwMpC92okfrnK8LL8NqZAag8VxtfvnXB2a02HEPa8fJfjz1xWE
KH2pqYG0Bq81R3BISa/ECYfsnJ/buhUONKy4r99u99y9fkyo5LFid8Hrp3WlFf7SRGVsYPZ8ew9/
0aA8MdNnzYfm5w8Dxv8yfWLygEqOwxeWBfGH0cwlYGJXa/4FGuAleq9zWIryfVGMcLgbD9KPrxJN
igIB/9BULEV7mprHxLKjae1dpvr2eWAW1Awi4PcGqR/S0jvoi581nIdEwR0JFLhxcG55M7pG2onN
Mv7VvnF4MoFaSXhlCgoE5YEg6ex9XYiS7XJ22Vapev6ezeN+81rgGJi+46cg5vjd5I07MVFaM537
a/Fa3GJuZEcK3pOvF2cuFA4XuzQb9yxfSd5jMo4SJckX2WmQPMdtgi7MbnGBXctMuNNB0h6l3+bH
pEN/zsDg202xuWkCHL4HygSENtJpmBZE2XfBd63Y9xi8t02S5xJGVAgCZDMB9/jNfYV9eJj9GFw7
WwrwPbIhcfkkXy0eKYc+5ivqIPGP3mDPJH6zAva3aweLJuZyBwq7f9/k++I7BwLM8bZZUUPxBeMV
N97bh39/NPSZCzbEQ3JvdfyR2EBL/kz3Jw05C2HF3Gb8GLAAwpR6zjTns4DiTzOflvMDk9rI4naG
JDjhkmhKUPx+6K6x4531DwfGMlEOUcfrpMpnnAMYAyovrLkYww8fjhGX8BUp8XI01fzf/yT31cvy
MwZvm4okCUbyXXLF/O3mnXsehF68hwHjNuTym9x+3LIQAbk+uk8YaYOhVMwxT1+/PDQRI/GtsO9s
AhO3BSTLBJis+JLUJBjw0HHtcvIF78KAhdIBYq8RS7FU/fXX9WvyOsCcUNCHWviB5SGt7SNkiMfS
Yn4xxvzgP3MS5oFMC34lNiO8eD3M3UBEWEC6Oix/vmKwS9soAIgDNRQpUaN2rjgtEtwJlinmL3WU
TntFtMtvxZrwxQXU7u8eslN5ecf4FW306tOFoF8wh3JXp9LfUbmAomMkRz+OmUWMQJGp5TegB4Zr
yhHKScc+XkD5h5Gw6GWPScKS3G+eBSgGyPeJlxBD/L3pDcbgdTJvOLuhZpN1zKAUiogmeafS/HlE
Es1UMh1Ao/ZNPj/aQtU128zdv8mvlha4p1dIqvnG8MMHRXf1c5nfcat84cdDY45k1j19Rs1MmjGt
Y386Wui1KSGVuNu+hZmxw9AWQpb5nj6IbsKaj5b0Qj5joB+IA20Zl4OTz/vwxRVO7tEQ90h1hFHd
kNsZP2TML80I5fdXmO4Yp5cSQE5j6kPqW1oz9Z4rmIqhaLRrlUE6BqQ4mGK93GAmBekFn5O/PI+g
qTZbSGeQCEq8Jzy+rn1equ8GDXQLF3PfOpg9kM+jQuEn2rzpHbULoVn5n4V5ET/PxQw0C5UD6OMO
/d2F5q0NFcPTL78fa52N6w2GQbRUVyIx63d8sc+ibDlzXX30pfZyvAWKCN0teIxv2dvtenZxkTXS
Yi2qY7VhhiLT3Z5ZcH400n420tJQITs4yvx9CRlTNThvtPb9nDHq7hwFQRPXJCmJX9IDxE3netIv
nrMuUNfqKuNGYZ1oyEECXcZle41fs82yN7Ni41AsLqmFlQ/jkUj2X+Aby558zZBZEvj9RjXhYyFc
fszV7X6Gbh2vkwXi59ccOIphg+WJ3XyVfYMhwDbDaIhZhNUe7xSkTEXYr5SzltDyoHH+wse4+mjf
CPiILjHQO7+kOXONvWDrIJswUSJQpBA0x0cUJmXOA/MfzBHsweV8XYCF+fpUlEjfkFP+4lv7Kbwr
XkrpLcn4i/n/DW2Qo4skFfEPfgiouRlVIMCmS6PAgX6Ezv6K3eeZyTzMWthF382jx6mdzBdyNfku
mdzs4lwpEZnCpfBxuUQ2QE1VoQJSbtMaRjvOAvOGiHOY7Ti78yaIvs1bAp+J94hK3BM4JOK0EB7T
q69K6HA8PaE0yVYoMgijCAAwJzBsX7V7hyhIK4oBxFL5VScKLD/hHke18K/CHUbyvKG/CuDnDqaD
HyyS0R3PhRKxjm9/TYy8bScHhNiP9z4pO+DjIW5fE42rztmhFHS1Md0LhbgSiWzTZeFeRoNIOiA0
0l15ztATXhzOLoQcA82GOWZ7o28Ag6VwRWJKHmkz1kEMm5xuhsUP1TgDVB/K8yUCXBIW9Z04CGDR
0FopmHYv+rQ48Q6+tO6NoDrJO2WBUEgliJmafgmXupvJk0GEb6RzQoH82A4ipFAUS/20nTKIMYRw
SfNgnXsamw3JqC1/gPhYpsBnpLIFnAhoTgMowliSvhMlensEhoaD1FxgC82Z0IjOQLrCv+KQOZbK
N0eDBUxnr4ubuI4RhkmrIT8TGRrvpM6KLcpiSOs1HyYb4SrlwrfR01GAi5wDSfq24c1013LoSsg8
zxwFNVQ20hcZ2494m2GqjfNRh+udnsI+/8bDVDndJgMGmTHWjwss9GY5GrmRGmhBFvX+bcKCHN3n
74kUv6Yv1wyHieYMXFST7FJVhJFjTIBHxGb+dhZ/uT1bY8mDQXPhDYNrVGEu9Fg3roXAVT7V7hY5
MwsitcwP8wsmCOy/1DQNddyAZbhFwJ0iBpEWLJDFusZGD4ddDJ3gTVukSjI0XOfcCc4zInpTvEOV
3HDohVnAoDhAIB8LVIeZbPAcmbPrEi0N4xMlhr9BusAg+E5/n048sQLTnp6Aa52Tir/d215dKXow
UfCkaeYbP1ZkOtZIJgD45WVrJRiS0KAtSNmMWkdO9Z34BIWHZ0IwDEJ02/9SGvIJBrBbhOAg8rQe
KUF08Zs/QxLH10NyHNYuRCjKhCI6sJaufioXexWo6bT/zjXZ26v475exY4x1o8cgeb53SFHzHknh
obRxAAyC6u8elSO8zPx7tKVMgXXAjoDFNEwsh4+2oMaCewzRlr4BgPe67IQ72ey7NWRXS5utljIs
IIwPJQ1mTGxkAxvDGmdBTibZehqmx5+kTfiVGMUsbZOW+DyD7xogz66KJW2iezkO2/Z+3Pn7WT3a
qb4eFweYGPbA5QO09vo++v39y31+hxhxJDA0saYTBBC29m+ChN7WMZjmBplBGxE+06PsADVcOMZB
D/UGjh7DL8EZFlxll+Nrpm71gJB6Tjd+U8TQYTBjm3NjWmyqTZXsvadDQ+L8JVlmrQfCo0saQ0QC
4x7BrIzxI+x9YhTX14lyEqc7MGY3CHI8SBq6qJpFqPWLEcjtDo4ND1TtQSBBI8Ajwy3nt/6LbG0J
kXIWffw9pd1nC3mbJ6iiry+4RwEnSu8SQYdiPaHbZx8FIH0FlxmzPVa4QSoHPG2l1255sFmLyLXg
Kw5j3frYadYe3pe7PBps8ZnmQPuTynIG12ZaILc9SIEW3yety7HHHSQJEpipBCERIXigK7r/YUkH
DtFPWSSRcELJqkAqv0JSgZjvucdcSqjt9EjygJ8EWqJNrpt3Yo6AVX+gCXvYmsLm5VBD5VekECs/
ZbIfoeVL5HlFjq0F7MGC4r35lOJ2FYCrSCT8To4i7Zv1nP10eb4E+0UeYep5aKhR45Z+VLhDRN0f
OkljxqzVmRxMP/spTl3EK9jAnPM7hHd9QvSKx8ZZhFvfjghSnhsElkz+LIbHTp3UIaw0wAf2qJzU
r0fQbfZTaZ6PNcNGkkABTU4M2xHRhVHF1WFuYz/tw08XG7OCu0COe1+jM6Qg5b/KpQmcvRjfsqhw
6blV8FHwdBiaFQoAIex4rt9rZavQBponnfxrd+j3HH41+ozeE53kSYfuN3czdwHDEeh3sKw3iP5w
/db5waZ4xAFR0mKK8oVUSuojzpMwQaGHZtmRsECKWl2QkxphkZXbLByqL1GSdBF1/vO3P7wminNf
tt7TCgp8yVGVCeAYKV0+gU70VNwrEzpycLzqQGlOOQOKbzMSZs6DOMZZjtNxMvtjxcHe/BlI7mIQ
/ol4qoQlowNFZCrICilW5puC3Mp74EcbGCkbvp0K4RZOpDjTZQQe0AVzW7yX1OiT/Uq1NXu3Y0hd
nq+xCPi40CntPXUKU3FiempE8/Sg4lki4aSIfdjLm5u6/jih2PDu53vANXUtHDttlhq4c4GF4caG
JRcUF0XR3JwI2h2Kin9rO6C6e3FYOdQofCREN9ei5598iDkh6xjDcNxbiJ2vDhjzEFcoMHtOpexD
hLPvETZOTOjSJdAUjztbLPTfy+hkLmgzncEiG02t3a6wdxZVM7tGtDlHtut/+Lu3EX7IO0ICIg3B
AojNiHp+JjikpQu8PB44uyPzjfSCyjKLL0TnZXY6Hhv22r/hgc10k1TTZWH749CKLBFM+rC3O6aO
PozdEAcle/ZHm5KIhqDwcvvvbwVtmdHHz8eP/2u/s/+RdF7LqWNbFP0iVSmHV5AEiIzBGL+ojM1R
zkLp6+9Q3+qu7hNMkLTD2nPNYGfH5OOfZQN27PQ9jGP8mbj6wUX9sBwvELHoTlDg/8DSJb1pfnLz
HfijD28THHmpAQ1YmL2vzv623cUpJ8HWWJ56gszJwwCd8zeYwQxsFE/DqbcGoP6MpwZ7aylvNPyD
KdFoE7Kl4Wb3iFbyH9jadKjZWxjq6VbfdR4FGMGJ/ppSMeYUQf2hHVBFbIJXuSUd/ZBvAblYEwnk
mt9+azjqJlsSxGFDXHDoZ21++cQVk2I1d4ayJVAs3xBrRAYeps2HFc5at/LpX5Gd8W31R/1EI4fT
SX63eC90ZVCf//sH75SG4125Qoo8JfsG7ThpGehFuH+Q954mPQ3Yykt1drSo1+CCnIKMWa0tn8yr
Ui9ZNhMctxjgB3RpJUuQeVU3XBJh7wej3gb7YBU+a1CzHCNYaGRoNWc3lgbdj+SGrGzxKuJYT6F3
4W9SyeHeagd1M/9Tr8mewRkmL50eiC3ngsWTOS/MorZUCfnjNs/Bzli3GAfeNFrpm/ZOjPPidcoX
q9+Xjt0HP3Rpt1yDUc/X1HfrGFYXX5i10fH/or3/l1G3Bzfj8n9A2wR0npdP9RS8sAjbmpt6i0Tv
FN0sWjI4YWL/wQfJ/7VAnigPkQS2W/8v2bOsYkZyM7DoMA68ASRIbAux3Fhy+xF3Y3M7G9gYfB9w
TtokMxDP+ygX9cTTo+qe01lxKKZOBINhg4bZfIA3+4H5EFgxCwyrFPxsfm2edG6kOy9dpCdwtpkj
W3wO7BxR5yMVPUWf/t8M8AssXsDwXC0V38n84xP5N9oLtGkggC5/84VTL26J3a4w2ZvnE9R6O1hx
ZuERcEvX+V1+pKAR8yVwiRY2kiR5cyGmzUNF/ggUApzH36Dp4Q75f406Q/sX7o6Ji+2i3rbb6NZt
4doBbgB08ZbzPbkDlydkTatwbOjFcYTioHgXDoLDp+o2XZSNSrr0yzjQWoDiRlapimqFZ8xpE6kZ
DQkaFevyyZMK6TFseZP6TtNgP6FSgrz+MkL6L8gpZx5HdBMuNESd4MVUe8Kjff6XSsaj3QNqWpfo
RTcEwTANpg9eD+OvvgesPRxXKWLxQes2NaPsZp74WvmSD5rNinRyG2bRED/GoRKjEOKYt9yLCk+M
cYZIpG0S/1bCayx2sNRFadsLF501WP7JuocRHTM42MmedqEw7GouAgDxabJoAjZ2+8kMz2l6jkEw
w79RoaEkCq+p2Q4F7PjB03SUjZ+o3lPx2Y079El5E9Klv/XoIyJMmTUViYyunXrhH+OEphKONbR8
6Nc40R4ZjSq8IkJqZ0bly2QCfnTbuYs2rcHzYU4G38T54ap9QXgtOQVkCE78oF0rpD6m9VnBttjT
3JvDnXki5JtC/8k3HMD9BzR+mJXmOfjuIjc4+8Uud6MzcbMqzc0V1JHRCzkpvWbfLagMFYg8az5L
3EyZQtQ9QnWrFrCoojN0E/o29FE4r5kovxfTFo4gHVFU1gEutdns64UxXaMd4G7S6SevbtpO9CwM
b5r5DHwmBE+VT3QJqbYhRTIaAuiWCzRFs23mmnYJmEPdbsEU+FjU2dVsl6LHZNnChCfY1P+Mvrst
VFFEU606XyMXzmtoIMsOyEB85In5J01ZD1tYoyisaL0HJMEFHl0qbvuL/gv6KdA42MNrcyN3DrVY
bT1Yo3Pqw7mz4gAqMHaMw1TRZ/M3kvbd3et7yEfSB0IMLwuLgFA6dYM1VVzSlya+dP5cWjop/UYG
2KB7IBh8tljsiGYHdCk41s4LBKgGSAeCL74IL8SEMlhAYzJMNwM0i/D/6/7R+zZjGxuGEjbFLMnS
HzRzuUq4itqe3jmACzziWeJFWwrZmA5QCbylrHkNVysjE6TOodYkLEJywUX0UxCfenIlZgsL8sTe
pG92jiLRAAVMZK4z9QAwYIDcOt2j3C729KHeBNz80Yp9cDbnpB4DwGECFbrU1j309F/xT/5DxI2t
ST6ug9mg/h7mqzcwp8FJJQWfbpT6nNS4JeXJ78CJa7hCA2nozElr5d68mKhD/cEnmQ9t2LGq89Bf
3ZbvM+y4JgHRBoARdt78yYW+qnlNizWLAI1WjbWPew6MZflb/B2ZzDyNPsZj9MDNlEyXpR9izouH
GB5Zt1g+2jtJs8jv6KJC3mQH/mOxGEFxSkaqdeC9YvOs0ktCD+hD90YrNm9R1PA8zOCFJdRhuMfF
WhbW/kbn5BkzpLT3yY+RLTMqGHQMDYamUrDks+ao3X5+xhRZL57iTElYz5NT/mEQIR5LbpjgITrn
d0wOFHc8Vxm54DZ/H/hoqHIMM58afz2/Gqx6T9Ix7iIX5uxQrIfS40cYxtCsGUK8S3WjnF5GxHYH
XqrcWJIy3D1kguCB9ugjDvC3CL5+ITasaBUi/QNucxo4M/hBI0uTtnwD7ZnATp0zM3cS7rtJsCE9
czR3uBmlaEleCGaYqArEB2JHkzMrU3Ob/8OL4P7iamk6mN4GGAaekQ++ARf1vfacSqLpafjyf5i5
2Me+csMrATrpDSfnub1I7wnLpxma7PesCG+kKGCkN2jOUbJtowedTT4A6J41Bda2luLVBlU6Cj3+
RllzKVzk7LuGJNKDa0w/lgQWCj43KXd8EeDJD4vQ1DML6WxwM18Fbm+0Hx98L1mebS19nj7Pem5g
78MP7DWZZGCoxrx+PWHUsndCqhUwZBhX/QsJlrqBwNrMdqZoGplFsFUqqCUYobxpYQZOjyHdE9cn
Cys4CsZgvsyMMzfHhCVERCrJieEOzR1nBMlRgP8gmrHmb6Q1ek/o24g3Eyc2PJZX7AGpDSN30Fay
+BWD8nCFH6wL8BVCj+ujQ8uaSYe8GuhuhZ7WbFnKJE7Sq/q/rnh6hxFQ2K96q/+Fd6uA32P+0Gqp
jwDuBMQ+sUN8AYsyfF9kLc1bD4LV+gnAOj0ZXwxe88FOkgK/w1MLWX2Ge/TCWINYeBY2gjlZ+7j/
kMwZk0cIa89KxsKS0Zac2Sg62oZw3DmAnVmweNCh8U2OH4BgcoIHTry54Q3akfby1LnQ1oMzDBIe
aPbikSlrWlkzxRw+LVvMW96G+Rf9GIjZ7+E6PccEoT9KmjsfbHghhOYPCh+cGt6kvTNujDUdcb4m
KHVytgyPGcUGAeKMIeSi3tUubt9YZsL6eMGen3rcqCEc8IGQVXiQN5FUYx4yl2Cd8QaE1hds4KnD
AxjRqBxnlrh2FyTEMIxjmkE2xOMgXNeIi775ZD059NqhnY2mnAFBx0t7DuhZEhuKAHwkxjsqBUwF
GWoSlhsYrGb7NDvrHEawVLBc+vsp14Qev090G0kRPP9XGD9CSMO8GNtXtt3x7AcfdNvTjwnnSG4X
iqXSfb8gMEbGiS47XnMsD/NLW4377cuuT+lgeuEvDHQy7hGJPuFQwSnFbGVua+0ZGqwuFcsAB2R+
/R+jA3Hx3IPZQ09h9yvdljbMMf1UXW7zXKcnh0A7DE/Kk6DIPmS9e8Q/k97tLUU6kqOhdM2h6O/v
ut7ARKo+pS8idW8D7ah6U0zHHC27WlCkbnJiKibVEdoVTv9T2dhQOzFMIBZKku38VFZ2xdaLRzVD
EU6sfFD3EscsniEKml/53GE9Sawe2XaRI0guv0CEUxHVQzYCbis0wNKGsLg1v+8p8k7vz1w6jXSV
e1tC5PqJQ39lsAnTwDxyzoJQ4sIFAL4A86AKWEG/p5a40caIOTEoH2qx6/tri/eMMJtktvGRvYk1
jT+nbBVMlwkJIwVMk7Rel6UmgETUX1k/mN78l+kvLUuZHiWtN1wqT5b2nSo/fuDlbE8FCzppTDKu
KCmiGwZq1dPModNSBB/v0ZPwmzfwuM2Gh9zISDbenYQxEv5ZMEm10gfELqxsLTSt8xZReGVYmUk9
yPTgZXnhBHF4CM2PKZfXRd04vtdNHw1JQW85uY4wUVrrPGUw9hKchht+NpY5FCsZqK2K5bKJ74yP
nU5nYkgk0+UrxenW4puvJuNW0CpYH5wvpa9wJNRTmiQa2m/CQBTGenpKsyoBVom9dBoOfoNfiBHZ
ffWvJxi6ZvWYRBDpIFv7PQMkhWI8QomRulXfTxikyvuiiZAQd8NlmHpu/MCkHgtPx1qtrYxVjUGw
auCOOvwU+wbnhF4fnVLOXSWNv0rEphKIvaw22Gx0tlJ+RJynAwUm4V8EqIbxlxiFuBDdR7Tco4jg
hy9XN9Vy9MMPAyFVLtw0HHT7wQnCcW0NErlI6yoSPAWQuVPWGVq7+TW4D1QClMuZ5wQmobbNp2gA
PU6HCKNsMz7kyfVNllIlfYmy4Wlo3BScF4tqF4cBvW2giqFfZrAH47DdRIHgBROeKv10EywKWDNq
/wS6tzUVro43qe+X67fG2DcBxnJpJxhIq2mIm0HmCXRiO3hiKaIDIdjIaP/ekujVRCnIrfcWfuAn
NDj2ouuRMfEYulP53sk+KkO8DjUE4EkDU0C+jT00IGyq5VJYx1rm1TXNXYOAlfqoExdZlECOg/8l
1w8jqXYZNVAiPuUY7DvCTQQouErORpIty/dee5OsiDSR5Bz/B9dLP8YB+dKUolu2kR1Pt0lNfiJD
OsQaJWb8Dr8DMb9K7zdEqQ+1G2xxa6GeV1Yh+5ok49EyeL16jxoTag0XE+FPTm88w5CcPU9TsQkZ
z2oDN2f45AkGEsFClbhMT2b7xkoJv29D+ic0wiYwSmYg14gwVPhshuzL1+Eb+z+KwiwMNgInQEVD
pYGSg/UqZMuIxgvZO8H7IkCmYOZ2E2GJXUUVJ24hfb1bnhL+nAmRrJO1qZVuPajiR02clx5CONJB
n8nI7HJi25jCBpLvegLZ0YBXJEoUUzwkc4DoeyM0wUIRTOakLVX9NgF6HkTO4Svt7UUmgTethgNA
u4S6BTZkETdcsXmyutXq1uCgYGYuWvS+Pb//OqqGOvo1YBYixY1pA5XLjE3yX1L+WrjdqCqnYozd
a4PChw0WySUnBjyRghg1Ch3xAINT1GU62q2w9KaBKBzfKhaW6sOUmJKLJkVkLcrrSqKjCq1VC9Kn
KJq/ZhXjYhwq96Rnwyl25oQCNBLWdVyurMYVQn1nxIew+5ZSL3/vzLb24vqTBXc+YghD6AztVeIc
1ScHH9NtgghKTs8ybc7AgMhEyJ0p7iaO20g7sWkS8WOpfpU1qgpzwAvjYKH+usLmsMh+DGyKP7bE
NyXwsg9cnPYLRJz/kvskzAGQKJgFYxejqahWGKdadqLOSeAhEvumPeThmgnaIDfxMVs+tO2GoAtB
cWgPQhnF92FckjgtmrQTMe3p33OgIr8jyYj/WuCJmDWDQXWrClZft0pbp62ubHa8TpEWgaQs8JZ5
c8BUKKPkkrMJfmcGVSV1TB59zCtjJFUffYwbGP3HJOw+1AjUvZnGTSaSuCOxTFodWQTqJGD6Kxps
ZGljbLOy9Loa3Lz77pj/8wLrTSodcaCfqdJwpMJakl3+2PsHUfFIaEQZaiIlxfOIIV+LJ6YYa2BC
0GnMRJvZTZEnpUwnHGIC4o0J2vNKCRMOR2ztXj2MPrV/acu4dpUu9AHkohGO4kp+qojEK1GWhE6z
m+qnEX/5NEFZoWvUsCP2FKCWZrvXC1z0OGk0wnqM6aTiLQ5UyZ1o36fpv8hZuzAoKkjuEuGsYQ4l
3bRgFxFjZhnffJuYcuDGMawX8SyEthISyXNWDMYq+XGzGhTdzUEAIoMu11VYVNOYRozrd8zf0nBN
ZlWtzWYuED2hUsXltCvxXyzBo6oY+gsjnHW0rgNv8smdhdnbmss3AgpZ8aD9ZaW41WeIjKQ6nVVb
CZWNHn+J5WEQiWtBalKxX2TguCnCaE0CqSFzVfpoiG0YRASeOGkhgZELTvv6k+tpTdTzsXguzYNa
AesJyVntEOf5kR2mmaPG2d0K/yk6nNaBbwGzWdjzs0pX/GY68t/ikHIq0hsOlq9wTmGCOjExjkhl
RKigcDqi345ucP5hocuW73avtt5kHgDZ5HJ2KXcMUUPEfFfSVYafBqtUJqGbEva4OlZV7Ro58XLc
OYOMYQav2jHOJKTceXfKkgHpE0cctsQgwj5m4nyGDwqtB7yKK0NcixrdWKwKBLg67MV8c2nmJUWo
y1DnmzhkhunXW+YYE1G/SPtQORgRWP14KPt4LZEMZN5SrMMmbGikAQ0HpUQ2mDsJ3JBhX/U1kXDN
jRoh7LcjQnQNA9rYpOmTX6tkb6XGWUlC0HylduHx+ynd8lBcRcxZnpmVHU2dWZ1mv7Iu7y3rnPjY
//I2BilbShXtZWrRwMpPb324m6yuiWTQg2BsYVmPP3t/eVMLKrwgMoWTagmVLRco1bt0U/nDVqo/
0PaWOsptHQ8pf+oXkymdJsMCYsChugON6glMlmALSLfZOoIg8kbF0UfnAPZWdxUcIlnCj3LUYQ3I
MAMtbD2GmOwulBgp61dOr06yvivhklYKPxcRP4YT3BjujAaBD/IsH6F5Zsyp60e/vRo9DcjcS7Eh
jspr5ierwKTN2pwbGGmtZG7bjhouSXHaKXG6AKtqVgMeZx1WdwE78Bg5/j1zKQ1RG6drudnHsMap
EHoZUay/UThPTy2bcoEBV4H2zZJtsfibSkbjgP9OsNX+qtlwFTOdsD+3WGqYGkrOaNtWjEZiCsWc
p7BJktDus78oXo8D+cy1hXNQtKpI+dLMTc5g1kCOUNHCxgYBhBbn90AAmN4J09uu6hZ/olULyhqZ
TF/1I63vKqPfkj4EWgYEBHTqR2BiMMUa4ou/cDnTpgWVQmdSxJ9slK24NJVPeXp1IfVa6A3VXyt2
25S0uaAtucF/8dl6Y/ZAJ16qvgxa631EODGsEmMXpT+tLDj92wute2PWoM3nqZ8TTmdfULz21TPb
acemgISSCjZOAHVn7384SB22C7GKezHbai0x7VXtHkW4NWSaCEadrupOZjsnSnKgdT221zRrHgYI
Ra+x0MreVBBdrsRr/u9ahdsjia5OGghmKHxW1nkQp6+eiEM5Jz2TqhJVd2OV22kyV4PsjX6+Cmj3
BgWJwiaHViWj+Awgk2NZAehByTSYFAqoSIfEk1k431HnaWq2MfVnbJFghDNOKnLlwdGPKntM8+Uw
fFnwhRR5r0+oWYjunG6KqiwnbDMq65FrM2ID2hb/dP9UmQhiBYkpR9OMaw4JZZHoVE053voQytlb
/ekihCjdZpmTsG+kvzqnfYj/Rxl8RdamhB/CUdHofxQMaMZNlYJc1m+kQmAczqsQAYvhPGpzLna1
VeqBPHE0okOyUvvhUytrUp5e4lt0RwO3wHmZzjhSteMqYRmcBz9xjZKT695cq+MR4Svqf2V53Z5r
Rt2YUBj26iaElR1ZFmU08CzlesNQDFMIJdgg6eaKdkMChWCk+cNtpQRSAam6Wt2ZoTfG5XWCffCS
c8SilZsF0OH4MAO/jfk8YsyOG6BICezvOFVwf8/g91bGU1tVzTHQT1mpr5WM/onutMiawQGK6e3k
wbNndrX9aqJDIer1QSNrSaijU058QXepMKmre+y3LOZAqjkTbQiYjyN4RBTS3+4+pf5X7jTbQJ5U
MZfKgZCYhDy8sLALHbSRbDaR4kDyxZ2oaStdVtYBz9l/O/rwVeuwwdkuRLUhhX7aVDm2zcW0GvEn
1DNIMMlXN3EaB7qYAebqnxzBwMcEKsnJRC3uakRbJuRpjcjhhiMGpfo4gwKY3wrmOnlD9EjwDSb9
zYQBSvnUCdAZUD7OFS3n2HGugXUaCM0+HTa9HG+jCi3trMYeBdtA/G6lXFRW5E6qkq8DYmR5UYm8
kB8LM4vMYtYZrEMkhWoBBm0JhNLI3wnwXt6fpxgPuaDx8l4lJZwGjLnIcvVm6Clk0LejTelrtHYx
t07LgmNLPV2CPkzBj8/MFbpfFUfo3MBomlW3GaLTW103KvlImoJTQ52cAzi3b/3XYtRHJRRZsb3m
5sS6qJ5k32slzSsQ6VTXSRtdPztG7ZtMe84HqQZLYmowQ6ILOe7E6ouKSWQJxuhQm7TvSJpI2DPW
vfI7D8bYIO0T+4ohREuH5y12U6O0EQ2ojDjAvmHwKwE9L5zCpnjYxiqzNcOsiqJJUAQeoE+rFaSs
jROsk+wo1sCRwelHyC1NuMkjzB8/JwUiUSvJj65MPC2ltznHxeUasltMWYm/0CdaqABYeZWEuF0k
OxNbtIhDJSv9qOMFH8ofZH4q1pOTQhluFVF3geJVUi4rhC+jhRouPQ9lvR4kHGU4XKlE/4rqoUKf
JOk/BpQZqn9NCdwuST9TESoSRi9TvmmG8iyGbhtraPDjTRfVLoBgtdHiH46bcU3XVbtGuMoqWGTv
oGgzmqbhrCCMJ/JWbqJlMOmbNM/WUM/N4FhzeMzF/uGrKDQUJXXTGXCq6NlhtN/R3ND7TR5WW1Ej
sGF6fxsTSuIuFok4s3By1/y9KgkOuHT5jBPxXnN6qegZtLZMX7J7WO1B615msRM0vj5ZI8yckBmf
C1s6XFm3L7t/A96FBsZIc1wk1lF0X+jll5SpaK/oAxduQVcru2R7TourSsVzm45USf57sMAk4UFv
rcMoNljTtmXw5v6W7gvcAdpuOMDwMFjXmr2PMZht/tFpwUkbe58jmNmM4YK40WKm8axc6BzytUqO
8VteQt8Kf/Y3+Npajeilaw5HYaouTvh4+kL6J3Boi+0sQl9tC9g7eMVe2YPe4l6MlB5SIvrlNd2c
HCqjf4FYR586+MaTEtgPxsV0xwPUwyhkiZmAM3kndF10yRa0DYMrAJ4B1oqMb5F/Qy5epvRXEKQO
TwuYj9ak/eRA2mKVdypQwxV8u9A2yIX6TSAK4Cu+L0/Vkt4mHwQt+7t99o9BW2i9Ded2IV4bEtTY
AtlCKHJtdCSj+czgxwg7+Hi+sSLdYcTmgQFv7Qs8o3+Jtp7Is8i3BfUhDGVWlK32XQwu/F14OkBh
8+MwcPy1wzvDOfTRWnZgBlCCYpIIZ6tj6ZCkrjfav/Qv0Rqfn7gtwgyST2nkqpvp6a9pHCqX7kmK
CxkYK0garNIo5zAf56HYaJWB9pe0UpRD9OLqWdcCJHHQVWfzE1hpv4hyEZrgiGSzhvKu+EZuaAcC
7c+EbZyfXjOHAYHSB9Lbb1qyGMo2y/Gr3IJHLWfwedE9USqfBCwlaG8EXrYeLJvOPff9Nf/Mf21y
lJzWllAAiBTkvQLHLsim3/rrF1x3tJ7hkfSHlQ+ouPDXDBg6jBCNYtrUYCUZDVuLjrlLAADfD7cA
o1r5wkqAXs0Q6J5ChnS1seUHyxk8Bkf+IjGKCJt/8GMQCuFjgkd9vSAKFboGmdKqjwZ+V0HrBky+
tspeUtBdabQ8Kd8Hh5WrvnV7Ws/0eDwZJr3PeYPI7x8LTdzHARxwCtzq2AbLGZurhyXb12NY+Xcs
rGyYp0rj6Gef8AxpDSkPRQ7nNwaztJHO8C4Bs11DXpWtO6xkKiIojrQyLvG3xvKMjjByYABh2pyz
Qy6r+WSArCq7CxvOw5xJRAG7ukXtkvMB7PkpwpHDAHcpEg32K2yyT+tXwdIbzmy47XcI2jgnmXgx
bflmdu3+hd/hi9xueuVwSGQ36EBKIvwf1/FLUO3YYX6ysKDXhQ9qh+eeTkaswkfEa+SeohlFs2HS
3T9DmaEE+SyxV7PfeJDZb9ruFAMLGgYJYkFYLnsYehx6KVL3xHhC6N8QelM8dTd/6SDwD3mb7jPC
bba46xqPcRM6o3kutuK96lwJZxc0WvUyAKB9wBSuZ/wHGxpoky3maPAu11CFPKjeS+W7V5bS8lbv
U/bFR3Lk8GJc45e0Qcu3jI5l4QbHbg9FxYWf7SUuh7pqNTJCP6wdZbdwIuNt1bp/yBKFweMg9s43
GPhG5kJ7TCfraJw4Gh4xo3S9ft0pC/GJUupg7ULZjciQ+A+KkoZVxdMOTxEU3wMh34CLfEe2gmW4
MpPFEZTjGgoQ6xjSp8oVn9qm5X7uzghfQtWhjQB0EsAXJ71Y+Qhs2e5/4ZVauo0XYXwQ/tXLn9TR
4pO5FDap1z/Nm8BshlKVIePiz97LCmn5uoH7x+UH/1Ss3UHwkqu2aWA90H5kZb3FTrWBQ5k7eFu/
Cl5A0xI71Q1OmfrTola5iVdTXdOgECAsYn/H83vTYMMTDr3sHtxN31sY2Xj+t7XzD/KBKLdNvgOM
Cjnm/JWynT56lJtbSogZdjmzarMSd9Bs91SoSxlLZ1ROCsRDho34HVyqf+2O9fnZ419cEtiJ1Gf6
yX/ED5KVSmMxHsOfZhc9gi9sclbxuTk1O9Y61mQ7vt000FuunSYuhRwWM/8fId2ncYbp5p+g4kme
/FWcMCely3+cTkRoLozV+DWeBqe8YBoJVyJ6dHt6IOz8B+uBLOCiBByatiU18x2naqR3xiI6qneZ
IcMpPVl44hYZmYqIkqDzUwUR9a7ZwglMd5X9Y+Ijwv1MzvI/FPl7FHEnUFdlW3ILkay+KLO27Qfq
X7q21gUIoH4iaTmw5C6fA8Z3QCjwhdekUdvj55ivyFeE2I7PXQC523uv0WSiM0mX07Ffay0xn/qK
xpp/jncliz/cGWi+5JwjyzT+td/MttUfhdHcfgMdlJmz7bX5pomLpcUcj6xuow/827mzJLWYa5FP
t0ucABdBAzsyrl26INK4fkt2eFBhkKJ6+os4REHVWaYOQzBHU0sT8LNwf4LfTuYZRu1OIHx7mX2g
XmTKrcC1C1gMdmFjuFpeWHZ70ErWV1abFfMSSc6sACXZYg/ke5D3Jm2DDc6g1w5fqxML2jFbvz/V
nyHD4ar8AHrZkrMD63hDHyRbF7dnfI031u/bXEZP2DsZ6hp2uxt9j+CoQ8mGm/uX/6s/y4tgm0sG
wrJ/TEt0ssuCKsS4pRN89HGrunMDBA7Q0vjBvo8VBo0LmbVM//Dy/grJYl0iDibEKT4kNpVzUkA/
+QT3sBDPgki9MFD3U9s8pOu3sYE1jrzG4hYpeHccIB8ExPzi5uGAqJ7095Lj6JsurrrGk9mHBLF/
O5/lit4hBJrZuM1NqEAA5BcR9SvsaBVD5//2E/ChJMIjbe9v21v66jf9k2uUnzJ3GndYFz92cjFY
VVeYbZWQzF8pC0Rhxwe+36HYie4NsjsNIhROT4OQTVtdvv+Z/7JD6xob81a49JR+iw1b0WfCjnU0
Vskj35tH+TFdSMy5/dCdegwXTJeXM7OSRQJ+IidRHtyqx0x0zTdeMbHO4lr7tFawIP5bvbEszZay
zUwiWH2Hghag5fHf8x9gmP+r1q210K7j8gme2uEGj0j8m/oDtUWz8KKj0s/J1W9i59PlJ58Anjci
HBnXxgou6TeT0rqSle7Km5mhNdnwgozD+EdeJB2vTYmkYdnuY87ngv2+f01H1C+QtWuXDdYWzvra
WpHcSoSSoz1g3/3cxrVOlvLGv8jfxhEskY0ASeYVpSCYPl4tnyyc8G/ROGdX5sGTbcvYBR+kKPaL
FjAMexc20eG0JR19NzGL0z1kOA6d+h8TH3VDcAq+oBEv0sNNfmSwpNtVg58zD/lgofOAYChv6D22
38FRcjSAGvwm7UzgjL5oV/JzVm3nr4riQN0ysPcqCV/SanKrCyIYYyl61SL9Heze6xcqlhO2Zi38
n+TnTbuC4xoLPMsb+THzMEVp7cTLdBd/9xAwqyUUAPE7vVYO7/t1G7c37jQESvj/AnKXoUSGT5Yv
CmYQYgQRCgqz9MnZIb0zFlg9eLAaNewetewBbtesup0xjnXgZs+OC9aX/wwO3hvcDV023sBW/iLi
sVzZwTwV+d4/HjErOustljnWWjvS1bwhg1jlV8WO+CEBpXvF200wLoigsGUcYjdiftqa5pWtu7D9
HX3/aiamEUOGAX5tv3fsOx8+Hf+V8giOZG7vox3XrnxGJ5OlcVPZ/jEAcVuIOEivx/u0j5Aj/xUu
xU6MRwY6i4HTD9QsTk6vjOM3a0S+pqBmD1pW6Ds84wMQQYnROqnnaNpLuOH0zlwE5o609DTvFuEc
vsg+iZWoXXJMu9l496ZexjX3bglVlIXtd2CN+UPG7eFku5Uv0m/ExbGwU/b8m47xzYK9ZqMcRjiD
zwEUnWXhUEWyWFHmyCmSjzk9j4g5xYmuwSr4o7GieeF2uokkK422vu5RRIS7CvfVzwThSOEMVLDx
P5EXwvM4/HISImeKLUo/vd/zAYcQGkHDUwyrctElk3UbH3rK5c/3b+fkDjc8dOiusanceMwJ8SHb
yL4hyz0AeMHqau8N2+n38IzvrRPzHX7RhJaSB5xGB+XDvLPx1C9Szw8F4kPZheHCdjS7piwSFgDq
+WtDh44QRHb6IT6oh1jxgnhLz4ngV0m+YqyAcr8KYDh9DmizaPdOLQD4vlBW73Sl6SvMM/BSs0Cy
Md/CkHL0CjiGS7REzqwpTi8IvVROhs0C1FxARghzlhuOY7y6LA5sRNISp87ZTw65v4wfm558NrMJ
5WOmXXn/PwFzpI79rWRcEYmaO/+kwDxlGBdOTyoip7RfLgXd09Jft85NUiumyJeqf/8DdluCZ0Mg
1KDORq48x+YVWMoU3ihRTjvKd1zYnPpPw/L96N0qmVVGrzLayL+8dUPJAGn1dOY2Sh7W1zm9a3kl
MfZZlAl/OSfHwqHKXUJytgekGvHhR3mFayrzaoMQFZUox4P8VkEnJZF0/74SQNl+4yLjNJ88Swr9
YCezf2CS9OkHxEJHK0lbUm0OznQobgCf3YjLtEbBrR4SAlrssVlrN5VuyBKAt18SeUMQIa/HV0M4
pG7+xibVKx9zv9XVrEd6n7lzmFg3W7NbB3iB0VxhKHH66xzTVfCX8EBZGYTZqcDID5sAW3GYvZUd
0akkK3sOMIZTNf5p8NIxL0B3fLJ8N75inhbWJBk5hkoDOd/gpOafYY+uJHfaPrtdxIlij2PdZG6y
C98HZyj1k1Rt8IvUxRfuB4cpF5MSbISgC4CVASgQScIpm53dHb+hC5WYBTClZzf2dfbCD3w3XcM/
GnBsFVgGgQ2EP4EDweuv+CwKMEAHKyndzgCDEGIDoR7EZS3b+is8AZjN/v0GZmeU3xzUaa/DsVk9
8SOD9YFABzDu2mJLPnMW4w8g2+Yl3ImAYDQbGsACibl3SMX5qschhMg9QBvCSMDfFrDmia1i3h6h
DQ6yk2vHZJ1obJTQYjz6qLC9DeSLiLcX3bX4Bl99QiZa4Xr1Cr6NA6/K6EnPkMsuuYb3RpgDUNPL
bIu5IkTlWv8Yn/Uew3+W0ZJSCsz2QMbQz/sIb2ZYtZ8tGPNC2EiP4UT9y2mIU9YZ+xiQxHLVhKt0
3Z7hs9UOntKAag+Y/XTFQDK4Cp/EiyWnJlFeBuKFQhEmwTwNUGX+wjmfDvfkllxg/MdbaKd6yFNT
H4BEwYqYJIlG9h8C75JVgiIXVtXvLeQQMCxoRhi7ypyPOreKPdJOduXFwK1IuhoU/6kzQorAa604
YUltkk36lR5HZhFbFzTYbXiJkosenTpOwCCAXNG0fAI94cJM3uD4oJX6wJnyEWJowdgCw1KdSZ4T
MHSYsLjkfmOVi+mX5WLgRxY8fQIBSzKqJAp+iFZ08l6cfd1wWmImcxr+gfaSMPEzbHu8ZubsVPE3
vvgf2RVKWknI6OJ/JJ1Xs6raukV/EVUqSnglgwHMU18sdToBUREk+ut3G2tXnXvCvmvNoDjGF3pv
vVjJe9DcwdvXPdrA77opLZaGUgju8MIuD5MhcVsqbhwcT7tsx3XixjS4UoSxdqvYTDccaimowwbA
Hgq38ShoNqQMZS+L4GJoBstx5qrsxrfU359VhyXyhtBKFWPAzM7PGtls1n3NERmcJvR07K7N+DlF
zQFcBDhiWdspx/IK+qGZuZ8ORBdlsk4xoxyZAfA0CDb2BHYmfuoFWoAfvg+W7pq+9QmSNV0Cv0/U
oFetuJoqC8nTdaN4T5EwShgBg9gD9o77V/3JphoVIjLTE+TKa0EQ6CdyasiWLBbhKSGnFPhUuEfI
fF2uO6BsBELwEtmaD+/qy1gXaaWKpNWAtYx25xR7/OJIhGP38Te4ghSqvy7Y9/hjhL19P9RHcC+0
3LHIdpFnaKvb4h+9YcJakTnc4IecbE4DGMtzNLoj/xGeDjxszmRKe3i9MWUdTjnnX95nxtIXdtCg
dgeXwQ+amTGfImrTtegEOQTG2/7WhH3iIfEu4ttw0b380waXA/mVHgaUEdMyk/RH1RYIsuxWgMqM
FNLSolHjSTutsUnWE31nJuaz2oZ1AlJzJPNYpmoqRiYeaxps5FoTBSOLzTi8QK7w+1pEzV8+woqA
o/gM/AmpO8HztFmbemSlB+6garGkIvCkYgFFHXXKUXdHJ4NjoQ4ngZS7HUoe6HycRiZ1bl+EDUlZ
s4KHBgQShO6v9b4WDmt6uO82kj4+o36+3pIx/PZakRFQhMzCWE8GCkRujhhgWmxRWSEKUIUArZNZ
AnCHjB2nvjyfWCARgeF6M9itnZEzRN28y6wtYczde4ZZdGAmzLR6/A9Uqhu0E7bIT2by5aQOA7/Y
eS875sojNJB0rdv+oiGwFaRJ5FXo7fkAXPIpS8eSCsJmw7SLnezQ7lO6OIZG79esuDTWbkQJD+bI
fp7hAji07bHFPTajqVau4sB5TF+7hyff5IDX1sOx7A37GbiK29BNFOMtrCdUYwkYePxurxdZet8V
xhmWy5DEODw60M2p+0VMKuo/ooR/XjbJF7QkSPMQ2Q5pJJHAVGd9V3ZznBW30RwDBlw3fmsCVOrp
8/KJ6tRl8hQxWGX0z+UErpkpGb0IX/enREjEmM2H64x6k/Fqs6PzlFQm2rx6Mb4Fk+TgM42oyjQj
oq8KyHKi4Xx3Vu3HyIn371Uj2cNzh6wOTMZuOBf9s5cy8uI2p20XtLtIPnPYFaBUDpNzd3462RpW
FAdX5cu7yq3Jt0RVAUfCBoG7qY5wzOETGo0NZqdDn20DaMB6wQsRtw6sKntwARXDWEvIeGR8v6hK
FDoxclS5KKE5Oi+fQ5o9ROLTjMu/Ja460J6N/WDpu6HqKbAAptmWUfLiNXC5U3QeNVuwm0yC9xKR
VcfScP6Y0fjdt6dbR47FY1WEMhRFNvVdADto0dCn4a/L1syBnnPO+/pGDK0i+Xc+8VP6vmy8Sz7R
5OFlLHq//wbE6rxgwRObWXZgRqDncLs5FoyhZrL6VUl9OSYQGHGbtA6cLl14SfGHizgRTCuEHEI5
6X90wCMIVrjVdxKOoDjsu4iwhk9YoQ2HRd1q6AaQhGaujG5+lHhyplsC0aQyz+AfyAjT0LR4eWc/
SI5ldl7b7L6I1Mvsp9sfwJHC6oZrHT/sEXJpBivbyruvtRLi8AiKD3hBEDgxyx82PKCuUfl11XQM
FT4DPI/HYvpgyx6hXhzwaUeBjOZP2DQyFrbsaMHihlBMi3nRhPy9+yQU1hlUx3MKdOwR7utvQuuA
yu78WsM6pHTjEE37ANChQAQyhWbSxmfuSf8/098BCCzWkfx7egTVPB4bdYZYHngiRzSyOM40jAKt
QfI8unHZ4c6he1/WC05KDnbaIwT6bywRANjnXAvYvAjS1JPwTQbPL7muxNCdY8CNq+9gRuvD/z8Z
m1Rew8l2qHvSJQlB88CrMRnusVaVZ2VD4WAnVym88If5K8yC/pi30jv64KMkLv3F/+jX/Dyckb24
Shl9KW6+oq1YpIymfLCBIWIVFtm0KVj7ERtHQH93OpIiDJKs89BzUR6ZWXuaoSzpII9ei7ufQNts
zjTf0xoneTutHG5fIBoIuRr3+8NgmikS/5BhFjhq7p7mg9wVNT05nOZgno3myXhWsxl88xq/Q5XH
rH14L8WGZTxuBdR1yBuI8CEJpH5WgoDCjIEJ5xvITYSHkFaMcw6G83N5grv9hU55rD9b5blvRmLH
xH3B7/62VH64IYA22jdggRW1SWUVrClY0UF8Cml2tuOgd7UF4Rrk3ML4Z9+yq4+f9ygoqHOpGP8q
MkYiSSf+wUQXAWq097/PDdhY9eQik5ewcYzQTRggth8iqVG/FHMWk7q8fStzPCLkWQCHwqIpTfwY
CRXA5xpzsuqiVH1Ek+cS70g7z1OMyowO5grXvrzVL8PuNvzn1yggoBGdgLQFNcHbQchx6j+mhviz
iUaHBHRBytG9n0zmHRY5Js7ZMqvDYck6KV/h7QCkx3/HFvqYhDBg07kgpjdc31z2y+dp9wq/Yx/X
qbrvhdsGYzgMT0x0RDa8UgBZ6SF/XoSRc/CDhTF304BxFJrTD3LN8cNME82SZHJXwcYKCwERFGb1
ACkYlheMQjTzGOKxpY3viweNVMRu8YRi62lckTCDXYsVc18fOO8wFkMGqR2Knj4aH+4XvAMKI0uy
nf4RpThX2B0mFphU/nXNbjXfE4wA+OAlObN8llZYB68Qc7Gx8mnrre/Qpmx93qNr3m6wUF5LdkOC
U0XsLaaqCz5FcSNi38hu/I3XRYRNC8q4+Eb6grPcwfONpYs+W19dYRBDGbCHl+EH0AAsV7xUlHWJ
fKYCwt5LB1ngRcZloRFqIwCt3V53WD2iSP3WkUZzpuXcEP1syF9827Rpp4pPLf/88bY/zFbFCpBr
47NEaktQM/UWs6h/sNVP+kum84UAQGjauNrYTdw4r1sZN7sor7MFbweKHpWNP2EfIAGPNU7ceVgi
uFmPM7BuvgREiAO0RRCBhYl6UjvkGCvzOsRvBwqVJF76+sUIU386V/zTgS6EQoYekJp2O7yAnMDQ
cNP8gXCqZ2CrcJ4L8MIs/9HnE5v6nOQonPAcPGymGEkyAdrW8LeersYSXfFZKLO0jXiHuykeVyub
I/0+bdQFTAGeCHWFOfwA5VnH0Q/eYVqKylP8LXUxXHVLOsjZ0MW1Pe/D9qrMPsOdspb0zuwYhOaN
dYfvUq25Bdh44zu3LzKJolviSUKR1mKohIK4BSF2b+95fIcTluDWy9FG07KwaanrOS3YiDBv/cIe
2WpvX86PKX+eI7+H2tbO+Rir003b0cVwz33BETN9YDB04ZNJE09uGeuoLAI+wlOCxcwstmGNsu49
6z77S2y/1323uTTULPDAsohvly9FLc0Pxn/3B2/inYi8Mdi18BbpnKdw1MaGyyLMd5XDew99BvEH
k+Lph6nxmJA2gpEb0l7xfkfcW2o/gy3wYXJiy3u1Xojwm9YnnWVIVcn92M75d2FMFvkmSvr73aPt
IrOb/S002rBUA5H7jVBtsq8JzeCNIC2GpJPLJxcmp8uTF4MNyGU4rcmAdMhvRHUs78WL17Gw93np
5UtP3tM2TG3Zeq156eA0M31WwgETAp5dF/ffVt+fGAnQcWJixK3KvC75uIW48seJV1GVWAhc+fa4
4eSLQpRrwKuMX46MlDTg2CFih7dKsy/QbTkRwrsj/sULrmQRgU+EKHD98Um31T1eeCIcJFyh2xeR
3D6NW89rwJ104zfjfSQ4Rfj8ZJD1+kVsd8pqLV+IWSmOd2veYljs+T88BXb4RQsFgptHqZ/nRxlV
xhTdPIEPE9A17fxS0r+iiOUWUBUXFxFsbSSqho/1UzOO/U1npDjxYsViSkL19Fbdap2fZro6j41j
S02tkMpyTAq+GihNxkhUltydGLydeh5u+FMhc/iRqdDY5zVSzQHu2A5d+wRtdK68duO+2t4reBtD
4hFHxf7Ef6b1eDXALvTopwQgx+SM18f3t1oRc98PWCfr8lLxKdAQjwAuAv/0i+rzg+GJKQLBN531
Gnh38KVXysdMB9HpIrtH9VWtyj6Mi+WbZRbrS4bx8nQsZWjXAMqnfvJatxMbEQUdFBM4kiQQvS1Q
62JH1m3eASVC8anxZgouPi27UOpA0WFgjzrWfqw5/EsjbC702i60XSMhKaLehvcNcvW77jGpYLWn
EM9r1OSYkKJiPs6MhlmRzRnYNPRGozD9YCx6L1R3tD4IKQHTSHVBhrq7VQ+DmRRBEHMgzwXlEuoe
c69+yrCJ7eSZisYc6VwW3LYIoPibLyh/t0O3GOxb4HTVjhRLnajvv1GNCBxBksiL6W0eoNMvIx2b
dB+39zpXnIvxfGzdpDlI6NwtI+Sa3C6ir5x/iEWJZHo0JvBkRDdvH6JCB2yPU/J6sqR0M+zYUO4o
hrnk7xZWec65dKoCqCL2jI0uAwt65dSjg9BvJBvmPiywUIiWOMmDySJesq3E/xgHTMKCAQzwD8It
QtBcIcZidIVwfjB9SsatxmIEJA9M+cdJzuC5Fk9suykO63GU0ToSe1u6eSDaf20dJY5IyOl/e0ZA
uV1yaGCZEEU3Uw9IrCzxZzzDZ+WWsTIWbQKfXxlL7dvRiWFmcmV1OHevOFQYIfCN2nhdcY10vjyy
i3lasNShOiuN3AO2fN+cduU6x+o4J4SnlSFmY7xcyV2kNoGMGsweRFTVb20eow6Oe38gY1qhtgc/
AL72yfBGU5dJjHVRSHOVXft0Uo15j/zG00udOnZRH1u3VGVFwsONJNZ4y/4zjcaK3QR672XNGlgj
/osfVi/D9358H/jZs9rc45cvv3smQxekUB3DpVebUr/TVFEXoIHRB7OhEiSjbZlu1MHyPtooj8nu
84mv3R2d4VTJQ52jOEnv7DQ9Pfdw/9OFjKTVCbElxm6OYD5P6fWbOhQVGtUy83OFMaHZXLAhVk/A
3ia6RMRbYKp3AJVWwg8zQ0d++pD6bSo/k84uJqv7Zax60tjpGF04uXxLNcDKjE7c7uuDuj4CsPOz
sJ49kWRjB4+qv68d/4zX+RYtniPJxn2azygEWjp4tzy30eAHMMxmsmBC+bIl/xOUgYIs+QFAQyzt
kbox0g1IkWRZisicsgm2JbhbPt2qz2yCw2HCKGWBROXNh5C7myZGPhbza1G5+UygMd2adSVEuJIi
HwMgey8RoHoc2xuev3lB5CtJ7l7y82abtW16xKZB6iI6+OVxd+U1fD/89R/NGkCd95VV5b7m8hUF
Ikf0HlTQYRwg2fWbSyZwFMkVWsA4kC3+ikHWIq8WM6p6DH5KpAz/kltCSpSIosMZa1Lnscces5zI
aPXhA3DAnie4Kvm9iCy4gr5DXRZgiTxZvJAujTULReu1LVdyIF6Y3AdcTSs+djmm6PamIkYJnXv4
WPMsaxHgksv45WR44hj4KVGm2jQzFUEjQXuUtuk225wc/ghEcSjthnwB+IeShj3J+eToThxkG6Rf
qB6XSAXZxTvju9nDGR0hiMIt7pYcx3blDV8CF5uagOrYeDKMjTnBgKnjSiC3e8BJLEzNF4WvcKtX
yi90B3kpLUK60eJKUTdBm8KhNKEyFaEdKgzcLRMgiJ7SYhzgyKecmKYELGBZuwJE8amTwdOlR14v
ySzBKEBEBwXDKy8wOHSRH7eXBT0FDj5Ndw45kNjiZcVG7YboTzIF8mhKrZqteHclc2zDFDiWvwyx
4x1ct8+aYYyJp4wfZLiB3Z+vtIiuUkPSyOhuPzbJl2Ddn88lHGx/4ucVb8jDkRGfm1pUrr4LzrHW
RV/1CLNpCjLPay7cESumMhQjINsd+ZKKMQ9DX9WEgovyRiZqE1Os3RN47NHYpqBlHeI9v6SnMMGH
qbDpVG5eaTE6j4L3HJQOOy31MrbvEUmSnO04mfAnUBk3DvJlcH2gAh9T3hyqTmyEyZW6jpOSV6g2
Bxc+20jDjVf0gAJusy+2KPEypK32EFxVYinbzFNqOPPfRRxQcdwvzeYRavDXhtZnR0fPx7hEg0qm
JrFs4nHk8aTyRDF45nGET3/pFzB3eUuABvGlp9VFODSC1AfNBnokpJNcIbzk17iDBqdLaOfwUChh
HJ1NCySBCROe16lfwnNrunnp9kzKupz+aEagd/d9wLJnFh5TL7+SrTxaHkbokFPC1cDQtnNcds2T
8WGDsoAt0+nFU9ENKCNSZk+Tp3zAinSVum6ZVKPt6GUp1Mx+cfv69JNsAxmr+D1yC9z8P0wmTNDB
cyhA8ZFkL5YaQCc4cAAtw6/4LMhZZNLd7QX6NaZZnezvlngeywv4EkhJfs+YtHH6zB1upClIgzcL
GcprsopFogR1NUc9dFYXzfI2FjPXB90lYQB8Li114reLe5RccYeOeXh4T3ImszwzlS1fR4B2JFtT
KGgtsnqGfCGaEnF0Bfeb+LNpb8Qab7l0JelWD5uPxUqDXQTxydT2Yun/cOov9tY105PJVUWGECQ4
+tGZYV4hgApevDl5HJlePNAg8/15zTUzf1nhh0ebmFYWnNV6pGHMMuSfT8CzVq3j3ZdTp/InRLuR
CgFC8Px9mNqf4I1H9wv4E6RLrNjN+61fx2vm3RIZRMABJldC4Dg/b2SY8SSJ79CjN2dWynsgIvHi
gT/xx9+wWkvXexWo1+HHTwbOwP4EpwVanlEAt6Ef+CygcDQgmDjl0RDv+5W71WcUXgLs4auuyxnv
23XoYMQbU03uBq81fXSZkFrWMBOOPq3NNUx7Q89PBhOf8BADnYMEmM/SWkwWcdNyTAIX/BIGonqP
fY/PxSZWA/iPTfmwRTXCGZM4pAbx9xgK859fZ3gF97tVER4A3+apUOC9cGKPQhgeqo2HlcdM1QXC
Sp3zN9innLWD/kOTDlMeTCuOykIkAJKlWHRzdqiswYTSEUiCwzPZAc4rZkw3yrX+9pnh3VFLMRhG
PV+bk48rMUpcDHpXeFqm718RaOtrbjytsD3sULtpZ2L7WBj+MllD0R6MO/T7p12MIYoVunxlAkT+
LAf7Y0FSZXycYNb4OSUEvzKdZXmesH3akqlJTykz/YHUH9wvjIIg7Z12I/Sr0y7bPO33RW/ZKCFA
Z4fpaM2cWQqL+trhvPrToNTHC/ITwVWNfxlXQCRs5gxJJi1DS4cZyPsFKge2HF0QYWLcvuBNGNtR
33DCTIvWOzk5H+hZao/WHGzFopmOufnI7Vl1uYXQoYoUNosMp38f4ejM/osQbPe+4awU5xtt+QQW
ExtRnq/LS/E/uwKbR21WIct6ceX3i2wf45mOUdtwV66qqGHthUSjZLg4ZmdH7z1NEucpsf5Yaydi
FSRfrr3RZS3NM0EWK9HLsWoqFxrhwUJPxoQMQNcGxaw5QKvmUYsD2TtQEjAw2H2W3HzvXz4D+WhH
kJaNjiJl4dBHDQ/kHv82eRNfO+VK1s3XVlrKq0nmiW+My87OwnKXb1nKAziXFrICplAkdOLWd7rg
ce6t3pcRaozg1I58Ru3IxOQdAzCzhMBYM7dFznb6GYrKwyboEgWutFavJ7fyWwYZJtDsQLGVFdVk
YyhLTgyLXe+clOQcUAAfNeSNDSNmqP3iQ3QKyKEfkPlA05VLAQPApLpW1QxMGvuJziT/vb5R9Jd0
rouTX/xLYmJalZtXFuVeF8SJRZ3WI2KmDTJ5jUK81FZjD65o7oynBcrZ0sLTT22V9okCnw/03+jn
PHCGLGgGoTRnpY34wkYu8Nk0dnRDYTOHF7Ai+Jkr7RwvRMHok1H3NULeFASNaAONzzlsdw0TNJXz
iLAOmtOwnPU24BBupQv0NH7plKU0WQZ/LCeXb/yO7oC907T5ZdgDagvdMSMQRj1subzNsVzfw+d2
KILM0gCdPUxHxk7EuFp3l+rdBplGd84tzrr+em2tkreKBZSN8csN1ltpjpfcZDNH1pU5hcawIj15
eifaTyBx52MQG1zFb5/+IWrt6U9tPraMh2N78lMEZai5yt3E7c01Yn5ZXUvrF6tsFTQW70O5Z26M
UwLMlJduB5F+TmcnYh1mlcdVH7LHnmk/zQL0yJ51zWnKanFsEoSTIp76u3ttZS6CK5ttlxAA9gKo
LGfFXKdWpKreIOFnQ/rvrjmMbW0H/Ycrl7lei5QNJUTMdH1Xeoi4E8e4GZ0x8r/Q5PGwnF+rcqVj
qpzlUUZQCbMf4ucWZ/bE3Y43lbe09SmupsUPKtG3cwzZk394XVL2/PcZkPPN65DjQp5iYZyydx4u
mr8X5qHYxuRjhFWEMwEqBsFvLFjWR1IXPBWo15wP/uNX9WT4b/GNiTJr4RrXj7xk5bVRXTe7W01A
i7OodiSs1LOr+JIbwEkS42IUrRr3/hHbDjJyBDFInUwbyoNbB21AZc3/HDtQv1wFfoyhhV8W3VxT
1PP6Vgs/fh0idrf1Ze0zsjuF4xDcwS9rzjnVISkQ2byhE/fpqu8RRp61hGwRwNRUPeTew+dd5fPQ
GzWDZgouprCgfztA6xVJkmIUJiG87sMV60uMMWBwQWQs88T6WPwsnWZC8laXH/QOunGHK02qvLnq
+AFaCjkFmff+5MEKR47Igp4shlDexxSqd0EWI8+JKeVClg0Q7XiA6n3h4R/Y/U2skTvGoUXFiwTH
1cz7NrexLTRXJIKTdefweWuB3DnyOt1Nn7vqKqWWtr0jPp92uMDd+FKDegue50GQs37pfhonPbfY
Lk04UVzS8Lw2lB+npdNsPstiDlKGcvO0eXmvvzYqpy7au6jaG2BnO+bDWKO0ick8ople4JYoaGs5
0eas+E307NIMueMy3Snw3HPZU46SI2GBICdFKJWILdm+GDj1JvaGvWw8+fShuDyygEeeadD3BJfX
5uvXLlKYymMe/YbmjZu5MVZQVKx/t7aPQQBIk8fL5zE14pmPGHD80krtcUVFHTOi2K/+sk3hB0JA
9zak5dMfrxvk7kIPDz33lhpfEM9fh0xBJkVvojwHNioX5ytCQu5reN4IgaO0hxMAQx1JNEOY00aH
WAz2bWwQU/Zkfg0U0CtAacKNsvGTEiknRqSbnkVXyYp3/VxLB07zfopoXv0t7sjprWFjfzys2EQA
2IU3WrYsBcOHj8wMFRxnGEIBrI3BiHCnD1KBPVBvZV6bf2nIF5EPKIAQhiIKSrnynBR1AuDF6D5P
3Gz/weWUuIIMTZ3iSY3x+L2ji9iqiLk+69Qi92lGWz+wm1/N/SA5zJxqKVn5vjXMEXKJ22PekrQQ
FH/jOW7Hw4jdTGt89ohnkyPOpoRfZa9zhPemhWfaYd7gIRgKeFFtPbLo+zbSATtW4zZL9BnlDfdQ
8DJNjkjzTnVEtNf2M03cCvUfdiavD6RwYJPjQwLAPXrN5PA96/+A2P49fKgSKDAIiXGI05npUPSm
+u9gVdiK64QnybggyUfLixXmgXMn/OzQF7V/pz96FjZ3eK4oWJ4LjKEg614abCqLYDK0xkwAqUqi
B1tSNIxOc9GSHY0+NbM7fPlo5Gn+Rux6gsE2yQkxZKTLT/wmQQ7V/e70dqgrMuJl+UTTyPSW7rz4
vaFlk7BwQ5g1nOMLy/YKCE6meWYJY4KlV6hsJVCd02SJ7GL6AhCBQXxsJLmDtANsExfy0M7yoE59
ZfnMp9+x3U8MKbZr/r1yK3iCxvuAfryvZu2Da2RFF04VPkFDwYNAtO2EZxdv0GsFuRrYKRZKdl60
kw0xFfcrEO37jvRy5pQI1Rn0cuDgrh2symZRcANAS1jEj0Uxb7kpUILJ+Prd+3tMdJIrTsJfZJdP
JuRm+TuZvizm/yHSKVYTLCUuITUBmw4xPheY+gGTtAs5vpvBeQg3aVcShnR3+PoTo/0G6kUmDVoA
G7fwmOZux+AXESZsbZOlGsu3J0nJ2YL9IiThdI7QCbUKGlF+E8xYfA7F36PTAA9srHQaVoPjyW08
xsIsPsHggr30wD6mqCFp1i+sEoqAEeqC++0eYUJhxr0Z3NArPNbMgPlleUOfdbjSpJtKHrIg4ELQ
FuNzYgdzR4vwQQfuAPvV1+JH4LsZqwf48F7yAaAxPaimz7HFhW9jxU3kcMTpM9cQ0LbmIGJIKiwX
5ULdEby24cbPKKTE6MBiYD++JmciStA8o/xdF6wlKRaGjOSIuShQ9KaR6lK4BINDM4UtjE2MxgeJ
NdupaLxB1/RAPZJgD8fTgZ1/3iGMy9mVDVnBcJb0R1SKoMpOc4vSpf/jQYzJ1CD3I58WqiGTY2gq
CyxSOosBpgz0/8gKpl8n3UkomQAh9UY4QvpqAHdSnXj55k3wUIfhGJzB2WoDtaQqJYLSk6Hn5TCL
xzIqGUsyZyuJkSnweVDthU/HtkTlXv6JYuWWQgVEon83i9pv+RiQqPHD7YkxnG4WdmBIehUxIagG
iThnDsLXQy0VamGKsJK25+9ZekTmLE5R7SrMrBuSo7TdhyHYxKnWCd+dyTsNwYAFx6z46R0TxU40
ooszE1xv1tdVBPG08aghCcxhJtYz4yyBToWnUApQzwtd0d0ezdqZ6qKLXrEL5tkcBQ9YHUhFjOmA
FcRg/q7tDS/P7O4Dd6L+8nnVFBB5LpOEkwkwRsXXo68f1HC68ww+82LOkpnlCKx/yVMLqwtHXJYx
s1mk7EZ9AUwFtfX2YEuCExLVN8pskgoUqKeGhstF5oRT7N6YLkeLPtBQg2oE/rFN+y05pr0/2Uc1
kl4+0zc+cbs5UNlSvm1dIL3Abe90cxZjFB7td7ZBu62Bh4G5Goqn6muxuSWr3XqMKFWwF9RHlm8o
UdeojvlkH9Nt8ndaqyxvmDiSf9mb9z/STtmS7ZmnOIgsWYcD0INMzabRIFtgjLwqjhLa+d5h2o1i
EMXHDNHiaY11IKTVGC4ZOStW6uf+yGiR2/GZ2EoWFgCH22Oh7zRDFULv55Jt8nZ067yITeC5WrJI
3hKhKDRTlckijJmL8Z43ruK0szjqN3eq1FcYL5UNsADyBzYhr/lSZqP6lxCwzr7UYcmKdOWiep8V
bnAKDpRGQPoUGxO7/aNRonsagH+rY11Uzd6HxiIWDgNI/Ic+diet+4BdFDLAr5fRxDK0t1jZvsPh
JkajhO8pWzfbdv9pnF+4POvKeuP/7Tm/XZT4KRfoblQamJymfB4/ojyQNoh5abi5QTjFBiY1HF9p
qblhy36l3/K5B89NPYquOSxam16db8gJpoq0M176yZTTbFm4zmbQsodFThggk3o3EaugDlWJ4QJ0
B2zNCCCqOdEo8UYU4gLtjDEtn6FXzMm7haalrxgt7JOLugUFcR1wDFUa6SjcDP7Tl93v13Nh2B1U
F0Vpt9seRlb2i4Dcfusm2rfXokSriUbjl2uf2gvAtP34GvlvdYYtpHt64tPGnr8fB3jg/cuC7CPa
eqI7vqvEoc6k8mKl7ik7nRjke6j58qIPCbrC56b8KA4/3yJsNqO/7Jxr4JkNEpVWrci/zMNqiVE7
OZ7sxO0i8jxwoD4clps5JoLg2xivQ3skLzp8kuPJb067M7ABoyLjHv8hhTtDSbGGjvTzRto6U0mU
TrguRGEYAntdjQn9Hv2pVz7jycen9ems7ww/5Q9m2pjz1FNwxxzEDYRGZ8TbgC0UWfgMYc6YsaTD
1qUSKhM1YBxawWMz7neSvN4la88CZsa/Dun6MqJEsp+bQvLblkODK502ZOjpg8t3YPTIjDHwzAU/
uvWHdDd314XulW4j6vLmgggCPv1zW114JpMPyWMWthf+/b3Xoqi6KED1O3GRuisuJxcoBMiAU9TT
q+NcB8hOkIEL8AJ0RXJhqsBgGuXQHawAClxQ/xeZp5EujTM86luxPXhuARnji9c4utxnDWqDnsBA
MoayFHSQnZgkntNNskT3X1AGsiPrftowviC31RabjWhoqwtTi/HbgIlCaBAvCOc14aEsyVnRF4G+
51mGu7zlT3HX8KfiufI7wP/kEcsmbYWpaFmea3R6TpqijYfPwf3HtjQ/Eo4MsLmbuhBjFnVr3NHF
4n4nAgqaJy7K0wAfxOmCBJWjqcINxlQkBKf2nljbwbRYv4N+k0WcWzqz7RGJPF+6JKIFAVzZVAsE
aIiOQZ4ya6dBZL+CZke3sGGIZvxA7AShJq2RKMcRdRgiKqTquUdnobTLerxHuEUA4GkSQVSJY5/5
Xr6l96ELUJu/offtfvWTST5z3ZTzOz4XrCRQobBQtIiO2GZMphRObPlrChoi84RQgt3wDQdDi/UT
B8PzGSjDn2KIZbbRA/UL0T1l6TYeYAHhmdMm++we++ldhHVNJgrZlaURv8376MRGeNqNT/ZQGk3z
QUt71F2f9dMZfMbGJOOwLNkyTnLYkykblL4d7qppXVeqWWjJOhlmlw+snTuiLkkeWMXHK0+v37QE
IwKF+6PzIcrf81hB8Zo+nPKrILcsG9K1UTN9rm8JE6ZScd+2qbzsHupfhqVf4Ekpyx4KeTldNplm
k8LP5J0Oc09rkS+3wz1zrtcJI3v5Txyvft/LCT3QJ7uNXyID5MUc+LUZMWV4p0k4QBNSNDqzXrHQ
yUd28/6EDZEOctZaYfftvIk3eGJF1gHAN9L01AMTBrs0elxPXySs0sAqc5WfKXuudEU1sAW9xs63
6meakDdSNt2veXMcppIFrtd+1uVcKd4kwoDxwqRLTlLpDyTtR1q9h/ilN+WTYe3k642bCeWmspro
nS+9YiAQrbo5tetnQdgoSKtLssi+Y9RYJxxdTJLkl+ZkcX0yJohB4p4kJLamSvZFusxk7IXxtx6F
9VyK+bhM1JDwgbfXpzzSg60G5no06slxK2QG/7ClngM8EEr+GlrghjfFR9kMexUnxPCL/eFdZo74
4lraO02pnFOxzhig6KzbffFKMeGn7r0ZeMPfPhsa46L705tykcWnWV5vs+/8AVm9BWzymLwW9Ysg
s1afTrocZ7r+IcYvHfL4sn3vcKRNGibLLaojlbWh4jBtfLMiAjetjFwsyN1siDBkRD9tDBi2Uj9h
rd4NZxzmwxn/s2rM5hdTyeMgs/9aqLCmoD4gUngar4HDDVBFY+B97LO4ht5cDeOHh7aDimKj7AqG
El9QfEYZMe9O6AenBS6w9vxKwJiBxjWY567yFReFFtSrkj4HcNvTLDpL+kl++cfljCUQG0RCcip7
8MeEQQq4+Klq1dHsAWgCNcuuDmLr6fTr8fRhg3zAW4nJdj1xJVc+t78YIZBMLKBvgBLysGN0LgLl
nYxEiKQxfLIsYn/LRb2RGRsyP/wtfHWJkvx1VpkAXA/UsQxemismaVs61DCSBsEHUbig+Viiq0vc
hi8Ko5Jx8qE6iVdz8jQltDpAPCunrxxE0TkcWwfRo91ZrQ0p2u/8zyr2Ov/xy3mzoO1mNtb/aa78
ky4a/MyywRhhzwYAlc7QqsLPEcfTkXaRpQhFC8IU1MZI7Jdca+QWoL+jkKGjRFLHUhT5SomAEoUr
81TW0o/1kFAWWrSbgJZCA2fGjdK55c7o6gU7kecW4DenIpJcEgAo7DcKw5Ejxw53ZNJEQHOodDMu
AAKeSXmAX4O/4DHnWKXPpEvWYg90vwSLhbQZgo6gGYGtYZfD3qqbMiVAJCitcqGJN9Dcom3vuDFo
E++QblD7CvkJaYAXATAng3Viwe/nG/H1iZ+gmOHaxw6FLheGHFBLOOZ7ZL0xEFx+sWNxA4zOdRR0
WAwcVIlCU81CBvUDdThWWxh2Q5NACFLxDvzmH1oiImVjlncid5mfnxqwQ2IwcdEWUqw/wTHS5CBQ
bhz6YP47rw8eT/7kc7uSGLxbsagX3hcaVcIGmZhzNDxIu0ZSVWIPmMIU6Y7dIj4kq+aPGDBWTN4T
dnxj0RLUIqSAe45yGdVmvpT3z0D8EODDWMDBwqasZiZOagE/jq5vWkQC5fBCQIaqb6pul2c7eGci
EoKSqttUE6ZJiKpPB/7pJ17z6/Fz6/JZG4hT+4qGbcRXEObeDD8EDz/vGnLjiyqg8QEtPhUuNHds
zCh4+BG655zrhY11TW4Crt42Y4iVe//RdGZLijJbFH4iIxAR8FZmRUWcSm8IpxJEFFCZnv58WX3+
6O5qi9kkhz2stTbq+8+ekZaaVavA2jH+/0hy/RMtBmeMfX1KrbBe0UUl5AF1nzupTCOdOuNve/PI
5EkwgAH0xi4lBirFjeWTUnstBXj4QlPIENbATYCeUvZgBde1w1Ygdov4wvKNNKZFfYFrif+CnQRW
vLaBXYBZJ4mTEx6S7bvKzILKJuuQl2AhNbDx7jYWP3i3KYkylarI5HefKK7CFgVYAgN31oGfqMV2
HpuJvALiLoCmd4J6At/mETNogLZT0wPgK7h84GFXLiHlNmdSu4DKBtyBJ+VW4BMGOxm9wZEdU51Q
dW6M+4GggfCkCtn7TTvLF3rschWVKrg8++aL3wFi/poeVNgpKFzBMWzcDhnhlQTiGQkThj3C0aJr
YAobdLNXu1QBoBC4TK10YDeYegKhOpiWCwkyNMwOKrrEXk5NdS3gsXUKQUBvxuAB5UuChYeKPS7I
r7cKSouj5jZQ0FxC6hDVPbMh3YCces8c7ZIYYaZJvng7VW2T+ed4JA9bcIDUEpqmIwsTqW0QWPZG
1J0jue/kPYg1REtsNj/eDowH9TpCm0Ef9+rgjiZEY5UoLeQmV8i/6MZMeIBKpTiyz5Mzd+m1J744
2DoU7CkUyLxEjfA5BXKUoNTGGhwlMiFUrESK4xzZH1j0j247yh6WtEy3JAgzkXlgJUlYgXTzqaDF
CRqL2g2oLxvtoUdzkWyfvQjQK0jbMWmh7kuZCSZWAzrsZ2A1sc9Pom450XLJ1q/KtT2QN3/eQIxu
6wN5d1A6IFV0ApCsP40lUeQQKNkV9AffdJBQXp5yMM4gRk3WePTnYhiAaOgsWcb7s1XIYRHacTaF
CWDH/EiThDLA+hIyy89r3veTKdnjZQfMl95DydfS/OwJ+BcohloudLzbCvDg6zS8KAQME7vNLfzf
hO6+LBaZXQKyHmtIRcDI7IG4oSR5NM83X5aORTcrZ4Q7212NJ3RC/ccdBaOgnMnTxqF8AkxC7ubX
xtfddpSJJ2Rz9+oJsW5ovoAUHeQsqVcjRgL9kjXojLDac/yEQXSbdibC81Q9wkMjrni+AxCmZsjQ
r+fQhtRirB5bS5mg2Wc1tr4UNeR1R8SB+lNsQqePrwqJfp7MgKTMqcCx1MguxfZ9R054SAyvH8rU
+AN7RPgkQstN2KfIpUmwQ5ibkaMfo7/AGKM+GGORMdpBr6HI5c0eUekI1dKJBKH5KzSEIF2lmgEK
H5iVzsQoh/fCvCNLlYALNJ57FZRqaeGl8AQVbwgK7wqjXloeCNNUEmW0yWrbsQ2agmRuQTXAmO/O
Sho2HvK2gT5BLc5iHWTaIsv8Msi8osRDLSBTn0A0BgLFjFMDhYiRlaGeLHUWifHdHFAaorqhGqDU
Ck0wM/EK3VfwcHHKLspPHEL1ToJodYb3NXvMswDZFHCT7gCNo6GzO/s3OBvu2p5FDlMw+d8PBa5h
d1gY5oTvbNSrSwzAP52HxKFhU0qLEFQjoPeZxHOYjdy3mfTRh6MILHE9KA054rHTr13+thfiNIvR
DBaF0zlUx6Y09QR9itHxRg6K0tJHvBn1LJ9RsFJR+yB9XuE5PqA0D+BiQxA3OKDgFijuovhsgyZ4
eTsnP2aBvuBuIEJnkUstwA2xoAlG4umzo9ahqezLXe8taqqnGzHeB46yaJYktygzAxjSFlSQUPGe
rC941ULFUR2/1ur4SjkTVuJTeoAJhD6DGgDMSjagI+3bhhjN7r6IKJ4keJSNRcx9Jir4RivAEDwX
uF0Yweud12Gv9X2oXGPU2GaZ35udYYeuKaaNuB1xVkI0HpIwPD3QTgMGFyKG6p6qip4C4e6+IqoA
zwf3qTfu3D7acIzWfXLNWU9IPBmfcQfZYByheABi/qQ7RLkmgLwsvCO+rxpQC4+YNpCcu/E5PU+w
WXQLh5lhRw6bXo+tQybv1IXDw/dMtLLcqNvTwIebtx7ZjeSXQrmE+BfcDfd1qCCIwK7AtjsQ8sIG
0XYkyj+I2jVuRswSNdP7GUmvmuoOD+NzychVvOGLTVKUJSPUl7HgxnfIrL/f7Sv8XIZ26Y9WQOWU
JRAyDW2OYOhrU9ZEeP/p/cLNQJ2RQ6FMH1JCT7QGxqCr4aYzQlsMEdaGE8kj5MM7irV9r4ixYtYi
FUJ7obhDPHyI3I+vEVeSoA/5DbULSJ7u+weUKIuBsf+djLuxQ0l48sil+QZPqFgN4F2hM89Co051
tQKaa9egFknrwOdKTHKLFVoyZLogPBIjQiR0jgYVphSqfNW+G4DnRErF7BPiJ0/FFPzxlglqAQky
Xx/EnJh1lRBdG8oFnobMT8BguzGcOSHidKNPzn5/iezbLfW+PXk2XGeERTZJZTMXD2HsXCm1hLLi
mJDInizWi7XlALKBTKcs4Uv5EvnCJXjra7m8vR24rzIvnKwSTwRlk+wyxLS7oPmiIp2t0pUCBnVo
lrw70B4rQqBqmABX8Toye94DVR4YE4zorylixJmAuT2u3919o7ynyEsPvCZAI2v2+Tg1Sj0kPyaP
n5o6bSuZHMQ+I/z3O1hRduZuULc47HmtO9jfeJvkg/kFEV5HM9FmsD7+4FzaE3zBbR/lmw/aWLhl
DvgiQmTGw+nth3uV6QT2jzcCjnun/JVBVY/9HW5eZg1KC6liRMbQpRoBQwH1qDkKMUbqUK1SAlTf
sYyk5mMyRBLxa6CAi++sgwyzZACMkBJKk798eLdWe6d0m52BP3xa1GIS6JhYZOs5j36adhbC3L0B
nGlTBazQs26g51AJewMAF+DD/o0qjGO1Z41iC18UgfHRmGtwS8koMlPVjT7lI9alX6B+hWydrToV
R9LEx8aPL881vzWENVhBSRxxSeTdqdqOCqSRzIsjn7/H56XeitjP+YNYKxI3T8pFkRsgI4cmh/3M
KNABntLMKQtBKXKqbl7enQUHgP0RICdw64kxjK26s3CdSbwhDu2j69NykZB0Cq4zyHWS1cCQmEsR
kxwYCgjNbEWVodeW6CvInKH9/QVClVO9DsmmH5imgDlhzff2YLCf1xI/x/7q48+SUinZqt4NTeWQ
n/VlaY8IVZhDgFIw1XZDAnlGi0DjcCwR/S+9Bu2s9W1EGRKcJ7PgQSh7gQU2ooCG06EFQHz4pzq/
LVB3sMpgqrq0CZ70S3bEY7/dTLXRtImpl97ZXE1+TLAEfb5MQhQKj3tbb3lD9ZYtJboNxKepNN4Z
vdZuf7FhYguw6Xtoz15UvD6LPqEbypDj3ByAamnpDamJjHR/ukAObVPDd76OAi3QLswKj2u6KgEb
i2HJmEQ9ZIOnb4MTRBeNnAMraPSrb7NDMmlnwLIpzWK8N9iScMgwL0DCAmtSN7B/0DqJtl8Qo+GA
qi8XYlrvLWyKSW86XERLvFZy8EMz90veFnIkv2QNibsWiPiqW0I1+TpyYrLjU4BwaNQWsxzVF1Im
EADbA9DyBCAR+XrQy+AHG781mgX0busZdOvUJUMsMmWW9gOe1kynCv7GkvCMThfylMms+dEtmZ8d
kaER+Fjyd45qkXBbmCcC7Sbk1DHrqaEuCUpYiHpZ0BYNVUhDjXvT1pjG45UASpxoOzuxMiovgu+i
DN9j1Qt7QAOuZDYBMWEipixdVCmG68yAsDSQmTmClEfiSelw3K2p2kQO8mtRCf5NYXXS+Xt12zdf
IaxvTKly8X0JHDFGNQWRSKAD1t7nAplBtuG+b4/0dboOHaM4Fsc4uAfNjww8Y9G4LJ0JFtcN440F
xKR8PBimvsn9bWg65KtIAqM8CsuPXEblNT4SxoTb6cDeDGvVSA9vhz9gyjUXG8qMZiiTMAd0dFuk
lYDUMNmvwJ3GxKqBoLGak9ZrCAs2l2oB7XDTja8PkH+jLZF9silOLgRzx90y9W8OQEpDB1OmgTeD
SmXpWF+ldUWOyc1mZD/yXY01swEibt6uACZEvr+B60HWiQkVXgAaSSdgt+AHYjtZ3jFIAcXBonoI
OQHyBHjj4MNxkgfT72x0etjIrJHnqh3cv6Fbzyii4ZCZ2HxWCA2AQX4vgcuCLS33GVyV/rq6JIyl
PVPwvOMN5WPK71RBs67/ooB98gQFZnyfl0AXrEHeycSh1iKI+MQHEkGx/EJM8yZZKU7Ynq6qbikB
1h51FZMGSSo3X5Nff6Lsw1LoM8TsbU23S8CTsa7kpg5OHdW2Q31Il8kSoSQBeyaohA47IwFF+DFs
ymT88+WxRR8mLeXn8AaKCfEjEEm1VRsaolIH4LfYaA3WSmPTjQMo94vMkg2wKJSIv7kxKyDF7tyH
83Jrg1yj25nTtyuCcLnX+YpVbzAEpwhykSd+OmDVzDqkqSeQ6GHW3CHUPIRk9bIc2gjQ5kcoiMi9
EVQMeqguPo/FOg/hJXn3kPg2KzEOx+7mN9Ztna6r37fdnw/I8WE9XImkhGSPWvLrROsiA4ORMBnx
rIQZC2gHPrZBiYhGcN/fAKdOQrVg9sdCwavAAce1Tll3F6CO4zEuWLVqLu2c1B2EN5yfA9ElQl6A
5SjrBH+EoAFeOU4tBLgaaRbiAHT4IVxBEy8oTpwhgk3pcfEqEGkHUlD50fLNQvbxlKOM5Oy+mIO2
snrjn3r8I3NfXMNkcu0mRPtEUntJeCLaDkX9JTNBwOvmoFIyOg5mA4p/pxOOYFr72jXi4QJK+aGi
mln45VESjdcHnxAml2fYWc2vviBqYkt2jD8E81MyUacKJJ+ud84xXolheRWCLINj47yw3EJKv6L1
iGQUC7rFFOCXyPMY92nOInuM0TcBDhMCPaYWywKSJOXIstjkA/VbMMp9kaf/ff8QcEBwAjmQM0nb
V2tDYWrxdliQj8/flAKE7GXW3LwUC8+HBC/qsLU7ukBsf4ArxDZmWUUjb/yc0N5jtLlQz5WExTxa
PH3i9ibBJjueEqg25XMO9pO6Hfns+wO/rRriliReHbT7RDHfJMZyB0AoeJlBOgM/1YKOkl2UCECT
BHdsLNB+pPau6n4UUpM9uEb7z4mwK7Y39ByIGJAEbz7wDqotB0iH6MGZLJ6FszNWf5CMaq9RPNFG
yxHYdNbPcYIEcon/iyKojkv5COwygJQ4o8vVTh+TT0fVVWbWx9HiHtAycEh4/QemXnI5MKrvqxuI
/AhrzrivKLcqOt+hO93pTmP4KgR68GFwiwhEZoeyB2+A6U2IahCSOwGyypbp4XsFXvHO7bZ13syO
OBfDU7oc7jiG6CPhImpV1gAeUOcpoIDXpIgFL5xEP2oUBN6oosDPdAQDmao7FloVhAKU3GbF7oES
FjgAbsvHmlmE5RWqFgW/kPdOCcPlmD8gMDbwXfLIJt9dLBk079lrCQ1vOC5Kg1kPUa1UMk6s1bCh
GXL9NRDNDfEuvkHn43xtaCBGHE4PtGroOAT502OGLaBMpG0yhYoBxgBf1AzvKBU0GxvzDzKTi9xq
NctMA39Emb/crxsDVPzYH1t8lk6N8w362wygjp2D9uvZRFdNAqJjtGjN+Ir4T3xFEfw0QCCDAPNk
YPV+kfh/JRbSrgr41acZU1iqQupKlse3PXUrGmokCTDJ6AA5xPl6jZMfKG+4eJ9QPxewGbCuPyy3
5GKwlbOQ9AYWG6athqgQNw26n/ev5Ix8LbjgjjwnQ/j2D0sDHo73d8lDRcAd1NgkLT+OJTg/4/5j
ohXG7YJsN2H9cQa8HLe6jysHurkxMSIx9W4UeYCnAwihhu6N4f/72GMtMCVVCLudIyjAPrprUJBx
IK4gDPVrjruPdcRSHTQCbNsiooqyD31Y103UPGnGztYFjxJlTCJ6oHd6iBPfDKKdiLopeGbo482F
BUYu9S8mioVHvK8Bx4xewwHYYIOsV2rL3RouULS9f90OwxhaULfBOvuWcwAx94HJTzjgrKGsegT9
IqpsJBaZ23hPjOkNNTqGxWKS60qxDTDez0IeDqxLfEV1t9jh9WGWVvdxAS/yIC8jUQxwdDORU//8
1Z2lplZyfHrZEUkijPx2q/yCUwVnUQhvgFAoRCTSSY7qEK9hHk6N8AnXAFlpuv/dJkLtfQnTxIL9
XwGoi1GX4P/XpJ6xMJwIo4Wlh+IOiY50wiihIDfw0VyUhlfxRYPbdUQD9o6J1xjMkgUww2g9tACc
bd9ME5Bz1b45RBT1l3LfOCFrCqsI6F+F8O/LJHCHe4HQESAYXFOyImJ5GxEiJM6Ff0HXgSKV2wS2
+fs+sKAQU0Z1GjN11V4xXIjEkrwn/CpdNX3M65wQf0YJ/OH0iXZio/eJcxFfwrYh7EcihnOaFfmw
gAAuEeBhRXQYS7SdZxZCQ3mQTKETSYaoTsYbIQFprIkm85rw6pKQt8SMCO0SfJGhoeAw1aHToUYI
smKtznGdNgpzUzzeyNO6b+ghjF774z+D95y6LvTAhYI7Iz6SgUPyFwcHf9DsdsTqHPJzB0xpTDGk
cyb1Jl7d7d6p4PtcSfVFAXgJGGAQFyxmHUYgS/9tciZ2Nbt5b/MWCDvyAQ0nW0BRCu4MLAJ2tNgu
W9K03el9HeyaEy6vg4D7gXRUc4JmjKFYOuQGYRYzW7M0xAveiEQA0huGCcED6jdJKbIZ5hlNN7tv
vdbRudretWmGJLt2jqljMYF9TboCyNk5+fmucs2QgdZ2zndFEU/wE2TbDrL59qwkyCgTcM+N6pAW
5jto5q8gCR7zkRMtBiBZx/CVMqp+jUFKSpcBcqRk3dYEvyAP6GBc4I3mIr5KijA5wFe+QcK8girX
dJsEpBqUp/IU2V/B1WYecR5bqjyOsFisff/uapDMEaMToT7ZuxLH/YF7ox666QtIIBA6/D8ppDI9
aloFxRZ0AOYOaVakUVAbYUnAuCaPyyKH7YgHCPgPah3zfP01yV8UGzEz4DI8kesz1sz5LHH1tRBx
csJuvMbHot4Qe4PpsXhv3s5teR4DRbZZAn56IzRebJmE1OmTGjJZTMwDmVUBoQJSNETqyJyQCBrk
roQQoMOS9canIQPXE0eT3cloIoagiSYVZj0LJZmyckIJYrcwkvEMP+AgzcBEAElERW1WrfHNCcrj
VotMw7HeYFR2lMQGjgfhIbVgoCxvoml7VokbwjZR0DxzaiedQOpbUBcbBZme4GNAF6TczAh0YsMo
L7f7l6c5ideFnUM4A8J1+Plb/kmoUnSL8ogwkeoNiznMIw0DYIJ9qrkRuHM/BTbCwz9QhAQRjT9B
6vt+LkApS17cioIvs8+JN43bhYCVe65/auJBiImPMW26kFIkq3inXnqxnZ+iC0EdW/kZaubA+Uxo
uXwMg6GnIPRz444atE2b9BL55UIHB9TfqYivwdOcvTUDU7o/xYHLkQtWp90McVlrDwFsRXwzRM4A
/MUHj4I3QmFWgxzpYxHy2MxYIuVHjU/VKJYY49+DsmlW2o43BISbq1IGrcLQJvdEXJxwAt41nhzl
USZMwuWeGpcAXklkL+MfsUChUBJWgOnu9tepFihFVBd4ovL2hi0Iafky+ikDpgELuqZkMuVBpRxE
lIq1k5E56qElCJ2QfCh5xumpDyus804C5M9nwAlIPoveoIhgAr1A/KYf/35uB9wTQWgwaKLH1HOi
ZHwS/2v2iQSbm7pwjaA4wpXAS7DFLxTL/TsqhobxdzZXqHColL/fxb4b5EU44SFXNhaQINmkcJDY
RaqfT+LyYue/28VcWFxWnND720oNN/5PXbYKF1w4ZX9/aHZEDuE2nE7EFhgWNo950ux/+3vjxalZ
860XhJYZtOwWwYjUFYeReKc8r/gJg2v7FU9QedwXteQj9djsxgOsOgfEPS0v5eW5/7cbLCQFsvky
CQmwITsr7zZN3f9+sgtU0oSLkNRzywskWNIvBLA82k0F/qpsG26SElu4D1h+qEIJtg3cAyBKYpiW
ZBFAwY3tyBsNUCQY2mSm/n6C1ObWNzeaJNztw03EP5KM4oDG/wAuIbXqtkcezBWfMNNQyX1cxLYP
JyYuj8ux/12U/+EJJzCZo1/FmBFqozJ7HvDwFOScvEJMsfZYY0XQDkSmPrD30GbnRuJmH4/Li00R
G4Fz/ftYzG8up0UTfmC2/V3qETR+MS8r6DWDv/sXc/YmT1M8C3Zk42dhMf/3hxq982eAbkBwo56Q
n4bc/hGUaz6CTZSdB/uKOTGbDppn4z/ArPIsz4DoDarxHPoMWFijySOgQPKchz6wVdyeU3ydzS8+
if/1STEnhnS/jAgk+SPCe4jgM6h7fCrGBwE5J58fiJ+deZCNxQg1A50VHNkD0NAyIU+Usvk3EDOB
DUR4LX62VhbC6OTtia8q9ku802eADPf239HfI0XA2CNCpmIfqep/hw65VOmJneKivAJxfXEXceV/
G8V5Q5vkjDhCbKIDOOI8cSiQWpfWKtclREnefkR7R86dt1967ZbeAOCLj6JrdCKc+m+PuI76Gzm8
RxjepVcf1d/7hTMscY3SEyfcL+JO4kjoVt4jQK36r39hqRwfF0HTFUeJbZFTH/VJ6em//84W2wYy
fePfCaKLlh5vRRzN5f6dKvZyCr25ZD8YMTqr+O1+aQDRiL3/zhfbBtjuYBkvAK8eF4lvpUNgEM8h
OqQ4cMAQph0YA+J3saU9il4vBo3+2/K8YhyIoUP5POLn4jWIgve4bJ1Pj4a2D8wxeIVP/oFVC2qy
w4EGvIs6M3h9WIdY8q+w7yNZvi444LNGySx8z9/zmmhkeJvmQY7RR2VqNhakEPn+677P2GcyAx/H
KX2/DMRx8hGsGCC7d/idy9syKPifqUhchqkqmQKk40jm2b7PLJC6C9AxTIKYb+gVfKGwo6jH/EsU
TnwQk5mY1LB4+UO+mX9Qoub4w2SfvyFVeq3UBcFnEYnl/LCdf0N8DnbLWMV12JA9jI1kyg35hVsA
J+eqmWDFEfLOjSfkW9RbmLDAjVqIdSKtkbk1FxnxGP01oHlxS/FHHMWNbAKI5OZWMutBoNkiP6nZ
zHv6Vt9qTLDicsTd/jZzWVby9b/zEbqoQ27z7zqKFW0z98Q8r/MkqJbxt0ZCAk0L/iAj50DWZlli
G1CAH1AbolwoT6654gLiHvqxdga+xvOiOuLpSOD/2/7ve4i1RJqJh8957IwnFpf8d4Q4UnwGZrZN
+Zy65Z7pm+z0uvG4GI2ub8XmEfGuBvFR2ka0M07Fv4XqE4jGbFHQUSyUFKzvUmh1QvLv/JPYphg5
NCZ2DUz9uBAv88VSw3sSB//7KfMeIxQ6LF6BYDQPCEX+tQ6IYECZEf5rQNvg0/w1eeb217S86Bzi
yUUpKvGgoh/8a2t6C0n1vy4i1kLxVuS/AypPrI/iC2jQ0ERHEnuU49/vZPD5kExFN+TJNTunIf4d
gw/OAid+B2VDMLFPNoI8BA0vOl2fVfa5FxkKyqFsxdXFv+ceRS1con/rccPi1jAqP5fbFG0OsusM
ZXJEYhhPJRbkf+tewvAVC5LYywkRlhAjrPKkI93LH/IaxD7yDVz+sS8vhPDpZTmL979zEJ7hLYoH
eLBN7GNxI9/mydzi77SLWF6p5/pvyKGovCfo+dcA4rrKVj5SC4bMgjDYxGEyczIV7L1cJDHERnE2
1gPfWQxamQf70KoR1PeI2Up8X9HK0v8vKR5ctIBorZEtRrVopYqeJf791zpiuIj3xWs0MY6m2q5a
DenUPDr2RbMi8g7i6E7EcZ/vae4jHeDCQMMmataPMzkgWvQNNvcyJMgEpe42rp8mA5tyqMqxnvfX
AO23HI15skaEfY55GhK8b9aEUx5nBAYAgI9f5AIu/A/KVT9qZDJQ7e37zCLbThyn8t9IMZiPuvUH
hCGCKjXCBzBnt8+cUIlyXFDMhBQCTwjUBo0KSIo1KCFlgw/QDKx8X+7F4xJnF8/NbjIq6I/S6Y91
qG+l2X3/CcqgJAJ0wRD+XOTj/axcVaxAFLqgGhwbiAZ1+OSw75J02UpGvP8dptNI1KDor0eYatwY
miXm/IULNzwJZOZ9O6tniON4yZRW6tbM68F3XtKIMEa/S47+BJwEu189PuhYNHazpruDmb5UQXtU
RNtJLL8Xutyx5Gym9402rUPmg/hH2dSH3u677O0+q9EOV2/xgg5Rb9Jlsel26h7di3xx/+jlSs7M
924UPDbxMgMuseNDMe5wYsdI6eY8716h6lyo4glforDlhYWDVQ+6cwGdL53mfRysXjicj8IOLA0S
kods+VkRbpwnx+EK6vYSLU5WN5TJVqO57PXn3bxbvn56W3n1nCLrQTeZ8Yi7+vBZtBtaAsmDsFvL
Gxavx5nWIGqSWfqRBgcFThfhPWM783fw15voX6DuEP0h7qUDkcK+wTDjha3z9XAxXFOz7tS/3ANt
cYdQvkhO1FEAExcos+zYBcpcDSFPT2vEz7QV9jfl0civMkQW2kLYwi/oPe3sHmSTfIVnXcx1B2TZ
z3ta7fsXHf11YgXr5w+V4FDZggGYbKVlE+gbJdTWr11/f/dhOIcPXi5R5akYxzermQ5Qn0nDzn/u
kTpbvpbvDVlNVLwON7zDubqSg/uC4LqPbblGAmOh7qU9LSVfvvvmD42EnFpYniheskuWX3zu0W7o
/sWq6E/IAxBkKF0p0JaU8psoSIR8f26ghBX0F3ozKuasdB+5bxagZIoU0zLawrFztN1X+ObIrnlR
AImU1NNrliw1jB7FoRZWmE2+yzd0t2weB8IUw6BFymUuzdBtnPcZt7tkU2zyRbUqls9VBQU2ueoX
hJU57iydUX9Y6j/f9SOkhM1omazvKEfCCooQkUEPQ7CNBs7ThTjUD/W1XBONwjkHl7zBiSYkgMtL
UIP4NtF3sLkyLpeIcWTL9lqjQyJKTEEcGuP6EnrD01ev+rFZDXe93f3nRcdF9j1QNmLeODKA34eM
RbNaQUf96Xh7ISeRTu+zvMKDLsUFPkF74Gr1rFr11+1BT01AmjqHCnOiuTBImRgY08RlxbRyrVbc
hh7KjIWLzarUgn+CF0Co44cN8pG5hX3MggybJyor2EXYd1h8kBcAYxGBIp1aGRIu/2roY5PpkIND
MbVyVfWoH7k+WWpupqO8KOYItv8NGaZYpjz2DZ/CWKkuTM0suW03Tl9WNRDgU/2KiVIzPBIqvY+x
J8grkF+lPaSjTj6Dh9lyPMFg2eOxOFLZ9E7vJWnmS+/UO9EmPA5uKfl98BMsBPxFQf+PpMcJXJT2
44FeHzuGLUtEmCkKR//6uWBlHlkdmKm5bMQwZqa9cFP9yO1FiB0dTqr6/QXTmdjI0hPL5hZ8U27x
N3FyMdpSYXqF0ZKJludSbOT+fL6jvA76KhNXot1YZTiVvbQBtyOnzAPyABzMtEw8g1mDVuYxuBsW
MUWzueFzj5podErJcyeOTm9/Q+yCSF2F8dP+0iGK73n48PPKKClJ1D8MFX8QOwqq85LdPjzC8nXl
y3DVWoTry2v/bdJW7wGEexUIjB+RpnhrN4CZVnNBcoz3+vGy4ldlHPHwkmpnyiT9CN5LOpoWB7IM
EWzUxuQLNRBNH27/4WsfVwdOGC9ZVTBE+BLY/MPIKysjkWciOzHcP6iQKe3+dPeMN/7Ix7pVvlIE
OY+JdSmLr/NQLYq62CUvdUtsDsBM2dkpFe1A2dY1PupAd/WBbEapSrk/C7e1wF2p4BmEdzDBA1QH
WiOV9yN9k6MpfAWcVpCy63ndGfTvVxt/gYNxHaxgCvONP9iWaB83VK+6PDdQ+BKCqPPBBcxVGpP/
Q03Af2cmvgwqHczla51AZuxGf2UIXwOeySbINMrsrLCrBNzvFyXE01Aj17WALvLckRocnVLKXIYP
Wwm6KUNPwBkHRnMhvt+XQSEK6DcqmbxzS96zaPr9zCA8lqOA15ixJ2p15T5GdTxeE/iDzAu7gymf
y6cv/7thRKWvlSTPno+N4DYBfJnF1OB8ANPAICc1OU2cj8W8ahShcBwAK5Kyoiom3/FYDoxM8gB6
8T7V39HbArQAACujkmY6ydk5lSYK2ErzBcPRGkJmTZckArdEZ8G4mD33sSc9CkDcQcTrg8KGPP9s
SiRbuku8KX5Tcp8HGp/0rdv+6jNNJMbQnxDVdvVQOpHz0g2hmeb2kYlu0QSVrcE5cb+1F1EW2iMR
DXoVLUOn8wnjAEM0busbKi5ZtIhuVsnYugJwdXI4XD7zw8CIt3JpymAMcAmISjPLGREFXRUbDR3q
RsKwLF1dmUMUej1PUTtJGldt9vIj0LK1ytAfDn29Pg0Ynfd4WnXT730mwEYjEiXj23AZ6QjxSugw
7HsNDf9FPL3rg+2ngsvAae6Ub6YKM/p/eoFhFXfjCmWfD24nSbWuIO7W2XmgtptGu3w/5+dnqeln
JAElGfIr6AK44e2m7bvPapIilU9tisir82n9AbUJd1w1XzkAKdR/3wJGDwRh4EOiumcAuRHFSikc
iapLPqvpYXbzWfRQHRfVKWEGgObrle5DmucgamKD59Y1k+mQmZb0bllapHf5NXu4o4etDeB3wv8e
E0Qa+v2dxuS5kQnoHiRlUggUxWvGwgB5q/LbeQMXAaGqg/aGUUqs/9V6GUXbFwUFC0HJjWA8m8QL
MHhHO055XNAGEWSxYWcXfS8VdfkuyCUSCQOf9QTcF82rr6m+vPQ5dt/Tx88dknnIvA1PbNWhOk7p
c0gA1MSFAGlVfB8wOSwUASBHlPaeazwB5m6mhWKb7CIA3Igbb+6zkhAZqjlTzdNnL8oHXAkr21DY
e10I84dQPLhdVgp8qWzSL4TsqssQyVyhrQRrFe4NdBdEMvRJf8f9WEJY3jFMvkMTihKkjRuua9i7
qh7UZpL+8tdU+H76tEXMGu7F0G7nsNSEqmmJojWgM/LNKcoyBoIALFJ0pxY5FlOZazRnOSbfpv4K
at0AMbwv711QYnsQmEKwLBRseS0/FcooJtzqHNXnJdYCy+n70KaOpAlGoZjlR2BNj6xVTEERRYOG
vliAdVeZvMBmEdMNswMvKZJn6ps03QMNxR+WO1r8tk3nUmeMzg3Pt73VaMeIUsMUmcAvOCOHOQSd
1C1yZhxk7igpMKUWPJdAutMt5jEsRrTfVm1NxFeZyE4F4h5iP9DdFo/Loavdf0BALqkHHN6Wek3U
MfaKaXQoqRoNkIPMV86YQv9lDgmuXA0RVSHNMycdRKI6Ep0BZB8FolGiIHRNmCTIf6m6RXU5SAYI
2kO/2epOt2L6dAXXYqC4rKlUNDy/oByRQTijrCuNYZPBnqL/Qoggs/NCQmAu1adKvltatypUu2OA
JhajLKZxy27XMg8XTOE4KvQOZWhLKt1zS1YaMSFNmlY9500GnhiNS7+jAsqZxpSgPvzqRjstD4/r
EKJjChkS0yvR0IupJnFItpCKUNsIlR2kFL57WAR9DOHvAYiITBKEQh5C9Q+BeyP1Bu2YIjPX2xI/
hBlAVgUevviAZUIYGOs0n4ILphhVc6ZGottMv2cFDbnWVv0+iBwXPdUralNA/8PbG1i4mcQouVXM
CGcmLHQG8a447m3fnARtjC33OlD+YYaSOhpH3CT/GKBMoANC8h/CqxGyrbhBQ8xsAFuCsZXNPhOS
4TenPMmrOEPeCs1+DmMJYvweJTyZhzm6o5xo10K7AB3qG0vQ+YXucWzX0NiTxeua5dhNgKPI8x1V
8r6IMIAhkAgLGWT6sIC6OfLZYJd0zR3WqiNhUGBggbI7132cEmnPQIx61JGQYVYCwSDxQ3IQhTey
+DlpuRPBFh/MJjx7YIdEFEhDRMx332VyQIsBJ6+/Q/GgAtJ9H3uIn+DrNH3gbjxYtkFo7EdzmxNm
3vvAGNhljDdSdQMyCcrmvkodec3rA83fElQnk4sQIOVswa/jIDhVYaGrj/ug7CP/viqHXgNUP0JG
uXEBpX17kmBjScPM7j+XdYT6zUjEteHPkqCh7GvfBJXdIU5OM7P49SymUGK28JP76CUipnl42qPO
x20ltcGJr8LQNxFrd2LdV4QFO5KiGZm5+6ql2o7QLY3ZMC/3+P/L1H0QCxCYXhZl8JSi5C/zjCW3
TiUhX9ybPURHBPoKL1pF7wdzBkhdb46aizXSjQhc97ZF6Z7YMmpxZBnIzJKbb31tLnlQ40+jU7dT
9q8fzbn9KFSjls7UHv7uqcyJi3OzEgDtYEZjAyV0emo1fSlI3YPqs6kv+8gonzOGWwZM+Niub3sU
CdsfbaNhTuNv9Kb4fIPvfEexbiE3tZPM1+ruUj76gjA3uJDxEEExuhsJqZZKPc53AK1uhMaRFWmX
4dNSyaki3bpBWaSSnIhkM3MvemcEWpSZRMk9QHZg7QYUZrrKzUTqaSbGWKNO4Nim6FgwBc1JrpJD
nZK3Zu3I+j8vRZsUcWkq7RqBxmkGKKj/nGlAiTK8rJYaoTlrsDKNSM1KzjP/iX/uvWUzhLvYMGhQ
dyPMRSkGMimU891kf+FMArn2d1mgMl1MyGgvCFmt3suKkI/4jb7pid8I/mBzLd/zaoWECQHuzisX
1aI4vPnTkp4dnaqVRIjjcf4fSee12zi2RNEvIsAcXm0FihSpLFn9QjiSYs7p6+/iXAxmMI3utmWG
c+pU7b025f7yAIh8wpfbowmZr5UTfzQna6k08LOZv+mzcjK7J4GVzg9lt0v/m07igLyjp91Dy55+
Pa6hK4clba/eAfXvx6u2lz/B/Z4XDV1zzumE8VZ86vf2R6eRWCC1pqmEoMm8d+eERudID5RTMR05
AjbOnM8Sl9ErxTjTkWP7053jj/pZ8oMuXTpotwxZ5U+R/iQNpycH2/Zn+W7wsK+NTyftKdKZwg/p
qndaMN15vIyX4E6PrjlXdO04nP33d/i9/3p3m5afhAtw6M7LYXzp9Xb+8sGXL8VhtqZtMjA14CRI
/5lWXXBXUJpHLlvnImsx7xM/Necl9j4kbtT0T740jWcag915ua7507wvs1SqRQ648XPw6Y3fKVwY
wC7w8TX93pCrUR8P6VNGiuOx+/RHjsb9NeHDKGCF+OkQ8y6dKARS18Ffvie39shLz7982J3CdKb+
mblNbANoVjlRqsvgPHqyipr3pTm3fJzxQm/c73+WW/zftBY6J2rWIwQ8fn/y6+PkcwXO3alemsJX
Lpeyr7iX8dN0mDSCzlYX4g5XZbGL5c/8uVyF+sqZFqr2E7vHWeOJED+X78bfpgfGQFheUAkpv1v+
LDMu8R4/l152xZOUH5kzUflsCkZBlb+Mipb5UkSnPEGOxUNwpTiePlna2mv0VBfHQP4jfi5lxRHn
iPVREtNbfSKeo4plxWw+5T8OR/NewFkgfCwXC7rcob60B+Wru42u+ay2mv1CfgT76ATFlza1vmX7
PoxH3Qvv8kk+hZ/GRbtYF/Ok0YWjLpK+072w/DEGCvzx98CZuDOdyYeaPpszHzF/MsGMntO9+8Ti
emkc5VB8cmx8VF5Pigdi7o3qpPuaKKNF49HaMPCYVSR0uKLDTIvJxAGIfOSr2arOIn5sbMsOiU7V
T6ITnqs7mPp9fEyvfBUa7YlbnChesUukK7p6YAvMVYzyCbqkesQOuCiw9ig9NywAtr5Dw+dCrGNL
ACH5rq9lH7ob+t35GO9NL9rF+8GZj1i8hI1MAqJ1wY8MeTHe6Q5MJN5FeUuOtEtqJJ8s35t4Irx4
L24BXTxw216EY+SQ4Ggv/lpzLRFbu6gjwThi9T4EZ21XuKqX719+vhtXi4V03KN+DM8M1ek5M8YA
+klepieByKbxuMbEtpUc/UIa6g7Kt625XG1fIc5NcYU1Xqm1sW328iZDK22uMgBs2hZ/46bZd5vF
O0C8M5Nb6yNB4o5TjxQHCYgqx5n6oR57t9oS8LwTGd8CGbbLS0ai02tvnNEbe6Jj2eNROiqHmAlM
zyPfbPMLi7WjMMjotvNmsmUbHRm8ix4NAzORfeEwP7sBPEA9Vd3GRw/BgfNq+wV/GIUGMJGvxdVo
7tqv1kl2yW7+kw/qrkYSrjjFMT5nx9dTuudng/0Gql/WvzV7YIJMSUCJY81kjTwoLv9w3p7Qbyyj
RAu/Q3SQHnCebnw7geo6w+Zq+OTIbBVHQQ+HBdIB+ciYp3AMpGHKVjgZHhKnZS6GBbtjars0Xl+8
C+YOR+dROwOc2VheSMmxjbjyDc1nhrIXWrFwzCEasUQOW4RY+aW6cVW8atVtWnq1CqMPtrt1fxCX
YdYy7k3OTKsP8T7aF3a0JzTRfvkJ/4in+dA4J2nxIh0jpM1YFugE8yJ+YBFHc03BT2o48Jh3AAQb
YIyrirS5ZEs/CwziXtuapHSj2EDbUO8s2uTAjTy6O4tyyC5d4zTilax5LWZXs2HHuIQ1wplm5rSt
UUMsPzrbIl3rxdmMiLt9CCBtvIXniSTKSw9MA27RR+BkPvEImKuio3kyDsIlvmLEmjcWnOpyL1yG
P40zwxtUJNxX+inf5lvVTk8R5IVL+at/AVRxO4e2f4Wq3p7goOqccwH07vO97khslkvMiHxTeKtM
MqyB+fzI5xmKFlOG6/y0rqpf2dRBK1YJhmr5TltZO9GmnoAQGu2W96lEQzDdMa2mx4xgA2XzcnjE
wSonHA04SG/STW8L59etdkc7cYY1CQLHyuVFR3oUOpB8mUnih19rmENST+NsZvrWXiBdPd4RLbkz
1+EqpdujHYWf6oELX9lJaDuHNZpIu3OAlTPKYhAJGPDQeMujBBDFF87Zjci64/yIwCES006TiT+S
Y1gKvdxu3WBfPwjEdUG38eRCp8eEPzg5/O+RnrtL1lHCpEh60M/fGDbdFEaIvatsS5zWM+8da+e2
XI9OdrUYLmubAqsRhxJbYeEwTuExudb35KpuBKe7SvfyLHOw87O9uR9tXOzEpcH+cyRbfucHwWQN
3eBULDJTW0c5YbnSl0ThGh9eDrEjJ5YIJjNso4fupnwteOIQMaXBOIk0qWNyI5v6wmggZaEpELMu
nTP0k2sO+McBpE6w5c7RF+a2h/gHtZW+5hHa1at016xfvkY6BgU5AmSNJ7ZZynK+KpT+XeuIFxw0
zozaL76bB+E07KHK2abboIOlpeCBX1+/6JphjEJhz5D3yNbKYwVImRmVT8KD3e8XiUjBbjEDTV/m
7hUvULmGHrphydyl52avnSyP2GHFi++aU96FU8u/FQsFCt0toye8ebjzpOXAnt0Q2R6I4wBrh5Dt
xvcFieTru5AYHAA1kDmc8CYA/Bd86mLffJbcbNgo2wE5/R7P47uy1jfCVtzgJVkogMpaJBC9dHS7
uwh/GWv4Eiq4JfnFExgXkTjqj9U74CJ+WbrJrtsFHzOKqqO+qtfqSjzqe/knd7WzdBaf0VewT79q
+7/URPr5S6ahxPH1zPsNlmDYLmqSl2vBdc8J9GAVsGWUhCyujLFYbhlmI2zQINZkDjNd9G7jfvHb
0XWiNyOxlLBbcJh/3TJvfGSeeRR3sxP+jM438mW0actU20JjyOCK9ZrgaLzFuEq4D9fBS04KA9kF
FJXYnVdeeje6GH5NfGWwE/yXx09wNM5oJH3dkR1gTOt8Q07ypkRn3uwj29c3sdvxvxNZUdl++Na8
l/xW7A2n20VucTQ3w04kQg1U407YxrbO/YWgykOTHKdNsFH8/JE+FD/6woDlah4mJB+3LBt4fJOO
81H0BbdzrV3kFIhz3exgbqpdcAiP5Z2DF+lyBpRsLBP75Cp/W17km5fuAz4qz416aT7EC87A80Jl
u0pnhM3L/yH9psD94VAVPzSf8zW9b3aa+qv80o/mDgSI/dqSk/WrnblVtNYSr+Zecn7Ov9RjeEsf
y2/Wj/qLUMxHgs+Ex+wRXcwnLUheOzyZnYefj9XROqhbOujgzlkhSJCBV7JaPhw76j64RPeSSSYV
0yE89W7rquh2dTIs1UNyTf3cL67VlXQnF1jgcDT+JdAJp31zVF350d+qi2lT9rsTC8ahOQ5c7cgV
96Y9XFXqAdmdHuaZ3exmHBeylek3X9FNeLJcprfyNti9Vx0IUzzPn6XPIORMOlyI9vsYPqXP6gqh
7F77sR8emUwaJ/Uwn6af3DbeEfqegx9WTO6VeSnvmLiOlD68s+lZWgM0sU1f9K0f6yodratAHk5j
gAkd3sDQXnDFoy2+BOdcXpJ2LWjdAFOqr/g3/aUyy38t1iQIi4gS+NWNSL70NjyGR34LD6WXHHAI
Q00BNrhqDuJ+scnoG/hnm+4o75eXMucDxHZzje3ahzC8av1+mzvTbthByLVVbT3fm2t2HO/pmWCx
s0WC9utHcNIzEfKnZEfk6qNlZIHhfNV7oI/t9jbZ+c16Rqfw8Los2BbiO04IAy71jRLz9N9HupVY
s0AC9J7qJoel8ix/6xvgQ+gFkzvZGUR13aY/54mu6Bb8JJGTb0V34FI1D+OZ3kzf9P+Cc3CObq9D
9+BC/Q4utciz+1r+qx0bt3ooR+VIIrw7ZFzPzlE960A+1SG7awfloFxE37iOB+nImJ2/EnupF9F5
pl1tXa2f+Df6DWCCl7foFpzDy+sgaO98Yf4RfpSn9FTPGl8+9oydvFhAqbPXFj57Yxd7FVX2UoPK
fuNoR40/9LrweWz45lQEor+8pUvRrvFRDP6VneZufZe76IrvH5MijVZpJ2zivXbg4ODHRIuYp3wf
7yWSfiJPE946Ozhj4th1nDMozLYYDEAm0GvFnRgsJSmgenPXP6IDgbD+AkLJGN1nO8mpiIFfeL2z
A98Eo8Qmt19U4JgCVpEjrgyn2c9/JdPVo+HwyLEmVRuF5Z04i7XOpqWss03u8FA9otPkdg/UHtDe
Tb9y54N0EH086DdkEfcBjddm0YSoW3ULtp77B4Zi9HIHj34ovcUOEz3zi5fQVu40u4l+KNhW5DeG
DuzYjOeXJZhMwj1ZAg7Rx4QAZE7O3oxT2mvdcFsBg6GVz+qAleTQOwYeNqdbNfvXdVi1a+M9oyhG
d89+HF04OXGIM3epyHbChuLHImjRmgsEtsWdNhhRMWoyW/3PMkBA0EPwOWtwwqS9yA6xA9xi12uQ
3ZSuzYrLxua1y4h/tLxiP6zUzXBtji2g8rNyl/f1Wd7Pa+m9IzITBhAKcBEGPoUDK2VPxIy0fW0H
pDbViT42WotlDwq94Bpuzf1whBC6HU8BN0Y+ZKxtxkki9iK8tmvLERy8SI6x1RFkABHcZMdBfovO
RI8cEEP45f117O/qR7fPfZJbz+Nnfq4wn9b+wCZCW+taIinY6cFb67O5UDbIi0/Vpv12NG3uPoIK
bvf7cjyK2dNfbEG1X5+x303X7lgdm+t8LzCIUY7xcByVT9XW3dGrndZX97rbnghoP0hevm7P1YbM
znVq4yx25nt1zJ6pTaTPT3OV99DxPhtOTN319Wx9vsqGz+M0P9LnCOgQz50rA0Zvrg0rVr+V95Gb
nwceRdUmc9CBkri3nOIq8F2rY+A2R5KQ3gXnRQBKx89qOdVPuiZCyaYm8ePzsGct23eHwJW8lJ+V
r7bGhOUKO2PX4ZMWXc5K7zMvx7TRnOCbBuTe+B19/uGnr475WXBgqjrJsbqKTAi4uPlZ+6uuwYdM
b5K1clr1S5eP4xPkMewnW9qrAyQdnidvwCuFHIYWfepifF2T+87ZmHuxszjxzgQJqXRih1t3yziC
LU6R9IAPM+JozF52nrBfc2N28gZSC4Vj6wdc8JgLLbul9zqobn4CZm4DydYcBhP+Ul3q7rBT96U/
7VOuW8Sves41Iicb0ZYfyUF0W64OqaBuAwDnkJ7Ur96bb7kzey3Kk98Kfld2kh5kJ1JFS6iEQPkD
JPpnhagplvPwcjam5UHlLJxrW/Hjr9RN3YwyhrMw2TTICdzZSa7QoK4dpUzkN/RPj90OFHEZXQXJ
CwJprYIUkXjHZlJZNGE9vJjbmAiYXbEy1pHa75pMX5VQ7zIzx4woU4v4BNeto3lY5UK01iaarTBV
THZ+YdE0hChwxHOEdPitB8gcJdlKg9OusPioSu70IdIpOEvmtq0ebThuovk37tIN39Foy93YCnhh
YVSiCBU0ahktY27E8Seh42sk4N4szhrMh3vUCS16hb5VNgNWTFXZ/9dZflMW/4psPIKIKDekMFEA
Yyn47MXX01S+SgsiO9eVMGQrRXjQo9gBaJsEuzaBrhUd0gZGjTJBP8oejeAZY2BHobqpWvrdTPij
vnSnAbd1/GHE11SEZJWv8RuHY01d/2+0oB9J64xnkW/9CqeV3g87/b8Uoq5bi+J+EFfzQnRE4nc3
TKJUj/lEy5xUSfLM3zva8eol4SYYMdmKXD6Qkj4UoQICz3QucE0YiCH9ggOzHXv6IpgDKaEAZNxQ
I0dkIwWeYXFlbFP8B0kK6y6L1rwhFSwJzDeml3THl2D4b7ZZWDx36HIaS7eM4I6od9JJ1ojyyosC
dvPemG8NQ79rRD+FVEtlDX8H99N/M+LK3BgjpxGgK2vYQGbtKnzoZFMAU+IMHG9TbVPjDi6I/WQA
JAPZ5rw5bgVz08U+WbI0deTy7XsiwAG57L0H06utswB7yb8o9mR6sYv/eGWALw831YYMEVKXGxsd
TAABlqN5vmLKTR99FUKHApRzKVGLHHVfBx34ei8DYHfc+LfXT4hp81k82xsXE4Ir0G2zZ95M6odn
Bp/tZwt8pkayscmg4BAOCQpgVf+194wNHWIOUvyZmF90Rsi6kK29lz/mp/LgJQyY/UKKpDPUOtnq
xf/SbxGJpMwnHFmhU5LGNT85oAUbskKJ+26QwxyxAOrJHaZmwnSdwTZD6RCcD7bYbXuWGNXA+mIM
NjK3cRnLMxxVVkzQUZmTv9mbp3AbLNasmDYv5EWG6hDS8MOPP6Av5dfPwEAb1VtpS4YXW/9Q4IfU
z9/En4MV9SDLWzseLxGpUV3/CNpmFhFNHAZlbZLlIaxaEgMx3UvvffgjEHL/8rlRAlwpxr9Rc8k/
hfTCfC2YNhVTa4dYs2WTpc+Glu1u/TYX7s+R7tcmPcI3hKxmhztTOw8waQTSpkTzBqfefGdmpMmO
CfIfClvPPHklQUNxLazUIL8SN5ZR3HgRlpNeO0a9Z7A+Q7lAI/A+wDyLHKHcSKSuSrR5jXekSCVD
QnELr1/hgMZTH967f6W+5QVp3W5YRBvbCPequakfLeYv3UmDFfzaMFmVWB9zD/pesDNetj74OjzV
yO5xhdxSToKtO+Dq0T5wHIOZdesvyU9uKiGp0/a/Rk5P8lr3iRCGeS1dmeYjXo0rBAO4ESowFsI9
Jn9ZIDuY9Cj00dhC6emznpJw/KbmiF3e0vqg0bTN8veG8A6MgjVQjZsp/wo3EeP1tTyJ0G2SVe3Q
GlVozWZsUJzOiexUcYjT4+T4vkAnvfA4HPDWT9vs0l0mTmTpZ7UlIbDcCGf1Onzgb41RyJAcF2Eh
K7YqlsLKnhMclt9M+GqcImiMChjvDPknLCrELDgDd8xGikU/cTdEq6HZ6Qclc1/9Y1a84FIBD+Da
mDxJ7ymspxPEcREm3op2JJAcxgOgqBuQZFwbwoi4zR8GlkAmV+VB4BuqmOq5JJbxxsCYmaVmrYx8
xQFSlVCV8qBQX73o5Fs7JATIPCwuiXWZwfDtAkgpUAx0L2HxnkfEinDOoJegXuBqRQRNo8MKbbQR
g+yxkTQ5XiNkzah5ebl5TbqUL/D/kbdewUz5MWqThQ6LdyuEb68yYZEbV106AbW9JQv39ipVVLsM
eKPXusYE2fpagzWgw/9HdG+V2HHALjufg4VEvh6C7ybA3kjePINfjmIJk5pzatLQ5kvwZxqdfc5y
LORb6CbEf2OJ2ydlHi9/hixvStz/U4Z36ovB408O5fuIvkV6++u+gk/k3caFGLVoJx2jBTG6LLvW
rnwnj/Of+m04E716Gmrbiok0s+WTTPQErcZ6A/gsRFZyxc61rA1MSw201PRkEWgBv9y+EIl4ExP8
m/IJD4Kf44/K8o77w2f7aC8MYZN/MhHqrrUtt9qz9eiZwDPsaCsQzfDdsGbmax42iTWb11NcacH6
dQ2K53DIuKv+WK/T3/E3/wULxr1Ptpj4s26HT7u35237FxhfgHGmizjvB0ixWI3gduTjs4TRO7yJ
MBH199LcN/A/+vVL8/jxZ2Oddk+iv0aYFmzBItju9yQ/DpAOHPSQBNS70lVirdFWLSJ/eOP/IdAX
6Er+G+oApt96ui+SE1OLogsk7Qaaswh3jrH0Ca4OMW2Jo1/zxg4htX0E5IgAncZ2fQov4wDzou3e
xGAd44T/zhGrK+y/1gG4GCLLcvYtAkyZhCgPpt3zF8PlVeVOiq0gIDmwZc7IIYu/Aq3wp8QbzYr6
aRZPCi7lH2JqdhvEPCzmA5XMCgQtciXobjyE803FM0FwXnZsOLVrx/K7+qNXLpc/rforfLOFJPnC
rVvCN6jDqFL1P9pnp0p5mycuPbajaAV3TeBEHpk2r2SZ3VLetWoGTx+CNhfRio9/ci/CvgeOkDqi
Ju0ojtQm8A12zwCZkhpjkFA4xTaSUyuza46Fa2npWo1LzzC3k3YSGstPka4GBssTbHThxWGLBIFM
LrkDDSqoCSTxKYrPNcV3Mz+jF/y+8Z7xSrRkwWoh2988RIiMkd8a4j6lnBLgsEh0onuuf80cQ83e
FZ6+qE7f4xdlDz5+vReRB5uPpdYzNEzl7b+2vfHxM+QeMhFh8CYyWklq5CrVvQcRJyR3kdMwmpZq
PVMpT2tLfG0CbUdxL+2KBJWoSV2Ubl8W+/b03imfAXEutamtOlDZAabc5qRmC9d6WgRzpvwvK+GQ
hrcs/k7jD6G8F4O+llCJjsReKDcVHYfJEhaLK6X3JbJpdQQBE/CxJxesFbway1r6KIXDkF9i/RzG
+UbonVZIN2XKKbhB+TW4GsP2TGRXzsv1RCNjHBiggZIr2nNWD5sg54Q1figfabInjmFutvFwzGlm
kVtjwkIbv1NWsRZQIvd+1qJtkTOQ0L5kahwtevaRRZpZBScHImNSbcJXiKEjbP4yVVxrSGwbFuaE
bSPUEM0BCeHQjC/TQgiPTopHOEkfcbDJFNGeKcFKa9MUHBuR3EYEv4m+zBtWtyeFDS5nB30GLa14
oIVTmNraIrFD61AU9xnVUwwA5IVZox7rTdUhHSfvWMQyU+gWxGVjNWSE58Ba0CyGGuVlTiyn7PhE
9CSS5wxIpFc+4yF3rPi/38+GHYT45fHr9RpVuPzfF++XNAca1dLvEqoZbqeEakiFmCxsTYVjkTY4
Jbt8xAsyYoosnSBza3WlKgeNUEBCXmS8djnra5jfakN7CzTSGTn7mxr1Gfq3jEcjwEKqrNPiPHRk
9+BV54JA1WhR6rbSP4WtbKyIgdAJi25ZxmE5so60mUFO6WYe8/cpAZQbpfaLQ1aD4nqMkMbNcBCs
c6EbhFbyS1n2pNpyZkq4sh/ckNbifGpQDRH1IfFBegF5AhdxeeMH2Rk6JgcyM5mG2aWKMwIKUoC+
4d3k4ehDQAPlXwRRMijT55zou3YCxMSqwAfj4hbTuuOFqxwBnedrZmgb7qMBskdLfFDjymxDBdu0
GX9UyaPk6LIc48QMO0aFORudZCcD+AZWPPRvbbWXWpgRbFQ5xVuGjzbP1ym1nNJxMGEtbmeGgGRa
9Pi0lLvJD8A5Tl4UmXzWRr6X85fees2MuOSryiMn0baaBb5CCjetMvkqi9t/m23XehMm1DbQ1lPA
jEfc1tMpfNFNlScn5aFquu7dXGwYuQGSvqfOqNqvrvwyE2k3kLLyprfdYShacNAElI7ht6KGnLQ4
T0jIZkzMuWkC2VUHLpWTPlsfWiqgIvntlT8TxL1BySDhP2UQ2dgtqtc8OGl6u+rkU9rYEjLZAk+G
Fq6UANOLCwGxCmMOjbiAePqs2ry1gmOWTPuKb25hDUioUB+zLrxlC5r0BSzkX8NRZuQZWERUNVt9
qv4lPQshFDkUc/wloGEpLMEhhYAjVG+a9AbeP8qUFa94IMyndBrfazbo0pRQbcGHAwWoQ/tNoMQs
DX2miLG1E5awUxSTc8mJdqHoO3n9smNeh7iWgeTSnxNYz1OZh1Z0TesgdhUP+VfFWTEIOc9Tq2mZ
vh7j9ibI7D0Vooay9WIpWcUdTfZx3AdRCZpShCU6Zke9ELYhiGkTB/s4w6DsOP9rakz8T7Bt5MQO
1NhJoD7FarFSzH+SsSAdovdgeZUp9vQUnm9t7Po8ejeLT416YtDEXVLkdpb6Ug8/KTuM0falM8Zi
zYmofOOchLLor9YNtJ9uKZsXbfjOKOjMl9ck8LEANJmIE19oJbsJJmq4mrrXOqKgq4G7Gz1OITGl
bmnd+UVucIC2u5beq4E0NK1edzwBFn89KGS7MmyByTVviiIcBwRuOqhuPkY4ejPpTypyYh7MzbJY
lfyQhozysGRPJd4P6XGfBSsFlMgrOHLrbu3LIkqx1TZNZnD82rQs4UY73udKBGNGyUArqgooocHE
9PIhhYjVBd+TWKwkgOIaUZ6xKm5mQNy4kxBXUKHIoBNYG/J/dZGsxMniXv5ZI3KEij/Eqw1cEkXu
AIKSHkmZrl7xp5Wgze98Vdu3NNfHP56RsDQ4vXklzTlzIdwaq3HGiUBeo5RMKFy9ue7WBWpl8V6m
rLmKr1n3ALjDxI+3SG3ThlOAo6oByL3l5dXoNrVY4k1ET5e+U2yq6+UhVGaYLUGJbDTdRc1XIPBS
8H3He57RVUeXIObirs0hfbFKzcqnZfwTP8PhS6SFwWYgK2eZyzoSZUcNU/9UHOEasdqWGHxpYIQT
iFzSFaqfYagv4WC8FV3pzqnFVj7aYn2YrOkk0eWkUZbF7tQ5Jko36/VQOWyYpI9EvpE6ne6ZXDpB
8VoUmPHZRLRvoosM2RlVOga/iDCFTFrt0I5S7VZ/sSVtLR5nfcDd9KLDUYjAYrrvNqedXzQ761s0
rC99ytZGJgLlRpAswnhXjhOQowGlfs8kCcG6pUFRlniTtPdw2Uc0bw79RKOJEyoYhrExynjk9Y9I
klZC7WEH4Zrro0/osjVTmFd3BYWrirykGMDmK0Sqb9l+RTSkE2qe4rNpDprkKAGRKekduGLI3EIH
gihQ074nxXlmI0gGWEVqseXDhOz6fFGaNVws0bqNxXfKItzPXznyaINPPCj3AtFw2y4lZmxSuYIe
BqksBh/JyJoQf7A1p0C2ksixtLMis1XLew0zR4i1J0YUTN0sOGNzilEum/lI+UOxSAJtE8+OUDlh
kGwUCoOqIzma96/jcRls+fU3RgAQlLNalXZG+7XEG8+Hb9IfOTaP7BpqS0dDUf1AA12QAF1Iv2hM
0sCim8kHNEW6o+CRcZFhUuk52nVQrMYG9L9mvr04NNdeWn73pXTK9MBOAJwnqStzfzVeooGKrEMj
0DfZOmeaU1FuoSMeRDJFJJhlFFzjxPEp8QVJeYsm7BLtedl709SRIqijotfRG0u+IV4r9Fb16anp
WFv0fxICMf64xjCJul6sUFfMHwLhYOFLd5b6GxFnuau682v+1A3zvRDOKQC5lF3NZBOj68tP1eSO
bvmihS2FFTt/nSuJVcP00snRzH7dmScz/JfwGNYvZymQTDpTSVHbYuGEw88Ldt9HZGn0uIPvUbrI
xU+3not/GkBYI2KL577rKmMIa9glMvo9Qvx41iiHeYKykiDjdDuaCVqRT0ESPkQOjk361bA/WS87
K84prOVIm3bBYOuStpZnh9ZzgV1g2dCy7KvLonctI/ejXJVGfJhJQGtfaOHEDXFDUw7OQIjcDKF2
VTVHk3MMm3JJ/ZSp9TZVL3mP7gx1JETycd3O/dY0EVAABBsMT6LETYiaUgFSCrH+1/CDj5RyAUZ8
c2JnXN4pgcMX7ALSiQbJpNHJwWbO1q2m4eIzOHkeZ0XdwH7oAaiqDucykSxZrUBf3+iHrEWDxBKU
RfgMipACMqRWa5bjBSFPwo0EPF7FEK26Vp+D6LPYhXnwPkWfAwaVVsE71567Kt2ZLXkTaUntBhk+
op6PH0uNOMrOUqRNhADI4T2k0RxUqOHDct0CMbPCA5eoDLZLbbvszwbI9aZiN6LTHmByma3x/ZUi
oOPQlrPf1g1qSgPxBht+xA5KVRHsX4AkI9nu2+i9lBDBiR1l9HyeROWnbq1dNfsaVYfQg/zMX44W
g1km3VlTP0zy6e4h7+SS5kxHIqBjpdxFCXcfq0Yb1pv59WU2RBaG+G15R0QR24pBc6slS0K5s80I
wXIGeIYyZwi5fmuTh6aSJc3GMWRAfvAu5NjNWmykDKy0vxHEaswBK2hta0AzZSLCw74k5cQX6dJb
nR7Z7jrjlyU5fT3ShsjRdF1l8YYRK81atkSdnmPlhhipCukiBl4cO4NJbAzkVOK2XmceTRMfUfpp
WH7IOiQj5eCR6/R6vSwSym0C7PNibMMItcJ4oZOK/BVoqJaukXRohGvDGLiOsHoMtPVqO0oh2jeb
WQs2E7je5RpxI6Um3hkQ8DrWoaLLtj3ry3sDLmlMfD2GV8kaYwQ7U2CaynsZcKyvoDNqoy8auB2H
77AmAADre2A5CpkTYmjnJnhC49uM0xWnY1nR3hX2uK5olgqgehUHztijxehCS3ZLx4wD8/Kx48IN
222D1mhg/iVV74NR7Rvlkxq4F7B3nUMmbPUjS4SNybYZaLilWcknR7HOSse8a/zg4NTybDHyic16
hfloHbLELTvsHDDiUCDFkwwwesULeIZ0Wh7rVngut8BA1lledOsO0VjqmBVLDrXdSqV3RbdgeQ0G
9s+Mw80oAlEt6vFNKD+Wwmmpz1+G12kATpnrax6ft+v15X3pzIJNdnlOcAkl91q+CzPC2eKPykdr
0pXJq8wSmVTUgUJlDwMSzxLyTPxhRSd5VDdcviw311n7F2JukGuHjguHVFRjVMsmLXC+qiLGq5nB
m0L1WNGR5Jnk1knl9K5k0F1y8U3HAflChCvKS4ti4kXsod1Shb6ZEEMTaETabyOfmaxQ+CsvAMnT
c6oxmeX3Okedxtkqm35ffDHdiZvtWFFaWOdaRJ/CX+jJ2YskZzlCdgadxuY3r6GrUsbLjk6xPRi/
XPQmA0ieU+ezHEyZM4f0B4ef0nqy3Sh0VRs8JYPBOthvpCKwC5GNX7pUPVLm/jtO4BGi5KIEmThA
JNTAs3Wc01+Vi8jNHkQafsW4ShCD6AwP546hU3NjwVdx00UZHUBOP6O8GM2zVU+ah3BeXuzUIMVF
J+xodORCd7N4vNAb3gSt5VIsrjJ9dkwhAxlI12/ha1F3y6flcqTJryWlBzmD7WuSOBFf9LBaCUTY
aKk9Gms5Ezb0Y7PcDXL/xQQv9UjWZByZrASiqgIr3o0qwQBArgP6lcuxeNCvLQzwrOB1RQ/43+iT
9kVKeH3YkvKNPwwHoNDtZBrwVFGS4oj0eKSp/tB0vCrBo0wpOyA1BJG0Un4C+hul5A39JR1yO4oR
LpYpLXySciWvsFCHDXMPYI4hV8S8emRN8TlfWhb4Ujl8l5PrcrJXaPhZ4WlpZ/As8hBNblvMpCl8
4v6hcY2bOMaQSgIMqz/dhtz6H0nntRU7kkTRL9JaMpkyr+U9VEFRwIsWXEDee3397Ox56O7b0wMU
UpqIE8dcJQ+WTTd+h9110qqlByQXyWdCyFuOmFBHQ4DnDUsy6ZOzrW294hJgZa7qGv7D4CDAD/8J
H/MKfLPDkiKpZm5Fgo5Zb51WbNvW2EgG15PsoDX7n72GrXnFsHD4EgTK5gauxZLLT9Iep/Bwibtu
O45R/mnZKIcHZi7GtOZsH9ATF8GHadwjk0k2J1ENukgmq7dsQJ4pPA1et/PXOjppvUxYTfE+mThf
8q7VnpppDNTBlaB78uOrD3k9Fez/UmPwsBAJc7r5KnlcCuxgywfuR+DSj8enYD5yq3rUnD2Mhblg
3Fdc2tL7CfRbwLXr2weXb2zAiK+ta10plRY4iRy5kGG08CkNC1t5T3s0jJC0CqlpccsZVXKV1fYZ
UbRhYOXLkCabduEkGFurk/xn4pMKzMW1uwuNR3tj5h2JCcsASMnptslSjDvnXeyG537y8nXtNh9Z
zeVHT0vPa5FWqhpMA7kx28vy2l2nhStgwlJ1w/q6N9C5zzcPfFqD1UI6tLgAxXTARC2MmByXuPJc
DbT+OLoUQErZW8SWHbNwa0z0O/PvjPFxNeSMCnnZ7OS+Sbcy+LEpEljMWZdub3EzcN9sJ1ZwFVWr
vBs2RvCqG5fMuxayXA/Man3HpceANTYaNyfZG9bOQjxs4Y7Qpiiqq+g1oo6oC4hPjKV1VHBF1m3C
qj26E7MG3MI11zzotMaduInEeS7nrUPD1bkYMha0cwxmowkjS/rf7KcpI9IZ8RloIchp8Mplug/A
qt3k/8do9MVvRoPB/oJgXa4sSB6l4V5HjaEeQ628RXBlaGuBAbk++dy+TFyJJt+kHlRj0B7hmKcg
AtTVCRNEIJiYnz1X5FCsFYhHaWfyVUZ+5FjqaNhb6Eze3cunRRkwg9G/E23baeOa45u2xi0uedXt
CsNckbUNBl+0mHOytNIec0eWhf2n6uZKewQ5HYK7a4xzo6XHduwOvtu/eFV0KEuGSEW4JXKTRZba
hE8bnMtsAAeTJ+7OlAszyjHXBQVJQd6I54FzYmS4Svj3Anl2D87BSj0NBu7N8A7DS40vTGQhXBFX
AnWXaXGxaKKzAU1jctN6LMun5skrwdg4y6fOfHQx/AKyo+aK8oRl5Io/Rm4pL7CKvsIcyDPG8DjF
f+Mr5srUuAmF9/C5BbWy3Yj2B8JG0xT7tt7q47UkB0Eoi9nUXRk+X11Zh5a+zOQJZ0xiRnFRVZPa
zlzZ6uQOAJrE+OcwAhTYhFv6NqpANCMwjbG467a1FiGQV8JDCS4UC0PCWIkg8Kb7zLR/zEZWZn7M
QRhbcWsqhpUgHr121gz4S3r/qFlwi8B60UJWLHusESVm1gimC4NnwfwyksUmmbWBrLST19obbo2J
nVZbZBu6HWx4rbjFkf2PBMuSiATXI5XW4QSpo1XvndwO85GhR4zGz1UHYz0XjzAoD46LagqbgwQZ
aENMeBqvqwmGGW5bvj4t49xepb1zSToOgglRKxcyL/QtpkN0VG4HmuO27zd188qzrx0u2rXqXZvp
OjcvQrn1s68NaENFAN1H20AN6Nr3IsVbE4WAdmKm4RIyZ7wW8tBjEujhLwRdu3zryktRoKXkLfix
eXY4ByriEubbkGGeRm0YfgHT8DYF+0vhc2aC6n/AZ5xXG6SEoobcr9gLzd8S/7AEi3nTWLE3srjj
wMd+xHNACyDZBwhOJ+d7wotdT/vnFE8GzW8wgZiJKfSYjSCG+GNsUTBR9CNi3xmR2mugi4gSSNJi
d895xooSrzLV/snS3DmernhVYRb/5EjD635Y9KoetrV7zsTZb7B0mD6yqjhG8UUvqrXOyw3ZBlXy
5oGXFgMWN5zSMxQyOyRqAddm84vlXvYHdXMOOJvz5NeGmjsAsENcaax2mWg/Y/jagmDrwzJDYFLQ
31KQ+t7Vx2qnLaAy5pyyx5HhB6dQ0Xw7KOIhhJi4MdFFq4qOkjO2BIlMHLb4vhHyGVZLonJE8YJL
Dq1qeKOIiznwKKdMjKn7ZjnKbW4fOKYH6FQxrCidgb4FKN0bkAp5xLHAxt+psLtnCU3RyQNVdCbm
7wkUROvFCIqVP4iNQFNRZs6ZW2ppMdB38nNNt6llV8Y4ratBHqnXwbgcNXc114QAYRc0j/WTkbyb
MZQSmuw6iK50YC2t1ZQxpQ2p5HTKqjx6hbdgZzcnDfeqhQVIGQZ9A7trbmAKpc+NTSYEZkBNfwIo
zVyxDHRSalBNMn/ZqvVnMClz0wAfH+NZQjmsjNWQuNfSxCOhGDEJkX8RmCVIombewUHBDklD7q4+
TUQefNpAxjqgVh0jn67IaiuWU3DlUG1InlPV0ow1c5NPu95DyAyWbXDp8fnciu1jSg3fk0fdPqfS
2IYBfP0AxgnsHYvYeD2HhndJGhopcZR1jXMfhXcLfSJaa/5z6okDN/A6d5ylw6Qn6uydehVqMWKR
UQekB1T5k6qzzNC7zDZKgFcFVdHnM/mBEITpRL2IxFWho6y8g+cyj5rSYt+5+X94UGpuVflP7R97
l+lftM9Jp6s5t6b53ZgUorHuAhzNLLzNmJxEguPP6fGlwPlseB895EFev7QZmdPT23Fxr81aWYih
bfeQ9CBx4OfbRMUIElt8fAF2rf81c8vb26IiSwTsxvQh7U/dphFwFUvVbr8Ev/8Nw+Bd1SR75xpe
vIh3+SMOU574a4bvuH5gqRGWa1W2ONN3DGLQj29whJJ2AjYnZ5SDTZuVKo2APUCClcRQqu0QhoM3
JKZHHIL4DLhL6AQ5jZdJeuCddzjDtdJaWMObUfU/ThXBQsD7RgEkDHrTbk8WfSy3lQ4DSMN4BiVP
wAyaym0e8Opu5PdgYxg8vGgqRjdYCUL6ClQi4V9LdkaWoBaBo6emxdVf2/8NjvylIh9NZHDBpytp
reGL6t4pbpuNSH4AvxLme3WXHHpAjLqEK5X376OGyY4AV8QRaGYsOeKKYZ1rWv6ut3ajgORYop9s
u00W92eFXAJVBLzoggPl5Gm4KjNI9uKTJ8JtRpgAP1ytrMBjdiuJ9+peE4/xSGIuY2idWioZkuI/
xdVRteQdJiTW31jyjDwkM8TUuDpjstiKFEoloT+dPy6YN65urkYHPvyp/y2mhgq1u9URvukghBtt
ZXVFKyFhUr6rra2a03K+dS6qog47SW84B014bocG5wfqgjA0t3ViXGrZxvBGgk9Yq0vpRLfcdfYt
Tr8hgyLYi/5Yr6AYbKz/qCt/TUutoTgq/s+Q2Xfg6GXV5DsXsKcy3OPs7To6y+wrcpNlIj+40M99
t+6zd/rWbTrY+4qyJm293Zwx4FS99GLw/gYTXmDVbmSIuCPA58nV1kwo7Qir5+Y7obKSPv471cNt
mE6Wzlq3JVwGKESiJXElXc/RR29Q1pbkDlfIQygaBGQcUJ4nt9M3OUVbhEGRhqiZJ9e1bwkEVtBw
YcFtraB5etsYRKhM4ahJ+9uBvhQI9+yTPz3ay7wn95hqr3HExkdBFLQPjxxTUhoFIFzxS7KVgKwA
lOJb9cFwtItNE664JC3sI+nKYxI/C7fmAqwXJmFyIxTKreD8iXflzNPe286eBq2NuydNn5i5ot8K
172EggNJdaAEpyktocQN+EDgBVSIPzbiwjBwBdOweGujrQ+LYObWc/LmSDGCttSod07o/zixvA7B
l6SyTIZ5r2YJYwVBruN6qhO8883+qEXtoQN111u5TzkWXERY3audOhu9uU7APGYRYwLGydxex6z7
HsP3LFq59bXug01ZL9Maya3MnmH18qIA6ZudZqXMr8azqYtNNHsroZEO5N4CtnU0aGR9vznDfRqa
p1RHmWsWa5v/QmM9pyzypNt4xGQ40wGU0icZNoNc+x0Tk6LdPd7TJJk+8YgL3DVjnJdaGCmlt6pJ
u+Ku6AeGajQLrox3ANhJ4h9qg+/mNKf+3Dfj0vP1bemhKCdmfBLwCsgd6lo4BB1WZOGfhzfbb+Pr
qr2KYSkH2FfaE+YrZYADTfucde4uktFrkdgc2PYye9MCH0s0Y135NnOy+Jghs0uBK6RDHTYpv7gS
vRj9ktarYCyfrhvYEM9gjdrDqOJDhZdKArtmMJlXd2W9s9m+IZALQ2UB0sbIR4BnplCPw4QyguYd
aEY38YexD8wVBmhnTok7t8TvN0dKP4SHkQ4pwKix9fBalxd3JhTnmEL+j/3nDorEEG8sTlDRzIBp
uCDEkK7G0FoXsf4qZ0JWuO08CrAJyAfKgdZPq4AsV5XckzJ7964twRJOGGCBaBxkYK0BLgN+B4UN
D7G7FPzZAYJAbiVXY6i9QhBYN9PJb4tdTf1Z1C+CcTcFOPQKbeUAXVVkZdCycf+TeAmxkdG/C7wS
tv/M8a+T9yavTzXMqzgmC5wSKGousudAYoKZl+QBSqTwhc3iGOVDDkTA6wSooV8w74a288aDw6tx
Dj6ofcV8Nr/nprfuYNPb87jxYGEOQL3qr6iWmPPB4Ic0GjMSsJNz4+VHI43YAe26vdtNsqeuLoR3
HOkGzF7sJRvLsLa5+IDgInhmDb47xfRbdgIYQz2HHH9SKLT1aDzXPRNOtyIvKr7Wd0tnlj3A+0zk
fs5q4hxJbbI3IjU+ZnLapMQPhbFKqAyMFhEjL8lV0kIWtotH0X9x/6liFjZ6H90T2CQ4tZKKSC6k
AT0ycA+aIMPMdo96oZ06NAi1VkDfubKrXI/MTx21FhQl0zVwFnpXbBcDbbreqfxcLfjTZUNeNwMe
AKqKHrVkyFaGDPdA9zgC23w3Y+LWuSQjlO0jNyloemffQDes/kXeH92JGrpRxtpp+xR1r2n6yJzP
lgEy5WcQIn+DjwvIGul8obfqA/M9SXjQQ7bZFzrJe7htw0Jw4H8mtCxUTotciosA2u53Fbknwr2E
QApcahl1nSJppBa8cpgdUSpW7rBzHAe6Kup7WS/lWsmsJn07M+WqK9yIVbPJQK+ruz1fomhdE28r
746W+ZxMWBfUb0LLyCKFuN6ocrBrV2MBlGrBXpSyvZQ63MYc/M0aGE9QWclVOBpfpp68yoY9FJEZ
7H1oZDMFHbHfA12pozPq8UKMoca3qQfSL8EVvYOm415W8OvJZew9LJUS7V5jBuom8oJUIU5utteB
8HuDcHljWHVFvc3ncQURPEr68wiE3QpjC7llzKPnOAhxnukknOXbUEacSYgUPGs95429HBBpjojX
6i+bvZvr9hcjFdjK7BrPQhmRjTcB0WjYGRSwRWauerP86MpxD9pQToJytHobJhxFQBLc6VDZQEpz
S3BYPB39dsItE7OtZO2R+GQNF+wJzYL+1H7xvKvmm8dYPhViIOuy3s4lYpPwL3aSw1TeJvAwj/pX
g2cU0Q5jpASw6RHnWcgGw08IU/1rORrcCNF7SEfiOgQj1snFpa81Wbx6oB113O8EuMXIZskSck3x
nnWLm56ByvQWHHz9WDUE1EAp3LuBvStZtku3fwcsptju6CzCZrzWic32bXoIze1bU+VwcuLpNvb5
qW1BAR0GXZEHIK01e+db9bON8eymj8mGdexPK6O9VqFNvDKtFbdiNlfkEMVbhow7Iy9ubuZvOH/C
GYuDvKSMCZ+aEqHcCN9gMNEU5+6vRX/tMhTnzvNhUUuDoXAON3RoD9bAKi1AXcd6xPa2hmkg20MF
UBrRStWSsQTzytE/mBHUA8q2Nh3fCw7xmdmDPYLdedpmNCaaiozPxvlUAVRoxPg1CNtGTok5PdtV
8jkm4zqEjSVm8Vkh50SXTt9eE/A25p8Z+qbKie++oSMZydVTpv8hYVCxkY0OCJGwQExSBVRKZ/J2
0fSo0vQFwqtH9t94LSb94NowuyLSe8pZ27dO+LATwN6S4O8QgGWAJS/ERU+mYx4wZoyBM2dg2ThC
fAziee18/WmoMKtLGb/jshXa3Zt8BC6cLU3fagwabI6NhAPLLleuDepU6qgizUQ/cOj/5m63Kx3U
Vln54uJVpe97kMFoeJrxR6AZ7K1yrzHe6abtgF1w0Hfw0rNPn/rENd5d0SA9xb48aI+pH8DSIdYE
jwFaPbu2vkeDwi6ESe+5rzMxi1ihi11oRDcc57LorwRy54bN6i/GHEe9aeKNcJ4bHCNNh3y6choW
sWY/GQZGhjMur+6v8N6iSQMEJdajoX/ywYzkskYn0pOY7gQwY3P9DonvbkbGhi24NosjM822lKuC
H9UROTpjRAVL3zWx9BNLDxOUcNx0k/kxGPhqcq6yoleymOBrQOkB2IuSPy3UUI5YTGa6vQ1jhirf
YVAxwFsSPlE2UbRTfb1tchDgEzuiiRivbZRQ3M7rBkGBzbHA8QB5mvsagEzg7ppo0xfHZuWmJ4C6
NLk26XhnQr+Z6V+4tiR+AvjU6sysUYaqCmcV2xALeRs1HK8ZVnzevuidTcbctIG4N5TzOsiCv7iY
lk3F9mow15unq0uNKfxgH4b1MfDS10EKqKUFjNbuXFCShRRHYyU2ZhxtomqCZuCAv4YHh9oois+J
zNZiVibHOjS+fjsVNmKGcG0N+VPvYIARTszsIa3CYto3wYHrlb+H5aHDmqg8pEwgayjqdEEjhiow
yBiAsFd7CGDq8GaClPLA+gAFZnFL+hdwpAHcOOPeTw2EUGhL8LKq8H7kBwtuzIifo5PFloXhAQZK
BeG3Lle43ynIR4G7ihFfyxtivZFqyODm6JJ1PVk3CKo9xSRsZuhK4O5o7dys2OqBT6aKpDYZji16
DMP8qoyj38cUv2fRf7LiF/H4gJQ8eGgP3M+UyHlnnm86lWOIvaln0Y+TkZee3RFuM5ZXxSNgCJ3R
qmuvk32pemzCoUXn6WUkZsbD/j47/4VikWQ/2BK/V8XMkrHWE4T0eer+M57metHB7xbSm6hqyUhp
+1s/2Uc9B0ovYbulenJsMugdXoCQx5/8H4orcGsOMkBme7YO81y9WohL7IthYWwYvxUWeqKt4Pcp
q+rZMds1iY0zDLi4O8K7PtVA0L37g3XoBEeliMpVBZ+ukmCM2ibv6HM8wu080C51U0eEy7pIVKpv
9QOZ0291az2601GPg23nf/seo5ZnXQ3KcYOJ//Kg2kYBBznIQae99NqTxkwFWo87XEsS7OvxLSmy
degybenh8k7kOcJmCSe0zEW+72vCo9qSsEYcGi0ieCrvWS+dnRVbuyZIvgLoZ5O+1EL8VRl46Dzv
IqzOjaw2Db6abpaucmM4ocwJCpICoetUPRhUU68YHe7m8W7VXwXj4DD583wfmWi1oZNYVYrEe0jA
Jpi5tqZBytTBauDvkU4b0VfGhbmHMBEwFnDwWUwyOt3agWzMiVCQImhgOJE+V4XcgJInNHgDVa3N
9WwwIo+RyA8ZQMPw1PaUqMnS58jvBniHHhVXe2GBpL2ElwDhbOb6jJrfVJu3FQ1cgIZyFsmT5S3k
+BBZu+KhGYaxSbPoOff6bS0wD03AWCgqjEi5Ad8EjEYpP3xJ2xM+QdOD+nRqJRqKDd91ru6e6+HI
fmj4/03QjDJcmFLMNhrmmlAHohLW4LfBIEjcnf6t4xgrW5gL6ApCfu1V/s9EvQlsaPo0yDwjqJnx
cOz9+2zvw/ESc0QL6z2B7KvL+MnhEfe6tmfJxvGlRh2jte5i1rRVDskCSR3FygihVqfGzPAxEsgF
0KGOzT4vp8MMq9WcglPJrW9CRtcYm/bFdNAxCdYg0uQEiAouFw7+kG4Mppryc88jgf/4VeRkipur
GSpYeI27a+pdQRozPyV6GKrIIdYeFYlMcgTr7p86xzk4HKut1O+2JyEY3bsURi5zjsp2QNM/uU98
Ck+uhI1ekkW6Na69TepGeE/pVjnBHEyvjJJ+BtpkFB8gbq1Rv0RoV0w05fy6ukNVj9LE5mH0HgnG
yOW0S0LE08qPXtz+SYQvFqziEZPbEaFa6me3FppQmcid5jKMxL8WWUDrAKJtBKxZZL8Q0uEQdyac
JLy/in+jQt+JH3XXzDgUzUfA4GnYBbCLlEABWUNnXQ35p15pGp9aXPHLVcKH1KN8o1Z7x+KdEMI0
vwnM34Em2KcYSt12F9CaF7kLIH5hptG6jwZbK/M15l3LKtwrCDzgkDVwh679jSqT0ohoS3p8pXPA
uTvfeTEBjryU+qmmnzH/UyLpnv7UQVjT4M6UD998MSAuS4+9BQuyy96EQl+mQ1b/+g2epckmRGBu
yDdOF3324TAFj65GGDbSizSM5w2c0KuaQRbMVh6mZh/7rsWi4WEXP4Ex7eq+OltmsreVOI7lGsAn
K0dtFc76oWjeTDghqqQdi4ufZsSDsrDAkWaslsvKu4RwyBu+MvNeeLWLoqjXJnwIWb0nIEsJ0EEz
VK+F68QLylg+P4ISNGpmLp7VgnI5/hqHHtjtjsJVJPRyF3jPbgTJi6mPaotKYzdhKc/7cZjo1vW3
NYHl2OXRcC4Wblo9VRU4XM0kuCx+dAuFMdehhSq/nc68K6pdhz4eld2cnaqGUcOAzIdc+vrN7Ldx
sE+YUw74J0zfKX4+hJbxvbV8Q0W1guzkj/RuCJcz6hyBN45hPmZsct3cAbNf1My6nI4JG7718mgG
a++zim6MIIq+X8bwLePl/CGcV9Y6+4BQyn8QlECeUHDjYWZeGxN7WBqHeFwupvBWT/e6zaAgMsk1
3hTYN9bZi2uKrSPOAhigqr6a1Nuh3mLLMoCgRl52WrNB96b5CNkn7Z82oE6SZ24+OFHnSAm1GKQA
uQjOdsasTom42C+ulhcvGw+l27XLixUXNf2NhlgNPL/kJOvlPWqgwUmUg3WgUvm4G1sO7vpXLbio
V/L3FZ9fm0BK/ykISQFsMgEi9I3dOMKYAaAMZrGOgYt7A79grUdQdmhZ6lMkdgagncBRXR/v6Jd1
4G59oNct5k3grk23+4Qsmf1368KULhBgMPXNG6CfdWfre4/fs25IxAArDSCMRyW53/K5Hl6tHCIm
b9hytJMLg5IBWg4SXQ1XVU1ITpKKCrUiAzZlbAhr1bUogQALKHT6Kaaw2xod/MttgV8c1AaoVx1m
eAzZNvmI0iv7rqKLDYc82ubRkzphxNwdS71dcI9DBkeEV2DSNrs/KTa9Tq6CGtDc4mjvjrxYbdDp
drcG5MJqjh9+zoB7+Ge5l8JzMEPnqktvgZIz5khIYljD6CKtZGvTW4jpMdXFIRmyFat1mux9Ps2r
MoL2Fit+NmZLOXCdf8o4VAJ0VmP4qW7l2PwXF8SelWuDT6tb/wrMCRrMBOiUoojjv3nl71F38+GV
WxicB3B4S6YvJj99PTbnMafCYOVBR21+NS5sN/pNUEQHQbRuI3hYhMZCQB6LtzL/tfHAoIIm6po7
nAFeFn8X3F6MUHtjS48dJ78OYxP+PSm+fC6rlsA6GwI1kyoqRvsKh4OMj5wFXHHDFUw6xqpnFS01
+zA5bz1cKK7ABZTABrceGNMVllaZ8aFVPMn8Uop4p+Xzs1sWa8SxqAlDL9/z/tzJ3Ta92DVWx6xH
jQmJhLEwVHDaZUxMxfw8R3dXXVsQ3dRUDFk0XxZwA+Tijw0xS8Ajlqh/h9dDWiKOCX7afYfDoe//
XBNwTUOehYMbc9vAjHf+bH8b89nqY+g/CIW9N5vGNGYGXRG61K4n6R3UpdmZlBlE83qJOLlKA+8E
y0anKwK/6DQuLG9fABKqpeZwEdQFabqP0G6PE3ykArJwklBbj0w6iCmhLEJPxC8G+zVtDjpUb+Q4
PONmQo2N2RGq535TiYffYntajJdgTT+wSinlCGaReEYM24y7yzFht9CBe8WjGR568i1hhfHSNPpL
ZgEVg9TeozCfWZ795zhVbEdlngxnXJ0s5puhu5uJ4VHFUVea5UHHa5LF7ZKI1EBWD0e4zV9JDLnc
9Q4Nfaja7CkCYXqL8U0VRiN7yYcuWort6BN0XDLhrpl2zt+KOqVA81bLz373DD2Vo8t2TmUdPQuC
vPFxkYb/XVcPZ0aKWODDS6+U8m7LkprbRM7/9ezhMFKRUWSRJQ9X2GZuEVLghEAvEOqWKWBPWFXr
wsMhg8OnOle/Hk+pxubclfhGADfb9BeRcZR41+XYWPgjCzFHd+R8GsWnAOBr5U6FdfHWkNYfebS+
wq0U/gvYjSJLOAslvErprjVjbQcHvxdHzQWES4ncbc8dwGk7jgdNCdJMWnkt3uM2TnfiJdOp9Owj
5cHKx8kAACAL1IzqXef3AS2sIjwcsF/HqEqtOlrCInljFYfTm/KWSQH8B+tsYN3RdYjAKTc6xr11
FzJxbk9BPz2V6c3w4iOquRenpzowqk2uR3/F/FUgStPhIQ7zrXLILCNmJEBWNawDbYW+PnmwRf5K
ZlQwYACz5EI3ti1O6vGpMrbvmJ8n8y5HT9SutPZ1lEiUtzXFfnJM+4+wOzfjk1O8CmZklJgTsKY/
riGaciBPtgtsxayPKovHY5bls8zqg5Uz/FiOXANAEeXDlp9e/1FiShNgeYxLdrJsohU7Yngaf/HT
mK0NNLUwWVkQobF6/YBPG2FkGG1ShJTBicnBwAgH11UqbrFNxJ55Q5ohM3nkuGzPxdcYgl7uM0Kk
KKgxK2cg6oL7Qu9Yl6gUDBAWCC8IzVR6FQuKwXmAX3FF9gzeNALCbctkr8F7O0BX2IQ7FvZa1Yih
EPuCgkcTDvEWV/Hi6EvsIroGx4EV6QZYkXTZEqZr2p8griJ/uNvZxsZAtOca5f1n+p9jw0GBHhDw
U10arr74p0liMNtoYbnzxZYn+D4Fs1RA/OIjruSh0cK90Ek3Aj+r3JjBDRVEYm0TZvd6msCPwLe1
XdmEAUlmM1RuFWJ0dfzYfrMTMQ41WClYJd7H8cWnNuJbw4qA0lhQ28F3eKIWgR2iI7M35ZIUhDGm
i6uOKW2UV/x49c2b/nnkqwUAwJX1nhNm7IGDiZsi0r8zy4RuB/XRpPz+rVm+HMzFr6d/GzYRo9JZ
OAwGw8RbQNOlzdBwLrAJ1Opz2iqy0cTKvxTTrqsMxq05gWa7BPqwjrhUzaw4v9QxVqoBtd8um56A
Q4+oKJTGfACbwNuKOssjBADtdch8UFCJSmAPd+RmQDREx+g9Gxi/OZj/cmdF/TN6gUfHXNVdTBxD
C+M+0dIshh8yYHboW3CrHe1bizvxsLbx0cVO+yXdTweEGf6ZoK7iNS3RBqeMCMBUBmLDWYk8D/x/
hnyFEONgxRzn0AkD8k2qwACKzdYDp2/amevBnhgCois9VBHeQq7PtYrZjP5k64Roui/Ai4uyO+Z1
TtCqfImq5qDaeNNIL0/Q3lczGo4SniiBv3BPunN0aUdiQS4TZF4L8+NR8W+CVTJ0x5hTOOB8xQKL
jxOcFCNCQUG+PKUZ+tvmkQgMrOKZvGqkcf6mCpDohe3Gh6bJeoekP2QvvtzE7rCtdSh+sb8ChmJA
zby/h3/FFKfEhgciWF8175wlefhv/Bir9yslSg/7UIJICTrNyjQOHaC05eLsPSmNerepwO7qixoI
0BNamKDCZ+XNKsC+lMVuaE0Cidjzwj/pnFRNNiLrJfEcpqcPYOQyKc2Zt/7J8ZvO0d0WLgZ9DkZ9
Q31PrG+nHTaC8yvowINEsmrcLUyRoF2HiNaI7IpQYqySZl/Z0xnviZYbvHTlEnEswWsP17KPZXuJ
JfnRMWjFm0WeSuiXl5LsM9QlWNErsuRYw644tBBJegenC0B9k5PWrJNnTT41EX2tDRVLCvjhYLHz
CmbCxKax4gfMgYjFh8q8tAWRNXJdN3jZ2qN1lB0sh8TbCnHT/xkeGraRrI0hXucUVGwIrviAxTtw
SungNg33JGwj3FdBALsUhOee8xxtDiroljoEA4cuCZVyqPTih6A5s3wdjcVd7gCjK0zT0pdmPnp4
eMbDwYQNptEWlKTjaodEO0ic/jnpkENSzsJgxMPOfzHB26xmoCv88rBcmxgHYN/T1B+cOU74PuGT
1TFF42IHvurgUsa2vyzgU7ps6kipZOcZU7OXCVTRsX8Dn3YB8XDBKeLmfw0AGM+zLuPlZwKjsooR
tHAD6lnHeAf551kBfIDTAenp0GwI3IjMx0SrZukYcEB9DfIIxOjXDZ5Dw6Z24Bal1/TijmkVjEv/
HgqieOIfbRgXJl4QOckNAbeKaae3CB122G4rqby3GGvpAbEhAm4O7sNw42abwcpmfqceowqvad1Q
p6nqnD/l2afjbS0HNgR73Yu/BBj/CLwcNufGRg5TPGzj4FlvHPYbQEOUUw1+HAQjAZjPTBlM/TN9
NTaBc6yT0zgJUvWmDQYSXkGh6IoL1070JwfIx78oJWZCQO2n2D209hbn7RaFV/qPiUYpv4JqU770
9jac/kJyzYOTa6PkumQpboX8Hi+E4xVX/S6J0MKE6Q6tC1qOXGkPwpmGM7Ya0OQo6nBwMszvXNyR
y4tk6zC/oeFmnSbq60B/8w0ITon6IGfwC4mD4mhHhdbgC8RkBaZwgM6Ncn1J8ZJPP0Dv9Pt8e6jk
lqQpopKEYsJwZJPd62/PeWW7TR6rkFYsnx9KTW4F8Qlfkm9Dm9UMGLs7BxpYQiU+sMM6Aj5xzjCh
C38gg6BdOLZWA4/X3pke7EKSmJSF9MKmGoqiRwjPnXAcDQrzNmooanY1xt7GOuYPgG7kDSEb1ibc
CAE5zJBmTAGgM3a//iqu7kw62mQrC6Scq+hpetTVL9CwHG4s/aJD4/2d6S9h8xxnl779LPt98BIy
xHrRHzSh5iP9ZB6Lv/ydf6MdwzeF8ewfd5WkaCuXGficMpBZDLT3mBCg7pqXhvfFIzLeZj6cwnis
Hg+ioXpOPKpXU5w6iU+mS9EVZBBxoc+JHsDM2Q3ZOm7XmXGOeTGRTfKSU4Gu0ZM0qDXKBid+u96k
PWJAXSGSuXuteSPN1lt43UDphCGdhenNH9YdTXaZsb/LfAzHTHv5P47Oa7dVrV3DV4RkOpwaMLiX
2E7iE5Q26b1z9ethSVtb89eKEpsyxvje2gSzs6BwJUkCJevxFB9xeGI/KI3JbhX8qF8lQ8g8PDG2
GUSIzuji/KUEpWMv1/J1vxhN9Ee2uMQCzREiLyWh2yfMs9JZFjZaAGc0EnzHuag3GIHGBL6Fo4R8
rsAGCXDJ54EAI3IdVH5dEP7QQjQTadFmvlfZPAshArTSQFWbeae8Vjy1Hk5DmB8VUCgcUiajO5rd
KZk+5wGLMGtPNVZezmNe6z+ChnMxotCBWOrgZzB6l8NGAi2LUnyMis2QuQULFyISKwWhYMl8L/ht
0ew7Qzfgg18b8ram9ykVGI9+RpxRaI+MZd7RvitcAAVIXo1QDKF/XKh8j2devEcAF5XxlJa1vWMC
1dYZ4Ous+NCsOykG8GQHrRKKbMefDspIf2uZQEMWm1x7aHq/kRKyBwkKs1FV5CbyPjb8FlGDUbwr
OZl+heNzsZbjVQCfWuJMEpOLyUlfJOlq9kNkUBpBVHDW+LNRrqUwTMvKjL4WeTZZayqNl5n2KUGo
VFX/1xS9TTglLlUNLStq/4nYxk7CoZOH9w4WLqn2Xb8tpL/IlN51FSwe755PSUONvmyoL6K/7XgV
x4btK+6Zp+YwuekmVavmazlViJL+h02rnQO7HySCjjivdodWomU4cMtmA5wJsRqPJCzaK6SfuaP/
Cwn55KkabagZcGeYQUJPrJNQ/AHh6ZgNGdpYUrY+WNJSsUhanMHZfP1/F4bDlydNMSERN6AflSEi
wOKYtKyeRGBl5MaojyRSLlHDO9ZEROzP9V5T54+844WnRLrvZmxBe00bsPQz2I9XBUx6zsj9U/1z
FoiwxfPbgjAF1YcpE2CqbEiAbP+V+j6Q/wlQI0KlHGrcvxiwSs/9aTYjn454rg3JAAREiogI9zJh
XEn+MjHj6Tizhefcr5j3X+QZLHAZz4rZbtjsMY2WyrvGCKg8zOg4zmdt2kAMqtWbvzoGZEin+wQS
WPSvEaZvzFXgNily+lak7iMMXkVcXKtHkGY7rWY1IrxwMXYb5fQeaambwb03yxYRpW7IoTfgWAdJ
iXDBKrJz3D8M/dFtAuoOCKMsDhHzMDBYg1w1ntfkqjFjQsmsus+AB8v/DNT4Ojy74bPs9330ORVY
e1SrFODe8PvpNaVuAiZoWATsNtEhNQ1XU/sziAiBr6a6L5LD1LurSXdT8z0GKMtrMhZ7wtOQk+Aj
LXjn7rmKwfCDA6UI7ZBnmLYkPH3VQUORu6Y3MkRfPuvmRYsqDlzysUsTkqxHSuEKPE2+o/hhDWA9
eCPPc8WbHZflVimMYz/cStmFe9unCtpm6TO5C+QB+ZRhZmQLkro59P5uGLC9RxYXkoh7tsgoPkST
ehKonhvoPupScjNZfQ1BASosAMOUXUeVWmVQbZYLb6vcycycreqwqg69yWmJeDYpwOvDUS78KJYk
kAqCEZ4996lYLj5n01WTW8jrMZPynZ5DzVH12/RKwQpV+ZEjjGzbay2RBgzjQ3y6cjLf6GMiXiFH
GUyaN+P8J8HzFWLp9fDNjOyj5JjXiDz8P3kbvc+xM1L3jjYYRfk//6HfUYjxfwbb0B96K2yw8EgA
5o/yVR/VYd0Rwc208tl/Nu/Nu3TTXtSmICJZfccPmXLVNTJu4Ydj+gle7h3fB9FxzKJng3cTN39m
La1T+DiwNa2rF/7voeLZbCdbJ8pASn4aXCANIqcQ+SKMcpirxHQhZgqLtwqpEzbNta7fo6FYD4hl
4rMExd5ChLdATX0LyU9woaSfCB4T8jNnS0Ue1gpG7ZwRMO52WKhibCDmqa0AIpTjEHNUFci/GH6M
TL+JEm5EBvJHzY+MNJF7nXCfNWT6CN6ysCIQl2AywWPdR4UW1e7Ye6K2RRNH9JSN70BSdxiceGLn
1hUo1GFn923YNX465ok3KHjmv579eIc4SBb/opzWvQ9lde3jAz+TxNtOtzjSMLuUBGkgMkp3c/vB
UNwYA9anCEKvPraU3ygfZvIXBeA8c/8+kGye8CQN6W+KMjRv62uEvkYQrqWCxQrO4BQI0iYPU2dC
nB+ppWsuYSrEL0YSNFj1PgBpybJ6EZkVBjE55yVF6y0aJI5Iw5Rfaq05Fey/XdXYxC0hQGtizct9
es9ukHSFUBLPsV/+wNjlh+FvlW787rzQg8jkqmQ/N4yBnN4gcOjoZqAPWOqoxart5ZlJregdT0SA
xJ6wYRvbHYwqJAZ3nAxZsH6TGQlsmipb2n4NvqAj4s0IIa6t+rMDL4DcI/o3XDcE8a4Q2gW6v65K
dSvHJAVXAj67y4T3SNovr32jSrALWAJBW2pDYagZeFwc8ZG8kbrd7XpTtfrsZ0xzTxRR6vXgjIt/
T7tdAqCPsuidvIG2MllK4kjFikDAeMfoShvrog5bsdmvYrSi8qYRRGheeonlBwcDVhahPoyjw0k8
IAuloWWHgE3IhNxE/UIGKjBN/DJ4dYXiGZXk5pJyWW0GaoIfPoFed1yXtklndXVA7mY2N2NGEE3S
ktgntu7f04AMPu2nUKmyWHRCuKfFL/5kQhGqkSG6IHC0XX2aZD8FHb0zREqk9U+WPPOwdLFr3RvM
9DNLJ+AZZxYrBlGUdPpJ/gVMH0mwlxjzLD/znZp4xcHtctJUCJVKQGHipNhWCH7jVGcp3urSX0g9
i1p6s3gIsq1qyEeVv8Jvhq+CP0tHMCWFifSFsNkpMtMaybLtyIRukYmOPDAV9duLjKmnZC2OD1Oz
FcqTZhZLRNEmQRxRcjzQ28iWomwjx/Skyx9tO7njS4m7S6umF7GGWgpLr/dT15jQM5YHDJFeAOKi
ZKcJVHiqH0v+DH0AK4hUUs5GfKgKg2JkCseQ8mScqobpvyvmdEnoH+5w1Uv9ghVs1PxFRuWiQs4T
Pnj5l0fGly4DC1H0ng/rgD5Q+rG9rEY08VJpmqMVjWAsbENqKJMVRsRK/jYGoFE6VTXU1ZoM8Kny
nfIama2yJSCyqB/6gORDtCLOJejX2kJzlNWHgt5UbrIj9a0t9NkgBm4IAjjVdjsukj5yMfP+hJXi
OlVgFHl60/E5yNJJjruDUpnQrKSVNfVRyZLbVJuHjPchNZnLOkfBAonH41yQFJYv1Fb2HRbpLlqy
I+RN2E+WaCDRYo0y5elaTRSmDJJbivFR7vbgQspjrpsN0ZWi9EBUBLPdukQsrUuBT4I6uei0Tan0
lzo6zYLkBNKDHAHJhMhakwo6jS//mdJbq648bb6KCgKG6mSI8ylcsaNBb07652psd8NU7UbawyOp
Psli81aEXoSSPi7Yrwp8EMhBxvduvJo4eYKhsZQeDixxUnVwo0nfpEz22VJ1vOkQjKbkR/ELMU+m
MC2Fo5dExJ20FR04mBOazhkK01MGhSA3ytxdqXEIaVagCNn4+cFMvee4rHKysvlZBM0wk+usG5xV
bBLKQiICTVTyI0QaNhKEiVrbXvXlYVk3eHvJtsLt+N3Tu6X/ggAW2qlDz6WzbpjU6pGYmN+l6RMB
70gBxwjeIRHXMWN9QwdNRMCW0FH1BhImxjtEeaZtoGpEsg8GgE+aJRllDjkVaPTyS5NusDNB5K4o
AED8jHzpE+2biUkUETpKLDL9vtE8IfoFc4u/jI823bGgtkjgdJQaNknwynbkeWTwQy8G7EsmBP5C
DtWCJ1MwyLoQu3itUPPNqPZYW2je6E9sAmnpNdeOVytEBuOF7V7Gz0KQ73TAwokwUWTXo5JK3sQs
srz3s90o6PSPWnQRMO6pO4YphKGrc1Rep/GkhBeJTib2iJK77injbpD2yM+T1GUBiTp7UGxZdETE
Vf+IIoOJpweQaMreU3SnEVmbifOz5OkGwSyq6wK4WbiYyibEpa87MqqpwTMxr1FelNj9G6fs/BPk
hCyxbxWZODqSGQ0N8gwCZCl3Tq3hB49jNTNw0SyKaEbc0/cRoZ7csj4AwOUnItfgv7JNc19mbFeE
vxO8mSY/ChOYMNVd3f9p80eLwcqgQFJwfeKOcLhxInQimD48TeRh83jhbrXzg/gbfZEHxnSYUcOY
/naFg9EgN181i7SCHmCnmE6hg0RtQ159sF5KXft9IHmDssv0E8hUv1R5r+GKt/mCAqPONfUd4uGE
Q61h8zfMu26T972ZcdVakuglwT2Rjo28S0DW6ycuszg4QXOBiPnplhz1Adxs7kBr3hSS8wA8Zp4y
QnE5qr8xS4D7wQpIMJPj7BU/BVsvONGJfAntzbhrwz0YSES8sFJzDFH+NE5eI9Q10dfUwM+uqR/5
TrOxiwlm5KUvMH/vFRAgY8PpX2pdcKRyWgcHUXQJjgFbYNwLFgE1jhdrEDZYNHm8y36DhBD2jiOo
TrxCv9WbvUTH1wQgA0q8p5kwIe6wRPrOiu1FfxUJjJkVjs8AqdYqMj35myZxurhZa0nG70Svbr3G
sCeaegwbJSaZuTEH+NDBOZz//+9Ve+jTTWtsc7I8oBKdAUJYYKnA9WjDWaaIdBkCoH3YUXP8PmQK
ucXqTJRs2yAnW/eVJ+GseVIoDTsqcgY+ogzJRK+hHYosecxtSKcCyMyGZZWULZzrGxlCWr9FFNU3
Hokc87xZrD6EFZ9QHmSgGN2u6w4rlIma8RGyyiVbIXCT/juf9pmMosXFsgMzbL7PIF7XaK/RpYrl
b9zQ2uq2MkwDmSYcoFDGQMpZObUngBDTSR+p1gZoYmt0omLLN12aTv2d8EHhrXzPqJGV8LHaIVAn
yWmljbCW6w9UqlboxC+aemkGSuWtFT0I5GLQaaBbPJoKppM3GYzW9Frs9QQFpERg4Ti2ZG4vxjCR
0YIIUyq/dX71D3K45Nr6SwIaGClADaNXB+SEIRCb91qsiau2SEVCA8ijPgB9gIpd8JPOJQFD6+Dv
pnzCvIVf04dIzGR3C1ov6Vm5Dob8TFoAUEKC3Epz2qO5Xd2YvkzZGiWIG2xt0pXpS6YyQLOr5ijV
R3E+m9KVBF4jxBBuqzwxK1uCEGdpUOw4sQmsqbmJqoNOcdF2SIcIvjd2iCSgniJpdyNxWwB8qd30
73jWAhmfkjNceJ5zlb3S7rmkLNL0MOsOnLpl3gYc9MA+oCzrM2ffkjGMFAfcy7PVfbFQiN8oiJK/
lCLJ+E7oPZK7P0KTJ3ldT9zo5a9DIxDa2EJcIpPUXcrEeXO7DTFGzQe5fBUmOJk8EDyxVvi98C6A
eZ2nUiEg3GYdJe3xIk92Vmyo9SaLWZL2bAQoolBNgH9gm4tIX2gslkNeuyl2I3Banqgr8yBQNEs6
9SvB6JEBggwknG0sh/Gn9AdirmgX9hYZab8A/LWF1omOAFiELMxbwv0D6t+KrSZtykVb5/APDak1
8zWDKM4eorQAI8GNI4BaS5Sc6chjXqoEDNnGb8bT8CUtWph12bjFi3PY0DN4bBYrGXU/0N1sFwTW
8+5uIxxnPGr4+kUCtOAO4M82IYblnxWXGH/MOniZDhuZx5RJzzJviNfAmoGVSg7qBTR3wmqdYj/w
MLkfY8LbOWiOx0AnLqIlP+1YphzLhQklIJZGibgY/hNAFTCfThl4TzB78JGtFHuObqP022pf6gjL
zwtImoDRSNtiQO7QfKumT9hP4MWIKCux27faPcP+OtLr0T0Q1tcQO+/pT/eAi4JgWQos5Xb5V0ea
GF7OK0devixpJ1xn9lmdaIgLbw1CSWY1kEtesvGdEwGtg9qvsh0uqzN6z1/d4ajav0ePdg8Ag2kd
nTinWlZbRNC5RK7lBlctkrj8bXpwW1ASxb+rp/Jl7pOXcNO202f6Np24HyCcYoAz0ELLw3hN/iL5
+kySi6X7wozIjxj/VtoaUcnoL7NmulB5hwrFimLFlLvA+O3Y0Fkhx8A1G4dOhJzL2FmvGL0SctwF
rlBIucKeaa55W7pnR626T99rZgkfEiD5WmW3EK+h+qu/sWXf4X2wY7yyV3eVnuldu44/CLxwAfrX
kBpLtgmdTl16Ej3jhjFH4fD0gQYUE2S/ZlwjS/iMwMANd5WnHANmBNLJDasyLJUk6f9z+9nqicya
DJuYIvrMWDkgqyLbx0J1o+EbIpz//UvJeQOLxuSC5Znia2xmdoSQXHRrYUekA1EkORaz7kAUOYkV
OYff1onJss02XDGUWMoX16wbOXOsGcOnlQd9gEQQQkX5oqGEiI8kAMkvLfKXzso1qyzcVoXoGkSL
cmL90ckuaDYBJ9Qa5f0aHES5kvY2f8CORM9sn1IuaO7Ef4A44r/2Ji1deA/9h6ttNkAKQJWe+AFZ
zh5a82l0WzCXxYojb36XObiyu2vr8g4OTtTQ8FwkyexBNpGF+B5UdkxuOvhgvwa5vSv/WI+BVjtW
Opahp5zCqloUCxuoKJ1q5bEADstzwD/Nnwo6m71P3nX6PiFv2rD1jyg8atKOeIqECmkOY7MDxNY9
tcqK7+z0RG8Y9FXVBKyvx60owcCgvge8RyeISubQhYQp2PGFRwr4Fb4cBKwDe+FR5BP+i+9mx96B
XIPV2OGXE53ElyUT0vj//xcn9ufyjvc9Q2vPIY8hEBILeHD5gZynubG5ecAhy6kTWROJL9oGcQ8a
TT4JkoqCJCvOnpfxQHz/uXYoW/jn29OjAHJAzUpDdf1Ml0Om00Mjn5daB+bVedm+NIqttnUIX0ju
7TpBPsmpF+3Tl08wMKno2p4LzUODGqczEWI7qyeZ2t1XfdcB+alMDJ30tz3QHM9j8JG3nsZFBmii
AgTvVEJi4H6CJYuYZ9gCmbNAeTZE1qN8WAKTSO/qLZ5FjZu/sARWKNMnYMNUqqCEhrN4woJ186CM
u+Lw4jSjpwTH8YM7XtBj/Zy+9I/sK5RQ+NjCT2pu5/+/B88HAoXuGf5m/7dc8OGi2eF954Nkt9VT
+EmgeDLL+MdfJXbDXlpj0Y7yNb4w7CKen06qh7caAX5zWkQQX3xrVg1Uzm7hqrceyvo0Nk4xb/nF
q7mDleDxeMztFgu8375CwAkyGz2FyrV5R6oD8Thxskkizyy2SoCTwTWW7ieX3YphCQOnL4HU2zKH
gsTjNa7SXR66BH8JBMdRc6jDFWzl9FgESHj32PObo0DReUvqrGt2l149ZokTXNkLkfMlJWfCXRWS
/76Rh42GPZX8ENQXxSFWtmGxnfpjGZ+V/LZiMazfmuFeJ3dpuBPTwk7LX6pQci3huGgnOrKN9ivj
QAJHkVxwY2AMUPkIiFyMQ09Xr3ZUsMP6I4rPY0B4yPjZ9eeiP5v9RdWO3UinhjW9yC4v5KPeblt6
mHOyX5DLXVfZTqedUr+16WGqTkN0bMUTk0sP5Krv6sITSAwlYqPaN61riM+VsGFNQRg5EzwfdPea
uTQRbgWHV+JThiF1TezZ+S3ruUq8hbwx03TTHtlglyvG/NkyWbGBaBsCVvBSanzKYhtm3ykSPQ6I
OkbdYF+V6x7LTclrD+dLv7VKIaK8ncJNGUG6wg+NKHWakPxPMbCmchcN/8rykHP4qtMfsx6tTvWA
iZAybEJqceZh66dHPeZh59COW5AUmmKTjvdePa04z4zbJrHAL3zm34HWG0gtOhHJDCYaRdYOQnQp
uksm0tpG7tD0nfdHmHG92JSh1zCnTi4QLg6bkGoQcn30FuRhg65E/4poeSd0m/YOjSwNtOmI9N0g
JQ0JElOwpPgzHj8NwRK2SP9NxK/N22AeakIKdnKxWVVOQkhW+ozQ/TYY3NbJT0duS+x2Ip4UO6Tr
h6ovKl6gRys3Dj0x2/WnpoHMJpD0LBSPZDy00T7qNjO873RZrSx+kEBJ9IGVYE3+3QDh0SzW+9pF
RShDVtCoypbIGvHqk6cq/PWcbGr9wAGAg/+KkwlV8BOyOPRwlJQNdvSv1gkAOSbaiv+cY9Rbxklk
DOAZSfI+ucl8HnXPVG7NiEPvJ+hghrq/p4DUR0Cdk0oENZaEYfKsrcPVro9+A0Th6JMA+Qn8Hsd7
vfrIEmRuxChsm/CzQjPVDicTGzyDUSC7evgVyoeg/a7KXx/aMJefovyc2sNEg3tKgDORwezKfPzn
eAWqIUCavUMkTm4XtTeWW79HVWWNgUcMJJIkTbeS8rKSduS3pEQO3vEwYfdsyKb+JJW350nGUbgN
Vlu14dEBZ3HYWcpuF1X7EIMrsGVN51GFNC2rT8EKtydqCcMBfTGnfWpiRPUkpEyhjHScgIqNQWo2
fpXsGteOiadgcBgIQ/yQUnIahqNKxndHSQiFBYdKOFXGuzLtFB41Izmpwr2K0Pe+eOFl4yoJXq7w
y+46Ns/mLRI/6gY9ElrscRfDIi1MjUJop8JdrXz0qDTYwp9I+zE7VsmJMb6JeeN5vxfHIJhK6DTK
b+u/m9O5jb0l6FU+RcwuiIZlR/M3eFFxVAI2QfuYnNpBxCgIykCGnHr2Xmp6X3QA2B8amlWIRjib
OoFN6X6VurqJzO3CGResS937IUEzGGrX7VvIg8A5unuuAMwYiVSQrp3BMP+dE8iRMx0QAbtmLylG
m7uCDAIGjHRXH/LOtmDWgrP2I1wvGt78Z7EX5fX0JqSXlsF+WhQpq8Y2xFNXHCt9x+0aGeDQYs2X
tB3gvjAX420zvmqSmYWtdiRIOxaYOQ++Btk3ktsFu+ylGJgmDFQeCQYJDF/NaEKnBpNB54X52TdO
e6Nm2LbRI1Q9tEodeJr0QEZTKVstvldkrZE6qQsbuJn+B3IZsj3WAqvr9sNAo9c2BtukyqrYzmw5
qp31ZGSuSbIp+n3dQ4QjmYZpsIIHMTgT0zY54Yt9e2/cS+oQk/2KEvDwnJj3APv1+GsKHi9VHr6l
0Z82/InymxldtBHe+c1Y3TpyPaSGVp7LDAVGNsQ84uqDz36V8k7SWdAtbN8xUtThpE2H8BoVtmCc
GXM6lZPudxJdVSAaWjPjjaAShYPAhEC1XYMXh6ZLicfljs+Kz7nknK9++LRF4pDn2SuKCw2zngIe
3904/2bcDmRSSugprJ0NGrxy48enMIaMBK5lHCWDDuCNZNScJtAQ2Q/nCpYx31UpAuze6plFhVhc
fFKc4mDc8+AJRmQKpPGV+9Vwrpg1m5rLb7wH9SVqN6gli8WB5i5ViwD0issmQbE16ZG1ZintaVjt
YtWRCU8KKGV4JKKr8/TBVFIynrDFNm964qDCKRZ3bkEOKxQvR+oJt3zklNM9ZsGYtjX6WenAdVkc
ucwfdkuiABa1+TwraDXkf5H0qYZ7vXGz/itKPEx4VxY4qcb57fhgzfWESK55U3nSc3zumyxbDqac
tEoua2hhT80ps5lBMzjBeT7zeooiWHMo4KmCjqqTrTAe1YhMpOIDk0lRnSPxnag3/L7ruJ3IhsUY
IjyC7JCGd73crIR9Ve8luGwTG8Msc0qwCv2uyF4KV2hMxOUeUKJDd8NvB/hm5UMfXPxgkyaPFW7L
cF/2jA7bST9ExWGVW2K95wjUaZdxPoilJywts9dz1Tz99N2MbyYHFTn+CsJrujqoKMc4hn3V+l+I
FrRMDwl0no6Iz1FjZyVZxbmnhBvZESiHyVvpAK5y8ccOv9deGF3EAsvWhoOYTMfljgPa01637O7G
ht84RSWCUWcy2VEdVpcaR6zqRK1HFsDAGKoCL8SSm0VffflPT7dxRA7x6sOEv9PnD3hsNB4oMCS6
5uTNpO+K9IAxT8zd3ie92KHMCWGmqXKq5JqT1PqISCieSYYHiuhOIVewrl9mB64KsU7DsnLpW56E
95GG6sgLCKSzBmRN5Ems22+SHeES6Ef9m+BnWhDY+WhmbjdtsiUJZo060aREHgl//w9rFqFbD0H4
6M03tfoLo+tMb9S4zTnupJj2NjXnAINztoZ43s7wyrDCEjdiuMl2RoHKas3kQGXhZKeyF5M6MDqy
/FHPNyJjYXMpAEMGEpCwuONdC675t26+tcFHSgaN4WloW7Ofav7FMBWyk4ah08HG5ETWcCyQo1+N
gSN/xMG/iEUn9cmhTME+iDMW8MFN7pys88oaJ2SfYBdMJKihsAIdSMeLS05eKMqsZq8CADaYqzwm
QX6FWZASYsuQgeSXt5wVLIpwJdJNhEVpgdyT2fAnwbUtOvNfPrCtrHkEQChZkXpAeSAvPz9MsBas
pCAVEk0+mCJQsqFYIrAZsPKoAyClHsDgAs2w8ACpwSjzBBoru5o2Su2QwOpbKt7KLL4AConyFoYF
tEbJXbQHK9R7tS1BxyA/gI4QLhM5I8mNdcYVDFuTbuh1JuUhJz8tF0vDLRCHWB8uNV5qOmISN2vR
Ff9wSGK5oRMVkSEBsCzKeuoF6UFtb5iwKG6Vyh32F42iYvhPhUBuR5s5FlJRQrouviCy+e0yO1Jm
BWwprOjaONSZq2t7im3aZEtOhICMD5GeYuvCP7F68VrxH8ltRL0Gov1D6rMguQwWAObse4vMGsE0
mmzWRVqZl0tLxP88ukuGOrW7oQWczQ2mkJEbQuca6r6Yh/QiIKgkz/QNyaqERMxW4IbgzjBA6pb/
BUTDrSWEG5gjIn6LX4NPULFkriLZR+jDPpp35VR5rd0eeAccfQ+69lmjR63fu2+UNCYWI3imMxHR
xb5513Mw7I2GSbew496R9I3+q73ULT48MbeKZSeChrQN1uQ14idKKwvZ63tvMjYpQl6+KiML/A1P
DplsS4Tn8v0ryUq6NYKi7HOSKEmy0FLF4nFWN+xXqsJq6CEs00S7fsYejgdsGg38DC3Yf/xVNLdm
S5kUDj36P0kJW5N1hGsL4cRuJtNOdbpuh2Vp4qnWL/wQYRgqMkrVpeQ3XBIBLJ1h/hzysr4YUgzU
MWg8FIeIBSJQyGcF6ehRtz8pfiXsFD6OHlhe9NDBIEJCBFJpgFDfOCwJBMlCqy4jOOCNbpNABxNf
LjjWfAne/H3yNl+YBAyN9Eg7Io3nXh+pDz+KsJaX9tjj8rYxCDbkMadkfiC3Wa5UTT8lKr2SdklL
BJDXNtkPFY+ofYPEUryA9GgybdfzWzNZyT/13hJuIVvmDxIrQLb2np1ShD8AhoAsoaP9AxryeLST
T16U17BvnNVp2JkpKmor+Ea5JYNfj2vlHR/LDJ4GGGSrwaZ/TQYrAVXGiDL7B49zfUJBgiaAVSB0
aq71QdsXl+zOcIRuHcTNIO9wuQPBhQRG5SfkMqCTfkRE5KD1fHQDidbr2OPWzKnLUhp66jMe12iR
a+4x1nXZwtv3QFWMapBvzFKCqKX7HoX18M3fPrTPmQPAJjs37fKp9dhuX8nHfOS68TxFA6wpeU28
fMw/qA7Ev3QkbMtpW5qPkLq2/+YWL9nbhNiEFjnKinSHvyyDnGIso88FaRYsIAKZj1zYzOcqtSVl
M4gupxlasnRUoTjBTKvldKcRZOTMrLI2mFUCW5Av0KzK2xhaE6RMaAN5AX+BRIFHiaGN+loZED5Z
wVe05Lty0qPXRH0j1SGOQSuXtRbGXqmB9ayUeB4LCTMCpeCjeONgq/O4RxsGLhMCtt7IPLDqRqcm
irQC1EDM/Ui8HJn4OJrAEfaBPpdYyNbalRCHhlFzzRvEKxs+wIjOyMtDRMvYeWOnepeuBsUpXyBc
YEhgxhi859YCra2etPkOa032hDu7pB6jIt6wAnWTU5tunxz6j/wDeEB7cJKP/pF/fpU4ZLDckbBA
KgircAEWvlDM/IPPwNAcU80Cw7Tc3/7VaW57XaGXaWyRG8T5nTZcAAFmkrf8SoRcAiJNGLNDpCqr
J03AASaaD7S05rM6N/fuHO64Utg66iuBu4gR+lN/nBe/6rq/Jb8V0x4WLm4r4oHtTLcpq9AfEZRh
sBUGPJ5unJ4mTAu/DclS1H3gWYfzQRwP1fPB4TbDdal4CWS0gzCtWNGY4rCGsfKIiZMgSaPyDrsR
zp14o8ZETJJ5HXDEgetGCRQ7rJ9mC4pA2TjxKdh27WjAbgDBw9Pmabjp/3jNUAn/v5RhlmWtippl
SSKjnIcFKLC+D39YbbHtjGvKtcKVHfS2AesIv4pdjVtMVd1nFQEXOZFMZL27Gu2RSrLebvnIhAvR
Bks3JnIazqtkkv1G73Xsyhyb1ho+yn/tdmnEXESagNmM98U/1nNC8TDDAq+yHMoLb8CHYWtRRbBL
ZLR0hbDjTEzsX8VSDE6/W6PbYWeRPai21upFajdTgXSUWzt692sLBQmCugiTxFbtrsYA9+QHVkF2
ACsRldO97hXSJzDuitjlxJuKv+UPd1BXzMKMakRwsnyWR+4yaTKztPepCprJ8ICq3TTAMYiYIpQ0
U4lMN3y0PqvUDFdqZtZofterNz+54F3QLvB4ILUDJwJKG4GfuAVMOhCLfBeUIphUr/KBeZkXt/0t
fxfdn+oMo218tdxlYDyyVpA2X8U7xGUwPDr/xGs+wRVwTGOzOyHz/clh4b7JyKeTddxz3xBw0PGd
nBt4qpCH76CpJ1QouNfwNcJgwbSpJPRw4TguGk4I4AXtEr7x87NKS+aW0F5q3pc/T14dyWjYYfYL
E6ktH6lmdFG8StosEuXggEZgYJs9+hdCD+KLamzKglBpW0NoiVwdJS3YnYJd2k4QeZMmQYTmva/e
xf4ZJteahBIEyizInyjAg458Q1tV3EpkGN6QOaSStHNFGxL0ToUamaMLHgoM3CoWk0sJ7ls5xmdW
3vTmvZquC0Fn0nlGfAHo3MakFyS5hOlVym/Q6n2+rXSH2raCbD6CBVUCNcguAxmxEjTGV/9Qfax4
FVAjvcdvBmOXsVzj6FGwmRC1Y/nct++CoyM03oqXhXiOtYb95UdCb7SueMAAxa/5+Va+x4nF5U4v
/Wb44vr1LDS8VAzVwqIrJFpPIAfnX/wMn/4BHJ/HiNzcQtmvOIhpyFnN+k1XX61+7co1aA1C+xXq
XpUmIfSqn6XqdcYlk/eScrolg4WaB0K4ppUBfV6B3N1fsFN7RcMdDpjg6JOQL3qzibPjraB95iUm
Cxo/+3T0IgxGFT0mD19X8eHuNRBBFrLZMwgJ7TyJGH7qKBHp4asVD5p5iaTd1D0qlVyaNxWzcV++
xPxem0cJpMWIGPw8lLSLcn+hoeAswujS5g+WIUn+6IlQQIpB/xoQmL/XhO3/TnUZdHStjwezsdgX
0AeLvzTq1tXVeOJRhVpHRG5UR/AnKjsKeyKWgOgM3KDhujZwauF7fY0M4Vnziv3OwoaUnmrjVRCD
/RfFv5p2oRa7LUGJC3QI1NajvkOdwfC76IrSigPfZWBKyD65zP8L1l2hPUnKZdZ2XU/dtzXSwiMQ
xGiVMSI3rw2OA0i4kbxMdpxceO/9E6q/ip6DkDxGx+9cGEYORsxXnesjkxuMR0+NFOiHK0znxvju
4Wl1Er7+dFIGDJchJ+qZAsjJ2mfCn4pnb5hcsfBQ/RjJM8UAT045Deqa5T+TFSdf/EXraoDxP/ck
6WovjGkzsJBJPCCJbaa5yRAFl7c0PyaTR56/ahAT8V4Q24aqGAZ64DhbpN/teFj5iK08jZT9/AM7
VI+HFQhSNz47iTBOUH1ofAmjwwSsGZS3EXDlP5LOa0d1bIuiX2TJNo6vYEzOuV4sqOI44YSzv/6O
3VdqHZ3urgBmh7XmmkFrFxnBXf5CZWySc7/kcFZPmAEM2BIY+IhGO7kFEJ7zwg2GC/wlgMrSPjxE
7mKBC/IYp2gfE363UUJXpXtn9cqqK3RwxQly97iqr741q91EHQg8mfHu4YIk0QyiG1xDoevQlWNM
qaqkP5UBUaNxhurWpZvU2kj+9hthb3fK+oXyFUShCDszdcNkyYiu0PSEvzpEF6rIdfrZKdUttFc5
piUkYtXrwaaHUA5deCmNeyqaFv8eB4IfxGAkQfbO/q7RxanLT7lJ9bUVLO1sDpFBsYhrX2HHYpcr
uYdqOZc5XAL/Wn8CLp+11S2MzzaSzoF6hHswIgJROstASO1jEK+fY1tEFHcIreut0jsGCoRWATVf
WPUh/7oRsltcboEdyCm+dtp/zRYhrspM71wNmBcRcDfGCZ/yE2bqMGcq5NUkLJK5KUiOGBhOkhmJ
3VI/RyyFRBbqGfw7jF105PXp4puDC/7E8M+yuQ47hfNcYwFDBXI9a6aSuNfB09iZBBVANfnwU12P
IfEsR73EpX80NNb/pPoypXZQ3Abfc0NOAX4bK7ia5R/CaPYuLaOOyXeG1fusxiELChy+gGhT9Q0c
EiKSGnvRhMfcnhHY/iE5lVA8Sltk+MswmebRlPwQOZtH78rYJ9XKe6dw9DANY2DNJB8eAYP/u76X
Ef1I5w/BA5Bf1d+a8YOP6iEBaZ+2BDkn+iYN1359JTSDKEKMO7+4sgnnO8jJXfjBW8nxjFXIIDNb
2ig1aJGAnwdHMd20h0s7G9k/frQxkmUGcbuE17dMlT8oRYiR6trhGo4h8lDrQ4whopgzjhQXTr5b
ii3pQJsNdUUAFtBOc2ZUtSC8mrKjoJGCxoqZCZLH2BluqnbC+hMmUEfCBxCsJyoxfhZi8WZCTcbc
itHwWN7i8KgwSsOpkUYEwSjy8nGPuJyZHV0rzaOoi+lFfKwEGDF/YAZAucE0ZQJtAfdA6jb2O8So
mPIPRSHo9fajT5n8uJRp3U7eUmIVhMcD1QiWk1N6ZARNSmI6IRcR0obU+ZhcoSUi1QOqgGvGciE8
SN52/yHPX53fsdCrJVABs3sKSeq5L2SkO23kF0kbVUDlDvB2sP7mS/D/B7gnWYIQCyEfCVHD4DrQ
TET0ATsmn1DYmSX1IJq5MQ0SpLpOhgyJ9J1MFtIy8VmYZFSvmbi/zf9PMQaHGQmnYI7SSvBweAWO
aQqxBk8XnQdHPdUuHx/0Oy4YnEQh1qKn4E7XX1K/hpIXQaV9cFjqmWM0NGxOwEGnuK3P/mcficoH
abDaTD/FtEdZr6H9B6AZy29TIbRa0Cs75KG2GwJeQL1CIoaEj3Puc6hsF2tBWM295pC4iRAH+wKy
aCg9hNXZx/m0mMVNqFVwZIHY3hXwmsYlFjqwpgl3ADIUzLUMkhv1Nc+Ds/xACJCgAJMYCaMcyu41
wj+T59bQLzggtsVoasbOd4Rz6pRPcURceuSIrsXgckR/wwR10pLQBVmBsm9MoMasf2HEqL6sV7sD
FEEFBKRShlSnE1Wwy+jv8CcaN29vxaz1S9/wH9pAG0Lj056qAwZj+vOD3vGffkSMI7RJQPuA18xb
fmuoJFDxZp8D0CmV7gNgIO9w5hxLD6px/tMsOyH7UJlHotMCQrRxo5v850ziZAteB+fd54XUJDjB
UYOrRq5Jg8k+kamxW/yCtOEEAJVrVExhVWBOyzUVTke3FlMcg0toZ0EkhNuoAa8iP3CZ+pk8y4Yh
F/xRQSGkvoEawkrvN/C1M/A1yHoORTVnGGuK/Zm/ZLxmHmReYXcgKsBivECQgAzdu8J9Y8PnnMSC
/Tlmq1eIK2j1OCs6SsmtBv7H0O6h4FzN0siYMk0LCO4QbnkbJEN6E4I3yFDCpbnmVVL2k0WGhOKK
/Igz+ANng43MsrCxfIOpBj7JjTfW6ml+4zHP+CqH7hseA+saMQW2aY9s0+zYl/BZSt/lTx3U/TsB
oiohy4EgC34rqqxROacnr9WZDYUfxM9w7WCa+C5fG0EP+sfEA2MBUAj5J998Z/SZaKKJ/wSA0dh2
tYOLGqThCa25dI5fBlMMgA3mkyj56LnyKRZztPpAxYjLgckgJ2DyRUf1p52SGfpcMiQxrcHfCUUa
VMdmDKWGDwMirJHj3yagFY3j4UNnK3hBJjtD0FtALxiF6UB/lE9r9QgfoKGq59LEIDLF38xte6zL
puQ8NzjTOI0+Rc7C2ZhA3cEJg2FyCjl8SsSQNnKZnpIYzgJiDMaRoLzo72zok9SpxbSEztdNGGwV
m1DUZpyo8BtH5aRv58DOXiuaKc4Nzh22o0cGI/8HtE/QKUGw+FM/5i4G7h66G4jY1AaSw2/BkSDG
4aDeqrD04aORJPTHhYBEa/RT/LIKeghoPUCSYxoOlFgGBTUsa0zP0gmE/1zh7SzazKUjqxBhMyLu
Z7QOtCDcWHSnjIKsEDd6njxVmqCnd/86LLxhieGDOR3BxTPQsU/NhpgggccjpYhap4vm8HMlTNrx
AKFMrUiodjU0o6D9fBCAbTqMONosfauAfC/8Sx3NjAjXXCqpscpIucE/5z/2rolxGE8ehJYBw1Le
KUf7Zb0TWMpEPxJj98t4lvLR3HhrRAkrkj6OA4Q8JOSYIU/gEzJDZxIgP4sD2z+ieiL8ijWz4gop
j3S5zQtPLR658iIGE0TtP9xDvuSP5BLCZVUnGmirj40NCpMJWOzg46KFu5DDwBufgBiwhSqGq0QM
JijzxhGfICTJkJ05lp/Bb00nDeOeUAILgcpEACqoci5sfR4wRz26EcihATuBk+KvR8Phj6UrySSY
WnHk9OJJ4WLAF1AcBJQceC90Yv4+UB1F4laie1fhuwPhlFCgEfEINnHwwjMMd6XoRUEBExgfQkjF
HB5MOkYAcr+ofizc5JinjujGxHkJBxVcgqK4OeFBTgOtAwLi+8Cyy8WiySlYBB1sDL7A/ssm9hRs
8AwNexmveclsXP45CgL0o8XWBUaAmIZA/xfKGHGzYjt5ZpSRNHOGapQdEvTSCY4yCjUDDcp/XFpL
omCAw+J0K4ZRu+bGJbCobuoDO6ZoYj041aMXgyjl2N2SQ/suDvCli0u9wXrjxgb6Uudwflz44Txx
fgvEhRFzA1HhAy18VhG0W+nInkIqKaw9xs053cfb/hq5GJ069bE8pJh+Tew7PMFjcuyv37NxtV/y
BgD30s60S/FjPKQjbzZ7Z+/qhDzTi4irAAkQOAefEb+bj4mnzofPB4QfA89Af6lvtL6cCCjAqPza
i4aNPlWVCOUSTTB8Yyo/8wbA8kc9oz31dXfqzozu+IbuL3j0T/XKLACmdnfGZhsSzb98XxzqrX4H
1JUCUlcm6pZ+mQ/q/+JlDyhwXL3ll7YdTvqpu0O0ybbyv+DxPcvPkKE9PnQuqMQKyOpzGC0ATFne
VIhQDcCWn8pvKsab4KZzONT3lgk85MOH1ZMKTOn1Hxv1CUg37LPbZxmfWkSzZ3PWbJNHfTaXbG9S
NBNa3jvRFIv21GxkhhPBJrpIj3TKbFNbR/Nhkx+ai+F62+aCI0UFMweCB0U0Z1IxNh9CKsaYoDx5
5tgAl4d6j6nWWlm3T9ikW2DbmYMLyuZzsR/NBcZafCp2wwUgvjkUp+r4PWSn5NU9vGfyD0SUQSeY
4mdt4sLJEQm8V0PWn2JTgScaV0aLUxU5IEyAByd5qcd6Nej4poH049XigrDGL5hPDAhalhqtCKLj
MXMMHIt+C44iDohooSZT6nD7D4zYgjcOrNONi13z9kF7axjoE/lls/ohkjP1/Ad/yTcwISXodoz4
kRVhPLnjfsESgW/ja3sobvpC2ier0Q4vVHoDwAMIoX+oN+lCBG8e5IEjiokZhGCIp1CO/xvK5NgF
UO7flEf/ynbpj3YLT/YDdMbYli+VtvqCW/Mb1B/0BENHQDmwQ5PBtytRIaeThEvApIgU80BQdYXj
CXmIuEcdrliqA2YMQTTeBRwyD25iT5DhJyCc6A47djjfyLfDin98KRtBo67DGbtYhFYcDBLwPog0
tyRfGY3VvfeIfyjQEjRtbI/kUt2GuT4n3OKHh1ndlZ3+2wVT7nD1rcyVeXsp3s0rvOgb/Ue6SFs2
XLxEJiu9zFd9NFfQ0o/GVXBZn/VVnYJF00O40NEZsWgbTnqmD835e0IPglaB8zQ7UImxE3ma1Hfw
lfpjcuOD5nnpHIEclxvqVQpg/T1698W0eYP4GK/mZ0lFWuw0jmaOnA04PTA+/1Z8Z82bpVHTDmJU
kI8/d9YfbBdOHcjpzR/7PaVo/YFh9ZSY944m/n/z0wGHMOCvadBMxHDtH5KoFglORmYM3Ao+mHHn
EwCIwJ/TFYdmcllgfDgQ4qB+hFRmCUt1ktAYvmJufiBQw8XEKPjnqWss4gNm8SrGtWJnFneLF8HG
cqxz/QiZZ//1Dw7u4QXKYxD8BFSqOahc0A6CfFnIHJn3IwHj1OVN45uCQkroPe0cZ6WZ4kGDddFh
q7+GjRqKRGV80SYEpEk0jUho0UgCEUHYYwLfs4ImqQVYIe6G4JS/WAbdfFhArodMh04l1LfxsISw
htlk1h1kjAPgolXkPnmuJSFscr1iQ99AKVL9k3jj3Luw44sJk8ESMz+bTCmeCayxif2PcFsu1v4O
NVa6BK+Gh8rk3MQnBLXlmJ4LDJESAS5TS1OHCskfn4sZGxG9cUzLguQKN6IJ262rqAuEiEhSxFCW
/4sVD+XggFViiLUunHBs4sYhwLPo4pkckJcxAdQDvgeaxMPmarLMxFIVxzs+kkTtwW0FtCIJhTMY
BRPTmw8EFWpXYGmYdczDXYh0aT3tAEQc+mK4esQTIeLAUInsMv4VxJTv4LvryuWHmZij5fMzF6vO
J5eP6XSpfzCuUsm6sDiP0dxAHxVgNXtTe3MPJW32Npp8l2rxsnzbcG9ShQtWwciYVRKCZp71kBlQ
j+k5VstQ9iSIFUWK+hTHjvz+jZB3VWc5o/QKl4Z9MesjlFp4SQqXXDEOFRAwbH7p3tFpO7k/4TD8
Ugwx2/oNKAoNIMMx4NDZ/O/QZIOVL4ncOfyRxhzkj3otLH84ou/Vsz9BUiTIjqOLw1654ADOy9TR
DLLVmIuinDjrHOX15NkhhQDOC6cQdvg1NlpG7OUEHDcO94CP6Ho3zSY9FDgEgU7FTN9dcXuD3BgC
5Zeu7+aQDG4DJxNnxxo2IsFFvCjnm0NRX5Q1zhUTDT41VqtQrclaBsCFEFdo5LFuCTX+/3SDwnM8
qlA4TUTEUdcw/oLU36CHD1AjLrCEK1vslJYK3OfapYBG7+qHW8/A4cFNB0Rry3Zwn7blfA6IIDxi
hWYR4yYILiqdy6TicgC3qKdFuiK5R4E9EZ8LAmliHD2JLUEWsSyxYoPrwCg4l6aYiXfNWuMNw5vi
sQTqIvw+lIZUootfOlOIspPyrJUbbEFDeWvUM05Gqn57rjOQSn4D6kB4Xh5qGpvZ+BVjr/57G6is
WYytscmwsYBDDV1Ygw3UboLGGUlbCeXBMdJWcCPtcovm2MQcr1up57yaSN3V1GcdCbiO7fYymg2n
5uzQ5upJ86CSL2V7STfBKSGcKk/4pEX5lAH/YE26l/2k2v5Ec/b8aAkBnr6GCJh0QTKCOeJl7vVF
PprgDXlqXiAoli9QyrG/kLNNugv5bBjRb4ZjOocdsfYf0pMfrALlK+PP035K00+CRGHNcVFhoJzM
bESz/VoqN41BNsRGsy4qNLFhRnw0IC98ffuA4YWHjYCtAuCl7zqi3tCYydLh6gQGVPI5Flbq7Zej
hTvCom6eS3iqBdTu16Zj7ouwBqPdMWxT6R9Oe6C2cfyKRyd0N4ACrKLMZCK8kDynflhoLRDg3BiX
4A7VoeGD30ZdiiaDcecXaZNoe7w1/gRhNwec8GIiRCbmFlvn/p5gyvh1ZKKsjAUJUJ9No4Yk1o8t
g1O7xcXj6qn7AYK7X0Ai9a+pvLQn8WS/n2rjtTKZXkAtZnBs+ZNb3Fl+J8to3DPCflKOIgLZW6KM
6l3pHwKCFhCS2adh/XA4lWxWZ3gql+pNywMvGYvzxFgkKuQJxxT+zAyIZgzsCm0Kku2ROQD8dawh
h6BOD/e+NKfNjFSKvpkyOBYNTGRskMODc0g/HPg2RjNfV74z6ctg3G+NbAeFKvZwDCdiBZi3mifV
LffWgswKDPSSUYOBNGhT3Ojjz/pLZDO/bP7hDga+7Xb0Tz73fIgzO7N+jGaZ8h3sfizbM0++4d6I
sMtYQbyADeX06XrArDmZ0a7iFBxsMVJhmgec4E2T9pQOP8xB0nBhhgsuS5TtjIMrYxlQRytQvhey
NDZlLDnnNFf0PoSCw45Gk5/TiW8Vh/A+X/n5KFssdSuU0fkR6JDFx/1i7CJjZruIqDNtaatO2bEb
p9EZqtAfgmwRFWKi18+WATlhcOZZOPFJjNfpxDPKk095LnjDJhbhogUMZnZ85PbDFId/sGQZSY8v
VB4gbaH7lKedTaKhjcESrNdtnTO7HdvqwMzszh1ITHFMrdswJMlWuQeeT5Uj/9TfPy1ffT/yzKOA
7nOauGbbg/CmXxqSaK8yLZWqYG49cSNdlUbtjOC+xTJDZ6CjHNfJFKlnjDOHPVgrnwupU+Yq8V8l
ej21DtwPr6JV/wj+wfSVDF0bylV9RUq6jJRbUficM4YJ+6bwt2mw8oh56BHh0yuNsPeAzKlifBTB
1tD1YZpJwdyOixd2KR5eI3UlzUbluYu5KLBi6UCiPiIqy+MwYbii2/O8tCZhHZwxXP3XA7c29PHe
wGkM0A/PXaEoCkbhU7wMrV6EZjzTbDR8rCosjXrz1pjoSiMoU168/lb6PfR2YL1s1cGnGsArO+qd
oqPWUpSdhG4lCVZFdpAGkrjrEmFmwSwTTqFbeO0tKRdeD+Cs4w33iWeovTuAs848fYGChR1LVx0G
DIMyjb/iH+2tqiFxRvLo4Nn5rSb/NJGji/kxd6HWJY6EZr0pii2+MS1J0SqStVA9yHvLvGJPpRgG
7LWKxPNw3gbWbIi6g3gjVUY/a8B8ihTEdm5SAEiOODKL0rXw0sF/bxN29jLzzn3JJitHjurBvp9L
vbduEVYbsCcD8zFSARjxmLSahQerpF51pbaGXqB1/imjRhua14jKtJBggwU3vxOmaofqK2+QiAzJ
DP1EiEpJhdKDO7UrnoNu+24MhzHWMlyQlRlp5e5IGhxhS9wIWSrE6R7Nfy8zmlWYMeLMj5auUHJQ
5yx4R195Wss1sHww9UU72dqCear5LBMf/2VSaxIOwDRnzDWAfCSyi5QMtzMrtKe2lc6j719DOnAW
QMqREA6Y0oL4hm35Hc15i2lCgAO8V13Cc9ltTDSI5ppURT2ElKyAIRqIgQdMdMiDvnzuiQrkaBqn
goalR6tGeheuVcP2UyNQ5aFIuGunek55St2K15fKQR+gcfOudSwv8s9FqjAQhSpm0iXUI30ekZwS
x5fCJpvpANkRXjM2Th+l233tRwxJk+B1XmadthuyzBhm5rOmo0GvPlubz5WwPLK4EIFBBxYNMjg3
Q4xkm2cLYCVqJOy98X6gNuOLC67J9M/3zwVVSybJe+K3FhI8qhB8J8sWavmMbV579t16OeC2zstk
ChhG76D5zqGCEGD3q/ScQv3Kqu4Woq3Aq52yNd1GWllh4iAS1izV9WEkM/4TKzkdfsPOW/efdmah
dLDaeJPll7Bn8yT9Go+7Vn5X4cMIrP03OxhwJBo+2O5SCEEcRkVF/tJzPjVmc7KxlRp76eN7HKjg
wyRJWx+T3Api283TqNsaFR4BRH/Ak4xG3HbwfiKrmn5xZ0k4ieTR3cCahfS98U+QqJBpKX6zQ1UN
85xSpKnv4geYxj8xPxfud3YuRFn5xoThGnCEZNbd/LQwv8ifBxiSsI8JMED3VsImSxwciWVMovoh
6TYbaGvy+8l1minUlXwq4j0HWjv74MGmx9Xe1LFYQE2Fm7vKfpDCYRnirV0rY91fROnXNSHC+daH
p3nMZeFzROPGPr/anEcWg3qCZycG3iA4Ak76REjb5Nkn2tX0LjGwYsDo0/P+YmuWj0bbBsauIXi1
TCYeVUragGQzSmHOSqC2T+JDhjRlaC9BqU4aBhLWOYK8anr5JedTULnZAqtiTGCNTXp5Ea4lb+GT
6TiBQJ6Edv2s/tqjegHepDpEdg9YCerQ3TzUERj4/Q1bVjwYdXTt94RgUvTzdB4mTQLt8p9+geaX
kibDvGJVmL8hrtTI6ft9TR/epcnGQnIohxHhWRFtyCg8BgXRBEaxzmAhddnS5KjJGmvW47sP84AZ
wwcW/HfmkyY54KylS9VcDpaapS+sYJUaMs6MeN1nbwlYLEDGI7lEhwO1k5ScmvgFYiHK2A68HG0u
IQOOhWDfI3uKyR4Xlk/6LU6wwaxFGQ2jjLeDnTCMOqqbBpBjArZe6KgvHAxITbTHvzZM+pyDnYNx
UnWIsr42Ca4T/fLF+CqYMtEjXouHwLwtxr5QfI0GG4QqNnSaA51Y18EfnsBdwNaD5pxYPHntF4vW
m3kvXNNs+FRTbRWCYjBKwBEkF3qthKurWFrfGR0kGUojHUsZp/g8GxiQiasOLl9m4CrLK/PRgk70
ZJsWWz4SCDa4zzPRVDD59l1sFId3884nZbANT+V6dPXvATMX2musmOhZ+Nb3tyaLgIcpmkUYC994
QQw37Y4kz5NfEDpwnAzhJbg03TG/NJ6QP4AswmbSjf+9PvMx1oSihvQTm0xDNLHVT0SJx7BMmxBK
CFfPsd+txUrhNwqmPcimeksQ909GwxSoQnmG5YH6xMXxFdmW+QxAT0DN+GKfwTe/UPxg+KK+7frJ
xvbnGiZSjYtolcE7MFzJuc9tJ03C09c/5WSD6v++VQOZiXEE414TEWCKg6mORlAfbSKmHGhp7c47
6QBSFSzLPokWxRcrJSNZ4B051rJ7SV+btsGdNnZc9tB/hXF4jFMKJaiNN98ouJv5qvVQO4oxk8Js
1kyhyVdD74Ye6Wxhc5bVf5RWIx3wQMeLN4evUCrSLqAoyokPt0JC1jKNUb0y83LUmsE1KA1Xlb3L
iFKyq4LFCD6mpkA1MI21HUcvO0j+BS3NAIL8rtraUjL9eh25Y/p2lCbgGEzxSMsJkgy6CQOgb4mJ
cWfuI6s413V5idE1fEboQD8w0tC9GeioLVAO8fNMS9pSTsS5Pe0hfYZ4HY7scxsnSDfmKQm0g2Xu
1MSfgsvYvHQ/ggE1Og2SmJIjq9HxIi18t6KX8TQN5Re3dlZCy1EYzEpEVjSSTF0CHSEv9p+0fYsz
26uMdWXPFf8HwKeOkqWEg06PYXQeY0FqP1K44SLySeKFNfOPjoLuc6kqzDrMglEPdk6Qwkg8cwy4
tb735qKyJGkuw70WGQ4WYyobgVeSRMvv45OS3c6Z38M50BLoOdLcon0KWm1DTHYiwEjx4svZN1AB
z41TDO/cAxyVAiSBmOg0NxsI9NP+DYwGh3CYjwJ7mdqwGBrii7ORjmwqcPTRTk2B9KJzzpdZOMu1
DFHrWGL+Uu4Nm1ESL+9jFbdeoiAvDIOD24JqsgkQlEm44+r48UhVOatDDewV5nZpGZiCFY7ZmASd
ZPAxoBdX0lsmdd5OJKKhLZDMbKOlHUnzN1G6QukV2ehJLq0j7E6y8qYFjzxb80Jx70wtyNqMDABW
/SxZKeDjmWehrThEnFuDrhF9os4CW4UNI8HHBorKkXV2+SwDQIA1d0dhHMlXnm1KgJ/p1ltYLYpP
tBxqxQ5qtA6S2Q4H2/zzGeiX4DjCTYd7Zv19mv/Ue//LboJSx1wEAJaALtBUTImYScYzsOAIdcLv
55Ft1TeQUffySQEstvpau0gvEITqT+XwZKjAuOYVXxhpUWOSiwQZkjtUr2/ZEzip3OYn82beunX+
2//rN0yO2b4GXJ/2zC+jb+VnK2twPVg9lCulm+z9OzKM/pwfi2Zs/YKMtTvvjmdbeiz23U9YnYFY
levo2hnuwAi96hlNM2q/WvcereTYWzUQ/CFyYKE/9nYfVuqNzZBFTyO+lNKPgilIkH4dBYFOhe9U
hHWoznoePujtu2MPHP4BsB2ZwCz2cMbYd54UGAQAbDcYasVcLeQ0jyPojOWsEX/rfEyXExLA8cah
hzLT9pnWNJIFyMRs4I61qo4SIMIAVygO5WRmNQdKOEhu/pn1ROmSGKgfbEorHaaNhzC33ivFLWdc
k0F98hATfiQAk1xcMiHuA/I1Ug8SKKZmPXq4uGp8oRYNtLN9ydufouxY1bZyUvXfjO4LXxN6x0RM
zwYOaciqFuimXWVwMX77765mZqxkuMEG5I6y08IA+/lQvuWQXFsoOa1+igE9cwRiX3trNQ9MWwfi
2zsQkjgkHlP6J7oEai7U36QptyWLWev+jIZSiVxbHTSVGYZKA29OGkDYBEQ/aZvZV/liTcDUTgm/
5z4OT5ZdvoI+PNuNtP5GrEXl2x88k8+jjWJ9luHmqpX90uChYG6OXTpm84DAGb5NDKXUiPgE+CYF
2hOfE3TkBxePjU12+1KpzKNhXLxs+JdzcyshEirJOxhBxlWmz1vc7SjZmHMplsgn8qZm4HEPYe8p
IeG1K452JmwK7GRGJPQiCZM/8asTi/FNB4+sYlKrYLpu8zESWTE3vgsLNqfZ/BiIdTsxBZEZVCWL
rqBUpJELi3ulg0zKK8wtI5maY2NXx2F0Dln4QXVrkfJV0ipJj6m+zLtd1O0GeEq66SKEDVzoY8Bp
3w9if4d0nI9yUUa73FhyuVI7CmoPms33AMJ7Y64CBafibtQg3DvE+XHIGtMmWqo7kKy0eGFQOdj7
gVo4mLQpBe02xMU9nNlskLibVcahYP7cCr9tuBd5DiZB4CNo2NzfCEQfQXyywBpYTZH4MJ9awLCA
E6tK/0W5a9iOQxZCuYP6xsOPd57qvNdtMtzJO4TsZoqZ1HT0+U7xd4NjanGd6BMmPIz8YSzJD9JN
kBMwo+Engplw7u6IaIDqkcrzdjTRl83zs+Wn1AigMghJe+zOjPVo1gL+H0qE+sNCT1eQUGg7kwB4
AzuxccDozZuDWWKE6PukpQs03eduD6b9XbqAdiHOn1wkikA8Ycblql9VP6PpZ0q+Je7Y5Z73wlUj
J0ejpDIDfNbNg4r/Pw6Ho9G8xcBQm1XEW+tktYwpfnSRbV8sRf7Z6CQhGkcyFBOGwOwCP5RuZTXY
HI41h04A/n1zI0tzAz/bZZSt3cxfhqrQItR4v8i8K9KHviHWZ2cNnKb5WieF2zrgOmPVO8k6GDG2
P3Nvz7E9g9QJpWRUrRBHNPruW56U0fNrbMgyhCFdt5sE/pK+NUNyYKdtv8T5sxReEa0Mzv9beY+8
e5f5k7hku2VCR9o8nRLU6BSrBuBNvEJT80dr57lro40i9GLHGwApPvlrjWFqs4EazXgfaS5cIjnF
JpmaklbRC1fVzbYdIMboVi2Ns6js6BLGFvLO6bfLf0lRwnhVSTYqr6qZJm+o76yAskEjs/bfcuZC
FYogc8BbOYX90oL6Ab8k9oGkU8eLVr2GaYELRQcXubKfmR7HzvzTXXk1JP4Z+Oq1yKCMn6i76lCR
oEsG7nd0MYqLlM0h/kfNFoJLY7s6xOfyhGWzlGw+wxpmHuaOurnsLzkaVfM1aPNcelTdW6EQZ+wF
CSYvb1x3fGL128MoL5zjH0cjhY8QmivpzG03NFu1eMq8AoZ+u/7SoFyB0pkvQGGScM5gLsoXdrqR
pAkDMkROybAk7AHRJXS0BqPbFTHUarGW8yM38pBuar4Ps9wc34+fNF/gt+vg5vPVL1Wwzj87460x
RsfNTiqm1KJUlDIlFy6vVvHM+kfQ7bORa74Esb4TZqUIKVLAEUZ55QWT7SYnTEv0/CtcWAj+TUp2
Psx1bVwHCzVYfHc2tFRhRhXO+W1KvrBglZs7LJV8b/0pMXY5R8Vcjt5Wh0f0zcteRXFk3sfLbn/E
CJAADLzscKI7159ZYZJBt24oWSHO6Mpv283D8hkySvhMo8IBfI3ctN1ThvTFSn33b0yle1JFhXgP
Z0KePRyYcNI6PTp7eIZPSjLHOJPtGEzorw4fryUG/OPQ7OZnfc2BMUHvutGxhhordzinCy4A46Df
sbMkUBrvLTSLJPPVVwhVSLPabJVs8X4a/VIaqMtc2mCihaHhon+WNPXJQb2wY6M/EfA+Th8RnJ3R
OttuMNYqjuWBiB9y1fopzp21k3DRL3v6SEajiM0qFyna984r8+GFC97KBGbQPPrl3otglvHlfNsF
7l1L8BC0KChG3xlEhW7qM9nGiYr5BJI6Y6xtM1i7aEBZc0sqdT9f5tkEbGzS3ZPMaSc480G9dLRl
vFJWwa7dwwE0FtlGn2Mc5nxm8VjaEeb86NkdlKfhjIfKQctb6s4dkWOC6pHTvUOwnDIJYmRyj+Ge
4UH2dbMrohroidCf8TZ7YvS8S+Y8s8+CYTYU8lXEOYyOBsjpl9YMSQ/2f9k4eNS+q89LCiwWNWTv
6gz/EdHGJD1RYTs+IwKsLZl3QHjmuUH35HHpLgtRORdH64kzF86O0pEwanUJxbS/68v+XC4USgEi
jGmZyMRhTLsyFt0Lf5D8zLnhXXl0BUm4ZE+hYzt9d4LSlJ5gzw50nx5snQlt/eD+KOt8gXmhTDMH
930czg1tWWy4g7E1wx4Q4o627Vf4xmdTAiP/2b/xVdnrlTPChHWCYxslf7UPp8z1yYR+4rx1YPRe
HjF1A4zfg3VSK33W9bU7Bb9QRjZMytl94snFT4XicwxbhU8ZXGPll+N2AiXnpDsCXhz7rgWfyJph
Vn8vDp2jTZVVOTZ/kWUvMXFTzgGOgcuRw+505YMtjDKVOWVWGzv2yiQkgtW76eb484ztebQ35+Gh
PgwMIjkwnzwyltosmQ9zNi3WAA63FSsW968FnYA/h1EQuf0PNQfmvudkWVwI97hDTgjuyPvCqX2D
krTQppjS2u5wo/t9UCNvvyfvKngJb/qTcgbTzInu5Zv/NoNzsYS4CD6yG47eot0MC8wFJ/4im/XT
aKEt6YR1HPgn6l6aslju2r/kBy+bBfpT19tb53ajwH9mzQgR30TnVxWMVVcR0eufHVEUh/LJ+tXv
H0h+2RJuZDgPGVXyDqx99/q4XMusJBqpmS3Ep/aN17TidIeov9PvxgSDjkXgwmCmbsTYeNyccJRZ
Mfw9ahfu0//IRsmU9kZf8UOydqqv/At2LU+uI/EtSFopGl3I+sOKWSu+GDD6sIu9djNimd1uivRh
i9xb0NkAOCD+bssdXdySPD2sn8fcfuNyne0QHkHyYWKNHopOMV4PM31W2+TouQgMwnZDuQB5Jpn1
8AMFqM1foWoH6Awo/ZEvj07w+mMkGvX+V6pdJpcexlBufQWHmMKDN6ctFEu4ZYBsX+IRBHswgQbT
L1MX5nj//uKEU0zxOIFlOsc8BZtV1BbdFGOdDk9Xpk3rclteOW+Ve7L0YQyxAV8fB08lh9UsKqFx
+4DrjjNDtpS2SGDIDx8D9e73xFU8vas140zYam+Ighw+RKqOsx9So/nA0n+8MmlqbvTtZ2ehSQAG
nBL8JsyJgx2ypHE1V47+D7DwD2cCByLcfcGE5dmwjKfpouFgUY7VHK3HlO/Z/vbuQHFbQpt3CsHx
huBsu918P9xIuuOlispQXdgHXDC4YUgQccOZOEROcs6YF5XRCuL2nNzbdbiEVPRrH729mEDedK7l
HXUQFtg6lLMDulEXRdAPcyLrCXG8vKJ+gcAQ7MksXXxWSNBZJudwUUOAEbRSrFl9EprGSF5Zf2zV
eBtPG+HgSodMaifTfKqzRTdnQRB/qgt66GjjJkxq8IKd0xuwkP230o/DmfVgbvA/ks5sS1EkCMNP
5DkKKnjLLoiAipTeeKRKEVAWFVGffr7sOTXdU21ZyJIZGRnxLzMBTX6mt/07pZPTaxSfZ8us1qQ/
pjckLFBx9IbnYCiP2Z+0YNM5MpvVBVFglErcPCa9vZujM1V447D52s22WwzgW7N2BuPSGqN10YMV
NyfIdeijJa0fdv352HgmgK5tOG+azXbCyGyIiSENFO1308Y5ugbu3Xvg0vRO6MZQm4ApcYvL/UPW
UCNYtYtPwGquCYwvkF4w14TTyrtjNbPJCHCoj1P2dsEYxQiD7OoFFawVKPLborUYyJ2tagMX66X5
k50evgJGvg9hMlgPJsb1mMWMcFBWASwGxRZvHCxnx86qti0F7iALj/ctqvgWMA3Sa/+wuShGXYg2
PAH1t9kqfuPAbvm5LYYhssC/j121pShkf6yK0g5PfforBflmEsGCIRvJ/mQXZI+8fJA+A32B6mXd
Hepj5gAgIyHa7jogX9bkTbiYmZdyQ4J9WLDALSZsqIH/MPaRYYStPtPKxfMsPW0WCAsK8xMvEI/i
DKu69Ecr9KkrdrnAgrzKLcqTNTuNxRhXy7sOSBJEqoGiQUpf374slRUfLZL4g4EP4fJ1HmFvYr4w
oeeG9m+t9mFJw34mqpHktkLy9W0EUwE1rk/yCtIkGcqIWXKgTq4h1XZwwCkN55lPXxxxpbdKQK62
948+3XCdgyOUkAnit0eYUsD7m/MQdqqKAqnxROchwr+B7a7zjR7s6WBYUbKklKXsaUJHFPu+q0HM
ggIZaH5zBfSd2cHQrbyL9ZzPAlR1As4y98oIxJlgWsGzJ9GjGew0KanbinIUgAdQEQYlkv2MspEx
WdT+RR9Zajx2Yb7Gl1/EM12K+UIHG7G0u1M5ABALBBcQQcgM2a4cCDLcV+48/Bo2dpXsXFhe4RAk
1zV553ElAcVn4z7QYc1sW9KHzchm+VpOjbcrhWJFDRhT0WjJjji3AX4VaFrQhwMp3/1OZaM8sQY5
1zWBFkbY02HMwCmCOmC/9Zf7gC/tS2iuL8HpsBMy6LRmxvAvr0XVbRiOyHfDu/N2K6865ouX903A
qiJeQpdOU7bDH6JE+HtZsgDOUSC1kDxlgqxGq9d5zORmqgiIp0VP6hvBA4J+JMLrKwXIEylszJeD
7RNt6uEaeBqgBhXPJA0plOeWZiEblbmyZJ728XBbIztKyVqT0zaGDzAmbC7lu24SCxfdz2hFHfi6
zaA2gCcABILl6XJ2uiyprwF6BflMBA/h4yDLmYEGfjkq5D/VfL8hIVkAogqIIKxaWwycEWvH8wkD
QyJRqSvQWeIPJ7WB/wOPVYitwBm0vvF3DwTv6mI4kCIYRREEP+qrtzikLae+vrv005sI0HWjmvA5
VbPYP+3KxEzemf4ALkoALMzEaJ1q8RkwgEk7j6+CQdZpigHOWCdpYltlD4xsnRtDD/NGHhAsggjd
ZjO3xN8srPpHO/9F5+NuaMT4qqFetiXmCnoZDcfeOkjGQXOnVqYfkSPTj8ePtj1zSIttjH7utdw4
A5UC+sTmwfj785xdpSW8tdLCkGSak9n+oYGmex8tFp/Fp/IqmY/R2Ijg8UtIZOkgcbTo76/X1gjd
2ACFeA9a6EbFe0A08Ue8g60oHyRpnGc8dcYOJn/cQaapDv5Kj6V/P0Rlhbc0OqoKGnB+Xrtx0eL/
E0AXgIp1WqK89u8UdMpRHBggjMHegN8TXwLNxZtBXvJWKihW8zJypAKOY0CuLAzmwRtuuoNGw6s9
0L42VKBqCFvfLFVxBtc18Cn5uXjgAMvg+eps6M1+ATDYALzJLZR1ZobFbRI/Yo3SUQHjjzhXbpDD
JdribCtQZOIVcf60Cl2whvzr/2upDRZGzhZ3LhMV2/ktLIcWxurn8qbTEspvVIaN5xYnxS0SYs3y
0Ln06Iabt2AYGkItq3YO3n0PJxGdWYQssBgPoTSBP8ub3ftMzQr4cBYOag8C/8QF+4sgD3S6uwVY
DoGP45VuGfTwg9F78maIb5mmLi90v0l+oUIiMCV/9ei2u/1REsPMGNGp98CEIXkB8vYwsOu5+KgB
fvEFRFuOHSsORAY0bTWgtn5B2gNUmZAPUB/OxH0fqyX9xUlciH6a3sTKkTbJ+LsEu1MArTS/MdX3
z+ZAgopp+BH5Ae6D4tIAfi0xks0tbNZ2NAYff2WIzHf83iD8zeYUGQ6HmFEvYIldOlIqslNoZ7kN
snLfrV/xjICAZoZeo/+2I+OMvuw+UVU8C7g1Iy9fIeC+vKFQs5ycxpRiAvrHyD9gVxA8AhU5Z/Nz
9++rD25lW8G/tgBT3Sj4ZhaqCIM+npyB2xFfJltxb5zZiQeDnCiaKxBSJruMpHPiTmGpJvdoFpex
sqycWTTAo9WdVCaQO5BJfR0UR5hSX6rjIQ8zkFIUBWGzyH8FVW3tlkJWBrSBeMtANZG4msJkXBdR
hSILZhgOLI4X3KePmx12wI1VlvJi855tD2jzPsH2LzMVDurHUJ2hB4oHmnuG9gOaZP6Hto1LaMyQ
Z3mFmXycIlBcQlY31OUYRDgKiVgMYKylbkbd/DXbVtD1cRLKDpeoh0udA4rPv1uBlVH92+RY0/AY
Ki79BPb4NBT7hfBdG1IpguDHKt6oyT2HooDFWIW9HZnkly4FbfkLucL1G2fftZxhkI1MuovmzRPS
IPaR+Es1WBK7o3xxabCAwbpoXtWLxyCSe78eLoo32D6Li+TNN4BoM/87CO/j3QVCzYGre/PpD9S4
IPp3it9O5hclPCA1KHk3ZuWpZasIJPnt1+jwKv4rd3GlEg641c/gTWFpkz+9Wo5Hn6rCRbzFoeoP
OygaX+EU28kbpcRnOFRsYZItGS0YWLRi8uVQYsh7pZw88mVzI01BZ474BWfujlUNV6EDyGSpxZWE
ZAoNjwkcMTSgEPOAbo1T8AzhYV0d4a7C4gG30sy/QGYNAKRIczRH8JhgbMGNV1fqqwZLWA8CV6i7
0YeHxQCCRrBlgbA0cKmQWx7pY6yz8Slhj0IgGggmHtugMdkt07404TR0uKucJrVJzswZ8HdPGs1G
UqaW6H+B/ugZZJoJEcokEQR1RSP9NkItCoMmnRr5RUUdwjjkNuyJzwgjaREJqI4zqZFtk+hmAGM5
01pA5xbwGDhukBEg6unMQFQaKBTiAxj5d1IiUjsOcB5xtTCxaeiiCaNo0yEBW39C2cmcsna+ov6N
SBDCPBbUffpTDWVwiiy++kMS8S6owWjPr9HUOB8gZkHvTz+AtKfgwp4J3gOcYxk+gT7NTLO+6rCv
Kzi//Fg2vsCqPrDcxJPiBlGmVzqrK8wB+JnMAAx4hZzOcg1zvrKK1kbwB0wvT3CMnIWshbwbYjMb
Be4eYMFfnjx3S3Q7OY2Lxe4MAvQ1UaC2S9S7HqIRgiZNhILptIvu3d8N4NPd694op+V2z7OABpIb
WW09EAOrIFzbtUK+CaLocWolr7hFlC4KxaV+npc0wliY0HyB9q/JKSZdysEoY2l3T6lgBW9qKVje
vL7mIygiVNK6pDlh1QTeakqvSevWt0BBtQ9xfkeCqkfXUrHoPlrN21FQTAcDQ0ADpqlLWyX4eLDv
Dw+9W1e+PKek//u/6NianenEQHZXAO3hT6DRJsFq5GYCIX5qh8yd7oTIEm2gHb126LPowRNRSMNB
mtJ5LuNfApTWJ2Pr94noyxkvIciw7CX4W/aGcYECCjTNAAsnQOQMbl6v48ZTbDgb8lQHBgQSRUrx
RxUIlSGMM8oQlKRNdTFYsu2fzCLUkT4xxXVuZA8chr0mOJaRDhlkAZoZsxjyXUgTp4aSGfownD0b
R9btmIljM4HQRQeAS9vPfJvPGLmz+R1qeo6v4BJvKnoCkF7frcl2aToXjNZUlENxuehZNZAjlOyv
1Z+vP4PLH4N9MgkO9fZa2BAimkZCxGoC4g0/uWqIhsYVX5UGQTt0sjNcF7GCp1/GiofiJUUpqkpU
/a46EkL/unJMQW1G4oMFEdTADMaBjpoAMilox/K9UAdhA3PVhyN8Iizw4EP1TC+PHF2llQ1YlCxH
Dg95SqPjpmwPPY7NFin3FMr3GPz1c/cBzTO2TzCz6f49ejqBEJdNhr0qM2AQvBqgMIPUIvg0oQpR
peB76h4tbOeDqC8Ej9cOq1MKppQn6PaoxRL8ncLmrwWofmVBScAV3D5CZgZeFWV1MHDdWfktVxQ+
SpbPB3r9KMRRjtTG1KIC9XSfD/02hqAO6SlDMhHb+zU+CJQe59QIplMJOgRJ290tKb6wtbtacHNp
Nn2vPtx1NXNUhZKUqB8Us43cYt5s5NlJorw2IaqZN5yQrpi3Yq+FAOmm7iN5HADIFT/NaWPpnDld
OuTCADVQMKJGR/PpdV/Duxgjvosc1sTvUBhjL/pyJBK4CbxKkFTjAN/1g0KjyFOW1ImH359Rwxy1
2HdnCLxYH3bvI6vDn2/if0fmg1v3XXEnM6Rmu1DqgXAE3Eaw95Tu6mLbvXYY3wF6GYFq37UAbBvU
lV7+4PrDRHtdI8b4YIgyI5dZdza1ltsJD3qFPs1wnBRoQVxG6bjY5v3uzVb6Cn0FfWqPyz28uIFC
YlzRC44P9poQ21PVmV12Xxp+5TuinZ5hA7F+qtH3s5Bq/BBpEDLX33ea+Yh6IaFc2u3HHvD+Gfv9
N4QRxq+Kik4yGVH+cfESa7JFC6RUVRdgS65BgeKbHCuvUJHShxJO3zumVTU0HrCysF7nJl5YivUh
NhRfF4V7VrxpaT/yE5O8nCG4Y42QAiU3Oj2i57p1FY9Kh097NRkkUvzxuwhl3MV3w57fmyxKT+KE
lh9EVFnqlqid+xR3hTxLI5pak8XMk4goPkdJ6v0jfsR1JDPtX2l9uu37uN73J6JKGV3XVcDKS7H3
CTQvaoJmfYvEV8u7lORzIoeJetgugq3Pf4yVNWXnqI3oqPX+kGgU9PgqGxkdPP8eKOkE+vgjljF6
qeORB+NtXa37+BM/9uJrGPOF6ItbrAFergarm41wTDwNx/PRarICd7bEYAU3piboUM8gdFaBnMhJ
F5cc9RFfg2/CcRO+W4+SUSqnI36Wm18IQV4biSu4RV3cncr9KMkoAgLqpiiwH6UUPqlop9mpSZ+J
unumhPdEWX3C6YJq6kJdvEZggl5l+fO2VHvwSyup2MDhoGe2nm0Q2bWkSIqu89nv4zjcdsvHUvmB
IL6VaIlUG+GP1B274+WvJ5vadNt8hf8Wcr1/g5/+aEnb16ZffpavYLLol92qCeVFt3ptuhXs2WfY
L+9ht3xtit09bFftSrx98DSb8ME7H6snfaDLDrrHcCtt+ebf38UOtjmw3+Pw6lR/BSx2nJh3xU49
F389Z0jDa9Ns8Gx+HJWfagNd9/L3An9LV2Gq6sqP8sPZ7g5n9Qx3paVL8SfOlU9A32H1/0EGPw2H
OLg3p4K10K6wYuH0Gk5XhsKPPAblCD7l8qdYfBZ9/ePwCEYqHFEcl7bV7rGSF9ddt6x2780z6ONq
LScT8FOSSfsnKqPWp376TgUh+Vd2Ye3oLI6MiVfS+l08SWizMdAe0St4rUvPat0no48ezrekQF8l
D4keAznV2J8EPwq9KTpNk1/ld/b7nCvWM+AWIz9AiwUHoJ+nwZb8bRfm39Tut9eQH3D5xd81lAFj
/QFpq8J69WKDF153hymIEu27UZzn+hU+eQT3kL4eDrLBk/4hIR1W/zNuokcw9dYOOVx4Dz/LR8SW
K2VmiXnEOKz406xrRuUdawFKbn18p296ZeXzZEo+XuuKOdHuAWu1+8+p3c+S51os9XHvi1n2Yd7M
0lkKw7UJZqmYavdA/E2Qm6UN33z+fVjLdFFSZjDMIj5S/EXdjVlMkZ7pcOIVZvzEUDgWffLeV1KB
UONNTLNTKX5DScXZiqfCP+Tktp8wt8QfAmC5F65jPLm05WSBEFKXQq1BhJHbXk42k7Tm9XZPB2MP
/U0c8V9wEfSgU3/io/js7qT8e5u4QfxAgn2T8lH//sHcLhGlUFKABoijkixxdiQ96eN0Z5fH7ynM
cmr6A534xGQu+ViUYHL+1/kixqC9SM4F1VBDc4uIA4FYXMJtr6TiMpWkWctElS4W8U1O6M2Jk1W4
vu5UAKHV8n3H/R/G4Nc9UtJ0xA+4cdz1QfLY93yIuNVX7ionT7pK10TQmgGq7k/h7mu+l0ua7uLM
xO+R6aGeuC7WV8Yr7+O/9kSbqOAlIB18B7NwlJQMDUK7X6OcoW6kebhzr+7iFye6MI/V3SsVHoGE
KfElcPSiy/NOnykSHXSHMLSZV54UPN3FzB+jAaz3P2w8F+1m4ko/4181qLaTCJp3NIi6xWcxte7T
8XFaDbd96/VLEY/6JVAiOlSl94jQ92p23w3vOGLiupPiy8/4dPkVWIR/T4p7TrDdsPbSo68RNOb5
jJKWwHyLvsl84j1ZGdDrmXGsIeOUdSMmbIvf4n6y1eTe8xwCWtSYG7Cm+GLw1/y2+GIoQgRL8/3j
xJFbYkW1BlSQMyCVFC64WAeFLkm9L6NRMtMT6mTr7ucdNR59xtUzufOl7g7ctFv8Tl7pN+UhPE4A
fN6JGh7CPGLJEWed7xELYjBl/F/oAw10mauoY1FFL80W7RG6SlnEmKhBs4MGpdcFEI2MBPdbaUgQ
yS3VZCnAaE/ZXBYyFnWXTXm8CcH2qZ8fJ+v7T7ZtFpcNZniHKF/RTxUrxGN7iBoAoGf0on8v87Ff
Leh2fWGuaZ/zbXnf1IR+bK1WoOsalpBqUy5fi/ec4r/9/vmY+I3pjt7Pm+XVubqDeeHPFhfskhCd
/v6Wx2b+nL82r5BxzlKJzsz/UxYSOqjUSXr9Uqt5b/rmiOflZN5ffwdjB/TLZRAN28UY+xyZgiJ5
z9UD0SSIPR0WJBQBEuraLPCVbM5aXB7CEUpGM4se+4TNm3Mpg1ryYAbd9uVkKTF0324jO9JrTuN1
ujmMEJvXECr7hfW1VhB0nkHp968/PUQkvEqbnQI8YCejNneZZ/maPmqXC8OyIdJ4tcg7OnAkWGg/
2HY3jtTtD9PlpafYflhkhXsbe8SzRsGlRr9T2ManmGYKPPrZor2G7JhqoDNsiqbrYYk0/SLX2A7d
KEIDg0tAQ0wM+rqDyZzrY+R+iTqoSgA+Mm7YH2DRSd/MrdQ9EakJQCSR5H3r+QHaZB++rwFJW22T
1CFeJyHWu8Yel9rSpzM4bUBJyBrIh4gXwRf0AIzwXG/c29cmH8yRT76sIZLOkhaDyAUqnqPGKIXm
zofK4RXV8X8RkA/k3e1VUD4309LLcxcC8n2wA6E1nULpJlbDhMVR+Ppa8tl5s/pi1T3SZ5Pg0Zt3
CcKWVtvSxBixV5X0V2si06pg96YulKtAbQGSQ0KBY31w3rpuDqV3uQYS4JYBDHwDD7dJGXy97i5o
PZ+P/RyN7QIH7PIvj3KXFiHggjeZI4fYFekhRFrtyjrNxJ2hD3zk/EYeBR1+wA7cb+42N5grILJC
DsutFrBRDtnPQstTDT9C0BgTjuaAj2+FnsHlFmXVe379/I1wwct7sFkQkSVcopDnVu8nEnogcLv6
gmrP3ZYpOV0oBlRjsraC8+IxQu0ZKdzfezef4FOIDOnzUAWtRGOm+Dt8r8GYrnjxYjMJgPXNAZon
noOPp38YXAh0D4rnn7Rrdof2C+zsDggrDw+Sslcu1Lqp+VyuUFvJKyG1jj4z53lfwCAVPIpZiQre
DowuRaZBNTD8YnjKfLaVb5rrJ0Sgq0CiuwjsFVweEXp5i3/ZWbEpZ6OgIJwJTATJUL9vFtiazChn
8ixuOpsQxDHvAw9MA5OOLYcs5MVctDZGWqmav1DbmoGHhVUe09YDL8kbh9OwY8cDowZkDo6rpB2U
uk/42QuMynteWJ3P/PhcHKaLmMoxnXkppIb02dGtwxrLZtdJ4YMm5Rtf9QPrIFtMFrXhqfWnSBdR
cRSkaZAFIMgxRDL86WwxfO+YQCyXLdP1HlNW4vnZrQ5YsqFoJ/A3v80SG8SvXfs27KfdbfOLqoGM
8or21n57w6UuZpFt1CidUJPB/4BOo+wBB8zZNtzYGvNvKiIMeEY2IQOIhiowMHCMLDqrv1dBLmC/
ASQ2PLBEIQ3C2KTv6Q0ghu1zJAU7W+D81pXHAd0P3d6hXljKqtU3V0tmq4XyJ/kjO3GwI9TVbNxV
l5/bD50CuKFUjm40sZZIL1Keeqw/6W1iNydoe6jNU8yGVAAef4QkuDP62NNEJXHId3CxhMCM9lDc
bxfcJdjc+LhQDv4aT7t569PD7pu7WLi+mF+SdY2gEJS/+R/VONET+yDIQC8i0wKYIlw0sxVkJdg5
GcFoE3U8OeUiM5Mc6DFZZqOfjsCcEdxFx4L6y+NC988A1ISp3NQGEQTU8DV23kAwWPBU4E7XNVgu
NsIf9ActTHcnjTsBrYwoCD2zKZRipP5QbHIYrRsWGvapemf3JyjgX+ftUcyXnhqXgz6Cj+b+i5tD
b9NHxkdHq/gqIDYdXhHjeQaJC7xm74Cm3N8/f/143THKOfvr8HdEhCiDqRg4BRoNQrkFfaP27RdW
DvBzT7Wotx6nm0t8kdiMXpwmoK6C7soMoQF8LeG11TYRCIpRM+8mxrOZK52HJf00P0tEFQhtA4oh
COA4KpSI0v4KTB7ryeNljDD9CUm+ExYWYIrdPveozVBEBvnlCTApLD4dTZjXE8TKzeGaSvv53U6Z
qtjI6AAdgcD6110eoZK4lR0KHOv7X+62LufH8sXTo4E/5qSAsTD0AHIxNosfknN7NMWkxlRPsI5/
0LtJIOh00fRIZpo+HZBELD9wYTiG92KPwPrDRgWRu7fOQV9rAj5wa+nU3F0G9ue2nbrDU0cp/Yjk
gXb/y1ZPCxlieiegvm4AZv/Zko4J4BiuIfXIutMuWC1yc5AtmoMlU7e8mp1qQsJhArN9MYaETAu7
hAjO++NEXeEyF3eVhQtSMTOXCAYlIgcFAcX2B9QcA0d1HyCuMX4QNQrjiYAJecmQ+t+PzF6GJ+M1
6zIaqPs9k18B7YNjpz4Dp1QG988JtCSasfXbZ7j0xLQCcrFBSp9SYqb/hujjiEIBgxUckZyy4FNv
qedvyfwgdt0C3aPSOUtmdCVCtGqn1GwaB1WqE3VEgLdB+Z5bc1Aq638YXJSX3s4kgcgLhzDiXhcW
JKELgFWVjhYuWca4N9mwcFOJn1w+zP99BX4X6jlUIjqvNOaHWsA04U5R+mWB5CViC+G+NGsfMepO
QM1YAMVH1u4D3AY6QEQQBmtwnUVC228HK5aGQW5Vd7t9w9tl5l7ptQr5cdCH3CKReIhd3cwKsMeg
eXjHCVoSkDYyZ5GMwEsh0LOQyF7KGKOLKnkYjHBJnX1R0PEwcpd0OrdAvQC2h59xT393hVmwU7mc
6Gx+agdVqT3iVEjKprSHWNv1p7YRGzefIzEHKAkxMN56uc8ikUbbDf385GbdfTVtrQW45YhJg2k1
l//vBmG4yINi28+esLQpTrUR0r/cSVIC7hFNVwO9186o94A5uXPoujgMFkJWxnShV5DUutXaAYqg
xbpXzbQIiEYyQtr4egOEGuncjTTTUlxqWzstLPaJJgfKoxSW6dshKwT/FkAXsh41C6rAVj+yudKa
PKoaLHeC+ovHzSLPq4K05pO4zgIStvl1UCpEJDcgE+njx+mig8en7siTk2vnTme999lSBBSN78PV
BMAO8I6EeIsxskgKeUVwreYoFYkgK6cVIhAgDHn9xpRs2PPke4tTR9A004kx1dPj6bywXhG7yIBi
/SQlC0u5cCIF0ZdzfxLzG7yS/CJ4nL4pNeCXxYKYvVnnbuW2ZbhOw2yPcaaOKCrof2gE8j3Jy6Vc
BIfsRFGY+tjLahCnuIhTP9QrnsanWTRrcQkGZ9vRwaXvsT+99AOgZhQqhDs9UpSgdZ5COIWlBOCK
7HxT0NyAYsYt8BDoUB/c45EzHGvpNeBmEOrJKrm8O3v2mZe7KdV+OHNJIKfXR3KQEKckr36sm7GD
necBPUg2Y5To0c4DmATsDfCQ6PmPLNEFgdWDRsCqMWkmAE8amHeHmmJrMw2/aeaDTDbJTRdyJO8f
L48jsYU+UDMHwUovh/EX17pqvPRXZcNaw0JWO+U6JJm3eXHO6nLbJeveQyFwRzNYCT+YW9Mzmcu0
GQGL1GADtGz5cD5JAcdx17DbgHa8kJcgGRN7pf4NlmU03rwc4L8GLR041ApceZ3blvlg097ILWng
ESrm0heA3OC0QhqFRA/NUwBum/b4/IF+9dod4ghLLf3+e9veLQKgA7Jmww5m87TIO4Mhvu+srwxw
njxiwSvFn0UynQ8r18u4SGHdXx4LJHxte4GmArR8nD5sGVIK0rgTv8Ve9oS6E/4EaOUij/Cisq6F
1RdFG00N6ZRMNxCgQJeGb04XSBip1J1ddgMYEJjI2Agz9wqgh1MISz/sagsknOwQYQkVF1icLAlV
ejGmB4c20DDsFHO0GiCwAjyKQ4YvL6zQuSIdpEszAG1rqRqIv4ZyeG5f025kvbzGk15OeDFmoG96
zQYQmQChfDp352Dl8yn79PzEhiqhr6/OFd0EgYWr9Pjv5cKZX4KaE7Dn5mVVHlktYlSNly2+4IDN
B5jBOMw487j5LNSQnqjCPUt45XpOZnSxwHuuBkvFHPjHEJzpmExn0f61jSYNjPMYvALy2YM5Dh9S
VOWah7Nm93XYqsMTL8+16W1l7a/CeW2PlU6ejPcPR423X/bF2s/npp23j9Qb/OGokxkTA8kqZYOC
y9sGcE+fErF22l/4c+0+WnQFkgoY7wBzkxwfYrH2pk9LT/djwMId3mCqad+/WRfJYZaU6ZgCTTgz
GC+55R2WnxWH7JzJfLhUNPA5S+BaP2d3YOHz0/37XainRbztiE0aUDJEV9e3g0Fna5Edh3qt+XlS
pyOgQOByBM6neTm0u+k2awC7Ya6603WVMEpAYv/fWG6SBhlf9g9gsX0FCKL1mhmIMMFOG5gI/7Hj
s28x4WfiCRV+HUgrnbhE9hstn4/0uHekJbguMGlB4TT+I+Csij107DHsukL7ySy/8GuPb1UK96BH
3jZG3UPtlvRmp5N7wzxd9Doll2rRmhEGSPgZOoqRnbNk2Fn32poZ3hTJ/vm2c7h99AeTqo+4r/wu
8vv0+ILKbhOv0ieyNgmvcbl+7WGgP2APxfXBgqaO4d8kBNby0ZQ5ISHI1pwODuQuwiwgv2YbyT97
Bx0q4gYf0U90tS9bJSbimPTvL8vGLO2QBRlWKv2/3d0DWjxKLwEDmUXZZ5ll99OxkuvdaUQiQS7y
Yrtnjws8KkiStWdCpRDDa7jyNqrHF8PGqCxBVDqjqM5SRGwk/ugrcofw6yMuUgghDBQJ3O0Y7a9C
336q+bteMOZwgQHXjJIp5XnMzxkEJsiefrp3r1S8sF37JOxH1OVZnvOQ6e3SenoN5j8IZ8oH55Z0
jsxex+jdgXepLXScGbhAWOoBw7uoiVvngZWTtXjPlzkaI8c4zyh5sGAbTkOaRGu2Q3HQUK3PItt0
NAQa97n8aK3zg4qOAgYevoEwtByguwFMSFi8DTzmB4y1C+ntstevG4ou9lDHo9H+Jebs6tXQfa5u
4bqy78ZgAYnfJrWZFVsAj+DLKh9QD2rCukAK4mYaok9ErWto9prx6iOG0r0wWucW4G8CahrXSBfY
+CH9aAeC6WpnQyECaVjEFxuMkqxP12qg+PV8vbwZn+R6fNBddm/z+4qIqNdzd1fOCYWkLRaNeWPH
ggmeeBStLivJov2BKKkCmvpEeVUNR6vSztwck+dFvgFQbqJHMN+5F/Nm7Gqj8bt5b6CxoWfRSgXq
qv6Ap5OChT393WFItClWdfg8UgfyAf8LTw9WegbpEUgCBZLF2elysIev8wmgBUFNibKw0dYIbBu/
g8hELMY0L9pyYCjzM/DCAIfYFdypOTtHTvpKlgrwY0HJwHnZb4Dm9Zq5iZV8z/jAb/qWXjSXjasz
Juie7toOg53NV9FYW8ypVS3H66lmf92X+YsFsPW2e4dgRQPVfczLXTsfQwq5mkPvah5+FhDV/KQR
infDlO024DeZRR2Qhg34leSUPAkoXBtMndZiNDm1gRnF5rUE76GThCDOEjB6bb/3eHA00UFEkB/0
YMdba/TGJ0KYM+LZG4EsOzHosVME/xW3zmElLbHvuKUzpARAl1wK+8rHEfnJAbbjJSG9s9SVAhYm
6PgPzJQ9HOo/Mj6EQR5ARzPwogAS+vQrOJg2o88EbgM416U+D6h1ZJZhc9fP+tssO3PqmFMVNCje
JARAcY3dJtuR//qIHBr3PR+q6lnQ2E82mprL4qI1kuYNoYP48cBu6AdvFJrNlEjAJ7AxQwwMniwD
fX9bu5/kryptrErhkBPm/euJ+kPvHMxR2PNhl+jh5EAuxsZkbHioPcXcWReKtT6zexZP2PgmwwRr
lAzIS1RwhKc/Iw9ae9WJGo8uVg1ItgXmD/rV3x7Mj3PxKSECqW2dK8CbmfGKL2780cDEsihFt4Dg
MpPXHbYemgQOZQ3PT+wI9Mcai95b5fPMv/vCdUHKmOOklMzGBp3HEGiBaL/MbbQVMbbwvTZ5xQpQ
Yeu+v7v3E0hoYlmUGdFl/z6BC/44LrO+6Z0+3c52U3AHhTkztj0XgU39YMP3Um1sO1aO3GI1JjgB
we7SscKYjBAXI+XdyRsW60dqDP5YQ0+MF32L0E4x1jy0QBG7mhlVPMTpSS8aQQlpDbgQLmDqlEUC
sw8wZD66oqtv+AZLtLx5vrKIvA9UUHQOEF3QEG3tk5kxCP9Yrp8q05z7CYzYvHDYi3tIBTKJ2fQv
80Qk0OS4T3/InLMxpMEqiltTGgS4i6aX60Mimp34WxjPr/16GUtMQrYEXLxdJY8L5UAa5ODwZhPD
luCloADigarJW1fywCLd74unvpNjCk9ImAIZv8xMYvr+4nWoXRMaVA+fg6hc18bVBdCG1cNWZscU
lKHqgEby8aLboB5gj+CzGkNqMOvWAgpNx0y7b/MMTpgzgBJW7WN5e3dbdn5aJ+mYhQ7EgjoIJY9g
g7O43nxc0pm1dAG3TFnXf5gPd2C8/Us0CfFXOlU0bUkc17O55AiRLnMS1A5Fmt/raQAKf/5etmu0
hA4e2KED6PWMNTtsZ1bhDpkdGuOWrS3SjOP5MO1YEZCuwByXkuIpX5c/1LEO3icZUyF0mxgM/idp
fLAgBaIN/6ILKRpwTxC9dIUMmnXiUY4XrAZfipE6vMnFO8ZvgBTlRlqFb6uYPx8BdM2hqWjDzXXJ
HJs/3LENz1nLNxnZniwiAcM5+poAv3FwBwnksuTQHJijc3Rffs8MHJdyqD4l3oG8JVouritlO/VA
Urkz9wterjYAw4FhT7jr09+hhfamUYbPJYstzM6HIcDGS4zZJi5x2kI5VtajrLe7NfKBJYUZbRSr
Vge0GJugc3N8BEDvbsbVry2x0j23ZBtwqUHRTx0wsT21xb3iYqHn4rqL6jEkG1k1HovxbzwUgHO8
lXUGqeo0K24K4oFmHlxGjkpiAmK4C9uwWI38gv0XuaeRQR9lXZFFDEWDZjc7TW5GZWKxM4oPvwcA
kjeTkg8Sv6D90Gk/P83eQICWpQB4ugpF4k/eYp55bucvBiMo57X6H1HntZy41m3hJ6JKWeIWFMk5
+EZlY1sBBAooPv35lvvfdaqrk8lCWmvOMUcQpsSxP1jTEXLCZted+P9zFbryqT9YFyjg5ZblTWWw
9YkOw/TzU+iLbkhmCSw/sV/H9MNtIHQLTxW3vTQnPE/S0SaFLlf5uTHRvQqRwGfOFAEf0gpe6gRt
Ozz+nFDiOamA0oWl3n3gDU8Skt05Ndy8T/VUwYf3EMK5b+QCaG0gLl4IPhRs82IK17ybweWkzX4K
/ZxLBu67o9Plra+zSw+y/aINIDNj2W9egbQnqAYBTVlO8hcjYgwIDBbYCxPlafOrPmzK19fkhsUZ
Z1sz6WYZTEtHOSBLgSw/rBA15WwEM/ByO31M6mu1wK7EHR9lxAonIeF5rjgABDwaiMsgrmcO2Yy+
ZmPoGwaVDTeftDDOmxmjkyVFHcbj1RV8AyOTiwW0x7aDtc4Nxj5SKThROFsohl/b7KA5uRnO4/Qk
8Xr2ug04mkIJedPhSbdRBrzCKSXv8I88GEHDFcDMfAF9bZr7sT1s23qK1hH9IdZmdMmk14SzrnOy
xfNkfiC+u/J60l7G7VloAjDMsUURQBpI8DzzdUBEHPBb19wiuuEq8uo4MYzqqqMCKqe0uUT6QNEb
H7WrEtmPs3JIVxGEuiMSp7Te5KTE0FH47xmsyyWztV28H5+7edZ56i5Op3iJuwU5sU42xQNyoq3H
BO94Yxp/EGswFIDwBukS18uShAOao7zGE1LkzyBJizHHIMGTcuaPgR2lc0iMCj3I/GaweSOaRnW+
wfmD5iFsHNJQR7vHF/7aNfgMg5ldtIwIZDedugmgAIcHTg/IkDTbACiShoGWZ6FGlHdc1ee7jJuj
CEGz8M9yEmYYzF2uyU8jO7yMsYkRDY9XWCg7yQ8/6EzSbI6Qim9KwKEwpxbi3jmJSTzPsFP2Bsrw
3/tr0l5MsIj+W1sr+1owpCf04W8Es0jquRZcSqM7RoTCyt5CCVk61eV5ijbjaG0sdG90GptT6ZuD
x070xceSGRv137xRlJ3ad7bgYfcFRjIMFtx2U0perl1SDRXECkJ7qs/HbxfdZlT65IdPh1UxnpAN
C77MloXJULgO3RgBOMTb8ONeTzlXcdr4VK6VGx26LZJRutvxiuz4w3XA1HHSfWkBbKzvcAPOEG0t
lnsIm9TWECevvBdzW7nvOf5/i9BlhLexNpXBgBRJyQmLfsCZpcQFUJIFLE71WrZFIuowrYNe/s7B
+0JO4/xE+4CoFlwLIm3aE7JimoAiqle5RucNiMmJPPXIEyRKAOueSPg9xzSI59IBYSnP2Y8CRiGT
F+EAG0Ijv4Vcyc00C8KFREjGEWpqQhbCd+sBiHGaujdIpvKKSx2UgUElaUCvyeO322ocK99ahD7S
o/yE1QhHvdFclox497LLI2sc4pb3ko9/5bFlFiCQhoKKMB7sRAkAS6+c3AuyCV4RoNEBLzh8iQCA
Utpd5m25wznRX+Gq83C8ool8RVMb2+BlMlrdFYGuxgaevFEHjE+xU2lJ+UbVFs5DjhkWPefxDt6y
vrurq7f8WeaC5qsDFalC0Xcz1s/PAa3pC74lOJtmt4uhJSAkoY9BDLtEgYHsdc+2hxCMBWvOU7Lc
grbePabLR7JmUkg5+rInIMaJ9yBW4SG8grDmaA9bRmJIlLmKCw/WGGhVoAu3k4EzAF4tG1RgXLUD
70hd8sRw1/j0i9LRl9qB3B3Q5mQ5XnWBvDaYASxa5x087OzHnI7ExS/7Xy1dN/NcnBknmYCfVffU
XBXvuYk3wLsnyYFPxqdpWVZMXQjoLxn2S5Ma/mZiMn/niO+R0sr4xIIiM0lVrmiHOU2r6+iYokqH
la4ZjNYprhnOupYdbUOf5ZJ9LbJjMElzqpbUZxPU+Pk9SBqP0wlXR0mbatq0/LSgIDEHL1gOONts
hg9gmoR9gKF3cybTIHgldjxH8LdKsKCehCjrDl7BIpXk5b0ZR+A7T2QSw/pVcSvBm6+cAuPP0RZE
fpagS3/3NuKXHl6GMH8yP5oeqwS2KWWM2xA9FWrh0H2zXWP2Coy9e3wyG1Y2BCgtUbgmE8Ry5Evf
EKeOJ2hGboiBCT1dSGgshFu9gz2jdlA/Bu+NIo/VYRGuMaDGu5PNZNK77MOQCtiBCK+t0sX9gMc4
IRlITaW9wRC72JSnDev2lv0Vl4P7waTQviRHRt2Edk4fJJtNSrIFSOLzRPVhCAzaZKzMIfXQwFEp
NBWtYux0oMtNubiHfpR+KaqTLFiN7n9SwMYDIaG+KZd4H7xcAGNY/uUKMgiePSyFLpqvWfR2EOex
cxvhLKW2hArvvvkfQpilhtNELVyuCFsjgA1J4ifxg9qihKxeT+veNb3ioFFNWHsyAwLjNvIoIaOD
ugJpwjA+WTKJgLh8ZzS8JGvnyDetbNjeWJ2oLJQbFUt5F9+Cdhkyx8JdPxy5Op6T6g5RczEKULRH
pd0+UNFDBHIG+PqqE1IuI87DeZVjzRtrUr+TtgbgJ1YQUOYRI6LaxanC9IvXlTa0+cR7DM31+Gh8
o1eqRJUcYYX/A/mMhTH5QQB/EOXHewmjoHcReq3kn/eWyeg0+pDhVROhYUNPctXHWJzlC16CgrXz
C8Z0ezipKxzny92s0agJCug6IrmPyXT5d6bSbliYWLK4kZky2mHh9DyDeOYcAU4kdY3O7fhajPh6
Sftl0NOw+zvjwX0fGkp2PKToz9HHwmTILkltMwrECoDJNoGF+pnrG4crKB+5sax/IO4wn2f0xaWE
GUnrGIzk71hXTHkrBaQdZOm4th2JE2foCjyoV3MMePK/gaMq3GDwKWcL+LKugPi133+PmeVicogi
h4Q92OOgFOnOGm2tfILsQWYLqV0+CWUjobptx9NOlT0yCe6cE4gp9lxl8/5Sd2q6DKnJhHgaOQaq
I4q5lmJUY7PnWtXvMwgcNx4zOuKTGa9vmRdjDo+B1IOxjLhNouTiTi9OLWf4NbdUc+j5qaN596L2
uyk3dcv6dFeEsaO8QnrA94z49LO6EA4/9qTa49Tmh9pFWd8DFC7T1geHqf3yh3f8dkbesUN3mpvC
dqK2R8v6Gh5+2Lu35zPLxEt2Qzjt4amYtqrb/zAvZyL4eAVJS463zRQE29c4DXp3/MGp2mTB+AOL
BvRhuLb1G9IBPvQdLppbdXa7B+yS+PnANdnDvnmyrLPIxq7KmuVV2KgByTr5nvmVvkM3h7lTKxRa
4YGqEiXcm7dIvvh8/Al9Dno2G27WLSFYZw4TQuZEojAKmLPYA5IsMtX4EoezwfCPkbb89Z4zpsDZ
bzae1hdkFzMWnhj+hEMYYCgcSVhaOU959Uhj3WGrh3cAHWmEvNPFCRUBWol92f1HmHK4+NdjyacF
HQR4Lq81RXAeztmJ4ycRQuAjS5XgY8piolkUtKQR+0/QCBu9ZTzYkXpmo4+/9N7X6G2pdTBAx06Z
tEnfIuct+xTekDhMp79yhh6R6JSJjldWDTeACdR8lC4VCQaT2P2xu84JMvNoBJCDeiOiJnQiN/rJ
uHL1mYqOZDI2JpK+APN8RAkiVOGxJGBzfPOGLVQiHSOUlhH7AMUEOzaHAMbTC7NEZOeDIM8UP2Qs
X8sTG6SxT1evKmD09AJMI7H8JLvvkONLPI9d4sNEx9at8OjjW2FowZiNpY0tQOtWj/N4pTsFpnel
o2F/QH0CmDKVGFXMwilh68C/SI/Hnxl1IJ0kAlp9GqGgEXoTVLDYKTqCPOe877+I/szjE3DwyLCr
uLBM06WEhl+eekyBGTlvTSKpyFxCxzj64Hp4j1fDCoUf5Vd5pnBrwSu/GcSMCxfl5tDbVNjsWwMO
ivJiYOeMllzqEiECYvVln2R6iocLBibolojswH2K7R1Db74FhI8cSY7NhOalq11mv+I8AHXnHBHD
jOcpC2BaNfgZAI90HSyhABQM4ORurMlackf5okRnp0z1AinOTJ2GX9zrpVMB7psKfE4uV9Um3/mY
O++vKgXU6XUwBheBFrmr2XQ0e1n+aNYrNh01vT1S8Ub2inCt6yxUkyfbJlA2CSMWwQ+kVGAd8Rwt
JpTxO7SSfN24Iqf+81cFOtOezUchZAsY/aEugu2PgHFkIbcKCTJ1HoYHM/kJiMiMAUM8tHW0ZrQn
UUA3NZCGA2ZIAWVifAlGH7L+QjEo3Pc39AtpURMghVMKybgMbDT6Uj0YaBZ6vHwYm9KaML8b+Yz/
oYFAw6vF0NWMr82Z2Y2SzgtGxFqQPy+8k3fuQ47psM8zPKX1kXoxIQtPcHCTbK6c+hWGY8KscHS0
ImorEUWWYLPmwhy2MP0CqPAZ75KOZydX4sW9U47MhDRZHGkwpgFjgbefkJPxOZYnKsXu0aTWvYFx
reK55ord9WDsXqWrYM7+gDokCWt1tqJt9DnyCfWTe8grwuGOOT4RjEJllc+i3IXbUd7XMtsoXA1T
aLBnJnQ8ddgRD4DOl7OzFD4i1ha0hTAiNsK1Sl2LfWSjraXOM5qgZu/JaR/Mai6lQCHaSk7Xqoyd
wYtIWxv6k8nZVXATs24chWNeRtJWY+U4ak/1wBBpfCBTAUueRsffjdrK1cfwju90BZiuQgDANRjc
oMdBD4cQak4fj/sucTFatDClM2dBxtlT1XB9faKjMYaKlT6Qsq9Xe9WiX5hw7Z2Ei+LIFq2zP0KZ
sIAVsaiPsVCKfUE6hQ4G0YsvmCX3nn+GDU58G3xCn/Az2Cj0FacSdisLYy2gsPjaAotEU4UGgNlg
vo4ZdFQetUKlzWCl4ZoIYU2LAkRn4f0Er0nRz/WD9a5dFhRUYfwTk7ZYwz1KUjYqONMQ4FJE4l8N
DgDPoVy/oRIn40VtrCIwKTVr8TrQZlnFgJyND4aNHmE2/g1NziRt2GxWsDzHEPPRxyiOPHZrKpKx
S6j6HWNKkxmJBweDL0zHAnaMXZDoNBMcgWACYjkgGJC9wUwnPXBUIeK0Jrx0aIRhv43L2aN2rHg5
1B4yyeE9a+BkV9jnYXLiZdXyheebgmw8UHhBxI+btJmUVTDUswTcneyQxFYeK64M+eVbpCow4oDI
ACNzWUnTcGagb1oNEMqbBdJlo0Dc6arGLpqHBj55Ik6OvJ6Uic5EfUqAekspcqPmJuPMk0+Gajli
5TsS8KOPpmSEQ58Ng9eFwBqhnmzgEnVQukRIutVjxzaBx27gT4dqF4OYA5rjAZOzTWP5ykl6ux15
bji5oTDnClmgT3qdYtOvqsWb7qR3at0lnaWfVTRs2NAxINimRH7O6/kDqKYTQc3xttY9FYUolzG7
FZpCjuyZWVS6jHtP3+ijya96NQ+YIngSdo3hMk5tKQueKbM7cz1y8dLnPhDvmegqXwoU3Q+waDmA
P6czgJloW+LnsLKntOhsc4HPPep2pBiBjEdNwLyV5zaDHFRkpYaBzLqOfJ5juIbwgHkd4l2kx49J
GoDqUQDBkQyv426Cpm6LBMvH8Kqa3qhWO4Z29zmyAQuOVxwYyaxNZlDcBu8JD55zkOlPlhOOnQeE
rbDOfhCgQg401fNOOVUZlguzQXfq33Q8keBfT0ASQidm1/MtxnIOHujRqruQGF4uOF2P3R4SHXJF
hAzQgKEI0gvTSaOmrQRzmegt7LtoQnwYczT4wvx4aTrj3W0sTFIpmcD0qMolJ948N5A68k24ZXHy
klX1AVXm/QU07NMAARQI8IPdnGWfc4f5xUVwm1cy1sduQjExQ74CzFc7/TY9oPK62252xD7qC7qN
upIu+PuSctSS94sNQ8OMDYDitUvSb6j87Ah3dV6CjeIhiaseB8aFIQObG5nroj0mfhqUi2HxdJ+K
85opn2WArFmZgb7NO7yjEDwFkCSN1y6FGsty/A5EBjvsMnNFIuE3hG+KkRqXRECTAjbPYfQhJYwm
o3V20HzJV2fY6UYedbu1QNuPb16NTFf16TxGyTUdvnM0kpA0i36LOWv2mOuIRCBw7gs2Z0jgGKzj
sHU0SfUh6m4SnV6fwptUKaavU/FrZXaL9WFj4+b9aj5KDKHegnHqksg7xhl2Ui0hj5svFOWCPImQ
XQeOZAxDqXFu9tUywbntQ/nRPstD10weh6a01TVMmr3lqW60K1F6X5r1Axh8CqBPUUyLYXjDlzmH
N5u68bR18MSiWDeFturBgvKNXvgH1gTMDGtDbMhw5vSUlPm6WZg4o9v5FTro+XntE0G1bfbPTTZr
vrC3M0QwebIjxoKjSWLsiTh34fv4QfqG6t4ZB0wh4LjIbSfmXPYpSd33jZxm3Pf0c7iQzyU6c4zL
0JAEseFBt1VQJyVOXbnlpoDXIWPo917Aois3z+CLMzSjnhbSCw3bWt4Y8eK9RzGufw3pOrKcajSJ
XSpRWWDAYercuBJxGEaTndoWV/p5wDNVf1zyecNOKyBM47lIjdm4vRWNnzQ+KdY4SEjy/N57USz4
jTqMk316SQlZo09lPoFUloSreb4hQhaclLniF2glwk0szaw9e/YVfxSkg838zlXZbbMp/SzhpAvI
S3PVS7ajnbxTbtb1eW6+IPH+U8vgWjr+4iqE2vau6aDBjJSnC9TqzuoLVhiiIcGCO7RZkgXD9YMS
46bPqXZmYKRCSBrbLFQbOBX+2HKpAHqQtDeE+2mzVspjx5B8cl91c06DQ78k14XmDBl3AzIJYZOL
9UuaWbOXJ3UTGN2LL2EZOXbfLim+c949mwE7gRX7UBrs0qYkHKDovFlASal3BjrkIUj3yGbX8V6f
0OBC/fTj0vu6WDsGmGCvAj6goQWc0MTIxAIsCwSAFQsXAuj62D5Cc8QJG4Bg+ILQ/rT5Fn0NtzfO
VnHa2NIHG0++YckZvqD5O/Q6Fv6pCXekLCXMvvqAzuxSASH+QLBx0gKq0Vsz391wMQmANjeg7yVo
9gTze19fxQw+yX53j0+PIf4cMBA0tuUN6jOZmYY6I0PBZ9bp3w9s92dchAznt2M7Kr07VM/zaEN0
Sm/Mnl7KWGXsZ1calub3ZnqYwyg4kdvan/1QwiAQEoqTMJ/VXcWmesxgGtu07SjRPxj1juG51GeZ
nnWlrfRrmmfInJzap7CjLEdPM80IiEw9GSZZaqsEUI0OI4pu0DZyZnk9deKTXfPEqO9YIunY9+fn
9rFt8N+EaSDZLRNkzhxrkq2HwqViGjSmtuX91rQHRsQuocB/XsGc5kxs2e7wHHnv5M6uGs8cOW+s
qgbMQwPaH5Pvbj7CNXete/HO9KoxtplMdhV/FER3V/KT8ApNJWRaOmtxxP4h0lPG8xcJ5ZdWeI/7
id3Z2LVzpsOUipZr0ejDgfqKJBz/SfqZhubsudWPurYd2BBfzHImLyxwaF+SJaIOfL8il7TRcVqC
ifvZd13Z2hvUwNfDvVqQ6PT5/qxhjFKfxMuQQUZrW91eVQ4YyEsDcpzxqgI5t4JBOdxf1+fdL3+p
5N4tSS3xLsXiUD3d3swPHowz8YJhzneraM0g+OKrA7k3wG4RIwImblfSOsGDWGs9jLp3gMaay5AR
VwZ1mnxL7oPnPoVcDxgdX0ccgkOFQcqufmKKdoLzBxJNuMB9Rgv53iXB88TcXXKSbzCc+LPDDPik
qdOHaQPMvg75sSe8gtnv9E78KsTMG1ymbqVAnZ/rMw0f2QLt5xHMlBIh/cgVN3Nhm4z06bAnNtpk
ulJ9wCghnjZ3OR04gbA9/ylwXdpabrhOf7Ei4wDG8FefDp9gVJweTwfvMOVG4FOxEF4z2zGGmkzS
QWhFJxoTf2Qnl7Lz4znpVkQ2lzuT6wv69Mf9Oram06KyYULksGtQxsBPak6VrZcTKySYymMANqxo
zfm4F+kaRk4hbdSMGmeMcqZYjUtQrcexHNble0F3jDFphykBs5NOWof4ukqAl+W3zj73eAR5vnq+
RC4vpy/Ctdjr0TBKlGehsGb5HLBBe2AF2C/UP+4IfrxPOiJK7XCFq5txUQeEaeRd73ppk3CVEnR3
er9YcPA5paDK6O/wgyfo1u7+koH7fTi/w17h/Mcr7PWdXDA70hijoLlaEYzHq6nHoVk8NZQsBbCw
N3ptOtnjEnrdsgu8WgJGypGjJdj/e7Gy7VFkPPbkmoIdMfhLLHJ/P4xoF1nHuPnMKBHyg2UFoU5z
uXkZu+rxASIY8V/Q+m6eouQ35kR81OOPRN7XBuqY+qvtz612krtPyYS79zg+ovWo2cXtIgpxD8AT
7bErh20TB/WwgHvy4qfj9jQ0m9foZCpoVhDIPIZTaXyG9U2JYXmgnO2/h6qb7GI+d/EEvx+++myn
yXulReDl4sCVZZjfhH6bbDSSl0i1MR3G0+ze8LE5y6rIeUOxJcQDgIEY1o52y8sHZA/ukJCxSyxV
oFYLqQhA2lNjbg6oSacV2JTiRVZgQPhIlya8tKkKKmayONgksozAh0bkIUHsEj5YpjC2Yn6CGxbk
Ap4UBgBOO8xI1ZcTA1JeW2Llic7o7bgQ3wrOmAyX+xvD2ogYRDgR0HMJqCfdC1EAXsxM+x9sxMJf
C7OeR2uPiBgbOxJApzwze+g+J2yKKbpgUABqEVHp8MoR7BNkgIwq1AVfugX4mdmMXdLeGXgj7Drm
FC076DBPAfxr9gIGAuQBdGOIJoDD6pdUJVI+GN8onSvAQ+ZUrT0YtoozkmznmRgiVMkClErViMSb
hgO126SkHkqYDbtkWpiMH4DGertsTgOc6t7mUxHDwRFiGgN+O5qiYxgUdLYOAylKCMk1jAVBcyUw
7Wv2rt0Q2qs8pwnmGPSpxxyWKksPiYdwU92D0Ss1qBhcqvt0NO+jWRH7+OhgUE3h349+VOUYqucO
b4j4+hhfgS2s9lArsHI3w2ObdyfJWvTm5okZC1SAdD7edZarYSRNMa99Aj7EYIxozSb6y2aYTzYH
GSMvsjRrwUMZQDlR9azpFWha73AevRcxGorTnREmxWh70cBTU4v6ANAbXV7MduzlbI176YcpIBUM
d6SJKkQN/tjjaIF/1ccS0owIRE98IXAdGAwdiYU6RkuCeAwG2G44CgAun3Ogwqg/6BnRA7r/+kjR
Bt55IU6HS74GuLh3yE12ryWWDXOwTjicNeEtDgY9CbAoNLU2iF8BatfCe2mTn5ApKnOIzIu49Wim
0w2ANs0XM2sCooE0IPfwBt4lGfI0rasfVgbMKHGco2MYTYC3/QoUnAMFGv/8qglmhgNxhRMAEyFk
ph0A7TWzBF20hw06MCfgC1vcltJYyBgQH6g7IXItARVs3GEHCkoTSS6YayB72vr5+2RWTvbjczYI
z2oFJzNjPWbPvz9ZBOipYyP90J5iqM5CQHbJGFIz48FlpcKi1Rh+P+eAuyTOgzYWUBYtVOdCFVT/
wABpAxWrK8YyEF5R9kCmdyCR+m9cCHss1EPzo5V2yr8h7TUB+KRBBEydmvUC9BlQwnxNPt9yYBHA
pNDgwSz0N9znRO7os3fylYYD7cGCMbeYj16TyTtYB7uekYj1nQh3jejIHPPN3EbWrrAIGK2X6Rho
AXIbEkxTwmmOgJR2GYW/ulk5WCYwoxyNZhXZvtWtvQfZ6rUq2ClIkMpXxm/+dvrookKqap/OHdpc
REkVUGJNUtgx+MTDQ4RmHF3IvIpVlP74BE4HdkAGTCZevBiqrSNt0SPLkAn9iMxyRpEiRxdjRPVA
pAo+TQiHd8YdES1AvGBvvRsvgyNisrO2J8A21F5U2ixyDJ8oZrCHwAxqQC5DdY6LL5g40OIt5ZTS
XxMw0H8/BDsrf2ud6RXtTsnsClOyPJBm5r7PbHKTaPfBKZVNweifRZPcifOYtfmPkgF69D7TmLF6
0CfxyhhuMQ0NWJrJrC5lr5tBz8I5HNf6WXWj7WZXuIP2nF8QYqiDOlJNUSCJegT875oMZzbr+6Y4
8PvtPMVkNN090RFCiEMdvcX52nufGHYZ+2jkAu9r33QZthZYCyPApznAZGueMq+xwf/x/+MfiG6w
Y2x8I4Ce0C9+hDzW05rrT7gZCC7+M2c5Rh7KITRojrVkGrGq/ZbmEp7EVOL0BDtNlDmtGJfqFDFC
bN9eUy6gzV/sDXNL5pVc2NkHubZQADilWQwgA3HaT7HhIPuE2Beh6wVrfYGkvgJCd7gXSkiEqPRy
j8JBYYnmH4uoCXq1O5EV9KYo1chRRbacr4V27z6TabT5LX75//6n+gWKoHmxvM/QPvIw8ee/m/67
uyqAgspTSQz4e5R45P8eTSvMc/7vIfzs3y2qL17lPlPRMTNm4h4MV/kfAvL/PVb1VR+BqXjA8+9P
8fT//28W1trjRcXPQJi4l+r/ea7Unnhm8U7+eyiY6axhTulliArFnzJJRYy0zU2Ca6zyuKVIZfmR
eIHaI/Pg77f4UyOxQvyd8wvt6Vm1xf14Z7a4r3TEa4uIQH6JB/27a+1JOHnVHmpwL3cfLnieuPH/
n/O/O99n4hX5DH+vSwYBr/bvlVRa4txtNs0mdzPH/Hu9nFvFzzOn3Ym/NSdzwLp5M0R8qLZ4axb8
lb9ng6/Ays0YawZ6oTnids0Bdfnfx6g9kuQ91RZ3Fh9EPJl0rD2i2vi/6ounFvcRb/vfn+K+zf7f
/VWf8Sr3qbhNHJSce4nnFreKx4n7/fsA4lH1TjyHeH3x8bh7xoP+vfh/dxRP+PcmOarkax/Fg9td
sxZPLx7475OLn/57YvFR/h0ZwQs4FhE7wr8jwotvxMtwhFMOhWozauTgixtHAncRz09S3t8riA8p
blAoYP7+kfCZoD7xcAxANqarOMNBPOTvDfMp2l3GQzSUr9wN4ziCIv4e8d+b/PchxJ/iaRNet4RK
9veUJPzyY/GU/14i8cW/ugPfLC8oXkzcSmQB37c4sOKTypxCnN3/XSzidBO//p4f4wNO+2TG9n7I
ndxBfsfvYYeiCQQu8SJ+G2Jf963AChBx4hqGjB6xa7xuAK6ypfhZM2dQ/d3MLULODOSA6VmzWcHe
7al7bCuc/BIXjxQWnicIH4FtiKUw2TfdMkNtb/cd+RgPHhJ5/Ub2KHu9/FftKbwDaBKgsU8XrhpV
XU7QG1s5l2n8fR8B0Z4e7alH+hIdazg5rKRvH2miL/40gvwr8hDsewgS8b7//19Qd3E4TQhhER8u
8UxH/MJtlZcS/3tw67/b/v2EmZeH0zzwFXPzcbWRkFgNn3BbKWoLjI8VKpc1tA2dsoGb02olWb+v
eJNnAUt+VdglrFokJIDL0oFPLK0p4eEgjI8EyWUXKd5pZgBByHK7VXUoINNOGeakUK8h+e6ZF6sz
OsSn3zLWgopGy1NM2BlQaQ9jW7bOKERhlBoLclgGGIoZyFa2fa2yZXXDntZSHbqPAu4JXtYIw/fl
0n9uYdUfwrV2ixpBLRPMWwLKP8AWyoLyftIeivVohB6FxnhqfNFFIpSpmVWSy2iBSVP4yzIDfbw7
pgmrBeM6rEV506YNqRRt0/s00idQm8PHtSG5nf2eZvoJe5GK8UUwGz059gQgITH55CTDeyVbLoYr
tBu/3cf7lLKNwT5LCbcXzpodZwvWpNiJbMO/3hcgmLmHihVLiHMxZhnT/u3dISjhiZ1vGmkJNRwp
jlpwgLzx224rm249xiXenJowg+QZdQFjYYZXGP9AG1Rhpf3onJFPoqEcSgjMRmugK2oN2rQtBtv3
G90WoIKZCcTnbfLBnQLI/q1ZbrVAvzy9zwA9A0j0hIAkXvkl72qAoi+DPJHwGz+eeb1jHpH5MWmE
4NIwdGrEV8rifuHQok+DXc4QX8yZybad4mqBQwWqOgv+UHaEIEg+Rb3IdxLjDFiom35vXapgPOuO
+TI88xSihiyOLWKLEAo/zPQZNnFLaHFBthgfe+xZqUISzMp6l+mk38LsxToGmB1cEg4mgdwBnRSR
j+GiWGJO4WszbRvtvqyNcSBtRPdyJqaKK56cHDR37BTL/ptGtbpi0N3CLf9oN9FW3rUXOIJPZt0g
MOKUUX+pkQAFeirh2FSE6+srlX7xRY7fq+F+iczFGyEE6S30UDkthV+qOMBiykOEscjCmCkH/ob1
gJlqm65aUkqhH1PfcGpIAJAvG0YUIAWcHEaDzRLnUylFse4I8TTT3l2LMRk+vkuphcUDWZN5mIyA
hHgLaBQA6NATi3eB39SUboX4GxxTrgD80c/9B6QY8206l0jQz1gtoUfCmAxxsNwly+6rxHVpvBrt
7j9g9jR2eyyaBfBvXCGNUvvSDJW0Dy+XR9NsYKslXOWMgL6JB6Pdkqc8P4R1kTHWfDGv5tvgBZgf
fYHnZ9TE4FT2eJfuqXdFj8aEg2kDVk4ts3He1n0psmAg7SGgh5+dBxVoR9su4fWovyBH/U0MtV6u
lGPPDfXGN6S5/hVjIaLboN1UsuAmEddySJIkU0Qoamq6bYp9AtfovVHl479/9BbRCsNX2/g99E0g
FLhIfFFjnDhhHL/XT9nvCU61AHihFez64VKk886Y6aov2DAmPFZYDIGiRyuaRROdCSJbmnOCXxj8
MOoh2shirn1NuOb9pPUJdRUjIVg9DCQwIcf1H+UzwZ/KJwyxmK8AkljksygaTZDV60EL8KGFOVYk
3xbJBzAdrGYZ0smxYsJy4Ivn2zQ23dbqLk23YD/LLupjy6SUylUTZStf/4PhG3WzAXq1REUguESk
eyNoMBZ9epMaEr2wTLgfYYSRnj2WeLLNuAHNTA41cKhy/xqp65reNfrhA5HdFUiSq9HgNsKCmRFj
NvJC1sz3NdU+AEjYOW6gSePkXJEKvaU/igLJ8tB7ALMa60aesRu0ON0yMl8MGW5cX1wJ8qpfN/2U
hRTpCakumeyqtftQ1+rY5rxGjSDBc8y5vl7CD06MWzWvMhbtc5GYjnWI5HlbL3tMG6CZs++Nduru
Ue4jDCPQ7ZOkfeVM1DoPW2EjP0banoXbSOd4+LW0ddo+zW0ydCddnDqYpwEstNaihmrQQsDxGZ/x
+XG7CKVL2wb3mD0MF6sWeS/XUcaIqJjl2hH/EwlMCRXywNyWRNE9Rh4G43j2URTy1kLCYpwO+rEt
fviDQNMI2AJZ/fjQkxncuNADiZd+y+MplmqcBpjKsvGndqadhWGyZGfG4iUnQaGhtswKydbI6DQA
TzSGlcodqnl45cLoBcvtUJsLjXnaBrYyOxWXI7Zocr16ZEtSgIroj3BxH/3ig3F/axC1wBXx+kU3
YOtjHGmE0h78R0LTNgJWtIUNgznhJhrIkNwQ1iIANecF2igWA7UKSE/Lwh2sRkhrbI/N4I/Gqxci
qvHknc2F+78+77tVG8FNbHtnZObbKDP8FEJ34wBhFcOFiNQXFKtyL7/jWZ0bfkNahZoZzjh5Bkae
7dGbjLR1ilJc4xqSdGnNT9Jux4tFEULrF2uw+vjowR1SoNLmgVHlO1lgfo6hyyiuGKTcyRzGXbtL
i22bpjM9Ubz6Z6SaO0bQcS0kYEB2ahvB8GFr5SrjtDDYn2NoF6VV7Ax8AoM0gUtCagYcgwTKGRGR
99MbEO0VaKkJaVKE6ljg2YjJjQik+smrPF5MT/IVINtMP8avTSW743A+IP8rvCLjOJeEWDGmfeUR
U4Vo0dHugn9lDXp2r+v9EXWI1Uzlql20HRknuCX05qfynobhTcQo1D9GcuLLGNkahUFTeuUTi38G
3L3FTIOMqmdFZjghH12BymLcBGUd0wIrfoOZAHyAdzrPXju+i1IkOIR58OzDNZHq5vsk5QgNolkl
bBzldlMrZzO0yNFEblHNraLmZAj99MnI/8Gg5TFmUNNvoXe9YVcrbGCm1MBp2schWAE1lQrFCkVS
qZ9iAi0gI73gCVj1SYORXLIOxbwBI0hqIAGddyTz/q2y2OvQst4NBEZV+2yRx7wzYxvyUY2+IHD0
DuKmfpVNSQgIjfzjU0U0kSBsbRG0I0ZIbwZ+js9iNn7eZwMC8bTuVu8n3b+F6UVV/OrRXKIk6p/V
Kuujgzyy+4r8sVcPMUTurnGanvUmPOm5xAnoGXU+z7V089DhlhnFw89gtFl4XVWrd21uxiM++St0
9Ko6RxAppX6qviS/I0qV8UwJzVOuDsOIqiWiGc9/nw1K57hgWoGPg6V4zcPV74uia135sQil7JKp
FHDd/3F0HsuNY0kU/SJEwJstCdB7K3GDEFUUvPf4+j7ozUSPqkoSYfJl3rym2nKbiPdB8urVDYXT
OKudckvAyEHhEtwHNJOK5b9FMRS3o5JxAsDFUMRNXxtvUzW3IhBc30Xbop382OvHEBG4UzesVIDf
mmxZYFykSdE2UiFPQSga1FODqp6uLdUgv4mGbUmJU3dg2EZDccLqwxXXjW7h6GgdRcIXLAI5Ohla
E/g++hC5ox1oHwHkJgWl+ZSLK0jmqrXck5+Lzj7BQ6xgk8+QBJOtiFBcJfUqTF5xKayHwGPZiS+5
Yd1HIb2pJvggIQajHVRgZCLkMeZN4QHFXFSRcOqoUWTxqghs+D13nRfICh5FWa+sTH43IXlEDb6Q
wzLJ0MVpgLhxdIw6SA5dTb/FXfczaxM1yjKSY9sHzRr+PP/aCnM5FZZqH5Hrh5tI6dmDZr59zy7h
smJUD7uzQmsIWcjiC+2xIpJRa16ZfmvQro7AhrlQObL3G/f+MoiHjU4StAlTqGj2sXvVMDmn9dNj
bV0YAWBvux9jIMy2DU6CZuwiJbuU+TMGPjQ95tiEgHMJ5p7hhGpLQqSI4sfLScNC2JAmpJvH4ZcV
CP+6kPfMrHdCGX0nXr8eUmZYIcZvWoKfnGEN2DbT00h57mNgH0vCg4jXaMSWpQb9jirHUDd1hB9b
qsx7mhGzz4hVJZyBNrhG5BJDHC3pQytWh57xbhqcKvN+Q+NAqsAp8740g7hUjLCCfu/qzV/MckTc
99gxTU9sy0LaTey8w1zDUhzBFBe8v1fSZIJGXAk6KLECZ1AbF6kGX7DYRJx3GYyPzLviu4lySaiq
Y9PDPTch9ECFG2D9dhkapB8gUkUnb8q3Vo0qL9AqDhbtbHg5qilFGbKi17O8L3wnZtus4Zclbcr6
LDHkddrCMPx1Leyj8WwZ2Gl3W7HCMAVndOOYoF4iMgd0TBoQqiqdE4hsxjxCb03h0VHIZdDktkeA
y0bWw9/JxTNnlGx+gCFjFxPwFFYfMZVtIQiYIfnos1aLfiNYoiF2sDwWbWXMevZtDa2t3iibqcr1
ZriLI1agiU52NQqDfWy8UrF5CPpwQUYhZPpPrCDjL11SMmRxqcbpt7dRNZjvGeSO8a4hYSOMnFmM
QqPkXI1AdcqGG9BHcHjbv8hoTh709pDXScFPoWheuGcBc0wfATApo5KlvGJ1R7hxjZYwG7giLzPQ
Xiz1tBRq/k/Utks2UWqQ7/o2sdtCWPSG56TdPw2VcxS5kICxBO3qBUxnMZdZrcJ7xGBr6i7Uu6xr
CI0FmKHnJiMGRfzSI0bTTS3Cu+/tLPr4mTaLGK/d8oMYzo/PigtDvfOxwkgAO9rPWPobMxCWoSUe
KmCOEGKI0nirgoeHw2Bpcb43XH0RaMGjYR3z/kv1EEQy0KrDviPoNQ+Uradq26ACxDN+lUJeiAzv
NQvbrLvrEDyTf4rp7ZQa0gd1X6wKxyzv1uSdq8b4YiyaSHH4DJaMZDgdblNZ14tw0+Mwy1JKJSAi
y3cC3MqmuRTA/ylCwP5vMEnII7S0zQ5RnL0t3jCfopjo8amwdln7DiWfvMh3ZWLtBMrdxq+oDI5j
2UDVkSAfxF71ruRX1agrSTRXQb7V1LLC3TWikQ2wssnpzMtzZugHeGsqylAR1KNLDyK8sFlSfiTZ
UxaNpG2NhoXXQPqZwjAAzSB5idoiMMuKNb+x0KVzh71uDaFJiJaquDRNJByFcBpTFhYmEqANKQAa
SeRVgnakbthvbhSYAlHFOKJsciLeMKRw5Q1PXocRaqALSw+hmXfA16ird/rwastV5oQFtoszPvUi
QR6/qMOFGz4wqOVgLyDq0uuQnpg7RgwnlZnb6hcBgcU5U7EZ/1Y5MGFpoJg3xcIJAMhLkCr6Z94S
pTkmLmthXr6A9yJGoB1vomHKi8KntnqI/jknNi4TaaZZNeuQ4njUleanlDJHF5SZMqzivLinBkvI
MDyI1k6Bn5SjYOSBZI/WO632qIT6YRCwFJSnmoVU2sSbcQBxstauelOlYqXLe18kKnIvmf5cZf6N
S8IoTf1Bt7jQPHFrKd42rnPHjAb8RL50xFHVxeSzyCzgdAz+AmltIGZAEBArjgHgli6D7CqHPWFu
D5FTPmQFKPE7GBapNA33r9V2LdOFlOUrEZ8FUQdKYZFjEkeJd2QyOmGc7TJzwqgmOkFtm+PAFbYY
OP+smixF0KxS5ZiS5V1owUXbU5pd+EJtAMXKSJeKNjpNHW8rGRId+056LEEmIsqQHBVeuDxBaISj
06ZN/9evoUBJJzFUn3JGtomG127F+rYPVibDfJthiimlm0iLF13HZilS96bJqMiFt5SvxsUE06LQ
EOOi2a4EIbPZDiUuDXB/hkA/GkqGNUFzYc8adxiGJd3SUOaDaK0FBpOm/rNypKfw9b0GHwkieTdk
D8YYXWR/5Sgwv/Z2qfS7EO/KIpaOrWigrWsNNPVVhuEl7DjP3HQDLlydcLXi7ruU8CQjKS0b9i2b
sDGqZNrvbu9zQkO1j1U26T0JPMmikCAZNcOjlwraEYtVZmBaK0/wsfauOONTl8mhELcSs2vr3k31
HEstOhYWVP5GZfsYDhzBFa23sVfjBJtV8dGj4PEx9ODMslhO498sdiLTuAmtEz28Rjwr2jvCyF2t
WgmZyGaVgh4XCDHp2inN01MvmtlSTRGV9DJmTj6iy+pnuv7iOJ6H+qpGBS4hUCDN+teNSF2ko6lj
YRdrsH46xvQG6SP0eUv8igY+/HCn0mNsoJ78Sd0JlyLV/yTJdEZOCBd5j9jDMIjGDjVG+hs28aLJ
dy5EOMPEMNq86yGU/jqlP+/PXv5jDcaqpi2KRRUaaxoptlVx2vb1wpf9dSj9M4EAe389PTXeWFEV
ogxX2xYHS+CJIdiE6r1KWRanDKqBsm5Swh5kA+eAV69W5B8B/qO6M5606ljvEmTWvzXjXDb1UmGJ
KEAiGaWXvghTx+TRbhHpMX3MIyhxgXpvUmgSRbUfWEey9zP6VUhCgy864ORYCAeOWB5d+V+e/8aD
Di8GGAUFkIuXGhifECanAPPMDlJIMmAjnh3r7FTARpb2En81ce9jBqbT9vMU11iIX0lm2S7Z3yxq
hQ6HIWvAatjWsbqt/GXhL5n3Al/cyuxB5cZpgmU/EYCpm4G3KomMdRmsedPkAcp7s/MsIvvIxXXB
JRlgpBxu3WVRw9gerLmZ/6mDsisBOYjhS72XaToWDSBb+KL6tXAZ17nbIR49fYZEUJWXCYoJ0fgb
ocKRcBRDo+mnhGbABNDC4GSyGI+hKcME9KTKyf4MyMwtmq2+KrZ6PayK9jdQsq3lXdQKhYT8KuOS
BEiEIMlZYyuc4ONIoZvaKimD7n038NFpRMg/pQJl8ZXcU9x4p3OP4SD3t/RHJMXfvOipQ10QKh5G
Xh6InzpDEv6PoF63GIhxjH+wpZ5EVbS7YrsVIn+bBP8PrzCHsadybRO+ZgfdKZ8HnO1BJzl9KyP8
qIFPyjvCQXfoTymS6rBxyixeG74FjEgnqy6BCLhgOPwiAFdFVrO0DSl/3HEW+nWzy9xhXlPMDHWc
1yaoucH5ov4kmbeTQmtn+fXC8/RFXYhLPWnR6eBF0DG5jiIDv9LJCw21ZJw+gpIVVPywTOsZetEx
bBAaunhUeA2WLjrlvYT37yqOBnSZEtIQCmj1xnrW5axM8sj605Tkr2SMm0nFsqaKZjzJPazYwHPt
hKCZO2qWaICiN9mAB4T5EVYKrIJqS+ILQ51BSYjbS5SWyHZVaS1l+M+akActIMC0bM4Bopecw0LV
YAEMAB7ZT22tW0BQvbs0ENK84E+Ic2cEPhmaeFsSxdUHBK0g3idR0qPRXoCYhD3cNv+PzaaBESOp
EI44sC5X6Na4lCpHt4KcKXF7TLe6U6IeEjBaxYQ5PmKZh++Eqz98hGldl62bZkJAs22t4camBE43
aLBrkYIo+E2BxRU5hYJOGi8daTfgc10beMQaLz9h9ZkvCn4gJDS13Kolqmo/3JdArNLAK+lF9wK7
OaqMJNM17TQNmy0XgL8aZj1st3zCCDgc3D8Jyrls191SGT9Yt6p1vYgt9CkKwqrpoZCDz/QB07pa
TOERMnTvjmmBx8ye+ucqIuGuvAdM2lNLYkCa41LIiuVw4jZibHdJ4VgSVFMdYg/FL5vIFrAoeUDa
TJhHRWpPyE2W6fj6tRsYY52gOrVaItW/WtW4yBAb8WT1UK1bHaP40ttOPTzJF5Uar80EGga2djo8
BCadjt62gL8gQyEfOrtqXj0pH4HQ01NXS1HHlyJuEALjT0lZAjtCPomfznDSyMkQxov3mkp7NcJS
IFUC1536pQGRtiUp5xmxBcNnmhv6s6xlzyyHOGgFJ8ragpcvsqB10LQuGoUUAGjiTFjdF/s62hSs
aL5l0WIpxxrAlkt/yXnrcMaOibHwwWqCNLxyp1x4fBFvS9icK/MkoLxK9b3Zxcsbn6QkLL7AoU9A
ZcR1nxGLFcQz8a+7SG8WHZaDzw/vCr+b3V3CcBbXqxRnq52hPDps3JCPRBcXVIH3DbNVCPE0S/os
RmMHQIRwdopcgGE5uSVIW/4cdSSOJvDtr4wiyKbGeiV8qU4Er+hBM9gwIWBiKx6iZDWqc77tJTzx
h/xYa7havz2W47Z38YFZbFCQBubtJCgDQRa8ZcreqVTxJyJ6cUGilfIdn9xh1kF0TJpdLBw970to
5lmKzviPpBXdQnZXYJ/AX1IEYaGq2jGlvETSvjRXibhKy5vJHrUR1wWbKBmuUgaS07HWGpC909N7
0l7oMRAYj6N7rPJTxF9558M1RblRe0uZC+plf338eki/MSKMTQlEewf6jla0EyPY+5MVdpHYPPSl
vkoRwZULDpLhLG4E+RHoW5/VIPGyyAddvDpShyaXLqjlU7ZsTsZJkKunz7ghXXVeTH0ftOJ5SdwX
twMPevknK0/qh5G415cFyQ00viEQ+5JwA2zSi2U3TdMCsoRj/L8ZSbHDiIN4ifof8QJkllT+VdQO
YnOEJaSysIJ6NKL0oK0G8EcHhOULAQkEffobTMQFd5nCQ1uAWVhAtTLyVYyGyVOvECufZfU29PdG
2hOpllc51lfuPG02mbIpLeia+Tc3J1f/+lGjA9hCvpbA5nmjreUgb0r4rJW4qpRbW39l+aHkRlX5
gRfCm4J+tz7dn9BvXcPGooBjBe8WJ/1lcVU5fo0WbyxW3oHGtznhaYZJZgvNdjFckOn9S/A60acc
23SfsMKwdciQXNuZv66IIULPeuAWBBBLbX6kONvCT5uFn0kp6CI44SHn5ME1FPYig3TmSLAn4C8P
KF86RykZUexwbZJYD8O4AQucMnJTzfFMm3lQzXHoJT3s/xU3Jvx1/8FvAacdzOT5X9WaS+2SKoe+
Gn9+yxGOuQ2fz8YAhXLFqvceFDtE2hAxxx0o44Iu6eP/K3eEKMVwvoOZfOE549eGfJ4uV105r7BB
12YGa3vaMQg2n9o6DyHsiC+BTIsPX2LBeWYfEU8xqGxXDeClYsH6FeAqx0PWA1gFLSlxzIOfPmdj
iEm2zjLz3E1BCuMarBWnnxwBSM03+wp/WgNKH4p0stOhNFDSuyPazmyFZgI2IwR6qqJcrARlT9gu
KxqMvfDhYmjgfGal4qrIvQ/guqymam09YEFFaBl+5ySFEMBBv8+uklauIEXR7GbFmUUGLgGo0WD3
/q9LMn/Cdt5fJw2g95Ls9u1NlOb66R+RmyGpJbXiLLKRRVsNK36wWa5552ZPocVwh6U8m8oAHvuW
G7EPZBin/DTGfA5GPIgmTs6HX1Yrl9U9Lq6evCAbBR0d97NvF/g6Y/K4YuM4bkt1SvlljZbhBPoT
AEhNVypeIMRZsrZFXVmfwiPvGeYhkATHpzrdDzooMBoIgsihTUjCMN6eMKUm83z1m3QArJmvrEjR
o71dtgRI6Hi2NAgtHD1Iie/Ipn7DK2TCPZbsPFQO8QG8tj6S3U3bHnDxx+OPtTesb/a59MnFCvew
WenE2tfPE8+pZXDDgYQ3LELcRUVFsf7EEWkVet/dRFaQ16zQfslgoxYjioSE/cQCATO8C1Ro3Pqk
RfiemEPNTABgQiInLMZDpdos5/wn9HO2qdVOkvcEvmAZry3DMxqNH03+6uqr0hBbO8uHpSjPg3Hn
PnGvnV5gAJHGOvO/JXpbuJMqwza2sAOXHFUmbOQ94wyLl4519RH+Q+8eCiboZ/Nr/la39oz9QXmp
4007ztlvMaIvPbIwTll8N3H9ay967aDqgbNSnAofy05b2DSKrbfLO1Zvc++T7JIbZZmpcKWczROB
21/tDwqr8gdCs7Fxt4a4xxgwL+Y5jjqybRQI5OwJD59FqKFRxlx6QGdtIXACtyBJlKi5C7KHaEfe
9A+miPxRbkA54xQGCenuuNmCXKXGPE03+CeBirTgtA5SEhBxH3tGcu4DNAhgq962/OF2JcxmO2hA
JJRhL4m/2bBovqEmzPxNVs2xs8TnwX+Y/olBL+IpvOLsNGBZh5UUZmtwyqE3wAO4yP2GZgAGDkyK
8l38Du5m8jfqlvhUdR76jE0YHvFEKoQZzB92fFgWoHBgDla/8KnEWcBr1ulh0xcLeEs/ivDsux/z
l7uSsSPCCbG/ShcYJRE1GHuFW7AnbIrou1l6xN4A8z0KCH54XnGDGKK8TF7uP4vVDifwP+nhNY4+
ybltfYuoijPkMP5QUzJYyAy6I5RuXHEwwsgfvmlHlR0T+NLOzePwpa/LdM3RPjGeRe6/v4o5CMaZ
9akPXWnz417aBnsP6WzAwRB2JqQZkSukGQeNdQ9bB1zELyz8hmzf47DA5h/bGeyEnlNQPLpHSNd4
lkiLoVnL9XdRHeVJDLDVlUMZzjuUhBkkejYuOipwO0HJpijrVlnVaEjQ/3VzGMjwVUJsvJupGPtX
ZtSqPSZgdQDaTL33+ASWXhQnb9vcCfjlzKiPEftvIvMqG8SOhgFfATM7mHukgycEh+vw1v56BxHD
PlyDgCxrGph5tNKydYR9B+F1NKpQkrVlsYE4gKSUe+9hRYHYahbG845bgMiPdDi7TsA+CZK20Vhz
AkET+AoQ8ipPggNxR+DIYGudk2tEvWF/H3cTwzzOp8gRWnxig0h/WcZb8xvMpfhADm9wdhUwPYYK
jSGPIl4omMWwQc5QNgfqKk2KVSzFdk/VpB6S+IFye/oB2AyRhcnmbwvo7bHNmGERGbzYoLomnu0A
P/iv2N1B2jHsV7MGhzkykIW5T8QIWFIHgFJgrjVXyePV2kP3vzPehsQRKA2IWMxTwnqphArCYpFf
A/erPfUNKooQcnqw1l7J6+6X3r8AvSJFp17FxBGOjon5Ku6tcA7rqWzpi47dYmBL8PZOPMsIuxJ5
p0YLeATaCyPQANOvGLQVS6YOh00ZyBJFGeYaxJVhtHo3e1ZLS/CWmPhVc15K68lU1T1m8UumrVD2
JjYkrNlpAonQwVqsYlEy12jPIdTcmPgpY9BZTtYyPYcrPNZEeEZoHknm3QK/w9D65JdOninMlNdo
19Ubqd55t6feL7Jd5zPegMKQ9rSGDhk+WHdlJ/+C5C2xVgXWlqiYDegPGNHRNCDhAoNhHxVrC7Ww
h2OizcuVtsS0gD7IAoREFbv08An+Vlfyjqgy1BxMEXsIQqgUE8Cno/bAOrbZdWvmzGih7qJvyh5i
U923B0Sy1d74ZP8yNDVEQBaHptzzTUusNKjozU4l7gTJImQvsHVAIJvPW/91vz2+r7P0UvwTsJO9
jZCFyRuBgYUb7676AnbV4DxyNTK7P4yQL+lpiqV8s3RbZgtmginx3eI/18P0a5NYx5Y5BdosO9v4
If3VqB+bdVET270cyHCcrINZAndwp/QZ9urFiQ4YnMgLBif6wMTCdZTugUc2Juj1ieZLuFcTY28S
xmCIwS/PKnNHYZS/4Hm2fyNKwdcvxwZX+eU/emQ6JR5GdGDuyf2HxVH49Gq7+OKaL8Xfit4XeAa/
DSDaSa0aFQQuLYcv3rs1fIjuUp0R7hev6sDAJtnqZNKHTKj6Ln+UHyykjU9xqnbpagJhbO3NfKB+
S0soajrU8i9xXaXz/+3ISiTIDowPNj2z8OEhFOldx3qx0uUY7IxV+4ddFSdSXkEJwLlo8inyvYX5
NWgO0ukvQ3DaH1Vz+h9Jh3kbfCkf77eFBGLXP9YfglKELr6+KG6sw3yOslsnz8ktZA5Sbpa40G7J
G4fr9M7B/v8EMatW9OTV1ioX9TJ8yfgEvLyvgo3OKaDQ8mpf8E7P91z4cpV8UKfdo8t0Rg5L6iB0
N/fUbyGyQbDFsRoT4spbok0kGwfOkG4tgSfB6XjiyU3hV8eKy3irwY/sO9Gw5bx/MBYgmFphfrf2
qS/wLzfVKYbguDH+EmBUHn/mjYv1UR7ao8fewfa+jZ6+wNWc8ceSlyVZachpHkhbhytiZ+GvNjEw
6gBFvysQzptGbzr9E0gMLZPCTx6vW6SIP5gttei0FjhdN1fWfOq2hxDGig8XTjIjPjAlMEAxSNLk
xncLkPChcNo7piSfnuEwVdaRgULaIc+MwQN4+iv+J3DnCGxhycmnZ3u5NH8ssEmC0UkwCuJtDS1j
5RFGN97YsTVnzzHx3MBcI1oXD+hSGVHYcKXpEFX8tfuZ/uipjSxWfgt/zkHlcXWwq+FXuRf3xOmP
SJ+m0Cb5DuzAoKWSndiVGLGITwG72/qRukt4EXm9Nj/EUNfr5hL/JnBvrD9RWstisFL8wW6kf1F6
N7w9+nD3V4vW8ThpLqHFQeYbuqtYIeA0CDiJ5kJzMtUDDFFvauYJMeuKe6axe54X6hV7A6aaCGU9
n5AjEU9CsqSSDweWEk/dSsYpNanq6MNZGEEUFVldd2f2QSzyMbSaHAm7jxluBW6KT7g5LuuOjPYr
XIIw7bnMDHS57BTn9IrER2M475wp2ks7jFtsUpzmYEJ8rmBDz7QvJuP8uzxyUqMZwSoJqt1V/ghY
KG7VYTPwr2RHeJNeC9XBQ5+6ExgR335hE9wH2/oG8qI/GD7GdSet4n/+t8Ldu8qmDZOzfvTUxEX8
j6Dydh7/w1FL/wN0YKAQX+4eKNupif1WxTW7ldxcSbP4X/7P/6qP5T/9hztaHuMjhO8fPIEMCCUA
eIjYSY90/0Hthb13UBrigv/pAH47KKzRxdrmK5gIf8zqMR5W5tLn1eB6rHhzv6EgAZGA+Pz9A6sh
rHwy8p6dI1xNW1g10AkcNrWQmr9Iegtm4ll96RyZc+v44PfTo1VzAeEjxvh/SrDkQFufa0AA2Aqj
xcZNHXt8Jh2En28Nv3z8eOb6UidowUKBwoD9TOfGbfznr71qMVHwZv0pGe2WaRCEBaa/vnKR/dPD
U9MExxNOuXjyNZa7aIe5U/6/kEDBX3ZnIXnqBVIQ0ebCJ4D+2op00FHg8cL3OnnxVGE2d9e2sfDt
f7WnPkAh2uFeKF1wv0PxiwcWOuR3f2YJjDnJeIYhcgmWiCv9J7pp9ECwoUFnpuH1bs0hMk+poPkW
nYIHV4LzjL26jZo2+KAg71dM9iRK7ScuMFkdIFbTYxtvcX/+IroaN1SSGgS4PGuLBKMG9IwtEIvC
pQqLor2SsrUzyM9gHUp+J13YsEz3lXkGO5G+9f6C76T2rSADW0zA6johbgzXK1vBQiJ2qGj6CzqD
fxMItEfwwCIrtlVl2Wtzn8CXFUQwlbSWNajcpjjgtjR+BACMV3Ukb6hol/BOxv3wdA8+1cXAj+ch
ytRYeMDBuYZjuKgrmzkdvLjCmAeXbRWk7dvn6BBNC6rJpECGbqrtdfcvfSfTRYSGiwclY72Lug/n
qwvwK+KVoSZEd8RunNmE74D9VehQJHDHmRjUl/SKQbVIx8Jz5L04NxW81aDfThcMZm6o7+N6ku6G
Gemgv8mHtpTGVY0OrJwtVIfRATEvt6fHGQr2IkUGFTOPJRit1ZykYQffNXAQVmgd/nhsAFFZcEHB
QERyyu66egACADKQFxQDdJ8NTcgV/1R8IIQ5GXNwQFEAsicBqMGG51P1N4GrUMtOgO9Lexo+gNx0
6X22Nt6YfanrJuIuHMFWSoFAj+4kRyclW5vmLhlu8IFZnoX6crinYOWEO5OM0K8N9zaq90SHzT+x
paZARUJJlQUYokYH7m9GCRM0uPVTlRUWCTM9gdKEQWNdBU/pHyWKZeyU1EJI9BKUR22OQDx8fwn4
pt1DT+MDDt2qR7qLsHpVeKh/VxMBRmpPkA7c/Adh1cfVT8Ur2GAvAw8ChhooZ4remEYSuBivKwjP
PTHL39MI1dpJbBcXIOJz2S9ocvfeWhUxGsD9GQrmXUb6uYDizJUcnz1d/lswZ9k5epmnNTsNBJp8
VsIzUVPhsAC8DqnvgoEMkQDIU4+/WMrC9YLWrJBQPNeo3U4F8sR4O3VXRDDTU3xpD+9XmoaYXcPJ
dhfJNhIuyT3eYvuLrawLcHDQxUWeYw4OsXwyoFHHm1zsuhzOKkVlZAUXYZ5SuSwzMJa99dWVVMzo
NSUNwonFGW+Y5OJwoGNCRfIFBxL0w2nWA1L+Vp5Tq8OVwVFVOGC9s4DvXPnsN7HyaCc6+Vy+jdxN
vA6/Wuk9HVCRDTk/TLgSzFuAvpALtTc42XR/rzjjwSzXeOIdYrH5iwIOybgEf3g6+TPxk5Jl85LU
FffWx2gSuWaFzDJdxIgViSKyQYLw4xpntxs2Rwyc3KNJ5O3Ei8Ahx3L60jtwinlswyNB7lkgXp2O
UomJjAgDGlDW43a0mf4+zRxZzMXFWHkdPgSI1KmCOywAJkEtJorl9/i8rRtmR345ycnfTPLS2fmN
Z09xAZkfG90djhmzcvbjz+75PCeFiYHGrvf1PLFlG23DIbwQXTbDRbufK5tg7fQMdrg9z4u1Mj9g
Nc0/qS/e/M4eGUsdlEKb5oSvNWkv32RK2gSYTikOc9EWbdzGZjLWJMUxsuVVuoc8NaEZP9U/PGTM
I2uMUYRutBUqpltILTJZqWjMGI55x+DEkRN2txT8zs4qw9y9bw6hiM8Vy+j/Qx79T1e9mMqrO85Y
aCmM9kQiZShCcwKJfsEwjuObwiKN9G3y1WDremtuGRdY3w/aAfrzZG2J+LbB9rzmTSUKecIjc3AY
hv61Qb3mCIlvdIJNeachibaxaMOd5MvVnRmD/yRZ1o0wblmSPysjP7hKwjf0gzz7YqVfJ7cY61Uk
O4RRzaasXR4tiGHdsWCV4T1T/LjZ0d3l4Kr77FEx/8Qpd67/hHiTk7jA7iG+RCsJhvgt/e6Nj2x9
mfjPzGhseqyCnLfOjnQfX6UbG6ps033cHJfLuYDQkv6HFHiuKlQ8dlUX9CUoxRjZiaFpbKwNQmuR
3QHDprOAhamCOEs4aCii+Bc1+vB18YVs/bdnutEW/aO8tEvtQQ4L6Jy4t4I1ikmOWx2Bx0U7UPDF
9AKapirX6fDACR7OYUm+J8tZ86zjQdqpT6QBCOcvlr7p2u8iPLHwzdhjOQqZH8Do/8ILQQZIpIAO
/AO8IYchHy9K+hq8tRr/n8tqFJkOIFNMS2n1/4AZ1UMLrfqHD9InX5SvbErsiP1vMLySd1KFd0TL
Sv9DBu4q8TfUTG/CtbRn199gbyI5p9+Hbp+jJgkfcHhnYXREVJJWT04O1rnRVvzhe3rehrxPis+U
Mjprn/iUUMbqd0r+HcAisZ/il4V2IKpf4D08T8Ao9BfULS99x8qd/FzeOHDJYYMeTWfryerNxXEC
3jMRxSY6I8zFMPyPsH/55emMOlhY8xLF5XOqiiV9nbLGXxRrgBk6THjPjXLCxJD/dkkYp2Hhw8xM
uG33kUp/mjIAMnsItz5n4138zhWUTDbo9m/wCTDLHi+oBRJHPAHP05LB1Cf6eI5WxQudBgv/+t5g
Li+sheAoZz+QMM2TCVtlW2615s+APfaMvBXLDZEWA8IYjrTyGkNoOTlK/VEKV1l+RnmBrYQ6+xVw
MI4Af8AVwNDMRf5muqZFC/ON3H5DsqWgoe79l68QungBSl9UUiO7LZqU6oqEJmGImQuM/ef/fwfL
oY0jtSWOzq58aMAjUfQOmE/fDPMJ9bUR2NXMyEvxJpgPZoKL350zIojPNzieTPIct1sTEsuhSqBw
8MrOvPnlNdCfLb0kKxQVNigSuFdfOATX8urzNewh/LlC9Sh+AP2Mp1JMp4fu/0nGJnjRlcv1izBj
MVrmtOo+RhMdGyEJggCWv5myld6W8J3gJ9SdIjxT8R8O9CtemYFT+7sSDbRMrrRtdQudVgNB19n6
akh+op57mAbOprrCH2triEa838OHdQdcAZ6nYkHbXe3ZaeqcfdiKP7Pm5Y1L0d9Yw0fFlkZxpHHX
hlCkIGzNWbDB9cATiQUfaVHyZCLHGwQLmYZaZjvBrlTnR857rMe7v7C6llc2xfRcIIjtG5Wkpk4j
noeUAxJ6UfNPmgPfBLjW9LG719LJ2EU0nXzccV0yLFemXEoUrAlXsnNI22bG7CcT7F/GzF9qvgBM
06brloIRTko9xgcsYH3CgQKeL+4RwcUpAhsHpBmdmRogeF6zHUNNm3KSvKE3EJ2OldcXzCLEEQzu
W3NAcjlLuwPjJ10CS110X4CdEU1V604orfvgETOb7wQ/AqbgiNhiaiP2wfw71lQcpJ164FfhK/IN
7vMO9i8Nc/8mHJ0WxP8WhVV85XwJF8jhuAEmvNdp8cZ+5Mlv6hIGRBamQDDKmrpLdjG6Al6HMmOj
hevVlk2lSCtO13Suh188kRMisjADonGWcRVD9NOfehKUCReau/GBX6svlwJ4H610Fm3bNwWS78rT
y3LQn8dXZDctVsAsjFnbTNrFUb6344UWr2w44ACsJ/s2Ps63gEIxxBUQLeukpcMEBmfQiq0MUx0a
RLpMpqx/3cH1FqGLQ4A9HtMbnJ7EfPI8J/0KRqwkxgvubkmbQ65LuUmzczNC85yrG+0WwWJGW3uv
34xsbAc4H1DFGvJK24c/ieaYx+qbONO3AhOE025evrlWrgcKCPAGsd5jpOsdHZV98yaVKeU0zjZo
4EqehsnZ+VxjFEPgrb+ChlzzoeGUwPI+Di80UUTBQIs2nk2AHTEKvW0KCJ5sDA/fkmACfaSb8G54
XfQ5B8xAqAvrQnVNtZJPnuEwdE4IPJpaACMYT/q9oPlbmWcW0cCPt0FHDAlnfNmwf2X3DPDkTU2G
gTci/Tq0REgHczwJ77p2dKNuskmTuPNQgDi3OE9xLTpxGsKw0MKjjp6A2S4KPla9Tf+fYfCrYFmR
semJYQ/Opx41t81bt9A27KM2HE8yvEC2aNaixR8Wc6f0y09uJSAim0AcmdI3fVERsF40J7aJNZ/Y
RSKbMZOYyEwXHR14X9LOsPTwU+JZLVl5538laRM4UmE+k3XnKLrLOc5ZK3MabsFckP5pgfWXC8ac
l62CbuWTiDqNE1t5iG4CxTMaztpTTUzbEG59yiYn2noRxTiC2AhvrdD0Q1bWl97CJ1+sTxFa+Bja
rGf5lxpxilUIjvrxU1gUQIx+dKvF/0g6r+XEtS2KfpGqlMMrGSGisbH9osJurJzTlr7+Dp37cIK7
jQBppzXXDAwLjvPgTAEoSTslm7iPVpKzVviyJZOjKImU4stAoVxVjbSyo49UL4+5aN2mi7yZSdb4
dER9e6sP2x7Jz1Sxe8vngdptxscCr/8wSUiE6TpLqgu8xyeZhQjTqsGHzokEtgHZKRNSYdrnkD8F
Nf7MiqKxVScII4gl4MAEn9Jip46yaCkgt/aDWBmGg2nLxQm+9QClKa3a9MPMoM7EOdwi1AZVeMxt
/HuZlKVJB1je/cfQ4nEqq0zdYvGFPVZtUQnERLqMO0WfR5/vv41pj1Glum9UWvNSdSg7ki4Aj7Tw
J/PHVUTJMebsgmsVW/bMhaQVyWutl3aNVW9C2f+rHeDy3ptU2ht6tXGMGaA9quxvARDcFNtL25CI
mqI+phZG1ZXjnuCwZlzG4K9v0I5wAwoLbe9YXuRnoWueQm0VgqGZGBw092F676Z3J69O8UTbP9zb
6rE7QQleJxA7zcA8lxhTBSX+T50K6bV7VLF21OL33tBcp0WtWan7zFH+cpKxHRPkWTZ2PQxp24jd
PpEuXdleZBysbTtzR25v2GtXRdVvaW/fikTaOBzkBY2o6tOR6NWjSoT/wbVKGYGzIZdridIwt94N
KlursdmCSoTV8/oJ7agR5DKa5zGAYaK+zVpPFdZbbYtnWtf4m2GTsJHl4c9J0LxCae6MfZTD3GbQ
1sXVh5bf1QAH0K+wbzS/crWG+vJXQTcQpWv63yGeVM7HGLwa509XKKA47DGW6zbeZfiJlWgWYgQC
bRHu1ObdQX+qaQnGbG6jowusJuwq3dBPn5mDMQ9ugsVEgMmEp725zOx1rKJCGCtXAOh3vljUwiYq
lAg2vdmbPl1aqIoYw/tVf4yliHLbPM3U/z7OCCGQ6OfBswDPFAaddhztmOqoAJwh56BOvjFyxKGP
3roS4xGzOE+kD2R6sR1Eda4j0mFQaSI+qiXQ15Q3L/1uG8OJEAAFIk/XkR8AFGkzfJ7RPY4F+8tW
cfbDXL/ZCoZqMt+B9lOIB20JamP0ziJjY2o7zl9FuVSG2eCEktkU2Nxby6wdTsytXH5ARPKLV0YT
INcEAmeFrnS+0uXvWWCqN8aGXQOLDsgrYnTOTg5o7M7kxfl+NSP5mDAg4O4ja8g04ygpYt1C1cwx
aq98xCfDeHbQiMJtDkqaP+5gBkuhAWHBQJqffoEkE9MdleClArfbauMrZ96RTBSY1GeR8DWG+0CN
2pvfgdZvx1hby7CM2zrZjyUxe36OgoFMjXgTtLBLIlDX5qpogmgKLEfqo4QLaTcweiP6UtAkFINI
mqPFcmxNg4vRQyN/DMMOE4YuuozSR5rdaYAYdBOYGhEOQxbsIDgcdOUCeLatyeqDg6jRkRqbbtMx
w2sBFSkmtqWgEZVLGya7kXfMM8hfhCEgJ3Ab+kMOHwCmpxD/woGGE6mbJUjaEP1pSQm8Dac4wwaj
E6s8VLcafQc5/iiVdmcQCeCHrCmEhrGVmoPrVP5KBRrKKjrsLDGJcepoaJk5SYp+8NEwY0wF2yEe
Teto7wrU45gVfRzY8y0NgivMubg9BXq5cyKy7nl2ZRR71iTQUgGfZCPVP9srJVhGaFUCm0bcGJ6O
H8HN81EFYvvSY/sIij5akDBh46l4GOtQyNHD0dLiMGXHsyVsNnzaNvSnfYQly7iSujUDM3qmX8Zj
OlNTWLQxNOzMYfL9FdJpxKxlOMAXtOWdRaJ57yKIJMV6buWscxSZ5qkiY8V2R7EdjTfOMfhPkH6A
L2WX7iflxxL/EpRpHergwO1xOIguJn04lmLC5uK3tvgwizspWiBpdfsqAQarAHAUWxdzNuijbMBR
EsqWIh2KcVunx7Z9SfoRu8kOygPebikYfH7lqCRb8Ah3iSAQ4yLDl9RwSglBy+YaRTpZ/t7iJDB8
WcPJJkg14nVIlvlpLvZbcMAKUCaMnUVJ0VOATgq6DQLORwSLX6dCFcn7mIKi7fjVbDdqklvb/2R1
q7R7Qbe37j/JAtnonJvznmQDuooOC3VesGCrxLBMAGL9rk82Pr7VKaR2AOUSsxB1bfRvEvjedG9B
I4yYoOi3UYXnZt9mzfFkrjN6NFUH65REEsjBVm8i47KXGkeNFBa5/86XMIOH6NxwehWvVvfXmYMl
U2puErhJ8yKu/83rQtF+y8k6pKBloZRMvNKxwpWZFcDXnXakeBIBNFemkyquBg0N9JLww9StlQD1
S/pTNy/2GNzmCaf29rWu0x8LlxR7VL3a1ncdx4Ka5pSNGipIOTNREZjprmTjmDehvDf/O1zW5shJ
A40VkksUYzCO1oFvvcFHiSsiyNm65g8bQVYIuvKslxYK5P5cZrOWIayuYEnTXwwzMbAArXdV+Gfh
MqWeHTPHlZ4BrOE/BKhNhBC0dwKocsxqxVrVdH5rXJsWqwK1aDKRAzucJlqtU3gbJOte0WPosF0B
dRDwCReMW1iwyiW9q1ftK3orIIIse6+4ipW0k+4auVTlKqXRx0yaSb60vupf58Ku/cu6wDSihUHw
0SPkDefjbUcCzIJgEQg6xU1+De+wrocXmB79AHr4xk052fvwrD3GP863WDbNudKP6M/BVmEpQXpZ
lrTB1FtLbSctkIExUaHpw3DBLwIW0FVptx3UPWgIlxEQyAWBeaBLND8Zxckyfkkb6S3fW//AslCU
LpIPYPvH8GO/ZwfjkrzVWFKbO/WneuQsMbvy3V9epZX+0Bb81B6Hnf4gjRXEYlESNMAXCihWH0BJ
7NYIc5Y5lCfsQO+xtzJBka3FvVj89CvS1zbBNzzHhXYAaCONDNu02SY+O+V3A3j1nt2sBU3M63ij
rb5WfouP5Iaq7bf8J0jYfBIwhOdjfaBdyDopr6gq53bdgqQqWsHdS3tMP/i/quAL76MNr3lV+ot5
aaYraZKwF50bd3S7Z3sGbBxd+gtusm6e0dO/Gr/FH4En/wL8EKuXsqMls6fFscgvwwdaPomZOd/g
XOcDgIeTkjd/GGIVd8COs+2ri1fVEiLEut8nu7ldOEBRhUu1+wE0p0Z3DsWVS2+tHSvg8gb9vHnl
q+7IfXqzHsZPB1DLSjS+hSj1/tkz1YUEN5wu4+qtgdjLhzG2/rAEIqR7x74AA4aVhWSTYQnth4UU
/JIKACLpPTxbh2lfvMdEb+NM80UdACpRDbTu8KVeRCCcEq0UHCvBmd9Ag+CqfXFgA1qgVh/eWSjE
G/SBI21QeMVvOFWz7BHDjT/6M7pNXn1pvpneCeqkwMfPCnaWhed5bnOgsiAQdUBGbI6zqEpHYWuR
PpweNGcRHhG2LuU/4aGMPeTRQjs7u+Yj3aMZAfgAb6WPSUcSUTtXIPZsI5/AhH7QB/WbjpteXgY3
3Cqr/MwS+kNRz1pNROnZIc97uhJYKyw06svwUa+BE+cvv5hczG3Kn/7Bo4bhBg+PEche+q2t8otS
tyhJfTeIOaJMRUJyz0MufxJOVxk60KIj1Z3nR0EmCASEaN5inSDlRGPj0Z7Ac45jHfjH3oSjvIoB
/9W63w60uKOo3db9xaAkzw8y2p24vI+TgVkweFOymnf9eZEcJfiZo74tqW9RPc1LEsvYLAj2IaE3
6KFYPRCbODLMg5bl+9hiYmOf0nepB6WFueg18j4ptpr50RN3Ia/qHJww3fuZeq7M6R8ZQxKx0RlF
4Mmqj0ImZRgdCG3u2DThxkWEqZwVz5QuPXnTOsA9NP2UuibUnzOhOdbc3qn3XUhPmahFDD517L3/
u4GOR8spkz4y80SRjIeRsqCnVW3xZngBxUmf+eoHzV95ac+MqmYLqAOYBWsQrhI5JQNW2OaybN9K
2w1xKYAi0B0AxwiQqKwTCsAs23UFqsIlgAT4FQB3ChccLldJ1/eIsXlO7kLwbgjsRN0pPLTNtkgv
mLCQZoulq4J7DJzpgONYV141GfztMtkEAvVXY1xhRcEywbkBljpY6YiX2r4jte7o6F5+KaExYRJz
MHazU8sT7kL4r0m3s5kpxEhKknCeUOzN9j+HHC2xl+il1tjlTNG6kNQ1nMOsZ/+J0SyHv/WkbKbO
x92n3MHb+ZdxeA1wrp3QE4F0N5yvx7raV8BB/hSTAofDGnQMWdogZFogEg/QQSYyGQsg/1uoL313
tMgskdccBmL4+ChJqRgLZLao6WjpEOe2dtB51FvO1ESRISQdW6RIY/ht4zSkYYEoMOGL7zKkHAs+
u67ShFOii48pi2URtCxweopJihiCjS6B1DkYlkA7GEeb7eRfbCgEU3ldoQPSulmGBlwb9pqNJBgR
ZJ2g6MamoB5IxtDhXjGopgGFBXEHJTilZP/UKnk2/Ir6Z0TQ2mvSHdCUDPikBATCySYBbTY9OZPE
hhAspHhZc1+WHmGpIFKae4Uy9EAeZmJ94mjUKK4gqkpzVd8LC7IIP0uJnf6ctm6IIB4KwsjDWsfS
EceR5rMZ3nEPabofOTiGzVpq16a5acyNPZ25XhQfu/5s2BiNXCce4Bgd5fDI341YkYqdXtwAf/No
Sy9OGLshfBnaE18DRnHkf1ox5ArULj7Gf4jcc8hw2EnPn57r1+1nI5+n5F3ubom8s1XXVlzZ+oyl
5/x52h8bVmjdfcaAenF1tvpP3pv3oNsmyl2jnMklsvUNX7hv1/x534GQbA3/rtOv6naYiE4J4Wuo
h2ZLZND+YXQtw40ijDBsj57SlB5rigPTDUY2PqWibnI5c5VEEtl3wjTDeh0aO45XC814qvzHsObf
5pK+dC1wYbbXLRKtbPqSs5MNCR58zWYcng3z1dXRogYbRfaNWQCkK7tfxPDcO/m7JKvjb5Keiv/M
w22g3yfsGZq+Hrexgl8lT7/J6a6AfgThMZkHADF1Cf+UbBzNXPO6CghHoNEbGok78Z/JQJ+hD9k0
+CcY170J0e4/Ur2KkBIeZ/Jo6nrVR/OqAGYBHj4Ck1kjJYAug4CzWwYoi51H1twM7EDVZ4CBPokZ
xgZbbT3GL86N8OIjWkecS8nFb6syXM5UWX1jbHGoYuAIXCJ3jeoaPBDhjulnX5IbvTOkDXw+rhqV
a0xx+PUkW/M7oka1+OoJPxT+tYMf4QDExPaVBxOOL21nSh8YqfQ+ip+jJp0r3eV/Mlrk3ScjgEcl
UZlL4ysYzl2dkUN9pg3ISshThtEytGdDf4bVjpFLJ3myr+Bb0hrF7tCddcub/80TNDyo2jxkXsSr
2fA7OiZXXsDjtZy7X7O4sG+77CJlepP/G6X/f3dezf/4k5uHB0Zn1N9sc4OBBAg7TxWbIMC+2pnH
EFeNoiNTRGW6cOjoztgAF7DdJpeLC31XonkzdqRRDMKNBDnQZ0Yh65oavIE+pp8DzjnoL4qXwOTN
9ErYZoTvwATRqQCfs0M6yG9DD/HeRLdY2fUGYN0u6VyzhXhyzux/Y3W2Na8yPLljBG8c3kr2BuXm
xC+HG+FvTN1zuI8V7pSCJYlB12v3wCHyeR3BgIBlPbdecFCkauOwVS+az3ymXdz7OYqdVazHqkNi
Jeoom32GX2qwtTj/wsS15LNZXC3sR3q3VK6Z/UwU9vH8xQVSbmiFgce9K2SCF4hzUyoKEHQ5frFO
NYpzYiOieF77nI1DomvSsgY25JlM5T5iSAl3QLGDarlYR8U7b2ja9E+Mq+/XHzUJk/FMjpyFRKa9
1AnOMHwmv0rAJ0BJaJPag2xWPRhIqDsToBqmf5QuxaxgnrgVmUqEjwGZiuhTQuokgZMqQy1XoQjB
Sp1QGnXIDMLiszSeyg+uNoVgUdafgl6swdYixMuA8OdDQ1BBW/2KP4Ynh3SV1XO+lM/LhX1lKMwv
0emVx8OLoRXyQudea08jOQf1OyfeZnRLrjhfPP80qMVz8zl/gy56kYpn7kXxSe6jiH6k6aVT1VhC
A+TTCIm44WVSOctBPZbDp1q/ULqq0z0kHqWsXRwYlcckPBbGOVPV2jFI55QKGBrdmUdN/dg175nv
+TEcBc+Q7ln0xxgvlE/2ujD6YU3uknrB6lxN7xmr3LznWaMzYyV9kiKN0xdnn+ZWab8aGoKRuptY
0NlTmNG8Qe/s1PKWB+/wy5JvMZxomw1A0kUYQSD6ZBLHOLIll448tk7bIq4qYAEeAHXpFR4TQPkQ
/yyyKkLQcRmLtPS90zjOQzIegQIVaLHoY1LI9k6nwRhhWW6ip1nU2C6wHM/HAE4pWYq1mAHuJ0eb
yQStZ6NO2LFCHzAcpwWfOTJo/H3mbIvOq6Fy+9AE/BweTHjNWPVsy9+wh5oJ/rIj+gJB44JIO3zr
NrEOKWpkjcU0gkTLMOoORmwRzYafrTNi/VRDWhh3tQqvNqqUa19j/jk+Kusw8hH0BC8BPt6k4r0j
wrXFOUKGGzy/vONjKXgw1LzCtqy1Bclm3i1kLTqo9W9bo0zoYQ03GL3p+E0yGdg1Ek4gRSJ7ocMh
w+TJsK9MJrdbsD0zh9lR5rNGExFlxpvP/0WmXBXkPYc3viObtZYuY+5qunFYe2J7V1iIaBV3vmU9
Z5ES8nzT8u3FQYd0EoMajzFpzya9bSzrQr6KGAhcwSQm4pTTBGIt++RT4G7tz3pl/VWgOg7HR0Gf
Q/P89ibHe2xa0vhiUO1aruNFZyuIgNqWOjVF2H37GCOlvwQ6LJX2oI1iTb2U5dsOPWe2FdlGTk/S
7E/mmslFT3/HyotjgtNJC7Lk3ZheWhsOyT51yLW6tLAvzKOMcb184xfNeLsAqoKI03o6BheI9xhg
NtgN8hoyW7wMX7/yNIaffooq7wQDBbUxKz/XBJinggDQT6BTaPO/cQ2UUeUhDgcUYuQFm9LY6RI9
O+7DHmdjaM+5tgpgk7b0jt+Fcup1EvwefJ44c8iN2XAV/khI91S603mtjpN5rNGW8kumDxBMFt7F
jD3VhCzsOuKW+mvdOc6xgBml1XZ2N0N/p64S/ziyY9SXtEar4w7QKsMbvpktenS+kn902pvduZmB
YsXj98EHK7qEcIf1V2L95Chia3qnszFRkz4JFaoTuLkKiCywi0GsmBTRMo0vWnMheZyPJvu3WDsH
6kN12OO8EJ2Pfx6VVYPQM3o30pX1beirjp56vWafGptdg7t8cMl1l9WMZcakX6EaHIlo5tb5H3ak
GGQWV2hbaYTHD5ALgIKxLgQmsdCF105+capfYGA/2YB5KtdG+ZMhMua7HERLiuFwodqns6BBjPFy
GGO5NxUPdUI/Pt3A8TY4zpE68mXqjyL4w0kTViv3njMlMJwMCsIzkwsv0Il8jiG/QgMcI44lXjfg
ejCBUFoPhttM2oBzyg+l81UQXsZV51+ECQ89bXrPtZ+A7cCMf/nLGuODhr6qA7UORkD1MBIFIf2u
KT1Cc3mkXfw7/73EBWQsHqQ7AyLov1WIUaVrNCccnhnuHGgmCpVqy/GuQFM43rpkHpsYvuJ6h6QW
USQMg4jNf1XQBC4B/wrsEEsgQXjY8W/IBJGNhzTwhaqHMt64BN/VlF4lvNx4+Kv9O9Q8uZmb8gp9
6eCPC3Y85vAiIRQrT4z1tgMG3zHQQ3GxlJsIPRkThyaezR6j5JRWj0J7FNV3FZ84qXbSq+8vDk73
2iqe5g/MYwiCPd14Bjp1AxMWWkRXA9j+BtmpG12FbEvsXpu5rU33knyAesuFh5DNas1olyAWDK5C
8d5fuj7ZZVG8leJZUYbVWM6tYe+FEEZ7BAaHs2oQFdNyGXBR25qlJ+PLY/IoNaaXDiEATmg50EEi
VKFWNiqpOuGnk39XAUfq8LOrLxV0WyloN36Z7iKmTWAfNLPaJ2mMD4e5b6qTkKxtO0lo/WxMsJFp
xvu83RYcr60VvJ8O2x4+r+Uqyk9PJKO/nqw73C1A2DZ3yR9Cvf1gmXCKvyTZ9EOKwcm2S704fZTV
pUZklyU3afyOGzyoFHrgEb4cEYxZnFdU5LJmSVXSeCwIvXw3cQZqXIUoRm54ND4CcrGIVWLWtJcx
2VQO/qu/DCQZlkrjttq3HNzsEBKQy6LoEKwn0Z2+TIOXGZfZ/yrzuOg8ufObEW5K8gDFo7JfWnGJ
NKIJMBX0WFMq6Yikmmk3mYQMLPn87bgNLUj3P33qVsm3BmDi6IfJJ0YPXq+Cu/+KR8mLeLgI7ztz
12L+iklnKbcsBr8sTj0KI3SSnBmx4tHdhJjiLvyVAvqJzsumHyAT4oYLwwX375iMY1J//K86g4zF
VCrABjM0dhN6r5jWc+axvjncQW4Fi4nRnTLOIwXzoouYePI60y+lcSgzngacGedV+K+BHGCWeiLm
+wuoeRH9iuLXkN3A9/cG4J4t3ftsm0KfRvxkiO7dwDX1LaSppkeoNyKw7CBcFepMuHFWY0I96r9i
GRrcXwzM1g1vevQ2+B96eIpAT+yjHZseH5HKDu8HIMMQW0wVQZMfbviEleOaYjtATUqyE27TFdpC
4UQrG7FfG1R7Iz0KLJ44aWo4+TiqszVihU5yD6cJ0Vx0lyuUOYKjMCLGZrMtq1Oqy1cMOZsRkCLH
lRRX9nZOcgTPtyPMkegc5B3zhfzgGg6kogO4Ahl0Gn60KHiTbtZFfdpYAsCoSmtS/KwPOfrSx4Oj
3PvcBfF1xl0IQl05/wqaXTlLVyifa7v+lK0Da4WVUoxnr1bTcP1+Hzserv/dDmzHLy08RsLeBuo+
iX/5vilKHLn90vqYDwcpsC6XOvSdMKWp4OTLGHXtQHdB7nZacYrQyBdnqz7ImoZr47QytfKsAlDq
kOM6jFEsGkU/rfQ1wNMrcECMrXwxrwLZ9CnxeR2BDdS9GbDMTembdB8axWw9/tjVd+LDBPf/MqJP
Rzohpgn/G8SphcUsZ4TM/avqZ8WhhvaBIV6D8qnIF9/GrKZSzoX2NaQX2jixesvbN7KlRyL19G2X
n8r20wkPpvU12l9m8cExXK8vDhWA/dPjCRnux+RC1kmlDouSkkKBuGQyLTHLMjkvaj0N7X99iJ5z
HuRPowGwKy8W63pCt9PANKw1aCuVCBa6u1Z+BDzfmhkIUtIXi1F7UM/CJpWzswOUL04j33LmsirU
C+qHYr8FCj7Es9O63FOKXmnM1uU6tO9j+U1pizGbpG1EfRAJ+JM7DndpeInsGvgf/fAvAPVWx3iZ
lZ4xUuSVSxs6V2bMNqpfdo5JB/GGp7RFX4uVkHI0h12nPVgRhuwJb9TUHrV/QLg8mNuYwrB1DRts
YsYrlfQ828kK2oUQvtUM5I/iLg4gJU6kLsBgLWHI0cT280cW3vHmCGG7V+uRSGk4eyoWg/iEzZq6
UXzh+T7LzroFnWcarRKCu3wzktYh9gTmIU8CEycxNPSi7JKoZ2Gd8+C3MSvmXIPBChx5RO0Unkuk
CXQdum8SolDADZ/AWHg09+0+j9bYWWlApzDfBrEQ//DTiSpoxJuAIGVsCL0kX+FZA+6U91tJJ1ls
nVNi6J7aebLgPn8Y/rsSoDSHiTbTBxPyaZw1NFEomPiSjmI3DmfZfLPFMZc9LfBkB2emOfMd/Jyl
aAOZn/4A7l2kHLQ67j0XVBujIKR0X8peC8jbHuglc6uwFiNSI8W4TFkjxKI7o+M2/+d8y3uZUYjD
CSR5vvOLRgTDkgYZRHzarJHscgH2PZx/2n+0kIZFxCrUIQaU35WHdIKxF1xn24F30HDwZAiBPYg5
TS9s52dhq/qJIJvJZxGLeqn2RJVwtPon3PZJ30h6VfE67DeBekBeIg7GVcHoaNF+dOSxwUWiEHZo
3EAbRMGBSeSSUikhVQAJR8HfLGXSlgZUxAhL9jmn+GSDwT6aC2ow5am5VJkyp6vmMN0EZkaINMeV
rLyN2m+UfYEHLOOEWT8gQB9xL/KHNcRfq6sXacyrINaONYMGZY0y0qfmsxRtsw5G+k58nwF7sNqC
IT8rF7Afwyk+KamyP0yW1DL+ClBEmcS3gzpjlF2lZHrCDos4p0gSwDIOWeV24jSZ0QQLvcJ8g/A8
09Jh5IfYBvXyT8S2UxtH6KoRzmSN9M+CajCZPh7T1xyzH2ju4UdfU1jhSXjEYG9igQ80YqnEy5mO
sjHgZ30FfmnCNfk9ltKtG/s9kV5xTngOyyu5r7rX69c8dUXqSlKx1gdoMFF4sUrMrR1aAg2Aeeim
NN6D6FpQkevRa7b2Dz/BwVqp3Qrpku3pwmLvFyJfGTzp21Eb1yfL0Hn1yI19DKU4SUk1Oqbh2uhI
k5ERZyTkhC4kmqH+xs18NdiShxmIRQFHb6Gka6jx1rlsXDQQLbhbofJDbmUjvnoFsZ5sgUyuEhsr
pvqYcA6J4Cj24KTy3jC+HYyJBk7s2TNK5LUxfjm2jbAou4dxddJhtUA7mPl+CM6NFn8syD2NC3/d
lpA0wtYkKdjMxhVtnHL0HB36Mtba0V8xQLJChVU3oDqspzrvKdcosfVjjlUAMPBiZtK0EiaY0UcS
gyiY0yFErxCzZTuJ8mOW2Ppl/ZeoiSSIoFglwOv4PY7/IkSbDQg7gjS+Kj0AKOwVnD/sbn2LcXGG
f1PWazyvLHw4SKJhuaMUw1sP/wpOqOTSy0uFsjHeZ+Z/vFgqAjgD6AJfUKdsscHyWeAEBlg5kvW3
rw3OzSsZV/1sQxYyft1T5pKDRGQi9vSw/2DM1cuQ9ERShFj52Gqbc9HtZQ5l+Pt+EKahhNwKGIwL
wpsDdP441PBD1ewAY2jyIoPCySU0vnVDomuUYveEFDSGAJAfoc4V+XfCmaxz9jy71ZgXbpzTmCiv
wiy3sMHktHZDvbkmAA9J9hzwrCinY5fLX7YGr38A4UTwEVZ/1kBZwPlQtd6z/FvD7bFiOU4a9Fzd
FSeVgdNumqDVhIMShsio6S+mGv7LFtAYf15mfzGf2MasYj4PWM0xA1FNZpQKwtnQHXw8B9sE7SS6
+TknlyNYLsH4KMVfkKtfcFNy/K0dKzuYE6xhhsFMYdFzzkNKgv4Lb3giUFTCMtkklYHoRqTh1wBQ
00Dx6igQim20xSyt0xyamn/XWB0Av+EKVeG2Pd0Y+AlGEkrtwu0HQuLm/EPMOIOFc0GD8T89OJVG
MVpvf8kaF+b72DijJ0C8VzpX0/H64QLWLUC34DsmZ5JNzyEGoy7euAIFL/imvo6LlaRC9dyhDEGf
xMlR6Bv2cxpiML4GHriyJkFOO3qz7I+Cj4679aBLb1/Sn/IHXgPtVl4ICxvSMux7wpKw5ppJ81jn
oSxbRHeEJiEBvnuNDwkxCvFavKWSItgmC1xRue3kVfIntSXUfwXKOoR9+hVYQ8ubVjvLRHurHChg
bWF6T1yrihJxQU1hwKBg3GLivNTynRRukAnANugKDzo7lJUUdQFwG3ecykdd040nHoCiiJUM4x66
mlDgMSpqNx1J3uZaSY9+fxQcpYsVzP4aPMK3PGXODAqk1b3AGaFiuuqY664g3FH4wMaf5JsYaViX
mxDMFv5pYjNZXbZ2snPqXMfc7OaME721u9Yd6hzpqvlqsML0MRroaEXjLUAqRW2QoiaTF2wOuLKA
FVY3RG0wKoyOTh3MRxl2HwcmiPf1r+SfB+TTbXKb2Z/B4PUofHBfxsPV47YiYpl/wPqUNRgbvOrQ
R1iUMnYkgeBeFdtGIYIABGzslqLG6c0GNB2HU59ZB8O6ZVqwDweazJb84fcjVPv65kRro947HcYk
y4wooytLrI4PJVm4wcGUd/1snbJAvKE0qxbLeXxryOJVeVuOG+YvZNZJHNpVh21Jj7aeB7dWScEb
vRrsGLMLjASzGYIbbs4Dsk6l42ZDr2CN8T5sK447Au86+5Y3x0TZtbj6jaxSC5JgbARd0halwdTs
7PLS6duAP6RL0++hS0/ItlfDc8Ya3spDwT2TF+0/2CAYahbTlo6xSZWI9mtRzXMX1dIq9beVdmi0
TaVt7HYTjUSS7dP+UuL2onFI6YgaoTZt1WnrsJbD5AMwmrn27x3nAz9/kmSdmts63pe4WAdMhQn9
vboyZm+afYCpqbRi+yoz3EVAJgIEGSpp13rSbE0/uuqI/6dB2o4VqVLj0jffhXZkT7O04CNoML8F
+qAdUMHyzdcWIG+T/AwxzkSQq+q7QZNzHK1Va2pbDgusW/KcCFwdR5Ztm7kR2qdIl1aOFXtGg2gR
QltIMgOeHOjVSuXWEj3AUmY3+FEUkK90liYUxSqxQftABJsJdxDpXe29WH6jvMnD09B+EAAT+2cw
VATTiXUqpi+Ls6KVW1Bv2f+z05hCi71GmF/JD9zgi4IEi2NXfjTZLqh3pVIsFcraBiN5mj11e4VB
EQH/cFzC/HoZ4Sem9CdOZVSTkmE+Yn1NckYX3q3oLrpnRRqifrTUdyKiC6wKYIBk2UcxXk3Mkk3L
OeN4u699zTVNSOkFGK6BkleyX2MaXqHHlPbNxOPJMXYqXREhp3gW95cQlzMTq2fePOnOufoz4iqo
XFoLARWWObLbzq1FEBaQpfwHNzAqM8n8njASi1Zt/8thIJZhCBVkQBpIR1nEdFA4/WnDZsWXqig8
pcQJ/5IIF8IvU4ZCGhQsLX5NxcM2trRPvbK1aPgmvItm4DAfriOEObZK+FH3G8unTgHGwj14Sx6E
YYZMe6hFzHGaL6AsGHGVLbb4/bcSYkHXSEtLI7qdfS3gw8wxZ1KKtJPenMp5T/w40DDb8Is0Kr/3
OgHE9h/58DrlYAPTsXhxcBurd73BSWpcDMrWb76DhqboyEf6a4ajmnM6ZFUczqV6y3x1H47IoDrn
YHdHKFsTvBGYjmnw3VBazwRRA2xjPkAlcrpP+IYzZG4p8UL2MSkDyc2ilUNV7sRMBEh2HR7ohHNw
RBwsTvuNWAXiOu+g8J11TIiG4widtqIq1YC6eUcJ8WTMSYW0W4hLaQh7/7+KkpZmVEBeZx0KCzTM
CNJ8AMskxmhKEe9J0X/JkfZmVER9qGLVOyVJQzRRcBsKxENwio7EyE7tDkgHO3qVNtbFealcVDHt
Q1XDlJCYsVzHmQ/ZMxnpAtAwmdo9JPul6cPyx8aixy3A1GlyofDBSNueowvfJ7pSeoJYXDwjaL2O
XK6aKWedxRwJ/oDd5iTxVDimz8FtS2XqlvlA3JZBXi+XDcs/Kbjn7OEBShMJtyg7IgSo++xVknPo
8ejFl88ZZqQk1Hy8kPNi03BJ2cAPkF/pq48IzlgUZFDRCZGco/10jvC5gp4avY4GZ1c71uMxcdiO
Gs8Mnv/j6Lx2I0eyIPpFBOjNq8r7UjlJ9ULIVJNJz6Tn18/hALvYnZ52KpGZ10ScyCIWX5mHOJl2
gr0OItHpae8IQH5RGwD+MPU9mUb0f3SI44V1hag+/RYDzNhzYIBB0uJl15kHrfdBcS1kiRi6mikG
51FALTDdlJj4Ff5rhbsSZYans1dr4u/M8khpzM6Vykk4AoMzVZQ2nOCTgMz8E/ZPrb+r1TpgaaEc
mnFHJJupv+ia0pi5/cWo9lPz4Pn7PLw73BEWU9cSHGtUoh6l8VMEMmjyFh6tuOnxkuK/sHetC5yB
pQ0FFVf5mzueS+u3GY+2t27TdUyfLwkKbsUiQUlHIlD/rMw/T32Ps6+B4YQ6gPNyfUZyt4ztosG2
pibwRnL+5f6B9fs3SH+HXLOUjT2Oq7keP+viIWPifa6JulHSuag26tIOtr51bUv0CW8Jh6G3Uhvc
1iUqJH7X4pdB8eB+t4yVEOYjMIFN1fdv1XBWQRjWzlcIU6h/MOaCjZjUZ+LL0vEMZIuvrZIre5qF
/CBip4QAINNau1pbqXwX4RDib9t4zpdLlaR1pIu43jzylaPP1VDriHu9EGFAxDsPUoGLshh+lehm
lB/Yw6k1R3UVVcAQSabdVYQqRPeaPaQbXsp0WZD42idrqqXKwMJsIQqDmeUGLBWH2WDgGaW4rU16
ag+320bpHnGI9L2t3jZKA2uNbh7CPAVcSx3WGxgA8O3LAbtwz7nvYGZKfxrufEIg0DN8SfaUMT9a
hqAbonBRUqmPPi0PJ1l7stFkE9Gie4+x158RvCpQLg+3+3QMHQGiuw14ieKuYFiCFTT330X6wwBF
aO5pahEFQ7lQ54btDnT/fevtGqAFRRVvlZ4y2jtaGo7as0LbKNWVEx3EIJgCxzQ06+YWGPMxJs6d
1XVP1mr1RexkCfYO8ERP3LPGGFfuuMtbcxqLwG2fxcrWdlZ68sUUlm+4xxzc8z5cCDmwq4H4d4uE
7bjxKPxjwDMRLpRo4Wuoipa9cgm9R5FemAJk4bqyN51Pq0spop8ZBI8au4AFT55HeZSevR4888ER
PCtbShghP9gwh4hEa9annPI8awj+85XTLQY876xOMD/Wm44TJdzpyJ0wuK5rypSWiY9btTOFZb9N
+kMVfTPQJk2VEJCOhdqpqc8iuTkAg3L5YQFWIbY+I+oDdQzIsujQOyhSWE7GzWIAyRn86IxrYDkV
O4ChfHpVuokJVoy/k/za1AcX+yZxdwm27HnnbItkpYMC46VVFzE8qROAVl/BUrDTjJVeRnxrP63h
zpwkDXdSXfDTrOrX5/bnWLZISzkaHkpdkhIZmkQeKgv9MDD7ZLCns3L6zprfIfgpCJ4ihTI51fZV
UzcJL2uNuKAKusWITkckd9//bjT0nEc9+nbFRenurPiGXTVcY446B+qifO8mfbQN5JXv3Q2gbGOy
496Oxaupt7m8qeO1YB0RJuRWIhh0d4n8rXSypnX/MGrmXGruriqSraj1DWz4tUVr5ARXzbj+78Pk
5A0PfuN/faSNe7GYBw6Up4BcNbEbKuYhmwCk+cDRXNl/Xdw9Rp5Sj1s3J+5HEXxGrbG36fOsCf5H
eZyU+HXraGu6I2eJdSvyqXtI0Y0iS7VUtIH0IIxmuFCKysOr7hX7xpAIr5Jg5ZbAbQqTnUz2SNN8
awn57PKKPRVtAEWsB923NHDE6/GmENqzdTDDJOgS/RoBUGLv8hh9P0Xb/9oqfyXEwhw/vPRR4hKJ
8IFr8sdSyTBjqwALGXZZmgSX1OmXROHdUl0Ah76VwkV6DBbFHo++2GvZTspgoVmg5lzNv/ZTGIov
O6by1lUz45f0k0Pb6KyavHXt64e09rCa4D5KeWD98Z+iagjduImhImDG2xglvFpSSH0/31eKMS9B
GzsDvt2Jvsb01BiZRIYn1lT6beS40J2Hmz9HLGc1OvtMYdVuO2C+w0U6XZeiO/Z1ufeSfp9bXrz0
uGFNH7SxbjbrKj4y0nEk3md+CT7WAsfaa4A1kXwaKo4hIgrhakz7toEdO1oytf+XQtSyxImNFBzV
Vv+uAfKUuXZhv76UDcUCKq5Ruwt0qBrEk96nXRvmvh/P/PC3Dg7sxl18GTbEP5eJgUTghpALlfL/
GwK2Ykaxtmz9ZFXucQgCvOrhl/CYSRiDY83dlB9JEnhudXpw8gwHuk4lojuX0Stg9ccjajkiMfVQ
Zz41bCPnWQ9/KP+Y1v6P22xOOcsAsUZWq+rOh4ugrCrv/SBPduatxyE0wc0ovy5oTqorOJnM3bym
/e0H9g0qqimNrJyc3mX07G/F6veBbx2MjrqCGSTzu+Bk1k/yKIjkMcwpP8uYpWI9RK+gtBaKEq76
MSHqrTqWQHizgRArc2Myj9flPYUVjAF54M6paOVGNedW39c4x3OE/nO+IWV7Epk+o/b2SRf2BuJK
CaLcyuaaDkhW9eTRkssnyiVCM6NR9qO0Z1Jxb7rWrhK1/UkdkJMCkENqAYzNB57lKmi+O3aAVo9J
r/bMix5i/qbrV3vWdjG/jgxj3+Y31U8pZXOyj+Wxz+mxyVq3cSXkxpJjunk0zcWKLwOifO9pAO+E
NI93ANQ1zF8eadfZ5hYgiY4hTFssfV29Fp0L5K2ee+GPL31udAtk5La1YNuU2Moc69BmzI/cPwss
RF8xE2aXGSuQV/hjbT6lZUIfmSfgwpIUQGHwqXnHtD0EBhZsb5/U7MEnwtTB5yocyy9mc29unu5U
dEUF05EyoDDgdfJy+8cIjB0UFMKsKzDw+GPHfc7/BKUKZFM9ZJLba8zkB9rXreZBZy/wsuG74FM+
kPRyLbkb4yHfTY9JDkwpGh4qsZgRfsMS+UjVdFjX1ZTFCYR6F2LatAaIGTFH2DabkqkEEIKQ/LK3
xuGtdrQCShO1bmsQ4+Jav8a06m2PQvP2roNrKQ7CowSSp0X9Ve+07VAEzzBHQ1dps1S2a613EVQa
i7zWUdHL5ZA8ClysqYzLWVn7x0LPPon7xUjdHWzxag5pryIc7ZjylcMiHKaCz9nZXb22IbbEmDl9
lzp55Sj2ohz5YnoUYP57gY7GVOUmUfSZRLPf42e2sxwWkq5pd5/ZZgL1d8zxbMQNuY1isgnVYImD
mYCpMEWg1LjbjH5KjdKOxUDTV/x0hOEAJUTh1f8lsbNyrXZvhUREDkeFVFkSBmeMu5u71oNJNfCz
L11J39UheXQulaIvnXxc4+1jt5ssq7x6N1mlOoW3BQ3d0SWPJtJJgXnj4Is/xz4l1klE246pYq15
uwjLfURiUNiPcy2A/Qq6ogjbKfD25OPjG3lUzGlqHSrztNTnqSRcs3ov+maV9eO76qN6VTC2MSwg
FQWQOTNkJbHumrXQiYRtW/ujxR3fefahl8W6LbFogRXsmN5KMrLcMFn2OK9B8XXy2wzxbZNQXYbQ
+D11q+vVLlcyzGG8WWlxcAwXiUI0ABRS0Xh3C1P+L5EJXPY9BYdGAWeQhV3dYbGIv8LkBvBjwISd
yAkmSZ2BwYFO0yRK3tl1WrzOdbHMLy2ZOYaGQoLJmoaionBefhJTmairpEu2WrjKKv1HZZfDpN5k
EYbxzfG/1bS7OgpbGHK3zrHotm39/8aW4Vjt71J0vrF2axgUdjaAD3wTHggwvQ8WRkfyeb4bTQLi
ojHbaY3LI8nYCFRYYfVI2V3QaTXaT2S/0IY9keLOhQdOwiGyKVJhCgjZyZce1IuaJTx4FE/ZZNGX
YX+7IxtNxZJ/CqKrET+RknaPvObRhs2TBwBakoJKShPEUyqAWJRzbb0w2X/7HRyYAMvMiHSh6Lb5
gC0xrfjCAA4SUZG4NQAEzu7Q37AGvjkecBgXWf9Yzy8JZ5mVQnZLmNhpKr7B0k/2Vd8ioX6mlVwG
042n9SNpmuGb1D7aGqlRh/m/Ghm416xOiB5DBEPAgbkwNCxrGIazlJShjClRHt88LVkHZnOd8lxj
lC6FG/zzs0uoaezxzZ1l6TtP7bYx+XKTsT2N438Fb0xU6uta/5G9/QdM1vb/zALNNVHTAxP3pmn5
BZJ3W9sESbvLNIMJm27utXCvtYy2U8yciHobyV6m18l/6WBA+ie7FV+jZDHcs7Ytm/FaB9W+bOz9
IN4rv91VPNWx6h+5o66aM96D0CNFHLJxZJJpTVtJG2foxCUpLE3gPE7TcLMZyIfR3nWXJSvvoZg8
O5TGHfNgBRfWpNIubBovFhy5AbFDxEgX4HMhnKmheDBN28bwrIHaVYg71W0EKb5mhYPtMo7Pwrs3
+V0hbcNNyXdWUTMSNKosRDdeM9GvRtgnVm8+4Jcsuoz3HV1qtiKSstV9PpePyq9XcdojtGTRYn7p
HOZpna1N7iMbnRkfWc/wKHbpRG+DsRzEZ1OM29Jiira0EpiR4bjqYT57+LQa/zMmHgwpNvScld/+
iL45DXilhX9tCMYd0WhDUkA9xX4PRwvoPTTxGopOyjwuslsWX7oVhPrJY9RfAvk92Ge7XQfaHLAQ
Ce64G4vwaDH6qZk7kacjcdswVKSWmNXMXXL0CAvvtwRfybAJso26QD4XJBv5h/iBuV/Xrp1sExMl
iRS4YYZIpBbd5xtGXyIdYIewjuqOHMuI+oz+l4DoHkP2yCPu8S3tjBz0RrhP4xFZLeYiB7FbElNo
Zyq8jKlojWjrT2O5uDXW2c6+DQNrxKrpN7124fzDYlpG/2THanIT850MJ5Uj2i2zXyd4zD2UroWz
w503AIGJw0uUki98jlGr0N+rzt4zADTr5qyB/Klhfw1YHZFyTUYO/9RgAvE7FGKN8ZKoPxuArzVr
rMh5ac1H1m6JLw+j09jjizVWNuIkXlsEQqS78hQLVpypXMqqnAktWNVZs/bdiHLM+00thf1fyXkl
N0B2mL7QMaresEyC5pOIuW3ZqlerqF45DIMkVYtVX+p/Wu5+KiDcgl5ba0O3kSGv/94RqMunCKoY
N5i/kSZSVoZ+cy2+scPqe+BRDuFBbvkmvV8FikwhJZBVFrOTzjtp31XL+uxYS0KKgjU+nhpn15Rn
JP2RfeqgaoGjcS4R2G5yhUlDrS8pcXj1uTNZt/a3yUXrLWkzZIrrjIdp5tpsJzDyAjtYG2IJy8Me
jjUqQrRTmJODNZRTvHmFuU7LJdwxNlZs2rEEDsWpC5+6fwq8tYvlKkYUX/sf9rk+e5CvSAhtZlyc
AcUDXJpXII6shQuftJzVNEDoFxaNR3LItbkazFUd0Uj+QAhrx3j2F7n+J2Gyt8lL01ZVcHHgOPtc
DemuaT87G1wMBMbymBrzXttlyhqEeidWCiPRbFcu9V/GDfR/pbH3ykdF52kRsGiwOK8RIjFqpoH8
HuVMDvlKR0wNaNui4UU3QvYUeLLPsp7TrENX0B98COWverbAsrPyRC2IF8h2NoSHiAJ+P+3HMvNn
lnYLzGopnHHtSCLRsNvAKlA4kSEi/iN+VX7k2E5wbTOZ1ubkZPbKngITKZ0ZzMOLCUZPoOybgRu8
MawvPqz3/I9418tw5zBA7vMcfluWXg9ySc5oF5NT+ulkOwAmJelBkAVgcocIXGbir0uW2a5aRSzp
Vtqq2difzVc9Hvhh606HJp03N5gHGbnKbzXDQUIOgjuhnNkP2k9v21tz8ZkRjWIjCgfEuqzjNR5Q
W5t3XxAwQ1DKb/2wUbSFA67uo6tOXQWoQ+9WFVblgPVbBB2rNfn31gF5DMKtWf8IwnVnsp2NV6OF
nRh9jBje0fnlB85bmC6QG5BBgDN0tG3FvQQDr4x/qa0GlmGo48Lmrb/Jk3fRnvHZ/8XfVFAkI9Ew
aHlerGir7qvikYJQQzRevhNfCdPjNySXPBIo/JYiWDTVIo4mTT1PPa4YaLxRs1f+gcyULkginEHG
H7cBx2T35sBdo2Ho5i17zWYJcNdmw0rAArNK8A4gEDcMixHymD74zVWh3Tpmuxof+p99I06Bix9j
yJsDCYruqPlAr8lfDscQcGxBcm9fLIaIZvcYmqci+oQxxc4f/5ttrwsMJFbh7pzYYfeDxwPtfWOY
S4OpZBYhU+5+shTo8qxo4EkDL03rRRgiEp0eOUI7gTDpgAqpqZp85lR/sXUvhnzD2UT1dPViXgS0
kAWVf8MPjcY2qcBluAiUIiihupj7sbV0wcGh8Bb4tgBhLBxql7TEpdAZxAxia9fJ94o9pg1cICnK
Ost9EwSrBfo+VrJN4qJtNKcPNi1WA0qGSefrbgwF0iqNqMFlzb4V0QbDVN7jRi4T+72R3VwUNx63
Nru2Lkv8esTxcsmgDch+ow7EF50Ui2+TBf8OgAKDERAoXrM1gGMP33m5VyAdJTMSkbJvBmqp2Grp
AUGmLfSZLe8OB0BYsigG30u0rCm9c6LBh+ZOrQmX0dx5FBlrhdYvHm6UfDSvNqkYJLaXi5hAAOiL
2OBMvu0qO2b1F82DXp5Dpbj2wxR8jKEiqzbdaCOsBzlpP9TkUYk/BTcS1WXSqjtwqCOZKcpPWHSI
oLiiUXVrmXqbOCe2GT00urU8tXEL8+oi7BisEMo3EA2s8+Mx0c+pPE41tpiUgIB0Wl5LmzEr636H
5bZDEKNuA7YcXln2PDgK2D2bcpgYUr7gLOidt4Nh7AfiSKIQQBFVvcPOqUZ6V43PCOOVFYSnKeNY
IrZjxjY/FBiYXMwsaZvPWoJ0Ypf0Odgz9lWhbrQR0XlOv23S7gC3bWvE9XK+7Et3o46LACmwrVM0
cp5L6c1ZYPv6LdRgmqRPBb52UETX3iiuJPAUOtTN0qsWWaJcG51Iyyw5NvUlxNHuRXe3EdjZWTaR
x9Vy5uMIqfBGanWxlNCAWGHH3Z/eNGu+eqAyhPu5FwQ/pcNoqGTcbUWI+LTzMvdzxqjW3+BZr7YR
PEeWOld9BAiOGXJyqRDVcIoaYiA9h0ItR0A0pC/XPATcEGX2h4Sy2gUwXewnFTK83KH9kYi84B9E
ilwjX2bAnL4l2He6F7Jyu90hbXpT0dog/zopmbsLIx7ovLbXOWKqKGZB8q+nxASHna67ZJwJrHR+
yhAKo63Ga26RkUKF8nbLyEKb9GmuBsocIqz3prPKYk72hVF+pdUdbkXqmRJhiIBuA/9P39rtFMrM
XJpOWFawActm7zCH4R1/SkMcipjQCzwOYSwXbf87DhqKAYuwEmoLxZu70pq1gDAKyGt8dPBzoaNY
17EITgCRnXxrBo9WjAsDgVMTPc0ap0CPwe1Vlhsvd3cxzACfeI6gRn6PoaQGuTDJ4NQwWEh6hbQr
oPNg5Bkme+Ka4W3bjSwXfAbuJiq2dub3n8JjtsKFWnf+QkV9oukO0hw29IxZquS3iXYG2+qk/kB+
7Zhs2N4MlpJOWC4rxN+jxeC/nQnWww2dtDNJrWq5ZDKkUnZrrDIzktxyLhqO63Q3sko2jqZBrgQc
q6dRMHpj769Z2J00Ill1c6GbX6rHvBpRGKieeSyy31buBiLvsGFlkPI6RhnW+Juq5O6q1qbsWMAF
JOQGa+b8K0S1Q/qVyUuN+CSm4FbZCJNrvlRQCjMxV+w/xyiXPJ5bB5tGkLWY7RnaDIsRqD55qQW4
a34QFZvOfFHTiYW+9bm+8j2iBd2ngBLo2tdUJ6wMagIgtBl0Q2TCw6Zm96cgohN5v+Ad4j7I9qTL
tnWPsJJoya2DPNC1UXViTJ3gzV48czXJpfLtwu881DZZGIysxftEEJl4cqWDiIAjcSCPoiKPvLqP
Ki0ggtUEeykBcjpVYM0EAlQJLYpxnrJ604hxcZGCuWqXrCzY4DyciJYKFzQIOgjIW742JK4pC8Eq
EMCFGoJ8oZdLxK4LR2s3IeJRVIBOc298ep1m42QFYeOMPtVxRV81F/DlJsXepEPwoWqB3ODn95M1
elj7k5FVs2dNxQLypOLpViYxaLbtic0eKakQ2mZcTiGYQEiPVfjBtjBBZgAfYxUytqX5QhJ7Hkfk
ebU1s3jjWd9biKcm7luGmMFUaeJMwuHZb7puBgn4PVLSBYcCvkQWGhqKi5Eswqipj6qB61TZBMWy
TT8bj02Q+uQ7PukaYnGO1cexMNBZo4bOCJlqkAV3mbuOaej47SrUzr76mRBUfiB/JJkDsXJUSIID
3gYDIBTM3Kj6F6c00QdvUtWhSsDeJ8sdLvkGKyazSv+VQijmfyhHBV0gw76QUVyAmNSL//V0xxV6
QZevwcHfN7NVl+F5yKL2mSJLriMMYomx1vFn9u09YgVWxPkamEzasHZiAkx/D358HN5aSq/AufPd
4K/emeqan2GL+4D9Av0KnZAZyqVlAYwGaqjbzPaWWk2JZw+r1H+WZrxRQlxf4kfLXtpYHRXTmYWo
RXSHVzSulgPFad5JIl+fiXK2inPJy1JZ/zw1nivFygAdZiPHGtGaZe1fbz+ViIBewUgoWXntuE5r
aFvkT6hc4Lo9HCYK4QikONCLe009WdvQ8FmM9V24Oyy90Jrhfe6s5Ky0LiimMuFCIFsoLnAA28SO
hullJJdXBs7VSO6wfHYNckDgPJXHnqoOSLgFIxrzVsbBavqZ03v0LLh8S92cHwwCfRA3tiyqXP3G
a1fbxLjzGxcAfXEtWg5WW/Mc5N8lGa45CgpOg7w1Wcm3iw3E+4615rlHyAbH1A5uLedKwGa2Qwx1
KOp4hwJy5oX9bBw/bA7viQYZKt3sMFmnHZBxDuKjqRSo3TsnGZDlr0nBW72KDGUmUh6kZXbBoH3L
n9sxg5jC6yF1b2uOhgOTShwN5ScjPS+cPoR0U1BNoeiZfumE8AC8poX6PjEJE+qc97HLdp5Ps185
e6al7BzMt2cGnQ6gqek/4ERE8fuy0O74WAa5qctHmP8TeYTydq3oz8yUc513fXpT/TMvrin+GdMZ
xTcMw/pE4MVB192T4AseHy6xAZrmFPQe/iP6uuajKIU9G9n+hnh5ihR70S8DV1KN74q/qSxrlgGJ
JnHI44ob6KfQRfv2Moj8RZFXL9HR2Fj/9Iglad53zxqlkGnlfynjah8doM0G16JT8xpIHkG3HnL1
WGnVsfGrrVCGXYnloqq/BxQWavuNJcSmIecfEGT1jJ15WBrh7A1ml4HB/Jd6ZKiqXRcxPRzF0vqs
8d1rVGs6co4qfwVYd92paCNWR51aL979GCTRO1PR0lFWGAqYvKusq8IzcL+Vk0+I/nErzUfQJ+c4
YTQQfGJt4NrGQWGNfzWhUFDyhoYwP+PQdSV0yvCkoS0OHTC6yb5zgq0ZlRfsD+ggJBDg5CNVhlUf
Jcyb2rkSTRL9fl0YuLKjdBfGSEV0kgOD4BHWFB4bpJ9PkrsEKevlSzAgBFq006CiODXWkzhQjjle
dhnbhC74tOCp+IhGoErJT27LeW8e7TLCy9KtqwRbKTPiNlbf2ck/nOZdFgMMFAPN4KLm0GsRCwuO
Dqt8FnISr1XcP5OVIySliQmpQp1KzJmCNC9OPsfomZjIbOV7RAcf1LyjD234UwyALSS405G4oUCi
/ZLeVxh53H7h3GhRSwtnRQ3GxbarLbhQHlgAaiGZxRvVx66hQUAZ2L7pwaHKnk1hzAuWDkjRiBpx
sWiX9VeBCN0e5cbBp+PEcw8aTep8xxw4vaZzLqi30vavemExF6wWABcAHbBgAWfS40jthtWA5rqI
DdDP1tJ4ZtxU0VAB81p46Ii59P2Y3Lwy39ksUv2oXDuVsm9Evw/BU2fRKY8QsTMB8HNCgGpKdclk
SD6JMlaNqTCEa/AKuVuVr4Y4MFTLvnhkhJlR9UyrMqC4n8GwzhD9BYiCRJzejADsXP81NPEhrr8k
MqtyYo7E+sGunEXHSkPrXzm7tqkmq4hQV1gnWKa3chn8CoQztN+UBj6yd/6gkXkZz/J0OylnQ32a
IQbcEvNT8y/irnbMlGd7m4vHkBGT0c31dtU6zEaMJyrRFdOH2D1njrczuodLAINldYeQXNYhw+Pi
/tOdTdoxDQEaUrEHM1o4N370mRTdM/D8K/ovZ2rAvMIjx9WzzwPfYZuOzQXC6IfGjs9X8sdwij1S
yAllML4bU1MxGLuMjbIbWg/DTFiUiGUDMLS2wflXEbHFhBVyjrHzAM7JRMmy7LXGe9gq9jwbzXMe
6+zqKna4rGWDOD+GGLXrbq4ymygLUol0XEi3Pjrk2PcThU7Hf+kcA4XYBDbFuqhvkzKfGO+EZbc+
7QJ6tlbDFxpLHJQJhs/0oJqs/Yt3dsAttk9J/ZlHwS3irclDrBSw5N2BIthky7coSuxcPb1CGoDp
M7j4EZEX/6b+Upu4s69+DAXOA3XfR8S8pdmcz7xSfiPUoxIfkqtktELPsHg5iLEIblGJefG+fNBi
Pm2NQl6XJV6jxtLAPsdps0dl3WrffWgu7bzfiKmyfSEmL7HVd2a1ktKu8IfbSOy3VnsWXJDT19+y
m9SiWxOw2t92KR7o8U/j++R5fNvZ49eOf+pLMseS94Z7I0boFTAi17xzx+bTDh6KU+x7cGgctzNp
v0tcKpqkQPLlFlOq3xz0yJnB5pjeLJOMIQrJhaMUy5RrWbL+rTPUrLmyylG3c47QbkzcWHyDsf70
kKO6Nm1Rv6qxylMUMhmu4xqscLFrkhypymN6VeANwjcc7ZM8oT1AcCIWnZEutVFhy7aRjv/Ocnip
twefuByjXHU55kD7LdSoMqnrPPmes6ZM1J4i7eGgAg8A1vJGkbiBaZ6hjGCIchinXa2JGoPt/fQe
phwuzLiQbNug1P1PL3GuPsll/EuRLTTmD3kR7IOyIIbBXCWID1L24RP7j3Qqpq499Y2msozMHDaV
ELS7eqeL9NTTmw42vX2H0GVhoIiK862dlrPII6mMwZHpUhKgIMnjU4jsgk0l8jw+vWRRsvowciSl
yk1hFuOI8lBGYmcJPn6kPLRCfnFPuzv0FbM7eeKhpx2i41XIqpUQi9HdDApCiT4Qex1tRnuutZqr
EjOlYg8o3VH7WWIT8dsJlMq1TTzzO3h3IAarkZGzHUUALkIsEixJOPn50LRKQM9Yltph+pJlPZ2L
MvLvU5gJJTlFW8d7xke3nU7Ezg7XHu2nptwcu9zz1ATq0437eRMQf8VLkEMhyPGSSLYovvwnWWDb
1V1kV7v6zfgrmkizg4GgzumUDt3y4qNooDpkaPIuE2VpMCBV492E/W6mr4A+3k5QUNOVaV6x88mW
SJ0QDIsgZMFf6yyH0+LOccojU+koqBEukltezfsp5lyOi75SFwV/sFvy/3v5rih3BDizvMoP05Md
mt680Z4mrKsxN5FEeYdc4orF8EydoIh2b5hYImTez+k4QSHUAhEUj6ZOzA6uMcF8rlaaC4/M/5+T
yY+hnY50h43Ww4D0PHbdQ6W2aUdqyMFGv8vz3fKOu8ZWabcDYNDux+j8nZsXh0A/CEYyCdMvp0/X
orEAU/h7FwfGxoM2mSnR57gZBY653Fwb1p8MgQTtdCxvaQYLazDcnZ53hM6dxpqZnXSIouHv5o7Y
SyKccyULUZvjUFNXTYeC56EwXCnDmkcEVE3UtOcmFseIhQjvemBSjU5ngUXYRI9WPea2nB6uosKe
yS/solfd94so4cnGueewCOWmGgkC7MVPZ4uNC72MfKaRzPRcMpBOaJXSytwqg1ypzCIMcl1Ky8WS
DGwjg5Csi30J0smFnlOzDlIw6BOmpA3+RjDjqHTwnU+B62tgrQMEcam05ZpYOi99FQprPsbe/l+a
fgeevjFw3iR0xFio3XBYdzVTPcaWjgbOOt9qEDx69opl3ywywfZBe1nJU+mWStKsBeVL0Y/noUOx
mZ7ZHO9UjCWYTat2reIzH7S97m6UnDXjsJlu7Ya+nc2mg0IrVTV4nYiI6eSgSlYDUcfqs2awXyWU
87269/l1ggQnE++ANvKEh0cs6cLfSzP/bCansEOiAwBBr6o+Ih/PU8HgbPp9rbzZCVyB7RRe5Jdb
vevPOYxKsyYjJNF/bV45/t4tWQHTC5BF6Yeo7lXfn63BPqWp2OEhUmri3DnTSoH9vZxsEmFwmHgE
JdBarg3AguHWCA58hZzoZfUM0VXRcQjkrX6ynf6sFgs8Gxyf8X6WfIc8HsHoLqfvrmIxjTEAQhoH
5nYzSfHlUB578ZeNz9HtTi5WkJ62sJ0gura88hM9fl1OLsV0eEyfR6T+SVjuEj+nQjVQBh8aHyEq
weqpspw2OBN5/waF9DEewum9/f8G5LVU6P24UcrAfAMAI3DsnamzMt/aGh4TuGQUZ2fwqRJJjehP
Y8V1SI3ETu6j96aYbp40VKPIODI6hOmAb52roh74Paa/0KDypFnPmlzc8FsRknIe1q+xHrONGhA0
saoBuo44OtGFE7IgliiGsBN044SGQl8Y8nRIucAkP3lhaE0AZ7AygBPTbQZaEHPvSGTgbKiZ4W2m
+AfvXRUIQ2H4LQPzCplQ7Q5xvIqZDvjgBagwluQzqv3kXYxOqDxAooD6m5hArnUm9J6fRlQgafaK
tVZI92sm93+jbmq2EBXTKQZQfIjoQI5t+1mRMwsXmVqz2pC82X5A4L5RIVXZFZUULDaNuvTTN7iJ
5zkyfDRlD2qtIDnyNfTDbkrHqDZW+8ZIn3yo9sd+mawDtXNUb6qAwTSrnz1Sw4q9KhMbY07DwX80
QBzWWnB8XPSCXE5yb4iEWNBN+ByXP9ifjQ+qxYi/qbFWO4QWX8Sgove08yXeVPKP/G6C16vV3UAQ
Oq4EdoB0NvyDX1mJq4R4ALrBROijg8cBAh8re3Oo9g0FkkBkHYZgi52C34JDkPKGwsI1s1VKi6GQ
oRXY9c1tq30/9kx3qepw8hih/xGyebX0CHXl3ZY9wZ7s56sXIz7N+NLgJZHMMnZ8Cnk9d+RvkV7L
Fr+w3wLH6vHnIxVCtJ1yGNFWpWCrmMAVtK7j3iSCuQTJRFgNz7FVvHN7WN8ZTvKRTR8hih3KaxOB
bs0K0miwqD2YaPzH0nksN660SfSJEAFvtiIJeoqSSEmtDUKtpuCBgiuYp/9P3ZnFzGKmu69EAmXy
yzzJhHndOz5xES5SbAqEHWRLHSmqtcvQaloBwa9+5tLaJ3XjPJ0l5NEWaeb/IlOaO9wDe94Tk7kU
4680k5e+6MICoTrrJ/R8zt1z8xGjW/muXI+hY7zYOgQx+wmapENKLYXcXw/bdIK/OjFo2SUacmYK
tS3b+sIGoDTBLMDnYg2nGSyqZbSh295KQ6nqdGbtkTU0otQtwR5VVQDWwt+m5oKJf4c6URHDUB+T
ibEz4iZqBH9i0LUsvTRueEmxWTKbM8NATxu3GRYwlAPRTLsIj+Y4VG96w1QAUlpPfu2D78ITMfAV
plhUIysnVMALmBEvKHaIzFhH70opzgBvBfLVwbnuz/quGO6oofx0ha9dsn7ZqUdgqZ2wh6ATT+nZ
qNojSksyFpscWh84wxaX84JRvTbSXS9g66G3YldGuaFdQewTDy8P4UYeucWtTlOVvwlPXCYDfrLV
yf+CYCpvlqQLyfujhmgQoU3xUx/dIcFeyoihJbRTtY+KrbIwP0k5CGAoWlRsJgGUx9p5Jieg5EFF
RM2tuONOQWnQvsozElD4kMSp4Cg2w7BVYL2DbRkhXD2dIpkM3Wg+lhY+JlzaUgcjVTNEiunU85iq
LazUcpk2fFYp/ycjk99+NmIz3WP7RodAGafUboTYXTOqQWQHnl/Pm7o4KOHd5dvHXBVw3UKhVxM7
Y0BE8M+97dMwgXsZGr9+5+ux7IdXAfHWTurIz3O/XvxhZY4vPsgGejQ8A4OGbp374Na3C4eic6H+
7sMdz0s8UfRhhEi4RW58ZcaeJ1RDxdORskuX/Lx9cXCQ1M0hU225yOQN25LPSVeBKbTBCnWSqmjf
fQbq4qG0tppcV5k/OlW3x1fHBMFn5o/oZWZf7cJDOpaYcQ5lz9Sj5l4LXZ+ncTSOigRn4T8iHL1Q
gkIic+TFR5zp7tqwZXywcOrSW8AQfLb+vm7eR3eX+t8175gOsbLmV4mvPgSOZEMsX5wwZeTFl84L
keQMJuU9SvStWw3riWVHa+8KnKHl55ZKv4h/wyMkoZehZImwpy0OT6qvkdqw7tci25uo0b4+qQAv
HlAiyDl0M7FafmWEja9c62NHYeB8MDl8KVVcvcJetdFFE+rMrrnkknjwLTyYJlTxFbuinrC8Fslu
SbAvBMQ6H2RjEMxVqhwR416i45I6HMgiWyVxkK/CXQ5D8d226Q49PJ1bgmsMfAETE07RzD8eE5lC
BKt5beCrqdsXE42RO32DS8uVZoiC7qL/Ws5thKfNXsyFyV0vHLLlptMOfUZaztx2MGeiiblofk8o
heubOKwJsUP3i+Eey+F77pe9v+skijX+FgcdTxvHkxjvPh4K/IkDMAQPRn+Ttp9Dyj1XjBeLQUYK
kMbiDFjWYHHH5Ww5TGw89PkOvYESdO/O4WkRQK7S4BRNL4sJzp03UmKUZxLRcgeCbY06bAIz87EF
ULxqdRuDm43LG1lP5An3GvPlRlxtYr5e8NfhC0xcxactjolGJY8a3ZKaDGw7VCM3yydec4+oJfL5
7OKaMUt/UA0k9HHbOg0gIE6MO7ytbr4sbCZmm/0J+KUr/xEx+fQZJCa0y8SS0Zw2nLimscrtDB/Z
G1Wxal9Y4QQXgKEo2bjAM0Ntteb0QJEB4n8Gcp6hZhLfE5rJkd2BubXnBVtdP12T/M2EcYD8PcNE
NO8s5n27ZVa24WVI8+bQpJ8wPjWAQYmmH5hwOckEtRntkRoWtmC1Xy4Wd+9RhLbPVE87+4jdTLyy
AlUGpVavjhwuI4QYNVULWLoqnF18CcbSYC6YN02EvpTwGFVH6AVPcXXv3Jca7cmjBaXVcd8uL5F/
iesrseuYu1Jw6gMPPuq4bvrXmNufRy0Oxhst2qTaQqcfr64xWoc6CvA2iqOaiXaduLaqKIDEOeJM
x4RyefG1a5QP9zGjzRPCcFUQcqu3st/ThgzQoHpXC2KOX3Ug6xbB7st5h9SEyyLl2VTbguESV2PR
iVUPUqckF8p+F6cP1XlkTnf1sXXzXWc0qPK+sNWFaW49KmJM6ZEGEIiD2SEbCFrHLLU0/siQbs62
vCfY9+ChcLbAK89F2Y8TgFbQooiPxAUcNNpv9OsEFJ3sdcXSy8pIZp9JHzPEL+A8XqZtUDCWgTZI
UErYBvlXNYbcQFqttNrmCVN+GjAW0zoDWONpzndBfp44eda0xjhJc9UHfddMwWb0CqoymZ8xdben
YW1Dfo7wXGnBB7gWU8VGSwh3NXlF9lBmB+bKSHGUYydVEXApH1PMc85DrNx91ZeRcBpJgFsxGqoX
mFo74D2cf+bAwPnFMHaaiMvCULTuGU9YDtdRrXbyMYivhPiz9uzQkavWUqtB84LzgMBpe1jhbhIv
GpKegspWTbkaM0ROoT11TrbWmFb30RbWa4qbbeAun2PrLWfczlhJ2qvMvp32HL17r/bPfIuGz1Z7
m5wjG0+KQ9Xju6hMZ2VxDFbrsBEvz5GXUYxTXmp8PbZz62pIavsEMbdBedHjh/PfrBPD1Ygp8btL
D3rONC7jJcYdwF2vMa4SE/OCkmTyUTR+vp1jytXK3vyuZ272jxF1hHdGmDTdVN89/LLFJC9AtkKc
LZ6gkQoq8h8EUwmx/7fN4IVD2eE8lJKFzJdQHXC9obgZmv7S8NAYgNFMNopJUwTPEAt0Q4lPcYjT
+tvByNjyV6285OqmbXK9MSEHbGLjYccw7h0m0cKQ32jJW4HRxOVsq7HsLDOQgtgO2wjJPMChz2qi
jlPwKTrTOvruRAYnrtcm12GOeJhrYoyEGlXALXPit4kqh7YWYcw2YtjXpt/V1J1O8FlyLtJvvfae
QyABGK+EmH3mXz33wx5Dj0Nlsm0J0rj7un8jVD1RpyaB9mw9cS2x7SoExS5LXiLx7Oi0fZ9YjWcq
ne5Fc83Ms5GeQdCm1klPX9v2J/OOBjD1hAOHH5D65h0Y+qcJxzkMSNwHpEa08o0Y9xxf2hLW1tbs
6IC6W5xgfe9Hj48dTJkovizaZfRedfmZEQg3ng33CYH/yYyx474ipLDUfQrxmonTMpPxOAwYq7xH
U/KQo01UzovfT8exVBGSXVtQ97awtvz4+qXi/jEk8XamItSouRAwkTUq7Nh82t0N8xPWhs+yuRG2
T/lJ0uaPm72WzR9yiT4X5Ek/43PDroywkPob8nxLffXqS8C2pLv1Omh+I/s9iPwnp/tX1ZsSnE/G
sKBiUXcAcvYZIskAAoB0bkx397jsHYgqPY47xOSNZLBILcBqYdAmZ1Jz9TXXtjKDfbwBDjwTvzeB
WvGwYkbkKsStnYd3pB87lzRsLF+sEW22S3QQgW8x/GO0NnZefbfUDx+EfcxPf9aaAvImUMToimZT
AwrWN+YPA9U8Pib4rJPgGGAMhURKCgHuc7Aa/ORp5m4HowrJInYeatgz73BvcwxhT61I+6Srxj7l
fGS6/jEY4KuAG/HGlwefoH2Dl9rTOeKhAzQ9N3+NUUXz3PNFLlhwI59jDMcciSnV5lOmL6/+LLGY
FG9l+5LU2yU/jHy1j5o/Z0ArOI/1MyFG6HuNu1Me7iLsl+e4OcNzpTHAxz7yl9+y7/82fEY1B5kO
gzQuUZIgDBY5COEk3jO81D4GHNZ6yNJYA0fCyNyspwUzEXDtr2T462kfUgG/AEcn3xANCBCSh9J+
0RhT7eCN8abWviFKELeEEYSWxVmN2e0pfjFuXOesv+3ROYMe6a5xtUJV7IJXL38Y00tXv7SxeK+I
N88YdhbnT84CifSZ0AiKF5NLCP7oioscxWSh7fE7NpdKK9+ND2o0qXRbuznrGbeiYpj39iCAaz2n
ASeWle1gIunWnbKu0ls3S2pfl4vgl+VCRmlKVJ4aCQH6ShW95YUBpz171Z/7kl/S9E9Rx76S7hPK
8nioKHSibgwhFNyBW7xSeA79y8up4gxe/ZpKmPjX9N9NXoQ2I34EBMEjU0H7dS8fkn8/PjIp8CWg
ILbcjYxfCmL1QoRpKZ+E8yl07rnmv9TbOSPV0A3DPnVLp5yMwqeCCP2OFCJbssk9t7kX5r3TtvqC
BcD68YZvy95WqtBmuA4wjiFffM3psaVM0/hjRR8jfI0eYctfLjpmoyrdR+JmFW+p3PKL4RrEAOwY
UE+b42R0m+Dc9Vu72XXZaXE+a1cLTat7kk63KsnAqwgz2f922bdWsOW2IvVAqfdYbzOMyOaZfbaa
zUM0sYM0Om1wGXwOs58epbWaXNqx7RhI5nLpQe6uykByLC5jln8wB5JY2ySuJiVzjTnw0VJgwQ2F
q1Eef1U5LwOYDt0db22KTaE0wfVyzxmvk4QNoNFBXJkXOwUJn6b7fMi3GYCZfrrxQ4QdvplBPlyY
cmbRvgqPQj4E4ELkv1bl4yUsQUU2E8IoSgQ7SzLPCFht+laZ1Y8bGGsDS5SH0dTxGIuPVOX2VoIl
ODJPXAafK8GhanxExqGBulbFOBSRfWoeQsRWrAMcPPeZRVFat2z00d+oC2kNl1z9aOSoTr1hHyOu
Tlx83NpRVMQAE9DEvGkC8M71i5NLVL5wqAO62xc4tzg5o+b4HMGM5D+moQgnb/zKGRkxl6Jc0GCG
90ROY5dp1a4wy6+OFpHB/6F4Fc6OSSqca53ucZ+giXGkN8fnkrkgh1mAP+pu16JiFqWx8yn9MtG1
JTyRb414f6JcmH8qbdkbM4e+tUfEKsddEJHSUsAYM77jqcX4lpCGYMsprK1u+JvKdoh34ISyBhSa
JmZrKKSJSYdDJD1fsY+cyITEjCCtTfqwj1Lj3SdmWjGy1HkiqiDheF08E/N/i9vpw6i8U9uwf4jg
s9Kw/BRFRNXTuJ1mdtvcRVLOyBKSx2Lqc+1mEjnOd1mOPh9K4vG0QtQ1pjEcPbenTwdZm3jedlw8
Eg4lqOdB3CfNf7LJN305yQ7JJwMNpekUApLZRc5THVHRHQk2nhlY/i4RRjez5VquJ6vB3bnWRubL
f/JWD/RwaPIj6ITzgDciZUqUi6JTgb/QMEodxKC3jV0fu3z8YmnzDS3qUUtmMmaDDzYr/6iba25Z
MAKn9qs3m12rzwbzzwVZk9HXusy52nEXJEdSs0MkQcCdSgeL6lgpA36SHe6oTkvKrGtVf6PgK6Kf
pITN1wa8zenZZfua9Y7zKOpePcoXrZRgYyPC6WzZVYONpZiRoiPOE0lMwfwCU3mcca9mKdlWJFui
/YKsnVasFrIHGXAOIAuPPNVfM5rexxQJg/SaxZGxN5JL0/PfN7lu+GRI57g4wvD8dcrl4GW03xlj
ajPchu4bgZ+SDtEop/0aCiBGTXCdpoUMhBYkzIMZe86EVjJVFG7b1lpPmLwzZRkjg/I2L7/6u6xZ
8EV67lcmo79m/k3Km6dlcf7liHB9Od8aZ1nZy8nhJN/gC86f5XiLcAnVfyyfYVmqsZDaNKIhkIBA
mZb8eaAOwofVkM8cj7BaaRDZHYtksfboMWoJJ0QS6WrSfHnUg32R0NttNDejfp0wDC+PwTvTr0rW
BjrhofEOJWGUfsKo4n2NxYtWSF77lBN5w+jOWZd4KXt0sizhldbSi4Xf0svlOfCVyZRfrsLzJKH3
OfO+o/SordY5IbWY/2JKZsdP14wUd2YGFo+1iZIgWqcRKWwDUL5xB4Ca02Pgp8fRDdbavIcD5wbJ
s/pjmAAayKRzSiit5/6MG4QjkZrQlBTMANfkeFttTaZAoGB9ZF+f0fUoxS6VN386xv6+qsApG/vM
ANNuXjEXvXSZ/hyRjuNBs53xY1Rdrxn6KtYlp/5vq9bhQsf/sKUwFhLcprnRo8NbMLFHJjCfLmqE
7ZOZNWhv6MFW5Q+9q3+1AQQ06YDGl7fBA8wHec+T1La4KyItuF8AreLPkfwCKE47I32pDXurcnDj
uq7obHGyqx0jODe5B48TQhD2vxx9xO6Z+G7SoN9UrfnqMHEj8zBxmJnt0IvFcWmBOLt0DhCBHsv3
2ZmOc0seaXECvl73Xpdbq+cKAnjoJpWrv/bFCcUyzBXqAV0XVlZHFUqTvLjzn4EveWYcmTKEYYr6
32Qi8riZjUgyr5b+b6b3NxLh8qvcLZTd7CP3qi7LeLg2BsyhpaIejRWWXZ+11Epy8ol3iyZcfSSI
yeMxfHhWckiBSFADL5pqI6pbb9knXIxb3CO4GsGZ8tFTXsgbYmCr55TNC6f0cO4ytJhjvI64p1ox
+lAVpReiQvKJi2oYgKIcevG3MC8Ffr7In8OFt6BxnE0v3SP64txw4ReWt09yzjVxBpUu2ChxNyh4
0IkcKj05bU8k6tGOZmOAPAG7MNuK4aIxWaxfteIl6zUqJwESszcarhH2frcPfIPfJ1+rj8FFLS+a
AyWIgICZHabTXrN39H2R0JT+LnDfrd64gIhrNaRsPF+qM5y5APdMM6m56RPmKA41FFNVOVwDvvUx
R2rS3GNKd9axq92BwUC+p1eF4quYmaBFNCz7suJLjj+V2WcDCjeujHereATIOLqgowDekhks+0xQ
WIdOPX1FGPuidjqYcrgYRA/h/W8CNHNGCRAOuL6vfXBqmY7QGfNAZykia5MeWHJvWYqQV2bOiq09
6naW+I1xMgb50Kyl278HpX7qMAXYqIfBBITPzAQW1TOmOT3eqDt9PUPwa8Zt3MqVEhfmZN4MQ3Bp
CxOtaySwxE3Qwg6KCx9Hp97gLBpL7c1IYZYNvta/8v9JnZ7OP/nXFxAunFo/2e2Nt3ljaYT5ZASV
JUvSM9wSmXDZGoGlg6hLekEtxLDT/fTDRaXMDY7nJl+7CLStS47kyXWIrqH95Gh7LiyT3NZq2vHG
bjUWzCipWgy1qtwaHsZkM7R5UmkM+MxyynUtiTQEoRVtuaPoBC4lPpBqZcLcJJ+zNqgmzvlb8b+s
RWAo0TiR1RyU1Bzyr+gR3gs/O/hV8mdcgL6xvHiLuGamBQySwUH+3BIZtsQjKAOyeAO7YDW11Akj
p3BMQVeOdIMhAmYOo/1H5cotZWFehHlIKpX+6HfxUBxGO6VR0dEEbwWywMSBo/dK0q34Umwnz0+u
rR/ahRZ1HwJXWig/UMUQujBaf2O074kqVPV9n7IUx3unsFUexoEKCzHjp3BQQMTvPJAXjKB2xXNw
iYsyrBvu1lNP8TJtii4/pF+Or1Mu95X07mXTXsuBE0LqgNur1gvWqJRJsybIxh9HJqaSJgGR8VDo
DuK0nYRlMfDw1unN8dI93SZrzXrQDX7N8E4NeQHcjBANJGmaEkTDBF8e/ByUuXZnTd8lHXe9pvrw
K+9u2cEtsF2C3RqlvvNpxoDrGj1ELAiMkUu7Rx86oPYDzXxjwYGLELVhioGI24f6flqSZANSr8Iw
ghqfSUaZS/sWONQ4Dp8qtUY/SN2az9hMVA94xI+hNGxNkxIQsXNH48xaiJhhQLbPvf+n6GYvuGp2
ffGda+UeZXZG2NQeGsCiYDh7jIVx3+BgUojOv8G6Ac1teM3a9SA4FLzCwGHJLrvdb2GR2MBGZ+A1
XDiRpxFXlfcRs16KXavGwj4pAzg+BtHeY67KLa0bNU71CTJDp2/fwXjpW10JvCCfTf9DJjXvyXnB
2jCQHtYZ2M3ZcJ25Mv73ZTC1Hh2gBMBN8ugvR1/7c9AO4Mg5I96z7BCBhOa8vOXXmLWZsTLPNYNq
5ytySHqiyfrJamqvIiAWwHO9KrJPLi/e/Gc02WlwHnDW0PL+owBEHpnPupxOVVAfKlG/+oXYGoyw
S36mnoARZb6Mkq4xwcMMeyf2WBt1VzkYu18PvwAxKF7qct/hx2zj8Tofi3LaB8H83YSCY6uh1AgW
QpM2BaXRc9LDYWHsJd0HapRVhvkSbxwYwTF6hgosVIX+ahMfSiaU6xx8Dhfnke+GgfG+GvmyhAch
iatwAw5Awsv87sjoiJlPn7/dCqDK1qY3TurfiDwWzFh/5ZxeQeUanPWAhAKLvWBN8fNfv7e3Vnuo
hq2Y9fvAjVQLcIeTzDQYmLtrx28PKrTFwrjgxmSM/8/th1C2X/KR2UwE4OsnpBlgG86cPKOB2Ul8
rjkz81/fmOWqYaiVO9GfxQFTFvDRTQ73FjMU9hlH9b3hGNVwLVCoMhq0EkcwreS5VIZzpPgCBF6P
Y6IDtaARyHctucGVg6qAPZSXwavIKXx1zqMMGN4dHD6V0ltesVMkZhQWixXGph2mfvxcKiYAFpTJ
7NdgYkwG4e3CLnI1qeioPuq0eg34rBTK33X2g4TbNd1mprQ6P685IJZBQB3LfG+lj1goqDvkaLla
4q1XOVhfuV8axTEliSolohEEmlOsoCv6Xxs0QuoIQk3IKZyFojp/wz9ZgBB0rP6onv+Bk4lpbIis
ehzMmIowHMU1t+X4T55UHueFSwkDATC5Hc5F0g/ZoYN8GjD+mmaG88xiqoPGC2dziCXA0RIcnyEm
YQXWMDOT/MJKA85LVueA9Wk+VdG6y47zANobUHMznqmpgkLmToe5Dt3hXAKpJuYl58x/mgRJ5gTC
r9PQQseUhYnPsBJkPTin9pzsJ+xsRAHEHEbBdrJJ/rFm/bTGOdecS9yQOWOhDBzv4lZMHqEvwZ4s
GcVBziW3veTk6CJCtEszv4qSmV20jYFhVdzyUqfFWt1yLTIYWuX++M9gzBe7jMV8nVJX8RYx7htL
wSoGiIdEky0kz+5FLQIeunU+0pi8vE09xCvHy53V5KE+x9gUs+VLfAdLccvBR1eVcRX4FrUeMAZU
nzQ9xxlrqtB21ng3yApmwbgeHLRbPusMmEbOQjkb71lrbEfRXoP4HGNozQ8dK18fXSmMEFQpd4LW
VB6vqicLLTitTOHAkEyOXzBgaK1adqOR7TqeHvVtVVF3HdC/3EUwo2baANzYjjmxzL68L3zXC7Xd
E8e0YvpSlxL8CvOyF/J18FqorvqDKix3bWrIIaKAFgR3eYKr5i47A41UM/WTpPhowU5h9Rp8EFxC
Rb5vM3YRsUXwNQGpWlPGHLnadmYMJZG2w5SnthTvfclimLXWrc2BJvetuKKi/dgOIMEhUJpolK9R
fMl8qQzg2TUemauDnwO5AMyKIceGnRdMUI+Ajo6gP+e9Bj2Fc6FD07oWx+/ZWL01c3btIkoIwAcd
hnabN+NxyKM3biVHC3mkmbVTJqgbYYTc933ITZ00PWt1vWnoF2/N9hLU2V0DAWtO6hiiW3in6aaW
PZXuZf7LzI0fStVNYA2C21Gfl55vFzaSiTpY8xBb73lb/sx1ujcQNjof1k19rhDhknZBIJVkh8a9
0Vq481p5MOaFqB+HlVIjM+awb/VLsReBQkdNGy7AVvrXz/ibXWAd8xYfyUg52OyFZdCHi3/W+enp
c9LjYN2Sdc0lJeC+hLUBvjKmjIn1kbOAvGsBU7+2fW2adUpLg7r0F5537PPy4NbR1enmret+zTsE
ia1LvnFm92L7MJL0CFscW/ZvzNpo2+lZ8xvlKVtNUYBO5aBxIpVwr2io+5WUMXg46o2MYotRf5FA
Jxq4unmC1jNNF839YB0F0rKErsNf87aRR1DXBZulBMk66NeiMT4FN7fa6hg/1xzk/Y4rZWPxMJpg
tweZ3ZoeWU3WDIUoiMUxkyXeyZ/B5pjJ+O42UF7tDEBuiaxvosEQYeehAsmaYVht7bc5EzMT0+Rl
BBsJ77enriePtLAoVClWexlAqBQGYFiW/lhWV9N5zBFD5pKfoSzGP1oPV4WmOd1vjnnUngZZUgvC
Gjfn7N3l1uTMm3Pvc2EADItzK9zguaO0vpnHH9ew4TSmcr845XPvcUwnBjP1n1nGahUsCPkcHB1p
WKv+HdbMKvbhDXP1B5N8SRL4U/N+8fUVnYhkHrH/0BWqTv9seZpuvy11SxEtoyKGc62nQTVYErYx
6ixTNoC61UgXdY+gFu8YgG61i6ux3lq0wzwNnXFLuKLn/wKPAoZ5YaIUO785EXwtyEjSe/4TwAG1
rhOxiVSSx1Aavc666CYNvk1Sk9C/IkLdWuQfNQ0yTDZyYXW682LyRzNreDY1/oUMAE+Ht2CQywtu
QBB7vflrG/mRMI0E7Ba8aYtIwJxP28LlL86Z8wvmx9gkObt6tzTrmh3lSdoNQwPPPfea/feiywJB
QJAR9PXqOsMwKOum5+jDBrzkx0YPrbr9zS3OIYrLOA7jPSsAryg8q4sRQCQizKQ8j8Q8hkL+UYsE
cgLxPdLKpGgdxr/+iyPEwcgBA6UwOtznBp+LBifS9eY9H+C6JSZQlnboU/TX9SXE4A9vdN/n5aeG
cTp4wXvjPBuVOhfHwW8y6MxP2n6V8z9279Mr6u0IvmyzsT2XeNNzygg1KzpQhE1bYM951/O1XSEg
7mrpoZoPWqYdO0SQsgFHPrXHYMCom7dMi2EScPJ2yuzdJVuwDN2PHMVK2tnaVkbwdPozpAQz04bu
8Zzv6KOAIWRVgmbw8WgvP1OQfURGg2oAL9kYmPTjV63mEFfkZjGsXTGjQc2cSaYa/gY2VTZuaps2
g9oLcpQHdmga91RWawFzEjEq0GGFjbO3X5b7MGzsoCN+ekXRcpbD0tAMnWdbw3YvKV6YRHaHQbQX
HbYTGcG0RALrZxx1sDUmi4R+tGv9ii4/BysxOOYAfw99HlWQbQeHgqFrwJ+efRI2h6V4jwFUzz6D
xSaPSUewjZj0H/TyNYvL58WmiWXqh6eUlRkI4UoGcGMJhOgc4t3XfIxZctux3zjcr/KesrBmgEWE
ESswPqLAfYOje6GIqL1UlXmcq+R5rm8ueEkw3hzoNsrZNUf9G+xRm1zjb4Eirzc7Dmwc3oONaoEC
swqcAmxEq120nO0ywI44c55p9BHZogPCo3D3MJLrNgPsr8YvbfeU9vgtXJHsZF2BmMqTXTeCgmN0
pDuRyxq7mmrnOg38Tr4T4RTq+A1mC4WbtwQVAiWCs1FV/10oS7UpfefycgehAhRm1okJLRTdCe8T
Ldbh0GkwYwxKbj5mly/cPcStoCZi8NtVYKUZYot9zKbgXJCTXhLxXdAmptV0wvgB6+YkW5DTeEjy
6nlyecnNaX5JO4JTBZ4UUn94dvJDhVyyr5L9pLu/iWNjcuhR83v+RN5ncp0O8KpxYAwp72LWMDPI
3p3mW9M+1BHOz+8Conxr2weTBBJvc4wK1hgjK9zfJUvpmVZkJmgron8tf7Lc/6jpdToGgDFbD0An
CM+BKzLes26tq4bPnL6VymRiKHmAay//aRruGDirydblPppYofFzg2OzLIoQxecEUHGkNXDUf9pg
ODI6gfNB+MH05b5zhb8uMs8Iifdlm0HrodqZ18id96VubzOux0P2ptkfhB6q7rvxh5CATBlacYZt
xD/lYr4ypmGB0RQUCTvWnB0TkKSY/fV/HLnuDWfoLrGeSwX+1B6+X25jvGrNxJEhFSCd0JMqyjKy
Ng+7yPxiDs8HX2zcet+QJayyMIAtyJddkETQzySNjR4H03hWHt0SIIh5b9LfCswClsWTkgaX6KZK
mYQDcwSAhco1VW9hgQXP7ZwwgABh6fOTW5tnDxWell+X0NU8U8csYRhye3txZH6NC8Y2DqgHoiSy
/MAOuIvqfYJSySEpOdTO//9vfki/psGDk+i6DFQ8grRrcwhGj1EiaPuniTYKa+w2nrLnYLUhtWQp
gx1nze57aodXKlFRGthR3RGiO1iAAQmJINaCZ8h1AcBfQPBhgs5QqriS6hVjA2SySg8n/xURltI0
Wl5KfIBlfBzJ4394mD4HQXc1+7yz3Iv0nAApmBjsZyO+MLLn5PUMHPHoYCOpzalau9D5bKv5SefQ
M/EyYKwwrfVQy5Ah5i7ptYvr9r9mrRG0xaWYgKZioS229UwF/bPDkF+5u/keO5suo1eXaSmyztic
p4Q/3kXY6VDrLdVsMu5Ky6twPVACBnlCtyEQed4BNsCnlB3Vst5PSmq4jn40t7hNzWXQaOdVCOle
fs8FuALw5QFQxMl7rwmsPEmT05xVxSh8uVJnCJXC/IXZQdwj769T0x11guOmoT0Pw6fXXDdqKsNa
O8R0Gx6tQLL3Vnu/Sk+J3m1GhrHWvcYMKfL3GFuiAmUZCAjVkGKLSbFskqNM+QuEAKJrLdNb4Mzn
bsYKxd2Oa/Z4Wb7KFGGjnodgHXTBts2I1pMWY84kkz9dsKtBDD+1rfkr8Lw7i/WHhdMyFA3vq7kC
mabgxDksCAVuD99HljnzWJ/mX8kzMi+UBGoDZMShUn50f+3DDGA88DKJYysQrIpKPsayxXWUrXSC
yohthKy4XfvMynal4C6dzg7gpznh2YxD162faULdjwOEg7SSHVIkP2tSrQu+7UiiXboRPzV5xT8m
0sxKN/GuDRD0PI+6P4NAfzV7T23JwVA7xDhqdNWBUhvXxIPMMzUaPb8edW3Ns9E5x7KZLw7W6BGM
aG7dmaFc0/Y2ptULguEFsPVtCYx43YNMRD1kf3WdTWXQQSUCTo3ORGlSkHymnKVgOfL1Lwk13z6F
R0jBo8P0KxJ+z3VGJzUZT6fAqcZDV4bZzHJ2MVyOOqV1tp0tcCy8mD5vDnmuBOcl74SLzhwZF305
DiMOHF6g1Ni3JZECvFdqiqdxGO0tKzQCl2axktCgsdWg2HRR9iqy9lcrzWfmeXt6koiLbUQ7fnYF
3b58zy5X+7ostjamx0huUf22qrYuFWGdQAxMqYEwGLzLYAX4dZP5RHpinJIWCv/4XHOznaP2b5HT
7am55yJCVk8OpC76VUoqNWIu2/1oRG9MEA+EulqiYzrfnMXloqnpRjXs8VKAG5lhI2wgD8Hv6HC2
pQyGm2Bs96b27I22QRye7bw10DSBFNsx5kmf+dqMcCTTsKeLqFKkfQ96QjOvgdHAFKPv1jBOvtF/
0aGBMwLX01IR7DHhdqM3kQZHQTwV7XQfsSRkp67OqSn4aCIPgQTWcfnS2HdGq5BwuV94YDLUr6fO
vuoSmKQ0DblfNvdeJNLW+PwfSee13LiSZdEvygh48yp6L1Ki3AtCUonwHgn39b3ydsT0dM/E7VKJ
BDKP2Xtt5mrCaI+m6x9LErsrBNbMIocz+ZWL70GDk4uClRaGhJlrx0g6B30Tav/6IWcJu0nibd1u
svQvc9eR6X8Qu8dwajWW2OaZ8g7pS+BZZwF2vIdara7snPukgyytB6ccbhSlAgu2AoeBx48A311c
JavXYmLi2KxVfwxd208OWcz3n77loLJNOkdTEops5lS6wZPVkqBzdUMP0h2NLlvMfFq0vvYz1ncR
PfZ2PL2q1AIYc1L7y/Ffz4G27GKGHkh4qwMiCV5/zGTEMidrZy575qPRk57zZbeZ8WPhf6Vk5NA0
czaEGf0XLnrjqQH+x2MerjQGDOj8DLQYfyH0DBRsOQtVw4+T1UoX4M56F6doEcu1FYBl6+d6ixhj
5WqFCZNTZwZZX3oWdkxM7kPlf3lttI0ASkkYoAI2TsehzF89gcsADNeFNeqQvETcJaUZL+TCUd8m
pBuVfzZN8orwMTZGIPcFZn5squaw+u9dHFFSB7CpEwrDyibF3DoZfrJVH2jTs0427ymKTYcxHoFq
jvOn9tH4/s2UmX97Vz0SYiEArxqdMGsW3VrpLmyUZrgNPPgCk1DLQcIpiwX+NAQwyZCbwZ3z/a26
Q6OpO3aEOdtp5EAOTK59wqKoa+fftpTkCJKt1/T6Rn19widRtN/olUp36wx0cRX7K4zq7CRTTuKS
kq6s0Dr3MePvbEkL5w/XWNvwjHQ8+AMFgsnpUhhXb9xgkca0kyZnw/pr3PasIwmN/OcQay4HQEKq
X3BqCGFhKdfEMC0poeS8R4T9xbM19FebaZyjeDXNO4LcjvjCjLFIVrPjDIlhMLCPCeRNrLOHImPR
taxKj0ZilarURQM7UkapUC4CicWSqwpVPYUybikmHvcGOK5tm8fKp4nPM0rmDc8PP/+3SoBoU8MI
/VqguiwYJkd8E2pi6aarvmAGSgXHr5LT7+By61kH0WvBN7ryamuFhcBiegnhFmZ0I0wAvXYRO38F
12fsFuumDSGTcyN0fOSiXcNEW+LnS4DVlPXSH+4GC2GqIUbJS7PgtKrXQ52sMwt0BzT4WmVlEthD
eSAwx6fmSePaUNM9bbDVwgRNCv0/g6Q6PiCEYrj8YALnT+ZZ5NOngG2Tif6Fr7eKGH+QlNiaKBf3
Wp5c1YLShZGA+H+evqYOTSs3M6N/zWR+Np34W4noOrEYMg3xNQ7ZaaJY94gBa4n1RKRPQdxA0S0C
fFv1f/N6XC+CTEnp1wfqAhIibwCraU+WeXZ0GRgU025iPwCM1/AerZUv+5n6xx4/Us0/J3pyxPPN
bVA8VxnTDN1xz1rlPnftm9exGG0lNWxjG+u+s7/bwv8a8Iy4zrRtOOYnL3uKtC9+01mT7yF+7xz8
HCxPtdTGlJl1LEZK9zeoX2MBI7Q1BrYJNcg7zWoZUA9nR6+Z4Mr33M+XxNSC58alnCW/0Dv8zqtX
DEmQYRs6vhDp7Yk4n7fxWK/rOS4R3VXYjyfYYnxHnxBlcB9HbK9bgHsV+05ArN3Q7qL2GFfAscp5
NYDWtBdt+BxVAWXRNUobJM6Y/7hjo2DaqrFJDzMlWhEAnEOMKMHlj9lvmKTwbfnjrBkqYP5hTvmH
mO1Dq7lX6vLGQMLXBtapk/bBGcUy/y0s/wJdGOD7wxN702Pej6DfpTEE8e7iBaAx11r0zjOuIHuU
79Ig/HauFT8/8FlD2SYIoo4VIuXkSBb6PJLClFNRz/XOsGdmkjaJlB4cswaDzhs95vNUJc9ehPsq
jA66Xr2jPGiqN1/F/DaYfF36dF8cRQW3taiIAH40qLVNitApwswU89tzNXgeYrFDWZwKwrGYGy+C
aZ3QVbtEuQjGBNk+0xCU8QpUKFA41zz2X2jQkV/JnSzBOFElEWHDaRqV1rsHVm47Zkj8hBw+cGBR
Yjn7UKd40b/ngvRasm7U7h+dqE6wpu3xbTZ/Doc1miy4Z9QPTbXJHSwJXKFRc2IBEhQwZWFb8w9w
1imqTqv9iYoJh35ruTZRddA7M0PJCBrJP7j96hcXKHxdXgPLgV7NOhraLqlkGFdYnVxBE9KXHpEA
hxrS6m4LFsFHNYfKAh3mvdPYO6C4nFJohmYi763L8L3ytaVQAoIECqTSnaaAo1M2r7yIPfMAGX01
yMRL+01wDqUd+9hev2pdtm8MIMqUvwV/5cFmb7/vVYLdFqjUyjTjg7DLc9OQguhj5kjuKd1j0wCf
4B7sB/8agj4pGRqoLpFukIcUn31KsDZ/nE/GXtCd+mkXt9tRu1TyCyMVLE1wMXS6PtetMq/k8sPn
em+a6ebwf7rxS0Ymq5i+O3y6RBS9eoFYzHG4VU6+vcSgLl84Hg3koSFdUTD9md0b0gyDY4ZR0iKq
g6UVnFL7qNmkWKzm6FaMqgrxGHlEPU8qJxNhps7JHMkJAglSXtU3NDc8bgyViMOKQU4TbzDmTPW3
hrinzp1vnWpgNIiK7O5+9IAjN8SotYBW855OxADeIwXYeG5nnwSCfcJ31G/q8CeJMOMRbcZdr4yx
qB145B8mItboFjLW4i7xbdZA/RfBW6546aE488NSHjEL40NGeexj3BF/ptWvxuStcL/BFKCO9Yg0
ZsWJHNDsDBWzTnQEIUHc2mhTqwVXtOqUHSbL3IIWt5r/3FLzTT+y2uM5W7hS3RQGJ4K99rAlJVxf
zcx54MKOqfxN6eiL2ZXLtudW5Bcuv00i8Hyy04OtJddBB2RiJcyPDidEWWls2CPqQcOiBeg4ocO1
Vec6e47hN5nhtWBdVG9PhwEp/hwYqVbuu2Eaqwn5lsVb7NTOe6OKk870oQ/xbCWDt48cHpDAoTir
Fd8ZlNsQRS+O0+uIj4hHdcEXNr+5NhhLj44zFt6qqhvom665R4UqyM3UgPvE43wzq+qGlzFynUeX
6EuLCyZuwwTndffP/apLrpv522k+tITeNNLiSz0xWqkZuTrNt8E5rA8MV8VU4tV1zEsom5+wNK9D
2P5BO36xLJdFeVHdU50G/h9TUiT3XEnWnsiiswsFRYvHLYUXw6+TwRrVCR7+/G07IegZqD6I4Yat
dDeZ5FdoX6r3wtxW2VKaz154UwdnX8PBJW2YKjQOyWNGOloO/rJMMP/kS8ecl0kxcLTOIF6NeyC5
mRKJ2TQ6e4hzCAyPkBXO+AO9Ad6LlRxz72I3R8f91rwRlRuOqQUcFyJUJ3oOPrp4bxiZsntTRcDU
NfZi3mqiO5QRPRr78GOrEZUn0Pkm0EPkNuXH0FtjPFkp4WXadirzJ+MPTXE5kWlo5JBQpQ+Ls8DO
Z2Y16WEzNCKPpZw+ij1KQc41iMUEXalXEE/Rxkr8FQDO/JjoPqloxWZAF87Bx8ZUN1kkV6xjyAVl
Qq9Xt7hJcCyIbZ80G2JRF0LSvhOVW1QEgAcv6vccrHkdcmcFvjh1VQLdKDj2us9nGqFx7DBy4/v0
YGav7MS/VmGzMWRyIrb9V1Q/UUwwi6PiH+ddnoS31jmO0cWYSIJGhqxhhwHJ+JHlvLa2DwecCQMs
IvLkYkl7ObxF8juFJz8lbyab1tzbNNDvCX8DdAqqElC1O+2ZYJF6QW0304eMQu5iM73ATVjNafFi
w1YCUV9eW7++ui3KAT5ztx7Wnp2tZYyoTbeIgAjAYNhV+i37iJ6eCdGIgN4N3u24W5VJC0zPv0ZR
dgL1NZdv6k1gDH72MxYJ1s1ifiED/8DY4SuNxm09y+uZtVzAn65JVm8trfR3gkq3TFa+gaR9QMCj
FPoxkQWNuXJwhU4t458atwPko7JZZuK99YKtps/LCi9SnigfJ3RSDTVSZ+5D3v8UFVgpOujM5MQ6
b5GvrdX/u88543BvddC4ijnaJNIk0Vk/4p5dsConTbqaOop9/1q01TufFV4DsaRtoPUlWZQlvBgu
7WdV4TLsw509+VDVOCO1GnvIF4cy2qNV4GWXqEWw6sD4theJsIBTpZpGpZEfWY8BJ+S4jdyr5hsv
///lxxz6Nn/VNhE7Bk+cpM2MK5ISy/tWv7VJwHPz33s+ugANwwlG1PCcSqDbpuBI+e8XdPkRfvFm
xZRuA8b7Vtv7gC4NLFEV8ZIJqJkGPLSNp45DoAv1J9EmTDBT+LAMqYZk70IlMTh347N6AtTfUvBx
MOfzWwJp7ACPSXdVH3NoYxxba97GCtJ9DhjfUoE5c7ke0JeqHz5nPbYNXCsWe+nwnaY1twKycTDG
hLcpT08sC3A106OFzYpuL2yzSxo8LLN/1otu4cxA9HteuebMAnMZcXJwx/HPsdMryCOHaKIPRIU/
JHLzgHhg/6Hbp8EOT1owXJCzG/22cCxMlOGGrSJZQT5yL5db2MVdGGtztsC4R9gO2mQVT2kO/bYa
ILomvRp4p/HFkEvbhdZllih/lJF7qswTqqHRu/byLUd2ZY4HE19uRBs2mP5uYP8qii+ArehXs0OF
LkQnUlxjojzRF43kmVS6K/77pJLuXBXZOuTmJY680b/5Paue5Al2Bz+geytd3tl+MsPH6fYhDbFF
Vc2e/6TYgFGZ7s2IfUxWbzSBZQUkXrIWi4hXHEU8pDIPW2x+Z1KlCB9b86HKKe76TACKH5S2Yj/U
10Qr7+3gPpOJDA5QkbIJmx/dapWzdZ5MCpm31KKoEiYBK94fps09gBcUHc0iHPd+Qv/D0KjUjaNL
KcucfoiMtw65Q+25zynjRvUmRV7AYcb+G4Vglr00BXuCamYCUa1Nzoc6+i4prV9BCzQjRxiuoh7V
EmVsoV9lpOF1vE3mw2A+YxHziO2TGqVL+S9rVBboJeu7l9Day/UAhb3pGK0TiuPyVXe+fbCKjN0n
kL6BFaPhbpxO24dNt3NSeR78U9Nam0lrIRL037qVb2X3b2wR4YnxUHMu6jUS/uoBdnTLo0c0KEF8
sIMmHFQW39tIJlpLimWMKDtJF4VLCWR8S3S2eO34L9CfhAGzhWTFrgZFMC5hPBTkJNYkYui4qsW5
1phe9495rujOYwIXxmcVB+o6TDIZWldyvoXS25hZ/x67vLtQuZurxtK0iN4ZN/DZDON+LM5aARy9
O2jz99g7INcw4FIQGO5bMmN+s42d379xRDQauUndp1Q8IffqUgVN4T5WB0UCWZS+XGDj4n1q+Ety
B65gb+8yXILqBcyIaYm79seXyPY5OMrwW0fAyC+p/m1MyaSZ72p2gJUL8hTChxg0wEPAs85Qd1cW
WbQIHYaHxdh5aJpTSAZLOKEFyCFtVwSM2wjOVVD8SlOkpzxFNn0DdbF0/WpXRozMSmflWC+EIe6K
C8KkbezaiHCokflc4/x7h+2GTjXYSvGGYcuf45vGHtZk2JNoyH3mcpfOLOpQ5OZ48bLnBDVrz4jb
RKMF2rZwvySZ9GX8157UU+yzBICqVycz3UMZ8mB9I5Nb8qK23j3wBLHPb9IYlUp8w9Kwdc7qxxT9
m1Mkp8Hn5NeAucXB2eZTSfHdcj415j2AvTBTX5MMADOocf95cQ4IhcdjvrYTY4ZkLEu0sMZJxNTx
qTa+pi7BnCk/wIvjvy6sYWwpK4Ea1KL8uxLTXZV7OT3PWkS01QJLgZbiTWb4zCeTtGJdbtrR+xUl
GJ4B9hb3rOUQxDWdnDm9+Ug+kP7671NLiE0vPsrM/5gMvecSX0yeeKm4fmo5rssQ7i9ZQAzp4tp+
090JdTfdLdw4UVRnu4M5ZZQHIuwod78kxRxDHVVH0k0utDXAdQ6eaZVj+A252zJW4SOdotfobHUw
NnAreiXbtYzwJ/mvCtOPCrBCGParOLwwjMzjq44mWevae2bhGUoqvp4sF2sW73xtyFuS+YcylvY/
oKF16cEirdrNyUdUyz/LQUWWucVnrtW/eVlEC+gLOxfZRwtzrKIHGVHDMN4aJRy72P1rKjIEKxVX
GgNEoSVSBXOI/LT+9chb7oaRwFpaeMhsA3TBzKC4nNyXLmmgT4UfUSEWTwbV7BjJqz3Q7vopoa5I
1A/EeRkuQKUsSnTmHi5CmqBlmrc1an0fO88hwNV6Re13CMmFYISYcT/Hrwqobyb2e9C0v7mjMQYU
P8y/PYasVDsJdEYJYg4hrnrbkJ32brd3mvJcVc12iMNdah6oOVVvZGrOuiAA3P83fQfuAQ5nLY9p
+e4FbyxvU+OhJhYRRhwV34vo7I7iAMBJbK7t/tz5CErM8p1AWJXiiIi1PNR1yrQzC6hko1NLdEfv
7jWC+RYe2RbRC+vbYj4Wzl2dlXperUruEjtDJAHTSDVzBqiLRwgJFShQPb7ggFKO6Xnr2BNELhC3
gH6du/rIU58mfCJZef5naUy8Z9pd90v9c1zNKCc9b+vM7xy/BQ1vEn1h00Eghe3+TeePj7gHZVnt
a4a+Sp01BAxHzH7ZerybXYhfwJakrCZP/UvOMiQeigbVnwHPmsBsqS+aS6nMxjPoOs+Rywz/p4ee
ojYZohRQruWZlFqOMLQ5vn9wwl2jIYDOr4HTcxv+5cXD018t52TJlwbss0GwhjChMOOAnu27Ca91
CjzWihQ55nMx3Ux2FWVzt0qy9uR4k3I+jh4SEUf/tlgJpaQMxl5/BrUcnoMkvxHuRsRjx4xoVNtm
C6ce2YIYJwP2g8VfK5L9jFJvsNELGdBT5pzPl1FIjKM+N4WCXDxpAdEzewZVzDr8EFUHGBiDeTXE
rMzTj37xZcn+KRsxvvenqgSrobMpzFBDQGEiQ4ibOgHnvRptIAGeeWUSnSBuwyMxt93OmGaAeDbf
2Pg+BASDlGjAWZutojFdWs1d44VrxaPn+a2IgdONe7QEC8boZoqUX4r/LSpW5ZeGMoHcOoszTY7g
PCafbZMaOXerNt72CIpSxExmYV4xfRPsYFrERk8kyfUM5diOFQ47CB4Z7YudImE2uoIORzC3LrPO
36HjcB+u6sBvivAwGeXN1WlkLd27eNNeH/VvZMqryZWHkGLHQNStSpfuRE3SzfXbbPz0krSYJMBH
nZ3iLmCfbaxYtuIqpESv0SDWbwpgUyB8UHcUyXLTGJgUslInP2dYjb69J435VTbFj2fRUunGwcWH
0Qb6YuohULEJJvOaagNUbXajJdjrQbIJhY9WAK+ixn6MZp06oSnfJD2/taeS6qYa/F1yrTrivjRB
UgmnV3NuVqKmQxAuxxsi/jLYzNppgjzGgKFvFpQZku3f7OE+aDYAJ53yx6Ykb4A8hma890I428W2
IVIBlT45T9AkS3+4uF1+MMZrXL/14hpHnGHt3uIZUx95VUbUk2jqippUDHNB8JQWte9+qnprIa9e
zOq+1NZ5RaDgfJ+43YXQl7Z/Z6OEE0xbhA1ES/p7l+CM2Tmo/fUYU5jx2zuwQtg3qNok5MuWVbCC
DBUW4jDhPZ8s7K8zA88iGw6xle2NpMU/bATsV/g8SmT9ZSzeMgrwBn+Ah9qwGck1y0APsdTfOi08
XSNkm9U7Ne71ETnNbDEOqdJeX1U5E7qOdEtiHgbw3SxFmS6oOIeQuoi5A9FTKqHMOme0MH4xqw07
86P0LIZ06Y1gLfkN4mFPM8rA2emxQ4lb7sA3Ch2UsaDVdqWPkt7ht+CAuY1dArVWAcgzogOtFkJ9
VD6HtGhPfqGY0QUzjZ75HqDBgV/fdMS/NH5Lq+61jRgpgOEgMLiRJcuUlMkf5nwtPbFd43mGSMwZ
OqyljWYzJCPMxlc00I84VAYlOtYgkPsE/Xy0tXjyvIavAwzZAGx7oGA3JR7LYMtRoEhdxNloOjeL
DwPdIHbRIOVj5SOwcLFS8eBvBZa9xs0+Aoj9T7pgRxKhujrGWYr1zD5K/8FOZKUb1Vp4mbEord/c
AqbDgOdnym+4ZWXHRvLa+O02f21wl+c8GCAxHUL5fDkTJsmNYHKb1B2JWGX+il2+bLJftVGLrTu2
ydohxINvE5qGM+wJ3QP3tY9JMRL6rNpsxiN78zEcOXzX8TrTbZhn3Ws00ySP78ZHGuycAFmh4FBi
m8U1g8VtEUrsm5wcBA4wB+hWiA0u2OWA4hKIrt5Xr4GGdu3ESfVXzE5LLBvleuwYNOpL2TP30q6G
CwdT2Ffb44OtDQAuVotl11zzeYfIkszSwwONm+FznOFtxClW//D7v28TASv1VqYzZTlZdF0qICtJ
8zPdCPGL1sL1qjXZ9swH8/e6GTKwq/YGsbG7ds+yqGEjouQG1AoI7momgqK93ajbOiN42esOFAyT
JVTIbD08svEW8qzRT4NKBUIzHRtx4zdTrXBHAHjXbbybEQIi1oo1QMbYb2Fdhlg4FkhL9iN0HbQa
l0CtjPq1QKNRY00bGYQ4xc5oyUDxl6MrlvH46J3PGsuHFFS5GHMDsL0DRRhW9Uo/qeVlIIZDhIRI
6x+Wh0j9q+wwgmsnjkv1TKvGIaN17QMA+NbdY06dXS16PNVuhKeg+mpxdKrRSJ8g42WLocL5BM1l
AgpBM/RPm6xws3xNHP85KL89iQcqboDmwy3CcDi7BBnr7r5SV02nLZzEJfD5CLkYmwQ8GHI1ht92
koeIwp2kDmTmMEdGmJq1HW8wXa4y+agLv95a8KwltoR22Lq6VZK9RGU8Beh2Km+OFokZsVvTMFea
XoArAtBDCH41uvSCCMdpU2EFY0MWzd+NHKkTvWuM5ipKUZCbzPszgXFNJvO5kI9yppIqEetF/WXQ
YccARrL4qlEvxOWrph8ye2P1Pp5fgm1P8/gXu9GvEfjLMGFyLNiRgkI4Acx8ieLPOvDkMsDrLMvu
dTzk7OP1lc+AgV4yd7ZDlX0YuU06HWVrtDZiNgPziH9QzLfaCPZ+QGUMvQsISdabt7ho9874ikQ2
yKMTcfMR+EOENagT56c/nAobk49PEC6HnDFJXgUNAARVWJd/6CUpkd11L9PfCMVf+uoE48HRsyPh
mKfZtZ/F2RPBW4nZp0Bqykx9mZ+yCgvFHmG5RpMKljUsbxQSChiXuHudKkQSL8O/UswFLnHSTPrc
fQQsQWqPFCAyEuWWcBZ354Y8qNHWroKd1nqb2bW2IU5CBGcY83kPALMhnmbvv84xiWpO8vByavme
h19ycWIJi/xXDYjRoEYnWrnUwQZED5u4JKson2Mr3o0ZG7/APmZhevRm49g08TMmOR6pdMDh1pNH
GQEAChKOCMpJYFfAEzjpQ949PPwJoW9sNg1ta5HV5WCT55AwyRON0PRpBTdJmmVfmG2n4RMZpbNJ
q/FWuyFukJ6nrfpW5YFAaTYJTr+PrAzRuXECNaD0gCeC/wILPEWRtUMZHo0+eyYGl4h7y2Zb9JQl
iG5CA9VsKFtt5+XFZ0pXI5iJzG6xdSdGrCFk0rxAoRJjHoAJH4c8OHyttBRYkV41RjFBE3yl4c7h
kTTLbVRCwG4ykLktsxuZ3EOfhh2uat/Py3kaz53NtEdJYoeKEjNmsKBXOS6IeGHX86cev2YpMuT5
GxjENP7pUfUgBRFLHJc4/gjKmJxnNcx+MkXh1IvqNxnbXd9MLLEXIbd/Ax+ptzadyL8aNQzXKLRk
RplIljGnTGM6H+GI+Q4pysKyZgzaUZIdhmei2jI82EG2sEO+vKlFDerIK4caep62d0912b8XCnvB
zKb0Tz6CuBIMfUnlJTXOmyy+Rs0mck7wWaBOzySJ8jrT07OJIa1xwa7ho0/CdQSAVBd4IR8GdYAz
xruGV6ePCXbK0n2kV2cV8EK+TMXcVLoeA5RoSwV5cxv7lzNljq3XgLeXYBaOrXtOhTrb2qrzH6Ia
13Y1ndLeuLRI9Ya7z66ACbYr/jQ33y0LeohwRISIZJcNKXdYL0CcjsOpzT+bomGImCMhatlUJxMw
2BeXXRsRFK9GBU62JboeS69Y5J48pU0LzSaLlrmbEumwR7KWYLRBQpr7zS2htnLjtWldeoMLMlgU
nburmSzHobF8Mmf3WBscebBMI6DQjDtTE2NlRxgaigsMnDOuoNI6+8RpNZn2q2vfqAsSJnQNyB1r
RKeDevYipIXTq9/WOeY6zbTvRM98C8kTBQfOZdvGzZiyOzWMi+wOiLRkfWWOl/r/4lyuFLdLT9/L
xNy4sFUWadLuGw+cIycZG7vknZHe2hb2ypq9S2TiZ1G1p9Zhh+hBb2f1z4gcKXm2qSUCQipF2F6F
TwVa4YZBp+v/62Ps7a63lh649Z43HFmdyxCzHvxdNZz4YqTpPKnquUfcbogT7SCKO4R8gY1bEZ+Z
Ep1nORxkdgYEWSmvVPfWpDsSEyPzYDgZRcI1dLloDWwS9+RN6zZajPELLwroYl3Ztv0rLmV1hzYm
1xRDo01dOtuRkWIYtvvBoZtWnRmVMqqv3j9ERbbwbzWGVTXVnXlbK362xVZB1BDIMu8cUUU3Edzl
MFgPol6gcCMysY2PYdReceihKgDTLepuMYBQm8aSbHJYUXhaC4kNn6eeyip0xKlnlK5tCfTiG/AX
s0bIArt4k9c0G+oNcKjTmP6mL7mDEIDF+5L9QQ7X13tGsDRxxSa8qAlYLQXXzVmaV4ZL3cqay/X9
dwwee3s6lrjoyGTj9AU6xaiGi9EOZzo7TFrzdEMwjWsreUoNrME+TRYIyRg5wCIdGcKAGAOX8qmn
Gk616IUHuY4qzstSv1OGqcFhqurWhIK/GbMjFo5dQxXRMJJy62JJcUZHUcvm1LnMFdg9ROwjBP2Z
1cU7UhcynyEvdaFb6ItK5OBk0OSI/hrEBz0LDzh5kNh4Wztgoy2slQdJqih2VYGhemebu8r0HoGJ
qw16kHCbnXA6dKkTEWQ1WtGC8zXrcLBN7jYrszf0z6dcwxWix/2/qpsZf+SGvkhsm6jg4iXpuQmb
K7JWx3TUCZu3OAxseTK7hxaSZc4fExeUyvSYn6MJQH7RC0ZUNdiNxHqzgwr7GmztmtUAS411E/Nq
C2qhpsLKaXrdVdGqy6Rfq2eOR2blUQqqcs0ffzs5HoeepcSj57EA/Ulniqt+0kqxhDdTUSltfLd5
EIf1PgPNC1BXWEBZ4m5mqVx9xj2ZWSfkJ0+w1cY8f+fjWLLQwAcTVukL5oq4XCWUhQlFdorOx03L
pYdQdpTBVRDP/ZW5jAkYsUt2SNnS4YPJaFkk4eEZs2OQWlVWrWomXapMEcC7ct5RqT+ICMVLvchH
c6sGNonKC6vfFJbX4QUOKgCO8uKhuK2YH6eCz5voyJI5FguKgm5pZCjn3wvizEVhqwBTuABoKunE
a8YzFo/I0vI71qT1pRqQjBmy2IR9trdNk2nPNQxIq0vQ4vNeOz6wtrDfWcazaoJKrEkUvOjzGkaC
d1VSI+1UB4n6a3DFpscgQgYTQAbKccKw22kZrdp/TZQcZO0SJ0igxPxddPRckfbCr7ZTGVOGCRfG
2+UIFrKUWRkra48lg3+ptHzFKYvASbjaVpLPEFEn1DV9/LBMuuygBNJoTxG2Qa1Z8I/ysPlEPA9V
wYIGN1qTrb1ZfJsQc2y33dgahxKtZMGxKuVbl0FQq+JnzfGW+fQz4ydIeEMKGody+lNGc7S00UgX
QlSLiya4Aq+hbDsIXR1vLQxkid6jl3xa3J8A4kMSJRELY73IUoO5MSEZtAnqE/JkuxXeq84qh/3o
ANWPaNh77vaXvmwWcau4h9pS9TK91i99eBG+A3kCPbjS6wzIfQGC0wUAEmCAVVrEsbgfnMgev7d6
q6c6BAQPHdJ4tgzuAPlW0LIasX6pk58CO7Gt8QH1H7KSyy7f86XMwbvBNVcB5POnF2q5ARda+ZWy
cdDfXXxCqldWjytDkFA0GD+LfN2WJIXSR5YxBhFY95z+C54tanDy4PcTZ7dCpNUMAXTLfGeM/xey
Y6msP7WeiYwG6wVxybGG9hxrS/uXoWsO+YS4p9VH41tcEAlMRt3d9CZ80OLbBjgaotA9b42R2A+C
S/sEpjR0S7o5A51ITYr6WO9LiZ16DhZ6+AlldmWA2HGCLy762C2PvtCWYWGAgu9+TENlFMMusfkA
Qk2ZJZDsInGr0oqdxUAFZS1sU9nmHwGrypm/U867rL6XERnKTMQyDzHiWOTCbV9saB7o9u2dhcNY
uwy1tg9Yvvu+uTFr9MKqq9epgKYUaHT2SAf7POLMGNAc6NivhGv8B18vdKCtvvGtu9YayfozP3aV
8S24pr4qVIcqp2OGAcWao6PfCN5xqKrWtGV0thii4lr10UeLDDeKrfBZoThy7TnUh38jyJxe35os
Nz2XNd4Yket7Trks4xFcae2p39Pig6zsZulwNLnjX4OUR+PybHKdgMaKqwtgS3Me+Ipt2JbzSMrq
xFyfw1k9JJQQ6kEF94gPmEUgIgOgakb8oLF0eDY9VlNxcmAMA9QcuNDT6G7bGpQkha+lfamHPoAJ
Z6ZsjRkfFptKnALxTg7GBuIPieLeUpfl3iN/ICwHXgpGSxr9MONvxgKoeP47BruwQT6Epd6EyDaU
y7LDyZMxfJAAW7DTQ3VLMWP4er9kgZnfBx+GVUHRQ7hmS/5VDPTY5rY6FpyXGGXYiGHqwKEBwVYF
m+q4+VQB04FoUG/+wAejWheuid7hP7J86tt4HWTTNgVjqh54jYFUgVAQB0yFhS+NQdN7yxnRiuDu
Y8SHcwdWb919A5bjNaoYbARRfAnbO4MInCtEBBf8KI82e2zS30FEa5OwthKQFmoOLlhUqeUKNde6
s/Szzjna18gumfv1ZvviNBLRB2mORnC302vmxAi0Zcf2sGWN1THnREWTr3Azo6xoNxC3nieTldu8
IxXlAtJEIrlC7/o+my7qx03BkFOFpVpc7Hrar8nWUFvqbhhO6kDLTHOXqZdlo5v1cbK6jWFc+Z+C
g6VqTwqPHl0KcjZKs9ry0IUlar5FSMoj7KUtixukd1yisiWhIcrOVhrtPQYDXuvuCvvZTuVuGgc0
DLAWjUeELtaQx1pnl8/IxycoqicCphq1m0qzN8BctS4p7o7zVNuECJLbloZr/jZjqfMBafxu9r8I
IbZNKq8HFs/oHKWwfiL1IFZWKelBOGeI4Zj7/liE0Q/20kNPcsa47KFjVK3xT6UiFL2/rs1q2Qk+
7L6HA8qNy5Pe93eCPVgilSB/NMYOTVC8pN6lnxCzkDYvWZ0/VKXGCRshfkah76fZeu7Gpaq1PZK6
9Kpa4SZcBPaLzb2NFSFxr2qImZT/Y+m8thPHljD8RFpLOdyCAIGIxsa0b7Qc2so56+nPt3vO9ExP
B4yFwt5V9ad63UU58tY3OB5xA5WJ1tgm6huuEMu0/hTFQ4Q+d6rGRwDgR03QtoeuY7G1HqIPGJuH
FX5oSeUtUDCsqHaJHG4wIYnhpJJ5Ch82B1S01wMcWmSPJukKhaZSML9ndcKIJt+0OFWKekN8nN7O
6Sgxl4gRRsNL1rCeN4BOwxKPSFYdYeHIro/Khf3a0eiAsBICBSawTqwc/94KbV81kaCSy5u2wtiB
4UVk2L42OLfpMdIEuG0NVGQOvScMS4TyoKMANlLaxxlj8E0G2BXjoQFpUahmesxv+gDEAOB78izu
dxB/TH2wZSJZEEOHmBlkrpCm0rHJDJ5DVeLgPFvQIzDnbaHDst5whuo+x/K19SXmdtxrLgI6sWTh
Mech34cQgBG0Mjj7YaLTfiLsR6gqLdi+R/e+ECgQl0Z+1wKQOW0YThDUhQ1JFDx1UiIzg+Jv+bQM
36m+I61wE9XcqzLcfGBxXe6OXLpSkGZ0eUPpD9sYu04yE+Flc70H1I+GgVfNtBWXgocq0lVaiuVs
BTOWPrVxLAasi6gje+0k5beY5bjNXnT2Pb1lQ2Fi30Q0oj3mEqxXzWnthDeA2wD15eBP2sXQLjFU
YLrNldnMrqkw3yQF/AKzYG3M/TafCmKjURUJv7sXjGW68jetCm+cX2WHep3yRGzoYqgqFs3GIfrU
rp7M15iy1fOBkRs/F5b4xcxMrv33R/zc8puOit/A+Tmipu/H4VzWb2PO2tfY8tFUWkyloYiysI6G
cQpn1mtnNLdjRFqOWGR6v+dTGCXyRgSTy3DFkIXlFZ6zhafJkLPHCrJpniCtShXmVE0Jmzw+xqP9
lTX3ss8xgKlOLV7i2FgweOl93WrYaEHMVfRL8gxZKn6J6p9KudVsYB3khwWFMtxIPI7EmZb1gyjQ
SkZWEA5jG+JJhFHlvMib2jKOYZti641kIiaaZ6aIg57r1MK+8JHh2h+0FeMmpb9inbPq7G1rIXKx
OqJRzX2PytuYZnAWOrjxDfEQAOAqcMY7jchm/MduimA+tUzyxlOHVJ2RL/6Tg8xgyVmPIbqGU4TF
jsZMAhHHDCsApvrUmztnEnUQVSG0kAGh1MQEtWdnyjPlWHyIGb1dziCguMipFzNMD/LbvBzC8its
AeyZloGRNyRhpWJz5hkbIWtOCL2QKFkBeiYI+yX7qiprGFkJBTtcqQBRd8ajhnwplilWIZY558oa
d4WDF66e3bLJuOe4PY56+aqPa0y1RM0YiM0XvLck4i+yKyI/9rWZb2RH8kBGiq06H3TInlYbfzA6
dYyA/efWjbsgL/G2OXcmjtoWH83JmndzyJ7x2L0rXX9M0uIlxpYKPyXrXyHQhMV+WupDnzj72oo4
who2i7o8EljeoEQwoYsR+VKCGs7cF6Lil9r6rBCR3BMjIbKqLBQjZa95WFF3Cfl3VfgQxBKzwfc7
qt5LBesvXMEGpdU2MLoSmIHd9DINmZfjtdyPpU9a6BGPDkT3jPeQUJgfHWY4+l8T3mzxJwSb0Nrc
DRR502Pr17WWZ1XOl2y+DWBwPJTwIlRyGT/EfSoRoUF0EZ+9tD5Fq7AUBHgRC9G6WONtClTfSWDv
CAp0pD+m9DeSjWv+V8apQmaWXGifeGzlMC/yn1EEB8MiIXO2+VRm0i2tezmaZ3W0ceUxuabpCbNO
yGCf2JltremIEiP8UfPZNXqyxc45wxZ4DZtYZDQh5fg7gJUkAJQ6LTbr+gJm1XU5NSLtmV7tpbr/
I6OkMk7sROMSNASLdoxxmS6MCU25M19SEgqTDjMMYzwNE3cqDiLWRuDvJpnYPXVsFRe+KF5aIjJZ
CDVKsGyNq6er5uUOoSNs7KYFF/0XjV2v8Rbf680oIijk7hLUEiq8XtlnufZr1qiQExNPE6waMXKz
hUmMsmDIwaBh3stduSfbCqZ1ip10qJ5K8kdbQnMyPiGsa7NTHg3ecppZrjMrWzdI10soY2HHw28W
nNswI5Sd7xdxX7YSbpQ5fwi9ulQmZs1g/UPA5kuoAIsfW0TOvlAob3nC6N1UxDza7DG0RVyEURgk
G8Ba1XJIc/ieut+SNR0Y/ww7yav17CI+bzKH3lh81WF5q6TxVNXWbq7jr7KcXvS88HqGLRYFWzm+
5tUnvu4xZUe3Lcc/c/61xIwdkuF7TK6WY1zxXl+N4Aaz2hICnlyaWdjMzBm2BNUla6DZGuOfvKbF
a7k2HXZ72Keh92utkwkaxUoMtlfY50WuTgnWW1nBhe4iy2XKQpYN1XACtRuWnpQ4NgTyh1qT1m1I
4zMAiNckVF0y4TKkXcBJ4g4brUMZOj9qpvhhouFVBQMvk9+xPDhz1wCGr7u83VY5s0MdsCGy93Ei
+xbanq65ZEkAEDOjbEDFE0bjMaXuaAEPAmaMLbrNMj5mhErjt/U2mLupLqlxxIQkfinTfUvbABif
q/XdnHdiYjXx3VvLFqKxwivj5d4BJOOj8D7PA3cGkma0APi0aTHogTkck5G/DnW/REUVL2DplbZL
mDxJrBoUMO/iyxvGY2ZleqKZrjITNVaBW3K164PyoBbWu2w3Nzsg/7Fg80OVrjuH0IYwXxPuNb4Z
7NLMeio2QpnJkN2Mr6qSHgXbfFE9Ms5gfnlzRKvX13C5RjgES5esOmwsrD1FzrqzsK+waKgcNHwO
RIVO/lsymBeBZaJqTbIF+zsHT0iN9T/5NSyRBFNKtLDd8pyldjcXxraXex9yxkuCO9qqnhRQib96
Kij/6oCY5leJrL+KIAe3OpByxABY2xMMjizzViPPF0+PzM7PPFG2yab+W9WbdoL5nRIFo3BHQRO5
hqTtNN0M+wCAn4vb6ipZIs1rqDnKapSam8XtFlLS1CROF5XjB6l5lmv4Zd02JLLVzrtTs/T+WG1s
rkuKfyunasU0swtNZBrkfAktSu7nEVcb6AcMzbNQEyC0x+0GLpvRP5e5O6u1Rqhz/CcIf+dERJpQ
6Xfxq66S4JObLFiSroNDhbBmlbcS2nemDT9SFlzbRmN5dp50VlD1+qa8il2nBYKldIcyFNTAvAGk
9oqxoyP1D5yA4TdECViHvOCKIUHLDuhGt2JAmNv4vzLxZnGCl12RGiFm4GKo2vOJqZzLSUVPgpVE
iLgq2WLRs5IoColocyb5lMa/Yu1tMAEaecR1KHLZuKW5jwRLS1bGTV6VZ0NIPJTEPCz2i93D38Q5
LseDwMB3Iio7gSem91JOMZDE+vAlzInB2uXxbwUnoCtJJcXLRc/vYugkSFec1k3atZtUNnylPfVd
6sqw/gpzH1W4hM1qxpnVbx2U01KhtbHbjiU2QVYVtoZrl9q+02jaB4RPPfEhoRR/52rmgdfOLLNj
hL5C80YqKK2aHhCdTn3IoLEQGkZC4Rinhqp55An7BbmnT2b+ttxCtf7ts2qvBuLqWOfANLGiw8Fd
7ljEs8M04tOsJx9LexNNHeROh/yEet40LcZRfM6ZuzWwWjJgq21mAUc0hos2Hbbnr0WnNaDD0Rgb
9U3GflUC7zRBcMUzc61RHUipMxwCnr0ohNaGqrEsGbt1fUFmDwZ5GhB7W2IJQsquzdyBjsSayWvg
PzGq6BOk+PgpZFxb3STJSMAToADDcCu4Y2vlls+Kp8zqdtHI8WtcCy11CGrIHPwZddhVYYFKkZ+i
a1bKrdFdbEbugy7xZD0UufEQBUKdne8ZsSmBrm0F1a/huoq5h6bGbFts+vavsEtXjBsQzkksQ7UB
/XYVfji2drLInZJIbxfsHrnBpFt27Z08flo0QjV8zVjFzz1+K/sQuNxRV5qTGiDaJQN+0oML9duR
FkwcG3fo9ZbGe7iWZCPqyWmSNP/fNIkxmyUNsquVzbWyO+IgKr/QYubqo0FsziHCRXe0fryJfLZK
H/+YRg5r+FfMRZKQlEXEbKK7FTcjNnrrUWKsNKRk0dxq9U+1nGErioInYx9hO6iZ+3e26sHHC0qc
QqTmpZW7t5Khe9Y521Aw38gTo/6PQaVnJ/6Gwk/w9U1Mnmai7TViQoZeOcXCGYnUIUVePDV6mDE0
NJiDkwoVGt+AT2YgwZ740YPjSxf9pp7iDKUrcNN0hp7MDGc/OL8kbpu5/FnI6n3hdinPsGv9ulP9
Ese0jLoiKZpDSG/dMh8LuCnFp0wKBpaT5G1juKwF6mUtFolK8joY36ol2keDvWY9aCCi6nQYjJjJ
ecD3NcECoPU9jKyxUN1nr4tZ7ZZiIK5ASG6ag0mtKRn7BGW8cO81KupmIzvIZvg5sLozNKsTilSE
jwpgioEZfo9PRDdHx16me5xW+G0mDKSLrNmPAOLcNu/DUn4EA0bHZVO5qg5SRHdW/K2J0WlsgNe/
WQBrn/2yK5i8jTeyKtdjO54njK1tGp8aR2WN/VLHEUODhQytP17ClwZvWzW1NylnQOU5YPwIus0Q
pZBqqhDoVeojyaOLNDbfCmNOPQc3Nctn1sZvJrElpdq96QP6bHM8DlXzE4TLIe5FWMeSnIv5rh9M
23rtpuquxlyzsV5AyGmNW2APa5to9jkrP7JRMGc2TjI4q85kBSEAb1+WHfFaNB+ycJEqbkCiF6eR
T4tCBjdGtVKL9q9GmeWACHf2uaWhQu+GTWSMpJMUw2RuV0B2leRsG+J1RethTdFeLpeXQMavIJnO
uSMfq9j5dGK6llsqvwb6oZrOdr6P3kxGCWsCSdfz6h6tzu6P5GHTvX78MEPhh7Hyb+uD5z7cdOVu
t9uX3Wp/2b6+tqvtx8l/+j/+T7YmVHM/rn7uv5738/MoN4/bzZtXh3vowjlfb+vV5XR6+reH/5Ov
fEYOq3Tlu/7tBhK68/2H792A6FfW6vR8iu/6pFxfPZ+8tlx9fFz2ry+vr9s9bm3raHW/Hw6HtfvI
VzffRzS2Imd083M7+fIa5zp+PH1x2Mn+oa3EqzC5dRn+PIHRV/jwrXzyMVzfAzNd/d69Q7Nae976
+ejXqTa9tInXp9DntOHhnjq+0n+e5jXvYq3cdvN88oGN1XNed665c5+d+zy5+WrLn7v84/m88OTz
KcrV0z3xifn5eeIL+IqT++/YXN7O5e/dp/ha8Wte4xZHvpD35hxle3H0fCUHjMxj9eAs8Hr+yBcv
5QhO/Pokjo535V/xO6ilaw6ElxD9Lf7efYqzdxK/5X+8znV5eyxON3yi/783LxCnmffhKooD5GtO
vO2D4xZHzHGdej6zuCoDR/vvHT/++8R8s5If4iD5Gzrk3WlwxWvE53l++CfxPT/4qeSsczY4Qn7+
+PdmbN1rPtG0/ffB+NDlimvHb8S54fJxmM6KN35yJsWZ5rg0ToPrO1y20l3zz8394Yf3+Hn4vvtz
4wYSJ9n3n/3a9fhAJ3HQ4tT8O3HizJ3EJRAHIY6Vb+5OLlNUDuwDnIvrwIBMnFxxqPzncL2xR9nT
gq1PJOysPsRJ4NdQTFb8gXgZx8gf8J/4+fTvVSVnvNjzIn6BGzLWYVO7ibsvRf/pS+kACfWFsbWp
nMzMxJ1iWrvCvF8EqVZjdKwD7WyohtfjgWNRxZGFdKszCst2W4vMHCbdcgE1Nuv+YOTDkGSS/QpH
tOW9sl5U6b0pSNeofsZlUxUnBsir6YjtNQZYfng3LQ1j5beuvipttwowXrZMPw2l1bivdfOYQSEw
ifmyNVYCKhgJRrjE5ivbrSd35nYB97R+4rr2OsPsmOYXKSyuDuXJRc4yL8kg883vTh410EqZFQUG
quuOylN7LI0Uu70p4UcxcPw/Bib9ecvIqh/ejLHep075NwLwj+BrzozHmpT8yQAxm7BxFuU6dIyY
8PmG1/YdHlbsXPWU34PE3I/5vMsSCvCJYJhkqk6j4tut7uvTwCmTkUf4i9K5QiS3YDM0wycbpFfD
2A9PKr34IUQYSOI3YnefbW1HS6Gj9FJJlCiIDatodTK/152bHSE71GDChE0gtJMEPeW6zvQND69+
fqsleS/GzUaMg7b9J8RYu49eMZIS830hS2yEA5cNMcdwnjQoAqNGWgM5581yPorEOCvjBNySHya6
Jpzv8xJfadHhNupeL+ytWSzfxNCozuwWHY4sMXtbhuuy2MQU6rz+M2qsb/E70SOIHb+OUpK+AT2w
mwAC7uRXua6+kppU21GCQNT+aYuJZlvxmFKhNsCgMTrlUMryKtiWsTcvuwHDpWIbm68VWjKrBtyn
pElIj2AgKABuWyAZMeP/ckz+VNl2xuotuur9gvgOwCDh+oczL7HYoOMkfCsFxEmhAXAFQxaLfRjX
k/2JbSZKIMFXjg/TcCtTtj1QejxzmE/wpTKj6bFkBlm1fgnZIFc/BgB7UUxItoaM0cLAtN22c/Yq
dcWuMFUvrn9DCGIpEUO/WdzjdkiFialcnk2MSOFXrslnsMX0O2XabuN9puza+S1OgC7KF6bw1fJu
2cUL38rpGRFXs6/+K7hzdOhh/Z205hVG+JLdBU20J2Sn7clqXgqZEEltr9v6NUMeKOfLhtJp5uZE
+AWDqTZwbe1v9fKhy7sW3oojJKew+jT7mOF9aS5v2FG5cofGj49XUKeOyyFV822BbKy2IfXZy58c
BZo+72oYmqFc7sV4oYIAgRftplNIDKeIIWWJDqT9C7/jq4wPDRw0+NturlvrFicX8TCoKehV+JhM
LMMH1bok03Roxmim+5pXuWocctXD7gbrDx7FANaydqOPFA2nZPCZFsUT/JhlrogBEgMU0vleg3o4
pb20m+N801Q4VpUL+bdM4Hv8RsDYBGLWxerXQsiRmS10p0q1mWl9DYwUBxsONwY0JPHhrwuNCmOC
MfOchJqsLA+pjj1XZuU3LsRJZItMjGeKkOGQiYnDfF/Ipx89IswdkrBohIBaBuMnXihM/079gSUG
45oET4SPFiUt1mmORj8re+SN08c0RXHXGW7m/V6qSo8IZ4yYw091qsDtIrixaDmG6lS0zIn6S5h+
tzXJKx5JaZHpz4pJFm1BlPc1HCn5jD9FB++aqnfgIS81APb+OkjdLizCK0kYUby8dInG8sH6W8qw
Fsi9QhArpca2pa/qCPyqVGdjszHYybiJzG09M6MnhQjphI0VDHj3NuX/PQ9Cg/+R8AGibHSJgoRZ
aWPp5BAYuWaUh+Gbc8uY9uBk9ZTjmBjKDye7ty3TW9xsQxRowqdg3g+z4gtH2HZvZtr1s4ksr9aK
FyAqAXIC7XT3Th28nvUvNd4jorYGbryeUUZc3Sa+L3TrvNmz1E3ZLo4+UJG4I/NSA1BvqcPtUhCm
Oiz7NvsYx/nZJPWrqpqbWKXbNEbScjsMtTeOCQAth65NdKI2Iv6o6QBJUChi1D4tbvH0zV0Bcy9L
XFt7Wfpm246wSOjgWn3CDds8dDKmedZGTVtSb98qlhNoIEnzKGdn1SJTLpnEmPN8WjQ2Lru6VaXO
9cItxasSGP1U+LSG4aDdS1KnUsfT2P9sqTxErCGLI/2gmnmbsQ6KcYOeWnontWeMgWeIsxlGXLdN
3zGhItdEaQB4O7T34w7K371IcbJONHzPzfgygltKZeAzwfJKNvWmRwWP+DVR9xhXb8UApEz7K5xC
cqgXbC2HN7FZJeRWRSWWvma7FXARWyNj3Z60hEDAZ5ODcJ5HDNt11WxdBQ4IzABu75ABq4XfoOgy
gr0IXbfKQ7bgtM8irTYzyiVEFCC2DpabBmEBAdOSTnCtldkHmSHFS/d7RREijoOFH1uJGTuCaMw3
sDxONeNklAhaSDvEDm6DJaNfDOZGas11i6YRkpagWJgxJoIHk4whEjfX7HSskWB/obPNMZ6WzcaP
Zpiww1mlWCefoSCKpdJwbIebWkOsAlFwWpxHunPq/OQ1vYBWEa8nsrfKvZoHW820zylLjIH7jhJ+
1FgStNWRVhJ/YHrWrDraAcQVG26SijsuyT7zGK8NsQKK1aCSv+cMSW/OELjMcReGVI8uT+ZaI6Ry
YzU6BflvLH8oOFCaspfMgEeavXaqE2Q+KPe72cTWc5J3IM0b2Mw7mxMpFwzvKyhpeIQppyVtXUNW
MRhk7NA/SCx2cTth06JZdrAEhr4MTQA1w8rENp7tKw4A6MiGkubwVMM2GWpsEyAfhAW7lg38DiGP
rUtw86Vm2cqMJEfbwsr7vScnW+HB1vgeXapAnAFDA41MLpPaHTSORxVZSTBnFh29LCZJaPzY2nEd
ZuoPffxLWxwXA9D1Qh6ASL8T20epwyhk30iWweX2c/C7F5dcs+tjoQ+usLsLST8pLOprEwKgUCqh
3YD6L3XaWkU2a6SwPyghs8eALT9oLajQx1wNJ0HkETt7VLyhp02AR8Xwsm7eChURlOPKUk8mvIXv
ysc/KQI3UqbX+47TCnPnQVgZnDHtL0lM0iT/qaEyZBirLME2H94C5TaRyR3oyNyRgrfCB4nWehxh
OclQBRQ3EM06ZzGWYQDNf2FJIMAjOFmTd6WWrU0C2shW09rINbh5RJhXAb8Tp7SVWpdemd80jHcR
zxbtB5EkcYVf0d5qsXjOauAtZ1jpElnIfKOo7Tdp4IuSk8JA7zFonYotR23ACSxgvZpdRLx3dGlV
HOGol8IRJy3OsaBQNJj/ICOktYGpk1YIfK8mloSdAlJmaRdZ19i/4AyMdLqzttdKZxOzQksU7siN
CG8BFuC2GBRfpzQts5eQRVF7S8G5TFXbdfBF2CHV2N4OeNjJEyII3C+rz0ZNffFoCcpNBXyLcljD
4YKxSHwzVegMEuIidpN/TzcBl0lIL2Ixs1jU+yCrO0P/bKGdSeFHgxW/xlRBOXfzuNab7xI34QEM
06iu2AjK5QcyZnBEVgZC/Ng8hadlkrzXA4BOT0JSoLwQ0YkVngyws2EONKt/0e0oCjm3abwLM+Oo
XpwU+RPNl85UKk0YHkvSMcAJLIDIOIOyEtd80NTFV+P/FvKWkBDmfcABpg5jkbxZnn4z2LBwMGZJ
QP7fEoj3eSZf8c83DOiI4V0OcVPuHOI4/tAF7GL9TDjCvkzkTakuaBiYsSu/ixXdigJbzvh1TB/w
4NctEvUwMi6T9sZFtOl88h1WC2sJYlVn9ozs/07hCAxybLKTQVqEXRrcw0LsqG9kKcJlaIbssewM
h/CTVNvK8vwy9+yIfZr7Y61cjfHa5Ucl/GzVBOfK4jxX4xMSFY4C5kFLlNfEJm0oQt5EhCyGX5K6
0YVMOHHVQ9xAsQlO5vypLPqGPX4TqDS01X1U421RSF4HPtCT2BQ2xzoBu8PNBxHtCPO97xwvVdGi
lyYeNurKUiuEdeiDDWaLsKgxuwpRhqr5W0aRvmAuNJPFlJLLYrODilqIHq3Q8Jucd2WCEXvevaSS
TU8Dk8/AejWgHE3wNoERkDnjKktiX+FEwualQmFyT4Ar0nN0AjjhMSEPN/n8k1CxzvoFIfBmwV9W
itcq3cwq2g1g44SOBP2HY/zUU8ZockTHiSyQ7Wow2ARkZ+tIX6UGu50Tnk/vVAa7wcmZBe7SmbTi
dSp3j2DaRzhB5P8SVZavgnjI+MoXqQvOYUq9BcNDhYCxhxFvwzbctp/dUvAM3NWFeoDoJy1AsA3P
DAS8AUzp870yAMNFPg+Iz6N6cooSjokEWo1h7/AM+68kfmCSDNZjgxF3Ryk+ppLIrtZ8KwY6MZhX
iQKqTIlSPJBUh4urz5MbdRlMWPg53I44zCWEGYQU78N4H7SzmdCc6MNRy6Y9hJhbl4aHdqiv0GoJ
vWqrkuQFmXawQ6B7sWD+DJB5TL0CbmtOkQZDz0SKPnOLsovLgNiap5AS3iwHXY533B9oOUO3bVVP
Mq9YibOCRiNOMdKfCU4CWhIwtKhBrnPJ63yts4ePsUMl1GxDxC/CmhDCCzmrdoQQX5jV4XbZQE41
0KeMtSfh7RyM8A7jm2J8D9MZ7rieP4tE8dLGeEfwAGuyOln9fjEJ6oPrwnq6W/CYiArZayhFW7wt
VViHAcT1sGInB/Uw6+vYVm8NqeYF1rMlJZw1/vakX2VRuder5J5CDpTgbuYfuKcx7lcPVN3P3Ca9
wdgQlk17yHxiyM9j4TxzHrfiUOeEuUnlK1sHBD5Hg0PG9NHZTKRLDcBS+POPeXIZZ3j2WL0DW43r
aVLeg5NT9gfbRmNFpwrmmVhEQSRkX3/Z2aks8hMpytue/V5NRcTXAD9TWSn5Ra4KHl/1JZw9bVHZ
iR7K9F0rlwKdVIaDV6eBr3Pnp2G5ifJxpcOqT2rIbECa+ahselvbl1jWmJ1vzPgqN/2lt5CMTG8l
ts1LOV5ma4JYgRp/Sv4M2CGUELaUfmdW858Yf+BFP9mdfo95n6FVt9oyrm1qJCw+1qNZnNXI2KjT
oeaByFpasuESTl48fpJrCgoAZaMfP4hg3ywJIxgzYwBVdE/buOn4RllkiDbV6zx9EQdZN6y1rKQ9
oyspX8ecydJEkjNpujtI2Rd19X7RGOzDnWTEYnEsQfVIQnObE2lT5uiIiLWWJuw/JZq3Wzl/B8O3
huGGDjODjBy4af9u10KiDUZthJoink4FPU7EsmO1cH0o0VN8fzoL+5cipSfpmMIVUbZtyvFYFTAv
SfmC3tXUbJNdjm4GSDI20eApnC9YwgNDrdE4mOYBS1ZLFcaLkESNbWdA54MDZ2NSKkVolK3RbZdr
RqhOU6muDi/bgCqCjBlbf1wxhj2BvkDDhFEl8X1QyI1qWiASvMCMCdGzV8hEHocfCyenbhMWZ9b/
xVnLDZEcc6lv65Esq7nY6R4EEp5PEI0S2oDEdohUv7eRL5kpwbGoZZtl1/byqYfvJY/fE4tPiMFx
Avfh5pS3OB23igLdBw1mE6e3kDdmXXCqczB+91QTA3a80WeLhRDx44ke7cNZWgFLb+bKWetRQVYF
3m0Gvgj4PZYDiG/4Y/JcdcpXVbAej3DvuUE1icU3BRJrjXUF9plYxh1ICTeNkVGmoIFfZqFvspk0
iroN7lCd3dB1X5faObdy+qbYPfauy1cQYwBcSuspuZoahK+wXDsZ/nVvcnICUVyFtD24+reitm4J
u8bmWIFzoeDOYTMsGQFWMvm5KPhCYO/VZ+gDan1jNuOW4DGPfdNa6RCvu/Shz+FeN2kUaY+S54wO
Lc4Y1A1EqmDAlk+xyx58SZJ6FxrGRTNf1Owdfjx3oeU2KuHNeFZGUbgpgRKFMS+3OeSXa2Ux7It3
pfTEAJpuYVWoPAqzm8o/DrHV3YJPbfaF2TAmrVcykCKteWPtmYMaxLQjgVEj4cx8VihaTbtG16e5
aQMu3ia/pam6eSvw+OmK1OktoqsMjYysIlqx/D5jk5xwGnKvCUN3wqJEE3pkNmF5MyGHanK4xrQH
Ef21E4ODcQ4JhFxFSrGLhAktakyITAKIJRJz+MttOzPKdZqDKkdExVg4SabvkCsSzTMBQ+fb0Lx2
DByNtveGjJyzhcRZgrLxelhXLKmtVGDcyZzBxBIUP6m69mu73cwTnXKmEkRCOxvW9NTAdNxIZJdU
dHdEV5v1RI/DwAHXtIR+us9/LFwVnVDbLRmmiQseRfYhjHgurA+d1tGGaMPtfKltGQ8vZ2d3nSdZ
FgHI80PTH3L7adoL5zU4qK1yR8fidtB9YMnU9ge5m9j3dWwv+GfzNwB2bU76yb4qmWkP6/EVV2jw
8gGmC7N8dacdtOBsU1iQq03fHu5odHcRi8FAsnHKCR3Sv31Iu4Q1Q6z0+7bVxWjHFTEFQA1bGdNp
1bR3xuhXlidFCH1Tn0NMYRlU0t8cdU2XWXdnmXaB0657Q79WjE+xkruNVPiAlsgXLKs6Y6TvMGdL
7Y731ddQSddy5LwsBBEpkKiL2cY1EHaDo3p9FDKdvs35qxPbVw3uAjB+iD1W/KAxC9SHvsSUPTRJ
urEXB9gtOXrCBFepiHsMDTyhpf1xhHoysjFWMMSXIL9N9aWAex7MEoZg08WWhq1g3oyMspF54EIg
0ZCgfqL6lUHGdQhNQQ7zIKjzvQnRcqAYguqTDg7OAeNDkeQjCqtkZvWM7mnaHoxEYdwreCj6HnZ+
jgY2zT/DFB/zQXWH1N7qmrHHzjbdFm190Aby2ao1WWQrlEaEP16D+F2TFldzIDbCIYaxCijB9Rbu
/z3mo9suQgWDh9FkHSHM17MlFotdLY/83zgoeb7Vu6OGB59Ipg/a5Kgz22HV0Y4pWd2jrb6VeH4D
xK9w+fyemETPSHJ6UGh65PUIpjkbs99NGN30NikRFDTEdm/nofMsw/EdZcQwirqHzGFms+hNC2wR
6lbeGGVywDFnn5H6PcTKQdPONn4+GUwifZk2ChV34ZyG4VXv7rl+GVE+MzUITm16aCj3KAKVrRVd
wVsUVKTtkcjXAbtq57fKJDCe7TLta9wnzOxZTYhzv9L8x66AAOIz9HyxeNpwfDLSVKx/jrA4STPH
hu6o5vhrp/aL2UaXSL2Qm6a4aSgzqjVPi8iAiTH83Zmwc+oU/yLIObor992GsI+VaZxgDfGLrhoI
nKqOjRlCau1Zf/DRZ0GuTZT47XnZ5J03mOg10Cu22PtORr8JiteUDKpSx6Afo2s4rjD2bLcOml9n
vyDlmUEa5iLe4xAbMXzkW8uc0uhVh4trv3YQeDFXYKrV7KMcjVs0fBhUO5jxaemuvIfSTKwnkVzM
brM52MZd5GKCgs4UvSVWoXPMjWW/GIn2LYIIrYrSUYxZDYZzcfZsTa44DVd2hIrLAIqtE3esKLpB
5UaZB1SVvywMWooFVQS9I7bEq+lzjAMstZQN5qwkf1pYxRiek16l2b4U0izuB5giBJiN+ro2LeAB
RGrlKkK1xQQPHsNadsCRYteYn5jeVy9L+uswXRtGX8uq15LhmjISCcKygSEqQITeH9Di4E6ir+mS
2L4vTYjqP4eXBPUtTfq73BmoYGc/bQkjh4bRmc8CGlypRFBMkALJU3cHKXxvenhMiX0oh1cHZ8VB
zne58uwZyzKEjUOG1Vmxy5P0lGXZaYS/L4XyMVGxqDG2Wm9Qy2oelK8ZneRcokCjSpCAYKbxkoB5
Nv/j6DyWG7eiIPpFqEIOW5IgmEkxSxsUh6KQc8bX+8Abu1wzVgRe6Nt92uxXMmtoVwhvqoD3nmCc
+4PfWnjo9aUw4usrg5dMY0nKhlNx8C8QFgvgEMRBRBarOsdqFNO/RMIjwdBnVv2iLJNLYbq2NDTg
xBiPS2QSsW7TeGWHPOSekO+Dp5toZCZvtWgiif4TI+phqo+plWCsdiBIZrl3CmW8cp1wYqIbDbtO
YkuOn1l1KIiJjEZtt6IiMqHprmL7shB4AXVOjvFunmaQAtv4hNa1LLhDKQUX6yj+akdkQInDIFZI
aqNwW3L+R+j03E2FhkODEkbHs8b1tao5vCr3qKjWUH75hdL6EHNUDTLlmurNyqWrGTmNYkbd/DQQ
qTyrIjLkXzWU8BCVpNaj3fjUU3h5CIRHsH/fqRphDgcOxtxQ72x5SJzCxLPdoVaLPkvVLkyjndfB
yehcDK8CJ2KC9W1O4/ZO8v+U4C+LzhT8Ad/OmDIWBL/YIwaYE0VpR37q8O7bdYERTKr5AjBkOq6/
ok9VMNeQDlAgpBi7DFELQwsdkvQLEvsbySwgOv2TObaK3aamid7k+uAyzG3Hp5XChfmtxtoxOjJr
BCIj8HbdtoGMV5F7owiA9kpiauEDVIqanlxJ2MSpcKrVv6wId/Qy215AXM0Tt22DrxOymjX0Nk1f
F669y1Zx15IifAlicYqyi28SDQkjiqvjcyJ0O5/oXJxRhsQxIMgzUn9oZehlsaXPfHqntJVkLkt8
k6rFjG3d+0vRyFexjuOKB1Jh3c2htAf9P9W0k3SXjtFlLOhcG8SfSJUIy6mgqjDpM++Nbb/kFz0w
rDCQfawkWQmCuA+yUwrlVtLwJXRbvUGocAVi8nivQDz7kjgfed8ZSMTEKqYbTEe2gCHP0L6BrSw0
sq0mzVENERL4VpZ4rPVV1GL8qM4tCQwhwzrc4WA0VNgi6g9cjG0Q7uF82LLqn2VaHZqYGrio3rS1
vxppzbDqipUUkwBh6l4cdnVrfCnjJ3WPWtEuG14F8x5QXgOmwOkZIEcpRFhvpFsHZG6vQPHIt5B8
F5qr/NQ1F349v+MhokAnofKtjclV7yVX2sWBe0+FCEqIROTuiHU4CXYuHAohe9SuO/c0AFCYUI10
XVRP5D83b+Crcp5nFs9OX9Q8mBK9TuO/GlSQ7H5EdyMSu+7qnl8iNFFNorNNmMnSUvUxx3k82Urj
betGfgY8yanosQxkvP8Vu5RczPU4QgHzFwVtfNTdcSactZwcIURi2Da6ca/hA5XBmJgFijIIGz+d
eB4kGTkdZt1XLF4N1vKGMyFrOTzcmdC9qUVlRmqe0tTgZsBvQ2HOEtHQNG5b9o4qfQvzlPHt/0GB
R6mEFw5LC9HKdj7O+q50HTRgMq3yrAq+K/OQxycTm6G2T7CkiEBdhLabs5KCL8GQ063h29mWilxm
vHCN8GAt/U6mbcfdNDSEGxhHdOYccneo+5sG7a+mQDujnzBtzXXHFqzCWmh2EhmEJthCwtjULFUB
eAriJfhDMXyWG+ImdKhH71SsFxqQFKvp7aikgsYwFjECZMc0gkrDCI5/hP9WhQdVTXsmdTRA3GwD
4H+al/chTtZKA+4JwnLhUfaVXttwsLE2TpbR0oDhrpLep3vAKYJo53srsex3fVEf1bBaespL6hMK
DQ9qcA3VcwJ2sQD0KPeIVHBXkA7dqeG9OzC15b/4k910Vw7V0yB+BSlVLgMpbsWa5bhN5oKib3WZ
O2/2quN7rwEyYbv1+3/TySCM7zWPtn9jpphkz9JYN0j7qNKSerbMTy9RwvQNV3PW+i26Oa52MiTW
KdCfdfPkRAtjPoHoc2v7nalIiIeMUig/MmVvk7kjCBR2NpE6KXqx/H9xT/ja/Rgx5DO698R4Lfes
glaw9JuDxAam7z2aWFsez4JtI8HUEuUntzqNcrt0i9rWByAAtsZVScbCHJ66BhqEAk1tp2GXShTu
bszjoapiiWB402u2TkCWB3s78daEL6nJly6IWSUulwaWC9VdDlkF9LuZu9wpEl56yzfROj5miZCI
uVNjiUyrc55fcgwGHpFlKupNca+VAZb0DvTcdNHkYYv4Bhi0lj8s5SzoSYZ45vO5yRLJ6COphlvz
24xdJq6qbVkm2yp5yfwqedzUOVRm3oJWyllWnPr4O0CdMxk7lbdOXwcYFMyQ3ivFn7nDo2eQDeW+
IVrSvgoc1gYgT0gwav2UrZXYd0zlRCZBHESp/9L4LhVFXHQ9S8S46XsI6dihS1aTgvusQAC6F5Uj
rRKgZegrsSA3P4zoPjQfk7NmKpLFObojlpVh5NiAktq/E8npaeJAgUChYk9jh6gg1dM1rYg1RIZN
ll47vAPtJ28ejf9bl9+U/c1iJKCU1SdpKN0N74GxRpdqGzLrPXeBYTcmxoJYCbiuswDFIO+OIm12
YP+1taZzx6jU59TTaxSrqNlVA99fQ0EHCwz+gaw8DNGqgkNJvBu2EMkdZv0FdCBqpdJvv90E8SEQ
3gxarNbfekjCClHlDr0yy+N5iMuNlPi2RzYYoYMFqrU2JHRp+d0OKdQ96i4MILgyLZu6cbJSAsek
SNjLeoNjYUTIgAoM0fhQbT5ydu55vjrzNxNPYNuhqocp421eogALu6xjYbpiIpMUdcqJ8Ziiz6jR
TxD5i5LUvELk1YQJhIebuCSx5Iizes30JBxxdYP/ybYpbgXYzTCfzbUb8H7JezM9+LG3oEVxpQEK
LwXOKlQRZGxxJAsAxJXFWuzAwMujt+D+pcZfEDP8KSmM5CSrz85DP5kG/mhBHVe8zniWQ+CAjFjE
VrzM180QLHv5l555zmygGK8t75zeDQ6EXOSKYOEPH09iH6ERpIEf35GVsWBOdDuOl2yq3kwOAzuJ
DOajGHbNrWd9Wo+EvxwujYD6arxvmJmBu9fEUGMzOOg9aom2GHX1IGeUmpTGLqcrLBKmJC3WCNld
a+ouPbrM1kb2dOAAFcFrF3+QTP6u6TeivCN5Nsu0x2TbE9rKodLVTJ4cwJFRYESmiCqC32CLvif+
W4x/JLwAta2CdbUynhWyXV67MTzfUbVfTqs994XubgoEv0zs6TTfcDPm6gckiOAZp2DglzriDAwe
hWHm9M7KgcJu++cJGFAwb4jjIq63dYf4g8TLo8yT6VqstBORkvkjZpKUO4eETl7i8cQKMZlL6Ab+
RPiaxnEnql9ecZPjk+791vk64a7fa9upV9NU38TqFonZ7pKccSEFA4WOzw87L0E3Ob1q7S3DE8TH
EbHIWzotG8FGxaYlcTSrpLtefXnKbvDeEtYWJMBdNzA7NGU7p9q8UVFVNwUFaKXaUnz8LyHfUIlU
Nlb7InGdtpU+g6HhuzRQn/O/XMku9XRdjH07Y7yeKvD6Y/mgKX8GORjBI2jAADtFKK4lDEvNPPEt
zggsZTC60uE0yTxDfjDoRzc5bZXtwey/XKLARk6mFKNpAnczVr/rpFzK/wYOAWUFhisNnLbiYIvA
opNcydCF0fg8oCLeZHMpPRhSqbDUiW03NbdbisoyaVyqOLzGZG8U/XOChYrG3SwaTlEbo1yquNdk
iE4U0JGZklEqc5u8GjUU6yJgtou3Dnlcjs8CtEdxIoQ5kEO7fsoI/MggZ4bgxINZkCCkIEWqOZsM
myBf12b8JYDrmi6DdfYWWDX5VGJbrdThGedYHPVDxXMT6bhGbmoXO5LfTxsBvfB3KS+2rWceOaJu
PUE5FDFxTbQjSavp8IIFQYESqT5Gc6rGaq1/J22wEFtczUy0qY/DBPY75phIlGIpmYDW4JTnEE4T
0GI0Gm5460+la9KD0N8shYzdogzSOVlNfAGgYzk1KCnsHPi+FcVimEuRgUIVoiszVKpnU0FalA6Z
mU7U9xqTn3QJM4u8IL5lXlDr0kzlOinY2TAE+Jx7tuhHu5ZJlJG5+HspisN3GIBBR/pSSP+Ec6U3
J6jLUvavmWLYLQYNDRwy0yWT2ZTLT6/rW5uJP49qQv9AQWt1qLFCS12zFhNrqXHN8CPvKcmg14Az
/R8XPZsuqzNHnoFzYaF/WcwILABEavp2zf5U8ZRHE4pYvln6hVLAWTLMG5lO9TSkHp3Pm/7JdKsG
Igx5YwYxeVb4bw1qYZn8edZfNCWukUUUCGsl9ZwWY2Ix6r/GnqmqTGkeKMEwferVz6QDJiN4b+nd
icXFAvmms3FMv5scM6BYRAvI3F8+7spY+BdPgUXpwps9t/SS7NywbWi0nQ4+LgI2fHlHFyh3FR9d
3q8TZSNLyoEzqqAx7GYNT5SfclhKasAGeRWnXrNeZrwIeJI7mdo4mbEPifeliGHKq9euPn/bw7on
0c1TktAOomfPW6kF0XJI76N68vViYWIX6WGKyjpQIU5I7UXUyLkfjPFZGy1fnGerqPpRcy8yVsvB
MfpqoTfp/z//go6KOG5RfRY+X6q7sho+PuwYkL2KiGGWLY1bc+n1CwMBDvotXRAJlvl5gADhye7K
jK2l6yYLkxyvJl1ZwTMcCuODeigm/uNK6PKlgRVn8F9hu+sivFvsI1P9Zw5y1SRhtEEvlRi1GGyK
Go940G7NKRaJx2Omwl4tOAaV5qNqoE30iSMkyJD6vhD2nI1dHJxDdZKibFmn/jI3Xp6K8tVyxAWS
T6JUYVMu+fFZyiPXBJgw4kpUVgkypC86FnFZvi0XGGeenfMYfEn/aXQg5/hpLAh43OmmuCnBp7kx
kPjNV0M6LEVit0KSvLrq5f0/MuxnFcp2QJVvBeEJsNGVetEUl6fyjWBBO/yAz4Cf0TQ7jhjgVG7+
GGtzj8dlTRcDC2+3kvkie2QkhMlYb9d4BNTOppbo0uLElDWixBK338R7CsHaaN21LzxirAMYiHIU
2oaVVZqQCwrHJnlYJ6PnWAlDrpcELaHlp4iTbiGOylUNkq2ooVS3uygeN4VnYsV1ilD7NTHudB2A
HMVtrHmMejrTauGYIrcKBZNYH5SzpMwMf1yn5YvNuhdnlMtj4RCwSLGvFemxrYA8kG67MdqXisGJ
unvM4qTRJejHmt3K9wpPRhke8hozpggvjWFIrqVnyQdzWK07Wn00keodleO79Nu1MBOxyYo1cn62
cPG5qZCy6moH22xuqv9LE7B0kOoQmSB0M7OJvH3YP/va5A3+Ht1PIn+H/VYeaNeRfjgw0OBNl7AY
21l+ZxPiTeYAKvzDo0/ZTIVT5ZnwjoUdqTGev/SVcPBL47+GNS03D4p1sky4NJa55N1xCreetRNX
g2rKsPkj39+52dLFH2TUhOIa99Fb7ypkFp//JcNPmkLMwByI+06oDh6zS0tbQ4qeeZyYqIryqh8q
sr/HoQRHoJObrrY96sQkNgxAUOGzRo4kMGdviCJ46QbTo84wdjofNmG/kKl2aGiofFdNyXiDE03D
+TWYmvSioNi5PZdXsFAk3oVTEZYmV7cjtpAcu65H9zMLSReUjibhRzJNaTMyPFAxYAY5KMP8EuEL
gyJFWnMntx83zRY5Bo22Z/UmDIhbP10JA7HWp2ceurZdKBzookSxOTzROjHzmeYrfM4uubsd0R1l
H5fvAoMe823mTMm+VFdkMfjR4qaFq9EvgEXPE/QuUeDq5gLrGNODgVDx/1QOtllhbUKtpaR1J9OW
7f+lprrq6/ggWNVJ6OtjYhnzCLdiRc2gVv4DH7ykCTwyxmODE00q4FaU5Vb1IxvqynaIhtXEWa2I
BhtJ4nQ1zrB5xcXZE7xjWzOex7QJlFFQOHe31SUHhkNz7NjUm4ACzC7hiNdtRYoNw/wTFN23kclX
mgw6krLYyrbUxzGev4U46ryrPzWMz6pO4rrg2/h5BFmcWwleJS40wXpokZ3CYeVFOB67r5R1XDh0
jbiAzOBYHYQflGKPQKWP8TkgnlBABesUHVPnF+N0p+Em1DiCdMM6gHkirP405qeSETA2yhnB81Cg
tGQqfiPJkfMTxVL4988izHKmU35OLfXUAdPAbcHmzIPvHw2JR5VYEvGMOsDTW321qXGpJiCehOop
4UmV4+GcqQNIEMnRBPZZzb0iaQHETfaF+OUiW2LJNxjHNB5eHAYMk7s50khgD4DX9ny9mdEAsd3I
JlytuOwebWZxrMG/0tLzkQ5HynW5E7XI4SGhfSXZTBlkuIiubK3Da9mE1zgot3EoLgcJtY7jV1SM
wAqFg+yN14hCklHErDYeePF44VK/BS7AeLZ8hy1kNK4bE04jTTdZb64GKHIqVqfUou4AA4nOrpQ5
8F2E+gCrdvzWlcMYR44cy4swXOrjLSmjRYR2LQj7zKRl1DyoeBfRTxX3ryVJYHKCGAeHoVvEqsHF
iOrTWrMtYZO6H15YajFmuMRKyG5YvfI626ntq4meZf3U5AvLsltqDB/xn4pPWTcOQfKGRGd3BYu7
f1PDuwWfy6qi+XQpMYdxgV9K4YRoZHhfhOkiTjDGB415CJpyPTmodNSK0MeKYlhrAYMhI7LNmIED
Sm7cw6cR7jyMehxI6CUhdWTIjIrMMRMkMt2fuXbPufrCb59XSWlnwi5upRlfcyt/VPFmaNSoddEL
ewGC3SfL/gjPE3JlR8u3FSpAFe8rFTB4In5qSfqHkSFlsbY6MLDRKdK9RYFbQysmnI+5qaaTPk+L
OLbdUskZcga2X/C78SQAZtm2tahBtNjzgWWMUCnMtD0rPOsl/r1iHmvqPw1Ldazrh7yPTlntXoRp
zm+SG9aSgLKIgJ2+hmhC1Sl1p2K2lzhddn62pGX5oHiIue3Kzf+/k3UMLdAyO7yIbIOq21EGw3wn
2Luq+xcIhqMGIwLcEN2iCjexH69Slbyj9kmaaG6wTY0tU3iEMMOi14Dy1IaG8GSgYwIvevJUhcwu
xvqQ4r5HZR0AOCTaDRKWi24lxafB/RfBTDaYkHksHlgExvxesoFw4Aa0jFZr+q8gXGrV0Ydir6EE
JKga3U4zEOtwmcZqv9QZn5AAQt9z0dVTYmaSMwg6fBj68SpSf2I63Cgb8L96wtZ4B/SLRzRMC+lp
6m8R4wmC8HJubpjx70Wec5Gph8mvU2Q8mWjjnktvoLnLEPUU75cHSFLSaEDRdRoGZGYEZONTA2kw
l9eRUQbO6HNChGatTFZzTnc8rnY3ht+lKL+4lkizQqd+BJf2Ui3lM+HxSc9l/MO9w8x9Tq34gBoE
Vi1d+8FwSO7ZP0C6sXrulxDwF4FwEsvuUmXKPul58PKKbTjPdkk4HFUAoKAA6HO8KsKD/l4h+W69
X3y1DRT0epUnjNZDxxS+FfPIwzuAHaeLRja3pQgNDBGak4Xu7Tj3+AVRcvxkRh3i499I1i1PzlZT
8BvgKuxuhPDQ9NYq5E2SLV7yeBdzIyBiRdcBqf6RBA2yIGgj6p8JI4J9iiCNNhZnfiBg5psQQKr+
Kckr9FeB+yObXxGkdwIDjLuYMpEQAzvdwZoJ+8cAHKc89bhMRJrFJiagRFDOdHHXGoymDItJIVQk
RUQww9Hlu9TWoW/GCpw3vihZpfSTHygYQXP8cUfWbaKw+B1BXM+a6qD5Jxp0C+LvOqqEBLTPXIbq
c7A2TVLtxFbiDRjnwYB/HO4QFijdIopQ4qZk+ExG00R2NnDuxwzO6Zz10wvAgIvJG+cR2YMg4qic
A9xol8crkd+A0ty03qsnEXd6U6cDMMLW9GxX7wKbP7BOuFZ8QwFYpoR2F4l2Lex43ljtmKtIMqgQ
q7a18kSqoBpdRrW/6FVpf+eQ3eO1V7CKd800HLerdpOgbpmF8LDYskuXFb8lPzIse4RmtaL5x71N
wxEtHp2YIYYHM3topLunyGtQUxdCaap3V/q3N1Kfwzk3FaiMIzvWEH5yO5xgQo+1U4mWJbE6U2mu
bo0xgUlfBjjSp0bCMgBihgufdoX06iX6D1MHmXQSese+q98D4OixgLGBBofnB84U8B9zEQ0lr5xq
xy3dnrhr1GzbYf11X5b+xiScPKriXMjPrL63HCCSqFkWVQz8nDuxC8rSjxYGonOt+7ytvFj1Ke9w
yYyEFv4MLYfLac0DANnG0UvwOhElEgjJgIaoFBhFWL5z4j3gLsBfIePntqVxVnQG7sjFcNPDR0tx
dSZTA4BXID7CEHZ6NuGA3xC4UJ96hPTVszd61S2n9WLc5MlVHfC0ovR3w6lTHw21JPxg6zFwBAjC
1JrQjkrXTyZsy46CXJ/PmxTLdHL9P0N41OIyRgfDOjMwiLGaS1CfFfWWmbsuAKXpY2HhgBG0V7Qi
IfqrzB7sWDPXgfB24a/Pm6xSc+w1tpp994KdSA8NC7T4KFCrc0IjCGlKew6a1kmgAsdKcjZ8baUw
orOajSuuYFN4w7cS7zTMWGYVr1S5Y8Yc/fBnuOYdC/jQagoGTcCMGIG3Ce968CnZpytGo2pzTzFq
NTu1vNFOKDJUy4tL7MkzHbq4WdrcG+enZnl6O+3sXNoUnczeDwaBJz60fTIXbK+L84fx4yyax7Mz
NI3FGfb1zOdfs+WaSTl/dF0/aL6c9/Pl8US+dOGkM2ecn7/nOB7uvb2jXMhWF06wVk/mCU4p/0sP
sHAGB2+Ox3bdz/XZAx7dbPpqdvblMsxm656PwQc9FYvH47ueffrZyVFnr8Nrc5gPs8N5tg5m69P5
fTrhk5/N5pu5c3Jmh3RmX9frz26+mfFl5DMQE6/N32aYrb4u87/N9ElNPou1J1RpsxvP+KDTJ/6w
s9oYkFeBEzmCPX2HfNtrh3+8d/Zcmx/c2eEVzjY3CWDfI3wwCOmhpIY2YOeeTFF3z/1vHl9D29fm
V5jsPUO0BdaqAMOh0U/3pYyVzlqNsnmbUgrRSDgOVTzBBoe4pceBrYUyf42yPbJ/sS7w4jzL9LfT
LQqdmJUVEqIbw8hwLDJGV+g6JoBUasFVkzMAlAmCcMBoAaxa81C4hOkhwN8k0UCnQMyyJL5T/0nC
mGUbuCigEMZxcXqoDIE5oXo1im5bSigFMg2Woj9wHebeCpvN5tI6SvGN3Pw2wx3JcHfAsBeL8qbr
4Qt43ryk9sICZh+XJhEwCjPUkgwYtZed2r+DehPq4kJkU2i0N2dIIGMEKNga2kMPbE/MGaY0a4+C
rtbHkls7csaOSXOVGYvnGN1R6qfQkIWdorQegtUtxGXDFuSOHFKQTHEjdy0GClAJo3Qs63M9uMjq
yYK72s4la1RId0u8xn9t/1OEP1X4Q3meH6jzpnyazWw3hD+F9YrSbxEPY16darLQwPe5+1yKjPak
LylZacHXIF1M6eIbV/gtsvAW/buZ3gzxFph3XX743jcXIX6yofldFD89+kKzp+0t9r4N6ZU13xRY
lwzVtS8X73PlfSLGPeovA2TqKKWAWTFH3U9anDzXyf1P73+a7qTXa4GJuyIzxKk8CEzcv92b4H+1
9XLEUJ+M2nSA5IAH1Ml0QNBW4brLOEX+TwC1HBP8TyqdUg4MxniJQeanBA0Tyg+QSgbFprsNi7Vx
qy79uEde4hFcW4Vt/Ay3cdMsSxt399cVmpz8RdWwApQ0ZqhxlQwnTq95g5f1W4bKpjkNNa/9nHNq
c2HVa/C/ZkvsTwvJtgd/MWcAQ9gBdKq93erlHFejcIGq6kKOxHCyacsLCPaq+LVw1ckpV+C3mb2z
K74lhcz8WksJajlhZHvRt9r/+v6nDfEUAznY+OEv1UagsOPwnBHkL8+Wz6r3kdu/PHrztQj9F7V1
FqPk8Nv9P6aDUD/XjvkuebVr3G8B5wm+IgvGyLndZa/kFTD4PjJncR1x03DdXzN/XtcfNK6HtjZv
qG9wLG7S2vhF8OcIj16//TJ+kTVrDkdrXNqYsHE70QzLOZ/52kNn53XLfXrQ/uA56Fv3xQvgJpS+
zciyIJ7v2z3XD+zLXT0nZT9++C/SSO3UkMhheladWkfGZZBcYio+1vRqprZOr+TS/wzSPxnPV/Ab
/wzmJulOSNiQsoiT/Ir6jwEfG+PJOEvNo5Ico3HPIRDzoOGeGR1O7DXzu81e2bjwLm3xwkTJpN6H
HaYt5GJD3qV12F/G8s5JrcNy1x3j4uDKiz6hYv47ETYDBylgKNgXsUb4z1D9ypOHqL/r8i3r7664
NnyznPS8V+SDGcS1xInbjh5Cu22aF7swcwDNEZSzuJFYK3AUfQL5VYeL3uKgiaw0p+6wl/8x9C0Z
ZFSAMu6pddP150i0XXsiQffVtdOuDG6CCl0EwQq+nI3tgMGOUG/Qh0JiP9nkJmzbueC/muIt/jXF
IacWMHx42YFBtVQ+OdF6x5pSllXc7IF76owHjsMkAJ/T8hkb6/JG4neZVfPU6W+UaS14MVjWPcov
/8QfDBUo2DP8FOVCWldMGYm7z/JnhimPYtJ6LnMxI/Ep0tczDw7eS3ob+OvZ0F3aera4dkdrxR18
1OyEqVc9iRy/tpksC7wwByCx5irhPrbmgYhAmFVASHYSZ1VgJfWKI1f2O965QWl/Gc2cmSO9KvFQ
V7OgonAUFgVwrQU8kV9ubNGvkW1BHedrjW6fosa4bmwqYzMOm8bYtOpDk8UlQ4AiJY5XEkNhlY20
Z82aK8ACLLiMyDgXtgquP1/YicIerDqH2X+lKh86A39scht9lmuWfR0aaYNVIufQluFf0MFalB33
wLwRDsLGV8H3t8kM08DV6nW0hL3XHCKToz9ADW4nHAqqEsnzFavdMsdmFweoilcR6TWn1kEg4JFH
TGKabkFy41jXHriKxC4gPzKfwgsrxsIaHkKMkdEfnRobRZvXK3EAe+6FDPk2BuEJ2bq1ExsSXyUk
2jZlktvz54AgGU5DHONQ/KtTluUTyJKtHkx7CqzXXQR0anYjSN1hYSk3ofkU/XU0LJpyBsy33owN
8G2gfxjRKh8YybUwc4njJx2D6Pxai8W17opPXobOOxJeRItXlXEEBlJxV4+FExFgjUjO4O4V7OJ6
dxLUH058KQw/lSOuUSCOkc1T0Na1FPrZwwhZVqxNH15bKulLMvZaN6JT0uAaAS7j8pCLJ4aTSsDV
sNhmGki7jPhxL2UXUlz/MFn2BTAJwkVqg5UfZDFhrgQhUCk28FMWRgm4DL2bUTbmp0XNNCQUMVuR
5ZcZRUndzNdJFFBPhPAuWQwSc1Mi1MJV3d1pGhC1b4TiZQ08WW7VTUkbchFVJ8VzLzBr/QAmQhIx
bGSUkPu8GVgqh2wlWG+NuT5hiJzsiJBSXRsBv5VORvZszRHzAHfIMFv3ybUhRQGK91ncWrU+yHm0
VHOKakJvKpHHNA82HMIJyGOCq/4rlw4G36uJlGC4TgnAwiOrVrtO6rbr2DdXPS7qsWR0SNRe/c2s
C3MIDIVBvespjaSWZ+6yeLhUy2mq6ihhxwjO5ofMCEn3zgg15BpmpAPqn3hhDEvjWhgpvJLlMHAy
uzGaB/WgA6co0KjJzHAoZHtETLvJqE/THJbriSomNA9g/r8bHN0D9S+JIOpzXEp0DCpXLNZcnmYS
UViMHr0LN+GdsZCqOAQDaitNZKcKTaw1WKOp0MWygMfqXlD0aFXNbqBEMRx+444pXCRVO4Cjmarf
/QbqXEePUJMchqnXtBWWWYahmD40P19ZWUhQvDm5bHhoTtJ6zOhyTaYAn/tTm/ic8JZ54Z/QKiBN
0fFNl/hkhzT9TDkVh6xKZcbT3m+wnUNCqFlgjEsKNkBmTiAyhUusczKGS4GDrpyc87630Z3wiMTI
FnwYnbEwizPG4GSVo5f6tbdUcGCkFSn2RsHJrm9zfUaMYEG2Bb3DbVxb4LXNaNLo//X1OwCAOIS7
jPmLDqPfoI6ptScjhzH8GHpCpY01Nz2YLE8Nr0s4HQkJC2TtLwWmyB//VH0RcsuVvQrj1Y8+iR1l
shggpgMlcPceDEiJ8tVjmL+CyTGAuUQ0l7GWY67jfUyv5gCQS8agPzryb2HRG3KfyuM1b2lEuKy7
TynJ876ZjPXMra0Nxjn82k5ImMDAcgriPe1WbXbSpWYSPBaDR3ddj3GhUmcFXVcGOalK2gm8wVm8
y9WfpCaqMTwj419uDjglV74HxmmQKQ2mtk5+gvNcSEwIgEU4A3O0OhMh+3p2z+cquvBmVfUhzE9V
/DIBqsSUsNUJr381k6R2XVEX5+H9rKNzwIqicaVnHtMkBP4QlSKBAlqkoyou5waLRqTikSUpHd3H
jEt42jn9ON0KEcQ/RrStgzsGp5RQkjzA3UBk9JtNir1Trp5C+26VjUKwV2IQgnqJ8d2kC+bkYqkQ
8bw32sYvQdUGV7I+67a+dipbiY7z0pgcuOS6YzxGlx4UNv5cu2LYhJikK49QhBQACSQYoY8jCfFj
l28lSdvG31vqpZrkrVUy0glERY11zw0LbQe0nfTEO7+3aBlH6lcge9TWd6dsqTrrjXSDfWatGbyP
A2dQFCKCPFvF0E8W9DfDGuaiHMDYJilW4Y/W4BSR/03aZYlxtaXaa6iPAX553WzYBeHy1gsRw0sl
3jgvhbvB/6r1v278wsRqT70zHGlja4LtrkU/5xUVeP9BjgNjpf9WpegZxdpyolhwYmMPqwSH+7FE
SZolHQ4ATcUmcjS5SVYCK0YnrwwTXdhgVpvKv0LGM9wlC0PDno7Qo2V4L/AWlvSmpTkkH7K4Q3vr
pvaRXD+76anN/F1i4CwtmrlhUYeTWEQPq1mKY2PgaCN5wd0wMCZbjs9Yt4KRV1IOq6XsPI1AAjRH
aexdp8ktp+peeDxnmCLKZl6X4i0NmDfU3Nj1wpYtl6PUtGE3tol/uuJRdolpTtECydPwyaMgbiaP
uQvxyg2XqaYtCu0iWbyDzExGN1+aGBgG4sx6SBlSkq7r7j+SzmMpdmSLol+UEfJmSnlvcAUTBXBB
3qb817+V/Ybd0UFDlZR5zraPcpSHBkHfXG1tM0A+A+fjgDS5RJtF5V4d8RWtoJSANZAcGIZ86yx6
ZP8739hb8d2Ux6A4zhAv3p2CTJRZR4Fr9cnl+zbyHQLCvkOKdpnCY5/vrRHdBXEl5RcxzSsXKKBF
YxajjlZiBa4dAl3oL0e0i9R+8CEGjHjldPbRxlKjqlZMr+euzDZVbhxIYrpNpqA5ZOEx2RrNQ2jt
a5c2ryOlAwwxT0mJUUnlCxbMoMZr11armFaM1KPfOnnGoK96eUkosfY6cvl8ZADn7R31k2mb58GE
gDA+utg+SdyIaDOXxalRTzVRkcMNnwGWd2RS/sbpm9fEK28a7FQQnSVoB6WWweCzGSpG6MeJUTf5
6xgrpp99QFGk/DLUXUqNboBxYLRpt2QggbdVWxy84NvcVLm6IQiwQ5zedfXOAxgxNWpXWkBif9kU
zqVHASCZj23KS2wk7PjY6dFFpCqeNDKFLJ5ll4WaqiGfWyzJ/xVxftbCggIacOE2qdcqqXo2kcdp
FKJ3P0haljJ6TYKV1Ipdqh5tdMdGbqzt6BGS9oEix2RGUjBzH/dPdbzOi0fpvDIkRLgmHGxKu04T
2PkuBtRK7+mHFr56chB7TgRIEUqWkPlynKD1qabCR8Q43HJV49tr+m86aEVsbSWcR8yLF7Y7D+Vq
maJALXv2KvzjoPVxhoolvzpYcNTRavoVxtdTRkivTal8Nr/69l4yjgCA92RVNPIIeu1o2oH2Xz7T
Ln7lfKal5pHafAXhRsTGXbPUiDitW+uhDnG0d+NMvtm8h0pQ7+1I/m6i+Tdle9BQ58Ucd3YnD0GX
XGdX/1MTd5B6hGKAZu9jilEo94VQAADNO7EYUHMkhsBV8aZjqaPMIizuJUOvVQM+LZDAktcN8R+B
xlRnj2gME1VImx5wuLJ9QVsWV0JGlj6Jbe6B3uRheANqo6yBo/pXR5eiu88GpuqQB07VLyPSfgrz
u+l96tanzePbE841qUAxiXYzeVFttcFg4XMeF+xBmbwoHZSOrqeAC9F5Z1wbDvxckGtnf3AnhcFt
ZELvDEZ/h2g39N/4yHBGenO1qelDrVoS8sWT7eEklmc/e0moCYeRX3o9Pd72ZaRI5z9VTIxm0QNd
s/YoWQgWYE50kfim5Eq6qyJTT7WaerIxphfoDfCc3YUMuRdRH9MCN7aIlkVgn9KMPl9yJD2m2xSR
phdpq6Y1SW/6ynREjc9heAj7M3KbeILOpnu99Pb+xIrV3UX6PHTEHQLplQd9kHummVn/5PZMOIpE
HX6jsc8Z28wJIjL8CYO30HmfXQTkGcJMFUoeL/PsDZy/oXkaOoH4PDVYpfIGNE2i4bNOxsYcrjVL
QLaTaUXxlce9LFZ9hvJdT9cywaxEdrgcVN6IxxNFv9hNonRIzG9+z30X/TEAOv3IeE6UErTlMOHS
jFuOB/B24e9JSiDyjhei+Uyd5tfuk98hmDcu2FLfAjdSGeK+GDY+tvhhUqquSJ2yRT/OueXr1B35
qbGvI+0S9TrAE9MwpGfmik/S/1WJWaqpFA6UdUh+sVs4ZHLKlviRS29VSOuYdzJ3rbfB0eRTmOri
LU6bPVo2GoWf8n46u8QzFLiIB0xetosytz7mSsUeMUsTEVcQeGXu0Ckgjr9k6UtiH5KUdV5kK8ek
mrEovukuXLVWx42PaK3kenIvJV2D4lWLvkPUJrgAGVJ1ZzwojWVJDltEQgFJJaxRYGncJQfVSlqw
LHjAAtNwVpaLVAL7mvHCBJpGI4ZMGbHtkmrWWrDoYKIVn7Bt7kyyzJlLS1LK43rJgr7FGQ+y+aT6
MqmiJ4GqeK3xzOXOb9ZjfcGyHw4MV6onsP1qHGNvswXGjrFLCAyqYJ44n6IcwSn+kSQnuLS2jm5v
rxB/oh6qllrgHEydVI3ptWRvFbzQbEIfaFpWuYqYIaaNdcpiaG1Q/qYRkzDre9ses/HT+EGvb1W3
PP4i/qu+jPmPi86Lm7nO70E34DtaCnZLiu57Qj3qHo1Y+RhhtQbI47B+Z3VHWHCMih9XOxW8za52
c+VPPP1V46qnTcKxC3Qd2KOdRdKvxmZbG1/Qj2H75aClkSku2RmSPVwlfbbB51J04QZhcmWTrDCk
CwOBsctRmuBtracWCzNCAOfxn3AXVnjIhz8JINiZu6h7dMmfH/GCEPb74BvO5BZ0lzcStAzqiArJ
GCouAZw36LI+oug0ouDdjBL6cE+sGC5RH7pd3msaZMyZ0ieUQJIWi8hnLtgWKgQDz7VRAkg6n1b0
QhRHNV9pFcAEC5CpY47jhaOxyheQF/OiYiEL9eknBoeApl80Q8NHwvRCz0IKra0he0KxkbZfypsi
EV+rORApuaLc0wLnIfBAf9MgVSqPPnHAc0NkzGDZppbIbobsmB+8gk060IHPAv+j0rnx9wXaX4dh
oMm5mHt8UWLeaGm6tFFeFf9UlkQuf7RAe4o4lbUrFmiCW7iMiVsKDCBqxDthvKhI/FdZcNQ5bobA
XTjzvXafw3n+iNzxEPIW5Mm2JEHGZqQZTq7mIppsmfeER8/2REoSL/DYAZw67vs8bEFxVInIgmBf
uI33lOjDxMVwQrXUOxG8h1xEb4OGE9azianL8q02sKialsEgVa5rAmZkg9KQKGUUcAKrW0ponp2V
B7emWqGOUMDG96h404JXVuU0+HTLax76R0/7Z4GCpPOhtalqSOULcMTCRLSZEzYXkarvDyS+QNPj
qFRGZl0L9zUo26hW5hkHFXLyoGVVSiSafLSGBJMypuQEy4OyNe6DMtowfmUDr8g10+vfwuwpzQlI
dyFqFQF7NBwGJyd5cUtLKh3o15y8DByOJcet2y5cJhOEhJtEMtTnI7RM811ZzkYL4a3j5iMhLUdj
vK9qRqnpMMzvxOSsQqZAOLM4pEkMpilVrb9IDFQ5or2vydXjLFgSvJHwPVHj0BbE3NRoGM2HZDMV
NdadAVoyOhfumgdt0QmyhfzrTFPtdPVU1klPklDJfcnZjDhm1mnhIDRjDOCnU/CwsjpnpneYK+M+
xHOFJQflD11ZQqS3RvcvQvE+0fxeqBLRkv9IIvnuNO8eto8inC7BZK1Fly3QXi/n0j4MhPN53bDT
pctHtesySByHAPAMHhyD0WACInSnGaxXD/BQxyZLBwrlz8hFw4RWo7W9/dDNt4h6YxnvkyzfhCVs
L5l91wzmsRfmJxQhbSHoztRnY3CTlD3ocnzO2SlKNGWlQ+2r7+LpCnfZhJQAC0VkLSnGOmeEqT61
8i9vhyWutw0tFbvUfE7xl1IEZbFLaerzSjbhhAA8fwDN2urQZpxuwA5kX5ABBfcZpxs7dzceE1Vp
wIsWT7oM+c7BrN/GjA5ratNDAlvjMV1XAdUDWX6wPbJaTWyilkQtZaCFjsBR9I+GjmnaYsfxGDYP
XT8V4tni7S68YSWa4SiwLU8AfCqxrEZOahj1IdV/HVbU2mVyLc4jpGHIKWFh/mipTemM+mxPhO7W
b3P7PfUvFeWV+S9/djSTR72Y05sV/QEmYyu3aKegx7bqrhpS5WE8E7VFqx4EhekSHJoQxYtRV/Ch
DebKAnALBB9DzH1JAmw/u0yRGm5qGuCpFzTy8Grpz2Qjop8wQmZCBqIMzwyVjrcGYq7vH1TjGoSt
NM5F8atGWjDVvfvcyIX25uFPE5xdlFJmJuobYhei4qqBP7r9G+N5Sq2NVny6fDeG/WpzSsmYZ1h1
IGFoqBYRB5EZvDfiuYBZA1lXaxDOmPP4FvnWv5r026EkVTNMso1JxwfCEOna2wTPZa1/IS5ypcfI
lj1HAWwUae35Hq1hs9hh42ahbInibX8GcWqqYaPDoMBtn4X2PJM+01TgmAVGbsPa+vGuMSdkuK8i
0HZE7F3ygEEoRVcBH2kDLsFuDgxJdvI3lIKazIYjz6MStt6TyL/hCfTAMiNf36VES3l9dgvgEwr1
rXAQ9ZCVPZ32DgXZ5llY9HYTKTm52MswhSXUh4EXa8wyClKW8pMJ8thi3Ihn6xCRoaphqu6TEW5r
OE1vmptTt5WpT5T/Ilirq8bPCV5nhwm8lTuRrIOhTUZi3+Emc7Aaa2hWQr4bArVAQXdN8hl1xLIy
vkIDrOyUWAQFtfC9zBBpabhl4enpq23/GP7hIKylrTNbB+5jGAiTg2EcGg+XjLtEILBMNAEt8t7E
E9snSoYJdyDs00CYUcPJnM7FoaqnS9pPz0YdbSET1n4x3goOh0wiid/mwOqRd4m8Wx9qSyj+lnEb
bz5+NnffINx+cuq3nNhzYgYwzVbLWvhnf25wP8RcD94BqQ8FYxS0BARBVeNB6AK+rl155kc8iF+6
4Kklky85atHOIfQEjbrLsZMOr+ZwmP1mUQS49Yn+CYRLwAahjbyMo+9yqFAXyrlNPqLgwKamjLwn
7a3Tg2VvaYQmMRoC1kkhiQ2Onmr0pZivVfe3b5RsaFjmyj93GNcDdmJs6rI5+s+T/ar2cdN4c7zh
qUPgNXgmEuVHBtju5W+eydvAsDBJtj2INHYwhyqxSCsucDusBSiRl0pyjxBgAEdHttGdGSYrLG8e
LZXK5RZDNTcjaFLIN49hNczeC6CxahfA1CUxgeGM49Tx7QzwLuV98AfvKW13VH11OrWzL409bhM1
eZ57ZJhVfXLbG/nrbU8yzSL2Vk647dB9O0ioWMGd5M1Chp3ydVKmoCIoMyYzEGz6tIie5bkxpnUQ
7TJSrKq/dvpFd0wlcsbIYfvVxkaNFdd/ifarVLnEC64qI0KBmKz6weFG5YMYz+DRsyaXvWestcxa
j+ELMuql33b72tUWMSChkzRghsPZQmLP1t19WcOrtR9Cj4Ll4AVL8lPIleCwmk/jDnuEQLmmQJ88
44LGhpVzK1TS37ES0RkAjgyfpXw8OeeeUrfF5t3mtJ4IJuKfDDYNWgrXoT+v64qwClFvTIZeQxAa
Wq76MdkXrgASalUW67UgEs5/66sZBCrbgDRXDJBcRfiA2+g2QUJrJOVR/amX7XVs1ln5j7jjRcr+
wPV8JyuShAP72ABCVCUmwPwqgMljBlBQubVJ3lMXnHQNeQrpU4gOggqjvEP7Rf8yYsXh7twSCbLL
QcYSa9pYGORy86f0CbuNN4VzmvKP1iRplZ1Pk9OK7/GpBt9rv2fxMGV81WyS+gE98NnJJnzMSBji
sFkOm4E0jqTfW+HJzTSkuM1GwyKS0oeUpqiatZNZE0MrA9CzCkak0b4tCh6hgW61XX7xVGKRKDu0
M96DFNqc+JJ4ZEvV6tNE5xjqbtDA4m7n4po1tOjyFTO90J+rIkrWHWHMKMhO0aTc5Sy2xCoZ+kUO
JMRaCDwBpBgvC5BrQhMPypYNbL40GYVKomjicD3qCF8E1fIGmR3J3h+vFRIMdiSkhMgkkWdF8r+0
yqY3b5WZrOt4WGO4QcaGmDbDfk3vnIbcRz9Hsw489jH9Kg7C7BDUQxvGw8rMw5OeyvuADXu2iFoZ
IiBZLJdPItHusYx5+OZtzObjFe1yIIiyxp9bbHxJOrUFAGj/jpBUsHDYrJZIChchtLGLogh+QnAX
AD6i7SzZI5z0Dxfn2kPbqeM9D1HAWHyYlq0yk9udWfD3ZPpLjXs8RcUz1PHJgAGShGlXExop71tJ
0OlBNVny3ME/W+47CmmFpGPjId5pzcOi4bRyuA962YO1P9LiX4YqGxnXakDW9C+gEkEJzR5WRrWG
BVcFI2WCyUrQiaG6qmQFm+tjQvslcu1ELekyS4P9UP2bovAYohEanISw/z/fvCWITaD/0a7fbeYZ
QdE392Rb3yGdFyqEqWiGhSKXS2Eu6hRLIFFWFKsFPsmqzRoscXZwqbb3oqN/aeTG557XHc4oiDGF
3uqJvp75kPvuTQG5LrHVarYJ9KW9mZ1pm2B2aciFsIgnKskdS8i/CpRMAbq0u4PWakT2kBeAn4KW
Z1LgmnCBrRW78EwWYXUs2eIbKkmo0aiHN5KsgNJkcIu4JrCKu4SBAgqYdBEE8Ws3IrgxnD0IUGYg
MyuXWgxoQlagxGkunYudOPS04nbXnuNh3vlwTQ2IM3HlsxtfuunZMX8jVDg2MR5N0K71vS+yT0oq
Fn2JKgTEtPw3okAu6QMKEsFUzEgq2MWpZtEmc9EzikZvmYrIyKm/ZLifghVA24iFCYVF4Xw0/bTS
xS8pLktLm0BPuHTFczMnmxIjmk+Ud/rOwlSKFuZmx8OCBDTp3jr6RjbYweMIKHeDFwg6k2yMBDsX
/bhRS+ZnV647SpS1HsiHHT976yxE7TyUsrpX7AQqGimYaEWk36xjxY3QGDJoouVi8WiRsZ4rMCcF
6OVGTuoAXbqsV1Vxa7nfOwZMjOhuAICusB++0+7MJTCV7RJlvEoQUfKm3mWC4YXCa+YpR4D2wxXO
L0B4Fb7DQWUqpPxOGdwmpeZcq3g3wwH5g+OQ7ZmeIFeC6ijLGNqo30R4E8kxE7eqA8CvVsrLTcXR
k85Q2fb7lLEDr34ZQGKBXtJAwJdvbxrO/jCutkLfYLxZspkjiamYRuonirD9oHoCSWTgHgneIjgJ
256OpzVMuHKneNGhAfXKCx5B4AML8V4wR2trRKC1nsEvB41plKSTzFCSqXfhWEtvLDaEpvD+8xPm
z9A4MikimtJOWcfVDcrGpAsz+T3XpP5alF0hcS/mY0nGs8d6LsM/LecNb+5996chMSgNsY8ZNkcW
db3iCPSMvcDYkCYHsotn5JslSlNl7Ev8Tz080HW+FiylNW2LyH2YvJQ7OUZarOesHflRRXUEhgsQ
rwaiYgU2gNWDfB+2+6Xlg7Fpf0Ey3D8IzV3YADzCRTuOEFC6GE7QIgZOBIk6UgN7jKCMTHIrEJOl
fJcev40sP8vpXX2bZnZmxV+oNASpd9vRNHdgHzCfNQSLY9PzwDEHc6Flb1ixBlISPPnT0mBC2oZH
dDVXA30OlERefS7+WnsPEtLkueZnf6WuEqgAI/8Etiv4a/jjlmpDbINqoRtYvv0aNUUpV27xzww/
NI4OPmFJkqd1s/01iaehg+UqRI8e9RskRKkPRoC4KvY//eJX8twauuLX/K1kteQk4MUNCaTgqYAy
4scDx2PBbrUfl+zl8G6wO8O9e3xN6nCzGSw681fwKOCCIxtR3/SzSTzmAmx3l1HFyKvFhgQlOHLc
F7xslqYvpOOtNAjLiUoypABdDtrtE4gy/rn+Sg0rhHU9jUQCh6yJNR0Zfrsxo/Gq2zdyP3l7QR/m
6DhC9kAirAfrp0UWCv+Wo8Xz/bMwxYZHJeSjtcAlJQZCNfd4bbQibf6dWLDFCFUsguoiZfpc1QYP
54fJZKIT6VaqJChEwjIxr703nRQOrsVgS9P0BsCBSw5Nhm4s6yI6oIXVTWB2oshDwDVido495oOR
AwDcJ3CeTSq0bIyHNTmdwpaHmKxcw2M+c8t8l07rIud1hhR/0ozykhvaa230CHBcLpFyMw7TR5hR
gKqg/FqnNp5QyIg5akKXVbcaoR4sPRovvhnmyyEoziJH/mlN614upf/QvXTj4D5PkecMFi7ZCkCG
vFv0ziWCIaXFJGSW17u2bn5M75oHKhqzcqY3jXEc6dMGEXVGmoFxawa2b4f8Wh/PQpNjr2SY05nJ
5p5uN6ooYp33jgEOzzHOpyxTmSZIABhcYDcVNsmB1nhIfXQo1Go/OcF+1PRdJ6mfLiqEa82OdnDW
dwPMkSLhNMv3bok8kuLUVnXb9NBV3a2P8HW7EHht/v+wj5iwD16NAu5CBMklGR4NMWiT/jn2xtbr
vbWo/BeJmU6849gnaYdzx+Mnj1tbvHYevJVWvNNp7jCwV/briO4yp/GLZfkiCZjrNjphgl3QgWD8
qoAqDk8A8bnN185An9cAemLV7dGu4leSERvT+DJ01LI5oxKJjLDKKdYJmGr3OyK2X7r0wjBjNARC
SMYlNzmRYXaxe8jmpMAPF3yUbfdU13/TuJQuHwH4sjWEewDRl2Bo1iqahwJ34oxshhOhAHaDV4/+
t2Psvifg2zyuo1Yv69ja/BdwINpTFGKpMrGr/g58HVo97WYoTk9rHlZ/Rxc/psHCxvWUkM8rjx2t
wIYB51p0Z0HAXg2iPOUHo2GXOlaiWteEzdTDpWf0wJ/36LgYHJTYHkUEBe4eaMqt0xAEZ3tH3yj+
q5BT6AKLQNGDPSYfc8/KKN5jhw+Q1VBZGeH/ZK3TEfzjJveI5IWBIO7wNIl3lVBRozpUqTm9i0AT
wZKzjHi2OxehEFUyZI8QdiIhJ9ucbB4WEOhuWf2ZMOj+t8ksqbPWNs0jYfsNu4gMtJmsQ/IOvWCR
WG8iFMBo4eJkjwn+Ul4SYRInh7NKvE+0uDvRqfLwRVNCVTCLRxXwHX4s+inQZIKWjEzOnNr/KUII
9p41FLApet11HNGniDU2wjEyHHX700VdPxqvaDqI2uVH9nBWxP26sCxNbL8OENTzaKo/Dtxa30ur
gw+cQNTVaUOwWYcOQBzs4McJnZs2io0GgJw+DCWv5r/N8gZNkr5pxJcJf516FL1FsL4dBrDiEWjv
lsWMSqJe5dkr3JIZqookB2CCsbF4gQsZrSMt+BCau2k0ix49ennZpPlVyYiGsLO2Vi4PppRqQY8v
SUvjeJedfV4KIkxJu/yMUToMqEnS6NFJ5qrq3KT+yiL+cibezuIWmJDcdMafSLe1c48HPit8HSr2
TNO5Qmby8DukwzXJUdHQU0ulb+t2/K3ZL8PB3ELWtiA6DKKjCfkFUgC1yyiw0P33KJ1XBWt0jMqh
H4J18V4J1FzFFZEX5kgEOblDTILdvIQZV6ttptmCzNMZ0JqsPHhYqberKZPfbe5fRrDuNLfuiLPq
VexQ2GzzKw8q4qrxiGRrT11cnHPLvJQQElLTlxW/e4KZLE16KjeuehccDaUAdohc8nr2EY1U9dEl
buLbIbi7bQlNScQ2xt7WI6NxMJzUprEe4k+vkTghVrkryObngxG01EAKYXpdVTHirKI36DFEMq41
d0KXgb/4XCN5ltWL+lSyjmIIATcUas6eHA4ixjA/OTn3o70roSAoAtu5mnbFsPI1mh3bvLV1fH9f
UEXuleU67mnqi4JvYdYr5BYD+hNft8mMAFYL6psaUXzapJw62KSokxTV8d+XmA/nsaeMMqwOWmhv
Nno6fSQBKuHi6rb6Vsz5yizMF8maKQIoAeIKWkQdDq0BCElvuftK6juc298cIGsvYeJBojznGuv1
h9Y+XF+j78U+D1F4MgIslUW5zzXWay0EHI5WLXYJvR1Rlw2vQsKypOcCXtZgJoL/ZR/MmXNfC3JR
i9Ahl14t5nuZ7txHJbhgSWTRsnuB69nPHyQNkvw1N1inzZn56lGaeG35STMXdk0EY96am2YgHJBk
h1EAUbmkQXzaDTJEk6nJhxaR9laGexuZg8sVkr517LfsJvSF0SeQEDiU9RFDvr40+0k9xghFGpX6
EJKIda0gmwe2ZRLbseMW61kMyLkRsdnE4pBhHZgLR2PunV4rvEK1TllQB1MNhm3z6XAFpmGwyNPX
wMSTqXZrdMKaRbglnFEzBfc2J5eTgcwAHKyLhIxOkpPkAElGFtaYfk3MUo7vrbDkRaSIC8djt6Gs
EiVGyGMnBtY39uEUqxfSTRSkERElFUk6EcodwcNq6qdQYpoOfpuQIKECk+LJtYgBxGxguzidx4yY
kbD/6xvFCr0WqtiqmFnfk5UifhSYQrkZ0PGPKkBLSTQIGLgpV8jtQ1bddMNkZHTJ1iLR59aSBpV4
9EGMIASZWOzYM9Z9Np9asiFYpnYjiW8l38yc6cSojFugej7Ltc2GY9kXK0CbyKBrUzDgcZcc+17s
7bT8MP3yisxzoRSXVti+hOnVVmmNRHXE8UYSx1ZGCOjtszm+GVKShfg8+K9uA0Z/0+9y6esvSv1f
edgacKtB1C1bZPQajUYF9tmWW8j1DtLtEAKg08LUXagQmlxfZz22+xahuhecGMKMvPnWCp0RwqLi
EUm3WeIlyY0VuWJfJYZvtzJfsoa9iCE18/tFOggWOpLMfaZcoh2tm6QFb6JtDQWRbLZlA1U7d9u5
ObfkC1oF7ZhbPUvR5DcH9HZ0ZXwYrJ1J8CabS6wag219iYk+IESjyIyD6hiz0aEK59CnLdtcvstx
pplEryUaHl5aBLEdt6POv6bZKebbjq6hQyJ0nv2FoBVtjPNp+HKmdxXu5ta7moNllt7S9bldQ7GN
+EL1/8wiySmvfNIr0Oz70b5EXOwk3SoZo1NRnIm137upOro54ps+Vr/OtaBYgcLaszYV+27gvQXm
4T2ihshdtbZLKB8mPp/itsQklZIlP4OcnAZCji12IMN7sfuUPJoODGW8hFUDbUQgLjI7K7hls7GF
EzCDrcFY6hKMMGjdR1kk6/BZd421xPzhpm+pCit34NvN7JJoVO4YW+hOxmCoFxfuu2nMfz5IDaGX
XvJSy3BrQQrP1nyz/JD0oHLTEwlT5B+Wox+CAeUzOXWEMjITgA+JpQmHEkUdCAn6o/yv6MtLkuff
MkPjzOOaZvJe5O7WUAl39En2xg4v5JpoKQhup7xVKeGhbnuimm+JH8aMad6cYAcflkRWYBLo1OnW
a9WaRGQ8EMyRvYNDTlt2cb5412Jj7cdou6TwHh3UczV7L26NfOUakSvkJL8q+Fd36CiTRfnrdoj9
/a656BVdKcgyYs2+q6QyOmbYoUGqxLqJPtphREwcUeDxOhnvNdsNv46bvLgCvWf76JzvChEWEDWR
GBF6cJtk73+kG+Eafpo+FAaTCMQa9SNUF2+C6SEkd4e3mXy+XHegVU0o4JLFB24u/Bcbb0hgi1Qe
/E8SJJGG1IeYYgINP5DhINen667pfyuTrdeLX6Lk2ZsfAei/Tlz8MO4IkXuCZEViJOkO0xFAz8hS
+NlFASCJbi1Ex17oNz+k7CA7sgnTTbvszODNYpP6j8mJIY0oiItwigkqJzGTJoLvvkZyUDY79MAE
/5CoYr9LHak2AxiJ//R9vGfx1iLr1uJU9JH/kyHMua++vSMni2zeNJUySmTzwJCsRYgoGvnWZDhe
4OzK5x6uLVAr/T5gCZ/hCqtxSxiZqD6b8C8gDbRt05eMv9TWQAu0fOs7JFuk9jEUr6H7OdAMgbNp
qZPNBDsA828+Ow6SuR/1k/mdGvq94uihTVtvfCOShViKs6n990bYuDEwSTSjPA6dc7PIjkEdTqUc
rvPIo7mSjI4E7VKqY/h88I099aSi0+7wGrfNewju+JRrIIoImJIAPCMujml9K1FzuR73HNNN84uq
xfb4AGixnHnaJ718oa3hZo8jqgitoqWxA7On1NONHzZlvqCXJkUktseTgClzcL/jHLammaBpU+YJ
4kOn+HuGYWtzDa0sifI0W/ssuTa7L26hMluD3tsOc/D4myHZy71jYHx6pG3BreTJsa9pbSJS0fww
sj27qkefdOEtBhIznjWOoCq7+yyGYb5WM6NVbyVRsJhQ42bY1TjWyo5wWnzKU76v/TcOFbN/1caH
PlAU5ZBDJ1e+Afur/4Zch5IAHmhGE4lq6c3QX8hCWe+iFnCxXCdjs3HR1XpgWzlwa+BVG300d3oQ
EwWNt5ah0PbeNeoeGoO2jnD5E+o2oARTnw/dAQafhym1kc1tohzI7qx/A7+z8TNZ5oEcYPCsp+ir
p3Yv4Wkc32T7kMWnUXibuP4KEUrNMkOQ4PwrQsA6Jx1upH4uzKy/5FF5mtuIYKtLl4YvTYxMXhjh
39wmh0oVUhpx+GL0uB58QuCMyPqineeUzt6GjH0OtokX5ypoSRIDwzTRzogZsLe1NBRGDrNhQpAb
gjwghF6nyZfMDmsRi1+Fh2fxWloefd+HafL+s4tVCPQM4WNX6FfShoCfM4eKtih+Kd3x3WkQAb9P
00cZ7bG/qcQv59MMQPtKuzxWAFdoKM86D5OBo2zQjKeQ0Z/ay0Wm39Juz47YoF9mJKUxk0D1/Ju5
CBXNM80HW7oGIlZUzyrOAZ9X5d6gIg6NzgkbGo+xSjdB+9G281Jvc5gJguwAjTT6pGz3oxJXpXlP
JbnuQOnTc40ypvBh8Ee+86bYOpVKwv/I609SIKsGcDanuFdYO9OdcXp8geO08yaNSw61b3JUQXuB
b4z2UnbNAXwcJqVZhRZldvO07417rGWYl7FLSfcR5pBmhooKKkCh5+eUOjmHhvjS1+BxIXsmb20E
9j1Jy4eK9Ov9T7DQIsZ4lekH5vp7qL/lKLY0Klp0fGapKy98ZAWW4lCQ0tIhjcsd/oFpO/IwtOkb
f76Qcql52EUMnowRC2WqxBlEoIZ5tXxxue/gTab3Ev9MQDBv1qk2kuVsvAa9tnSd/EUBAKovdJyB
7xbBDoHDDFAy869z87mFbTNQJHqwLglqV5sBJ2saQjHsRV0/jAQfxU3xvcQbPLUu3I2/Vr97zv9v
HAjOQ9I+4MVEnMDlxyyAzxLrPb/o1mblJSxWxZcvDd2CpiSnVmdPTZ0NpkbqbpT7+ouc8IWXfdcF
+uniBCNKnVGikp92sd7AbNt7Jvc1DFXAi6QXCT4zwL2ASkDDAyhWUwIoUtjDQX95PCo9GEd4tIcQ
622zjj3/rM+U3GsYlcQyBK705mw1wG60vz6nogqdJyzF4G31tRo5GQEsiLFDpjopNiDqJ5sFExPk
BkSbzYgyCfFq9uhE3fg5QEIkg+420ISRDGTpMTiADmJ16Z7npFDNouo27Wz+xPhXdTum2AgwZnXw
9qEyjzjJaQBZatDyVHlFzEl90TvXe0IQuTcwAiEisjEFdw9h+QQwthkX3tQshVKEDEP+W+X037W9
ueprIrzI+DOTdllF7c0yWTMSGV1JlWEeqNmoADI4veEfexLdQD6BdggoxRrsetkGr0zpEv/TAoHi
rI3cW1TiBZPDnkahEL1Eg/XF6rfOzKWVoxOKjT/b4qNvu+mF5lugDUGklomwGN3hU9gjNdDlOpoK
EsV6m2UIvN8DBFzIx8A8JK8K0YfAHtGoOTeKpWj8shYjWyNG2QkdKItgOO4vQXStCHtAu0pejrWZ
jo1x6e2tVb0OHXSZv8EEEIYQkGqlsnaT4EGImcsoomLw0CSQkkeHorm1ucMJpTWT5jmPKy4zuocp
n8SuzMzb3SdrXMaQJ6kmrl0AzRfH17g6DXihzaE+Rvl4jEsiP6qCqC340oqD2bnxQPNt2qcYPDi0
em54mnsx+/kzH3FrsJJw4eX6vTX+x9F57TauZFH0iwgwh1crZ8mynF4I220zpyJZDF9/V11ggBnM
DPqqJbLqhL3XHq8yVvChNIMeR6eERKykSjDAqsMLgjmA3bUvrkY6f3ij9l5EW2MYGBGbw8LsGmLS
g1PsBm+O/Tqlm4ypW5GEyyEe6a7t+F/BNet/jBmyEKjGS2GTJMnk34aLW9nzu5ygJFDSiPeeEcJr
QUpx7fP0seIek6uBX6kZURfnP+r7j1jPeMajjRJUD9amx5WJraHkpKnj9tQ77s/IjsHE9Tqla13k
P0NKoISf4exeRzpYHKt69ohmkBC6i5EQBNZn+Uh49Spy+P4efd3cHJy/XFB5kpwDYiUm56dFUJ3L
51GP3qVFDAILZKhL/j7jNqmBwpvLbbqvYZp7Rbi0cvFXwFlJZzCBLwG1oMabaP+OaJCYg6LmS1EB
oXdj3qKYnXG51W1qMZzPbVNdEINvIhY1LFuXRWXddfOtnaDDGAScVn9mvUV91yPeUVBNydrAx2pt
7nrKDCu5q3Z3zOwtEn6v/SNe/gnoS2LuE7T6hjwC7A0F/zRoh/63LzC3f0cFxSkD5UCSpwFWf4zy
26hbZ7c276E7M05IXsoaG2IHa7Mr/rkEnUPvw3gTk2MNwUESZ1Owo/A2hjIG5bhXRlJiQuS1TNdu
RZ9us0Du0pz5IAqMbnDPeNGW48wOrAc6SCebREA+MVxRVU+nSntlxRuXOzZ3ZrUZIj6L9tvEu4Il
o1+8lKEJ1r86dcHNEwJjD9Rn6ioNkOPE/sMqV6Xn3sMaql84Tx8iRV7iWfvYUQZh8jKQej8GwSSg
ESy3xdJ3oo1jegR9TqggvX+GBNYa3Bv94oDbhjWqhGslARPe0hX/NIZmiirFxsWT9koJVhw+waif
4/jAP4tkXHvdMxxh9BPw151076Cl2o9EVSM9rg/9rWgeVkVgDG5Ik96AObxp7IiSrSieWxCTfhai
eULvjJas7fqLZFHkTQJj6sckL+YI4ROMxIyg8QBsi0xysYnRA7f/cqISaMoJg0BBi5TvrmfUMIRq
OGAEoHRfuxjPU37uWbIpd6epS6CA/ILjp0c9EytJhV8jwydJgDSFp8Lz1jmugDzQvuKo3KSN84hC
9PI9DxR6xJixVOfJpYvwoW+yj7aIdwEbXXskcwhKekkLivili62F120DI12ngaDHg17XvpMRihNe
sPYgQ48eOcZ7jkqEjGNDN9bTmG8wrjgebynvZPIxaAB2veY4V8W1cGr41aV+FbH5bqf/MjMi/oHf
XgdoXGvQBOvPvP/zioOrYajFgZzbYHjCYBMI3pvmaKPqjhLklfOA9DAH8IaysKMQo+qOx58Bt6lo
goNwc7Z50GTbhc9Paff3IEY/NLTUK5hWjM9AgytKThCRroua73jWN/pIvthkLhGCIEDodjkdlpzp
zjGWISq80PzOBkG5La3DO7adcoBilLAi9NHoqRW5p5ac2muY5ruZ9o1HnDE09Nl0l5DoZ4Is6XEN
NfhOmYv8i5p+1bMMsBqFwMODihvdDb9thofAUvCnZIsFgqInKZyDBaOvxAUcvsV9+Y7bLqR9x4/W
I7ZmcTysQm3nYNEnExaB66XQ7YOhnZrsp9WRjzXHnGsj9Y0lP1vQ4ORkRtwOMOuZSmgjx3B61HVj
a7vIKxmGSus7x7ydDKz8iOMKwAmee58HhoyUBFapxI+byniJKJHhr4euhdwD7mFnbJ7DhnrSsuxz
PRUIyeG8b92S5FzLZreJ5A82Ckk0uitO0KBWaZhQe43nsef/HP6OLP1tdToznidDRhufUyC8wBHT
czw1X3lAJmJkX1OMkdQLR6Vh0GeuuB5LOyIaANdUEpUhVo4eP3dMYCIr+Ku8Yimd9aSvw/a9dEHq
MCA1GD0XqMyM0UG8hMvMaVd8YkAA3tFVWL76ZIenElsssxaXYQFjBHqD+GAg8WI1L/mJKvfVIuQl
8CmCveMc57e0/Dv2dxZK8tVTDj65VxbdJNV25JedRj/557aMP/pM2/YgaZuNL9Hcdv02QkozEdqQ
8VnnqTrJJllWDuAtthgBPWRe/nPwMox5d6y5psfS+cLvJbAkcbsgAFBPPhAP5sYmOjsdpbm5nSBv
MVjmlQJLWL6pfIVKYMEYoNXF2GvoBOS7RPjKv80IfgKcuAklUQY6HBYCFhGOvXuq2cuZObn7U88L
TUCXFitq9RoDFrQp816F+0JlO+NbEJg/sF0XS62AXzR/keXgCMyL9lba3PGgj3z4drxFnXP5HzqL
Ace/qMcWTeuQv1sApTyaQVsp2/1lNXKs0jk5lw5BAsBbEBVx/FEEf12PxpWsa/FTJsRxv7A0QIJ4
FiTxuZB4SCSaungdwBZlEgA66yehJO4JIfBNrP2CAAJfcbHCFO8hz18xqQTZJw23wZSRfFZ/Zf7N
Fcc6bHdJSw+XTJsobT4dV3tm8okMxtv3UbWpo3gtdaTFCEAQDROXtqjCDJMQSUMO9V/bE2n8xhRA
uW30MF4Y8g9stqoNkAjb3vemxOMqSwyB4Ae+hVuSd0G7tMaYTDAT/DeiGMW0Agvwv5F3tmisPfI4
E0wP5jhATCWmMPutHkZwkwNS4wW6YOoEFChNda/dFZJJoyUWeiSWznztyd21/8iwH8yLsu86DPfm
ekLRzWFSHbKOhRZZwEW2LPAsS0+Qyv6pTffWJpSXXRNZnN1Bi/CHgoTYVvVfnubLRETMNe1NEI6r
PjUIhwahzWQ7Q/1be9vS23b8ZQkZfo6sgf3ejgmfF/1L/YuWtA/dKDZO0i6ke6x7EnqLty45BCwK
XOuUcl52VfVGZvMQkpjBSWtqd4OmUukJQj3dzOb8/2gX328cHUyF10AN3fPyRRvdIhX1C8t+S5xZ
++N4P2GHS9fY6iJGvQjVmKhEf4rIuiHYIAx2cIsRmHg/DEQJXwU7hoWkoiQTENR1o/4qeLpqHnaw
CsbZ4sNwtXTlJT+WjVK2qk81E9473yxyF0og5Bnvk41TvElIez4rzq7o97P/k8zyYKr1N+uyFryG
pQMfRtPss9LRNOx1sFx8NE/WmO3LccbEO+zKkffTLv6MoP102Yep5cCsTJfQvcC5o4mMLRz4IN1B
5CC9tlE5V+Zucp9T8Zq08MLJmMGRpp7JImuXiPzWKJmWII2pBikpq24dju++f5piZmaMzePA2lo+
6zQXeyyMEHvASFYy3cXHn3u3HsG6X2BpteN0j9h63XK+WmjFtBlmWpfd/Qnew5iysTFZtqFoqo6q
kct5HaODKMQnvcq2C80X34cY5VfAR1MoIF+h7D9D29lFjb3XIvsVRyhclL822Ei0iboayn4rjlIK
IqLWwXi44d1yDwDHYl0eJiy+c9N9+NyDtcgPPQmCYWg9HOxo2T+UeUywg1VT6RSfcfojgugGAJHl
gE4G9yhx1iVbGSQ/TG9fUfD/Nb1xrDp9O6AaLQOYCmFZrCsxrsnulD5jUwfxgIx+5Yj/KImwI/T9
Okt+XAvbwFAVqM6WJeFnGRrLpoXqWa5aBh5qu9XFpwmcsM3bUWBtCOxkAyKJehvdVwq+yA1IvPmC
CKIhzqjSZ6MvKDaBBUEE4dHOlxUC5RRbjoWcy1LgyBBQWo3mi1O1PnL63/SciAf9aJvf4/yuR/XK
8dnhoNHW0PZmFVgWElkKU64myH4uyIPJ34HY99RpncBE8pCc4eQNyBgb+JgeEJK4/E1xViRnr2n2
YgJhV73BbfYHGnZnXVrQo2rPOovC3hgCcGWPUIrJ2oiuEyzUorH+tZKvjSFROjwMqW0aWHj9HC1o
pjBLLcLiU+I/iUPO9XoR7Hk+U7bSedzfdHipegq5nqXpxBI8e/jCgu/A9mMc1nmtMTYHSEwU1jhp
i7zdIQwCG4K1WoWpdizxqc317EXBMvv8y9UgkTIj04vjiE4ErQOYnjSwVrmOF77JWAgU5IOpgUR8
yLG16bmk0cEOjGyBmfGco9ZJ/hxkfy78P4csjNHsn2xlzW/wMeBPMhE31a9F5e4dAnUadFEu5SkT
0YXbs9QnriFXRhMmjIzBCbyX5XmGhAIKV0LfyElIdlBf22z+QXkuCjhFuf4pp4dR+suaXM595rMk
QkZXEEGRfI1V95Hzj41kio42u1Qhhpq8f9bd8ZRbJHX0e0+rXqOq3ztNva5IHUV9uMvJU5hB/5gx
Vs6GGh4WYQ6TD+ezBeRRR6dr/XZNzxC02MW0kJ2XwSuc+a0UtNvaVerk5FFmcaF+BWJ0SurLpnir
5LdNw7ePuS/pEDMyUep9w7WOdXo+zHITmhvprgKxSWAhGQRcQlwxEZt8SHlOWe1q9BCe9VCXbgRr
wuHlhqmKp43C6VtkxbqOjz7yaoB+9SHU3oT7E0L+LQ8B4l9U97DT6DU39t5nXmiCJnPRIU8MHIr6
LymuAZOAktUQkCFyHFtviUkBTQ5W4fIVjfTCBN02sSsCx9aa65FFLF6CPLt18jE6J6d9CxvtdTTd
dcUgU/MZyubrgUFHwdmk6eHwpLPSVYyE5Iv9txaedGZncdEfLL85aPjM6UwSMn2C7i1lfqJp3lHr
wp0YsN+HkndOQhB5CiitMjaXI8xAtWdPmhbxMu0iCu5ZWKuir+8hPje4Ut6wYl9hj+NmRDdAtiuz
K/wCMKEKJufMEbtp4YRnt8PpiG1liB1iFTP27/1i8Ep00FR/xrETGM6VgDkA6yajN6d0d2TLrkoH
1XHftnS16PsJJXBpH4j5QtphP2mfDgBLJFX31L0btLHcF8lna4EmRR0njT3BnVkBeOAgzRnbhlGu
fS9hP/roiG/X3fugexijCGXhxw55ouwSBR3zJBeHho3WqMKGDA6nYPyEVrpPIMqYhI18NX336U53
ixtVr28JcYJmOBycId8mFQBuAn6Z4dlM2/dZ8EfmOatNY1uSWeFU+MPtcJ+G81PlMSgQgb3NIdON
Ka1N418DSjQsGlQkRulueSYqH/9TgNOp0WBWoa4DN+gh+bAY/5DEM6aIEcCqoUXyiMIssfRwDbUo
/Xjttk0s6d92PDilBxKXDAYVRc4YDYFOwsAbl2zBtlwW8yPkZSljdx84J20APHDz6nMXveexQb9i
rWVsPhk3i4qTefDedgQTvWplGfU15rGAcr22W0/SoblL9ewUE/o14tBNUpLQ+EkQ4oIEMrjqWf9n
dYoQodF8GTBXSKwlH68x4r2N+EsiI0P5MEA2qjzxTDul+/uxMXYBwaUJl4OLHt0m7kGj+VrXaqVi
2Ac7cP5X3vsWiof5mLOSdJyNWnYA4uvTMzIlq/g1WJ4LA2LR1hzg66brMXu3GAl57NsjIk8muZPj
JVcoKbTWzU/bUAMxU8mflUTCjJ8llQPD3CqQq6RtTkXL9pI8iTb/RkFKu6k2jUobkl27gdBym92f
8vKoYwCiqYDs5dgfHWfVLModiT4rHX348GWSP+9C7IrJ99G3jvlbeHhWYm4hXog03PE2R8igiQ2E
pXzKRpW+jbOrpDb0HxH1kqCLdXCnmwIxx5qzmxEMKQaMbWzuFmvw1gWqex3mQTUPf4ZLUQ1ZiBq3
0rEQswKveKUzhnGG3M4K5kMQZFUvTLUwarrnINV5jleFr29E1pxTzUKKIJZ1q58yGESdOEYyIlwn
x7w+7sC/POnRc6abW61HFmFKGlokMA6TCW8y/nRfXhKPd0iLH2CnQ/dRDReNJhwNCpYeD6ipTmqG
/6wjdrR80mh+Ru6doPX3foMXzDrr8ChiS8Vtw8Bnd1AW+XXUunVgRDdJC2DEgzqYHPYx9aW266Pn
5geTEywJtWPruWu3FeeCxaI1fTqcrgbas6gHyFxhSDQ7q18Y3sCDNNH2zBzmbY8brrkHQmB5dOed
h5h/gI0yGt3WR7RDQKt/G5L0q8i06SlmpVhZPrq/GMaRTd9uZumr5/rI47H3Z/WKFoLxp6d9ES37
qvX9ZhLs3DkkLADA5tFgPki0vaHXJyHsl5hr0ojOReKxpkWXIZIXE9xD0LorizRuF49NPoJ2/o1L
pK242/XwN7e6PSK8o2QmoqFwVebuhGLZbrLrEE/f6gUpB1pA6Etl8EVwR8HCddqxKj6l3EUNEl0/
IN6w1A47vfoerFvTTcthoMsdN0nRbUb3VaC3ziQ864osToQtrdi5enD0mJvFtKKWUgzmxa0lB9Bg
/UGnGlTvfvZaIIq37EsChVZHH4CPeS1sCwOaQLrL+9YX4/OEc3BDqg76+4THx7LuSeUtahniaMfH
6f22LkOtiasBqW1fXQfH33TptCK9K2GP39nHgcGKxPE6VGLjVjAHgNbVA/ALsrFLJH3KG9pSCrkO
UzJ5b+j6iwDaynXq+WOmhvn+dwA7oE2vVvkuzG9upNvsW4+x/+u4pEbjoc/vY1rjCNBXbMSc2Ny4
mbUbh+uIuCEwGScSh8nWdYddjLH0Sug9gDjQaZbJhBDzUcEAsCEIkUtLV6VGSSPG4rnlR6qfASQs
6kC5tXA/wrOPOz4g23ve6qgJTjWwoyT5C1GEwRFdeOyhyO1qudnZhMY2gu5VbeeLEuN2Adu4nelm
R5yICEFwQmkEVBW2j1WVjurozb8N++JJa9YRrkrHRPf6qxUv+Oee/OT1102jJTL/FZpgnmSHw4Ct
OS//tWHTKIK3JvnRAHrEd1WqujhEAMJ7mrUuYBBP/hFcdl0x3gRUm1P8K/MqvliS0mTKwK99iYBs
OCCHUJmn/syr39+NnoWKWXDdN4xFMdQ084Y8um3cAk2SXB/lkTng9IZBDIcvfmoTEl0cLKtsBMr0
oqQ/qXdzXX1btdVZ2qScs9ltAxtZJaOQhhJJUOEEf7rz5mjjsitvmptvdQ87kLnV0ZhPWLfHyFt6
3AWjBaVg+Ijd5NyUbAJMr9o0RD0JnHLqN07jCTbTmfEpm+YgIUt8GleoBxcSHWJ878l6ZKZqw43r
WNGaSKnROg41gghsGijI0jhGtzSvA19uvNp97lt/0yaIEeMPm2FRyndhQyQveO0Rlqr50tyJJZJE
glZeXbZlxf/BN0e1EhIoqEIW4Ll81bkTbOB7eoQQCuFLHvKxGaOqoV+POz9ji2SiQMnyXf3aICM3
cT2PKY2X9i1rPFIIzn18CnZ/aHKxShxSlVk/i/y5IR+TluHiu/zPvTJqByuL0qjGhZCwq2gKVNZi
fgq/PeIjJuCZ/Tsrs8ld1V39IgZ3O8di7SckbKOvmoyILA7ItbAnCxQ+BOtSHlZrHaVR2NH0esfQ
vxcGTNV7RVuPY3HCocnJCrjNoLwdqTwy/XfIjiHPNdZa5rsqTNR5kPnzINxskn9J9NDq18oiuBvS
G9ehye9TVtUKwdS6AIETGfOO4kK9mCsmVOwk3aM/HDoOgxO1kB+Z/4rkOEgGKAyPjFhcPPaVZcxY
gIQDdMRP7UIHkNfVnNnDvHWJqC49NE0Y+klvWnbZexJBHIhflI9xSJ8taLL5C9IG9Frpl0Dl1fgI
0nHSTqzIJAG+DuJ5mDct7SqSApwDDEnpxkvKfR9KRmL6KtDLrB6p/tPWtxGLNyqqhTW4u0ww1+Q/
m43xpsS8IfWMDAdQa+kKBqCP3cyf3px4m5dfVfsWjP46U0BwDsz4EqbvFsODPPlrrJgdAmsNZAUa
U+i5hU/W3nIjf2Erzl0nD7Kpf41o2g15y2Gli6PejexinENoEUngsfT0SIex9d9oUBmBGPgn7oUz
/yJBYUKAHFYfE4KtwaLtjFh55vWrM3fruKP2Tbdlcx5Kn776vQx0NEw/jCUQMfcKMlp74M8M966Y
t8nEzu9sGh17QHmtarGvLXnyPHfrfNpRtVe7rar2d2UBVCRSaOaLpm0Zh0MgxlmJTR7ni4H4wGbw
n4IIERpq0cZcVZRLk9imFEUOUwIkQj+0X0tLAcclk61cqBih/790LQL+naYfpHBuMchvxxALpuFy
RdgMOtjykxJDUTGahCnjojjygkLMEJR8EOJK+CkIaupAbprZuzYuQb6ohECRlzNzHlOcnZF2qlC9
hVM39IuotVtga07TrXQtOjcm73Pd9iB2kLe1pHzo0whwort4NOVzYJILlT/jdUthsBk54/OXGORl
W+xhfG4hYF360PqXFM17qhWbOuR7GnfNrUeyqetQVyXI2/DZ9icCHwLyFEw21baJXdrP/YjoX3EL
LbFXIRiwq8iVJbx6vpVI3zPpLOb0RZFOLI2oMKZrSe586h3ZCD5eSwffD1k7Oamr/hC8q/++ZHyU
B39+nh/0wmMlSDINovtAI4EKwnyALLzfKZW/B8Zbp01KqLqfems9FT/a8BpqWw30SpDx/WFHo6jQ
hvOkFL1GeNGF+5dkdAlG/iZre1ME2aG3sPg3as0Jmy1hitLnKy/ItpqzFp+Ik5pg04NktCpYa+VR
pjcUrAYrW8oONCYIQdBjuAXsl2Zats4bjqG0KnezM65VmZOZIKi18kc20bYbP7madXY4ZcNaVppX
kYPjb6q9wEzkQfD0OamMY4RzUZ92AagGDUK7RCfcmNucwFRzRYP81AavLDk8dJXazJ/VeacW68Ts
B8jVcaHg6C4SgyyRAh5yihC12wwCC6Z+suOTndyrXJ5M+sJhONXx2fbDZ54/TaoIj1VZ/+awjeOO
RCKbv/oDp0vIJido7yOFoxG+NeC9xiS+WRNR80z17ZzxgO9cu/yXKRaFjPEyZ9MZ7E/vgOvxcOqR
HUblZoW/FYRa7y1vs80I3YwMROKFcJzhbmr0zeug31yygAX5pC2gO5ak4JsN3B1OJVZu7C5QreNb
Si+YM5+wfYu33DH3Xcl+fD4OPJEYNbeeDvoSkGrevkvKvQoGneSmmgBkWk6yHRJrU8ThOmQH7JDF
1JH/FI8u+hp0HrjOLYxUDYAF51y5iOzQodQjGQ7VIUbHYDGpstD4UNnWBG9R+sx5zO1PRTFB80he
U/6EPOZYBovXblql+52ZmyaI5jlg2HlFA9Z179TDgXJmRAcUTqZxVZsE6fxh6tUn75rVrKc186CO
+lieuecyJ1iS4zfDB3cDsR0TzhEU9x6j15QhBl7jJL1baDG7q6Gh5nKQs+gmYKRrnP1ZuP54oJjQ
8LsZn5D11i2+4wIXouoSW94rt8NoOHi7Jg7WZMBvPQoNSIbwpmxUtFVtM+hhRFPgvbDj57wtdrWt
bcpguKq+jT8Icjm8vH6HFJNMgs+SlleRAPsjc0gMMitfEqtu/QYo33D0LPGWkT4DI0ndbpDnROZf
0aQqgfQKmtYmgLod4oLrg/CWDkTNsHcf5jX/8q3fCctvkhZUtbQNFjHE5baHPxyQpgLRSeE8r2b9
XdUZh5R50Mh9dLHVlskLAi2+2X6uGV0QWtW0lw6jsoOOqHtPA/eYOz3wgXCncWSwt2+5bpjg+o1J
RIfcJgSER0Qc/DHli+efQjwyLvkIVb5lwEF8aYafUhFvJovBWbVop2EVdNsSakSIVzj/6qz0wO2i
dPDcGpm1Z9dpNz7+YSTn7V5gNG38cB1LHoCCAJ/1zKPTu+Exq4gIrWR5Z2+Ut8OH6BElG8GBu5IV
qrKqw1Zla5uHiJlIUcvoXllxRt3nmJOfMwaHOGKun8h9kMnLjC4iax8gGVHVMEiEqFPbCawxpJwj
Bgz/1lXdoTeqndli1Bs6EuL8/dQZrOtGRuo/rn4a57OQ7zyJ57aqThl9OqrSabzM2ddIKIsXzi+W
jZ7NjW/yzTOUktt5EzVBaz66diaREWKUJ0EBbDaCUHdET2zrWZsjnaDo61njfwIdYQRTmNY1h2Ur
+Vg+xsP+H+zZKSUY6M36yuYGn2K6YIHTdNeueXAz5/8HRp5n/V2J7dMJbOXNgPvSVjoaaS58F0/V
a5JeWMuHs3JZa19s//H//f/Ipr/IlraJNm/9wT4ZRnzGnbScET/oE5ahDZYoqmk+CPWCpe3sc7+K
KZLAs6aIkPNTLiJCTL+rLnlEDqOfpDxFWfLXVzRkagIYuYxayC8iXKSnN3Qrn1nwOfKpihqXLvzk
YkHPus9EHN2AyzX6HZxiCxJhC5mnIziJBpttq46kxmPsGHNOMKZRH/deFy3AbIKSJyKB03NCC4Ho
p0SLGaANUnXx3DP4m36niSyM9MvTL0GDANj9YvKhnPCIXtb28DuwqvTYDFa8BTZvhAk/zyVYxyUd
vDL9Y4mb03DjE0ucxkd28qvBmm9NdpgJoyfVjoE8aECU20RhI1PIYtTEBgCfgJnvfOzRT/vMOzXk
MEkNMtM7h8ULi54EL3vTUJqR7k7jIfiKxpGNp8oVLzH9sTTHbUs2RM0p9h4i8awjA1IMWAfuuTpe
14T0oo8ywvGQlOx4hnd6wg7ZW26dLC3ZwJDuOhgtUbO2HV4Y0zmaTvniWTo3KJpgY2/Eu5rWQ+Qs
Y8kqOOtqx8ZcsuKzDRVTgZo0XOatAdaWJFcZa4SjdaifnO4qiMwwpmzpp/2CLe5aLUstGW69qNnl
CROhdtrMPVSxfptOzJRKWjvEs6iMS87PACCJg7djXGXdI9GCreALFMR2CiCx/Ixe8ZtS59bWTjoX
sMRPeRHhfK/RQEHfxmlL+JXLJ0ymrzlSYq+W89jwrE0inIUo2/eaonHu+mOY55iFydRlz+MG75b0
lhnyscYuVkX8N6ZUPiYUXBdMevQCvAdO2DKkDAm7F+XR0OWLW1wqOv+qbZY+6PYsgnZgb/2U4Xku
tz1DIxOqs8tQlsoSLokH8/4BOiipiSPF3w0jM1jghKeeAnNH38iTbMGmIFLgyRmYc/lshgXbB2cf
gdtJaCTqmQ16RewBmn2ksDY/pkKKGz1CTCNl1TGi2vsDPuaUBQFniGeSXDsETkfTf/QaJC0+j79E
zpc78RsiIlWRSDqeqYey3UWYBsSLO0pWLfoe8S7j7M9OiG340fTilCNlT8hd1Y2RWXO/NqW9Divj
rZ+sRTA/JJ3xHLSHLnYPc9ZvCHL8snPed3xlCsvPg8rIZqUxWWf3NuZbMden3GB5tonpGEcxgWWI
gOoh0krAMuBlS4F+Owk5isi6AQDpK0vXb3Z3wxRWP/UspVAJyxbhptkgxXr1wkvKAIiyU73P7RnN
Fc5Nxg13y2s3uluf+0EBZYhulNaWXh+fDiwj1/t/iNY6m7r8rgQlmUWg+qSihkMduHdwtD2OIexy
5Ys/HsP5K3NYv9hXQRpHzjKzw8sgDU4pZUr05W5wErBW045MudRynsDbo6JlZACeCBFJn/+a8cfo
5xf+sDF+1B0VAGYsGNMsi+8sAtGBs97n6tJ6NFJa+qZ1iOtlu3bL7J6mGi/MV0OXZBgo464uHB8b
iaAglQrkKDsc4aOKe4wjSRv/vPK1MFkR44X2mUMrQwtlSO9sfYODsKyXrFTW/cgott9Je3ximZO2
mKiIOtQxFfT8eaI6Wsa7g3NP6YyoSrCextQrbdAtHfDnA1XlOPHQSvI0xp8OKJpedAcd2KJNiHsO
/HWYWfGpAOmE82DtR8OSEBTeAomiQpMYFrtVNfirKuBL7uhzh/CoNlsJahMfFNBAUgoeRY54XcPO
QPrTQw8McA8dWFnrIySwYrBf6xwold5eOMlLSlYsmAu9DI9p5WySqNtH9rQxF0XRMO13g51nEQJQ
9S9QyNehV+30uXgeuTRrluYphgT1G7iMOEXdr3LenEo8F2zs8kLVpsBF8pQwlAHz1S3dDDMHTO4e
NLNn/wu9KvuzKcbTyOQUJvn3f/S8qi8Owbib+0vS4jyKVj2PemQ9bIKhRBiz/s3/vzeGehd5WIoc
Epa4HqFPGNBm54ktEjMr10POzyBtIsR4nusrUhFMrS88De1wtSRYhbI36ReMc2ryImPVdSL5DPOF
YtbAziKIp3s4kAZqx3r48b8Y4Y4BBpOCsUr/yfAF+hGK64kpBZA+F9ojOH4EZDSdTNLUXsMb003X
fw4mPLqDIWltp3xVT9UGeSl+Pfdm6mco7FP/NkH/G82II4ArNNz4xXsGQsLia0uIk0rwkjuwLaED
5TX8etSOyuRn70i78EnhqVsurl/UhhP7V91heE96nicJtyUszbJWSYcpt8tved281Ok1kR6jmFcP
ZGLDHrdk2j9yZEz9nxt8DxqEbGTHTZK+2d2d0Al1n3ICQdZa1YoA6BS/1dzsUot1OVVKytxPaO+0
Kcia8HM3KQsKHX2WXLs0shH+MMihZ625ZzwgYwlYXEfUy7lS2uWlqEj8dI4TTuYk3sAvqszkDHJz
H/0YPToiFmIN+xbgaI3JDcO13pAoP2ndIa3jay/Y2ZKOsksnFlievvbHd5ZEMrTgb1lPeiy4jSHj
NgXujqOw3H0LXsZ99vsfIdD+kU1eUrdXCFt0SEvET+XZ2rJ3EoOhFPVm5oisk27nQqgIbPPCOqJS
SU71yEnM9B16tRIOxf9a3+cMRHZU8TISeaUxg6G5YffrTYDwcWe5Bbw4/1rQ1qT8nLX4yJ3y0NLk
uq08JDOxeNgteLc2SQmuHJxeiApuLhZB72yIm2KeXa21ONrU/qmzZoivNN8Ig0VXQyt5Rou+Yg9K
N9QU5B5H55xL2ZxyynOEA84iRslVEu49deMtB8+G+NyBEJDDdRndZ4+HbYYGWSMoY2sAxWFEsURH
GvEXxLwdKokBifcIpXsofp2r2KpISplj9dW2CF8t3sGYYaow3ZtnZ4uR2VKVEZfItl2tCsxPmvyl
knEIXh+0hTBJGCkyeCbTda12/oH2lnVYHAHQ+jzgrTIcsORXL/QQtW9YYzPBE8b524Vn0/+Oanwc
E+MTzJOUdUCoOKGxqLUOADm9pkmb/j/nTAwAdU5X2+5ZHNMwoVJDrepwRIq5o+87GnlPrOK8jecj
/sdVDxcEnDPcBpwTmkMdUXNVdjhZx11rSJ4JZVFigdXoO10ybvFQPv4Z0ItZE8sw2cJ7XkXyPSmf
a+fWhHxzxs2OPxVfuEQr0D7UXsbr75TcjbdOBLqbgKMqXur1g10ZKfaMxEgQcPr7wFg18H50LMmM
8bz2W2HMECtBbKcsfTj6c4crLICgwwonr9uFrYKGAu7I1Fz7wMxbhgdTBbal3BcC/5GHnjnYADry
SOqY4b4OqKdz7ceu63Uv2eycB9Na1VRrpDux7GcFXP8BwFnHhC0Si4RPFVQL5tcYvSV/QrBtkvfK
vrMTt8hWslG9aaYHlTR+8vZWObNeY9Y6p1sPyycvp88CGNsN85tTDMlm/o+j8+ptHEmj6C8iwBxe
rUBlWc72C2G7ZZLFHKoYfv0cDrDALHp2u9sSWfWFe881n9zkq6CgsQLvbLbl1vGekmWsSZom7C9S
xOoYhtDHmNV4/fAPqm8YCXH3ZvH7uhil5+g8qK/BYHrJA6ADktCSsBqAW/gWCgE0dPIjGrUHz7n3
qNZZqJyXNWHD5DZCzoBN+ncxho71x8zDqbEThVrExBCHEKVzLcVa4taVDZc9W5vCuLlzmHrOfjll
aBkoHAcedYxAZEkss5FlKm7UpwKRPD2i0yZP9tKxoTjN28vABiBIEowjwbZM8t0gEGERjBkN/zJx
xd2D+YH6JCGkREGJ41gw78OkoX2jUxiQC9SIS0Y9dALzOJfFBbI/Zthnq5xWGk/loLNapllqPegN
9VvK9nbMituIZiFjduUj1x29e0tyYTSynSWYG6lnVT0K/7VGkGQbB2zmaXLOyj7suK0Gal7uyP/r
XXzGDyiFveZYIptpSGqtx9PUM4mzvhjTZNxnET4Cy4bcRxlbD/Mrg0LDOrU8saN7j+q3oX2U45fL
tZGjatew95mIHS2S9PKRvK9nN0ZCnb/MrHTa/pITzmhWOglWRA60F0r+lDG1hDvV1j8xYQ119dNb
l2CoyYWHWay+ef2MkqUAc7NxV+yhE0yNRrT9+1R8gA/tLHLZw4kZUd4319SaIQ1SAe4yoGmd8RR5
zxWH9tL5UppFxUdf4nDwkzAwvgbdP80D2VPJ1p0x1uofeeauEkVwKvGC0RlKQGz/I0eGMIyPntlL
w0RC+l0YsBE0EGwZDlTYqSNrZwwbd+uwSwLUqYyz0V1cFiNTQuoPdVxA4tOEWSffLsOX1ujRMLrA
bZjGFu3WOHL4cngubMSCiJOAhpHZ7IKQKsH+UlaVzMS9Mr7qvnmyltwwkVy4Ebyt0+wc9b9eaYyw
9ddkSLpmyuqWQZyz0/hgigh0gMZrC5RtRA+wCAU0P+UkufbOiZWQAZfOOXVY1NhGSPD4HN78Z2La
HCxhwtz1LE9hgRWPIz7JFnXThC7KGXuWU7/jou8GRdt7R58aYU2Fh1FjESUKgyeM3NmYTCJHGwhh
3CHccBr5ZDU0LKO2pxQUHmMVBgX4sVUxnQqcpbVjvqc9kxPnKzOpV4g1a9L4p82jXaz9RD2ATZRJ
ncEpUsHxb05u7Ic1NWlxR9hk0ahPoxECkVwpekgnOybeXnFEEJEyM/6Bx8P9hGOGtMgA9F5bHlNt
BEXOt5n/pez0Bss4KdBtAz7HDMpw1n0DcQCxjR8l+mzTH/zVq0Lma5cCC+/2g6L7DMyrHPDRMX9o
Bnzj7xXjiI5lU45rT6ejj8ierBjPp82aH9rBaF0XGCdwDvkhf2Caf8Sq2unEI6IExG3LgYcwGC30
JmX4O2AQiJwv02CMCcc8ifSryN86ZI30n2uBLT1DZpkWCYvq7kFvX1iz2jkwJHAlufFB6dmgpGwb
46aBZUfCssr77A0u6JMxEVEMqBofCm2hRPZjPAkXlyefk6Hg78xYnrnqC16bpOOh5Gjz+Q6QyLr5
S+KyKbReI0KMjKxHoDKzEQtOU9RtbdK5qekDfceCYW3b1TqBw9f2m9nnd+cpbGkighn4BuoG5cv1
gBuIHAWanUUk6axyxkS1uncf0lcQoEjzyIoN5J1VapGAji4nLBebJR0BXDV04UkC1jCWW4T7nD7G
xrZ6ohjn84L7UAoHMAhJ/Mo9MPUg6LACLazX52CkMXuxqojvA6DMaG2kGeyXr7aGUYAif+ty16rx
MeFwj8Z9ony4NrcAcRzcBOLFZPU9296uta9wCoU2r4uZqffJHIwVvhnGJUQBssHO85flws4Zz6Tm
ntHKg874DPA6ajiGbuW3u+i64uiQOin2cJpUAQgpza4kCKJGIsixOBr0nL239xCqBiyap+kVR1zH
9dlri8hg7xJF3YBvj7WG43Kh+sK2HxHcLTp/lAnddNBJ0mmAvDhY58uvFqZ3y9ZaahsP/MuMZqnl
SejAv42pehomThhisrSYcx1QV4etrXdBw5YEsdCck+KyLCVd94Qth9Vja98NfIzYdmzmeYyx4+o4
40Bmm6vdeQ0H1C0sblbm3J4WTEpOnkE3ohPslXkoUXjqSwE85fhUeHCCBk9sRZUNVooMkVGtYxgi
aqofNEDnqcbQQn9vfYzYTQQECf3/oq5d9IQs6tSliKs9cdxWMT8s/MyJ4ziXCICwD1vpQc44Fx15
9IsXq3GOeAGRwctNk9ILTwyH0T9aEskHmE1hZwc1Ju+lGqmOo3VFMZQ0hJxNzxX2qiCFtUzbD3Pm
jkHqYSjeDDTmsc7ui7yrxYUhCnyyMHqlT6VBfDin8fBlAusag+5/Mltb4rMbGRc2sBigyNVIt1G1
LqCw4LUjBtLAWFRrOgNsOlgwXhULNNWEuvcGX4mnB2MckOyO1aMF0RdXK6uWbxuoKiiY3OUbZbmq
mTlo5P4wY5UYWWx1vGd1Qqhx+abADeu4djm7tmPjhoAYCKI9NkaGdHskEZjcGJ1qCjMiqouS8DzL
oHGRT20GpAAUAGtjNuUJqOePGrmggEzsKWouQUludPMpcZ4LrGEKdSm0O/Bnr/0g//w6fazdd40d
ngN1wiFMaM6tLQdWbWMagxjJayLYMldZcOC/83o/s1+iy/4QcXmwqEat/lvp5yLALYwjCFwm4xyo
92AehVaDljlnMcPW18Xd9+GNb5NsQslhnk4fiby3CQZt/82WS7kuzj2SyhSGfYLRyK41FC+vAj8+
4SR7H2u+WAxSrJcb5pDpiZ+fs4qAXDDWE2MakHOpjxaRhosI9InZdZy8NUNztFszTNLsLZcWIx4k
HBx7sNnh8W4F78M88H3lHu0GnyAqLiiuW6tCmMCvZ3r1bKlsa8jgsfO860X4vFZG8VYNUFuyrcaR
gOAqI6S1bUn0qOKVXW45TgMDzSJ2x675StKcHLBbKXZ2t0cx4QK2dW/JNYcOtdQ+KIqWoOzO6lcG
/lgI7A+lnm5HWXMzvxmcXv2U7pP+i/jgqZ0uVSHRI7LcnQEzdGwfi2wPxNUtg7A33yrG+yW+viWD
WtkLQYKOUNpr87FEYT9pX7nVrqVhXkoBLZpreIFvg1v4NxjNoXG/yvTR1xncUrOw/fJsbKLgeVEW
ecccKbh0vqPlTwAJBbppFYG+KIL8zWPJtlRkmvPmGf9qUAqVExF+rRaNHO0o0JSOdwl4MJ/MyS0T
kq2NdWdgfkK8nmjBX51rO3I0Nt7LIIdDmfhnCVdPGSzvp/9pO2DjVqD1V3rvhpCHjMDeF372bsy4
vonbqPliU786x/rAltgDPc47MTRr07IuI143s053BiKXWpy0knFOvJlM2k3KXcOqtuRWjTgtElI4
NOQFac1A0DFCMd4Km+LIPRcMn6Bf8uBnbJ5bGjnYqQi+BLq4kYdPk+mn69Rnb073ud1jJ/IfPJ2V
Txkm6maU0BLtfQwHhlfIIz44YtZvGjDZrGvUGKse0IGnmEzHb3ECPdFt1lmLAgK/28A+RMNfq80u
dR4uTRhFDV8/enS65XGltJ637RXdRtCF8Nk+A5G9yPwjKWiym4mcCLJAN9Z0GDCnMOOsTUwD8uKp
fKcB0Erbm4CZYtpZ2LvQDlN2sMweKcXfzfgy9MFlbttQbz77rH0wk+JTjy/uUgzPN5MCtfaszcyw
BFoWnXfJSHDRRoB6Ge5Npa42Hg4Xgusoj1pBbRizgSg+iXXIvEvtxScTpA2AnqI5efrzRD9oazgQ
UEcR8SEdLQyAisvBQhJFhQKyrxRhUX1kLt5kRUrhlzs3T453NcV7OaOvog41qNdEs+OWpVE1zj5l
TZKmB0JmGUxg/pxgWABLKAtWH5zRBsJIqZ1kSqOMMlOBkAGYOi1yA79eu3a+JT3uoawxf3Nbcgf4
KKQQRsKywfMKYKkuf+OROezTBLmdDyAa//TIPEgoV8FgH+PG33TK2KY4uthuhIbxlidIyIP8CST8
RISl1cznTifzQYGVJHxuEj42/u3kl5eY2F9zZMPhv0ov/xQsynTsfFPSvXR2fyTG7wHg3HbAIZsC
sVpIk61+TfW7C/DGhgwA7pqqBFgKSioKlFndJHTbvBLfOviAzkc7lGOzYtxPbb508f5shyUrBdZa
68E5y8hBtNgdZ48IP9n/zlbz6eNWL2cCdNqthoF55rG0Im8P2iANsBCMHI0cr+lbxnCxYHTf9GJZ
+YL2p9oGpUn1ovMX7Rg2ImrgDYBMhtOSYDxWpch12ZWK4eybOEgptmw+RxQMWz+pQ7+un/zi0hdo
FZxrHv9zM0xwiftyHFR3Ga1lMEgsKL4wbJv7hiJ0wL/NFQdhamsh6intbM/eHRqgE7oGmfbJW8yo
whzxD5mfE4kKAJ+4iYmkbAYokqH8Z48UWsgu5yWnFySQBKxAU8JIW1/cFQacfGKsfuSyz8L7Xnk4
SHLmQBbrYAZAMOxoJxnQe8rjweKEzPcZp7M21VTYn7qYHwsOrsj9bhmqbCuzfOkYf6KoNGb3yS2+
VfcnmEN25p2w4FxC+hboa7ttpU2X1H9L2Bw43dNiB7FGzLloKHoVXUQMbMq0V5zR3aNbDUznEUFz
+iQ1vfawKXEWEbiwygqWy2WhDqL4diFa+5BzLFQNcfmZNz35CtBvFOPzs4AUwtysNo5ubB2jNjth
YKAnQqDDJs1pgK7sfK3bu/DK030XbIN2Qi3ES8s4bjAhPA7oSmfHIJ/QPsyNCvOZybsB0x5aD3rY
VUWwXv4ruZQShO29oBb5Z44/jrgE2A9oX69OFcMhpQ+musnim27VfLCcgSzLu3o3F1vm5hBszYMi
lKp2nnoVdhT4aM4ZSmUPzNtxiw2mfUiANgL2CVP0YcvgTKM4RiLrQfcs1yksRjWiUbN4Sfczb6I1
EBGCV2dArD6jOrVNuFrga2bcDxh7Z8oyi/bMnRV6sCY0qlsz/poYcS3cMV763XGpGlCGSJD0sEzH
0cae96xqqNpx12XgTtuzJJvEr/6Q65losNGwlXIX6HKXTnLfMmQeyhCMtAmOfjEfRkc4P5FhhVME
O2nAbJHkh5z5GBLNmTMC1EKZ0/8wrGLhtWiBG/MmUpyYnBIoBaGToLR2f/L5o8qeE5TJnjr76q8E
gZZZsMwdBFLGHcSH4A1PdeAg+kFQpmh4M3TjO4s/HCyhpTo08d8IV9zv5h/dhs3Bhtzvh+2CjQqw
mR/GqX52zJ8G+FQbhMJCXsEoHhFZ/LRMwIPoXFuPCf0MvpSA1kvM2Qp/zqMBYKI37kXBN8osUmQX
VmVl+l0q4iT40jv3I3F/OEdWjDQdlIEd08B/id2CgVt4CMH4HkzqUy/OGTNEQAbt0gd3TzGDb+Zk
axM8wLKlaSPm/Gpjx6geefA944RUlNJzp8iIKFz73cfWVfAHegs0OscaVNKaEMGLBJST24AbgPqV
dZ1NdWIwZ+JLiPmWkmWazEuZ5ti1KQdd94VpFpocaR4clhrGSnC1W5b7aXcALAMsBVXIiE4YzmdE
QBaPBpshfrmCv9jpZwshv2lboS5ZWOooNl99MW8i+cL/reRkzyZycD/gWABsw25RgGbIHyzPgVsa
p/S86b1BHyGxrMf+sHWs++j9kXNJ5cML17ffbBILJNI2na5VBafRAMwvWBkbw7MNt+FhOPj6bRqf
TmZFJQ5Kbm0brHZ3IuMHc6I3KeZt4n+Tof1g99jpJwxbzRJxsZldZ51j8XInKFiTexqlfZ0qVMfs
rQmdHwnrBfeHwIOJPMqY6FDq+qYxjLDX5Rdr/kedHeNY3lNoqTFY3TJB610Vz6puNkakTqSLtf6j
R0dhK/7ypuIGmXY6TmFUAwtNoVn5droZWjdszGWVLVH4BWFNcI5DnWbUeHx9K9TcAezHG1uQzShd
cpjs3aJ6V9ZvPzIvgLATsfU1qL9yvtrS4o4CNALvX0wIeVy1xx/5oDQsmOMvXDeg+vlvbdfMXFnT
M37tqYIY9EQZATyuznRdD/YGMH1m+4xdhn2M+HnhGA/esHMq9gnPAxQPL8GRzLovgPfqxcllifeI
qcdFY4UWI6euYDQzXZt+xCo7eM8NZW3giE1XzbwMbwMcPmVFr12lSOhirsM/HfnVNn8+ryhvIcoc
V+6gQASA42P9UpCnZ8Nx69AdZ/mIaJHxH/rjjEWNzSKw08lfNPiidKAuVRO2CaIg66Q4FiglhTej
rYTL2gHHnjq0CvkG7+qKRMp9wQovlYRMOlF+9AWTSheh14AD9SltgkOlo+EtUmQ9+vCgkQDBQEE3
MSHUYY/2qh/ZgECL8TDvCMMP7bLd9MxRmFSLJN7M4zlziV7ilDMJ2eCe8HChuQP9ExZzUNBja4UD
tLJCq9emzD61OPjg5qLbqpeWi43BMXM8qiCtvN1kabqgrZ2wK5EGCE4JczHUtqTAL8iCnF1A0Juv
C3suDuxNouNJccozYwBw3lTA9kbvz5H2xo50C7HrOGZeiDbSTzdd8uzRA6o52jlJ8heX5tmk8Uyc
sBkkCQhoHWKAeJGJeJ0II2dJUYy1PUz9yGoeeyTSCGKYG07Rqg/WAXz6TIpVFggshL9Vx6JU+NvY
W/hBgOOY/liE1XcBuHTsed8xSibWNxZ82mCwQoR0oTJQXzP9bfWFCzwfuwjUH8Q6eu7cV8c2vmEz
ZSgY1H9Jv6yDSZYVL46hb9LIe7VwwzVWfavYxFkBKWFpsanm0ziJ7/l/rfiM9oxMDTwYnRZ/T878
2flE/SzDXutbEIG4nK5eos6jwY3mb32kO+3/CLwo5Lx4t3Pvy3oZqvxN07qrC0VlPZXZwc+8s+ZW
f1oy/BBJeu6YMvft3iPn0CzTdd+DGG/ddVFbp14z0QnGO83L2Apm6x6wYQ0gNnMLfEBz5e0kB4AD
C1Lz+ieTAo5FueuYkOabmLyP8T6IDuyyj8z5n0o+NHALYy6RfdWH0uVS41ixM/4J1tAyxAGva18+
Lf5tl012DwqKp2bhOA1RvMszyEmspQt2Em13YjSgdeBeo1U5gabg1JSHgqpoWVta6nWhBZgIRRB3
PTjnmNdl0XDEMCYt4ldYgVmQi3xKnuWcaoiQnmR5mC3z3WqB6GEXIa8G6/hbxns7ZxXzeAzeelqH
mJcZDRH1upjuWhRzZRcOuXcOgvLgMBAI2muf8a4xejShhTqoIANt54m3KkrXHcujtFs2dWvHYsQh
9xAOyGxLX1IbailqzMJGbh0j5mxXLdNhr/9VCb8eWemjGIF80g2zR1ecbFX5ZTjBxo9RbbLZb4L0
bI3tsbB3TcOzvGyuWfbMEY8qIaBTjbumXWcsE6dZf5/6eaeyN0/XQ+GzjbMexia62NlVMe92lHue
huZsD+9LUkPOwi8Z558oFu8pZ5UghNQGqpIfhB2RII0Q1JYXDjra397clf4xKBRuX/JIbO9GZtOy
gTtqJYM4O/umCX9QDVnUM1VNrS+DvuQ41R6CtPbHtspjUg2M3Ppd2o9Hs3jtXf+4YAW1iFNvNvdD
TKcdICNhkjgW/cHHRxA3QAWnEOI2uWwUrBIfyYOCJ5f+5qbByS3Ko8STY3VggYdPWqpzmaiNcspn
pkxbiTeznYvnsZzv4iaAp0WS70jHEj347tXuqUJKx3ky4pr6OTA2RAZ/CU/7iKYPXXOBlXU4tP3s
kMLvDnCKlCk9Q7U1POdY1r85l5ePYuicZ3eBtKoYGHCMu4xZqc2Nz0mD3+LK1nqK7unJpHeaMdKN
xqeh9f9ENpHdx5tbU3vivsli72hV/clU5reaU2ZsDbOSluALzQPKFBRsxDxeVTLUC2Y0bKuRaxl+
/JJ68pGmBYanod4ys7i5Fa8I80Qa4PIonGnXXwqhwgDPbEUGl0HUcgSiVDKW9GJ31bVnfWB/mQGE
WRJDp71hkRrl0OpQfLB1tDQkf2JXlMmuH89lS7mfMfYbQqvM1tJhspzmJFmrtdVl67E0tspnG0D7
wM571STuxVbuD6SFF5gttgCWrQfKusCx2QzkaicMQPEhoCEa22SlFTfHbe45rvtK22tD9tm7NWpc
zA2Gd4gbPsiR5AfPfE9m2MJi2nmpza4t+FxwOVo2/8uB3AmAtGZN01sRBxZamb8N6HqVVh1dmpYZ
MKnbR5818AGuMTSo2W4aYHhLBoFs7Nweyxqfv6YYCA4/hRmsCwuMTIaNVRGaIsqz596rbKN1fyxX
X0hIXSc1L4O4oMaEFmVoal/xKc8REaoLbBYTUVcegqL5p0GxGlV6y0fAQO3ORiHWj8y9ckAKxfha
4UpC2YU551Djk0xc/8AokwjJ5ybz6H82mk3R4+OkfU6R9YMsO0YuAsvaBqqGlHnBbNhIRtmNC2Sj
RfksGijsLhfhF1lvKMTpOGtaV/1qZP6mHedzgETAqe82Ex+Y/oENSM1LzotSqAT5F+XWrfXn7xyd
V1pMU+iL+pl/8TXyXHwpRCzE9qzT9LXWxj1Mt83ozu9mmq9rE2WWaC9M5UUZetltAQmJnkQ63AAs
4FxUOFYv8SVeqiQPVVffTR4t1j9XdwjWqheMJCjCTV+elucs72g48dLXJq9GLIffAkeUp8ginmOm
36yJ4uQlt+S9FkVYxNi2u3yT01QuCriKSbccGHPRI/tV/Wz1/lFOGkNNNmV1q7HymK9yXc3lC+OS
w6jVcLx9DwNLeozy7En69oZQCj1lLptbT6FTP9stjY7D8o1mQ9VgpuKAIuFJUv15kXsfWpAWdr0P
rOTGhvDILFkj3Kqwb7pC37iXag/vLtXYHKNmui8RFdYO9R/udd0e38s4ffGXDmGE66wvtmcW11Ng
gZjwKTtWPVljB3763wjMD5RRPbRj3TxgzAetGupDjOuuAACAMffFQjCosOXCTF456cbHQB1wPVol
Wu0uWfUNTy6RGHkmdgaq7SUmQyGjTqPkSAbCK06T1QLoNDRY661YfIMPKa3xktg+fCo2zoL1U+Ej
p+urxynScC+3e4LA0ClIFIuEp7RHbAzPcTWd9PmS2TZ/F8U6O/HqlU5I3qpHqjnCR2k5LnhQLY1B
hNnuurxB5OOCw7aiR1OQNJ7n8h2vyzbzmTaLF21DkBkb2suQjoiEiOfOXt0utHifdCQ/qZ1/ekO2
GW1cV/rVi3mF2R1Hwtl3KMOVNJE6VcceTKcx+MeqDF5NfCvC+Roq/YAHMV84WYzktRnFDG+eE5vU
Qux/df0E2y9eWQmeX1M7Kic/ttI9C7a4boKOJXC3kSlZE8DLL/qPlCguWECKMf803hWcjeSKGjY3
1HrfSgxKYcIY1SjvTmZB1i/3rdU/usLc+ySeogR7MF2sJzZAn5LZ9zmTXIXLj+4148atb1morfrF
VNdxYlEWxWztiVtxjV2Q/XkdNuSiQcVncXQscVSIlQnNCbqLmXmbcWAjaGM4qT9ROF0D6RJQxIOS
gQtlCdWl2pULAxwke1Am76L+Ux6InSfDYA1UI5EnDUVJdipzt5km4yeAKeNhA8BIa/C/b2C6MIgQ
dHqGjspx1SFUsTAOPyh4iJrsfxRdjSQ7MmX4lcGe0cDf5gBzPM475a7cFh+8xS/ietjnDWNvWIrZ
NP5jGEgNnnYPqnfZUDj1ZWI3rZZ9MriKqa1XjV+C8J1DYwhI0PXUKtGbpz5J/I1C1cHaFV4UfYH9
CI+rUMPGY4SdoKPgOdEb52kIIM+AetGSlS+xkc8jggWcBonLzf46WrimsJ3oac+SmGGLJp9M1l1K
//GYi03YTiVv0By8kE0wU1rVl8Br3i0Wb+tKoBKwfAgRvNEItPP2O/O0BSkV4Dqwo13JlUTYYfOV
E3FrWwUNQXHEx47pnzk8SqtZ6FuOmlOcM/AKnmA/umxJGmrD5TVO++J5mG2WMPqhw6fSjx0zDj5P
uscIW7AN670bqtAeicYz0XH0bCdLfrbM8lYibY8Nfh5LP2glsdk5iji9Ye3mvBjwH5PyNVP1Shb+
qq9XCeCCCAo168O1QSEPuB+o3IK61thlPUioGXjPZ/eqOdpHmdlbJcSuk/Ca1BcimHXk+L8ZAihb
08MlkymvvZvRlaGfnkVLiZMoeJ54ArgshP3akqtbU4UVpENZLmcudNhNPbyK2fpfp9VVGjlZuGsV
0Uws7kdf4vgxXgA33I3auPm2cyEKY62J7E/OyHTab9Nj+JA7rEbHvVUgMa/dNXLDlWq/fFGSHcKs
qkXgVt07e+TDrCDWhdCCHpZ3uZtHWkVBiin4XktsBLkDRNIOGz0enho17tBDNiJ/NlGIGr2xyRe+
tTHsLVbJOPw5gUAhUDwbg/2Qc5yaytjXDuFtjIWUtsWPPqwirQBKIEZiBumO6Ekbvgw3xZ7LECmQ
SL2qeTw4f64Mq/YlacvnBEGKy/eZEXg5GMQ2tQ0HxWubA2jlh/dpUSLBpFwPR3Z7yAG+s/EprqK9
73DzMQbcFUWFCutSTfflb5aJT7cVj2jVAKbRlbM70K8YjWGvEQNP9lzC1i0gXS417S007DWxDmt3
QLngAo3AZ31fyYCfOdQQIjIMf3Aqzvs53DjGDT3tbkJeAqyU2eAa+MKWY7I++oil5phPIiAZavpk
DxSmfP8Vov2qoExmlNi0+qvRvXUzdgK+ML+Bfxo0oZrG5wKeO9vR6SGlrdM4j23KyV7c0c08DKgs
okk/5IzAk5E6x9l2on4g/DNhDcHhKuTrUqVjEV8V1Cm9PWxM8nBGE8AHshahh4X5NdaHcfiKdetQ
5fGZ8ol6hRmnS2BAjPby3PNt9oVEx4UfDzmPl6LY5Friru2Ny6wADyL0ilxwycgcwOK27TnlPZdm
S+/z1Q9hzpEzLXMWd/mrA9FF446rLFq7LL8Kchz14aZ9S4+DnOWM7A5Ml/YtRRf3Qa6dRCCRpyMB
eu0ph/g0S6DwpA8kDSlJ8VvjQFHpOB3Zkpl6WE0vsn6iOLC46OZNgxGJhO8UMXvf63wc3tEBn9cK
8UGxBXOj3/fFeUTyzsKqnsMyHjfElcne3uC2c+VTfCsynhQWXiZnqPnp2GfV33WG6dlPD2O/TREZ
8RvbxEMZR57RsXkFF8VgJV3lXNF1/K1Z97g4lOXXZH16H6bdsUTAfznC8/Z65wFJ1MGQlDuALoEz
e94vwsixufrUIabaWzHd2/KaDu2X0MfNchd2hnshTXgXZ+NrXx8A+f+yw3/TIIvqy86ik92b7I3X
xjTRXnp7gSTfHbqT5kBsfc4L9WuyVs7SdGcZFGSccwNNVyD/JdMTuL3e3ufdAv6XJ9twiGJH208d
XPi/BVBgM42ZAjAQQj3xTq+ErkSWu4z/IXwjTmd9phDlJaJbD+cKjATzWsxr2UHojylTvsSfPwfM
rQNr6zIp39yZrp/Ln+K7F/O6TKJm4wT9oyRPR2JXLwPfZexFfCI8c1sgOEl5ncaeEccQ77vkKZM3
Q2Mg6bREsmkaAl372Da4LMV8lHTk5ULFo2JU/dmiQ6taGzJydpg0ABUbo2qfmTbRUTu0SYgHWiQi
HM5VTooPEpLGn685T4864EMLputiMlmOg4R/ZzIgA8LWEPA+uvwwOr9k1OHyKPX962JAoYTMHp0l
+zW3NkZ3E/J5WtYJNcKe+MqwZNXS49P+7+PlMm2H3ybPryjJXrJo2SgXiF24ySElBO3dc6azoaNE
Y+CCoVvvtBOz7a1B2i4Hw4SNbVLjgxcQPeIJjHHjqh3tJXLghqeYrAvmOS3B3lx5blzD4CB5jb6y
iOVJyy4cENs6qHdRtB4rEKUFPHqRZ++FvhTRGDDhOyX5e6ND75A4q+SM6LPHS4/dAoW88+rrl8Gq
1vy2LIvFYcjLV8mcE9T8+E/1xR5sD8kHJsmQuqXzohTIi/Cfef9y7E/LUea2n7RlgN8pzeiRubaU
2GBUZk+Nft839lEHrfhux+c8xSiZzxuVac9OdXX4MKRA3KqdOZZN3SW0m/Bc9OuK37ZxSnrfeAWO
GKTu15QYoc48Szgvy9nY25/LgE3LK/5ghHXpZo5vSfA4c16ZdFuwlMycrrLDNiRpmdI/Ud+Todjo
dbelqVs1tQXibUEusTMxs3dIfOti5PtFVTUdg6xzl0wpUnOB1nljOCevGEBRSAAvg9cyZOa+8e8k
B3YrvnD8UwQrKqzB9avyis2i3jBpJeLHPsCG4yVQxAGeWhk6cyIENf8+Wc42iA9u/hUVt2amzYJI
pyMBNvZKRhhZ+MEDnNCi2LT3GMTxwIEDwTd19pKeeBZkF8Cn0etQCESw7j6xaXE5xbCl5fGxJxgQ
ymITQ7rF2wfaPLqXeMITqthlrtXx94PRcJgT8xjEDITUa7W3qjvdy4BQx/u33FOLK1s92kuYkEcQ
2HDP+UC8ymZeieCO+7vx9m3NpcPnTDUUPDrcwn15yBjW1OcR9v84rzI5IE3EmlIzt8xunuCWxUUD
lbX+1rgflwvOTmEN5RNS/PzGs6Nhc/DS+QtfOY7SaKMlf8SyQYJqD4P7Z82/JJvoEhsc7OQ4Tndj
fovSr+VDFNSo9E/00wz+ASZ0+SNDXyYj8ysqn5GKl8fY1K2tpf8bbHz5lIGN7rDAqbGTHmFvHkCY
XYndwXNOltAmNc92yTU5nl1ev6rDjNZWz5HeXlRZkjDHPOSVjhoSs4/Xk/xeiSgK6VQJqKdLJx7m
7zl6mdQtKvODYVmMbDmpC+BACJLNsytvk0WXyYalZGY0dwvaWoN0wj6XYTqIrWUCRF8BvC5Jb1r7
6mU8DWmo5QeTxx5OhFP+8s04HbAzupbu5qGl5w/gzKyjn658NlC7LyV7bJ4nFA5xcDcDOxQDqozh
q4ufq3jvza/FfCmVXAl8tzwKKpg2c8rNGz2iqdyUgYuf++AKYxPlhzhBo29ep2ZAkCD53pBdjT6P
qf+FXIvAqSgaaUWKDSfKVTJdk+ixK/Dq8hbVZ5N7YM7nQz811ywwd6PPe2AUBxYXe61qvzDg3wzD
e6mI7X1Ac3OOHeeS0CQkT43lP5G0izzF3OndXjaSHvY/ks5ru1ElC8NPxFqAiLcEoRwsy0E3LNtt
kxE5Pf18dWb1melut4MERdXe//7Ddcgug4XR4yaXP/GNMl+KIxUOw+Wj9u/wzuTpkGwhpyeH5CBw
+iAJqu8YjYCTBaafvge2O1018c8u6P1LEUh+9HgG5NV/k6gbEH9zxEy5PCd+6k175i6yw3fGwNHp
dhWQym/AqPzOSekaWzpgZ8XfB+fFcT53fnKBr+AOjnNoHN/nowdioB2/cy6BvUOqD+PEqbf6zrRc
wnQ/yJJY7fpDzFF8WO3mj3ENb4jXBW31BEnVk9fYcziV//OjnXMHDrmDLeNucS2ne7Mc6zy5BCMF
th9gxsFr/f0R/3QYdpIr+Sj0UGU7n58HnytAyowXr39/Gx8bWkfd/nze72zAm9g5Ze7vhVxe51Af
aBhcDJVc3vFZ8rAqd2+78MMM7ACCRPdmBrL3OR5gvqNH244HbB3LU39g19F3JamITn6adrzaz8U/
fdUHnnJnCWhUHZwWuFDJgTkhOOX1h7EPH+HivS8bzPdw0ANfd4KXaJd6uDb8y1mITK/w50O8rLuv
r4tzfAze8VE755fJCQ6WYwaLv7sx23d2/tfJTZ3dnUseBJeDgx2Mezqlm7vsnYoLw2Gnce5fsgdt
2CVph3HzF+x6Lzwj3ncWX/Hvd9zUAqxJf7Gq2d9vUKEdUj68ymXr30FA9KpgUwXaN5lFQfherPHN
LtYTCLKf+rgSrKugukfraB3fUUC8m160ToEdPfNzfE/Wsf+8ZWtsE/i+uR/uIYK51oat+IssXbc/
07c76R7oN3VuO/RG/NDdnTRgmrp/KG8cwmdcyOuB+v43O9e/3LVedMxsnNIdHXuLeHLTf7f7+Agf
rd30G4awbvSOZ6CLV0MQ+un97690r/v9HvWHg42PU29qJplOfLROICLjnkiMNaTDKpg31+hGbNK6
f4fG6ZIw5L4duzONnNN5IIGOtmfF7ObveMdjDdrPQ+nK3+o3wyW33M3bfJPBRt/NRGk5Owg863RT
/4v3g+2O2/kg7aRdmDA9ceK9egAdYO69/hpeIF6u+9d4o63rS33JPo11UTkrl0C1dfWgmpa41Sw4
KAovMzexOoVO+5q/iIVK93pQnc6teLiGQN0s/riVPcDyTeTu7qBr3nj++iJx9CJ7WOxfAEPXzUtI
1bs4s/lCiYtEiUMX0xK6YP6afGKPivHWghV4yv7fkeZrrTYzsIsoPiKLOsjYpOU2BGoppDIQ58nC
CEEgR6uYiumJseOZ6pihu03QH5gHEbCMtmUeh7T0dDsnjQ/D5+dxytRjAVdX9Mdm/o0/ynG2QAaV
lHBjwburXbXtuNB7DQ8By77K0hjoMSOeW34Hj93mge1F3uYas3Qi9/RFfq6Po/wOtalzu2Vn8a+h
3zsIsh1vc3M/g8On699uXhrc/m4tfgqX5mrBdiFZ3cGd4EhykIerx7wf9/kxdHErdf7t/26b1GFR
7jeW/290YkizENPNL07+9MHKD6Dpynt5jw/SuI/hgrrKkVUNOHIZXipy9si9fDrvB7bJwL9trpa7
wS8Fc1iimQBVnHoNpMcz3TmOc9t4pvd33+2ebAqQkCAQvupvEvpKPgcBs/mSJD5kMB6OdNNvQfnw
noOpKdZNt52FbtNd3pa31HaZRPDf8ja9TX55ijeK7/f/FB/AjpWA9kV5iz5tnsWv7gszDeuDL7O8
1VeN656nxtTinKHiP81m8uzAAMI2SXuf7qW/i4icb4npZh2LJSgRavOV/BOoTV7t42q/hCf4NpH5
o3OiluY+mbEkcp6vJAdC0H6NXypn9/V16+c1hliMkRkwhKjQIs4ZJAPuEgw7GUrjttyX70mQBZoH
m8UJvRc+4164w2Zw1r9J8AuZRfSAvjiH2Ew3ZCQ5yLfYatngrfHVzI/1NrHXVEUHjhFHXn9+IXz+
Wfkq+7e54z2qB6Q568VvvkgQ9PrDFz27L3ZViDwOZdxretJ3nE+EPgXGx8L50B/wZXOVnfhh1vb9
vWcY+c5ef3g3j8DbjvkyOD/iqBo/4JV6KGo8vH1P00v8Dgkl+H2Bk+Vw0LvjUeH31AvIAV9zGGXr
2GGLvO9kz/+c3N7Tg8/B//ycePjF/xT/BLq5lXYg4O6dFyp2Siwy2dWag+18y/53eQHh3S4eJNZ1
tf2ghPZNNi+i2YJ0+/bWs561Y7N++s0ad6Vj5VXetXRRzXHiDYF4bPLNV7r54irdb6nPFiZ+Rur7
n7132hVio3ZYQpzJxfZATgN/WAWt1/nGuRVQO/kFrvTofNwx3+CCu0imHRrNm+7/GAfdJyHtFB1j
LJMu1gFhAQi6DylMopBAEupy07h8/g8+MFy+yV046SFtHP7//wYfMYOvOwmTzhcsZOd5wY2RzVGE
07VbPgg7aYPI3Cu825XJCo9vHAgUzxm4bu4/JmD+xxuuIx7kqqD2K28507570JY5OOAIeDEiuy2b
nBe+jE4Z5BwI47c4ZsZNwlYif8eP5MzOvy93qT88xMZLBc2sH3NSe0May0mUK+ENkvep86MLIpVt
v+VOEe3gNK44SsX3QgtB+tQeVbEjcfsgCK/fkvfQ3X1p5KYcFl9b4+jK7i8ut7bpgi4o1vKGrh36
/X+vUBx8uYvpvwvx5pIHPUQsdDsugZB3m90tvoeu9Nrun++2txEnOZecYkccrtURakyQ/4Yn89I7
sGy3caB7lkubukc77NoH8Yrw0qGJE/smqKHL69yIj0rr8Ctz/mFN4eA0v/7mLPN/f0iPdi4k7XC/
5VtHaai+0ve4+b7cM0o5WFjyEgRx1F/0U7e3T4VLJXaOfPTeVwSJnrkpfOI+TqAoL81FuFiu/0Xe
uD8Sd+LAAzg3nnKuvGFNU+ng9ObTPXu6M+9WLHxEs/64gaqk8A/lAabXf/eO0z8QFcD+I35d1vBo
eBA+3kxvv/mjhoh9lH9eco482BLcBq6m98cz77+JJ+kD7bUjHXhObKqF3oEHsY8PONB5467xeB0K
r6jx2p1AvR37IH6OuW03sFzd7Pw3cid2vB5/d7pvNtxjD8XM1xflV8MOFG92X417u/b8DIIpt+Za
X3ev2Pis57dmq6x11iISXq47MaAuBlXb3u887cor69a8AoAvJ/rqPJDU7bQ2bxxBrsQds3iyGdQd
Og+t8zW8xq84HPn6WTz9yxobhA8jMILsrVvX/nidr8otgyG6rfcAqHKAQ/Wjd/5dWSA87cfhs92h
PQNPd9p3efwDIah9Yg5Zv9RTurfHq4qHROIXqzJIdzS2sLZcmsYN2gM/uWGbuzYvIcspPig3YgmP
/fv4nf/W33rnhSf7kpxjHlFW38X24l2xNrB8NOBnHaiuNqxjajfrBQq9DiANPuSO+5nyS94wPdWw
r1LXw6/1bVQeeUn7qHeaoAmq3+uf7VksCAY/6Az/4eMVdGs5GK9P3/Dnl+Ws39r9Ssn4LuyJUY3C
ddy2c7LXKu3bqgkDGaGxBeNLAj2dWmhKeYl3UFaKGBW5QLYmvYQ/9wgy1W2FyZ4gsKEchStCIdat
Yb4+8dm8zCnnUXXrm0uLe5Y5OKo/7qITNxvd6yvqx5bcjtcux88L9ptKktZL8Sx4om6WyXCKW8DT
7FHscjePj1ice9gL8wtDBRfnNg+5k/tzKTcrjbYN683OlxzYQvwi6NAlCoznLDuGn8kxCdBC8fNF
f5f9xrfnPbqT+lO9a5eInbsIVt53yyG01ZzAwdzYnWgYcdvzRAv2Ql8FCOkSUuFB2zt8wzjmVfAb
saedAjoTMPsMEVBSJvgQS14MV/uatsUGX5P6ZeZRnXjPyyeUMN84hr691S+EfzvJZstR7l4CzbkM
juE1mygw7xyWbuj1iLed+kU5CFQPjIJRI94ciaOTokKmtuRDHIeHJIxH9fcyU3FGwRIBs1PEaHMb
IqsqYB0DgX9N9bUC6SC7dp/U79V4NIcn07jyXVS0umF57VCT0Ki9x0Z6xT4paCtjbeM5FDbTQUr3
IbEvZuqP0FyYEH+vqmYvwY6MEfmjKXVMEjSeAK21LxkdXBU56OnbnjBGNNZFDuqTtn+Nias5XTt/
s/rmJlC+vNvJ6t1IdzhsIxY41uMxq9/U5JqVOHEweqLUPz5DxRtp3Md7TiJph0EK0dt6AjZOFFdI
zQmHgGyMKgXNg/Rk5HB/YjwOhO++K+Mc5c7NsnlWviGjZsAI9y0c2e4L9LQYua1437AqVb1bm0VN
1d2tnwBTev5YAbq1yQ4aDxk5ws/osTw/scRxQqUGbwTahwU2nbT4sPCNZ/U3JN5u9OAtyWROy/Wy
ZZ6NXhWt+0N76huBT/P+e0bzwGSVlAHjg6cXj+ZtsqtXnfdv18Yhs3b186qNCgcZwFgNbVwDPeth
y6qr6l2Ktf2Axm2pba9fqedV8mupMMi/K9z9VDFckSkjFQFoT929UHGTi9KrwfwuZGbfQYVd0m02
/mrqdTCZRuXXRH8ASeryH6yttZj1zuNPn/XMYx+qhaygPtrJUU8mJ6vuy7TaGqS1qLF0earYyTyY
ncaChQWXa8iLoFZSZFAP0wKI3bSyRWwDXllS6kmd8fbEOa9Cwp9AmMshm7aomOY03/D6VzWqqk4+
zPiSTijetM8nNz9hKJv3BFwIqJQryRBKzLkKs8O/F1cYThH7kkbQaexL54455vDAcHyxQKfBywCH
5/SzO44V06lgrH8M/FbHTdrCYlhQPQCa1PcnzdmzIXEppGpdlpdWzwi44nhQLqE6QZzNdg0e7biC
a/dSIQwJeLMr+3PTAlIRfIfWM+B2cdm41bH+AI2chwyKzrDt46AvGVIToGNrMvCbFkg0f6Z4DJVk
U7bwubCB0vvKf5LGMC2SB/nLneyRiL5ij6v+Bt75W4sjI5kP222l3CWStlFjpSiLZSzCVpJJqRdF
sreqANL731JFxmL/oqFwehxknsmjLK7Y70BihT5QS+8d6RXi6eytizY8T2OMZBNUvMtzv15NPwom
/4tJBgvlq/oYJvO1T+QNFhNOq741bUeEGf1mPuPe3mDDUwMeT+cindGIXb10QEglIEfjsyreBlO+
5OlWxWAgTrYCU8atAtB+1yJ8aYt7MmJNGj+YF4IqSkJMLRcYyyuvFmdIxixcquw3C49ETLi/EoYg
IMgRCGLZ/E4l3N5kuYkBlwapV7fggOVoZI8sCDuPfKax/8G99cQ+t5IhcJfBqlmk/4hIoyaRfEHH
Y3GuW2q2beEaQ0lN64XGdVY3ojufax7QGUupvjDdGHd3MYyCfNAS88Dwq1uw0KMM0mE1QEYS8boC
Bhb7qBFjCGq8RMVjjnKPVytmvNBu7ORJ7lzlajRoSSOS4jB34gSDzxGaQNEkz3eYO0ymfC6kzyRZ
7dIV86rRBM4pOIxh+WLWtR1bLHg6+a1srsyD5fqtiW4SsdCgmkYLEX1n9teiuC6YwlB6rCjkRMI3
v3fQvFLgh+iLh1bMfIk8YLy3b2dMfsvdkDCbaaODrBDqvZMajLCNGYlql7rtJPmq9vvs35V7NSgM
1abGj/qbOWEgBUOkQfvBnlIZdwNtcLhCPkHvAG4CecaRze4yGWgYlcjn/cHzGnkfhidBGLD1ncVK
zQjbrEvFsQftHGJjoRrWXzwydatzx2QYkqgcYzkVRRNP9xBvUqgw6rwE5kVp8MHXTFfGeV4aX8VZ
8GwX1ivlOgBjEkNWRh+VDbGrY5cwMa422b/Sp+QXeQhy/Ejkh1nH+MiEqBjYquzUHfv2FcReB2+E
qIRBzlFZfS7Z4rMFKQajEQZzNfmBWClkTMlTGc54x/Kt23XKCAjIIDTOTKSUpKKnT3ezufKG7F8e
vctYNdgwujQFkyF1OnTCksRmptj+ac3MNnRlroSbp1cAAfBglPLKb5Fur1q2nYmnIttbpolk98rx
MMd4tsg/YfI8JhyHKxigE+7TKhLGMZs3YtpRNBiZY+RYmpBgoAFkGRxZguzeSSU8Nz1LZsgmX8ly
X7Bgu55EkwhGkhV0SnbllOfsrt0hiT/yFDll8iaW+kIcUrxQcRH8HS8bNX1ozKIMpuad9ojMO0Os
/08u7wjc3JxEn2XFokPZl+wWpirLivgctm4x5ZrUDDo8kiC83IzEWjfzVcxkazCQ+ZmhXY1dUY2E
3b2MyBn4quLfsX+TtFPkcS+4RxH8jv448HnbZNyOqZ+XbLkQ0f91celOGFMO8R9WAjX4s0I6A/Cl
gm/GZ94+jFNVtYd6lRxlOd/YsPTd1XTEA7F94gjAkRtOdASYDqb3rsWeoj/WSfUfhU5srCP24RD4
BGlkCKmTsrs4elZdh2M0g2RIt730iSEKlYngv0Blkavcn3GPkEpSSZIXhVVFfBuPbCjYO3HGjFfw
ZQJpdVAoa1bMWPGc4h4RVgfPoH+w1tyK8OO5RJW9dH9t9zYRn4LO0PmPOrKk50a5Z1RdWUR1BNMS
noKq5QEjWASJmAcTH15w9zEjtOD0JTrwCQy3HNpZm8EVacf9f498uRPbmHg/qkJpZPw0jKQyhlZh
A8qZM17nlBdQJYyRUzJzS4fqVJjMGbtrCYkKJvcEhG7+iBovSY8JZagsu80IDg5nQMZNFBZRCOYT
Yoi+UBJ3SiAqD6UPpo4cBEPopflSVvWEQeVT7n4TnfBsvT2jXc+723SNkAtHOXbIxvOt0PRP0g2C
UrkzDWSZ9cTYKOr9yYif8sVSfsW6lZrvEK85SCAmi9qi8FOI/gnZumLMmdSXDjpKjcLMPqWA5Q0i
B/ipDa0/1cqYwZOgGotlOKfdXzkvaGON9cBCmOLvyKQ4D28lvlvliuaF6IhEaU/PhU2u3j0nqPvM
OWsKVJm1P6lFoJjJB5SEPq28lfqjzrY/UMsV8KAKyGwL9WqnsTu1IOFIASX9jLn7wZhRXSTYvqTD
Xa8JJlHjbce+k7N5S1rHFIKjNzHUa4KZifHbzkziOD+agTJHtw/5FH3MI5MPJl+L5hl8pTEjSbMY
GerDoevzLfJryZQuRrPcqZ9brOBUNpUB9xc1vRiTKkSd2HDBeDyKRfQcryL5MyOj6j8miu1hQUja
0P95kpQPuXSp1dg1YF7UyGxn45SakDBQFY/L6Fds0D0Wj1g3sH1wRu1NOHHRCIWIrbrSYIY/qkgn
dOzKYu57+ImoTKs+gPxOj6CZ1Hjs3+RWtvO16jZ2LwKj0AdEx0EFFkim3ROpQixTPs5YV8KA13QT
BS8i7hfTKCEW4LeSyoFgkizp8sO4sjYmb4YoYeUAAJGgxI4btR0yyn9ophVYWJdDyLz2DUNAOx5u
xihBPswCUaBS0hOLcBN0tChnlxTfBIu+QcJn7RazNdh0Rl1YBqIVEuSFBB+lyaBJhekwxwHj2bon
UCkDiZ/JxIWSj3QqTEHytmlMxs5ONi79SJFLtZtLpadZ2zA5Zan4SKmyKWngIXuScJ05EypCDDCt
9ncFASRCJ0m6DCU8dCxJOxazesH/RQbyj3gSqjoQXVqLVeNzlflVHCxL+V6aFczYs7h4bN/VgKUo
GyyEAcEb7NlvFwVuGmOObv5MGn/k+S6J0hikV3mk9ULFOD5WCyYy6j5efjENQtB1ZCOzqrugNaPS
8CIE76tGgozMfksRhBuozyc15k8xjRAhJI/u5mi3GQMzluOqAMCpOeNaylOOXnivqfHbpQb5lkVA
pYRtMZl4y2pLWvGnFKrHlQpNOdOhHJfEbaB3qmeQwzZrcQ5TVufUBh+JexMjpM0gVZeGaY2gEMYW
qzDMfoTLCGXbhfweSNUqYoj70sJrSAjroYCcrr0qEaOhIaP9FIw5MBUn5uDNcKgiWKWmB4HBEvcy
ida/KhrwmQz5SbqO2c6G897hS1PG+EWRdlshs42H9Tgbnlb0L/0CEtaXN7R3cJChncNvTwlorlDK
cXDsdXl5UTEVl5kySGW1SZp/stl7YjM3ZG3fYT6TR490ke/a8OgwK0VjvrZKg26KifBqXjd1S0/P
n+m95ZyeztY+FB3NmK2vebzsnLV2fM4BxpUmwvdhJJql6YOlYOIyLsuxVotd23DQLNfWBk0VIixC
E0OsTfJSd5DBrq3ukDZgF/21ZneGtUBag9EoGJLcZ53BLiiznN8RjxGl4D3bTcr9ibRftREPfQOT
NcECjeOsx9X7LnhXi9LcIJ2ZJkEd3XWaV2s1RlWWYL1S5PlB7xkC6Ku9AX/E6MUUqi6DVMkoHWLG
tu3lv5ZjCEaWEc4v2vPcCikWc7u2A3GI5YD2yo63WkJCRq4SgAtor17T/JFkOIpCKIO2sVDK2hWR
BRBx+CPrijpoQDa1WmtEX6/YhNtC/uqr+NVWLxZKz7r+jfJ5K7rzpafia4loyFT1nnTdQdeg34ZB
aicQEk1saK8K1ICBxEBDRDyo2J18s3RmYIqFgfW4NpDpGhgV/YmeRBAB+ydhPUUwW4jeXp/2R07O
MZWNh5kPzlVspDolA5yap+I8Q1E0cSSMFwIXZrA5DZYo8iXuXT4uPPSAl0QR6FbmR8dlU3WID9BS
tVmMhsyMz22OVowAAtEcCR7uKoxco0wvZujXeK40+uKIg3VIiq1Sdicjhqo3GGc7Lv66vPPFTRey
DaVkh2OTJE7GtnLXJCzticDwGYiS08qLDaqDVBfujUyIjRC4Pa839hJ+i3O8hzcf1fd6UmAmpWag
j/9E/Fz83JIWEZTksJD7jkmSdpZWxbZV5Y0manZkE0n0XiT/Zw11OPPBKMRtwl8tpWc2E67snmkU
2yXHupXfBWVJ6nE6F7lCcKJpqhcoPMMKRwoIFXi4s30jvWXwq+C/NY0UU9pvkgfiAohrIwjaZUFi
9fhcWxXObYx666i8xiYBTlCNDYVwL6KbMZwFT6A0ptpmCC9Kr1U/Hiwz23JOXHD6CPtDD6sYrzZs
st4tRX5lv2d/hKG/bEokwpa1OmYcNgpD5QbDEy6xSikNFB1zBrRNIApqjV5IxE3UxX0ZjqLABfOZ
1F9TwbANolUIuLCIRApw+nGnWgyzpUdDq15GO9HgJ1SqnCwFjfM44DxEXb7CVS9C75miToybL2Xo
tyZVho3CZ0mQ2eMtT/OF3NL7t4DbEMkhrWzeJpf32RFpbGDfRO1ZsNLNb+6DoOShkNs9I4qgmv0k
ehMPpTgUKb8b/BYWi5OyK98FvUpReuKWX0prRiXCgmmg4kG25MHCY53va8vauTfghD11T6JPVBAO
oQR0NXgKhvSyGOp25mb3Im07LKBh6Ck9MRVfzYpjX0p4wGpu3gJO1pSEzlEO3sPsK2EiMN6qZHnT
iStRRw4A/EOoOUHNr3F0zFS+Dk9GtTg0wLTRY9LE0Zqu0+GNkmZckaEqP+HAH6ClC/JnBtWrUaDk
twaJ2oQCJEfR+aAL15aTQDGV6Z68GmQXTvngdchcRYkiGm++AQzCKfqLortAxmT2b4E+Cs2ZRurL
sz6n6c5Gtg/YwA20EFXINubaawEM5TsQVtHhxuFBwpdisfUPABlpZsNUuRtmMh51iJzJeBn75w2e
grhdUM9m9gn+ljMHF8WOzHZVsPxEr9uV+X6KSFZ6F4CEXF6ZZzCkUOFD5HSuaZX5YI6Coaln2svY
KhtKNmPiuBwQ3KJ7IKEIcvswXvTabxpu+HGg8kt61BKsRek/dBa24yQdU9zvh2l2JbM+mfO0IRQJ
xwE4Fdi6KfpvHj7UImb0r70XE2BpFJ+Bsl5Eu7gUO9FmCkEqic6OeKW6/qn2IMjyCYR3oLxg28QN
9ldAgCrboF3icKMNIjRxORbZny7TpPdQZbpmj3DdE5eEEvWYPSm8SgKuOGmjtD6p5J1idQE0IqxN
aqK3Nel5L7pDpU5eIxgjcbEjEZIyT/JWs8PDuhoetjz6BvLxUj1HNOYGDrqL2IdWESJEaF6mp0qf
5UTXJEApi0xN5WpjGst6oKGkQXTGlmLd8P576d2jClNudLYX4B0tUsLwqORIEZtwpqMjXQ5qC9wl
ccLCaIErfwRa6lZkrsTxWRkCjbtMXgOqyOMc/XXw+5oUr/gU2ybUHEImsEy/I01vQ8Qzn2SSpDLI
/6pbPIMP8w5CfOPFsZ6W+NDKbmt9U4eKHVL0BwI/yNFvzA1TppAMiVURyN1D/9YQTHNBfaXvAwI2
2Wx/R/iFApQQvXiy6ndjMxwmU/X+EzZr6pHyoaHHtfmUDBWRbj0Z28AKb4iD1OAiiT/nSvS+Qmpc
gUvbICRJqa0XTcZ6asC6JNmLDp5FWlKCTGSEd2Db1nJl0+w4SHq6+QUJcgPkKKoGezk+t0ZK6EQK
nJf7ErXx1LyjoBCqJbkl0GMn8FahLrKYusjqxwjoNxws7ZrSM+vwyIwtk48u8Tv5pmfnzESVYEHh
0gBKzJPa3sP6T82QjWNsUe4SSlfxhSIrkHl6w6Ccjwzs4mZoYni547CfOpgP0R+C3//OY739G0v5
reifHwmaQiMbv1ucwxaaBLHNWqKBk9sfvN0ELBpTwwpdsI1Smg5jnBjvPq9SBD3pCX7ENdDh9Zdj
flEVyy/k2oPjchd8advq10X/Z0cRwwUWaCZvq1nGM9O6M+cBDw4aHWQTLjGFQRe915jwKwQUNfqw
F5D9E0xvDNk+u7R7IRF2s5DyxNh/bI5x03NQ4EFvwK3lqBfhT8+dJj+Wie7BTVicuQKXZGJItUC4
gZ+qWDTnsitqoLTtPRXRmcDebM79oiIOJBMd6WuM41+tyf+eUJqHudyqvYLHBWXTgtH19AvUO3VE
GDJnQjzBntJZd9GoEB6/Fo1WouYbcTpG7BHYm2Bu2UeQmKONKiOqqRnwKLykarcCOUgHjgdASBBV
bNMwlVwh8KdI5XlhnILoALR0oa5ALbSpDXQY/DllNiC1WNDzqHIeiwPcwASkr7AnrC9sUGOVH+c0
2YgXMPGYC3hNHDhixwXxZbhWYfFiYiBsVXuspUGYELeFKcUjhsUFtPCMCtY+wFXH4PQ3TZjEmXuD
oLRxyHH45BSuVh9W/FXrBxkeC5MdWUPhkLaXIWHojiQZp5BdaelvSl++jmR99EzU0xDx/pisI+r0
I5IxnwFMS3msSIaoKwSNPWTOJsMhbhPuOugxy33m3pvU6wYn4rBKMI4OdKZLQ50wVLY9QYQRR1/4
/w1blEwmj5VK2KKo9IcVaLypOwKDyp4ZloMVCcRcD41xqYzq+lXmoNbtp+x0FSuhTAs4TnD+bFw3
LXCfFpuDduVFrRih0p9YWCMRdDqQ4rEYz01qlz7kkOU7W34qiGwghmFWeqse/m+FNyBMM5Ixe4Bc
g4zPpLZ4MdV/J7r4t0j1nni6t+Z8SQpSMQHnxjAIB2urGzLTuY2ODbFMsV0y2GV62LTGEeEVyr++
36XGWpQuExxE3pwkrw4wnzHgmRBUUHHltN0r9CZ6tYJb8URhiD+I1uM8yA+JK0SCf/FTvSWYGxBk
Dl2RzX9BxmUQQf8klmmAG2iSbxlm87ooOQW4RGof0u+AY01YuVgkLFQtSDwm96gVpaK+axZaKxTJ
KG2790iCv1VuQnTvSFfQWCTnGenSpFqvU159KpwWMzEG8IN77FRNnbRfOq30LDDPQWU2ENKYqjKR
h7/gRqL+y2UmkXpxtMOn33fZhn18ymZXjmACtscJ6K6JZoKnxbOTgtIVBzQkjngBiQ4Zabpr+aEq
OH/vfbIu5vIjmsKrCvmogKUdKke5fm4WianstI+16aeceKazXytc4fOAEj8nKlvRDuIC6tV1Ru7Y
in0XMFjN6X9si8G+6EwhxWMeCbKKYoUxtH0bkUnOA4AtRhz10PzL9c9ZgmpakyG64b3N3Ye1nETj
VBNKIoRC8goBGOR5Rb01kJ7L/Cd+9qxQRHCcnKNKhbNit6BQSaBJ/ggNMhUSj4ZKziOjsuIJh40q
caX/IZJYsFMemqMO5jb16EqNf7bK0MMgV5IXxWEPGmwkl7iFCfBoKAtD9aHRrqgESE9QDdktoz69
SRxei/rD8Jj0adun//gkJuSFzq0G2whlBkJn+TntsjD5Kp406k01eTwFYgTPfA+JxuyKuioJMRH6
rHmaQMpF+62pF5V5Q9+Ne3RpXkivZnN0oHoUylrR1Appoig0GLgoC7Z+pOSUxAMQX0JC2lgQDPF8
8CaY4ntFyMGIBy4UcXtKz+L7l5WJU93AKASpdkrx2lS3YQaoY0vB2EYc00YU9Na/emZzhDfFZjsR
zEaRLAuD7ybo1CMeX9DQWWNj/KZDcTXwA21X6UaEGPUKgbrD0SYsBqQuNTFBqdivNRtjTsjG8e6p
4yC3/NZoca34nYnQOB+byqLveDBwU8KF9JavAhhNwAYCQUkhkVcFo0LuUG1HeBAGYl8E1XGFJPwx
dVCpsSTv8MLjkEW4W7NXDtLnZDyEvvC5a0fCjIb/9DULULVVrQmLDIRslKM/5iRQ23MZ7sWEUkiW
BZ4/lxNjsv/ulVDhMCqPIAfGwOxWv1tYluJiNtDx4508nIlJEdFC0HUmrN5AoxiyaAzZFjbswt5H
0F5wOHEaAwA9+7UhScSojuksMKTvz0b9mJVb23w0eHPGJuk4mHGVrDS9RlxK8S+vmCcOaF84EsKu
9iQNIkv0sOO/jCg0LouSnAHbpJDg+hunclntnu1ZvkiroMluAyaMYAT16ckOJYq37Ckzyjx13MsR
rzQJgPjOokE1z7yJyVmS/mir91w7823b5EdSqE2uXf/bkgahdueEOWDbW45d2CAuv+Xyw0Ww82uv
vTNVKPOrlH+E/dGcDuSjtZPIkXwpMX2S8vwYA8XkjbqvpIQEm/rfNBSunn8rBkt9PMgiZHsh3qpz
KgpdmxmtNFBpgfUI9ZIdd8T2FAENIGOV0zI/3yXsXARPIA+Jal3Sk4xmB2uRYl2PkG/L4SfHZqNo
ULchvTfadZXG5wqTHS351VtqIuJBmqTam13+JclHec1KzypcqDH5kq1iH6YjrsPLVtOnXTndC5vZ
HaH2GqxjCBblMa1N35biNctjZX6UZuKJCl/HaS55vijsx5K+lZa/1njtJw1w8x5OR21VeX2jXDXC
cDLOiydjfkzQZeYgE35ICVNlE7xBDNILQloKGYaHiL8qZqICxDghJpwhRmhv7XUSHei8lfK5E89/
T229wgZvmBdmfUBBmrWfGiBUQyMtsHHsn3xV758JRV6of67wDpojKNSkizglUYWvZdjhORu2/4r/
sXQe240bWRh+IpyDXMBWJJgpiZKowA2O1C0i51xPP1+1ZzP2uG0FEqy6949Ye63WP4bOwjW6oLAp
Gd43YEdoWFIXkazg2YZ9rrRDxYEjEWkmTgAQaUqyYkJt1RgYJ5jwMEO53QDzOtMd5StcQ7+DlhEH
MG4aB2pOLzAjs9jqHiAGBE8uQZgxEip7ako0Bqlse9sFg2PqTl9zElqR/KLjyl2WMrDEMnrTT4rH
UVO6lbcvCIaWajdZ7TEL1Kie1ZcJB3KyfIhpOrVJGHjGRPhYcjEORlJs54IG1654MmKk0+x/EAfb
tLcvyimu+IU5uiRNg7PF0R4XxlKrNrYobiiqcUGH0zC6cMOCQPipy0mtWqS5fSBkFBkY8rXG3IKL
DqSKaCkvGSI71sEuX3i3bMpsX8mq9IIasNh3bBIiOeORctg8m2ofUCN0DqjAepAzWarBwPPms9aA
MWv0mVP+IWP7m+GxoC/McvcumW1RdFRiIFqxFI8MzzpBbVemsdaJRxDciLVAZBfS4lKuSx9ZXPwl
Zrwxgo0eeUwhl4y7CfwxMZ4qPM0zVYITk8nknAV3UDv9GryTipWz4OpMDI3Em5NvEKLOF5xelK6v
o/g3n7G5iV+FlzP0evNWWYp1Ws9a86uYcAnQWD4DADXE8hPZFWlnPcWb4H+mDSmvBORisFboojpo
B2tdOQ78hv9ckxYz8HuF0WMIxhdTKpZxQbgu1nTGvMSZt2nZfOfLlwtzDizA1EnNe/Y7WNZnY7gf
pBmZhPoOyvY/eVsHJY1ir9wJr5xyOxaHGOZXsdIZE6Y9wf5U7+rNEZl8a5h5k2Yflx/tjI1bgT1c
KL6VU8yCdIUfVUI/U4GyZ0zspbtryznocaxzM6onimQLrRjJyssCe5Z7k2lIl97OGl9QtSGCiaFN
EKzo4N2Dhbq7Tg/Cj3djaW2j0Nhm6oID0US4RmcXRuG+FftwMJkcC1awWpK91I7PfTK9gv4HDXZ0
yjsR/Rf/Ts2mP7bOhx+aex2lC6mZBIQQKWf+GXlRSUlAxGKiIOpdZzOxqy8MKSraBYWe+sB70t4Y
aDlaqPZLQ6JoZ1HziFStJw5DybgwxQgijBNxbXvC09Ksf66r5doZHDTxjS+uFhUllSuW9iSqx2ak
0GNTEGejbiUrOlsMWgrhCycTq3e7KYFLV15XfthZdfAser6P1TKfWfqUts4uz630qN3x+uMYODRD
/jM/U+8AHKOgcF5JGUTYQLRnj62jUYue4rVJL+zopeAcbDTzwXUDc/LWrvZbgmd3sjxniXeWZrHf
lr7/F4gkYMmYGf/daWeHRIaSjnJW+gFuKKZvwGmRUnrKjOj/LuAvBae54mWINCsmmJ/ss/fJ8QCe
tuIvq5brDDyYMMwHi25t4I//xhSubf7GuCuiUWpvlCW1yMFm7zKOKIu2XLEDpHun8CnGDgARh2yX
uPwc5xrG197opmCjnPe2wceuOWTE1SlLt0h6ousYJUhiEw0tyxO9wv7wm2UsVZEflPNtgaYRAp9A
8xj9ldrwK6kPLHiUBXaeBFhVVgtqQv1rsv+EVnmpiSC3SEz2m2SnMKqCYrjeytdLjEMYBWDiO2xe
bv+eFiH4Yuq/5sMPVdBBghk4JpfBIyBhrlAOSyq3anTtCeAWr1/JZT4V7jGH+gMnCadNRb5gePJJ
SKya8Fmfy7O767otGS/8L3+uW4S0t76nXP0Alghgverv0vPpxUbUtRVdQvxl26Vv+IlUHxRbCP+/
TUhsvhLS3DBea9xvswakXXMvQTEGZa2ii3yexXmuNzzV/WQ8u9HRqc37ItJj39sfw9+Ke5tflGom
j4GjP88Yp8D79fHeMAIs+JXIlV8lOi49TPDU2tAgDG8rqLBa/BxgWZRvvZ4FFmiopCWo85w3tXAb
vJINZc8aurpO/7XZAMuIrPrK/YW6bdkMS7JBKP5GBEM6NGhujg/eUiFr9VW4vOHvaM1S7RcxQoqs
zU8Z6OaEfBjotQoRLJb+pLw3vXzQbIw6Q0NaYbRxm40Kj/dlSdvYvMlQKvQuA1LkoeOSgauxCrCH
TJ04V2y4BXeT5a/U64nOF7mbIN2xzB9cxKqJ/+YC83LOqpceolXGHsFU3JB4uhhu+KE0VDhT7aMP
/cOvoQgZhEBKUdIdlI6kaA5R+GU7twEZhYJ9PPubLhg9ASXn382J0w3HjV/PqNkYE7j5+WWJud7C
tJLCMBE6wWbo3jhQOf/nZau+NOcoOA8+1jxQ0Bh0TxtXgU/Bo6bdQ7kBTAOi/aYoPQAOSunpzl4R
/9IyO0kMeL5i1WlJdc4SXR0/Lb8NgrwH9aVbaor5djZ6hdqhkbo8wzm42fCsV2kg03dy9P7tUvS9
DTdelLA5LAuOD05zaPsHpkfvDzGgGwvJmgAZR1e51v1iG1cIV7WdVW8QdT84Onsdii93r753RrQQ
//4KAkO9JiTHgpf4cLJeAUGJl0mry2pXJwrM0p1X03TdTdcUOGm7yH2lQnXY9uKzCHtayGD8BTi/
RgOUk+1HnjnSMZgdaeM6WMDnTa7APZP7fdZSLNUFvqi22IW+davJmw15jmzChVwgHdfGeOB1G78/
Ta1HXhj50NDESvw9BmjVQ9K4+utCDQQz0+j9k8CvxERcoe5t2NYkQ3PqiJsvGesQEkoTawCu0ZbY
QFFpjzJenjij9p7alZz6L2JnzPTwI9ECkBUTVRsPzb9wE1231po3vsqQTcBBXhyTUZJ1ez3OPh8r
nIm5GrYAcqmmcAgVcvR1wvsJcKDEtLX3y41gWjEFF+NxSABJnfojhT2j5HctD61sN/RFrlxvXvv8
TObinVKv/5Fdq6LkH4qJ0QUQn+YakvkIWideeaoeGBv/f0mRV0VJ8WGmx8seYQIzZl4ICZtYhPLD
wneAao8f7W+YPrfRo3QQh9I6iwiRA29XLi+N+RvBwyfuizFNVE9tmh74x/8uYmxiR/WaE6jgIrjn
xS8F3dg7dg/C7ngLx0f6kne2Zm/HWryDEbGSOnCZ2OcsTBcGQoRvpi6MocZzWX52v679ijQmgXkE
75REH7ZPOkxSTU8cIpJVrZko3B+mml9zJmO5uUUOtjqOEF13tt6UP3FbujyrxCMZ3k0jWAPybDP6
FbCn/ieO0XeDL6UtJXehtW7Nxw6Ft/OEjtNz2sdypk2bMPtdNoNzmX5QoZXO4OpBQf5p9+Jd0z47
PQFy3s6T55FHEO253awq4qWcLcROB2dAAOCqHHrcxiD0PFk9KoyC1KWQ7XJkR+71X8Q3yXUGN+OG
LbqbWuBKCC5Abgi+lU2wTGpCAZvom1boxmVSYtMnpu2sKB7dMh70pQYXw3fS9YGdwShQ11SgkxsJ
KIm+dYvA/030kjEqsnJD3yEkUXrU0oWFiQ52flMPBwJ6WwKvFtsQM9RXbp8Rvhp4cirrzaBcpkDB
1SLCIXyXoC1a0kiUy299Xuz7qQoUUSCYnVRMTgUTn/bpqY/q80R9QerF1Ag666TJUd1GmMpjc1qP
vmAn4sCG81Hi+aIwd6/CwOscmzQvNs9e5KwLlP90DloLJXYm+Tx4bvz+7oeXjvY1Nh64aK/tC6TD
Lq95d/D8+ZWatO+sRMTYuhofrMwMkGy+NGW1NxmGWh/scTSRLZ7VGu4y4lp0CKVGvZmqAbPQQbFz
SXZx+VNV9tCk5i60u9fOWvZKYu+XGTud/eyZahvNLK6+ZKd59mfCFgJ7c6TS80uNmzy4Sp5cGf66
KSkqK3Pyaexwv0z6izdYAO71hw5IPotwXBn2Wxpt8kFcTdQjnA2DfB1zPtF1IQ+zA48J98309KSk
wV1GsmccuPq0R+FGnIoCyTHuQGSVSHuXEeiAt4dI3azfZI29Gez0ucvmHt88oVFTeK5c5Wa2zL9a
XLxELTj1xPgYs5SoC7tAEp/jM1rYNkhoivdle5c1DRSLZnns+fWV0RUQnk/PAv4tsRg1qX7wp2xX
FxiJ2ZxS4gjkS0brXhWTHoqiKkomdBC8qN5Mc2zz2pmEd/ARk4gkW3tpdpaIaeRrArs7UyQ001KF
cJOiMmHRDJNq2ZGDrHashjUGAthB4xy++w24a4J9P8m9z5G+eEsWp5HFL62XpwpwewUjHqfemnvD
Ime2zDFLUjiqY+qQIJpqkiB6dGMTXlaZE7JlgB3EvWWlvQxgowUjkWBxiXsMmWzHMI6WYZzMc6mU
Ej7x1P2dF5tJf9x4FVxVRaTqTIO8lb/XxnJAm9CW8uTaFCnxwqZQWNWkhORMBV4qSLGJdnGFmfCI
49vLYsDLX7+7jblQBwSsA0FuzEIdhwazQrOw3Kcm6ZqHFM1B2qavupe+Ye8txSZvE9SsChFH1wBJ
XKce4dTybOQx1he573sfEQX5fkrqQAeVZhYBdviQ7nLfJACsq59VmA0bOLPc0J8zPL3uy4QurUi7
D2nVBy/GaB453TYfJQmRhISdIkvxW9bWV4FONHhkXvQautd0hBmJ3m1uZj2LxQNMy9OEEOs+L7dW
oNfhYvkosP8nRoX4W9KA1Q2PpkZfEICCm1M4SZI92QQEN0V69Rn5T+ny5PRltumNQ0jpiCXemmH+
60aUINA+VzCMzRi++ibc2f67422GBW1ziKGDQSlEIhpNBgGh25ZeA4t02oxxMJqxJFs5+IBM5pXr
eEcNcz9RNSXUoZJ5L0XK/odqrrxPLgGNi9LXPRajAVMMocVzrjT1PtwPUZS7jCKdsT9ljnFizJfg
UJoHxg8dB33EgMqw30KT8MT4fNZU2nFSUD8dRQ+dlyMTKxsbeyfdLVUMlqnUuPVr6DMEzy06T0wh
ObNGb6LLJegWYwH/dGQ3bX87RzACn5oheow4TD0EjYN/Muyr0DngYLQEe7hjghDTY3FudQ/VfXcg
500R3ESfgYlQQ8YCaJsT/3X1wmRBiUFQ0T9m875MMBatSnn/SEf5M6Xk7wyk9gBQppw4Xtj+1H1I
dYz/203F3ynsyW4+KfyA4L7dwNE++N23YXRfg+H+sWrSJI2yAMhFH2USl99nch2dXBcRlPS2LaZN
k5p3Hp2ZDbF9K4dYCYsV7s6gvIqHC4ixcjAy85B0tFLJw8ViUE1QHJX8j7zCvpzex8S5ctst4SuS
VITRvFrGOavFaSCTAnzcD4d3G5y09N+qOHkqWvmfTKLWd6OwDk3rHBAarjV+UIChN0NYL7iasn5b
xuaWHc6U2ERdkETiCz0naJ9JIh34qIcZ7QyVCLKuW4EWEHDZ4/QJ7XO91IE53IcdK7iE7zW65d2v
JHXueaA+s61dHGzW4xxO2aJl2a05gJV8ATvnqAIg3SfXTo49JmB3vnBlEG2NBQojVuwf/Mp+3Ciq
BuEyDcl84nRCB1sGZDvehZq3J7X4pwSBVBI79wq2niKroAGIzDrsEEwcZKnvWxDQxfPXRrFLBFvR
IJ56Nm0J7VGAduPicqeSThmmDkiZtD9EC++/cVBBLBUn2ci2RF3ms7y6g3ie9GnlzsXfHn1C31+7
4lz7Z0G18NjtF2p2Yh0SRKxIng5qjQpKPplRdoZ1VZr4GtVX24xn2Zr6evap9SAIRpZfC9R8aP1i
FGyXqwZxUj9l+BbSAoUsLiqBbg9jluX8xQS9QLjrGV0vlP9EKdazEdh/tIRqYDs6iB2EY1LL4/wh
G/GijE/Y92Sy4e+oWMbgibrJponNkc026vZEqNHR5v1JxYW3nwG7aC8cuYi1Jqrvuo+eyWfKxhPh
x6xfflahZTDXSTk9e+F7S0IbyWsTm3DYvJVJfdHd5qh71tGfOJaj0r7R+LcXGVL7sA9aM8xXbhF/
uWWyN/WE4sGR6U7d25jEQJBQgJgTSoHM4e02ZnAMAf2H7LQkZkD/BNrGdvszH3SiU0rom9ShCsZh
zXEenoTOO8WLERIdnu3hvmEivb58thpBFNKiXy1kG6UkWQAQJuKLipAmIArWuhBd8TQDZ1gHfcoG
1KnZt5lxq9BABxEqeizDgVtQFCXP2nTLeR41cZn1KwsN6X74szh+GEzNdFGHC4VJbKLtr9YhvHfY
AlilcCIsxhjB8iP3R+oyQEPHs3tiSy7MraX2JjfHV063q0S4Pn6Paf4CVx1Y2LpgXR6IAwzSbjlJ
hMcjrA6IL4wXFgbO82J5mrjgHQvJAvw1UAeQYshRrrB5u6xAwAJofwpYiV0CA2C5NmKyZZKn0Xot
mGqp0NUZaK3qEGKO0WiERY1kV8lp6Ik/wHFkx+ZP5/T32S0OIqNC0vHSkQljRYszov5OKhWqe9ah
GzOiOXJnk3IHN5ZJ7m3Tn6ifOjv3HBe04bFozNQG+9ca8jHHiBr+OwFvkg8ofbHrzolOaZ5itv7s
wvTNTaEjkc6F5Y3f8blgSexrrndExKF3qUk1WiQhTzmbd5Ip0maVU3QAPkRcD1YGB0fUmL/as0VK
OvHfSpK87CTSlWxmiHO4HBGOHDJIz6b2b7L7rfAR6855QrLncNa5mrtV1LaRt3sXFmXEyTJW1Ulf
Ze781fXf5Guu08Ff62b6KnvS80mhbtFxDRhT6pSgV8LlH3WdLNWKOCGfeCsyr7LoNVPaVFCHrlmU
eqrW0KUDBsy8ufcII0xFBV2KPC06AKXoqFpN+Vq57wYPcGfAdUwCmIb4qNykSy2ZXznQC0Kt1Tjm
IM8CJ1G+xAmlsBLotPnLlH8mycZbSE0s68DS3UcwgwV3Ktm5qLcd9LRtyQff+c3wFKmbGk3Cqk7C
NWJZBfJEVrQb8jKgmQmi27s63njCvfiAb/Qp48tOMwG+DvdbiF0FKUjaoh1caKU4S+istLPXU3Nx
5DWK/8E8XJYPEj1UUd4iCs75BkpZ7zjvegKrc1PAk4G8nzcewFY1UcwocCLuz3GhHgmqbzqH5XuE
8kk9FHVBcw9ZOlWxR3OMBqrBLq4TB620n4CjRAW0g0XAFdwgmE/lAGMhDpkMViiMijw/eyMlUaSt
Dgsz4UDQQE7dZYWFsmYjrKedT9zhOD0uCBp2oinBCmdUKOcihMsQ/ZrV1SfPD8WpZ56S5pTGhDgR
aAnX9qOsmeN7qP/G5S1lH7RgS0ptNUwe2aFRfZgsyp9UivxKr0mNolvFwLOAsyp17w2Wg3bNpLDQ
bZEfREtuSMp0KhfcSSst/WsxM+hz+6fpOb7x8c5O9VbSEL2gOBPrlNa1dEFQHb5GMT0PCyBDOiLC
Hx512KXO/EpIilKfQ7l0Pbr/m0GS3JivzDhls7XfPcKieeifuqX5O/j9OhWvKVGkmT4d+zLaK/ky
XQeBwU+twRJr6OV43XODkLDporlX+nRQI301uWXsxMLUhTODUaCfuYyXluuB7IuSGwE4AHnhpnzm
9Yzd76xzNk1MeMZI4Fk2f2JIBpY2At3TNn6DYCg+5MCi0/xG3i/R9ih7eMjohEZmDMznL496DYzg
T19xCO5AHaaWpCs65IKqbnblyCU+Oj/E7NOgTIM95kkHZRqbP4fXfgY3QKLhgrmMApsPH8om6p4j
wbQVBwricSgiBb0pcuBuUm3JZSiin5oPBqJYyiDGhaztbZVgUK/J0EfO5Ln7wuuDrD+oe62264OB
6JneErwvO53Bn7bd3shfOvMfiKm2I6PnqENkj96yvSmQ0rDQdTAG2l8Y2r3p149eMKh63as3+RzC
ZwaZBs2rxnzb8XnhQ8AOxJ5QTpdJjh+capIHDkknxUt3t+CMuy2CrA4acjg1gHdd0IzCvOojPyXj
p3C+jBbhqB77D2OqHRvCHmzyYWbvSYHQSk3OT5HR/Rmi2Bqt+xIicVheBL5kquv7+L13rIvCUmfn
h6qmN9nqK9e4ltR58mNZIPpiOIfyO+GAb4jwqzzidCheNdlk1LWvzsExBwMX6ATVMFYT3zJ7f52y
Pca5/alP+noar6V25VOiZZjlooN60zjtCvvMcIqgO+Tb23F0hDQSgtG6t82AWk2SI0T+WOgq8r6H
ri1cwGdeOP6LQbZb9ZP++0lqknHSNyiYfNzbNIrzmEMSlJq/4Sn3fBuKfz5RtJZVO/UP8J0kJGHJ
iW0v3BEAwpBG8eK7cqRqe3ccz7rR/7TpaewCwzwRxbvSD0YsNm0a8pHjcz3EQTo+RI9aNm4SucoL
b99WX70dfWXjlWKwBpG3pm3qHO5e/BUOyfnpPp0/1I1XPUak687LcTG6oJbP0rjXXZAk/ZeF4hPF
0Io/eQOt5gr5KqgzJBWIA9HuqEWsWGStrb2tUWEp32Xg5aiSNlZ7aNKPAjm549OSPTi7mJwYMdXw
T915OUx46bLq2fVee4m9Qe+COUbk1tsvknzdKNv1xEBV+dk1uwNFFrcQ+tLkrtIXrEjOsnFRTekm
0kr1oGj72cQD9thUlHD6+zp8TVrzFV1/xrFMd9gECzoyJWBakQffP7UhyW+hczTRdM8KG872SVXv
XIeYSo2IQJ5qT46bTgwHbeH7s18CSGs6+cf4IegJHYy7K370htTlEiEv91xCV+k8Ky1G+EByApMo
NgmoTp8TQkdCtQyQgdsxi66QYQ37YuMEguWeP17C7FSiW3Ggm1vrTTAtDEjKNGnCC+3UN29Gkrfm
W48wpBww5pJs7sfgw3/jcNUJrI20fBOGws9I0geEqOVSRAkCZnv3xj/jVWmMV5GWJHsBAWfVuHUT
fe0N5h8twTpu3EOknrQ/PmT+b0UjyX3w731CBCp9oaSZLD21QNu5JeuH+kn4OOvstbucRpLIu6uv
pLauENgAvBaQz6jeRYcJaNg6/fuCiQiFEBdTsbbaej13K5PBB/WxsqHQ/EQP3kFwE5lTeHDafjsO
WSChQrJyWLsZOUJpy+O4b1W+wnOOWxdgVQncLLz2jf6eoo5vFJwRicAqor1uSuJS+o22Z9OjjmZN
bMhzBEdrF9ZxAkXOqx+nRgiVfNW1N6605eDNTB1d+aXYsiRpeCS/siHc9ThoCqe/uHGjOMPTjMc5
niysjqRNKT8cyosw037Up710qzfb7F7bhUmSuDVSIpRc38V1XvakkyMHjykIriUAiwxRDzLhffep
gGZPmO2xGqNUxpaKSyvsfqIiJvPhbiDw5aXOKZ/CL5zjF9/jIVeRAmoBhcov0F+U9j9spI3ppRg2
wGsKUuvIEgF7t/ac3NwCkeYBrV+KmMYceVveGvdd6ePbObyutCp6XuB8TD0gLuG97Nnt+v4Qdtaw
XpboVEb2ekxBamwiy3i3GYtAEGuT3GhoMyrT14tWXxqHusOKcA5Ar/jPTHkfPi2GUA6B2XzV2gLF
F8GKBENNWfWn8/XnuuclEoiHcKUPhrXP8002Vl+RbX0UJZSqRygLF1fUBcIkctAlenogG5bBGv18
G16NwWVIYJCScj9m5aUdip055C+6be2pAoawulNn9ZLMwweg9dpKxIYCVwSl9qolLLyEiLfrPuhQ
qtvGjyvXTE5RZWwby9/1MX4CyUCLnMljt0e2+a+smSwtgp5KeieuFaRan0skYtuh22vmoWd58rJr
iwqjZAIYddYK9FG8fz3YYqRoHEJ39Pfqz+z7Oy18XEqsHDxxPKq8/T4SJxvwP5vTjbUtkNJ3XYOu
4tZl2aePl7fEOOmLT801UXFx3Vd28zXTSKs5DGd2acXo78Yj4OKTOztvCx3ifxOcR0qOTSLDA1Kb
Kwbxw+wTllLg+B+/LhYSN6469o7Uv7bwn36yabnn9XuoOce62mQWJcHG1SHX2CMtfp6SfVlS21C9
dwWBaV29yscAO2hTFJ9NN3ygGxjN99iSDP6wsfUbCLcp5Os0d3uvMMCv4Feq4txHHRIKEg8RK3Gd
e7aOtE0iTOw3U/o5TtmTpNtX042TzfrTYn7NeNs99P9EmJlyLabX8reMvkeNE+TMO1A+8rcdmfaQ
qdNWLfU23CFSEf0+4egB9MXwnoRkt+Xk/4Id6YuHg08A3Q+PfEDY17Y66FGvWFP6kSc+Lxpls7p4
Wgqqsrd9RASkQ0GwFnNlHmt23szWrpb/hOW791moQZcfzBk1p+ndyhCyqnhUC7Yk5XjaDNk9a4fN
vNCPq+OQ2cY97iI/PzsK9q63kymQ116EO1Pzsu+EOA8dqpoXIGPLgbdhX868kPLbD2o4uFmNXeod
LZXbigBrRGJq1ek6RuNLfhVitWI3+Dj3PGdvoCszqxOa4KQeCL/4wYAOwZesCPQyARvi8dYMznVK
1goqYPTRUYuZKDChZ6pheTOMfGNR4x5r9GxDJugM0I2BKQH5CwhbLtdzf3f5Doynon8vkZY2aIna
Pn8Zxp6FJ6hRqPDAZNXTGNXPc6S/usTFQ2loMPTSe8Y73y/TOutmLN/lztZhQFLbe028NEj4tHfJ
LWSssSszCAuSys1yN0gXtQPXOEnyDb8DBmKugqgkWMpDnax/8rEZ+uZsgd5VGLccfWs4hNTggcAF
JuW6iqj243qLQmVpbTSGJQuykLKTBuq09raaF541/gEFz54JFkSgxQHStCVoYNpOgFl1YI9nqELc
vUQs36cYlsa7eyqpRX6ChkGmNUB4BVtsmv92yLOWlJGeEYv2NcEm2p9xEkbgSqCzvJYlz7dzaceE
R2UJOu9a/XGrM2ANU8qztTTBKSXryyRouXPFJ3YN4fuBNja4Ki4eFdR+QsPkc+eYKGdJu7D+/ZlN
Mg/880gHkfrlR1I39eSooFpOo3anF998z3qoiIokZsIY/nb5N50H5XTVKJQLyU/lotZDyFV92saR
99hb8yWR0Lx6uraZwdVePTuH3NpPBUTEj2Y7z8xbKVDfP3uxob1oulzputh0LWS4HqElSDc2cR6R
tnUFZ2yZ5Zu6uE9c71n3tczTC1DOe1XC2tMuh8AvRW078pmjfmWKnquJxFRW54ZBLDokUXUBfnPT
Y9EaB4aPoYteYtf5cUzcHQ3GoJrHqi0c8DynERhI05NwaijxCpJEC/hM3qwqp5dOVYu+4IFV2IEG
IACeMtJpnGF7yhg86NhiGfmxmppfzt/PxbJReXG+OKr8nyWrGbYqdLfwHnyM1F8FbCF6ovOAriB3
Hq35zaOTCCHSJGimvrryRwx+QL5PxQtkJnXQVOVnQoCBn76PhfVHaWvc5AvVE4ROX/zxFvMynwfI
NJtPm/JlLaLi+oqj9UB0s6JfGs48DrRly4PM0deUP2Pc7E2Hg7v7SCThbHyxJHmyNBQeekWlgvjl
H3WAPfyF/yitxxfFISBpfuzaK3ArairjMWk4SlXkTD2/uAiemEMnVqolPxbOiIc/2+uisALPfmxn
Uh8r7VRlzkY2r6pkSJe8MYBzU/kNBmBC19QTNM/8NAqaGrBdW1BTM9HsKeb4zoabuJfDnSGy7aaV
STk6N+9enWSjXm50bleUxph4cvmiaQ3qeeQLfOgtggOHGsarrR5NBKqJFR/Cxf0etPSk8ZGrShKG
SGMF09LKcu0OdNOhInQNpFNjc7CI0smcdmugAYiTCkEO6kSkRbW1NUsKydMFs/B9EsW/CxtUTS2h
qv5sSnhy2A89+LFCkQkaVS5Qmzb6Kt1sDnMc7Z2JCaesx28XcEtwiCbMiVqtrzOuqS75YkqNCJJU
azrn74TGzyYhmv5g+w7DzVaOVkmxagqCnPoGMJpttQWoohmhmrHXondlml4S2oav/m8IG2NMBAvN
F9Z4VMeUkVGlzsHR4FL6VYd+PaDf8OoBL8IM22CcCjHufTcGDozIFAZSqyTSq7K9eqWB4SeNO4zC
4iHD+GBjgoCigSuq+jEoarlRQjYAGx9QnW8Io6Ek7rP4nc3mOolnc8pIAABB2oOk4Z1ERDVE9pm7
Ub28lQsPTEOd0/KJXMDw43Lt5/Y6qncWeSzA43p1U0Y5kDcWKMgj5R32HsLwQmDYP6Fv11841p1S
7FS/3Rw9iaQ5+JYV9MmBX6Eq8q1dY6ti8SVIhownbQ1+3KE1Zn1d2VjrwwpWX4QSd5k+BhMBFoL+
cUcke3sZNgl3My9/ZHxBvAZYSIjnGq+eg1nSTT9NlbcP7wMAWZvTasJB5tP97oboMwz8qibpE/PX
MoTHrNCDLCJOCKDdQrXBIM2WxYfpPzjIuboj8QdNr4bT6dqByfXTcnCjgcpa9HVvXJnq+aXmrYhu
yoEorfgtS+ynyHycW9Yk4C9yX8LaWusVfWXVuYvQYIuIIBM73wN/YZ+J4m9/HB9dfmziLhPypYiu
S/BJA5jNuBziBHFhBMiYqN9cXPzC3Q0A14sBd/APWqLae3DiLZ/Mkg9BXQAz8cvQIgt9yags7L1W
3Gfyccol8EZHDxxz6DYv8DEHovHQ9aZ46K1xM7LK4l5zAsfRn8m9i6PhLe0idHc50Xy/HbGWfnWL
TaW1UpYAUA5tdskkis/qX6uwaqnDT2rFzS1esuFs7rNFO7Mv+Bx+3jCegMpoSigQS40bZpNujLkn
r8ks1gw/HWJZlv4iOhrRsLFAoWaJEpNEFC7RLXXpV1KcUFGk2PtMQUspRrj4ngPXip6SPTwXvhSE
1dw6iekz38JLMfN/+AReaWN4bPnDyaUcaiJuAl218GnSA1bNK5LeKLrQ62DUWsnjquFXNivEv+Pn
iLA7n5IP3QW5GgbCSSbxU4TtJgoRXfBYWhhaXLVAu+RF0VPVsgpOnFU6pTkyH1/SXKzhSA5T6Z9D
41gPuB79k49msuP9LXSyAcg/AS3y1hrHamNq94j3M+msHzIDHnxbBn2TvUpbCacbSvfE2Q1LTPbt
kSoqYO/opHqTtC3K2YeB5oJR/nY5KfR8QbkwbfGAbgctu1UdaKTWhxcp86sfWkHWuI+cIiUSM9+r
115tIjjgemaOTup7uijQ/7f0fk0OmLRobQRs5IWU88vCQ9nhqS8pcLIxhWr1QV8oNTrYBnEcroXB
PTmj/KLBCI22yOO1330wUyGO4hNMYr3R/3JSE3mHEL5FowgozUdki8Qxmxo1yyH4Rni7yvNyzx0o
NPPJowLSxmOCyA80FzVz0V4Log5mkxuFn6GIyRXNkQKYm1DtqD0Ra+iMfXqMmQOHZdwY4acMj759
yCBUJ+Fwrj1O5i+dxDkh9qHNFLfCstWxU3uYRpb4WaHUZdzC/tjbEmRN2AkyykcT4FjduW7Bc42W
ui5JrDEUiDMj1DaqoPNjZi2SHK8KJiIuYu0Z8dFmm680fKZwkXMZ7TxIX0t8mZ33V02gjH0S1DJu
TzJJ98tsohu/6ghiXbYmK9za2BBAZyrb/GGQ9eGa5hr8yTICEx91/z+Ozmu5cWTLol+ECHjzSoIA
vZNImReEVJLgvcfX98qOmDvTt0bVImEyT56z99px5IrL6fAxE/qrHeOwVlNxi6M5GXskXyjs6SJI
xaZlgDornJ0FFcgwnwKXKjCBE6sdZXvVvWiCeiIwoJbb2KHHPwqzkJbg+xHCKLf9y9p37me6gPou
OQIqyvA2zf+y7GaY6uH/ii5oTpSQYkCYEOhFOQ5baBdE+7EaKYQ+aEKJjxvxnzL8Vcy9hGAoyGgC
VnRSHzwCrA6yce0m6xQGDgSKPX88THctVph1Bts4FwcxCs05kZkDMweyHvlEWkzpeKb5GDtfDJfE
5+4jImdb7hiu7SV0WXAxTGN2wSWE/gejypADDSbhUsKYNWvPAvVXWCBPaWssdQ3Wxyk79UxyQiDp
6t4p5De1C+iHN5sSIJWiEBrTGHTynPXClIenSpgGMnTpCzmAGTtAO/FjJhBvtEKx3Xhjpq6q6iJQ
gymcQr6I6VrlW64IfE+OOHOHl8ExOKpId4rmAxdy7jflL19xtiaCRBSCljk1MRAy22wvL8xrM3+U
Dplikmc+7QPmIaK9JtpsMWWPNpe7tnjvyKth6xZbvZA9EBS/FpWKjREJ7PXQoHIB0DXIuGUBP9Ew
oRTuURpRdsGto+c8CzFL+osEPe5v5oLsDp441JDJhLqVGS4QPreGBJKn9U1rhi0OQY3XeCqXo14p
J3xrW3ErRJmvZdrDCK07gAfECPUR7RH8r+IhywpeEd675ndG7yTMY80vv9NIoXGRcT/9ghcUe24V
3WYOgaKun2fEf/Q9wwdydq4E1RvK7wmQaY2uVXzocRi/EI4LqMw4SEfKDRHXN2jwqTUvkhQsDZ/C
4IZaQnQRLcGgW1gDxmkroBzSH4Z1vSz3JbL/RLiJ6SFPpR8WD7NAqMpKlfzWuv4hSApl/4dbgIEE
XvjkySAUvTlFGA9xDlidPgN/ZIpNlTlCuVlyzQ9s8bI+hp6DUoSqPDrn7GcZK2JThtCe7HU/QcpM
ni5CViCMD0QtavE3N9oxhJ75VRuGJ0uMhVK6w+1+yhA9IAjTQfgvM+ntTXstOAK1rFWUD8JjMI3p
OTUuQm7PqlcaO6wZ5fDkHgghryahEawukyiiClU5KqxYGkqxhVkXhcRYclamJKbCA6rL3hnB6f9f
z5NjTjVB9ZjVcoybYjVI+Azp/fac9hf4soZBd0ffdeZNLKcFfQIAeMVLYyf4/4y9wvWIhLTOkD8a
tf4bVdUvy+C1rxijL9pGV7AfilIsurUZERYO8ydwU3wyNqoyp+ljQFmgudSMfmFF67lu4UabXq+d
moKBTPnLbKnQrUuS3q2Wtm74bKTXgEujIPiNaQPPQHLjJx4fxBYYGvQSDWiwMXmVMPutOEND3mDr
Qb0QUPMzi+PW9L5ubWNFulX5dWIIm1F0T7N5UgznO3R4yE8ZErsVitl1Bm64I2zTMtwu7xiSkQuc
yuzK463oqO/cdh7XBlNmZnmmdcs6pF2RIUCvlj/3fhtWJBPeeUjJL+IJx4YewhIOTd+ojC8Js0nt
1GcCW6USlVq0DiNGfOKRTETKOI4SrlTT4qyNs10nXGUNn6t0GvcPJbArPi+cmF8JLA+7ZE2DtouD
76YXuBe73WS9Q3OXZxJJEzvsEPe7WTQSoo+o4+DdxGTpEG+//FNEO1NOxEiC6YWahD+V0p2nlCCX
8itjUh4vbONgaOrmQXkonqvqo2f40yEWMVhGoZ1J4Blp65Bef7L0d9vp1kH8RLJux/Xr1NfuBLMj
MCDB1LQpRfnf3sLpJlnlbkKUBgIBRZhBSJ3OExuhxTtFKq0fp5yJd8iCPT4Pr7etSxTWb5XW7GZ1
wlwDRiX1LE1dD/SNpVHHG++P+Pyc/KrSgkUNgNiOQykXLeaMHrQuXSIqr4xOH/OCfiPFzbs0q3fd
Ul7SFHG3qgMC1ZmVD9KEWLl2TZUWN69ry4AOH9S/sVE2XRa8NoYDyslZV6A12L+fHWAXwgHD2ndS
jB6ZAYJwoMu7JW2D4zGTLOQ37T5XUZVTY6h5tXOEaOYLuQMOWXK/Bmlj/w3JfTSHVclwxVAw9wRI
+ZiDbMo4YJvx4voZqicLwNISyvumO6ghO82lYsPPGRyNXG4dVdlfxOS2C8mrReXS2Xf1lDU3FEP8
wNwihUGBGFTdW02et7NrVN+Zlr2MyFFWRF+T9YWUxXY8JZzsoX54xjTuk3bckgZ6zFkHMvjZHWcD
uTOPA6tzvsTfjsSb0E8NOmpSXtLyO5UgAyQagVjh+N7J02ke4g0bQoFVjPpwy6GV04CGz3HEWZOH
x7kLabS3h7o+mwvYgPyfWi8bFeen1NjvYiGwPntaA4ahwG9kB54IXudB3dqkCLC4W+SXBwx/nRw0
T/WMBDJ2/hqyXdoj8pbP9v+1PtY08Dsjndp50xksjaLdPVaJD4JEOBf6MPOW/h20knh6ggLHo7Oi
KaYRE5tZtlfF81UyTmokHbTeOgUwNoZ2q0QZWV11+RKqh0A3/HI8NC1/v2IvpaECR7C3CPbE5iFk
uF2DH3HG2544sz9G/aFvtRvtVtGGLKOLBMeekw61DhNemPl45Zi6ho+HmhPmisNtVLGu9X7TAlmX
lL2pDWdKS6y95rftHPu7M5JrbjAailrMz0ApQ2x5l4EXV8hdEyQsNXLfLpO9LDzLc8aAyL7kuC34
5UrtYHtQ/SnjMEd7Ovp3f5dlFbgADuBoH1eY2qej8PN3ibyf++rPGQh/btv3UsJeLGRVFIJ6G4H6
hQwoas3Bn0bTm7v2qNkDWRW7mDOvwCqIFFlm+J9tPq27WT2EKtNNfXZhOH60IDwshCql/Wtve6aA
Ax7kptjjdjR4fIXGr0o1r1ef1oTCurmHmfbiWPlOWIZKnpZGorilCzM5r3mLRozuI0iug5DUiQJ6
6YNbrPwaGg3fCEeo9KsgZOz+ApQHBZoFW30zO07UhSO/6FZ66Mx9BWbNOkv90+wx42+60p1u9TFk
+glMc21siktIz+Ygt/veN4GVrZKjg9wREfVT28bc8f6WQK22Xov03dqM5MAP25TMdNKKBhfQX0+L
B4Aq0w2XkSqH/g6pUrvSXQ6sZeppuHtal4yP4kqkNa5SaMb68NIqL/OHtYl3dnw3sj1jspnIALpy
LhAi5kG4FByYGXvkxnoFvYIncBXshPsZzUmLvHznqDcFl+EOVdrB/pP/aiCHvd8ruyTwl9fUty+S
z3us7XW3BX4pr8KT0RzEDEja2uE+QnrgOiS10hIHoAh8OHoWf9EZpg06e6SQy71p7/GO4xYjsGo7
dy5u05JHgGgrMnlKLBCb6DxEN3C5IQGfBPNwJIPO4c7Xwto3Np7tVV0farjpymtFDwtNR78Ci9Ii
umWaEfiVdkVGI5MtabjcBvqKlxZzHuJreWt3+0X9QFNAZCktF52+wbpyNs0jvqSjp/wygDW9KLwQ
xSlNmJCwmpmSHw44Zz7goEHT5bOC9kSP99koZ/1JChDWFFi3Bc3DC/HBWvoKYoJAU5wi+W0koHiV
nsMzHStiqgpP/yy0NZrodItygs9WVke+N3cbc3gq7Reuq72DVKKlDAipPFfM37XVsNXo2y408G8S
/iLdE0BS1ng8p1gHLEL7UGNF8J3JtKbIcxEnFWckTkhiOFzVOy17IzszB45DNh3PlVW96a967abG
Wnejb7hGJMDx0Dl39CjJdAy6j6L2QYCI8CPhVaH+9NqResyna2TGiGVoBMGvpDbfmsPNQaUwcCxz
eeeUahMxpd1WdFMYmVOMhW79rh2yj94HSzdKCMdXI/p2N711bzpezy2SCkyVHFC9iFM87Swe889m
l3xQzVMEZcxFDhjO1I8Oovel/4dKAHDjp/6T+uFe/mD+gqsMswKFaqx6XD2GP/z6kX4sgBc3t7dt
c3IkZDiIKTwzWJffU79SPjTYkgztR2qpDe1TWd0WrFrfbB6DiLEZX1Sv4k3mCSUvit8SjH5pP80d
L39XbBEHSBwJh1cEIoONcYz5yKuEghS3A959biQTGc7LEWmO/b8kdxXAgZ5yz/fhdmpccX73llc+
LVqglpbTl6OIP0R/dgh2CYB8yhIiG9lB9xzjtK2QDORr2Hiv4n1BpaKLH+Fi8rSjmS0+cKTyANag
Hb640BLVh7bjM2hkCgi1iLdADuG7+nHpGcoGnkajXYLCC+KNsansl+KPIUyRbg1lD64LtYxJ1hab
pUtfaDFX2p43NvgpLg7jU65e7gV7laszf8C3Hz80A8H2eh5vChPMQxIAZvR4b+L+g+dbTHLVg3Yo
fgaaK8rexi9Gq57yBzyl6ZKs7oe3pMVcdMhJXI4Rd+JbeqmPerDX58EH0ZSK9cY0rmF6nko0fOCP
vTjcJsO5iD3rm5YVw4KDFlNPwKF9n6PnUL3k2h0KlMVMIiBeK2vPNSLI6Yq6sJhd41Oxzg2Gg5Km
7DWcr5SUrSdP54UxMXmydGH5ZjxtGYptlzO1jgqFefcGRCnjwmxjWz6dR73ktHynwe6cUD6E+qaR
b/l8zaZLIN0UcWCGC6bdw/Ft1O6S9SIPL/zvirQemDr9Y7QvnAcRHMTH0noEw1tVPhPllX4lbkni
Hxl+QShBZNY/+BBYhEe3X+C1sNvjOHikEodHGNr9QMbHk1A3iDksVIvFvrfGd8NWwns+88pvRv2a
qi9pfl+YOmmuhr/evNk8YfMGYgb5zQGE/YQScD9RzRIqvST74U/bs6m1R/YRa5Of8vtAbRP6gV+n
rtM/45L273s9vUfWB+qLisvB/X1BO8Xws9B929yE6pvKiix7XLFMOrIXDRv7hXfTaA+cGBlEi7c5
UTFErrRDGe3t0qNFbSkP8EMxY5T5O/YtdUfsBN5bNRE/TSkW7HgxgTD8aF4rw6p0hevqEJ8Wv2Yx
1F3LM953fs4CqPgrTjgUJuBsguDSfDH31/at13zzYvNvSkFsRCAQfRkCAhsu5xOwrpffWvWactfx
jAeuWqwtfd9Vfpz406Fl2nFSHI/JoIpiWyJ2xY1vOfEf5BjvULvBMw3TbzWVXRbTmfzWmooIind4
MbTPrP8tJbHKhvazU778dtq3Cav+Mv5AI0oXH6YW9kL2FPW3cLxhy+/kfW6h+vkwupn10vdlxXWq
ffTG2bB8p8RrtjAOOo712JPfFkbiJFP0GGlX1aZiBSxX5qst7Vj6tWJrFl54gi45u/8MwKgPfvt4
zd/7Zjf8EXtP7EUE1gePSbC1URSTwbUytqgonxz5IeW95oQpVyfqDlqMBaEGkPe2yn60thQZij9A
YQBBt7hVusbd/g1kp7goryOUHIy1IJW8cEvZEW+NA2uXSfdzO3SHamAW7804nRSQ4Pu4+Apeo/RW
vGEC5AOB4ZMgQ52Ve/YmofwKaHGiEdrWwL0RFzx50sP+I/YN/XMotqXzF5nI21dduV+I3sL+Vq9e
tVsNHin65eQ/tGuI+2G8Un/Q+to/M8p+FJjb6I3vxquZKq5zonGLDxZml+KF0o45Axd23nIpYevI
79hN2HMBICHbORkbLKkYEUFiPtoC/tNa7jd9ttZfUXmvQnVFJz2zPQa0vbiL+B1PGs+kBpFEwTyN
xGt9YQVh2uUwYyKhiBAIWM4MuTfd3pD3KVHY0hHPB3MgJJU0CajoSsmiFc255jjhwRC7JJsfHClk
KZnhT+V2OtTJv4nYeGVtD1tkaNCIHGXDepwmT1IJjCty7cAAZbMFwpt4I8N2XkMKkRvrR/bHRpY4
XviZw5yzV8kHxcwp2Nm6C0k5dpN3RNPFh3UZsfa+dhz8VgsRZsiS2ctom45bqsOCadhkXJh181vt
qy1tZd6ZeZ/Q0mTo8F38NDvr0ky8qB6RO51xJnZ6rZ67XdFvZDxeCBYB8Yk5QpweMh0vHRMC1wjW
pE8wdYdkX9g3NP0zQv3eZVe0lUMPzWk1MKIqt/m8pzYFzkpp2l+7LftSDik7dXkmJvrrGDi84juw
nwPcye9Jw45CCweVMFlIILVcZHQcZRMu8ZtNZjl1327woV9jwkD4d2dwoP9f5lbfXQ8vfMUSYvUe
m7cxHWPAIJuKZUV3y5NRcUzljpjFnSA8mSiWymXfz0wi59zI60cooGs2/h9KYE56VObxqqLV/yV/
tB5F3kxiouLaP6x/bX9h5hHsidqStrxRRrnV+XbrYRf7fAT6JzXUMp+HnREHf9Xak+9Fh6j01fam
0vKVzxSDzddHdC6+l1WNL3drNa+QQ9yO1xxDKQIW5rD1iqZfTi/1g+DWhpYR/Y11oEL+5nX0UcMT
Lje/bpO9uWF4Z4HoZhZE6Nqabdu55KHPnjEamxy/SXSKWsSI+LWvVEAHWT5JvEec8Bp7C9pA6fa1
7aprwDz1B9oajt7VC1etXBERIe4RgsktJwSERiOtbl58dziG57l+MX5Ef5gjG3JB9aj8lPFFB0X8
l30w2wX+z2N0NsvHcuj9eB/SXloVb1xGP/9qLdf+Kz5ICfqZ7nyx/MgKsOw5/LBifvdfTLtsjqRk
bILY9S3dYxVPfHXyqW/DrXVhfznoH7LN8cbQLhH+UgKVWhgw25K0I/AP9JQOkbbVPtWPcF8BA9/D
QJHptm/RI3ECYFAHkEvd5PamC155uiosotQ0AwFrH+X83ttP/oGY+ZQ0nvKhoOXHK9ddlPTdUL4s
TsY99gbcoRrSy31Fwvg7wlIHCpmF+XVfvJmX+EfZw/NNdJ+qil0kMDfSL6Wyvl1kJlpbpBTypsj9
ioeEyWwptmjOAKx5NYKrc188egU3GoF+UEqosRFdstyC5bW8kQcFJiMBdl/DeNQ+g/DBDAxnRVSC
CHrOxaPYShE/ceBsU3zP9OKQ1wfUSSxuan8ieHAGXHPQZm7wqUpvwU8bP8f4iabDXco9F1pPvzP1
awk/ogpz59lRvhrrNqhfbIBzckBXkLQH/nDU3rrwI+Agf08hBBFch2V3x84YHXhfscrmNDEIycZr
RU0TRNdmug/cMcIy0G2/2sqbcIubKNk4MTFe2kIbibovqNgahoVN9JU9OZtV0VprjlX3pVcnKds0
9JUDj2CSrMXtu7GDC1Yb/PXV62jt8oZIzJX2BE0xHQeJoJRVgOzL2A9U8OVj8DouAD4S4EINQq4U
Om+l9e+BZCkonTpvVA7d8g+gipBymugay+pz6s5MzHo8xuQFWSiZpSsdoYIBuuhO2zs06WKwy19C
JI5ZEuolDdoIR5YEIT4+tfRTJflVjEhAK+YTwbdvTbovZzwqFQ/lJ2q0Nb0WzqTYR5q1mIKlOGoc
UM45nXjQpAwhZ14g/onJAn6XnpO4sMrF5xK3bPFM8TNh2hHMg8FO9iMVvpigMj3EICSGERJNAPF/
HjoYuhCBujC+x46zZsYL9w9zELhS1HXkzdoiCVZAa4GdznQAdBSTgnzFVNaCga9zXhvSbdPHdyZ2
woSGhpjvRpuO3wXVRJMtFC/MLgbSgLM922/Ro6MQJoTZ7w22Wn775DNoFPZVuhEGfhJSq5DD5Ola
D9wBR5xwdTK8Aq2CHPi1wqsDnN5WP5fkg1qOMGj5ySCZr9TgeI6fUn9W4o+c7nrBvuAgHePTyvL1
n2W/DcErl9nJf+vszl6GTBzxIyZJ0R9L6BwjaqbBtgBgZWxm82/tOQAIf6MD6o/euFW99BnncNkj
/RH3WTdaroImW1Vv3ILGvCUp8X3MTEu18tuULCYaYQW+jZpUA3mYsnXtEFdD6ZNUf0V2nvXdUKKr
tpUTajW/7wwqW2ulYZjhgmpMxybMJDLxdkixIAsln3qOZDwmzejh9H8Tg2VjcFA2kdmHaVIJDveR
pVIAb8KlItLX2UUcyFGdqbw8cus8skTHksIhsol9IGmmwMfhVxzyS1aGYCdYEBlUVcoDSAIr1v/2
eyU/kbtMtyxsQcxO8DHtP2FHZm9xkMOAoLRHeHgPKSQOidqEhwPn4og95ZdGKeNCBo7Yv3SJpjhd
vJDWh7QZxk/TUK8pG8CcqRsx+ZUzhoMcdjkX6sQZFo72/9cvG+exELujOOf//1/2ruDmWgQNarnL
XdRJLUqMfd65NizxUUEWGKwzVEhajWcLcQ3lmBCKxzeem5pCV70I7rLZ32yOdvIXVlOL+teybhFP
H8+oEA5i9g96bHp4vsLsOTO0WpA5xhs1OKFNQbnGHZAwCc2J8WyIJ1ysnPEbb89k7vje/4/mmGFx
LYSKAKfDwKXm8errdovjAR8Zd8MVRmISD2tpRLuPqC5aq9jxhj9YL0LYSsrZuqrHs5DttQSe8rew
5fsiWVNMpISkHXk4WVYTOui8PIRCJI2OGvARrkM6RHLDluPs61HfRSgnOudvKO4RHvuyeXGm6d8Y
LfcQQVSlDlRjCiMZc5+boaegzpCoVLtSvxUktpiT8BdRwdjFKTQ6N0pij5FyQtN2QgzG4OE8WP1L
BRZG6EAVxEX1Iv9LafAWoQpVHx1NZPYvwherq0xKkDMibeZCMIQT304kmFrUfdWvyPu1wdGj0FtV
cnwUCkExDi+hdQs6h4WZXkr9NHtYU/5ukdJVEQ8XInqze4KLZRPBeRy7Ra6uez7wxIgTQ++SwsWu
EnhWpK2/L03yNSZMbEK7J6OA0fLMUQjzAafbnGDY7GF29bWNmzccu29tpB1CBEijlB/03HoPoyM3
sA5AFwLYpOktHSQJhK5I2JqadUaugdmh+wH8U/A8MSMUMoKm0XyBRIqpg4PfEjRlqpYQhJH/8qZp
YsDLwMy2ZV8zFM+x8J1L1AKkg3b2TgjowCCNM4wMlnUVipHxaaFaEnHDQv5gwyA34G/Ah/+sCGoj
iMbFibONiv664JQuZ6Q2agBK+jaGy1ldKnx7TY5iLd036fhlgp2bGeRwqmCkYxbyTv9/A5owgado
czPajGRSXKyezSBvcOq1tGaG4OZEiD/LXxvtXZLEt0LkjdliHDsGFjbvlAcBXQM6F6cMLypSioxt
tgg/ZcaoM26aCNn0YNqeWG4E3kXuqXDkW1IWF7XwhEoIeZGQyyfUu0gk2W1NXmZBEFDoxEG+yTuL
/KDaLR5q8JGaQj5HlrLYj0WiQUk2XOY0Z1ahmDgYcTcqiKmQELwULkvAhDoA7c0bH3JUSw2QmsLE
SrZy+4jZbUayXTfNlL8I99H/gFW5WuN6R7/REyXDUByeVZefMkPeCpFEaM07wTOS6qPNTyxcGG4O
hdCi0Kjlk5dy8T93qouLbTTihkc8EuvjPn4pyi/8oRidGFWLJ174CFSJiXY8MWiABYKnRnjZuyb4
qaXwu+G/5xzuTB2nb/qq8XB1zJ14kUHppOafJVcfKk3DctxMhGAIPdmgKDuDy9CYJKLYNIPb0i3q
8HdErtIgEBNPVo5pJWMNqJ3WJ6ynintfa1+q4l1P/jXSQccyXg1/NnIUCbUrOlRygWXMH2z6ERWO
eG4QN17igaIbnLRS13RBNF+QR+r4TxACpKchJu78oOCp4xhQEVhoVoMLUsUYr+15eTln3JLKYijE
rMgYPJl5uKB8sP3ZBB38r1qzb4YANaEzgyFg6JcBVZv4GW1yfOSnU46sC9os8hd8V+L+8fxUmPg1
VfNQShaEP4dTd4imk+MkX0JXTH99fsQIQdgknR1inY4oDQFRGOrfkc6CzitmlzwITkPTYeuYwVEH
OKHWMdNv0JrTTXaQ5gW7EaEqhnz+mliZ0FqIRY5PUZoPARFSGQ2y7lPvUfpQrEma8qmpN0zvbmgU
TJBJR7sFUyF4BEbn2Y3lCQmSIHOOCI8EccjQmE2ztuOURWYd4sKVBJUZIce1N3wDVLuK4bnurV3q
DOoKaz44oxJfFODYGh3szOtlTCl/iPxoScoHMZELHpH82uvfijZvDONaj6xf2ttIv6qKhXPomTFH
cWiHS9nstZm0nYavyLRf42XwlwEXZk4+WNshM8lz3EekfKXmerBC6uSAccJ40occOpqz0vv5BFEN
CReStTl0x9QDHgEOHQMP8zBUC9Q+ckwEoIAKMR0NydmRguBLY0rayBJBXjH0Qjm/OrN8wz7CsJnI
GgUFK36CMiH3JH9EDCVjsZBHxIe8xfN4yLkAk1N6WfY0eIDz/k/PFQubpbZmZqfDkGfInPfGZw0+
nvq1xSsoXC0EHwUNjMBRPoqgdjszbWyXjZezysTY8qcBzPACM5+sZ2M5GhNfbNgnXbduqEtrnjnQ
ba5Z0A+l/RbmIQo4fRO9dwm+dY7skOCNoD42/SFD0E9JbcvtkXkyAwbe3JQACLPLXzpY94jUmrsY
8+rAHK2MhvLyO7ExDai5rDHEpFRdRbWixenWZHtWq/sk0UApADUWpHFiRjN2qU2YO1KzMGMgwYR4
QuRUdemPRJt7aaB74PyFtrKtjPFogXvJLPk6AbhbaIpVQJkF1aUwJuqZwA3Df8OUvPC6hMxuUDcT
7cKR4VdpH4OGHW/pd+Q9MDNXRlgKUrtBPMeqCpI0kZ2NUgM2nUU+MpLDOWa3SdRrZTVnDh3MRINl
rwavusI2hGXFzxn+ZmX5u+SVsCWuzHJk62zbjdE+5OW3Qnlp6tNnDtGZBmt/FewoYy5fOtptyXJE
/IhLHgCkio0AcISwQJpWB3vEah/UugVzhYZ5oLhuhlp8qkPxU0b2YSarsVA5HqU7iHo3JWKImU6v
NdQ1u4UfC8xdIJlBLYUWuieuW8I1w4qjJArtQ8BuFjE06PUSqtsu7S8c7MSZK2NqEHLuQtWzFuef
pM5O4evALauUm1zPR6g4InUTn8KaPYGLSusc3eq0cKQTwy7pUKgfFWf3pYo9YX5TSCDsU4nIgNpP
UqpxugzxcobPuglfAyU5haa2bxS6izmBEVBNY3P8J2DFvfw1jd1RThZa1EsE1xQOYTfBp1AYYBi1
w4gaV1743ow45/XmRUQlWs1PMn/lSRHy87j3lhqPeYKCBY/rOEpvQrYpljJW8vgnDs3r/0pCtind
ko81q0IjaB+jfI9HpmBtk/3as3Wy8+Get+ZB7/p8BTIilo9VKx0Mrb+MOuiJLFS2mkMn1pa38hAS
2UFx5ExbJTZPIlFMUqjSOxRN4fSdV+29V9ND1dnXqBAdmnnTE7iiTix6Whucc3CPqZoy3+ngtNUg
FJ5NHP8r4VtPTkyqVP1Uc/YqtuE2BW6eAsVvC+WrauEuLWp2QZ1FipNdneX2YGHeGuUFW539qOxN
2EboXCgmqNFa8iiIxQgvUSZj3pSDSxSNRyqzncHy0YWCS5mdzfnH6fAkqdmuoOcatdW571NkSuND
m+ZLsEjI/tiBJukt73aj3p8FEkIYVJQxf09jd1CAKzKgi2PzjJHuiIZ/rw0Tent9tR65EAZGdHQW
01pcTqHbzFl/JayEduHWSHY0CAhqpW7Sn5YmJbtUlswwSgAupkjuZx3/PaIJfDw1SSMCTysNypZD
HjBNXQYspVaYfrpbrBq0nz6X0fgyO2q4LLyk/UCYluRTwI0GHlrKhUzz5Frd5lrxLicdTxcH8aoj
k4gmzuwchj44R7i7BKynAp6RU1iTxrWA+DHjxFsAxA46gBhdgkrQYHRz/nrR/VcfTR/QEAY8bE7E
bSY/wzFtlqdU/bZ1cFByZ23HlEVlcJAhUUttuheH5owRR5cYrhlI2xCv1BLr/5NsEvklI2PIYGEQ
JXlLgsdQhwdLeD44zA1UYeS27jnm9W4+TV5Zgx/Spl/+Z5jGtdLKp3lilsMJQhWmC/IoNC5sqOBs
dPSDSbZFUmEUMuVnl8vbKaWrVy0kE5ET6zAiKhlUs9aXsfBe32stu1iqAp+0PtuExUwdllENvNWY
v8hJvCH4GvNFJb/W80eYIPnKGJDArenwvqpy5TXhs1ZJjeaBsHIihkYyPU2ezxyZ1fyoJs4tmvmZ
68lOG4AtVwNbx3IxAuOf3DHkUQ/T1kZMFUTth9GYP1lSbTpeDKl0MNkad9G+MtEboX3sBNFSz/7f
hSBHOOaT2mogaLRCHgnhu+QpF3/1tw+1fzS1LKvgjuHorLlgnDWrZTkojPqbFt2B+dmr53rpNwll
S0crUZXgGEawu5W7VCzQgad7ERMjKFGPl2F7M8P5rdE4qVZ2RY9Q9WZr8Ma6e7NmUvHUtmGSxBRD
38Zoq2XNQvMKrILYHsdPHYJ2DZHm2Whb08GUWMD96OHnMDroGatIwmcuqlALSWbKe9xhTRGabOxN
UZl/ihgTQmylq9zSXhdsjrIcH0IELqnzhlaWBUxRVUFAFm7E+l4mBr6qT0Szk3xLCfKMyIfkZ3ai
mBT7rEHtKhRWIjNC/OuywbhFANJSNNdkCIMxT1O4P78lFjkBT0d4t+ZU44TOS9tLsFhhs1rqNaAp
RXL0/20FWX6ZCMbeNLnwbSR+xrCKaSBBf9MpfeszIuHQ/USWBoq8/Z/lO5S06TkjiAVLXRbf7vJr
E8EN6jdWpiHN2HX19JyoVZYSzvT4O4MynRVcNClgA70LrmXXf6b2uJUmunnxrdEaopiq6Jyy4VRa
6DL4znjDGmhFpn3X9OA41P3dhEZc5pwVFuXgtNUxx7huVMtrLlm/itW7YxnvkhggJzkrgoubUNxU
YIcSek25SjFdtPcu089O8SYN1W0AboS1nCZmSb6OadvHPEvoZ6cIunJaNdXMCIdIbofQ3hbXEnDI
EKNydRXc4LyKd7FdH5Is2ESNCLvGME5oG/LUju4HruJAU45jOL+0CQe2YdrL0VdJ2JK1nFoMuSu1
ENyIdj+Uz050y4bSHTtUMv23wZg3M4t/ueGsSkvfmHB6nN5rW0bPfXWXA+V/vN9kNrvSIpFBii8d
h7gCCYYa6I8o7NYz11Ep/voWwXmOO1oIlVsE+tZKZUyKUfigy+qbhKhboKVKtXAblCZdskl0xhuE
NxGQCT+3u4l2GXVrJHqNyGBnna0KhZZOE9rCwNgygyJMS0heFf2X9nmPzbeX97lSHZeCNlOgrDP1
L4I3TGx3I4uzDtza9NLaa6ggJ6ewt+VIfzObvqbe8Zq6RIY9waTI3pQs3gFsRJeCqy2zKVOSGJ5j
p3XI4njTJACVYfYF7djRis3oUIPrsPvKT23I9rDFVhHkLfHJRpppEOU3kiouYHMdl+6Ih8Q37OYH
R4DPskjUgmma56rq5xX6w5taZu+jaNNg1y9aKnr6vi2lZ7ikr44iRe4ET3Ugeygi38sm715LrwGN
l6gkfnlWTrESuGX7Y5AWI9zGdk/7PznMhfYSxKK/SDiG1hMw0hwq1fmAPMARiEZtR35pG/pjfM0i
488aIR8pjF7pD+QWrPj2JW/+o+k8lxrXtnZ9RapSDn9tOScMGBr+qOheoJyzrv48g/2dYu9eHcCW
pTnHHOENEdJu6SV2gCyDd42YRcT4qmhVd1Dn/gso8xYh1xfPNZFZHffBSIaEHYY8i2Uob9gbPSmL
gpLbsaH9TObr8YCzHuBPk956ZpMAcBuwS8FxDMl8lgdlfawjRoqUXdO0fyKZW0KDDk1QnsQdKwhW
zvzeZXgsDdnzQoePEZL6n0iNNz26fFX4JKUcFZRQIeBSHNMReobDzqQdIBVewWGuU7oG0PA8fThn
S/SO3eA2s3605nVBNyizzMtkJRd7Tv4uAQLOtPlsi/2u2jsx0BX9U9t+scPqHXnfN3nxgi69AIaL
0SOCNNssDkmgKmG6gtBjbtBigQJ+lG/JQFQ66K5Cr0s55OQG6BuFA0Px1PM8OUcAEJHS/7O87Cuq
7VOadH9HwnPMkHsJ30qEV+EB++KGNaNZ41U4rcIRGINTTgtPDuw0RWwM+jQ4YyoULUczxIDib26n
Kni3EA4Ewn1jcb8wZQ50+5KVLuA2X3OKQ4YL7eIhOTsV1m7oypve8z3ZscbguY7vKdIrhBc3rF/j
Sjlmsbqu6ZlHpKQDhqtTf5Q9VwGraaNgGx7FJIauXoiYbouJtpVtKAWbIbiJoG4AizoiXew4+mnV
0vYx3mM4sflbDDSaYEBhFHmvk8kcjG+NqY0SCr00O5RZ+IZQ2Escad+SZoRDB8DjKcASM/EC5KLs
PSQFkKTCnwbEh/S0BRNM8MfEDORXaBrVGpYBtCnGS0tWosBJg+NKG+S05M2VGRL9TAMUPQTKVojW
I22pFiY4mjPFRU3emHWq2clEmr0Dy8aqpZeP8+JN4MMxYHOLxiu7RSjitEQwjQDbDyENDgT9fbN9
SHyS6/LK6AMyJujPtqICBhhSo7xgwoxB+3ORGc/bAH6sXNwjMix2aG9rGkNd/NWFzIdYpMYEyJ6w
NQX63tSVT3Wa34iNkkMl03yGOcR6YFpRf4BSXwuRnPlbxwSaGwyqn2GJplaicY+JhBD93EE7u621
7+PvUkN6Ka9CKGvxqSg/7Cm/mYp3UYvo2cU8KZq3REbW+wCvod8tKP7o9X96bu5hODXZtnND3tTc
G6gfRm3t9w7a7WNyH7sfOO3imz0lf01OFMa0iOagPYcl6a4Yu88JomXNQSlaL/PnFJiYtBVXhggQ
SrAggUsFEYtzAo8Emni/97Jg/KWjNA2658IkYr38rYtj24irIAf7DJhrpjWE7ArQ/WCUY3f1S18E
Xj+mb0vwQU9Rxq3SBXQY4ZREEQ5c31vQsCW1iEnMkVo5ImQrIbaf0FljQkn7tinVV1lKLAyd+gZp
A9/KMeauh3NnfdP0GNB7lt0PpzbR0WPnIUYFXsLuKZoRRUaKdNYR6KUBJPFMuIoNdshtwqgoV87R
fG2XW9ECP7CxDiN3WSHdM6fjtXC+8PmFbqFP0zkhOZIBiljVDOluApMrLS0b9gCfFt2O/WCaAPqJ
BGIPyyfs0QtGEG8cHgwR0+pnYLYshA7uK0tNYPHcTU5b/hWBURmkyuoZmbhNzIa52hEvbOdzsM1N
bF5lhBTZqM1EV6hY96nHWOyPVeRMhHe/9z2EIUfc5GWR892Y+kWUXKP+3jHIL+F2GHQMoAFCso9x
xIIfk+GWHBPEe+Pe9GL1hz6YjZgUzgU8VVSyJCLAWYgHMQWVAXHoRltaLUIJm1CWKNtPHmqHrpIw
DQ2AXYR+dL8YWNdMdgesBc2nqnrXx1eTTgKtP2cSAzDSYaZneZB9lBAFO8wQxOCLpMbWvhevJCf4
z06bI9+J2kBkAevyCFjaQs/RoB2Fb0XV7hmSYn33KthMWWcyWW+gM4Y0jywoG934k4LU744sZCiH
8jm19s69ktOrgWavokNIixYlUyuOd1Io192XPKIk+WpAX0tbOlm6a5h7Fya21txsN5axQ+mDvazj
QiydGKd5i0EuyqyB10Ix6/+TV8zIOPAImMQdO6ZFffkTQFiSgNkhFe6/xc6r+sM1jTQ99e5TTEXm
0thB7JbcRehFSR7euNcyNUnaElLGb1d+VP5N2LjkUXkHvRrXoDa9HzUsd637yPDrMb6pt3goiVJd
lxPKJE76M9Z3u/ariYyQLqCbXAnEcJMU1A64P0323NFdZlY/VTYzPcOXQzwMY2UtjX2Ztv5uaW4b
bTCeIe9ROSbp0kUa74ZpX0Wc2k7di4xGzVhgKjIlEz3AU6dVWJ4Ktxr8qbrAtRrvvMaEfjzQTwa3
oBCchC6AeHbdbZcxgPEHjhBRR4bz3MJasTAksX63bVt/1+jxieQV5wz6JhxXfAQbTtzs1+kbGS0T
fuTIAoqL5SHnhEirKsojKUfEtDkHmUMI3AE0gQjrR6jMidBpa3Maj4iOZy8uGPYIoUGwZQzkyB5k
7CELQqHiFctrGJTUd+HW8/SbEHA8Lr8FGJ/G1RHXXJw6PVTYteeEiZPMUmghkCdpVCzDmofFTICO
H4AS9hTqcSd3bE5jm0ghLJYFNAW2Jki/YXzShp/fbG6Zzkg+NSF5J7SgBrk99L1C0Q7itZjHc6+A
mzCiNDmTXIrPdLMes3s4Hr3uHHLKrdQchwVuxoK6yrgbht9VpTM49AJKTmj7vL43PuD9DuUPuzes
vlx6ahZejxoQhH2HsgfDoJ041XEBvGGZ//BsJMgzpk/Qq4zfFErUkS6egbDiokobONLvcUhQz0Xv
h311nAfwxYxVbTrUyfDJNNb7Rq81z85fIkgv8sZcdWn/h6rxBHWOdSktsCGh1RaNfmffG3JxrD4k
lKDxqHzSX0NwiQyJ1o+Jkw2aV0wX6osACEpULFpMNITsCEd8waTIwQ7ixgJmhiT3C0BxAOcnVFL8
vAnHCAEAF4G2tdMR5UChFgJ6uZFPSaTmHrFJGF61uXawi52kwNE1APUHqZhVOBoXIvmAFKX5pgl3
XPEV0dih9nfvCHGMCik9XLAj8DzygorZBq2S+SjP4FsLPwD4dKAADVUY/uARNMBxfJeV3i3zy2qG
G0arZKO7BcTn0KsXjWl7yFa1BFgDfFlOBBI0Ot28TRHtyB9dQAiLy6OAOdluQLVoqNtpI28LZ4KG
vUnhOxCCFUXoz7eBPFXy0RrciN3+FED6qhc9v8pZMDuQ/Y8qDTuSzZyyipYPjT5CDYkZH4p9bI3y
a2re+Y07IeILrYYzZQgefPquo2ZHhwJJyHwzFV9kWGxhk2RBBr4prTb+hrN8QbVhgrnPP4oYrnjU
YSzM2wp4qbXv0jJE7ZpbrqpcdHFEzI2Mr2aiqmGSqdE047Kk6XTVIbppcCiRvyiQDEX9dp/RF2Ac
DeYpQXbBUafNBCwA8ahNTF4vn3MIYV5V2rN4Dix0YTwgp4i1s3CaG6CSCESK/AR6ltIuophCQ4Xl
KZR7dpDAsZAj44Ikr+QbZSwbuge+X8w+2QIe0Jc0/xob+jFjcQxDutPYFxUDauDJ0cRnuNEYcXTg
nrl/VL/exJ7jAdoUvPmfwpOgWdGTHcIAgyameIEPYoqHIDg2EXRATQ2dDoURtWTzuTuzMWQn0f5B
F1XiecGKIwOvYbt28VUCKEE4/OwwH0SOfAmvpNsQ6HnzhAdaFXR8AVqgCxozzeV+s3WYA8i0c4bE
EupPIOLYkXX6aXICAofTSF45eMpy9slFQNhhi6W3OKd9OdpOr19dGNaihTWrT5YFyvlUsHAR3UBq
BPE5PhQfQHcvVZ2Sz3xloWDCWL1OceGQaK0nHexYBkYiBHXgJt3ORO0KuTv5vDHIt9GNDxDS15BM
+Zgup1QnncbKl+6sm8L9eucoY29VKItGwO5YqFQCx2m/4Pcxf6P/xAQAbEvn4jm6iUktUNxQlq8e
1I48bblEB3ucKSdS8AFJaDxujwWbCrBYyPcTD6l8RIZEkll1ak4zuI3E/u6nHn+pM8FTMjVJ9HD3
0gYAJMOL/LwD3TZEK0cgH3MGpQmTjjD+afGVkYICa6UW2UtJJIZw+ucoyZ6PKI+ds74DWkA0eU+I
DCXkXHIVcEmEextDYU5lzLdwXZbD20zgE7PCWZqEMcIWMqk4QnJV0fLdGRiZoWAm7dPuc7buLWWK
m54GpV8F7HzKALnCJO/3ZIBR+3v+E5v/L6KSKPoZo0WJ3OwYAxlDiJKYO7g/iE94rB0sUbMfyWeJ
ciATOWN5S/Tkxb6G+CpBRrIYAIZQ8MgUsXdF65rYbsLhgNKntw8syzn/iOqUWAplb699kjsl/V0K
Xx4ugYGTEf1y6O1ArmjSOZ4vt4jw294RG/fQMXCZt0HwY88SbZxKdCNQldPC4WHQV5cn8ftE4FqS
B/N8PRHdarr31HmXokfqPDIRcko5KUhayOI7UgcqGPJ76bSpsKwMLTwjesM9ADXAsV/GtdA07Vy5
O163LXE9GQW8hGyGMHDHFuYIKY+F9nMEvlII9lqeHxAC+lUpM8Z5Df8e2/GjzKGro6EzSrbfGqQ3
aA+kDOZQA7XNezA+mJ/PzT+krFh3DWKyehZQqW27mkNl/lPpN4c3bW9ddFDLt2K50p8MKS5LwLzs
Jj4QWhppTKLJHJ+VqNBS4PHr9XSzfkkkRBeAlA1Utwh/Sy/rTp73qjcOBvTNTv2RxKhBam8KdbSb
y10F4l+ZECNF31UyuloT8Q3pWGDYHogbOwx4PAHWNqWG9Dnn4S5VoixUiwhYQKMAZaY1L0KpLxPJ
NZ3xWyC4OXlYGiqvpdVcefqsybD7dP7xnNFcR2QVPnWBXwQSbw3kzdcqQu9v0zOiZH8AxCBykVqR
gVEysBQlzWeGHH4ylyWzok0yRUAJwBwZFiPg/kcPffsFG7IDAcSmq090IGQqA64Q+Dp8kiZwItLE
ICgiQN04F449RwdTuuPbyJ4Kmt4SrDhKtWy5yZEkD45j0jDyHYR3qeQWfPMk9ZAzrj9S2/KzvCCJ
PkLs61wAkeiJmG6x43rZGRaNmlnDJ9rGm6HeCi6gs8VsmGQnDuwtmY3gYX+tOFJ9n1BysD3FNJ2b
0IWwtyC2YUpk41mBHjahdH61nCMBUGsPlv3cjs/OdkaDiXCBRosgBFG4Axa2kvmHZUzoCtypCkRH
pVdnn8SO2oLoZnmPHp8y+dC1AyDxKlm0CpKhYHtb9jdhXVRQeCPQVtxvqWat4EMiuEXDlTNbseML
GQWBYsRphMSZrlEz/yy1/sRFT3fPfa8bCD/piue2AKYHAyRnkHGEGMHRh/4Kn1FCh1bv0pFe6OiL
Xy56S/3MUkBPh0upNeRH2NBggKPmZvcJzj34uV6AiBCOOIx+G+/GBPSBAzSknCb/64NvWjU00hXS
NlgvKik8Nsp62KMoe5cin6Ba59meFZEJaJKjEg1mREFXOhqyhAu+TUdUVb5VTB4W5FmB+tDEBVHG
nUgZisohnuhfHVxCtKZJ9KSAJY3lSAr6S5naDz5eSg/e0B8I13IPA37CwVNWlm+p7ek7SZGcJ79Y
Z6qQ7CdDpFUzGMdmsBx9aib2u10x6nak+NdXMzCZ7k1ysCBEV6HAt4Did0d6B0ZOYH8yKxA0OSPs
yvzJcdHo8i39N4fOHN5Fa8fLrjGVTCV1E8Rv9e4AXpZsVaoErp7QzctMMbV2h/ya9BJYfI1OAEAM
jWMTMKEUW+RFlvLE0kd4g5OyIaXvOdbM3ZQegfayHFgY1GscQUAo5DwuBOLQ6kifiJrQ1O1E9LOm
Z4ubovURIWwGIDOz8x2pBfVLp/6NGYE67W8O1Zn0HC3a4YC9Q+lji7eceqGqEoDVFN4H0FcjcD6w
wd0ocJULjxjPAfSgUMH+5MDzKphpzR8Ro/ldOxPiiyXjoQQyYAQanmYWC5zPi7LDKgOTRD3AiU6z
ZgFkYITkvkyuozeTfgu3iJOZfNe2hM8gwXlgv40oK0iFLFUlYknlkbWgOw8lRQqmv5AOlpxQ5bgv
zReyMzs4yH5A9SIlCQefS5CUzBedZACF/2qm0nIM0ojmUOMy+oiWpX7huf5fTiNVnkZxwWojIkM6
ob9hWBejvdAOlPvKZ4+CDwmph9IQpOudRhCHr4FYS/aE1RBD05muo0Z9NuKLhUhSZDCAqh+dxxmK
umTVCRiLhUwcZs/z9gX6Gb+lBpjs9lOHjM/dX3Ci8SwwscuvbDyAnQgDBBxWEIpB8yX9dJBAD2Km
scwgpfQreX6sH4UbZ6GXTY9JO0bRRKXJwgM7L0htLtew6RCO+doo7rVHt4kqiY8mnARyArp3loUi
O+l55XSnApupDs6h801RbBv3QKFFQN/etA3k9PSDjT5gDwaQjh0ZCdEUnK7kCCyVmKq5vrextybD
lhkD30EPkAVNSsMJwtkhRQQwfalGKvOC/iNYQ1IgNgDNEwkNUokmm8ZCPPohTnMETByeHCzdmQGQ
82VSILBu1OnB60oTiKLWZUUv+k7AjCONwbaGKUUKphDW5vbWWHv2/zy6PukRe0nAe10/+XAqyBEh
fnDnJeEvmcOA3MFgls/SM9jjHoj8jcQ+eVTwLjivGvvZrJ4i9FhmekzBp8mFaQwqcxPGqPtQYGb1
ybcsX24TgwJ00XEPsQkNlHb/l1bN+X4xICQ/JKTQiTYvDr7tnL36nfJNMl608MgWCZ+0JLglSEez
8tk4BoUzsgBElAKtJu4Z9ZbcTKK1HOvpo4LCXNKQSCOBAEfVN5LFPHns+OriOYLFAoyIzc+Rgper
VCCI+K1XrP0RCAL+vDRn/N5+n2FHF+YBpz5pE3F0kgZQYfG0eHcGhrCq4INBjx2KgzsdB+XUuucK
Kfn8oruk3+Enib0nQ/0anz54Qk34R+/oe+LbngTI5s3WVvPCY9pWO9xurK5k1PWxIFsDMAnayyaH
ZB5lsGE7OG6P3Hly7Bjj2EuoUms77jpoyOU587AU4QOAywzrZq3GaMWa+67p/SrW/nZIZSEWhoFF
W64rm/Es6xrUeLsLGXLAMHFA24iLthV/aOpzgmWFDnKHA3HSndcqfl9Yyk2HLLy1HUKkQmEQxlTc
VmReitbdOM5R4WAaNbZUe8f/mKy71u4NXQdj+VZQUU7TCDxwKQtW6EPphLwW7HZmSSMG4Xk8A1i/
VD09/QbQMEHT07XTLHqgxuA73gPcg4sk3YQaU4OuWX+vxD9lBAtLLhtAGox7Dczp/xI4BcxeGHEK
Vme0ejXmsw5IjWTbP8RM1LG/89HbTDYdMTKwsbS2FSYHNNtMgSeFqqSNXefcLWgdnm6idfMZERYN
9IR/jRvhe7GwKnpZfcvLgfIbwUulYXyjHK5BNOnJZ5QfnIjaPfsM52LVie6inNw4BlsoFeZ8dP0x
e1B8DSZMaBIY16A4LwAJw8H8rqTFCqIfG9asgrUL9QTYyyqgnZ+CgIsIKAZWHWM4fLMPVVG+pY4y
IKQsyPAxzqQ4oJ/POSk32IVoO+bYNpooRrSfcWE9K7gXiKZCb32r+MyLCXs4oJYLlj1I0QDXd735
zw79Vs6fZTj180tfzBiv9vu2UBDrSPDkvdOL1dsBkgNUBORcQEh/TqDEUpDMID13FU1I6aJkoOlS
TA9DKByK+pxn8UvXTH7Y5fuIzkOmmXtn7K6Zi7SEVb2yDhh/0ijfUcxppUvde9E0AJBqD8brMDbu
cYnYCir4Yeo8QJ21x4ev120GJooYRPcgdzAopCe8kMkPcX5xkLMsXPpflQmMV0Vph2wVM2qFmOoy
g3KhCJkvsH/wFXHxOqHX2WAg5wjB3m5fwxLZ+fpprIftDFNBhiTe9KlW7h+XKO6lP3h9oIQMZ5QH
mCrwpZHrL3UTrM1P2tGzyjaagelZf1dVOkW4agQEhFZrX8VSGxH+XQ6i2wNQBVIcEA/NMYsWKoBd
s3399ZXKZ+RDHLShqLidaK+6n+DHV8QLQXovFsoDRLbIYkyMf9khoXvhAI4tqAmyT8FXphmEfk7J
hhMQiEg84cKYnAWcGuE7ZX70CQ7IOf5nMfPGnoYRB86EMcTYurfEGdFHCdYV/pu2sB1wWYd0cMuQ
8A1r0Qy7g9B2IneTgR4cKD+7GjhrepcBYA/kXadmsy1vo9MyEel1NH8BV4IHB8iHBH1od6dEKHU8
O0VaQzh7WiHYffW7z5qdogUfHvd7OlZW8zfX0r3BqV2jbWED4QLvsc/IPZP2hx1FbsTT99DYb1Gw
jcjEm5vimVfT6V+SrQYtr89RS6gy82UijNU4W0Ijk+usLeD5ZFwlLUaWFRGnw8HI4+Qp2ktH5MSm
gFBYxs7JZJ/RUErT17R5L+dvo8DweLk3rfGq1eSOOkTe4XOWgrrRPtyAnh9QTrQ8Uw/ygLtV9A99
Xvaa8RHTkGpVBKB535HaVtl12Xjlzo1M/CUmxRB5kC0+DCQ9GtLVJTlYZwIo7MK1PZXn5QerOICh
8a41S4RokBAT4xuDaiIJaXMniPAAXAo+luxHBjbZpzFddGax2ayvnenW5PBWIapxfC6t+RzJ5IyS
k0w1C4uTRec0x3G3bIYDKetuYccREKZR39qmszWSbMMrLoMFqgBQCU84NwFPNcwFwRxPxrZZhmNP
WChx0QuJz1QATu2tagMNJzhwLvVDoHtArHll3Rg3AmuaAEyF+bJBKvpJoAPbHsUSh01koEPqYRdK
YEjR883SbFdGpJlNcpT8DSFByTMr1BcYA68NmNhA4Hcd6QelRTQkHx7tqpgIHzRYKejBFlMMPxhO
XpSB3aiPZA1FS5VZR69UzUTSYbtg9jDQfI8TQC8I3kzjB0TOEIaCjYptrtxI+WtveOqxjUkQsxks
61vHMJTGF9ZAvkSdNMGlWHeuoLPQ1frktAL4VO5iFF00tkMENLyVBD844Mu+axQ8h1pIWfaKBa0i
QgMjJ9VxHsFlFTkF5bUKUPFwVZ7HvQqrjQRORoQFaO4COLhS2cRs0DHLR1GxBmaNFrK9hes4tWuF
JmMUzWuptKpvwSIq2ZHS0aX6qohHDBg3lBSDkWxUu/UJY7iC7gv17wLyCcn31QL0GzHyDVLnHL13
0kPBCMeMDvEsVdvlLqVagKzLccZXxCNkCBSgrBlJZjcKODnrWFopqnMLEOQCJKRVcwluwFjavMBv
AuXC6qc3fohJ5OOGhiv1DKcBjim/h/WsHAqA+e4QiBSy2YCEyn0VLn07vIuhi6Vou5DmcO3kR5uW
sNhM13WOXTHVHAGwBSIW0W4ZZe6kEmDjQoRmVDW56J2+VQHToQkCp57Kx3K2JVNBjfRpxlmASUAT
5LtIg57dM22DYwHdKyDg2ujrZTSIWvIGmaoTPLCXEkvxEvCBcACBjw49/dSL4MlTLtnO/ijai45F
kdHFr+aAVPxf7T109UO+kPED1Bb4T8RJoWPp+4v6GoItx3pqIerFVrJGZS9w5DRFxgfx017HENOw
jzNND/2GSfBrvqib9mwtpl/BDHbxAC9YViUdOCQMv+LAel+EElKSiQVMK8hVUE4UK/qRMZ4dOqdc
Rx9uuXKyAahEtIw8LbS5bTRRClwzVbqFGZ0bKSmr5Lc12jEHUdBjxWu6tugUUTBNoFbY877eZdcl
KZi+TajEo8tLG0cBn1G1wVuMUGyMT4FDT1lWDKN3kwhGaqpW3tag8WV5yb4EbECqkUWpb5VSj1sZ
PO1qVzNVaECzT/W9r3ctVi52lL4FCf5kOpc2x7R0GVqCWi614JyLogxbY8Gvu12yQ9jUh5z3bBH7
Ic/zluqwLLjUB19Vd+4o/k3O/iFxtzVzRtKlaTZAS+CEAeCAzHSg9DQgbdhK/WhsFQgtCNRp8DO2
SluFryHmliozappFla2jrp7stn9JLTbWvyKB4I2tLbm/u8T7ASr6wgYJDGwazW+TQW6pMFQAzDwY
wSEymOzNN0MpD4K6iAm2qYXwBaj0MESGcCI1/4zVH7tHd4AF7pBChtCE7yE7x3tylj8CQs5tmGSl
tQOEjBAJpBBSf9oF4ngqkYiNDqR09OP/ukA9tCZHEv8Ava6ythlZZGAziAgftfE95h8lXR8wTBcJ
H7RpygzbXVqfhEO1bk9GAeiJGp3bXn/V7ozxFjsxuqug/j2sWWNya07raaIZPNHs4D6OsMhTkqx7
s8FhnHwKvh7hGtRIQeIrl2vCSZSDOqhhf2ITWaJbzcroIl+gz+O2BaiU0+22HPJZpDHK2zLh6khc
daEXo63E2cGdEprRIB4dpNRUu/JwBHAncYMaNCXTHnUG8JOHPgUC3Mi9kv/EOxlKBjTz3fzqygcu
3hITYQnSTG49l83yoYmcoBdlhJzrSoTW0taIcJlyke7aNMkLEkiB9yzpYyJwgv7TSBGPZykJnj5z
moFM0dxKxuik34Y2rRklllgMQlefTOha5Ygi70P6uyOrBdBZoCobnZyDwEBrWwH927c87vRHyXjA
Y/E+424dMoH+vcf0XgKEIk1EnuB40SQdt3S5xDFrpHM7MObCM9SPtHfsT2cLN8J5Szk5jmgQ9isV
4SgZK0r0NryI5eZh68vgl6gaB6+hRxOIHjVSaYi+dR0Po6TlEWxGC/I/Xe/yPmCbZGkH+XiGZf3N
Z2frAuIPiEoBhkv0MeT5Wqi/jVyiinhqZBanVpBJbaLdgjg5xVClc6aEgQdc/lhGA9IdJuQHLO55
5NSdDSqEatuvdRP07XJRqYWU5CML7hmJV1o9DOfF7AzfqQGTOhjLCRSr+WyrbZTwOumn6l7UhbhP
wjJD9JCkQgyjJKrn6A66JLn0zanLBmloxtaOOk+3N4KEiaxXm6faq981JZJu/XOa57LptiYSkGX0
Ng53JdCPQhYPcOnqdQbFDpMhlYcNRn2Bd0laPKmPWLH/GbTxUs9bgxI/k7eF+OGlUB5gtgziZzid
aN8KA+elRCO9GknpvifOpwoLIW/aBvO+U9/ozMcDfS2Lng1MabAimLYWKFdCKQ5ImALO53b8Tw9Y
n5eIbJGfgXtjgWtDCH2w91rt18Gw7wHaBp8LOBIBdVRlxKglhSCbHtQaWkwe+bLw0zstN9nYNt5e
TOayr57SUzfQ9ebcIx6R3BcGmTFMqZBCzUSUibEood5O6AGaF4kAcq1ECXIsr7W3Tf7QRxoAZE4T
FBcBEBkK6qfItFq4iOrB3luGl6ZkZJb/0cAJyKagtwxk2de8+MxlScUh1BhJLOW/w0T1gbHaeFms
YlX7zoTm0YA3DdpA1cMWM9a7zX2nNyQFdwpqJ+O0liKG/G+VA/RrK6Soe+aZVb5HZcBfPMxVH9SM
4FxMBfgUs7ey2eQZV41m3J9Rp+PJKCpmiDZU/bnr+21tgm/mbYJiPtdJdLPmD/EcmrXxAO2yZwwl
1FfPrm+Lal0cZs4jMp5UO/VCKmjxZpjFbSBh7zI2UeRiWp69okvM1JZHJPbAU03C0aEwjAPH3yJB
a4jbS4/vm6p7LawCkkbD/ZMGqDl+RsVPS68g0rM9StIrfi6koyd7wFq0p8qOb7r3jOIP8g2TcUx1
czMO6qOtQAxM6cloECOCMiOqFg4QUyV5SYmus6ZvuJtFieIpR0oG1WZAMCwGv2DHvWRvIA8QzvAF
/CroTcpzH7hJdZtHNMtwrdf2iBS99V/uT//VvCp/8ufqtfwKr85t8FbjEcT1OTq0x/ZIk/qAd9Em
2MV79xjsmkO4t9fYTazq9WHH73xv6+zTPSL+5wrA1co4y9M/tpfsVrzk9/5RvKSf2UsJ7PQvX+/D
TUnXBTocL8q7+vDelXdKywct3EfyB2T08FR9uG/8ZnmdXiGnPI1XBVGu68hXQNPzitridnhCRhQq
05oMeLfsQwBBC1/ZS33RTslt2g+n6MatujPBvSABV96TW/AUHiFNnaDYXehuoTd+c05IsRzBkW0R
F91oOyRVjsE+2CImjlhTdir26kHbxYd2G+7S3TejtQutw6cQfhGghHWJb8PV2WCZdMDscZseSAvO
KzaDz2uFu2bfnRBM5odcJKk2tEnXaD2dEj/c/LN2lEkXfspH8PireENSYa2sw0u0Ldfx6g/ha+3t
+zUiTb55nDfGVt9YaBJm//31D9vMx/Zxm+6czcIFM2gKD8uuOKENpaw4ip/cg3cFsv+XBij0me5v
8DH9nd6jl+kdTcHyUT+W9/gzedHeOTTv2I3yOG7pEbom1gJbiO9775TvTdxIvG3Kkw334wZ5wX28
Rynq3J2hQpVX91iu5o3KVZFdHYbDdOiv00G+3dzk+5yXmC/GKT2SRbFWUOfgnjM+uo2X/pLf86O1
N7/l+5bDcnC/Vf62ukEJORW3yV0xCs/vSHqwXC85uhOrfK9e5GHRk0clDaF3lDn3pCs7xkVHMLI8
xeTmHoAG7JZTfYl50KwC2Mwr3LBP9oEHcQKncUh5KDGPRgQ7Dnz50NTW2g6Nqw07iWdo7NBYO2rH
5Jpd6bsUV+84nimLz+2huMZQnVbZ1TgaRySEj+q/BRXS/Ixn5pkc/wD7KV5pO0wD/6TeatmxGemY
7FtedNySDUACOIQHg1U2UrOtkP1EhAuTU14qP/DrjjfmeWY/Md+GDhx/kleruLjpiMn1uUdrblse
yoO3Kw/GEUuTs8W1yN/UBxUaGUZPB++IMTMeHpvly9hwLH8ke2WHIeAWY8O17uu+sabdtZ636CD8
fhm7FvbtofthThl9jX8QIVrxif381eKlc17cOFbZat4uR2R5fy9MLnr8Fx9gEiGP8zPyWjQKoWkC
8fzkc6UHgqQI1R1TPu/vXUnP6XnidqEjukWSbdlBif7UX3DU9KfnkGE/euTWRntGEFN7np/Up+Zk
Hv7Rng1Xq+Sv63vrf8o63T1D1LmaT9/2gbNr/Tztp737pKzzXX45/G1Xt3nzx9/+oepa4YDKl0Kc
Ytuv8nW6ptVwoJJin6FXtDLZZwgu+pHvXdFBWpMAH4oT0mwriqMLf1qlZ0g+bCgZ+K6Y962xGT2N
H97XwD/2PjbxfCvmAvzXZs/T/10V/E7+hojDLbD57+iDzfcRs/KLK9LEK3hEfEFKX2tHir8Dte+2
Wn24q81xfUUPlRufPmGUvU5W9n48MMjmRfDf9sMnBC/WBg+Rqe4Vh15ehgaK3GfOQjRg36aNtwON
J19vVNs+38kXHI+Nwv/llVgA/F/9XQJMInkfZudXRkw+JcRa47WB/13mA3JcK/lZ2ln8N4S17DsH
nAXWD3ifK1yd17E/vqc3Xnvlbmn5raMjEs98MYNc0eI6T+vW/8fU4/ndXvGxPr7QZliBIFn3p9Cn
E3kI/Yw/4YeyYuDGr4+vR84r/fSrdPUfb4SzBW+N5i4vil7EOvSRJ1mrp/k0rzx/5IrkZ3nj3+9g
esXlyutAbfGrXerT4uPVf+Sf5baXB22t/TRfwQqdUXYJ7Xjulfz+ei64YusIW20lG+ZLniL1+u/7
g+bjPWgC8C3NV3Kd1sXq3ztGhHzJVel7nev531Xov6rsvBssj7WxkReQe0quG6/krdhz3GQ0SXhc
0wZFI3/kK7gFt97vfffmsqY4FO5Q5Hk3eayylgB37kyuiG7L4V/+xz4z9jq8v+PzwSfR1u0h4G1x
S+W9Gt6RJGODCDRW89sHZmmnhdVLv4D1ru1v278n4Gfr+x0t7/3p8ililn9p53lb3LH/Q+QPfftt
uwre3LflNVrfXg/Ph937OT8PG3oL2+Cm3I2jhAf01viSxWxuv/Tz15e24c5Wq/P5edmjX76Cq8oZ
VX5mPpY0SLEyIfPl9+26J9Kjoc1/kR/ZJNvkJr9m/ArKhr+p19Ut2ybb4kVeIdvytzfI8D4ucr6c
EIxpNzRQ+RV3MP6/7HkH+S6/3sm7gJLn5+SnYI5vI85azkpCBTgpNovHLoaPvYbyQYNuk7LrIeL5
KPVuQMvs5ItsYkMjaju9c5qiUYq8vMJPITRAkECo6/dP3m+Y6HgJDuwdt3e/oKZfr4st1sXr8Rmm
2qrgKuTl6keMArm2+t8n4FPxE8Qt9hHvFm2j7aCuohckx33vmUyQi4kfEu/MJ5t4oz6NHzbS95v2
Y/4P9bsnImDgrwhL36RazwPeBt3qnYHTneh9lRUUsNoANvnJdSTKyBfKAGfkV1hloy9HhruCosFX
tHrk/nW/K65f3frxKI6Pbp1tviSISQSXJ83+4OFGq3H1X7amhuAr9NlVX+WBBXD730I4ytb+b1y9
HL/Qt2Jd1md44avy3PsEfEKk/cLZeHh6XlavjLGYaB0+cclZfVubJ+R5+frgf+9PT098nif+6kPd
fjUrYoa9j9jREifG/13C+Bsujo0ElWL1nq3+AU7fQz5lnedrqqVHTk7IrXnf7VaHw/eT6f8jDv2j
JmIzYTxMJJA9L38CosZnRPFh1/Enjjhwdutgb6+iN/22Obe+xHXZg/8kzg4rXuf/kXRe24ljWxT9
Io2hHF5BRAMGg8HwokFURllI+vqep/rWbZftsgnSCfusvYJY69mZmZkpS5x4UGktrdkmxmJP6MbO
GhMT4JR/q7NYXYB7DvWkGxcuyVhjSGLLwq1ca81mOM64SrAW+cMLbEfm4rTpJrxvGLV76/metLN2
Rqbl1/+3SiyE+ir6MsYDV/mqs2sYS/Kb/22x9p5CJGT7ztiz6FzwAoelqC05/e8xaEc1tRKvs558
/lDdc7Th6rWT0yoZzXh34ndgTDMw5KkzE1tU+BgmV1FKKBNuhDPjg1jzCEriF8UiELNz/X91oCN/
Ax3qo3s1NVfGxAxGbNVUcLg1dzj30hl+MjOY4dPvtbv72knuay+5u7E3gUvNrfUmVHOLh7o+flnf
f8fjjv8dacaPzHU16f7eKzT0WPfii/TSpvaMFgefB9t+wlgaXJm/PL55kUZrDC34x4s2/dZZ2pCK
jyjBRtC4RiRYfPub1gWffDUTcczR7rS++XfIxNXkM4YS6tb8QbPAR+27u8P2X4qv5KW3Fg8hj52R
xMN3i3B+c6bhqBrdIA4sb8ooXCojTIpZusSpCJnh6D1Nl80vle8X3+Vnw5Eo+8UYJT4Tl/qn7m5P
p9VZ7Jdis7meKQG4WWxLYiHNf1jMXe/r/G/4yYt74TJCYO38iIEunoqVhSvcMvQD0hTEdxn8M3qf
22fISMQnidgdCqYUYs9IwS1WZbA46RfO7foXwQJWtG4R3I+lST1PxyNnU36l47sxYTSIaVCxv4CJ
Maz5yJhNGSmV66zFMBdz5z1X9zWf0eg5SDx1dxNVlthpoun0tlijSt9i6su23Xx5bPrkxfFVNjdG
5gWg75ds9QnOay7XnwMO9ulzLqN4F//W5rUo72B/MJ0xq5rEF7oCXHlz5pNSAi7s0q9wiVLgPzKc
+OPMc9f8rZbSF5GprgwjbBzNQE8n9kRawUB3s/mwhQswtieYn2wM1x6nX9XSmWdzvjfGj37tbZJ/
5YMYkTj7c7tF/Xijg8wfcbuNuTIqv/nq/+2UwtL4+v6+9LwEaV67JUOHhCs3WAWrnK+Clbn+jHOX
7o4Lz25q7xh7k9b1dmSTr8Rjs/neWC24jWJMUJn+Wuvqbwtwwqb0I7abn5Hp+qNsHU3DZcHJpvtC
9fzFDtCOfurR6IxccHTdLDfvkTEzqRK7pc5SFI67H/2ASh9PaO79Rgwcn41+1LmoiJGojIKDmANQ
VibvVb4iFYn3gKJlIhZ4e5P8EvU4aubFjYV3Joqq0A2W/ZxcibOz5V9Gx2xSLXMXsRLzBjMF15yJ
2VEumHzS6GZNaY78u24KISrItpaFGBiu2KtD5pDEb8hj/yfe2DPOkOOOyyH+U6YkJEwSZvbA31yg
zf9/o9llmMjj5t/cBEC5Mjf/zdqKC9qP8xXrxN1e13/Ujo/da75c/p43v7/++PXAUJp9iz7CyNhr
I2mOl6jrzKW5NnLmyh4PjnG8CR7JFkyUZ8UyDCYdp1/6vUSfz4lWGyurbsFH1z7GX/giHLTVsPj8
dAvSNxf2tXuYY9CWkahIIO2z7ztfFe9SmzdrseaJ74l6RdRBoqKB7ffve6LeEdekWhdjhevSzG6a
22++vw9sXz/PLZsNhAv2iXAhXazdaVNPRhZEOYpHy5iKShJ7Ysr5fhF80bPLzqLi/L+2T89YLEzE
TyY/2hjCzVb8qDHOtrILsMVnHA4n+Y+CpndEJOMU8eg0+kE+4oZbcXAQZxV12k5kjgey+1l1R1FV
iBMkD5eN4q1wlP9XfqbbaBMfyHn6pjFCVRse2gnVfj7aTN75Q4GSfU0hd9ydXTtRZXgTMw3WR5Gd
A/UcVbfKntl7saCEq+CF6fqs//YXuv6jgsDKydjeB0fpUrHYH9ncmj/zGwejhuanhXYRnvLIYeSx
bKB9pC8oXF1G2GoSWc5PE+gTIalskGm6/FOAu745Ln6tG/0JPL+O6j06arvuFR/kv+7VHsOtweEB
TIO0VvrR6ijAKQgdVzjpK7eYFoRfJWPfGMd/kj7KeNLfSnIxRGpOuYmrCpa9MJRkcIXknWPNQRsF
1D333/PcMBYdbLfUqUi8IvQ+mSVgyPYwRStoD7smSqiS/GHbQymMovQrSTe1bR77rDyYZodBAmB4
7lhfBs2nAB/vztzEjrGR4wLbnnBtgZw7Mh51H8JFdAi5DdOlJc6mBBkHidZgOdQoOj6etkYjtKpa
0ch9xnD5Rcemx1q9qq+ISwTvKJZaV8LfxYvjhd8ORysHjkyEN3dZYxBOY3JINnlHz6QFSnbYdIBS
BeFFvC3N677ijr1OR/yR/mTDy0oxY7YuQYRtaXRU0IeZ9DRriN522lxsR+UO4cNakcbTYWE1rE3/
z4r8TVwcw1ZkSAUI5nch/B8TkgBsz6rgZJPqeGbOeFybZNGS5gFkIxdBNvGRLjHy6VwtbllLZxYz
6oT2TCdaQkDwtI1JRDVps0ixiTPO2qrzrVme+5btEmhXEBJoW+TIGOEKi/aTYEZgSCM4DwsT3B10
WaLpEAe0WPuf0lQnmkyKD8qLOcbwjfKqkt4lNhZKs1nmZ8/KdwkNPIiXfriDuWjo6qhSqbKCROjZ
QIe5sZCzoyOkF6yE1ciaWa3ymyDZxeIUZ0QEuh8Uo6ENPdf44b4F9G7fvAaaQajm+lOEsBwpb4si
HP+i5K/NpopRuYnp4THFTXJwvBK/U2mcl+PCbWvbpX3Vl+kchyxIcBj+yRmW/BwTsmgR+ISBa+AA
TK0Eqm9PSFoYNKOqWmf6KlX2mn6EIolrESylb4mnFo2Vf31lGnxJyPjP03Fv4ovmMfFj3BSRs+Yl
rQ2UIpEyjnh+2BdIMi3lZpIE2QVj0Y1PtP/b5ZHIYGoIEdDoKNShvg/SHPf5bm7llNlQJtDm5RGG
aagLdqbRubZ3qXHmEKwOBWXhQKxGEsHF1sqp6IFU2uAOXTSLu3LexsqE9z6UkFsr9II6iRVjS7xL
cpoh/zDMUxqtdFjQgjA7ceSbCo2GYO8RtI7J0rpxCJyn8f0Gv48rgqr9AZdEtPKpMLSXinNnHAui
FgUdIoeg6WdHzTQgXLDG4v8C9c1GyUdTUPB8NKhrHpyvtEGYsiY9c0O7OBCvriD+C6ROJYCYSoSd
9s+zZ7R93vSABF2pKKptgwRAtRBel+t3n8xs60c287lQnnPpK0wW8W4eM0WmqqUSoXVUbUacf9GH
5BsqT2I+hVI/kF/dx5jDC1b8PdwlMpovAaxuIwXzJaRbqyjh03buJVSyuf8jZ/3KrKMp3Ty8eAdI
LTgIjlTrodrFJpaeos2L6w8iKAeaHbKqku5/chXcS9FZVTSOW+HPYKOuyw2IYIgyEYh8cKfMXHIW
ayyy8x2Ok8RyUXMj4PLabq7BJzIJhlOhmiuF/rCaaKOQs8SLHyTcEGhOyRcja3fJVq0+U2VqEjbh
sIfQdDMY+zVXSqJ7R10YqyJs8YgB02fi1Td4vRIsEkXz1s07+oWn7Aw74ToGE2EafiQ37Gl/szDD
Vt0Szo5H+wvzCzKXnipikEiCp7wyjD/RcERFKowRDP23wkpONNQ641c4OUO2mopeWNBuUeGMacfh
tOgiTHSUnWSUi4p+iB3obgLVWjCBtN7+Ssie/nxGHrJa6CFbM6TZ/b7LH+zsI4r5bm1BZnqzUtNq
qlAM5DlkLHQmCjW0AUwIV1CMJQ2pURlNcMCEWr4Og3lP+FrlkzwkgnBgR4ywlXuf3ifyZIaf4Ohc
omNwjYHervY9uqr34Bi92GKLv/yl3onl+ytfBcKMff3CB6G+6veOJ72jbHmE5+FIqPLp88cw5Tj9
4iQcGhP1HnPjstHwSq6kCWG8YN7rF8P2fYWkqN7VvxIZz1/CU/f3/k4G2VM+56fk5D/rW376bHms
5MhCZu7tQwdaNYpO+Q30JuBn4LzqD+mIbb18FhQupr8MCw1y40i5RX/Vj3T6/GYXzGmbi3UqmJK5
WzyF/8qouHR0vaJHcQmRSqCynsW06uDAjJ1Tden26ku/Ns/wmXKHR/XNuLUP9Xc4NLvqwtMUvxWt
hJj6TcNbjlMLSFwHq3b86THImpifOdzKN04g+VQmrl6FvDkvyxm/WZJ8a87SbqHm0wTb1Aa+/hIX
JpK6ynyuxkTeMy2mHVTeYIm8h99SWhRf2NNPpcH1+qVY0Pg/Y0qdZMm9+2pzdJGuSQajG2IbD4Dc
0lR2K2tF2B1yFxWW+jg5xu28ujOrSI8pWghtjCLXvmtEbA/0W3FDG1nIL+5iCPfEluB0MUarzKrr
31XqcJD6TZ+5Mvh49tcgOmLD/OUDdmYtl16aoaSDVsNOVbRfQ+fmNcTziYXtnDz+cCgx6WuOCRuL
OfCrUDAWSrYxaJmRr3BlO/SJt2BGMMGzL16hHgjDu3ir/1FwCo6yoBK4vxq0vVH3LLYGO9pKA9CN
H9nDP+edOxzZlvwzaZLKMWY0kjPfH3wGJd82Xs4rfcARID/4ll+ag/KT38xDeum/g6v8p9/tO8OZ
gUiH5dOMvTvlLXEtdzAhmEvy+bNt/j5//uN9aW7BEx+uiXcvQgi/bnA175SMvEjtNQh8GaNREsdF
oqX/APjlGoePrJ5QSh2LRwtyI+34Ne+uHav9+5L8afvc5VRyQ7/afXO9+3377J7OQTva9+qQP7tv
ZR9d0tNw1+7+cSDtCtfw3/LHFu8DVOHYHJpv79T+fvY4ZYPpMcgv9SUBFEmZmf3duyvH/Kmd+139
9HkF7E881b3l5MmbfXFuwhhrl1/rl3b83Op78TIOEByfEPCjZ73r9zlC9DNfSQ8eXrImzlkiDAx4
Ox0FTxnvx1f77ZwySDpkwamNi+bvUv/xW9K5fEIcgdJinobn+ynzkt/Yg9/eF/sWc3n9h/zNVTpQ
kle74WCcvAfU4R2O2XAXjs0P+VdveKff79NAmx165ag/m4fgysKE8cJd465yid8nUnvQH/Z3Firi
N2/eg/t1D679XT0rt377Obwv1HUIcMDxrjHdjBNc68vnYP9pr/BcXxk1p/iEo9j7qZJqAc2aq+Vd
lDUxwvVu+DVP1nk4a+BwT0I5uSHdHQTjzz9y6eo/5dwfumtzUO8swIyKinXvwbM0N+sR3+ITv+fT
B+IzSD9nIxol5N887Hv7+nwnl+gZPZu9ficukXOI9CsUqN8RCyt3ZNfs+wNl59a8Jew3qG1G6g3N
FrEwJ/XEI1XzASLbCb+3fo/MLrlw96NL/uR1xacBiEvyJ9zo7tt5iOd98hbjW4Kt+rjaDrzt8lqL
4X8geZVJUP7wfDeJfCaG0ZNfOfPzHYgrZr57/4T6adgzyQdt1J21g40ymQl39NjjmFXFDVvZbhuf
wlulr7MTA6a5RfEkYhjxKbsMw+MG+aS6fXbavttmN+3Mdcmf+bMX30+4EKLTxE/IkC757eBZvMyj
/KtetbuyDz7j5A9FSfzyrtaZocgDEogRj71btU3pQ6Uj7Vx/RvlfD5TBBqSOIqbTDyMZKIfTHg3S
7skKFTwbGR7FKL1p+yQcYcX4qJitL+vAiGZcQylHPjGyDgnXthdT5Wwd+L3YHuF7IN5wfLIO6cnJ
ucjxqfvWL9qD+6CcU3GHAa39kcE8fzDmqAKJ3Tk1W7EmaS+Thcb7U1gLwnv+fCPtOWNLB/X5D5Vq
arnmRdvjDJ9gM82GBwQSLWpq7StvBPaNcecLGB/4RTJ1+Zxby+fS3aZm4Ku/D+Ygt/6neHFj+peP
sQVvmT0X3jdrIJKAv/4K6VLKEA5MOIc798+1etnmV9mOBOmK0mxEOebwCS5Dw0g9kqpov6LQFR6l
EI5Ayu7SX3CXrzymfFVOGQYONYXpKDhb7PHG5HPlYZRz9IxPfCLpKHpH8jEPZvAZXe+FUCakwfSq
RLEuXj8fuVEw0a07cl5eE88UPUg2+/eacSIL2X/ga6Oo2uqJWwduf8XsnsvFx+alOSP/6l/fvF/Y
nKDcXAWf7EzCrib+tbujgA1fAcuwh6/QpBIkU0xesA7Gg2CGJYN+MaDt/aJqYGd2s6N1t+7OncsX
la5y9y7hlc8DQiqgevGUvN49t32IVsXrXU0GFkvv0t6DamLROflT9tahPTNQS1feKMHd8Higtapf
PO+rx77IxmcrWGJq+nmp8o8BYBR/FWR+esQAS18+gJcyBcAoDSIbAGuTXcAzGCfsy5ERddqid34+
H7yKti03nxrVccv5++Y/37fyRgGX39439fw5RycWy+7EkmjuS8vFi+tFb56VSb+zv9m0xsVKxemc
8p/7AHTS44iBES6sQpwpyKMZU3RhqUodyGLG71TdiZ2ZQk4ntWUYqwyQ9Sd3GadMID46BIw0Y60Z
WfwfXBRhP1eVecg/o0vEqQ7n5F1mQRMTMwyw4t9UeSgs3LeCBmEAZVjc0eyl7dNTcatu6k35tU+S
Oa536bnZ9nsO6OVSIuVx1+66S6GMtGcjuXjZN/R4u7MKjC+qmhFVKFhxOq7hGIN6cDZrZOwVhRHW
VkRDkD/Rcp3TCOKEiaZc9yYaRa+irsxkrQgbZ9aGDGdVFi8wglrv534xkThNCCe6+l1t3xLv6ytA
J1M3mNiIO/ys5GdewEUL1IOPhBgiKxhsjjJJ7V2ncHZCtPGxKNspKepkkmYm9vODm1GvvwGmYoMk
cJKVCf5RV3KpA5dnodurT52zWC40JOUO+iBEfXxzYPKKV3K3lXwVOKgYOIuGXTUtzIUjsyCkybBT
h02JSYlM4Eq6DSuy16xZSZWClKZ+7z2/GbWQcmQyVPXkXGOb1MKVyGekSv06wGtlQag2i5/Wj3Sa
yaQ5bI2Snoah3MEtJLL10FFjj9FJCx23I2AVfPLRPcDwRA4qO/UcVlzcXFsQaWxmw31fDNNABkuO
LI61uF4RC7hwEFgO1rbu1xlKhH5IJmq3hdLblxDOudWQMnVutIH3xEyJBrdMX1FbzoSwqgu1daHV
i4LOW9wJrVbnr5E/jYAeMKNS3LA5SBR0QkImpGtwfQ0OQU4//7z9SU08K1phNCHCM8SnkybtgROw
M3UjeZhLkPB1mtUYeJCH9vkt0TdirikuCCLuAVTBwHr3baz6doWRPnjGTAHiEMx8JJ6lNO5Df44D
2aTG5FkwLOFpk0bBgfhXz+Fc4asZlvXIk1Yob53OnCqMlLQ29LEQSGm6cEgkiGBd6B1G/cpDV9pJ
wcN0KpIsVORgWTg6hdX6n8qvwM9KLxe8soxNt8vBk9+7xMCBs5yV7E2kwGAaPxGnSwlRhiVzLoZS
BRk2EP47JSnznFjwfhYeI++Tnu2LosT7IprjntbKyySAo63YU4/8Kknzpxpx6boUfKv7T3iRCkKJ
MQUzYHz3NNWgwXcdvt1sD6r5TS0hGPcI6vpcoRekTj8U8qAFb0p81SDkFHjBwJK/iXKAo59EAnOD
tW92GFUJXKEPbhBwZe0ikC/oycTuVcNFR44WIAEByl4G30KHWi29Ep8kOk3oWw11HXNRO0U424M6
5SWWEc6MUYnD0WdiIV+U0Y81KDDear5E2CKV+rxztgYgDSwxVCQJtjE9Xlh9wh7RMmSTmUjmEp7/
eIct0HkNUb+Qm2da88Mo0Dd6Tmwx/fnBfzJDgvJueutq2Ai7QANEBzSpGZppm8pudYrNGMu8ZN5h
BS5Zwn4WiTdYhy9TeZWcbjkLyYePQlncq/hQPNEZ1k6P4Zn3Bcf7DRgc2OycQZ1fdQ2FfPWwiP7N
8CgdOBgRDwVSzaERTEXQ4cEQNAybfTLOzLz7qVToz0R5JvUPOddCDesb1ayv9KXQV9hAnj6WmHL0
0w7nPNjbEu21qt14J0dr8c0csCfzvzweALhp5vfGiltZMDjL5lDgNmBZ+peTY0wFqEdIot+Na3Ke
W4mOG5P8E6DyTfchPP4kSyee5oxRR10/ulsXtLWU+MxFmLQamsMuvrVpMc/Ked/D9TSdpUA3bG0T
aBjtN/TREMwHUFUNaSIUB308rMIQYDe2AXcnmUlabzxXq6vErw1ahiBc/8lU4qmDZdlAtcqTk1Ap
BDVo184BVpHy4bfsw4PXyuMACw67v5qd+8ZnogHRIUmOydeG14JVX0UW/FaWUvfIjI1mb0z1L4sJ
GoiWWIEm3N8QP5KePTcq+03T524O9U7mdusmak9t9BEbJzqRtAeOpcYuLTpx0q6uCiJo5EcQjxtS
p/CQmgkE7Y3oP6noiXiMwTe4slAwR+4PTg8yq1GMQLpomN6wXTuq2yWM9dABza79PxBHNfuJ+ofS
X4TyqYwqvDhZlVn9rJnH1pEZ9dfHhIhieysjabFuB4Ac3pNMGKOS/yOWUNvrNiqS4jxeKulM9+9O
+B4XmOlauTzSfHsM4zgLZ7iTgVmmwzbHF83y115lj3nXnKnJGghpEdVrbDbQAlYebHC8aDGi8Ohe
Gbh66Hox1wG19c7ALXdUB8N3EeOCTny3kzIJL0qC18dVEKeVjiwmCf3s+yr0MSZ2k6FukZa3lMpZ
NzzUxgK8BM75/AiZmhgcBmrV0KhWjf5B0VD84OqPPUx5F6CopdI7LaAYoOliKiLnQKGBcUtZv2c+
jvGZNumsQkRnpCpkNA7/gMgRIw0dvgqHvq/EWABqZ3z74vHe6wgXmlLvZibNtZ6tnSUnpn1jWtaX
VIJjM761bJ7nMT5D1D65JxTfGerKpKZznQDH3ZMKoLvBhormRIjch0GiIPWoiSpv7J+gugc+RV2y
UJR0jmtCJq2VfFuWjLwH/qfLVs4h5xQcfdBRxK2DZblbYAAp6/ISSxaMBhBM0V/JwEXfGdClniJw
5M2zBEnYNKGo9cDCBxV/m/fagrRVmTNVRTSNspjqBstGBh5WgXDok3qZGVCQrPnH/ELAI0nz3kYo
/CzYQtFSBlP7/SM3cJgIkqk+o7dpIT5aCLn/W+ndJvtVB+WoJsaP0J6qHBXUDB+8Q07NHNqLkJ6R
NwjvvonjbBKKdxILEF1zFiTNwEGjgu2R/LQ07gz7JyaSb0LrStKQcTYP7oQKtPYueD9izpaiTYA1
Tp3ufG8fOvYoKBj5yZT9lCVaLWZacP3E3QRTjUqnD60vHB+YHTlVt2P0ht1vdkKwW+AEQF+MtkuK
CJTNAjHoWC3wwNDZAAlOBfrGlIMVzo+XEXJnpGFO/lk4GKKpmD9z1okUZeXlj0jpnqZ0YpwN5Toa
2Gq4OW9yLN89G6FG37LpL6G6bP12msX5TCOUpf1gTKc/uF5Q+sGbQSh1+D/6qZDzb6dFQ4Urh++Q
gl65LaoPkgKE3N9kA+3Si2fpD9HcEgJh0VARonGx2lXYlZCh0zSwOFAOKAPqjipZ10pKOw+KmvyK
PXup9bDhaFrx7jNGcqQcDdhFLZ5PQinHwwtPTyzAnEsNfo23vYw/q/mVxCu1XumYqVpfDjSGBPFz
H3Jb54nqmliEKLritvm3HFIBxkSoUHVpGCVgeWga9dHQAW/Tnj3WMcxlE0TfAWhn10qowRDCMohM
CkOflcsXovYiOthvKoC+nGv2Qq4vOKW/ycTOsFrudiTnqlaASGMkuZ+GbKJrVpEJZl8D2UKbuKm8
fVmFh1J4eqBNoRlJxyB+Q2sbPOGYaxjnhKYrmwH3P2F1jLpZla45Agz0WY3y4pPn9kZzxGaTxrlr
Gdg10Oayk0JIQ1j5LA5A/UD7+JLiXYF7/FQcBMqYxo6Po2O0blIb2UK9Fao4q9h+ONpS36Xlk3WW
2vCdk+9yZkGMaSbVBeerxr41OlRehw0DxpmSIH3FcIQQm6og+GeXDSSp5Ji/rGUk1CG66fcgJOQX
22eUo8KLMAkpWMA0hWIQqWgRStvKGZCXnJpgEm1kxdxXEjElSub6QbQzIu1QD/3U0j+YZ1YzIT8W
SvHuY07b92ciLASEok00PtrgoIdET/3CqGeWCW3LWzE53rxp8Tw/5sVEMVZU+/C7y36E5A3vMYDT
IKTdGuxEa5Z2HacLfngAj1WNBT1Wq61XIZgjXjGiUSr6c/KnxccpyTdanM6EEi7rsb8x2KFQuVYK
SEK36zIFNzlnFjW/NYfBENIgVnQZPQqLqYRCSFTpqNBENz5NVq0STkP/q2mWDZ0+uVJc5lOl0ZpM
jWWOfXUIcqDamjsjrlvG99Mvmkk55PeguSqKLmwoxkOPrIjgXH1DcE8qVpWcWgQaM8YgogARUQJ+
bE/wjUxbbyNEPV4AKU/BegaYG72biPdkeImNE3/Eam9F33hBcZU8q9i8WcXeP/hajGLzadDaaMCK
MJHjSnN/WeWAlvmckL+ehoU8sQFj4K29p5F86AjI8tkDpgXCAiwRbIyBU+zMcOJmqR1SzA4xaM+p
vH4pwnFp9/K/BlNV5925vAKh4NOLSyQTWcOm0FRzz0umyosumZrtEvbUVssXCGdF51X8RNHme0f5
fmfgDk2PZRrs7GQmrrWNHT1J4Q67So6FjU61QItbHNo/tKmFfBwziISmrkiZ9O1H8RDzj23ZxKiV
zcfLJ5XHqUaHywSM1l5K9Pd9ZAtNp4E8Tg6vCvUegIkOY33gJ+Ml2zAY/q/wJKnJ9uSwR4GR4vMn
AVKJlmWPWVFi8F2OIpQxATbSbO54grY+2/1wNWT9kWcbMe59DuqBBZW4JhgYcykaHFZ/HrTDp4/X
ibZQsZWRtY6dZxZneGMPfzGFrtC84dqPPeBVpZfqTXnQD3ilEnDyq4KV2IKZAuKEL6xkxJZDRRqi
/OLcWnqiOvwlVZxL0SovnzqMxaqNcakB4MF1ATtzS99YCrGn9jL6wBbcpN436XA49tg2lq1IPkJi
IUXZUIXgGfWvTR4bx21RwHCFmHRv8lxC3lw5rIPuAg6BpFpRnmlWzD8knXAQC0AlhL2KwbkW282P
bi61KhoJyENk++KOImSPpSoJ+abi6G5sTbgr1FNkgNvI5YSyU0mYoRgAdyzhzivmllQOSF1Mr9mR
/WMlWUizYQ82xKetlPKmhkh/PjSlon6iUEYKfxNevkcGk5RikwWYJLMC9h+o2W09ry0MWzLGVgvv
FnBVmLHZKt4ZmJWqv9LHrFljnF9fFKl5PxfxSJ05yoEWPGpTOyZenJUXebpn4qzeM0oldP+TNM+m
DS85FyZ0nPANjuagDzNNgZEwCNU4Sx7VeKsRFpprCY6O6MRJrVSLxmU6qZW28QFQMseYCrW0+gsO
40FcMrjiarijWe/yl8Ca7IueWhvqhJjloiECPRmmxkII++n1AlQhEzY73FCMM/ybHjcKnlZIu8v6
llQU9xOf1RjkW37v/tll+OMSLKoxLyrwLbaTmsYZzOS7eLvEHIaQFhdDN7GNYeMxIcG4GGWiEBBX
W9hEeP3TadZOIbmZlq0d0IEMeIETNdYERFwJ2+N8N1AXMUTSbaCBmAQv1qUWP4/P8BYjtvkqNHqm
lefC5qGwrkooSxwlcbwP39BQM4AeXKpQic9rUDdWffFY4ugJ5Y524YBs2qNojciM+tBD7XFlwpEY
RQaFkgoI9kykLQvMR0JsPBNMj860Z0Eczwo92AsPjWHZy9r3ECnTtwc/FcuaOu0hGYjHfAlZJ+Xr
gM650RCYsBDb+LRRA7JbRzCSiDSzVeZ0/6uSzizOuZX2G7K++v5SUDMkoE8KAaTqLe5UmF9yGnaw
f2OvEeu1VwK6UI8+Kn42NfKZeML8U8+tEtVhbN1ElqAsfdUpw13CkO09+8DC9rPvPoDLCHLwIWPM
YEGN4pfgnUmB57al8/3O9Sl++a6vkxf/CzGlgdJO/C7pMJgN4O0u5qWF6ynJJ8KfB+dqCbqa8Xn/
kek0CrFGCGPlW5y1YtIvoNcomGFgxfWPbDag88dgIK2jg0XskKQsAmT6jjzXDWxrjXGQfbXvcmbD
nKD9OxTOOECrp0YIdKpmigmKg2KaXkFumRNZR7WYpYsKZE6cnWwncsXYV7pmVn83sTcRBaz/ZnOv
L3HeuryZILUWEHTERvAvVJoiR4FbY5n+0m/Jfd+qGPgU1oIhG3N0CDHcEt8RDJXGfoi6R1VVyEDe
JOSY2/mAZsS5anjD+dbNUNF2dYvBuHqHVivFVRLmnSYeNNGS1ecNgyUxWGMSV/gKlA12eFhX4wWF
YLikshE7O5WWUPTnnnZ0MguuxtvtqnDKSig22ADbgDyAfabs8hiaCdfSCx44JE8LS55Doqlb4dvA
2tbIvwkbMG8kokLSanWBZYAo7DjqsGz1NftnWiIWKnaF9otPbKHaX7B/hnjX9PBMQ3uckF4mHOww
srNsWCDB/J/NSP/EqzDxbWESD4dGsym3CFvgiCPL2UwYT7VlwsmF97GFRSNSOk3CHiIc3qoW5NYA
fxeODu1ELwKAXJDWviCCEd8hrCx6Yu9FQZj91nlDrpFFngkz1HIbgoHe6U7UZlzLOsJd9R9qKY7R
grCDtWP9bcqo9UrvWpr6VJzPeVH/W2m0WBiSSWBz+lY+uGMFpCxfBxBlwW5iesEBtJpghUewkhKv
yCjTPemrdXpicJJ5HD/9eFMTtcziACjadNZU0qOlFESrkpqxXnEkhVVj1C+1YYmq3XfoUZfQ5sNy
BtATzhPLC7Ars26strOqp6lglCCXtg2fXgyGldRyJSCZDg3OZZRiBiFBzPRWeGuywUqltXNEb+/j
T5xkylnpHzgBoP0vsr74gkRUg3wrJBpZbfqNayRYI95tdrmDWOcK8hi+Y+jJKz1f+vMMlClhXiK7
Jx9FWL+ImtvA84A+3sAFzZnORb9kgoMRACOKJI1CJj6A+C123izYlY7oWttiopeQxpCHU9SVJQZL
LEYebdNUBGaNxSkRb9NYb3CUwnfiSxxx2UGWPHWFeQ2rN9Z/IUdhzoA6Q8POX3lGU2DYQDXTQCkF
2+3tVwfh7yPutziDCt+Sut5hWcluIAhy4jDDoRYKngcVhgUHBMNmmDLgM9CLJMLDD0onC2ihyETr
WVPxhgFPYFWJgtR/YZMi3FaEIXTIozPMIkme+oEr2gY2dJt35b6LpWUvYoOMP61lF+GUJVB3roYS
lr9xciquzBfO7YaM2Qd9MdrRNIel7GK0RHvlKCMpw9IrQWXi1VagXQIAUX38AAuIHngiDZw9RR69
MO8RvgGl9oNfOUcGB54r7nvmk8pTvPYQglrzKedYOAmRfukEKRQxLBe5hhjlbwB/IMx89R5e1B9h
jttL6ZxxmOJWqmgXzDEItyF3196SYD72cawTKUS2167w8vBgiipOxaLLvpVhtK2Obe+UsS05QHNN
oQKG0IN7w2Mo1ryTqB3m2JV97Br/BqlYtqzoqgavTZ8zC1MBtmFEpS9ySvvsXojEH79dDWG+sPRq
l3XWjCPYP0M8JaCHM8PBTJINzjBTsaV1gEk6rReBMMopcQjQLkWFq/e4e9AiFFYm4phDcWH2xRTP
hxjRdGysWi5wCbLC2i5hxGXDZbW1gNHrDg2lP+Oc0Iop/jDCalfYExZhMHbIiIUKZ4ZEwxa+8PPl
LQiLNYZxmaoTsdDp+lnVlt2AHi+9tOKgkS4r4F3h2MX8mwPdSYSv0/vtOaTbiYLrrzzxhrXNPRSF
WInnaCvtcDzsaBVk2n88nddSI2uyhZ+oIsqbW3kLCBBGNxVAi/Le19PPl+wT52b2dEODpPpN5spl
8l1PXmNbox8koQA+ahDUEnPCc2Ml9jGq46z9deE9ir8Jx1elc+Tr3QWzmqM4DEVrWwIsBlzMhoM4
RVQsIIKMNuJLJlYjUQmual+lCipJhcOGFzySEk1sv+Y1xWIRRmfs/QMOAw8g2vTBlDBjmNS3CCf1
3sj3fbgeePNOoj4SxL2iX8IYI+BIzIJ259u46JMuNd782d3I103AvlzTt2ZCXA4bPA37TUd/HnOx
OgmdSZ0CVuAObexioNS/05FjZ8RHJqH773Le7JTcFSU7aw4tqLLw6LHyTMUdTwFovCgc9N7CzFEi
6bcsy7YC3PXjtPyL1wDrM/ViyzsTW7uyx5MTm6PQGrcaoyzOJjIMLlJZzOCwRQGF3+IoOkT6Ro4h
mWYmDEb08rVswXhLehSWv8W7lfLGjO6y83EmXicwq9rAw2sNp/9nm2/kWlXg8GKRQ7rLBRhqdK1N
5d2oNXFGvXItO42XUr+GWBfj1wYU32HkKQzNvyGTTf+hO5vGv0cNF4pB5B78/CLNv/+WuFUfdHCz
1gwOYpHXYHfqp+qOQ+27puE3PZhyJQOEjQ+JIvGIO9/UxDDaALfiD3wW4xO7uqXNEnwz73GH+xqA
gHvKO2aP4pumMUTsCcvSMWjLCUJMBIee4f9p59pq1zGgNUay+thSunPY0/UO0J+B9XF8guYZgrdl
pn7NmRBMGCROZKoX5JMVxfAAmT7u2g1XbsLsz/BQNVvPaQec4T2WsyVQvynOxe3BgzbS2rinWpw6
Bv7EfrauOArpAVadehAGvDsQ9zPSP6PdJSY8HzpkANiIKVQW9EL4gjO13djR3Upk8m1bK4ssia66
6jbNSm6vVEJ6Kzp5MHY66MZqNkm9T0howIhvK3d3TgQLd1v8rowYt9AyTAXySIqLIXUulc6eoAil
mQ7xGlH916J9ncl11Ux3peGfZnXXpsKfOkcHjM1odfbYbgHFI7ZEgrhosJ1jLd/BL2DsIfEx7GOh
z/s0CjrlrAFGg1ja3WOxhxG6gy9/THw5u6aCoOB3w8KAo05LSKaOtHCBj51EGl3/xtMAU5X7WejV
Z6W9MXTZuYX3wIdJQTqadBGhsw0CZ1347qpiafcanwkjwMQslhMf34xHOwqKen7u5o9BpH9Tvgoy
klllogmlmjerTcUa4jXFrscZX2lPMjnoqG+4A+zyLs5VFcUB627uf4v6FytBrmhg9tTgKG+5IB9z
Ktum6Ffs52jwZFuPA2VS+VCiwMks4gC5weQE9UfrKE1bytSqdveGqxCgaO8NdlqCaFLbG96+MeIt
3nm9ygkD33U0uEwMf5HxsVuodSLAibA9SlWhkhfcUgXOdGMUhoqm71pODjEQDGyF8QpUCsjek019
icRuGF4VE3ozRQ/HHjIPeVVya4Q68wJGbLxFm0o+YW4kLlQhLlJ0eayMPiROzdwPRrYanPwCEUlB
IZCNzw5MBuF/tyouQgd52jUNU56mZ5dBKbN1uWqDEMuwvcoEsO24nnCwL6Hi8r5gHsMQ98e9Yzeo
VNJ9RjONgmCDa9hWvzWthR/jG4cfNZIik1xmQeytkNLGbK0vK1HXA6eSXrZPrvVpMk7MGLpqO/no
fO7KCqkLcWR/Hc9wm/p5L02mjMkJCDJMGiqGPRL/IsGJio+dB/6QolyQr8VmdDYVUzIYSZaPEW4r
7ja3PiYf6Vxj7n2DdLv5zEdjsJ5MyJ7Yr2bA4RWjM7dkoeMdU5x7BSuKmSmGBesdYDM/D4oL9jVu
+wBBJntEjNxSAuEGOS6xk2sIGg7ocbsAdefsLrHs2iUBNi9YL+sMVln2BvEaTts8ErHNNBMsP3GJ
ntEfHEC60Tg7jrE11fLF/+iDx2iwMF9snzpKVzkNKIS9+j7E1xRMsocrG1Lh5Y61dDN169FXl3Bn
+HyCApcpvd5Kuq7WTycuRZlwtG8qBDalBNQKvJtDT9SDeRXUHI9GFq4bQDDDzy4O1J70pSuao9zO
JUPDtgcFHBiwFdw+xl3Cajha5Ia2KzSHhA4gFPNgTIhWogVjlJQkChcLZwO886gWbXVLZRpZt86N
VybeeuItNoKfqon1HcJU19G3yEg48v81HuY7HFKd+anV/bvXq8yvekz98PATmmnqPJlGdbRaFxkL
iL2jia0cLU/eLNMqPReOu05UbCuU6JJyKwfBtee8tZ3h26MEniYLInpxFjCECgExUzF5SzFUdgG8
jWohvrXclgG1QNpjAuVB/TBR+VkXYNHaGZculBTQmcC8TylKwKjYQNBVIOaR9DsAbkqun1vCXkUh
PHnEhBPsAAODByNThQ66bx+WjIqhcNVm+wLtRdVIk9Lf1fazyzml6cvmDFUiQycRVtQekaezVE8h
/WGFzk9jMFDHM0FuIQZ3Z816hDQXrcXnTzINlIaARR0qyPc4ZUuXSW5AT+JBsyGfGkklEzpSlagn
eUljTg6EeisZ4kqg7Wz8yh6tVXcvC0QYWybme0wrMvH/Z8oCENcGySXwPsd+bdUjaBKwLrIZnqb0
SJl078zopKYKYD/xZQytIYrcAdEYPUuGCDo44bTV3S3Ir52376ghMNOnjqC6HuHMR7wCzG8xNg7f
OnorQ/3l59SiSaz+kOP0YrD8gHc45QZ/paqoKpUb7IQBttM08nLYa2HSbD1ab8YAGaJForB42yYH
gEWXRVLYQFgHFKCtVBFKBq+RZrEi7xExkZy6IkMc8LnIT452Vxr1jwnicOFWXFEyvPEYWJYcVOKi
6cjKAcy1qzcVpDE0771XrAyYD6NLc0nLYPiP5YC0XjCd6g2TZSAmPKOp+KW6AKVBqkjoLGAi5toL
Zo/NzRmcA9c6gYpjb9C2vqlmDMALe49GNKDEiqYtN/vYX6cGyTNUZ5V48KwBWiCqsyTX889qmXOF
yz/SMOuwf5MAB/bfDpavEv4GkAZrzOmbHHP8+Q4PRDYCnuQAlgwievzt6traxMO+baPTaH569c8c
Il+vLm0JUpT9CjKNa+KOZO+VmZbbGkZrTmVIU+fQAINti+YMSFNgLe0uUGVVFZtyhHLBRV8xRx9k
K6kNTS1FJheS7RyHjAEQWH6FT3xG9osQLngaDHNouMmYWgDqMljhp4OUpdCmxQQ7Cn4iDOYClLaA
OfKAfM4tINsGe1ZwDtGsueRETDukYltA7hrj5bJHFmO8CBkkdY1zaOOdO7rtRsgLBg15VFkItpZT
u5+bfwYHQP/FTpONjE3wOmnf2n+jyiAdPqOZ7piFGWLdSStrG6CFHGkeFxQ9rNDQWvyyu5EMEhrr
sWIww3+THghf8Z+JRNBT5snDuIvYLh5tMvw808Zgn4ELWJ0YR0ONi6E18OOKcJ9g34CxGNwlzWFV
O2sJkjLgv9mCtDM4SNGnMeuW+BcCWqROFydRG1roVmGmYNPBx7S3pT88qZ12aKFRjTA8plY/yZDd
hHglMCKbIyKro69kquXY5gefumSPkLrRYbKpxluSN8hwm3rwL9Tl063UIiqaa8ckXS5wtVbROGc7
tmpJJrTsQxmd1Gq3GInOmYGJRpyK2mYXiBraDd5jVHNRmJO48qUpDuVcxJWAV6LKcF/OCJcu0gfB
ljWhMYBq2/CHTTuqpOmR2nMIsZArlRjGDfeS3a10d+diBgIpW3r14WOCvq7HVNEj5Vcnsb7Sbwna
HN/ELLnpcJqFyFmGO1tJtkIwkVJJWHGCpskp5+wNaFHTDxEx0UyxZP7Kx24zxhgBHJhXFCdTPRe9
84teFS47gJEVnRVpA6Oj5rxOYXYwge8hQKfSeMHeYyO4M+l7yTUVygMjF90vHwbr2vtsc4TPGV+V
IXeBNsMojW8w/+epZ17oLxR92qXJnW0uNqaSGsVsTh65yKLjcjiIgDVQEDva/zzgiwD0jEpOCCFz
9Kbx5uSHQlrMUWENGOhVFSk9wTriBNC1X7BbaUFtj5ONnTJAp+GN/wVVwb+24YIjUmymP2dHcrFm
5jgA3ynwl4BDMVbulEOUBLLs8HZeyw9T+3OVZjeCvOMJ50NaSrTjy7A6F+UbqKAk5ECPya3wIDMI
cMABtZdtr6TxlZ3DGyRzRRJPmraHPIt5/h6aFpSSHB1zieOPj3CwHK9p733CqyCdJFtnmroNCUzQ
y2llAgQYzrCSOSgNQ4pJvWQv4tQNWg/sQWcGfQ4NGukwGGHvvfbgKu+tT2jd6maPu2Y8d/2jbRxh
aPZQCcZL5h2t/Jy6EDl3KVK2HDXaTlPPHNDKdKuqM3xVomtNexfU58ZmCrixOFOFWHhQicXqCK1J
Tq7BkOKjNj6N8jic8DmjoCqTdThtfbBYl3tYLhsX9tPkp/hb8/+n5Og62bHO1L3qGUx9H0xL494z
PmQdpx7yET15atDsa7zhzjA3KqkjMZqYlFs+MlFF99nCU4e1mp6HUXmupn5lgHn5EIT17hfYQBpG
SmChdmjIpfjgIHu3T8G/mJN/UFk8EELxeSthTc/BqTOmZ0Ps/fbUwD1zxrorjl4eYxnQQ0bQHrsW
gm+gvzo+0caKjX4mIH+VG0SboBHqbbdJhQbmPijTU1Boa8gQj35rP490CHEUvhSL2LQxrGitnfQe
hAv5hvUo189oJo8NdZMVW3sFrMlAwC8UXTVGxqFUN4VxxWiFu3EoSBA2tl6CteG8wtp6y83XFsmx
9MjpqiRNJIe34057m0FhdwxzbCPJOoybBK5fjp8rDZ1B6W2bjy2Umxrv8I5YeDXFLq1r3nJ9Wo9+
tLdg8tUWhIHxXsSPZd2tDYIN/hvucK9E0WMWZ2eb9nOA4SyHHCNHkAoPNnTRRsxCscQKp11mctEN
1ZdMI6GbCEEcLf+E/CXzh1025FtxTRg9ak1E4mVg7KG3y9WeFmiNTCw1OMsD/dI57iqK6Xm97Qyb
HzofbU5+aN2npiYYc9/aJJWgj8DhWQJhEHknGPX5bz1YZtZWeyM5A9X79psEVNSddRSuJbCnUoKv
T/+EKhjzOYMESuKGQKd2sJXnzcyfLU/M13LI6y+5s6XCmJXpLGMADouwXAxj9AxBSVhps168jpB8
xF6X8kEm8wJWgfpl/EJUz+wlhlPQBQS7ksGiF521BoP54FclsrhTdjKe5J9qabw42I6FSfe05FVA
KWXmyZJIhnUCFjASjvKXygTIxCa04NY0Da4hjWhGuKlVGFLqVDDSFNVEPpVC63CszwQsMgoNaiWq
QYR29Hrwsmxtjf5d5Pch3sDTUXgZUjdywQhLuy3mgyg7YuTe8KIj1jw1Dp+y9IcUFxKl2xR/DbwM
2Xq2p2awguwjkwlcEfJD2W6gyPsmfvtsUcI5mKwIjw1F+owrBFbUQjHKIVJbAAEyhWIe3BfT20TJ
6dUbp/nmfJutj1ZPNqm0nKC/Hvk/jvYzkKc60eD4tLiDvqONk6NQun5O526e1rV9QStsGdcJGgvY
kO3BJRihs14siPk47y+MjWe+MdYTQvEE6Ei1WFMmErcV2N+90YP9fLUAwKxYkN+UIjhGunOQKw6q
RaerBxmlx+yHemoO9lDuxvQClRYyYKjeMPH3Cn0ROdmKxkL40Adp4ub5kOPVA8bKtFRlRJdHv5Jc
gNjdAQ1mSVkySUmjS0xlRhVVtO22UBAZc1/C4ulUgp3gZKOs2coZlXW/DV4QNd4AzPoJ+3OvhIpS
F1PGRA4e47BmK8aFN48Uwuy1Ht41ohf+6wulhRTqhk2ZaABq+tO9xz0EkiYNkAmGO9IqmuUy4dDl
HUdJ92Q7596xcVLw1q355+0hNZaMB4WHAbWzSwAOvL/JNq9AbgEFIkZVUgmxvBJQCAXJAeuZBiLH
8SC/iJJGXmy0zcE3hSPSQS/xoTYwrK0qb0Mc6wYfCrnRoSKq+ruPDXig7lz7A5ZzjsYfHkLUP3BO
AofkkB/7yeHDInIw6zk23oK6OvxNMK3xoAzRLu+szURZnJEx2GGGOFy0nNDFlU8RIpAouOdKAHs2
Z8YfJVRCbGLygIAjVTIOS4v0q/B71nZK6W9GmHUG1xFLOT2wMSbuHg4VXAwgM8hK4eRL7QdYYirb
SfZKbrzmGMy0nHmmS/0UFVucV13cFCl/DFAIh2dPo5PRFaaqe+TZMX7jZ+attuM/rHah2kqIJehT
lWzZDbIOpW3pYZgO0EhxsVkwF7Eq6p597qRbNp8K80JixAICnoea5pK+WUmm5yTVSPXy2h/fXNeq
tYb5u2rIpeD9MK/iV4tbvtAanXIC7qGF5DVwCpiIS0QHJHWOeHLgy08NYfsUWobBYDPfMaIKS7L4
Qm5P5gWDBR/4JYv+BRawI3Oe+Owh0LLn59lA7Y8dt+QAlR7f2uXG0sw+hcYsiSc+6ItgMRvfhGUl
MhduUONM3wOV7ygxijSSnNTS5LrTS2XwXBnKK0+cvyGKf2urkR7uKJ/Uc4H7C1eRXggOlo0nj/ws
Kdf4S8j7wEETw3lKT5lLFIB2gRcfhQuR0Ns0tPmyyjjFU3BmD8QN7q5iURuXwYHFlky8YOzIUFk5
VHNRgLWY8pI1sDSKChxQ3ubB5enxz1zIQTnyfwEbOIjYdfwv5FyZKMiz4k8OUXoFzZ/T7bQWKmJ9
l9aXNVjZPRb6LVwbYvG88xD2KAovhecvI9N4p7d1huoR01l6DK5Nsaf/64Ym949wJObrgGh/VJtk
QENVlqc+BKYDbdGzVz5L27sKBB4YayX56ap1ZaxT48MkV0n6TR/9iXT4NYQRGrQ/GZpmHOL52jFV
LUE9kRGF41kuQgO6GrM4+EMAvXJR2kBtsfXJl2UvMTQxMXXMXO6woXjS5miZT2g89atgM7yRFpPx
+A0avEjACrZYvoNu3WwNHPJzWGt8CzkZcLe4mgUXSWmgZfv69EGJzVBUvYnwoKcbkJdOeTMglOe8
MppubWKwZTXrmkpqGo2/o8vj3xcmLNoRMCM7wDx7kOfKIalzeUlbL8BRPSWS4PXsE15PEliSv4aM
w7E1S64yrGCi/SPQI9mmc2xsRH5HX8p1XGi04QzDdEyDx6tMWCX1CEm2m4+InMZzBOhcgHFB2lKI
kbe84MyHpfBGpZoK/G9/Gok0aY5xcmnRl7KgCROiueXKJ0VDgBl7fprpInmKZec9Msf27PLY6mhF
/6Njtpwd/W40HoE6MhPdLYefUBAq5Aq2l9zYGpoTnIL4X9mi7MBjQHZ5OUL+5r/CzRN9Y1GiHuBf
g2YuY2jfUl55enMyM6rE5qhqzg29lguVPufkF0ZWAg6CsTMbuQDhqsRubB/z04U7yHEprG0WoDt7
n/1wptCp+vyJxtFveQiHVj+U+qFrD017wG9xxv28PRj58b2O8Qg0H2mP/TJ/huoxcJnXCZ89jpC4
sSDPE8pM7/Z7eG6EGbK50PDrwBdQLJtCeySpNIEqbnpv2fQygeTm9W9ND0w5MsCDmSF0GrhkTQ+m
8sPw0wVZQsOLVc1aqP2QupjfdD+S1etfiSnsh0wG+mLYE12MmekVHA1wWm3SNxzJSEqgZ5mvWoXH
w7i3v+GgwiiNjBOjF6bDSNDvWoWnIhW2ONykUIPkcdYWFCFiqmHRpLBLHBXzSRfRKWScCUEpG8tl
Sk4cFTF0gPv9cibeBZSHzAkgZ8pHiNcSi+mTkbDzgP71fcm1ZjYYksYRsUY7vFMcSBxWdXQo4YAj
Prm0Stli1Er5Om+/B6BB274LPtGmh5LBjwDp4C8kbdcR6nw80aN9Nu1Uf1kHkEMJ914wD33j53XO
/l2DientceiCtGOs1dg+0QuL0ZRwAlocoYoG2qDXrJWaSR8DRcMjJKiGnGFumwy/7QGDUm5Dg4QV
zErc4Kmh4BDi2XDtzHljNzGizjdxb7JiVJ68vqQ8CsJA4S94KrFf8HzjNtguPf8hc+56+VHRztT+
SeEd2pswR/q7Sq1j51ar0V6RPDzKsF8jqfg0THBdGCtQkXDRi5WRMMgojZeglH2pkMqx5dQU4D9m
cEsZiHZWxozj7P1QOhec5r5/Vt4if1ehkkzCLUMBgR679gwfZVGV64E7q//ynfmBci4JnR/f2nuN
sYMTAaVjMTBgM5j1DlcQpBQnYNJiNMpPzlQvHTYxzHW4S4L9QPQYaqrFoeJju0spJr+IvGlOS7t+
7rRPoWz2SNE2VbOvqlV8s+GX2uOpTJmuFO7TWAA3Rfg19EC45lbtCLOP7orXYELm6LcW5KJgXZmZ
cURk9hyH9gc55Zcxrg6VzADeaQEnVEwBFgRlSvPtoVso3Iaqkwu9XeYJ0hsMt2TY6xsN8XKQs6lj
8kVNTp03Hpx+2wZvsXlSgi8kjzse2+DF0AN+6/TZRH/U7Yfh3DDXseePmVkCxk2bqFM3lAZMglNF
e6RRloauRdJMOUYEFGcOp9DS8jjlWXQGhizTbXjsivRRr4pHANex/eVQbdRub8VkhTxYH8ODXj+4
Key/V8zAyFTbCWtdmph5UM8TUfEEZUPtAsSIxo0D0TNUDyAeVvIqPEaTqmKgqTojResA8BU4UmsL
3B2/H8BvAagibEZks8vPoY0ASW24aDpE+BHnZMuxKc1NizUQoy662RHROoScvR7s4viVuTO3Znv2
Fvp4JdccSshrQzWWG09k2DEyWVoMQOfs1MRYjMzJKo8fa0A1sdRido9GCPfDeNikZgTO/9+EbCaH
plIgpCTtrkY4l4TZplEfapxjfFxaW9DlhWlTex+hBZIMd2HCVEcbx75VQNrBjr3DuA4mCyd4p0B5
XcVw7MGy+q3NcaJSzy0C7EbdPfUYhxR/NJqli+CzOpTF2XCRDXLIYAapr2sdt6SbhayQ1SEC8pa7
fo7GZZI+MJVdjAzPmv1IKmJPGZ6CiKgjXGpCM910+M66YT3c7Omz6k69PW9adO3++NmB6oftg6L1
6IbOhEIoJDNHO+ySlPHLZk9zBJUtvIaVTmMCFj/F27w5os8Ber/Ai20bMuA+44LxbvjU+R+0FD49
t0CC1lS+yMzXZIjIllhY5toczRVmgwGT8Bkv1k8FtKlJXuxWX+YYv5QNbRCUfYJ1oBhmqz7x1r6d
PABQOkP+4TJj0d36INQa3/VWxAl7/qeuYIBcRs9UroI+lmQggYHW9pbruVRPkwtlEk88Xk9EwwU8
nOoHPrnc+/qbrlG1asHd6rHOfMzQoNfHEu671nIEM97K4RePrvGo9BUGByKOzB6kHNcMfH4YHsp4
Phl2ObiuynXYQj6q4BiSlJMCF9PkC8nOBIDL1X6lmd1O1vhQj/uiufku2yTgKk1zVLvwgzushYGB
tOBNcACXqUFTm8cQa5UkfzHj8miBMkmbw69IrM84MW8CJbQy9DAnSh5lObsw1XCIGSjQ/JvyL0Kt
PbVQb2Xc6151fdp4DtFaS9VHYjk9zN1ni2ypzOoDRJvaOBmBvSskVxwOvcjvwEggo1kDkjhIDRau
pc05M2UYjq1XncC489hB4BS4K/YAag7XmmSMWaQ0I2HD1YAZ+gWUlquopK0yNY05Y/Ll5swdm98K
EBBgYiaDr0tQRsV7QRogKS2UnPrQCDfihagK8gDSUWjwdefhPUSUIMVKCYltTN65WfnoGpEajTcr
9NclaWH8cN0ArnwKtBXE0D+NLswd1UP2oJ9tYHtB+5HtaS7TUmyS0BXF1V5WSKLfbPQkNlogiHVC
i1CuLgVf3in7b9HiuqF6chj7yNSey8nGEVKnClGgvkaos+R3wJbi/KwK3MSt4UVRqvWYYXPv2WL3
kBugMiCNMguFz8/AVZTrEC0Xis01iIWAgmdAamEGnr6a6qJqL01l7fW8Fx8K1yLVD0XynzlpRjYU
z97xonVtoR/TyEGjNNZ8ERvhNVBZLWjqbY6TU0bvLrHrUIoimk4JHI1QyStQRVSINJ7WMUHkyduo
gt0HOKSgPzqOzjZE1DZGfp+eZfrbsAWqkM8YOTAuitDkqf9MHd4fDjgJdhsYkCmkL6d5tetosEE0
mVhAr6kojcpLaZAxeaL6srzd3B4Tj5Iep0ykC80Pm3zR+L04btr+c6HkXCmwPgCF1eg3D27zeGcq
OHZvSolNp3rFHiKrfBLUyM0L14oB82jsGPjsPEVdmea6dT5ME/dXXnWCzbr5UEkpaU20IzsEUMxw
n5SYXhbfYN6RDXsE3gZ9PStSLW4uLK3G2QzSRV/h8szNPa0AWRgKN3iljIh3sK8JtspF2hXmOTa6
Nh3SCN9r2DgBDbGU8rWK8je/ZeaXCkHOK16mPF/2WI4mm2B65ysQ60NOhT9QlBGNr1Y4KcRY99wh
MnD+EnkfeVdhlghYFTC0NDkbxwBQja6SSlQwAwP+ELWhBpH0L7tMjSiJkhX1lhFd+B7qkoWEiBYM
IWHB4UkhQwEMhClbyXrU8umR42nhAVAJRaXgTlXQbFFHanoBbsAkFl8wNrYsmTEI3mykeGxJM4G1
Zr4SlkmS/cUu4JlZrwH4ztx8aZjmUqa5o75xQKR8YSvyDV22UYAUnVjn+iNcfXh2q2aZ6fmxZvbm
MwWR9yg/g1aaOZeJoc8IfSayT1CBNO7yOLnH8EvkW13RrykwrGA/+Uw1K+VJ/tpv3WWuGhvRXlDu
ZvSSzUiv5fLxABRzofShs5KiQ+idwsEUKoCSXXL3Ljzb1G+PGZIpF15NYH321lvI+/ZBO/inMoWC
ywHzsCoA8/lQmslZo52NEAFg6LET4nmCQcRA1JaKEToLWKMw8/h1qGWMAeMMjkaflcwt7mLZErxn
zkdswEhu7sIVmyxk30x6HsHabDiEmXYeGcVXIzbldNFB0v2oxnbMGFqkcN643KDXTRgtj8597g42
rxoq4ZpbUclvFP/O/O6iT5iuYckxNb3PmbprcRHRkH2h5ijzCX7IxS4f0JXIRI35KMdeGjwIxdmr
LxlHkQAyttqeBhsrJNBbJnHJtTOcpcN6yShELeeQsrMR1wdg8AYEJtN/G3GZL/Y5U8vuaAXers83
AaMY6xfJoMg86osIVAmGb/J5rfVbUcErnymHa2ZesvDCAD0naChau6cWDrn/pKNbro9WTxdD5V4L
aMzIFT4eY4X0b4xv1vTmo0Y59p0ZW1jvsNoRSrc1mgQcLMjugWDgGVtusgGPH8px1zhm86fvQ2I7
D/mPsOxlKj8By8CmRH6J85u5jwp61fza475TAJieCNUlXivWH3rOXCp9IhOqeS0JuW1JtuGx8aeN
km34PKuIWlslI6gHu7VHhr7yw3+5fGJ4b6QVVgoUm/qFT7+GiO3DxpjxHO/yXyGFF2AxmSQBttrW
i4Z9M9qnSmNsC4CecUCH1bjSAyS0xbSKFeNNixlQJUvbfHo2gebUYny0SkbRvOUg3nUu1gv4XQD4
NyrXLDF1mpi4hs+leZY2nhZelgXIFsO7rTbgoEQfzF3p9Ms0fg3TD7gNiD/gX4bClaovdDAob0II
NGnWoNkUYIp965ucPVcnVhfslLme1h48LtBqNiMkrE8X8v5w0MxsC63eSX51Fk0AS/ziF6csZ5wo
BsnMIwAzzGGPsDmg3chhX5evAoJxRy1Fjq/FKtIEcm/vwA3S4dM5IIEtEZ6n3yE90bVInvThmdfp
wukweRMMlcHi+D642Xn9btckxRr4g7QFjsYbr0MFYyUbgD7zEFYrE4higpWmM+UvWLs6+JmiPym4
JxOIbEDEJ+aZUwHiBlhllaBCMKw1Jge7UCVAh4RDhqSxwrt9VimlbZrmEt/JggU2uvc8OA5lhwhS
FXZWSdNv3MMAeQpMrvbsM/FwWKZY+Sbo1or2nwX7l0MCiZPYGFMb/f/DgL9Xe+csFfBWjWQAFKzY
xCDpWK/DIAUU09mTtX5yald2vQ7lojPOoIkMUHhEWvdutlBgubK8fKOSmAfOm5S/CZCBRqWCXsbg
4nHEeYRDE4tnIQ9GYfiI1laYhiUXRs2wkixbFn3cU/kB2FEBwl9jH4/dQSj2qFvbM6TVqXIXfc16
KhY1y3+AiQ5eipsCr0kORf0cNCi+vfowICIWuD/D3dZQyOFgktJoa4p4zlCXFr9ocG5Bd5XVzzm8
B6W2lr4ZwlXa+O4LQ+2s3iKARFFFLljNZAo2FevIJbzWebUxK3QROOmU3SWz3JYwjXlYyqxkUi+d
TmESr6GzK2r+1JEYOFp3+WhiYrCJ25mnw4RNJIdQrb4JEAztTjTPMpDneTZEE8PG5bHKX/I0AMOk
I+go4glnBA0ILNgpDYa6VKsXi7BnoKlcIw0Cbui4NDpQNkaOw9FUsr1PVHYJBbnRUfsxd+Ulpsy6
tehb76KNsAxCbJzsc4BzdemIJQWNdZM+s+dGMGg+dp7ZmBA0pdzhhIg0KmD0Ak+FWcXdEsvnJ1RO
kj+N2QF4tAVPdoZ736FyvvrzF1seVBaLuoP4BfhMrufCu8QuYvMUKzIcbKBEQnIBExBISspcJono
CBtaYDtjs3YdvnDJwOwRc0ZiM90u2aWiD4fEoPKhNiGxncM/Xp3mXNE+78wYo6LiV9omjgmWEI3H
MsnofLEzqNXViJIUOEdm7wz4QgoxYX6z2nrWFAzyvkPdi3lNuY24mKjzi7pcFdlvkk97iE90GEtX
wfSBIqAWj4C3jom6O3/p8cUcw4VvxksHdNvTV5Z/KBV0Fm8lydWMsoC5MViOvk24XI0LcQ4Tp+wU
5PQCwTWaTmqRv7AoWh4jsAF+kSyvm8lYUPrQULiiPxM9xQSJp8Q53CIShu3CF7MivsaFtqNZj+nA
XYPQXHZX0RLbjR/WiGSSA9f+FAzAJjwW7U2loMKCrVgMXzaV0qBNWxfnYSC42USOB+TFKZorTy4H
lJ3vGzBf1kltnoCbaOuDi7TCLmoD3kOgrksmG6Av1cx8HfcNw//0LSqf+K1kmGgL9JsgvdzYqKTg
uzM45kQMhExxNUMwHv56bufvssjw1IBRyUWdDfG5ghIPgQBFLvVChJ2bCk+dayJlgwcQATP5RUmW
rTmqveghL7k4qJha4wqgB3dNSIEzBL6hif+4zjiPrQSdjghTnZtTjTa8Ugf0XcdMTR5tMe/HMaTc
hgwUQ5AYG196M2m2rgEapd7I72bMZGcPJsfcJB1Zou/SH2cGsealCGRdq4T6NidWkzweVRvWovw0
78K7zQflxHairfVBe4XxC9AMLSTT9zGNo07UHYc0VkPrIOg2CBmEWCxwCNtwdLLtYNYP8k2ybWT5
BWgTs+T+f5KhgKJIIcFDbajNGaMRb9wG5GB5CEUZ+ZDK4Q3cToCvE+kgJu7aKRaLI+6kqEMLnLsb
SP9GtdXc+jTgLYDOGNoiJGJxqqAMWfK1IvXe9aY8TSONN9E9HanfTrbxEsKAqHwsZ2ux66Jwr3cp
GEkFEeU3G6yV9KpwbOAPPVghLFntK/JbrM22QbLGEmqe/hlI7eD6OTVOsJ9ND3p7bgqkiaGk3ner
EivTiUnLcO7Ju9CslAh4gn91rBAn0sDy6Rm2C55dmHbWxbuiUxFQagFoMUmVJvmvv6YYAmWmX6tw
HAF5yyiadEB3HLR2Nfk4UCIDj9s6SDYeeAf8cdU+t6Ewowkur8qfjFpnBLXsVAINbSnau5XW6cc4
uLR4KQSMg4VSp7B9jXalcO46CKehUfaMXJ23kHoT4iBBHbC9qnprvo/WC1MMi7rZ0dbCr8+SpzL3
BIF/jKEyI8FimltzszLtoYfXxBwEyqNSRa9i0yGzybbF5nzmaTDJEHoYV98qseOd6jJYdCOsZCK4
zTDnXvOSS9wArg03rpY/kQICFR7NA2an2ZNbEHbylG9nxhGD1dFU9cex9DYuyt8RZ2v7EzrGbBic
t/q20AZccgwmGGjbpxiv1OximqLYgnVvbFtosIXt7yxr2hmZDvl5Vyjf6DIm458AM26I/Vdw64mF
yCNj47OzLTypckgGdYbwgmCKvrAOJpaDQB6UCkn2FXMMqgnOJOmNGsmnWKffznWPaLcKFjcXBXp8
rg55cqz1FCqr8J8TxKPcqlMCOJLcjYEZmrexk13HGIipwYRbmq8vRFoBaWQkDcu4zCZ8SWvApYlJ
MxN9EG/O1bo+l+X5LYdE4sbDWgQEMoZFU1LDHWHsSQMlPG3Gkej7AOelGhgpH/PgkSkP9E/HL49g
5IxcRlZ0CjfAJ5Kb+kpOO4bj6Kq1/isLv/IZ4RKxM1sooPsp/R9L59XUuJqE4V+kKuVw6xzBBswM
3KiAwco569fv095zsbW758yALX2h+00d73qiAEQeUBTOVVpVvrls6QqMKuS5YTY7VgkpbvG6JrcF
4BGn043Z3Ur4W/Teccy6hWKgvklWg0XOFLV7okJKAlCCbxNB94m7yxC7BMtJGEctocwo6UDGZsJY
ZKyEPPdllEtzLMMcKAz2H0IB4TvuGw9P3H1M5rXV0vnR71KHD8rex4SbffjtGh15Tpj39AqPzRp2
9FcpdXjcEakEQeasbQOD/tmnfp2SkXSqm2a82sRmEjTUclK38a9CUasr81ECbSStlY+cOEwOJLO0
u6YFc3FuACWBvkdImqrwtpBY/lp/lXMbKtmC+5NkAOwts0/WRH+WWDzOs8a9RYRkSFE8wn4miJdD
TgHaf7QjGQGHDlpMSXOx/U+YVhNBmJwmY3oXIkMxz8A+SncHdOAPuKn64kBxI+cSK4Jjg8ZTLrv/
RhafgvZFGC1BSORHTDo4jBD6AKOiGYrRgcOtyyZ2xDINHg0qAhYkOJrE8MBUCwfeolPB80LVNNqf
4hvJKk6EM6qXiIgXtAH8laQ3dtJnxdxSrfVpBGedo7jrNz2KENv6CZU19Ya8bDnAEoYNpVdlMzrv
Mr9nxqQmSRry4aDQem3bi26EH8dDBxUKmEmaf3owqprxAWvWo+Q8h9D1GKd6+Ee4ou6QcAlP3cFL
rlX3KYQD0jq5kd18kyr03lQQVBnYuBG/Uxs0VDM5khvKhRazc38H/j461Is5UJsLr4GfJWmfhvnD
AblHhVVTzuLXUcAAqRaiotgItutgbR6hXAyxzDT8wl+Hy3O0LhEznXI8hE0VbTRdW84bhd6fK/QB
2IuJMGt/TBUpq3YXgKXjmB1oQrCjhES8iIDfektZDkiSFaKHyM7YThibVcU9iLFduN6aupt0TJOu
1iPD2oHOrflrK73Q9zYDOQKcQam30sDkWXUxjHoVAc9hW86pPkV/M3kGVm/sggC6AkIZRBfhMxeB
64gIw/RupUFQk38HnLVjbw24KGLCiMp2mEVxz9AWOj3jlbMGb8IVA65aGItkZvz5oF6ogW6e7a8c
Xz9D3HSJujMoM1JsLhJtNmCARSCv1h8Ab+RI4U0kXDnMQUwCyJnopy02Kuht1ICjxt7ZtgwAIJRL
9Ll9f5WyM+q+sAz/1zdCR8SRim2TGyt/p7EHSCn/0oPkHDCzC+7m7+ky+Rfo+2S3JbfMNgjWYvhd
Ca3VaDva/d7NCIGCGdbXQi1JLoFsVi3S8fDBaobts8M5VcXJOelBXRP/nyMYvXNWASTSBFKFc3mg
sqF4nSqCn4DeMnoFr6KFTeAjvwSRl3Zx9sVqwIjALPuVkWNOimrYHo7ye8V3VbbTxo1ONnU4JR2K
JzH24r+GvlanT6mGa3i77loPsFAgheLASMs/DsmJKGpMzusMQLUZkKfQNMzLTE4DymWKu4GQKQE2
9FvBvsIZgrRGFsIAbMmQ0O48Z3hzPIY3cfyR85Er8UarvY1at4e+RRvWKLs0pzdGoGPNqBsRwOlK
f8ppUiPwtxHOPFOi57jzVjrlgGf8OMZP1GYvyH9GFQv92aTapX8WApaICbr7OmIkJ9efStZRYJIp
SLpCaG7EG4Mmdt/G7qbu4GgoDn2PkVqkACg0m3J3KyNp3sav4EQyhGtQkV2Vb0JBIRFfesFWJUlE
yTmqY+00F3unRVmf5Kc5tQ6SaySAHn2kUHNU+qWK15ZNGdKMNeX7aJkbiXRJgxc/zPda+fHJAALF
fzw96Io5/zW57JJiI/YaEd5ILO7jVGOzPM31hSAB1l41lq8ErkrglTj6ifxGCGQoiDYwsiD4FW0c
/lgRTSrZfYaCpG5X04jAe1Q3yDuZRmNaLxEOY5MrRKoxWmfLu+kpqdJMhWOd4D6J0ZfOKRqoudzF
eJyFoYZbQDN5mOxPZHsPjaQMhBpr6HD6nRFMVuGsKTntH2cg/7uvpmcqBPCcjLBiIAJAReQIs/Xk
qyamRxwA6uekBTskbWNcrFHOPE439xyoFPWoGGkqHgo4KtWZRFAca8io6eTWoG5ikRQBt8dBhH4s
cuylC+4mDzyD1faSdQCZ7o07M32mwpKwRk+FdSDQFKFMxJ4ZZQgPviXaS8TOgCD8VCnEZLGCEHAg
SUclplqpKtC91OU6RlM3uNCcqLszvlnIJ+3kxYYffXM0y98z1YlBQJmkD/+OkFIGQ11fg+RHd8ON
XrxT1tnUq7R3PI1s3MrNx9ELZOLqnxJIREoMDYOQ80BVsppolgCn5OOB3isxeUX9PbCpebgpODXG
DE2hW6wQNlB/CatUk7tVWsPpUdSxe7kC0aNPDDUUqbc/qTfZakN7LErCcBlGSftY5wfCzviNDM0I
oXF5zsDmwqIZNIlckCYXdUf75scdecPSklT6sEu8v5gOQr3fiEEPA4sNz4szEmmMhLHxX96v3BRg
cvgI/dY5+3Cuebw1EEHlVoTNnvm243jqfCwBPPvAGzfCO/NtaoqVEEDQEN0TF1DnI2OCZ0NGTO4b
eCiHfHt3+Srjn5TcFlpTMEKLuyn58uHfdTQLQX4ykJvLn5cChTLcgTKVityW6ql7F7bJ7nPEQajl
pdNM3UtYfU28H/yZYmCW7cbCyKOKkBzJH8CFBIKU3KmPQ8S8GQkz8+gcwuioYmnA6UWNGRgnUObK
YtCOb9VPtlbuiCx8tAJWAB+TKLQov7UXnxrCJjMFKzICCeLRpXbwWmWBjDP2oj3ZVR8BRHbC5JgS
6waR9COaFO4TTBY8moCg3WXUI5xT19xIkZ9v6JZ644GDxsWqsbC+k/CDmEKb0n0/I46wbioIiqjG
0wPYsOGsgiJeu0AJcjELJ4AkUFTVIpVFzvKEv4wchpSBeQbdOmckwsVcNIKsvqw++2q6luMFr/Km
ys+otjYe2iD1Sw0jkhF+YMj79DOY6BMN6B9UzjNPBhyKGsQDK+YbBy4jmon6kTl7ooUVGN+CpeTk
lJoSxl6gwGq2JVmnI9ghlu44O2gw/kqhbkVwZ9h3/cuj/hOt4YC0/aHS0WDrDWMrfQgPXC3NVQRr
Ij+/Nm4a2YJViqaqDk+J8eQEMAEognp4QP2WOu0qIjSQ9W0n9XNACAic4tGYn7RebsXo7PcvpX7J
QiRmhJFMmC3abN3F0XNC/ycBDxhfXYwgjAit/xrWdIDmZIXiZ64o6SyyDGz9Cg6Wqy9mOaH4CDdl
dfAh+ZqqQXByyJ3mcwga4s3J+Ms+kfS5FCdwpPI+A7I8XLSlooSwmrPJuuQOVmJrm2cMmeUKK9lq
RJ+iBa+x8bnVzgtewmgtPjMKAS7M0GTwqndzSPQWiu0Rn4gYGP+RXPwR8QB40IQz9FESFfqGmzJ3
8LUxICkqftX2BWeZMba7SmNZrgHagwN9i4q6x10Jd4i9g0uABT1zov8T072EkhI9JG0k2Z1rzax4
NfUp8/t9jQUKRwKlACU8Bxmpp4wkCaznSruichty/+gGn1Sh0kuiVEerUNU3D6ahVj98+6JBSBcN
9qAFbrmZ/lNTv6IyIoFNBcI/uBVkdHjuKKp6ohHy3H9cLXJXieF7wHwLZMJ8R/HbKZDH/HCHenee
KTHjdCtOjU7Cm/1jIeWlDcT9ktuf3CWjumYGBeMA0PRDEnMvt0wVUk1jFeMptdul1974wNIEjar5
jbIhg3oR0UkT67ssJYTMwWv+RWcmKn9gAzmc1Ib8NdxNFHsx4yLc8E1Cftlyaf3b18RgYMOOD1LO
QeSzlXX1Hw+fDe1SLObBl+b9Cpo6s59hPmRNTLX1FRbqzqLrg0zIcDoOnrH8jrRyA0G9lqQOIWWl
BnRJpEmkJUfeTIvPR4NfhLUCmFadZq3OPkI+3mfEkTXckFJklvnMv0yj92LW9gllYlLgMhkIKA2+
elIbq+ydHUlrlyFY4o+DD03d2kfFzJ7gS9JGlTZhHtWB44f1CaYhFwEZwiFVuaznGNnZoG1BwSWw
UG7wAOMY3iD3XJf63mxuwN4V4145L4TZy10EbyVmBO5nP1GOvkZMFalecfZVoAWxCQoQaLlxRhJV
YGDCjl7BxO64lkuFzSoAICZyyFB+uUenkr7gtzs4aHQtNdmUtbFoOWTN8hpojKqS7njqqAu4S7hp
BPR0H5vcZGaTzFGunhDaS+0p/VSFRaEtyVswupXJjNCEtZK1Ed3Aup5u4vvnHjUo0gZCTilTGuvX
hfcFBhFXtEv1GsJpUF/NMbIRey/ES8D5z96BWzJ6DkHWwnymcBTtQMz1Z40MLuTC4/KWn4+UJB0/
Q1XbjxohFEAJrtiZGDVbJPmHQYa2kBsVyjyEbVx4YlIyme2M5k1CQPlFhFNu1GD9CI5Tz0pikvGO
IlJW4VSdSx7yY0oNYT3iDczW0IoMDuE+rbguUFAHV29mIBq6ml4DICMW5qzm7kXw7BZPRhbnO59k
NJAKKjgoJ+oqHXhT3bEeUZBJ+MNC2GBR204S6hzzD/l3gmLXNkwnyhphGPWAvMYSHQr3FzB7GcRP
WIJ97vve5Mj/4Nx2KcIgYX28AEgurjxXH/RYG69De0dzyq4ju5yYnYxKgmen4fEV/1TU28sSpgZI
fC1yvaaBzY/epQ4XWROmE8mRE0Q0pQfhIcqWVpurQeeqJBrxJMxXQmpNmTz2i+S5oETigGAn1xhc
3OBn+MhtUsg4s4UOwKWykiwWAWN8ehFZoXxtFiYrKyUnQGuNrYXUt0eGJz0nu3ZkHXobgY3RMFHn
DUgs0/4M/7GK8/1QfgcmLI9/Hyl7+b2tt/aA3GoMPEThDuFecQYm1VwiIkM5dAYmE2bBKtuq1oWO
evnRux5acvz8JaZp4pC4HPTwSw5pBd6MfQBMx0qbWWIBYkmZFcxUFooSWde9AvMCRmo2ZzE9DPaW
urryyAJfWFDHSAkJsFc3jPnIhr3qv8O4AqIZC8o9Jv3w7ok+PamS53/10pcIJ6uyU4u1UQYXsQsr
Q78Y0JYJf7eWkt0Bdd+5PzxahvesR/FYUPPYtO6V1t0TrqVu2EeHwY+wKl6m+NLWxMgzyYpIbaB+
c2kkZE2tUFKMHE20ahqIa0VWsOstwiJYIyiWtW3YzPYGN+QmHevpS7Zmkb5gfZZuhuMHAgOx7FmU
BDrCXSqfqMJ0e5S53Nk/8K3FhFK6YHwc7iJ/hAPcAl5oqPqAw4pgZXXGru/PBok1Yk8LwLnY5gIX
S3yYltaPpBSPmjJmoJiCbhKONBiHlZx3nOJKfDOdY2O/6RqWFJJEURVQpgnjneHfgOT3QMuCF6Tl
N4eSY0S31GIySLO3os6om0VYWqFLHqduL5f5CNomxv2En6C7/rlGYVs4TF6gbdbWIp2SsYotc5dW
ub6ivmXee1Pt/OCpqXVydKC9GLpClxGgwujFKlSRwSWcm43xJXyX2kGJtmpikC5BoglMgeDPlPyi
hwuv7AGOMqnrmemFxT8HSvgZLqRQ+N2q0jcmczRKblnKh5mCodc5qB9oPXNh9lJzS607lIAvAC/i
v/CfRkzgNIscbxRw6MtLEBcxHoBWSI/OpdsF41I0K5IJZiB85vQKVw7+rVHl1W9DpnWW3uMCEfIM
jERgcy27xzbSOXCgijpSwECxUhYT9y8Ao636a76MVHP8l9wk9YRKK/kFnnaBdTlWM+7cFHxVtc4O
oUvyuXQUMoxw4S7kRZrcy1oPnNOeSw3Cc9/Hv7LupG+qr3RitNthuoVjkpsjQ/gkTXUUEC2EAXFa
PxKAgaADZpyb6irwN1G4qKdDOU7nSSmPUXkweTnCypvuvWXEixoRTxQq+6GyiBVqyQNotjY18KQT
RY6wEWwB4owqkyFooApuvM4ZBxLrtBDZHcHDAMLrw+tYlNE2ejdGE+chMIhyA4GVVxbDJFtIW7n2
GaUkGHDTlie5dt5apCkolR6XOMC+C9QKJAII56X9yWvsZUgDYbECi5Ky1r1rmEsqgk8kdCAIKNtY
RjW6GltQ9JSRD6GAWpmmb9FW7oVKIRJXAFxeQK/Dd9FV/oSj8hkDWQVFdjQofoW1516R7lQxSO8k
rTTDhtAig+9uOT+yJbFmVpncQKB6h2q9JHTEQhIlkQc23/rBYdBwSPCXQKegZxlts1gqkHfwpHMI
6Qp3QTxuWzRIvELZEqFrANOe4pSonoIYg5mDEzoXfCEkQIylSV0ASkknz2ICVUBkKTcT0Qn8UwKU
Oj67grayJMcWzn1Zh+365q9qaEHVIGzEvZRAzuANCFIndow5XuWr1tRYaHdEFWO5BIZQzU4IlJXP
mQpIUMkoIvIajRfnbNW/EkeF7dhh8PFK8VImUzA1AQE4UCvANB8y5uotxEiPUox7TRhF/kNs8lJg
QTZaHc1rAQi4TGYUcA5Z8FSSOkYThV1VkzyKZEmU5VSOqko4DrJp2m/eCBgLSILHw5OsthGYjvLK
BKKu+mjDM6iRlwncAbQmXJDD7gcqPUttFg8HySbQuLN6YCYwPamZhpaeqnhsfW1iokxJSh+HOAyP
FU87hFwCRwks0NTMCeCLCXVC6Yb/EuQn4mgKHRLUyvos3xwdlRuXawMt3OQpf9ieKt8vBnklq2Gd
Vy9O+067ZHOq4hlqzJKBUe/T7P31PwwGdBhsLNuI1kbF8Aglv9LoutED9kIGsHdYV0FXbaWjT1A9
jc5aXEcuW1yWoLTguR+daJ08d9gJ18H7JHt6aacTAm6CF4qdlLQPWZR1lVrQM57T9K9Igs0pP9UI
xuxATsgEUYF+E5OJDoahwEvy8gREZPpFxWjKuAkA48tNV12lzRpwbDU9fC48PP1LPjFHaxW1a/4S
AIfevoGeIWHCjyB+EN95BqN0KbDEM2ORyNRtdXvPFUppXnILan/t4R8LgjNPtX8plYWW0vizcHCV
ijEHaVisNqdkAojmC43qHjaYTcCLFLgIUi9AHoNeHVBkxF9EiiVTnM5yL7CMpGpxaLTDJDyTa+xq
B0pCub0Zt4u9kAbaqrUn6Zhbk6OG2lUduLuYPYLCsI14w6zT+jmhu+ATCr8uWxv1IEiMZERKOlmA
I144CTu1cE/8ZkqxEfRYYv6b3wEVhfgzKkt7vDnZJOqs3ow6PVLKq2RJJDxuDqZqJH2aEljXISw+
CI9xXCagoOWr6VxIRDTp5tqT22k7/oEkFbXRodbHpRQobEsjfOqraNuFRNKD34bE9hpudeQU0tWR
y8g4mOpp0J8UXqvT/MvbowKDYZA2hdSTOeN59da1+0T9pwxwzBFatq9huvgYHcPy28mfvfA4MV84
T54r78QKIpH1swwZ6a4/mSRfZv9K++54z119AvP0OUTbjHAA1ldmkSVaZ/upsg4ao4Xo+IqOspcl
mSCnBpfZojQm+NnGlrIc6FiyInhGj0ALQYosw2XwcG+nIcLrcI0pgGkuE5Iax6dwIpiVLKAHkUq9
LEd3hwEL9FkBZmNqh1C+6vZx2o5IPQlenM9y84xdsxDR1eC9F8w1LrN94LzL8udBSuEiRmyXDhmT
Newy56/4r/gukp1AARCilwYUqNGfT/Zt4AfyK0GdOV8UrieMa5xU/OIcGSEMeX7QGK2SHmBRfRLk
uxZHCkEbguR5EI1gf5LtpmRg0D0akfoKp9yh4eBXOPGXg5Obe1QgUC63Fr0J8gTpajlRRY8jPJhs
czIFmPSTXWjh6MZszDUofzQCTb1bjoBDYKlsPscJ2lbOfDmkmxSUV7lkSN4TDhXFO8ltZXhEn06/
MhtR9qEGshUAuwnkAceMfAqWk2VetV+i1xPBtdl9ibNO4nR5azPKkRrcqklVDtItMjaQZC5gzkLh
IbT2M4D+meN3oBsFXRl9J12g6PzkobA6BBSbqQapPsihwkADNyL6RWEIxcYhB6Bg1OAHygca40ew
uPRLOrR5gLmjV7lGHcQ+iF8agjSxnI2PREZ6l5AyDuZC6eNXNcr38q0CH6wGigtIEyRfk2KygMrF
sMVKQAbW4LYRhZ+P3YV714h+ZRVRx+jmd+cRFKmucgVifxZ5h0516f4VdeuIRuPFeGvJWre2KdjY
cCwNDl/t2Q2vJhH8A0bZNfuTGJBqPigFAipcEOA3yIH76IPcoIF0FPYDFF9AY5SU3VKZ0CBEjLvc
8itKUklg0ETXp6FCLeetz/AiUZbg1+E7NFz1iPtqj+Z13KpMblKSfRZ8mkgR+S6Qh2P76iXPfNQh
/lVdMASgJZPU6dQvKFPgkCL9ucF9B8kkaUdQDECjHReCX+svUrax0kgqQux5HrB5c+5grEYayx8U
GqjJGGbZmwfN53JTfqUplzrYjknVLSH147UocoX3Z4+ESni2uWORAERUl2zdCkhJXjaGqcnU1qXq
b0JrI09eQ58uxy5XY5CA8fEHgSSEKYBY5lx0KIGZjEPJLxulhG3S67fec5ei7mm9e0rqNpsBmPos
/VeYATcA7cf+dh6GRe97m8olFYx34VMhiDYOfouvXiKEFFon59hHoUOkrlwXEyveJpcggV7x4jez
IPcWtZDfEyRJjwaUg06UtmjwusVA6eIzZ89ckQmqpm+P4RMVcmTuy4kLVM4qcbtKWCT5E+ilW0tf
BC+851KFvUCxP388hLLKlbdC+MbZ4qFxkUmWwwCJKfkHmHu4Pzk/WPwGKqpE1/Z+ETNBRF1wKfkQ
fVyhXctyFMSUqHtEF+25pnQaya0Rstj0px2vkVR3tb9n3XTt1EPYa0jC9VUshy1y5sR8aAcjyn6T
PAQXGwBJxfWVBjMRWSGU2yPQwgTJF6YOIyH2gwPouGw4gWIM/CX99VGpMNNBQKcZphb+L0SDJvOS
JCk3d8JNzbIgLqxiEbvssvqVLZANt/PIN5bHIZa+vtb3D40oHAUbGQafMyceEeNzKePdcVbMAXfI
TkNf1WgXJkzsbRobulQNcJhGSvY+XF1er1yiEgZkinV7RX85D/XapMCirHR0Znq9zyBILXYRKe5I
Aw2apwZOTH53YGKccUzM/4gQFJJLn0XI6ORHWIvxxfWB7VSaRzYkeuz3NqEfNjXyp9FfUVJG824i
SBOFjfkvYDJJstduk/pdcioXd8o6jZwa2CI2hFP+ybQSOSyDnw+0g7LOWft0C5y5VvbFeCpuI5RJ
7kT4KU+jurtFu9BpqLirKNZoDHTvPPfZ+mP2+p3t4D3Vqf2StwQNdDS+4d7XSk49IvunD7O86N03
mn50T8iPgNxlG7KGZM1qkrZPkhBZDdMrv16x3wH9RQLFA2OSA5tnaaMg1QFSUdhxPcoqF9dXuuW2
E+/EeNTqnxG1xGMPx6JIEO6CNYkJQ9rKioLdQgDZkZjzMGFw7yjWHm5L5hnZtF/aXL/2HE2qaS0q
9oLImP5rw8XcJbVd4/p0MSfOf5EtUqCFODbchHy+f5VFZFPE8EWqKeS2qChBJtwawFA/h0ciPvig
NBqtw/Be4GITaT5XZwCII42jZCsY8RnIUzMk4Za0HHCgQXuReDtwONwGOWHCNHCcdtdqJDIBcQ6j
H5nMDYXKJUu1jZ5gT80IP6H8SR13gY82rNZBz/zo5y56Ao6UebLCoNl6uwk7YMZy12G56baZ/2Oj
8zTwPB8mjUb6yugajQPcD5cNU3wTzExQ/CT7Mig+OqYW6rSM21TCHyWBwSHulqy0ZL7E/XcXA7jo
T0gxGPIE4zLizJifvFuEFwT1q9CqEis+LPkd3mjtSolfIIcA6yNgXcVFZa0Y+soao/QPFG5TGVkl
vfr/T3vi+hYB0BUVkFRonM/Dhvsd4P7StO6iJjIjElJ6nklF/46HkUkm9ROzsqF1kIL0DOD7daDY
K+FUaREMGjjh3yDahVOrSZZ5rAF24fQQXC2V6i8ZBSPnfwAPM3O0OvCOZG/ow09TP7vxd8qnJbZi
jybIpyCtc5g9fa8j7n5rQwaMLAfOP2J+gNcW4yVlZJq8iRVK/i7qYeVmMVJIkL7YCWpmvJWYVGVT
gCRSL+Wwbz2XPPJBlVjpysuOIuts2BTUmIjUzvPU7OehEyOWJmuToVBaiSKXj0matKBGhCMRb5Ih
8ebyQtSBIE8Y4tb81KmdREkebEuLiZao1StiuKt1qZ1lvYpMVYm7y8D+5MIUmQiXManS2KLoD/6B
EXrTtsJOM7eflA2p8kR7qWQvbkKuPKgq0Bj2iQaEy4PWrwrGGC3Cb81/i0Nlhe48Nnd5/xSO79iM
OOXBGiOLX6mdp3/wMbOKzZxiadjFIVcx/uxN1u3UcO2HeM/fGQpodHdOGfa6mb0aVrTAfRMRp2nj
9l2rwysZMkG27ByUYITMcd2HEyN/q5X+poxSGjMedM9GQY8RmfqOTjDPYt4PQV3xT9fTCpHPkDVP
JuBfUr359S6jMiCdJPqTMjIL4y99WAHNwaXmCP2WXHyOpzH7jqePImDKo3fkSUqAFDNoiAiU2pKx
9iLzlE/DicbW5Hri//NQjxpoqHi4+3NG85b36LuoQIWSD24WnDSqVm5rlgu4eQDYwf/iHKVKRx/O
7xFojlAMCmYOWVnPsXVuA3QoZDQhCeLIBJBMEN2i1md/pfBYttLRMjOo2Ua7vzQRbRPdp22DaNHO
2EGXLA+MMir97gxFJmdvZKNaxnVn7xuiKCm/OSjpTmBMUHqI9IyLU7Sf/DY+BeOvN/BkDC4CcKeB
hujjfG2afXcKrg6pAqIhHUjncESLI4kEHP/iMTZAZ7iUdExsJsWWveBi4mYGAJux0ZjWp298OvFW
816QgmvIkPNPn4TzvMR+r7UrUmaq+DXHcu8A9ofZsWI8ZdR38Lj5ua+uTNMSyVLj/ynrfOGYN+Ec
Qb4HZuPmhK/wvQGy0B/LJDdwb8nzArFpkoOhU61RCiL9zJhoRBEuIuR2zqByyfzcFv4fNgJizBKy
PtL/qunTyAWuIudP1gN6BL4gdUFddQvb+cuVpP3Y+LrdfRsC8W3JDkqbrYl9I1vrAfU/mupDEbR4
6XFEIkMdewWp3CUMA3FqSMPzn+OMNnNQKhKxtgnit/BQ/vQNxR0O7pPFO498RpJg1Oi2fBcDrI3a
TIoWmn9JKjOxBVFqAhazWviI8gSkBt84rG25T+kLwv4z6f3NgEiGakLO0cAJjuAhyOPzEKEkOBsb
JAxaksSoJrGXRFiyOV/i0mJKGEHd0JrUFEx3YAXngNOivRX2MnfcpYnzXMOvQYAwI3x5OdRFxDNE
WL4xzsP/Eq31Q/63lIhYHPHGUS2EicuaP3WwQlF6IQ6FBkv0YHr7rKHDaDuGTW/D+dUfpFjgxBFM
mOM+RYLthSctfxOulPsSQ6tN0CWLtBCYQC2bswp3FT3sRlsfzg7sRHofNp1F/U4FKsopuoXGvvbj
gYQyVf2SmjyBOFP+0b2n9BY+dxVGXNQk0b3Jn4gPoRLi3cLbqP2PDVRsMz0NeNfMSd47GWirGKz0
pP2zQhrIzwh/Fl4FkgiP3jsaGvL5NFBRhw/JtudYIFdlCCB4QlwD4E3hvS65T5kvQMcrdy2lEvSm
FoF1xvoqRZLhmQc49374FAY1gvdXiZ+GiBcE00aY/CB/hwQ9P81c9N6hDlUdxh6hwqOx8u0XzLWi
jgD0BPoFgfDBWESwLpTa2GRbUefxeqVqasvvhtnnEYHsyp/RfA8whF1iZiJLFhZPViYbCV3Fu2yK
Ow0DmjVaCjVWVqH+V4MFl8zvcB5WonJiOB0zHArnVNLS1+0fuir6GGmz5ENO090mJy+3CvLB0Jh8
UKmMLtQsO9+EqmkjFXI4P9N5iT9YM8atYG2FnW2q+QcvwqYdDJq9kBwocGOSfXSJ6BtvNBp8MsA/
jhnR30opgWWwoyppmZ3t8tzowzkI8uhJ6RlVsR/95zb4QYBWWHeprq3wr1YdHziydcOVjJYCsIPA
nOaSBxrW7mFRkhwv37Xvr6panmZlupSBuyj8bM88wL2gYiWZyJWF+lNDAPhtj92ydXcZwole2Vb3
qUb9xWJLiuk5mK1j7B4a85gYgOSIShzr7KJM7l9qKq7RJW7RZlbNKWl0dJ9bT5V8WMrJeetqIRwp
6ZSDu/CcYE+rqf9hIvQqzyMgDFrS4b2MaaM5OuQN9+30XcT61mqbC4eHTYLDQBgG96JuBKcSgzqS
2I3NZVV4f3y6fIvQTzzAPnllpqUuHc3ZOpSBf5viF8KvsYpziQqH/YJZVhJd3PJPoxkbwh52IfbR
iA4DmX6h9Rt8gbmK1BZ7IMJJj1dPyY81qi6uJVWDRyq7S+YyEukTUmtMPQRxldDCFi8EChP9BR61
hQwk5bTuxhemg24KBYvvLPFhXVGvGDpLvFOxtRvGBHBvYfWIb4DL9nUwG7p4ldgD9U2US1njHqwS
+ov9mtCoc+3uq5akgM4BveF+8PdxWxzmwGUICN5Da21p0YXYwTWiGDyFNcNC5n2TvDrS3sdAlDAc
aTU+6+N3ScYEiMWTwdcntzWH6iw6fdliJzxP6T0su4XTYPIp3j2Urbkeb/ru70SwQtsiFriUEyf5
vK/obPlwgopJQZHwMvGTeczkoNbG/04OjLkGwwQmWxiBpEuhuvXeE4Ag2/xMauh9f35yqwtyz6UF
ZBF046YDiRXKP+Fo0nS0Cv0VkXlc2QvHYY5OIblhCB5YvCMFCKHDDIL0aAZydG7FcU7vZkmCK5Gs
LgjaXF7QIFObeioPztup+i3TDsBPPsnXKJ8tbd5IvjZDuIsx+gOVxrHZJEyEH6ioTEiJMX/hd4Bi
xhzD9LPoO+Re111yBpD0zOfi0Ymlk3kkUXtHQQYeqkC0wiajMkaHI4UyTA/1BqvAyuh6A4sy9BrC
0AOH0V9AIkO+M+HNYpiOeSNMMMZbL57/sv6hsUffSz4ezlRRcxf6atYPtBKMD56fComvelJNJksh
cnRwUZI+SzpKxWoVnkslvUNaUtLTSOH6jeN/ARW/C+xf6M52Nn3M0l8KjWXKiWBV5baj4+RbJW6L
8P9zcuiBI8RH7o7Ky2KuGE/BYghvOH1oCJ3q9qtyhmUR+aJvYbMJ6J0CVFpsAUkWQsiQNDRDFAcO
uFdT5B+5ljLvkFGvfG4OTB4XcUI3k1FP5MxtbQ5Kh7nVjwrIw1c77qvhrpN46mUqMV6MAjXpMBk+
Vv6rpkYuPfppwuiRbbqMvxu3BFcLhjeM6pPtu9s0djZAPJKfO/ZnJYoJYD10TM7pTyK2GTb6oXIN
ZJr6FvfL1JIzE58yW5cdTLLUOBkbuBxvQPrLvRcSDc3Q3/IqgIPCLZCehhbVxAp83ee4FMmeDIHM
4he92fPEeY7cwXIMz5iYim5kXEP0R69pD5q/6sgMGOAfD6DTJQmHaGsGmICurpT83Zyc5wq0RgY1
yUxc3eKSJFNAzBxZlS/MMVuqI1MkH7py+REsRdxWKD0jCu+561HcbiCHCHNfZG9Mj0ScBwDLU5A5
qenX5BAIlDPJjRQxhvjJuB09CtZa8dc2rW1tfpb5e11Wz6M+nLRs2MzGJ2CJXBs5gZ+DHBUEG3am
s7ai9PjAesg5RXsT89d9FaPKZsiahUwoFMOCbCl2Xkr0Uuf6F19DyXFF/oKkjXQ0IYApfGayylC7
AUzMyTc4B5qDzvqF6HC1Www/aQNxja6yV+PXMgCu9mQCjwp965kebQLqi+LdIVlf7YwT5ZIEt87j
FUV55vpLmS5i5VyVCA0sLkXt5vKZBo6RaFbeSk3fNHm/tmKgIgbLBXwxm96tnocXFR3HQFTVAPCL
iBTIms3Bx6tibJ1+9J6TB6+Xp1hU+BU4JmWESylaND9uoJ2wPy1QHW8a7VvT7+4g6YvBds58atqb
lSCDmRwZtszkJGRShxGcK/bePNO6lGTu2SMFveVuMhpHFWABhXWsm7sqVN8r4g2H8KsDJZ5NLtYQ
pzeUQxFSV5Rr3tcwAfSYqNUMZfPIt2fooqvfMR6rUbZ0pnYh2repP5cuw++0DxkA6k7Gquyi9Ux2
ctJoBIxSyZLh6lQ6hdyn1ebPDa5EgtJlNIxBbRgjbbAUe5u5p54q2kb6p4Gx6qN+EtmqjgJFA+lr
W7IJKrG7BKfUPvi1BUj3LMndID8yGGBJ0qs+5NcpQ3k8n0UAyT+RXN0h/FZjay1jZSKY8AEY2BCq
s1kGUnmQN47NdJVn6EautvJLSTqc2uqCqMcnMRZxYz3cS1APkpkDQuLg5WgTwQpb6FmO9xxBOp0I
9kj+sh4+yZEVoh+a4H04nxrSHWR2pLTYkY6Vg+XJHfdkOX9DRj5Yz776zWj1/cQxjEUajMp6mWLk
RyU5pUbBUZs860Z/eunN59gjD8OBslDz7z4xSKGj2qeM/P+nxmY3l+lbO3BZmBLe/QgR5/Tqi33C
rsq0k0+9kSQBFlDMZZArJbGQRhK8EvCwyIiKRCKilIyE4HxCGefDEaPBcvn0Ln/A7QDdrr2XoWyp
d6hbAJq6+lMuobBWTqoNFgaWEARrBABmwikAr+baq6DuGCbbr4bs4k3zTX5c2kcHIy3u7tj9SW1j
NWU/lfOHWdF0k9c+hx8PqKiB9EpSJSwd8R/0Ko3KNMm7RfqvqWcudh27aQUypXvFm0qvLpFeI39T
xgVrsGOp3IkMUpSZBjHdOa9DDkEQgjT/SfrD4JLPg9Y/s52V6b7/2p3LCAJtoRAJ1uvR1qyYH6E8
ka/fIrvrafTK8eQ8PW5STjGwjYpeo3XabUcOLDNE6HQY3ZFcueXkD/kSpwk9oJPWTdCXnIdDtcu6
fcxKZ7X9j6XzWmpkTbbwE1VEeXOLvAMJEDS6qWADKu99Pf35UnOudsx0N0hVv8lcuYxMzasTRQpK
WMQMIfWryHwGFpekybMsVpGNcDLeQL+JFG7BlrQdZ+3hkKy3jEoJ0rljcYLxARZu+MU41D1M3gBT
8KFSA9jdGi8bHp7inl1uFv7AmNiRiOMy3Mrd5gYCA+85TFBQdl/iPK+QeDvBupSYKl6w1EwSiwv6
wFrHlGXJwppzBKxWIA8Aao1tbyYSVvok30rFTXdNnTyZwTlMX4ISnrrzzbekPWshqlamucVfzAYG
5Eu749mfD1RZbYadAcgcpebDdYAJmH7nwjAn5ZfXBZ9R4jZk7UtKJX7cAUnIF8kJBuakenCic821
ZldsNqyVF5669qgkGqBLOExkXwjvhpbISrJtoppPchERJlCMOWDSy4T3Uh9++rW9dYRpFd4lXM6y
tTOHquxYFrvNpBmSuCyrgmtKo5f1IMjwNGQE5ei8uoyl+x3ZzEu5xgwqL3AWViyZYuJVyQen2gz0
MzeXHEuCtKGt9yDzwL+0Yx0+xsnym23i9x99shX/e7yLLJOJ5ooh8ooqizyIG/JMtDJla2+GCIHq
VG4pBgtgocHoVypYS9Vtm6/HcB2Ug1eoIuGjBg0q5MrBjfhjHOgwkaHO1kV8Ri1xMuFyGVQfXhIt
3Ubf9Qj8WRnyWy2vuXjQfQPnV8Ke8gDfoJkG0a51gt7vgZy+0Ju9+VWBYmkL1QhS5eBZxD0OR35I
hoy4bq9jb+6Ucd4aTrqtGLIaLO4uinpQnbNZvYZq84kBBfzXk0LYYAVWhDsJRKrcu1SoA0oTj4p8
XhrD3fb0tYE9DzL0Yzv+lrT3/D1ZGxoMfdhWkMAkpwP0yuLGFylBhgYAJewIJMFS4kMZirdqBtix
BBWnanV2OdXc9LO3Y8w/We4m8l2JNRUDEWA4MNIVg0g2nEBGE0xY5nQRm5glg9CHUT/Ff9mdYWdR
yyGD6UOXVhJxQHE22dVJmX+pif3hsVRqM/3OUQa2fb8s4oNGnI8OKpkyh02B9GyqtUk4rhTB8sxV
B4fbvZwirGJhggnOQT6oLA9dTtXqMsUfYvaj9zpDHUwlCeZMCEm11+VED079wIaR9SrSIKohb8LN
WPsV2Cx50JxvneEjvr0ncX98HFug8to8nl3de5LkRos+rQmlyiy30NhUbB9AQgr6rNYodyZOt9XY
biQGtW3Br5NhR7LHnQjU/7kLlxkt1Wvlt2RODz8GHRYlUAS+V9cnxMSPTc2BxmVrdVfKCRFO4WXL
hDNbhHSEZYyOvTxJNyL2/zajSVYKiTIlxLHyEjW3uvJ3YYjuuWsXTfdT2zgI9/06KD4t9Afi6QZQ
w9Tahtig4lsljoOSe22bzV55SRV35cUxTiI5E03nBW2XXKz8E0n/nhoHc7pp2aN08HnmMc980iC7
9RAQHUTy+aqAWOPD0hTaQdLbGNZ7QHotxfEpAzOXNSSaFrGZM7Z2i+Ple1hsZXghwO2MX19Tc8bF
+4YatIbTCt1OeIkA4dy5cUjz7/8VvbY1ZHg0eOJoBMTAP5BhDGpQCF6AibgpYmxuoBXFpX8eHwoP
IRWS32CIG+J4Y/wReRuX2VAaLAyMjWJaXQ7xFiMd0VlzsTIyojT6HjnfAdCh8+LKEYLY5O1/CklB
lfIuyXE2UKrDWTHoIiY4obNwKph9d0+LZY6L0+6ytmFAmSO84T8wZAatzEXIABT1BEAJF1EPxi96
PU4obiCMFImHMx0EauDGJLeM/5gsC2XN5zB1LpRPPJU++VRbOEvvvdk882kh0gpgrzG7qBMf5QOi
QeUsJGqhHpF1Fmxywlqe8FH68j8CDkLQxgc5Clpds57Uc18c4EvhTDVzvzDiwaYvTyGKQEZrvkSy
wBktvXCLtIjbxnBIglWxVvsQQY7RMuGOP4RDABgoNJGJrE389Jl1SBup0afELTd8uSedVkjpQfyO
2XwEctLh3zHFw2vfcCTUsAGfJ9yMZ1qfWd2Kh4TrYKxLQQY0V5v7VgWzp+MlFUIc/qREYCujmzrx
n7zWDwJ7aMCgUw6bsNFfy+dRffGhXwgKXkLtrxnl2YnyHy2IM4fHofqTElyET51dPDerNiNnsofW
6AteIIl2V4mvqDUxPKiBM9SakSjgjdwGDXCkU86wUxiCQ8YuUQIEEXLmU5O8hP1LCvqfuANJBOUK
YHUvQ4ZW2cr3ocus6+mD4f8mRDXh09UKXDrmEqTFWI3kX6EExtHHyKfIMZudwUaynME7bt1U7KRv
Im/N+vXAGNrHEAB23ER/H6Ud9c5nrxvPFVpQcep5THOwhZX07Uc0YAQrltUMT+yperdVD/PfLxuy
c+rYO3oV1FAS6OZXPUae9hJvUQi3yqoVacU4Yo2TLyLjk4EC09WlE2pMMqZzxvYvwgKoErZZWHLU
sg+5d8B4q/I4pLS5A+UFTm3sn7FZx3jWSUDZhPmAT/0kJZ9Z+TjRVVg6weKNz1FBPIhmLUwHy3M6
SkVTVyMkP3l+IrrMWqxCqSG6Jl46cK651gIXd5mLAtdnCvzXrGou2WMCc8kNY9dpd482RSIUZhg2
Me7SjOkL+FraxSuO3jysE+hovgDOE3GpXrgpKzjZ6bGOtCO3a425t51C0TozWAXh+WGHOcO7qx/H
3HlOsR/C0pDSyQOHNFWCjAtjo7fTvnMYv+bC3IB4q656hSnLw5vVxfyxGse1y0isBXbsLWOZMm3w
untEepkIcMNlN32KuEyWoQykJ+JiZ9u6OGG8dBHRGbNU0b8Nu6fh9zbuP8YltDGCo0jVJguVueCD
H8jESLoAoGKwxnwtrtJecJ+LO24VK8Z3qIOk2knocT0oQz4MxGZSV8O41xucful5+13XB1g6QuG3
EG4GP1oFhUjN1s1YvXVVt4OiZbEdLCgZakYipQXXP1xH0X7mUfpNlz89HCDByLryybaOXlBdqP1J
eGVaEnFN9x2myQhgU6N5dshVj+PgoGFlAYaynnCSkAIcZZ5tfMTJboI+miDqlINu1rBsn44Staa0
8U7Bt3EAKobX7pE3ytKrrfbFJACPSpLqIASqo70rYnvLoLsDVAydNcgXVS5o+F5qY4oMX7yJSqzk
WWcgy7lCvhN37MhtGkPoKQFiuXS4hBwZsxnnDudN5npJfFU5NufWe6lUPLyMcdEljFiz4k57dZkK
e8ndBWeut7ChUR851IWR5RC70OIU2K55MFfoKpQ/O4BLY3whwYUCVOE2PRXqZ53P1D3wMPQnaBRE
oa6MCPNQki8esCabu1Hw5oPGBQw+jkQzAHeHk/7eketrsZp0zI57hWxDLry+PxI680zliCZoqY3K
MonqjRgRZ1X5HDBvEdGmB6qPk/HWg3tKlOuT9eMapLOELp1ZuTXS/mzE8YKozjVGFosR2ES3b/4M
9Qko/g2J3jKjoirw7C/3TvxsTbjo+vDGCItpyU/7xe2UxXZFTKSnpIvLQPLe6cUTkQ8W3BzMMVS+
D8ijSFmF6ghAjkrLYa2C7XMd3q0JDznkBMIRkOJGRjUcuYJnQXZxLprhbAYrxtwnXTvC/2VVZQ2M
wFeopwO+NlbxlrRvZf86mK+pFy15mTNFD9D6mP0iWdroFEfqxHDUtBFoe4+21pE8mb9YeIDzCUyr
RX0efxgzgjDk5qW5lmKy6fwFnd4Yfs45anGVhsuji9XWieJjBPOsxhn+CR2U85uIGvMSI7ryOoF0
ZK31GY3cqEzEY3095syZ26dI+26JLOC+xTgGuq8/HIHkFkZLki6TtRYhjolOuu+NNY3NRGFO79NW
SG9BMwSrcPz+X4JlIuxAbCI2mvOcpAsb5giDY9O8Wv0tUEHi6r/60sc1oW/FMXWI1MR5WYdhWNHh
tzhvzDjC11jPSJ0OEkfZPxEDSuqFzqQzKKDOFcpOiAIjJidE/0GSLK5QguVGTCZ3mRuwNfoCXkzC
4IRyTL+kpfVb47qsRAPfpVh2hB11agsDexKKGYiqqGaMFs0O63iQDIT6yzT1FdVxrrHSYEyFyXJu
YVI73TJnGbPB5N+05BIPF5euAyfZRUSDg8JGRV6jE0mMZAGDS7X604100YY+o3287Xwf8PiC+xbH
kbdU9F8mnuySkN3U4Kn04jIGL+x4IX6rpn5hTsif4hxaRkcLARtIRYxKh8WNvChX0UmyBP36N3Gf
PURNJhtTz6EzZN9C+K6YoViY6Fg4l7V5tOxRXRIQQLnZcstzynvpIVD1RYe6YRygWXWb2FRXAPZB
PO0cxkMFoBvRE9jxd0GxhMEbuq95iNJq2jQjqpwcas81lwFD/J37wzbtWTrgQGwGo7HW7fwec3R0
hbkOsBeGQCnlP87b1XAQzwcPJKfJ0m2tBAeVDT2iZayGZpcwu8qVbxjkeMVvhb7FHMMqYElEwZaC
toYWFfPy8Xoh/rlYBeqB0V9svSKI/JmBHWhSSbHqSUVu/sIRKw3a4tAfCIpl23Ry5FMc+ywpJhh7
l4vHcV/m6joT7VY30KKmPXP0jZoWS+YUOpzKCAU+dLjum37VZeQYw0LpTE9eHB4h7rpUSvIe4BXO
7T7DNTXC69bB49cFfGm/5aAxtHkJ1i4uHOUAhb3ed4W7DiUPPfP2YXZyKXhM6D9ZQM0cVA5P4tQ5
G0j8mOm6hfcAFor66gDcZXO8C+HP1NgsCLYuDO6+eikZpQw57KQ/GaCWvBcxVc+ABjOc66U3G3WI
Iyq8d1reGGoHluU5HIkiDfDH/BvgCo2FsknGcWlimN+pMpEbCzZOuZGGKwPyj/eC+ow0IS5VRbTq
Re6qn9jkYregRXc1PXl8nrpxF+xfihN5Cb54n4HdFgBcFXrdhlOpjPDcnRa1P6JO2sNHlu67MnFr
QqmVjUgO00sZYFfqQM5lLEDNoNSX1tnQ4mb41apY4wcpeOWlbymn7+AJ2EpGnIHHtLohwz22IAwh
j0J+MKyJ0EL+jFeDNy456eQYUSGqOMZEQbCvU30Z1kzKgTPB+PQhXscklU7ZrXKKZWIzcOV7wzNS
9EPWT8ecusDndhGVttSKU1h/+k322obJQUAM9nnR4fHs0PxKszwVB9ck735wLlGogfl3GOcwLuVy
kWw78f4t0+kZuNbkE6dG/s9DIJo7t95+H4tkgfCcCwH4hhVPaAmS1f0IYysKmdQ3T3iaNBphht8K
lyKuZykGhjrUNnqiOnrVsMdqyg8gV1PuszBf2NUHJ4s0PAF/xSbipWA+ArI2rqTHUtVT2/M7WXb8
QY6QAKevEuEaB5DMEeEMAHexoTMa67SDfcLDgO7pwP2rW9iTzYNSJAiPDk3WJg4yepXdEJGp0WGx
YVsYwgz4LWPr7OXWsR+Z+oNheNGaI1EmEJPzO05Xg97CCKgi8H9AcVF7CPVAa1i+XVrfEoxLo6nd
CSZPnIIkhnJcq3109sK/GY0NW82ohE8WZt8lkbAPbhvR2dVJIcCAe5Xjn5D6Ywvc1Yq5Y/nB9+Ja
6ARVHd668jR7I2gXWA1GOSQ5gC8UnJU6iKsH1RJSLGs7RFI+T+/jFaRuY1q/7UDsi/kduv80TXnq
2egJt2vmeBieWgjQYcdmWJeW2YkmBtyxrYI1miqhI1vzpaAI1BoCrcBeoxBPPIO8oRDhG2BmSrZI
hqxevZXkXww9jKJTRRmuO38dOnbxdBrFu/1UuP+F/AO2mkFipOVnm9C6CVrh/hpNt9OLjqQ2vIa7
aj1oDdE99jYswrM4afEQpA8vcnWrMsdS/B5Hv+ySMGihu7E6OjBFgRgBe50IJNfC1h4/bMc6ty3s
ZKZcZnawsCiYyxY+lXmrEsxBSGTbBbYkmRY7fGsohaRUNBijDzAxa6KpiDoZkAZmSJGMCXDV/iMt
GCvpCSTzpk3TwadSVBE0SePArGuoLgqFuAAINRLXOm+/wLYNjlD+49YK6bOElQ3mTxmXOwG6m8J6
NyP8cRldV66HZ++p7FYpsclqe8sYDtZUw6r7MRs7ld3fxcNSvDMGs10BXICE4LomLB4XQZWT/HX2
jT3ezYhOQN+4oUwNs0L5c5sMAqqCAMCm9yfo7oj2GBWL2aYMADS6rsG6cropzvcsVnAD2elRgWH/
fIxMOAbNatbZhJh+AYrneHT16bBI0z/dNh/xzAUHvT24r1MHM8Y7pyjEVY9biMgxqU8g8c6+g1oA
y2rqY9wz2FO2wKAZsw+6aA5xFoaJ2a2FTS7tGJB4pVc7B/Fgr+64KBqc35KzTQZAwf3cMbKysnV0
K6znAPCMYTaQIjdvyEYtanctl1fsnGIKS2A9cOvvEqcj3nPMb2PhwV+Q1VZirFR2NxfVVe82GPnB
yKAWylVtnxAZmST0fX4D+vqXe3h92DT4+NrLGI1N3xb3lkGuzV+s4/io+98BO80/d9F32P4O072E
4xHqtPxluHMnYAv7l3W87KGfiZmFjHMFrK2heTuwDVzLfZaE+ppyqGrfi1J6nNZ8SeKfxCAmanpx
QY87N36ekLYzYoioqUwuMuvrsT3gUVUUIhZmlhG5UdAeCPHip1M0QBxIIm09wLQRodpE6lmtUNlx
Qbpwxj2TEgROWXI1QF+0OWbShcQOwrWQJmumJI2qb/AOYi6Kt6DVvDKP4Z0NmHgkgLq1070FNlcb
H2iu56OWflukEUB2mFRxIm+9W1T70BDh75TPkprV1f8lDikDwxPUb+byYRYzlQ1PEI3j+FkWrWOf
HdP5bmOGP3WxH0gTKoiPlNRjTAHVD0+/C9VygCLjl+s4dLY6WEJm1CvgEnksnneUHldlbSSUgXZB
SdOQ9TuhEqPx1bOW8xYL3WHfu8FRNr5S/zX0pFX64oz21rO6twiGRqS1z4TsLtoYP/WJMyfw4BFp
+PyxsHLNOWsTYpqrk0IbQW/Bg3NgBNmE1hQxon1wGcf7o3IJCJzT4rOjkPtRH/zoEoQesoyzax+y
KX22HWuhcxmNtKLCiejKn1iNie9sNnPZvPizgYURpFN7NcSXhi+FZSi9sKAaSP70gbAOJ6D1msON
M4UHTvyl9IsKMHs6P1u0rxjAW/jwOQOjT5j1RWOscIBaC7mBc8NWp0Np69teC496Wh7EmmNWsa4I
cT5Umq38LvlzqeDkBudSpVZSUU5LpR+H/81KdpoI5hgS2PU8DCF01Ja+SZ3fudtbGhmqcjC+zTOR
Yy4S29Jk3gi/plMWHcyuWvMe21a2Fz5MYh5SwbYaw2OXHPTgjR649qAdC2CMSVK0niMXMTuEtebW
Jf0Hy8Ih59yPhxvcNwR/2ap3DEwVlBcgDxBVqe6JCBfD/JG2RkV8KahBBkcGjSiK0cy+YgqNnn5V
IjRFJoho3ydV08SF4nPUIJAxydMQfPATFPJaDXTTWCyM83RyMn3hNP2zGWXwDlCW05pjVlkxTlSN
GxVh7VeLf5YdQ4oE24HXpuog4Lxn3+s32KbYDRIyt9wwbHOASKgTmKZR3I/oBuT/f+SjVPuchQhP
GDK1RWcU0onUO910D+1oXBityDkA7uDjczg0uMjUF2c8a28WCQsqrvUjRB9WFzVj3n8wSC6ncqW0
OXXeq8VJCTAu9T9DpGVg/wfm0zMawE4gIl2uUH0uyO8YGnDGMFMBlFPmYmlgb0tMxZMBA6T1mVdH
FxedSFHpgIPzZtC6deNxti7FGczEykpMnjMdoVe7F2oCcQE1SOeE/4NHPY9WJilV6Fwy9pAGienf
AoxIxmZOc6iT98dcKKH+5RFSMwYjOge8OM94L3BtkASNsCJmFqjTQ4pvpZDVZGTOyiAHKaaUVASn
445GXeSS4NmZF8irG6WieXWZc0DUt4nGYZEb1wRVqQyJIp4pfciiD767Bl+J4Ju6b8YliWYizpBw
wEhLK6omvpvSLeaEjB+GDJ2OHxuUCYRrsCSx4sQSoPT+tUxNQ3QpwmHIsatNWCTii6uMJ9kzXFvi
40+wgMMpHhtMHWCu2eqNMGvR+04GNCX7qvlYSPO3MXA5+BSAHck5wzfkRmo2jmZh2DlcvwWzG3f2
GGnUb0KY81ghaRdjb5acc6LQPenZHr0Un1Ha+xBSwYekbudEnNZI662lX3xwIT4Qqo6YUaTo8SS+
p0csQCWaWQgQ/NbZSHex9lEyuhLbeG42GSULM0bGgH1f7wvJ/shvMlMU9HZGPid8gohFF3FEP7jJ
Gv8EHIcp26e8BeYYtvU1oWwUbBTW7ZQ/y7FA42nhSajV+2Z8L8ItRwxnLHPlBPsuQnR768qRIyxs
sLFxZChRg9ZS7BjZt3SYYXH14o+8NleOyVJmeEDOlgoNjWuxDxgCtPvS+faq/JzjLdDE5lNnJ1jx
w6yhmKFPoEKWdp/xlGrQy72keo87v6iYxdza4zeJFSltgpoQPDhvRPwAgZzpRcWuo6L3AzJNkA0l
GRkQHraqubMUI2UWijhCWwAj8/zPyEwEPhp6MZiL1peA3YbiwMDLYQni0qCue6yyHIYSbsYkAbMQ
qS5sY48sVDHat6jAhSV61v0NNALYR+8yHXAwwZIBw5x4JF/CucFOQ+UdJ2vu32a6gE4gKRSPrBn+
VGb46xHhiJsdfAUT7R4bRVYl2n5BhwUGlup/OOX+c8wAARR0M+DQJEN3OctZJMIrk/9LF7sqDuNR
Tc9SKjqzfxxxG0YqPBAFVG7JvHwRhBOUg8eQVB8cdJIbEje7oTiQv0LfqbKwpCUUF43a9Fb9YGPZ
9RcziGERwpcFCRxttGrWX4A+IMJbcIwxH6C7xujPgdcaRHelYIlRU7eWsaOWo/aksYiJ2jZ6UZTp
KuB4y/RZw/x7wGRiOij6B24vLwETWGRTFOcsL7lRhPTN+W4zFmnabxiP8AIUkl7M/M4JLj1iGfdr
zmwFAqUQIrHlcLqT0uyzqHvh9oZ4UHLXZRghc25hS+MEN+YjrGMoRhK9xaJvmaKGIFZdT0+Gxkm+
f6LtIyanrQNNZY6WtTmRW9sQPYhKqPhwwwJKEGykzgWnrqQ7xd4yIN+NQgFIQ14HH4pV0pV7vMWQ
6OK+Z96YudXcA/I+cFKkLBAdDJ+L/5XOMI2scWE32Cx6iN3Cu4KxItzbGEDEY8ISht9e8e2LRy1E
hMz58XqI6AxkBiSnc96ehTVXBOXKc1rcEtx1jj3IXWj6dXal89tSDIprDKVrHVtHYvq4Dme924Cb
OzyJGX4ST2fiM5UZghMWqMa2MtAL+tMfJYmUGL0Dm5xnZ22QwDOle/i4NCfG0zzSFK1kqf0o0wec
7oULW4VALY5aO9ha3Zl1zz6gD7KuAWcB7E2BkOZuxPWWe7e9s7Q8ZEuQksDd+UUe8K64SKfI03Tz
PYd2QTOMaYvYafBPOA5FHUFdyLB262ecFDgiMsLW35wKnvKQkntiofpEmMEFSS+sEyLUHSOmGrUw
J88z/QP+TU8mc5Q2uQrhKzzBuVyVRs9w4tusffHnZuX7JrofjNb1KwAAZKm+tg6YfkDPqAgMItzA
jDh6sLSzyGlgr3R3oVyULa2AjB3obKEtQxRKtQQcBhsg3KR5uBROTNdYpzMdrI5dLkvjEVhEo+7G
ODAh6yf1QPpT3ALwNcJylZFMdeXSFzImnyyHXaYpFIuSJ4ZxQXKpWbS8ZBMb/9lWd4VlUIczdbti
pQWrZBVF4VpD9FLr3oJXqLEdZXTCPMbSPIzOLvDMDUw3yVur+78qPpT+y6B8BjCs+y8QOqlmZCwh
Ha5UALST8g3pESE1F8G3HAgDvCjYQix2Ocfbufx+sPJAbmykcNYN0Ir7kBqjoItgkzYake3NSsZD
TX1iVvUoDOVmq2mdGNLAvKNDEWr8iJjPTOBoMUfvAaoZ0UlLw3pCoVREa23+JxclZm58qBDyM6RO
AU1iUmRm/A7b9KzwH2InUm3fYi3I+IIz1nADBhXNVk2frfIC3uYz2ByyRY3XH8JbWyHc5gMu5sIF
764nUh+EN3OCa00o2nPs/ovsz7xl1kwPzEOY4VRkKFbn8T1jesFbZJ4u1w6WGP7wPmq8k4MS7bz/
6hH3WPGy5YCz3uVt6L1CuWpgasjkZQ7WqTh/Rymf/Km5lhT0hrwipA4axtxYnwtQw+BIg4aNyYNg
5NHwlue/JZb7IpbAqqaoAw7IXm4SWAF+CdCRXiDPwudrcOGbY+IHBWabJObOwiB5amUQJaF5ooPQ
sGEQLjfAo2xa8f4V6BY1Jzu/s6kvO+yNDMhGTFW6dqWl2hoSSq/GP4LIOp26kzH9pJLA056HDlZz
9o1n4sYw+gfCks7puwFRiZlRiFdwjrlxtFaCTzmLQzxLm+xadPYi4bCsCkQtWkwCwN8c4F56kwkl
OF7Ux9gMXtPw3ajvqgF3iFfAQ4KEIVtK/rgbCQ61O4QIVzlcOaZXQ6B8CRND5CLjvqiJ8RJybFJ9
9QgSIKeMDnYONZNhvHEzvo2/mgz+bot3Ckw0gKDZD1FOkHlVWhALugf7ngq2CCj0mWWGensblRB2
C/enPb4VcGn0ch8nG+4YFjqQ1+OsHXtn3Y1ArLsSWzF7BNKPngcjOqWBsUqFd96BWbH7B3BgxueQ
MODfif9PeVOpm/s6QnVV7jjlbc+Bbcz7s0mshfuKT8fc08GUiDagfb8CznOvWONWtbYpO2mcoZ0N
JWoHm6KCrti+lpRZdWct4sF9clL4BYgx5fvO9n+FztnuvE9o39HdQehtWPGT/8xgcGn2cLw7/PrF
4hlzIxPWEZO4odcWDP9EyJG4r3a7lUalKi5+kuzaIULdcKwh5ZPs4SX5Vw0/MDaoD7je/bxFczA8
FbXGGBWlMMwpp7A/dBjfkYMWiZqsfVUsZW3OP02mMq1keNncU4BHDR0leoGmzqHBR0uVnQXy77Q3
FY/euLu1sXqjMGinUzL2Sytkvl3s+r4Xn1H7AoKemaeiald6VJ3nQu+ReFOY8GCoLz3yjUqPtTud
fHyDEyBzl3yxYL55pEuX57LoOZzBtY1LjZrZVV/SDgqJAgmM83neF81IMfGqoCZyfX2B0VYd/usr
uDvRuFTRfGAj5DFVjNLj5IOMzM/U7SstMi+mZ27D8eK31BxGpLwrxpkyBMdi7ysY839Be6jK7sX1
jX2ZbBqd3FO0TEFE1gCWBUmO+g3/M7pwk7eWp8aiVf+4mQPSVDx4kjLWmvroNYT7MBjbNEgP6ZCt
eRJ1A8YKacBqyavDFEowfKk0AjMmc+q5Lv8DI0hM9TvD30yd53WPtgWIcd1ZeJDZOGxxvfUyUWEQ
xCXAqHHjQMrvrBwVBG0t4QcJMzizOSTkcchyiQJrOeNS3DCnKDxtNwTGC3mXcwsPhJfL4b8RNWLU
5P+0fke6yd4mUE9ImbSODuTCIPjn5PjE0wJVc7du6/65TrUMq04fS2ZnXTJpVfn2Re+cIhDTGhOX
iN5XLHcM7Ds4Kj3lqWvMY0QFOjHTnbUeWJ74qdIevsTOgwNhXfnmNg5+kwaGV9WZx9F8S6l6PQhd
KsKRKq1fVCYIbthkjHrSF8AyPadlLjy8z2xy9yAp0AJkdrnrKvWk+uWvNzl7atpD26GlWRJrh09c
ugiOU0zg1cGLh6fIhRWo+1cX390cXaY2e0wU+3Xrqkdd1z/ZMG5Itx/Pb1nbPwducAoKyPhTbz93
KVoZi/JIWxj8RB1nIxV/HDUYP7KegYi67GPlx7R0xKnax1z37yNHStrdpesSvSxXe5sYd7NT17z+
wLv7ADiaqbza6XC2WmTFbKO5cVfANxgZBefBnI1lXSnrCKiDou4vw4/A0b9Bi1Hc9O1rbf/T5i1x
xX59x+D+Sfi8bpe8CnjR+OpLASZljXfoziQZmS9V3m+7Nt05tBoeI1kKHBUx0mzh/wPkllFv28q2
6FV+yPyv7z50i2fM2IpZjT3qIBKsNJQl8V2GoyN3lVQKjUtqi/HczP2iKDQsqCXm5Vbbp5mzM7Vv
g3ZnSFuPLGY0ilyGo4z6M9DHD0MytFg6ulLsw7LlBESWheVM/eZAidVuXvaIZG4/W16y4h9sMZkC
0VXt4dpzkJg5U3YOvQFf4AcONWC9DaKARa9Ky0gzro+bIY3WMf8vl+cIXmq7MJKOeab8Z/nVK9RG
mR6sEnzCtLjYiVC6CPc6S2cEhdarY2p+uyV0UuO7M9az9tObJ4VVMgD6hV822B9GMtbkr4bZO1q4
6U7FN+U552mCo2s4xocA820qGRnCVEZ6rLxfqOjAywFNar2AFtV5OjsNrQw8XSkJmHlBvo/YSv/P
c6/A/gzO+WTyF0USrHJzYjsQMFPzeybLIkSR9G2IikiHpLbUGSJBS94XA8YWDDhUSHBYUuPQq73O
lbFkbuR71OVjc0zL8dkDzBlQIjkeseq7iG3ulQ0Wm05MCQbUMDdoyDBpQ9+J+cuS6znQhn3QazvP
/RvjDzLDCjguVm4epdocCIeLgk+Kvtz5CUHkYlRbfqIjZZ3gVcPsITuAzdNF5dJjVws3Xav9l5z7
ZGItiwJLWuQsdaguuFj6C/oFAFEXI0XNfDe4rGI6GYotxlM+g/B+GEhtDiQ0G3pWiE0yY11E8tmz
1r6msLkxGbdxbbGE4DtG6+BS9cd6PGTcsqF1J8VBxbU7I0uCXsyYRnJTOeZJkVFGqC5ttRkUAzUg
T4ChtUXhqx0qbx2mB6R5HixZun5ja40/wixOC7z4dlUFo6vzcAb65oZHicoT5Gi1GppMWl7FufPh
SsTLERcDFTjYImRSBoGSpYO/2yINLtl0DhRIWYZyVigf61B/yVFbiNBvBkxAMivq3gFkSITxs3oS
vMFqg5e46o4GlI6Oqx7PKuK/RpD8kB/VNOmb6iH4KRNco+/IE0cPPm0QgaaQ9sBI667fwe6rnkYK
mgr3s3FOuzVlHDD1qNzNUdsJTGzy0QsGD4iHKIlpQ9FnzsUGHy3eFpCnFwlRJoZ6MmztGE62KI3G
AsYG+ExLo4+5Bm9UhkIy9ALfdAnEeBFubtPFzG7FIRqNzwYEOQNJQmvEwdHh1C3kK6K+KUSl/U4B
Kls+pq2O70Ji51g09XxHi5FymIVWukMSFs7jcbS/ZGJud92+Hsqr1OEP/Pczzykza0Nd2fBuaa06
RsEOxTslMrgcQD7eDkItyZX2JPgqgJqO05kD7wF5BHGNIuxiE1c0J3xEO/sGpZXlBMENV8TMYSBG
XA4ExjTy1iMThhpakEpOQNlr0pFgxeFG02du2kgSu6XgOMA5bfZONSn+sbA8lhoZP7BJ4CMlBfcw
HKXqt3eAUMFnIUeISVJjXF20yiAx6HsUwyR+EoSJO9ySEB6BUrDcGiPq1uCiuh/lfz0gFZg770Uu
7gFeUQpmLPRVgcgAG138ZmjVuMNFACSeOnR/oXYJCYtHjBQG2DcBXSEAo7QT+K0ZQ/oXKr5q79Fj
GXirjeqfTXtsKSBy8+VtdI8wGJrsEDM/FUIBPDzfeAvjeJ3Rh01KJIjiA48yXrF+p8OUsSwkD36F
g2sejE7MDbEpDxnYefc8IYmNgOvgZCjwovovwH51sBgb8vmieBWUb7Jm0hZPpF+5mGA9TTxIT7um
OC7JJVrc+WBwWYH0w+HRwYvloNBwxOIkeJaX7RPECiKEzYy0Ev8j3YHDctY0a5UxVxSTvqRx5uoX
mt7avENimTndJucftJucIAZIe9vOUhhAXg2AFAAEoxwOGPMuTE5CQZ+tV9j1yXxx7NeOgoNRGlsq
QTNCHKiCVNtkTDJZ5F9jN1Fei/rVqlCBeuW6YgEICCdDzWGDfgj3ihYcqT3qcMQCnb62wCRNRjh8
GIi4VYHVAKNnXe+2pfafhGpONH3VDJQ5P2litQfBk+5NIAbwBpGnCPVMqeMtaOGvq/ybCoZWzEoU
bxsnawg4dqs+YW+1smPzIWGK6M/gNEUwpVyIkQ6kYswHGKKIfiluRQd0EmljJTdSa7wWqBqpRuT0
09KTlARYsa4HA8y/vqIE0APMWQGOtAo1kVGfTAW1U0L3aokeVCpzJmUcgS4DQJH80pIy9A8YRqGQ
zRivAJN1EHinaV0nWw8PRWHoO8mwpbcHpRd9E60VyNA8/EbWT0Yw3gRySdSC23yamGEINcZhnDCb
y1j/nY1XoUipoAZwAYFNcphyqNbx0JniGgZ6w2YBz62ImeBZJpDwqMpdQpdtd4nQIA0+h5znK6ot
YRjJlJw2kx9ESw3iVODMq+1akDCVeOKsy39Gs11WOEolK+G8Yv1lta8UpYHxbaa3wWT2TwMoCYrp
tWT29H8knddS69gWRb9IVcrhFdtytsFkXlTAAeWc9fU9Fv1wq/tWJ7ClvVeYc8wGmYa913My9eJ1
Zz/lmPB0a+BD+E4TB18cJV9eQ2Q6wDtZj1Xi19FmTsCXLL4zxOgjMak306U3ir2IORbIN7nDT6gQ
OcTEMxKPJoczXdQql1JG+cHnJINyNpJ/wCIaF9KTOEdog0zHJd3rWwhGqVhl2PpYnXY2n+0KuxWg
uzqtUUGBJ0xBXh56dOdLfZ6R6SyFjuufOVkQ7FSMFeKYFP1GYRBZQhAvpwZkGj4xnGBvDfOwRQcS
iS3HQK5GFBsMcIw5Mo7NHGAqT3XDVdncSzR5iZhQlI6XwDFOzVPUKXt2dyNXtTtaO3kn7epZ5zZZ
coMkgX05H8aLDdMphwuJoq9bHBwCbEX4YjXmG3+5n1gs7Olnqn/QRMQtYBt2UdRG8m81GgIsMUMU
1Dvj8JnV7y2B2IiAkLjYFBY6GDWXhRocUcbCrSNUvoPsqgJEhDxbKgmf4gSmGEwI1bPTYV0kLI2B
BkT5zYFmkYvsWbnXple3rXjIHLZ3B6k98HCtWYNM0bq1n2SV2b10LBpd+DWm58Eap4bqoAFZYoaD
ICbiFDdb25ABRC7FqySDWWEtyDfMpxRNyrZC9ETBiVrvTuqeGH/riRp3rsvTRPBVy5HA++QgrZyD
Zyq1ls3I6KjgrND9gibw0va2hBRFHEds8RGtyvzTZmqk9xYxOYeQh3iOSeFkUKvwG5S0erIE6re9
1R85nCJ8s1X0M5aYbbuDxzubMsGhGinn7MhjkeA6ki2cnX0a7qfJSykfHMe47JW6jLavdU+sfWXC
qI3a3aTfQdEaANOQIt1Ag1qsG7UySr+JHwNsadKf67Z816IbkpAoGJ7T+ZrBzArn7oQEuUy3Vh8c
jYAXa53rBXUFZ4DHk71XPPVAdZGSBcPTLA4yXPbqyhh5MD3xFzzEZAoHTecHY/syNA29EOEp1UHF
5MCSyHTmS9J3h6kYj7Ib1p+XINvhE+Ju4eUXmSMG6BwkjkiaQuKSlPgjZfEiMNDFGA56TkbXiE61
mn9ma4A2TvJ1YvieEhLFB/yBLj7qgo2t+j3yocjSgLri3IEIYAcEoqYZtVh7mTN1j+KL5T+0OTS7
yOhq4Mb8QnqHD0zFsPVhzObWY9wtgX2R1Z5aw0W5hs2AOQGCWlxyq7qs/dyFzMJQ09ZOeczg0dhX
+HG8lPQBlb0FWiAPR4b9sSzzSvSeHH0lu2nWIZpZPk0TQ82QZflos37sVgjSSGAiCUNBvW85D9bQ
bDkWTAqRUSUi3j320ZsoYuIkP0bhyxQ8lUa1SwUhGfxYXFDCc4BpWXQw3qWXjTjgsD+VU3ZatCv7
z8FdeYxEHY1E05DTNFyJWbKe0FyOL2n1ZWvj2kBzpGN4kXfFDOvNglh+saJt6gWERbIi423MQYbk
NDATK2SPAYpe+UrOJdH7hY1Taa1DEI59zldG0CM3Ym3dwtM077kZtf6ywCjJfN1lvOESP0oGBqZy
hqillKG9P2DR8bJ+m3ITYiPYhMl4L7vqHG6MRDUUU+/z1pYJC2e0bd3LDDVNopoyyCKlvgn58haC
9iQNB8yM1qBKbPETsMJlwVG+WLQiXhZsyCEpZppAHEVcDxqwDMZL2njspUWx0lUdod6gXZ9MHZU9
zbLzQHlEecpBQ1SNw8Q5YYzYfvcQ6Ec+eubzDWknBKFxguttyoSHBfTCKVoexWTKJY5J/xxi5kgs
yjvDOCjOzpv9P5UGG70e+DA5eRnZE860Ao+zStOXJKnXbWzs58XxdZCHAc+UfGsZMj+3+dGVTV8G
d1ID9Wm8IU8XchaAV0UBf4a9mFMPKko9Pg1kNXDxOgw1LfWEoO0zb4KjGFXbpfjVMoKhgcQG4S1M
kWNl3ZHfFMWXXsLoVNcyLjGoxcPq00Pc5kA8wu0XSo/mPigma1rISfCMMO6jQ5NF8rOh9W/9aKIL
AReI0jazn8a+XS16edFq7BAcZo6hbfK3qf6acm2TgRUaOudGrSo0q6UYfC18FrfB4vzQknQu+X2u
x6B9J6r21mb5brUX4SGxsnDpolE4SYkESG2txv2Bt36VJ8ShwqOGPsjARo8Ry/CbaHQ8GQkS8lnO
9A+VYh0SRhlC87HS32V8VuEul/2/ZnDvG64rMH9dqzA8JdiqeHRC7yTfmcdlMYCjEj6E1fT/xNxi
EsLS7xUi55zLkFBzZofIedIuXCRJimaFM5StZ9ASt/PMenzCIo26TfTlf/LAZj0lr/b8BuqUDfuu
ZbhDSSVFO+1rQySsnIYcWTp0CDamDvElCBoz1T4Xxniq9fKjCbmPz3/4zrC+FdBi2xQrtQh89TJ+
6BJW6Jxsjbal+oCyyOXO5OfaTS8tY9HUJu0AX7SLhCRCMiLfkpeNvjjLWVtRuxd8fnJj4D+PNG3D
FhqOPIrm6GSNBw5ceGWB7w2mry7J19RMKAANOCtsbGOCkPChF0czsFap8VRhiLKteZfRcY9w+oUF
ZYQv3O7c3jEINsiGY/1sC4qe5kxDD6pQSec68yZ1Z1PZIpQ24Rn9tmghPSYo0S5xiWLWnw0FmQWv
XMnXus3Cc1G9FBF7CTonJG8GpCeJQOYCptUx9HuHCT9PmMR8u1N4U/X+yIQSzY7UFfTgn1ztzHzk
BZEhHX6YkfeOxWCH/bZXzYO8kFGY+AbgrY4qKUFNxX40Z8bWWxpEvh8d/XXBdNzdEUuZph2Zsd/T
cG8rvlfanC0jBJhVEflK++Tpvc+2B7crZu4hefZHpp9/KCBKB8QeQikAJWoo4clMSijn2V5E1B0M
RY62yMbfzeMEc2WrjdkxAlTbpPNr2Z1n4shMjiik0xlPutrluz8+GvOdkrG48LIDFigdS9a838hV
rCq/ktcjflgHYpHMV/sBHA3rd8DMgopIQUtF071DwyPxGLhukHkfRRRi/yRkShMlBVSu+pXT3WXa
IzMO0CtOVDHwQbFXw/gcVw03cJfFV3I1GL856ZZ0nI+d6z2hnqi6fxmZdxUNKf1MXPCZ2AIcCzwS
Sdq99O06ojRVCb/aAOGc7707BNLX7Gp5qjh6UPJyRTb92uKjGGPvo1lYyPTGxjT+RemOG4QE00NS
v4iDZAQQrKrRnq6qtTEFM3OoW2y61VXMktLlDCxtWWV3tfYtNmuD5hLFh7hBlhT1EemS/zQEcxDl
4sTAmNH7gnOTbSUjgJl917CLXWWj4GAqls2kzmyjifhAhOKC2zgqs3ulkvpj2C+p8ThmZwPUmwjs
CEjsunWretR6OkKGAWRAlK0Xnuqsi5gEa5CV5Lf5EH86Y1VqPfpz9bcQsaCI45kKLugz5hKtKpML
of5EEy8lIsYkvfFymYV7bqvJF0m31tZslvnKucjnaPrSF3dve88NM3CuswhoPllmqaacwnWVfjMW
qag9+83ChdohHCn3s5XtrMr7LMgCVQ/iX1KCr7r/lhZaBfpcwG0wnknTs/TjDEu91Sl+chQXFaU+
nLyCcRA72zobN9o0XWM9PVgZs/b5nz4G18Y794W5a8z+jOc6aVdwTWELW9uxCf5hBQkT7THkffQc
F9+l85SdDDSfml0fO8sjSPKLGN/YVo76yOg/QI6CL94GnJShrJBUli6OHgYaOCa8fwC5iNVfT1eG
ugziZSQdlsYsplinw3CUlZiy69jNj0zzGRoNWo/cmFnXyFlMhiWpEAXv14xLofnM4n+m0e8jQAaL
temUq6f8tAHja4s+ktKVikhIvom56b5zPgQFVi661cZGtspIMqyvbVW/i1ZtHFDSDx03O/JZ710E
H0i4htE6ol3aRQwjYyrS8Vle5igyzjAgVJOlPpVXRGHZM/xAWyGSXYNhhKqtAN0Nrzh9mBc9R43Q
oiZ8lVpX+U7gfQ70iqIEqIt505ms9QkgpxziHn2pgkdJd+g6glZEvviszazeeuelZ5flso9m7pgi
Y7Om9Jk9/zkGuITwoUpH0A43Ha40g45GKc6dl2Ikj9fUH9woSwF+i4rDYp6uWtpWqdS1WdfbOrvp
9DcoH7W82MGr6xTlCGMbflQnckcKKPgTIqZklmTnIWEwcEi3LpVDWJyruiHjmO1G99U3rIijOwXE
ZohNIeRfOMS7FnrWrJPEXk8voVE+yux75C93unZQmSlWhKY1w75jDQgfNXvCIv5KsexxgpgcCHIo
SbdA/yuGSupuhqkTSqJC05lUkiQizS72Nqs45Uh8GKKQ7ZGgZRwLb6dEM+IPRhjVm1MGUCBYIQgP
d7glPcF647Onv5mwc4g/swnsbIt941nrPgFxJqSlcVMgs9O0Aq+JfUiogjhMeQaaBXcrs+wKio0z
pOdiCfkoP+qIjh85QFN/j9VAyc1rysjRRVeN0EOL7JVagoyj3IyYgbIPLeODG9Du6LTuroRoifs4
lAQzj8uXFUcdLyyzbyzatxNP1lK9dw1s7WVTWMbdaGX3YgysFcuny0GpgEoFa03CrOpNmoumHS8q
XqtpJPURSIBh7cf2n9yw3DXcF5AzObpE5UM9P6dQHmdWFVQkjI1HD9FuxNHFaaJDxpyUO6PCoF4C
0idX07FD3zP2dvzdO6c6/mw+7eAhD77cXge5Vd+pQw9UMfI9tMJ+k4kilYvUqM5DSCBMTWrgvygq
4DwjAGt/HErTJEo28qNV2bPHZ9IaiAbDHn0CuSlsT3rWdRwzzM/Fa1byw0EkkzHItFgXC+eEhu+B
ZE9qHmQoglAgrkkkiwxCDd7cefxkXqDXooPkw+daszheRXnG/l7tAKU7B0xItUJcMNAios6izzS5
cO8SKxeCH3pWbd0fvkyEmJQ/9e6Epj1HksTLFVOj1M1W46eZ0W1MXHz8GFH/6WWFPyqKnzTDhlIz
R9k7zM9V8ahV95FzpPwgIVB2+cx3wxJyFXd/xNKuI4dsGSvM18ouRTjIXFNm7jIsncWpBNo3P4Ye
HySj8x7sE9kLIYIz/hvinqIx2Ln2o8sCrmfMqp7bpwRlhKsx9jXJUogebIb1OdF2E79IiryC94my
oNQVNIP/GN6RGGP2xVZwJX9iU2UNcwlIlNqJzfPBdZ/76FuKdfogzG6oDCHailsCdCGiwyEdr/P4
rwg0RmKv5rAKSG6kETIDgzMa5T8sKDZHBZNnRIUo0OcYt9hL1lQI1XNSpJCkqprQA8KUazr3uNAE
9gFyl0RNbk3Y4ljs+OA6Z7hTQLI35Y/At0fX9SuoHAgFI5jKaAtRIxk2t6DDqoxHfDPl0EG5splb
pLO3ExGH5GcxqXR6Z62B3mJqCo6QWRrVGivImVIkDb/cGGAy7jLzvMgWnOjw1sKM0N7EngZwHCjl
ErHE8EWcjr5RpsiIwRkUBdVWZvdGVNyVbnVUuwehQvAv+pvO0Akq3GaiyJbNQ4T/0XqCgLGX8o5P
VwJYO/uBZQGDwBnxVIOijBUyL64JboC3WOy3HN46URZa+1NMth9insaw1gN88zhC2+YkBIZsOyNT
QkuHHvwFJTV0USV19ykqJhT3ob7jmUWgz5yJVc8w9xcyR2kHa+88I9OQwRuoPmoteXashAsQFM9o
s4APN+wECXNpGeLLN2s9xAiPBqp27eYBguws9SKQJG0+/l2PpGN4+Dqz6lfkeiOZq574+ckygrCu
sa9ueYFmmM+ktPCKlFSJAZ+Y0AsrkH22PaAI+R8vvHCZkA1WfWbBk8LysK0jzstz4zzphiaNiHBx
LPVLy1ijSvQxE22y7mr7SUwMaWf5A1GAvAU+Izs5qwKKNMJA0AegXDQAteCS8qV1sxz11ORgunlG
7UbFMdivO8yMsptw8W4ry+dIAxvmCJgtBnLI+RFh8BPYWrbtDN5TrsbyOVWQfxtwkYrfLI9eYUmo
jrOO23lDi8uCg6JB/60q9C59+7dWYcE5gUrJowM/E6HVEdsyj+GsmdfCltD1hM3QX56eZxd3nZf4
rZUScTAjXMFnkGt8/NYjiW88yjf+FQLVaNy1SVOYk2lCyS5ViOgQwXHFFkdbcabTDvnAKUA6hmB4
L7POAkFT3hdjhMMOUVWUgUwjtCgY/Qw9JZdXjQgYkGGGsDukOOxELZkq/tQXV1n+Ro52VJzlsgCI
z8t2VS6PSTRtrBnUr+9MAT+pcpntaS1ezUUNbjMm0aIr35eJNQ0OVLargnERPo5TjHzcyof8Mef5
iqf+JzVUeFDBp1Z2vw208Jrrd3ArygFWMvAvOD3QGNvzPqyouQCQiXPJjat7ExBjvXh7Cw6QPaTP
c1v5ZjAQqqXebN16k7mSiSNc4KyIK1AZd0r/4A4vdZY85M3VHv4EiI7RvyUQt3obzmwHRN25y8xh
01UEklTt0Yvdo45WwWxONfNwVH6EhQSrpoM3PsXbyCaL0nwfzJF78lcNL7XCWGXecCSx2tw3yW9o
PuvzdxjVD0bR49QghJ099egZGx1eK4co32CWsxaqoy3OJrbPI51TXrFqbon96NE9dLDszZ4M2IBh
D17MALUKCZbEvR14yBy254W1U6bMLxYWHK21gxfQIrjraaCFhlsk3rrqp7VNZRBrL5aRvnbWfOQ6
Xqct05/gXPJ16cxA8o9xmu/bkmUwRPjhjs2Es6ytiologOEFiA13TbJt8CWnr7N+KpcLGr+7PPlI
p0egndxUaKNPerub2n80XEw0aMl1MyLsmv/V773OFq8RKdaltEhrzvVlp3FAVa1JVwY7gchaxnDY
uNn+eceCTTur/Dl/EvMo+hFvpYIG63wbqsB66cOdvOHSmrtsRjXjfepG313YANgknVGbBcqmyZ8F
BqDZW+40ODLTJtXtxxa5dAhAteLSdXGfejvOZdW9th5BmQxTkNG6QBZ/l/iKhl9B4kPVycDPYGy4
SluCgoCYDgidAB81+xkOlcbQIUwgh3JwRTGSFzX6CFk/wuU4GoQLdXp8B9bDMQ915ndSCWFS1fmS
dtDpimSnLXuCxlMFwTwFhrZzgksaHjkpAg4peSvrkFtu5XXAtlYuHxdOiYI2KuHSFiP3i4tSJvD4
JPYxNaZW3tCpEUnCVnvwVSbaZrX4arlrkr1O34/CTaUrqQPoqWsLWeEyJs+FbZ0pnu946tfKjLa4
yjZwX5huKbtxemxKtNJ6jzkge5wM0IaTGoMjCfdWHp46TAdtg3WxQNnQfDfuwFS73jQwVCpmlOIl
E8iBZAPPfK71roEIZvlV9e4wIFNx4CL3uSnIFlSVW43b0HI3uo0qyY+JwHOHzcwRRHZ6rW7M4Yzq
gUrjOVO9ozuah1H70Km7akZyQ2/6EJJ65VSTYyA1r4k3yWBCToGxdqwCvtm9OwGNVtIHBVfZkqlE
/3l34ScZNcjomlI/CuctWVqcbIgjCLwa9w06RZSbKDeuVba3Gbot4ZtzqFrwBwOmcJfNJOlUbGFC
b2CQJ7QbBWga0y1UIQD7mC+c3fAp7m+RSbHSnUzzqQau9NXlJ37zoTxpHceIsssz7MSoGoidD169
+NYz8KPKCCJoaOlzRjCUnkOXY8i8YvoXhL8uEB1cCij5VL+2+eW3nc6eGckGa47ZhZdlbS89N8xS
vGqse8OfICPI1NbWffDk5lz5486A6tvzvFk6afMsxcNNzSzUWx4yDLtlwViRUrVgGWQr9Wa2Q3HY
BKl1XCZvw3I4AoMpPOiUcpUShW2oqsYfuVmTZfQ5xqDJxNK1GyqMdigAaPzhnHvqUW/vwd6S8iYp
SIhp6RHNQDkanUJELXVgZEJmezXwGSESW9fmKg5ZB9FUWptEUUVwsvWYhjO2cQG/hhkqWVYWMIKn
kYTHHmpNOYIBgz6mrELVREA1Mx8rd6qJv3VvuueG4t05VTEPImVLfFe04ECClwH+lmhUxoRx+ND7
efkpfc5Y5QBC3uv0mLWvOqKIGaFK9Yik02cDmiN9FVhUychJHbVVpaEBp8NOcb4kPBrxzoL7YdLG
y+Ziit4T40nvGTigFZFYuB54RsaoIUCqGGOyFlNqiho4hRRVeUe9RJ/B9chFDTtwxPC/je9pAOkv
sUjMJD5kJEzv0CJVpb4DgiLm7mJ+bYwT1ouILQ8ONc3apvYqf56YqQTdU1edMGN2ho+6jvKQ2SMk
q8d6eO0LdZWTLENBrvSv0IlzqgFpvGW6gaEeYWdR36t6cYrjd47ca1TYN7xzvL3wfMm09QnNAGtm
siVz9uO4sOVp1lqW7VSysxw0UVJFGzGi/9bYZjKU9plJdsa354Dj8a5eOftkYBxU+wP6jt2y9Sh+
87p+WQhvNsPk0a6+rfoGIYxukmn3fNFM1imTBF36toNoUr3nfO3in97JGageWvqIcVsHA+oiTsmY
/0i8niz7pFBu/JHm3H9tlexMjJcZFxAsoTPOqjg/XSbr3W7XcbROSTCcHo2EcS1qOBQrPE5z9Kvx
xdxbN/PKjg6JbGvcm/3KsCls2Lc/5vS5NZJEJA3niIkBT4qQHuVPB4VLaWP0y52MzM0B6bkKaoQ2
h1ZnkG8Qm615NgaXaa0F2PwlBF6HBc/i5zhoxtWpF0YImPioE51N8Pd+/mgsJXIwNpn58mcj5KHw
uET0pfJtjuAG9+pUuaC5mKW5m1jbiWg1U80twqeWUIiy4kfHEdA9Ljj9rfoouDFoSxMil1lxaMAh
LNGShRHv3GDU20HF7N6EV5taxB7wmeE4ka/XzqnRzGDLihs8JLHtzCSay2J4G5A6LnbthMoQDfZr
30XHNmedLwBYLevvQ+2Ye/uWHRCBjRbOVIHLmLKIQ2SUV8tP6DmgAHdNs23srbo81MZDb+kcM6DL
nI++7va0QCr/JXxB3cJuyH4I5vcGSICnuvhk2br2awf/t2Ke6dIdM93xWysWP4/502c9fiKuXA4T
xFaOci/fdVi+5hQn8pb/KWD5BGiVpJkWcb/sqYSP5DpCYIG/F31YNbv+qn+SFUqSuQCbMQLWBUO8
s9jgxnp4ApflozrZj6QDiktbax9yU10bIOY64lIaj7Me99uF+Vr2gCHPIxa6djgA7vrlpWbJbVEP
wWFOKc4YcUnvzyBQ/Coo3GCFNwgSBhqO7N3CK0ymmHtfZHsAFxR/uUXA0shk2OGvsNlAYJbIkYZ2
AwMA+iUyp5ZvMXSSO0Xbxo+VEUbjO1m3ZhRRmMy6JxcnLP0rzhjlooPYQfLdEiOIpg8x19R/TQpN
H/u7cLpO5rpDUGQYYr+CVFnhCDTSj5xNp8qo18LEWmxnLnhk9qKYwKfZldZLq35gd8gyQlPwe1H9
8jOxwuZsrITgr6tABH7M/pK04A7JfYhvVbtviu9Rp4bZMPFoln3nhdBFz3S4uX1zs5w2BBju1gVJ
gBqnCXdE1lfT+6zehuClaZ6BGs7ljo3M7F2m4TVDQcwSkM02ML2eQiwYTgpPqAT7kqhUV2uNzwB0
BdIE1PMNC9cG34ejY6LwSQMW77qaGuc/aRXVQMAi6Zgir/UIHOWoYvO0RC/s7TqZft51D+FTE2zy
djMa92NpMdbX1yPlB2tzq/8ElSaVWMYCn/69qC6Vcm83e/qxZUasBHiiZFXpKnA9G2RY3cVi0qlC
RqLsSP8hwnCT8MFI3rzupofNOoYzQqBjiBYd3MRuInxTcSf8T3g/RhisW7nSJKpFnnDZ/sib7TQX
e/RbNg7ZETiRw+jRWwcouKg4WL7U3fhEz7BqEokVx3hAMK93D5bJGrqDrJ9tp32ZZ4P/mqBetBut
gPrGcBOJXzm266DmMNFuk5beO/nyU3sPKNwe/qzobboXRWxIunXUxrSwzcGMTgu+3YFpR5meU/2j
InCTV5dJpB6dVW9ArXF2EvhH8Y6TLvK2IwB/A9LOamZrOMfGNX1biBPBq7HpZuI/gBVsCTiyEnhl
B3wbTN1Z/yBLgTmlQZyR860xtjJOlvmmeOvLh7gjYKw+Jtj0mLxyEjLzmGjeFt5BmYqzvBIKUsQR
bAea34IUl8VdsyUnppifEqPdVTWYyoYNLGtxZisGKkP2YPhTeTdz6r7U9z7SJ9ApSSswt83CfEon
fCrSHCbcJBzZl9ia4A8FVz2TLKB+0+VMhwrtyiWzst1q07mRd9dFzMk8XwO/N2S7gJBug/PJsuBM
4iJOtwXbOdUM2EEp874d4cip7MrhH0ETk803NYao/+MwYPSOs1vdkP71EdkvdroPKQFT9BiNq27I
QFZQohAX8ub2FrdPsrfBV+phfkvM37T7abmajHwnBWAVKp+9ZV8LxpH5jCSwfONNDBSeewM5o0p6
4TZl7WPv6zLdF+c2uXbdVWfGn8t8u752YInByilGf6wZHI/4ACvmB7LjYTBcD3f2MOykJkrTX4M+
q+HWTCqa8QQgvG43vt7AtKTnoPRzyGjKAfjjjOq5Obv52+RMJNDcKhg9lScGlPAtYtRftFUrMw2+
1Lk9V43jQ6SzYwR4jznJwfus+ExnG7z9q8iQZqKo/+5SrvXOwWA6froRF3HLnAjAOb3sWOp7wls6
CB7h9g9EO3xoyB1HCzuf8k5YLkI+ARQeFCB60GLRtt1qhB8axvJxaNZBWsOLh5pCsx8xQ3Hn5IuY
h2tMJTZBGgRlSkInYCHxlwgusSopRWXrkwCYt6ujh+U4fCTBIDtZ90ECZQpBB9JNqFVPCoCB4CeY
v1L7wY1ODvcV3TDorcatr0qjkmCrbQ8Q1p0JL0WnAo9Q2fR2R8GBZSwRFaW6WqQi6fodmswWb3L4
zs6gzB7SgTQINAnVR5VfC+t7bk8DZD4jv6Xt0ShPC5U3cgrIVjyUX/lvWYIDe7S+S9u9s5kI06Ld
TZsI37wOMeQd7UtqbXIFXuPG7u8sIlk8OB07hoKJyjo6/Nkv7XEenjIWawJK09pPMQFUiuErkcmA
4eKiRox58lzurGy0kI7jseDFPv07h+ikQvZazdXhF+497MgPNBvoHlkkkFYMfteOb7ltbsycly9Z
6YO1CbnnsnRTeKgTa5FKRSinz1r8WnGqsDpees9n04GemO9vow82PYAokJT0JR5IrzuUZLE38SWy
mBS0PLYcVpjUSB278U/X9rkZOr7RE3/m1LvI2cfclR+aiH9yAppBGwCJv4u7I39iJAoRZVfdByg5
+oPsB4PqSdPudHSISNMl8c+2D3W4nbqbGVAjdN7G4ZKWaqdItwFVCXN8YU3LB0j7xWKRskbUALFt
7jiUdYEIJb9/LPcUslw6rhvnBndnfBg7UpHajQpSgMEJhYqdf2CoWMcBhjoczxXTFIbzCnriHJdb
h6rZGXblv7AnS4hxfQg2p8ZJhb0BTvAQ0vMrwa5tp81oE6LAJLMaCBzNcE3LxgdgurUZGQdN89Ux
jzXjDr+NSTLY9O54jMx2N3ZsVuudpbxGDUa98UBbtwsdwP3hDCZdPQQRQc0wvCtr41pfM+OSRqRY
jARGNonevCF8xFm2DHW5zh/Sbj91/7pl4CHxFWNY1ctJAW/SxT2c6d63Mg+XTXHIFRKajOIIV0fc
KgA0oSbtJH9I6PiVTr3UPaMd2hqVdjXB0jDt2XPcth3Emn5r05Ow7u3azxIg513dhteAXiH6lBG5
FP6MxvHyFnSjdTrvAVGflvBotMNqTPU7x0W0frGL6sEYp51Wn5OSexy1TkDR3mFs/xNeMXPgmf3z
Egz+nHJK58YlDY5IsGmvwf9uy+IuIrKF3VwN/FPbKPIgDHw+XyZ1UTPB3O3f3PpkkthZ3xvdW/xV
NtdUfXGLel0WHzw4ciPGstxktVvbb0ZcYqLIN8x0DLQwqGgQeqf4WvjtiBU/YpLQU/omkrTG2kNy
8jrpIKbQ+nSrMNCug5XTq1WUrR9Jlfrzco9REMkoefGe+m7M/UrYZCquUS/UGXxTu0hS5DPPo7s8
6gzQ0VpBT3wARdrOuHIIyWK5wmJGln4sSkhiLMvPtPuYQ1matJwNYOJxjX8CmNwvSuTXDGGVh6r9
JgqH1p/k7hrgkYefI8f7fQn56fTqUVXxC1y7KqLmDsmd6taWRv4GgjZRaof0h4IEk7JGa59nSz0k
0YPYhLTpedDAsaDQoKoS/RsiNIAKVJaUU9ZI73Ex3BwGiJgRxDVP7T4MVzRdS/HlcthiCAfS26PR
NJ4G/S4P30YQ6F/YtTwdJddL2O5ugWKval6MwMLLZR517cJCnhaHqGEqz5G1FKqrRLWOBWyxpKTw
flHbhMdXZFAjt6qzdgb0pA4H3NXQ+BSCQ+CmPuPZBAVfYKPx7+e32CMJcvauLIgZfusojGQ3BY4B
pXXFCot5oXjWWOwlAQmb0CcYzVUNIteRTBPmRIIwq7v2gdVlkcMrAnCC5bJtD+JtRfmDiTXQtwLQ
k8w9wBI2yC0oAAKEpQ0dwl+leWZFKeatvE7weRPpwFtUqhw/sAZDpsdq1bxZ9AIw12loj7l+iOmT
e6YxjaWRU4nq19JOimdckeaRI5AQ3iRhoQYfdFM+RAH46vpf1O4Vp7kVM2aifI5u8B/NFhUv+nJi
lEcLlVS5sdlVgdTrQeURqDe0g6/PhEnYw9ng0cPRQcZ1GAPgBvnYUpmFCBI93ul66PeGmcAty1eV
Xq+/9OHG37fKK/JRLGT0D1Zx1Mp7UZkzORQvVH5MWWaGn5bVbKKOL8hBe2D3312DkMGBxlO6EHQK
zFLMjFmMUBoX9n2LTymifFLYlyrhLYbPTyvVyflq0A8RTwAQbOfWrq9QV2IVuQ7UhyqtXcBhr+qE
4ZCACiXAJAh8qsdbQlR2VGog6xRIUCCaCHhtXH1nmdhGosyPax8Mw3IfQxXXHBZZobXinlhN7gBf
6tKoFjcHWHZQe0W7cb13St9ntZJE5v6lmKzdHJCSrWM8i1GX8b3lZD7EdLpVjYHyLtN+qbA4DP24
S8DXochrfwYQjpb24slEzzguC9fnbB6y8obQc+IPEZ6VnGIMMN9a85iMNg+6LKhqErNpFXOAOCLV
gCmFgk9sf1RCB+ZUIgziTsdwC4EsZublWeFOy9trWqMTJwgpR4oVW+ggw2pl1i85G96JpkFRl7VW
I2BKOIv42ajHHSxD/APtROQPqgkVRUbZfbGc3Bn9ht6ZUeempdhm/NK5h8RQX0LeHKFjzxUoHJoK
UVkE5ScInHHa5EwRKu8AhYFuAsw7kuKxWQN+WJfAVPh7WImKxwINcZuXm9okZ8l8BhXuhd4/ME78
HRySgiXCIq8gUMfNEUpF2+KDlV06/58tblO26wnxW7pMq7YPQRqDowadIvPPsTY3qosgDDyrR02r
MqeQ9X8yfHbhWcvDZwuOaAFxtDOYCHhEUoB/YbgjOo4l/k0yQPDIXi1+iFz2DWq5KYBlVxog8k1n
ca9V02ZukjU1UhHe9Nol6bxal2zTs/hcAKYYWLJjse6ZdzHJxz2/gJ1U+YIlAVBsMCSYJJj2RsP1
u5jejh+R1ZQw91CBxwioRwFacuW6Lu2vObHhRRwZvWbGghSGhSbMODl0PfTY7BMZc6gL8WNPE/sl
FCAD7j4NZDtD7J3KpyeUMuFVI5/lQmpYgNU9Rj0QRQj5K+be3yFEKq0moWbM7wRIihVGAHc8AAUe
GPQFU3ttjatoW/AFzQSQoh/o435jBu9l/OqRPTM0H4QWkvCFt0P9AH5kgiBAjKXUOelM7Ezo2TNM
Uhl1bvcqUyy7Rg8RtncGcHZpHGwGW0Q19NQ+BmeH/Sj+qDl8sKZtx5vMAVtg16NMNcLfKrzGMWqJ
5E9DmvDWDrS64dAi1sebNoTfFLnSZHIymc5Z4DtYtBMm07TZQfFCt3R1WiQMMM1bTNMJ3iUmujEg
fuy73X88nddS7FgSRb9IEfLmlfIWqqAK86KAC8h7r6/vlTx0xEz3nemGKklH52Tu3MbIGOww0kj2
rvM3G/fdBplxtUavGdDaYSowuN6yifG55AlEQCXCGsn89tAZ5poVJd5CarhhqyvaFwAMhYlWZwZb
FbhHAZsyMp5TL0kuxOoFnOfjsVTC55gRyIyeBLFr6N3lwBL2PfuF3pwN7BiUUsMiidXkcvz4A9Ab
kQdAaxZ8/dDpYBeQBQWwDBlJHIq4hgROtkkVwDYmlvcWY/9Ah4mFEa0KKafIxjOs/KTwhFjkuRST
HWcrLobptP8M7WoLJWDqgwcHGk3Zv/Dce/qygV/DwaXNRFWc06AHZSC/vrz0WPN0wPx4PJH1nWuX
lD12Uj41/UKKQKo+hwosMdiu3Ub3T1V4CPWd0//2M3Lq8SFxuufQNlZd0uy1GKe26x+oPILCcCdK
bmNWTMS+QfVBIJYNOQaTezr6Oe7WElglcAdTBqZQBQYhGTMNm6vH1ZQ3DjU+MW2YGHQmKS9CbdQ1
ZMHzYxpcsV7BC4m5hF3hKKl42PnAz4vviPGzIL+kHPmy55pkRPDCYUuI5Ka9e8IobT+91Tx7bCTL
EEhrqAaA0Xe+VonMMHagzUzqXeh4RHjvVWUWp6QaiFqjIdS8N8+kwVFIt7AA7Sg1fGgu02jhpZ2+
djWQz/SSW7gfYI8R9Tg7gMkjzv+LFAakbjW27PapciNO60K0jHvIk1jMI0iPpABh+ynbaSl21pV9
qTGBd+YHT2SIhMOlNLx2DUuP0VKafXP5+QxHFCoS+cqKvY+qaaMdLHOXdafCu6Xzh0LWoP8+hTa5
Qvay7l49b1hHVLep85M6H+X4BCqH52IHPp0k39ZhXGY+LkwnBXPUhGkGp1uDvZpFiolnoqgNgVdR
KN2t+k2cXxMGyeqwJXoQViIHARuW2p906NN1XeDDhcewbT3BBuiZkZRBjj5gwKeqIVf9VSLV+Sch
qZThqG1N++qpIZyVm+WcmI9RviCnJ+LT/PGolUgHXg5N89qSqxIRxzM1zSbAAj3H6sqiqiFE/UXe
6i73N5XHJmMi88P62v9StLWOGx+qJP04qfbCwfnRhIMrtK4B5jQxBxQhp7KxN51/lZ+FlwdBbcrz
lccL77FGW+YQXF5R//BS8KU6MdINqSTVC4ODFCvbDm7xAkD1UnjvuELMTGYJ4gIwrxHuRyxqbRLU
kMiLHP+0GaCWMkS2V+0O2iFmsYLwIBP3QRNIOqDrsZvFYKb4O1DgVxcab1e6zwPbZW29W+0nGjnW
VgmNLSQQRsxf4fKuC93ktfyQHsKbyJEilDQ+050sWuWUCZCNehCtfeh92X5wrBtkQzwIrgJLMeEV
ZMzN3C7dQ0gBd4CBxpTTptKQHRkzf7GQJVoQQoPC28PP2JQTcLjQmwLUbtBGVVmBTbrQdWifx8Pk
QT4C3QSr1+E8ElFeURgqIKNwL0rKWKH21vkmiXBjwjO8gReP7xC0GegBg3N1q+UEcOTa0dJ74vO8
T9v84ouIIyL2VlP0ZeHwhJUhT8amThLNCIJ1MfTkby0Gpi5QlTplW2oFBcgWeURaO0vmuqqkG63t
cjXAQxsA5ZUxf571+jliatqk1RqvEurXF09B3Noxzu/ukiMkWSEu+AedI4NHDxVHRqiNEOKpizo4
znrrLHyvvtbdBwWGzPkY/pXZr8SjWOpGFr7GT/AmZp/sLnLu6/o2K0eUqLSsrGZBRi3yl+ecIX96
0b2E2YJaH6Rf5jzVr3GdUshxQo23Wn827UtkZ+j41lCGNp1doiCnWcmY0acYdcJaSwmo2zO8B0Kk
+xGUWEzgBNkWWB1tALQNCiXQSWKDa/8VGkTGFBVUbdT3HdiuAAgGdJ7Jwv9J0U8DLB+sLlsDVwxm
BsMIKUJzoOAoJy3W4QO90gNQtqCAwi1Z9gkYJ7lTLvW6fJRuOv4ZadPo2x7lRJXcjeKIRQ1szYEV
FxB04NcFCFC4K/ALloWCZqtAFiu21DDcuyrbIDEVOwSqIp4//x/jWResSaFWYU9XDaTVzlJIDVED
fsJohkMTTYfH+SvjJkFaO5VGisVY4I3ncxto/VdBdaV+22D7g90EVlwzpu4XXkHbPAbthXAEaa4J
M17kILk8flEeJCnuGcB93+1n96Ldi2iJkdTn/Gncg/fgu//Mvr3f+RN2t3Z37tPL9NJf5hsqxq/5
J3obnv1X/9V9nW/Ds/7PfSm/9HdwitOiv392j+ON+29/0fGrX/QOUfhAOt6X/2rcSoaPoH/g2CSX
fNAKwKN32c2/xLfivX93r/CnXgi5+Tf8zs/5T/nRYlOz9F+Df+ONGvHGzCl+kK+owJ+/UIvxSdxJ
f2l/6cv6hL3pZtiClp2cXcp/u223tfjrdDC/CEoKHuoP65MIhrX7NYNrh/If96kxlornMCF8qxKA
iOrKbYUmsVdWzoq+bhVtSB/ZtM/dKV1j9fYzHuCsnJyT8iHFN5ZhdFT//COEykWyylbxEoHRAhun
rb17iDbelcLrmO7ARY7j2twb2+JUbmnFH4Y1QXSPxM6di6P+bD9h07kuNs5mOhJXeEajdrC2zrrf
JdfkjEjyHK2bLcqXDeyWBfHzh+wU7J1rcay3NEIfCDEX783y6fp07PgGr/YDYShY5XEULZplfMag
9pyese3ZFDtrr2yQ3yBPffA2zh5TzE13DA/qctrVC/2heKo3EOLW1bFfWXtID8tpie3ATj3CWbpG
T9UufsAtmWQ9iKf5eVrqy2RZrHWa3W27UJq1xRBmpvBOMG9A4APkqjOXStOWlhLiMG9yo76q4dco
+pxx6VQqtCP/oZKdJzy4vARkiVrYAhhmttL9F98+GSa4jKI8VLTkk8+zdBcIbeD0zBxFVbkCGplJ
z3WiadtPAJ/MaQdEbXOUr1qPlUjRgOezq/x0sCX8COiPxThzyuN56AfvTvQPkIo/cxbictGp5I5y
cHi7avoB+uV0S9nlQ9R/ojKdIRsqHYNcZyUGFJRESoZtMNnE2HzirfdbGbCb2DMfXKZVhZk/jZUT
Losg/SZes8qBJdsM9sKoUblHXyARDyk2Q4bQuWz7nGv0xIx70VI9iJyg8NvH0hl2cOXhHwDjAfn6
HsJpGNTjfELhCCxzUNkp8Glf9a3KPsqkTf2W5pbfaeM9gbIP9nzeMXjH8gd2jM6GHqGkIKqoiihP
Vqn+5tkDfb8to/8YUcTY7X3tQqXyYEOvsvCQTvWnxrwUxFjUyHbIyGk4r0KyKhvzQxAXznpcwZYS
9J5dPercAq90UACYjr0KfFlnyBeobEb0Yu3GQFbFYK7rFQbq6GI6DDzsvx3OQKnAccum1rg48VpY
dCFO6M3ghaW1t9OFCzZXQNGff6wfwyCsKt3X001klUCdFuYfPM0qBRZH7d4t1Phu8lIT3cU9CoDg
gsZ+rXX32cxy0j6vbg8Rg6QwwLoH1YB4VF9MPMbbIn+MVB0JWroKUCAXzr+GaVyVnDXjswU0Uz2m
leHNb0g1DWHaZ79MlUWw0IzjC/s4QtqlQptCWvNDEGLl8S/pwKKHPQNmjBT/7E5S2KMF/F+aI9v8
dVwX0OE5JzzPXk8A9Rh09f0NsB9XMZOqFqg0p7wsMTGWb9mcGrUSl/DnGCQJTQgdpQF4YgFI6EIs
ogIjtESBEjsb2KtDYg/x1p7MZVkcWN630X/TqJQEGpD2x7d2Hr0VGHVOyG/XPBfBdtYwjlfI5vR+
qR9VmNMBTtYlMq7IzHdwpKg0FfWLQ0xxLWwIPpHV8zI4C6dVQOYwuOrOfTpeO8wfpTnOLjnBgi2W
D3GwF+EJ6ghdx4k1AVbO4yNXwQlZkehVJjBIwmlLchUA2N4RTZhz58Zy6YHUAe0HwoCQWbv5EzdP
ZaRQ0MGko5wK+UmMyHMTa0RGueqvCRyRB8oJly6JC+6bcWEUxZm5lVbcRRErumGNvOZp4yCkadyn
mdEVEonWPplaue7oQuTwVTQDcTCR08CcOOGS3KRkF0kIpOlxguQDbESzTh6ImIm1BRGUuD+Py9IF
sH2AmIUmFFV3ArqjjAYRhM3aq6292ywUOmKjuYqGzKVPQLC3ckx8Qy6J+eV3mxpk2bw5HJRIZKyP
MTdQKsTbQj23LTZi+abGsQd3LfFrxhVrQD1CO+FoG1ODx5ReeJVU9qIS9GTERZEbWCRMGbttjh7b
ktYYI0fXBMMNfr2eurcjbxvZVIrHrL2yEOWUbOJ7rYTbzZNx4U37zX1GFZUF1cJlfzBNyk4326N2
Yrn6aKbwBj3A1gaiJghPklxIDWC/qMBaJkauQ7tntWb1NlDWDSs9uHfpm6BuZgrwUhKEB+lkhi5H
7kPJjZK9ROa+8C+Y8fFIIUXJ0rNZ5tTw7NGxZBhQT8skBvckzKxWurKdp3PphChlSS/CMFw3lRsa
ZHyalN0EnULPnkJaRQXqGx1K2Os7QlKPwYg7d7HibqS4vbclYs/ukmTJpQ6YGDgaQ00SUzuTDXZX
UpflUPcmXCu2czq+5X73UHkzFXiaXEY3/4ApABiKOFJV/+V1/UhfjTUm2qDKhNJB/C3QEN7uAa5P
YowQKuUd/kw5d/jdQmRkoAVdNndqct5S1gGq7E+t/x1TZe3zfkGigZ+2byhEdP3i4PmhAg71+MPO
Tc2o1uUN87DgsX+ckayHVy0uYeJrizlGGEo2t50hGIJU02rJvjfZ69JxKdKXkWKyIT9nsJ9yOEiD
mxMlyw0Mm4uX32ULFkFhoY+rNqYew4MoAQ+iG50RXNmoFTt6SWsoDz1y655xGQY1zVgtjDH/4FYy
cmteUQWlw03eA/7UTQ6cv72MTFPCAdv2qdcYRmlSp5RfTNw2ZWhfQ1jJ5ZR+uLR2YvfbqUA0kBHZ
XjJwJMhdgYXrFgNXrYMo5+40oyZaC3oQSJfFv+lPOQ7YK9qjGAfKgZxkbIp1hgVsTTrPEuPnafyh
xUR5upF3PbMY1kLQCWdtkwVlApmN17NCU5RWDAYgOobiKV7A2Usd7O+ajZ6kq14AfdowBqcqoMD8
yVcxAU2kZR8cIq8Y85e8S2KTV0AMx3tGWdbJT9/gkwM7J8lNXEDTlyKCWRwD/edyfNmMqE1+QzUU
59hJt24ObMbOPWSlnHMzHFbIgPzOCiUXZyh20OvRfRdQEYI03g4kgVYrNgZ1jTM2JgenWvsUi7IE
xu/QUlbFKzY/y7vhi2Rgm58p37wIM6NuRGWpKEdhd+qqfuRFlKvNhSHJC9miFtTS73G+eNBgSlRn
mc22wg2osqOffAZs8TFhh6kF3nWbB+ZWE2Z0fvEwdNaDHsDkje6ToaxtwCwOtgg3v8j+kVOco11u
mkQelAr6t/YxkYIkalYGWD8NYqgqK+Ppr35Ks73NZHlEfGXwvEWDNdLF9eyw2oV2n+AyFT0Jf0qT
mo4MfbUArCY8xFtSDztrejTnZhlsQn56TP/1yVJtLpHnrpqGIgktkRiuu8seOo5CEDVmrtneoxPI
ayKOW5hkjr+Vh8mJ52AdJroxh2gU4pKb6DDHCFgMLMwLOBQ4FjKla8lHjDeZX/+SLGhGmE9ZDC+x
ra9sa1nP7THFDUF6bkoqVX2xYtL1pltmIyaODPrgdMdgfd207imjt5to9VR7FxpI2if2UqP3Ye2B
EkaTbPqh2q1ktahJt6rLckPX5h1K4lxiasRAspqR6gpjlYFIBwOX++LcvZHIRF42uVkzPyh/T1jI
DhLXyIM/eec31zmduliN3MdZ4L99xMBM7bhtrYKWgvtTfDqjByAOd2XircV4CPnisqBcRMoD7Otb
/wJ3qxnRoaYpGAaU/WCiGk0BcLesI+iDaLB6qG9IJck1rpiK+MEnoBVQtKljhOnna4/jqBmnhby3
zCK38ibN0KYyWLQB7Moct8HAiF9SpX92bP8o/nV58AkQcKt02GX4JgDJ8bg0+1hMf2Y6q5jNSoM+
7aePGdxcXujAg95fQIO7h4D6eLQw4FzOKrAgpZFsPwvXYuliXTLcpFKJkagATskqUAi8uXFaO2RY
obdQmKr59a5grMKIuuK8l9xR88ae8zRiGKA595I5MhlO65AZxpzibsqsPTdGRo/seqALWn0BJ0mA
Rrv5WmKGJiMcRT/6yCi6gMy0qn7MAqHvKZfaImgGXPktNbOlArKFOQXKSDIYAf45LpB0fmI/J4e6
YhCKvusJOM0IFTQZxbnWi+NvSGZbE44yp8m67oqDU7ePyNacTbqbdHIh9Uck855+huYVBTC30vER
NqzHt6LvY1+V5hDaMQy7Fb6beGzVfnvqMLpNQ65joISjpXLi7tB0yI6vZOPdM1I/m+5bnx5J5Cvy
Z2/ESYhtjish2mibzVt93onl318sLsAQBs8VvSUsuAE9AIo3U/I/uuiBTywoC6EVMJOIqrstLjMA
q2O3mhy6XAOcVIq89KqWXCi2+ECJFaz3ScH0d8ivNV6MpTs/BsPb4L36aXOCDZUGdJfBo5luSD8h
dBxJPnBChirYA0f8RGoS9xx7MEYk6goJlJAg6LxyOPQWGGAFEmUzA8BIThzWpALTgMT8BcQYOd2A
h5ishDQW6E+MiM8wTy0DCqELMOqzSVFjCf9RMeBLuOmrAW1OKA5qhrVw5CDD8auvFN1Vnqvr0fj1
mK70fitfTvpaG5qNUaHg99wtb26lffJXPliHbO/iB8wz4iQnO5k8FIfhCjxlzK9E083Fd4aDowVK
QH5RrKZY/yB+oX+bkchq7yNMfMJOYuKxJYwwaMFnquitONBjYv/9bTsY9zjHCDOkMVQwKAPu4ubA
qfBZG6D5ZXPKMaXlTqjqJ/0rU8rMe1WMaNMhQtFgH3l3AaalbUk46Kt52UcWwUgckygAPG/cRMF0
QUOwQ6PQhO8dVmV2jS6G4DGUb8n8LT86Q3MxcQoBCKrhvdXBcJxgnYOmOsFESJd1qLRbHR+83HjO
JmXTer8ZkQMJ7HODih/rTSfOD+64MrR+7TNQGmpt5+sRM1govJiSM3gECVXYPbP1gJ3ZeNTq7iG9
6caWGwtrBBC9RbDbwAKyhx4uZbDSA+VoZM2dhiaM7+ID68clOgaDil0toTI91/VNpXj1ovlceOp3
NCWw2mGVwUclAv1QKd4zywYh7Luco0FPjlZ8doYLe2CpHGPKtayGmfmRt8A9Zw2xFVbqi5gIcK15
66bixHosqeuhzViWz5yPXHts02npzfmrtpHnYZxv9MbWBIMbfofxX9VgCYotSh4fjEdZ3HX9ppZk
Q7f6wvVeU8jjRfIrC6Qpg1ULe7IcIQ7mn512wwJi3cw8673t+qf6H0KyxLwY7J/TyMAPO1At/IyZ
UZv9BGMdV8r8s7S9ZeApDx7RkvjnPyXoWMGJEsvbtE2/sQlOqNh8ZuhgCQMGTUSQvrLO9XbXmP3B
UfMzohH53WqH2ZNHbG/P8WbiDYGIIP4smFeU5q/bR6iNAQ+gDuKbZfk66rwK3l63LhhahXZ4aL3v
4e9kWIr/Y1aYG03jIQuUDCUCCm8qbtsM25PYg2izx9OhDPZy/sResGss4sma5uCUv2J1pyYV1v0C
2QYwVBwSKp7mwWU1AS56zKRaH5KIS7xNtHBhHBVXxlrp41/VzqwRjiiSI4GDFm4NpI1HuFp763Z6
zJhymMnRTWBiqQi8UQMq+Cig4FR1uLiUQinCbhv9aMfyd20PLRLU//DcW++9B/2l1xHwhEgTihUF
lev7bGjnDgK5OqjMSWkBm3GtZWx87rwxMZF25p1RnAeOkQmArouMix6xNesNvQbNZTzDr+tWnkF7
3YSYLCIGgBOk6BunQ+yMRQHuU3aF/KsbFvlI2AK1plXhoJfo6Ii1h9gF6ARsLlL2+3hRk/8l808K
W1fqwIIkHzoB/WbBqsAkOFVvaZrsI+NqD7DnVTilP1njEu1erULTevKqZyumTEnVJdFKbv8yOfra
o/1JwvQt7TqMf+4VDYnCaSJfKYFdXuio/F/bGv16qGebwUN+gNeeZr+3eoXr8IhcDZ3RMjHDQ8RO
qobYq8zmo+n/iAFUljSrBLqGlwG74IeWGMtxbh8mW9nhUN4j7BvC75G/tczAG7J0cwjysDJTaiIY
ZIy7Q404sZB8mrdA/3a4rbXFYdbjPTV2tND4NtaUtMa0wOiCQHKDg86BcSydrA1XEIwiQ0QXoBsb
yPnDjIXxheq4K01/wU0gnr+i8AbTE+JesZ66ahcggc7QOc0ljZ4xb8PXviIp3k62U/44dUz+Jxtc
1Dsl2Bj22F/N/TLLKLX94G0qQ1jr8XnIbz6nGgS35Zjf5w4zupqNNykAB0SvU1+F8Zx6DQmT5Zrx
tw3VrzPHZe1rB8MlObpPVvPQ3poc7kgTMwP+xdWjMJl/NwAHLJNctxYzTk56bJ+HVmaCXB0q5/6l
Cf7NvrWKUkgyLXajLLHMfGNjzSrtgf6m/4xHZZGUaysYz/GIS4iZX8b+eyZhnRFeyaSJSBYxTRcr
A9qstIRNpuPwN6H5tKKtCh1zMq45Ptpl92B7P8b0JZAB7g/yLapQX2DI+c8sLyF1C2BGje2n2sDg
8s7wDOdGw7fgA/MkseGYYIDatHNjDXc0BHuGt9Kwjgya1XnGrqCH8q1sugjVKeMNtt8aEpm1p+qO
DGeH/6DRTY/vofPmAIBk0TdMmFyMuAYdm1tGdNS3fhIsZ7+4AfFhwQKPc0XGoQLE2yXqgea2r5qD
FLQhZ4hnBGvzKa05XiEzSfsm3z6TGkXvUEJoV0yEyAHJ0avvubayN84KD5GZlMHO3RvNCvt5+0ZN
vnOgcWlYvCYVVaLdLjQ3XwsG4kXmY97bK/GVFBw1Yn7lit0R7uTwEYWz6FEiO9S/OdPHYMD/ayOt
I43xMkryU04bVbU9E2tm4ZW/w3xhJJDDeooYvxIG0QA2NDOmbf64bA3nM2jWPshqC6BTxMspP1o1
g0gIfZRdfxYlIJo8shVVBXgTWa7c6eJTttcZhhYdvgOI5Rh7Himg/iKgGZLnOTGfKADrAh6vjgWv
usurOwCZyXO0wmSZ5I/jtYkxuoOGp1KINwwYpto96jj7x+lLQt4x1FgS8MIw/a7dnHgSEFGjOYIA
YSOm5fw127IrTXiztnxMBXlwYDJaUhiEjzNGPoMuig/ag+js0cCSHJABCHnMxDFJzKZDNWHBTV07
kiLAxLJWgRJoAAs5+OFzZE7xkeCbTKMrcK0bOhHjVy1daKxKc2VhaNmjGXGSmNv7IVXzt9PtQGYr
Z5vFANotNkhNu1EArQ2lWepw/rQAAgy3pvFwhgn7rUXMD9CsYCaN1u7Q9Fb62S/fPCwBIT7bjElt
8BALO8QQrVqBKINs0oV0ZlIH6nSJKcIXvmLEWD/vofQBiICX8EuBTw1wIg1yqnqygCxSV7zbF4jN
iYe9ei2T5GgvlGpvpdrjViyGK2Z1oM60bwxE0MR2uxjKCH1ZYNMnASDXmCvruOor9p0akKyUgxLz
i2w7eo5gSVaeftU7dMRU8cDMSIyv0tczRFk16ohnnQoUhuTDZ+w/OFvXydGdrrIO94yElxHXE6BS
CBD1qnCqVzwxmR6FK1EqJ162seZhXelA84wyUpcwFu4AkEPFWNSJTpJ+IQ4GXQDqxwsqxbtU5/gG
KRA8ygJ0kt0ksx+hk7X1j+EPxya1NlDS11ILW5DUUs4jiEucX4vGpK13m+8ui9dp7W5mnAz6wd3I
8yjZ0sxcA15DBkrF4TPtiCptFR97t7pX3tn1n3wGQxM0A8zdGMvsCqxnSn/e2AF8KveeWwVEVIDa
OV9lwT8diQykEJeqh8ZUTMq7QENndMLDL3Jw9e23vTVhEoeVbws8yUcGK5dhdtl+4nJIg4Jgah1u
BkKbSkVb9vhdeQnm1v3vAOOBSryNmovp+cvICPdotlWF0CzdhwX6mCrw1MBSNV0/BBHpITiraPpB
rylPMEGaAxBMeA3kPqYVQ51wm/OYRvcCMO/ZYqkLQ4E3v0GRSXWUdRvp9U0QJ/vWdfj5/XXAeC2s
MgNj6OIsC0yYbBV0EwXsXiYQ9SmuEFU6IwFZGDZQwcy1ivbtpE/v+GlXkcu592t7VApwfHWyvSxj
OaCy9ilhGsgadCA+2TTaqQ5hBhXCI+OXIoDM+nbRzDOXhMfenGxldcjYjNmUFlDFZsUyTX5AckQl
EPmwurUPWeSQMxvjlmnvUHP+erx4LyDTX6kISjXo2B0U8XqIjV00F6+luU0wSdToBcjmyKBD3hqA
LBp/2kCq3nb89N8EzbPpT/9e4zp6Tk1j7bvTk6VSx6msAYYeDHzK+QPNLkzJDZfQ9QZ6bg5BTcfs
RVvkqJyeI9/8CDDk0xkZpwTYoe+0eKb9ySNTQ0fTpSF+TvRfMKp6+BXQGSoxhCg1dJEwM6ICLYbb
Q6M0vXuYHg/M8/18IDDQW0bQIDMyd6bnur2AFQAfb8hZoeIKoGO1/nM2hKsRSbTSj58VCGo5hGux
ipThrEArbUFNa5RsFTg/8ZxxI9lJnWfgH/Vk45tZDMVjAILpduDLkKVyTm+HIoLsC4ZKfGQjrv8R
Pj+Un0g84W2AwSa4GRsR5FpTAekiP+HVb9GVtieZcZYAhVBdQNHFLhJc2q2UFWeErDVupx0SHwBP
LSO91tiNdvcQzJj6Q9bXP9IpXc1+8Fwa4bEp0c0Wvy7X78fqsWrnhTJlT2PG5AB2pF4+6S7D371h
eO9SxU26+wix/tSjKGVr38jWPnJ0WJS3XfyD1y0h1x82+vS6z9dSvwChLzqUqTZ2rlq91WFBD0B2
7lBtRuenBKRhnbcxFtelvYXiHDmrIOjww/3AGop9iOM0AGey9QVTk3Xkf3aR+RDF8ZOg/F72W3a3
SqOVLkmLt95dOFBEjEXVFldWKI1YL1cYeqI2baxjC3fA2Vdw7bFmgn09L2HrbVuaibDNGC++NPE/
Srw5d9cNiIuGrY8F8QSAdywRuUpR3kgBIGwfC+ehjmCToipOHdIgKjTklvhiFO50qdiQHHZLF+iP
Q9hm8fkJ64dz0ekr4ZpyjE5l9mTF/4DyHPceMAGEAausIPh88yn50Bz04MYpKA6oDh7QlxyeUsfW
pP9WGCsMygfu9TyZ0Mt3qFVA82eM9slXdAbITRlulczQXD61IiEqtFCEUcv7Sfdqu+aTy14I5EbD
xG8YaaOxvZ9cXEF3rfYrKBdvgqQKyKMh+8A4u2h3+2baVnBxmD2Vc8geg5UZ/gi2uw2ycje6/sZG
oIJaxMlPgp3T0ld0tCll4zweeudHG5geFiQDcvXCVQip7YaeC/vVedGGmDHD/CDYpF/NK7pdqbnk
32nF+JFEBr4N/TpULPf/YWQz3bgN1DtTEJyIpX+irJUKV+oIdkQeVjzfbF6kuj1MkfMesBIY20rj
2HPeSDXfA8BUQUf18iYDhbSYH0C0cPn5U10M+7T+cSFte/qLiXtnA7QdJTdOIVNvAJaSJTWeOG8a
1j0kXGaAP+ZevFA9xZw9us/JzPxMinuOCsagXmpuHRzL1BeFGVaP4FsK3vprpNqggrOyDXNOdJjM
dCgqhxH5FyOQmbjghC/XALknfr5NK2Xrqx1wCfTg/othuZR9LVOJv579HpRUKNTIUqrLz9K/aHqL
DNPdyAioY5GT2yDFvMG0xoMi83PsyyepFqSvwgCD9u/PR9PXj0Sv/QuoXzQdhwU4WEPc8I/ID2Kr
GbtoTe1POwIILzsZfP0houIF9+k5eP4sqI2TQfGv9HtkBwAAuFNUN8O9gPEQ5wJVJ7GeXP8qu1pn
Negv6qWQQWUJUaOwjZY/qj1gvX6cGZRB8BmZpLLreVDstAj3NGlkZKyHr13bITnjaXDBMlSIEwz0
6ktrgC9RvFF1R6a9Myj6pkTnDiFE58VlKIGbHLAstE3A4UK7JJwSdAAUkvGzITxWcJp3jSAQxv0o
b+YBir6yiXNCYemUgpvCoSp1vM4lMZ5uUdIMt96NlxBihMaAj7A8DjYXvkpDd5NR4KWE3PJ+2kN5
9fPzCEw7we3nBspNs8vfHFuenO7DI+kLKgA+ex+wWfmIEfuiQC32KRc7NN5Wg7+aTNFaoqiCX9W5
ZcZhSP/JcLhQa6EEzeOPLEeloGQ2oR4iFsRYlYcGLZGh8S1jkpewyMnjIxFDequThWgsGrgxPAaO
ppzZhN8PqO4IfMguGgYknIAFNWxbSYbypopxWlRCjqmry/umDfcGk1jixwbIV55yK2fgczxdViNI
BvFPtHcJ5I1KDoyjlFSAb1nyE7d76gcW0swwbjx5fvoZ+HSPnC9cXgrPlN0RJ1kOrSmm+CqYwRID
jp66zPDAkbh47cAB6JDQVox0foy5LWRTc7VzOsgBAcK4Bo9IdpiEYf3UsVCizylHEdB8NJGLHz8g
LgCNDJPN8GxzoExR8nBVAJNcugu+I9dmQ5AASvgswQZLHj6egBxKhIGrF1nHgthAowmZpRjDT1Nc
5SUXj+++RfTF3FlSpdBny5amUHparvWkY1pNYKA4ecvbpPtLcUHMEYoaarJn0wWDZ1Xwtg1xsCyY
fHsvgfrBERScmmB88Lg3WgdrRmd45G3whq3g5LMZtTLoKJekdZhIkaiiKBqmIMauOL9bylPnQYlz
2G8fZWYOTrpUGBzOPBg/OCQUwbn74yTmQ/wkE3TEXDNwdkAqBTZ2wd1DqKX0d7JSGXwRvojYVgon
1CRK268CGnhiemgYGp0EXQAj08dwcdMMG+YZnINGjMEX9xuVCU5iAYg88ytuIv+olAGe++hN/3Df
rn7T8CqyIIbVMqGqcoxNXgMovFMwrYUT5ULm0Z27tBgakc+Wau5Gg/ed9lv81/E/dZ1kYWfqyguS
46jvcBGCaxXg/Dj3EDQpVeBFx0hguzBed3CW3Xkgzf7Cvi2PkwGkRq8lXKAQ5b/jvOF8R9/JKRtg
PlrOztUiGHBwFjjKx2e5L5Ohn8tExW3mgqUwfxUz1nbwScfRVoi9XUwB1NF+aj0QN2a4owWjk4NL
Z2uuWOjdR+tpR7YXHiJvWG7l26achBTFE2zbfOFI+4zQG/Yt/5bq0e1yRRqvPGg6HXwSqU9M76WY
sW0yGI14qVpMa+qWbQTLJ0b24BjRj4a16RQzmqK6IX21hHb7GzZnqTGbYJc3r8ivugyep3mRUp9f
GZTCaMaZ4iOHbODsfePIehcVw9BzBpLujvgKdYEju072a0QomWGFe7+emS6ckUfNh3OAphMlSNWs
jebWBeapa1EXbFhANbk9Co5Y9sySyT+xjpCrMzlOVedJdpQQVizMLpO3kylpqRgQ9dHq4YIEc93C
KSFkh8OZ2sidjTIJh0EIItwShDlRzUHLlys5jkZafPDtZMzgKW1KZWkTbwe4Cxdt76nxVV73/rex
ok2ZAVMTFwIDHJoUTH+fMnA2+7NKOKxujfL/WtBV2aMJgYImc4VR5uergVMlYOYPOZ/DLCKAEilv
jcaxAjCU4wfqD7yQnvEa5YpUXXwKTaUKUavnsOZ/seESuAch8Q4fjDphxMtS2Hg8FoZ8lHB8EnxI
qXOCoCXbAztdzgQZxPpVd5TWjGY5gzIhBA7BXkZzt8Odp9CZMOz/CLUCL9rYxDAoNcdka2I7UJ34
XuKuzAW6YbPvYPxwg3tzI1AgN1d2s9naT/AEeGY9PILUpMoAOZHThrrZ7XchM9o8mdfcRXNHSsd2
ZqgvIGHHECyM6hdpDpopXZYGLwcQBJgH3JT5rDDNEz4BLW5rXzolYt8zl4LeIFnFLU3ySVO4VQ1b
b8iTpQieLbZx/UPq4zbTFjSn9phRB4LLtovZN9IFbwSmB+T5csQaAH3YRTqEWRZk1gbA43AXaozq
A1NfNMOvrekbgZCgJYwoFR3fXKVQ8mXFCy+T2f6AX8UcQvpUP1ok3tMGIouOPlNYMSYClIy3Be0M
h1XC2JcGiW1cQyUuEB5/dKCNHxkD/8fSeSw3ruVg+IlYxRy2VpYsyZItu+0Ny5E5Zz79fNCd1dTt
6XagDg+APyEVlwHvco+JvJw3bGYb0r8BBLID7mi2PhvcCUPPSAGkN5H3O0dFk+uv6AZVsMvm4jOJ
yM3BvRpXzNuC6lTka7Clm2pqde6xpymrspQQ3BUKH1GD6WQHz8ZCLH2KBLVj9kBV7FJFgvw2I/lo
42+ePZenNHKAiF0CKahjDrnKhYJfSCAywIN4QJECUIZYxflIIXVjuWv47knnMm199hlsDYQMoLJw
9yab1YX6lY9AiFDDfIYKzS0cxrJugkuOvfDSmCw8+gMxk4EYF09GuFbYtStXdgpeDjZLAu7MpaDw
hDS6CcALQbGkuPrpGx+HfF+H97pDa4pwRNRgTXsp61taojFCsxpjZZV/2SnvWSEppB8FMbwIyPhS
NSEFInwWPYrCYgs8uGTQuWhcElVd1jaCCkCLcE9eZBPwywzY6vFXUkUcq1o6MICj5l3NnCfuFGsI
WOYvNgADxkt/oHePmEyXkaueCNnTgl2S7JRAPHesZSHOjEsxM9cmz3ewi0XjlQcx1hL7tsE5DTbw
HyWg5QN23N9A2WoEbcommpi3N5LxD64oRVfVJdmeSdpEls3T0j28mXKngxhRh13jeSJDpnO/NOWN
0skAbNPDGSQ2FOO6Usc3oh0ykDAt2k4KV/zPwI0VcvI5cfz2MsITIU4nLhOz6d0a+lElC4+gbUKY
JK8dAhhi6TgO8HJjzv4XG6npF9ueFmDNd0FWIuoF81fA94xXja56mAh1IQkAMYaiVRk3GkodaEbM
a0G55oghWhahiuVYG84c4gQ5xuVwlIaU/+oRTCj9DsMzCmiEOGZO8n2G2W5Bb5kTzJtD59IIkUxB
vKm89W4b7joYIh1ygK2G2V9C04fJM2PcBkgV+RMF4opmOhfcnikLq6iuZlsthl3LxUgA87R3lN/Z
Te4vVAM8n9JJTQTJc0jgeqEBHizl2gLRDmTVYn/A8xWRX4MSSMHX32NiEGU959aiwgz5KR/ZBZNd
bW7slPac73MPA0l+2S6/FEm9wfzls9/krSLfbo7Jp8CfFr8yr3bEusDFr/jWQXMsaJsKZWnxiEXD
KXcdvAvSdHm08r2HGUwSCdIM4TUcCyKm4FV2RJjgD00lLgynDuW6BG8SARzK/gdaHd5Ek7FMgHu6
EfepimmnyUWyMU/kz7bnyWJ2ahuCscQ5llgO1BZijx8NEJ6SRNfIPEQdNaOVyMJjWayDRNHtvlNe
fLocEVShoWK6YxKg3DE+C9APIsCQBQAi8JITv5RZslFqfycF33e3zDraMD76T+3EZB7Un47e7AoG
rdx7SWJrpZAWNHcOC+ichxIYl7mU/kp6lqzviTZUoenNLZRPyF9o6+gpypEZEIbbyVEd+JukObvb
2ku+ZkhnkABa9nl0WPM2waYi3KXArn12gfYJxINHCEqh9gxNDD14F3X08L6VMUE369bjdTBv09Dv
A2yYvcKmG3btLGde4xIaAvlU23S7xqhPQo91YPNQuPpNhnx14IIUDRwXReLSBw//irhiI536iC58
HEiTm3Po72BbJ/baXeNLO3Z29kdcyq+cHClNgTocY5vxq3IN6mOaL8a4/1LVcOslzsYAbOJUkh9G
a5MzHcOhZjI42j7wQKjKmFUrmJP1T+4A1poswSH0jJC8+WiBwAZ8UKLWU4uZ7LeYsOmTqAs9QDFB
QQw00SkhT6YCs+E2BwHs5P2hg9yUzvs8pNsg/K5KFAHVLHODjMXYcIhzwtHIR8tFbXOmpTlXS9NE
xAYTnO6T4KMbSevGXB6BJ6F1P1tD+zkECZDmyL6wGzWKUZUaQGuPPlTpxveMOTtvaSi5YqV4jhRo
r3VZbwIaBQyFrJ5zzGFkGx2A95j+aUV76tEDckaRvPzjoqHQO1xhMTqcisPR0RwNnraWR+GK0TYy
l0a/KuhAzMnFkAaV0AXtug3tS1DhVkhM2au8tqz+xWQ5l5V3TwSO7OiJBUJqrBb0EplunLLJ9MlG
O9+a9AXc8jJY8llIwwE6aKbRG913jSyR7+J58TLS+p/YCpadaxOMED+0LgvKUEkQ3uH7LKhm3qfg
pVcRKWe9+YhT9sBLh9FjsrpTO8CJ8FUGxTlIry1QrG34+9zG+NJyGibKbHdKcgBOWCHIDXA7yK/v
RLsCt0NRg0WH27Y9FgnxHYj7NZ5rfxMvwYBHIk+JAq7Tfx3RUoRWowVmadHorsJ8evL8d5fqYU/v
ggj1XgfIahCSyS6+LgRSR1lJvHvDDp0XOvzYfdamrXZgO47Wbwrf2AWdQgSb+jVW8SqDIXMY+oaB
8HX+72lPandWxI+5w9vUH002MnkcI1asFdius8sdosBQhy0HTENl2wEonmnuE7ohx0U7E0A61hsh
GzKOTNbxu6g+UrXPJLiIXg5qhnTa+kz4v1Z/GNwMjK2sxyWow9Uw9RKglsQP3UBvKWaZ4tPP/hCr
Uxj4T2lMDFqFDIoshIIa60PQUfySgjEGgWDcvQtz5itVjK7wU1NZz2X+FSzWqIZ1EuDra/+bKQoa
GfpmlaVjFMaugOsID4I13i8/atqoLehiBCVguBbkEoxKpj3mT3R43ZxisK1ollh4Fvus0wxYlsPm
TAAQwX2J3CbtBEd7NAYPhfMkl6dwTXrJth0+NNNvNgP9hKBNthJv7WJ48OHeUhG71y8MGXUFAc72
ehsWg7TcSrXQYxNbhjeZZsVEGNWAHjY6jrfj/Q4wLiPhMw5zAhCaAnmNmBfMueUC4ZMqnY+IRwB+
FHZwNTDfKqlgroA/Zrzzp7VhJ+wrfTLD9mRBawBvxPFnMmWHKEU17JJa1xxDB60XI3UMbwk0RkVG
okEJAkepcNQVw8W0vgdxKlc3Jpue5AMXj0FchnteAHrmBl4d+EiAtSa9ChkgUzdFC126ZbnolTby
tiSpSyI3cSmy+ofFZODkxdpz8otF6AkyZLXZtODEHi5zIxfJ/GcnmiUKfYGoGDtH/+pg0UFjIQNP
S4dB65SD31AopyHgv3D5Z1dGJTUGwNZ7pKCsTY4vWDeuPUBHwTVZFv2X/C/vvMy0Aj+ZuA+kWUio
nQ01kJcVwqwOb50EOZArQ0nKRusqpEiXJFvhqrh77ThdtqVBdAfPITBf6ZVePc1ftc6eR8b1qU7I
OeEEZ3M/6ezqBYGYfoWSlNl4ZIXBSMKva3ULXfssoncROYcNLiUo5RRHt/akl1jawFT4LKIK2AWD
LX5/pk9pJHlpw9ZbcxY4uEr4TY8fxldpdws2JjUe2V3qT29iyM/IV2QJJZs48mXAvXnHH7wlI12A
TESGA/FVU134mYkTg2YnYJph1ATScbmk5GRabrKazGQtIL5Dx0jjIaxgL90UyJNhTWeZy/hAmEAW
gfYkk29TtEuXKMTBfS2QtQNDLCEhFqJxCGmCgBsGNjvIv9di9oJzr5TFm8ZS+B4Kaqa1GlOPimo8
9CpcejMsdTyB/DoNIJn1UVZ7X8XZD5y9MPzg1QTA7UggtZX8prg6zDHhUDjv+DE1DYCqUHe0P31F
Gpe6a3qHYC0dNRSZr6xEJxP9KncgWmcbXEOa0IlezU67TTOHG13kZM6r4IBGquIiAArm/EaMPCoq
DZl0g9eJjxPmpwMlG6sjcmymziCXPcr+euL3jpA+NhBxPdZO+l3BnkH/rPmm8BrEiBwovc6NHZNe
/y6gg/QUbXSyiDYWKt7VP1gBu8gnEBMelRwttXHXgsgOzbkj6J8BESZJWFZSMyB+ufld7EkgJz0Y
Q0FclU/9GUnJ87vpYrTRo6CfAgDT38ZtITOtiLLZTCxKOzp3dFQUWzT8JS5C6RV4DTNlfhRJjt98
5HAoErjEjJnRO3M1BczuiI60Wepd9I74mxn1zrDTqqTjBnBcehht6M8GKUEevYLKtlewU51nGzR/
KX9SDzpc2HcdVmt5/RnMdT5A2mgZJ2MtR67IAlGEdBO+WAYEG5ljRJsnv42UEj3ptgkztYKUQQ+8
nTH+2BQurL/A57Rvmc2ik/IniXtpoAVhk5+pRYYqsHtP/LTq7NnVeWYpFE2Bn2yNAoQgItg8eZzq
5t/kMJ335LCU7ngY1Atw/kSwOc+7zcZ/BW+UOQyrwjpFHGKL6x4wMVU2Pe1uaYHrwp8DXopFtMPp
8SeTIm+jmCcc88JYh+EkGtnTx+nmd+RZnGaErIAnXXpuc/LLAVA9uAoBxIybiD7GZqICka5AOxKP
f8LT0TL6w8UJTvJkBwTifDwxZztXbiLvjwEeAXXQGcmcIwecDCJfu1jo0ixw9ZCSH1Dy77lVar8k
ukRwDjlTHs2of2r7AUsDAeisQKz0EMVLbTwLuckT1rDrcj4ECKSDZNfzxjZ+bJzFJYdQ7hDW5wiA
1To0fOTzSH9Edogw4D3bmLnUeHegqMADzYEdksGHg1szt3YMBLxp6fCL0BmgF39/T7I/Plvm3EEj
C9+JdneugYJpTe1JD9JFmUYX6lbD/YqOjctUTQr00vq55NIfObBO4j1I/0iZlhNWT9Epx68vEw+0
gYBkvFYR/09KO5gHH9ibFhwmGc4M6fdVdoeBU/IjJnRO8jbwCwiZG6Q6+3edF1rzCo+F7xoPokWb
8dVo9ogYwX1K6C4rV4F2O+nYbAp68wCASUQ8DhHMICm/d2cy407tMdnwGff+jauzIT4ME0arol41
yPk047e8NzASMieCL9Cg+ZynnEaQQ3gTJ6gR5bsZqdhKeAI/ZiQOf/OQFVpQE9GvQAziMZJv2H26
Faob+HZaZfw+jL01T083fGxDWEDo/Ov4S6Anpm7BCUgSCfv6OJIXTWQsn4nIQwTaNX5lcC3718L8
iyf+pt6vmcTLwFqFjB8Z7zSEQu9hd7WKq8WZS8xPX3LwL214bLdpNq+l1ubHcfoQrzSp1B8xHQbL
w0o0gXNEJAX1GAu50RWfgiDyRsjwjWzbBpUjZ0+5CbQcDawRwwHi1WuHt8D3RiDZ2dnO9XzlSGFu
BB+e7V3P70dEihwvVXWWzDpWjxIouQwgJGnisz3Q54u/CipqILHIvGHDoUZbWuKiFVqJUZh+hHi2
Hvj6P2qaCFWTbTrdScAYqR4uoksB1gpFe0LJIromem/hH0GTBsN/EOoaFtuq/hyixUpa6fQw1K/s
iQCdDEDgJVUIkCD+ymFKQFrENMtwriKZQ/7B6gcSq1dgKjVZvnwH374p84ceMRhSe4QiKsCHamSY
Yq1v3OjI/Ur5DSOwcU1y6vbS7yA4iCg6cHEFE6OuYwIfH2LupJhiJkxiC6Eh04HFn3E2c2xi8D+O
nW1AFSwqLA/z/uUFZyqNjRtu4v/CYxjwoKkOKdhARdJER6AXbZLr60ted6YDokPztCsXlXbEz9FE
yaNR1Ad/Io58OCZYb5Vs5+i7VAwOzXaixXF/5R7JQIrZiLv08QMJTenh7KnQB3EuQtL16YXY18mS
HmUp6kcDZ5XSZDvBH7MStJ6c0QzIwaNhBW+sufI4NRR4Ad7azN1KJcF3cOcX+U3pmsWRwNpsNkHw
kcVsRFL8Dbk6QoXxm+hj8Ey7O9Dl2OO8d/hLgl56IDPhf/BrRQHGwzXl9Z5ZKK3UddPpH6oB08JN
MI1kPgGySIOmq9pJ6SSxoNShVxgee6KrdQIHi+BAlV0J1k1fxPUv+pt2+HPapzJJNgXBThQaIUrk
PLj8tKx8K/1ALpqRrIDoIyIco/VbFMIRkCOiRMCOeN/21YZ3i56ThllFztgb+GWjHWuRdsKY25O+
ZqwhGFpMybAgwGiCh/KjCWwm0uWp3rJJAJnbCysHcFLgX+sQjTYQjveCh6s7I5MFcBWgUee1b86C
+AGDTcgExNgJASezkOiyYxaC8FDQ4cK0mWOzbEPrrfMuFSoFtzvQLskDJskNhJmGLWEPYMJtwVss
4LKDHbjO8x9ij1lwvzEpbwCdzYjek3aBXVoICpn8GHhI/eUNzmDt5pACzLfkj6IueKJTqchGyngR
/XgTkBjSvNp8S+AgxnWctp2sVJVMVl8dVk6kEQ1zmTCdgyN74bw1QT8oiSUBJPIR1Za6UYnE4Bny
oQ0G0igW1MlT9XhTSbNJaStu75hymWyynqea/ElTn3IVGrX5LpoUINnCQnvvGr9C1/DhpX8YakP+
PusGeJL2L9S3DFEG5/kGKSAymTsk47/jgeab39yxu6cY1/IsoNWk66aAe3LJNTeL7Yn0qRYi2Np/
SqLXKvzLwEDANIETTaBn2jSrIH4t+nOJdxzr17Gtjwo9qKd/CHWSjE8CnE+TyW7x11hjHwa4H6tO
Qk5Kd5fBsgAdNuAX3tmtf0VrksxHVw22ZhsfKvAZPnNOlsJgT/7G2uUdJQ9lTJ78Rlkrgf2IT4+l
8Kx0uPVz+Z35f45PtwhpBqNm5Zu5+R3AYxXvsRCHaPgnGByCqRZfaVO7LN9892drK3yExh7UGOUl
kZcWcY3wT/LSa/goe8AA0S8vMxHxAo7XY7i9FwXtz4lPE11a0vCB3qRc3kc9c89/8ZAXgYNiGCuR
eFPJkj2oCMQqFIFikh2AHOd324HsWogiJf2Tr9ngSuhHdGUEzGlCT0px4TQldGgbw7rIA+0tfZF1
1pYgvQtrC4myPNLqTKDW0tGNsbrAiUq6INmXLOMiTqzEa8e/cTm/VZgtfLyhqfEYj/dEC4BHzepW
SUqgJWW7Jx5E5veKnUrkzHq0W6ODQ2A1sQpWyog020rJAhTvJu8qN4AltI2Znqm266beGOpHAbzj
vEr8iFq86hMpvQAMdE9ozHXKL7d7rbyElvLJ3FdDCChQlAYRtyS6PiBwzvERmcZGaVYl9YqPA4+r
npIWyn1KvVWbq/AO3lBvUSUL45tq0VJTNIjE5zRWn0UhBLoe3GTS/y9PBlrDPsOLVkij4rkV5z5E
pGKGqIhQx2sIHto9AKdHm6OAkdCQCyorVVn+yOsCDhNzkL4J23TZVST8od+xPjoooax/lbEto1FM
/TMBlIizicjH//sp85dov8XmT//W67BFVFghZQz6bRvk30ZUGkm1FtpB3vbeCYR7CDw2OU/kUAII
g+aX1C655ogEsbkHkHKMIVY65jmCmjdSioRqF24nPmnKoWSbSFMVb33pSxqIjVTRooAnKharfF3r
2aHs9/L50bexyAxMx4TrESxrVke27VzQmgrMwtteu8M61jCXA7WIEcQcsF0leCg5Vhlq6E4Dw9TJ
v3JwurXrnjwSYd/GPDj4II89XEzXf8q9IDNhjYDeaTua1QemxPDHithzbAKOP1b+mgcqXR+Fpaue
XeclDdUdC6CIq2So418wCTBVSR5Wncwb6fCEnCMNtKTTRvaYReVZPnNSt8RQUfPMhIXla7r1hacs
M7RSsrlnCK8K4cNOzVVHzZlQhCe/tLcc36A1r4REYqqo11zauum9FOTFEn4iQJSMlyogPlc/OgzN
eUL9ZkHA3cVJCgiBfTTGfucl7x6LLwp+YTQhopoQpSM8oKJiwmmWgEUZqEvFmGGx9YReJ3F5WQJA
JvInQcM9f0aXCLDFkU+Dj4GHiHA66i4Rlxv1WEq1CAClPqZwAvAONlcurbnUX1AuHKbkjN3lBNyj
WvDWkw7vmhpZTRMZk/oSgE6Npye6j968kJgnTLPbPxYUVRtQLDOR9uvtp0CjQYNY4VO4bAnkFRV6
OT/yUCWzgGULg1G9GSQ4SONNkwx9SevYCCZLKgA3xVgTbZvxOLyy/SVlmwvhG+OWS4ZcHr8a+lHe
Hng8EUMEHGKtNA8gmo3/wv2npMMTEg5QAi3ob9IkMGcJ6jIQiYXhYC0NBY1gZxvr+UdR0HdXkP7W
p3zwQgkKgqGRVlEUb7ziOmRAQbPIlCMDMf+f7Uf/QuYgoWa6AvRFOSpwt3CpopTlpGxDdgI3CNS7
FtyIH5pEHaK7DXqnPKg2NRxXDUFpc0PbABJCtGEsQpYar4T0wuQXskAuBrKxKljwPjyLGtBSnSs3
Yk9bJHgPP1mcflBVEesVk3+WEUzj7nXuMVYefFyf6qvKYGfCMWrn1YzFTywhgpFK7pXbVk8QKUJ8
RXdztHbwrPEO61WA1fg3HJBYMFu5jRCmcr3ehcBxth/rbB0hZx3U9mKYxH95A9kdYI71poM8qGpC
/i82x84lRaL3r/LQBCjIha5KZzohf+kDuzctWx49uE4ap5BshCwblpjQMH6j2Ae8QZ2FwFVZGhRC
uc3oz8TUQ2KBdPAGV49aUF7yPxBTuSkGBENi9MZPtlQAya2ix8AcYJ3cIJ8MAlNeVQQQ3LOCn0TO
C/0GAWmAo8ychGAz1VYOseA0v3LrGDl3NPNBTdNvjlvdLh4LOzvIu8I9K725zABp0rxXzB3eQI4I
duwIJVEVs4WUEp7fOtRd7Lxcg6II8CRpLNwEEcwKlywgCyozfm+6fkIIPDVbiRKDIAql4oyk//5P
4PGPLXYYxACJkJZ0woQwcfUgIAQQEPGSa/bnUemW3nEGj5RL+e7dC2y2N8YHucRmgDC6nSBiL49h
AbagHwpWBhiiCBBAigP4+jpL1jwGaXbIad95QYGOBVCHeD31jv0qhbJv1Pwo+uDgoWKBracRYaC4
u6w1LwGQaZ//S4PHknUBdnmtxm31UTWsD4fHjzR1CRa9NLQUBflFoyDnDYdRpQZ3pboWuErgEHWs
twMh+4X9ojbBU0TP3Y5fcklp3HZl/FUPR90iwIXd6M1GYpACHe2UeHrExsL1B4Opo1WFVK/YwakG
8dIYAVtvNA5KdbaReDXlqxtUa3WrVygg232hoWbfcpKoAxOWU3qUCJEF85YdECnUdKtWYQt4PSfH
QpxP3CbBYJ5cN2I2pPKwNXCpcuDjqvm2dBnYquzFCftTTbzuqAcnmx1Ndg1S9WthNM9TTGyTxp8m
EpqOYH1NxEPvbE0LxYAeXqTVpGDXbf2cYC2pyEsz9YccdpKlZtNNKqRJmzfaHPAsXNfVjr5h5KCT
U6VfoOkXtu49OMDWTln+Bnp14AdYIrNjJdjVBWG7H4lixe95L3fmrcyR/zJki6KCmZzlPJRHuMsZ
MVxOtnr0xXTAE3Un8zQwykpDKgrzOuBqYZV4nOfnxBmXybsaoY3zyYjY5dDEJR1i3AzM5zTK43fY
QunUxUJmVDmigp4pbcdmvHQrpC3fxPfKnRTqFhcKzJXJ8xL9XAbHUHCBaClYj3bhlXBrggnp0ifc
MFS0wv0duvwwU4qi+Z/W5dGD+qMm5kE1niqW3te5vVI9dyeqdI0tBAI5aapY53Am33thlmXEH9L/
yi2M/IfJnk5HokrQG4HifuIOjVLaCLY1iTyqsQgAxfrBo6AGoBVB9AYnFwT37lWu96TtN52nr4wI
yxPURJYpD+pELFWBCqoETuq2g39j9BB6g+wfNn1/9mP0/9xEAhhbgA5mlSCptzSgDH9GRWMTnvjg
BCDyAebUnnVPNHLlRoRrakxcXLFs7GNb/OLqc/gClUXomz3mN2JH7poAQFSW9EgyyVykm1LtAJNg
uFQRft8pGePiKKSkNRed3RaqpzzL9aRMQJ9l7z1Xpts/RFa8Eh0NqqBQRnzgNQekhOGe8AbC16Fx
9VoeD9yp1ugfqNhE4wj8KdYIy/9I6aCJI+fM9W6PgEh3f+QibBrvUcAYQaq43UZw90AnBJ6e2sZi
QXo/M6Zd1meuME5lwZquNiAegieqozygvRPBihF7uFrY0p3jvUVB88qPmBChEPxtR5OUcKt/YgCH
Exuwb+ThRd6oGS92ijaQySMCjXe53yWaxtJ+An8VJeZLDOgytmz20GGVtYVjowVE6DJ9qGa6h9MU
65fJY6mEBiHoK34lOeE11v80TV/3WfJSOvoqeQNxBgY3vGfgS594BUYSufsssq0fPI5VlHWrFLgb
DMdA1ySB0hRkeTuQkdCE2QgSCaPapVXDApt/lh1tHHLBkhfqrzSMAzPfXZuziZ2QQ6pcPVCpEDjX
S6ejRJ+ajOgNCELNIlEO3eCWu4q4S+prZuPx+JfixcgZ6vNRFhOwqZ6iU+TOqpO1DkX8BuV40JTk
FBcayqbep/9znrqhz8Wmi9aXI4GydIJsyqNHSa0QYRxlT4YV+Nkc+4ZMEnLbU8fMoCTIyFiIYpiW
nKIY+NFeVbYhV5wMy3Vos6SbogFz5t9gpVi78cuWYSEmg5rEiemG+6Kzyi2n707vBB6SyflWY/gU
I6cDQyVfSKOXcy1cDOpmmKot0AEKqzm/FuBkyNl0sGDBWCuiwwV+bByNhrwgOMa9CBiWh9mzwedr
EgkqmkaS+mn3yNun2aoULFbS16ABkYmr/ONGrwgzBMAYXGtD5wbMKsReYntPUriUp4KAEBVnIy+r
JmeWW4dBUBH8sznRYT4apbGV1loaLpmkhXBEhCaPUfCtzgRnBgxK5h7SSbYbtJ90apnlL1jpzjDD
2EUfO0eHYMDvo+0t+1cYP4kPnNGtyAl30J0SOSR9VcT10QzsNeGGzaZqL0I3E1ayw4opRgPaX/n5
GXokahO8Tz7ZkG7fISDo7tfkQucMySAl6DbRqwvIH6KoIF3PKTFEs98dR+VXjYle4XKrO+0V9c1a
PN/umKwDulwpR5BgbL58SxKbpA7A4xHrVu8RMlG9QHMKUiVkM62YKA9WQUcI8J9t2v+Q9AnezY8A
lkAslAfJPPTESUz/1G5E6PMhxLYwm6r/ErIlhF4nApEWif9IQoQH/UlDwmryk1fxUfK0gUTZyBms
mIhCQSSKjc7Ui2KBe0aw1q6j2bfPo81aEusIc9w4EL/sVoIjpKwkACiowgXSQ12jgNrAz0rzxPiM
RU81NDB4X+T9LnsAneyZOVotMBaKcl892kz8Hfmh4lxQzD8cCrO17yB9RT0FrC+EpIx/+JSQibKY
GPG+zYYlEGYfu1LPzruj2Nn+k8+77L2Dp+VN6niiHtwCSyBy65xZbyLs48ZispI+Ci5kpJUehlrG
Q5bNHiBXGC2Nxt8JP6bhWI36atfhMeLD6DQ0c4DlMJUsl5+B3GfuESgVfl0kBhIap+rlu7wZnWMu
sb1yW1BYQ347BQ0qvo/SSr8te7pgYhf02VR/2IJKPgn6Gao05wEOsw6IzOaR+xbW+U0z9TuBXeSw
V2m4q+ZkreoOkZnDRuGaFdvKyIKdkKGdNRrbKEhXSdZtFV51A3S2PgZmTnDGqg015FO8fT1sLabO
ndIl0ul9WbX+4TbpuWpsDayCWRrvFr+bcRSfJL0ib4CL6kkxxm09DpCDTFe8kaaoV+x5QxSCobEN
XOb/tjy7PS54IrnK2Hqb7HAp8LZ89h0uUcsub3E+r8kJP8hdzxJt4RMa4yKpApOq77k+pJNq+a2D
JLiioVKwuC8VJA0C9mEREZljiPkJyV81IrRTqQFSVlAJCwnsEx8DGCI0doxz0aRTgWTyKYnyuUS+
sTJR0YP6SCiruCLLySCclJBTW3vXmESdksAS9NN2CeZrv0qHhgNHOiVxN9bxzBom5ZliiFFDWh/H
xNYHiaB4JyjaCCtzTLdbah7B1sZS/p1gJp4Pbj5DphQLP782SGJ7u15O8VPdXiBNnNF96XBuq2hx
UdG+1gAYeqI/9zznxiG2K9kSnI1pdIKkQl/JzpReP+n+CT2JSJHlbRSJaQI5mBGEU2ytPFkl3oWt
gg8cLNde0v03aOtsCpdB4a07ypZfnNimpXZo4gjgRbswOS3BkOjQrYnV4FyVMYsRmc3R5O8L+NTR
fA4iqFome+F4pXMmJipDOHLjccRcpGJIl8sr8+h1Mp1bahpAndy1kGwevOsUxk+B66IbWjlsN1Ic
8rAb0z/YGoOHQFTUTyO7WF+5USOGvuYoZGlqpC1ooxiFKxtKwRsjD8MO8I1+6/hKQjB1VU0GxFH4
/bBG4Yc4LPnTky+lb/c9oXS1Yv1wHeGZQd0SGDPh0zRfwYPx7fnIfKu7LVjhtZK81ZyfVMB1J2Fh
F8VACGl3VxHhICiviRhCnSAlWOAJMwoW32r6YwnrgLLrTq/Qpdl4qnvQminSmPKbFZ6E2MCn6uKP
wisDrCP10Kh/NYibIs0/JrC8AXBZBv4W85UDzamDshJZQ3bEIfaeg/IYZCOxYkfR8EqJC2rRRgv4
mNAmuowCHpR4wcr5EHkNu6D1W1GQIQzXjtIaGQrKB/SrZ0viVM3xrTSUbeyxjtWrNjafkEE9bZJ4
zU+XmNOOWcMORSsZnKk9ORmArDYEh7UeiFQkUsHBIQNS2mUHzAuaxQ9KAFimbUCv3OQykSVXeSxZ
WoD4yMDepeyuJliUWbS0trX54cAi55TjOvX2HpyMBhJBlhFLlTHaaf5jxYwlDVqDT0PXd0NgHie3
XTqMG1NkvRX6BA3owFEkxk6kGi46AfbyMstXyAMa+8IuZnj0cBGkBUnfv8NGNAmtgefRWQu74w76
dc6IT3a+LdMltYoGfUjWbrpldPdBSzrR/HHXw5IvaQbC+LPVfcI+GsAyfAbM8LaKw4RnRLMhRV3i
51LQL9O0T/Xwz+6+RSMFxA0AijpQnPAD9uAU9JqjKPC30YA+uOeoad/saHyNpn2xaN1mmwjaybUv
e2aN5imedDoi4xSq19B/B6bzqNlCx9QcUSyefOByL/gQMlIwSpO0A7uPjpXbHC33V83EA4kvyhhv
5FNtow6nBA/Fa870UkUz7hwUe+u8pQwD4OkIAnrr0W6+M/a4GAGQEIsNyhgEh2/QoiyYeHutXaqY
Lv4YKCKXnt90XwUSAjo5EwciAojJ+UsQvyVQ0NzUS7Oydkyi8qCC6W+cXkBsBTITkLXEZWQAQRDM
z4b0DWPBnLFdjFenqYwPwXNr9SuLaREiQhO5xRlFSgur/PzUj/WfyPq04srAXIPCFPMhDs7CX5ll
/uhAz0kzJ2zVzBBTE+Ay9ITr5Vu/IkuFKEObV1Pdefq7qazL7l/Jbt9+7VjG2kTwIPyaiS2ahkjA
BiPAfm1Wu5Khkfj0OWS4B/QSHE0g8AgVi/T8OYG0Y4rmxTqzkbJo7VOvYuaEkqm4NbLg2nUTMin4
RZ2dEdNvZ2ExQ1jAaQLhuDtByD/jnhWyXnuFzpNWQ76DFLwYTSvmpoJUHGQfYosT3BLIdA4GyOmS
699YzqBPmDvtamKEQoFKZgcWYFKA9EC9TC5geHSx0bbjLaIvihFAoKZ4MLABOohapwbpRy3WNg1H
OX2ATE71VeRVFqQ6nbqM4kxMcB7IfdA0OKCkwVkH1cYjGrc42f9wXx01W134LnktoC5g7/CNbvzi
FMlSzKBsmocElrgDCFV6cMAKpmc/hQrhJACqM0KoiD8WcLWjjUChPkF8l/mJThQ7x0Ossku1/2oV
IdskQZNvRNtiOziQ1UVM7EZcK/uIxag+ufRe1x+0MnsEOFlbOD6j4pbXw0LgJBFu0MXP5pslqBIk
nUMpEF+bGiYbfvcmqB9rgNLJHBazFZ7c6uX+5RjAM5vpsFrGpNSSqw1kwUOTaubbsvHvT1KUWn96
1KqPnlbGF3cgL6RMCDKO+3J6aBP1XCcJRZXtDBbRIUxJjv9XphM6CwoVY0M1VFsftjzr/kQLIH06
2iTsPwAXqyz7QSgt1Y3D50toN2BFarlXYsn2uL/vTUzss/pbXwaMxi1+KdoEB4IlQBYQT+2mZ/1l
pbwYyJciHWk5/l3WKXLT2fwlMR4LqAF0sVDWlnL3YoaY+rLsAhMiEMMIRlWTYCThxcLxdvTXKol0
sZs8+qWO4froQczKORZkjTPJh+pi+vEsdfufXxLbYlF+R8NSJesTsAnlzj1sISZ/wIEIj++Ru+DY
/NYSg2yiJ6MTp4OvQg9xLP1RzFgxHRLkx166d4d/jQTj9cWhh4DTdJbAGvdyuPA5HynTRNYRrSlW
MoRYtkLTq/5qDSgmsEJix4s2/4qQlbPMj2Mh3ILst2wU9VGaHQHhBXBEZaGjwRdOIbbLLbLgC5Gm
J7fQnm3zc3SapU1bmcxsRrS7ZTb5l0EZOkjdbBmb3cEkHW3CrmCFP1VFuxYQU6tLD4WU6GpLnWuP
9xUaePxEiOr3VruoDecA8H3zxnoFz7YnkJPi00c0KkTBcgj0qidV40/e4xpPCwS/RfRA6TRbN/gQ
AssRnmfGEo9rSFx0fofcN6FY+M89mw2kb6jGeRvF1YmIkL3yFDfaPuY2ZV0AUrxjw5Hw3Yx9DdrZ
KT+J7nsZRp9R66zH56JKWZ/R2j9OThMoso+WjWGFam68/mhgtVCeYMb3DmyOjMYiIdUx1MhdIx8o
jZZI10KPxCwmETtxN73evihs4OHcCOE2sFRhqO3DxFrVkjk3mn96MIhBYZW7AXdU0z0NF5gpWBD5
SVH0OrwSBOSCrfX0V9EkaV+H5ou/IxgYz1G5i887ZBcXeY3n7Csn0e9uyAxYosR13k/JFmk+C/yc
TdxJrJC7MoP3Ts02wgTWo/0tNHaMwyktrZNOcmlp+6Agy7QKxaCx7tWKjYgtwUvp1prQLOGmmPr+
4MaU1BSfCS+EU//r7eBXSPi0Qr9G/yuJzCW66JH1vEH+XM3ltf2GjVRYWdP1JatV8ifcA+ckJM0K
FyTdPCAlYUhusFGnM5jV2tfLK62D3vyPpfPajRtbougXEWAOr+ocpVZohRdCY8vMOR3y6+8q4QIG
PPPgVos8oWrXDvgrjatRkaDeo+DkMADD+b+BT7ZcmwRDu4CQSxa5dJmMoqr2n9BBxZpg0DYe/CG0
FqdOJa8z97vBTH4Os6f+TzEGh756/XXWLhZJ4sM2xMk4N5my6bg0Z1gkv3Q8eJVGmwVpDLyGX/K5
/Ri/YS3EaGy4jLTcevSRuNuYY9hX8a5WxlrAKV4e3sRLWgBdWUcp2AbLXUuvh2SJO7Pdiu0Y8Xa6
S6XAnQ9mwcJg6hfSoKY6jhJT/yY4kBldHCf9mPGRG3sovna16xf3WdgNDl5FC/lglA/oHFNuCfR8
JIngkkkbwGRCg9VsUPHEnmgNgrVbMVT6zNgiNqnIDGZkSVrWvBEJwYS2mErBKw+1i2bV/MqgUtIz
7zwjv+YYRvsVRIWMcv8zbfxNOdekugWMSrg7qRuYmkhlQQNn0E0GFKRKmAqIs8A7EKc4mM5UAb+o
TvoBBuS41uAe5ed4bYffpW7sYxCSJoKvQz4QnxIAFXT6nQED5v9QcNhqDUkjdCnNf15LQg+XLxOk
vt8l2X+Kst2priU0fiPP981SnkocVGys/0H00+lNX9SlQwDq4KUWljoc8oNJS1KEAhQJ3LmYFgim
e9LT5eYxG0OYCUOCviVBUlSO6L+dlZQro6e9+Um9V1gBKlf/CDVAYQt3IMsu2d0x0aExsriQkqt7
9T9iDfHZ4t3lo0AGightFZ7EIXNujHKguNjz9Eezpm4fi+knt3LvrxkJQs1jdovLBRcZdD95pCHY
p8DGvYlqB68Ldt+venEC14oPOTCWWxOcrL3Yffzp5wgG6kumYHcfArqe1NjoTnxwhuLsh/61i8on
bLXXUg3pBmBzglVzMIb4cmK6MyKewPt4+ZkJVuu4/V17OelD87Y05Sc+fD2unhNVr0gHrTD+O8zd
R9Mc26F4wRSsQElqDEDydeKucOAwp5qj0BdWx4jAsXUTJH5W+VfsHQ2I6OZvLb+PFu0sN4LLSxPZ
RWZUL0GJYLc3hnWec3CkR2cyfvMwYo4C39cuJvAUDzGD0p4ymerjZC/10Zh10LqzdS7xK8HeRPLl
RTHCqXQv38CjOzQLvPFohWOwcA7dxwz9AkXzwbNKSOUwoqz5KIaScWxB730KZTzl0okxDgMnQKpu
7+W3l8i0WRVPzYwMXxg6YnnAgGQKo3UEjGMUCuO2dcHFwcQhmsMHLp8NtSTOkQgGffQy5fAH52um
G8CH8/ynKkvoSv4DKl5+Jnanq8D79iNjm6W/ciMp9DrYYIn1GeGwBYwdZEQtbkMPq84I3U1Lakf0
jGnatosvsPVC7Dq5pCR7MaRBE48+ShjA1jAkrZ7B2tzjMWp0lG3e3tFxY3P19GNs6/cIQzuAsJPv
Qh6QPcL22/r080K0zbkgDZakBoXCxVWnNiGIvEcD6Qw+Tn+xdzTKW7NEzzN0oEoodxB3/GjcV8Ij
B2RqyQQzbiEfN4b6da6fk9h/8WZcJhA5yrkhx2Itg6fGN//IvxDkYLDjvcalwVg45vlWiXbPkeuT
fZpKiU8hnE8Ptq/v5fu4hBfFyafWvgjb2kPTxQE5EzM3Bmhwfw2p6sT4W1HqxJr/ih2JcvJfN00Z
0E+KopX6tLPzg+FGZzS93aitM0SDIuAbrEvielvfsGw8qqeHxmUCo/ERicUEe960HjXDDySQ99rw
LunyN/cJLyzsb10f1m0GiOwCuTEjKahGo/CSm3+mZG/0OvlWySZQpJnW5WrUTsogF6jbaOUhJ52P
QUJIKlKER0e0ywzvJYPb5kX2th2y41KENa1LxKOKTx0akXT60cduD1AN7bWOm5t4sA3lpylo32If
XBpVo9G2IEe64T83BSaTCJS8+kfyfSRkBCcpbPzaN4nLiKfgJa+Xkzs626ya92nZbC3GeLP2m0gr
pms64G2R1msJGPeYwTu8JNPRDqyzlNJF+LOYGq5swqxMC2cV3c4QgHvrMRK9drG3PPzzY3JWK9/c
wlN6m+m5y7h5iuD4hCNy41BGTHQu1nNhIMnA47uq4ZV7dyK6jn3d35UD8I/1ZRPN16ailIZxhlqr
+WN22LS7tfoRsIbrMeVwdXOclUGyuB3FfTQ1L32DQ+j0oftqrRihmsm36LBt540hfI0v37DA++Xh
GGO+0oueLC+I0uh/OJKUPgcrjMRXicfd4mDd1Df+k6mT6+zkJyaJv0YgHm4qTRM9Uio+j7V40ljb
AdGuiz2zhr6g1eJ9iiMiyQLNXZtH/LVgUjDZmqhNyQ449KxAuQ280l3nAuaMzldkIK0DaK7sN87X
rUZ3M+t9jwM1wsi4NF9VWP7ksXvQi4s1u/cwrpkLLdYeN7oD4rWoPyEaXg3T1uerVNljrGfXxv4u
NfKq3CfJ/ZlT4n8tk4O8ICJ9MfFUAzuWWyRhjcxDeLJymg/n1HCu2Hr5LTMPsf3khB6VsRO2ngCR
IiqvexPvroexTndpDsrQz4yCmnk/wTLO3c/F2qXua9z+uNu857YAjartR3DNSZW7sp4PnuefRsva
qmA612r4G3f30SCpe74hhJlDg9MmksGQRhda+zOQSL6XamAovad63/3xX5LX+Dn6GzA64gh+J5m3
OXWcDqLD7R37j6TZtWZwG7y/HQW2nNQmJoFwtOSJlOW9sxnAQWkkCCxsCFXxTgPNXArPz3TOoWtv
Z/irjr5FhbdW7bQN2qcQMwlnOOuefpe+G0fZ2oe7EBymIjnUVwOHP33rmv+6Glexh7E5Cx41Tq/T
kpJ7b2/74UpaeZ8+Ys9lMRMX/bCIhmp6H2UGeE1gSlW9t4O7Y9ivKtTd4kFKEQiZgYGmdQYp5YKu
nH9m/Ri6z8IYiGrrqSCkSXOtz4yXBWePqxSXgrNnfph1c4WE/Uv34ayq/wkpTaXsE2wKxWvIs8AQ
U16Dd7VHwqN4pQP9tTOLDynILtZhj0Yx7wNQmNkgOCoxXkpt77jkAsqamtp69xIOT6SpMC8cYkCF
RbvqznlJs6MIrvEEwPkhhsQYQOpjuZTt8kpFirX2WU+846DzGNDuwD1szPBxCrgIq1XllISwIAtQ
DW6OjrkTBzeabqHCldNAOCQFdquu3fSTQRCD/YZEnDET9uQ4BrbmaerKc6FYfXAH5YqdbjLeZnoj
xXObbXRTndOSzAsmfCFdgtu/4NCyQTApP0lWOhU4lt8+YFcH7l12uJV9qTx9hC+6rZPwP55zXRbH
KXzF1n8b+0hv0QgoZG5dTxoIx3hxE+sDpbH53QRffEWsS7GvsboBL6gsSv0Ob2y+L5m2hUoZfkPh
QGmTY/UCZcBI0scMaWGohtuCz4Dwg5a++qOPL7W3/CzVXZ5vYmWnLE93hk//AUhSt5e2FIMenjiN
FE2vGAN3c43JC2UC24STxc0DrGbiTyw1dWQZYiMbBNiStsWFWA5FzEgKDBlZAU7aGA3l/YHLBbFs
+uUx4G2Jg9776XRMuW1INlnQUgTUjDB2r5ni1lH4a4VbFacfffcKPwIcfXKjVROiT3PdDxfgQu5+
k/JEotUommUEVvSbikwb1fcJQ+r/7Kw9zm2/ttxhhwCkkpKLHy4iBQmODAMO2ggzQNt6VQ5JaQkP
gLZxglgxQ4YN/Gkvg16O/hT8jdsCs46NpRycAv0r/7toFaPeJ6+0oUczxmvoWih8IFT0nBdWdx2Z
O+vmcNURhojnhgXrqRgIkzwsOPK89j0EIHoDXAawf0YJA6vn5rb3Wj2Jb4ZNRZFj8xa0yTewPH1r
8jcM/hYf9b39bpunxkT4PG9nfLR4stFphKdBYCO6Y5vApyV+FhurX3iI+E2VRfBvfpMIRH48BEKd
nlDB8pIoarmbOSrbxpbtUXGYaTm7Sd287CMt33vuM8kCgNxq/0W4ho/Cjz/N9xT5UuVT/eLu31Px
aTqEOlxtjF/0FvWGLMKi/AoIt465CsWwUzlvYsOHVyflZeoyvSJtlFJz22JqmUO4MKDpolaCM2WJ
9gcUW05dilWE8NvBuSs3O9ZM3mVaUQFCj+DACalzi38KGzCE7kfEyItaPhMgKHgCnW2fkmlvp08Z
hbPrYhKePZWZsR7C4AGlFGXoTbxrrC55UlH2ElogtZB8/IRee3524nbjdxXrE0cJBtg1d5AIu9sG
u6sOar/3RIQeyCs2BmV78qnHwjpDEAQRvfoPi2rsyHhL/maYfN42JGqszCC1+PmwCqHwd0ymzWBj
YFQ0xCi7lmkzYybC7rMTFOhgtQvCRm3q15mWnZYKr1bcgy10XaxR19uMxWUm/PDBm7I/OqWyjawa
k2rl9EgsJ2ofdW4hkYgvSgd7GFAaiweTHY0xxH7KvmyCkcK4exvBl2IWjthTAgYD6rFu0x3mjeIQ
YRfP4hcO2UCj0FRh8+2SE4rXhJgCYo94ZoONBKibVcnAxd8hofND9HpwYSsD2/DxIymsC6KDY0hX
HqUQz8jwzpt3EOs3z2jezMm+hTSVeOs8Kg+Fa0L6t3Sj2fimGx/NZOBHF9Wv5WCfu/jHBNPQnebB
0upD5+FjL9TXpt/A7v+v6/v3gCtgzpPHRCE6cDLOUpN4rAgCdnbHk5MYvOGmOpbNoNAkd/cpbvYq
4GDAkZxOt0jbraahO3Dey6F4MtEXklpan8MeIwmiV8lgOlsYNxEQ/mAqqI7sTp4qj7JujrDj14zM
2nqPfbvK3ZNKwRf1EsZ+Y954IeWDxQCMcYeDG3XDJFMkhUKu0lPzWNRPghir4WiQdYGQb2J1VYjX
BFZPIvspKsKfCRqg29tQ/IQlpfU8NoIH5rcgcgh4gEvZ7mziPBmdYA/iIdjNtkMCT6Xss5cORrf4
m4uPYhbaRAke+ukzxKo1ehM8qQBLFS8+3yGGiAj1HMiqqKFApdaDO+O0MOAgC9ap1dU68jvY3R1R
EWP4Yga1tbKM5WTFzQmF9Js9PFZzdWCvW+pu+F9+/eapiQvdR4ZwdP5L8mtBPTq03Z+a6DkzXZtF
s8mmi9jI5djjTtSj2mgw9gxiZIlYj1sHDGkorKxtGfCu3DbY/wqsAdMNxwbqYTCUR2u78dNNzLA2
3poJ4WicXt56WNQfq2sfDY3cx4Y7IrCXY6wwYLc94NUk2wmvjiFI1HxoSXJwAPIZhsI/fAsx16pJ
yw0jqFDO8gpb6nFOqpPK2chOe4RG3aOjpedY2cZ71TvXYVTPoid0nL/4xp6Wen7p8vKXUws1aKGO
r7VivczOgbyi/3INp4pEZxRlLtpqaPunoKROGcg9HGEHY2bBBJFpCliAMuZvatoNw8VbpKPAdT9m
oLZaAYpj/WEP1D41oN+yjup5H0nx7kQ4a3Yr9sKen+3ps4FjRncqaNDwfbTqgAMO+T62NyJOpQnY
hjAmRR1YYci5mE9Fe/WQtkFoAq4JftoEBWdW3IrZ+jNE9D7UPUtILBVskITQAOGedul/UKSvIpy0
reBZ2DWY5q98uFAdEoAlh1i30cPlYAfq5DCitbL+bSGl7hcck/EhU9gwWsoHo7rKSd5W76KP8oFc
0MopeNAz3LLQjI7LtrOCx6n5x0dsEfrHDBS4tKEgz2FBue0fF/o6zyR/1Xv0DcrWkJLJAs+eCuaj
WrdDy4bBjt5/dRg5941Fs+CsJ53YIv1PXZP6pK5tnbK2KcZsms/kORQPbWEBVUlx7vGgqLxsW7aX
X8cNBEmaQ6Wjx+dpss49/REOTuhLsOYZrhREtxlneoq9VYM6DlelVLxZNOOcQdSIU7g60CnyyMA9
UygK0a6msH3wnAh7w+DQ4F/YF4oksHnlFOH7bHrbUsUH6Dlja52JVAsnAwyCgWX1TZTUYjyI2K6C
bAABpC3rA4nDGY256e7GPNmMEYfFtkqfUw4DNfm415u/TKXGEO8/7dFPdRN1ZQng6gJtj08il1Ip
bVUXYvebI77wX0f6DUxkFR792DqJucOAHDBPYlKuBU/j1XGt94DOcNvWRRDcujEF8oLmYPzqbGjT
A9TCDKDxF7exoPP19sNAVwow4eI8mlBeCRfNNMKTIPlMRlLm2ab3t3T8XTf5VM1Mpx3thrvDxiWU
NqyGo/CZfh1fWRMFNAmI8BagMye9lt0CONANGWI2XvS5iyw+SchwgBssK4gLDdsTqTIoe2SreOCF
7JoREk7360R1DXHjSJ1yi69fcBZ1XtGHV/E0N8LlHoFGytyuwE4MjfvswnPjWvUmQgLBcsU0A1u6
LeMVAdAdGPVzXV3dMjomBrKcAiyN3szRjVUDmVa2WIjjTB8j30sho6DLMxh5NiZyej5yYoSUtRyA
rGYRwkwOvJsgvwQwHRyUJL5RP4yUYJ4yiS2pXhBxQbAVvTAM9wTLaXlgDgiblNN575zK6ENsBkoo
4QyxQridqaAcWYSzi1euK0J+U8N8LiF2RQ0uyYSc9OPf9t1malwYP2Xg7iunOVkl4LgBJtdy/uhY
GDA4rrx6X3MeR0zCWnq6AQIoOY8YZ0aHGW2PRpk2FeE5wmU2KAiu5/Jrizef4VPmn4Q7UAAO0YbK
2ZOBHcSO2khQ1+DtEiCsHmB0YR2XU/JsMb/U5hctL6DTgg5UtwyvHdJrumijYDp1M4j8c8zEcyaE
PpdoVGMdxd9Q+q0BxBvVjdeYq8HBrWmY0dtlTy6p5qNFCN1Gj5OHtL0M80X3kSL3F2Sxo/PbaLDA
f9HLmQj6zl517XsyQdBzvzLUW43Wbz9yAKSRdRRTXPdkPjIE3GnTv4goLF6Hpj32OtrH4GAn5qMP
8qYQOTgtpwgfYLv23sUKIIOtXhhHnfVk1dFKm611VgWIEvEymuKVKr6yyNvPGHt06a4FyR8HXDYR
JHEKe02yb0rrXuJ5T/scMMbH/23te/XRyKZNR2H24Az2Rs3Vo2NBCDYpbibCgLzHOgRt+WKebKhi
2/t3YfVhzkefotvzRfXdGiyc6AFOJMDNekD9AnXLjtY1mCqk8WDJT64JXqoRuSm1aW+tHa16mm1v
K6+i76l4MGoa6ov3VZSPEHcXI9ta7ItG27VkCHvFFfce5mtNUhN8Qy1f/WtgFjQU1i0SFA+S0wTq
bIyY37mIsBhFAJB3xVcarwvz1Wgp/bEyyF75jDZ5LvYj8Vbs4Gx5q5bgMU9JowVtbH9K38YNjYWV
kNNAHlRKf1WNOQsbGW2zm4NwY9TRwUHRa5P5rMMT0fQdfRujmfeGU1/i7RMcHY5OhyzgmEJOJA5M
cRB27XXB2X7ZpjG5fAvo4o9PwSPid1ayNyfE//1xZfxjoBsBYMuE08BUyikf+X17/adMvhuyqhzQ
BQofDUoz+aw+E1X5V2N4SKhCMVFbDGTNmC/u3Pw2qX/Q+g4e6O/UndAiZgNaXcbWpGHUDLmir6W7
VVPzOMOGWEBkfF5YyiCfyyQfZQRsH3S17Azoi1l071Bk10BLMGVEKDrrlwpmIU5WosMx4SOaMOcQ
+03L6+R+JB4ULWighvbXsMZzgbs5ItQR3zCBbPAAlhNZSJvRRIgzTb4QxBR9bquCI4xQQFP9nEIH
jpqndBIhKLecmfb72vrRw4ZsRAS+MTszbuYrN4JufmoJzWc0Dq9a2gOnzsDMBvsIu86eO4TRhTTf
etCsB/8u/tQVyLWoFjSQGzqhoSAC2/0Ro4mQ+UfF1C5ihCxK6rjGrpSOCv6Z+5ogh1MpUclpfcSb
7Vstz2b9RqzoCJPdevCggIbqrYqyVRcbTxYG3KKe8EcuBHf5UwXPvfVG7rqQfX1CHxw09kPMiBFN
7tITlRpuRxyuhiX4T6/TvwRhHKNiwx9hy/n0yE09wYW8ymaM1ItUJ+l3M/Gk8XISLzWlk2qM+3mo
4MDiCwCvBxII+NauhWvIIJozaSUVX4ktFVYavYuQkz5GzAs8uFMRXOZPEVZZ3MhF9K3y2wx2UOD5
DisvgZbF7k96jlEOc963ScJyY+EFyp3reuk61SjT4LiaTG85zsWPKKAvAJ3bwFJo9Set9NgHhFBx
bS4OFGJ8CLHmlJ+N7ea36/AGSvdEJNlZH7JxPdLyJmO89oaFnpQyUU2YZxjOBpuJqwONqyeDx7Hh
IS9fE2dha+H4udi7prpF1D8h/iwZtLfYP6Uai4LKtah8ZFft3sebvoU5WlTNtpq0G/8CHreXYKqV
/IcPk4f3lKmeh3mdsydbAE8Nz2yLY1z5jK566N3MxNxL176l4M0tpAjZjpGIZ74Us+iZ1NJ2QH9Z
bKioUN1gfisqi+FfPEP/jo4tFz9gTWq6Bw26w7IgQ82CnTNA1KWenD1Sc5cZJ3Jozw9JNVy9urv6
TnANEozvYNUZkHQGXk8r40/rkbwxesnWvUQxFVZDU88EZTT+81JnDeVqi8jBxOG2m7OdHrqbxNU5
ppChzkP+EpnxOTHTZxgJ6PCK8ZwPhAZi9coLzIiIQKbl034SW1rq0Sovn3357bN7EB1hQBQO8NA+
CbvtDBMwIUAb4YKLLASeP4MUtBLBeG8HahkyTcM3E+8wTm4lJ89mam6l198LOwVSs16LCTOgvAT3
B8Ovu+fq07axCxzSfRkPf0rS9kKD/elRUpCx5jzM04CTGtJfszxOfvBJ9TYXuKaMyT11/JPdLgVG
6P4p7rpTmhhbw3IPBIyYgLwAA/1DqRLMETHeQ8c5adU6YLDjYUwddPlxGf9ZYKmd/mFgjqMbh4iS
0vvS5gyiRUHyzyMj8jbnAoqRZkBhcghBJTfrEE4wOmCuMY8YUgkFoODAvhw22jYWhhP2NJBp6wkt
yzWnhAhQXfsK4icu4y1pIxrKjrB8y/GKbuPjsIToUPeUjC7ADa4Ao402DOWgEzLX9+DSMb7G+hcT
eyBiAsVkVs2oK244BUgqe4swVy+ARUlcTPWdbAIGA9JXyw2ccUCy4iNoNlV09IGW/AlrmsVeGeiy
IK+ssrnDxvFb69GBuV+B+oq9m8/uNrAmSoN1lkf47NzcOoYraL2OU00AHUyIFlm1l8e3yvN2QNl9
Ya9ygqx9Ltx26N+4zgAnVXAYouTItdmb98jNTgZWfZAAlyTb/r5pZqDEFOFqRbKidtNOSw+jLziO
9Nywo1R6T4HQOqDIFDO5EQNbrCAofaQq6ADoA/vy+6j5mCrcz8aLDw0Hxsa6stB1FhK2/ev4L9tl
xss1JUKWk2Bok7eCCVamemaxR6vun5y527gOPMPq2E+7WMteaCRTVg4euHAgNiPHWIa3J5x1++Lk
WxzNcIEElvF2NbZyXvQVxPmZMCLN3S+jN0rgmKR/ycKM4Jt0uGCl1L704H7+rLecdVphHnECeVlg
meYpAEGYB1diiG1Yqd3M02CLKmt+7eCRToN1m3PDfrApd/WSiQJ978RQd97VNA5xeEFkSg3A0lzc
fYJPC16Wc7yDT9sk7/j9u6CystWNY0ENXzDqbonA3bCZK7ZkRUMBKwZrQe9kneJ543xhwd1nsf0Q
hVLbEy2ftr+Dchj3Lm4Aht/fx+FcEMizbnvGp2nGDVmWxa4QMZC59AOWOxaMUKx2XJjANrWVzvZN
Y25tSobJeVvmNHhoWdEY6BdVArRJrC7EjbtrYTbsGdzUTCltahQFNTHDaWByP7tKO7m0NzoJWrl6
RzmzijV8xaoQn+prMX3z+tp2B3QX1bBYYRBY+Q7BaoGmRJH2FYyobb4YMArzs7rK6T9X+MRc9O6Z
/Zo07zNIXGGKxAfpQ10Qjvlmu7t+BzcBlc8/C+zCxLf6iafq6RFvFQ9WdYnVW+1yA/s/eD8TaBBh
f7bE7xgNj/qxbbGscJf1VH9Klrpg625yj1MCRxUHLlX6c7WUTzD5AfIIu+O6Y+jEt+Z7TpQMAbea
UtidBJTCIGHIYHjq5Wu21H/oxrfoJMDnTVjmvEeYmdUx4anxBfPkAhvRxmbOnsoHx36jZ8ZUgDvg
WaLf8T+B29Bj8UqR89Dqd2u6jYzQh2U71fhhAaXGd5aRzKNCnYmaaDHgYqO+AWvnLx9TGh5UQMXG
6gqq/pXalTJppATSPTqzAhtP+pQg/te4N7lB2b0+9GJpgkyj20wYd3nWsu779DX296qON3wQOe9H
DFdWZkcilWah5ZyPBVyNkmzBeWnPvBIYsLrPslqcN+gwkGjnB+y/OhY+I30AsLk96zEU2OEfD9NJ
o61hf/TwET06L+4vQ8NNKHJ/l2ITfOHoMfCaQOcCQDwbe4mS8psOPNfPE2d80CNn++DoaJsInv6n
qDfdljFit1ogs9oRQew5g1WQ/Ph1AZPnKB3oC4vwlqK/GKjJGAvn05l43UNDtZHyRMe6x6nN28qz
iAzOPbrpbrosisBFxLLo0nP4RtRxWU+IvdjyIj04dpGNq/PKpYXJAQ7n/+rpBKa3krcNyEZdG9gf
XqyQWB9k02lJx/FLNMrgXHuFnTpPP6a0quYfHXFlZ2+HXNuOLQW1gdtc9CZz8qjWttlARMzCxAlh
bg3RmF+pYnQ3cjXNXEUp8e5OemzNXYC7r/0YMS/l2RZBt6P17oHy22k/YqbEFnC1H1nPNTAzVyAt
LL/UhKEYS2qa4EluFKymwOcWtC/9+G2NFG+Co8LSYg+F1TcHva8h8UIfp+cbsgwiadvoTPmJlETU
axh/OPqOjefUzyldKu+YAQq2QAHQTZP+VXA8G/7ToNdJqRnpgrEVThi2X3r1TzEq1T8CtOFwFDLZ
6B4uaZIKU8e3wYVfG1/MwjmY7hVslBJmv3TdznU+ycw5Qmil0r045SUtHC43XkguzD4Oh9mu9yb0
NIxX1mX7Y7NrfMmOGiB/TWrdTP9mTAwaaerL/rWFSJMvyX6BygkIwaSpifCXQfVNJRXU6D0QTQbO
FyuDJRFh2ZTYK35R+WkF3Y++MAgwdi2tgsMUQyCYVuE+AUDES+iSKwyErRS2AzMaDiD6T8nZaxCg
190JqeIpA5hRHuJ9OGu2aHl5Q5Y+bKBjy36AXgXToLCOvjCoo3/JmK4DBo3ya8ZOuHEpf+TLtLi9
QbOCtiX3d6Xsq3D1ioo4Wtc9GDp6puweUhrJFqC57VxrQ3xgRXoUpNJNyuPhd5yAp8zMOQ9wnoyJ
qHMHg38e1puO0aqRXiP7LU1uCu3KdBjUK39C2JP4emxS6JrlcO40hMRcQAXILNLzdZHPGxhYYohQ
UzJAJJPKzgidbd09KdAlm26U9h4lxMweViGW9DE8L4La+wnCZ4UZzrhPc3UKfQaoy8126m/N+hs5
3iaGwl8IqVf/QeVoYrZjjIhpxwlnVsaSbndNR2hIUeQZ63SY70N0chNOGFKdWi18dorlXRAUyTRs
6KkG3fivrPFDW0xKJWu8qDJ+digAvIyIqRpFQDkwSHLPLhYOjttfiyT4Rj44Q1IwU5jQuYZEy6Hf
QamkoGtrc78PohyCCV566aLtMnRXNRabdkqQXFvcu7a5hAJzlVrxZSEKyJsXrTW/UmhIDabMVm3u
UyFPKKy1YFmVtzF8NRf3XjARMbu3FjI/PYpEwdoEd4TM9abiXjMEAAoWdBCvvK2gJh4I8ZAS7Jgg
k/qwesbVWn9hn0OfvGkcvVl0iOkY56Z/mcnmLnA0y1xxB9zAgYNs6W/h3OLTuSV9EGO3nvJMdR4R
FA5e37+CRVltYGBkotLpa8UOvZCUEYK6YcO9wTLXKxHV8Os8yNtp4JNZsbXOTQzAk/GQ2SWxffGX
+TE2vJ+qABMDQhj8vz0ApZxpU3fT4YTT8LkVbKaawBiSFtB5ld43p2qqxuug/yzqlnBRmMl7m4xH
A4/mDAH2Ak/EXH4sDOLSXT9jlMLl+nseyjq1zV+SFjUeTWsG0oKbJibg9Okovv41+XMzJGe26caD
EkgzIWlT6T9CJUXoSDgKAAxu8qSRCp+UXgk3xXAf06UKzlpC1SG4LP6lgtwEKiu1c4k4H5lWhaXe
0ZqvLH68M7hauN6LiDgqyasvr/ZHzelpCYqARWML/XC5dRp0c+1v0LwsFk7ldNjtSm4KMLWHkfkQ
vKt6dO9Ocm+SgOYEUcHgHTiwWqYmlOdJQ6Yvd3ZRufuBxGcrQIGFiH7Bk58JRsHNryAGcCybExWo
jxvzQ2eGn7UmZA52WL5Bs0/cehLSwM3LPueDygqVzXBCcrTSW+9jwKYKNMJg9sbc2+LaIPoKIubR
10uYdjQ92LdHdfGnJy+D/BzdIjU3m/aKMXXC/WM5ObnW2qaHuUJA96kmMiUJbu1sSzLJZ9telm5f
Z2/SrkhXwkjMhYvKPY/1mNr4nI7LgBBV0w8qaPAfSA+eNHHVl2uVH7VFBhN3X2SP6xAjvzkddkH1
jRp7lzPFsv1u5eCuQA3vG/N2mSuM/bmRfbBHznoMXzkQjQw2SnWovScJkWbOXA/ZXov2ltBYMJ6F
3MPIik3sXrQpEw6UtPEB1K7I2EEs1mFOGZxXw3AvzBtJc3LT5FIl0Hi6EKE5yauRiirM9z37OIYd
gOgQ6v+VK0C6Uxb9jD9xp5OyGT55s7U6GfrWMbaN43400XOFA1YuIEO900sGi5xObfjhIJV3AQp8
AKmU62pmwJ8FzPaAtVX35dT4cNMOZuS+6FyIEXMaEz5FkR5rntRvC5hcFY5pQ/S80Hg4/Gcwn7UW
4zuGf/FjWsM5q0nKAqdy4v6sM2+Ph2+F2nEkKIgRCgmx3U5zqlMJab8IiKLZAeAoWNpRgglycoJV
EuV3s4e1BJVPQ7hhmsO/Hqyj5Fv7Xv9gtmqb+90TxYag4DVZx5yCeMAcOZdeMuQsTCGw2zooOtSq
a5i2IzxgsGQSDoA9L9KQinu6Jx068q0jY4+VhgwerIrOxGWfk3NO5YXx65xdKZ5NxdSLebBVfKNl
EMrAw4QYEBfADi125nHrOxz2lvD0bwU5u75vHRgnQOLEXuEGolcG4YXmVivyNX+FuNQDxOsMTlSe
A1AupzEynyo4aaDZUxXs2oKTbrjJVN4z5+fM2Lq1g+dfyIi62OImtrMgRADKivshBRhRbHWiXlJY
aaFBtJXzUw0xlwE0bL0rP5NKbbwihMj60HHXC+Y/XXTC5SqAaWmT0dYFUPraHXYlXLz2eyjuLGaf
rMrmpwKxKSDK6cwmIxIi5OcW3vhuFw2rrb86zrzRxvowJWuz/QwWD2smdnWe2HDO5+Ug9QgpNPa8
D3GwpZmWGynGoIgpgV5RtGU/sO7pEAsvZCbhPmON+8BpHXeOxDK5FNL8JQuiNQi7Zhrd/uU9Csuv
y/EHQviQ2/OmTn2q8e+0GLc0leAYE/wyqbpzOOq5jMJKi1UK5kZCegvlA79dVM757OHJz4u9yB6U
b0+bw3mQYHkR8hDIiMjxYIReEm9GOoJqNqQKtpnsjDMPi4bG4p6znFfiZHYvHLxRfYXnTBKoyING
aoWiwGOv3QlRRbZQJoTFHx4CLQcAXvWl198F/RSlG84u/LS0OkpRyK3vzfPKRqcr/zTkbgGNge5Z
JsMh5MvGzFjNIX3pYd/LPxAwxcVV40GHFt9goygNC/eMVHsjGx7Eh+mCSf3m31ogoFyKHU7Nhzhl
95EwlOcktj3IASGHjoUcBKfP0OM7QGEBwFj+R9J5LbeNZGH4iVCFHG7FHCUGSZZuUJQlIefQaDz9
fO2p2trdGY89Igl2n/NH/VH67FVEYfhBvlZmSgbUROMBZyn1PfFviDCm356kX2smwoidgvaR4Klq
X6HpR2y1eVlSU5Auyz5e8iGRTU20Cdx3cokbSDlzo+bcOSIWhy9LLi4m9ujKDNcGIukJqarahdTt
0iX7KdbwIDFjFGcKHtFGw3W/sVwrKC0wXoWH40DnY6r3c54dWDYNhiS1bP77S2DLFndSg7a721lK
WcukhcDqVWj4oIGT4uCrwYMoKyrFemvDB2Vh6+qFPKrrTBPNkinWsQl86ZQVCh3T4EY38pvPI1S2
q5fXIau3KDs/PdM/RH7wFguEpvPsI3GtUYSOB/XVJ3gJs6WxKmvqPfpk6bl4s6yKC2aymTjcU+4T
5xHAC5vm+Eoo22uXA3rCXgAqFMp84ob5vGCBOZQS/q9YBBiHa84ftlaqmIWJe1OAX1ikSgUrszSW
jNZnonpUJFk6FTurtnGdVe3KjdNLyEC+CkxAcAmeNebE8cdFy0A/3WSAeFK2H/pfbfDuagbUsTZb
Y/+aZOndmC1SRQFGZU9mWsYfyML3GBSHpplMZL1+rerkt2ieazhAK+DvzdgNUqtdH4u44uR1jLPV
eK9FmJFXHD7VlHtXkvcofzFF94MOdoVn7V41ZBAla5OTKLXFNWrLo7IVZc1bAuoRda9RYABEpUcP
CQDikHWi8Crvy/RQCcD9Nrw7aguNvGGnUmQYzgaEAjkFVnFJgmZzic5aa1GJC4NStUsO9CfmdppC
8+gFATeCdp75Eg0VDxsLHQJRTfh7XPpBsUlqCkm4dn13N40DU1n04gPxKzBqpo7Y8rIXdZB5FFq4
OZL6iqa6jTIiDMG7g6EEQRtqodNQESFQ/ujsHNV7hNqdRzwgOJSjHkHnQGe0vnfYiUakLLaEH2Z9
cSwOTnS86DYmHPDTRaj4K+InxiDazun/FnB1Jo4FkGqfbsidA0PSlcBE/qKZRFu0YqwOXZ1g8+EE
F+HD6Ay2tvBUSD5/QoV/gsEeBb0qUfJ5OXyGLb0L8k0r3wzOFmYqmtafJF+9mesCJ8Sl6Agcon0Y
6VXlRQirzAvvOhpvz9gZnCsNw7PKsAoBHgkDyoaYrCRxUgwJQUwGFDDNCsnG7M7WTqEJwjSRpZpL
znq+rVvBYjpzIfrEIrOnsqYQ1Y514BSyAocdnUfTeFPXtiKz+NUqMrlML6qOqAZasQASDNM8g+7r
zakzz0EeHUjqWbIe4AZYqKV5mu4JjZgJHIH5pvD8PDSwZ/4yfxDAmjBS6GxnoTY9cej9DNMydY3l
7Jw8EJuW08oxV/SBMAZJVHqlhXqQeOqEymENBLzFPVcDiM58ozmsOP41fqx/RcbVw7OvI6gVboDB
fgsLIlU8cAP1AFM1UTB3dlKgiqHfpdeWwL8B/uGRKk3xyY1pcHImDHlNcrULPjzxnntoOmc+vxYH
FbJxbIFd8uDqSjwEWEgw6HSLboIdXCC9qvXtZN3j8scOc2JXVhvwpNbgTtq7iSDA47mPw+VQJyhD
dgoXnJy9koo/52V4q/FgJRbV0OZrnbz32Cp6KHXOstq8zQMnP8/ulP+D+H0Z7XDqtj3vx8BJ9aOL
dK3HPF3OSKxd+Yg44hMfYFQthHDKMvX5AjWfvn3ivGdiSvRP0jP4VlCqOQfltie0H28cgkS4qZNH
FTB/DCZBQM1RJYp9tEyi4cg2Cg/T2zcDL9oAh6d2qNzYmxOFfQrxYnljc41IjOx9BOKMO0rIFnLY
NCwtQXBvMi746hcsvW3cbWNP/6BQjye3nd48G+N89cTlriYYdW1piNYyw6KhCC2fQBWCicwJ184c
H6OYO+hPDS1JRhaJSMkEaXogxxSiDoCar5SjWe9QLH+dRO/XXXTwO8wlIa+lDkywXu/oGBn643KX
9Nuh03b5XJpPDQSi0b1yz46l2ClZZcCoP8aMtdy5WvVshM+Qb4vqqpk4rOKHLM8ek0TYei9EYp9K
6z644apFqF694CXkeG33E+1lFcwtxzyx9r7yTHvINkLXAbQ2d0AxPRv4mBX0RRAL1L0AhNXNsh62
Oe1MVrZukMRL4a5MAjEaBgvINY1RM2dqzkeX+kbtkkqP58ljoh4tGA820SDh28nmYp+M3DkW5A0g
h6TI7wRrgjhq4eEDNaNNiRqHD2nkp2bycUC/qWZAjwJyOyLsLRqqMO3zONcvXEa7iDHXwq9j1PJZ
GHWiwGdU8Z5N9HB6apziJZLJvh4kWHL7PXCfyunSTs6liYaDg+iAIiVSAQkwS5FO9VQPVOZmLNp2
mTXkrrT6fWS1xecUpNFvZlEmUDkbWhUIc/gh/v1Zanc/nfY+4GhmYQXJrBlNJT0kDrXCEq/B0D5n
ekKQo7PNwvg9EMktlNqxdnHZYp2vLbooybrAloZY46WgjSis4uc8EHRNNbexGSnSaNayZ//XREKG
ob+c8m/fGb+ttH4It9w7evlRJs12cKe94F2z5+St76q3PNAxqJmqLkm9izjevcxFnq2dIl/71mry
iCCBXazUihzNOUowxKdMXhX9LmrYCAG65lCwXKpSDWvTtFwk9pcueBahgNHlqaVCfaa/0nSfSYo/
xJ9WZpKHNtOZTHwFHroZPTu/izAiNuGw0Aix1/u7Nc54hjpnU7ATM6Fb4UndhOVHZeWKlXPY+XRk
VzaKIO3YjpepGjdpy5pOMpTFLF2UlFy9IINUD68a37uhP1fuXqMSGCAU5f0VVyBoh4l40kKXpM3D
Ku2xc/u+vnfLad142t+5MrJlbCUrbdI5ZivWcmIn10W7n9F4QSvnBFrgBOLyBWEzYx5QnpjJKp55
N9XeGOXPUkeW38Y3Vk/Y0JrLqIgok2V8TbOKsM1oaQSrPHKeyfL8Y3ZENQU2lx1RK3ixoZ0Dc9O5
GRobuhc0b8/HIs0RZhbrotXTCSkgPqrsMSfGRJjVl2gp6ihZlvzi0w4NTLJ+Sk8Uu6rzodv//qdE
lZRRe4aqmRnuRYpkbwzySkzzaRbOo9ZRA7Ye1AJxIJ7h3ck3AWw4+MlMYWi16aYbiJmTEuPBAas/
sMtj7b7zJ2rxb0ZQbZt1lxSx0Og4rylnTel4pBso2fxJx/ne9ijzp2wjbaTH0wcJY0J++5m11GO8
qo17N1L3yGL/E8TY0yfnn8BrMstVBGvB2jkaCV6TkpXDqpe2fJ3Ij08idjlEkWU5rk1p3+bK+hNS
wEFVy3NBY9FiIhPoO2z+ykuXUCXpfIV0VpYmZALlnQc8pBHX0VPzhOmLq/ypgyU9tCjdAzdbNn54
RbHBSEePu5IMAZeBpMIHmOXOQBPG7MEqZ8fFUs8IrLbBC6VPEIZ9ltbOsOrPnqWxsF3M66px2EUr
bA9kmZqrmVAzi3zW0c04euv6I2JF6jCOGBqcYnqn1xnUGms1KExOygTx1Jrn7BBtgpGQpEH2WzIA
RdjUZzOoIyM3IZkq4axmh0+LhD0AqLFFlVq0qwg1XMGuZJREc7XbLudVGP4jKseVSgRzJ4T/gCPY
6fh2uANR2tO3BcyTu+FGKsrlgbdODc2qBxhmVwERDEuo5z9Hg8zvEcu5gXi9+GVQ7Ao+e3upaW8d
Dh8C39HmIAFylGtw5XMuhPztXqOIDckB0wndNzaFT4tJbgRLYCXfotQmwhzQKeFW8/TsBRUGhOEx
4cyyJwwtfAOIYsFwjR4naZYBzwYhsjSunBsRrw0XowqINXdaraX4bWDRef6xci585zdsL3gOyb9o
O7H2wARoXs9nYJ+BgFLv0+fPnOZFM097CPuF5bMaYxNMWewTpoZGu0w96Uvql3rnxe5GlJk9/nsO
QGOj45ziuIbAyRVXbKNkyszwEGI0KAjf1OOHQWadBNqnRlgV0KNK5crmEkvLs0zjAz/TeWyJozLH
YttZxZvLC8nowbSda9noPx5KRxGhHcnmL91pSXOObiYSRVL8tllGiRydFBrSYiNiAA9oHNulPEAR
XayObiGGHFcNcm4NrUpMkhm5TYgEpscYrgKiZrTY2Cjfcuv3V1+g1c/UZ4sKv2rxvi2tPH7BwHil
2hiLAb2TfGBpje5BsH0jMrP6r4B/PQ8VkhzYegOrTPYekQrS2vV1tuWmJS2EkVFRWj2bF+GYy3H8
66OJZ/zMItwsm5TdVqMaVho01fFOKuBGcYvupLS6t8CI0SYEGISGTdU5O5UWlyYcJkc1Obdeu0ZS
/GV7Br2+QAHYzRz6HqAGE8SJOdOdUYKd5meS7BgxthlaNDT7VUVOFOzBP9iSLYqv9da2SXlNNhn+
EEG/TQwV0E0gail8OFvOjJ3JDveO0VAZolZefZ3rD3NKCX8ysSdeSX1EmACmwAeYwwqLGUO/z1ZE
gHveb7N+fo/L10LueemhTfI6dbxF5RxVPndsshWtTL1/Hc23lmKVvhVP7Z/eChjZooWdiYvjXYwS
N3NN4pWbY6XseFFAUzNTMdLjfRwWVPXGR68hnM0x083s1u9JfjXDdiVcoicyAYPgrqj84KHPPG0d
VcQExtZNhq966GNlrhTXpdd8kWDsK9dfyNgFK/8EkGyC6rMbOoILXABE4YivUnOPzjCz5Xo1Hn9q
S0pAmBmcA1AE5RhjEGxfWa7nGfBN69UfHuzSbv62Z+zNSEU33WivKhUHzaNNiHUV0FxCjlwQhmf1
v1MP4Msi4QflbxaWd48fzKLLNyj6S5CCfmhtwPWeTlsjDVgpGZaLL9vkC1Pz2aIr6brlEOXHsff3
NWkfFqO8Vv3NSnOVKMHiPGl7s0t+58Ei6MHdZMJeWTNfbbNftYcJCTwRzM/CIranSN4MTiQXBiaI
05tjugOnlyO3hpPG2O68rxFydXBmpHPodrJ6yYfsZBLVLzhUEDIeVCQiSXlWZZapTbBjCgZuFyzO
pfj0yuojTF5jyYKJAZcAkzj8VkQrdxwJtNnVzn0QAOcz1CCaCT+Nxuxs8JlRVoBTDETkuSYOWmFu
DRdwNmgb2Jkvj5NNweyZBlxJF2AJWlaP5tLA5cUjGv/h8CD4lMHDhBNlwRSRc2qIp6ZI8U8xKxll
m2DKxfeLuTBsclqpatW0M+Udx/LvHKI3JBQkrwkqDn9aH2yVxJ44S/dgZSVILX6Yg1pBbKYpxEIG
zw4Y1Yu0wBLlDY1hu+JQEtUTemhCk8lMqQ4+hqZxIg0fk0WFsjZw5qWNmruaohWdvJ4Dd431qnK6
rxIHqs7hDBDKVmQXYqXUrIMlSKnMd51D6OTXXD9YabUKLVPnvebJfEf/Y3JmzMyvVjpdIv6/MQrm
SQOS+Nw22Bm6J7b3yeywCOIlZ9YuGBRsPkoNkAx3qr6Xtdjl6gfWNklO0BgPIjelr2CPf2c/FlRl
WrcsnO2kueDY7gHb9b/gV9saCRAVn9tRckOMvGExvMstar6HUAI1EGCIoeZvB9WgmSl5hBiQSXUZ
q2wTNCCJcciQYCO4128+OyH8CDqbfkTfYoVrsmn+J3L7+TJp50plpmkC1UhXy3OluS9zJz9mzX7B
Ew4R0vSwXWhdSi7IBMkp++RUr30KZT1Hu9d+eQMlSfXyFjrhrpivKioNGwijKjlEDraYMh/PEWeh
PsInUDuTsqAm5j1AzdPntGFYOC+i+DWf4ltn486Kl5bJjpo6IbAe6Vnk7rGAGeReb6D+lowSJe/j
hPSpyF7JsJzHk0y3s14tVb8FsFiSV9t/KzAHRPHOm7wY4a4BXfC0whRlYO98zZB+AUprqAOooQEC
12BKZugrvqL0PnpfKnnIRnBRYpbGj7F11d49G4d8wtKKzrzrzyqsVbJ9Fqbz3tfhShQS3QlxMdhI
hbM3o3nTc+s3wLQQImpLM0w4VnNaK43qaDp/1LU3gsRKUex8XFqsuqyxvvcIU+K/gZxty3gfKn9X
Dzhgp+lnDqOLFQFNubm1iKClR95qHDAb0zW+KEihYnflmCCEduYsoir+ql1iLnmX1P4RDO8T4WO5
OZAZ8/ehtpMeS8qMZ9oz9srRNEvci9OLp704dbaKymjpSvqpuFHH7OGA8hM+/uTl90IS7MSMmWY1
z1NxDPzsPeaux0qEkFxfJiEYGNEn1dgeWQwQxdPcCRUDCKWBsTShgRUoOg8whN3Z/jsbGyUoM5mH
yUHE7MZAIIHEgSwZKZeONfI4RQdTF19Q7oo+J1ivSt75C8MiYJ/xDYzBCn6y9gaXg6SPsaotVk6T
7YPMvajrWPB1tDmd7UEn/+GNUlzwKXhXj2lC+R+HDHMJPAS37DScAwFpM4VKpu44jPe4oh02RWVf
kZ1YuSGa47E82tI7+GPw1k8q54Uod3WTRbn3TwDDE7yKuBN0MjIrpA0ugaf6jvyif5xG2yw9cp6c
6epGm3aI7n7VbvEkLzqkSjR+lfyW4McfqfckwMk8oaLt7Q3DQW1+Da8VzZlxEy+Zg4pFjSIyFhZT
+E/sKEFhSORsv/MqNGQR02RXf0w2sQotS2FPAhcI4hMj2atdYC5CtRnrI0r+o9FVV79m8zAGUFoO
nGzhDPpm8o4+/GedVHxZtIZGPNKoQuqsEOy4wgZYj9bVRO4f6q2nfhhPocddljTM9o9U7xeJ/IIQ
b2MDS3KwUU+ZOYYAadpt0huC3GzVGzwslVDAnB06ZogpZDQ3onSnMg8iDS0UHLo7hTRWJD1s4/sc
pkvJIuqw11cJEZn4VLjChqwiMlggm+qpVhc3mqBPnfRWGQFiAccMZAEy7H+OnI7A8nDnAL1l1q9K
5BZ2uwfjdaU4G4JaHXmjhKZlgDRj4wRqvFI/uD45R80a7m5VfKjEkUIlebGX6hDpPQwZPyakv1fV
JDGjOAaMx7JEa1x2TYfkxVJqx4LVKRSMGrAdtWN8FpG3l+X4omsPmD/iSFOxYc3kZ0b7OiAxBHMP
YTI7w9mWGNV0d1dSfQtI4Osbu4lqNO/Ti4yyraWnx8FC/DJOzyHyA59rYi5ge8PEPIcmlOrYbQpC
xkGtw2+9nKBzi/nFypt7M73F1rUIQ1zkpJ1hiyOK4uh3zgE6PsrJg2tvDfh63BakBRQb0a1LfM5h
O7GtX4v0ppmHgZpNCDy0ykgnwsznqPjVY3Md+ZQvTe5KdB3pAv746oFY9uTd2ZHF7ceBm01s20NI
8BVkCrO55drvSXA1SVHJ8VtXOo4RHq+pzShErXmEPdLjpLhUqJziWP61Rxc36jCqXGP1ZthW9N0a
ZOVH7prEyrWkomJCy1xZ/Z9oDtZJXWKwLZYly576PDIsOWUHtdUzAsTEOGYJKphVmQIDlvwA+O6f
O5a5dLoyhZuC0lRTYc8OXKauKzHZdMzYJQbrEZOVYlH5HcMXGbWpKkqYqHr2PocTPxsquhGGM85e
rhSORC8l3hioZEatFvvwabVJBaTmv4xms9Ka9Jh6wU6pNbKIIJVkWwn/FM7acwKYifxW+QcJkKpH
cS70c2ey8roypLPQ3tZT9bepu3tH+oYxHGMneE5ZxMq+vGmW88cIjGitcU9Id8xJx4JgncaCmXvu
d5FXfUZS/hmz6RKUNmt0zoKh9V9NkG2yBm1mT9GGLyVNSQlGranDGDSkdbkOxwL0y2O9jxpCIZyW
7Vdn9nQ9UnnUMFLzr/Y0iFs5G+/G78CsTlZWFa5bt3h2apdLUauPrO13tPOasjhl+B1ZNCJSLDvj
k5n8J4y9FyupqW0Amw66Lw1HV9qmxzAKPhGOJ7vZZFqZUv0oa4eSR//UpHIVhlgb/RhvTteat55A
lY09HYIe/jJ0OYDTAGvJ1JbhEdctG2fSkoiNn1VU4kXjtdfiVbOpAB6b/Nw1BilYOmgGhz2tXMBZ
HrCo6R9jCwQWgjOlnwg38rKbqPv1wcC4QPU5/Qwj7286eOBDzhk93RmSVbQ7rvvWZvrOrH5lSh7M
dk73VU+gCed1Z1Nhz79smoibp2gtsX68TvvUkpoBLMm3mW4gxFmEfUCMMIVfJAoNrJem8Vb69XFA
Gc9VtiLocuUF9d2DS7UnMlvQbo9Gsc9lsnb5E3y9OXd+yC07MU6Y8t7Ti6tCBXr4Ety3VP2NhOG1
+yqfER4k8aHyRmNZzpQT9dKPlxWBiA7ZJfKPemcmZOeGM+2IB3lpOv2glcFFvTq65jej9cg4zSmd
xEzBDqT6W7NYrEIjWKc1pZbewONwwtXvaF7I8YrJeTa+gIhmmmbTql5nWvPSy8w4DegfTOZVDceB
bieX3AZrIQogHCE3pMNMVzqHZG5XI7t9BO+kBnBqVduA8ZQdmES9jSBTgEVfwrHoCwsPZJV6X5OI
dmFcMRuEx5bYSeppzeUYFZ9ANUvJP2gn7beW9RQTawSb9N4Sf/ZZF+XdqIJLbBe06gVEp1jDpp+i
ZRcVcK6om0wE4l1JyHFURX9lnRIcimhZz/0DyZ2PmZE275VrMuk/iGIj8ysz145bwbZayGvr6lvG
s3L0j7eixcrbsFo7JMEHo9w2mry0dVFcpeROTVm/CI24unWSQ9lyBbw21jUP6F0i/ih2vA/iefju
4VvOrEUec/r6Y3+rBu+ZiMpqGfo9uTCceZ31I+p558WIzZvWH1eGkvWInC4mBotZuuiejY3PexV6
+bqyi8vsksoikxQxELBFOKP7UHkvbemuRRuv+kLPCDIO+RUMXkOObNTIUaVJ/zjEtaA0BvbBkgS3
J1uAzQKjxratml9n7Ag0zLRlF34KW4FhNhEQzbAs63TnpM5l1Bk7nYZZsmY6ronbLT4IYsXxH6/y
sTjSOvmdzLjgjMYEGa4+kvnFT1kzZ5SOAWSYvYBleh/9/DMLp1WUadsGLDvuletFJ3Ydy1D5Uct2
Tf3V1hFJjbNV4biHPoP300SaLSx+aMFr8zu+92LfWH6pEskuJAuOGL3Z0PKf2if+x+fN8j0kWHwA
HoR+0lV/3LHDP4LIeTkN9R3T1dLmum1siejQ3cauKruSD4G1qaIVDaQ5rdy1ZcMKWOQ6OQQNo2vy
cVLrPWUb/ujuZ107jDQgTMVPj8D5qdbZ4q0W+6ukzc1rKKur01XrgEfgBFL10axGzeAtk6riBH2z
EKHNt5AYNtS9bgpwSceNX/bQv/GurMCPUTiOt+qPnZKQEpAXmPlr3b7WFjRhLZ2fJk3vbWGtVR5y
Iuy1KWpmaP89C7N9WuMAojPwVhkYcQGcmTiQg5+57i5jW+gsC8U9MJCM13N/DfpiZQhC/3Ral2A0
jghzEWWPDRlq7LND52zH2EFRzdQfVneXNfgp0Dtynl9dd7iYGDTks+XT02rk4JCotXtRPId2hvQM
c6FKy5UoHjLcbBxgNKLQcE04JQK7mDSGhLAeTqyUGTI2SD0L6QnEUmicCCxfAkPqYQ//s8Cj6XFZ
TxNHFLfP2QTDOfvR1WSyOQcYSLhwPV/SlRokT60PN1PP1TmsCQ8v5DLoikObL82K2qASPnxEz04Q
jqGdOg70ilbmeWJMX9pIDGpE+lO0w4uFEyhGgEXClJDm1qNupoZ4S02JhBaaCZxHwAM0GNFStHBN
96l+Cc1lxdpjs8v3pw6edHpzGGA8q6V15egE0YZsZdvZ1D8BiFuMPDRxCBXz5oODpDr5daiiJWiC
nAyFoRpkoBUwCkqnra4jX8NWxCF5ZCTfdf6RoC20AkBy7kzQHGqo0X7uhxfDcZZNtrSc5zYEt2Gs
mpHp8I2RsDt8jH71iKV7KNndqoAeoHivG+/qpCYlf2UbYO8VSb/jE32qJKEepyzGp81NGJyE9usB
W5TMs/NQX9HJLXTnkUSfNWNVZwVP6o5i7xlN42k2jCW7eg1eqnMhWxj6hnCLHmtVid+w2avY51z5
5ByBKgfXgnibkgrt9dXodm5xkyZRuR+acRgF6U2LEKFou+znZQqThEDN+2rH15gJ2gchp7wo0hBu
6LjfrDc3R3jj3EleI2aRGy9xAlyXv0hP8vhutb+poR4GZMiVWJQbE5Utib7LkfLTutwVeAdIclp2
3bQCcyf29YmtV7lcOhMS1LjQwkNLKCa46FoXkAnakn+ss7pdyGMQp+eBCKEOmUOZr9ruNeU5oR54
gcvObt/llx4Qn9bchvo9bCk2Z0AfSs7m+Kq+8aRoiORg8lKvA92FlLGN/qXgPcoakiC3NkAdEhVf
t44zTqCgXpno/iSWcGD7mm+zs9JiB3tISmgTQRw8LYFBaOReKynQMN5hYlwujXiMVuqOTv2diw+o
L4+i3A3im11SbQME6OFVSqAVNxVJTukXa92qLc/gUiopjP3fRtWNmIx34FNJbPRmcxAIKv3sxxpo
omrpshw2uH6islqVqHhANwJJanP3Wbv7MAUMAShMNTVQ6PkrYtmoO6mVTt0Kap2w+vxuB48m+uti
bgiAjzM6UtCCq/hICKxanDKc/bXKTOhPqk+mQFSc8AAMQsf/fNFdF8scL8GFEmTsQo+PjKQgKZU+
hjxHZyxOSpvJWTm+SX5eFQpf1wddY1DjJAfO8k1zecp1MOMjUZb1R0NBwGfmHEhe8gni5FgWPNdi
i9wyd0ENEQDuLHhOD2FiQ47u9G0Xf1wahJk6UihFYFJOhCIw143W7UefUbhhPgi0o5svM/EomNly
YhIhOAlOKMOP+SAQ1bjz3v4p6jWPVjou1MuEx/B3DqZHztX81Q6hZCzWv2FTYncKo/c7XtQWj+bA
5t699R4FY/mevrWGTQMZH8/NPB+J+OrIDuQoGz9hehaubaGCuhZQDva2wTzMaCWeyxIUjjfeuU00
QzPi+Ga3AFCBuwXH56uXGvsPFd0zCG7j+qJAfM2EYelWoLjEp7ulvzCmZ4PbQRJMciz7B9bSpxpL
nP1kun9t3d03PKfPIV/7J4+U5TlKMAajTNe/XYUk8JkJ61cRhyir0e43WzgwSZh8Ut8K5zMg/7gA
o0bqQb3FPTUwp6PUBVRQdFapcnOslewXZX2YMaxq+TYGZnOxEVsI+MEpxnnfaXei/B0q4VI4T4Ip
N+aAKmtI+K/+z8S4bj5lSk+UvnJpdRiM26aln902nme1cXivgmC4pg1eJy+66D1SOIn6ztWRyNqI
erj1naLYmVZ/QC4X2/FJZtM2TwtC3J0/avbU2gTQk+ob0V9zPmyH1xjyRHr1Ly9eN+a1kg3b8UHD
8ytebX6MkmRNySAVo1VTt0Llk6glHrlGG4P/ULqZyGrgfZkTEdmDvLWIiVIgb29cKzG8+k7TZwHF
fjbRNpvjRh0inEEpibVk1ujTxTEfEy/dAv43hPY0W5Dh/aHWkq3n5O8cq5nKZMEiwu/iPoK+YqB/
yr8kT3yBp2zEmHbwUi4Cm3BVAWLG+A4xTlLJtB3Fz0hwQfYaa+GpRZBQ581rYFX/HBMx4bDJypV/
WtKFQu9Y5hdoeu4eO5GbPB+fVY1D9iYF3qPxI15rLMx9FBFS4pI9A/gJxtWd6nrYhFO4UFiPZT4U
tA3IoPR0tXLOqKwkhDJCEJ790zUP5Q7qLHQsDQYG/xsN0j/jIao4JWAs4O7gpbVkKUhs6+QFoBPh
L187pbtWJT0JWEnnAwHxsMNCZGo57a4u40Y2WJ9jYG17bpSyeoc8eTJJ8p5WRBPYheqZMFmWE7HL
PIfgWbJ37L+heZYv6btfP/Gfnu6RguOS1jvPQrtq4Q4qOLrOxIiP3DS1YjhQ9aGo6i94SVmBanKF
YmsnwKY7JP3dlCp9vKgpEm3mtT6cTBxXvbeviI8JPZ4LlLPZ9AHWykcZ2GtQAJ6uyiJUCsQmbt7i
AtaJVi54TF4uXSxA9vbS4Wk25k903uCvhj0fO/8tJGPVjFZCnktTXFyvXJU+M59WkWn7JPPrmLxL
6w1JAP4epw3IfGlfcmdLL6rrvbT+sOrgAHV71Ucnhhv8sxyJ/7/bdvBKdN0GlSAqUHIEJyGQXqew
0NaKzzP2MNqLhxEqAnRLyTsXJhzGe1F/NwVqj4vi5NRXYRerCbt9yQ7NNWkONeGRvbXgKBQZxfD6
l5fj6VjlSLaKk3KIquuz8+MVkYlDXZKedFDPeFAFB5tpJiN0r52+ovFu96ZNZxEsKSJR9NE6qTN4
opO2WXvKNi6/WK0ykuLVBq9CG///920caHibc7GKX8bm2R7NhY6wMW5ILo63HQUzTSMQcoUXBMlN
RZqi+1N5AbFktvUy+b63FCO1p3iZi36nfWE17NuE6N/5UFPGJdlbJo/JXBeb2m0ehWG8mfb0RbzV
06B3y7Z+89uLgjnVlS6qE2me5AySkpNclcHCgnkz0/eqOHTKm6+l+otZ9s+cRk7zNgEX/wNjcSMx
H8RTwKBDJi/G3Eq0AJZ/J+eRwobEqncgluRbgnPLisiypvsus/rDi6j+zGBadfrQMAUrpYTNiYRW
m1S6gyQLr3UF/uN1b0zXKGzvwmRdkjec8WPvwz6oauw/YfINrO97qGpaPxqWDU7VhHzFZh6fIVJ3
Xh+tO3eX4mLLsucqv5tcX0HBGgMYTRaKkWj3khM/nT/68TP3AOd/jHjrNO+FecsEvHFLXld5x1rl
0Q9T8kQoFoahSmFCvagOPXEr4bIBO59+ANJKSR0RF4xiYL3oeyD+EAPnW9LHrPAU3Vnvfoo0O2b8
LJaXXv7JAnFOcXedse/3+Os5pNOTQ7qreuclCviN314HknH5JedIZNCxOrgB6cOcreVZSAgJenjJ
Fi6tq27iZRy3GT+pRdAkAF2Az4HWhFNG9HQOCq0W4IHvf+IQ3EAoyvQW5tXBGfnt1bsClNQ9VEP4
5665D1pvqwJajD1f77mitrWi1G2jGBH+Xj7JnZrm+hGlHHor0eFFTnpiGlCekiwu7V2R/cW0YeIq
aMP7GHQ7eyDEA+sfX2LOFoY4DERrr5eqTpnm353B1uXX2oH8f7f7HPzgaLMro8xpamLN3lzoWjSd
ubWKipd+xvw03xpN23F57YFFFOSw1oZ52yOi0n3sJZP57ouIGhJMjvKSQPpIwVeOWzsjQQuPj4+Q
KWreZJS+BXpxSMpsi+ke7U4H1JUtPBodJ1p8jQEtLvKNGcNtCI7YdqQomaiWKoqLYwKpqMdhaFS6
K9/7pK0naFdh9CCLB8qm823lYyRqlFTtQ1mRbod6j/2BzYcKIRpbQx2PH6QqfhTD7fFx+4uVuw2w
fbEd2vYrxJyS18cPCn9bd2/8x9J5LTdvJFH4iVCFHG5JEGBOkqhwg5L0S8g54+n9jXar1rVery1T
IKan+/QJJAlq55JrDidUEq/69hA6O2Ov7yoxCAGRdS883hF7JGYhoeZs8ce1tWMg7flp2fiZMMz1
CMlY9xW48/d3w5Ypkb0XJnd0OVsAgkfIMcrZhTcOek4WMAkIOYlEwIr6KcKbRCR8TiMeS131FLa4
rwgYemFKq7JTrp91NmGLU0IJCYF6/AJHF443vI/N0DwgCOgVQ3X5uhD+p22bduCN67mvMc6GNCOG
zZqYDugBZj+sk6XAJvRLzinNhCrY8UuTPxn1cVy+MDkOOz9gFsxQ6FMMcaJA04UHI1yuSHTYVH4I
zI30anCl9gqxOiO5DXh2qe20byzPMsMb6Wkw4DW/g8/PNAvRlSlPVV4FimPHEJVZrBB0hZ4oLQcv
l7HyG5ed6RBLHh66bDtm+Xsov2JHmZAmxacusbHD7LbC7X1chIDtMoPPl9BgaV2YfdM79ho+q+bX
xiIUKNZ9K99PTe6rTrELTTIaSLew7iL/Ap8y3BHnztgZ67mJDjpU/jVrIa+CsTO6UUjoXED6CJdx
5MzPBV+fkmDhJ8uTp2V4DPslng+5M/29uUM+YVNaPGkkR+IF6PhZVADTY+qBL6UZh6c02rDE2pUp
VdHRh60VGfu5dtvvpCJnnjsWezq12WSQN1LnZAwuWXLQhlSCLtPLsCEZTE4/FdzxZDA1+uRJCTwT
CxCzbq5l/9bRb2Mqo9ZI080qFE3SW6LkEAAmdwhIR2hCT9OeobjWGdgqr6SC+0KsXPOgPlty56ts
PuL5kPT3FlLzbLh2vtyWUj5av+3QI+phUsSuv9uwBFuHjcEqqHrRHmITzlvHWWeJA2SNJ3f/Fg2M
ZYpK54GXaIVuHcHeGGBJW6p4V7IqpIg7f0Vc0+4G9p1023gYe01yxlnYROlwUvkrSNeiD/TnWhUf
VdLuJnbiIzMNm1QGFlRGXFH0MFOLHmKI3dkleMUJnvCRDeGvxaavTe26CohEREMHSIjZwcANTQsD
BVptz02irlVIF31xn8n7FEAE/HA/DnEpXGf9OYGd2070WIDIw/uC1wCWA0J90WsoM/2Kpkr07Jbs
eKgNZ2CAGL+JAulMd0OathWshJjjarv0u4MTbwIHFoWdOFsI73rnChPZiusMZCoemObg+MzSr8BC
MOfxEtvvpyNkY36gwdpg2ASRscmYs+lksAOBvL70mNYTFQpggz6cjkcD82sWuBB0y7XxkxI2kHAG
RjaeMTpZqAKkWUCZc2pta+PjiLIfixUEKO5oFWuZqSBVGWoFTGbnjxCuIqD+Kr/K9gfAKr48m0DP
bl0p0yLhKbT8CGCGhQZ7FAX+PjaV6uxZLWTnAYspcMSuw7LTmV1h16UmiCsxHE6dB4gZxJjROeSo
TZiZZCi9UOXWFpsgGVBCvFXcHayzH2H6wXOmqkvsYqpNTjWLeuh4ZbcJx/zeW9ZxrgcoA7i0oTsq
om2DRgtrZHH9iVxw8UkbunDCuTaOTRSQRZQhUQrWtph1rPGik0M1bnVfYGghHwvOVgHkEzLVlhBy
eZ1GRL0U/hCOQD4R2qlgJz+Qxh6t2MC3sATF1BAAJhiw1v5gS2alEtaxXFDxmnFDyUu1B9bu4E8T
TAQdsbQte2KCbEFdsBtwpe6Kkz/Rf0bqbHGlFGq+dfXZVIeRnaoMzt2QTCEhjiNEHh2htgu1S9DO
R0PcOYwddNgDjFeiTLCXOykdIv0M0JImvutOo3bSOYToa3kSGj7xmpF6qoIiV/ntgIuUqGIpjc+R
9EHQcqfeCrIRwGH4PFyxMdQapEwBQ4WxNhXJFT+BB6LWgMkreEAMG4rxW8s7C18UMc0BVLHboXuf
7uAgDdkP9TT4UcRahaPCsm+Vt84qzVhXQDezYM7kPyojLZ2+Aym0I7MT8llwxLfYRpvbNrg39roX
99gFAmf8/5lWSrnOWRrFjNKaSMpYHaP2qyqvrZo/HHapq6791pWjPSF11KWQxbcDLvVgJ4Lrw6Vw
uLhQZEhNcGzROsLO/1WKAzalGPMYWDNcTWXF6s5SZ6gxPmx1UClv/udgJaVy5HhPmuhNdeiZ+63k
jMzoNuqxcN8H1k415qvaka4IOl6ShAQWzk4nC6UzEppM9ZtfCf4ZqNqldcC8zqGlbsUFAIkjZSA1
QXMZzCT8v8ZbC2TXx53rWAsm4R/mPp0+Y+e1clADstVrnmKr8fNA3Q3FOcl4CZzyNrOOZfroIzy7
cXmvYLkzI+J/BlvBxSyDmQFWpoKokXm8YmuHgf88o61n3EER115TIleQUwVExTXbgPUsBajk8I2B
v7D0IAYO0Cj4x04JZ0Wu5ABDtGgNNqlizhBp1UGhhwbocCipGGWsu4J9tPPixK9iy6ZC26zYTLH3
4zTEWCt3zAUQF8PvDtNjgHYxdBrdvlW2gbbHvGFVnurgUdtHK6qvArqFDCaHyGV5r8EZNVQdQfec
EoxjVZ5Dqx5O+Ed54byHWMIwVdY900kN2Zi7GxiFGBzy4cbsC4xTFHW+8o0c/4tRfMosLDLag82w
gx12bnZY6bpgdxs4E27Nh2HPtJFW4YEvcAXcuFl2wIA7RJl7zdW2ePW70opOF1mGTVlZDRf1Bf+C
aVh7wzPvXpjv+0/1lxeoxULpzB0y+8o1Oyn/oOJ64R0y4zbbBSe+GB8Ter/zAj9aL6/1CUXEDXvX
g7FtT7mPmP+nwTyQUwQqu5t2xrH9kF7rD9b+mC2s2t1wQrixZu/5bL8b9/liPqlP/Ru0+NjhQED6
8wmtmPUrcQfFTBQltBpXA9j7AQPRY9xL0MK5CES6ai3lh0Tx2/EQxMdyMfGPCbjQaZ+Lizo+CTNH
MwSeZgjhIpLoTi2mLNmkDbbPTDxck+8WgNZcPofjEz8vyN7RDZCklUYu0dBZ/lMrv1pz1xkrE7Yr
KygJ+RuO5f2beU392mWHg0/oSrvpF3RFLhxhF1t1lw2B277BMPlnbcxd5EGW2LDXdaG8rOCGbQi+
PdnX6nURoPytRsusRe/hiO+kV0ZYzXhkehiVC5jO9vw5qVD2rSCsLMNaf2Tv7bm66i+DuVGwWZ8P
ZQ79ehsRUFXAEXdBxgwV8oSLQBRV1ugbhIA/wuCojB5u3BCKCsgRbrn6qteRW7jI2VdY268wdVuF
hBIyjDJ1rfiTqcX72+1x5eLZwVoDvPd4U4yYG80v77xg++5an+dH9pxcnW/C7kKsENVV/wmNU9uZ
Z3ZxrEPyi3oYfLqf6oNfFNq6JaF1YfKFtZG8yF/FvroZP9WH+pW7nOyv6GaeOXXw6ATwie8atlaC
OAglDJsazoTrlDuj3Dnl1sIGlPSpkP073dRaO+tuuNP89sgqoMbBxwvDQxXeYKsupLfkOMrCpNol
ptfmXlH6sYbugpHKxf2ozY5teB6qwyBfAulU60e5hRi8U1S/Ilk3O9r0z3SbpI9FfqHs2m47i8on
YHC8Yn5pVU3Hn/M1Mk1POQFqo6ORaHC6NU76LDwBJWvITwuZXqv4H5wWRmX9TT6WodvdsAD/6V/N
s7Olf1ou8od8t47WP4HsX/SvePGiBcsQCN4MWg3LM2DVqNmNkHGgtGukQRoZX/xqOPQv1lf8wTzE
gvINMSQNPelVWMN8kKZ0Va9I+N35QGM1bmcXtnPrwV7ctC7Bjah0dkhEB3yAqc9Ymn7W04GQ5x1B
GpuX2Xv9pEl333CKBELZoLGWDxYAFbxbH4vIeGWvoLJoayxZz7yY8sP8bV6gBd5N6TN4q3fFHWIv
ZBvkHhvtVt8qdL0tXmNHWCaP8RQ+6veBQd1D1Ij87WrRGSWraJv61i/URFcD9Xnt/WpnEBCzKbft
Hs+w3wUbcFpVLdA/ynN0CpyN/hFsUtCtDS1WP/yy+l7bm4hklSi5mhF0CoWWHJUdbDWRpyc0WAVV
mBBVDxQmY71jsIXtkRukE2o/dmwoFFYF9QO4qQ2jHTLdmRsqGzEDXAnlx4hq1XlAD8bhUEBO4haq
h+8spqvBLL2uQ9HpWwbdw8z0+TTOO8e4B4uvR6zajKdieWqTyzA9Z+SVt7iZBRkt2Hie223DarDy
hu7KkI0tK4MqAmUBVLcHYd5eXkcqPy8DvEZaquKgWe9iAmrBpcfftNX3weQcUwK+6ce0pN0V3d1C
Xgl4LJCc4hM0kC42mjAxfZ7ljW3V94iWRC5Kl3saPwzViPx5gNj5FcSvjfqqqp8dEmtYMsADqwgs
CTN8T0a1Jyz7HJPEKha/QOyTHmME/SMLZitpabSZsrOPO9+MKuzfMT6wfRbmiHVVaFs04VKfurB4
ANv5t7a1fBItsnB5pr3s6WQHjVgK4nZaNsnMY239yt9H3wlqcmAci/ubkLRTKsTFXTmfPfTE7gjZ
2bla/P7GlSxafHgwh2XRiDpm1QBP9RzIHrewKrnViIArcBDNVYl/yv+JIcFq2JZdg+RbLBNEr5in
/3pWVAisJeBujZC84KnjIsKsot05cXzKrxNyXUFrjCrwneifIm3ZuwBnboZWJb3pN0NAAY6tAJnj
X7ke8JDSwvVMSilPiW2o1LPPAqCgXE5o58IU51O+MHxL5h6iS+bbTDJiNIFFSdNWz5jew9nNdJfD
ZhPbREYPawI0DclBt3tiRTj7GSouvAgxw6SxlaF5xbXE2wtlH3MAB94UmM4U0ejEd7MTPNgTa+lI
VFyJcAykoKwhoFKrtXwlI061cac092Kn4ZLB1LB7sAwR75DuiJywOjyGT074psOtDtVTtZxNVBvp
RMCw9KLIyk4EkAFykw5supaZeCrc9qA8q6TY6+te3QF3LMPCswWtfbUQIQ+ms3W6P8VkjfqdYBB+
lbGFWpD+AOCNrYsLygqYTq0+l479Jj5qyaU+iUcV6q/dF9McxACNXWhXsZ/Bp8bEYEf6DVjTMBEy
YDakVbwAUzs4XKUDq3BzbQ4kADAt83LAImagIHqQ6tEx/t47phQjYHGGu1MC8YiTwfkAgEoQ7Zt4
2RV3sQKa5vvUhluQ18H65RYdVQS6A/+o/p3wFfY56SDyqmueqyH2y3MJWmEkn6ryhs4T72skuWRy
S8al5xGb+q3FflNon4gLmZG1OA7miAx39M8EvW9Vq30KWWZAIZ+/Q3DbPHlzxDYQ1vEm124jVPbw
KYTJC0zfPEaunyrricI+V4ZvZ99/cp6w2Og4cyNjhZoBmhaGCbpWkOnsqyVHY4x2+nyJ83/Ks9JA
XNtphPWmJwmAWp5tH/ua1rxm/VMGzg1hWRi8GQRT0LRqa9xkVKtnhbsq7ybfE2YPqxTYcyh51YeJ
ddMhGZk7VaBfEv8oTwmnmWl0oBGeoRnk0w5/iIxRS5xH0U1rvJq6X8K7MkqWiQ00Jcyg43Lf9M0T
qWaHGcGvtUgHGJyu0AHmfbIR/1sT5q4fU+PNnABnMC42dP2m/MXRJUsKmiewbLRID7RhYHpfpD6s
IoCImiaVleFC6ldymIuYjTIOgMV7G7wiKArCS6lj51J/jQpK3qpbK5J0hdWHCZoMFW45zgYYGdzZ
eIOTSF/DKkDQAu4UpRTMCB+F/D6gk5gOHC8BjyLsZ1+CEwtkDBOKd7OPZ/aEMuSV6QZ3nI9LGWgA
9wvjo+DlysiFSHdzchycc4dHda/9xix7A5kMd/0rBYFQpNjHQnrovY5RS8MEWsdoQ6vwGEwsr9GN
NXA/VYfgPVbE4RnSy0aEC9kIecqSwBW+DIEsYDtFFKgenbuCgYIV2ZIybFVPbSrzkSXe0zOUANaP
2OcWh4lrlRgrwKUl5WsD+OdoLryRAf+tmtifhHdGPjaeZsO2P5uOcDEoHjLzgChMBm55Ik3uL0FR
/ZRsuEJmtLP5seMMSww/mHbR3AU7wrrhdzUWT5UBUOpqxcd1wpvckYW7G3sJZSnwt1J9qiYLfL6u
mA1svI1iQH79peplj/BDH76KWM6LOhuBmw+oubmZTAYwgPnZ/mSboQKZK/EtJtEr+hRfIEsqG6DK
gJhJlO2Mb7AaXTqrvS983zRMLYzrol3cIr4LTyHCye3vdOHiOSXkVxEJ2muWyB4l5VjatwmEu27E
n5XsuF9SPtMW/+PWPhh9uWkHxt35I8d/31EJaVE39ti7dtr6pkZyQPjnkqvNXw2/hRhfi8gLW7ba
hsYXDC7HDS+A8mA8hzRqGWSSsSkOQjtkLMV2tNlOKL7BXjBj3xI6Fl9NcljiX2HQaHzjj4e5KrMk
AJEV4Xql0vrRRVW9gtlD6Nd4OtwszViPBKDnysSy8X3s/ilLgUsfLGUHqAlklv4Li6xVy/ZaoyWR
CIRp1HqbL9IJh/WkxjSOMt3twVP+6EH9tFeIyOMa4bMrNjjz1pzelsa8mCpZWpw2kkfCVUj7WFrT
tkHvJVC80Wb1WnltkRMQ8alTazI2yVhPT3zVsYlVcUcWCpHgCDIg312k81i9YFnG/YqPh7Y3IPyp
ZHQGpbEuEv3Pvq6iuRZ81Cp9Ff/unl8hAbiUh1d1IShFW6vIM2GRyXVKvgr5zr29rSqmRHCdUWWU
KSPI3U8dalCM2XR6x8iBD5k+GRs7D92l110LnldqI4OA850lo6e1KXnd+cYpouf42tUY/2LEgTF4
ZT8snmg5PcY+IlwIkznISdABgfKFFYkw0spSZBayjkLj01E8FdZxPfKiEqqlz2AM8F2NWF3xQ/mE
8WqBGG1BB851QrQieLzzC//mUzL3CE8+g+YHDKMPzRfJJI2jLHAdC/0q/JDViP0BQY7oOfKpwce3
2qsKnTquMWNI73/u5J/M+qjtx2h8kVmCRKRzTeelwqVJMqMzpC+H5FOH76Vne0rWBpbAHk42AWuY
TpYpxJFnBl91/r3Q8uj5kyqMsJqfecJwi18xppIWgCio7PyQ5SSRBShN6Zrm6prpgFMRjxRH3hfx
1tcpQPB8kiZ82ypSvpL0R5lZyeJaGsw0djw2QhFXMEZTvN5h3rXoUxDr9hVOE2BEClC9GHVB6KJF
34T6zZY/hvmX4HlP7gqCMZia8J4T7zhIJFRWjQR7rcpQ+d87XGZN6btRpJeE0bbCjAhRxX5hRCQv
Z6z+cWwwfVRhWoWUyYdu1x4oLVeyY4Bd4Mg/1ioidPbm5S0n+M6wTmph3wbuECNXrzGti1Kc7IhW
1nxRRRSvUOygqkrVcmdC1+W946zi4BDQexqOJ2PDgP2ZK1ntto4YYmHr2AAQk3UZkcOazY81Nsjt
cFgNiu9mQ+wIyn14zpq5hYp/Fpu/Or73RupaxNjqJYspM9vE9shZIwMzxCNBQDupP8UNWUaC1oMJ
QZd0+CPSmE87vdaYYODcK5jkfQh/JlY4jqOC/OF2hES6r/YpXTfcT8IBuLDWtZ9X9wzZLA9gAQ2v
IcAI0gbtlkJiuUQ2OnSZ0LnHi7aX0XNlXU+1C7YL+U9J8FGgxJ7QFQ7CUQzOVIrMWlb6p4bFqqK/
JWgPePbkrlF6poGNbmhe8MjIudCZNXBMgXy+R2rM2bP4FtnacqubCYgnKKCqmTD/FMyh6BBCaBkQ
ELAKL3A8gpwjwkzK6DZB2afzDRRSVdV924/XNpfIiSEM3TjlfNUty4380wRDiOENJct47ChmUSBD
hnJYhAwUO7pAWBpifUXuObr1GI8M/oKoSM4+I9dN/OpySyApk/dnmn7aSC8xsRs1g6U5NxFHZbBg
Igxbfi05usPQWLTO4yOkIaVymlCN41iVfJHqTe+CUZGluRDCDPplJklRiHSy8Zap4rsP9yza1tbw
SKjSqOvt0vQVjeKIX60ZbR0dTNH2Krz5TTl9a5nomuarBVGBq9eSMbL8WtzPw/AZyJXfOp/sV+mY
xrBAG/9FQGkO9zC2PmbjXyxF4F5QfWbSvACFpoLgKTogfS3P4yoGLut7x626CvdA/jrLYSsBL/8d
8KRvYW/NrC96Kj9KQGkS9NN+qxXZ1qrnbaFOkPozP4VRYVXRD+43g3Wz7I+4v6cdLOjBNbT6JK4J
DiBfnVwjPue3VJBUBLA8YZTN1ach431osGoEO6+HFofrci0uqpKDUxD0PM3ZQQJk4CE6ghpLmDz7
GXvAOPaR4BMF9O2UrwjZajLCSnoLUbh4JRV9vM557+bJV8x1B/m3UXCYggzYtu9hRwV02suUA/4k
+7klXyp9hPFNEEvFMZFDduf8ecgKjMpk8Z7wXfW6jCD0pIFf0HCkBuvr4IVQcB+jpg1ZdSnSJqO1
sPBn6MuavVqRgVYU8L0xL2DWNREiqYiBklk9YrBG7eOvtb7QcbHDEjWg6M0nLv4RBtrFalBwyM3Z
1Ay/sT2tic5qIO3YAzUwtQXnXuS1jw+bxdhc/wYgm12Mw0ij7AJIgBar+kT1lKUnRYlRHhItK+6N
kn6p1Vmf7iKuESNEWdN9Ki7cugckqbRZN/HsVkPraYQKqwl3paHuBNWHnEkS0IitxmzoDaOGswo3
SpZ+CnLHm/gOwCOstuB981WH/EBxLnodN12StfXgd2Qa7PLoI5MxJ2VjCDl+yiNvoLhxfdkslGT8
7QbkUfiDYZjLXm+yBrRDKhALtgItAg3+P1o1OIyEXm0GW7lElDCg8Ip9mQUyyH0ZoKbE05/ZIKhs
etkN5p5Yg7GT0aPjzKiQ9ummYknRsCQzJhYWYF2F+QVKmeTricpY5JjrFPfOfNVfE6qdSjMfgvLK
KXGhY7ArkaTyzn9lLHFa1Vhjss2M9fcr6yNmDCbjWpVgDEIXm5KVYBT7iK1opj20AF8yQkBEzApx
i0O0LzBTiZDAogWRVXphZDe8zEvNThxMt5HtQ5wb+IRJ8SUCzw9wxIMsrr70pXVj8stJb0PKhxP5
tFBTFuPiJBK+Ucn3kIWvx7JL7nEBPjxO8rvMED0FBQQvKPBlejBzeY8/WcUx+7tkwpCNAciGG9L5
In2lLrBx04SiAJ/gvr8XOFISkvZ3LMQRiQBLaGATTn+k7hsInIKlJ/oVwTBt5L0YDrosor+ws8PY
vCFMgIv6T20xc22YEPESOQYWQXIKmurWZJTM9+EobbIa6oS5IdQZC4KS0bk9wamdVDLuNHxV4NFg
FmJjswwfBodrv63Y9UuDCaTVACxFxvBECMGhz4GgqkLluOjVc2p8jxJL5azp6LeTxZXmHS3Ku97U
pzAkzR2vbS0BrAixSqUxUG+iz+IRiwtDCySE16+RZe+C+mbavzmTcE9YCJvqcUZFpV5T6yOnreLg
IdYiQaiu/InwhE5/riErmGV55Y5tgaV5exWn26JP3wkK7rS81ymhLwVutSnv14UNa4LGFbL/kcbe
bvzSOgE/VggQuQSo9IM+AHUxnknIgXBno+cKpk4AHHav+sKPlB+7WD3JyWSmWCwg8ZPNRx01Jrsb
k8ByArTL7JabLyGrIQ1sjj4N26ZjgBFCDN1GFMlKjj2RzKdhOTRU09WIT+L3wo9il1b6Th/HbZiX
sEHPWci9B7c6h8dFZsVmom02QyI6WYmEUHnZGJMsLDaPGqho+siZTmhIWysifgV4u2F2wAMLVv3Y
WGs0XGAvZAfajBF0dClkq0KXSDVnpqFoARJU+SGn5Wud5M1gOSc4x5GwusPcYOKA23lylWlKcaBS
soecbEk1jFHldIIpwpmt8ovENVE5hLHjBsNUjmctZIqEXTnZ5NtB+RBMTiKzMGxg9zexT5TQ3EEv
hO+lfITYKkFN3YlnnwiBIWqY2vmMVeBgpVtDqTN4a9CX7FH79ISKhNMF3LvVq0Pcyd9ZPsAdfei4
KlMrKQKu2sckfuC6/hf6SUwiKals+ZwRU9YSwm2xbzubpcCwdoqLpYpgd/WvfFFMcL9ZF3lwqNpd
KW8Ha6+b16FqsBD6SavBxV8FZNnEC9jLZrZqXbjNcMQQPlIMelJ75T/OELhjXxwaUCTqpSC/hsje
cYhN0YHx9seMCCbmMQxSIOWr4SGKcAKsin1Ry0wb1FRgdAGET8gxl5tGgUloW1FhTtCjzOo7xbtN
QjiHvqJ/MiH2zdSP0OJYo6WuPuvyxqsuJpEFNj7WRjv0KhVxxAPBodZ8FIkT0BIGFnq14SpJtK5y
xa+aAaVgSw0+55Rg+gPhjTOXqAxYKuQYggckxRCEzj9h0fL8DssXxDHAGccLRw3OFBnb4Iy8/Bm/
aGGyJcGRZLBIvmFgqOybwyJwqqGzibAWvHUikOKItZDfSeSa6s7KHB5ZBkbHonvAjvioNAnPmCQw
+CVwatT4d5IZzHlcphiOdOjkREVIrGXFi8pLkwpOC4IlUEOVNQHMSVE7RSvLmkQG0OCDSciK4nb3
nsEliILn7IIHx9g8JHMvVAkQcsTtZthsv+Cflos/WNi1YktYTQ90AB6ts8AI+ajOBBsbWwxIDxxA
idfvrppw7WAiZQvvm6rjpAgxISE6kYUOF3ORsL6wY3fBBQhsNxg2BCXR7gULHUd0d/IbHlYczVVi
NBhQQf6A6a2p5a1rDqFPO6OT0QWa2LPZG9+SFrmWRno3CToxTy+gJDh+n0O95qyqyMuFEq6rcz8J
YPAUGNfHf9I0fCiI0MV5sFp8YRaTmB0ZeIwDnA4nDlwxILXImxzhzUj2Hkh01UneOBRrDdOzDESi
K38RFYrHyermVJqUAgCfhs7aBr0s1nHaHWQs6xYgKIA7CodAVcx93+NxPuOr2Oh4ILOuBIaTu/Yi
bkdRJjN6xGx6KWhbEjBXi+aG71M1l003fVXjr9CAweyxAPuEjVSUK0Lg5apI3BdV30zgZgzf6BkW
+0PF0cahYwx622+WYQc6ab9SJ7bR/EWX20kMFQbMGKirwjBDPy32lzShyitIgDEyKpoHaNBpn8L0
icvWtUJVhD14JdUywRNi+uUc8b2Fmn1sQPXaqtmnDLEFpavjFwpazUPvOQIV6OopppOL7lzgL7z0
LYcZzFP8juIxiAauh01LPytglrSCYwZPRRxrujfBgM+MdjPM9SVUdAoI9ATwsKbxCl5mi/IYgTOQ
C0JdoSOeA2zRGekHMPXmR9U5QbD7EUeCOYq5oQ+9RAEz4iuPy59ykXDpkrDPY2M8lHT/BvRkQ0TX
gamBLyEVEsdOxTiTB1g3p2hAVQ/vYCLn5DCAAKXOKwlK0FcWr5tsXxrguUni3+bQhvJfNtPrUrOW
DrDQns6Is91UJX9gcg4p2t5abc4ZzajNzSciQRmbeETy2CLT+qIdjQqUfLwoityzj54P4BrioYUo
phjiXdGv19F4T6LqpIdfURAfsADj6RtHg2D0P3SF0TdQrqoFO1as1VqMaAigY48a8NGM4FPwfsL4
uY9lj1lf6I0G4CC6lpEH3dbbGae6QKSuvocBwjIn8SVrxBQpXEnxq8jQxXk3i0YKsYRzK0pDrleW
mYIVX2bJ30XGnC5+OSFtnaTlKRc5Dj1bKMwnNUb/abcgmJ5hACvdSDBMvpoXhML5k7ibxUTmfMI3
RYX0FIMnqlwEFFrhH8F0iSTrtJDPYiJQEA8Kpe8I+Tqn6wvzguxcUMmpehJ2VjKRZxYuDrJvM8/w
QwfqUPdRGZ9izhN3VmJoPpvTha2/DZspr34sLCe63kBPPW3lZm8LC534FM3sBHPbczLzPAstMcVA
Q7OUMNMgz51z66VKRjgTwmsU535GIRa5o7oFxs26emfUuKLY2Bp3vGhteMzU96XGPAjy3UTDnncw
p2ts8gW9Skm2gJGIiQoCeZwV+KZnlvChiPZbbpojUrNf6v5DfHwxywU0zlOOPpQRa4xJOS011LB3
y6GJi0dvnmRfnFwDab196GjgcQd8gm+B9BBOcVEeVW3clNm5Y24esTuVc2EsihQwm/DyabuXOSsY
7fBMId1rQuyF0VCyvCTqR6HAZQeXyUobdeqA5JH+DIJOdI0jIcV6F2P4X7er37G78HPgILPX1lUF
bC7PXHGSS6WMnYco/w7gWVQ5K2Xmj+KGcTR14FNbtJ0mE4HbuFpdb2UpflEz+2SM2WGeJ4owmIr6
mOfFNSE/maDlwmIE13lWgalblowdAM9GScI5zAVNXc/s6/HWxrDo2ECaE1BcUjs3oZGlVHY6xhXq
g+2uKal71Wa+pgO3AMqHkZpoirW6xia3J9m45dzPK7BaNb8HfIGYiIg2tgne9b78u0SsWn/m+RMb
/hgjh8ufyGF2LTRl1EcTHb5RfC/Jc1fs1Gy6xN28EexLO39pENoI+x95MB4lbJrUM1itJri2jsy5
JdcUsRkTiDWHVigm8KOKqNti2kys7Dgj8G5Z5Bq8ZuKKak3RZedukv5yTisVr8eBZv3BVCH6C66q
GnjD0IksRfxsWGyuCWlEm0gXqJbBOaYzE89AskT3RJYCLnySA0q20ruvaVA3hN+KbsiAGTBK3LNW
74cNDDQ44wacCflDxemi0qSfLuz2QTSClsdfS4x1M8tWS76Ic9MXtcfGLVExjjFJH2UjLz6cuNoF
SVhc+rwsA9Rp4bgvMLhldhDwpgCzl0Bl1zmKWDZcnoBeF4fEReBPkEoTXE8x2Jn1IJ32a4uXS13b
J8BEpheP/GJBShRC/dK3MPfrVcTSZFRRhRqz31hIpMNAZq5j508UuTOLJq7lNFDHUFd1/O0RnGFT
3prIAybekshId+z5Fz5lNTIOkyk0DNcejoyTnCoeYeHgXz+VO9SuQo+F9JNPaA1bXSMDlqMm2Ajd
sUCkd8KE5KDBinXwJxeGBNiA+6A2OCYHb7qQarcyVzfPEQluknW4hX7maU9kD/88/ReXy6jXbGF+
8DnOQHEVDJbSBPUU8FPLzcT+hVG8R+67lCPdLbzQ+hsDkXOKM51NDq0GPp8xTo2jCoIf7O1QuQ7w
G2QHAqZlx54GZColXCiUYmetKyLskXuw+0izaR927xEzmVONa1G9h/pH8NVBrcRdEdd03lkTb82E
Q4Ht4FMokRKjeFkAcBgJBmX6K/RBsVbgfEC6ySmFLI97CA0uIWnRb9slgOCUTgSq4m6LpaNTnkSL
IDUpq+MHSB/Nj+hxNW07oCjB6EW3tjKMEV7vKmkRwnBUZzb+3Sd3Fj74klSeHCO9hzZJZsRJGkLo
ILoHLgVXLAV62jWbX4j1SSCTXpdCsaVRi6RyJ0OVF/1LPrRbziHLHwpeFrrOJg3/mQNwj1zdSGbX
Uek1IZ7DCkGntJ4QJMZiwiHtoywVAD78gk+6krh6/y7o5uIWgGoVVVsTX6SSqU98ahvoMMJboMXP
JqIK875w196jqnCNAYMtjFtRFvASCoTGwRZLEVcvfyREgsWJwbdH3F1XvObFB+MUQgaurrMJmip2
7OPyLvbxCtWvXxxX7yB1jQwEWKLKGqwJV9IgX3UBXGG430yxJbR6A/N56MZ9sFy4ckR0oDYRRIVS
ojUZIOcATW+0VXskTVgc6NK0U+l25KiGA136LLSBwK1qOeAoeevyHPOEEX6JFbyWsvbRBs6vZXWV
W77FlHk6ATEWGRTK5a1BTIqyH1P7bRhIADE81dGWvCYFbR4OTcmEBZkmv0+Hmk5LsAIcYG6lsx4S
v6wB9uegVls1kr5P0cLq0fi14DuTsQYHyuzXioa/lPMVKgQ3DbU7hfKTUHKJ5w6JMYl+h4jQUqJR
E6V1lZLeBQQjUlDgoybHEC+DYzVdC4Yo7kOXivP0t19ykr+JIUwYbBP86mmnAY6gpIiq1/eBb2sO
BrgWqhj0F81GoJhlydKXO038uZDmNTbfPYaU2A7oCcCV8y966sfMjSzcgdov5Kw3HtQSyhvxs62Y
DS7BWiGoohqcOB02kGMzYXdgnoQOESBYBhdY6i/KHMRHrl8nRQTSQDWyQFkeY9Ud/1c2/iPpvJYc
RbYo+kVE4M2rhJcpb1QvRJkWHoRHfP1dOTcmZrqnq1olQZJ5zj7b1APuH8WEXgdtP+YLBu7ZzdvG
QrJg0ImqjmPO0QhYWEMx4HCoMpdMdzc4IIw27UZ3l3F0DWnzVyJ5LAZTMg68N762JMAS8y9efdA5
8DMmnbNChXunjt1uaCZtuoevZbRDxM0ZWLNDsIWIWC7GNO7bxM3gjIo7L6DhBKtsrcNOisNSDGpt
FccljE5nVd3n2blHl2px9Of0UszfF0Jy+xFnCE4mKBlxo/r450ItnmJ9spF+FAerf9GJyFYZQlZ6
FojiK+VLE7pnMRMSBhwSnTiMRthHDpaLdxd8aTcbP9OAiZE8gUjZasS4TZzqqeYcQCSHzDpgqLF0
434kj1LgcGLGRM9E61UAXSxSHiMx0krJQ5VLI/3fguB0F0WkAI+EcaQ9TXGmBo3BvjWMT4s6e4NC
v62NsbC0F7M/UMBlgcze3SJmNKv+/2N9hTgj6VfOFhUptIGdTopuTwSOIVSswTbzxdptdkI+ClvA
oB10xfkUzfJk/LCtmwN3hQqEmgQpzTu5vp3gNfkr4ssEyUh+JdpvqSCQDW84nG3rB9MZeQNu52Ub
iyVDbp5/TzJv4boPlkUAHJjJX0pk6ZzteqYZzfKpkulidA9ZbaKIwp6AFr40AEG2KgTI6fg4CpiE
BkW4Xtcvs2td+6eu0n3D+HmzCGEEBG3bt0Uz6TJuypeFZG5b0cYtlEYscs3XJ4WTBN8adrQFknK+
1LGe6h5dwH18FN39WAN/2WEOCca+WaDqcCi6wc/k/MxMymbR0yAu2uLqBCwMPgwduf22CyTGuNQP
7I88DJDrmobswHZF2Lkf6fvxxNpniXmgR/BW+2stp4OioRbFiQAfYszQ4IdfDaj2ZQaVTMMOovsx
KBTgHmaa6ooPacJ77CQeI5r2O/M5NjwJoKbd5t2AmwL5w7t2rg7ZYEcT4CBxRw25fI1dv0J6bSYl
XJCEN4z7nIHAJdcYYEYnQQ0TBvdcNBXEZ7CCRvwmrHY9ZAY0l+HN4hxP7jFP4croMoUPy41oZeVI
dYltZVtUwK2MZhkPCeBWRX7AeBxOcSeZrgY8oTIlaIsX4tcwHF//OyfYDTca7BRJasaCkE1sM+7n
srhH0FP92iINme2KnejG9GVw5Mdqw1BRhx1vQA0ZgxuKwcrP0woaKC03jALsNJjZWTxL2JkCATF+
loB9evAXSInz/fkm5K82JRbnvCWprqnNx62ComfgbYlqboIbaxOdmCbGfpot/8boZkaLtjrTw8CI
L5clbyX3c2TwZCnq66xcBIIw3QrfZCoyOQoqoS9xYrDM2S8R0z4lteayit545KbyQ7p9glYMJtTf
7vY3aE82NY1UkONl9dQjnJzoFKnXIUmJph4Zlig6xDLt2P+51+JM4xcM8pnIHTSMw9IZeQfqNi5J
ljZuXkbNHQUQSFJ/M1hxCrQz4TliYFzb3iipSR4xESWYzL5oKgrY0RZnwwa5ocUmOpm7QHF6vF/4
8SPhOnbj2/X9zWYayzqtwdscAiA4fWud/O5vS3socB5BrVnJuKD5ufUrtYhjnMcU3ut/oTu8ewFZ
2gzh/xuLcm/EHssSmhbkIRvSiPujZCihkh4TSnhRhvXll4PwC/v15WPVNySJUJwnJ8roItvzAqsc
v/8NkxADnG7AYz/BALeybofRueBfEA63ktY9A9/oNvWjFdCcIp/TCp8Bs2H9fSVa6NzOBkh2AeBr
j5j80ErJCzZJqovvLLZHZSxkf9w4IfXl3LwnGBnlyFC1d7EvMf/2Mwn0XxTitA23D37Xr//KCRtJ
B2dkYzyvEC0M2UanMz9J05+xYpikwF0RkTXwogr9Q4M9ojd/cuYZWNpSE5jYB+kkzN+uQJnjrY1K
8K+cyIoWn+Yq+dqYnZQkt1t4IUpIpYXwk6zG03CLcsc8tEzPBbxSIcYUljvYqXszQxaWooRq5EY6
j4jaTBSalOSiKGogdfGizf6yeP18XrvkoIMU9DMVp/C7hntcvIiqu1ey3X+PchmOzhscCz9j0l9Y
AgSkxvcVCFn/lbnlcFA6thFw+pquUh3Ghz7bHhjcmhQ4VCEy3OOakIGOGVksKRoGIoxorOZ0g5N+
3yz2mRrALabYYOoqZkFMSWY8UArM9gzNE0Z0ApCAwnGWoSdgF7bRjEg1UlU1jYUnLs8NTz5c5Yyj
V5IRHZsxrC3+nMO3TdsXRR04uccABJFuVOfT5Nq3GNWwaTslNDXle6IXguIOa6Klm6v/mwctcNE7
wpEYYrOKVWf1dJMstdzL6QFq5f5Slylp0u8wA+aVTBek1/lTIe5odhB3QwHUHSHXJxPUwPooKlyG
n7M0kYnwPoJPi6U2ODTQj4XYc2nu5PZf+gzTXTi2kBH+QM+5pjgwzIHC0zPnR5p6rwd7HRf81ZBu
o1o131ZcCwHpqupt2bADIpV7vPsJB4TNAyYf9EDF6RUXJWq5hQnNE4RFj6DOHZ5u7dXgbYnyZWEC
IaILBBSdFNtHTQotW42q/Cey7Czby5tjQnRzo81R1nexrFAaFxyljt8uq2ipDEBcenDKeIpXUWuL
i9E1uBb0diheO4V7ptw+RCUsa70nBh4SFWAAQVfYnmu0gFlWeSNa2PU5HdEJ4+D037ltvJU8hSIu
p/9hS7QVPRJu2CvQAdeoL0Yf/j9wWqGdFxiy22z4Atxf2QonT6K9EkUJ34mFfnKw0och/SllMDxE
38Zr34q3UvzoFo4xVF3DbKA6421tb0ILL4ZE4N/mqARYxoD0iPGQKNU1gwST9Aat5UdHnc/xcBAc
EXGAlp1xwK5swsZYLE4TpGMKpi1gOxEGHRrjmTtjvgLk1n43+ncDlFA00JP8NzlQqIqE4ojBW/vK
6eDwoiz0rP1nar94X9XyT7/qO2Av8TiIY1iMHYZtC2lgYaFzjiajxIqdDgIQYPU0zA7FJr9qRqgI
Yg2HHd41wuhMl+dz0jIQA5VVoJ9nybd4+lOAKUFep7K7M33Jtbtfy6CEFtOpuv5sO+MokOC0TPDG
XEMm/tNiH+/0SjvMF43iIWmfCIpqVxO32S6q8ue5b49wWd2NpncypECq2Y9hQYC1cpB2MxY6bBj3
Mo+xuEFrqLObJzuHnnuStWhGnSoGEYNBS3Br6azJ2Ibyk06MneY9/n+gLlzxbYbTmmKbQ2EqA2qj
Y3aZToP8vybMqhucW1icq13vLRkTaEjFBWNIg0+rWJMgHWZpGmCWI5CmkuOSN4jCSeAP64QKoD7o
BvQWnYkqcLOiWo/mZoVr62/dp4yxMCMIxAU1rnQ1lzyHJuNgiSBpC7KfCuwSvgliGjGQcZBnaytz
NJLt4/zT9MnEQGLoCamP16CbeGmPZUROwyO6pXnHBoQb7Y/0yuiO9DHGPth/SS/o5l7tTwfpWaj7
T8V+OLB7VycYWm/6z/xWH9aH8WK9dM6Zml+298WlN7z6u0hOG+JsH3mVgwXA/oHMc6KOMijFcI5w
wDEPUxnjrAV+rMVMPTSc5klGag/DFsLc3Crs7jgMEU3uDCRgrBx0NrttJKjuIL/LqDYg/7+TNDS0
D1hird/VmaJ8fFDuv1wbCAjVLawgZ4dwHesvBnLUDY6DwThoKCJS8k1i3YN+wDxfziLrBwX3a3ea
npRwPGxw90K1fFSooLgXEPj10GYGpL90t2PX/GwqHcejxkMKIgc790Wj1m7XU5OiJTizaOk+MowH
nb26PY3ZkTe0TA8Vxew7aJ/IcNs9zwctIHGNPXMPAQNPFIKi6hP0YjADnz+pl71GIc2uue+KAB3U
DZ+KyqexvRNqsEtuJMLHUunmq68gMpf9RcOIBIcjD8Kd2b9ad6+dCKk/WG93g6rBu/3k6AsLC24I
akLFh5nTYKJKsBtumYVruIDYtPkw8MxL10RtqH/RbqVoKzGwwaH13ZbDAfhj3pGHe6qSgyFjzHLu
EnIa8EQ4+xrED6Y+xWs3L66lP9g66C2hHy55qO3buP3q97hlG+mhSeY8XsaD/pa9SPRfwndnT7l6
T/fwlwpipb31T1bsl+GDYMgWPzJXJzYoJqrnHfOGofHwwmHwzYAMPXNH1hyTL7d6ADi6FAkcFPyD
5+oLd2WsatRv3o7ZR6ZCcCkYBbqiiWEHA4tyZfjd+zbw1U7RonY+cZPF76nP/qAF0aLfQWjfwXPa
kx0heS7Rdu66o4JH9n4KGBqlgfU1oV7NoCXZbpp5tp98EPTX+hzobTg+YZzKgycsJaHmhEqMy4NW
BlX315w7UIDBlyxX2cJ64q585zV68gAyas+wFkaxdUi3D5VZA21VxssrZ5iRhhrg2LQk36Z9Z3pJ
JkIFWvfRznT7vy1K/DKihIKdQcsGTKmg03cxppmOvOhCEss5WQ92cqLhJwN2CHFrqR120cMdZZQy
sqSNXzN1e8j0E2TZ6Vg9D3+oaIkwQKODuwkiu73Mw3pWiGegpNw3Pxm7eHSrwzvPh5t+0sdSdQVD
qL1Oh+21PpMA+KfpbhFX+OYDC+Oq2BK5ecqluJC8ogwZ8k3B/FgKiYt6D9CsTLVP5Wx+dpixw1Eb
1UvFgVvvSzarnQL5PmbyM/IGmI5yTTf6k9gs3rJrdcUQyrmuQRFP0F92+YuBlSoDZK8xIVZigYCB
QMS0dxuO2OURjs0U69y83wmy8p3zHk6nhEMmuVHB8kodzakgA/a1eEH78sYRemyVHcXO3pHDZftA
rtX6zYlRICkRoNvbvxWGMfc6Wp41F579zVVSvpENgfpAuDaYLYxKfGan+mKTN2GT7XFjkNK1E8D9
ivjrLFgIkpEf5NQWYHz/Pv9kdNCmoP40z6IhpJEXwEWKxAB/BhlEhV9yfEY1VrCAxBT935Kc7w1h
DSZm+WDbJS/ACKJlQNiDt0j9s+3E6y3Fqqz1mFvgWOGhzkSo+ZjCpbrbUgSr5QezlwBbuZv8IZCj
YXJOouBGPXgrBdNpJVtBNIf6dH9IyTNYl6ircBXD6lauQinHGiBFA2ihMh8kYUUjKm2BJYtShFgC
vPjQvFM9CdPQ2/i8Qoqruse8eL6VegD2JqrYu9U9YcUQafUCu32FvEJrpQCfGIDjGrbT6Tw8kL7r
iRcTJXrKcQkqp4vWsDnJJvyjbMbsNGhqXCbLQFY+iioWkzF1zXzRTYpCeawxOy8/xbfxJ4hdPeBC
hylFzSEgrNRl2TibzNocOVqp8EdUYvDMWrqmuVNDUYVVefMlPg23SZ9/hnv1irdCcjKDW+Y1zhtS
X1z6C87AB5AgriM/J7lhdPuePXZUhsCMHItyCArUsVijV9qKasa8e1ceCEZO/Rs8Is9hn73tIOPi
N1Ixn6MKvz3Zisua1vpj0z9vOL+gXNpZsfOGHzoA7khCpK8c8iA/Ub/DRVyF5e1+i22H77J/hqh/
L85DpFCDL4Tw9tO3Zp+xfp0sqDFeldC4v9S0HyV+Vv/uQlqUvlnD9zq+memb7iYwys3jQqgp7tT0
TvSUnLonYgWj+y/jD+Md79dxhh8SSUGJHr88wtDAgs5QYO6wYgkf8leolvV2Xi1GpB89HEFwtkNO
1BT45m4+lEVgeKA7Z5Muv4wInMvxECQS4IVJDSEzWchDWF4YHzbXwQz7xMMvtWLlvgqLmc3N6YwL
rtAe95QxXDDPCPKY5F5x6G5xTQEPQKfiwuSO4/NSHHGwXwnNhKdl+KpBSkqQPmo4FuD3BcoKk+uc
hd2RKYuDvJjgot6E4RMmcJf0YIMidMBW5FEDaLxC0LKjlmg+msTe56piFlWYBx705Y3CygQ+uiYP
Su/DYeaDoBRT66+uewCnt7BrvrP1oA57Wi4sWBIySqIGUVpQJbtsWtjlv5cXmGlkV6YRuj1zR/Ja
HjFZMZdDoxJcT3qu9I0FP3Z8jGHUVzxbxXJvQ+RDH7BIwWmJsUBXJfv34rmdYnXzbwSFAYUgxIMY
dd8nOQZgMI7HvaP+loUe3jFvw25T585LNrowDPmMMyR8rEAIPi+PtfM0V+F2e0d4g/qhGYG6yUub
p6eMxBG5j8AxqV5pu/mUUBQq9JBwlIMxXX1b5E7djQO6fGuWCFW6FlnvMvVgy3OoPxwsbagHmNgO
iI5tCVWVmOYzzqNHpa/Drta+xzeNLZ9DQsbwP6EM3p6UcnQFT4f2bu0bbHjw3KDhKOBrGCHh4X8y
bQFWAfu1n98Fim0veHSZb6bBATLjeUrZVb5D78a2Mi6oK024oXBMdLwHLHM64NuAjtxfMDPqxs9y
aQIhmmj5GULFYJt40eR4x50XLSN4lpAE5DNzcjua9QofQTs4WsUyKyK9xyT5US7gR4HFDqhWLTAE
G5p29iyoAPes2cPvz9np7qA56aJEhf6ykBcIFAP9AIoRdjwLZhmMyVuB81HZAPRONsDQd00QhCkk
EMKjPDneKONufe4m7J2C4ALOKGHtbBdHB5BMuG2WK9aptfoH+vY+M9IZ5H86nhobkwyo5m+LNX7I
9+EJK8VkbL6SOwBzIaF1Z+Awxg4vYNR6JFnVtyAIVHhBCOIQCEZxXzFulyIG6JFQYNGsCU4OL2/U
yrNO+9D3PDVKO55aJ4mReZv2c3UrXkpIEKlskYXI0VLPWKcLrcSKzyoz0OeuboKlhu+sMnZVx6DS
WndL71DeVJxpraOgxutWfiBL263ZVDYkRHlJqyXrPje72pSoLEuqkocOGBhy1bDU74bRnlJV+ZWa
Lkz1wbcwZCKCNBS27EnXMkaHy5kTfom1iJH2oYZ3p+Cq62gxOFzL9lulcCWQTs4tn/zZ/0gnYgq6
OEIQYPH+FfC7L81016I+dyYdRq3AJalDYJL3JicutBzYsqYOOqcCJ0kPxuqzyZ1Yu6FeRrgjt/NZ
E5JNnjgxT5aKDvWiL8Bc3Etr89rextfCuB3ubPp8mhZbDA26BARxvAYmi2nKX5IFCzKAlqEPZBzT
tg4ZQkt8HDHBbOvCF8gktnoW0NNB+jDfV+AYNdAg/ZGi+IK0/xGvuvZtwKB6p7Nx/1eNxNWLRmIo
MV2e9FEapO8Bql0rVF1LpJE02Ij+6UQHpN98/go5c9PDOBzuF7WAYuSx4+FHwgjRF58fT4yF3AJ3
oibHcQaJ2M0ngEpnNIMSk1Ex72KhT1f3XeUNCFkDA2LqZSNz3Mf5nJnujGf5Abciai55iEXlhdoL
5WAIw12S4jwcZdfGtgN6K1jWFxpvsu7TJ9Lgm+rUld6dpPjf6rIendsDOwKV/9rFunYoRp6UUKlP
S/WrwRbwzdtxbD6Z5VAeD+t+fbmb4gC/YWMIDYdch12lhnR9KlKj8mCdqR/qJFy5XeQ4RAsEQ2v+
ziRC+oiMN9bFVWsa/4EipWVY3Xh44TBEepi741Yzy3wEut+ZygvB9/tcuFxl497soRPiMnnrPvPt
2cIWVpl8CFLwX9oKux8Y2kPD1BVLFxUPCsKRQR72s5Ttbs5pYlkYFrsgOB8BtpGD0PBRcMR1jL4t
6XXEdlCiNNLFnoB3X09M2vKbdU8K+jm1/mtbls76otAUCc2IP+KiD4ZLy+n2VqBjAh2W97CXXUZn
22tGf4+w9RXgXcNPySN6i9lKVb9Ny7O+7x2crMzUBygw6BtCiZmm9YAitJ8/2Q3xtGL7kteAOpuu
mKJge+gRtg9RLZ8EcDb+QFIaqhezfcQZEcS5xj27QRGZocXwVWaxHErfq0Ehppcv+RmnpDwsY8jJ
origKvbYEsitsMmVx83Q3M2P5jctfo4b3wOT+/rco2l/tjz7UQn5dOk9jKiCuDqsS0eLtvkfpNG0
CLIfKIdTe9zGD2N5tFsU1n+3B+MDYtGh8bXQ+mATCxWXsN5Q/S4PujfN7kiyuUOJvJvZdt/III/g
PcZTuMS3KAmwS0geh9A+6ZyTFCduGq4QNjJX8uufKoJ5QMTU0dKw2/TsE+EudfqUDaGZeMRQg/lm
3qoxYtrZhH0ChSNhwSYh2y2xpu1RUnJp+fS0HiEuv0ftlXxz/Jt9GOdkT8Wys+8LNBOQyvbFn6FT
xJMK7RISD8ZywkmGLULGbGe/jHC3dqbzQlwmpEAuMBZAzCCEI2fxxpcAhVry9v4QRrtkTVH6Kul5
ST9765dPjkGc3H1P9bnI8DuePlMUr7tFOdk0ngnGGEGh7ao/4W6xQgEE+mH++5N93C8S5O4rgEsf
Nlu4HLUTkUa54y1vBFMlUFmxstyZVjApvt65PIJ4f2FmRqYNg+xuV3NWIvXRjoSoZvpxVcUnYyfn
h/eXDkiUgie2uD6Nl5xSJkK7Sor5XXoCIK9w8aDYfuQSAn3yoTdkgAej8DBHb9q9IWG0y1fCHCcw
LRqWI//dRHO1M/6ZiGbDJH2skJr8qz4LhjUYdcQsAMcOUhW9LsbHAc2I/l2hSCBWC9AyqpwIPxO1
CshvQ8CMDRyydlRnmZcEJiJobMeE8RJy8Eu5MrC8kCaoNoI3X4J3oammFA9zVDKRGQ/cWRC8PxlP
TGylgZPyPX5yWCcfVGpMeENQUNe3xYGcH2Sap+NLRaGy51p39+BuewkX0jkln3OAcR9uLEBUEiML
KFy7hOUFuheDabFDUfa2keoDrnS75icJga5qosp2SAnjEjI5PQN2WviECcdISmcbTBx/Ht6DmyWi
j4GnhKTEwQALKlrD8bAneDyW5YjbtB6hV8K611n/DFVix4dz+rterUB7YrqJqBWQpBZmKNlfH2W4
AgVzyPw+ro5VK24aXa4cT5nfQe6+cB/vTSQHSJb60PmVQpNJ5En6xSEBuyesNgN+ZJITn+PlMXbw
BYGogOGtONtWcFAwSyCRhayRiIsLKBVrzgP7UI7gG74NZq+ADDuxGV31mJgzKAxS6kohTkEUGPw/
Sw8spqVZ3fNQoYUgCaw5Zn+sB/rv25H5R3YBaKRj40ONRxbmRKCS5TZ4nyKw3S3ahVUMUg+6pV8n
2g96Go3ewe2Yje82TO5TigCq+p8p/Wz7d0UFsuThI/P0DYpm4QRcLgzoNF9h8uRQq+woVO8QK2hn
Q8pMgkJpHIlRjzlHbOfcSCew19vgNhfeYgqQfqXwYc/ZMnSR7Ep4Mj6Mfwa8ytpnjaa3A28B4ajM
BCgADm7bg7A7GY9sVdN45EBZSH8kGvab15UMDwIZvHo5rjdoE4e2+7O3r16KWfX9GCFxyjGYhN3/
rXFFQIsilXt7Yymx5hGiXHhG1tpfvsf+VB0z+6fF5g3qTvUCjYQlIPni+eXpQjF+0SQWNyUpSM6T
fTtDEE/PYgfLPPV6v73zneyo91jH9q3bmzE3DRbM9C1/syzUb1ZX8ZdCDgRk/SpZOx68kOYvXak2
9xj7AxspUGWwcFx4vMa4ORYwX+urRRN2t25ohE/m0617WtCOjV7zyI249Sc+c5qdVDXOXlODmyDj
SXxS+z+c1+ZP8NsGQYqODceunz6NIVqdH336KTsogg4QMUhtaG14tLxquW+rB+ncQRKlazrazKc8
jckM6OoXxp7ZlZKFLrqwaG5r1Wfm4TTwHcPJV1mmRE+8NtlFAYwLFJIi9jCmSv0INeYXYob03SeM
vSJ4MMfJxzwnecieh9cWd5gYpjK7zumGU2hL5GVIz/IDqktJ9TAeqg/zdcDe+rk5ENUBjk18Ik0b
Jvcm0RucV1sEBet3PjzXoCy7OqRBZMBzAvKE0gHxRW8Y1FG1hSjcuuWltYMG6rtXFBEyBUgHsFa8
rIztLoKOjcAsPaHlWyFcX1o45Qz85m8kVJnup//kMkDRTt4P6zpaFCRA+7rBWgbyMIaT1l57clCh
MfXlSetOBttYeTR4JtBmT/gWhiZ2S+grXrAtprzSPbn0syupNSjHJon5kk+9DJUG+A7NirfGZDjE
XeECF3SnMpjvjEpojPewTFy2xG/2ze1K00lB0x+0WLhLhGyRY+Im4fgNDIqpohZL7+rggRblCo7p
O9OXL3BjsMuou6MEYw2JvQPCtS9qj8tcBgl0zZAcKvbs5Lf9Tf+kgBFFuT2CZPMx19gRmzEsXVxt
+CXDRMo8DNR4gwcBl0+GwJ3gTN4YMcwIjLs9Q8OfVLz7ZAr7gvA/j8VRcIxaRMPFK9GuKEr3yhdc
f4r6Fo35Xr0AB/Glu+qCS0hPsjgslGdR48PKcbOPPCoj7B3f1TS4c0pg9/ur+/MVm5tI81RkgI27
UcPPx/yvm2JgrZu8Ty+3WKfP4/BCvsxQI38+3j/BWvMLLzNXHzKzLpKrvmq4+DEjs1t8O3XwdBam
S1yO8pgHdg+We64ZH4Guvib4KbKdURaeSDGB1NUWEQG/nCj07A7qmDEYL7Nv3mnQAphA8nWiuWJU
9HP7vcXsJW3IxsL+wd+W/m7/upCCia+bAWkD7AgnBbP9XflTFbjvQj10FdYrFUucKxGHuE0/w18H
NGIFVnjx7YVImsTKzaVswJkXttS7VsVmSLVR/FMhnBf7IoZ6bMfpn/FPe+PbIHrjoAkb+KO6csMv
RL7puovBQLS86gdMPkxfiqpYsFoYIXKMO++mn/6pr/13hzAUZWn4hmNJpF26BxYdx4cHZHPAAs7a
WwHjAq4q655LpslRz5wvTjC4+soD0gffeWDnkEU98BPkV/kVQDCP5i8G4PQwHxt95WMFSYLwmiC5
ao9SBNxxOzmRguQbEnPItcIRDOibVWrPgccNgda3feefKbR1Ghx4DuE9MC7z9xZnH3WU/unY5ezn
+L/NwkzjVPSRu8H0m+GU5S5Hyr/kr8AsICh5CwEECAwBPal5KbInpvloCZVAVY/tK4gBOrT8HxOc
jOH1HlhNwD+AHa7IC3iBPiIZvhN05RGvGxJWe0ZWUX1cRVsRQEdh1nOZwy1Yr0M0B3QqkXqZiYCg
LOXp7VjgsOWSENVu+8uyFTzV8PaPOYB6yBHm0wrLuA3sBeSG7Ipui3JWiZUrwB+un9vdU67s1IsP
ftg5gERsEzxm6nrYrm3lo0lbqPqXF4bEcxlCPEIsg/cnDzCG4srN05dQOXB18n842RuHNJYvJcbi
BNcSFBhv7LWkYrrsOWuYBzNUfmEvnMdjKCUQkSGPYrd0nPGFC/vvEgN2jsVJPPKmKqre5JeNg/HU
1D7gsqU7JLQiFPkcGXr9m9Gjhk28UlcAnmBWvcPVhueY4oDCdXWnI9ck+XXyiCz6Mlqz/wBcqb3e
vmFya57zTtSiQSDuvqe+G6LlsvW7CcLX3WdPyCMA5+06f0NdYhiZkazLxsGUY4vBgRl4YgxCZBHj
b3RzwOYolVa4HZjM8aiw4WCZzUAS4I6dDrpNrCaujfwctrDlaZhnpx6lVH3OLo4QCgcUzcYLWd0M
f5iqTwlObyxminW2h/Sn+7FPVCNYASLqdHbGw53z1KPokLFdvubXz5IqwhtPum+G8mEJCSdQoTd4
PXUdr2ngFrfDsOhV+VwvK3yMLxq/qWdF7gBx5zd+zFRGlIApI2GZEGkXwNVucH/Agw7LERNIwV3t
H+eXLYtWJv/O33mkVvVKYbO6HRKEGG8GpjXPuLH8cjye2Ox6mGIAiT5vkx+w8MTQC9JFIaAhk5z2
oYJ/v+2qS/Yn+p8/E0T+tWI9XPkpDouAYiGE6xUb7+sXQ0kMqhh5HDruM4qA/xx58z9O9oWPel25
I5w6V5JtjIGrYE8+k6wWxlS8YZlx88fy0GDC1dG+7nt/JUiupl5WzGjChZv1HDLcdJcMAy64UXsh
VmYJSIH8Wh6rD+k9jSAxOnAyADd20+vESGg8LKxqJCmI39J9Ori236N7D1S2IZy8/1gGuAcg3oBl
HFtBfjGuVCTGVQCf2E67a8jxFxLUReVKvx5btAKCoB87HrQWose5p0JYuOM4JT4WhOq9vqxltH3j
QmxJqLAjxgYaKpzbQ37pIerHBoJvtA+/b8xSunp/npuAc3/4vV/qo/2LLexgeA5pSnCCLxr4NTkk
qAmoHvJgGD2U5KJUQEWNRsGlrIjW+J68zanfKY/ya3MiTizjtGDkKdaxB1Z6XuOROc553mlwy03V
hfdyR8X64GgBBAY2zvZtJS/eg9KO+fZ/sxWmOzvc6TSJpu31pJfu7ZARILu59+ojfzafVCI2mVpQ
+jOgHfaw9KVVNHMjvNxL98nrD/5UHIPn8qQ/mjhTMQJjeSpBCf/lLlB7/Vfvo5saTOi/ccnGn/AV
A68v6pERhOD1DPOhoB19YItq5FCc0tiPUalhpiw/IqetZh88iwvFXJSBxn57JkTglmFPtbPOzjev
07MruUrsPFkAHZKHShkSNAO2z/srTN02gmkHz96moKMvjxkeL+TPkzW77GsXBiWn9ST8Ib1k/GT3
X/GCQeTAWHBPhTxTlEKtE8M70kfKXMyRsCEzFsIdMUjY659DKupmZ3+7Q+PfNygbuPDMqBmbivqJ
/dKC0nPV3qlwsBn3bFSCUeZt/zoMDm4e8h2TiEdJ2JWSBdLz7iYvmT42KO/G8k+2mRcA1Np660qM
gJX7m/xjkFYyEUl3Usp/yQ3y7b9Cu1DvOvCbJQ9+QFbrmNHesAjhvHuQ7wfm2woj1sfmu6aSx9n7
BIc7xrWbpf/NkMtrfcXjYjlPSFyPy7F+HVxw9J3kJS4pevvF76LJv3k5mMqu5XCsj1jNV3v50wjU
h/LINDFCSAppUPnZPlIv2n3MfFb8kh548rOn3MXV1B098Zrnt373wQHJP8+PF2glbrID/tlrO8pa
fr2ijdmZfBs+PvzhFE4HCW6GxCiveNZ9VBNB7W9eF+HaHKzeEElx/QgzI7ofaSF3gXSCwv+Q+I/U
cm4dprvHD5MHP8QNcn/3KU8C6NweVQtUHsCP/e9F2dshW51/rHaP4+6/t5TF6z8MCOzDwiMu+Jnv
S75zUCh/wlPam7vvtyG6vf8+fpybfZx4kMT5F5Hrga6bJdTvmWc85J/tH/QLQNr1W6F3W+xf/XiP
tDf7R/7BK9ladtP2vCLMzXewZJtA+108dBlX61PxJ48SiztAzUgzl0DjPj7pJAI70dsem4sLyZV7
bt3bZWUrXD1lP0VOQKUXXNCq3n0kti6RKQdchNBCEU5bPGCVujf3cNF3r+vu9/dD2VPYMoLENyyA
FxHeP5iyNGBZp3uILQkciX381OzZn3by7pujh8qI+ef57tq783H33OTkHrrMvVKPkffv/Ywdikc2
zG7dX1hNJzukdfYa4rZgGe5Q5PFfjmm2M4b7hsKcn/gvjNeiESsWjZi0HZo4BOz4nE4H03OOiuYa
eHIheNgtgL0e3Zv5oixoSUkw8rkbMi1IDEy4v+/Io8E4G38DJzuWB1Jc+oECAiH1npHZBmeKieW3
8XD71F6c8ObCVNu3L/0b5QDpYYQ3QTDPXssvBju4EHp4Ih+MyPTUkxSi18VvgnLtn/l2fzbfeqIi
iL2Y8YM4rO58nI+0Dj4TUz+LSEc4SD70EQh7wRXxSrL7YSTA0QR3kAyDPSGRLwscyvZ8TX3rH9Jn
BlLtVX1OiV6jPDCdM466O14FH5dlZ1zsj/HUAZJBmqYA5CN/MUxw/krLVQNiFH7vL9iQpteCOvZI
+jrbdEP5DmFL3X1mKGSpNU7JL0kjy/6vV1+u87VmtPyiDgd8EJ8VhOA08LvmeofbQDoJWxVyfd+o
PXruTkK8uMOgv5w/rX/V4NM86EPEpFn1Ce6jaBVVLPfcy+cPGtEOKOy5tL1SFmgEoELTBe0/3D3H
D9jlYGc4SX9Sxxrx/2g6r+U4liSJflGalRavAFrrhiCIlzIAFyytdX39nsDuPszMvRwS7C6RGRnh
frzHLrAS6B+DGwJZ14hhPGK6UGDRsXyoHlDjPFb/ZizmlsCrzHRbN0+4f7N/8TGiOuLIQHlFx71d
+acBGm3Lz1oxSCcfAF8wk1dOt+rmeZuoO1bqz9Cs++E5Lv4mZ2p4yCYpS8OJZsjVPnX/WBrZq2Ie
3OaRFmWH1IA28vRiuE/eG3kbJ3E3VPJZBOjPFgEy+TVqz5rMDNYExJCmg9HccbNnhKYrUSO6f4h2
yM/hodyMLF3tfIgvjLXXwyZeS7w1FSpjKARQ7BqQqMMV3Ws+E11QuiQ+YShc+i3TgBX/xn+qA3Qb
SIhXRGXVV3FwdgzuMRzxb4fq4Pynn/Wz8aL9V57U2bl6O+367S/3WNZITk/H9mIUD/YrIUvXMs2+
OeXZHybd7fIiHYD/wvcqfcIKSJ2ThrjYYNCscDz5N3pAJRIaKBk723/q18GF99eBwLJhmsUuynkg
x4aRPwFEYaJ1JyWQUBD6fM56/E4B99DcQHDHEVziPkj0pHz65GKZAT3BfXKO+D9944blQRLQqPYw
JOH4IZZnwdVGYoX/kH22dHRQwZk0hBFRP+BkXyX4d1k9GBU/kDvd03cAVmXRmdjgnKZUI8uvMPdw
8Wt/h2IPCVN0Tos1u6JPUGu/MbxXlBultWLkOtNfgcyp8x0eGYqZPfLRlcXqwAKcrmL/5vkfZnP2
1Ff7H5t/Um4QZlv+xgKvb8DRfR4ITvU/PRI2dyN9DYaVgL3esf3T1sN9aq9Xo7NCf0cuzDGk5OVM
Qt30EDkP33xjG64tcGV8fk/sEx6v4lvx5u6H+3y0nP18oKPLewNWaSCi74lDGZJfhtLML2gahbf+
ymeaX5BIa0Q2P7ndpaoQvdOAAJTe3qko6fExnJSibHwSjQuuTNG9HoaEQwakM+/ZINQGKU1bMBrU
OYD6JgzgmKdu9OdrHIzkoupr30+3WLN97EZiF8XfvO8h+4ijRwhPfZo9VdiM9cFcF+67HYWvyieD
gjGDH4Q7f8pEyTBSORrkpZZOD71xJgUXD+1ok5QWMIRlx0HTgJeOupuSbkp/xfoW08cIixeZAJT7
5Okma7NsgQDDtqkBPiCR78bj3P9dnJPOjU76owjDnLx/SJl8AwLAS41MmyIGkaanFY8Gvfu6pXto
bVL0+gbKxQrpuM3UGGZKkBFZSsXY7ARWF/OLZrhgA3qqq2hXWMb6TVfsooG/BqkWo771ifhooX20
cU6nEe9xt80TDEaU3H6jrdoxfS2rb8HYZLX5HOmkcCGdgVYSzRHEYAR4ON7NZCcAUdCLO0M3D31C
I5Cs3GAnVl5FxyhZ6NxRsFFiqWwvbgZz2hFwYPti7D3aPuN2RxKA2+RfTQkqsNw64Xk2PjGTib3W
m6tnM2ZvtRGCugeRvxLICHwTAq06exOpwiwGGSDc+ZUAvbn6MxhvC2noOHAi0AoTyE1LHVqWxoAu
Od+8xXhlJ1/g0tZjxZONgkWlbz2Hj7H85lLCyFHcOf7wL0cU+PJWjJiF9Se0dhNaBp+b6FQMf2jD
WQNAGQBjC88mbgokEIIP9DuyVXHzdFcceJ+i3CiJvERenUXIjhgwMQJQKL8RAZG756dkzU00dCn3
YVZ27crIwbDQMoBPGGcEGyWrEBQXoJZHrhayIyHOuLa/LYJ6Ew7mf4qvlPjxk4n/KDVFzfI1IDCg
zR2PLwJvmTCwKNj1vttfGg68M/lIcdtc9HC8gcscJ/Rt2saHIEfZDr2xQJDESsuzmX6VzCDSyELl
4uAXu2PH11F/w3fDdIFHOLT/FeyipWasJlp3WkLQSpMex8a42H5JNQ8ToS7ijZqgYNBvzgnd/PQM
dKIhvRcfIDYW3zm6C5mwA9bA+bHAyTA2xK+5w4Nl3mEeQTgTNC04hTbeYKrqqKv43AbbGwosLjoQ
i6xFS2zzSUK47dOnCFmEsoushuSMbYsPRJiEgmUumO542QExfiMaS7Yvk4aTPAGlui45mFFU8SlG
9RQ7WoKRljdyoaGYItLKsLcnaMp47432FUBKwLOXZWyb0CIEe5J53ps2YASU95DnqGGfhvAjGDBw
0zOMGR/hSWp49yFRSAzoUYcVYmmMakyBIDyMii6Q/qe9tviUwMGG81cNjUgFP27yzR4BInDGh6SR
xKk66xF5aTl6SBXdp95+FXEr8EMeKWbdK1WfJnoCEFGy59w+cu5NzF00u6eQJkuqPS7OpqnVWhEs
yFuKvsy03NUyfLr8AiyiiloJf+AYMiKFvzpuSmBSYR6sLCl+LKxgODJIQI79p6HdW2R1aNEjdkLs
xA/cQvGytAxy8G27foop+wYDXPxSReGsHbdGE8VDbX6NZns0AfkVFDmOukYsfGUZHPljBpaJjilU
GTmAbsKtYofjqzdkJnHQ9TnKcXIdE1qgDuRWm4wVQlVDSiYtfACJFgPbX0LWHKbUCODgeoQWR3rj
jS+bspR13WuIDXamxpvrd6BzGIQcWDIh0g3iINECsCJgQOpgUzkF8EceS/0DmK6DRUQAdTUCXBxi
cAlQCHZV/Bp1CVDa53rMThXx49PSb4viAxpSwOmVP0zRiybUqJAE08bSfCBhIXKaQBYOF9AYt4ko
K1pltbsTYlSPghuxmoNVNhy8x7TXXoElVNyectB4gD9zrnFV8STAvoOXwNpQsby6TKpbQJsh9v4p
64DVnPjW8CVEmz1VWNPJIHUp000XANvfmI4/ctp8GhC2JA+IWsSGbFvlPbSsx1zcFTML/tBsoEmK
89+laZcb1D5zvDP4USLV4dp5eF+a8rbUHIiM5NIH96kR0ZMpQD1XXjxYQNypX2CYjtrJaimA1rqm
7buC4ROiU530W5Mns6iRpTgAZNgcG2TwPmb5wXAJtgfEWf5XO/cipwWDm0sIeDRsZu+jsKp3wVAj
qqdbneCPDpobQs5OUcRQSljAG/5vc9Es+sT0GyGkQA9nUkQxoDQQ4wbCVBvXmV+vQ9QfzVE8m1OC
viWP7vaEKSYhZhi7PuaZktUcFgyuaws3PdYn7oWRgGj3H7oRwTMM/Ap1BkE2bclPXJiN0mFhM2jD
ezMh06LdUw2inAyfTMZ/XNwWI08Ii0hgc/Lk/v7vdOsQxeD/BAGXIG7LGWmWAohx2eYtjuMwnmYZ
fELhEtSSlr0CwBRmJOtcVr2TdrVC0pmR6UfCLHN9wh1ajlg5JAkWKVGRN0m4Fq1kh/mziDM21Y3c
JJGxCvLJ8LJ115JgB+lfoSNGJytRWWzyTQmUXaaGzkWXlzV1yTKRoR9C5Hirq/nKduyxPCrsZMKs
KFCGGQJVgZ7CH5tpjRjB2sB4iarTyPJPQ2dnBJH+JOrJGjCwjS2vUK9jwISko7U20ze3iep2eGRB
GvQznBPVP/qh9doyGNCZb7KNYv0bGqaiRIFtmECvs54Q5v7J18xjy4FUNxgO2Tu0ob8ojOYHXA+O
TAlMaOK9W/ifWVpi/SPUArEACwStbg5QIRPMjChPA7CZTa0mxAUPF7yQRIkQtcQq+EdDJDpUxs5P
vmBKY+Ff+/BQan6r0GUnIPUFtsJkAfxMHJnStWPkRhv8f10LAePAhlUtLHKk6UlJmCNRDicenP7C
iaBUJyaZ7ApCeGMvFcMFeN6JusnwP21oiQK6AjjojbRRzwsqavcj879SdIcDcFLREbNISI0JBehY
N+WOyWeGlyuk/137JlpfjgrZKZpiecTYEwg9wZ6JIkf0zMxgvRulmc+2GPhomBh1cxG7MT8OYXcD
wCcbHaQgAWD9qj3TbN/T2/HYiskHGDx1cBEqQP3YZN1yGu2v0DgmaLtDhDTDoYJZZZp3aA4tTXFB
8vnFV4IE0/TfVAXSKflMdax0d6AsFRArnKQ+h6G39qD+IyiM6pNKqyVoAFXoSLoupdSMVcVi1MQq
ll5zbBlJesiRyik8BgG3pJMc34grrfe4t7p9ObNb929z9eBSbicUXXUpY236nSx9Yxggx61+eRKy
BfQ+dSmWX7sgkcJndBvshjdByYLZLF1iFWO0duY1J7BCci7KYNl36KBTjYK8pKRjeDgw66XbM/zh
6pLjICkW7Uw5AGqUlGR0yks9ktAF62xBPIoWp/J+PIA9sEcZk0XdFWS+oC4TUmZBRYnrl/oZLM8D
wMjW/hHqqLLcl2xqdmPWbhOeAYUupid7rIU4hix+NDnk8oBO5etsXko2FCQ8qQfZD0mjuKkbOeuh
7GDS1NPhI+4pQ7ggSyd/h4BOmEvS3qYYXJxmPT4tLuY5Si5C0+AwMoN4XZbvGOwgD9SURhst5/Ny
EK4Sg3/eJ9U7gO+OT5AUOw9N3m9FJbBG93PU+tvMJqaoj0tAIhpWYe6YhVxYtUyxiO9dOg+6m5/c
Bq3h/fhKWXDc+BgTZmOO+t/WasCVK/QZ6c63zhllx4wPtr2M9QRPAtQBicoNpqiQ/JT3AKtMWTGw
aizE1Zxu2nibA7+HPpVTU7apc7DjbiNRFIYzbibLXbuyl8QTYEg93lUU41iwQ2zRAnbxFRqumrBT
i80+PlAC4K1+NhCJDgO6AYJAAstkxw4vs9q6mIVxdFp5+zXW/Za2EfsKzySveAaRpS6mnSDYzXE8
SK1Zeca+jNy/yTTxBR9zFwQinnNhAv7vDiB69ZGTchZqwtpAH64zPGQQyzvr7TzsbEhT8yf4E2uu
z+DVG2K8/39fYhxUY/nvgnw9tXeXaSpR1x5O/W7GCzRjEk3OoaW9gG/LyP6y2pOD2kZLIlILW156
hxfjo4iDo0AMsbVfmywqIWq059rsVnTlbGAriTHvIXBdtcg/pdiL7Ta+s76g6HEpfCQRQdbpjGXb
qG+ugVyOTU8jZUF54b4ebd4IQMB+/a+NaFOUhGZrRPAYE5HIHDoHpEzNEJ2TVDCen+XkblLO/hoD
Y0EvRTwgVlPRRCPJWVCIgocp2NbhLQgifRzo9CAcYXUVqsnQ061jzuKgdNDLrV+aB6l+gFNaICf0
sr3kzQ9UCtZNiaHxQJaPEB7riH4T9d1Ub4LBOQNWIMWsoE0S3VPQ09KYmEpCNf0RYxBMS3wX/bRP
ctYANzj4jJ8wkDBkm85BVj1xvQZJrjaAJMx0pOAUEHv0CPDuaciTndYfhtB58mTVhzBa3CYNow5T
wL6j5dzd2A7qMV9DPMI5FsDbAOi8hZkofDVKS7RMZF/z04j/QdPuGzw3zU+T/AvD12Ghc4roDtVM
ic2xVAx+uLouwE8qHv6K7YrE9xZ8PJzQbTu/LmF/KK0TVQPFufcwvASi0uVsXCYnN2dfpWzMy8+k
fzWms1g2CqpYG6a/ABVVjYaiajeSX7RAuBV2Jm46KhPeB0xIpsvKEuH2A0kcnDryyzM2/OhRfqiQ
1HUV39refQvILWM59GH3y5spm9Ycbllq2yJ491FctBAAF2qgGPlhh+om1moApzlXdr5ykE6m7Ga4
881B8t3SnDS3lnim/eKW1Jx3AwdbacAclQYRPK6tYQ1rg1R4g/aCuQSrhnhaK7Cp6NoniywqR20k
cMIuqxWlqUCh2bM6mmgCKPTA5E/SbcOt2cAcdhL1V5voW/K7DWvbWLTvWZk0T3E18/G9oVsTKePU
Iez3ZzT9O8MMLik/JSnNk04HSB4Chjl1VyEhu8Qz6jFaIDNCMmCcwIxBdJqIvUNUhLz8A1ILA+vg
NBXsGP+yYL7Slwfk/AA4Le5e0/keaRXnJthL1JbOxW6ZtMnpkfqgiOjd0J7AKTpBBax6uFarRcMW
T/C3RG4CK62a/1wMigMO3uV/T/IO7QG+HeVabzk7NzVPIA3mBD0LR06/SRGK4/8G3Bkm3jbmIO8X
9UUgVVaEqy7L/8rw0dIN5CQMfWhgWDWvVPKcCB2OgJOwhz7Gidotw5dKBxDO/HJ+iynbZ+eHT23z
YEqnKpte5o51G/kSGp7ZPFpYILKUbiqIpfxWos2uGTSHUIy85NAhv0zr5SPDFhC0e2k1CnohgbGe
x9YlrvLbCG/FruoPBByB/81hamOjHg0IDTJy7d7iruQ5eJFyHATRRHROymfCinrsR5RmyWFqFM5S
Aq6Hu89QKOh3Dm9radfnemb4o2hPuWreTCb2rEld6sG618i7G4dx8LCXF3fogmOv1LpFGSeAxQ5I
b4Sset0GjMA2+kJiu9CynG08wuH3yYBhfhNTi9SYuDEkzntpJ8xob1H4VuWhoywF4cHmK50eqq6m
L55GvDNLNZ0zIgpqwJXTclQetRwVpnSwoWirIHiSbhY1CycP8msdGyY4ZbqG63s06E65P6kiHck4
+b/9mG10iWge/5Zcw7dAuIU5wq5A+0it/ATTDGNuZEneuSvfpN5pyELSB2c3omodRnof8ioQ3Skb
4yRCJmeGPbQKFuxlp4FMbT8o3lhHhNoawX8LoqfOBrtPzYS9lVWC0QYONxA+axaXBFZxSBeeprQH
LsxP5kOGyoedQcAYC+EdCp1baiYfsjmlDV4gHMyUmnSoiUjAEjszBluGv7U6hGKlHYu/k2NhT+p2
bJ4TXRGngXMMhpzxes1Oa/Y6K4VUmhY53GoVdfYO5MCbqpESzdbd7sJLnfp0X28C8AkghDDHf+5K
yAPY1ONiIh3EvAa0KwTswruslx+x4+7nsX/pajJpKYllyWrHngkVs71ED/dVuk1URsgtD3tL98HT
9HM30vVOi/lY1eRpAKIUniObSEHre8s2wXlp8OAQ1JxYaCeLV5yWMvFkzHzwal4Cl/Mv/Ks56HYB
8kS7wVNMB6biXDHQ8wcrVSwdbd7hLSSxpoQENWfeZm4uQUSifAoiOg94l8feX+s2JwAqxn0x4vqi
EENHkxV/fCo8MyeWGEcaa5HvzdCP0Tm0DxWmzY7xCFC8vTJBL9J2N8x7qVVbfBk826NTHBfVnnvz
E3xrQTYHEcR0jqLirYyBB7YvI01UYYZShg9M4MTPDQgoF/FXcSr3nNogoHfJuDnyu4iDNCa4oMtf
cIw0Ap8rc3xRnF2zcjOxrTNS9sgb4mzCvMOj9peEoIQQH5skK+9toKvpc3K2UYnAwEtz/MrNcA/a
gkrvR7JR5c+QMwt5xx/0F6fiXU6QQ+G2V058qYNFe8wA0EVaziwBr2iSDhBIaA5Sdnols15UjU2E
6ChTVkvamn7LCZppB84xFipH09rR1CV6GIP469h9/YYrjIv4Ylm9Ez7PILU7FCkH7vBksHM41bYR
sTZvS6vgkH/NhKuDctJ0Y9XHxqmP95MODNr9GSvCfqYL8XsazfOc5Dv6HnS4hUAEMKnkrepsjAWM
AUqNVMGyuRra/F4a2smwig+L8MMlmnYA0hAtEwP2nSI+8lBfCpPNsjkG9hjMyTeCFhzPLGQBDJOF
a507CSgE7z2zFV0q5CKcqLtaB+vAmN3VwMz1eInepzTn9f4tx2gB9KF1agLvyWGksqBTtFIZF6Ho
8t86fBEZ1gGYAZCMyP/8RQlA+8pZ3Ilkjvyjh29RIN3dXm+ZYXEvzhZhnhXBMxwQGyYcdfxpurc+
oGPW2aRdZFvOnYfEIjEnA2te0IhnPaLfYvMBAuIrIr1aG419hCdfT280v13eULPA3KoR5cdhrK/O
LSUaj7INy7hilJ6ab1NPYJWQZ+3tMrVA1l6d5k8Z3y3/HjG8079ou//ltEKHMCBCuPNhmJOEl/S3
qhDpg79nZ7aQFIYE69oD5RWMuqjFxw1FwKIkkxNnOqIBBG/QM6NTnMcFraqN2Y5ugLoZOcoAo3tn
eCOvY8uktDfSg66oh7gBLlwi8XrmIc7AOEc439DSbSqIa1vGMgZz86rir3YwXwqe1nme6fPHqxTR
eUHzTPBmNVJ5uSGmQ/MEuzwgGMtrC0bA1aNUJDSk5EVblr3qWxLOfKBl5L2z3vmbOOnF5vxR8nWd
OF2FumAZBs5N2U3z8kMn7aXJOPaBswm8djtypk+mYV0RKRcBecnQH9LfbampfYuXGUcnj5nLu9oR
0QHZHdCqi5+Ka1qt+bMRiT9wo1qbQRzqmJs7fuJdlt2y90B1G49TQmH1G0/RE00Y7TvaXC2d58XQ
tgl959GgTKHTQidXi52toq0ILmYubTRp+CmiZecqZjcV9uB8iS6qQefAOiF9x65Ln0w0pXUOf2LB
xS6DO5v9g6PzKqebXtIVnKndHA4VmYsBt3QfZZGxtfxFkIK9Mj/HeHhmM5m0c1D9yIZZcSgeKu9f
SvXWvwRa+QQw9fl3UaCwk+vn0KU3KNXd6rUhRIDhFSOcJP/ykaOwvcbepmqD7ZD8lyQ+kF+ASggx
vew94qMJFS0KsD3mo5z62e1IIuYqoKFMYCJUONcupGPwLkJ3M+s3mvxMiniB+RWf0r+CSWWzmgwr
VW6X4dqW8QlE9mPcf5d9t6U+Watf9PyjKQyn+cvHzOIBSOBcI+03ec4Drl0cuBfXy170ydv3NZhl
vN6dhy+FbkFCQlPiMfuPhquHLiXOXIHo0zXFgkcbsgcvQr5CTMEFg3gu65dK+5lndyW0EgHKGsRd
xcALOdAdBKw5AuBOHH01AGQNAu8sWd84c2mNXuVzybWdDTAjLGa2Ee+imH015Hi/9OB1cDP697is
rhnGEDAr4fgtrZ3Gu7IcSbdUIhs5W/cA5zHDsWGzJQZhsI6GNTHcDwuFK0fT0sS4xctF5JXE8lU6
Mb4Eu6W4HJY3TRDxlIKGPW3k5FjQl6Fc7HF6RsTkyA5hF/gQFOfldrUY6Oiqz5kUOI0518Sm2/nI
ceJb5AA27cEdE2AuDAWhxYBxc7oDeUc7IRDUBTNdPr0Ge5HVs8PBs0hXmo8dwRKFBtAycWBoA0FF
+R08K0yoPKoJoiBmWyujtQ95OZ4NzgLjQtSSHu1KpT4cXky57JoWrqCniS+f0fbXEJPJ0vX7wZo3
DTMDVam3zrcewqSXcKS+La4WDjB6CXGLdkBYxeQIGDcrMB5YViki5Ka4zrRmHSaJ7GFw01dLeqGZ
do3bvc6iK0Vp2fwLhpXmLxvuRhXn52woVnOAXGImIcaBX6Rf5SvMHQpnTlSCHtaB6ANb7v1mHTKB
ZWpuK0jqnLLQp6S/R/lPuWudlm2ytOHVgwzwafiXav5wOZ2MEWu+WlPvju4P1IwqNcmrQZTywyeP
l5DUKRpyPD+ygrEE+fqNi+pgWQ09pguNt6MNTwpDa1gXg4sB6VJ+kT4CeY/HAIFQ5ywUjNhzsy1A
0gc3/Zndnc9YQB43K9zi7Y98zu93ZgNsYrzPM3NUpCJlSAhczYbwmjU/dL94mCqGlhpp9YOErn80
E/o7JkyskyRBdVTjnYGwCc2aRSE6kF1QgbpCk9T+LLOxKxHyArekDkm6aWWF/dMAXA+ZwG7qP8mF
J4gheG1VfSf8WWFEVJLswCUKzZiB8JzsAwbCdufcG0+/KPq2MwqpyTlLjnvFZNrJ3ivs8orPHOS3
nu+aJGRxVX8MjpuRG67MwFlXBvm9TAe9kEcoJnck2oVECcuKMrnGnhqSF+yhddMjrxLdoGhr+vku
pS+VNkjNmVVzaq9t9eWYePTgQ2vlR4idtB4IZbe2pIBtm3ArH8cNPyMAbhRCTB+tVdcjy7F4Sntc
WhADOL7ISxrz3A24LK1xLznp/LSUvf2bjoo9IFdMfhNs0sl7JEcEW9rTaGJqcD2kRwxaiBpRPBa8
qbp/tBhr6PhliZrGIJRckoCWOjIBNlv2Mw5qk1nthuLsNIALlHZIG30vzGfiXFZ21CYMTZEU0jOM
KKbp4DT32DzMccw2qa0pTVKaC22NSqB7S2FpSTvH46SAHJT5CzFd1FDy6iy6++J1NSK5hgPvixW1
P3GXvARjcVeAdYAAZiPTO6QmtvHIErgM+TolQM41Z1ZhElV51ruwWctHh0m2Qu1yXKCxx1hbG4u0
VZeUAJBTS4SxyIDSEX8ycoFNIhVkwmxfj76lsNARFM5j/fvppMI2/WEbLv6TaySyDWk4XYytC8SE
B96jZa7DdMpVRJO8oxmBeye/acHbhP4pkqBHizw//cT9GM99CY+2dPYeV6CwPmaLJRv9UmZ1AMjL
d1qu0bK3GAmIPsnSM+yG2nVIWRGopHWPUizWjqaqjgCTUxjofPxoL9zgca73QN93tr7nCeFYPpif
g6TSXadn+QpMCnl/qMMfDFBjVjxwbPlIF+cca+XOZgVEplawPXo1gjM1oHwjukIp2Bczi7RF1Oii
1fnDwAJVhLfS/S92/snKqNfjk5QEnttsZj/faAFQc0AtOusI+sh6bOA1hiwk/xxuyKxTgCNRP8X+
HzgBJfOonGwannTnRyRGoU1EpFZs46RZMa/8qXHOxqweaCP2sorIp6L7ys6kDESoAdu+114mYz9m
2cbQ6Bu7fMOJs2v8rDsUpiNUH4oOs2ZQYb/nCHwy4wOzLjbI2bwCM8aRvzAoP3XqNNUVf8BD6E4i
9EsBvTQAiTm4P12x1Ygk6SUXId+rEn0r4gwa3QgBKQuZydv0sDBsKufdodOn6mZtddwOwpkoXUtY
6/p28G8jYswiGPHKI6uE/K/vlNcwkzyzYtvBGzO+W6d5x5pj9wC4a4zo0FN3NtMbewr3Uw6aTdx+
eXQEmIhmA3k4trEWMHfHJW8qhDmYs7q0gtIXaauyWND9gEDjuW7epz5+/OtlauXkNiCtreUAmeBs
GTjBtkIHIkKhRnwC8RsN+LZNjhaGIzOMd3BpEdC86uR9LYTW7MPcvJr8BBJ38pmqtfptyEjthfiH
yYPj/0l44enYgTXBYE1isNx4w4B/W6gr4pkgif5aaXjS53nLM28Bh1rcAY87748ZHghJ5zxJUtu4
FbysSV0QUHyXqCxT40NeJFKJNLFV4UJMWl7snkuMoCeCm9M0MAU4iNCdYu1SlAhhph8HtIlWG+08
OkBtxFTYp70ld8diCUstc52FH3WEG6giKxrYpdxZ1dV7JnaxhwhVZ96gO+A4e6K0NYJp2SDj9qI8
cSb+x93UMI2FDMPorxAWREO5feuJGChovudUfH5M/GHCe0LEyCqBsVgH3qoMx7deAa93Tx10Ps4R
9ZhSClNtAqgNo1uPUIVNN+bGV5b7+/jzHMhJTh6OmWQasjMXE0JVnnB62jOre7LSmVkavanyosrr
PAmsHp/oHE9wDivmDjWllw/YVtLYw2+OpWh+mHngjTXmc8Zy1oFrV0uBMsd+6JT2V7Ygm/GOz4yx
djCpqH+NJsiJ6Wfp9ZXj71x6uwGUvpj2d8lwqGanLCxepYg+dPPkAPXPa1gqIWcKORvi65+ZRNVM
RIje0sN6x1Lz1MrPrmXJe2hYugzkIxFrg13G+4DGNhu+TSzMVznj0wVSi5Bnms8j4euc0UsYydU/
0jGy2d7n1r/JR/xBBthsO5DHMXTDvJZzvkFXXpqdvUfjpJr3Gv5JHZW/62+zGpir52JtRuxH90rT
VtZQyaFbD4Hc128mgSRq+ZCKSk7QLYwxhhDdEKx8Ol5C/mssm17Nh2JMuIThPm5PsXkeanWU0amo
5WyyyIODAYFK1EhWEm+p6WqCOxSZD9rJZuyZdJckBM3UrizXf+QraOSpMr+9pwjrY5gI1r8WYsQg
pBybsE55NkBuGGeL/oi0/+YMuAxeIoqlLpHKEVEtf70EAIpmR1SOdFbWEqUac/KyvGUlarWBgYbJ
4Z3A1HWC5pCOpWl2yIIq/N/Uj87BSfcuUCyGjPTDr0ljw61aQV4MKcekaHQ/uiRZV/NvaABSH1DL
M1PEjQfFH6lcyyAU3pWudjSt5/tQvuLF7ab9wGEk3piQRPx+R6BBv3zF/dXIdzOgJLWj6+XZe7QA
rnPkt6bNoUaNH9MZuJcJwA+SwYhweYUQl4WYxK/1sCaPlCOkxQgvJ98Zh8A1w+XeXWcNTv4xxNc7
nyn1Ca5q29P8gnCDAzj9CcqQNnxtAKXP3IoDDR972taFyK3qhm35QnM3ad4K2RaCZ2aO/JABUAaW
iHon9vd5E+I+5YGfV4gZ7Boj2KlSF4FUVH+HDPfp3ukgeJy68KjbW/67GTecLJnjhda+90RyGjhn
nYrgybcvLsE1/TmnzrY24AtsHrCWk6v5J7fgBh44MATaukHh3q9z59i4hAIc+ILaLsHRychzAluS
oPKwidALVMc2PLqv3QyU0HRPftvurKPL+rrQLQ/RcSgmLTFqbSbUqnrqY+YEzSb212l5IPbkMfTG
Z1kaGqwebAnSKmOZDRB3uc09RZoVhDbHtV9Rcdxy6ptOOXu6EQJBkiGYRLray02iMTrzpnDS9zYC
yfjkGG9peo55pQ3oBREJbkoKubQ/msltzAokS8XJ9/LV9MckKsHUYNWem3yU+Z0IRTnq1qN61Nl+
6iXfykOeeC7A4HqXTy/W8GEWqLUj93Nx4nPLuL0h+diih8Abq5fRWsjXLhWzBJbPTbrWiuJv5bJg
MHOPbf+gIs6xkPejONtm/CNTtasl6j0DYEv3nPLjZtKCYipRrwg3GSz7nDTqfGbLqWxwigkKO2ql
kKrZ6ZztgKoH35HAtpGHiNTAxiA01tZ72hOiyCqYYo2X5SJlvsh6KcD+JtoOJTNjjsoLfCuLk0Sr
Ec7Az/FMpq/SkDbZ8rnT/EHh24GM6wji8xl0R8k9JmhrogFlo6EcYYdIbFKYQ501JedjAD34ljFx
SxXiLMaqksVlnyhNDboYtMQ0RCAOtlgdTW7qXhNTrQdatAwGL5XxhzRNBg5M4hheGXqO5QctNi+B
aJc841vIrRbuYIvFV6TObfbFJ8qAjsnq4kfZ0denTYDTmKaLPDMikBnKxns4uu58CPpybaTTf27r
7Ss9hvo8vZq+tjK5CG3v7BGKIQVXzhdF8Lbu7oumHrXm7nJtRAEdcl9UWR8b0aMnzPuM/9J5n2Gr
IXWYZgX128B8eoRX6hOKMNk89vgfvWcbgCoiEUnItmI6ELgTPH5eC/4sK/e/Pw6yYGb15LJojzLP
Duv3XOK6jHuFRhZBL4R2HS6ToPDS9N/oJZuYSUwGEPJN1uSSl8fTsfPSGUBM1QZ0YZgXWLjV08q8
IIEfaU0xqbZIhpYoZL29+YTBq5D3ZH6jFeMSzzN+uoQYLgGFR38PsG8wTFtoJgCjNsNqE2oQrTDb
0OnWHY/VDkJhZKPMqvb1rO0D3rXMNr5jtCcMBeTmu6bz7tvJs1EgNuZr/eq+vP/k43FYa6q3iFZB
Q5HjtwlxXTMqPOs/tMBq1r/RLkZ9h8+WeZEgsjM01qKn8ohnNYcPkbmRVNp4CM94rEo6KjH7vA3z
xuIHtXTDxvQZTBwnf2ImHAY1002R3z5/Zaa0ZJA+TeNXjpvUtoEblcUhGCAY4OxDP0X+gMW3tnmN
6EhoKVUiW2TBQKac1G8qo6jpHWEfT9ldU/W6QAiU2PGBme0w35FqrhO2drNpDkHUHGLEBbWL96Lg
pBF80spRSHEWhw411SRxIXhPE5RbbH4LuzQDq3r8Y85fYETDAqISfTYR1rlMecZfsp2xLnuSy8c/
MjIdEIfoCnyTdvX89NjyMYvl3jDXYlNHo59g+bzYTAylyeRkTAtpf4+kbbVAkkLryUye2xBVMJlC
tMIrpf/LGfDbRbVGHHGsSDfow/GJl0V006y8WTo+/15/38T1iCK6918YvvY1XSKM99piwdgsAWg4
F0KIHisEHJTszgSiwW68V40zaw1Ira6PLfpVAlcaf/6WwCalEzalwGDkNRAdfRHNKdQR2tgMF4+Y
LzwgBpyrZ+9tDvKtFy472mffWlu+GCzaAm0t6bxI9e68hG2A3etf072OvXdG2fDg5n9MLP5mSyDd
Mu/0yuUpfZV4P5eSZ5iTdQgiCOMfsjARq3KWEyW6XCKLJXccGaKV0zv8SOmF69qJM4Ykzf+xVf8j
A/wAmL+nGH2iI5dSKMYRhRj9Yku8LygNI2tQqLhoJDZeo3YB5pkG5RKVXglJLahi9hkod66/4dDI
2TuQlac8y0ZkICGUdbWiwCS1o1/St4XGie3DSYPGEDv8M93E0LBXGTYd5jQD5X/M+1yC/DPiZqcc
Bqz/Q9J57UZuBFH0iwgwh1dN1gRpRlkvhKRdMYduks3w9T69BgzYMHalGbJD1a0b5nPkQFhQyH7n
e2HZey8OoQ39OP/YDscF1fS9ZmQtEddq0fgY4qefVRjtNMFVYfzZL0wbivY3g8ttuJehRhOo/urb
z2dxtr0LBmNtTKwdAJXHKnnu2KFODhVQ3dtjt7WgTQzTvY7kcmi4LM2OyQjmMAC4tEDFsN4HiLDM
kHl3lE6EEmecph0/jX+KeNp3jjwHatkPGZwV2yZjEVkmWc9Vlrz31V+xyI0tlsPsAD17dv9ClUUn
ifc5evlAA/Bce2YJNWukHeVeozrTtJqEEj3VWH0wrAI8TxaNhdyQpOgXafKg3B/WYylw5Y1ApvSk
KMJgmIfM3QyK+9fl/v1nTWlUp4XVJgGWggGvJjgtQ3ZsGNnpBRqU5ikLob9brXedxuBVGPN1ismm
K7/0gjaImED/w089666ao86aMQ5S7X5OXlsBVY3Tt9Ys/lUfdbtRX7+sjcghUX5CIIxP9VjdrOCi
BwL9b87ZpWksVYeEGDiI4Jtg4q//shTcj8xu9/zRbJ4Y/ONt4UAvCiGKQwIDbPlXfHFhZJkP6ztf
x4RCd8OPMp/i177aSfSBgnMC34CpCskgw9Cb0rxg6prSApkFsmOSX6dDnSOC5LwbG3M9Fe1mVIf4
GStpOGbJ7d8QL37k0CZxFu55IC6zoz30mvsgSs8ygFAwB2hKg+M89r9hbZXbMYz5KZGxda2BARgp
LFM4/wBWbqJpeOaRzdChS6fatAXeDmb26AG69eEfhj2qLx/1E2fQP/tk6/DgrSVk3AgzlCo8oqnm
uq06sh0G39/3oVqn4j0bLjn0l85JHmxY+NT3Dl41gsgNRXUiUzJXGga50Waov5YgZO2HcGKBNnes
+bP4l3OBeAdD2zR7sEboT/Ux9fEx4R3Bm9bzjIqqld50uSQIC3z638H8G05vvrQ3SXfW0WPWgEmL
G9zVyDcd4lb2Nq8DXqkz/TZus5E9ThvzlXYM40X8fgbzhY3dQZqH4GkvEvNTglqa8qnD8cPurrYX
E3XxZpevhXoq2f+SukAXTJorQ9Tgx2DbxK2bvLYHCyTParBR8IYzszitH7EAuT14QMHair1vLiiT
4WKkLyo8VN1Us0B04igtpc55isT9DJs1hBVZUfpQS1tcqEZcnOHctcwm0LkFYE+hvOrhSOni4z7f
OAJomQI4FSyFdRQXn2DLOlDOqQhNZ5Svj2erYrgMEmr/zIs4OplNYtpTszR4jFIH1Lh/ENqElro/
BfZ0lohENQOrg1Grbg5PfUKxEXcYVMNlAvK0QUGYe0WYOGkNjbDfKJD0VxhvFYYnNMMczJIgNErU
qP3T6sgZqE/egy+wUE3/iKBBKQIvFBbO/FfPJVw60gUMs4imNT7dZ2EukMKqjVX/IQEZlJ3CS8jv
0p6vuv71ouIgoIgYjQm/DykKIHSr4FJxlY7UmK6fYSnhJx9ENfws2W+bT/9YlIV6zQCJ5Fjc7Ppo
4iUE9JQZIBvVl6WwJYjJQBLjRr/LVIiHZEHq3ebcNYGjOIDJvizwmpx6gZcMMsfFP5gNXgWO3R68
KXvqw/YR1Jn7SPO2dcCTDyZh95QuBcRhK6eO07eZk6S7ZsBUhI6q92sYh8uqmSYiWnBeG4b6V/m0
iFH4FIGEBO0IqypU8jQNhEticGXX24ESp5xxPYkRO5oPEf0Peg1dQNoWwptsoCu3j9VYH1snOzL1
w0HSjp4hl95nBvasS7INiWbTGJufEPfTx8VV5jlllD7uRzR/Ck1eh8+/NAgcD6JXmC3XERc808AM
SA79i54MZWN+qzvr1wwbaKHTjzFHhyJVRCMbxON41hHY+xv7dwIgQJqEM8Kx5hNXBkR15tcukhmy
B6lcK63ZZsmVWOgs0/3QGlzGiprLOyk/pKDn9kHToifaWdXjr0ArWavvvIcY2TfbIsgftPP1EEyn
VDv/kD7tYUhQA7R712SMj/r2XnjUzeCRyhB/aeYMzBI6d805S4V9Tt5NFFsmFQMBX5DxPFzh6/pv
qi5RNaxd9JQwbczWXpvMCMfcOlRjeZFAIEKHk2eRplU1PiOTETcbfeqhKLeTi662OEAGRTwJwyQW
xAgWJqkNQuozx4L9GL2hkMe3nCG1dfrHtUKUvSzdxU207rQ+dgVopomkLQGNEl2Gi0iD2RjJb89L
2GxaG2efRg3unaJvFbTbk3J22Sz+VKH9NLTmPqjw0kD9jqoJtaLaC3fYOjhSdnxIHVZllTCOqvHS
GNpcFUJDrCGDyUWV+ewThKX3ZQrBx+hL1s7LBK+YLR4MUpfqafsUprjQcCZO7WNncsoIcx1zHBHz
G/jLfaeO6FAleXt1nv+UrnlACh+n6jqTRDh7FnSoPNgHtfOqqItH+6UexkMFpdiia/DodckyYzqs
cMKcfRTL2EiALKBqmYHlW/jC5vTQrnvnKU7w+qL8WEbABWR/0zXZeIZ3VYa7FljVcuDqmERNk9Jl
34iDjIXLGyfGNLSHActSHa6o0CkHARQcK4IH2xe3LsMtRA8AucjchMzv8SaxKM9CiLSIVwnNHQuM
oe2xxNYU5xi0CU2anl2YIV77NMfuJ2c+d52iJ9Wz+jZcgB98jK/8e0pqPFXb65iD2HTfzIXQLBAX
kxFZoNU4lFgdqoF8xrx1xKyKgSkS/vELnNV3ItLkCzR+eAgzCiGxpC13JDO4yMy1bihnDKTDB8nl
1AVSKi8W5ov8lxbyuvHF4FSwwB2FDutJ+ezbqeUr3XuYqmgJjF+8MsrnJeZYV4ztdvZN2DdXxKy6
iLMz7JeKO42plPm75i0lyBfamEqsCf7FtaQjarbmEoFqAogaIShbOWw162Pm7gkfGhirLQ5tOjBU
UHnpqNuCTnXpR+jLf2Nxr/GAHpsOL3goUxQm1l2psCE18f5/7SDQ4jui5tPODvJN6X4FvKOuf3Fy
hNbRLgTzqQFkIkzNNQNLxPLJ7u4M45t4CFjts3rT/NRlwE33OAE6hNI8lq2NKo3PUMUG9Lno6KXN
q4mwEr1oDCbfTdtUG1nBk+Op+jR7xUB3KU5TcZ24M90IYm+M+7CmiWqaBtOneq1Xyz8xFRoEnUxb
8ZZNNCheWHOMiq0rIUOV/roKHCBHMLMXZX1KGIUk360WaMBWB12T0aTtE17L4EHMV8d+mRF4zhNz
pF59kUqBz/RfiblOpj7juN5HNOqe+6JVa1Hy4MNzFC5Vo4cqKRJkZFcypwpJ4GQfiHM/0dnqAZCW
JbFNGL3qt7LAjbOB32QRkteKFtWZIKl0Oung7PHIaMwpthNKDUOXN/UVmNASjPt5FFFIUACNleAq
7I98hNSs78bwRc5XEtQDe7yDQVUVzbpEK9udoefiiPgDCLjWT45843s7/UEPuPYSfBX5YZqa12GG
GmDPbUe3OAw39g/y+PvJgJUGCvqPSOln747m9PA1/5H5kfM6zbx3Ejxl2fFAqzwPOF0WvBOEvPlX
MwIxg6/lHqoDXAmpJ2bnpT2butxFqowpvs+VPu1NtlLbdtj+ExpB4VxGuwFQ39DMD/ldyeDaGvla
QYyf/YURXL7XsUSacFTHLV2kuWfmzQ1WYyFAUEiJ33L2u2h9Hs2t12+qBWeN51TsRLCx6I5mBdYv
94lbHHCYsGJd2vJKyvmQIvTvJvWnj+2TC7PeWLJTa0anmLliY/k4q50L3qNPlzt1w63EdJNKIu2e
sqo6mXB2CXzUhXAssm8HveDAEFBrokwmzA4DO63d8RhIhy6UajIh68jilmPcMcIhHsdzJJyT7fOa
K3dd6CDHYzeGgEr5UUscjDD87oXkHkVmIqHnVNHeFz64OZU8Z7hONdb+HjTwzJFgsIUAtWaJgmTB
8MZDaQ4W3IR6RQ5qusUV+YxRe/ChlbDnGm/5SJdg07f1vjDV28hdkbZQdfMIz0jrSI+54W6qzW+9
CEfOcva6I78HeL/y7wxKAajsHAwQcs7QGOUUYSTgg101bAeO2Sqmbrem6dJNoEEeXk5sck2hagBL
Dy7svs409j2TdWWi8g38z7bit6fXcbpGyNCqvD2j+JAJ0HL5J8zIGKKkGpp+6+QjZjELKfI8Zn/Y
tAq1LWVQCV7RmH8ExlekZkQ1xqJldWbx09BdQzga+lxVyC0CUmcR6WtNQm8QNYLvm+O4D3kAkKSe
Nf7ql/5R+IRTYuql4nxj5/wx5HKk57Cj+b4aU9NKxEJtrYzsXphbDYqolvQ5R/scQZmyAcg7bKwK
WLkKqqA73DTZVN/5CY6UBFLOtVqNTnyc6hqRnc8EjNYB4EW/w5gzXE9tVT9DkALfMdEOKcp05yEa
0AJah0E6v0ko13Oc7UOvIHdDki4KNslYAFeBCklwE8i1lPI88Ou1lDtFf9VMfzW9IGWK2Dhq7XGs
TRKnZnVkSg8Q2YkD/jK1u7XAOMmY8cRR44E5qnbQRjgZTD8l/OcJDugyMEov0EKU28B5rgLglwZ1
G1WbObIDMux5FvwcqluQ2I8BRcaUP2FmsTFr8QTrCk4CJxJXjC5D9KpuyWBoMrFW89my6q0HEMSv
12MvXVtiW46V53o2VkKmLy32kZ7OwyU/I8OLP3G7tf6gA1XyTPuqSadwGQ9qeMSFkHgiNC4Q1pA8
WLXcDSUe8THcu7nIN/P0FmOTw7ODVJr79edk07eA1UGtWOUwC5YB9kNon5RMrorSeTStrT1C6sLY
pmS5mPiqhGFvr6XwViPCprztCf5myA92TR+JGAnXXgJWQh0yBOIyehikaxSIMB5VnG34imgud6kM
cEIyGe4ToxI3jy4e0la6RfMIjIQ5tD1ABh3Vyca0JShwfoI/WxekBgXsfGmMH40zbvOcOefnPEBX
GS4ShQC4Bspe6JsDWGAyXTSOQ9tZd+2PCqFFpqXxVYTjQe+aBMaKwga5CYeXKLC3UYrh9nDOlP8w
Q6iMayI3vC000otNgLIp3hcYC9QkVB8yzfdG2+wL2LogINk2yt4qc9g3ANEdVIiMAtSD35ZFrnZJ
6ww8Rjn7OLShC9hOdTSxIqX3MIdHzHjzI8fa2L/bJBYmYqVXSFT8TMOabOTTRF1cpfY+NlAXZdlz
HHV72Ef37oDODkPxuic4wLG3DnoyJ4BWUTKqSuC7M6LEKKnykGZrMaVRs8HyH+g5uvpiwtpXzTnC
I0kTnOcEPinbdvq1kxfMX6S9qzqsMNuGYQnGYjxq3Upxdfd+eXDgB3s6nGH5q1dICgLRctI37kH1
HuCHA+nGP5XiFJQ/nJ9oI/Xv0CwHlnc+XKzM2+PqIWNbd9gUCs9qfOzhuLXsB13CZsyuw3I66JIx
9jx0lYF96u32nCjxVJY9N1kN1okvpZWvHxfzKgZCKZuryyaCC52qz6R4Lq3px29gpODlLN/AlhIY
pGbpPBFTxSJTXfki2IM1nAAHt1k4ERiIFvhXAh7Rr/iV/bjIYSOl9RLXaAKRbUOQR4QUpu7aEMt+
Hq+JZpVxMHjOe7P48O6C64xdLIYJzL6Aa05dfhsIW7MwNsCUVSOGanI2lUvQmP/h1o8xMaczk3g3
OCuHxca6EUDlzjJiymetBzIH7E496zO5AhMdzG9Icsivfv9EcffeTghRY8A3jL0Yi1GhL7Z6QVpy
4eu6UIPaVuy7/MXp03fhQ11kQmVfJxeP/Cy5dzlBJBCuAaOx8aJHIGnITiDRdDvAM9y2i/A+4dDh
vpcO1aPelhpq9Xv1kbv4VvFk0bU6eJeYIPZ0W3JRu8I3LwO4iGWZUA63OKg5ebur/G90wXe0fSmN
A+wHpHP5ZMIFB/i6R8ny/2Hrtyx2wCc8Zmi4KY1jevXMXdcY0XRAsQEmAxy5iLubm1Z4hgm8OQHS
lGJCok+yFp7M0mv/1BCz8wmPn+wo4+FYQhzTlxv1p8kB14po28Z/HGs3tuicmJya/kttXuPQO6B0
eDZntaPrruqGWc07CHkEaF1EwQMAH1rcs427Wxebb0viU8ES0CjextAl7Dhc6zhtV4aboHGPqceA
BDbkeI5Rq9/l6mkIYV97N2gVZqfvVn3d6U2RFTh1/CnIAXEQe+gzklHT/x1gvkCwwxnSUB+F+8UI
RD/IOH+VC+GmtPVkwVk17NsevSC2oTFS4VCKHQwbKl+sPagtJ7aIHjKZuJXo5aWhf1hU+OUYsA/h
mThvMI/gErzGNABm0DxTemsqjpUo0jn2qYwOLR7nYNYJw85KbHUR0C7wdmi+BY5LpUlsNtf5aGKg
ykA3I4fWr3GkbG6jm63nztJ+IzREXiR2MsG7MgR3yjsfqxvnrGtfwQoOsBlx+cn8dq0IqeGC6rIU
6yBdreHwoGm1f4xg2i9IMtO82WhGaAWQ2nb7KLYP1mIQkUFtEC83z3X3IjDe9FVYwGjS7XlJDJEc
j7EEbUvx5GNi3EbrsZxWtgU1uPymjGTB/8P4rc9l8Pdaz5oNJTKi5LUkH1CLNLn0eOERNSa4dtNX
a89ggsS6rjhnPewLZEZkQ3camp9iBo7XB2TQT6uhqy6c9NDeUlSJunjWn5G08JOkdtLniMRGk2am
6xQttMEQkLofEEw3uBGkpX+Hb4U/SA+mU1g0CFBH9RHceKQb8OYQUZmcn2YN1QAQ1OGOECaxYiX9
gYGH8evEZ+dt4+n3myqSO/i9mQMB0Z9WBAEiOSMSCHJ4Z3j3PlO2Et5S5NOXJdZn4mBtA/9Nb7NA
QqKZLgYGnE1CUqWe3YgvNzQvif851+NR38P1HKBu1mIVBqcz4RfVrtXHjE1eRP3Z05pySuUIO61s
2lAOglzT4Olyo3txAqTqgCT6RlBE4bEiBAxhzUiJEVdqEDxkMn2vqOgl3QYa3B3zL29iMHmBXh8R
3xoF8DEpwouSaO5wT72jZ3W97I+4MUAbE934iiOJPb/Z03MSD0+uR25FXz0GfXTEpC5+G7WRCoBD
7kCwDdkakkg1oJoXfSmLgqhSQkFxlezojJnrPQO6Cxh82oZMT/cT88g9q/cR6rvGye9kEGw73yNy
ZFrxYzaGHV+r2L0LU8JgUowO+IsJZOgCDnDURSQJwK70whMgItdmP9I7jP6Nb59zofntrw2X0FwI
jQh3erCUg3JZpaROxTwegGrAPaiMQZsCY6WF6S3KPKqhhdI53vvjRfe/KAUagtiLZxvWdM8Pmfu3
XpzwRh/xVJtetaWbBGeJINjE8sfJbmSMBZDWO/jVFQkv+NJFtzF+JUdunbNRNGHTGo1zPZGap1tH
powxE4OGfL0SW4yIOaZqA93VbBfAmawp312+c21HF63JcRgf66O/M5sb4Ydcbu5Bb4ukNI98xBL8
PEUMNeJpYHPFyIahET2gH9+8kotrxgHE3FmMlO7s2n6yimQ7VA1uhelFU8FDaGk0hwgPeH/ds77v
rQgNaztuJ1+d61Tuast46cCVR5KQ7BRC3FWvWNNgdIoGTSmi3/m9+lTRpXI8Tfc2Y1mITldd5aAF
0iuby3w3FxPp7m9FS8a5jrgmsSNub8bkPhULWYlQcENYD8ksX7RhzhjCtuNvmh5Z2RCi0DmmS/ns
gceNno8xfI67L5p/wFgLgzh6/0QyaejSmZC/4lpK50SQhBn1Z8eZw7shNdfSBq9GhQ3XWHeGcFAX
6W8lrub6zS8FT1J96rrEdmrtcYSuQ2t/9BIuqm/2d97tomXa4vqEDiZBxt2B6ej7WZ/OmmafTaUO
/YD0yoaDAUpeEiXbAjWkaE5uWCPUdk9sR60M1Bge0P7KYwrStr/K/BS5dy6tlir7A4K5RjUkSk0K
BLqUceXQPObjVwy1G/5ugkNL/+10WK79+lr/BWWn1jxAfFEqGKfa5rEg2wE1DRqEAfzfA62VGZtr
ORBqDfKYKSYcQfWsQFNMmT4s7ZttwD1Akav7Ic8sn9hXqWUhCqZmpFfRuGfIEymR7RHHXo32RtTR
xknepfGUa5UTRX2ZVrueeI7wqV/ejPyUOycziykRqAKZLeH5sa61SmixzhZmEeQLGyitw4b9vBuq
+s9gJniXLFBLnbD9mUsmimnwPmBOSO3OtgzvRMy+7OtxbcTEZAQwd0ZpXIJZy/OwOMKsauTSzIpH
uKGPHUHEsnG5hm2UWC6iPMVUJeUME9iEUhv0tyBUmyTDPQLOr8tATgRPJaNNa0HdxzEB+/B5zHzs
rxbok+cO3LILH9GIrKkhcLy4zZb54ZLOFONolXG+6JXF3F7/wRC+DtQV/o0rXkh3WuZ4GuHjEDDK
4Yb05w890LeEc6ctNoP40BMeHZPpyzWVdExJeTmK6i+kOLWVwcj01ZlRtTJqLxj1+rhI8c4cmpFQ
WteEhjqe9OoAhInQO3v5dkJRkvNFjeXoDjDGgSsrDo2ZmGSPgFxhHuA1b/psfI3gctUVxt1vsEFR
O+X4FTCuQiThH/wBN3qouCA6mtQui5zVb2YfZTcQBIfvGSD/quQsC4S5x/JgpfXmDFZWreF9pJzZ
GWe3XRPcEo4bmPFo7kr4CgQ80d829slpmr3Zdn/8fDzYEJ4kk8yo/q1ApsTgrXOZntPQuYA2s3U7
+9VP04cZnZ7Xpp8cEQcoTPo4SnPzkj1minAx5g1q0yM3ZENbLnlclOpz+iWs4JomzV7QbcHrxPO8
pZscipDLtiEKonv/516g3r0SToMif6AzSeMefLR477q21YV85G4ccVaddRlpX+rwr83pn7K6mVht
0Nn4l38QSTStrIwpOBwHMD0eqi0lkro74IPAeW3Bbku4RihbkIOv8JIaIoPAhulurEMm9fG7X78t
FF8Oul4fQ1sYY6KMwfZdAFxLwWU2tnHLgTZeO0xys+bGYJRSI/kyO2YaTiOuXkryrNzFM5ZCRwb0
VTQdrJA8dM7ijLY1R1YwoPohV2vYVfPO8VhAlrmz5+41bJRLpjMDCCHZMLSKWLkgEmqacV8peDYZ
VLxlea2QuGrpl37DGiyHT7oYH5WXvxQhxHLY+Lp6iZJHHyKc+FXJBYI21hdkw06Er7joIDxSYJMO
Hl150xCTfQO6yE3/bZnh/wflbbRHxuqgY+Zef/J+UI8VcaWDkGSVOKcRu6CxXp5nSnUoK2/BuO3U
/CAMRKUhTn4oTZNy33bze7j4a8sWWx9403P/pthLdq+CxHivedD7tW7QdXKEGrjC2XN1sHyxnblA
AxiPbM4xjfedeBxmBeQS7HSN0mf2acapLCaBOGAQJENKSLgZUc8DWqgzy9uAqUwQo580nhII1FN0
UKRXkrK+5z+NjoB3MqxC+BsnizukJUd0sD65ZGoygWsTw+eWg4Q5IYqCCWNGH6OAGUxnRkZcNG+N
+uksGK8E3rPTZ5F+juLX6MYbBFUGiSv4/PBVoMYIQtmxRuaHzqSCcHkmwyZVWA34+S6mtqQT+lMO
/k+c/4ao482+vSwpZMmI5Jc4+HV67B+7CC2iEyAXBUw10/e6Jjh5Csg4evHwUFRpcdH6oZwXmjG0
USDl9tnl6I94oBPQd8xsq1TTrq1a3Kgf2sDAyamfaW6A8uhvENbiIXVbqoThaRBRrLFiay7dYQmP
TtF9ecn4AJy44yQeFEiJnz/AROKAxIiNyYt/irAfoqik9IEoSg0vrfo99Q4+tBk3Mh+waj1psarR
SRSOFOpDj6F7kL83fboNIzBN+cec8cZbPMWB4VZfDD19BQggmvmcptH9APUBjaHpTU9ZC81DBuuu
nd97M77hVUqiEV0BqcLTQ8pwZGZ+EEMvXpjOt0t5npx5K9v03bS5/vPfqexQXMOnQC343mKIlzMx
zznT/Lo5nRjp37eqvCW+/5OjWWksxAxxEN6GuXmYR20r8ZBmdbxKhfs0eDbVH8Ts0n5qGLF0FWV4
y9LqCP6o/b9ahldw0wWQYdtCvJk+3XVTzZu0eovneqfJQODZ8BELQu/lAYUQahX5M/f4fxG5YCEd
woG68PJnbV3SOvOuwWU+wW1F5ONNq1c8eyZKGu4b2Gk70m811YGoLBaD1k3LmhhdwAIZ0F7ipMRc
FyShhCsXOHBXabv8Kj6ayluL5EtNPzqRvQze+Wfy/dtcaduE+d6X6kbBSSsTvluwNi0LJ1Rc6lH0
AHFmTNxnVOIOfHAAUwLmh41aQioF4lMNAkgTfzWp7piHx7aPz62DOxyGbA5jKRNH8hwXRVWVv4Jn
qc3kBiZJI7QEGsz426vor7CeCot5YwpcOitiDAvi2gv7we8weR2tcF/jFCfo7jzqYUkWipPUKytJ
XuuyOtouAap0iopIe1zh05lMY8vfFmZHYVZ8T4g5GFIQ8mzkJsaTSXJyW2O/OMRsWQwzs5Jm3bg0
Y0Szvk4XLMK0s1I5bfrAvZdKflLEQORJ10FmPzil/euSX4FOcSspBPWf++eP5/cHHSEfFBSMWD70
Ev4ImVPwuZvaZqYI34ga2x18TggbpZXvMtKL9ljarzqfcpWnMPbQrer2ag3LORbTdpkxNSGwImCS
R9vdUSeQwZR71+ZD1N5rMFv7oBPPmq5pV9HfEGmuJR5NjgRLfaZFf1OKzC7T2QKssnd9JtjYihKJ
ZWfQWtQh8fHHRZG/LlGsdTM5ePDwJUd4En/OJrIYk9MT7kcWiWNvxSRADRBw41KdVok5bRMWtZ3F
9wH7keGqD4KetfWLfgqV0X8OgXvGZ6DrHwuT7B2vX5WtRfnn+Sd/jrZx6bwHnnE3WvUFTjFzcbht
XXDt+cahneINNa6ydv4U8rykTCDz+VJTcscK/oqLOQ7k+HYoH6Ng3pvzhOpnXMGNuk8X4zO184OL
JxoM9OeIFINOxTTcEhFEGT3pF7R8SVxTFgWbNZk9ilVuMpSAaHAID7TUMTbzZyNt/+AGgfOrc/U1
G8AE7Z3+1OG7JKfCdvPPWJVPrehPve+fKsIqcxTZGHjRUxOlh8V98yGZy2HycgkGojSs8NuW3a+7
oEYKw7cGtjFF9M9wKhkdmgSMZZO9yxr/rRvQPUaIduQifmNb3qQEjWNMBtyXAcNLCF+j4R+z6VhO
nN6LZC5vunc4Dh59Ch9HAJT18j1vpmsdhNQn/U6JbWAIkF9+u09KLhDOdu6w26uz0+QHj25zD8Ky
HhTiuGTJj0U67BMahXXufzS2vI962jeYA727OFDzsVmCApwSzgGXNsHUS/sMcSDsIoPcFWPELP5q
Q85Sj7JIrsyGQY5z55gN3bYRwU5m+a7vzMcurXeyCdcOUXFjee+avbatNaDM6ZUa8QbsKkBKBjHF
sLCS0wYoHa4JYxLQOPGIMbsuBxJX02lr4UfDGf7bZzhN5Sc7Tj4XzUtKobgVAVbhPkQ0X2QXOKa5
0bd3c+ce9ggy0RQlBIaCvSO5xF6RGUfRP0QuI7cQWGiEM6CKXUQVV2UIEryxg7cXfNCp41SKgjgw
K6zXmNkC2PEOpgMTSxyVMKYTuFWSX5+7zj6DNK7c/o3J4jrpxDf5c7E/ncq4Ild1bnDFLsuNhb5k
t4w6o64/1gx0hooR6kz+V2/BB8B6v5zNqyNOsVHdhghTIIPB85wRpdIFsD39dGenLTnn2vrcm8Nd
6SS7Hu11MTOiSrqd2cKDImMwEfJS2+9ZXn60EL5htj/kggXm/r/X3Np/rN0GG+XhgtHstKyGmItx
ouUuphOsJwjrxQNmIgHhhpn9qA8gQIAHgWG9PfhXmzk+TUu/86yHALtQZxeV+wDVlLXnx2Lf+wry
jAqxW6sI3QLm7YZsNnlvAtpJEGuLGbyxXTDDCDLmRulhVq1YM+QGrVyYjvR3UhbruTePE+qGKAl/
3aDYlXjNmQYulCEsW2fGzjYWhwU55CqRlHQtbDfIMRejkuRR2/iLlNEqEPDnl3DcCozKK/IIOxOD
4Fq2b2FjH1DXq4JgHX9d479pJd2VBIojNvhbUyKyRZFWowku4S3TRTP82NFGGczKR7qeOnN3tgSM
QzIol+tkNR8Z7DUXGs1SYJJd7kx8V7QcKoyujcAlxPHWmezejLndVh6YhJmvXJfN9lYnFrW8lezq
vtgmbOBG+hvu/ck/eQppzkjtGu59Fl3SAkGTRBtwr+fzWsvANNlKH9Bteq3JLoQN79Ha2CDzBiDI
NMBZI3Qxxutb1uVR/+J+fplhaQWsH6Ru8L1oKADKYo9BIHtCYWo5eC8R44IKxHwS3aN+U0yWND9H
R5Sg5UNcVNO8hnZwaH33GLaQlSPs4FchzqjIhiAM//rhgljBPFgR5JuqXzCMJ0HFSx6LRK0U2bj8
JY93BeUI0GhiqRnQqvSloyJ5TCvjlpOWaAnzgv/kD39qnN3ndHFICqivIwiOWeK10p4hl298PlYj
rVOeir9uZ+69ob1KyyHodj5hyJ8xWcNkREvJs5v+/0ZV7i+zBdXB9l5jds7ImtIPLx8gjjJJzZjm
Z7aO3Z5pcDmWuGF1784Imw7T/mSB0AUnNMx8sBn++hJw73N/OcalxZ5kuCZFSkBWsdH3USHuhXGt
U4d0rfxBmH9L8nl1ceiYB/3FE1Xee316NrjMHHh2cLLA2hP6El1dKWDemMNtNAmnaiDpLlv9Q8up
5IDieoyABE08z8uqPOfNYQJU0+7oEsjUs4gyhEiny5N0HrSJEbSYVwvoz0QoKpqaCod2z1MuxuB+
ccoH3jUZEyffenUhAMCxbDXbAFuTChBg4tjyVvUCpxCARXOKU69/sWkBohRPY7JqSiZLy3ImfeZU
KwbhklHAzP2dUH65pFJaA5AGZoMCij1qGKNaftJJzpvOJQAtU9u6/xZsdnMuf0YHD0vf+wEtPETE
wg3m69CgyLPn44wgmIf7hhp93fbqmHflzR2bzw6JceJY61yMO+FCBjYd815/zJPWbGsI3WQb2Y33
2rX2IYHEgcfgtsqMfSFpGFF95kyfYu4LH9gve65CoK3IuhQqYPgUwsFV26XveJvJVxN9KhRWPslg
RsAyxrHInahUq+p9bJsHc2SY4bHfZvHc1cah4g322F+ax2DETnMwjtbEWZEh+GmZyfgSyAljKjW0
j9pPFqqasC5dWdP/Aq7iMUJsaYsvh35QZgPC4QKCiz8lLnjar9pzSDKy7PhEuhJOz2ftgqAvLGyA
RTdfcl1avUc21qS6jPQZxN7FTfVBvZkacFbbujKB54xzDw4qegPefbdlqvs0GPd5iuK6jXZL3T6K
sjlBqK8M7Dgv2v/WVzZaOmvXF2914OzYFNzZuWiPlZOeotRYDdgv3JknC6tlSsFTXaIhbJbPVFLF
+8M+THfScYq1LkDyIuNJYxudC+vOqbpD7+XQlTPtwcp5vjwWAIcpuJ1thyjqcXgVgkEKdSWm2OVy
8NPlsX7VBE+lLRDZ77tOHQc33woeWvUfR+exHDkOBNEvYgToyavae7WRvTA0MiTovfv6fdjLxo5C
prtJAqiqzJeUlKkr1KoPAOMZH0pAQR3Fp+4nh3mizm1hoqIrXJjCxN4RPgWCfVdGwQ6QQ1166y73
l2gvQGXTPyJCeMw/jLaD5JH+m+p6K9p+nc5falFU3xkn9r+oFVdKEKUjdwLzYItLIIePka3SJhq5
KlYarDOgFVtcgOoFmAiI9FJfC07TnPO/IxNt+sYuNlb9EblrPiz+O+SI+x3/RSTuPRvmXepmlzEK
OQ7QulRd6bT4zsfL1BZvqKfYU8tb5OsHE/F6BmKS+8CCb6m3BXFdmMDRbAwF/akxJa5PAcG4Vfg+
2qagTmAojY1LLFB1dWz3W+vShXqKPSbaekiwCH/NkPmJmX9syKNeFr8NY9zBcL6yfHYXwrXvmiQK
bfTr8yiD5qng09HnVoUzXIyo/jVrkjRYoYaZvMJAbKT1pWZMGpYZvw73cSpRVUWsm/J5KEj303WM
YpqF4r2gseVK+8euaaBrNPqmFDulbTP6DyBLOWSNgRq2zH3S4ikARKUNwVEY2WsRads0tu89Y2Jh
TSBFGPLFHGsKqOSUDFHV7H0hrgMeQjPQVrbFbHsqOVKi3xSZs3erGNU2zYrMCdbx+BFZcJja6kUx
FmIbY1lTl59Ohc1aDxj80aiuQWBUHqEZJhxVs0GaBP4N6rC0ETzRhPaHdKOmqyA/1LtHE+XzM+Ro
V+FnGLgTlhr7WZhKKMagn3FCVaR0VNG8WfYWZD3dCZO0M/1fP145DMdPCiiGb3WZOT98+m0ws1C0
V0GrBx9tZ+A6Q6hUJX88XRc/ywjgRFa4JSSqYqO2U0m7kt/Qhz10xuY4YI83I53zVNPtXIs0cALd
Q/2v7PozU4ZFrkV3K3NPs66tksT/kznp5O6l4u3PgdwVgfewdO04N/T7arRGsrnqPoJo3oye5d/S
7RQlRSNCBmEFE2AJaqaLs7fQqFSiePnuJzasRrgercWF76M39cWsaE9B/5dPGqQQfjovwVVrCZIQ
F9QfHlpOXZy/r1HqfqS5hXpyoreRNlHJmZSKxXOanSTRo9eRUQeZiTpU+xod0p4T/8vr5q3XE2Gl
D/EuwjbDVp+4NG7EPylSse8i/28Y0phzcH/kwfsr3AK8ZqDoQqPF6W0qvhqPBXhOnkEE/4TOfOjS
+TJbbrlI53pnxUBEsxo+oON8FY4+LIyyBon3F8EfQU6dqvMhFpSMn/MYClgDUPU6+/SFvjWj8NhF
3QHNSzZtC62/m7hOpnN/JZwrieOrFbq0umlRDMfB+BaxseLqA4H0qHOrN3t6dSYosGMVL7mb3wIA
5c7wlR8bMG9h/wmI8n8/DxgkPjZSUl9wkUgeIFgvDofAKg5edNbvqWE2i8xwrF99cmXq4v/UzOga
4mErC04VyW+Rig/1bbxMTfogcDKO7s1z4NFjY4icrjwLj3obbgIK3FaSdNWj4aTjslHLEITQTdS4
K0vPl3ll4zVNN1zkvYl5OGcslAh4nB6Zgy1NSTYLMDowteeIX4Wc2jUIMKT0socUPmizSkBny0B8
5jo6Cjc/9wNVDCHgs7SIvrUwqH3Err835UsirhZmm2VNtqQy7YuWzr4Ocjh8DuaKCSARICXdZJ/B
KGkXOQV6DvEF43gxm4zdSYpp6azz6WLmFIaGn6HEtt7cfHRMWg+uCHU3ByOGswpg2lCYRA2c4+Ez
BFgMljUU+Pu1byP1dhZsKFNblWVLrQ63m9k3RreK03fBONL96UKY+E36BGO5cfcBKlzCfhW7n+iB
9s93mTNgKg3PNiHXSOIIAkamHx5k/aCHzewxYeyF+YgnrilC9FP5ZoTCMjHMJ3yJMJW+3rkNo1SM
KCkiay8iKOmqjAFTdOJ0zLHyrbSo0anL7eHgW+4XCgmf2QtpNt3cn/SohA9FWPd4n2ZB2Nlh4h9o
msc7B9wlXFzWwXGg7dHvNJ/qQgs2eY/ZD3PomIJuDrAp0UOIM+CU4FHqyN/pOc8xOczU8gOzsoCz
lHdE1yNcZaL+w9NGoYc63IvWMo12BgPKgFiDpSzcR8MySO+1y7NtLxqVbeUW3OMRhwbaMKGdYZdo
FuoBGiRdh2EF0xo8S2O9UZ87492q8K6CyGC/Qq9y0FMIWGxLKHUDzItcrXVtXnMFvMBA4YXEHLBy
TFDvHUTGHtMz1vkiahZm888GGadxjJr2Y3FL4RyVv7ihqL4oZhxkgmW79Yb+anfaxkkwDFFh2VTz
oSD7goLghZ4dyndoDVX5njuExSclsT7tfWailDsPPHvQhSPsc+Fe19+L4Tk1ktPQzyAXCdCYxyPz
pRTTSWk1L6EXHqmc8UeUq87sPszBeY3DaRuNPZXkwZNcjdzfVvZ8QK9ZFCosC2RqzypCHi5zvrVK
dJncy8w8hXEpSOvEdL5kQqtgtN+0hlEngUBP4I3YYQGVV3V4CLlNuoAugQniuXSuEG8XRacLQOre
hZkaLU/3OOXynXCYIRq+jDxdpyatgnReV+1hLDkOJ+2pDyjK+FXKqpRqnE78a+rQZnFMdNOZs+68
xxSUqPw+iginQVPyC96j7F+c3WMUIxRuiyiqSaRD+9Ym29osHsJB0k05iNwYMcD4i04s5GCKLrVB
P9FZHf5+3EbR2UF7iFzBrg8DT4hCrWqvGBptTPQsLS3IUCd68v/05kUyVTc0gy5pe6FARHyYbhsj
WJmOWFVIY7LGXLCgx8xgKlLkZQO9ntANyyHgJllFRN54I5qY/BFfJ19fKYqtowb1P5HN2QxI4Kl0
7yO3dEN+BezWRSzQb8CxoJhQsgBddCvhypsMLbgqiPD5N5321LVvSsz3v9jdf4YwyWpYzEfFD6PB
AK2p5YinbWKWbuU2HKyzJblzlurAzpbnjTZ0NQq++Sh0byUYH3kG6gibQI0BYkMI/1vzfjy6AWXk
vGB6QiwwHruwY5ZMbS/cLTdRrp1jhkeFu8Kr3sTiMy6/Hb09m5jtyuhk5yoOrKPBRZRGcm/H7yZC
wx1ELgfClzEtlkMtj039XqsvpxDZuMXKDuNlpsMYI2Rim5UxPRGzO/Dk/AY8hxWtumG0jsYAl21u
jnYVIsICGx4RpDJ6UFWMkznIlcZzPA7INeC5gLQWaOqS6t22nz3+bAT3bIR657F/qxXKZ34RBSGC
xs/03MMDnxlNEDTsZZhen4y3rt60JA+pzMi2wh/pn0z/rWQS3JUZVg0BxHXY2PZHn09r0wBN5vyW
BiDwGPVvcZVDqy8HSUsWpqbkZnAJyM0YNMeX1hTbcFg79gWn9FLbe6w6ffVaa+1adwk0j2+2/i54
xtP+0g7eRvSc/xil2UwKsIGfLEcHuY54IUWu1i4T/5SZ/RE7sZ7LD4fb1s6J/nP1e9a7O61X/MTq
lhLI3Preru9HjwU9uOqDD7y434clGzeCNrOB9OB/TLL650qxg7HHHo4Va/5wycPhc5HDoWYijZhW
NS2wILDy505yghO6V+dankVsBeNKD+O11szblqfPZFTGWOuGE5cmIweKbKBDp7+S97AIx7fWL3/Z
Gt2Z/QCTXQzj/M8YrZ1p+Ee3Y6vrWlgKyQUH3KtNdpim1NvTew+pVPQvYEeNGhxY9pLb7j1puZ5j
w/ne1FFiS5Z/BEOtchYKIsTL7FSVzkFg1fn/EE6evDnsRHqqMEzSv3vVh+ZjJL8LZdSaTX+ht1Ro
Bq87gVptMf5Y0MXajRm3cVh+qGJnJMZZAlzzC8yaw/ClHruiLE4el7mvXxkh7lueyGE6T/xUmbp3
ck0wFajsudi6qqZfDbJc/UHLRcevAr/HL6t+m3qM6331D85/eaZ3LrHeRxfAsEZ+7QgrFoXzTJza
g2GFZmp7IcbPjPgjNL+MRt4nazfoCL6GA4N/JOFED0LaoWPMBBsexcT1Rxo1cnzMycvNt5CabCaU
uNqVnbIhBjIKd2RVtOjFi/1QAh15qpw9PX3UV2vMJ2eTGSrqF5PnDFuhE+Io2Ws+dwet7qZlZNur
2aRzjW02/6G/aDnIRQ40sYLgM51/Gtj8/ORguPtx2rvhfjBxByDkd/8NWEiUJtHjWZv8YZNraNfi
cTVgZQjeoNw9mcRv5XyCHTYaQ4jLgIUMZqnC6DSexSwxPY52QLlee9cGr7m89V65i8OzYZIT5J91
xqtMK9KdQa8pzz5GEylTo706cXdt4IBV03wIbchGeRIs087cpMI6+NzrhkHYjyqqGCn2QbQVlvPl
OqR5J3FypwcEELccWOjY1ZzaAnfdEVewzmZk6KgE44KLWZNFBJ1InU4YjhIhomBvEkGKzafLrQKg
s2LGynYCjFwd7paxW5LJEx/o63JqqfYpQc0BVkR+DeY7+Wp4H5NplmC/0BspggDHKrdL0ZI7Jc0q
9FdtgTlu6DFawvYp9btXdpuIK6xw6mrZjn1NQ0ybg8ZPN7SQ+ujhc3R88vkFWDXFQEeJCOW49t+D
qnqm08f72Yd4JG2OxdA86VYHWw9cUZy724Ek7xbaK35BeqXxrYqeNcIog/nA7RsjAJoIFkDXpvwp
FpUfE8yLp04jhr/BUdRx3I0j48T6og7VURfsKFdclUc4WlgK6O334DrmX1WdtKEESkqmn7O0aSf4
0TFloZ2clMTKgPGP+a9MSbyw6ATQHefy9L7GKcsnh0EgjruUUjsVLlxMksNyTggsqwnxujkiOwaU
MvtneZvKw5qhXH39K8o/dmZNF0z9sDEWuMLKeuc7M9hIZ9hXY7iVLINpzQncxfE9eO7CZNXnJaon
w+FUUEgHbfT/pKZW+4pjYz3G5rc5MH5kXhDyecjUwhabwar+TCwUCRWQ6AioqLTWSVKvHeefum4G
a5Zs0JfjYd2IltK14i9E87XCJaTkeWmyxvajbhQdDaduR/diUgBxehZOiBJw1WrWJ4zymWlodUji
4u7NN3v40mWxbCbA/8XNSBFETw002r3qL+DlfWqb5FnyO9l8TiJCm5HHXH3u26B9kADAr0ipCuj9
L2JOzQisYFlAQZSfgpZ+OHXr0HcgcTRrj1P5nBzaaKD82ffy1YwAHfNFXfN2Bo0WtZ+qAxYqI9Ex
EaTdk3MvE0FLqIEF6nKqDo5LAKL13iNEztDMMarCrCSG70htjzZlBK+0F78aBWohL1oCt6fwLj7X
jEYWDH7m697vGP5MAY4KuwRGXm3asFnE2g14ArIWE1fHG2tszf3sOdmON0rSwArwydLhpBYh/cr6
/NmOrF3gx++xCnwB+d3PHzQhe0wUZqGychGUiuExWzWVf/9lt+VOYNDtqZbHj37MVgb5mYWFob/B
MWYihfwJpQM/gVEmy1FYEiQmzsCEdhmXQYcixLIp1eAKIEeV+rjymmdlPnKwmDcVTHijPQIBLr2K
7iJrTIb+SnWqmJ/xsNr+PpPw9ez+NjJfE/afn1rbQprPPLYP4SMzkiRi9+HdMUL08eAZDI48aiNk
FVm0zRnr5akbxaMNMVL6B3WN0ul7ik+plmw0xFxdZ5w8Ed2UWk7xm0Q1LUdRfndhArqFwhOliifA
y9EirpO771Vbe0gIj2Z4IuboKIVALEvjdLaOaes9+9E+SciyNuYd5gnO9nlyKMFY2FxGZhZHuUz9
EF8f2kiOACab+SIZorcg9AgOlphYu6PjWaeu1Y64NddT2WCShdLTIyiMbKqZCqfRvGp1l8UPgVzf
Y9ns7hprPSXVFtMLbscFxI61Ss1pkXTGhF2haLKC/+kWuyytrr31VmFVmWfJ6z55VEguw700+Y0a
lHAANJXTsT1FwPYh2JGfyA3/D6AOUUh5uWE7mHTSzDi3Eao8KHEp53fNmQiNZLYcchpazv62Eytn
XCK01OxFz2BtU2qsRDauMRdLwFhj2JLILeyntA7X9vyp58TjoQOjRehtibI82uwaFICMGppVbu47
cJNIcIrh6c+fk5tDWTNpzBTb0+DUGw9RslW6OzvEtH9wy685546f5jWIb5yrfBG15TcqNj1euPPS
5FwZ7kOHdhfbv/xzG1dt2Oey+8wwZsfpWcPmTMwDyqG7Qgr4VnKSM/T7TCAWxWJiTYfeR8plRSc/
YvgWEWaDXbHGFY62gZHjZ8R1811gQg550aOOkokBddW8J9z/oLtvfvjZh+bB6yYW+mYf8K1J8RcB
uzFylGcMRvGbhBxkEx0ZF308gmxLTEvjZC+NgPOXdu8KoCf09GPD2HGt2bouBLdQXNIOKj16HbsB
UYeCSHjs8AhjLQ6KVDkh2erMOBifWsyBss+CmDNHe3HEvEtyKgsKXnbagwDNZTCa6mWBwNLfesaw
A1a5NFrq4/7YMK1k5As2FHFLPN3mEsVg6H/ZLHal0Da48nFosgGn8R8YDzNnUXVg6MXIwtWHI3R3
52g6GXTWStSbQkMU2rG/FwSYx916iAmOzfZzjU5fKmMtBh1mj4uFjr848qxLjaNgxKGWzynrDXU6
ioper08TXv+wqy+9zY0oySjL91SSiM5pgnOetKzj6LsrjQbf3N/0lRXEHHEY0eXWRkPipNJz6dmC
/EzYzbGCUDlnqbwOM2Zq1vtOgoWv/ZUbh48h0Le+S5By1l/Ug2YxIO8qzveqkXWw3hIirJN6vkye
99K6TBdSCO60ekxiFznuL0AfIHvBc9dBTLrlI00/dmOfws0wtx2bU+X9mHQEMuw4w2ishrlaeyhS
M+4f0Rl0K5jGvfRTf0jTHOlavJ7VlDzrj6S50nprYPKKaudH18wdCdOiMsPQQxlF9/XZQ57r0gOc
Yxz93RgSYkANpkc3f4w/uvRTRthvMtxjOOQZn3ohNxpNCRsX8TA50AbPSRgiMs67B+eR4ClGGVF3
ch2lb5nrkjMK4ruIAxzeuQpAThDruPQjYswP0B5TO9/mVZWsDORzehXSR8VF2o3rICB9WGm8tVUR
9EvXfrc9dwXnbZmRX5Nb4S6xXLJmmHqOf5VPxqzID8OUdCByNWoOfOkJ1BxwlyInpIRKT7eDc1oV
i9oGqMCyoD0P5bMhTqHYJtFJtHjpn7J/dJwDn6pvaXQbyh1zXNAGEPhL0WxSrRHDteQHnGbd6nd3
otSgLO9XnCVUakDMCTSoMSbcwvbd4s/mXFR+GmEmG99+6m5m9WD2GWOMgTv3435xx7UsbvOLofNP
4zMx2gNL40HsrCw5BVSQJudjk+QNRZbvOOXljbNyKnJ7ICLQa9I3cjjGRkAG8FGvnJWVHpo6WCOt
LnRkFKzAwVX6YLlcBTVEQEcLgTabxtiyTw85Vjl9fATo3TCzAxZC85u8din5S9hm0djWa4Ev2I5+
QcfbPFE98vIADQ00SzF9VNGv3Z3dclVrBHbiVn0Kfk0wenxoE8xYeUa8RJdJQycxrOKLXuj3tPYP
gsp+0kg88fsvWp2YvcHzsCaJgvHFqB0M84CymColJpsILrtlIwr1cf+DqnKgSj5rlXkzRvFXUWYN
F40GgF3LGwff1NTXPcWjV1EzVqQE6D3aKredt1oF1kl+Ssu66LG18hvrmLACIYL6jJqOGBILzcQ+
Kgl5I3la/U9a7m3GRMEzdguW236ZQrJWfRGJl9YK9qyxu9EjwCBtDX/RFvHaK8kfs9JFZln73vwH
svUlC+d+2XvIiLoSrv2onW0WDyPW/3qMaCyCqerHQw4ubwyv+VFT/jLhedIkUZbQsR1kTpH7TGSU
g5s4Jiptj+i8DpJjiHQ8UvKmMFm4RD5gbsD0k+On1I742kgIj/H14+ZROmtetmVF99BOyYqDkabp
FtaaWL+MydcICiZGSiTSlvgNTmMWhnSEiCHcJZ9QguY3yobXEE2BsECHZJFKvYtpQRDMiofWfeS2
CSRVQm9yr7WHMb0rtnlGExXldjlrTOi69wGkT8CwAyHZr580h5L7KRvPYZ5sUcK8hTJYG32xq6Af
k3n6wDQO09Ypif9u3tGj5by+rOW5KYj8BmnDPzntQlLtdojXybklBZ0O66LViVJCBwgUv6OhArbf
vwsEoFP7mpI67CO+qcGCtAjWF7PmP6NSv81Oiz7pbtIHMASCCYlYEJ0D3dlyZopvPpq5+EgQz3jF
hgdJ6zeZuantnzTMvhVvmBCTGeRIFDVvaHeSUn4U3fBcMD6QscTrGDy30G/RISO9ChlzQalGgcpe
Ntl8mbW5SYeH25YPby7WWUTeA/VGPBTbfvhz/YPTiQ1Ni62HzHr01sYqsd8dubbDvwmND/4Hpm1k
wJJk2sTFPpDlNlEWMMwhnVt8ThJWfKafJwKQ6rDatlgwGigGzTwzhqDebnisbCoYzH4gEOYPqyMx
pBp3qcwgR3YkkCCdsbj5Q4RN5bG1gyMdLMePIRoH06ltxf/DEzcmHg16jzP9BUXwELR5xyB45Gy8
nrgVIS8bDxKZVDp4aQbBpNswuK4+y+lqIGIepgPl2sry5FLG8XKsR7oMCMelPeyUcD2cLVqMHDAL
xIg+hz6MEIckASZKd6EQH/QZgjFAQhegV4wxEAxWdRiR2qaJeyyceJvn+qpibMAR9xpVxfoSI2+z
3ROqV8znq4zosKoHSNfLjTtNL0mtbfOWDyiiKcAD86MhampabxcIJjTSfO1Ro+MS/KuUao70Rt0H
zx/gzyMjPsm+6xI0q2MjYtOb58hNQI9hJhpMbIpXSE9m9kP4LzOw985OT0Ct4J0xw084erD9+cJh
pALeCXKvl95TWiFIJZY+GIYavHHaBkvbRY0b9cwxB9IK+xcdgViXc4x2NDWirICJTOCr1n4WX4wp
2KQyN5jIutbCGjQaqV829UHbE8slExwkU/wviIKHR6pLOYV4X1DIFBGiAf2KwoH1oDWdHd6MpT9F
zFZlgPAMwxzHlV7/Yx7NCYOdWqL+gIdrcwdFNAWQ5uBTTX2wYypxm6kZHD8VUUhXfl/TxZM3FVyt
6S6+QRc+EKKVNHz16mvIJoWBHkwVQKuKue0c23thue9TbSOZnLcxReIMTdOeFnGAzrISyBCU4857
TlAzElW9tQWAlRwZN2mfyJaoc0AO8pcPmPe2PqchADvAJ7pRX4NuRkpWH90geI4dk2oTVX1o0bjB
cEIxzAGXRkFMiETXsFSgYjei7NBk7eZ/ix/mUIudZLT0tSyyu80WZGTBWadJirGwylyCU3i7lp48
ULr9zy4LBnPTBa+6JBuMHjsNWVbjaeBVYHHnBAJrgreHZ32gFV5ooCARrZdVQkB1B1mHlR/F0E7Y
DzluB2pyMV0h0R293n5GIbLKO2zOGdm69Rly/1eYct9Z8U52JQPn6ULk7sah1u4TjDgIw7ikE4ON
EOxTVNkwPN46Gio+bAeo8G66cLX0FQjLggksnQn1+mLWIo73fsv9wgKfxId0suD7MoZmuJT26dqJ
863JS5EaURSTfkp5oIymOfiddrW0N5+3Bys7M5MXGVK9GPMl9nl8UFIVKbc4Ed/ByuCwCKH1CLr8
IxuxWertew7aj+zk3NWAXmCRhbiqmsUYs1jp9vEgN3aAW1+ZWQHDlhpe/V5/qgYKjtAiQHH6Hqov
kwQ0cIakiphrW51Md1PG4HmH/rdGsmhZa42fN6tVCW6lAooxOB/j/DvZ1j4LobDdfIuxRgijxYXV
LYedhlu7c80tNsGsNJEbDVf81sva/2wC/dXF8JRHybYxIe5/V377mlPc9zkjDFv731NfjbmKxWAE
SJUOFkLBYh0mbtHesmwoCRIyEfgJz3A2bA6/BdOxTrs7jD3VtuKifnFZ822QUJNHhMhQHh0CekVG
tre6zHyExafZM2CfzJegSc6dR+/VGvhj1nRpE5rx1rNX1eyb31VkPSfGD4BB/LCc5PMNQwxnP2Jx
HKvokM6spRT7Zou2SHXdE0ocZgVh2XwAatxMaCNdFymkl+2ZSaD8yY1/+CFhh+oZOmT82tnIUVqJ
cWEXonBb8eH6THRKAnVl+0OqqcYLAybRyL1W3+nxgH5TEJgBiHL9MtOW15yPqrKfOPX+q1RX0OzX
7cRTRrFfWbAtLb8iGLB4hPTy2h5npZteZ9Gt6YvjXzfRTvncolZawstv38xu2BaDcw6Ua8kxmhti
3xppoa89u6GGLCgYPmZ9pu8XwD2eeeGp9qq56UswcMybo31VeM+DFryod1HTehIZmp2HU6xbDkON
7fwRhYhDLzV3pf2qM2RUBHT+xDcvdqXwQR3Rpv30J23zY4IXbdaEYDOALSU+NwzFdegdM83Z+Xa1
1iQNMVxZBo06u3mzOJpGbXdhbtgFhNKVZ2DfE/NE1MK0X39FeQahUob7dPgwEUTZ9HFshkzKTuta
yKE8Bwss63by6ifxNmPIqPpfOpp8myLWFSj3uIZscrGxBcRLM23odurPoOWLGcUM3jUi5e7/hniF
GHfrlMxgeNRPgiL0reoIo7VIO/iwDYLEyR6wiFK3/a1DEaXlUEiAb/m5eyu9+F4PDa7CeTHn0a5D
DrTR2mGrSqAxiv7QqNHlEUtq7FNUk9dHJJFVhs+mnl9SQReN0xNXgTaFM+zmgu6KCb2zYiKiOf5m
ksgwawZH1DiIcXRmyV0w/+8qLmS7GAPumMCcXjEjrhxYCGphlyz0bjndm17fj3TGiYZchiVhnsmw
V/fu/41ChucBnSldEE/WYor313bXr3zxD8xVhDwaAP3s+ye1ZTocgOgI97rDjMQj/sZH9XttfMQh
rnBuOM/WWqcTmJmMZFpGHwGtrax5uKaBKg8bbEcdMLWZctZwjPmuUpVRie13rvgMjZEWGg5SSbNG
JGDl3JrKME3eO2HSp2ivk8QwKxGRIe0Pu5EADUrXkxF89cLbd+l0l77xhZrz1yOsV9DVU10hPyHA
sip+Jh/Z/EyUFmlqAJ83vkduU6O90Rq793qDe5Ai0fEZBwrW0BmZo2Vat3bOdlWSX0PY/wPnT9kZ
98lFzVqxyV1Mjus6hR/NZ713FwWKHBdVVhFUR4UhKXRWYSLlOGOpuZ3Sm9fc1zrlYsC36OjYehST
UkeDiuyHJYo1TuLCBXsI57hLkCsh8FKwGIcbnuS/AoLCuRxTgIsoKMTaqb2zWfTnmdJETcQh7+88
SR+uYqg/azjk0BaZGgoI7ZlW0VKzSeHAuGDaD1SEdqofekOwNavcOV+NMogkkwhdGaIhdCBWxnW3
voGn0S5uztjsiqk8NWQajxbf5aO9KJ0X23RPJf6j5hRofPOL7+jPk57u9OY3YCabVfGXCbQWN3o/
vaHXhOKFVKwpvLUiSGR6sk0q4nWZ1ejvlQwfPP3EUCmJP6ergiQbl8x3UuLmEUZ5/ZrMhBlE3ZGi
vQj1bczoqo7W+dGsC1CAuOWF3AlZEVb85qVIyRnf+08zZX9Mg9tOikeefIXNS1MG5wIPFSpopGSZ
s9VhaRvwhZopvYgRc4GzdMfs5M32LUe74E7AmDDhoFxfDCa4vpZBRaZfES+tTLRhzNpMUAY9A6r/
ayKkqDXUHjWDMjX0wYDLbZTYVOtko1b1N53cpdd7B4cowRCGcqdTkDFaU8I/NUK39AHxS70MSH4f
gYsxSghbXobBrJTfOVT6UjXXojHeIXRZmhawyJ7OAwgA0w5WnnZjSlAzPAGE5zn+I6zf8tnezOyQ
DhDcqu2o0ZytT2BS01WvqI3XTsAGhvCYyYBq2A7aq2cg5m/RiGpoZbEtRJcO0b7HPh3zQEvd3qkb
KnWplVtvk7jo2f6iIQfW0qFjRezH7m8icQ/DFyxpWzVe0JRM4J5JZlgJSDWVaa5JDJHMCj32BnVI
r8i179gPh+ajdv6HLu4ASkOiOWXe1W8vIxPaIgtIj683MW6jGChxt4Oe/xQl4tnmHJtPACiN6DPi
XDsnnZL2PjHosSfkItnSZ0JS0IBLqMECZ0CHxkBkK4DCB6/1ZKzQCzC2lParDzqlI2JbE098obbe
C6qcgT670iRYY/fyl1VkWRoJpiACH56QiP357L50BZNtILJN4XG0kKgutNTfjYV+U03egpMt8FkW
2ZSBrDzbDOP+fwP6og6Lk5ICxDwQTRkvUT8vmQZnbD9gssmG3zn4U6g9I43eCJI81AW0l9Wj4qZf
upgQPGRnIah0W1x1ypsv95CwlA4Q4dbS7y8Q2Pkg2/pVAVaUIrBgwUOYhRmP4S0wKfoaSr5MORcR
Meac/qf4pB2xisbe8uDKVn8dhyevECcnbE910xwDmgGzGexlOW9M+dpTxoCRWBcTtNvp1qbU9taE
KkTbxv1HK+K/CVHAsK1kvhICcUteuosZgWqHRzCksK30iEbW7KNmnnnWxyPtZ+Ge9HR6eF7+qaKp
EfjumhAADSMK0/i0PTKtMtqxQ4pEYhtHeyYAiyLm+U39/WTMj4CGhB5nNOMw5/Je9Qb1avAO9XDp
sr72boDIi02WuBg3WvROtlf4PjX4h0a+m2O4aoiBQ46nBg2qOv7Thvok3Xbfs9QBc9Qp1JUNLKnC
Q56enUBbSP+bG2UJGHI9cAih7bgALAFhn9Mo08M0jJ+a6YI+RFUtAW3XqYK0ivrHck/j+DU45UZt
GZ5+V+oRngbWQ4+M1n4Y1p66dzuEUO5qNB7q1UdBtNYq5nfGNpxID2yzt5GSTD1+Sko0ELXI3hZQ
hKcatlc0sNOU0rKs4idtLBDchwgvzO6z4PRnMSdj0qYU1hpFlqUtJ4ANFjyD6uSM9bZtgiVoTPYL
TITrScftx6BmbJxzNWLXYBlzze7OxgFDybqEIntYTEfKvrvc7UR7KAGZHWMRACCNoitEeeEZLSAd
ToJsvGtlgJSGS+02oBYMXm1OIUlVstvoyzYOfn3txu4lhnzDADFi1W38b00dGKk6m+Disw6WsXbw
Cc5ewVHH9mGsYSUsGGTP6uvxMsXXV7BFdgCy3OZbtltrZFHFsK025ESxzumHOpo4ljzSMt4XhY4M
Vax5mHR675F0t433wwbwpPQ8Nip5DEAcmX18OuieYuvD6p31OLYHxf6oD+pT9QrtB4PupopRhEvw
gzKnjUontoXXqyFueYLZtfMCBcLaiu4njvxtD3jTbpufVqefkenyRMj8JtH9u3SIf2HgAIomA0mN
K7oX4ze20Gesow/1/+OEE3k2sNxw/HVQ+9KyxttsIeRsqv5fC40lrMf3XCe/gCw1wXuZ6XjzsnmB
/3F0XtuJI1sYfiKtpRxuyYhkwBibGy3Txso56+n7K1+cM9M92ChU7drhDzc/AznBNOdzNB/1lKKH
Ez7zJN62aXpwBprBcJXdADyWkM+US3VCAA/lXfARUFgCykh69WG5zYPyYCOL5pOo63DEQooiPTGf
lji6NajNUBBxdWy7aTGpcPRTJDAhTRUKpJe6vRtScFAhPMVQXSvUzSpWNEDPvRABJGcM6MVuhHj/
9IWtEr5zIuWN5I0Iam0cfMh0yPsO1BQap2b3S2F/NUPzX5yPcywG10Y2vqsOruEvg2hQC7WhQcKg
0wmPhZEcfVFAV8OZoQ0GmcO9k8AJafZbktbHSjFwMmdChWrPufToVUzN3oTIqzbVW9AZO1XtOvzL
zTkSp1HeLCArMavF4yKTrriaoAvfNySN3iJCqnLWBR00PU3gZnEsSYu3TC7BtGArmvVHlC1b/ZCB
csJqaq7C92vafN6ATShbxNJgcwk94dQhjvRPOugmrniNZZzwiVhOtbYcwJMXqnFuBu3Z/oTIbvh0
8lIO4zZ0mGdJ8poq5GA5ya4opnkgjzjwwNtAAq2sq20cq+9J+N5gexKUcwEnGAdVh+uBrkesdmud
Mk4F8DZCXolGCRmfch124V4GEQKM9N+QNPPCD969qEe2CLIN0gEE6m+p/K5qBzAjvHIvPAOERkj3
FctHR3VNJmejRVvUAHFc18zuUcXJZH2RIzMwldIzxOrFMOOlM5dk7RDU6SIp233bn4P4vbRfuV8w
WW4WmUPNg8t5Zcho2GbLFqw2OAzD+nJQcYI+ZB3oO0kIfebB21D+k+szqYOkG0giSytxwDC0WSNK
Q1ygdxyau54YL+nftoFqJL2LdPzs+3zbKOVFUg6egttpUa1lB+zKTkW/U4fVIk3Bj+pbi56ZCKqI
GwGDVTusbpCiimjZ5DKzTXvjGSgK8ewH4ERguARQFuGvFWydkJGw52iiKFkp1NsjgmGRhl+AnYZH
3/9TXwUNNe0sakMBwEnNmxZ2ODAgGlWCXQkQEfbZ310sL3RZ3XUglUykCIHQgJLPy+A+JnAiGNhy
khm58S2AZX1pz9LKOwbxyYrKtSKCMmUyLLa8KDak26h/6XsHLbG2o0nDXEQcdAhjVawOKr5FQE6Z
p/rDQD14FqWUWI78JtHNIY7K0rAr/X6PpjdKfGcgjRAdGM2R1ratvlFLUFwOzQBSBAVEU0TrLsX1
LWoQcyH3yWBfDFN38x6ieQ7iMpAcUg8N+L02N6p7kqEe5gMXb88RsAkF1cgJKyzFv3SCBpK5NLBH
uEp04rHFmXcF69vPIHUYSBPGG4fiPEvy9wmAwjia2yLeO0BkarCLlvy0f8ox2dfoUapMvYpwXIjL
HxFXs/NLXCW0/wBLY56QAqg2EFTFDmoLoslHtjK2sp2VjWiEcCr/pQvMw3rUuY1L2AqSJvJ9pyFB
BpuIwOxRRYYf5ZK3BLSfPhgHvt5kshFQkbS1ts3aFEAMGa8ZK6eUSeX4AINIFc1yb4avKUTqr0LV
XjRhTYI1dTeGbsG6VUG1ISWgevKZmjNCHhg6titajrVkbhISJFHUWAW60AOWEjD+ax9HEwNcAhiJ
Ti/pOI83m/VW+wqZyHQd0Ns61Lr1O3V8WebLq5z6xCLHr+1wG8Pel3og54AyRiX/nkDGDqq0F702
CHKApEFxKQ+prk8N0mhcE9gLIerBsFgOXLFDu+zHpl2ahhnop8KlAoCwToGNzsCIcqftGiwMuUiW
CeCNzJF2II5RRcGrEv1/Wn8N01qmsaItIYBZ9oDvIw1CH2Wpqn2TkdEPGclJPolbN48QXu/ON38Q
KDXNFQdLA3OQ8ThYO3gLWd+tYgKkTfAWVA6d4XA9lCsRNioWsvADKIF3iQONdys3iwSgREKWozB0
9y3/E+0zt4Fu5iHeHCI60pg4B/TjvnWIrQWzTjZwON1YzKakr8V8ZUTID9jq0s4T4JqEps7BD1Zf
FPZGSR7+JP89VadAu5CJjML4xmGuKKGEHI5XKzdYgP2WxCcsklUQxssJiIpq/DIW3olaQTR0RFnU
aGgvEz8Lvz2P3QFxqQ3ArZVpQ0EDGIpVoclyAYhtSMteT5h4GwK6IYZudlusO5oHpolYipetuonW
VcSys91G5Pg5WkYMpCwQObnabhrAY9M0zIuhRV1NngttFi/v5nirnei+BZn0nkZkY/KqJSVuEzKk
rBX2bbBITLtaB2V6nRqUFQwE5qNi76T7QbkqJTtGJzEHot/LyYcgAVG+0fNfAIafD9VPhkBPoKan
Bs3BwTkGqQGS4sMuof/S9vGQLUBoqw6Jv8WtxPRPVupNINmLAT07/v1Z0UtsPcyTSf1SIlGJl1Uc
75QYBRNZAUcf7YoJiq7pTjq6mHgomDXGuKjYqis0nRxZXQrDV4VTYqxJrzlH/hDsFAR0f+aFQa7D
t5FWm9E/OXWodODaG5eBzj6qPNusoPcFQUWItTUSK2GIzWsPrEkLk3+K8dtS6kWldJU4+NQIEsJw
qEwDYjz2SAwdfOTJm/Eu5luih5pY1VI08q0JkQLKiiGhjcNUBI35jzinnZmQWPFAZDo1A6wrVWfG
wuQzz4xloWmzwfxSgmAtjvkkl5+OSGfo4zpMLFP1kZjtTZyhKSBc8I7LIh3fRou2YDnzY5uqUsi1
QGiMzWwzFscpoowXYxQxvS+qYFfi9F1X3VWH4CJGDc0Yr03QnOHI9zDisaAtkXF3ESIDAN47yFti
YKDlMlBgA1UFxOYH5GSV7pROzrfsrzT/Tdxm0QbbMg8P2A+aQbITU5gE1NJInyMj/IusxjCRmhR8
c7cSqEuvXyuRdKjVegOgcqbYFdAr/SB06YT8sVfR2aVaSmGQ98FZSoyb5id7O//tjeBYhEAXkCoX
F5vgwEW8FtdaZVjdkKIXEXiJGkE956wZ2i1BfcgK9A+LybVVAPAXpT4IHmV6Yfn7NxxL4IoPnXUW
cVe04vwq/RR6wSMsHVO0c5kZROBXBCYClJ7O8L3a1YQqAbAQb0I0tdkX2NwCXgwWZDJqra6trlkE
HlV7MwAj0NVjAzCs8BHOAIogi/P7LAHt0RHHBIeXK64ozpKMHA5d4VFqdqSTc8gJvm26cMREmWcM
KQHiQxqqq7UWCx6x5JketwePEZTNGVll5UfHRIWksGluIg4NpL21hbEVvA5GxwGqFbgKL0teQ8Jw
SuLyfc6Hnh8aoUZTCy1krNWM7NnqsP5QkkZNF8x44j8LQtqkHoMEEoOFFDBNo1L2GA8gKeavHKf4
rtQSCH55TNSHsKkNA4D9cr4aGMUEYFdgGNmQC0VDN6V1IyQBHF514BWfpaGsBShZxDydLq7M4q3o
yAWZzslHNw79RYbibdZuuqxjEFm77YTkcAUHMr4j6XoXPCclQ6QsQzopfolkWJxVBgn9yEtFpuaU
FRW/nMKFTxT/xBEoYOrMRuRCXlOFFyEn/79W+tYsaRmkGmoiIvYop7KTVg1UF/DkO1s17jbWLF6z
c2x7nqfSs41hYRFBAAUfco6SqApJSe99M+ymIWEIS/uIZsSUslmZtHtcRtz9kMckEeJkwaIzmLjT
KxED8BqyGpdfTn/cCVc0cbIq2Xg6TYRLa2IfbfOuTedHojMYJVfYQ4nHYw5Zo05PN+9LTNwjEiSf
YGioUKdb55PezTazQAIC5p/ADLY6KRcAsMIODyLpsXRjcWrSYedH2lIo6BodoBQbi02+1q/RJaMs
CKsvRHSYpTeuhrkRYq1iNiXLI/bET6teN/q99e6xpriQVhzJ4ShPbnE2zmRdOzYYm2M/Ax5nwiJr
2PcDLBaqSGAVaAGMawMc0hA0B0doqgc/JWOWCFKZTtRJ4VycGG+LWTo6k3BLblnM8DFRjzLXqY7L
AVp93nREIWnVm/5emP61Y3/yPTrN9PIbQPBtu5SFuBQ2K0VA5KBFWoXpSptoOkTfU5FtQdiGkUSf
Rj/AXj+AXJ8J+lFWtzTz7V+ot8MULITh2EhXu9XGc5HbS9uzt4wIXQ0qHsVdy0iijFMXbsWy1LCp
mIAE2gJ5BhTTW2RjQhPYOrKzWNPffonjyHvmyUDM+gtzaw+ijjmaHwxn0HOV8EGj32VldGjVlSjB
crY6phL0eMVQyqBC78h8OgZSE7tXZDwOol4pmRApGaa88TIO4IwysvGoDXWQ7oCup9gV+ab4SRSL
DjliKZSFwLPS95IJ9cTeU1KJiftHDMsOQ8iWdvSIxDX4g5YDPDCBgQSbmKIxUT8L4Dx9na4VGBUw
A5YC+hBV9o+/0418iajBvEDoAc1GeANop9G2EMj7gFUUBulVFaJrGiNthZfTDMEX6I9PpawuIgdv
O3WXBMHKpLYTJyFDOOpwlidmYPV7Nu3KSQeqRSeNn8+An55ktOPY9QISJkAK4mVZoBSMiw82VORm
PgE6S4tVgB+jo+gg95WVDkBcPPjY1Aghf0XsEAJ0GnWXB2iScJchk9E02QfWD6p1K89oUHEDimxL
857UK01xjqLILjoXoEQNCaOJqHsGfUvMRXd52hSiRRaOG3FhYmMmPpR138ITT+jRkUBOa922yT8m
+C6RAS4mQqOMU//Pzx41c0AwKSLQ4qZoRjhdtoIGEE8MliKMp1v9lQ7aRpGnj6Ecjmk5bhQ6jCLb
URkQirGyFn83PwJAkDKalCNm8EhyLSby/hxwV06jt8056wZU2ToRUGgN9yak8dKVTEx5Din5rhgW
owK2ERhFZcxc8pm2AlHRYK6bBJobGMQk6pQRoFcJl1S8F5GT6aRY4uDHGUp82yzNM+R9sLHw1bUg
N7cMnqcx/8eR2HDJMiX0wBwuZ6FKC8/SDiKS06+OW9S8gV4oModR5yKitGQi2Cnhbhh9eMtPayDJ
SPVNFZ4yaqRYunAuCwGTFCQVc4vYgXXg7zvmHsaUnPSS1oQhaIy/IWARb/j4i9OlcWH8t1JzE1vy
G/3OZZPAago3qsV4foIeD2RfMNUIvjSSkLthNqx/t4MFHhcrWjF0TfaiTx7WgGWwm5D8/i1eUX8x
pAXtk5HoeIH9bUEbAcnnQXwDkTaAlxcDK9F0HvntCYmbg0jneNNBGGPIUMUNirzzsMkQ5W7oAvpz
cTWijd4a7c2hyayq496BL1rZAsoPAZWjCVNN2BAaybOYVKSStDJG5uGcNyn0RoYkCUNvTvrSecg4
liF0taX9vYgUfOCegq9tGfdBwxRICOhovHrxdxXwNU5P2WLqIEBAHTRI3pAmfyY4TXB56wTw4oge
R9gcRuuVGDnLx5l7jMpSUXahioJiDr0kn4kpLy8gW6qsX8x8AA8zuUCk2aqMpUHuEVD5C1q2KDYd
cN+iLBVE1lFSVlVFy8QM34YRx4bJW/8NqU2WZ6R9qShLT0SkJDA+QxI6vToHBWYI8GBWkXENABZd
e8SqAdQjjnry0TVSclgyrFCHA1MMoLGrmQftP10GBa6aZDXohaGL1JS8fBawoDNpYHtQ5533wJ5F
BZcjFCYaUmA9iDgfClQum0FSn5mX0gCVgDu6n8RrS+6YvWxaiISdop9Fa9ehKflH1+43GoYBot8q
kBUaeVCIQGaZ6KckB2GQnlmpcEM5AbciKxpyOpqCyJ93sSsSr2CyIN3gst2+5NzVaB+KytoHT+nB
9RX9SiAaKxyR137jN+RIC8kO/pCgVd19agxixbxRrPbBZJJCPiK6bSQsRvqEeYfbQLBFb2quxfK2
BwvdVuYq98ujHOGGVQbHyBcjDXRhYOAXAdm19l75nwGJRlh51w7ruRIE1ZQ9GtrLoOR076og6zCx
6BvMRoap3wm8oAj9ltxgP/z8w7L4VyQmF3C7AKu2s793QJCJRvtYVaBnKzgjCkMpj3tVcX0mbQh/
Oqv4Bf2zaAfq66CY2/tC+hSlw9BjLYXYS6B2bpNOSBw9O28EvFX/YstIToZLMueiltPlAv4nwju9
lJQ9Jmp4jwkwjnoHjRhh2yTQ9McMeXCx8Do4zQbpQdF6ElYPomjoRntTG/Eype8KmXYpIjn4vWdK
liNRHwIaG9vRbWqyj7R/KdPedoKNRc5oN+8pEOcR05YQIsaIOA/rqe6hCFbVuYxoOBMbWv0fGiGU
j+ELnsYf9RVPViZVM0P2gDZ9Z/URspzAmlLNhdbRsAGkMk9XvhOgdYknXXJLJfjrWyween5OG6Ol
yAFMK4Ksd5Nt/yhuZELnKF0atGDF/q2BdAt04ZAgqTJmyGXWIC4RmpXaX5KHCogoHgUZYko6u1ST
0DqY9xaQPY4LwVrKFHXtEG3y6pcp37JtwMzQSMqZrDH0QF0Q73A0Qmg/f4uyuiFUeZReGQMooDEr
297l8rJVkS7W9b9EQ+RAAl4tmnQBDoQVcAyBkxJFmmDziYanx7PXcLNSpHfqT2ZX4S5q7b9sT/y4
GCLSXBhxSkYBGykEUioK2bH+pzqoc4O2DaKRxlG6LAp4rQ0zUVrAwO2PMcMNL5jWgPw3Xj2cAxrT
MZ1WkaipATrQchWEc5uuT6oHbybkK9jsjjqtA5tzNMuzj6Rv30QRKnImNNSNqN3IZvQxZvZbiQ6E
pU23Ol57gmkAi3mytE8BwtOnGxWrOOtse1smD57oqu0gHJHN6Em0tu5qT3mGUpHvf7XNMwLVKUCf
glL/t0DpGQApQVV9lUbiYZzFY1LIi5HVYUSV1SuR+cW8IZP5buND3qBTIprJuWK7HrgH1RvufxD3
rIUgk7O3ELet2kPaYlHLiTbZNq6IMt5XEdM9c5eT24l3xOE8Zf0Vmfxn3tXfSlZsg5jWsDhyZapu
jX+fJkyF0IBnBG4AI7UDf24hIiUO9Ub/Kplt+6qOuHi+x3vxzUrdsgYUGIFX0EApjBwtVZgfM+Sf
mLXLEraA41/pBe1rxCOsk5mkLapL23FERGjkEK1A1U48lA74leg+imMnsEJoQ+U1AiqqUZN0nPUp
PiVSE8JGKtBssPjFJJ1iMLapqGyRuetDQHPCeBw3yG2sqj9jp71ZRnaNgnwjWd5nl/fzQRXdwi/U
yPd9Mp0LB2KRnGpnu4qpS+FJ4AbQo+444zgJ8sJFKWGVADrDgM0dtWw3RvZpTIJlZV6dEPKBAKhi
k4irNsOD0FgLyZAs4LYDb1EUr16ZUKiDMUYiKW5MQJqzBKbyJ5CPvaiprerVYYGt0BVqxn9i0/mm
zgzfPnplfm7q8hiq2dJsi/2QURO1F1kVvfuOJRsjm5y6mI+QovpQ2kU3BBGXPxRy2H0gZrsQ5rNh
oZ5El0/ov2BATvck6yHy62efsE4US2nfqYwzxhDNrRwcVgyMEbs9+Bv7BNCZqWfryY6QPJbA5261
olhTt848pLoclc2YSwwlezAaGO2S/UoNIOgIGA4TlRaGRQw5j/oa8ZaoWAo0jrAzd+qDTSSxaTtl
zH0sytG6sP+JGCwQrSXzNfq/UNYURLNQacmoNJ3WzbIJI6dgVUiIGGAeoKNBgzxC00xrJf1MwC+K
byuw65Me4mnocrkYc5iWarNN6HUwkVtmWOFIbzWY1cwJkKyq1ohO3StCjsgGTZ6s7Tz0WN2MNv1P
q7wI3Euf4nmrVMcCfeWCFJLejh8X69pR1gIhUFY0hAIcX7GYV+NFQqtL/JXQgai9iYwTpgh9gjI+
FUI5hpadNVDj10F6BhvTZLwLGQ2JSssvjvMx4h2ZcUCEIrcvzKXiEZoxZV83NL/L0vzJI2NjICUS
69J3DikMtRYY3MSsCu65YL0bnpsr3makiwwj+F3AUQj5P15UbnUgpgMKwU0AoJ0AgbPFFnuO1YBY
VQYSVx0A0kJW6TlQ7XtUGEu/sEQT1V7qZY0copG5lZ2vtO40MA1u634HV41e4qoomQKNQxrP+3QA
C4NqE+3qIdxoECaoCcWorWNW3BNF0fxegitCYxLcj4SyPtAZ1yK2+RLU5LbnjeEbmPm4Tkt7gV8I
GaBlZrjtuwbsM0O+IXtrJRQNo0lkIVtRMSMqImavapm4QqxI0ENsUC0aB4xhirOTQjGsIIeMgXtN
vQYSTNjjCRSgd40kzgjUgPQEzRrEUZKjgD+VmYTUqf6Wxf9SowAf07mxpJ7CErAhpnQXVaP1DrIp
Yj5hgygLUF1i7GTzvgtRzto2+1v7gQjupt6ETkmHD3Prv6WO/FMFPo5p8KCwS3i3GruaJVDwPbhS
l8Rjqkr7oYl8t3PQDBEzihRkriFDZkwYqQCPmEv8kVQIaZowZOzZ4vle2xrln6a8zOqvu45lTb2a
8MhMelYiulxtprHn2QnYki0nO3EzHy2koDswJB2nvpkbWritBmfZcholHGn1+JtRigaDkyImWq/U
opm3vcJ76N51nzzAN29I+KyjHv8mmidgYcgI9S+NI1FDlURQqciFUvq4UUw/2rDcvELfj01Psrsg
ZViN8JVStEpY8bbNKFepaMjQCM5bTswutqi6MtefHI4TFSXbYstYXfGNh1/Xnz5ceuQ3DoFi0aGk
p8597SGMjOyWSW+veRyjccm6i+lgxjzQcNmVyB7p6knUm6rg6/VbNcOQUkKvhRm6wJGImbXJ5gtG
pGmAFEDoh7SFuaUCHa66lXV+HQWIYyx0oIZY7uTC5TKMlkHhrdBUw9ZTJ3BkfcxkA96WyshaTt8d
hSGJ4dSXOA9u0XjWghgAfLVNgXRQ3A30n1Sa5TPkCNB10IC1ysLtp9vWYXtWJMTioaGK60SS4den
LHGCYaEIIkBFD4bhfB21b7CokM8DUd1lzK5o9xrtbsi7jWiqTp1/KeQSRHYCgL3b0B5bD2UDH2tc
B+2JA2ChMJezmOLRPAuYkxW5NItY1SroGUuHshP29JjxgkCEzeAbW6M/xJ6662vzPMJ3zIxikza7
iV53hZYSMqno41ugN5Wdl6uboccgPXhh7MHSt9qPcGCAOOjRosJXfVbyHCDq1hF9e2dLHMNtIGVw
TRapR6ca1kM5dfeKdp+oz5gVjYGxyeKjD9W7K9QD45Bl4I/rqvQe/ujsssw/21p97eDMB5g1SwVA
ht77qsJmPdGnqqPkmSZQ+QGAhh1V9TBhu5KrZzHwHvzkUcbKvmS+atBg8YfmENnaj6cx2m3ijy6h
8EOhAKQcil3dtZ7UsygGawX34cEMNqZCbycaN5BURSyVIn2x0eX0V+GoFYdCz3MCa3WuCjx0u56z
CTwExny2/BR1fJATeZPq3Y7Kc+wbm5aKvjPpKQKM8igCTWAj8SpEo4AGYGV14CIAEkeWI+TAlMk+
gzYyAprphAirkPka/ol9oAUyok9BvIKYnpvK3GhKrDpH2HgT9I8MZd1Kl9cpfPES9ZUB44rJ2xpG
wAIKtgVns2fBy+cJgsEs7GIzlNM15dramhE8bKAJuRgzd/4KY7KIN1Rb9szTRyV8TNl07YpVcwtB
S1Sauvdb+dBodCrhJkuKeWT+p8xyylKLGGgN75Z+HaL4rNpnnBauBntc7d6GIP/IwldEh1ky0Hrt
f7txDXx5Z7X13vLBPKwbG+fMVTt8WPQEShdpdcWBoHX0bNdEZg74dOk671O5YErOb/SzcwwwBIQW
9aO+hpdNdDXMlT7uVX/P86ZDC+tfL6jtAQFt29wt46+EscnsmHez7BtISbCLmfLP/UV/bh7otzBs
BsL8owiLIdxXTkaxx/kWruqsbxEUXAIa6r6xnBjxUOXQwNsdTii+G9WSVKr80N4dfZFC4j/Q/2zB
EhtHrePW4MxfiF/owTEsxpXWMRa2B0dn7n/m8Ryf8Z4RLag1Oolv6hNpNcpgiqSS3QtQpVhwbzgs
ph4NgnmDMQ2YIXVnl6eaUd0vpiHwlFBhxH0K2ZHpgVymZhxJV90sfouVi+af4ogeEFPLtYOaOj1c
oD8wDpn4m2t67FW7ELq7/d/jh73mIdtMp6twBYyBUycjVZgS3NcQmorXw3jGbxUCr5CKZLmi2qpI
vwl7QDFxz8Wvcdrrxok5XxS6etUsw/4XEjT4FQ3cJx1/7qY3ER/ZZoCzyZGQlbyPxE5gJRuBrwYi
C6+PPvlT1BSMvwifPGAxtYaaxnXNwhOu5sifye/Bo2BG0M9hrSk44f4zcLk3EX8A2oM1wyy7megv
As7apT/5FwUHhZFKK5hTj/S2WCiv9o4IAT/SBjQd59WjbzAhn4kJ4tp7+s4MRICezVgNgAAoxvCF
98IV3+kUOOoyaOdHEFxED55zKvzHgVIwcKSg+6jwHliTzG0zt78rP8AnOSS7doFgB6sogzf1yF5Y
A5Cqt3QWEXnAprFwQzTQLrQnwnA1apuAgQaBCLTLTJJEnoKR0FkIXKEzsNNoxJ/AP3aXFHR7PMcr
mywuX7bFAtdFfOmE/Iw/q5/Dy7vnX9wekpT0kHniCJFxRzZzy6XDRAThY6wUvIV3BDXS4B2DpAXl
GzsOTFY8Z2qPPKF/xczuXNxIilbI/Z6zA5I9q/BUHbylvms3i2OwyebJTb/zs/VJxn5+q2/qTXYm
p9jmTE+uWOQ+5Dtdfl+bwZeJv2qe+i8WItvCrffaMrnhEnQbjjzDEvDF7Q+sMVOf0lt08+bTsjgn
53zTb5x+Pj4t3sxGRRf96YHP5YIXvLgwniMVxwVobJM3wLX8HZ9h31Bx47AAW9THnh7rbXwpFfEI
QDjdkV4fXtQ63UHcLe+Q9wsyhSoHMSNaMOjpbJBWPtmX9ApB9GC42TF6eU8YoHNngdS5fudZexde
S/ViP6Cc111QFOpe3CARCgofHeZ3BDFY5FgR3Gs3vWYX+8mleffpLTlbv8EZze0tK7d8IkCiP9U7
b5znX7wqjKpm6Igqb9GZlZq9xh1Px7t3B6xBL96TncHKEJf/qq/9SX6yyE3umau+tqfmBqJw063z
k7mDC7/zlvkqPmUufLolRe+yXIn/8Xy2DBWo9V/FQVrw1viAvotXzhZB8u2w+lGW7Q5+5oo26Bbr
yyWDWXdYVywBWCbkwM4bWxlA6F3Ip5zkvTrT9/IGVXPXWQRLCk0XebATmM0ljYclbmIu7d4NIX+F
wOHbsI4u7U5eFG72kFckq2zZcoMzz7JaB8cMtZloOa7HDeJK/FPaGW/Ni97nJV3Qgl2UW9p+q27d
HXIWJFiDt3abHPn8mv3yyA7qXf9X7soVtd0WrM8iOGvL8e5dvLm5LNbDQd9D7dhUB32TrfVNcKnW
/ik8NQd9x+bFHp0C8IZqCpUVKLs3zpSNfUpcWgznfpct/RMp5KU8ZfMfY1EduBVWDTHkZL3VJ77q
zYKef+gOxLO34gZ3/Nzf9TvnB5oZ8IRuxdmJZtla3jQ3+Tkdigd8wJ2+S878yGy8q/f4Wjz8K2Mf
dlL7xkpzPswdAQ5mKkSTZ/ddX4u1N4/WHIEbbVlzjx2/LrkVa573BkfCeXDBrPXEQNTleT76e70b
1+UGG+Y1Agqrdl8cC9fnp7wTnVxXP8MX+UoO+c7Zq7vsZh+lt/QqsRTYLWJ5Fq/gPJSz4sDJ0AGQ
n7Hbo63y1Z7YXf29PHH/ycu805gXS5XF+EL9gD/lNs3ieUP0BrT2UpZUsAQUZlGuucOrbuOfwC9z
m+pOvY9384424Q7l69OwTg7jFnvqXbAMiMx4bsgsuRL2CLtWvxvbircMGG/Juti1T/zXb/IOLsup
evGQ//anGMC8cPRcNbwK9CX5chYMXM8b16Yc7F13ZNw9t1fSenIdlk51CPbKNduPZ/vJcbrEJe4i
Ec1xO3NLjieDnsGjv0L4kefdITnLG7yCWOzidRTr/B7e4ZAdIQNBFeH44/+JLWKM9CHPjC+CLUfm
BwmHfKelQ6QGARKhxks3lJ7ut9/Ng1v1mF7aV35F1/CDYEDg8+64zBqz/F15NTfQbeoFXOquEWZc
MxSNSPqJKfPiEbnlCcvjL4NDc2denC/CVIyejHghgFIxlcLpsGzoJjDHAeNBrENId6Z9IaL2Ud7x
07nlF4IKqQhRsoEETe4+a9/wdzJu6XVY25fuYG8IWMWtZW4XHdKrciI10aM56w/rvIfy2z26M+PX
9AntOJ3zUlxWr3rvzs0r5swC1IgkXrF4kQVxJqP3/hi3xgdhtAdnhb0dmy6YKfosetAOInZH7kCu
grs49fKuvHYvVgHtfv6YTGyVCFFUIbpWA7VeY9NFXC8+0wvHmX8nfyTgl6v2pH2xghGTA9xvfBff
rMph4DxzPuAng/9ELPtivrOAlVd2HkG2ieNS+xrW0wt2PW71EUAdFGqOKvj9I6NGpOhk/pZNf5J4
fZ+Qlz5ioHvR/EzvnGvgybMjvphXD69UJpoErnc3/1kf7Pv8pHEqEXTHu+ws+FZ08wx9RpLBIySK
ky1ycrFAAYdxeLAycE3qr8hJs5y0W3EZr8k3uikcGYD2OGR5FKTX9/Ra/ozv4UL5sr7iz1Ss8uHb
/0eRdlYO+Sk69NjbDjM0qvit1QsvS3YCWQAFXXOwYQVwzyfnh//IYQkillkQOQhqJcjPnnlk9RXq
EmfrXIoWPHS+n9+mklY/CGzNrfxhmeFIx+Nqr8qB10n5L+3rJwHwxtrznqw1vLf5cPXgG2w8xs7N
jbXLe8qv/BfLRbm8XSSufSSRdaG4YgBgufIeH8dlNaO6/3KOFocJcDi3O1B8U6GcPhIOiHQ17ghw
u2Ztz+FWLHBJXhpbcpZtcHPeeJbyE44YAuNbVkbwVuyzZcTGLk8q0vn8x5QoW73CfywTHnL0aF76
k2hHnmduIoJKfiXNGP8eNB8hFcXu0LU3/bY++Z8J8R2e2lmc3jyCFIJ3fw/OtOw28XXciuatiEMc
xrvxWhyw6Sb/fNSkUUS2Q/Hiy9H7pqFK61msDE53XivvgVQibmbZWb1Huwbe7ty+kNYUj+5SvYZ4
WTz4eH8lY9GJKBtyFrFASGFeZKZ5w/vvbvazeLHEigdJTbjKVwWRQ90FD6LtoTlymr/oB9k8PT5k
vHxykS+CTnfQSFTn+r6USLtEs+VKGK+vvDNunwcPPpSvJUSRn0pz7aZ8S2/Q4bb3ZGMT0St+L9Et
cYNz8m4stG3241/HazZHfZB0IDlD8r3TuCVtCKDt7K03dCW+hkfw8P+xQ3S0xuBwZuR+ZGT1lS3P
8jA/05P9lJ/NLXvxnI0vbpiTBX0f3kd3MZ/11bz3z+4sVphLVvPSSR7aa+BWr2STvUh2CAfsz+nF
SgRlf5fv00d35BdQELRvBIfiQdIFYvFSXCC5kXHzJxzDZ1RgHV+GJiDbms9zz6THnb1MnD2OLnjb
2ifFDdfOubpMaJaSWxIcOr625wGSJ6Lsy+1k383BP2GJxEu9ZUfpS95HlEmH6YWV0Us/WNcS8eRZ
dO4uzZEw8UIqDK2+uQRhDjomI+8ProTF0j6RlyIbHuDZA90TG5U6hIyzPrHJxfvhY8DMr2j0UeAQ
sOGZzhDTsdZomFS/sM6O+l1+wOO6gTZO5ujVHOT38KTfzQ0sejqZ7bv2hs7XvjlyIkwf5T45NmKF
Kzfpvd/2PxHjmHBW3qnBuEZ2GM9W7GHqO17Vsxgo0OYeHkyOeHrGi8MEBdvhYfxUiDqVcIhn2i+y
pMZ7h1kHc7H/JJ3ZsqJKEEW/iAhFUHxlFgQHxOnFUI8KKA6gTF9/V/WN6Og+7VGEqqwcdu7MvBDX
QKF8XIjZeit++jItl4QmsSnBloXg91YcEgLZ3ldE4Oqu57IVd47REN3XBJn/im4RhSt7mp1u2mm7
ecOVRWMHz8Vgn7gUmcc1bp1i11MgwhnwH/EMeS5T2kHps2hLZqXRePfy6fRsN45i32bfaY378XQe
BtXPLrbABkRa5NPcpunopcZL6+a/qIg5r+8FlYbVovJQzafCSM2hfeMKrxkBxCWfqTvYJ87vJKJQ
oARsbRXjr+MosqjFVqLRK1EEfaZP3fG9/C7SWXuiP3SM4UYv4DKwLd+YSK7c0OkMp+JM9NbEwxOr
z7FHEwwuvz/sNVvPeUCHtOTPaGRBNQwu+g/SOx0BF6SQmAMzUQmeVbgXIuIRIoqBIXQmDc3Z32N9
GItBTz5aLYqaXsZ2kudkASDFV/r9jBUE/vmXcBTqhgIIIB6uom0+EaK3719UFlrbIPKNiMYOdLiA
wybMFaIg0IePzgM1ayQFZwIvprko0/eCh7tvmwBD6SJzTdhuugsX5/Fv22JPrFHt0T48Ow2OCLlu
W7gT0HNXNPSP+Sb66/Dcf/h+tVhxxjzseZWnvp97K1QucxUYFZLwbZBmF6hXol1ajlAHx7R7MX+U
1DnoHPl+EBhmexM00pOQQbGE5gWlUTqpS17RNK6PNh1hNmmwhCtBrSlZtr6ubXkhY4QglfjmgQ6m
hXEAZKGTBVQQFmnG9JtOs8ZQI94u1JcBXcfKCc0NcwrZ3+AuFvvQ7bkn8q4UD5N9u4cHn/1aYdkY
kqijHMRX4DcOdeaSAielW/737ijoIPT70g9BxwUX1shpV83xu9Zc5XSP+Ci25BPlq9pX3AcRQR1h
hmaQGoPBenhK2Y0ZLfI4T4cNdZWDXcb7BjEjSDcsKhujbdJZt+eYs5DoGXrXUAVU/vEBsQ33c4f6
yHzmYkz6F2ZwTtVFd0S/nYrla/a8aD5VN3iAD4Lg0v1x7Y//cPFIfMCVG+DOfdvDlZd1lP8oYPaH
/5uVyHsItQUfAQfmQlC2k4RDNbhImOMXjh16cPOxqxBeLQ4qOp3gwUPC0ESUog3JIqATMf3LdD36
e18e+8OpH9AWpgrhVuCiIpknUCShKzfa8oGbguaNq7C6wP3yeqti/4k4FhpEXNramfeoOBLmnpqw
2POaj2HFSoFRzUHP+PZ+zKErT8qmXmF+4mQxXI6OQ/8hZJOYzkWN0Tddb/CUsCNt9N33pvmOyrXH
BSIhURU+NucXo0vc3l2qfVmJexRDIv/GdAyLCar4Rk5684AAo9d/6IoLfgtkYqF6+8GdRR7txJHG
VfhY7UTearPOahz8z/C3qt0sLkJKAmLNTkAGXiYctfl4xaj2BZ5AkFzGc80vAlxuonxulW/rTRO/
XjEmZU6vTLu/G8w5EHbPzbxbJJTb1x7NcHavz5iYinMVvy+DKHGphwixSNCeE300rehojjP1D6K5
nxF4plSiF4TlpATgPF4LKzZt9iwmh+BwIjAABUX1kMrB7qrrdAcp4NgRD7529awKaagSf4mvh5uS
CPa95KuaUPz6MxMiSH2+iw8RfUGspBVXtIYBbhlBxhenL508eGBmxu4pFomrAB2SXx8rxo9KVOsA
RNND6/jedLhvOX3rtt2eGziDp0WEpyxbbn4DcVBCJmu4H3BFKtWEW0RA/In6f+0GIe5ha0RE3ztV
8WuGL7LQlixFhUCDdoBRRcT4MxYMz1ooNcSMg8UP7CsbzM8gXAR0Ajog5vLxXiK2BXg7/k1qv57x
I/aRA6edPlEXI1BcDPkRa1g58qnY86VoX36Hj8a7UdfaBgHlUG8L3IX9e893scniVBI/fCJ8KgxJ
c2ExkTnsxlOoImCM/e+EGn4u0h8vIV2YVRxMtumE1KGO/392Grhi2zhvrMatpgRTnD2UB0auH3B/
0k4IOJNIomrJV8E5I9r6ZwgobobteKAo70ICAisDP1GtZggxSrRD/aDyOLtYi3/yBM9NntarD4Yf
+3DGMe0HQpXXLsVaNLea0/t8fWcuqoeMDVSTJ7kVFgFf/jZzSSgFhtZtMDz5+UsI2Ca6KKNA5rhJ
Fuh2Rnf65GPQm+jH4+FU/h187pW28/v2xMcxhQTVTCktI6wMl8T2jda3M+tZ7cWx+dGcnfyKMaJD
251+UzY2mh1ueduOh2lCnF6sCu1vMClVKG6Q6r+Q2/0BciliE0AB2BON/RaHmzZSe05Ln7wzribi
QysBwOm/YoHFUDbtBHnew69ZgIFimjFa/NC8bbaNi3ZxH2fj6ZFEQhAIHBDAK0gEggGzbny5UbWF
6SXwB8kHl9qrcf8yiFHitPhBf4qJULx6FyfycDAFhtHomkZbEvzcZt878Qo31XubhHXF3QHQbpoJ
8jD4wWuhTg+djU+OYWbuJyK/JKLEnIJxlzSfFv4ih5yQX6WT2wlfV6MBOOTQ0hzw5XixkBV4jsIi
a6j9SwyRm2IOk5hpl9n3ZM4eH2g4Q8JjbL0bl/+2A6q1bTpk1JJJsQMby61w9xxbxBHxH13wjmhB
gmOD7w9TDDoGC5qadDOuc5sSwboySvCK8wvDjQ+Cwf63sTcuCEGQbtk3KF2GTFT1NQZvG28Bl3fI
1iGd6DxaFGbsgzhJNPTC9YC0jKRhNNVL+s9i8hbyLwqphRfJcsgWFmEE8os/onArLCZzt1g5DhW3
jUZAi2L8BeSKH9aZKPqQ2wcdYZdh42HF/9k9KrCh3xNH9xu6cbGBNAEXy43aZc+4NDETGIwQIaJF
RY9YBhito/UIyeyAtxmBYqpAn1BHjCc2mV42Jk+hH7146hyt0JmGoeFMo2nkWc7ONRaeY7mW4Vmh
a3meEYlY/UDUEndGXOuxN7WuXqJ7u9DZ9fT4GBtepsfx0eOfQveso+G5lhWG4TE0vDBaWEbsWZHu
RSGfcqeeMU30jefVunWMNkahH6eRHpJ50KOrE3qLYxSGC2N6dRde6EXeFQ80cg0rcq+GZURWoi9c
T9Mjw+CtPI9uWOJmjm7MjV1D13AXx4XlueD65s1kCpkO9miE1k+PaSeoW1xjF8X0j9N3f4iBzocX
3DV/q0a8aHXX8xYW32kYR2MCI0V3r1Gt88LdjJ66xx/EgJdl/QjBy1wggHrke6347yKMXM+9ej9T
fCQKrcjn5vkmz0ttcZfh1fVuZhRfPS+y4kUYxlF0jTI9irE2emhco9g7isV1vKfh/cVeXBgxhF89
ZqGJUs2IN7CI3J4VeoxgDns8+pUJGfrDiFrxHh4x0a/81vUsg0UyPf4ypt7CiPWju2ZNY5bec+82
9xwarrhDLzzob+PvL9f/rhkbhV0DX8IOLxBUhVgM6FeAPHWUz/qXHorGQcEWC/Tj//kQAlTmnzbI
W0PlF5JponeHgN64OzLUl22fNlmi180wadDNTGGylMGM+SBqudVkMuK06uvTdhEak0znUnpQ9jhq
I9KESbl9v1SobVipEkJ7saYzkQuLR+9ee2YjHajDUV8m7f0Pj3XDKvIl/S9BQcAkoeIm06WIfi1A
3tLYzLvSLfOX9Rx3fidMPOrh96nttP9yerDdloeW/u83yl2g4dD0whaVc583rfqKv5a6+B71B/Cz
f+UvEDX6Y4VC3O5n/9Q0SOrShXWavVfSu4aDnVtEHs8D1TyMEBwexsboGbUtz5DW3piKjkFVUMCV
GFKrMgKyogDBSQfMp/w67/HbqAYLuluHb79zMg7y3f1NOcV61DKUG+I4TT0wLpTtlTT6qmhBxl3Z
7AVqSkXBarTJkq0vdly+QaNuvlGekDIcep8+k6mfVvtbjSEUNof55XzZ7RwspBHujmG8C70wNsJN
KOu7WDNo6s5vCHnwYBlDSgUoYxyNbuQz25ec+UGmKsAe5YDdFj4glQqlPjoSNNMyn1ycgGxSYmAk
62lC7SsZPzl/LFuY+XpzpHcf7t8R8jbTsvlVvS2oLOqYrapsewKrGF1LKr0ZsC3rjyU4A9nGgipR
SpCGFo+NH6d+RKz0NoZU7OvQP3i4IdvVpzuggSUZNyZOCxFbLfKrVCLS4EChiDOFMmlBblFyEStm
rYE165WwN+GaGBKQF3HXihR9SABGE9PjeJ1PKws31KtnnykzobzvOrfJT5CtSOeK3WMwXLspCZOB
I+lIcKBFiojmNLqe8XTMXXDVK5V6D/17TXcQoylTSx1mfTsg3O15xOh0SL80ccjpSkcGwfyMdZok
MU9EV3b9UGIgUjjg4PzJq+IqLSiz+tG4h1I4KCMgNpxPar7xt/C7aUZ4EAl2bMNDOGM8AW7AY0Hs
e6j077rxRi2BMhWFy9e8v/7MuWWlgpNLQS3jFl7QU+mopRh8DgIfZRYJdXNckZ7J0DvBhdeqAwt1
efM+QR4zROgI+98BLp/ivlq3+Wj5I5CcJ7NmM/C++E7rzhlZ8vwXY7En9KSZJ8vemal09IRHb+CZ
d/HDpUbUmDCgxLtD7tQHNB5CwbrfIzFRaaqBTPVCkM74tKSrC/Ke0x6gcLKuJ8+QwWbeN+ytvsvD
FuF5UqvJwuy/i/6akBOb11ip2fO9JiaHFJfzhgjgYxM12/AV7M5qTaY6WEXcTsp5uhp4z2W6Ukwc
MLudFNbLfAcDi+6VFKRmoWLT+s6Bd+GQ/gVigkpo09hzcoSHawzNOJ/E5WTsDax6QqjoS0tlQqXv
9r3U3GIveaQyz+8lkMiRVpXKLp0MzYOdxsksmUEoNlJyL9KknSqrMUkoUkLMPN826/dSmd6Zd71N
p/X2Nv/QqVGnmdyBDqhkHhuHmXLT9/IzB81eUQ03ex7bKZSa+YCAMF8dKLqmhkn4ovD/QhoW8qSE
MSkXELTGv/oEQkT+qFgTATDv4uvld5KjuJZ7RvkGjN+dSRatwekn9HUrb2RJxvGrp84nTicjR4Re
iU3hyzI93+YU4lk0cfdktwoVv50MbRwhLiKDqUO6dW4TyXvym0MIPvBaJXETvB1SwMZnqhDS3naJ
y9fHt702FbiBNqd7GNug+JkD9hZIIa2Nd7AXPNX62fB/zUc0nJfxyPjY9MT0Bw6DILwsFFgbDIwo
ARL/kexk1HnAUSWX942JXb5BOn2vJec1Hdq96Ti475T5cFZOb9Mf9AOM/OK5GYdfj3KVYGhq09oe
eNL+NRW5gcQaezQIDACZnWLzdmlTBQKfhS9TWtwcmsiQD5dN0A6zW/e2H7Kuve040NBUIVwmswil
BXc56ULYdCZvt3o2va7xxCArWFJAaQxJjEvusODGbyrx+K9JajOjCIFBZzpDl+OLjJKtxlNEJo8f
JpWCx1RC8UiN+VEMpvCiUJshQ4XgGjkU3tG83IDrr1GeyWmm1JukvizUFB4m2oHaCCkR6pT3gDYT
5jO9i3oKaHOdQUeWpCfIRgJpO9arfIdyZ5IgOgINmt3sSgyXM7tO753zHf3172dULDg/IJ6d0SZE
H135Avxe8+nL23GO764zkZLPo36bp5n/NUeGgJABBz8503wsXSWAxoDrL/1Dp6zrmOxPpqP0Ks0s
KXMqrILmOKj20qRVy4uhKahrRkeBMl0qeFy5jeYiFwqGxiVQk+0Ez+W2xRKpa23zjDNABnQe50i9
PDAK0AbnR6FCKVLD8QaNESggL3I15k11R2VDGw+B0iaUnxl3iVmpdPAXuTWqAT4jQEjaTukafdT0
fEUMCIaep2JDkuXjqnoj77bqL5l3GxGLDeiyuj2c6eSjrvsgpOVKOZO1Z+4thU8UtonknHoZnsAb
sPsPFyZLY4kE+/c0jp9+F3ak2ftesSwCpkr98ex8DHNTrYdmOy2WDyxwq9+xtH8sQ28FbPovrYOe
70376+oqT7WtFkF88X8r3kwE4yq2vO2vKZQE9d4jamKwGODea0a3+pD4NIWZ4jVMEDHe63eIbVZp
YbPN581aXdczmP5FWKz7xJlbkTRckmhg2MT+vstXg+v3eIBu0hGOcZqi4bmc37cfcp2D612AE/Xp
MxeUzTXvY/DPlYq5sB8YfONr9hmYLZ23WA8DS4ka0GA3fE6CO1RuuiDBYxXAj+owVy1QbDC2yd3p
+6+4MR7uyKvNdvUME/+75Nh7QChi1wioH4ticTsP5o/L16Fi4A/MEspAPR07L84bHN4ZGIhTORkh
88tsyaT5BGqfucLyveY/nxTEunI+k8xN9q95sgf2oV3G6gX0Jk16J8idU4a4WeMFFWiLRwjkZFPZ
EtXTL2wEmmzqinmzmABljpbypCOzMDbGC1AKsyUzOpx8yYVidoyRSQJhJU3oPYQSvU/oXWH2NveJ
tIhlFEZjHNyeDRPIHobJopyBQCI+pNz6FmDfsp0A4DxcZEOeVlh9et/PPjZUCogw7DCKPrsCOrnj
SUEU+MO00Gvfppp+Xq2f8XhxcIvwadFM1j64TGzi9X5IIekCt8ftlq8/+Jmu5DwtQEjrM+XbZlmc
hWPGesyAxJCHsHKHs9ecdOosX3EHHfibZn92nwkjJTxSV4wt2crndsoxBESPoRjANYAkBPxxkq6s
eD9O9k9vvMhZeQ2g9X6+qUAyQBt0uL7KNH6gdHWNJXvthmxYTwZ3q0I8UMKTFf+g2Yiukf5SNoAP
QI9xiTt4iPQOe5uYPDqj9MiggLrTp7vVYfqlzI4a6xITOP6yo6Ti/N0nynYUHKLmSquNz6qx6MOL
A0fJ62+Wnr8kbtkKUDUmpkN/72ieZn6XozXuJsAAWJ167MecCKD0H0BBzPKGvSmn5EYeB2CQoVEA
g//cdjghoEJk3jr61WFVMJ143kyCLfUBttlGtf5rnqZ3lx5JMYIoMgXU2tSUOgUV3Wv/pWC6mDQm
oCvQyR8ZCPIZCLBIMmwyKCifzuSWQYoI0PDw0LggD5+PNWIIbu2iEwvBOgWgQzGAFwWflXxC3QNo
DSjeBreD9S0ZygbPDcgMVATUr69/azp8WxVMtLtJ4ZZMJS+svDN5TOQZih5kVnJikDv5NK7DFkuC
t4r7AjoDnwYFw/u/hQBJ3nsBxZ1ZGsJD8ENWRxzc8LCBcsOrBwHVvaLRGkSu2pMvEuBmSLIU8swG
wAn2LXv7P1gESCIIt8zNEO0fLNKRgDxA0ASEjWzjNRORwFKArwXUBBkLfI19wZdn2hTNuTUrr23C
gwT+38i6s0ikcBh1nRpVbcEolYY60UgRA6OBxYAK8sVdbYGFkaQVbYEolEO5QnTti6QU47SE+LFr
cCjIzLIWrLRPlAD+o5zqmewCi/EkWJ4DEKFGs2+KZugmzTxAgfDQUQoAEgYwYsEd4OazjndwQfDj
PZImUEDIAiQHhyIkgJzKf0HoCYWAKWFkFHv1ynchAIIDBIOVVLjIDwIX5DPGFM7Je4o8Cw40WS6o
KwLLFKdzxfuhllyxfd+hYA/13tYQKcsZVyaSZ/R85ZShUp4P8imQK+1nWP6NLogNOFdRW90RNOsf
qxZcjaukIGOYUjore3UkUeOgiP9jh0eC1kA+jNOLkL5BGv++61fEI5LGQVJn9FOOlSVwBKUc1JKL
ND+PjhxDqATJZi+A8NgIvg/CzmCNxb6f+QU3DZLHgmADxpnFx3AtSMcnerZk1C40SSqvAeWZi7Tn
tlkmZJNd6/YaWRucRrIyAcuobKo9pCE+R/k/Cx6w3SI3l/gcb2lO+h1VdZ/1yPHKJGaa8EV/SGB4
rilSpLwZqRdkWRgMqiDU4fd8yd/wMkFbeoYJDz7IrgK6khs6ZSQ/uVdklYejYoBjzcPhjPXJ/BrV
nkP0kw1xr6rJ0Fcu88AgvJgRalaMRUWOPgJG7C6cInU3XhPckXkH6CfcA9FGskaogQ3RN9gBDB9+
TbkdoP37mL9cpuTe4VKKnlsGHIqbJEhZB3jqT1pkGmjNktLVn0HDFZQj+090HOFqDU/4UEAPX/BL
kRPjW3jm3xyMX4R8bJDQIeQaoJYBSgO788zIIcARJxfYFK3F32SkQTtRRm/6GpMRPpw+O2QfWwO4
i8QIzgY9tczKeV5IhIzW7zUDcgV3S5BzoMZR5MbfqJ4L4R0D8bAHe+iWlCWMLjm9wFCP5IshVWv+
bSv4i/hKpCTuZ4SkWhxOfA+ZRM0Wjj1kbkfoGGXThKOjxr9DhBFp5cmYIMBSmnjkImXDsaKzz5oq
uwtQe0pdEC0ScPB5H3VIgn8ulga9xuhiklKKuIJI9yOkHOw9Esui1RH/Qlh/7xUBxMcdzh6gTjkj
JYlpFIYi/swHIBOoC7Df36zw0KPI7ejCunEOsEBNzBUBYdhooYP26oVTxhcC6jnlBgogPio7YnIh
j4XVkDZhMJjtpenS3ztgZgHOFTH0pY1QnVyM7UNI4JJN7/OM6Z0GkaR724I4kSOZ4bS9L7etpJrf
Czep+fWkurSTwwbt8L3w1Om2t8L/Y4HCscczvD2oFfi6A4uDROruHnFY+A70DXQbkhxfMmVu+Fnh
ajKf0ldRdZcCTF6IFhHt4Mi+7UV6iZP5MjV3GN3nLKfikzSKWUERG5PEYHkRy8+qcqCHEpOS6SQO
ZjFIW+3JiZyQLyEBwqgIU1qF4wvfVVy+S1XQgzLv4L/3YCQsEm4HnUjmd/xUzPye/RjEnUjvpCJV
REV6LbIRxB75Gf2MD8KXk/0SEk6SdcfmoF55523LM3C22VfiqUjb8L7yj8dUuXxfhCC8jz+YVSzG
6G2nssXwM/lNtZbxhn4FwgUlbmwzKYSdEaUQCBQ0TLg1b+YNUL8uLAFDW0SG5eV2FKq1DtNvagZ2
0BSWYSua+Q2x+Tl9LFCPQFcqdVIMlBf5vnGzopChoHil8FS6mhfzL63nPv43C0apxxTvrnEZIZy0
LsasBAq58Qq9Oe0fBXl5AOGCPE+156oI2H2bNMICkfqihofiNpJJ5Jm+Y+ar0QTCzM9Mj+03JgAU
oxiArki8ACbyQGB7qmZhOMueiS35Bgg52RqKApv9wxIZSapzOAGsk2oyh7CmdOshvDriUZRlRguY
zMb+C9LLvywMth5DioXGytPemZoUvuhRmWVG9ywmd9KXRSSuSE/hL97t/o8ZCSL1hvw3N1tAaKzp
WNhHUj0jBh2oJuYPcyMyNKrDOYM5jdrSqMKgfkdmmqoljFEIyQadSVome4hUDttKKo+SIUqlhJsg
W8AwGqqvthjPBl+WaiTYDKwD3sHY7jcwDv3PwSbDitbIGnrdWkj6+O6rnaMR8j7hjjrafdr8po+H
WdHvs7bLoUNlyBMErLDazMYT4FMoJbB5kdqiboipfI0JKnpjGr2ms9qi4oT8EvkoQTrjtlg8bos8
bk0NNnqZhFxj8dGa692YqA7txSTg71KD8FnwYXD/VJWpiA7t03G1mZSIUOdnxJqXZc7JFoOkYVCo
qKRUiQuQY0bJ4JbQMowmYuwiBQTMBBDCx/Z48LN5BrFondNqHuvD/icIj/toXBZM/E3ZGSUhZMAo
BkIOsdwAaqUDoXfEWfl3Jyigql2RUSSNBi1oXAeoGvZaODGcLZ8jekDQyAWQFx/QH8JGjR42GGle
yzWvZgMGVj6w1BjzM7g70p2aZLONtBMJv2fnSNUEl1uiHq71bmP7h0V9BHcI72/r/pv/tNVBoZv9
pGocCpdLzVaf01HqD8cmTdieNxcuq+BAMxVDnQ8P/k11JHCW/E07ULNRwlaZZZd7sQFyoFx4/LLr
lDJwWqSJEh3pO+spsC1vHysnmRvV2SyBBaW/temvnUqZ835PB5LLGuF1SpMH9Rit8ybuGs5JoJd5
gI1OVDorzagCwQ/PmdVBiUrcn8O974lcPFs/l13ckhtWcVWILD8Ym334hWkVPgSxFP8Ex25w4Q3Q
Z6FsL+TT8wKQSHgUYwExp0JbQjz8F5TQb5374yoQ44s9cAoePryuYs/niVkIkDJoavALHtAkKPv9
x6FAicAjaAJoiLgiKc5mF3Prt/Nnk8BapXhK+t/hGP6j/sin+tRctJOUWX1BCcFy/M8NKqOORCXK
eTOq8b5BIXdYCGp15o89rOqYyo6e/uL2CTFwJLlwHtWbx14RPBBpAHVBjSmb43beeCInrB1v5H8J
HSXR95DvNonXnrChCMHduMM+2LxmgvPn/qtheMZof+BReFcklWcZxa6i2o1HJzbEbvBbnvMB54Xw
EA+baAHqGZbhLn6GTJ69bYIDYj3cOYIGRTy+uAUmFVEaEMErRJ9w51yexSTc4sPSrjwJS0nYwPMQ
An9oKDshnQzxjd0WWXyCr7cITOhAI73sMqXxrCVocaowutCKeTbKv2NEm0adiUaJLQfb61rvM4h7
+fZ7P3+GyPKkpEbg7nN1rBr1Cdke4hSDSobQzIXL249f0SMo+eFSzrg/nhJrXcSiRwDKAqedZCLT
t4TbWhG90a0awJS4EmYDYxjwd3D9cGJR5nwMf+RLFs6EWs9V8FU/EalC3otEYf1ZLYwlZh15qxbE
DyeYtTjQ6Gc2mYLMfuL2MVzIrmxDoDlhB2Edn2BLY7UIYERbAeEqskewRJgkglsNuZDonEiBkJfK
gM6k4lGWLcK6h6AqY+/gQ+DisLrfGGNQtQ5m/EvN0wScY7inwBFuUkXsMybbr9+uPaekBAHErjUp
06ZLNSZ8TGt/NvSC402fgVdqa9Q8/vvNj5IQMTBCDJfvajKLGCjjxzitPwFEAgpQDNuDgqjL9L1U
GH9hAnpKUACHiZ1WtpnVi5xhgv3G68GRNg8WDNwf/T7J8VU3zug8eUv6UMOIDo7D4f4tVyTOJAY7
0Zru1SF3xMg0r3z2tr/RfqQxC/x8kBibNKlI7YxJDtHRDcLnwKyYUeRzWgkf0rHN31SW/Jjo9TIH
nMnMlMX8cYPJya8Doa5XZfOfGtzbaZM5tRxr2epWXW/JDpWYl35CJ10a5vrKj351TFUPhyFd2hQG
QTTTw88ePylM4HDSHLNAFT8nvK83mBSjKf0KWto0ITU/bfcZTPrV4j5asCCfj9Ol67I7jZX5SJoc
chohLceUmrTLmtikWvRH1pB8Jc4RY+7p8kA7PxPW9lOQJW8EQ52OegSL4dSJcUzIE71XCgZcU1ja
1AsOVJdZGQm2xCjXY+BB6vjmzBP25OAAWwt5hRJJBwilNXNqM1G1rBW9lqDyZhaTm7iuktj1wK0k
F7q4DDJ487ARnRi85Bc3d8QNjvgSh83uZ448cEcZPh6V9kbJ4CZ6pdEDIvPv41XzOFE5/FGDJqNk
yc4ZVF5bKB0KETEgNa4HkSAQE4KFqkZrczCrGGEf7zg5Q9BGaTL0bzOqmZa9DdayCD4zZSrNqbgD
LuY31YW7Z62u//x/zgDHkHMnDjNnzf3Ne351wX3Bz8aqfmb8TiaeItxCFcChf5FnIMSGTrfAhxaz
DlQsP91PRCiOH1al3nj9muHbUbs3xWf5xoTKN/pdFbRHsfBgcL5wAtoN5ogcIJ8g3sQSQXHiC4iq
N3yluCKoFE4y9CaiS+p8YqEpMnSLVdN2Kyc1YmYaXctIskJBM9DqaK/BZXzBdBFjkWQHvhxfZMCd
Hd9KvgT3Jd2O1qIIeSQ8NF7Nn0x2EDwddNTvLRhWwokkLT4U+ogAl+eG3IkFxKF3KMIFdxb42P9R
J1LBy0BOe1GW59JET+gPYCxyVAu2gOpo/OEfDXlQPRY6lSBDYhClziWgOpBOwQNdDqm+o9BNoN+8
hA4XQRUpb54BJU/S8iToiRsMljAigHJsCzHJhfWmJNIRVUIBs7hn1PPEMvGhDgLNI8I89H5+5pWb
jJoPOvjtkuDh1D7jAZZZ0MyVJTXiGQGfJoQI7qOgDF6wjPyIoQJupAfQiYXG4KdRGlGoaWrhpzTa
U0+wdhcwCt03TGLB4X1eXjNpx3eP5vcZ0gV9WFDmQVR9sOsAh2L8J/vSnJsl1MSIsUdxuxl5AIMu
VF3nQ32AsMcQwSgsrMkAkfRZZGD0TJWEXfrbZBRukZTYIx3FAmHnzsA5h5vhSUAvYKXRwQcjC6Q/
khbRlVdYcDaHrRnNfy6CxMITO7E5/MBUpQW/pzjGhbkgHvh7wefyniT8afbHcWni3uYbPPasZX3i
+DLQiPWGv1+6bwf9sHuTGIVV4VNOED9j8ZHehitTfoNmUIl851r8nFa2ErSLw7FBQtAZiomVSHBq
YM/UOhjMwej54lE0e0Cbmhkbkuz7O/VvsEPiWXKWZvPbcPAoiMwCWqfOtWWCv0XrAD2xGBc4gkTN
0SQYzWclZa+5OTJ/Lgdlgr8UgyEYNfSpN/euhT1fW1Ls75Z+7T7Ym0fAwCPvAdYAxzq428SFLjNE
BMGXLARD5q0HYp9SiIzzHPxO+KufkxIOJj8LeqepGRA79SQYkaRInNJf3+wR5cEkL91hSPxiaUuJ
62Pz0Uhe7apzc0SOV/YpZp3dorGJ9FoJVWfMmqQ2IjeZs81CJlZGfYhI4pALMQBZrdyEtOlzRAFD
+BRNJCBQ28RpVHswLn7yN4abOzZpYes/A7y/2uVKDk3mKMSlJsxNIxr0TrQlP/tcEwgRRSr9PS6o
1MOSjUAPosVxqlAj+NU4MKgU4cj9zDsNtiob7wdHDk9NgiAPdgwTd3bYDOJmD8I0lwTZbFFPyfWH
2bLby3r0pdpXJS3UiBIVUlqceA4oxWrk7BeoI3LLDWloqFtRFTyBkN4eeWWyyxSQQ1b+BvIJ/rLo
qUCYid9bnzhWCDEqECFL/7lfiuAX4HKhESjswSvDNji0cPd5hzhCJXVtohyMP0gIjglCQnnnjMZF
QDXOaMcvsIEYICIKlAA+DGgGlT94b/8OuvB1sTF+cUGXAYhQIMvBXUJ9D7gbrskNYaOkHeuX7ZsL
OMDwROBFKI/3hYqFVMsX4yUqsALUOev+NdEs2GDCKM5DiyqnVpaV+XckcJfZA9RIQR8K0NBauCJs
DPLqQ3ZH/ACesQO8W/wJeE48S9xmjv0AAE0sTQYoRLMecsD//Ezh5Yn+W4kHyRWhJxKBkc49ZBfa
jLg4eLQu4jH4gQvz7OgLPHPR9oAR7sYoc3BW8XMRALzV9iAqMOkHqWLVK2uQOS1uO9wKmojsUeCP
CxVTuO0kevgFrjL3zzMyjeImph4KGJ7fYtG4IsqfK2I0FNr24ZGQ9yFBQWUJiRleR9TmaGP+RzFH
fFgi+fNDSPF8jI/BpXimbM/SYka5TxLeRB/1RngF1FhBBCZrgubagHYgGHwv3izRI2VP4vaQJ4wM
pBKBFLbCVxYIJGVfONwYqe/bHrVOCeABEMzQ2M4rqf0YroelS3NWesLa2g85oZH/5SHYveCsmN+U
KmNn9PBzdTb4MTuX5j1hQpn3+6gRwmgLWtxKSihJrqpEB3UGvtBvFtLhKv2CajjX2r96OHtL63+N
7K1hGTVMj60XXR10YDtvBjtPPgodYZh9bPeaP3IW/KDR0PbuDxiDR+EMucYBzozZUTDxmo66rZQK
LNwi6qlqcBN4hxXG9d6sE2bQyrRVeb9OCW3Vq57lgcUg3OqtFWzv+2GB4BySAVRyn626v3UFKB2i
E4McQDsebtgfM0VCZ/ZJfWfYnAkSU45INcy1DXsu4uySFscgHnxvfaHny+M24QQRzPegIHTM/qE9
fe9Q27V0o93l17mT+MuhCQ5+dOOj9ZJCf+LsTM9vmMReCm2AZgdkpuTjsM9BfNEVlAHgHKMJ4ynp
HU6kcJPdJqdJtZH3mCiDOFv5yJdmqWYU0FhoClEwftapCs6mLdNXgahmqUl2Dna+VmmRRNPxH+Qt
IOc7xYq/F/2Zh9Czh97znDAlgNQrZ+ngvjlXy0Tir9TnHyjb5csdX4ojaXl82jLswUuRjXu+HClB
+ZzK478ut25t2NAPQ5t9fbn/19109XvsiumD1tIyOkXV6anZfr1iaEsUCrUBENOCY9kD1X1woqip
5WgkiQeY92aoNdrSGxBdPRgtPy17LYmJ2kLEG4J7osyTRqnr3WEs4acRiDrlmFkT4K0x36ZoPQnz
36x+mcJILuY4/XTAnkNz7qJhBqz7pKUmqJ1s3r+J0aa2orgETo+WFvsTWQ1a9OUdQJne03SNaEVQ
JRGM3deP5CKnrTF+2iRoX6qDGho+gD+J8xQXd3Z428nZwDyQZUm8vJsSuksPGBkfr5faohPS0P0V
UZsxK5mLNYonA/UwVOnl9rRV/1/d9ehHFjAjwlVxSGmFd8hm0jxNqZa5TTttioCMZHjwsBgZHUya
COPbAwbz0Xr8rpBtjBttDBmDzd9CmeV0oHl7AkcgmdUXvAnEPuc8GuBldLunRB8tppU+7bQBGRRl
QrZJXKGdctPZ3Rf6C8WTB1hFFMaN7hC8QsXz10fo0ZGtHN9VB4XVYkWJFeqAdjnk0/C5x3QRhoYX
HIZ7bhDNyTfQbUxTRG+WjmImUX5sooO4HlhTqs5ShsZRBEtowB96uGtTVCWoO3uKD8MdkINFrTAU
sidqyOn11JCg/Fhk5Ab4H7TsBD2k/yWIQC1KhEVa/CtWJ1UnIMWvx38k3dVyI80SBOAnUoQYbgeF
tkxruFGYfjGznv587RO76/Da0mimobogM+tZ/n4tLyrC42LSjpDZtqjlFz1tuVdbkzvriPKL9e6y
2tkRRgyZzU1m2FZ/mQ7JWWGLt11e5C1beiHS7Yuvu0buKB/tJ54FP73yWSisnxl4mmAz1Ie51u/E
fngKZcAJDouVV67QxwKFPvy2JuZCqg/cuX6DE7yXEKHI17aJ1ZKFTbfaXX35FrKBkx+5mHFjcL5V
Oyud42fkh6qOjta/IB5QH1QbHM/L+zibn+/mx45+07XCXbEc7zDB68NRYxpXzUpz9D5b/Ntfetfl
w4HQ49NcUH8sO+MI2bUXH2zjovTGwh+Pd8vrjx1nX3GecynzKm2scyVFibk9X1vtQ+HpOCZklR5m
HTAhkdds2hZQOWNnQJLX3mXcG7ebMvr6FQYKXVnS+vJ+rHVqnBS1h9Lg+l1Zda+Bb2Tj18n/9+VX
G51pKV4b0rRGsMQqpiOtWNQuU87Cg4cPkUmQ1Fnea6X+x+IgXmWeuNTXVsbZCemz99k5AB97Y/Ky
k8BgNJMFieHJMKTxewomyHm6CCTlL+6IMA3YKt9bQBcn0ixbXbuTnMcucmq+7uqvFziMdQMb8HSQ
TKNwVKSY+nKpX2Mu7g8DXqUB0MxsQxbThK5pPG5Pw53+XaAmcsK95bpzmQ81OX3hfDYPT/vGvdqx
znGfADJFmmZXBTOwAF4RgoLQkvPCda6EWOdc/yjMxZSI2b/V2w8NAF0fdWJ8WM5CcoA6mbT3QXfV
L9WZ40lIn9ZPgQQzkpWGYLyocQjMdQot7VQjp++79eO28WGjnut502F5PlBijlmV6pdk6Ow+4Ysu
Xm77D2VGXHIFrNMvSTw+X88huGnbRsKzxqB2yLTKVB6YTWRvBrPQCYAp2aa7+pBXJ1RqvU8eeOTs
oUWboqAtCwgxetOK0FQaQiKTS36bhZBAZ0Pe2hcXReLgL9F3ebmoHOJBQFyuH9bJeV3TFQGWbjW4
LHql2e92cX+sdxoVZpJgkUwiLvC4u1MQr9nzy2fVt7ETq1A4pqdqXp89lkCKQDvWetlcESE1OejX
CgLzlrtSLC7Hh22v8Z/kGIXBzTt8t+TGghrfziLZpI3zM0xURwZ8/bhhraTq7zlYhDJsjco++Inj
oJnYGI6XkunX91WrFFnwdMGDUzZYjySZoAV/l6Ns94tWd/zYQMFNs5qM5im54gk39a9cF162fK6A
suf77iSUsi0dqJE1fprZ6D90WnbLV9jmdb65fI6qv/VFtqyltfJDS23sOOtrMVS6fUBfnjQbXb9N
j6/Q+NcVZ7cNybpZtuGaboHLDUiNVg5mzQGo8g57UznkvEkOsTi7P56GamCrwj8ajFWx1QRICfRK
f9zSJqL4O/+uzXvV+kBbt81AUsD0HVsPs21/9jHVI+skBzxQ5mO3V6f73dg1v8bleXe7ftuoOIcm
ttP70Vehw4219A+81dL0v+qX8mT9/mTHVQr/1pu63h/M5fQ/DaX0TXmZrwd+tYOC0BgQp1sBcsPR
098o5Hi6oYT3YRMTlpr1ykgTshQyDd2l+EH/ArC6YwLJTL6qvYtE2p93GywL7hb85nLYZaPjp1Fg
KtXB+4rJ+I98hd0TuNjlaJ1hA8XdXbyEbX9SFc1weBPcXvLbmvtxL+ANR1F3FL1/rqK7wCHiidyN
45cndKV3n75MSp9L4GO49ufTgwWGgJuIjwPKQDM2WlKBIEbYoBtvYowTvN9Rrxu/xOkhTYethzRt
5f1TvEuFAICuNLrULxXssMMuLJ76vLj+QI4LR8ezQx1G7pUfljdxxOdvdGve4ZArqWI1JSERa2/0
2o0r8Trp1j6L/UsaA03ihNWziTFgOCAUOR6uEn/igpyfgR9VXmk7fCIRxJ7tU1Uh+vR31r4riudv
aevXByujRtO3rhd00/9fJoZBXCbGXWImfWHpos9FSn4uKrlaYMdhxsWoYZ3wivYa4hM3IFIx71zy
jV/R9nDj4cqgoWibGNz+7AAvefFBWswfsHJCNIY57X4qSD79jShM/Nq7LAmfufZgi/QJWCUMz86w
XTvH4Zqqh7gL+2wXI7k9lTBOylFX3TQmaDGDWRjH+RNkQXigT1IC0REpupwU+16zaBcRwRL05W3n
kuoUF73gtECH6mZqfZw7FSSZSmyphZWHQteLS2n4XSW9Y6ee4xWlnmoGaQtmeOdXqQRC+IxGt5T6
GX68YZgAyi7fgSdSFJdnPv3bpL2J+ptU8wNw7wJLIpDqFABmVhjqOxivMM0Brypt7tlqZmpNXEs2
2Q6KX16e3HtL18L8JXZD1mFm5SqxeuhFGwi8FodH75pR7VOeJ21ogcLDvH/o0aqIQT9j2anIYvJ5
YlWfo8NrTrBY/mhP4oNDa7YUuBVuD88v131SXAZwI1zs5rPu+ZdJUYYOQ6dX/Tm9rvOPzsdHIbr/
IhSfVOMPZ38KkZl8Pd/7nkGMnh8h3+zaa3KBP17bhGWDrUtzGpiPNUTLTXTXfx0Ov4f1zjLWJTZq
JqNkHHmbf1yq5Lcf1ZNtomdYxNGOtsZO4Okn1wwSOn4PPz4mr7euTEcMm/9wShu5/WyTRchH0crW
fup/Ak9LWsE0J8UYXyjReyu6JPeX5JI0omKsMQ+lpGt8TKu1SKX5/pSpOqf7dOcr3nxc8V7YYYqM
FPhk2KQJpPIQvKL8H5WC8c/icf9M23F4HJbcgC7ryBjto85xUWjVHp1jjSy3wAqroLMy5QGmZ9CE
V11zNbaPkRWKJZ3VoeRu8r3q7P2ZSCAiN3yIHo3Iy6hTSaZRp+OIc/vrKCtEBrkVmQAHpn/XVN+d
lLS47y9JeMJb0jIjl79n/cAPiC79lndUskrW7F7TXUe7Zd2/WtH2btdZuyrwoX/hqprDpaP8kmw6
p/7WisnCj8ue45bsOq7thVAAsbxE4rZjEi7m5rUZGefAgCsmLy/m2hzvolLMSn/KbYNsowiw3jhA
lXjyqD+kH44iCAkvckIFw541ZPAQ6DIvTi/pZzmbtOdYYxrnwSV0G/+1ure0IUPHllazfWdXuDt2
HBLPG6D0M0N97pNoHK4m+fn1+NUYmqtX7OUN7BYUtoaD6faWVY/57b/9Ma6pPT4t4+Emsnrc+jRp
Jbh+/0HnL/FCZFX/tR6OFMiP0fm73Cm/C4zSSTJ896zs4UGS9vK7+aD8JlmtkcuwFH/L3wyqDqRY
GL4OmijE0Wv1hLp/XZNjJUlmAnKwHhhTN6GRKcbDi78myRcUS3zOr7ggg/3DCeYEAlc5ucmzSK6D
eW8ST2LZtHj4ay43GcZEvI+/0CXjuVm3LKIhu/sJm1eOXrRIphnWxVGK5vG37r/R8BS9rjBee+zW
Hfl0AJRAbA6nqUPD4evYY/HLhn+WItE69OJP3E7nVSl2fim3OisLuTJNHKZTki9neNLSS/8VDXkW
9zh/0SoBwHFL7i3a0Qwkx5LuskOmgp5Wc7ncrvyMbeXB4/8mbpJw4MPKpD/h84aVAzOU48F0J2Po
y3CaJC/q2vGpO+7k38F47rNT9DiOnpeaDUaP99vo/kM52dr8uB+Hh9yk/c8XVzvlL20H+d0Lem+M
xnt3iu+6ciRJ/5PVeU8XUX7M7u+fOx+dziCD+h5OVvOX8aaqISmyXmlQG9wej7Ky/MVDVmfdkzNy
soz6uFp9kvVg4MbRJcqyt94pu8an5CDTDtud7RKwz+wY7/6e+V/4YY392Key6LXo55QMvBx++22b
Hg1QLSoPgmXyv6j3Rss2BmyLgtURFEZel5xrGrTSppubzkRmLZvymO8bUen7mDaiIwvl1rbRgGR5
R8InnnfuYa4ZfNZP6SxqIkyUs4NHjjrPlUy/5Lv9v3q33tUDntJEVkzL6fWzkZWSw70ldX//8fEc
7HdmdL+42n9/LtFjvoo+EaqDAxHcgSenc4KlHQ7baye+K3TrWTdsaxQcC+WTUH9ySkv2d/S1yizW
cSO63l3vznndkq/1KxCWEdYutmOY4fh678i5Lz/dcq3t7494akO5rj68gl+3XpB3mdz+7SH8p/y0
z0p56+XyUMq5lLI3OjA+5KXuez/tRzV3GvkG3zH1/Om7CkBEkBV5I4xGurh7f38v5MGjvOvuOyBU
OOeldPF4d/d37t85watW+yV1scagnp2fEbu4bYX8ap8AjUf7fm2w/aap8QZSYVtXk2/hQHUSnxEi
69HrJXaD0f6bptF95aMZfJOgvnnJUW2lbev/8leLPY6Az6NNe/KF/nhniMfp4+93P/0FH6aI0W7c
FdLOLXqGJ4ueLxHxqbyQasE5yB+Zrf4161++po69Ua56PLnb5vNu9hxOUMqPMCfR8yr5+FpaqO3l
Xb3b7Iaj7vjfKF9H62igYC4aZa9vDzIfUndlJ/wleu4dsnWKF5WcBnG7dH+OZ32p+aCy3C3bwm1h
ZL8W/ftXi3rUQtHRu+v0IZxJA2sw+/j40HqnXXRiTNv32tRGj4xivIxzE5m8vn5v0Xpynogy7Nvw
Nc/F7ea3mUS/HTn79rZ7Gqr/xF+t3n2jfb3rFCLfVpKvS0fqLr4fPVTzU/L2Vn5YRm9vbx9VvsJj
/p0XXoL6dD1Kr299n1cb1KPf32nnO0zPcLWLcvNTvn/dpKd4WE2Gp/j1+9SN8kXU/56ay9fyk6Ja
Mu3381e7K6VTkb4eusNh39ujUp7n39O4v7dU3fD36z7jyYX71jQ+4nNPE4jCtNnjj3IZS4MgMNwl
59h9KnPmTgqUk+jhibmk+pA+dTdxQqHgJZ5nD2zTewpRH1mAAabPKvPmXyq4suPhtg/APsMafGg+
Lf5NPsvfl/+a33Mkoebb+Ac38bJ8UgJYL2NMs+rb5l/xrTCgztYnHp7tUin3eyV2nhXUQhy8qt/L
n9HCMfNnGt0P7ntMV0bIPnrLBvdZJ8qG/b7VexG0cK3eIAU7/fz3FDXuGnEkm8zd0jgTGaswWPzb
8iv+jrnpEQgU6DHTwPs6TqrjtKVcKPwkufdQq0XV+3Fn1K6lK//qSWDG6occF1JKHgkEKu9XO7ku
YlmX2mxn1Jt/X0TqYEayHs0Ap/a1BpYEsPQn9iGOp9P22/qFmg0MCD7DMttxAqbDMGqth8ZD62EO
DC2v2YWngAN4uJSyg5rlrrcAZmkEPMrR8QRD9d8Zi8nqKWHSRJWf8SthQKhx6WgcCRILGyDP5HpR
Z+iML/fAOodLpm9k2Qi+lh9rw9kgFHD3vdLw9D7RUVW+sV3apQ22+Ap4FW/VPzevNWkPq09Lwu1H
afU50tgb9LDwDiuHOqy0KG9GUdrpVyS5N7NGVBMoZKJhATyozCoX+iG93UzkOBA1Zd3FY1k80KVY
Al4xDJaMMrTYSSQ22AxCD0LFWHoXm1yRbhgKsc27RtLAPp50W8Prl1rq/qvxQ9j7cY8YIr7oVB+K
/+0IJhBIK2SrlQOQg3vFmryU9fbBxDiMeRuoGJXXsTRLg5bAv3UxINGQMuQINt1ylbt8Gh7mU0s3
nOgKNkAUt0sq07tYKH/OfjaXjr/1SSspaU8BnrFZ6Swp/zK//q51eqxUnRa6X15iPfM666AHu6UA
cUjOTcoGy3/lw1MDBmCmt9C6/FW7yNtJYEzWX+Prf3WiPKf705jqnhLGLdovXmqycFtk/mZSn+Ry
EjO94Q7Ip1CFGN/5fJlx98YFKNdOefZSbpEl7NTJFJBVHVGrDJlspUUZdTBhdZDzURh7eJIplwIf
LwZwffCDy1q7OJWmT9bbZKuB9Pv42DlMOtDOE63Gf+U65cnpXBQm3bJoXTeDFDmpCp0lq5Vvqs1Q
pTyHBOREql2+oF6XBh5BIapeAHdjfH9Ml8/4Tddn0juaomIoH+VXc1c84PQulilw/XGUB7DNn7DC
dA3FEleK8ZRrbIviK0Ol/UEwsOfWm3QGwqBQLy+JQyrVWvlvPLQbN//RPMa73dyCYUEN3v13fWup
l/0T1ffWaOKLl+XrGtpg/FSaUkC5PZeUG0AGqsvBBnx+Q3B991JZ36JZs38pcu9FdLOezkrpavqj
KgTYATC+qt1NtEXZdi3/S0En2/5Obnn1dqnCBXRs2nFHWWa0pzWnp6c23LL/1SfFn8K6r9IIsnut
aQ/faw1BOELV+rUG6uSBTtsXz6TIsdl8tmgfXAZP4C6SmiEzrqwMbXdGEYprw57C2u54X5D83qQu
BRClOIxnIOepmPtlhtG9ZpJaM3LvL0Ul8JaWeqMklKaRvfji127r1F5OqmTR58tBWUmidn9sllK6
7PNvBYHdnIl+msyHEtTbcKGkWBvoQ4S/9gxHa3QmhnhdZ5OqHV08rCXrReXZBlMuOM6fb+Mn6fVR
pV3xYlUii1iaLt/83k7tWuFxdXm+0oOBUTPMpznXtM3LFzwNZIlV6BEtTi9T63i15Xy/UCCkyjX/
npzb+sO4vHKp4oxhG9+P5s9AQZN88aAysG0pFdE/zdXw/XbeyqBVNJL9q+4vBirBZ5hdecTjUJHp
QDijunsa3R5r1WRCTG/cLrybOyuNRoNAJJk+bc7vW77jwE0tIGmWmQ5EPpK5mIhwoCHUAWF3Lj+t
2b+xtXy4GwEC3CpP8I/VxUCtAUhnWfxitZSkca4u/zycp6b8vn6U1J/k14vOTLhHs2FLC2T3WiVp
Wn7Z0VVRp5jkrd0x1WRiMb8rT97nLfrPzbQ26+GGVsY/49m9JDfxdSvCnBfVFC86e467I0H8q7Ye
IFTV038y/RUaPOIcQ1h4bJWyETCO5B0Y6FIvQT2KlMJW5d5csFq93y4erKVJ2hhCVlU/w2geEmU+
4One7Pdc6G2UF9u7E3RRVeeKR5WN1qVrONiM0ElJ/dFk5sVA9OnI+INcz59BH9RhFw+FM+L3+PdS
+B3fW7S72T9VDfitXBUPsGRpDn/dGlADhf/qZ8ujngjgj2v30LLOC4BX83Wm/ve+5qI1H9art3Hp
0aOjdY7CdKm9jmpguI+yzOpwmLBYYpPqU6Pjk7bgZJVOq/JEqULhX+e99xb6JBk1J46iTW6qu7P8
+KrWcH0tXUHLVvl0QzN+7MZCB5aOaTvCYiouF9rFUuoZL+zbaD5oll60Ffaa2+V9X/08Fd/WR41s
oGU6J9bJ5jRs0HlWYZnqS1sDEUZWBDfveeLS4otgxgn66rZ6DODnnKrS5vRgjU4qp8AgPo7Bie7/
6hsscfF1NTA1LgaiQ7l3C8J6Wj3W70C6TbUqj7opZK7HCrvQLkZDOg3xCeBKcAsAOqutZ6v2qnFH
ubc1/NPQkAsCtvZ+eqjY/EVishp2Ba1zxTGZPico8GnQJTyrlBJ9Zas+wkqePZQfj+UXEJdCqVca
dy/j7ub8AHvGXdZ19IlpcIsGPkDai69Vg4B+yAD8kYaMAfw0qkGwOzaH4/NXXfRqta/Y+4S3sumW
2GMw8OVARf+8bqsvGz1wLYd0uadGr1gPD6Kf1twZZBIUkW1+Vhag3qG+qSldcYKSfX0QKtQaCCno
UZwOy6vJ0Clao3EDnwZeX4AYMbyztdJ/mCJw1XURPOrQq70f1cfsYXTXvpsAFNHli70Y191LMt6m
oyINwYBUOkmOQYDUBgbL5uKyjFawFMlOCYjn1kg5IMXtK6C0BhzKc6yVZIVIV51yhiTU9RV+YHbt
HqudxYh+kKAPbFXSsNDWGg+CXyHXcJya/c1AtXunyupGW3AancWmP9XIRoZKqY6uuvjoF2gVqWCi
hk4qGiVH75pzx863Jm/c2HX7oJNzo4sooGMGst5Vi0BN2NoAR2CjrL11AmO1mnSdPNjThg7SiTUK
kCuUdfkZ4NZa4sb0dgRg1z8AIuwcgr5WJxzdCbZ14ZQGKit4uDG2j/teCJmsUzWdj1I2X77ZG0dV
ImcZl1Px3rOsQuMvkBGN0xMXqDcz48PxQOYGxoDi2NAwh3raO0ECk1m/e1BrtXtaZglfZKef2pbs
V++66fKNYN9KkrF/IGTLrQCXAsV8vHOo2ikzpXRwJjdZ1RSv57MdLYd576QihRoio1FOz9e+Yudi
3mMcPC8cVrn+Yfavs3sQB+ZoptmOSeVgrnE9OuXjHabAcTkoydjLaEA5NPtcMrgqoMEFcRPwnoBB
qir1Sn4f70OVGaKHJIavm67a46apGNo1G6vJfxrEYVUBJrBRjimj3oSY9ImbidKNRvd/txVOF9Np
mcAmn8PajJC3DKzZ227+aKo085V5Vb09ayu7LamEph7dhlC/tFkOf4O/hYJy85Acpb/WW4D/E/3l
Ztd8RNCfl3K8szUNuhZaYAyFswZmCoKiAVLNUGE7ggko73yeBrTsbGB8vcDBDp/E62qojQZId1Ni
8GP9BEJtc6+fVGgbv0Kr8jlDJ2Nl0dqu+xyPDXD2Be96K/6+oCuhgyoIBZ/yjkflm6bzxx0D4St8
OVYkRZvRYv+Cz4sTSNAZ3ZLJKwzX0Bry3TCCf7IMXqV+Mf8+l2Njtby3MhpSHizpdyM0KjR8vdtg
/3OTjcVP687kVwo001JekK4JgeOSgHkuhIXbTmtw/dFprEtWQmXCbYgPOVXQ8DC5uJBaD8uQM9v9
0aDRn3FFAxgGsA/u24a0QgUXHrxe6yCqnc/ZVWaCe39OW5vHSv21HBpSJeMKVz9oeSpuM9KBqyLc
nee1Xx9nbi9NjnsbkaW+gzROrEufAEfAKeTTYjHSRFDe3ssruTdHjCi30LtUQbj1Eg0szZHOg9Pf
yqTr2JnXFlp5qO0hx5DO9hX/sFnr4N1dz5oMq8a8TmttLMRD/WmhGebf7Gl8ut4p3VHOQbyX9twH
7TESCWrFcEgmrFanP8LpxRz+a6KxI2UngUTZR5feUH27PqugQ5lbxftRaB1nLS53OSOHlGf+7DFQ
DPi+K7yKB2TZNn2hGg7L2DlSyTYtBVAwNR92/vF48yeTeKz1i9Ksx4i4hQ4Ynjww1UkFkkjo6PkV
msuPKZsGHQR+m9MLJjeE85e22yEWXv6L+m/qdIt8PspwCOaETpvd8rZr8RN7gPiYPaxrndP2c71p
3zCQNm3EqUCxLGdlqTmrkH9XyXy0Gv5m2naB07TtA7E5McVRV8fbwHzHK+dqlRtd1PNmi6Eg36Hj
ETJtba0IUIowFbGzgGqRw6c/211udczfKCAguiqwUYSLw3q1rjfAYVEJmdMuMKr1ZFdPsIWVjBvj
bFOU+jv+TRLpAi9EiCpjK8EuV9o15w53XKKDuMS3jevzhBTlV+dm6/pAQBYJXdqmFPrSeFfAftUH
jrHr8c5szGsdO4X7Xt+/ik7HzW5j0sZEpb0MJsW9oeQdVGmRrm1sI+hZl99mDYD0j39/GIAx2SWG
7XZ9LuEtUPRo9ZE/ZxVGKz5cH0ArrVte1aV212SmRaDGGDcDo1eahrSIyMAZph/ctuvYNqkgI94i
GhQKOkxOy2Ps1nChvI294Nff+EbZ/C2w3xKYpqCasu6c5WdFCgCAcQN10NkcmOSnF6srAAaKybL2
+VRxHg2O9RxUdtY+l+k5gWm0tB7HUV3H/7EwhSFnDNtoW/9wdjhrcDID2RR4OCuDoQUEXdtwWFNs
AkYsZq5q8fqZ3tPfekYWBXrsOdmdJRBPYH5Y0+QQkGjQeQ3c9r3SQqYmUQmsTdwK24wYlcULuyAd
JQQ/VB7szuNPszd9ogB0Ngl/HCLsFf7eZNqe3fLgJAr6uaLFQOaenu+Ac+pf/z+B3eB0lCHzUoOh
yMBOE+oHS1RABBA7ycMWYxKTtB6laJoVAjEv7zI37dHz6mv0TNA/bXZ+FefScX58213T1Tm5LuJF
Mz4rA17jfcvmTkpAOqXkNon7m/92y3QGsHpN52o398u+shiSjD8cmbd5I1n6JUDMW11GSSJ5qa6x
CP8/Zfsug53t+uSJH/RTl2uROJNW8xe8DDS28eSdl+/xv8N3o38bioVuucaUwionhqKgrlyn+Dju
yWZubikszOaStCYWXyiinSYUVFKiQ7VzsmuSM8lKjSwvvjUmcWnWOTQSaU8JhG6dXAIvsYEoJr1Z
L2djaaan2isIcHulzFFS8VxkyMqKEaN/M8+2Sur/znf18H393+L9/Agsx6KqturdrdJY+9zqJbT/
Ae0hYkNHYbkJKRRrpd6MTDaosvmzPREjqRrJ9mf2RybsthjZxdK4w9nFbVWSGEtDBDQ8ANG1y8kM
PhU/lplnP2ypV94XYPYpr/w5f4sH0Mt6j5sBxbwAiIOqRTXie2gsrVFyl/UUR2hI7Ihd13NW3oX4
i6PQeq/wzqIQwWHQAme+ce8ULw2KjnqH0aYN/GdTO6GW1h0SOLt8QUDVZTydNj/AgOi82t1F1gyo
QDXxSN6dEUgR5nWJH6+el9/Wa7n8WHBEXAdk5poF3Reft3Q6WulFlxBrhIuyjs0yQ9xY/AuHq7Xe
DHo7tl8FsPQW1GdAQ7lwzvpNjD5BwEAL0tHlR5RRXzzMDz0eHye7oV0J11SlchTDGXLvxS9yZdOK
U6C70IlITLVJWrP8tqYRXr2XJtnI5MA/HTWjcK5idT8KBrj+gJLSDdeixVUuZRdIwwDnPC0T8N0C
Pasa3ZhDr7npCk/Mj2kT6XALbyQQkMP1cnJ+X5/NHutRmkwCc8/J71Br/AKHMROMFdArbhxf2JHk
GLohYmgUJ0fIdI6ftOpySCHO7y6hN6Mg4Vr9dGU+HVdvVG0H+V9ASalvpwr6/PXy3zm0+/6eXTq0
pdbHXl1mjKwFI/jH+NdaXj9IZ8j1v+mmY1U2Ld9rDlpnETYPveC2k1GAgJ/+obedwINZ+7L4tz5n
vKJj88Ny8U5CEEzOaqrlZHpudolXrO2fC88qHGhrHYSs1dL3/Lv0S9uAzPh2l+62mSW2rr9ASc7H
nOi4Tpl8HGTJbQJyUfFOl7lwwLw7UWQ/K5+1lrBd/1equDq/JFQJ7av6oU1kgYnzLrA5XUVP/2pb
AuTplaAkLKcza5kdpoPL8rV049gFzUJcgH2rvVjxNtqVVUo2UVeRZjlqbHpwq9VDe4ywucSwLIoP
3xeNzJA5gpz/Ab+77hTOHWJU53H/dObeoT/YblrmWoq4drUOqt8W3lSrykLsq3iBh+RUeBAzhp+2
Mlk+uOUF70pA4uW+iugQEDl+5eWbYJjjz2mUGAX9Hd/6cOdjZsZqs98Ir9kKUtcQe2Z1Mu02xh0B
ljPc/px+80Y1VDe7erDHAI7HTSscHvNNh/O/BQgu1zqcl/BaEKpCQrCdFgk3iy4EbZFF/c7SY6r8
ZOkE2WRVEMfgmrbpQqwu7cMudIDjL/IZLNlyutU47PK7Hfdb57bTW/7dSuVjtSZignSvI7H+qXyY
39KyQR/DIomOuqLfuowQuaLD6b7eyoq3sE9usJ0a7oqCZR8q15DB4g9De0vDQiP6xm/D+U8QTjef
eXqatGuyZngsORecgxw0SfSOO4RGBh6o5h2bjjGyYk0S5iGVkkmlRwzqgEtymHTDBpUW8iQA8uqz
99fyl5tnc2yf4C/yKZzDvH/6UWrrYTd2uFoGk58Chc7qenBg/cDVFqpVelW5zQsYR1BdM8ZGScL9
ev1nJ/pmU+m5STGVoMJlXYrDLmJxw2F0ZXGPPfaC7TYglhtH7igZeOmUAM6xPzIzaVaCPzD/4XoG
wgqCiW+OAUi5piIUiEPJYUHk4uO0SMmqzbTwrORw3HCMhPp5BsVDh0O3RpiggH1x7qYM83mfW/u7
Sr780f3k+lScpOKE4w9PkxPjiX0uZF7hr3eSpmsQlM0uEGlNe1+Lx35lC5pBHZBfTqRti30EFacv
TzmnZ11dcoCyMve0FU+ndE2Nji5s4P6yP+m5ltJEvhTS2bFPInp4/rMFE6XkjtVWWOf4HddbJo/X
arzdVmmt2K5O7NCEJ1co57RmqFFv3/1vOurYyBVoLTpyLAAlbQ3fGz1YEUZiscSgcI/xHDhkGUoW
hVlH2fR6zc5NSuGc7cHeqU+61A+hz5r8qbb3urvyBDrPpwqd3Oi8Gh8BOMW9ldDSjA3iv3mwGWTa
7qe0sltInubVMvPl98ZB2e1CV7vKtevwXHS59+zuiaKUmzYslQpJFtnRh6WWpBDCcA50SvkpFZWV
WloqtknRUG3l7RRW+boaX49dH8QjUqvyQC40gddQ0KCJvkZRcz/ptNVuLRyeQWOnPjtGtVLn89ZM
qpP8oghAaK8l7slbt5RLtRwGadR9Vi6H3gurVVJ7sZCsQUEmL9akLiqDVSXfrYJUGZeWxDfZncMl
paPoyL9q3kiWZvvY+vWzcyVl1cUIAsbapcNrhjbqt7BMv4mYO92p5NH7O12Cmz9RrMTH3MVjeE8O
nQi11nZAiIlKm54nO/+UdPrlRqyHjHwxqL9HXFqS5bznfZXknzPnfOvXfjU1G4fTgPJ8s4fHwZHn
iEs6VJsfjO884yE3WQTK75ZZtZaStzaVNxysU7wodcKxUGyPTyikUb2gjJSAF4+wwMVvV6Av603V
5LYcSodMbg82nPu0mcRuda71LYOGHB1Seu1SDr+Ot/m3LejO+X9QqhtNRFA4fHR5jKsRdDJDQHBo
n38McA12rpiYuuU+8YT6X8ADy2F3p288+UVAdx8h8TLlcvKfC8wDQmqac/4KRdzmohXGynkmIWNp
Ffvq4CEM/d7eL8b3YY2RhPfJZbK7cX0iW5cZO3tndsgkSc6H9nafrEptO1e40qDJpF6ubfw63x0y
tDYwq1kzUYW9tnIzpX7JohQnYVOPjt398/bZUvQLWaWdpVTpWv8cYdO5aSYW6nWS7m4yCH+usRig
5YGZg7T2OSKrdUkO07hJC3qVHkqdCWbysV8HRdrirf4sv894WM1oSuBZsrh1aXMbrJl6MSniOqvk
Ca7gUq+xXuzXSoLB4L+slwxCVQZLph/77/PywYEIj0Sl65AVVpq6OyyXijP94uH5ikcDzUQBe53S
+rOrTQXrAkpbnOBTZbNWsrHHpklIjBy7YeQq+baShIW8Tq1ok27vyZyMgIwKKe+CbbO2oPoZiMON
Bck1GKDpBIIth399WYyzSjmvNtsNkpkXBLb2zuatpYdKd9+Y0untMtyt/+ZM9wE+6jLVHkAvx1wR
r7XOnQtmwRIR9Mmg8K/2f1bXrqD5ZSeX3FGBvRoeIDtWaEKCe/GU0RKE6szLfl1M/rLtGWVitobX
8aQTjfrDOLS0Of/w0ydQaJDzKiHT/FTJdXdgZa0Jm8wA7M6PAE91yy4wH5PieDi5JjvoYLcoN6Pr
Qj45vLADMmcOSDG0dIE+GCB7ThclXmI1wRcJqUUpILIf9USQSwULF9WD+WiC0o4B3WAIonnvtH3i
osiZXMKgl9XRgbKr8ebvjhwW42kyauWUwcrLrPYZjBdgJC6OGsE0N+6mFYCE+S/T0xrY2mN9LAMe
Z/lO38zdC4GWl6FGNBvWRNmaYePIHqZdfpHWdHJuPN2Qc5t0gpTXo9STT6kz5Lu4vowvzTD2h23s
cNF5Y9TSasHoOh3ZIggFOQo6cBxkCl42ip276///iURElWnbeqYH1pj+bT9TflzSVCVVEVHM3qPN
VGc0fy3PcM/SbzTnmn54aDvRqcbt66nty+Jb5eXiU2mlkpH8/6tVOtVTqRbxpk3xcRc0V2t2RiWr
NpTGcKiwEwhua9wjy1ZMhCscEec/F6Py4vXBva+EIaJIvul4HPdSpLvpLAhv5wlQGFudkuDwk/q1
gOh9iDfXnZDJ0N+nGa1soWPbqEsAGhKN/26XjuseYPb1KtqlAsJiLbzA+iMBwnK6jhxm45MrY6Fa
yEyO+Hr/zM2v37J5PbWJHXybRcfZhe1sSCwLi8cSuwD7E3wahvHrUozcyIyOAwmPazmpZHxbzg3V
tNuAL3aadHa7z+BWcR63WZlI0FkopxXrvtaZVXpTftumXSn30A49F9+Yi1YSgeF+CeicOCba8JSa
PcOP6rPma9yy/SH4K6yL6GW0zOzD5ffuUXsM+3V261oTZd09fvk8HAWemPzQtovdLevNmqDwiIR8
v1ik8mAy0UC/t9wk1uu5xpcN6ehkO/4Qv9utHA6jrJNirfbUENp721+YVNf33Bk3eb7W8ZdjOUwP
OFKlVHEwSefgsPuhmOdA/aGV3Ab8FvtLOoOfKC6wIznEZPL4u61NXyZT0WGjd9b9vrcrvoX026Vd
rOc4eXKCcm9KBMULYmyYgsOD2Txt+hS45tl63G9WP1WCeOMmAlhrL9g3V9x7OUr1aBn+gF7Axz63
d4JbQiUiZ2VCsPHlv+U3aKSLVg8oyD3FTJH5RYmnAd2SS9Ry11U0JHNX3drkd0fQRcWK2ER/2+cW
ehrytC26VkSwQjIVJ7kZ2sjRHpFOBViXZLw+yHPX8TVZJfW62t1eBC0Mo0dck+fouRHRkqTIRL4j
UtYUs1kQMo0Ej08hx6Jcpsgk9D9SkfgwH2IpOx80i4AyQER90Cj3jCnTx3gI2eTsRrPM7MCpiXWp
f4qAZ1lt3RsPWbXpt2aQIs5aSDBYh9I2eMXS/uZIu04Citz86TG1N0rb+JpNeEp/OT8y4YV5R+5R
Q4LWMl1OCFkUO/NBSa1fIX4gISgg3v+4SMgfNl5tvalmoBtKC2BNkeRSFrBiK032kHDa/NJhIW91
j07pkOCav20e6kj3xEJ7pMk75ayWY8DHrVT0Qpa9nvDp/kfUfTW1sTVdAP5FqlIOtwYUZjQKCIHh
hjI2Rzln/frvad6Lr84pG4OQZvbs3WH16tXxQicZFCW14jnrbSZFEQrorDltnWww4TBWW/AtrwFo
0uvPPXLxN2lSzYx7hjYGtP8oT4Zlcmo8CJ0++iSmUNS4e7HFJdKmeXtm9M2tWRpq/+0K2Ga/rVY5
ZQIWpPKvmZJX7ZYs24wgNSYDRv8YkAPx1CQQQVJXSMhjOqx8pC8YWviNhNQe1zWpuCOL87jwt8w7
C9nHBoa656pfDrRCUVoknDEGIbf47lMFSpGA7AdmSap5wJZ56CWr9+hZk16K0pIsVpnr8uuggWPd
LAiQ8k/sI2N6qkS4U512BZ2V668SFwg5a8A5W34kgP68vRbLY0WN9fXdAsqiYeOl73r7Uw/Pn0Zi
V4boQaXDWF0XLdb4VulU37TsK+QpRil4sCCiJM6xXjf/V+bo8S9LrdofBwliFRn+pFObhiCuE0Mu
UtQhGlyB/ynMV4a21+qi8CXOYdAA4V4lGt3hCSogVZ+cmpCvBqZThVLHOTYr33nKGsBzjed/94kw
UfayujZLf8A6Qlvb2q5HaJ1ihsoKuywAKymi4SPsDRxprvHccqINXuhRJGj8Kd3api8T72Q6t0Fe
sqROniPZKDV5BJNbXrR5ROHlGrHS4Z9xutys0kCxxRdz/5EZC1elFhRyzg9he+vP5c+W3e5M2hys
ZzG5y1axpbdhbZld+5XRsBGorhIr0UTphfCnajNId/cnN3KuNgtyMZNbTT65P/HPPt/91EFwUIFl
y5EXxB8+W9IXQ5s20ub9o7O5mbQK04e9TqHlQy474DKqXOkrwk0tP54T4HbCt9L/tC0hSIFfTEPm
WLhsIfnAKejckxKxf8ahJnvqY8X2SjurRpsLFV06e1fS9CoTgmI0YsaiSjPxUZx5O75Yud3pqd5o
55KF3KMknjlKRbcR2hS7UXRtr3vVBgT/wSIRH3GRRc03PtlFKQVvhyb1yLQkBFI8Lyl0xGa1/T/u
Tq5wvbG8Cn6JIRlslwC5aO9SLDlGgidb8hpLUqrgNHSmJjAUHy8UbZbwh1/rV/Uy+f5hEJmFKJAI
999x9bMFKIWzHZtuvLClhKKJ/8FgKbH66tdmvMg+cS2DEC1oACVK0ZwSzkg5ULX7lHsUrQSecnMa
Rcstz9XWE87aPCXFWJ75M8IGywn5FLN4AsdlCo7Z9FX5gdKsP6gMius3HFtnymou8k0GZVZ9kmvt
64+71YdME3Sxljfz8Ip4+a/7FEaQ2Azq4Wybou15mpnMUtvhfK/zusAjaFQLWvw9twQ8xrUUu5PR
4nVi0tqv2Z8G1KAzZ7Co+6C1fDGo1WrGWQDjVAmQjeDFzgdpRjyMO9xaERGQCEVzcMyj6CsGfuz0
84HboWx7Q+vMDs89mHn7Ya9tLtFALOQ0O9aIp/AMWqH7vqcmxZAclQMxHRiPGASnyxPyw/ANzgWj
eCR3xFOTwqtgTA4V/7Ltzq/+mD9rz2bCuzfNiK/z5/rf1Qs+8bI3PzSZ5mVz2tuYYNS/5rONGUOr
LtNgt21f1+3FuNFrVTslY4jWu4dtvn/rHkwbSb25UVrHZed0HIr94jrW7D4GVFJtW++8ouhd1bSj
TAxB31V4txjnoTO18UCl3AF/nhmvBq2ZFrK9U/0SjuGdD9R0Sa8u8ZPJ4NR1Y725PAopG/FVB65u
lxOWel6RR9NlW3Azb+uaLLRZraLBK9PHea82fP/x07ksN3TqWYlG4sfq5z35/9VvLuWLxp3UHmeD
cLiIDEVYdXtFNrfPjO5Duzkew+L3qWP/Q0/Cs9AC03A8tKfzXWzG+2scoTh3ck3nXdZXdS1ll8ke
f4C7J5dWWUmtKVHsrZ+91QuTWD09lH/vSXkdLbZ11RH9Nu+vhrvhvF9IdzE66jUuy4eKFLc9KeBG
f90URtAm32s4RjFmJw8Q2f8YWmJCFdbVPJt/V9CT6F7rcam2p2m1zZUYowM1602fp736KN8vPed6
QbnLtq+Fu4ZaCzckXfe1M1q72BV24GnXNuatrXvQQCNQmtVUgGY+73CbUDAvPd4/7pkIAxttntHP
s1UednAJRdmsSFGTf2rdO5c/c+rYL9PBrNcYXfKtleYtFdaEomh3o4HrUklKnSta6Xt1k1Cymt2C
RhyklXHt/bRpK81cE3yrz88Ug6j6TOktK+KufVd7Oxq+IwoiBrlm2zG1Rxpq6t+L/gTI/63Yg+C0
HObT5fB87bCgi0Wz3lYjgVUTKGEyjYIcI8sl12noDBhXVTy0pGo/vrnxHarr1GfyfgndpalZj0N9
PQ/Zu1sH5ucpb0Cp09pjtU83aNm7dBq77kbeBYedpDqwcslnmxEc5AHs7a1qdFbu3H4vTVKptwVq
VVtq8WJbQlVeP+U0vfk2XbzURxLaeST8jcH03CkMJr1799K7MEJSsWE5W6W1AWnDdDKiqVMaHNLp
kOqEuzfoK54TmvzVxCsYEXgH0byrXeS5UcnqAyzBNmZGVhuKDY1Txwa+hWIwL25CUQwjzMVfyWRU
fp5283UPbtIrPx/n2ily7VJ/8zrruYLnz2dLTCrnWu8G93nxVHtnj3GmqawPJiPhZr/eO9V+VQZT
unIyC3c762NADzd/rt07B90/3X5dklNSbjzmum4QOK00/bLqrXrX7nawap+yyceWBuNoM7x3N72t
KHf3UEc6Tk4FpTaFygdyWcMZlSbKwD+jrMrZYpNU/s02yWWfTmZ90kShU/38OW3SsV7dH/OH9HgO
VTR0PiOss5OKL+KEaXG0mX+YH6hQ0yHV34/8F0IdwuJnr95Txj2l7cageuoVTv38KrsrGa0zJVTJ
2ESbHzgP1VJZD1WdKf+mYWMrshj9Y7bPwrjT40JP5Kg3I1nnrh4DzR3KpJgqAPIyBAWmHZN//yqE
8XM7Bfq2GlGx2vIpm3qCyYJi2V8PccWqbbITTEtbQl9O7V1STNWoMVW/iFBXgmBDZoxmYWFsm+8h
w0jCSWSem47pNIv+YnTZdPyomM5qLRZb4RE5y9wD9g5qrNqZbEZ1mZC0LVHwQbxR5Nkv030pMkJm
T/T3NaUroXBdpzyJZuoC9Eft2gReiJxknLzC8f429GJeoO5WAQwyShU/yITqomqkoM6fBhvorTHv
6lOyWxXeutdqe9W3EoYVjLUuZKrtLM/PW9w654yzU3g3XL3anjgG5a8iUUpppYIWaXCMvjwiJbe5
e3LnwUj7KH4Vo751dNrzUXs1bXC4HFr3zaiaSqEXfSwAxXsE7m1X50QpRSpa9bGB8rVE8Cwu57kO
9QTV5jB6YIMIRIaAZJn1cMXprnnoSyQ8DvbWyrEWcRZztCjD12HLIOoNy0EbFCnIbJhvgwbDdKuR
NIY5xA/YdpMTkRGAU4+2j0KVqvCM5uQ5g/qsZ8muv0AaeONRzxR1iCPl0SvbGwfOHYHh++7vi5pb
8U35SL6vCBBrUXNj9t7R/D/yQvVHgWTRSd8nPKAGKsNe8t11r25GqPa2ezIXmSaWDpe8HELQZ40W
rt/+3mdngzOW6tC/4gIXIxme7H2tepgtx2aY2PibigYvChGREa3eC1nMs5wNYrrj+VX++ASxlovL
IJXSD/3822nSVdUU+7zNbST9IVU9LdVUvmRLS3ZExytZo4tiImumpzGT8PFuQeBvlpmpVO0zjK1V
7y9Mafyz/7N5abi1YldieBQj/buZ3tgwxHLxUvx7R04Q0NcJtFChiENEtByykBvsmvr4Tg9uPJ7h
pmMbqxLGF3/PvR5+GSxanxBxaPphQVeqXjgGc7taS2mbLxH9bp37n9Xgs952Ybz187InVomY/Xnb
EyiLQue9YuFx2psMFo1xo3XpTnvVwQ6RSXl6SFYqLfWW6ezlGi19i66rRN+zKxwqRSf7/tyrk9P4
dBURf/i4rJAdqE40cDVFIrttZz2EcsTmun+oIkU8Y/VcTEwusfrik6LIMCIpwaB4gGd7OdYfT91t
b/Wy47Do1B2Fe6tdlqdGcElpDL5N8co33c149b2sJUU9RCYDDuuDibl+58SwQWCwBsR01jX/d9qD
C9R/70uJEBr41Wu0tUwz3Dpyib5q9Nq8la4JBhYUih3KpzGHSBlldvLcHbFtMp9n8nUhuTwxIsml
SAuYSxTXNIfqk5EELxDJKfgPbBaxmTDnllT4IvKYUCIMkY/5EHMAAc0AvUl3NWLKzt/ra+ccgxgs
5jbJT16Z3NXqBconzE6lrCc9h5S0msvLV273nauligvaOnPHbrHUBRAvctn2IGmutRs67wqtieLk
0dxOT4Si9+e31kK9eCTQdRPusH96Jdkn/tMhjfYdslvoyeXHrYkyveWY49lm4SjZg6B7Qg1m7dVf
GDtoyKEUmmDp5s1ZPHVPx/a1ZT2kkmi6HnSt2FoXOsJic5EUt/gg74KNBBlB4CzawT8xq68j+Vg8
+hF1KDqcj2h9/+O4oZ8w32JauDuw4dpR2NOe9+90ikm7KlCV2y9WSS66k46aUUdBt7n7mxM1zvvF
Di7YtCq+oKva3aUNRk5kbfLnItE9datT50+2YUsm2S4rpLNhIZ0MS72rk2eOX2AfyoMdCXqkArSQ
O/fftdLDdCC3OrzWs6IoJxSxUjFE9TnaCcjOU32lRm34UaFTP5igS0a9X+2vy62pnwht4lEQ4CbT
y6W8SFsXL2zNnCFmbzATVnxFzgAcQ4UtLHs6ZCFrg1z3/PtSTJaaadWP8s1rt/S70V93L/81+le9
nwOTLzr5LKd+por1fu9eu5s/05d6Vh1WJ1n12J0ODqvH7f5xs0hWqHbqO/1TMnu993fTh3Whe2ze
VSHSatbo1mWo7ZxGj/Y9n+612Jk0YL7fk8lgzyUXsi6kVOJjM00z7TGVQe1dHF9RDBifCSOvO4L7
zx7R/NpA+8Y223xV3kvv5V4DIa5LV/gFVRXfaUICuld7z7VtODSH+XiXTruN9orY8UrG3lql3s0q
CPSICvvJhgqxII1OcqrRdiICq7WXmk21BT1/Dit9Ida0W80u+4dat8TCt3dvua7J31Qci72y1qDb
o783ZLVt92Jv3i3BBfu5dvGZZHslRipdu5W4lVzXszzSawfUfaqldOdjcZTOkU/3tTFTsSc4qzhR
2Un/D4kXEzrI7JNavLx99ta6saZMhSMESc6mZui+kWDcjk0r4XoQXSlThwuUvI2EfxtA40ncGRFP
bqDVjgoicHi4C+b9emj7RxC+6Uw1hL2HALNjp72jT95UjABfo2btvxmid8xGYkqU98cg/vVwXG+a
piXWdhi9ST4tpnBLtLjdTbOKuYaovSOkGmj8TEfSL6jeMsEHO7dw6K8tkUeY6345PRxanGm5bTz9
J27xVcKf1wMFXUrrh7cyvx7W79qa/WW1hHlic3h4fNQAwOp9jG+Snix+i96wg2C+wpDPNJJwjmHX
FDuMlzMBntARNSnU6/Gky6l73E9HlPAdB7DoZnSKUVly3uhpiHs9Hr5rhZ3yp1ANG2s/AUjKzmYt
hcLFOUXS8maIczfq4LNRqZyoHu/KX6uZng+s/FLrXusB5gox3XPaoqcKzTqTfTj/Keo8r21/kQC4
P9B/0IMmbP49BYvPVU+atccJ24moIADp3nJ9yfW6mK3zxhLODPP+dUPeOD0B+cxCV3BQ6qphFuCW
/VZydbWXw6P8Xjm8dH+66MU/kUvrHG5pgDuJEnl99nyZoSn2i5MW5TczuqufptE8LaZPV+TVZRNj
pUibyE9fqtfRdJrVd9myt71jXV5HM/FytfGneEymvlE1xXNyal33zUa2OTxdJkQ1s30hKS0VEB5O
pJ9QAE5d441Kk+GpMADFUJ1TbRBpFFaP9b+7XD9fGHDyx2dPqqXdLOjlaiKG0NCelpZlmOXaBCXB
R5qsKx1Dst5cetgh82b/o0SHwrjGH2vHm9ySzbxfEmpojv2am6JCIRZyTFO5Z7ijTsZZuTM8fckc
0X03X7l3qdpzrvZkssvGwB0zchid9+LbdbAcH76249q/25tsfPem6/V90d/wddtxqTPpm30hNTJi
uVd/riPojGSAS3r0rmCJIRJq0VNdVs9aho66u5iNVeZI6jiaD7fjK8nTVTa7d6PBBwrRJ+BZ75Y1
VybOzpVnLItyHFflv21yDKOeGkgSeQ3Mmu0yArltl7cX9WwnpXCEyMDu/9Qptd8zNWSoSysE21Uw
BBUSnU/voPgpMiIf76jt1pHvNpLzonP9c4r5U7eugu+lj88rM1c2GXOqUTsB/mw6cyDCg8ZFnpJn
NvN9tB4C89RLFCSi5ORaV/1Ih2ZtwtA/Todfj9h8MwohTTM6K21xDm1zp/geKVKZ2Qh8KFSLIvit
W5rp1XwyWuK7fgj3Szz0CTFvu9E9xpJWvsWb0w7QufrmlGfb4Q7qsxjlu47C/hn2pIM+ps1i/dQB
NuCmPiNx/tgnSg805KoyB4V15WAfgF+KvDcSTQ63s0TFDfvuGhlHe7piIWWn2g/WcrhbR8qnqpbI
grzXVcrISLBari5sTDlldeg73t4VGSK+wsqBhRjVrNX02oR+wV52g9Vfh3dbIzDsdwTP7FpEs7Ai
Xym/1HkkX6SFLBCZT8liiMp7+O1yuhR1r2V8xyy2A8p0pF2RXBktnujsd1sW1i3JKpdRg0Yawmdq
KKYds8lfyx95dRPcu2zfye0SMIhJpct2tV3s3jNlA7aMmt1NVnDuKYwEbiZhzTfwvsvISh3pVnAJ
FB6PYLXNv9pELHMhodlcvZs65vfqbzYQK1RPAXwnotgPRdioyggqLeIAYZFkZyhwuQuN+5nenAPN
Ixh01zUJI2fyUW+WP2WF+LViOJRnjY4teUexezg9lWQZhqe0CqUWM2ywtjBCvt+dvN8601Lr8G+f
yDohoVLaJmQbkyRffap6SDsPKfzDHEZgEGhdKC0zUutZTt7wz4+zNk70sfh710ebjO0luRVvp9uh
jiuZX+GS6SXhMpSodOZF8WlEM3+0GK36eLNyZWxR9GySu5AHchQLYhkrntiAFdRnhx7y6xuGIGb4
tNuhhA+rWqLqdMsXY1ZpPF1LOzbJV5y2/j7K/FmCgxbPjw2b8UGY9mP9Xf7aLKeC2e14d/3PEK/d
KP921pvsmasbn/rLSNSiWhWF9XR6S7SezzPWc4M2PD6PD3wZkjdMcKasF1rkHQWEcwto4oAVKC94
BNwn4ieAQM0+C/Sq1Gx8B2BdeuL4LXB/1i0NIeUUTQLLWz7nLo+yq2kqZUX3WFxaWHw7OaVHGT0j
CB71ZaZpJfYuCpqUpa9ecwkzVx6vTTj+lKOXrJdFZhVqifEm8nwN1Fl0pWYozGaBbDoxksI5zKA5
eMouzbbvX++tKNv/5IfViGmsRMAm23FRsAm8OoMLTTsDcLiQfYYObDL8tH34HIJ85eoWMD3TKqu2
N0KSbbLpByjumyPXOtcKsGuybuUtS4yzAb0IhH9VJzN8WMl0bkboqdseNGMq/02fdo12UVF394IW
9Vn5xgE/L5PdP+XL4+T3jmXMJWpC0IhD5V/t3i8vm+tKc1scnivN1YK+VOnlfOren7QJUJPr8tG5
2uN6O2is09LxmTaNKe55EohRHkSbfNL0A9OY3ol4PxW8YKtIgIbVqe86x/+uleZtDw16knev6q2C
RjAhAK6s9sxPjZFP90+KEw+f++Za8rtnH9ILem/QgrTiRMmvbm23ONcc4lmrxNPk31qzz/3hLrl/
wPFc/fVeen/FqaCBK+RM59XMPEkWpzyY7jvbw+/q9UNeUC7277mrDhMnhL7N7HD9tR5Xlw2zl17O
ZCkUfEFTq6ymfx8y8wmxFRvvtG2E/vR/21JzLQwrysvLFSLJx3aZjH0NerZdL5rbwrm5PIn7pb/F
0keZOrn+6hN5AsT35Xg61Cn/MemvRMJ49KV6Vx2zeDAVRrF4s0M5ebho5z/GnKThelzWIknIeehg
iUBkj/noVts4kgrEADKnp+N7q76pRuY/QpClWJlNEXupbBsp3OFi28IbLmKC1BFA3FTZ61zpzSms
ZQ62vvUrQ3C043lQiUv5jf8MQD6OyS38/P/w+uQ4DEWUbQL9AsfEGCXTRdKFstNcdWz9vOQNlkO+
wqNg2QJuhIGwfA0g0eDcwqpCGsx3T3IdFn4zQIXYrxJ1k1sKvzi+nhTDpEY5E+gDgx9sKk/aoFSd
7tW0oTK+fb0WE/Uy1ZN5b/vnSGlWfbTDQaYEfkQRU6z3qLiH+5imCEp0T7et1ZqnYDgi5j+3eJMy
a7FPJrUWdMHc3T8C1PmzJH7zsn7WVdHIu5lTmSjgAo0Bc1V9N2VYnKjd4KzAUOzinpIrXGljD3OT
4inePxy2W+fW4WZ3zdUnrnj7+qqAI5+aOarX3q0jOkyxWgRfsgYknOWw+EZ+WL64Ntdr1p+f+g1t
ehChh10KWZjbco+Nl+JzuXcotqXiWiXeUGEV+eWLeyN8FGyfC51GVyZ72yTbQlqZP92VE2Z92ahc
MCoBMjohrFjQBrhOk70JNw7KbpWtjZNbL3qXN/3S1zsAXPgD8gOVQzrZ8uFiBL62cLzuNDFpSbU0
Kh4RJkb0GM2N4iOVngJqR4vLD0MM5po/rwYwtyksghslM8Uo3rqhQTsVVWBPsFyaMRL0vyCsNWsw
jHg8xaAobHv13ya4Ia9PUm8CcTzkB/NnDG8eOjG0W+wtLLC1DQ8OZuE5W4raQE6KvgIMO3zSP18T
5SnpcTapojAQPMpKNdnvhSzVwFE8TpH6Q5xmJP427UlX/C3IBeI+5jws8KGvnJzoI8LxtmGjvlm0
eYqxZzQR9xRH9z0M54DsbfUqbEgKWW+LNvfZ3ITCkv4rGHouBWxaQYH4fKjUMZvK8AmDIAn9jGmQ
EXgatoBYPvqz6WPrpOvBFkT0GxOy4m/wwmeqXFLcvV2UEVoXOdTUQdYnDmdPlx+e7rRB6HP9oUll
NdL2H4jqFZIGDAfgspXt0p8TE8xSxjcVuMMJfod+8lzlSMMPllXf1Ufu/lO/k3rPE/p3KemGIgW9
WN2UdfzQWauIDNUG7lntSJWOvxqvMThWe6YBtmb2/vWvyp/Cd+0b68tUdNTG7/OHaJttEFgovgjW
T+FbdaiRQVJCoKqilkXj3TD2mOYmdcqls9I4Nh1w4GfjKYweQQSlaBz8lZcN3d4YtrB6AXqfGVg6
SmPkn212HB+BBn5qBmNcJJQNzxznTxxf1n+qDeYrBiOIn8rpjxVdaXXj5qUbCuWJygf0PRw90VQl
CyOQBdj17nZMqIlVhiXgxIPdx/kvJ2F5ybbf3spQjly8dsmrg5eUGTIVowRogF+5/YiKtpAIMp7O
qPFSoxXW10l9B4K9Ge1lGT+NjHdhwNKLMBRy8QhY51Xf2qGHXZ0YTXPXCBd0oT94qj9sE+HBwlQA
yIlJZ3V2VDOcB3RvRSi3kgGV2wSUAx+srB4B8VA5LLA6gw6WgXINFNoAcbnO5JDujONS7iV5wnON
VqNJtbUfWxE2YWsZFEEWqFpvXM5+XP1a9K/fK8/IxY40KIOAuKgxZyTMpBMm1nHxAj6N2VyeHmLF
PVGjd6e/M8r9zADwpGSDzcnAeJzhHBUApk7HdwCBm4yitsxJ94BSPvIcuWbBg5xni5G68UIkF3nM
+Vu+nu7Hcb88Kd0MQZokFcgDuE0d77IH8nA0DW3tns0XENr6s3p9tdBsnQKLyWNLZZSrkt2DlA23
Y/bXAfv+7PmFzGL6pmSPKdsHbyViy8VvGXCAXcqISYRqLgVjKMJCAeUvMbvaE73qTOXyx/3Oh1gn
Q8EYYgo/APaIi49ckPdECj0+WAtYB31MXj/6YsMQcx92IXwKwczb8tam2F2tgrNl6ytI6UJ0KA1Z
ZBJjxSxufzmejURQdhuTfcAutKiEZj57QISRoEFkG78ewL5npOhXl3skZeUct9HDklOKacJ6A7wV
XQ7zl0GkFp4oe1CUzSi4bDc0HJ6sRrBn0yK7bkIE1nDg+UKFn5NNhSb16ADnZuXp0pFqQrk1rPzQ
QFtTOaocMfzz4tqEvdP5JwSk7BPl+fpXhOCs+rYLj/HEiN2YWzGwMq7D0/7skRgrlXtQFEt56qD/
It0EKyuSVpor9qXc6MuvuBA99fq46J9ki3tXLG63JKNlIsvaBRbnKfx4GClEUHrkpLD9v1iZMEtc
aZIlflM51MwwdZVBzmySX2QgDmnV+Dnzk2l5hG5ZTZPBk+e9Hmu19Y2GDGgPB3+mzKYmSOFK+2vf
H3uWhN10QNGBAQVvVhCZVsGg9O3ZlkAst04Jdx29Gy+0udx1j+P50Ak3L41turbtPpW/YVHyFmmJ
fTq8qvvaBLx3MeZL+7s6e2d0Fxy207hj/FlQt8xQZnBRf4ESytFiuR97gmvpfjHlX/EvkMWjk2Fv
+wFvrTaFP70F7WBwDKVI0w/fhhiNNTMV+LdoQcxWFeu6MssDrDQqv9VJ1vA7hdBLipM05UrGBBJE
w2580t8TMBhPKZvYfhHW8pixKH2toTG457ux6O3HZboutLjiA/Lp6d6VIQ33KrM4uz9UZAypWQJ8
ONWT7cdptGQjZ3U+XFWwc11/LT/IC3ljaz/pkwubmGGUAL/cQnQ76pKsyjTPY2dw/XG8Wk2HYQem
0Y7VZxGk584rsyqRVsn+hiTryNyMzGe8xPEZ0eCIiZygdsIQthmSN0dZjF5H6MdkE6xrPpR91Nrz
IADnc3FpIcPFVPQkIAWh4RbUf3gIQatdXXqg5TpmozvGdrxdBtht7E0eozIQL0bWpFdNMXIAWSGb
uGyh7h362wVxAccpSuFaH7Ujs2XwH7AQh3N0vNkufEJTLh0TOlB/olpcTzWtmRluCyCUYhIU0NCX
rdKfxisTFv+I8hgUZZp/UGpSchSXOfmYg7dOWZ8U8UmNOSXAzHT9GFDIeSgvF8yvm8WuNprA/zCY
eK2BLoLDQGlgJwmrtfZGP7ULpSZ8SIA4I/t9Tsqzp2vvSrUk9RqdUS/EuD/jZ8wNVlVJ/LZu3gLJ
20IaN2uubLdzZ5IPZ9ahCJERMJdtHH5R2UnkGoSnQ7J4XdUfFn9ySzPfB+uXK56Qy9qkjcLj7r+y
9o3sNOuU+stLWir8ymt2SMpZNZvXOmfUxWT5+44CXP46Jeda696/DJWaZp0ZieSiRqjkvFaN+3dr
UOF6vK67jVOHlpxy4zmYMJfTd+HYX6ErKqn0lGEONXX4hxCM04JKCaTTePl8DiJP4YmWaNFw4lJn
PTZ0nYaVEZ0/7iBGAWK0PwqTDuk8OFZ9w7tq14TYFcGwDZmvA9HHnkLI57MXke+jh00MmVb5+gGY
/kwybClK9HPh5q0b4e+PKlfJefyaoKmY6EpRsE0mRDRjrwZXUpZxbpr9hY6AIrDPeBJpjChKACjY
lRaItEiGPtELuBFloXAOX/0kOfXM+GkCUG/eGW0q1jvyaBcUrRMsb9Hb5J9nNeBojwyX9JfajkpS
xVSWNkGoxf8zeMTnS+TpNV/OLLGSTrRgdfc2hyQY+HI3+expme0KluVu6j3veXgAbkdYMF2+Oqda
27VmO3/nMa0FQM+5Zko9k7Ye4l/JiEUuQLGRCEtViCM48Yrt/RDWKe752I0qBoBWVPiZKZuyr0Ud
p0hceAVgRfkqrBtVR04qyoT1RbZ5WxSeVmn5eZ6DOPw6GhqbVggE5l42qYHBlTVkL4Y8lp8r77V3
NdYSNudp4PGrD6ojapmQIvBtynSKAbnB/Nvjr7z7YqwNXzQ+X7w2Nl05hPsNiO5uehERrd14wv7C
CiqLXp2ftg450Chzlwtxyx0mx/G7cH0pA7wVOyKLMqj1FoMx2cyfyaBTnfB6utnGejUjTRYVfDWr
HxfDG5t3dza2ThH9QXe46jkgDON8WP8ix7X82H+vRNecg9fF5qH0kX/7XA5P5NbCcDLq8+l/vnSP
04/LF2dAbm5E8vd7Ql/PB32ju1S/uGtwl2iDgfup0990BjUD4ZhK9zra1jXwwtoDL7408aOCsVsa
i8UQQv7y13olSPNH/59KtIgG7tU7fHauEzRrbOwOWoiexDWxZOhEV/tn7f7EzxG4/ApdPdCPea6E
NUZyMM8BCvcjxlNRPDbxSa1aqf/8RHGsj3HQqD3tZAHSz9yv/2R8UprV6FjpLcl5yD5VdwrmkefS
k0mBX4hQ9e7p9s+SFFNphJg4nsM+A+Ry11TaZHhO5v9oRFyiJxCYLi9oqwnrdknlFEUbSI4/Jecj
bwGlxMAkxEh452uBEa0HGRo5qp0z/hmCuwsCvaM4GzlA8K6t1H81olCkR8I8w3Qrm5kmJe03Qb9a
fojZ7wmdgMVJ63+yF4FkvI2GjB+H0yAFMi6U0mu2y73sAU6IbSqtqxEwNYClDTbR+fY+vbVrM7xM
ISo2EGEJVJOfOCip6ROSD/ccma0K2YWcH2lTxq7eO1+kfrV3PNIajdXhUoCJj/hNSS5yh9g7fViF
QIGUgXBA1TkQsH3GTVeFCx/2pa6OCM15beD3LblEbtcrzc2yLR4MT/QUCMtKMEB26fSDzlIDm1Mx
rbLpCsVkLB5EsdHkmPoS2PNYsEHzQLNno3u7dU9fnz1J+XbyI4l3WQ2N517UkytQJqu/aV4pp6Wo
nrEb1nXTLfdyOEqlTrn3adjHlJxJIs+lV0k0sIIc+XD8NsVwfksgj06BniyyfjZJwf9uw9QEQwUl
PiIlcRLbzGwtRgL4rTqf0DbiLnmIDDTKYmrJ64/6l4NC8YEJ9/zSE/mJLDKSa5C7flJifYB30PO5
JfrAzXWK7t/HYe11N6qnBb3m+Zfql0pFtSzwtHmQhRZPy+/b2/L0OB3Px87vNqsMQpDxnT/JvTsn
wJYgbgbbY28OdRDlCvcWYBaNSTy06N1k9+Q7BF99kTJCunS7BHBaUOcYymaosWIACj5Ddl+YVP5y
zUDROBe+JmBxaEVCfZDHeCroYNQ0nNYxk0P1OxryZS0qO0A4OJ2OWF1e9UankVSMXVmr30MM48ue
fuxCKZkcozH51AX66lCRsleywjy1T87zQendmSVOhrkRaeJnNdsIobVlUcFNgPjKofmXcbHLNx2O
nTMd3XgDQhrVX+XjU+G1gp5G2im2iYhb6L6NofGVAUeqokLlDnrRoAyik+Yqaj19UheJ5pXq8UUy
VPrWu1zfEIXpfC4IpDzOa+n0+bOv52v6uH/FXZwcnzbTpwICTSEr/0YdOv9Z/Ntjmyl9/VAQZo/7
nsr9/UMkqbwn6F9zTBso47Q7uTzWtFjoait28r0dUtq1CzZb17qCj418+2xyNbDM4hKlFEDXUXBv
CZFG1kcCw1+QpBYQnCnR3V6D+knrnH4UJT2acJt9q15p2d7UD9106OFybCQBWZ4WHkWEw1JdBDDP
OIXrOb6AVdy/jhiUs0asgjFxsbIYW15dBmA9H/LdAgC2sjUCRpxbpszBn1Bt8DmoUP508y4b3etM
qzv14EmHPYBY4RPSbHPlFDJ9tLvQowgPBE6o9Yry84ivKJch4KINtp44IHqW8RiR0EWUq3xzNdAs
qAuifemQstAvlVJ71tonc8oC8t80a0ibPWX+0OUupIdcqh7PsjHNkLRA+WuJZAv3UiozOb4BT0rs
vx5JpoLbOmaSbdd0Z5CG62z3gxGrSQSLhthdOHcIVEKqVHLEO2zHhDGjUo00jO8i+cujiY7tTfUp
J4WGi+VDpmTFVUSAfzP7+GSBZQ6SrUXq7lnQ86SzGokWTtWfgtcl8zHS0731GvkE12EPEN7au5UP
+ZxYAJcZ2mhmKTpX7G+qcGyJRmi0XlqC9+5n/tlV+b9xyXBwIjl1XaYtUnD6cd6Pe3zQO/UWnOob
K8DrqSvrrCk9XUZUtO6sJzNVw2HWdROFjmpLmyG+iVqWBs1ESVaBkMxpX6Vtj7/gGmEuAsQIVPCp
Klnx+bLq3BmB/K/cmuKoPUX+nlDBbzva4+GOkTqqhzTXqZV7zBnjhO8x6RdPg9wZ9CAMJWK7oTJo
v/+QgsthxFL7kam1bfLVFkVGEpB5+nVkkTTaRM4ofbzpFldcdaYl8fNUzxD3oLJyjPTYJo5cLrjN
2Om2NuNmJTGcZd+7Nj4FaM1ANu2yI8ZMv1ZfG4/E/55YsAMpn4fKWOajJV1eRClBaqTYN40aI00l
J8YgXlZ/PYQcqSf6M9a4eRndCPadUsVXaa06q9jjylsTbay2yB2tl/Fw3Bq34TCQMhI7M14emr47
rPLACoRV/AkaKvm+VWZPO5eVCcnLwKawMzzVyV/WEesppXjgnWVizqxOy4pWSguB6REIeoB48aa3
irK0J80Eo8wKxn7wqiBo7H5I/AgaNRoGdFRaEsF8F0ZiuRFSJ2s05Ms/5z+Y/IDHb0V4fVaSXHVk
DdV6tCtt3Ct1bk9FuHZtsy9IJjsaKYkOAnuu9G1HXzvcIzCIVNHQvSsroLTuM++iiR7aybjgfYfK
Y8ezI2saWU2bmTjoEvhhvHuUzqBFKBByFx/AAaoZcnY1gFZxnqgKNoDEHTKiwenXWeCqfayy+MZy
L1JINEQfNCFVIn6PbRrk6FAH9sGzNqOB6TYUX4oO4hjWiSgLY2z8RhyqtmNXzq3D7DlqkWy5fs8b
CMCQUt+b/3S3Vtr6rj2R/1V0Im+RxgGSaD2I9AUUIHYtP8/AM9Fc0HjEMCyIq2ewo/DjDNwNQb9k
ACUGZo84ru3AbQA6IvrSIElOUiODGcbchhMztsW9yLNmcQJIstcNJf6h8Pg9hmrLkAWQAohQancS
NxHkRE1qJU5IajSt4NG6KzYdtQY5x9o8MaG9SlsQCDq6GYtt0a17pD4RxQwfxBBCWgO0NsVKYzxz
Y0mijbVvoY0oWIepQ6GAjgkkD34M47Z1uWooDn5CwKNyPdizhpPMhwvT0aXhRqAezSQjInFVMI9w
WVzgsqyYYEQNALxLYFNwU/jRu3NAYsvBc+ZPOV9s+tQBmkxnNUUQVir7dngKVNPeFGDK5LXASmgB
6NQB6gLRXd+IUoDDiBmRb4SmgfyMqJkY9XwWosC1xQyAPN5QBPijMMJsWlBfg7eqb9Ml3dLH6zdE
/1TGcA7hhwDqZe9cNo4UGeBGU6TGcsyTRbWPnRG6uUQdCcyQzDv3QgBNKoFcrRnFzUkLjBaetUWL
KMyufIuUSPIppjSXq5SEKr3tNx0AbuRc0XNvuMLkmyb+7Yv69O1ri2H6mANSNvVQGI/NOJb/7KuD
+QcoIZQSRq7Mgmg0m+O1kExJrNFe8q0FH7oggMB9ohjw+Xq7/CcPXsEeiAgCtN9+WjGMdAVhj7lY
11t8s7EhFxrXZHW3f+shO6307cCgnIGv6Spq5irN/250x11eTyLTuREujaZqktg25naU2vIUqaEU
nSI2t9+4vMBm/neNUdyVJdCU2DRXZTuZdnuICLecMF2zU9Y919GTdUv+J47nIy+01Yn/Q0Y1jtTf
4C5E247fRLRpO1LOq9eHHpHsOaZZy6QlgtAbOOrtK9KENMKZN3KMaJyr4pf80EkVQpgojHQijJY2
HUgZL/qSSPGYzHKzGoqE6HD+H013tdRaEoUB+IlSFZfbbVEkQLCbFHAg7p6nn6+hZg4DYbO9u5ev
/9+vHggJh9ju/sEaM+nOYpru+sqUiGbb5krxjHeho2hEXjNVGfEAnpkz7kIEQL6xePpBeR+k/6jN
yhoTNew0IMFWX/V+Bt6PG+K2Qdu6HCB5Zw4on0jXZ6gGapN/QO/PeGUcxSGb3VZhlBJW54g9C8dg
rMyT22uc1e7gIBHWaQAObRJGev2v3+bxqqbLCMYF8Hf7eas84J1QGjaeMd7E4dP0XQRiKRvLCA0e
5Wb3SFbgsrcv+Aw7NVbBSg1NacPnmXa4sfWqppJgu/zSoJPeFPanEb2enywURVcAoWvDZ1aDpxEv
YJ5VtaeBtQdxGlDjQ6Jd6UQuBidJgY70E5wysHW7aUZ2zgPtstA/N9ZEz79cXerbm1pUQ+jdajST
rGP9cCFoVXyZ8XurFdku27mbQ5TXnjWPegbocSE+LF75YTOIA1e0BL3DXNk4MNhyKDydMo6wcR7B
oGW1WnpV6Z6OJllp1QuG+bF9EM+vvnstGkNO2IsKZ80y/Qm5PQIMCirF6DHrySKiS2FXX+rapNYy
TBFLTIf1QBxx6+WqRZFSUR/0CtJWlTZtRWrNstGjsRymzBLiziNRzdOUjSnIHrhdPOJPtTtsPFmL
ZLYT6z/jaJ31+weB58mZSFY9KUnfXT6Fs+hwCz3gsDyaj5b7RW6a1isH72AwVBeTi+0rNiPU4aTz
PgeBMwkSsSFColdjC2rozjALccgKazK7Gx7v1wMyiYS37EOUXmRGROvySQYfbyCEK0Ryj2Z58Gv8
XcJRUPYGEnG7cUzND3n64OdMpphVTKO2PhsOgLBm/lP22JzPKSFNXFLsxvLxTN4AFnEvZTx7tpT4
TwKVh23Ta7eC18zwwy3sVraat2wakobLwx3ibsIFcYOHdzsy0WNI/UJQUKgLF/VF8RmZCvDq6HpI
AuRMsMGsIeMwywTuN/jYFQ7G5Z5CK7vCvhE+Egmy/l1t/z1N8fF+F3XdkTlTsvjyAmZXMmr0apTD
EIV1GGy4yaNsBx9xFXO7O+TNNA3U1GpKVq3GUr/wEoK8MqQyUvoA4usxRB/fyzO2t+xWdl58To93
tnIyip/9ymaghW78nuCN75KUoOXNgi01HUo12DP0NXWHQ/n2cD9axkjHc8lxndF/cq5An2ITcf2+
Sohth5y6ij6kbJTJlnvq9S7VG7hH3OzhtulDib3zBEN19Siyu7wxsaxHMzKU9xZbIWMWX5mF339i
y1oOJtXt8Z0WNbXqyzbZ2qcj3bI9Z02L1sDn2sHl2b+HGuXv6wAU3aPcowy8BqMr/a9yfxVTtdQP
ZCmIvUm+pXOqM6n+VqBo+7krqGsgl9ebwRo9Dg6KR6kDlMgknK1xQBo5n38ZuWTi7oww8WmR2Mbs
hyYcct6VQQBdAODS9/SyRtu+WleG8sf24XS3Lb5j19OFuVcNKFaazIZ9yZ5DNQ3P1xLat6jYq/LS
LjWAG5hJKwdKnljFtJDUPdMh6FoTRkQg+gGhAHzLfSqAXSNcOz1arpMvYZj17XXS3z9MAy8XXUs4
Xz5nDVx0TDr3g3B7s7wR7dz24ZvoVCikSkRimapO6NUy4JrR75VTaq8ZphiKBJqXg8v2UT/ObB+d
yqiI89g2U97d5kWvxTBGFUO3niIp4jx5Dqxi/m7uFj+lYb0rc5U9/ceNlc45qAPafv1t/e5UtWj4
oRBnXQL7fGPIsQGIH166UwwbeKiOgGj6jBbjdmpJklgOIM3nqoUH6/dtf5HpiRgogxYPIj+kCELC
UHp0ICgi2EmNC4Ba+yfy3B8Zlwnb/5L/CgkOBtdefa8g2fzdlFkHSTZ7xCrmVCG8LewTd6qK6Xje
szfWloGG0Cze+wtIWZqE9LGV9QImZ6mg+1EOAFzL8CugFypuBr2i9etjdB/rN6zDZ7itbpJ941aA
Fp7qG36IqBav00PShE0xVhBxaT8We6fHA7IzU99M6UzWCUNCffZnKKuRgSBW8AGx67bAtkjhVXJV
5vQmyaEj73J52OZahWnzfO5rDljhaX2rFW6K10z1aON5/b68WR65aJqT4mWuuZ/S51HxElheNjNh
YNFSTRC01qjxVJnuRSJ6m9IHGrTqAUsghpQhOkGZF6YFYy9/xd6l2WjE2Rlc1gyNyVux8XRWS8OQ
od2ux5Z3C1E7RPfP/5CaZMNNkzlYPynwrHeEZyqDaahih4QIChTghF5IIU+Fj+N4+8BN6AAneJ12
xfsbm0H+9HP9FmSzVhaoTHhuq+pW3uCJQBiW4AvdQ/QWIdg8qkkHVX2GGlRpjt+voAfJ39CiWN00
3TLZiBUkFLYUnq/KppuSZYKEBRbG9NJs/JMwm64/UHeVoa6y4wqfNq9AlXNWrj1Jjkuv/Fq4rd/j
kYTfG2FpqH6i2ZFdGR9vtuVbCb9FpSn/Vzm20ZRdigPNXIiaTJBhvS8CPgLvGctJLc7PquqqdcH5
qFS5vZQGPAWSCwvDTmehgAmTl7G+BlvfYX7v34/TdjlU51A1881DgLB042FtNK/T7haaCeI1HUbq
QVE6ldvT4fPh+gXevQHYCqb5+fRGX/H5oAz5ACq03rPgmK1CkIIM88rLybvVuMIXBAl2FWYsX55z
iDmpWWSHwAbBgPEJ0QBca/eboiKvx13tvXrMcAku8F7W0+sRFdA0cJ+VGvqC+9R/cIDOp2QzFZu/
9jaNfoU1QTkVHkbs/avwI16+yfdcyaIJ5iVd59qUoUNMzytSuMa8DE4xk2Yxu6MRRbrQUR66dW+P
izbqCdiAMuMaNiqP8Oy4T6dqU8obD5+wv/6grcIypong+pK9dXqzhgQQqCWnXWkhPKYsKOUl9jif
zNpXo+qJdqFVrUsbUPhjrYDXEdqet4Pn4LNBGiT1TVrYPUAhF6t+TdJdmcEyK50+IQ0qGZqdMsUd
gEY9cc0FFUcKSnwHPqeU9v4lI6EKz9/EFGN02mdceTMCgvJ6avnFAOpdO+yCU0rCmR3TPhUtpm/e
h3JX60eiVSGQWAfLg/6yPRV4gAQScN7BLYNk/kYVNX2nDJj42l5Ma00i8fLbD0fQVIGLjVQnXhi6
XCumGw1IGQfCGQrPB22N3zwujhnB3ji2AOBT+4pvckeJX2mj8J6tXxyfXptOqPyDHTGKTTtF9QMu
nMqTkWFkNJGOLQyybcpTCJrKRFeoJ3ZLxn8zvjwod4RaN/T6arLhp1V6uhO6c7ZI29vjImQMK83c
PR/RZecDRhxDlqkTHjJEonGfXbaARduKZAdrGiBgWkTBO9ITaKfiC7dtOHnzUXiHGzJYxvkWXteQ
r6EuhanMiiuD1Sim1+9FdsgnJ63rId2jDfZm25mnTFyBxMmXupCQsoiEMXZtKlagBKTh6g5OYAg4
ComJ2yoJkm6FZB5aiWYh0GIxs3D4ev4kVrmgCYM/Pg4RQS6XcvNHU3QaDBxTzk1Rk5prOpC/c8E2
Ezyqxfv3ytk0yJOEL4yslAtMv+3FdDWIgSslxKLaMzDQvZqVAJsE4TyFSLVJOozSy9M1tHwAti0N
ah/KxhrPl8fG876/DDgxaj0m4179U254vH7Y3YlINgqZQjE19Z+VQmaWIMnTrlmZNnU5lxPmgrds
LnHiFdFnJhND/GAB9QUj6goiSq2W6aglLxccifKLgAPNPU0BOIrGSUc1+Tp8Cw3XinTuz2er3eo1
QmT3ltIQg9LDNYoOnwf1xUgnipk+3871Ox8A5LXfq/BLBx4bE1z7mm7fxUTDePJ5oPIBKROoPjGt
o1Dt0Nk2uXSHUgzRcAEQ7dTMPX8+tP3XzNqjqI3D/OGp/RAhMsYjjcD5Pop6EUJvtKVRp9NpnaJ4
HLWWMV7IuJWYGD+BVPeRGo9++o/r2KefQIk7Dgzmaaf1iH3+sYXpZBxJpQ4GF9VKBisfPXZEbGwd
PNoRE6N/Nob7VqmdhjcEe8DG1uPjLOs8hl1bj62BcCXzYZr+/IjnhXN1Hn8PwxHt746IH38G9nYn
P5cIjGT++rWZPamHH/HcL5+rF3UP4DThcQqihsAW/D/vm8kZ4lAWWZv/mKvczrBHjB+rm7QoYmw2
Ch+B+0RCdkdC1XhF8j+QzGYJ/gDonaaW7rQB70f89k7JB1RbYhITElDyZkCHF1BNTtxLlumXWsDN
gxj+pJQe3wWlcx7ker7xvEv4PpALhEx/lwhkzeK1RyGJnd2FamnuJ9+SBJhFP8xlhevZm16MwLMk
naOmRmsob3X5nmzO39iPB6TS5XM6yL1h1cIkdOnifiMF7/A/MS44LNya7+JLvi5rzxqUJgI3qbdI
nt+6nn15Zdum5DTmQDyGy3HLXxwpVhGcEiXS/gylikfdErMIRr0YuaaSbvFFcFO3QIclbPZZJm57
p70k1HiHIkNAlNOoBP5hKJzxxVg5tKq3ufaWeVYR9I+KGt/m76PX4/dvCFfNHfCOO5ZLPuQRAFnv
Q9D0OgjwOOoHLihSWjw7jWMa5RO5gFk+GfCJ5QNZtFioD9QdRcTzqmaOxIpjtb53zLlbJvYANwFQ
zka2TDlxfkr2i8TPO6L5deBcBklMTOSVpNV8N9bXpFBvtXbB4cson/BEAPk0OttorvKkxYWFu+ZJ
tW8aP82s73IK/DSjdrpTZi1SyxkSRg0SNvEyQ/IBxrBwlOgLhpgrlgY13yJLfOWXfb/0PfqqCJqS
kAqpv47vXKFvNZkipsK1IUKtU4lkHh2hsG2tuJM0Z5JPNk/TIL9zLO14C5r00Gzs37ezDgSYGyON
h48x2J28Lv5NH6qvu6fyUyG4GfN4r86wfO4EVnIN6rW0pA0GySnSFlbn5MSd3HXXVZlKNHetyZ2g
xIUiJyq90VPwjuX5jUTjm+HGwCrnkwUy9y8B6r3kxyILUHCaKbfvFpiwH5YoTasXZn6UE/TEyDD/
Gp+JL2pDJkPY4YwlCn0MSgcJLj7iJwzRIa0r/XPOGnKR5wDxCfHad9IUiClA/QAy8curBh5kXLtd
Kns9p1s2lsaes5hVUzoNp9Rp2A4AmcPmFBhGrNdSIzqcdOeA9b+d3CzeArmPwu9fLPbFm7rVHA+o
TIkHYPD9beGDFY4uSnsPLOmACb+QpkNwh1wzgNbniwHo3TGhlf0DmIoQw1YwJ1QUcMAmpURLCBqD
fKN5SWo/sO1ycORwBrDtjzpwAgsD9BKddiAhc/XYlmop1tmOl660SJA86A4at+AlguG4aPLkq59g
QWbW7Gr3Ijyt12CLuOrUZhRj38MVO0tUrh3Pfck9zhf6bIQ2vpMyQn4sL/FVVoOsNh9sdP4+Vl5o
ROHaiiAeL0BaSauZaKPQqQ8h3Cja2q+vl17qB4xGOLagfdqiPjfzgEQRr9JtUjrpryuIlwoL7Wrx
RmH7pwI7RCmd6u3ytZoizWVowXcQRtBidavKAJGLsmcRlIpiEh6tZLSEjOarcwqyJT9snSwMjXer
tlKAlSyRKOdqgnBXreNAc11lEe2tE5YvlSxiWxN96tZdB/CGuvqohl5r276cErAh2/awl4NLVKJz
rvGxs8vqT3XGkgFXqvpZGImhZ0fmC98KhCK8zSBzugQc9lCmQHGcHXNRYZ9MroGVtTbGOrlXg9+a
lVqnVee4Ty6XZMOCOjCRksn5EqLXVjHJtgw5ACsIsbP4qzAFMCaDIbymyynfOr3guVr8Osprvrtg
7i+lIR4rdYJiVsD0REEIaIET3XpKmrDaMb82b/t+9SHfLLHYzGelk5UX5RTAnugXGkytLHzzRnR6
2j4AIxLvk8oeR1Vuge8vxCRTZY6DXB8HfTY4B9hvq3L7Hioa1NENJm+WS+Ej/8SNpND0nhgqKKmw
cX+B6gnCECMU+hlYZduOkvzF1/79RC6/X/h8aAfl74DrWqqT5dNcEhUYn6omeIqKLu4X/8BO85Es
Lktp/lAaFL7j4ScBaemWPsjUw52eAecLdQjKEqGpiqF+erPzQav6eb1pPAcClLV87vWbO+7IgkBT
2zID2vUPuuKbZ9o3g+bQRGy1KhgGBLvb973n82DyShIsxVC8Wtjg5ez8Yf2em5T1IltOfwAYnXoK
axTM7LSE4/C6ct8LUSC0VyzBXZm97e6Pa0VJQnyclm2fhhr9W7xtHi8glZSK4Cn8md+qBxEJAPIA
D5e1euIu3IHiOCMX+RUdqJ1Kcv+X3ux+c7++LfaG3f3H/IEQgTK9iM4f64+6ch6ZpeYH6N7PWVb+
5F9tmwvRApFs9YwbiI4aq0ND+iLLgyYSrmRFa6X3IYg42bZfBlLxTBY8gyPA75cEmgNmWqCApOCp
LXPSO2so6wUUTGUsA3qT8JIdDKN5EVJ8rAnsG2h3NIUhhcwwFXjxDvIiSpuug/yd1Su3Gcz4a0DZ
FSdxD8V6xOV0qJnmZG6JPqEvKJHjA2YFe+mAck+Gy0gBgL6M4UqFXVzJjftyB76c3rlF/iAPw3an
QZ1JUReIAPciYec87ghdhe96hV3BfbsFEt2ko7f++bFYU9QRWAN/+LtJt6SnzyM4r3fvsNq3yq/0
XO4q73FJW/zJPfkeCn5kPBQDjjKHKwxzo3ZeLrosQRee1x5t8QUggKZ1FbdlRDwbMGhnMDSlfTY6
hV81zXoeZ3Yq8t69ObN+VVucypfntL+N9rczlaS11J4G35krhiWbvDrp3/X+Rt18NYL+5lfl9OBx
7Opu3GX12hUF9wA2euBwc5B92M3IUZi2v5f0fZxvXm89oNtwDqf3EgA/hPtxMjueE4PhBL7cM8yy
rXDbPnGOv6nkaoYkjDUfaBwOd6xDTABb/ipz3UJ4db/vMzzBKNMpYNj+pptjff3drDlhCL0oD47O
oR7ahRztrGFp/46ni4RXq1r3Dj6JuKuX83u3Lufz365uwNfoHNjNwquSKEJVCGzvF1XYGIW3fco8
I7ocY+fsXpWhcWo3EPb/HUrf3djfVezjLXoQvyo4c1pf8C0c8jeyDnSLxjq8bLYrwaNRzi+XUuCU
gO4F8iJc4BpQdX0Yd4shZGcNGXOreRHSCi5jqvlyLs+j/MdL/JuIV40PhmcRDoKh7Xk8lat6lcwX
M8YHxTHenZM7g7v3AZ4hQwXgIIk8WwR2nL+XomLInqADFNQEQuNwFrBgaquuYUj/nnV4ygCU+ewO
XVtY48t79sKtWEPvRjDrmhiiuEeQ2nHpwyYt0n5xrXsdVsnibUD8tXX6Lu4RPTV+dv8QSa6j1Rsu
t98JN/rSLbL/KATP3pRcs9sDrPcsXGqwGCWz180bjhPEWcIDzcO5W5ayWNEZELoC7lZeXSaZolzK
7O8IV8j4rXjRQq4pjbZZ9QnkC+4mFSdy0IUw1vkno20Wh8Y4zvr+garZPdV+2GSLf6t/QpKSSnpb
FJEGzgsxnjoNGLhPGGuhXJCvvx84OzXMeDMVRqubyqUPvD8USiXW32KLGlGLTXbYt9WZaowu9bGE
hUVLmh0klwgti5dGBKUEkH0km1Vo1ZSjj8LzC26QmvtVajvmAxeqDJi/Wuqnq9QRyP/qe0QOYWEu
9q3aLhvBnsnhmUvh5V1RI4xT8Op4uA7j1GjUajC1cE7JASUVSMyw2DGXleJGvj0RoApmq4LZbI2c
Z5+ycKsVPRwp2CbI4yvg/qFuNjsrjw8sPatRt/jbL7/D0aWnENJI+fsyvAPbVPzaZcOnDZNqGyFx
Y3Y8mHqA9Ic7QMMp8h8t3grxVbNWdtlhwUNuLXO3BZ/HKXO5Kp+KLLXxs9kjZO3Mju3ZESI1opYM
FSuoeFATh11rqhnTA46aaJ7KZ2Sd4Wys3UMHZ+ro+nI6aILtHBrtJYqEAOebzjCKraJiKd5uYmUM
Z0DjY3nSZF1R5pmMwVG8KCLoHR6Hn7PP9WtV59U82Y5QqbBv1QmDdAfyFx8L0f7u0BxX/Dnawrj/
OHeL1eJgWSwhVL6dcBOrC+2c29fy8L2xH6w1/FwexR96VN9N9Xb0vPJixiid43UhUVQW+ToiUGBb
47M9iuv1l1/7bCZDb5iEqUsIGqIa48S8VxBRlsHWBNeWENVaGRvieuNpzJjN5Qtwu3bFh/phqtXh
3+grX02uA11axdtt9FFKmaTdWgJYV8jntT4ov59fBbF3ePPS8ljFWLz6qe2xSvAWk4pUUiHJu7Wv
CUtmnKw28epBCUgeGa2p8VyoyCk0lxrKEMS+TQmk3N1lx7VLTqYw6/tl/HW5vZNNwdPDgRaSwgPA
b8YVbwEI2cXtz/3dupTmPkf0/vtX/d8ViAe9WCMO4+VUwQ6oDRMxvpxALDfHZCTrWF2LtBZDixwX
zJGM7C6T3Muq3+iOIOI9n5PsppBpJ9LCzpNG/VFLLot0L1RTV6cQNZZv+YWUuY7E6BKfFs1RLSkV
kirI5J8Fgk0qrXfdpdev0zba4N+jDcbhOIBjO/v3h4Pta0Psp5BsG07G4Aqgk2ONWYKBp/hR87cS
Hs6KUv9VJ39JGstMh1iOTJHqEa+HSan8Qnpsf2yPronYfX7KmI7P7P2nipLORqImW5PArltZR+Vt
9Hpybbd2rjxcKlk+l67UTyuuTep1ZUcJmEThoAgLcVoHMIL8uGFG4ztKqsvmepcYEu+CsRsdfT8s
kg3/tZ4s/70v78vPjUlkIpdeh2bAVhUOFJlock4WH7OP2tf63zYoQ/GOhBOWX2UVfSFGRTBwlfHP
itPmcYhoVm6ktVVbAAQF/MDnpBzlR519qWW8DoLb12QlZ4rqXuTkc01vRlO8oRplbk8jZVZxriA8
1amV2vVTXNcYN6iL2H0c3qt6xraqR6Llv1KmYawiESfJdXMk6e9mHVGk2zEXnlovJeHrzeRc7Cnn
tBGde8feJLggWVkpBDsfX7K5gMD5BzRi/5idLh412yBGOEbv7rN/7R76i3DL9be6dF8+itbTuNCc
fhx/TsXg0l9eIzbaDz4QrDJDCuLmUEa+FlXU8HG3GDwgxuoRPrf1WxW5nPA0GBLMldFwHq3gpqCg
+xjhSPsp/9RRYDytHrb3/ypZvSO8tU9Vpj2dE6WN8ah17M3/wSK1SIrx2BZIFpF6kShsKWhLbhWf
wy/sBBsmrTFwa3uSynE+VR2aft7ocI5LCweWHXZsMyqcYPt4rEeC+ClQ0PSiECGutUpJOLGJ4FzX
BEx3CskhUwLYykWH97J9iugEfu8BrHp0+BBHzQi+Qlbu5EnydJdO25NnHG/+8ZbH8Wtgxk72SSXa
JuEfpoceYbJapKOfUrTNtsk0PsUIR+NSBFhQSU58mid6ZlvqIO9NB2JNJPdm8rLNctmOU57U41Z+
JHCqbyduJI22qeLgXGufHPxE9Czt50cp8ss8Hn1qdiwDx4v7pUipY7RpWfrD1oRHJagA2zMX1R+U
Pv1Uh3JfRN7DONe6lJuz8p0j5UZysYlyN04lIoE4/4a5Z4Igd1NJlQ7bToF6zJdMRJNaVLr18GSi
RpUAkVhUDRQPReBJkhiwTPJx6l1+CTtZUMWWErKu+s8m+V1/gcXgnzBTKQ0kEwKbHFS+9fbSnJ5a
StKrPMy6Fm+BIUykete/5Y/e0TMQNtqy1klw1IWPhBmPOtoS9o1+cfZQWaRNIGLclnnjVwsY6UU1
/QlEROWjnxzKoYIavngvk29ZNU8nWRfwt3pL8ZiPQTyV4tklHW/F5OLlV2Ef55A1FpJL7fFQTYYf
ZYbrMK2VDOro53yWQs+qi+60rBvvdjF73CddIIm5fdwAETfpTS/onNKl78ObTQ2xc3f2IYCzWKgw
aebq+twHo1KnuIlrRWpfGJ0PE293yQVJxUeD1ZUWn4sxKPZYTLatRMH0lqOBNXYfNg0703t0McJX
6VQ+uSm7YsKDImkd28v78f3q47Xhie6Rbn2pAoxqX9hzb8/JtkcM5B7Ll/gYKN29nMbjdhLkxTEB
wPxsDvUP6TE5JuETuYr3LYJIHBMwCVaupPJKH0a117y7KYIK+sg7k+BKlo/VnDS+rtn86Zjc3JQm
tOxomZTjzW2+GlnzedGq3qhV79AczVkj3n00Iss3Pifje9yCr+EGIQv9hN/m7b3VconH7flrUEKd
S/yrtv14DtdGRRNbbV90XPf8Vk/zD0BM4vA//DFwOCWfwudchhgjxRY1tDmsIK2p2J6smr9fD0xP
h21aVZU0xbxCJbujHbNYkT7Yn5oKh4VjwhWvd7oLQW3GdZkZAiStRJXoBKgxHoMji/YJ7RkWaFjr
rt49xGpbfpdsJfzskAakxCWG13A/KnSrbV0xg7IToNVaiU5E0+TyzcUZ+zhsjzqzDj+8tW2pb88a
8dcwAU+Tiuu+HSM5++iQSdN1mRaZ2pSU6RbpwWnK8Dtcei2SE4hFHKRvwvKsCP6XmucYjLW2oAhX
ms6LiPeZjAaq7O6P0fVBruMhiFgurfNvvLlY5jxGvreMcz4s/FvuI6ZIvBZOdDfh1ufq9DzDJJ3e
rW5mQG07E3epHuJlI3/rVvYyLclBSt5nht3dGK7yS3FAnFNpZG2KxyzC4u3/Sm8cT0/RqnNtk/KJ
N6tigFAvx7NWENmgC9rlNCgC8BO2BrF9fLItFmTRkifabMphl7f31sy/pBsbg5axUGiQj8XElCtk
+usZzhzM59xb42v6BDnB6rhmYe5TT8m+t++hBk83/NS4cXdhedh6MWEX5vzqufa1495FeVaXbRdr
JvzE0VeK4RGHz/t5lu/sk91PkDnMscLXxZTOm7rnbPZMBwCFSuo3Bx+ImVN86NRvatt03GZ/cTPu
yjdBoewTkQyT5xIUSGeXrl+Hg1U6NsX/ZqlpKGL6Ne7t0gPr9ZWGoECblcct0KmIXQ0JnQjNZbMP
xsJtveOVPFc38XHotayfLsF0UD+RAKmds6iIhwt7Xai5t+w5/sv50hxWNFa9aWvua6KLlr3V88Uq
rfcpwPj0c07WbRf3l9I22W3ik9nncuNj3Hi9sLZWETFy5LuxEhpNm3e4qDqr29ntPhnJDry6MM4z
69q9/L7IIBmKBmrbLvrJarx6x+eewTNRFv5gsdb9CAYEAmVFzFG5E0TDsH99LbyGFx9w4E3gZ0Za
z7IDqPs+8trDq8y15q+QeN+nvXO2fz2+elC7E4Ejj7D5yferjqwPwtA0IFkbAa3b1rWUDRHUWREp
l2Yp6nJtao/F/vVrNWtVDO/4qeQWNnhL8mG2XMVgnTA8S5ChR3drctUh2MeFVRTmCCMz3vYI07tw
53+y9O9n7i7MqOMk0uNmR3MwmpGgSb3P7/CizJfUfDKbVoyMIC5P8e9zmjOwcI0dNIcDD4oICnPl
1A+3//sI0WpuKtno/79/QWZts+BcTU2a/EOQeldlrHFDwI5tGO9eTt0DIG52eVfIW6i+dF8CsAAp
XGCfnREsedTT3StOgZUcVme6yurc2cMxgEOMa73tEAbV+dShleuL9iz8fyh8l+9Io5s5RZLMeqZF
Un1UDOl6yYpdHyPCSMdE+V09MnNitmYv6NB4+Co3F/KILBDx1r7IZQf634si389JcvGTy/EwUquM
1PnGk1ASXkYww06/w9Bgqipmj+AjWpw4c7+8Ty9j05rbD1urbRZtEt4zFXLzK7abw8GO4pwbjNJd
mDD7xOrygs2qcKKgsWQqCAyjMh47/Ggolr1iM2zf/cga9QQy7Me13YaZZgTnvSAVwl0FuzJolH3C
uHgnOMiU4c3eflbk6Hb2Ufmywr6qnQ2T9OK82+R8F8bvT1NaZ2Uj+MT6NXEmt9a1ezLnsnrzTCBV
yi4NAgAYlHXO08vHUpW+N/RXRA1KJx3f1yj7HAztsBY8mV2Dyl3cMroegmmdE+xqFwjfWgt8v39z
QpuEH/wqoI4CpaTwySScJvuuAubW9EWNaQuWUoQNIqq8lyO16sYSDR/VUjT613gDiiDP34z1BaSc
JQndVY/hFDeauWYwF82udpjE56RMetVeF8/5TsWU3jOTBc5jOO2pGmbzIai67e32w8Rri/HTUgqb
44aLzdqrHl3UDNoMUVcyoXokRFsFilRe2u1pGu7A2YwLnVUgJnk5vcqdzR16SuAmnvBoyJtGO9XI
JuY5Hn/M2huZuMnq42htV0muP3fGin9dhJUahujXVjC6PMbXEytpX46XT8uiASrGOib+BNn4X5Bx
l+dhsAeX9/VO/Sfoq3Mvnx4XPBPtlv9qR+IaW54xoOeg+MaH22AVGgM2yzNE33jVoRe5L/u7TZ/n
1WQNGKQp24DtnNDT2fV30IL7Q2Amp4dFp1Y3eoIziY6FtBBdvhfvsz6QwOjaIsKdZhdPjPXYZ46Y
33yKp25XQiBZ323o/WWG36+zzmovYTboZEkAuyUH3WYdJYqsi9wD06BTaIXftcbEq3eWqxNtXDYY
OMFyLfPiwsVCsMnAPNhmaMKM82JIudW7p/EUjvm9aKmVZ57w7yZRuFKqFln4N2mAEGN5sD2/y+Hv
OpLCQIfr7vpPy7BLuNqMXzdWguBFjGPoETYpttMn5EMwOIIdEt5RMD/CTxOly+3sijnZI/ikVOcb
J5IdEtxNlLs+j+PM4y1UNti4VEnbzpEyOftPWn8/LxO9odG+fQ66d/awt/w4r6S7VgEiPXwKW8Lg
lVqXG81f8dbdBfMl7Bd0qJkzfjql86ew26FZTvdti/0a176Cfgnq5O/75UewxnFE3K/WadAjYVpu
21uHalEhCMb3QXeeno+96X2hSInm7qDqkDq/BkwtKrxeQgxJXMiKMwyHtNpc9mY5VtGvYEmOB3Km
3MlqyIkj6psc64gavYxv5qQm1PB+uCEGb1A2v8Z4UCwVixnYY1zLZ5vA7tAilvulO72ydgpmt4go
+V3fxisGdJDY7inr5vvP/OTg/OLi+jdKmPTdpaqc5Q2eJ/AxusIPn432KDm0hmkDosbQac5QaUGJ
kQraNC7dwwu4v2g8UDFd91dJpE+Rt1iHg/aFUCcyhwO420f4IEA6yKqr5nESURq/nCJ1ZC0VZCdO
+USzyYl2YS7xe4Wk2/NfSYVLzT/gXnENcAeSGfwsBHRwSMKDiv1ysVUHUV31L7f/wqSQWN89raOP
cXcbag9DXJ/MC0b7MFJLRWDWk3pbhqcTrOdldo2OXUHMhMftDmeZeqCWXkGtKNumh3nydEEtBEdj
ypESZbWKrIHm31zOiYydOqvuqltRnFX6kCNzoSBoVee8EqRNzZ9gZb0jLw4BA+z/VoUpEv/SDgbi
QQng1vJBEbXMTJRron1TjYWaO82pDimRpZOkFBeewWg5axDKv3SFqnu60sQlwYI8ZBqpQScupMI7
9gM7rm5y84ifQe1HsTVDSkXZDEKnSag1CCV9o0ScUZUjnqDvS8vLR6yWNO7rNP1BqdkYh98wBlDT
wP3xr3rITKww4cQVk8VnvpEU2WZmXFmJXlxoh5HhGIo8/No9yEk7a8Z0p/S4E6ThhdCATSwk7PRH
alxkOuwyhpa1oaX/nLnwns93rIMncfIwzOVqIkXK+nL0UElf89CR/e8Ee6KssCeY+XRWoxWMjTDP
Gy3xomhqEQdrAU3uhlK7Pq7SRqtiF6Z9wnxghewFso0nY2K3/b242ccA5mKEv65L8fXLonylwCFP
q/lJ851gBKO6Y4HxZEa3l2AvB1s0H08r6dYlAf9d1dKYHTorOvN/5HKEuf1X6q2zQzP4bNHhZp4E
Ld94WXSmmaogeeuo9BLcumt3lM51fGSr5qXYhQH2qS3uhvrwsyoZGy+a48S/4DeOlXFlwWGcPtry
98v55RycSFhqv/6jGS7CKoMVVNVLOFIF+j2f0j5BlS1uRho/OApvQZ2N+mH/sM/x5WKFtq/TmDJf
YOfZt3IoXpJra5yFq8lGuqFReuw6n3W0cIu+fw+TlUB8V680Dsl5MF1omOA7X7uzvsDh8i445POE
8urioO0HhVWiCNZ38CvoxNxLsCFKHNaqpiR+KeGen9DcwjSXj6t3zWs5STwKeXC3lKccveh8vuUt
J8N6vLitdurNEHRhjWEYnIl/6BcXpmG9fQWbIoxVPsZ2wnQb9k9Ec/C3gmnB8AwrexdC4Uw59tBU
4KpzTDhHsN2gpNdvFj+XuIw1rpytLmbSjgb/2glfzntwtKLZxzjogHYwdA+x3NhN4XXrzKPn892Q
nDsljg1W6Opn3AtSGHKa3S59U7ddaK9Sq4FsD1P6l3QoSOYQKeEihJUVQiZrECh+mPo3f4uoCEAu
CCYtw4yOV8EUrI2Whp7OphCMtShRGIIowVIfPYciDqvlQBFUB24/rLtTWJpBnay4jMGHIXsGGix7
JdDYllO4buOpfrvr/tryLl6yennPE+IwvLLS3dUGSYh3ZMwUllswe5xKnYsncuKgh8Jdwy18DPvs
s/xtcAQlxMo34QGks8JbC26i4v+FG8n3/6T81ur/C/jwEbybybNbjGakUoC6rrKQ2CNpzpUs/x6A
PZJi/vt2K5EQJJuWe29QB8NBcZ6U+8GfH74joLSmDwis4/NrZdhZ9xYfvN0Dlxh8zG1hnFzS1W15
Y3YJwrMuyoDaozvpg8owWpZo9ssumr6GyDc+OLbEsb1+Kj4fQgB81DUv4+0xXlCRIurl5xBfXJIF
TI4P8W+xn1+rJGyY/yvwC4LJc34K/5efgwUqfCvXyCpQu/1xYNaLo8U1Kc+Pdbtq7l5SIEjUJBIn
2PbMkuNFAOT8JeZd81qDZxZC4c/B0V7QrWBbg5xemxDboL+hSJOUWgH1UsD0uyrT0R6ghmqgb4Kk
L73VbyXspwDxkLb+GQCj5NQdJcBQpRVJKCp+mIYW0CbDIZ3HWiyCkVB9uAbH0FgfzJ2eaN9KcIPe
v5U1jMs3hcfgHBqJ4Y3oiF5VK5TZLlQU1mVYr5y4j/B+oBjx8UMIic9nteasX0Eh9F2yTWHnaxZ2
Z7/9NCwZgsJrwlWrvFBQjDwIsS1mnvAqBFDyWow6umarD6O8EUo5pdUfSaxj4h36o4FxSsMu8Bt8
ja1yRie5uLIwCU9EeKSSXbPLsll6DSGtOc52AjsL1qBAjhL7291zqeTQnfhL9n/0AecA3zXcrceo
+yB60Rk9OERt8tM1G/ZFIFy1Uw2XWvdCji3ES4PtF9QXeFhCCkk5kRTOM6dldojFTfNq82bxHLY1
7mpfs9tgyW5J7w/hMPe3eW7wbENw2HsU+Tu3SVYGg8nayP7cDnZ1Q3HuXXBE/iPqzJpU1ZYg/IuM
EByQV1gM4jxrvxi2toCKKAKCv/5+5Y4TN84+PTrQwKpVlZmV1VLMaWp9U2DBFL8PADN8kRIjjYbV
6XJ2pFgSOgmY0Knw6PmBK/BjWpjgtrltQ1/oH20oaXK2FFJKYjhCSIZ4k52DSUdK/9hVYt9IlJ9j
1sKc/H+Y+O95D8oT/o1MfZz4XapblQLWykYpdUrsQLDbhkmmprHByK5xJXe7T+RXoGMgozQ6DShU
aAYny1e9Xb6pkMDiExKwRwap3aJuwpr+TXF1kU1tv4P3vyi+UOHfg7yHna+9u28Evk1G+waVFjwX
OkjKp/fql1OWUBQlN4q6zoByffOkgJNtnMUb2xAHtM7P5YS3STdUFqEqt1ilXB49kBLgDlKRKzIe
wSYk6jLy0LrT9fCwMdNn1VZEyGm8wb9/2nMERJeMXAeAVc9N9IeDtq0DI0WeSXrTBk0jPs4kPkv6
DlRJ+IRCbn2JrW/GvERqdBLUnhAOvCaD4liVvLk8Vb4q+I2gd8KUNQgX8oingxGSIvXCZQMm324t
OnwpHJz59F8S69k1hN1nz3mT3b5V98FfBPVPjP25pPxd3w1wW8hWyr7zcozF9ayFKhGmbgC4tZKt
4d/GgBKKo2CnHVISleCimtQ/byc5AJNcbExM8Sa0a8UMZ6t1Ztj6x+4EpBFWe/JU6J3BPWK7Nft4
JkJdlKT2k2pvRRcL0ziOdejQqQg3DQjStcwRYzwEM3E+gTbbMy5mFtuNFckFAAqSwYCJZ7NorU+S
LUC9Mn72vgxDsSrWFI/7tN2XKllz4Go82r6skcTzXNPuME8NQIR72nq5wCL2c/tUnzEkj9UatxhE
MtW4acEENk/E0UXlGhy3fmIeu23wEs3J3WcNWvdNt9+8/GMFEGD9thAuT2EULHOs75KLMjOb+W0Y
j9j64mbhdwNXgdwyEAilE0hhQ8Nl/z08VM7n8Oxn9M7HOzFJYlwrJQPaavq86B/Zb2gveCDqpfQa
oBPAU499XWo3RAzWHWRxZXLf4eSwpwKkYTpVGMhSwZm796bJcsJVAc8UfEoBLLzFw1ucafuDhWQz
OF/YPWorVn71h2QIZe35hKiavptYhe75ioeDNPlg/esifxDBKxbC1up8YIoFLiv00tF6RbJvnc/i
SYhU10/dc22tpCpb+LNX35SmmWDB8ZqKBuvFubBOchM94RCl8KUf0mud1p/Fg4JlcGJq2OR+MMYv
NmigqyPGedwK3DYLnHzsJqTPwz9iJQKMRTODooaqOH/EgpKaqgAwWhtnnABEYmcg3+Ucf6jTQpS9
1IaUVx3m9WX8zwQu6XNFNjapfWyIXDngerHf0DGMn4U49zOHkwpVoDdKZ77Dy2qGOodk7MHedAO4
kPhdn4u1HmR9CEpQKfJe4qNgIeXyPzSHgAf+IoiTsPr/cfrfOhRkRvLt9+ppm78iu6AGkBAFAMQv
iJ0EqycR/uqzxznGBOqDS04csKppsuF0yqWRm4PpgTgWcJlwI6gHyKvzn5CaP7M+2DfjHshCLLiv
EEH++3t67ufmHzATFEAZkYXXtbSZfJetWbfeB+1IH9kg05YObJNTWcAvxXix8WuIrqzFEgc0AxCU
O5mAYuF7pTS+ogES+njeYnJLHVGc016+RStoJcsMBRj1eoYOZZouuS48DAWUuozTJchnJ0hRejM5
XVa8wJSIB4dsPLYcWrjkp+veRL7nIIN7c1S74TLp0+rDruvq2zTiIO5PO5zumVbD9TcCGjUu88p5
0S4A2+XkB91tu3S4uhoHPnz234gTpAOPedDj/fGtKzpMlMMQJJ6N6pVGDgh8TAlu82QZnz4gyxSw
Qbl+sANYt3HY5nHJkkPi/qRdVOVrqgUBAfgTa5e+pQOiLpJr92VaGlfIwuOav22PwI+Q0FZHk+xx
3pxyEGMTnBbxE44Kv13VPTFKcMfIkRQAubSMuZERrZADrkqfLgkw9QH6m/F1pO3tx6++ywcG0hSl
U5+DS9LKzS26itxeP3QeJAHTNKa4sA1mlyjcCPa8Cw2vfbyJ3qwrfXJft4IKxJfTukYsB8jrt8Aj
Mlp/UhAZiVNA79gP/FsFGCpxD6GadhC5g2uU49cSGLH6xflDFgy/ps9KFh4aqV2IQjS06XA6ye2X
TrMPLuQ4QQOrMBnOKqbpLoUZ4fVkaWqj5/SFyV9OYoI6vlqHXebrINCUw0BhwC158ekmY0X6KFcR
LHLmuV/RinA3IoV3azd32kdzZno4rxDbe/yXDpvHTjgK0Rlaj7W+lXs3XGKDQyzmrvUEXkqGww3D
Z1S9pR0BZB6nVddYtTz5jmYP9+N1hwSgn5ulL5I7LSexvffhUisrHkabnALGOiIbniGQW2MBqIxV
xSZbubLh5FZzUWtWccz3jtA7rRGv6AsQX+K40Jp1Fx+PbYlN8HkURvt7BAG9Bh53RU6Kbd99KD+b
sCc7mMlDsofN1WuC7z+cz7iikeoNcc3WxGVF0ctL0K+iGNtp1xPZsmI75PBlKzIkpN59dDF2l22x
2ad5fllP5CEPP4ZX9OWRJW+K/pOds+SzxuEx6JNOLNYzeyb6SYenLjqjMhBC48pOZN8GV4AjYp3d
HUaJ01jLMbzY8DiK4Y0nbvZPxiWwvuWwhFmXTZm/27CLbXZ+qU/G1ZN135ntF/VRLm5B7kPS0AZq
ZKlLToANxpT5phIE5MkMcGUrYI3Yklx8OLkayQZAGt7z9Apy8V99MBi3Rv3LTxF7BM0FfTwWM5y+
OIek2ubkuU7X3SCjdBFJh6Af2P7w57cC5NjwbkLHmD/xEKUBp+RLlPQlFlV2kXML0UINbcwnmmck
fBLhXsOSQHI/lMQKsHn1IDYD0/WFBkOU0jiycVB+kF8jT6VqyCmZmnZBbUB1AwMmVZJUIVBpRHQB
V7WAO3GLGJpFcF1y755lilbp9Kx4yWyX4YtoSRBCt4nVxzJZ9vgbelb7KCugu32DRdKINS2Gtzno
JDRTk+Wao2dC+y1LGkMWF7+0DG0TndvSrb95cNwMzqHDPfMesjuy98WUogzck4LUgSdWDfX2i1+a
lx1UtzaWHjb2zd9kkRrOL7F1ArOq/4RNITX/QSAyuyLRoEGW0yw7XDYViYIA5CEVLk0efWAX/mQB
iGuCgnymgSTk7NEsTGZtci6bIpWXbY/ZQaRBcLBB06eXd1FAN6F44gK2fNPd40ssB2oqwaKbeLqT
rPAn7iF0eDXQiNzSdtGfyR/CnOHON4HnXt4xgI13+uBaBDGGQJ8Hvwdmn9Z1qabxJ+A9RzGuAphc
UFVzFNh+YfEiPwZq99NBXgjyKegzf9aokkqS1FzYaaHYYReOkIsaOXkdCH8HBH/5HsR9VDDqnLMh
BYdUIrd+NnyuYTC3GCm5spk+ufU0JC0SE+W7V//ZYu+6+TgTE1Z1bv+2+915uR8ZnSbYsw++zWPM
QON0ss/1Q/sgAV2nhRft+IDLSmu0Tlb0ngibjChUEkRSHsbIfj+T9C1EFSe/K/q8+wEIlBssmoOe
bpnTOmxy8r8rJlvTMdSnqZlRaNyqBGCdPOGtZIWwIAkix6YsdYdUYLkLmVN8vlF/25cDL0OD5EGC
DFLtCrW1/TgbuDXS7Um4IEBvJWHvGHZrJA96qmJbRcQC8weqPO6TA3pHwgahuLvAGR1k3/tQWxMd
ADmJYm3rvZXXkXgU9mOW843aiLWeE8hyy5FYSUQbJcPvjn1fQ8S7Qou2ZujgEkw+7PtZAk87JDI+
gEGdgr2hOPKTbxRvjTqOR0xwEYmS7ku8farp9MG65oUxNyD/PCUQX+zAxGxydF5MAn5nBO9vfWZM
OuOXzV3ui7yJvFc9+bk8uQyYGMq+gy59zM+XDVo3wxE/t2JvPyQK+giXoLCBdlFDwYBKub2nrCYf
wNntV8qb2wabUjpxNialglUNLgtQ5NFrhGoJpLhAaQ2kfKephzWEccUAFTO4NGAwWQf/QTuGTgUr
itwpAiEWJrKiCgUNjp3WoENrdxPwuFlZzxm9/ImPz9cQWAzYQFa7+2v48rryPblPv+lkZIBzOEWw
EurXkN/J74VXFwqSPHgqSTOna3AFqOgGHffFyhYu9sFXpDpQpuT8SJxFw9MGV/giIUAR/BZgX17Q
u0hAh9fFcwvuFJcKjoDGcZB9ZMmSccfBx4qD20QiE2TsN2YJYs755ASCl4s4LfWEeGJICUWrc2Nf
6IcjycqudgfVGd5xgBEtRntQigThrOGQdrLHym/Z2QfSZXvZvN929oue07BuqeRiXP33lGvJrp1w
5+FfNBbG/jZgCi9fyx1ARzMV5X4oOzAlcjjkw3ureXiDDlF4OvBCsrLa3EJhxp3SbNmy9mQv4LZx
Hof9UZZqfrjP6U4m5yct0y1jDf2k6AzrcC2ph6S8kVIntGk9Vuk0yklga6XHKPwINfJrhvM6BGLC
5oy6lt2TfI3QjDsg3f084sYgbn5Ii2dNpldiiM2Pmac7kdddjUO2mrqPCYZkjrTP3ykcMdsg+shn
2sEw5J2JW6fPByzd0LfSo842gDh2Qhiih520Fk6MpnWmHtnUtUzhtL9ufOJ6rCKHnWpGpyo/k932
xXVSFZ1LdDtOmPI96pZu7OZPTFno3IzZuXTqPtldpazOVvBtGCLQastvC+IWmWwL8EgGbogtApsF
LZo8W96ejkxWBa3ZOMys2A1+ZL+K2TaZbqQef7wgNClf2RW9wrye7n/QZ8KjEj8DgY/2YgP93ceE
5WS7ZbsYyCYsWzFKYlqQ7DRkh6bRtLQOwk1KDo4o3srWTG5ba5Ih3+ds8K5xfvbbW3pSbZy7ROvY
GEkWJdH280VeLnSC0OrUf/YjSH12DEbnvugfsF5DCcj0hgcXcuuQKu+NbH1izkon6ddbmkUfvFB3
i1pt3OMG40WURCl5ee4761Bv621Ygg2Tm2FXIrcdtxr6lZL/v+mQk8nM+RowKKHgCpdM0LF3JZGf
ugoo1jZnLfAQ8peUI6OIG5LFJNUmhcdBCcKmfbz2I2bLLjozvmNb4K3/H8Tf5IvxZZg72TdM58FL
EWQnkmCSCbLmhuA/4Emogs8S2NNtzMxVMmN8XLZmZeXBvWRGClcvcitEBamKDafZEs1n9vDS9jzN
A4rSAhfXNtQMXtRUpWyy6Ey55UF/AfgKvrAeXB0T8vv8MDctOlKpvoZ4h9jdUwEagPymBPajinNK
AqkVrkRC2j09Bgmsyd4PR+RJkXvfVPD+v7FX0gmCHyNAZ4LbrjLokHGiCXMOwSs9Bvxivad6KvH0
KV4juFsRjrv9FFzwgkjVwO/TwWFAZZtGTejg8uxM542ZIjLZhlNUgKvmvPTrst9h5igTiJhq90Y3
CbIM+EbAb3Ov6lid2k0gBGBlgqldwJs/sfewOyC5oKsjxuXInmG9nuwD8iX/fTeLr8qGTQUpL3sE
n+1qELIhSRxVZgI4tudQ+MO4VJS+8717pAlrDqDz5faJ1H5C1Nu7T4Upxt6nbQtYzqsnFTcKIjkB
KUxUyFSs3ENM2aJEf5PbQL1zA1L4n9vAHsn0H+8e+TKVVleC3rSwJMEJvx7c1tzVLCjJHRuw5vU3
yYZFgV8vWN4yvkZyI9ATx/DaW8kWWFjEvm5KIEDEj81ntZIEKWWCOaymZNqUs3fvsoJ0kRBTdgkI
V7HfiRX+oVfgM0AlsBriRyAvjX6fZZBbhicZmmTXMZYDxBBW5oZIfJSQS6uBzGWTbLWmxVBCDNk4
B0JolTxOmR7GPTKDUyeiAmuqaqWRUEjfJtAQfY88Q0a2SzZFjsIi+5ZHvL+kcqTQM9rf/x1ShdQA
UYA4EH1jEpke3yVKPjITjon2ORpDBBE+kcdh5Mb0wTjKrlsPSSVFy5HsOKV0ZPCnySQ+PAmYFI1F
Kq487RbX8PWzZ/PpXI+EcHH9nBFOuzgJk33KuW36pNr5Xw/EnxhJd/8XXSRkJgvuI7qPdRencVrd
acXEahRDY0QRWGcy+FygSQaxfV3ArwqLkwxtqc2JILJy/HhU3UDtkYcAReD2zwcxh8F9++akk0Sx
4+CmKCDaakG7PTUCxy+7D2bewIRsRQIOcrkZ4ClBWtpAugNiNpcGlIj6Uh7Wkr2tN8Cqk4e8eVl6
O+0G6N3UkJsts2yGa9+c1opez+LUbdMkYZnRjClqYdPFiuCNvjt3rpCQXFigug3mMGv258a1T69I
/G3KzLsuWpTrFtiKjvFw25V7Dm80vDEZtcGmpOPyg0L0ofZECXxGIeq4SgX22IhJVQeWKbaT2AEd
zQAWtnSzfpzP6jWhAQUFBrPjUbJef6tJh0HEacvvsV65DxDKv+lsFb8wnD1K0KKujQ86fggMYASO
4V5mP0IcQqzMnF5pacDmy65L8pC2qZGdbnvdONODyzOarB7mGBAWkB+AX+DRTXcf6SG8bM/BcAyj
XnHOgxyNgstfNMOtC6e5CkdDDPSYdHj1qlWDfZUdlxAB9HGsokUKHUZKv8uAfDKaSdxLs99puxHd
nnSMIEYj0SSp3V5Pxprm2QKPsWyVIHIKMdugjdGiEQidzEt8QoUrJUFxXhAnNNaLh77Z8CMMo3Gb
oyMmokNRWvTicUw2fqzQ7MR2D00XFC7txx+aNpGDNOGhmqrW3Ra5IbRR0w1Tp9f0Hx9s23xYRObX
t50YPQo1RQe7Q9VCndFwu2T8uGo86N/2u0ACdxxZHZo9eW9p3UAWcPEY+ca8kYgDxVOyJFY/mIGH
Eg2jGbr8rDDHO643a//dF43NjR0b7L3w4q6b4tXS5V5zaq4/gR7cFgSCTI9mSgrvSt2wyjW9Vkbj
rvvEqqBeZYn7bvrMesLMct3YM7LC3qKy2TtP+IoH1npueXzckR9oC1pfF+biAiVl+sbSGHKs2bYw
kJg3LwFuoE+VRFS1xuLG3X31UxqDh020RMbwocwFnTOciSJDB3EZ1XK6mZo2uA2NRW3nrDJyoYkB
kTdpHW9Lo+cn3HHUDcd8iOg3OdCOtp9+JqZ/BcH6LdnMThBr0/YopTvajVOFiuDYG7VH9ayzpNns
583uVEKN3MdmyQWwI2ZEkfojvfm9c9cxrGflB1hzDPyHHdTWIvCJSpx9hw/f3DVYSEUcEJxIoFer
FVnuKgtWB3ts2864csaBM/7Y4/F4Nx6TYPOchW0vVnxjjwPbn61ng4E6zeD6T/w7vS1/MJsp5auT
zQffVzMV+DOfb2y+haqZ+f7iDPIy44e2GrlqtFaDwlInZSvbd103sUaKlrrCXhe2QoQx4LUHPYcX
vdjwjj5vMNj+qJFar5GVFLZ/tU7rwWkNH3nidXgtTB14WxEFzk4mRzE7+fJkteaFZoPTQA4Lszh/
qzjQla9KV/lrvhyINPmkZmx3Mx6DBZ18MRsAq9iDs39W51j5C46ywSfft88LKKLzilPCmSV6s4+u
Eqz2Vvz2bp8WPswTOBTqRxfzZCdRPPS7vZ0j50yGTtAtvdyzCcuY1C0wCJMtQJ47E8kDPkQ020lu
L/+LqnEm0rmZ6BwXC67Wgvd9W5x0mxOwVj6v+fbBnXCvCw6yH48DetxsXlfoMl/ZU8eyBDIZ73bO
TrMdZ7erHJvUwxkOh05TsesR4MdcWItdnbz6YY05YEdyEclExjvHsXavIU93AJ4LZe1ubMZDyI22
tbE8z7Pw4tvt7hb/SDdyHuYU5NoeHh2W82VFBDPNreFLDZ3KGXKP2YfMWnHKF9ganve9Q/ITol31
Gm170hmWy9uJgaJ+J3Ym3UO1bOX+fd8vlz2+zk5vIoFUy2Rx+QBm9PpDiA32Q2O8J+EEpv4HTX88
cjDSSEZ/DNIV3PvHsFJ22i7QxabWsEJf1uFZ+4X1/BUEohIqoiafBuBLsGOwGj9aABJK/w3bp38f
6+7HefWvyNMO5brVw5QyWVKGTOiBmLRD53Wsj5LTIQZLrd6i2Gqz6xAyScqI5pbGfWrcG9M/SpCS
42tLOmhqy9ao2a93l9/mjkB/M2Z0cnm0qE/iFWHVhVbyPiTNExCnoHfU3evy1eI1I+rZUHXitfiZ
C3SmrfcQDYdWkMA+RQyl7rq9AVWon0zfQ3P2CWoX+gFG6Tk0nzUEE4p9N5ySnzJB/D6uZvGQemtC
CcUkgHO82i+icSdo6syP8z/GoEnHCHXWu8A+zCooJc4JZrKR+kT2xvy5kDoNmMczbRwyqF5SPLZj
Qh4AYKrMJm3HV+/O/BcAhIfzQknbwtiUBk/FF8cCPgrS9ib/Oj8afiM916CcQSxGWXUXx4cyUQVB
NLW0g66r8tCA9j4ah0aA2zFMSg+hJkLgTEGjFh1sSlWv7XwAXE2viFSCLxr/liZX8AU7kniFq4dO
BqIGDUfCcsICBHtFDPUKtAk0FwGmsZ2jPwF6O5FpXJCTaeIQQ8KCzS/txai0EArBVVBRlSgFLqnX
OZAeYJBB3lajokKy3obajlZZW2HTCR/jNKcfT/OYIHVuLxv2KBv0llfbM1a5NZ16GQOl7KznxniP
InMI6Wi3zN+IBnnqBjIzkjBkeXiYFda7sqlbjLZv0GSqe/pqSYWSwjCU4z2bat2hiLMrnW7pvtmc
vyB7Fx+4OQynQB1G4coYA94M8jTozF9tVaTuR7NLajFJkn54XpuBfMjKm6o6vTK7nLy9fWUnmEzG
izxz2pCa+NiQA/XR7V9wpEEnpwCr2mRNlFmUjWTvbbtHlzhsXI6NgdepkUEliJ4nHxhvSA/TrpY5
xfwfcF6XIYCaU3O2IL0uak99raE4wg2QG4BJHbYBxybORHj5qjt0w9uVnEfdju+7qhKmcruGrnrg
Mh3HYJqeiWEDSl2rprFkbfhZbrdiJR9paHZ6VELPCd0X3RrXYYohpq9NU9ofZnHAy98mgP6ci5rc
fHEd6VP91FxU89umy3GSOS20OSjY3s/w6TVVtKgGzxXGDtGijdhRdzNOS3fUAcvoqDZOeI/+tWYK
krfH1hUM/a8H64XiJ/wrL0ttc2eIxG+1lDa+bXRqJqqbWeRVT47+ZrHkRjwgGXV3pQE79kqtiOQX
bMpQHdRZKEJT60njz/BOd9EbySAW21b7bT1+LxvIOopPhOxrAaIRFUK6UIWBtUbIfGWZIPTW3VeJ
tYpDvNKYlWTTlAVAYGRut+F+GGoeUsR7Ye124LpRpAXpsdtSkLkdEwMITPnI6Pzrw+0UbkVSD/IN
hwn5nVqNmUFRCxe7LdwObRgUX/C+VLDj7vK9i87Po4ks9BwuG7N42mUCaraCfdDBQymzSF1vDln5
pSZdtvGDLo0x6T/mStenEncb7f17bzptSM7CCakeD+/la/qegAmSqH9c7RBR+VCDsDWYdhw7Upuw
yEt8M9ycHJHbQ8d+qP+Ck+26j1bwBN9/TtPGiLLFqK3q7t0+Dk4zn7tXXf2iZubI6VkQJEkIr36d
e2k9fm+rzH3BUNOBTsKeuTpOJ4XXzBTbr6TvYlnfpBWs5pDdap7TmjJ8bxtQqxic3BRIdxcX1hBx
t3v5qBQjeAzaSH9LFd6cHtwBdlrEXoxpyECZi9h2n1yYttuh7TZUXekq+VCKfKzb6bEDxL52xgkx
E2ajz12TP5znhQurXm//hdUtYOJ7efnM75dldQFkp1RgrlHZ35f9N/azxL6PujCp707//qgFXxv6
Dd3fF07LcPNadWPVSR0tdfL3sdfwmuXMtD9p8PhtMWFjlQ+I6zD7IfYge/vCNUSR3/B7mpu+Z7hs
7CnDR+32hjd7srYjl5pGxzgEC4QpbolmqtpfPOfR8m8910z6vIXx8GJwLlO1cAlBw35RLJ0YBWXq
7tGT6g4RrzHON7ffaN2edDzj3Bze51rwXObzrsxMG/XcihbNVbF4nfbsjvDDmf0BPB4iJ+j2EHmL
TximuXi4Uj1j5nlJGGlB4tPeFpMnepXpI3Q7H4nwRnAZsIgea0yI9qghYHteLkIRs0Nh7zyrQbzM
XuzUjKGePLct4Mb3kBa2QEdy0rNqfPvwyRtia/RYf+zr8otSsqNpZ4w1GQp4/qx7W8QCU5rXZvrE
RByS49Oz5mgwJyrRaxxeufNcamtqRGC67IVBUZ07+2MNVIhN2Bp3zpjRnZjcY5lCP6thQV0zRHJY
BjisNlZgo0fndmgee4u9jyog0HEtXdz9u9/c9hbGT3vCnvzwLyjul12GGcg5d5oYR+zVvT25oGF5
W/0etQXWq6vy9/V3DR6L2+LeOhhOuHq92VUaDleqHeNMg/sQZtXfm6CtdE72EPUAEoM8caLm6Fq7
CZ2TSAlwKjLwoLVaqBKgulKSIpYM5qN9YBbKYwxdW2xEHXUDgEl9iuqHZ7b5IHMbetbl7wl5JP2r
jz+sJPLZm54P6/1SPZgegD3AuZ6tXX0AXor4w2uJhZlBZvSwW6uIotHAt4FSv5c7kWnrXKRSnFff
pxKMp1IRzQrr7s01ccrTGSnI1HLnavi3zP3A3t2cDy50vacyV/HqudKK1SXoko0NyozRaEW2bSSO
9pN02F7oVoTWdsCBU4DeltcYFV9GThgVwtPoWW90jRzpYseGSaOl0dw+3iRRY0JPfUPMXLvlNeBj
K/Fuhrr0gFH7xkgcrSqQL0O1mfXeDCrslh9ez294oFuRi+kxRThNoIhSDl2nOdwPUapg4cNMG6hz
xoIieILZK9+nYtjZn8v1c/SAOURks0zhTXlx3AYRd6KVpmzH3IpTi4YSGqFjP5J+hPaeNqZBcwIZ
1Fh1tzkDvfbzzwkJJ55CFZlKZKPKp+PmhoIm4rrKPPECp6S3R03dQlagMcRRNNvYlTYG3UAf9SCy
Twa/Aa+l64PWHVLJJ305BpObMI81AknJ/sBeMiz52UlBo0MrMseNPQhedUEj1dZVNk8XwGPZj78Q
C2DKM9htlOZ6YhlTY9og2bTJxwBPuqFl9NcD3GgtlzaRZBX/Ca6LE1DDaYwbVBb54Dqq/Dka4Anc
YQTn9ffEAc3/lQ7FX4T5r3E1LNZvJzqNRql165euKLX7KExgqy0xxqidZHzvh7r36IsSWySnl354
eDkJqp+b0smdyOuYPbHHLO/lVvCFS/Bw9fHm4SjiPdldgZthLFW7v+yqDW2SqEQ0/+3+7dGDic4R
WT3qQXZ+NBjh5DOFsnLoTZ4yY9iv6Xu7eCeROtDAqi7cH5D4iDRyhVzd6XlujVSX5v4+jm7wjbf+
uWX9kAl6KAhpXhFK89aHQ3IT70LLAXIHyMm/F4wlDQs0NGx/bq5OO/0Ph8SzY5qWrh5+DT63QZ9O
MJ6tU6ynQJltjzREIcZHPNK1t5E7Iv99O/kQ6YwTu4xKHeRD5uB4tGcH5xcIKj3xdLoRlvg7B6MQ
T5+Xh/Goc5/kl1mBxylnepHxNzJyJnTuLt2wXcU32L7kix60yl8FJFQArjDeCLQr9jJIz5QJ8UFG
aG1a2u9b88KZmflGSuGx1XKLNgfEIJTfjSmFABPGfwGzfqPGbRiT+Zc0QTRhlOzr/q/l/TmVdcRg
GYL1D9EZEB0FL8iOgzINCtUl5f5StEaGRHzCGbGWJXTxD/3HzjB0jmDv3nh3cyIns2+jAULl4Az/
52UeCbEvghL6d4ThE0h7ABquznvAeAhNsAKakNyGAriJnNOKfQbcQtoJL1B6F2c8OzcHzEzlNhjI
/YHlk3XxBg8iRmt68bhUoye1N06mIAkPqdPt1R4/fmcT+Q592Baip5tHxbdg8X8bE6XHUFRBHpag
NvomEnn+OqHVqCYt++5RMXNPQUwG+rjsAW5dqG+lGrCuEcFH21Xg7xcBZDr03zD/6+f+x6xIZggw
lG0I1PGjOTdrRy7KBG4dq/SUBBEOCG9F+j4xdgwTp8143M6OMcOTGLUKSljT23PzIhDz2sv98DoK
nYa9q93HANJ6SRwLUyZs4Utp70+5//g15vFf+GRYkWWySyl4e4QD8MxOb5r90uW8IiFho8NU5Iqa
ALkzIrDVHS6Q8wsZi6K+dhChKuoXXxtIw0BnQHfAIp7dJukfmBwiIdqv05/Xqhg9Z/WoWqSzZbTV
qBP2U6IJzGjHBkyQIR5fXqD3m/2glUbcQNtoDyN7T6exBeUB8rCnA9wMvsx4XzP0C/bhp2fQg45K
nn5T36SQRq0/jFYaI9obQ2bwztvj5Pc5YITdAGqwc2rO9Xk9B+EMN5EJyEUwX13a6JgjgOF3n4lB
pGtPiw20XugQoATSryUplqHIjzsH8iaDOX/tX7jiAoIV4QAjZTGUR5TA7fyxnqf81seP8grnOGfo
iY9BDeIIS2RtxFL2uL+/2Pnt7X9bnV0WvFpT5j+VyfFan9sYXvfenDJMNx/BvubugJi/AllXHXqB
CIs6VmQBKKYJpgeMJ7x3FKAQbks2ANwuDswkz4hNRZgo9JnOWIcksnD5ZP6815mm+bgktVnVG1IG
TnKkb7Xe4tO8umnyc2cHaUQ3bLem+xdQScnYcCZJYl3Tolr5lLsCOnbTblrVH7zB/rf609Au/vQ+
Qy6OAZ9tiJ8+PolN0kUAD9L6YwFOEM8uAw3hQeKH0eD6GURNMA9FYoE5LMQJFvApfdMtRoO6ecK8
STeNvASAF9t2xDxQo5FXdd3O+Z56RdtOX7SwuHhkYhsJ+AHvjQGlTgngQBWUiIo41V2r7vlXAwL9
hTU4bKijhTMKPUPzyEwLzooemIlT70fvaN5Gh4YwgfWNnLewyFnCSL1oEzlSreTO5YCmEVlS0uvf
1xfAB/TICJlwydjqC7Z/va+zAtYvFz0oeRwIW6TtjKanCUjC0DE/hN1DvkGnHQnST48YhhbmTNLU
Hb53vaU27owu585PHEM47/1o/WzgIG/nSAvIp9944+Hd5zzAaOgQOlyP7I0XQD3oKmh3mnRQPKUK
+5MmqjLI5o5tLDvTuMWEcvtzcYDO9Rr4QUUX77lp4epx8Zioc8datQsUaPW2ZN7k9BR9wHoV1hAz
An4HykDzaLcqsyWtkyONjvEtTScAZZ8tjjdvOugoyek/PBSHO+3DrYV0Aa6jZW8UFwxycDpsnzB+
mD/hNTjW5+H4Tv5MqycogbSciNMiNA0lWo7HYXDPGTdkJ5g/Gi670odGiN76haqp55IP6S12LKUh
IaQf06DxSeYCsWyT2KV9Anv1kNIPZHX1WefjFr1O1Loak7Kf/mf6izXIRmtDX/Ou34wAGVMIpuNn
77/4PScz6f0kA33eWCIpdBlTv+CQOcbm3DgV9LJtsILRaaqjD3wIXUS4rtmkKXuw2cv7r5uq9xJ7
ljdaVNT+vtuDnj6qCYQVrOETZ4bGrE0Dd5NLedNoX3y66e6FCh2o8mr6oWY6RkxvWbSIP4g/35sK
/9DbNEaXHukt/1Jlg30KdKhtzHVzCWHtHA4i0aElY/GhqV3k0yDSKxQmCiQDxU/LIebwo4v/OqFP
QwMo7HfqviflfMXPE/jZq8s+qdnWcBPbU6+0vdj2PKwGbaQEOanKdDodbhzHGR8QkspDV6X38Qzv
kqP1uk0aL9W5z7v3Pobe5t++u269DhnmndoQdRIFZOow26XuHDrVjomTnk5DWWd2Nae3igHtrk4j
fu1nzIRnUgGF7SI3g+5z8DCDK2N2TrfhE8f6m1OO8OuDx+zgvgXK9fHwA8baWmIynTtdpmXY3Qfk
oIIl7WDWcXUoZvghVuhMxerQWhzaMRqcjg9uCbcLjY6rPg9ACAQfRN7c+mv9dcDQEOnitqID7ZMr
wKJ7kjGwCSMboj0GPUgIdwym44o0VHj2EoJIHknXGKGY1AOl0QJOR6jwxZ25TQ8ZjMqZTl2iJe9O
9gRf37NyHFqJAn8JOeZTRbXPKCFqO5Ad6FRmwTMgvYcBGK9JXYaQlMTgeKGLNUMk1GHd4fd8WERy
sMQ+bBVcbHiZ4JHjSoeTDZlx4bxOzH7UtL75Ea65CxUcg9FTPFeHapzsCJ+UeiW+nTRj8rHf88t5
JIymTfnMk8gykMWHHtEUqhfbgxChEIkZpDW9h2iXXv0YsAnXmNTDExgL3xwtOlT3SwGK8y88UbgS
mYnIt55qkxw+Bl2w3pd710ZhiZ+pRWlOjX4bd4CfUU0cisSOsxHANj9t4mUzv3+o8s3I7m6zA0h3
sqOn5AbcRwduiDS3/2n2b8WQ12vnwa6mLu0OMkR6L//RATHh+nU32mrvZpvXTnplAAN6dpQwjQMY
6QFSxBArpn8E4Aqt8/VkBpz9PHez0OWgzQBAneUD0AE8nfvxH5NYPA7gwvTwD4MF8b6dlD/m+jVl
4sKeUDlBtwqz8WYBkrXI3cJMUXZMPIcYG5r0KeSseoa3AXbEOFmQsDF6zXqM8lWXimWyn7+Y07y4
M0cs/x9H57WjOLdE4Sey5GxzC46YHBtuEHTAESecePr5PNKvOX06EMz23lWrVliSM/hm8ovqbVlD
s/2fqNb3oyqrGSfVPtbaYPOUHGA17C4l7mqMrzF6/8XQcvWxy82dnFBggZEHN5zHej1fq+fX3DiF
AVALC2fkXHCKvLYEM0B8+42+J7+94ii/yVfIhEK0y5904Ox+Nh5EAHCCD4SZe/4DIkTqAZkL71O1
6ixMs147Yd6u2q1yahb5hr0XWiS0zx8ICYAWyonDm647fFnKHzSIvJ0ZmHy8scqexeVK5ZSVpz00
HHjiI70SnieoO308qyw/tPiJ34LIYT9QfEgn1XLkJtKsw6dD9NcfeyYkH6C91cSwCDXP7NLXyMYS
NwWsAWxXmkVVnlinPHPFsgbPqBh40exXPBB3RuM2C5RCzI1AD2hva+Ka0Qtl1iTdP3HQvNV2GC5l
DpZBw0R3yQ8jbfxNSEp9HnS1B4T1etlPLE2e7qc7aobFQ0mkQ1EM8EqeLlGdYmWp5MR/VqxS8U3m
5/iO38AWGSgrm9P47GGz42FDhvQNbvluVlnCsBYqYPxDyvcRguB5PIA2HvmdDxSpr9rwBnxvEq8e
HAh1/0UVb8OKsCuhg0b7ldlavYDwxw9TYUNBw4OaT0vRgtcwlZDvYgwTzgrRvYloJUtcyRlVQPdn
o6GIpUzAQgAuGh4eYKOxhZuzrM1ur0XbL8zXQuRH7ErQVaDnN57YuRPFpc7l/wqZ19w8lJIjHxoZ
APxWOPTKDOJ2Fc6AvkpYdqXfR75YWsq1TvmJB3vETqugGL3h2G5e5iHVlqJqpRDntNk4gcRoDDYd
0nRsihhaYhyFRxTUZw8bYo1JCKNNeP0vgAY30tpAC2S/8Brr80mX75MEQk/Dt6sYV5HU9158eEkF
Ejz17SjaHAWMDoskZotu678m/G66mY51OQ3wAMAfvG+BhOsPxRSmBygzk20G92wfrhlJhdBm11xd
D1Hz6L0hYPTxXKoFJzmKWE5UcGC41DEV8fa9YV6lbp5bBdul8ve5ZGKMDc39sxw5T5+jNH6DBouN
cTJ//hR3GPkMFxf6d0bRM3rDcdxMaIMxBoLTRJDegjWZrnr3+V1cCS5h2DXxwAiQOePp4IdLA2cK
6ETnv2qpBsQLMkfg/ONY5Wwp5qHivnbs4uC52Ef+VXPKsTqbtm+SpUZdqpq6pbo25KBO9xIyRGh2
1U5HAPKcfiTqsnWIfQEuU6Y9hukS8kXaJvwfOqne6+gR2bXcEJoXHDvFN7r5DWYyqgkGMyBh8TcO
RwRf15HDX/MwXet4ZDyPmx/EYMIywemZ4cFe/GD/MiYj5YRODz89JVrsKOGcvUvEjvCjr2TdJdAV
jWeBgS1oPwrSCc4SAbv6E3iFkJKbOwBm4vDJho0aHUfttydOfI1DjU3JxAaIboOc2M8VylJr2iTN
kh65J6ZJ0Tc31e9fD6oJSg/qCEMduYe0e58JRrljKkWFHOZ/IAbPdoOjia45nbPJwf7CZp8zjWfA
ux6lIgcp30SM2KGTAOvlLTAmhgZMKpeLGOXFKOAz2pDX9MOojRkRIjXTD/X8Y7iwaXqgFIizWJ3E
XkXzytgEwIKyh3ZAuVbO86zuDNA+Z4BT7nxKP4Uu+HaNmiihaRnPdAZ9ZCrhncwOjUK3m2f5PCuI
ImCeyE5p5c1GvpEqRwQ9HSpcWUujQL9xuv4knFVOSjrUbT46ZtauUK2rKOBReTyRMQWOC1gLMey4
EQmJUw5iod4tH2/BM2IqN4sqWFEpzh1iccVmI575ZIlShyoJzQ0EIsZDd1wJrAe1GFdWYdo5Xvzk
qxdzUrJkFkJNIvIcpCDWxsm01B9uzzEyXohdYserfgwNZxkWy5jhNOZ7ANz9hdfCLLtaymSt+oRO
9wzf01U4sd+sU/WY6S43BX/Iwc7Kpa0fkIAt2yP/w63CyqqYU/f/v3ul7uTXUlxHOyejboDp/pkr
yhirM36NDRhfSGAmTt2tyOkAOOBfDm3+ZUUSnUK+CDRCTmyWact/oi3qp1adw7UU8yviSX6h5Mwl
tCaajcsK8B7+B0UTEggEC8A1/CodM6uOE5klx33MiZiNcx2V8uozXZEXwoCPuV4hsdPOYslj8Fdn
DmuPmyBvXUOwWfs97Fs0woz8hqA1gqpZUOIxAa1xTstULp01+aw51Tg4yYWqa5+BD1piBXyz9lPy
z7QdxALt49ET84Vqwmv9Qs2rUdFiaVGw4snTsRHyyysmxEPjNWC7zOr44cBIGwP5M/K/hqG0YXF8
hfI2hh2OVyW2gKnDkcXBgRQIfkXNCZLZ7f9HNcNpD282o9qEaMi9J7icBkPncuRwDoHT869Qrcza
hSXITFgZYEa73LdcdS6wwtysnXHLxclKEAMlCt6ccP2C/o3F/hGmT/pKFLg3lpI93hO5B4OQrhmr
8e4B+j7us7lTyFD/pqBQQClELvJF/bFY4DnqcMYXa5y9Q82KZDuVHW5t0mlDhhFIDzmKVEtg2sg2
yPKXGDPPUKGRm/vKHpxPhDvzmwLkELz+sKs3bZ67PssYl+RWcx4ePC0UUdDYAfI1HMwPZtzT9Leb
jiOgYf7+7R4FiZC5x50xvnIBGG3Kr7ONlrL9x+ZKvBxiOBMKCsHrQgCmy6KGH455c0cu+kw9g8Oh
hmVJl2xOY/oljwVzlLhY0B+IHYVDojSR6vXjlawaxJFQrWF6cK/Cjb/Qk8c63fs4mRqjq6E0Vy6E
YHBfJlgV6Z4cDtSew5xMdxT6hKOZqi/WLHh2HvxQlzBJuXq8VDQe6oN+jaOFfxsidwunLRyq7Ei0
FM6QswzhENKpZT7Us37mVjf58+dMwqYHYdb5Q0l5pKUkWhQorGbxgKihZE4s6biPezuqsOhyPr+3
c4S7I2/6S/vlboUA/Ort7PsDm3LOvRZ9sXqobtnyq95u9tTHX5ThPYW0CAW82dNfspO3V4GDC4sq
oGZO9gqnPno+HPpIxRl3lIk+km55TSPv6szV5RvAaD0OQTACyCCQbdYnD2yWdKlW1uyrK1xd9p16
zWNUEyq8Lf+SBcYfd/uUadbkpCG/+n+8M/r/oYb7hUx7O6tojW8L6Vcrp5Tp/ZVASHqH7LssLXHR
7hJA05/Yg2wLYMfuxavnCnCwkbFGgqTaOcWwLC8FcQI3F9Yz0yW2pEb/BX9TmNxegIsIoSkPxh/U
H2FuesQAg+1JiCVnY7+7MKI5cIaJ6Q13HUccky6YOexYtFfkdVF6jJ2FdiJBh2HjLXNoPVsEEIh1
TKv5YYAJwUGxI+z+73Ab2ArZB1OItxnBUlOwQ7peYpDoSni48tJEFsDiWMr9B2BfmEpPAjKbOrz7
7iL6bjjF3ZhLxaskRxtEF/rwRdKd5yUFaYVIPD4lmy/9UD6+j+4HqpP8PypL+ri86rFPxKVrT8+V
MblgCqjbQJwERHExCchSaMSRT0ws+Nzt7s3sVB6T+e5MHL8YnnP5IH/rDmNZ+iL41Kn3XlHw0hJz
CeiWQGCr3QhyItmm7a6tFx06DLlqBU+DQTehlXTp9FYwWLQTez/8cbZ9pF/wGTLIHxqjZ3gnbIf4
ofBicL2A17FLfmhs6bxoy1UihCAhfez+/owokGEfFisODTQMzJlR+X8CrjMPyqOTxKnB8NswaM9+
EO7zUrE9NJFfqLNMPNc/skqtsK2NHzwhNjwrL0uYc2hBhkd6hqPCD/Kv/l41OBbU31wBs/ZqkArl
kuERVqxvfUAP/nHNBYYGBpuHdXOgCtvmA+cRQCaE2Jp9k62bvmuqA7P8sli3zcLI/yIZ2bqGUqXA
AxY0gEX/cjnExnOv9kwGn8KeDrEQ16R64v8Qghfbq5Aq72MP+u6NxYa0lDnSlIOg/6fzIbT1K2oc
hj2x3QXtCToQfVtXWSJNBwV4hTUnXQ9bARK+/KKWS+gx6jdx5uISbXuPwGSeVMQ8BxgJhLdND62a
Uwz6wiuQS6yiV+FjUro1/HvGwoh0ipmxnlBSFTNZ4go/TT/boXO22IKZwSsj6kfwgtdjjtIEVbHD
jOq/Bm3cZ/eZcq+lWS5EdhKvb2tIYbnPV9WCQ2M18aPkkKge1b+8U7dpi312H987RoUIu0T3BTk9
3JS2Ou+/Cvhn0Ig4xEBXXKBfepbBFvbyipy39QQ5zSxZC4vUJYtx1drxqVu8l7VH6K9DcY9qErOm
sdUiTtxA8Krtxq9zPz4mDvUCZN3U/SwROk6DasuZBn4hXtti4rKijes08k12NzQ5oxI9heFkHf+H
fnFC1zVTtHhLth/dy4SpFPRDQoOMOediZS5k1dc2sYYkmpNY8CecytmTl0ahXh3H+E789ffUOGzN
nyIQPQbm/Ij0jnAs0gEJNDy5WFHYxPhtoCCDevovhPOGA4eDStK01xH3uz4cIM9F/SiBgswlf/YQ
rURM6lDa1kwEwfDaBQyaZdF77FHsDfOcLRnmA6KAlar2ZN6DyEK+MiT/qZ+KaK9BMU0Rj9ww1X1Z
4s0lo7Gm9ZZz+Bu0MNpaJVEldgSFLCCAbiacp+oPItaQHCG65B8nrlaNuK8Bf/ALLxf9r8gYWKXG
LbZi6U6Y2on0ymjsOsUTLvGTsh8Wi5QBmTEPPsXlMpO3QPYKlbKCI4MlQSzQ/bYNDCLu8BT0awJC
yEd8WvjA9wwxsL9DAllu4fnfDOpwJz99munAdJKhUbdvwln38c3XhlHBsAVWGJYmUqSHRIbacpvO
kdofieG6qn8fiHvMRTpLM5ca1K1l1QaJ6qhb6A23yaweqwTo17AgyHc4GABO/VSFrIBXWc60Vl/W
T3LuCD2yKCRAWSVH8T/C9wdVIAMF8iOaTUNbmZMlPZep0jUpkNTVDQEHdcYA8Uz5BZgr0SXTbyDl
Q4fFwTGtfg2fEmlyYbqQOUQFMWcelUeMSaSPnR0Y+EDPPXOSS09HOoI5gyJxnmxg/HbfcALh7MDh
ES0JGFOcXNlJ1f5X8D/gF5mvX1PsfXAls17Q4y7hsQtieo56+mZ86ecBzVdHF4PWjILgwNnzXmoU
Yfw5K2pLYtNBxdiSVHr+0XyGcjvAvQVbp4nsfUPpZWNiZb9tYUlJzA7Kxgm7Lw1K5Pa8cvnGFvBf
IEznahCAWxhgvb9tshFiHFzU85NCch8va2WksUNTv6yolDEaTJzVYjZDJcydeFtN4Et02P6O1r+C
Q1nZBAxeBU7dfj3s8j9UNMaX+pfvXhviimY+Ugnb3fkJ05Lewrp6mSOvl8/xlYnt+6Jdkjro6akL
fGKVlVnsleze0c4ZF0UM4KcI4xFthW7sMvoxVGt46MjH5BmVWZMvmQnr3mcyU063L8NFNj35oz56
vpbS/zTJN96UEajZFJxbhoa4AknT8cmKFkz15G8i6GpUOxCl8UZIHAp2UmiXuseRGB0EQGRmgQg2
v7sm6MC0E5PlvKZ+EEBYfz6gp2D0iXTulf9N36f5lmiWxkPvZQYIwFg171W4E3B+WOTYV4l+eeO0
scElZWPEBMGjTQUSUkw7pJpzvfBQ/VAcZQLZLapHR0x72wQkJukrUbKjNbw2e+RH4u5tp168A56G
A+mE9uuYPz57LECJ1ls3a8FKzni9OTdb0e3YrWkVplCkZ90p/eauZzK8gDrLGbZL7tp3CVF9m53f
3yWpj8gMEUAuNOZV0/ReU7J0E1eCp+vg5gAJpHIBOy9P3wHVxW7eV+bCH0x182twYOWAiFWeGVn+
Vfm+RvPutikZGCKs/+w0knn86i7NAcwinJhP+vaJjn4kqP+Kl6e+UBgSHqDmpdOjOHGSM3BSxoge
IZKnzLs9LTUU3EA9TLYUEknA1B+UefX+Slbyn4AJaPogFmuWA6swfMOijioV6tJaNXyUyO9TdFAl
q9yAmE/moiOFM+1vTAlkfNIu+Sj12yUjDBdRWD/1OCLwS+tmWTGPo5/Gg5vByJRG6wnDGvpXoFyM
Ayc3PiMHlVkg5CxaFnSYMNnOAgiHSd49/p75XvuNsqVh2gypBsSgKtz59706pffyG+pDP30HDRFX
FiAtkgf6fFt0IKmNbl/UTCfxS5inCNRdEDkFATc9bIr3xcdv7xSo5U9/V2/r7oupcYkVBIwNTcQv
KMLea8HApEIjHgihI+1MQnVpfxXcNUb0H4aziXydJJc97bXsf+ZIKL6AyClTmK+0tjFqoBOsdT9O
iOvCZlgUoP3muKdNjetzky/w6OMYDyBnVRSea2IJFvkXn+AHhaglXlKIBbQt8B3ivUFJso0f8Z9p
AT8BZCQsYDwiwnhaLycGjAgVyxEm9hVvoMLJ6pc/dt4urSE8lRNt4h+EztJRz/U5lZynk6zfW8rM
l52tESlQ1OHas8MORJnhJPIz9v/UVO6bgUTn5N9YjhkW9LwS4iUCW5oz89IjxnjyB2AnfnRU2HRt
c8EHUX8hFCFGHc353XC52gXvrnMRbiDdnujzllCP9wnG7GsFAeGgrkFNLgzXWJsWl1AmGWUGNzUO
XoiSWbZshaOHDwF7B/wGgaxJR0Ff+hN+POb/4BJg5UDatyiY3AKjdMd49I264bU9XVQ38f79udlS
fNCBlYEHMIzoZ8gCoBaHMENu7dLEvS1TXJyiR71iB1vUEl5+TulJFl+X7zTgL2acn2koXDrgB/Hr
idBxiFefiB6ITiG3HpjfW7krd6OmUnhZMpsI3uf9zpRXdeRyBV7n5Obh1cjnmUBgKZbVPX3t9ZYm
zH2Ke6qPWbGqNyIhZqIdqUfQr3KfdJta96E6dfhniR4mAVhRMvpIrihRithnFABlovkaxTOwTcaM
PiYFTEZgYuBZpa8l0dVwWoHMjwokhWNmwyZV4Iojkq/nJgXc8wAy9PoDCfoAongZi7Sr7dfHV8wV
pXZ4syHaC0doSQ9a0TLg+o1LGKLRCWkvDnxuvVOIrDqUW2leBZI7YEOwip3SfQOIHG9L5UtZl70F
vS2JFvi3wJCkrt6mRFcM7ltkJU/T9bOzX5FT/+ozuNwUGDDihZ0B9ZSxnRi08PUoKq9iT2pUm3t4
blvRjpZwicGHj0qCp8KLBNZPbGXb8jdkqcNVHwoHdUenz3hCkYGCEJTmItnqfv8YfnPmtRqEj9lL
PpYISGQpUIHXuwP7Iqz2EGu27StZsz2qP0SqEi+XWPlVG8OxakS+rZcvh41OuQ7YaywyGOoQzsd7
OepdYycpvli1q0hxPoKlMWmYG5xU3g0KvYNzOGAXwkDm4+twP1l9IIy9MfawzO+U83IubLsvY2Zu
jAn7ULbM4JkAU7rtI2Io7orHJDBHL9ApHAgRejSLOFqKv1B6OgLJPR7NZDfspm3rSFBhKbYrvqea
VlxbT2giG43suQN+3sxUgLFg2qEQ37fw7CHDV1Aw2DBw0wyxhejnQ7NEkhGWZyY+Nfd26VMq3SCy
cf5SDxSSO8GQi1evQTed8VK6jRnbxir8g2VGSm+YghAzTkKCxYRvnGQbadCBje6HR6gQm7lJj5Hp
gAeaE9vcFb+N5ssPcOY0eyK6OGl3pdyBWiiKk5pBArTxXFEQUgn0VLj0zjB9Fat64UZ4C2jQ6a9p
gbLDoKMNgX9ESe2yn4jEpaMXQWCIAgs2qLRBhf++MiKZnJoDto0gTl4HiA6cuKFGLpbpUtsw8VIt
pXfTuXEIIdhRayUbQr+hmdJayjY4QeHedvKjuIpnoEc6hYFSGa0hpFBgRJDw+gHq1l+BbvF2oM56
WRlWkGiRIgcgnL6Mwhmy4Y6VBg+DGXe+N2B2rmMlGGoXCcuYYQz+AWgetG60TrevX3C0nJn4dbJA
wj8azBiLN84bd4y1xqnGhKRfKzXsimcpbPlRB8kenB/6+JnWsd+AYL7dwU0enIjMmTDrXscERfkc
S8Ic9DTmtoT/gC6KGgPrHXRm2DpNgUr1c0Jvi32/N7Ym4XIP0IqYPu6W1JgmhN6H4GgjbQos9LaT
oMX7VMWUmvmY/zyFBmh8uJjI8XmCHuAODtCVFRLPO5FUVJhrNg1FRPDZOCefzCS2frQOyOJb3DSW
HOPQolh03C+2dmQNAO1TZuabyYkZN5cWzC1BkmcryQpQ9o0pvTlVhZkiE4rt4gYLrmu4jL2Hw+QP
6J+ug0JXy93MoSbbgu8TZ5+0o4Axw/wF8huIExZ2QH0aTCAb9zwAJNoVUUIO6ssoAVCsY53UTldQ
4UZgCNPfdkazLi4w7pQxbZ5SesCSaLfJnuXNDE6fx1uTU2yNyD8crzdo5+AhQYIZ/MUCp+EYj5XT
+85pXi/A8cD7+DTgBMbXbs8EHBa8hSY/wjth0W37b1hrCHkkGR/66CEYbodVJgNOyann+vYUcyws
+yOyQe2iQSRuqfy3kwU4ejPS2fFX9utgvEHhGSESRsy1T7EPteqTtmGAAYzDJnGW8Hzz6n3poaQH
2U2P2EnM6wdRHMDIrqq5JSvjF/DZ4FQ4RhCqZJx+vt9HFpNlomCCvkuqhv1m3ndMxNFLQI0c2B3Y
+OL6RI9YLUFKoy99zWwDMoMLGcDgLIv4QwBzHTo8sLulO+rNFf6rRtELuGm5o42h2xsenhD+4EpU
MdruHupDueBV0sNiGSlPCfYe/PXNeaJn39Z78Ocbjwn+jFkEUykIf/AfXKrWlOPOpXldpWAZzwXX
ZM+uEa0NbuhkPbHeDEJpFaoK3VlrwRmRsOAqcMrwhWRDKwt5k4v6RCSt+6C1KMNSlP2Ab5ENkgap
6PZlBnya5V46MjePHBD8CMeI3IN1mhYLrkt8FQ6tsGOoCzqjP6iL9BX3UgLH9PcJwkNXvZZLFwSe
91R13nAeSvsmAV45s3fhlKgn/5fSytE0iUUHavRAwKtu2eCevkK4tKH5WhWeMA+Xw4Ps1HKdrHl0
CnKEMZzeP2Fic/s0+0b1FMS0v3AxZ7elp72hi9dzktTs+gAtjbvc8MsAbQblG2xEP8VUYtYv4+st
gKA1V+amwyRD3w1e7SEYoManrbs9iNn5YZ7AqlwC7f+8ZncjxIpPOTYB/ibQVWDfKpfEuuv0agxK
d+mRNX+ivCDwehptWDChi2ehxVJfcPitoU29BMTm1A2/2JIcgKinwuZlQ9fEX0sMeH0sAIc7a8Ko
LTmCb+INCQzhZzeXsHXK+eR/3vq7p9BAHnc1oETJrgJSvJ2P8+YTU0IQ4Nyv/qodFjtbvHWd5CJN
YKfxmlg4hAu8LwXtuSPP0gd+bDZ8UgVvL6pGW+aw9Ey7io5v2UpOod9kQYuVpOImxkUuzvIteIYX
6bUbJ8YtvfipuVnjRIMQGk6odBsyqUGP6TJIFpjOsP1hMYA31nPKlpKo/nOPr85rTqVIDLkr/Dwf
fB5zKH/cvxMwmj0yKK9wIe2xIUWzPw34eYvFBWwp+0bO9xLCRXMUHmwOOdO8749nUtejetAW+Urb
/6nJgVsZTywmddmS9g8ZIncr1kuDm8t2EzlZdOEmgOx8I3O93ksw2aH//+rGvJe/Sn3Nq4iQbDXw
DS0FVeNXDKzDDYINE7bC688FUqx+BGK9T9YpQRTuxMcWLEYKyoDCxakFQvSrw5LRAJTgQ9Y8DdAf
eP2bSltzm0O7Zb4shszGNgDpo8Qth6jX7sobSpGQzfoQBsWqHEEL3OiOnP8ds5pww7iga+Zt6jUs
Mw0RjnzN1/Jj9ApnXD8SHphMmBMfcmBZetK9l5afE2g9HOowG7dq0ZxD0Ba95zrttlxvDlkGHuVm
vOsXGk77sKqRkHjaTtjFnGdYl/v4GxM/iFdQNH3j+b/o1q9RvTmypmn+FO+F2Y9z49yljJuNTlsO
lXIEQlyivEPCBFl0VQQI2dM/2tLXH5vb8ek2v89h2Sz5EEdAmKhTrObAzzn0p+3YzXGxR4BBONUd
81ICeJRVwSiPrgqQDM0R5z1e5EfEBsgLEHSwAFzI3CtOQ+CfZCEFE8goax5tHrny9y4rnBjCyEza
9WfkObZOucots+kPMM2+6pV+b9znb7XehSek/tge4j1uD3ATz/EX++0UPG2Tb5WR2JNzpv9h6HSd
QGCUXWopuJtw04Nq1JsyiSCxjM+ZI+/ez1fcb+oCZ7YIKIf5mbApS5c5qBrQmoxeEDdirN686/Cu
3Jt1tSJV+gJn3YSMZTHK4CqP2wZFX/Fbr6sj9uWPzOndD24IZC0HzUMf8KRlG2o2UrNQqu+CtYB9
C6FyTDlFZKUOA97Bi9EyGV9abUUvgorjhVBDQQRU6BYtp/mFGVZNpk+9Z4YKrXt+27WUq17ji05k
eMzrlTkwghlUJDBRmp4pPJMzr+0YWe22PnROU+IuoNjqmSE15pNzeGWCAE/peSAdkW/MZGsQZmZw
j++4TK9Cm7ocBjCek7s2YK3RBOVLujNlRQu//BAbR015QFvI+LlxdL+Acf4YsJFEMbeGHxYXc/r4
GwAhvBbYKoy7VbQtIb4w8MiVtQxYpVmG5n68FxXbVWFxok1lnfaYbMJIDPHIKCm48aNAG2+3mpdT
xmE+I6wSXB6KsW0psIrKZtK3TI1H10kZrfk5ZFBvACBeiMcJRbFbEkKInKewRyTCxh6tRKxisK5f
qGNn4VriXEPFORXoBb5Vv4STb9gTiJ2FfJdoZfIECqXzxjOHM1lbaxiAgxINLms8/vn4bHc3TMRA
dEjvUzejX067f9oDavdkzc2HAWbh5Ez9jk9jNuSzQbPem2qf/piMLq5kt/P2eO2on+GPRbOSB6BW
glbygTqNUQPUadwrIdYRHiLWxwdakCH0E8ZOmMKxaW1fdOyzFLztu+WpfkxX3zbKNsLSA/RL3par
26lfdIiEk4WKOOmvjv3kL2ZcaOu/jDPs5vICj6S4XoBzvP7CzzJFTtW5uq9C9uMXvo2/mtSK0vnk
dqIvCmUtduBzf+BjxgqJkgR3nwNGWzJEY7dv7bo4hvpcapxXIO2QanZoesyLqaxuLDo0z7Hz9ksX
4TXzndBYSzCn306EN+kw+SoO6BjSIYgopc3APBUHZhP1b7mb5FMFXKecin4VNBTTHnAdktQnAwUb
iT9dWrSthkUuO+k6e/51dOVEzXGi5r4GX2TJD0wc9MjppDHtfImri3JKI3KAE/0z5+lD0YnffoQ0
v/4WmS/g08ooFY5r66L3+0baXfduw0SjZqZEg4odLNg5bqS/ce7lv8ojG1w+cU2y+zcqF5whOC9w
69gO5fSNGwcBetSsUOBABfFKDBc4Z8gnkQkyijjAHqDSHQu72rTs88yA8QqAnqw5AozKy6viBc3w
8du2u+ragOTZz32y5iyrPA5flQKPW1E9SiDjKYDfktupSWx55N67HcyOyGmOJGjXV+0RHWsHJmUY
4do0a+Tx2tXLfCu8wWUYHRVgHunuM/HUaNllnvIMulUKBh/kuxCV1vy9b1YsvepHY8qdeg7DynQz
kVEjTZEyiox2IVo3T8cAauLtkAZE986ODDJO4ctHhnXAsWfX6/z3o2h/wAGfUaCFjrDKB7eiBDUX
Wbp6wz+EK1ZRQQISotAZLyYeztyGHI2wPZkIjW+aXxIJHtBX7cSXiFAFH7ORySlOuGbFlLsWvUHA
72G3KB+5iRj1QsTovPg7AhfmBCfgFIQeQ9jJQWwgHU3xOeDDjmwd4VBGTwUxpXVGqAVtOYmfTMHs
uFml+rL5NSnQ2eh62K2h7grQf5i/EhBVB0azee3Bkl7rCTWk6unmYtwyyvnkXPKARAKhYWEED6Ft
DlTYlKMZSLsv6anXo80veyrs0XKRYVtR6lZ+g9JwFcD87uLS3PCo/FT2m5dtMDABWgYuNkCv3Rw5
I8Un+efYAv99iGRkkLaR9F0OBZuO8Mr1yo8dvLo66EjGZrQXTkPzyoGcHVnDc95LzQwrZFgNDABV
cfo5i0z0GLeTutpgFXPhWgCttYX/xt70vY4L6/2Q0u0buJMk0BgtzU/M+a67Ph4pvFs20Bd+jqpH
SUIOB4Od/Cves0eWnc/RIAizw7NasOv17EvmRiYyvdxgV9adGnTuh9ci0qc30vAWOrcAxgjYK1j5
Mfzqg+x4o7I1bQ7pSdASfIdpPFU2R7SyKDCYB8PnVhllEDP2mRRPAch1wNfj9h9I+PAwspnY9a6C
7fJ0zB7z21mFywS2AexUzUrixuTMMPNFE29MFfXUmqOCDgCXm3TLt6NwzsGD7AJSGKYPTB4clo9Z
LvgEnvKaJxKguG6eJy0nD+3qt5DEEgu+juRpnKlEOzE28tfvHw0MYDFg2D2u9Dd4RomY8wHihQUE
lcg6RPpCqqGKL1/pdZKnY47LMcdA3WZevezuST2NL92OaDaBLXNXrqRFdSgu2kIL+JBJOvENri6G
dMDPP5PaTu6v9zyRXGLfmGkjh8c9NvGE3lFIpBGo8rX1GJFSMe40+p96ZN8Gz3lm2hJ/JvqvxjXa
cvqn18ncaC4SZz8oF6gpBZhEmcVsET8KeaogrD7JKAqgTnzL1JkoAgkbwylZQ8kyM77eixhvdUYx
EQDKFKs5PuyMH3MhqGmRKrTT8qQyU2Iz0VBz8HIeHQXXRb5XGIAGw1I9GiAx9+7erHi3i3wX4bwN
J4aKkyWgjgkA+u3cyYd2cpdBCrJk38xfGAEa+7ynJ4cdx/b82YSTu8SgZZgqSCctSffIPOyF6ys6
CspOzzdm5nawHVFjqM9lHb2cJp0PdxhTAO64X3x3qTM6svMfTzgFwH45N8TUgFT7FyzaZv1MAr2j
1/IyV3z+1keVOn7ixK+vmB1ny/2SsUNQLiN4RaPde+b9mW1kY/OCGvYJKixmMtaoJd/bECQXguKW
QyIO3aijBZ0njGcBOYimROtTYwkzfcN8YRBBpcQ9gXk2zOzFkNvtQcqumr4TO96vG8GLfs9T5VTh
TMjigyH5XcBI3XH6VYs3j6LthjnjzNIaUP+UjtHujdInW+hm3yKKT39AJEKyenSWdZwwcMmG8/wi
Btgr8S6kA6OGXhTfT+R+gIwa7KzU0m4OXISQT5cdTVgkyEWKrUD+A5XJ6+lqT/vGKulRBCXXD0S8
T4Orv/ZtIENR37unfHiZbnUD0SK4AqCWdbMkDmhVfhmqw0iI4ejJgDz0U63T9eT4+ZNOJR4ZZPIl
3oRKbXCFazNxc3AxBLlkg8qMgQb2CBmOCO1j8f3B+Dy74BVRNIcMLyNAp8brhofWudXXa3CCHoAO
9ZG+mGiLEqWqsZ/ACaH8eu+a7vhsdikXvNpW2o8szwWcIm5IVyxzKVZOLs2Hj5/VCxIvU974NDaO
cMnjzwbuRqQ5IsqphIROop0BU+BhZZSAwgknGw5HrXZZ8xi9WpEOx5ISgxNkaR7iU3WlFe3tXmJJ
X1IW5bDt6UIpRujDxGhsda3ufSoBu2Npo0pLqEcFvAr0V2/4xS57A9VlknnmX43m9+OwaUN3P94m
Xzn34YR5KzN25p8wjkd3VPtVBCVba+w08aVCYDIN/+T1+wSu1C/R1OrftQ/+jsWgj9b9v1+WHtJs
Oxzhkuo3SdCKDgeYxOdNB4N0/+nSsaWvWYaxaTgWYI2xkmfmnG0Vx1oa/Dx4pQv28hCqxLgZiALO
8AMO/6f4iw0xtXacgYl1yJ9ELJ4rqNW7ht3ETrYhiXHHSncV9BbdsfklHa8y8ZAxaCou7Vh5U42k
2+f8BmAIWwnWxXPU2OfExLsUUjHGmOJOaldvOJ0ECJTLBFUB7EMf51rZAu+yEYF08FCtaPmWjlm0
THHnk3yCNbVf+jEztzEeTRdvJ/ZJVLJ76C6JQJUNnEH5PAe8DTPKEKIDcThyRLjpkB2xPWAQKsAo
hOABYrhVPM0jm9kzN5MPVArckzDko2SzOzBbRvvMDaHWFxZTRox4gTP/D1lZ88V4MiPmm1JzPW4Y
ERB3ZMukTL4X8lz6Ltk8U2J1nmCVOGNZMACJDDDd7o/Iz38kndeSqtoWhp+IKoKkW0UEc271xrK1
BQREgqSn399cu07XPmv16kZmHnOMP6CNfZ1TPlwOkEMmJeeiGbNHcovMnz19L81p7CuTnKo8XkX2
U3uSrzuZ0zGgtGOCG1fhhAzCvgO9kJWezmnYzeB7VJRm1UmQgtqexKmrh4uIu7MyASI12L9WeEFM
36t4Yq1ItUy0KSrRPAXYIKd2D5CG6HsOX+SNqMdgPghm5ucJZh7ajPaefL7zUF7l8aH/rNPkQu6E
+g08x1DxTcSKosU1mJX9rm4diiIaqjMvQjvub9JioCJCO+4iLtB7FWGiBaljvXF4RT2bYbhFxo/b
P+JhkMWQ1eML1AeaRqT4ATXyeu8jh8G22YMezAQ6sgeNsRrcsXACAKoOJXYl0n8PUogw7eR7ipFM
czKwOoCpvGMfyeYKdTty1kAnonP5CECZgNFkg0LEL3Uo15K7gH8GUQDYKUrHfFBCo+HvbVP2fjzT
YJMRuK5JO33gItloiwk0Ku9pXyiEDE6sXsDBlTRGLJFaHupeI/KmosiAxwoyLr1g55OspAwBT9CG
rw9+Q2ZiAtH0KCDXxfFFRZF7Kkl1ntit5J21+txIovEN2KftzTrFa9N03rKPaUmHnWFHvgXwgv0E
oMz2TBsUHHnQj0PXrndJgVWyR06l/3C1cHWcqtfZwvxNFzUO3q72LKEKanNIEABxP82BVBdUxQBI
ZT3KgZVoo4AKXjriwyR0T2rRAQBB2xuQiZh7FGbg5Djn72fuUwV6RKJ3Heh79RMwCqkzju3++AFb
gYRnNOJAKEOh5pjkIxSUQtiDP90q2CdbZXGd9UcqKWwWN25azANU1dqXD8HVxq8nmOBHRj7YXBhz
eZ0ePkgs/lzPGup8gzPbOBXbuTXlHlAu020wu/ohR/0v20i//RzhIiO8BAivc1jz2oZs+yreh9tw
ydS/9ULoAsw2tQDygqTk8TNDVOI7/0ypyeyZOW/u7WwRIImedDdfNBNGCX2FKiWdg6oA1EiAVwq0
jpyNXuTiaCX5U/4AmwSVrifeRgxJzixgNocOFfwrKUdrBFaCpKxrX2KsdammPfOHAG1GQp+AjuNt
coQtKXYBLyXXzq0/cgzqFFcSFSPjerODhbBwwk40cenJlHo/PX/+/JKJUlcQHN8ro4IsSbJUfHpQ
etXXxKiqn8DaX4JUAE+Lmph768fPwJ1iFAXQj7hLmr4xMEOiGxEAEA8uNO2JsDzUfSoiRGFcLn/s
6eemT8jFAKQrnQIHui9I1lW4qSc5dFOKXl6BXAvgzxmQMRLboLpf2wIQRTHtWTVPZBjoJ6zpRgqH
wgLVJY+1MLP8aoa00ziaCGUP5HEmjWeucSelQChUonQ//ZVn+rG/Nf+UQUuXtk/TCTiNsbANmA/H
5+X5dkBxt0G3N9gVfz37EGmcyUz+xQ9yKqREvuTRSA+Xe5nzpPjhIPi+UDsbhbabYiRF9QTufOjV
WEjl4zweU91f4GjiYacyiQB1GWf4L3MBTBMFoK225rPW5DipzUHrSC5UVa+/kIxZlewv761+QyFl
KWT4vWYabYt1CaXgYUy+VD/QcrluPx/AP/kKQP4FxJ2EybjgBptHE/8UTYiUMzEG5AT+7QakSgY4
D+CWQXa8d2uq8IKxLmqbyMtB7L1C7HXbhALKkENAhgcqAOIKF1nQTq2DrByZbnxaUvBdbHbqpA02
ZvzT1BNV98ibt7jcqUOmmjqHAQDdoEeXGDqDSbHMhz5oIzNhujIR9LJ8gOG3UUGu5gPzV5tS9wXQ
Dn1BZYvgI2p8ISYh6uKAOEjkA1HB4r1fkUhJXTCZ1CKBNt5QqYRskWzjYMk0b2+N7Jqth/zNtFGx
KEyVJds2aUn7hMdLm00It7r9VxtnWM4SwbO+iDNvU1GTrWHX+axGyFLaBvX4D+CvdNpjqaT4sCx6
oDtglJVkUtXzTFlyQkF+IplDtdpo17w4za2J5ys3uPogJAHzm89lJy8TkmMJaeE28bTsSXU6DxHw
2CThooo9EgqvFPiOINxzJqJCeUU2Jx1VqKhwncSRbikhHmgJ1gZ8gQ+g/dTh9LoCib3D0WDb0ckl
kHIt9D1lcB1p4GIURBRvD+axEloZADu8JSEUQw/pQat/61sZjYH/263P914kLqpFE5A1AgoO7ijF
xwCyAd5z0iQyKZ+ONbirVC+JKKhx/UOR2zjI4ARWoOg+7YgJbeh8bgINEFqRMTKQuCHqIW1LDrkE
PLtJkiV/BQWCSh94QA2Qw6EoDx/AWHgSxlBYlK0tHev3r01OdmHA8rVEQRyAlo7y60HEzhrUgO+s
iryGzKBO7axKktEojDwbFVou5pUh6pw9BjhwmXripzqefPPx59JJ7xNlJVvx89gaXYe7iRWknmTP
6+58DeaKSdtl9kxoC4216LnUahR8zXzeh5iG/Gm4Q8vWJa9GbeQNqn2FxofBEu9cCWIG5pLS+fpb
6n7Yehld0WCnO5Uw8DZ/WmMZUBhKWo9mv6mLvEgQN7AXknURP164I/QTaFY298Iq+20QIgM+wZf5
dWKIlQnQ+LInIvWsn7conMeIqTbjmEfiPEllCVVBOI7dwkbPowZOF7VuzsXTUJaG5GTkmtp8VqTr
b65wtSunkbTJ+V2T7u5NyngJdi1O9P1h7YIJLhZhs5KYEjBKSdXo2ocZO8v1QwdaH/+pUCzKWW7c
pGTJz6TF1EAyOO0g4hAyA69KDUdHgJHxCHxGXe7CYfTxMmMFxlMgHZK1jm84kJWB16SbKkEQewxI
WQp8ai/w5iRyowBTaOBuUC+LCz9HL1SdxcH5T3YTdYgXEAc4U+0CshqTJ8aXnUs8PWkrJ7MZtzXM
b4XsI8VRlZrkT0iRy8QmhO2VDMb0gzsvwDkOtxi0Mq6XXESaNcRHq5jA24RJZzNtltF7EUbPGIRG
RwwNRkALqB8XXJ1hDbJ1ZacO2VTNLfNpLjugXiJr8cFr8Sdo1113fH8vUdeMoN0p8UOul3E5acnx
WSReBnyOwU3546bK9mPsYsPvmrVKD+ZktmhUzKDr5DklEg1kGNGMJqGjnlV1m70J/TuPvuiCC7Qr
k6YBfJDjs4pPEcf8XZKVqdmCQkRm1y80twJconI766ljkMPpzy/TZXf59kdUqgVHjmdZusfO0pPY
Vy1Es15wuYIaKNchfsnTAiBFn1nrDgqcop5oh0xuKoBU9rbniXpKpl9lq6JJISIuWHsNlXLDAjYY
vBxBH8zoamBbuld8Y1eWRhmBAIGa9tlKEaEzPJhk/a5XMcSrFMvcid20R0mmJFAW3reV3Lw/QiRJ
ejxrDTIhAhPWpksgYtRn2SdAVybylHdD5BX+I6zFftLsOPBoV//HWEX3+M7du6O0h0qzsWMJ02p+
Cr2ZDwECMdPHUWVHFN91IBLczEkD5h6QkmoDeAb+Sq25gBWVFsb6Oi/JIpFqHIMcCsxJhiOs4Sia
i9yOzXqyPo7eAnon0QUkBBrfGASKChYCVBTppcaVjGW54ocbif1EwI/EK+Ldx59J/Scr1qEwXxE7
DR8FeArSNLApzjrUfqDAUF+gnZKOIdJPhwQQW+m/F4zULSAQtXEjbZzk7vVH+SMq5eGl7PCVgmzW
/euP3YypsmuAwMDZsqiAA+F4mXsMKy8Nbs2i8EXqKIC2SvRMtof1PIIAin8ZCIBUG/MrPVsm2kAs
qUuPSXVAfWgherwVX0W6pDLKZ/MuIcXmZkV/8gwICfw2BEzgcl2zBJ1Fh4QyBfZJdbG5cwdOlUCP
5lY4e4e8Km3nb2/ybVzwwYkhIPfvBarcbS/56hNTuwvnUEjz9x6hP3qbruL1S3MFJxWVA77ofMnY
8XRGiMZBOf3gcf+Pbqq1gr16NVaWgR6KeCuJqhB6msWYLT2606ZK0FThZjJNGJ+UbTMk5cPgMQj8
rq3NmDrisf2G8aVLGE4lEcx1CK8cmdWFf2QPUklhb2LqRd8dI0htGsRke6HHmJca6Xz6ln/iWZxg
3cu1YIz84fVwYWZhKQfigHfiv1kxBUYXn6ITwUtFrEw00qkjsA7NJj5RmOEeQkKfRxOChNAraTy8
ewoywu4EwIELrokNmRnNYaCZP0wKJmhrj1k2vF5DA+3gJ3rvxbEBhOoKFPMSn/hoVJPYbUD7ZwDw
ALzznwookAH78BafGHXhh3NgsmiHdtENfptqpP91+2I7mPMcE1FkJoaQqRZVdp5EiAERtIOouUf1
5kzm68E1yiYsegDxdttFRWWY/fAcnRB/gvNquN8VcCvgovLcggXARUqQVYn3lKP9bPZEKuRVTlCS
0j2GNxigE5q2DnFnfwHpx0ukZxicXMBJoXM/l5amOSMxDD+XfCykCmJjoGmkv/sxN/s5HyABBuS8
RbeJrfWBXX04MZ/pgwcQ5NpHgGZkFR7BHbktUDMg7fN1vQWqAo25EOARQdYllykAeJ0fn0Hkww2c
xqdunz1ER5ij8DqHVwfxtwDCROKAiCu+g5K6tJcOu6U3b0dshjoVUtKUopb1VtBXA7etXPtPRIa0
/gZUkR36jSzyWN5z60PnXOUOrjkAWa4n5Nt1kLbFhjXe7foL+ghoWtMidDDjc7lmtHbNA/gOfye0
JK7n7lA+wNr+G7lyrYC//M7zNXSRbpedAeNwUUSGC/+mQ3BqVoxZdCq2DAQ9JZQfLafzNaSV87P+
x3H6p87Tc4f3EKuCaXb9Eef4nZXMOtGdbPddof4Ai2qGF5cldk12CLoQacT0TmvpmvztVluZ3VjA
L5KIsPwfcxY0o4F+CXRk+NGd0/jfXXznWX3kscN1ADOG5l9/gY7EcUjn0jXcFhg62tZfvqvygRx8
IaxyBJQzXXNh6W+MYr38kvy5E8Tykix0Zn+9tawpi4245Suey+1h/Zo1eyYNNF7azXJgCgA77S/C
wtAUW4n5xza+Ad07IF7dDNjIadjVZZflG/kZzBH0Z3qvuBRT6weaDVDi2jGIs+gosTnk5xD9h119
4VxvMT8a6eSkl0ysgEUAB6Ze0jo6/I8OofvRvatnnOzQsaDdV1vet4G0fxWnPWNGq7kpnb4PQDNE
kBztw/hE/EgDWgQoDvmZbuJ3CHq7nfknaO4nflPey3tx69ijm7t9zaotA8Ja1m7CtZzeZqayv4kD
06kvQEF5EYPCJ3AwrnLfcUUulmlcT2UE215iGLhb6ofozjN4AwTVmejfB+Rt+4jEG7sI+8kZ+jTJ
RJAFc4VQDbZouYZnJu95frnH2i76N+7gxqg13NlO1TkTr74xBR587D8Kf8NBdePyy5P5FlmR2BgX
UxpXb1lX0b15sH51zAmp960KWYgP/L8t0SYZc/dmz1oh2SwGn3YwL+i9dI6SHJOF6xTUN5gI0lN1
83WzZ6dlln6RLgFhBxl+ODAmJUyaLfx0LvL8Sn5m92Ju8LalNhbKBRRHiQqGCUhXSDrAaoTcks9b
fR/0WlUd6Wk6Vi4nV7JnBINMFSyyL/RLvZXAdiI/H4OBQIAe9JpDppuG0tzvQ7DsVd8maGEb5+gI
YpeTnC2cLz6RwQm1BXsEqx7NAnj4siqCSKYRL/p5LbQbO8KLB6FUxpIhn8D3mSe8Bz3KbDBvrEzt
iCotmgpOqglSXwdSSna5MlfNlj9zzzdCoiNkJlz9RnDKh3VoDOGyYznNnq2bIWOr6fxs3b939ncu
7rNkc5GqJ/XPPTxyJICl3FVjn6+BPhYODLwHUkTUZGHPI67NdELvkyq1tqkGe4RbstTlGs+mh2KT
TSmCfCz1amhVlNsQib+e3vWWv/KTyZLcrwZ+MxyDzIbyQNr7eorO72VwFhkJdVLcgnVATgCVv+HL
OgMmNYPTlQR7iM8J1MVbf2Si8iZXfdwbLi9MHpnMB0mHDCY+aNBqLIwAGgcqGfnhghfmMOFOiucX
17J/aTUcH+YK1B0GPxtCwMMRnvwteb7M8gPUIqjZIBpD4iBjKCmqmR4kDVCDSPjxayhppolLpvH1
JpuWeOwbOC0iCzXlyCeYqDakv5e17L0g+5HqRjE1FSYbCNPzKQLACGwQPxsfxJmxTmxXPlUxW+Jg
nVQorI0q1zgU0kRb6avsaNuU/wfY7ZBb55L8Rv+JAxPAU0UYb3r8sxWOrujsbcJ5ljrl9DoCOFmg
EYTF9j5ea89xj3CYQ4I3YK990hnvJZEM2yYlYHuNXKkN8PsP2HmwI5K23EE50zIXLeho4JsA/dgw
gJd/nBIRP9x9yTeicfuUdMh7BEcOEjmkfAtrNCaZDUSUxGr75P8pEgQVQNahuWmf9dM8WOt8EZGr
pEcwxBncdTwJa/1mR+RukblC5V6a6hsgiLktcrhZMO4/oxxQGlcp6u/oQJKcx2WdbY8TmP5iQ6WG
/wNPSF92xlzqqTlPjPULr3VK/3+w/xFtoI7rBP9cQ8ElwN9YhqQD1aFZkInPnA+o1LffvefJbwfU
j1QOUm6DqcEafRgYTAC6rdb0fjkC+UKR/Ys0wDTDAQjoRToH/UPtaJTshXz8x+9dmUqxu1j5+792
6O/97WTeD13EPPGvVoa/q9jDh8/DNN6xSbQ76ihHYB3+3jwbqz3iFMpC7pDo6ADkxyTCEGt5v3cq
BVd5cFwOkyGS3v3IRbd1DNeAtKaCrXa2wKVjtGZJmeOafVU8ltTj6PXQ3MCr54Gnud248DUXwP+t
Rp9imG7bebpNt4VPqOYVfrIWf+7GABU0wNanr9RuVZTE9gjgr3t+S1pZmzfjggIKNQLAAE7rw4Vx
3rN6ij+MKD4mTrwN18EM1EO+NY6FMW4x9BZy3shsjoy/dPptR98/bEQA7iITgiH7C46RRxbFznZs
oznbPURNwhzu02e2peJG3j5cClXCp7F6PxEtvuaOGowRVwpv1xXr0tZP2RwjG0hTGsyGBEwbEMYF
65bpOLCFajKiTTHlZsUpmakUZcqx9qRM9aHl6+4BcO86ww9oAERu9j3Hc3sBdL3xP9NkI//gZgER
Av2krPIRTgObAGmAfZiqOtQuGC9shmyPaJnYz2xP/SUhK0tNZE4RjHiVmgPYobWB1iIbHwEweUVq
4U+axdcbc1nqHeQGCfopsOEpzQ4ZTqgakBArX1sqciri0GSjj0Q8gHLpry4Fwburb2RsQw4NYujQ
Aavf3ygHIa7OfwklkUYDzc8WKv+gmfou1t3+BTu4HuG6Uwd7XCawFcBOJ9gTwWqKTxAWOsURWui1
9AsiMaI15Ui9LHpQ/CJlT01NE+udHZusNZ/T39iJ2dzJbHJs8F+2brRbtPJONTynbkXVlLtANqHC
JlGFxFuhJvfl0x7e9v/EcVdPssqj0FSRoIe2Sg0xEjIA1DTZ35XbW9+zvZf1idQxnWzgGjlvMfKC
l0sNHuDxm3KMQ0aa7ufKQaTDU0j8cnzxrGpL5Bx/aa9bLW+5iKzVphmSg46u6GyLMXsHLucigrOk
fPEYoo/J0fNJhQKPGTgETBOqjQwx+mRE+60QoilJq9/aG1cZftY+clyTAeZ1yeQzaFTvrvaEMIX7
Gh+c88Mk7lOXLPLXujNtEM2JyTJzqIpMzL/Byi3QBtk4eyhj7kU6Ye6rntNkPlfJ/4wKRi6AGNf+
dxxbJmAgjFm5NfU/krYx9CcxwgCIAAUnFD4pJnxm9LPgxljeh0M3/4PaY+ZLQM4lQQBIcgCeL3Lp
2kb9nszS5a4Vw7aXV9SDuV2Q2KJo+doyg5VkWty0I4d2CCIkZjlQH4v9lDo1KXGc3egdAigNwIT7
LRZM0M4Sdwf7iQ6+01onXdqBjOA1ZXCH+jildCYB4n+KqIDV7JJ6ym0/f8TJvJChZ6J2Kh06BIb2
ECpgEOS4Tr/JqkdjRZsS+bWfpyyDO1ixSkQd+vubQUO6Fhvl+5sGM9n+NdF+uC4TWtwN1TtJGISY
VlSLcBl/VFT6c1GZswusaI+N/ZsNRqbsIbqu4exZTa12V1TzLHE1TMsBa+HARRyjeBS9JKyk4fTK
q8gS8kaHHkYSU40JYcDWE0/JpJX8nQJ64KdlfWx/lkF+vpZeDoy0PQhSe4l+r5OWKNg4L8jiwPdY
8tEjjQ+0JV1HCrUo6mOOoizMzxrFYGqRFGdzMSNBqCcUTXw0XmPL4+GIQ0jXMSzsK0ERBZIJgrCv
Ler6cNbRd0bYiSt0R5S1paJLfzPKA1PQQ1aDAjzwJVQ2VMe70iM6EsXa+mAvqu8tgaUFI8xG6jM/
htYpBQn9T8YPaaSgJZ0jauRC69UgAU86/w4TR5bAtc6+qHpbI/AMwPTV9keYx7+zGVKx+PapAA3R
S/7mCy1lF4y9qj0QpIXNjRJ3HkxkYqnYRxPXKNBQWJX24fXG75JpTRwqQ1WZp2vUk4AnQAbst/+z
AVni8hhH1RBtGZeK5JGLJsuZQAvxP2ZvyvixRVAqdfSnLMEGganBtKCiT3RIvJjTkcyg1xZ6Wl56
qTaPP+ceuRPk9z/rjuPV8uMPgnr8m6jGfgQQwYRGXalg5nALo2jhqKnLjgiYo5V99s8AfWiGFyjP
y0+jLUrVWrBRu5lO0ClNP5CqFRAYBbAS4BUcD2Z+pBiNVMC39ChRWHcKfdTagDTEJdaVw7Y5hEs2
epzG52iPwcxEElgsQ8j78Ccoz3+nqHX28oKKFs8luqSYb8ae6EB5vWzyzedW31Lqwhw0rVfMLDHH
U+v3Q5BPiIa3Dec3kxRulkRo1DpgPGwwLNZvWvqV9FPG87d2RlLYuK44bt5L0kVMnC9yDHQiWb6Z
2i97Km7Jj9mjdUPnAmsaf8xZHB+S76+Cssl3AvYDUSpF9l8ohKZQX+nea48IidW5ODdRbnqeP2AI
Qe39w3QwvRm+9834p4VCTezGsSqq8pybVo+M/qi4kbT+Bzj5woZzCLRDYn+WI2r85MunnK4m1Jbr
jrCbL4l+IPvNB5SIhwE0KZ7WDiwrqhM48+2ZFyB0lvyV5sf7+ggUQ5SqhWQxSDJ+EyntxthSm+Xb
VrRFi5K9pefUCx3jlM8BPwSE3KXAPeal35SegNRhVsesowdjpD1JVQiVCyAY3EUsG6zZnJckGqf6
yKVEyWaEA/E+OX6O75sGyU32AGQASVFPwf59TOeDu3piF1JPBNh0EEItkcDVEGknyRQ+HFrCT2Ka
DGlw684n8TjhVUZiLoD8MQUb8gFzzF0EOOgt3BYikk+29ZFXZheggwEoELCLFUWczVXDntBYmsnL
MLcJqprCKehXC+lzrgC0J1QxdxSHT33McEAtPZaWGDgcZwCpwdle8oJ8gUJBBgNDxME9xijGYsEj
Fv1Mbryt2s6Ym9RcuQzy9C8n6Rdx50VAsNGhmjuiLsz70WjBGy7EbYrv81mMHL06OF1XkHpxSyUW
O71AH8F8RHv9O6KneTx4i/5Jt7LBwP1AWOvfrzAITOFuhzMcg8iko7KrYcCBKn4pJEh4Dt3CdKb5
TDPcSLfw3/gWH91xXQMsxIvy8eGWll5XdEewNk6MOGgivs3o80EMLi/MUNBDfAyD929Ws0fRRJ0K
Cm/EZkXPa+fgwc5knawT0m/0LAgE4kmgAUCaOA2rI79MCwEHcY2N9XELAZpB41rJa6LXc+dD/3+9
UKEeNhLj34E4Q23boesAffJ7xokzYXBiqEEJcahwDQ3W3MTtJ3uK/oTfQrneFGgEUrOa7PFdrudM
AkXAYVjEIZeQZbIt94WQDIB8gVy5dafVrIfixoQh3kM9iHaDeaKz6Vg6kJ5g1dGlzAQGhY+n4bw0
60CMAlVCY8YWxCBzrDB3GPmUjvzHAmd3Y/nSRfWz1t2BKQYnAt11oidDYpRn/+RySbgZe/xc+B7b
G4iQYNuFAPvIFvgxhoxXj9qZfOJHjDu9R68Ha+bbC+jXTd+wmngE76izryfD+IFNAFPyyJktf1lM
7At0Y69urHvwYERpR3IT42/MMuLvZEj3ApTiM7+dyxWE7fFaeCD4UHHjlkKKgTTCyxqBcmMuwKM8
cXO2N+8bD4oeWTtBmXuLY/G/GwrzAnkjZL9B/92Tm1i2R/pFbBSQ88h/kSLfFEcDwSQQaCQ3AKOJ
zIJ5HTf3iul2z9V5JcaK166O+pMXDpdvwBUpqd8hcD3eqnoWz+RobqyVeuIllCernpPYEE3lY96l
K6bsE+lb/DI7+KPHOFtdJdQ/JqJBCZyWIRDN9zETMjZ4zrC2KeFzhvHVnaRL9eQn6G7e7XVrnzyT
nEri0vesSb75OcKluq7k03XHoRUqE1OZgnhq7gVdMmpMn6sef2xwLwaGPH/RKe5gJ12AhgLZktud
zEQCWW56xDF8Z3AnsOE9zA0tLZ4doe0yRASOWx8awGE2U0s2CoaBbYz90LAmZBpqLpCCEi/bLJbR
56neiyPWO7Sl71Z1Q2mBkBDvt9X7yAWygO0n8RIN9rLz9w9MD2Fv1m85FY88CoNUsExsHfAUv5N/
bwEGkcSGJOxzINnJd66pxMDqXdnkLMZqIuTZ2AjKecrpgto7Y8d3sQ40KGYcmxNTxVjxozpTqpl9
2IN1MHYjNGUKaA+kvoaWsPdBtoc/Dr4bC4egJ6UncD9zXIGo8/JxzETghdWTfwyPJIEKMesIZVCD
pOukSzwYB2LDneAga+NcR/UUmm83Uiafsdb5kNYCXK/58Ij8mUT6iwN8jFA/T+cuDkwP81n+Wt61
yOdZ5R1zgXFMoHYdf54KasvdSDomP8OCHGkDvcyB6A/xuhvJu+Q60i88uTIc9YHy0JXgClYtUGRy
0oHT8LMJvo2otkjH/I6JNSGODsgAtAX9LXTV5ArpApwbgPcLAGb9ZGnEU3iO2iK3YVMNYwI9zolL
2/mkiTIbbh1iLivaCthQm1zJK9EJ3aoSAEh4C8yQQEVndGl28BFHSEab4jKgbzBaIgmFGSdtRXEI
RGRyEz9cCJGskKC/danhAOGzL0bh5QUpRShBkxav7cah08yL/vKY1NfcN1pX2CzxBVKSjORGukVM
iwboNay+wY7BbAZjZhytZHLwxjXSBLwvv1ikrPIUjcKMKQWyy0F9iKfG12min97XsYBLx66Gl4c+
ZP3gt9d8EWJ1U9OvUOliRUGfYgKTdprn9whYA4xhsJ1lh1XFKD+hmfYuXP7Io+MSWdaJhp5HJ1oI
LRL4dGuObCqXS2wldWB49BJptcLl4QrVftwN4EdSd0PdkcXHFlaMdRbtmAXcU9H9Av2kL4A3DUX2
Tt+gG2bMY4nC3Yh5Yas+wOxPNq1NAniseakVD+Wz8QBfODKcGEVVT+IGts/uEaErrua+dHkRFhyM
Xb95kyH0aLSy+dq4tlegSBFmentoT/J26HpObHx9Bhf5AcO7PDO3kKVn0tAAZNeQuc09+kXSXPuW
M1OxugJAvLFvb9gbgJ+ZeB1gg1F4tPFJIg8Jug95r9bFvLDl0tWRH6GsLlqNTBnfxx2LlvMKFpTl
XaYgfINCvtNhPPsZf3TcVJntzTpmopK6Yd0ZHiKbV8D6a9yxqcTaYxwwUsRHIx+2OSu6HIw1uAwr
dZ8iykh6UtgqI8IzImv5lZDYdgbslcoYS1g6NOBn1nSK/EgxAw3XKUk2ZpC1RNGqX8prbWFfVPRH
WIC4d76XpMOowsBRIBMauvaMPOMGSmSwaIQI0eCBNhX06Y89wwWeL33Dq/WpEJSlN5Ay4wKmI4Y+
fGk+LX4BPMxI/04UWJ1fl1fgv7iSRihhrhpUlYwN+uikcb9A3RAgQ5ANwfkRa9dEL5caULDlsTb4
3hHDR9L3i9JIhuq6QPAzhdstTa9Tvzmr0cx6DJqphuwPtRC4B1gd1971A/DpByIqXID8oKLZDacJ
Z3SJ9AwB2LCE10TmfzNwSvaEq8tUtJNJqm0r6lKwaNGZyx2GpZfJzDhIogHOrcBZFqKtmurzGik/
w0weTBJ5qEerHOoBeRi3h2eGPUdIv0FOaGVofjhrj9/4c/AIlO9sR8ogX7tM6AQ/w4cCvIFjD4y/
Ewwj/tey91Lr4UdDl9Ho1gQJWJp8MT8ZIB8/6yrHemB8glxWDLcc+KXm8w4285875tsfvCbvgQ88
q/g1O0d+zzsYEAr5rnGOfzP4M81DlIo7rRWRLtnI8NVq4SQdlly490a05mHYiTQvvIXcDrYD3HZt
KGMhDLn26nwqTgMAgo6+raD+olaHgTSqmSTIUOPMHBLrQnQPCSoJ2WDE1nEoHgbBlAwcoG7Wd4n1
sNBvoD96lBg0n38xhY0dGdv3DN7qECnyPyyqB1y7IUZSO0dw8eol5J8thwEPcEcNHi1EfC6T55fl
fk3Q7QRZorv4vSxzFXPI2wKuSPrfQXaA3Q11k/ncMTVYDy84jYQQgqHOZGFiXoFFnHPJh0mSmfje
/A0oApzh+g8wlRmso3YKSQVgA15mlSPXm0jykgoOJh+B5qTgUsFFKUY1RrMqoG1XRbULrheSLpRZ
IUtCoacGj+EWjq1Uk8eMTvTHiNJE9BFZu2jNqQ/eBUpyxmHwwnxuBFaeX+TxTeZqg4nSbRssBEL3
ClcYHVNdeP5GNO6Hb/MgnHLoiME5+WlJve+ZfckMx9N6h74fmx70YrZdjMK7f6sIEbOa2bq1cMGm
Ybbz/jFwi6dE3fgtupF0/Og9mATYx79OUFF+2DnnOI1/vn+qNsRMngn03qFpcbC39DO/+5JmETOk
RCTNYXCua3P5UUa15hnmWB44A8aVL6DQZ2vNcOn6tMtcVXGtsyptURH81C7+NWgJRFTRJHgoWz2f
hBC7sL+RZrYCAadGP6lB2Mdpf+iZsllwSqRYFfyhMaczH9q5juMxnXeG8AUrNUSu9A/+MZMKnAfo
zo3fDHbQVLXMe2c+ZE4zwRjQCQW8elH99pCq/3RmHpqmeBjPQqRFUXpSgGWN+DdF7ESXIPLqvXpo
/lCNRMzwizrWofzjRYNuimDim1S1fUaINGy5GAue1AtslmdwT5lfoc4Pv9JaV+f5M+aCt1dv0IH5
rBcFT24C4JzGkNahbQHiFSpSXJQEgTPeXhFbcK7d+LWnUlOs5L8cEb1Ls4iRuh1+1igk0C2wsMGC
mOPmwPyuUEkcnPl88xfiPtCMe4ra7PmzTshZH5SSOg42NSjOb7u/ytO26NyVmDvPDZDBV6e9CnEK
dlBKZHRHjqINgDEopwZIJk/BHeNmYQZKMXbWz1u/3mkf/1LtdfDHiAOimrljI4Qo6nRLKNTZAc2+
n8bgojGSfnqHOhKrWclI1zipuBAO2XmmKrWtA+RqiW3DmALBLUeDNXu6DvULoU5thl4Dzj0YHmO5
8fveZcvvhcn4gWM57A4oTG3qX/ZAxjpQZpyr+pJpyfIbnF8DP/scSphtOEShmRh4bFBdK/7KRFJ+
KVT+YgLMtY7gVTC6s8jrcX4D1zyLD2hZsikY0xg1RRZINi8HwxTcHjDR3beHBj5uwcCBbAOBtOZU
U7GY+rc1IRwf3Zn7dfMQFO9gWP1YayGvqI9i1YUGzZjRjEt+0Zyaa/QeYzCRiBFs4ILcAjeKaBxt
K6iJAOXQ1ca0ShDdcQaRKUAPSanGU21OZh9E0rnYGX5y/M6/PjlQrg4clIpIj60CySvRQbqO4oPa
bKQBtzl+77P65oIgyyNDpO8BdgBgHw/qBQWxxuTcW5rKuJraFyqmqAV5bDUtmCkYewww8ZpN6WWu
+tYenrz7WfGGn110KRHpYMm8vaadiMOGHRObrH87ApsGO+K7naMXir7I6/v3/oyRyKDWioMVm3mq
uBKOydj+nKnKmqnP8v5csSB0Qs1DS5FtsaiWSf33bSdQ/YI/jNCZm+waNUoTi2DKZG+YCohKAosT
Ypjj8g+SAwCPW7Vv/0kxKDHRtxAt/SC+sJRBFAKWHV4neIr67aOZWLcTbszgv3BLpJo0IVgeVauC
RfqX7GrcyM8Z9ctLdsjQcBCKQpwJoCuBvYDnHtG+CBaEcpDMzYBlP8k+bvsQZ4TYEnHUcLEgdWVy
6NPBY/BIF8qv/tsdugvH4lY+JkhYRuOQgnLMyC7jJessAE5zQyi1/S0XiI5os+zwIZUrJQ4pQq6Y
JnLm0DtCVCezKbUfH1TMkrkBAZWy2uKzan9sN5qWaJf/ove/ihb8I2sTTxHkyKnvP8pmpP1WXrdW
KQaCiCA+FvX3re7Jq/IOmon5gN3lMv7DCHICbHwvzyHOhBtMBzxyE0rtEPeG3Th5wqn4wuuZcuul
ch9dp9yRCMgtEEfn/oPYb4Tn0/CLwLE9GyhcYDOnOV+jiQTMBuoox6wBMnJMxPviSojkjepxmH0G
DDckejTSxGyCL6a8vXc+UdcEI1cM5TPPaLzvwf6pVl/QNovBmX8E/HrgAMFFZDwgc+k1Alg6TAnC
L59zRelrW+2VuU5qT1nUu1hArofdsfBrH/EBewvXGPZnOyQuQ8Q0kUbRJv1D4WSWalMQBjrGQ9RD
WYv9kMj8xzimANlWGOXFs4oSiLircCfMODsRi33Nkl/uVcjb/EuXSJt/iX2Te7eIlSmpEU3/hEIL
nGz1GC7wlmnqNtSd4mllEsI27RBdSA4YeuOH6IEYgKBfxkq9cogEUgJrkHq/vfwfTfe1nMi2BAH0
i4jAm1fReBojhJB4IQYJ4RHeff1dWyduxIk5mkFA9+5tqrIys9DfX2z+m+kuOVw6S5uF4eMaL4er
k94l1XzvWXNBD9Z2Zf22F9ME0QimeHQaQrOyXLSUny/lVD81FqDvWuZzmp36NT5dohDQRPd6/rNQ
/62h0C64J7swpbaEVsHLmbqDekjm36aTadLuCanktMvHhzBHv74nvntYMctKY15h85pfRpMGyMr2
AupkmvPonMrLpthcrf/6k4xy7w/+3qfoaX/Ot1IdsR1H1cunsFEkJoOtHZp0w/KA1vPnE2uIXjg6
vua7q6/08PLx+/aAI25YgZ87h6BFoi1ml5YK7Ww04dD84VotyuzY3FHI3E8VrivR85Ph+hHLHLO1
0N++pT+Ui0/fkFb+PNOczuihxxJabIXtn2N3rE3BXxeKefOUaB2b616WKnd8rDGiJGHDPDvzbHuZ
d5OjbW/CKaZx/+t9x9wu0VCZDxxTnKGiYqTJ+S9fT4+UgyuZRoKOinNB0DoiRmAfbj9x9/5MuNO3
amp23tSUyEwiAGeiXwDaSsC6JHIFnC87pulfrM4x/3nG0Kt/+Rws5L+LRvO89CbAcVgVb5Cy68zr
FZVgv1Mp8WARArF01OpMj6Z7YAS7UfTmZQDQ59+TD52MZqne7uMGQ+kqxcfaCROPcyHA6MyAZcOQ
PBk7IxYOk285JfNbO/dOm5QaoqgbfuzclX4OnOg3Hbjp70chlmMfzSohZ70QJzi1Pt6UWS8DtAiI
JcRq/yN4XTegtctyQmgDqt7/EKVaPRJ47Vl6JTwfwPD+NfPvt7Fpsc8ORjlByqb1CnJG5uf42wKv
oJG8hfQ92n7YZrTEhMcCYqvXYXa6X1cf5/ZHvv94lOcCL8q+1rarsHoE9BUhQtYGE+7381CTzfby
nf8CO85SQxM40qlVn8FrmlSJlu7FM+zN7bFjyMPnokLm8CDyI2Uqg86N1W/vYTJgLHouCbHmjNwf
NeF1/YkGkIUm1nZ9A5lsHRmuJOra1xXlETfhbpkA54gPOjPS4y0qSyouSnSV9uNCe/nD60+X1U3l
XslXD41b9zpM9eg/Iiuqpg5YTpOEPhhIwrEri9ZdQiKGZn5OGjosoRT/uIzS7Ko3xrKbr+taxYgf
r7I2uP35EY5KOm2RZ7QwAT1DRMpiXZs6Tyt1CFRds1nWky9fadcIjpD1xVAXTIFW5tLNT61CDaZQ
5ag2AlO/emvdRntVho9sbZ0Us4deyPlzC5/dDtjPtu4dUh99RCiUWNwu/tQeuMY6SJFhDNQ7xttB
aONFCbBixx+cdp+zYvUZ82xooUQtPycf+KIDssNtD+yE08ut7FA5dGk+77pJHWs6NJceyhe2utBH
EVPUDVk2v+ly5vAy/9CYSETAi3EkXno/feuBfPg8pNB+9aPSC/YwWHKhuk0X403/WtA/NihafPrD
QKxCl7VHTq/hdnaUEagQpVges6Se3enWatHYfhbrqutIyzQC7E9Ln6uxw3U94HTr37PtCWtKdzsO
DROOLD51BJiderfo0i5WMy+mdLdYXXQccE3Fo1ZBI87jB1+i2rWmlWpNmzGVJRy/fnqUDL0MX1az
ZcQzxScRBOpbY/1jUoRubzxZr9UzH9FD7/zvXEmVrT7eH81zbFCTI92AkDwrbIzGKrFkyCU+HtoX
mK8afmuBxqdjVAqnj2O+u4zAKN9Q5mJX2wl8wi9Ubk0NHsHC2RRITwu/7DXxVm9vS0DLzM2uXIG9
eHbk71X4efKMuMaZ4apuPPLZRpT4pJat5PKtXWfRyraPYzNTjoH/y5TnY9E6d7Ah8uXN+FAtVpPz
9uX3gwjGfF215l9muSnJ5iUf5sA1Tmnno2wlvnor6L4RBBZD++pwKdKb7oalBYb4RWdyTHB17tbt
ZbCIfwAP3YlzPTgoq4mMUsv6pn8cz79Q0Z9D0qg58G90nh0G86DQwPxNhtr9vr8d6Bb5X69k335s
5liSoqchmWu1CT/43n4lmqd2qX+zYR47qR91v8sZg6Sc/1Lom3xcGbbeqsnBsaIcaxdUzQF7h/oA
BwFS7kDO8rjsdvdDJ1DBFJu+C00b4rXibEysmutbfd5MdRLj9h3uGQBUGdLjI//BjlUDmeu2iVng
aOsnVFleFmP2USTUJx7BqIhj4oTBofFrejDxj7bfcJ5aIlKb6C/fE61ED+hjV560nx2AaKWoLeCj
kXpXDEv9y7YWFXaDbXzf6qGr6xuaf48nw0gRciypXHXZ4ZcTfWbTu2YyWnVUDolK5JxaDggb+qkR
xfmkh6lc2bwrw9Ex5DjED81Kk3cxNgnSekfbxlo242jZ3Q5OnHrg/+XbSH+Ysh5b9ABrTIhF/Kj/
WqzFo56h6dbas1/2Lm/Z9vxWu7/b+fTODjz929v2G/tOo+0fY1v4wdfANMYEc3CiMSm6yV5DmTD3
c2uUZkol7TDiTGXqxfpKYUkP3PtTw7UyopG2Zl4s9E8fuTjfXTbmb8mqk5RqX5W0v/p3LQR2IpEo
ZjAGwqFdGqtDXMuhWmjw542jRgt/BvFKz6gP787D5amuQnCbxKp9yRS5WwCsr4/yUvWsDUlsZqZg
lFJFFTq+q4j81jKt1OhE6QopNJq5suSY9dy8IvgCN26qh7Gxrq1Gol6FmXcHsyv+DFhan8KtnH9b
CsbufQbLb0DD7rnCwKKcHfHOqZ4U9/YvmcC6KLFuMN/z1eXbZZCoJWLyzKoOB1pjLHu7f05AmuOI
6XPt+MX7MkJw+jc/Nz3sHkJFhyOdfUcdkcX7x/lcvQ30xRrpslVTopnMI/ZsfCuBPAkabf6VNAhK
lafGtZbv2G7PtWMnMY/vnUc7PxB5ttHq6CiayDrRYyqNfUPiD8y1wFRY/7nWl/GLKlxlJhFVKH7I
t7NZ657Wvp+tWnCfIuDJm9/O/eSrqzqnqX9iszc0wPKqYy//ca26NZQX5UWUbmCc/ygUqDOe2re2
gvjyrai8NKnDtEuxMtAY4P58FfEMVTwAypvR8lpZx/M+Q8a5iEXDuOniWlX0KjMHyrzYseOCJBQK
YOO/dc+Fslis5jR/SbRzb8Vy+uUWmQKuxqucCI79E1lYXCRmhyCNSeNs+T47SrQdDFGhu2pPhufo
yCliohfocbaLS3VsrrJmCBZ3II+fBvfO8fVPcDYXbn1sghAu3C5cCKH/+BqGF+UgfCPxhb0dIWPR
CXEarkyKf+7+h9gpXZ/Hq5FojX1JujFPV/d1hi1loUB5YeQmXYTrRIzv3ys177Xcv50zLMxVBT6N
y7XlWX6zqK/vy6Xe0n5urdwt5XxQGhU7VLr0HB3K+VX7OZg40nZNWpQ0g1dayfKtcahuNLDihBIx
rOaVLj9vXnUX0Ai5n+hyFnDDene8yXgwVZZveestEasEM81pUT6gVfQvxfK6c0JzpV1fvKIuFKvC
nfC+Qk8c2EtETY1WvHhp5IZG2EEaXRoml/2O1saNbtvMuOKbPn/HGLd3t3fC/zUCcBBpbPGPXUJ0
Lz++wzXTU9GktohEc7CnYWF279DuXHisCO5IH3Bsc/PqrkmX+WiYw22syMw7Q2pMd23kGiffVyT8
yA1Pg0tPvvB5e/tPNXPLljFWTxQggYZ8T9fOmWbqRxelqNTM/eB0zr+dg6e0vhlNtiP2IuwKVJpb
hNXWw27q6b3rtg5p5XCgQ14xO1ClJQSYKX5Q69+2zz/ACFMRiTCRa5kHuSLAqn74KA3PlRx5f6Qx
XPX0mVbPqoA7ARnjU//Sz/+7t1OYmVXzRyqpEbgglYdzY6MF+eVNXNJJzObsHuEuu3pipk4pY+5l
JmXgpNzxVaId8OnCK112H8YG3DrFDMF0L7ELzvuL6rEFYZ9Ua6OvgGPJe1OF6r0egJYTH5JFN9DZ
yR06eBDxSp9DSh6ePdRL/TvH8wCoWUeZf6n3U69YFdZHud6krFYV3Wvy/97d2ggrQ440cWwVmk6L
YvVAYrntzveN00DEuY+FtqsZMvVLibQDDXUeacY6Nb3/1me3OClvHs38b0Obi/34OtPh4Wxa3BqS
AG9dSrV0eW9kGvs4PU2PxElakMXrKX3TLT7r0qo5CZKmxcHLV/WOlnkhHo7sny8mDdOJ8m8qiJ9/
Zdjx+sspTM1Ep3T7vqfqJEN0VijhE8Buz5JO+KBRiSt7dzMr9CxBCq5o7nb4WAPxNakTS0b7WfYk
Sj8N9C9oUBw938kcBdKF33b+1a8su+eZIzrYAihiz/mShuRPzTGm8+YQWVRfQdcmj5K+JNrFjkCj
denZf/GqnnL5jODoGIdoMtGbdKhRDIUWAxsd4NlCjPNFV0kAny9V86NlVyKfHxVH60K8pCPUKI+J
fbiD+8s1tNDmC1XVol3K4xJFagarsKj/JqPUMEgJQ89CRwVWQHkf72dggE1zvWjTXO/Gesb7FP+U
FkbWthIZThSxVl1/ivX/spLsy268FHgrefahBGlhD6F+F7Gvt/zULLo96T6+nOrtfHBTaWhv5y4d
++lFLe2rwueXjfHiZd3NyydHDDSe3/w8Fs+arEnphoS+s+9c3h5OzVLzYVMIui6LpGuvz05NCe2Z
vf/8Sw5GrxUtS1XaHlf3msuVn59ho1/FupiYTLcqi77G4hUZbNcJk/U00IjcqRKe68tKJ5fwdB0P
QWtv0ksuwlMmgLadTsqler6T7+gm0KT6Cw8r373+lGzXqfgYH2f6ZK3G62o4sQ7VSxuBrNR//vAk
o9ywAn/byIHNixVeuLbpixNOJz0oLadLI9veidx8JYeVec87bTg0TO442cBq49WCaYl3hjD+7YDl
22RjPXzfurnZ/O4+0mj9xjLaY+4Jfvrs127t0yQ4d7CL0LLQx4elKL0zUmw/SNqnK/PXvSc4mJvQ
i0q2lYpTpYrFTTNAN/cu1XoX+s2lgppnrXvSn7D/Qmh2dW3G0PwNym/rZO9iHWGpePKC0Odg+Vro
ol9FGrqNjW0YuVyPKbYcJRXrRtBjulHfjM3PdMvtC9lp4TRG9IDFmy0P3kZwnSWnIc0ZZ6dHyTcV
6Pu9c8o3E73zzC0EwErOqVWiL0pPLdV9XnIZGro3Jx8lYPIgb3fQSNra1wxBO5/KfZwC5Ear+kMa
qaYhJBM3d2lgzzFH5ULTABUu3eVgLvfMc/YPSfw1zo+MWrLUl8aySk/cGllgee5qkicWwczk4ToI
WuGOX0UTuFjVRybzjisPxfrTb6dbjGJsUVCk2t/STU/tXOa+ycaLsZxvwQhmm6Yek6ZhBVaHyrGv
P+F01dytbjK7FNegScelGPLJgy3gD8AI6bzM3p+cFqoBGvCd4DtBPVXEEl56ihJM9nokHxfccsH1
qbGqJy03zXaErFNiH9hDi71be/6dCg5nOuM+KD7nx2Zm6GCWU/x1UdPshLzOY3qKaDQdxMz/JpIk
Z+YyVKyai0Eov+84WjM/onpccERS3NnCz6OdebdyHcVsxkDnwRtwS9g9Ti4659D0L8yJidOlf53t
xm4xPTVaz6HkuVhdft2cEwBJMJsPkY4kbdonbZ6j49jFcWLJDKXjRNuEzroCgiJMUV77fmOSCLpq
XgzPMTQQNHmPpcvj7ZdnHgTDH9Sy1K5+ZFAgTNl+UaMKNS5vvo1KxfmQ0jSIKP/70U5g54IDe6X+
uTKpHxcIdPpsReue2wlHYlL+IqRpy0dpHozUoZf7BzTBmVG1+tq/br8lrBqECNDdwO1tDtn6E7pi
tWsNUT19rz+BhkbRKpk4F65c51R92sArL6fiudmu2h9f75UntyoRq8mmM9+BfHXnpCr0VnGiF6Jm
h3RSM3Kns6z7u/ROwM1EIRMEPManFCLh+NKUI9bXH5PW76W+/bxLo0vC+MifQYUv2+CPBggN9gz2
YDdkQmXbZL88TMrX9jHKvNDgdDVjyrbsxssvsnTljh6jckuWGNkjKVUeoV/C8pvGBIetuRLgrD92
zb1cFP5y74SMYt3+i7FEVStBmM6k4h8GhXVrMaLsbi27nE1sJEnfvNMSJoRousJ0hU6xDpLhf/mS
c43jbfCQC4G2z7rTYvXtpLBOf+M7Waz+ElWJ9AzGgUc+OLiF83b7KPXzjO4Rh6UwtmwxINIoGubX
eRf0bYtUfd3z//tPYLy2l9/boP9GhowfX6vO2kx+92BDpBmEa2C0jt23LWLL9pB2elRwda0kyiFU
5QWgObglt4vD0eVxQgF6xU42UztuyhhCGJRovSRoAqZSfTFOyuAw3mwfnXQLygrcPoq7HZfc99dV
B7/QnONefdIi8VLZQuTXWOyPx7yosGqUWGzXbXpYSt9C0x0v2+fm6evyhfKom94AIIICeQ2tRDiD
7QvR48uPt68a4ue6is+FjI0j94Poru2Gqd35nSVW5VIn+SkInccqJOvZaiAGZdmqLWQfNyHRSaUq
WfLS7+QnZkf2zZFjEJZ4JYNlW+hY34aNzowfhFSnpDIrLxIegkiFWdhxAgI3OrO52aJEhuKozEzA
wk0Fov61/jCbgz0CtCoGIx5uVRui3RCAL7uO7Zf72d688JmGuW8HZpGaKh9n+em6a3sN3xclp2d1
zngzFgNkJ9FhHx1jR6HdFd4Yk6pPFBi++ZdZDofP7RddPb+W/rEvsLM3nWzRt4rvXXbXe+s1/wtj
dHT4C5TGtgZ7cwNswbT4Cl90ffSZzYBlanBszMJxMEFweCA8WGVs7eu6sWmEh7iKexcD8bwHkves
HfuivqdCkj44jcMAfpadpqfg92MsEjSKB4K5YNLD3OcYr0OU3YLkHqXGYdAY9lHmU/n71sdg+QXt
zcxYgOQbrFkEQd5zHR43NfFykpkXZBKON+PIMrixrq5KsZdfXnv+ObjM9Qcdzy8t+EJrM56vqvux
Bmmcs1ipjRI5abfgNRJ27vyPwP5D2+pWqgGgj8k2TH1eDoNCz3PxD+Nd8zrmtlR6t62kW2kP+zDQ
bv4zZKjUOZMPhQfEN27kIeBpn95OvaV+fBKD+jI+yJGuzbAnUwrZ6wrNjLex1tPmIc4pwSwYZdY4
9MQ67mg0G5wkwyokUdSyLRXb8vbxZFcv9bQum5QT7ZVDvEv8nZxaaqaCH8PZ9BCCABlCOvBABRkE
vbtUKRyaOql8Hl9ZXLjZeVe5gqbzzzFi3k0ny/OuiawtjNTx3vp/UCez4opIv0oewsK0rh51ji/d
FQoufAH2X721+c4ME31uBfXDpwqZHdB1YF61zLu5E5HjR6x7uzh9/nWdyRNkL22D0lkp0bPTCNef
11ePDcS+XtzE1pR/vsB5TumKiIqpjmlXxKKKPLl8qzg6KST2C/nOfqwQIAQT0lyHNl6b1R+GnR+d
xLWJpksGtQhwizjcDfLl5deAVyCeWxMC2stQNQEHJYLymVWduU3CbNTW+cNgl2BeIf4wqxAnU8Zq
13wClJSvQ4JWendogHrGErm1inyX/Ykh3gd7i3sn5PilP7M6a8ZZHfZfQwqq3NQPVQdmOfNm8+hp
ClajrrHrSjmcIT3X6NcBo0exBt8XoxO2y8v37Q1817z/U1nomvS/AzTQvn1HLDyVj+77HAF5H+rD
MnpKibssfuwAnmcnyMLCAfUIfg+J5rb3QFz5OG+azx9dyMy5v6dlLwC5sCDqn1/PHWJMYiZqH+eO
DZVz7w+Did7zh0IhcazaoyNy7OG6fURj9pLQs3zVh3Y+dESMgQPt46sH0CsQWBM3vswH6alEoxFS
jQrIFtJHvhUHQQN6e5y9jdCxnY7Lt3mOcJBsiviE2iQnFaURJ9cil/ix4SOEA7GOgRCe/4Kt9FXF
oYKLf9efyYDkzDEbjujSo5EcpN+wJ0JzO8benEKnj09+GETkAQ7QIbhuW7cPiB3QKWeH0IjTFruf
iTK17ps9Xgs957jScCvEFupIwTaiEnCoUgcpXrvkKGRmF79wAnl2Lz/e1vlDC0r1XfvenvQfP5fK
pSmtC5nx3lEUiiH1ldTjEpC58F/zk8l7lP6CziXGWsHv6gdOQsIWlylwqPvEUES69fcfk9kizkrD
e9vucSyET6kDqZ7hTIpVtz1pVvoDsXVV1tJR9anUVAG0HZaalzeuDr3f1hm8qDHOvlwcbm5N52L7
iak4ynDvB9m+nEaLGZM55enCruzviXPkT7NoAFBD8dG0BqWtu2uyUtOIjO8vlYh1c+sG6M6u7gU2
TMfYAu3aJZwWlLgzJmbACvGV9ZiGi7s0Eh+a2PTX/WdRsLaBul5rh/120plnawceRzi0O3+z283m
pEUvRe16ZxMk4o4KD5BGmBxxPpAEdc/Rqn39XI/yUEcwxV5+dIwP++bPPtc5rbuHQSq+9AR7GYLp
FAUkYRec5n2egaQIY4OlzznOTkPiNE0tmpC/YVhQAAxF/9vgHl/Hk9Gx72aufNniuc1nJqLJtmAZ
/DgHMJviKD91+h37ueH5dfl5/scTqyPUvrQf7RScTqMYUHAjqfvdS7qxbVOB3togh0hxw32fX1fD
zSza2rRALpeBACA7BWnYpF8vmoPwQRUHzwdS43BaS8bibEuJ+dhX/l9/FP5tvzJysgSH0Luewjld
4TBzOfuV5a1sGkUaAS1Z1GFV6SlT2mJ4Htn2Slj1tR8fF83sVBgSNk+hBz5TQUr0spxmXrKdbCkC
5wJ2QsFzo42RaCQRgIxlCHoEP8fZOdQGczplIizsOrt/Fiu1BjGX7g89AEbAUgLokugpXHlGuGkr
sK8wJvlS52qCQ+skXlSuN4l9Pjg5Zqdqn86mbGve3TnnVJH21eNMQCkwWu/rmUctPZ2HApGT2vGh
XmnMhDfQAvjfQMH090DxHa5qMjoN8lM4jR3SibhrTkZbk5hZ3KsM4zL4HYiMCCOGt65aokehibab
zyiiMVlT6X/uW2x8qLTlqxBfHsL36PeTx2yJ7UTbQcBmPADQ13+bunJmr+RBZuu52eTaDFNrHFCn
Td/RJZRZT6rPTQcqdRdy4WdtvyRH4Qh13DsCApwOP2xtGSELh97ke7e3nTyxZZKE8Gk7cOZPPc+s
gtlJd1fl2KHRD7mHXKoVvgXi7UDVpfepID+pLj9yQ+dHOwiUG/tXBg2IQMXu1k6IyjE+tQOkAYLW
+QjwJNSJlhodzuD1g0e7WdLpj4/UvHdzyEWoLE+O+fISSjF6Nz/MvzWYSNtxNAiv3BowuvUA2PJq
GunSueqz0iv8u2Wiwvvh89LdxalGvjPpwAvldZm3UjutVvSpNGRqerzZljtU0/4705NGry+tR2Ex
M6mIlRgkNY1s/VBHw2n9QgsDAvSrjT23ja/EMNnQ5EWz8lBcTSwaPE0nI3Nh8YcOBoiTFxrEZoWo
VhalyqUFoZbcdWxJXFIhxvFJgAA5iGSEqZBDicBbgfYEKqnwv+B17B61uLME0hBfvQwwnd3sq8DB
ELcBqLewiE/88S6D3SzX+x2tB3bNgS7o1eTj5VjN9HYqIvsYV8QqcvPC/8yqZnVYhWo6Ysgt89GU
vgOB8IWWlnjnnfy691zf7q9UfvvgU8+6+dxhcMGf4lDe/UPWunzdyBJ1AHxYjPmP9Nf5Pd2etB6j
Ilr5Kysh548Zn4lWmZon+5B9zFvP4H4QXDS0C2WSYIfOM6TPaAcZTqjJiFnRqvzgOYZI+YwKJA3P
CJGj6Exd1AVu8Bz8FnmJIq+tQaS/Bdka12Pt9zHXU6KBMjJJaJwTKCLpkRbGSk2s2tLVe7Gysugx
QW0m48LkHc8DOO6/xz5iIZy89YRRnnLqHyFrcNH4b0BiqWGFA3wtHx3a67fVa/pr876ks+suXgWs
pR9K0fzX82fyBbntJPTL5JhS6u/fQY/1i0zh+Fr4d6/hKfyFRzzg6AZC2UucjKvSFQhccMHblL4s
Fd7FKUq6HJo27wIQw0+UCFBtloZAiDLCbZyYqXXyMUd7rE+6ZqnLnXxA0CGeLGfSzVDnJVy/NHA0
dHQ4B9F8on/+eXztfk5fGKt8/8OpLa6efxulhnKXUxUBqi6RvUIm2IL5KB3jxI/KE4vY4fw41OZW
veS057BnBU+L0VYh6zyVMcGgpR/oKDQBChvQAryEkG0UwIL1/HTXFMkK4bV2eb2hNojw0IWhupVJ
ezF1H3UmNO/kszlcPFXfI2jb1Ye9PADC909IkBIN3yZELpFjlGitiYHKq2GpfivfKudIea+NjnFq
rqeT12McoDzdrjugTMlWGH5FQ7X75qOqMQuXrEwl7wFe8sps+ESrvnh73sv9XN5EsRUJyqRMvOuo
EDiLW8NllHqhUlNFoOw6ntbd7LQ49S6b+5jZdWc9Colk45BTfv5tFbqpgTfE93VtqccbaapEJFl4
WQ1l8vthOpyBO0Wsu0KBWfyXS0BpY5wph6gDcOx0vc62t6p/OatMrHW7VGVKtq5wrWPtPLQIcGH2
M3DYugbTPe6rj9BFPDs67SPNmTd9v+FYTsqGZxOeVWnl38gOJQ/HTROEuxK2Ks6lJLQQPSnC+/pv
+3KUM4P2ofYx6V3KeTt0cqWnqCP6Ea+7dtDLSI/y+bnls26FpgPW0gKeel8RZnBgVPp+pJRr+qzU
rTFButdcZVbqUTzgnevpKzMUBwFpRW/rW8/P0rI9ugn0x4k1Ex8pftmdQxN1abBmNDCdOfZMa1Gs
5Ll3aaBCm6uxrr6Ff7cmiQnwMYBYTvrHZfqDTI/jVR/YMS3ohDVYD9yj8QZrXGc4Ty74oq85Kpwf
EuVjjsvAyyYXbsdHHGeharxfR2G43VoKwgClk/v8Ac3eHH7bWP3ds3u4xqt8B/QiILA1KzwhUBLv
AuOLL6FcPb3Py0y1eWRvmqs7bz374KdBOI/5k58SUTC+hCOia3IF/CggCI2P/QdvTQjEfuxYlhUH
H8/zGAoBCB45A879zKw4PakzSVnZETrPfdUlXzOzseOO/eIoo9o+2PRlluPiSEDgML914TiXN15r
evSGkq86kuhA9hhCRVVzG1VDYf4kpLwcK9CIAKCA3Mq38qIXVlxYGWpkoULzbE66IlDfLUQS9Qky
0l8B30u8Pq1F/XUFhX+sAZjjgfcRKO+fYLmrLCEOWzXFd3+l9FXv+rZQnrpVtp3fTqn7/MrHp+Zv
7uV8gQjVi/3VvVXs/3VOU44vdBPdSbxSuResOCUPU9wGuMqtb60e1VeV+58ut7Jq5kfpNiL/8DIo
/DvOQ8lrAPBy3PySEN3qk2X1LDZbVYGHwtbiNAUTsxQtH93XZyEOrWgTsa9u+nlFelizuMforx37
+IsHfQXv4cz3hKCoHipBOdunhoGWZTPf9XIo3fWV1kSaDsfsdJ6IxE2WvxygGWJ+88im4tey0/vQ
P6iisL325yYEWKCzAIWFUS+OQFGiil8csGGAOVHqMpU9Y27fwvs1lJvT0Jl1F9IUHZtiEGf9+V4B
rSkgDHYhxbhRbF1aYUIsL61Ff9s1gy7z9nnmi4AoFsDi8QasswNsu47Te05FySDt7urmoaD6e6vO
OUOj0VhL0JGZ3U6dKjZs3rMf32dGw8uTdEW6Dysws43KHh9RydXETd6kcIU0qEyOmZtxlYagUZF2
nRZcuQPWMi5OA4yGiSfWMUQhqJAuLT+EUuJoCZLg8fqaGvKFxhSc5XFbQXTPMV9Y/FkiYfTae0dB
+vCNAqrAmsyW9/qtL2oSNKGHWgZTSYTlTzH3FenO1NSg5E1UzoErH0zImFbxTnKU/n4r8WRYm51C
oSfxE6DlYMYWKHYcYB7LfyFcNbWtp2ewxxKv/juKJ0DXGnkGNxRIA56xn9El8CoWMIoiklOTHVJJ
PYPfxqOyP8JUKVDbxcXr0yLY1tY8k1A0VGXEAO3sRxpcl620s6s240V1gaLEd4wNGJhRYjqePKUX
IAWIbT9MvN1Gj1YCi50h3ClEvqh1dW45r0mckun81Fojp5KA4kIg1cOLX+/7oTQsnKBCcmGkmDFU
3e2aohVhmJNhWf3t3vYUGeX5F4Pt/x6umWprPP+Xql213CpV0LXj5zWGAIPjralEWUSUDHbWa+X3
odhRyBUajKwDa275DQuITpVzWLostVwA+u9xllZa9HYwbXRqqyx1ih8rtOrnoOhgDic8m9hP5PPu
aXDtr3uPSaw4ExpDqGw4+Cnv4T1cs4R1CJ/NXf3et+ctpDpzLmKqqYqncR4odnwNhaiPUiFafjM/
CU1Y0LYYSyzbe5ad498Pmu4nE1K8IuxMoPeqnx+F8ACK1sR13sfzarK1GxZ6Rt3RGwBuyXtV3Ql0
IXwd2dj/TjXBEADPPCyC5tW+P1EJVfFNv8STo+kLuzmds/h8rhulHxfyeXzUE+808hpMn4PE40aC
Q5CRqN2hu7CrRKwOEwo39PBrDIPALMgEIYFUZ+HIfXmMbqGUmpb8qRbdZUZ/1ftxcQgiXOD2CksQ
/C+K73AqkMEjkl0IgAq9bKfY+fkJsCSRal3uCAEIoddzkMOB0cb2j1S2ePNk20vMy26yJmlCQd4G
xIrLxauQfpsb464vnfiKjvIOlXTaT/9954C/mZeTw6WkU+lLjsj3EWFxohJDyZq7sXZ3cZi5AXSU
aNtOlHoEHKH8eiqA9rmlxroZOGgDU6dYpagfwehXIP+6ebNqTVSZlxhM0ucO1kXQ+78AB9N6oQfj
GMeSMLicaj8q2zqbIUEx8o5twcaBLJrplZDm5u5Tx7QuhzcPOsyYa19fMcXCUO3IbOpZg25rlG+y
K2usXuccuyGtccBf9p3nP77QbcaBkleQWJ0HpVlaahICIJNtnKylLpUX94BvFpsgPsktMmgr170h
u6k+wW+OMfRh+ZmIMpvqqYJ6pvZ5rZXEWioULRzgbvKdeKMeCEKTVI24Js73M90rn4Khrp6ZlRrl
PaLSqoDrAupI5KKl7CMoOLakCD8HFivNohLW6HYsHxTriPMvlYIog10eJOf1d5RoneShJYZC5ZtK
LPXdJNLChIDPr5hfmUbhU1z5vFa+yQgD+n+9VjbDDNX6vH5f1R4j/PA1xsjQS6XPwielNaqFupSm
IFpHqzWdNKLUnPEFIrMgPSXLNazrwD1Y9MPSEvglVi1wYbqyMP0NieMB5ixFTr6e6WzvoZDVYgak
ce9fSO2d4sID8hohe8Oxnn1Gok3fcWGjK5YVFydcm5fRP27lxG81TGy/mJR0OPedwhAf+9OtPKE0
KVaWg4UCKRAIqaNX5JtR+Q91xflGSnBhYxe9WbeSV928K7s0YshCBLaKfwMer+6wGu6HNtnuIr7b
zbBtBBn9tC7UimUC2K7spqexDcL8ACNsmMXOTbxshrYVdxs4JsVOKB6tz61Jx4sCc9yfVhAG/KqE
XGvilXIhlLWPgM1l16CrdxSy2Doe1CRbOwVRQhS+tbKJRdaLOOCaUncg7Rm/fQAxOM+gPV1DUoq0
TJqYV8XOyW5KRL4uL8ZAvA1f9LanmruVf27TPYlZVfy+lrCMZLezXX8+8Pjnzo7YaFGyjD0RnyxX
2cxMANVNtcdWcqqi1s1uP1ZxqbdBOlKa6cJkkUS923AswvjDi8KDYOIQPhG3qBRthrdTubh+k2UF
5pgZ3UdOM9TOIbDuTWeJUMCsQ3sGk05gup7OrTyZ4EQCIF1wmAUYLT2V3IqxpR6i/dEfKOov/92K
PxG9RrtxeiRrg3cqF+2ldgP4RHg+IqRFKCz9Vn/FJh4x7YWKi0BIhiADus9UWNo2rGV06uoAoA7i
5TT3Y71Ax48AWwSdmCdrkroRE9OfZrN5cB7aBaUYAf8cElNJsiYYytNQhbH9hWJnqcfSdApA3YbF
h+Reo714CKyJ6ayIfYhcibf+ICQo0mJma80yx9CNL1W9HGqb4a9rP4cQ4GA04KRKKavy08yAosq2
c2UZovTxQV0lfV2F338m6nO3wbtmsJilNYZyXQUhY1NeiWWm5n7u2MgT3Bgkv39vL3ZsD+aeYCTR
8/uuT8hhAKHuyVRlN1Smu2z0UhLbVrVmM1upkGj4V5x5A52tyB2VRwZtGw3zvJ4+tXxP+jdyu6Kb
8Pu0oRpHujdcoI4ShqmAaGhK4utgolnBqFWTKPPbLu4aZq8HuBzULZKelwvzelh78tF95G1BruPl
8Al4T7ep7SbMVe+y1YQd4++J7W/1v5Td5rG71ZE3nPkyi12Ouf7L/gFXAfMMeAif01XbkicqezY7
Rf5snC+RLGC77VsTu7HOXY6P/ypa64FhWInKaWT2kAKk7D9I2jtcUXk70LdpP7vv2z7tOhNElxZ1
WIE5lp9KH9j3h7ZYsr6bYUOlDVmBUs+1XOyS7FQzcwXHSzSpYyAo76Bv7WSUVEm/lF5ZFZ3rv0Sf
4Q/kaXwvZ/HniRuQHSSuiZ4agdO9IyZWD5n09dKO5q/6iziJBAjL6ipe4apGm+jcK/bz/SfL6Wvv
UblVct3rqSJvy/dLdbZrsem1fFqdUsQBklNo+iqXkVqGsvgN+Z1SpNA9YXFXjgF8CgkvctNJ+QFR
YAY+WeZrCtKydvl5H5KHXF0tyk+J2TffW8AlRs6iXeqxBsBwQS0Mm7XlnPgWb1QWPW0yO0cI8QVW
+BfEldPQ+lJTUHavwSS3g6TYkzxLw4kFddP7379K4qZHDLNOIQos8kXvVFE0sTbyzXNvtasufkm2
NVOtluolx9AOC1FPwhfR8jk0pRH/ITRImbJT/Cv9OPADeST1V22FawXaUOCWt9BaDJbO68zH0YfT
V3XmLf5IsR0gRCKqGIFDvtJot1RPdWlY+0eSFNVyvOxE6P5XLOul1lWOUhW1MWZbvti2ITm9vpJf
BM7Whc7g2f8q4OYpObSyRAbrdi5e67fJA1tmr75VTSSbWwEln14nZQd/LdEsvN+R1DyvbXdrIx9e
sQ8Gv0q0Kp6c7UP5N7wXoSsRE7bUpSWb+qojcTKuk9aqgow1VpxIxbcBJUP+qS+kYAcdqLWtX14L
9Q2/9osywoTQBu3zziwVAW2gnZ44//NyLQcaOmPenznmDMJcJY1P6nd4id+xcnfNxaZmvG8S0eGu
ln3d1PbxqpZoO7yK5VPzUsEaFD3th8WKv5VP/2PpvpZTSZYogH4REXjzivceIfRCDDJ47/n6u4pz
YxQaHYnuri6TdufOj3V/2ZBG+wh5VA1BeS5yK3Bm2XG08epmHa3+eXYf3xvT/qLycSpG7az5OV98
Fp6VDBYhUcmrX5PGtbBtH+Xzh35V2iLmj+1nad7I/qXAhfFYwbi1Lj+7zsUk04qDl8K7L0wfOlYq
JGxfEY1Czk00m958x3835YXj5nGbounNiJj9BuvLDVO4Nq6l7CgUbCgbQt6xb2d7rOdOppNF1SVh
IvBL+qWL0a8FKqxrafqb6eyB1D4v3zEsSAtpkVSiuJ5JwYXNDxGI5qykcUjz/OfmffUFhVSwIBT4
t+TJ5hx2IamW3qjFdT/+sZTAkxsrRAaMQHN2Km6r5/68/0AdFzJzcqe5Qa6jNXgxXcohAQ6TBGMX
XenqiKSsPO+ERO8gIDkEUUOhZ5IItOevpQdyJNcnSNyHivQ87cDgFqbqKnwMaFjR4daepVKU/1aZ
0b2CT9Lv7uWs5MrZ32sroPnjNdwC3filfBsm/wSLxJ9K3imEd6f9Jb0fHr0iYZ7tSzHIHaYL6xi2
ohgGq4jMcIKX6Xx73fZjsvvUDbOZlMIoymHkfCwxvDidwXbvwavREwdaOJEPUisEzXUE2/QeKkJs
RpCA0Xyc65AY9KdQKnP89CMHXUEM858WvBZg9RvwX/DZoS82EoJ9O4oqUd3Y97ad0wgBT2EHcl2h
BoLj/pyRTRovuutqBjWGXqgaZ2q5hdyiGBlMe3hM7NMnimYphiWE/XD5Kj2BD5eFeX/bXgwTCsp4
OgBDev3+bS4YqgK7vx9exd3QM1K2UsNq3GFNoRIuteh/13Q5ARfo+WC1P+f+4m6bp/88aLctHF9K
SUumY/eTCzyL+Wt/mSnvuhlX8IO/r61MVYPySq4qoa5ZwOUnYrfojA0yywnW+iAQ02Qx3aloK0S+
b5gyGtl9BSO64q32uXXh2dcfWhW8yonOsTRv68f+aOqA2YuO9L07VQIJS++pg/e9sk7l923qIFBG
YbwsLlQJPUQYU534X2SQ7Dk41ceiMa0vutEs/2n/lxWs+cmpCutNu8tf/CZ3NYvtuCSFHgvYN3RU
rF9hSJgm5TRrNLBinH9f6cpmMO9xFlAh7TrHL3GmTmScBNFr2pqbbgIX66m4o3H6u+4DPmdo1vUZ
B37NVfxxBa/w4Vexa+UC05GigfRbteE9U3RI5y1GIG67az4yu3UxXnaSoxOEUby4mkSUaKLC7h5J
pQEKGSXS2r4xYRhbyM+VbBbO7aiatG7yYxUtx/9b8M+KyNKtuIDHq3Dsz9If9/+2ArUFs/8qo51Z
Q/xrgCU3uMRtXQ5bYrj4OUAb/8Ut0/DU3SqekdgcI0QRRenMfx99mehv+N7QzaULIqy9e1uMCnWl
qNTmo8tcFbNnUspF3yFrizgcrpPv86OM65R6eX6fP2PtTSOZKF4dIMbjbD6yFKNFvLQaZBiC98Jl
vOw96QYYbeHAkRFk/7Nc6Y9bd/X9qm3r+nyU56Xyuv4Q5axsyjk1h53tvboY5Jblu0aamu71dkdC
gvExnMunMRQmiZtdfusev3Kc0VX5Dkni9sqUfy+DjGCoiiBMldkmXp/GtZWYLYqv6v7r/mWO7bL6
c115VOeuYO2CbOwJdSNMeTQr7N8PHeNJ/t66yW09+t8CxjmqI1bz8LOf5zeTc5Af9mk63Vhpc1bc
vyByS8c2QZr53rfj6BSa+35Mud6QQmmnGrFZYmx4GeGKpZ3qSZsi4fZ17KEfSX5ce3u8PnNt7odx
WZTKNteM/k75NqNlpoBp6nEp3L9ug219gc8SR76INcdXfrTyhKwCZkK4A2K/rmxki+a1hyKkKQ+5
sB9tQiMVLo9YsiZ2MIjFxUCRYtdeGmaPVUyHgamPVmCevUn7mlytcbqbUyHxqGcHMqsnBOs9JVyF
DHyhtHw/18e3Bsf7nWlBeEHLfUdafDqFrP+tFXUomBOeFJT2WGWFCvwMChCtqsczmqFjqj0vLVtP
1DSn/LGGWLapTbdqy00BzPnxt7yUxM+hxhQOJ6sJvYbs5QkqGBJt9aP36zxemd6R3Bfucpl9/U+r
qCBBVxLlTWeph/T4JWgmzDmOTBvzr+vo2trzXYaPRfP+FR2h0LGf5NPlsLs7Yuj3wRkC9MVEsauu
PgRul8OHtOybii07lK/imfDIuKzdYaJ6q92aq2G6Mu8HIb4oaI/Xjtc0Xxlkvs7FeRPTa4EhW7zW
93/bKLGZ6mZ+YhrwSgDkk71IGpKruvRjeyXG0k1oBoADjipLz1RS71cca74If+Ia01YtOEKHX4CA
55g/d5rX+KghZMKpgE4VcFnUOd+bUa7I0RLdESYGMee2LcUEx3MeAJcwI7maTVQ2Fk3zCwYmvAX3
M1hYKMi/p61UsrTGCY69+SMWK95ksV2wf8OLgv3taW+4fV8KcfOZHV1y+Wcv3Zr/96DO59v86Sf5
caoxHZByII0GpSQ+SLji7fvZi/cuku3DB9KDXHMxEtFozftE0vlj1d23L934KLOvJR/YuPIrTAmx
fPo3N35k8/ff54hcPHUuQokDxeY8R7W349eY4szVDpP4KBVqpXGv7RE06QZOjXC/WGnhqqxa5S4S
o/q8QQn1iew7bugqPRXH4xw0ehkrjpq7r21vdQwGNTqly7q1OlaywFjd266GBe9wKzsuTKTqfl9I
m4obiwf9LduwoOusRxrBRsJjdG/dulPtJbqPYvLj3r8+vEDiUMyNtz1V1vWpWDwctaD4aFHYVneL
Cj19G1Kyp+F66V61KX6ARWEnIXEuRZ+lVA57rFYpxbWQeKq8Gn4+MNhmkfoW/cnHtnKSjgBKbrAT
JPiXSubKoegsPzKdk/p9rZry97/rM59h763YA6f8alGMLwo5wUu9n9xtUXS3C/OPe6ehxKJ4RmOc
yi/009oWL9dCHF3bqnmet/65KmuGG4/wNor6zKYM5L+5FpLPwv4vuRzHOslNxQ7fKmrWkPAv2Zvj
Z1FftCyxZVnB0ZDCsDEXcmDZmWJ+53AwbSjaT31o2f4qq8tXgpD52/8ktCIqgo4/a6f+fFnKJNA0
vxFkYvvrJu6lTUMhiPfRIObzVIoPH+BXmWHi0n3GGmnVnKplh6yWYlZiZIQxERfRHYo/vwcKuKvb
3aroT0bK6l3PzdBLObg5odxP+gh+cfW3421vh4s+EgD4ok1/OSSckE6v1e9uyiEb0Vbkn+6cPsCm
tj9HGDBFEsshkm3AoN0H6Anj9196RfTPUYOfM4aZsMBpFBG+m/bh0TxaMmMJSb4ZiQXsvuQktEl+
7nAChfKSUBchE/9mOjp8MavFC6BKOsKPiQnL1AxmQ75nM1qK9Chz++/wGW+hKtxy9w+xLiPg+DHV
2nTAfLwgAdFOqDKP19cfmvDlv2CKm6lc5VEjBNtnRzH5kfxv+nGsm7hI/i6+8quKPhRHYM34XXUW
BcQMpUxzPtuI3+Rvk1wzhkpgLidww2TZXoxEWyxrvHHrPZvzaDtXX5WUcVYxgbSXysU3VUVQ8mv9
k3RO6JGx7r7+C3xMclxK7e74egEt6tGv2LG6UUUi6h1XVyxUWsgQk7a3jtapwgmN1JmYqa4wP30v
SbevbaxydWY66nmGKQ5CCnCBmGMKVpOtaC/pOhblV7KXOSkoUaQiLix8MdpN641kz/3P9eBKeevS
vn2rLbr7EF6/fJ++k1855bdXxMx6dxQWSsR7O/JxlOaqZErC2zb1T6QBagrBV3AEPWj+LOXQzogS
fS/H8XZO3bEASx0/ZOVZTDYhH0BRgQ0uor+aX+FWAKz9ifwE4EmmJNKPVpRnuFqUHqdia9pzoCJB
fZRDJ44/c8KzvLOiU53XZ7Yyb8d7/nyRfL/ei/sP/tyL6vy8l1jR5HH6L/t3PDM9EVmelouW0Fa8
tv/MfaFAoFQlsyRNovJPq/7yRwuouY52Tf23DoBHyQ7K2Nb285JxjYY6xVx/18AKPiemWozD+8TR
C3y5/UQ/eiBCAbSrSMTww/mr8iF80+nB7k//l15gEVg319IrMR2V5E4D78ByCBUa77x6gWoOv+/3
P7rr9FCkw9jkZ3f9Uz8XGnSth1pSLN4dR4BkPzaxKhAQYdqcX+C9UFCZMOVKGpbsGvvPFRbCUFal
l1BPFEEuHtVQUsNcMFyBFbBnSZNzQ5z9+JJX5uuE9IIi23myGsk2jx2mC3yy76EMA/ribm6EfxC+
6Cr5qKqfVcJ2B6BcYt0xTv3AWEAwh3KY8sVyxyTUC63GroGEP3tVf3Rygo5s/+JrNXhg8MrUMqPN
n9lJydagoNjx0Ss7jt++u22G/OCrGrj4+6HmUe/FMFUKxC7r+kqc6c2Cn5FudghVU1YyLQTlWJE3
Gq+h74FRXD8GaOukmXcS0YsiaPZnXBxKjWM+/Xn6uPzlWlYg0rv9Yfy2qClO3c9TaqO9FEleFZat
Q0OHPnR820q8ltqU9k3dJy78LviuV5CHUAFwaoaihg02i0LYlfSJeKN74/ZgvK4v1DlgTMSiS4cg
sVQ4X37FVWVBMk4o6XVQpnosSTJIGUw3recMiBB2fnAH/ngO43Cc+kZybZIFKHL9qB8t+Aol7gGZ
m4NjvDcj2+KjdJJnVj+s4EbzmlsAPq5h7XL54y2vH0Nc0wqNmXTPDYX//ylw6x8MTHRMCO4FRHDu
quxpMLsA6NQTvzEZhml8ElqnvQzlEUDGSZY9HcbQ9gleZNhtMu2g5GJ1OsPHSKVtPq0HiMoIHro+
oUVp6ofmSVAh3OMxaBjBrnf3PbRgX3cGgsxyJMQVPyPk49ZjqjI9ig2uhWjv1YmBpsHT5JTKjx6T
e48MdNS3f1GQJMe8AxJPFC5ijdSyEW8fEFl+wpzeGDBIwrCoKLxlIowj58rrioiR0aCBYp7ufzKZ
56X7qXz7pDhkFJ+iGar21DfeG0/5188oxG6qTKIQfpsjcGDjZXMRsPfGGTMGp2FaQr83bTFXTkFC
MjX8O9wBmVLq8y5ylcNy8Gx74uP7zltPaxGQ0pcYGRiwbHHBHNEBUH8LoAhQqWTpcqpmR7nO/D+f
Oe50RVMSVmZRbB9f0WR5f/heMDPhDERLxatzYL+FB/AEhivM7Oph08ly6ppv+BfL5G5/JgpnlP58
HFjDLStEDLYsypZMFzef679XjMFU8LVyKzjmdDGxG6YwMGCX/1xSE1/Pg/BSvEUTiRK74XFbSrN8
L/PSeYrGr3TdYpKL5sbpnlAu03n+cUx9euTuVF3/Pdbl+NeZmEPi/5mDhzkWtUyLXApW7+p4PvNH
vsa2Fj01F7HiflnzPcJ4mxfP8Q4Rn1FC9MCdnL+xQBblxM9NZeqqEPsRCx0eIhB8+RsWceGRdHuT
LK4R1Cs7HF/h5pHb5ooPFjd+Wi1uJys8GjtNRPK3b7HJxJpXPdgJnGmz0DlM66n9cP9n2OENp6VV
srTfwhiXDt/TXOmovGVefByLMW0BpLU0LqCOE6WNIVOImh4wJkrJr8sjRNJjg7uMYC6/Bdv88sFj
6fDJ+MyObt/Lj+TXNDqMPqu378zyK3MsetDhc8kcNyWZQiIGgV2PHKvoSCJls2PLrsFk2EG24jO/
u1QO3+wABoG12aEp+HIu1oKKk0simJqxRPExATMRIriWH5PleBOx1auPye1Y3XKQlBcbedPQ1uPX
wB+XmWHqB+ThsO1fdubVVO8+veM9o2dpMRctXnbo3vHr5o+nfjoni1kO9+vcduWph/jLtXyNFrYZ
hmVhqx5ZQEbtDoh0W887LEC6T3/dEt3ovjSXPCjF+8koE6F2QPIPrnHOW5PwfV+Ch7Zs84PuaX6o
pdWZNUUvuzm1tvN8Y7Oy08DWYd7kEUt7EGu5BRbOOANanilnlwFD9xqQHftU/SDBKLkoVoN16JDX
lXa7KAu+bo2WUlad/+XX098ddwt44+U27EeAXK9wwnAsf41+Gf1THLGpLR9u5QJj9Jor7KXpISET
798m/nEVZt2X/u0v1Tl8zN2u4DG23RmywiQk8kbqejbNAkuUAIG4BNGpLqFtT/schAnIKDonAbFU
GNAasc/ZFOwPJVs5fWy8PwfgMP0v1J6Ys8y1FPuxVBAPBpj42W113fny42VymyxnJGmCV12NgrWC
7ugdAOyCv17A/VpzaybkeraBoBLfWpSN4RkdefX4tjbf1y+aAOYN6jgtAFFcJj+pez02cdQSCQJy
KP8fJavNXOk1iH+9BlBZfmd08VZuGVwdy+ep03gntit7982nstRmkgUyOyYr8dZ8trsAojm5Qvm0
KZWyaCW6kUZ4QZfWLPl+dlpVMs3pf7Gfi+W8iJWjDkVOjQVEt1hefmmtCe21lW1P47XFezdkflI/
P0/yxFsI3cmuhsVnp7vDUQh2AsqjVOrh4SzkEKgpLRPVYiJVWKIquPtyDMWIFS8UrjNY3USXTX6Q
LZiZMrvce5mZiJSDEtkxkKfXzeh5XvJlaq+LsiUPdRubnsxjMdmnyLqxC3rW9bPv/U1NJKHBsM4H
SipqKwTbrPlI3jLf8Kr2Uz+UqpMgSRIVEAUrQT2X+5GBlt025wBJp2TxLtkt+A/esqvGKOI9LM3u
pki8yBuJdY0XQC7TXU/hF9Ui02zsrbdIRMEPBYNpfpvvOUOm2Sr692LkpT0iDBVT/495y0QqYddK
uQoYeqX4wF/C2DBiv9PiMvAuYsPkWLsgU+ER0ZJJOo+5HnAZTAmRGZQQCiIkvuWFIj/7mUcbMw6w
VWORBlEuRSar+hxfR6yb+NkCPMx25NK+bu/ZbUd/F7uRT7f0vmKTs/bHKFCBYYOhARCkqpYVtmml
Jttp0Zd22mYTwnpm/LGffa7oUIS6Wrfp0xJLqFArPwbhSkDwWGxTiC88Ut3H1CuF+fcbAxbr666w
Mj4rAd8Hr8DqP1bwV9ZvE6LApOR+4Bi8O3QLqLU8v671I24uBEL01FAZYmeFZbLZ0E8KssmmbMFR
9HceeaP+0VzehubVerl8/iomVqUEF0Le7cGv6yU1g+Fpeg9TRkK0FiMliBddFYi+dP2R7N4zIW/a
Bop8mOsQL7vyo4XMQADUDqkYE9ep+mYyH/q2wyt0dwIQ8wFMEPxBBhYoVnvwOTN0afFcXfMVruXj
sXKLla1VnLyc1w3xsAebKTIBvYDb7QHZYerLPPGb8wF48CqmpCskGBIDYThHSahD3E/ITZmeXfHG
82RBJ9C/kEi6LWDOeM3mIAiPOvAQQnvrrXhxF+5/j5VOSBtXxcxPohuS5Om2QTz39dOt5M9ogbiM
brL4vSQGm1GwnG2QvZBvyZCAuS6nLxNga2QyTaO2O+OkcYBzvbuHv24Kxr1E9v+7qLj6Pc4ce+AN
Iz1vWtd0PeF4zus+FO6rGGQuRRTpA3OoNr+s2tH4f3NtKJyGGyZNge/D/DcxR+jNScGkcIBymA9S
p6/oSl+US+ce/+8WqUbuvQwmj/1/GfHmKEl/EfYCu9rfusu91p3107xqExt3PNK43KuQFLl5/eGt
RDGxqhzSQo/cqAyqq9ytdVt9TBeTbWK0SY0zt9b2KvKOMPNjfe0exwEus+zoBnq4tWyb5LESPVa2
qdZOyjlbNvfkx/bcKApLKSVtE4u3SewnGS05OLTp49L6eHWe/aCOZsQeWa/MlLRewkQWEt1lVrk9
iMLPkjEx/V3/netsNpUuuSpc+w/IJTwl/QFg017PFPv6/6vr3rmhFbS31rNME4KrmujamSfZTySS
u9qLAib8qFtiThjXdr6V4hq2DCLNQwxIU46yL+ka3KdzXCSEefqG+uV+4HyS/V2sHBmSDE6wnQAM
2hebcQr5K+fj2On28yVZtO8cCc/ITPxiDo8QMj1hk5CnNrO7mzPQIqZ5P9lf3UpEpxueGxFxthBs
tr9BCck6R9epMVbjdugDNBLFFGJPe5yRevuIIpUQQUJFQNFbSuVmHGv5CR1slLcTv49kACe5JxBc
OgCRTA/4OfymR0bvP8m+gyii7fv+GMpgXEqsHi2mhqXF66to18ILxSJVO/iVJPC17SVuUsEsridW
jdjeavHUEFlIvYwcRB/PaSNEksZKQu2ZwCYZUElTIA9J7Pn36UtNj9qTXBmQIGbh02guc0s8Whah
DLPRC3CRaOMaA/8j3mPd5Sz1k/nxltl+ZOiFdMZoZGeJUHOhYLEIeyz2pxYH3ocvuagi3JLWTvct
cpBPk2Ce1DKhrjsydO52Ld5hsvFS1Ft/CjdU/llM1GaqSwNYt/PYrCa6d00eZml0h6xbFua0HZu4
izUiIZLpOlDWIdTIGlGADqgdxpTA51RdH9BfFFUAF8cyTfWAOnm1AtIKTAf2RMGLKl7FBRIQCmtF
BkuL3uYrPY79kjL7inLIwE8QqHViHwHCjPwrzQGUcPwvGi+ixkUfpNDu0sdXcxfOLq7aytJVjXJe
hYN47ZL0ATCONptTNDzF6/KKaPn+5j8wdPggk44NvNUKjGHRzSnqziqEirWe6l5W1UyRyU7DljOw
moEpc9oSDgSsxfOXYUD7fynejtxkkhOd4x8gRjvZYvply2qXOwJ7ofAdPiIXYLTUgnJfQaf55Nx9
4I04/d4qd6mSANnJskQobNDsbqCnZCDVuSf7dyF/yqjA4AOB2P5Y0I1AXvgFAiU1tCi8IA4EqepH
9chq0z1swnDiySuOu5bSazinVAckA0bkXln5xOtbBJGLmallW8ADArjFTUOCKUC4US1CRSij6WX9
l1Rjd6N226smBzXZenznIAh0Ztl0t9VU1cNERAUmi5nqtC4WuPqBVu4egUW2UhBeQRkeME39XlJa
qWIPnAWc5tEkxuA0aqkOYHFvY8KDNQA9xdyO1VbNuzDpunoFourlaubGKc224txsAfnurZbNykmf
+/cKDEL6L1nIfa/gvFBmAW9D2ii+gNdXsQtyI+DwvEto1+5QEPDZkyBsqFGiJUge6U0E9/Lio+u+
7oD5HbDgoRXFa9ckMCXWuud6/ItjMR8zGs/15ZjD8ZjgMLQXkv0tVHtkGKLoiS6TZUcYMBSowm2Q
fJd9U2JzuJwlec/544x1uQXKjgwpu8dEmHucEUkOZ31a+hMTSrbZTMcZ0Wx8PiP8k8Y6ABoZMLIh
pr8vXt8DdnSUoMEfBlgzYpOgJkjsLQqZN3lEzpwuWvtnMd5ODMNfKIQgkFFRLWfz4oH/uG/Y1vD5
CHnSpQ/uSmIIMWYNsSFgqQTJI/SZBtBuoLuqsQ4xEO1Md9FTIoU3UjQNdS2TthZ2LjxmedFabnqp
LgNi21iPKT7C+Z+COWd6jNhcMTEJopy+Z1XO0pQMwc2GV/T+KlKmhjOiH8hq0kPcNFeEDR+H1y8R
tIgg9trHEN/mkSpLX8u2DZNwjnRWNDsm/5ftE1frVGuli7PS4zzwqjOK0phnyGBjOTxB8ID0+ptW
+oYkQiKizw+RIZlQBPvTgLg2reex/x9WH+i+u4ZHgGVDXXmGlViDPDoGWKkppfJgZ11oWMSppyQt
hcZYTiQ8oAsm3JVRjH49lHzAsjIMpvIY01IkKOmg3FjEdFJ2sh+jrX1bS75fkx3WleHboxSH0dgP
OUKmy2RjzxG97DjDF9sDo9/Sp/j29VF05zlgRJi+IIhNZATA5x1/VrsWjDj3fZfJZwI6moUqIg2u
rgFBrOFl3bd7ni1a2b4hm3razrR7ylwTKrQHwszh/ioT69PSFXGHWabTDDAXK69GbLzu4j50kFx+
ndEg9HziVmU5/PNYnuPTm8phPlgHv4KxMy2yFmj86wzMN0KfB1T2wBO9DjCv1Q2JLYgL6EL1h7CE
1Mm54aAyCqaX9nPms2fZWTOO5tZisPctFBuij2V/oQNb+22w2ENihNT9QfKkaBFDvFU0gEWKBAgi
eBUoT0iHrX5lavLC7jQGSeyiPSBqNfI/ql9mzVpMmAdmTW0C7L7KgNn5yecyxbkf5hgC3QDvzpDl
AQoanynR8PNrhXA2/2QcngvXXc1DzdQuMHHukSEAzSh4VSF7a+UIz1exl6nZC7GuU/RveVELY64j
EoLODRvMs1EX3yU6yrYthSZfdx6bc8myFlMcaFjHL+5ZrCZgEBBmplEdM8sx87Oo7Ebpdk56IwT1
KPelQudIc9u4Teh6m6LLTg+72ONjguvvJFP1GfJviVC2iDvEx7nDEL7gC+3gzogNr4qrkatU9a6S
KkT+uVZqIoLzIN5WAbVW8DC4A4rAq3R5d5FMM9gL/3zYLtgfSkwRi9SyEsIj9yBOHRbZsFw3LK6u
RKsKzz1IRvO/lUJnaglRd3lFPfUmXRuzp8oiFQhmVA1kSzaHXSLonlGssxstWpmfQARlzpTQRKrX
RlhaZuzuv+t4BYUt7R4vBcJSV48eN50Kg1cYRqhwaVl2MH0qPJVHui+w+KCwy4vf1a+kd1M4etne
1bL1pPZPI91mjuWoYXDyi4kC+D9cNxB4gJofwLdJrzuL4y0HA5HKcqB8fLadkTg2n0ZVXLafpC08
x2QK7sjTJuNtLaSC+nxEJpHJ7pcgNvXLgOuFoVedQIwNFly1ylybPoGByDDAG4nsdUAw9u9BPttL
EiHqqkDs2mALKj888tRSJz4f2FnncfD41bQ0CZ3chNVGAZn3Qeg1ceeALPhHAbBvac0kZ484V3GS
m1il1+ojuJVhqEFJQdCOoRtceyudGELJKoB7cIC3li23qnCP/DZWS/alKhxw4kFZ6sA9TUagIN8F
BS2yor0IFUDH+toQAYTXi7POq34WOUVd23QS3ribmRBNbDa7IcRrtM9QEOaM7svBV8BNTLJOVuuG
kYuhOL0Mz0NAvNi7PuriJCpCprYfhLWCq7La9y/Tj+2mt8o2iRh2fTJR9R1qFaJmPTikMLycfk1p
XAlvpGEO469+2KmyrkQrP5cIMo+5eVUNAegwsJLDpwuIcoNYOfWoB1mmgMVJcnPPP4TvZJ0PuNra
Gq6KhVAy4nNcDA4IZSRYRJEkaT5tE8QI4OGA2X4f9iZF9jtXPlC0zbyaqxRXqDMMevG4qwkdOEPR
RNXIbGvvHyE80SgYBb3kAvikW5XKthPM3DmFYfM8M8Vx1whBibhy681T+0+bTNJN/CERtBMJzClK
3z/OagAknncs1/JpIWSBjiP8iVPktXz/9w7p1NcyWTPXpiTEe1h+hLkghvY0iixexcy+LKiyipct
6ezfxSaH+hZVMgA3ZU+NEhyxTH71rFBsVGcKg8Sqch3vb3pvEhxBl4a6N+pvM0vrFeWfasL3BRPr
2BO8i3XJU9kTQYsA+K8q6bjgirojBIYMnUPR3Gx+XeJCCoRC9QsOjeU2LTaYwlozZfpS82qQE8sf
U/BIDEy/tYrNq8dlGCPdmqFNzLo3o1/pQ9jj+ibecKYoOncNlSaa5kWqu4q1Vo5joSgvz7bzos/v
xOr7rKAM0wwGJDKOq3or8yUjbKgxSYJQvXWPj7L2EDve4Fb5n01FpKCfK54bmIENCc4LyGuVLdEX
7xofmrhNaq9xLNAptPq7xsNiRFQkbEYEErPBkhA2Gtj4IUxd4N4LfIXWKTKv45hGhZCJhUrjy71n
2qxXNveGqjgIG6o4XE4533f6IZ3rG/VppKHJDfI529cWZ5clgTE8tGXR7R9DD/p7YoP4l0mfJqpW
0bOt02LEUDr8RjGBDEBgSBpFU+tr2zJ4ayOmA6gvxyDYfr+bo45GobWVBKwxR+bVzbNuHZw7s0vH
4zf5u46DTS6yb6LssfFK6eHImwQbPCyNIpv3kQnGDoaaW9DAHP7FvWQBVAst1Di6zCOcQbMkMPeW
bXbWfuxtxLLU4No2MIhvW9cabpNVgxQznKMnt6zh3DBsSbtby1bjkExcQQwbqTcmSuhQpkoQ5O9K
O2/+ptTiq/f/GXMCictwB4aFZQsn2PaYuN4oQwHds2J41PG7NjKsNRT6yAFHyChoMjzOhGmOs+tM
eOtEwdlH0uyHoNuJTfqJ0RHw6ddkTbmwamKU2SYimKHoaweK8syjgLCHdSyFe4otSai8xRbxGzbl
nal0nxndXi3WSgHa0cbUqi5buo9VI44yySIRa2dJloeuZFjF8KaJXTxnOf2WQmh4PuBwB0O/lFKv
rP5M8RynvhfwS2JBEH4P0i4fnQmHq/xSfLVWuN+wo4JjMA78i4cRo9nJ8nADZPrb5M6TuM8dsDTP
bvWCiEJU31nNzS9TwCCd8gvb0SGAo4o02MjXcZhnrjzz4J538llyfsNo9h6m7V8AltyxuEbxriOt
WLcwkUztRR2d0S4FZxC2sS12GvlRcyXqN10PtjHBpraMFrDx3fKeC83pyPXELVDz0NnG7K6iO6HK
Vmkt66GxGO4/jqXpfw+8u6v+Qw+wVe8SWnrighhSDdHc0M71YvaXsldniQCyMVQ3cnH2ZZKWb8WO
P4wuo9BdpwRqcHFiMaCtPpxl1DwC1TaUuPetFFEghVeft6rn2sj9zUDuVgvmmul969YEMcH+gn9Y
BNt3r0FgumCWAjiVSRaOiJ3hxPpFEG/r0k5tjVnkmPtiduol5wjL0TFT4iUfk04wWpcAe2DIMX6b
3ZaP/PBE9tlyiE520xCmut7NjJyfoVzIRN9Lq68AncMJ9XLgC663x8ksJ99GRoJRmk8nmUPQLuF+
q5ISrJYdRmZZoqAj/58eIVDv/HqneEINJBfBGNFsaDTtG433DYaC8pV1BROXg2YPoDcfR2fqQulp
KN2HJ9g5WmYHM4DvGGQWTbFv7uZ/awaMrk7If4DnyDnnX8hLOXko89VjDSw5mD6RfNhnITvPwJYi
kNQzlRRqaNdgV1m6u6ASK2FG53khAQMiOoTr6IGc4AbNRgN0UGWpbxXcWw8Xv6GM1fRm+6tgb4Z9
woFiGXLB8YFmm7SdnSeFJjLN3H1bMnZt8EreMtCEmwwjiDjwZYWR/miKnS3b7kl+h8LuGnvafXMs
f0M7iD7Qb2qNVHDSmLHS9tnc3Sa0pzkRWxp7TFAkvcOiCrnM9PIvt2NS+PIgstKBD9onEcox/wmD
UArs4XZoLDkIO/C36FAtft1WyMGume0kI0wZ3zrSxf/XQaGWtHfW29Zl9FCkdGmseqiVvIy3Os9S
mSYNRoIsA9/DG+ZDIIbJ/hLZvIZ65DDD7pg6jLwFlsisXJfTRBjhhkMBEIiOwhFSYK7mSOVpnF8j
FMa4HezeVc3smS71FOn6FO+GMDT14eX5RbqwJfl6xKpmlJyBTN5RlbdRlWzqptJN6/bpjou5x1nb
9y3baeSVzbTxz4+lMI2SUJBS2fwtW9p3qC0HI0zSr6SRKaQG6QT6nPwip71E5FYTw+RRqA03HBJn
Hw6ONdil2pt1xTBJEjuGpUiLOeOkEtPHMTcdy1CkCVZOlMslJ/MgWiwYSh+MDj2V02L7B9UOFy3o
HwwAHPE1nzE98dnhruTeA+d6aoqgJWfsh5apvPw6lTZTsKrkJnCLupLlS0XEAwbMtvWupC9bmokJ
d+PR+6qPe1fxaMt1MYZ3yS85Zsn/+Wn3ZM1+XK0/mGRe1Rn+d5R8P+BFDinIEBywebytYe/3KIU/
M7ea1952Il0v5m9m2pSLY6BOmQ8MJEwwpwyO2zrrQuIRrAB1fQR9kfa7BqcZh5kdnk7XWTFWM7y/
ct+3S+sWNpVgiwPvUIaWSGid6LZy8txYMHTCtJlIWtJEupjN5wx4IL7wOLqGGpeMGSPuwn90LNjG
LnL+zZjloik5aw3Q4H9XnZQGJ0NTwHXnOjNIJF7FdwSGVxxYJ8xCkF4hsqQv6Fvqvy09F0WKhKkH
WyRSCiG+Yf6TnR4N9ioeaKCbEVn2PsLmgkQ4EVLrYbCule7vy+vBc+w6I1NprZvlyBqZfA90LbWB
a6o/9eYM1feEk5ZhKsk7686r24spMnzMKPffqshrmhzbmXMVUqrFzS+VkVqpDw0r+3vAYXQYsUje
6dXdiGGNJKZjCTzyoFrUZh9dfrGMZbrK3tG7dTEU+HSyz+YKC6zk+7BGmGXDL1pXgatX3/ZcBbKE
oLNDylKrOgNGM7ur8UPJCfoluP1WPhMsXd1WDk1nk8kZEIP4f98HLZR6vkHaXp31PdmNDCjXDS4H
UrnLm21As1CGZKho91ta1PXYU96mxW5EbYmodBkJd+wMUJGKp43GAZ5H+6bY3K4l5mEQld7GQpuP
eydCzKj5UAMmZJwoX7sLh1MjgmeTxo+jnsLGcgqdXudFXAUDx7E3LwtLK4gIW3qlzDH8P5Ddqmfm
zHaTDX1qosqDH5XX12ukHvnucKV0K92GohU1m43AOmE6qW/YFXWKdLSaUFlRPcoekxDcVpgtt/ul
JvyFBvj2i2stO8aGwQhNV3HnhnAt50o6SCYRQSE71TAXPY/W00ObvkCIsQ+RLyGxaWgZd07LzXg+
jWY1ZxExCIKGasNiLp4z7WcL0dk/8obQ+SkpbCmz1XuiDIihpbr1ooeq9E6wjtNt+lvpAJ6kFF/H
OVbm+a/eHCT8JxDizN0eq3cPol1iIvQQfjdBUcO+0DjnMYruhSuWSBaXq34GvuwpmlJLbr/gqg8B
9Fi7oVEFQ7wWEzH5g3ltsfyd71qJ5zCyrC+/k9vWMts6xWq4oq4BBb3/3kBqZoqbeH1+KxwjInFg
CtnG+lS63DpcwsShnDt/gXKbACJvF6naRUKJr0hf/GBuZ68zk+djRpOQcCu4T5uSECPJaezwdS7E
xSDsSAZQrODtg7S+oK8nvCQLnUOhCX0lRwLi9WfVh4P6sb/ntSDb7i2qaB9aN9GzJKGQWfafrypp
X+KDkZvcDd+tHE36lgJBgb7rkymat4YkSvERMUz4sb/kD5tx9UubkdCO8m75PqPB2sGuIeJHKOGF
yeYvUoYTMuuCugyVw7TPiMLHHc4RSxwXXnWtCLgz7TvFh9Bvcve1B+HXWIQs+6frbCEnNUj7ZJWr
QmI4z74ffqf9oHOZBT7Ris9u/ccpD9osO7FGSaT7790pvqwa1F7wvn2Y3aVy8VhGjI7WWc+xS4s/
+mYBYW8Ga5ioEIdrhxTKlGbZVBw71gcXiY22Rzazap3HEphibXmRaALW8fOC/hn0go/2nrmyyT59
XTTXzaqYJvE4zYt6bFHFMRD1Im8lz2ckS60lIe64BZVbmZ4qgTARZ07Xsm/WQvpmRCRx5EM6K3GG
VJUh4+dB7+QWtg2YiOM414wMMz9yXHoz/I+lM1tWVMnC8BMZwYzeyozzrPvG2OoWUZEZhKfvL+t0
xOnTVXV2iWKSuda//oHTmjQijJTZ7w9ivpWI8A/WM5tlghUcPk9+OYSASyyGyy+kC0YoVCqfHe+s
UVyxe53tr+ISRMpy/Qqfylfr4tNPSQgiWqDaoJ7xGjy2MV8YUnwgnwixtqtb8bkxeZFhvjtEkmHC
2cyVAxcZXho8PflrWP8VHjMvDMgm7xAXhAWbQiyec6x88adLF1wIb95Y9/lT9Y94qxPG/jPY9cYi
Wn7veLciScgYYi76EMmD1cBwhxof3ZrfLkio48L4BBGfKHB8Wn/hO+/bTYG9ARbWAg7lq+JOaz6p
CsOxLKzrRIhs80MKY8heBwXgi3m+iFnCeBRyyhbzVfVOlDcxk/vXkkTb+IaGgDWGtYCjLU5oM0Yr
mOpIyUltLPbZXl9VYeGQevvPqJ7EeZJmbQzq5joW4sgp7ljLxlv+Xjw9c41TeswiRqVEdwmXyAp+
fMmevPt+x3hAWwiOgA/BPGkp+HJ51jCXvbA6WGsDkuXR77DoYKiJkR0DMfyKYCqlLrMOmEc42FHO
dZfYprkm1efBTs6jrB16PuNwrGU2Got/RiZ81kwYZMeQFW4fjL9WFZtyExJ8cvv2mL1YbWOpX/tN
Ss0cR8ALL0PTx2PDPAF2HuwqFaon02I43YiDEYmzKxIYVq0/0Ip/qqvyoxeOtpJWNZRdrDUovveC
4BwqmFwoKPTftvJ13kdMFRjTh/J7/UXF0BgXdDQxeTlQL3VaNghl7sBEP+vCbFTnGqk3ZCPAmGVS
MAQwQa5dL6Pm7ytNcrQahf8MjLet9bMRvJ/hxeS0enjtl6cccdzDqbJtU3ndZ6kPZ6lTjialjk0J
in9g6ijUk14APvkjG9OHUPkOmlnxAHs0HYkkdezimHfAQBmUyBdq+MkLlUeE31VQLJQNH4WI865c
D4HsNajSVpMsUr8vFqrhPIe51Y0mMNlbsWuV99d32kJjsozHotGWA0oR0hOdWFqpRjCUsR/ExGm0
fpM4ISPf3HyHTC5h2PNBoXlCjTWlCdNyuLkjE7uxki/kdM4T2/zQ6XHQduSTQAMew8k8p9+x1Nkm
lhbYWKz49CMIDi+Zh6twk9EBym+HB9QDBgYNnzZTenqBpwxoFOTc4+Ls9xuzY2+45hh1zpTPbSjz
YHXu88EWbvqIAdCif9HwUUxyJGOBIq0y3iLc7Fb9MfFm52Tm4Bt9lwOsAOBQmLD7288+rV0Yw8nz
qL0d5W33NRztxM/ACWBG8/ti8T2rYyU3x7qx055hi64GhZ+M7x6MA1MQbCFBw4+ODhzSa0jhfezB
ByvB6XiI1sjDP3jbCdYwRIPowr8aWeAZ+o2vEu2GCnduzNiOjbXlFjByHtm1ief303QINUaXC7mg
rPGV37Pqq8rm3nMr+ZOIZolRJTwBem4W5Os1ezc+P8F0BsJQOXRfzZ4/kaql3GwhH0XY91Zzs/Zf
tVs0mwqOUuowrOPzzbka14GK29A8N6v+BK9wCd0Vprq65U2jGqh4n2scwrIxzDf5xiVGU1jJvMnB
aG3eRlOmu7xzCOhaJ96D9OFy47y+6z16j5u8rF8zk/20atlctrCYDTV4EP+ZbwB5qLw/kS83Abgy
019QWYpjMemAQ0whLbvQ9ZIDA8Wkmj8g/pmCzjhcf+SJmJjSOQv2LoBuRHZawK9hUfMuYXpAcazs
mM0TwI36h0IOqgfMOWRelIeRmBHRdD92zOc6ikQ4+U8x24EH+W38+LkFfeJPZDQIPezXpR4gtGEq
dYvlf8Q3euqDgd9+J3jbXLeFLgojguGx6nPvUzwmIsHzRnDQhkgCoBzxDMKS58aixmENPACr6azq
LQwV6N/fEzaOTyHOyJitK4LN8ZDdAo5n/X/eKfeYVcG3rwrWuZOC5n49rj5Q/2kOBdMCpxvSroR4
oDkJjro6lkkgQgDAtTqbhQmhmJCZZftYpGB6rD7JwkKmOo1q8XpcgZdHDz66cU8Zxz/G0jy5aA8X
UuNFl1ze/OvAf2cYZas3qP3RoYkn8YW1K26DKViMkh6mGb6XF46TtaL4peaxVCCEM2TaavMOihK/
QgflczmOjtHZVwNpza1hnZ/XVEZ82/WBF4OZ8t/byaIb00M+yhtcc833yKHDa77AkblBUBHziWRu
+X++kfbhwpjkJdiDKALTC7VT8fllMRidXbHCaPjXrOU+JuSMrQ5pgzcgPdhY8wTwSaFSWHrTOcN4
+26CUvtR2V4hq0U9ROw1wEz5nXIl8TRh0YamhoGSoC07kEt4WXYQXhNmMGubURuLlYWUHrgvfB8f
ODEgpagIeOoADBuf9wT3DC0BJR/KCB4Dpu5bFU9+zesbQf3rwfUh/tt86SwPiCv8KCM04F26QZYm
xMYC2qgu6MOsOnEcE0Km+igE7ny05BOICzyd79dr88Mb8Ux5gcMhttdWFexmAyyBh7IU5APgPul9
BHLqKZ9xaGUTwWqUQTq5zhBsQWKZKuiNGPrxD95znwegL3K/CCM0+EN+D9E3B0jDQ/m1/573NXWp
GVJ7UZ3yT/+nge/jWUzaixBNWNW+tKmsCPdIxren8yu5+grAZFN4H0dz8yAO9FVOAEo34YuydgrC
sb2ALQSn7x1g3mTl6K+Qrxy7ELcf/qQcf/16h6+vA++udti3xvgw2/ife+Y4cT4Bnc/3Clz0K/G3
iZXwRuMjXakr7Rs3G/FXKpcG32FHiWSHuw778j1+7dkIUI+wIWoeW+33Y6GUiYGRwaFSIGmBdUjg
bv8ZkK8wfp0Dgc9JG6bpR7AUjDyGKlQjODnZaNOW3QrqnBffH0H8i2Ru/4RECDsxDRk+YlXRjV+N
hWiMbQHyOEXn+xHocCUZCUwqAhCZL37sB8uv85ggCjnPXrnjgKGZk0Geovab423wzjLxlY7o0aBX
IkxfC/mQCfVnEstrCt8vyBEiry0FXnFtm/lQDzBV75p71nrRnTa8mz6zKWICeqJU8bMmoGCHOERJ
h15+ihhiL6N7gofLsnodpHL6kh0mKMwiihIBnzmNFfifNnSpSOI+/HQQpU/JllJxlesuWqUnjAc1
0JMFB81Qn2AG3iIqqXUi+ELcGHV1ng1uzwb/x+xaYqaqzHV5Q4uh7tMsrNl3KW0B3UDvSsIXmmYi
J+uSKRge7YQXpD7up5wmw+/0S5PDHpB7nHLZa/8knWPFFjGQBFmixggB+2vS1iJc32D2HzkhlN7n
a1bhJH6w0QNy+PiZ5pQ4HQ7Y1zieHHpB5ApEUZMCkR0iYWnGllVs1D2wmS7aEE8wcrqg+m4yHE2o
ozjHX/MhkTNIjkiCLNx4RIaIFWP0xpZ457J4J5WjA3cTfSJCqrpfZ/G87S+KnHgG/q6i+gWc/TZ2
JiS/TM/1Hq+MFSyk5jVBT1S3t1e3fx3soQx7HhLz8azFlor7Qo5dz6P8weMqdnvj4eYdD6F80Vqw
v/RSVwGGy7LqDt4ewuozkieyLFuPYUROtT7S0CvSceGtDHz5WbONXPnfmoAHTmJKOt77B0uBtyUp
QUE3zBtMd4oRkpzS4xuR2I+JuUzveOBIXQBn5Sx4Vi86c3jCC03dj7ClccTkr0eU5Ms/uCXQkJ/L
P6QoMMWMJCjvNSFzHSLXTdW7aEspu1TsctJu+raygRiwd80feFxaTjIO0KwLaUtrFQOIeFvh04rM
9gqt+dVf39L9a04HxlTrKdV/0HS02cDlSpLmA4IzRzCqe5H+xu8Zm2dezw2cQHTFRaJCkcHmqWpL
BT+nlorVfF8eMWfydys9XAANdFiUlGzJPc0skGHMj4hJ2DJLf0fxUksduKpMxZ7ic23VOiAyHNyz
lX8HhpPrPzpezsqDFLiPUPjh+CAcyYcKTR3jkS4PSSzK4rCCbs559yIgYyQcYPhOY0qSUDV/6ZGo
EBG9wv1mqmLo4SdiQ3Y18mlEFWuo/gOCqHZ4pAxOdeiRCaKA2KMcLbSDPAOQ7aqJjB4UhsvgM61Z
dunj9MJMXNJnqMnK7/Wl7hI6ekgH1eDtdDoH3ABJOo5DDwUnzPO60ecD2DrEs7xWahtmDbJrXkAd
PIjouaGKab7bN++7+K4oUAUsDDeoJBtCgiVhp+fTU2PQJIL0grrYACektFPA9rkY9rfMddjiuEnK
aMVPlLQ5g7k25FaGFd4O1dQonYLkYMiuyRSW45WsBh7Tc0log2B0oJuWLt8q1OsT4mW4lGhrn0Tg
IGSWVwVODYoWPsANViUHBMk57PHXKJs3ecBGxUSFZEA1wgb+Ox6evTILVAa8lIvs+QxLbsiHa3i5
jIUo9fzROTyDNjQwY0Q1MGg3yJZ4IaHbnMPIR8JqkMODhTh212wSmuThxCJJ2Ip5ZzlEDZrcvmWo
m4v25Z8xprxpuBCui6tB+9URWDDm6euI+UBoE4FPyhUKVFvCHOnwYhNCKkJHGX4aq6TV/8DpNrwe
IzbT/2zy2ReLZNnV8JsCbC74bloSWvr5p0CNQfF84+5EH+eFQxa3Bno9Lvg5nvejXzUGbZz2+XEk
C1YEi7XWfnimGHbqv0CGIO0cNeef8/0Vaoy5nVra4VLzuGFyjfgPOzXYeY5+RChORVlMXz9F8Dkm
v5Ru3I3zn8FOzVDMaufJ7zknejeQt6r6l/gRzxkqAcka/tQUgNhLUjVRVDvqnAclvY44pGGMkYnM
1RCnMVh0+uRUovp745JgNYT86JaxG9Z7CvB8Ip84/rLHRsl8Dj9JneJoCQUOL8rIMa/lj+gn7i1O
DpN2MsB7B7Ig6AftDlsdb14L5S2OO8oa2OS7xJMDjz8UOGbQZsvBJvPSxGpmFJFJsfku+HgrjtCY
yrOzeOt4sLTjlmBp7z0KQNw/e7oEyNLKcIvWhKK3eVwVA3mBydhemVNAYgwcPxfwtTUi4FydvSUz
p1j6ihbuNYd51Ko7LPv5rbz4KNO37ArCBTytlLN7gvzVRH9/5MYBqvas6oE/YgOizmF/NZEsdFju
iUbWOE/Z69Az0zWUTL7LxVCDW3XlBGto+3s8zwukr4NAe62GDbf846sNA/SPH+HbE7V/KWsZTiHD
KUoj5dASDtx6WhWi/WFKBIK7aCon3qeXHKM6IHUiQnsdGJJJRO6dd+DnHWEIpU+BUZHgBEw55dCU
sAAVUeKQgpH764wbFTFJGkTOqLfMoKJaa3bYIMWc/Fb9PODsyBuNnP4kpiJndTfqQ8IivvYHpfUF
RBtItL2Rhq47TAR+kHL/mb/9Hsc7Pb/q6Y2P2qxB4DuU+Cz7gfNZjU4YM2GJKeOPMW0I4cEV5chj
FHlyYovACejI3O/1k4QHMjbRNqY8Ngi8XTIl5BgVJVIEjHgg6l6Tu0now8zYSx6k0VnUj1sckjig
99nyIzyM7b5hyomSgdM1vke9xaM+fDuNfn0vi8Xzpl/o2wrDz1CBYMXEPG6Zn6cGXaRChwY1TgoZ
pr0HQbYrkO5CHxrrgrTYbV5ka0EWyYTiiUe9APHRbNBwMrnwGI0cWteOGLJVrLua7spHzvNKBXuj
t3KeNxXbs/4q/Ua5sN8bTAkiocSc8dQYG+PaY5cWYKfA8MJ6uS2eLTAuRdTQmJd+cUdaAEl6c+Za
JFoVjlC0GaSJiTAgsEImFwNJTB8ptpBqlweQ2hGfa4LWdWi9yfH2+RuSZ4TY/GXYesXoa0pHVGLB
5ybwMXQlGOwc6fBVCTN5MQ81fuieqVDf6kGml9/SRBk0JUP34SlAhWN5QzcHoJP3l1xdjL5zdfP6
fS/xGcCWou2EQp5f8KB8jmxjCgW4p1we+hor/5FisyM9hh4QGWhCg0K2DfsEdgej598nPvFAixXN
urZg50gMLE6bEx3pA9JC1Zxa/NBgFwCVSs1SYUuhCVRN7wE9gSqbZ4upIlAcE+kS0LxfM+Qp3mJ+
3+BSpXr0ajgd2S2je1JV/rHuOMiRPWkrBVu1mD8CKlc56hm/DB+u2DndkUHvjXuA16PbHLcDcgZp
tjLir6pddW8H1nMSLZtdOf0QIBJq236XTgEopdKnAmxaWyLYmc66+U3ZU4nCbOBzWt/c0nE5uQ12
6RJk+zEnDXGyy3xlJJq/EjHTHEua84L3qf49S3YFTlJ5NeLBWrEKBbFnzvxQvxFbwSnN0EPDM4V3
jZmmowDkM70hHGL/8Fk5BZwnzIIW6E+rvzo0XG1FGiRCJphOzH1+88C4MJGhlij+WPUqGFB6JLTF
GDLmk3yGYnT7VeQ3YH637pL5pjdKyZqVgfvEvMsMqCCV/EuMW3hup6nm6qPw/MblMzrDfIASoDt5
P47D0esn2UWTfPZOLEYEi3RtnHQiJli+M5lZ3U9B/UAaHBYQqv2+aGFyrxQ7wsMwWzTX3Bj37CTT
N7O3Y1FazTLdlyts2N63OLcav9jiNgHjEuRItQwKTaRI9YVnOV/hU+WrR9Xu2Q7vT1w13CgaCwR4
0QWECwDidaQgkMZKD4ylx23A3UDD4xPyETZHDGHQHgbQ4GHrzWSGE3WQDghInLafSY9NF9gFBi/4
tN67OU5vijTT7smMIL3wPfSxfNUf9uNIkw2/cWuq1hPGFoZ2cxZetTU6P/JHc5z/Kg4vFL0V+6md
BZiDbDuhN6NOxZIyIUIRhyv4amRAutwn+S0cFqRDvs193NZcwsaP2RL8A+bRQTvG18+OCU8hyHUS
K+7WzWqGq2tgosEpD2DJK2yVJucGoA8OAczvrfPxiaUbSAhILNYwa2lVLqhNOK8STG6wLIYg+VPt
wckY5IaGPgFk0IP+OLDftO+YHiMaE1KJ2B6OvNGN3rNYDCEOKDPl7MiRbbi5Xx1N4kHfVtqyR+Ki
9rC6KRNKvthqKvumPEYo2Yyxk/zni+Y9SZ6cPAT53cbcM34vAL1AJRXBfYEy62JJAU4b95Z2p4ap
V/UeM9gENSsYenlAIONR15lr9n8+Nz7CPxgGmm4tsiExgK3DcjxkHlqyX2E5Z1VQwIhhZhWhYEfd
CqTNCPs78nDq46nLHawQsXoByEoKl8TadYN+FTvNlhJBuJ0QCAgapARPFxPB7IeqZ+gNv5cSP6pS
Dmv/4WtzIBL9oB/lTb5XHIB6K9/hBXwOXryJmRS2w8n7FO+NE5AWBwjJ878cf+URt8163sG+25vU
BC42qh4LCmoeBwB8MlQhlLj0c+fdcwu4xCpMKJtUys/x2Ut4NDn5R2MMY8BrQ4EIUu0Br9Gy46hT
TZOw/QfRyhyUzPuedfjqnXpV3t/I5boLY7BlBGuAglWot9BG4O8mfBShn3+OfevCpkdGvslhALSz
wVx1qSWiNf9S3WimX/HcwSjf4bN/No/g41ZZWK7l5TuQGByHZScshLBP7ncs1eo4uvLsPhYS7Nx+
/HKqy6N2B/Mvs7KxzE4SzXBjEn418Sqd9wem6X/13TgRJUNT41EJUjhjSP5dnmcF0yrW5HmJ2T3T
mkO3T2bJhGoTN58Fl80nI2gVrL1FhXc/w+6a8SSs6m79Lhd4sD4c08ZT1sEJhGmXS9OuTxo/2uHU
hDPVVAswMAbZcvuF5GD8JW1YbRSqec5qPu8eS+JU6OW8z0ILRcFB0BJxBixc06XzABLYk6UQJKvX
QZ1mdYCdJGayc2XfrviqZvGeb0z6wbX1M3vALx3jWCJSe4T0fqxfu7E5LabdF5W2VfCYTTBjmdLa
MoV3dJfNjUck/k03Z85T4Wk8mj8SC0wZvJ9nXZl3PrU9N41eVLrj9g7gsSagJHVwdLBBcFqM2FFs
QR6aYJk9/Cnxm2dkadJjTtrwJUFnHLMvsIjUTXlhCTnpHorE6CbvtUsvpMF/8IXt9E70GZ6v6QxV
YoNKKIGqhzfYukEv6qMY9XBFYjJpoWcfyIJAaSA0Bj4ywgzN2nAH/7AIVMjSAbO75w3zoi/+hszy
cDyDnWFpho21LSYrSliMvIe0rJ5rduO6xp+Ljx2nXh7Kk/JjPTZq5NGkseBx1vzyiMTF5pVfqmZl
1DdcS6L2llG7MGR8QybU5306zc2VXNHOj0dBnBxbXIBhd5Uac/8loYM8ElidE9tohiP9KL2FVd0r
durCxvROvlNnE2VPUWkW7sAzqQkugMwQ5TiT1KGPRyG2V3Juf3+gmhB6NPkutRVzA4oenWhlly8T
dCyCfubqU85FYFB1g7cslozgqeAFZ3lH4FE1HU2wsE4u3ytD0ddeWPscB0ug2y2zw+w5fQ4CpgjK
Mzz/vljPscWVcali7AK/hToS/FEtVqwDo2O26bHD4TI9km1RGFE7qcq+ogmt8llzpNjEIRt71DeS
phj0CYdh+2vQQmBSCjwuRgkkoAbNRfrh5qf9LD90BzLrpJ/BsocMYuuKYM/JQGQ99EIPyftrg2KG
WxI9A0YO8WMxWsQ5+C5AEp4B4wI+zDZxFCiAykJRLWDMxjcfXp5N+y1b92ehuibOu0R46a5xH2lO
vlYv/bUk9xyq07gq7A6/YnmShKP5m8qYgt0V634dBf2uMeweUPHnrZI9ahuMqXjEtWW1fN9GsFfx
i1wPoTk+7BHLDC1v73dXU529zmFWzouHq78986Ji27utHja+kvybLq0h93lovweLllxo2Ei3lsPe
6kl8lD4OOCY25ucQ/2Xcaw1QVIFK4FWbxlb5S0wHVaYzECECI4Dua75nR3lrsAtEoYNZP3DX3ViR
LjLY9Mfs7X5gMByjOZEcOBQ23FSbUm0arWmOhoT69hYm+gmpBIxxCFojOePO9mVgnskm88vv5cKn
fsp7XyXNLDoMd3Qypq2saDWjXwp4POneUzzbuoTz6hFgA8pXPJyxlCIu/ejc6hjvKV4G4G/3Z+HX
WPRs+EsyG/4rpOHgHwzIRtigLSTDlmU2kxYQ0aqVRXSn4+SkEn5tw43drZjX05XwM/Vnrkj4STGh
Y21Q1LFT68NFXk6NmfITH2jmHvizoEqGFAZNpBC2b/zMQxVup8ZOQXIcMJQucAHUPENyxEv4/8wB
iiuLEzJB6nKQ5SK+bWueHrPH7Gy6+I7cMJ0bkKUCqwfwIwGhddixhP7XiLf64woiwOYiLOKYcLZ6
OBKT408N+dgtkNioc2ax4OoHNDJsHMyhBlOFsSaea3g6MWaAKb/6wjl4eIzcwFMiP0JDPGWGx6QL
3I6LofbMZeeLGQetJSxEoOuC1pQXcxmTJxesQDj1KUmYIKPkMBnD7FLKHTUoJ++ZiVoUZ8Yj6uXB
zVgP3OeUA9XY5T7XUk8oLVVhMkIVx+y4X+oMcjAt+7hxhWRWvwErgRvmF6Hzb60bpRvTtEA+0f2p
C3ajNyqvS/YE4hDmQky3eJNPlhwcDCxAsLxN/XaCM9MmWsDS5wtC4wMc+8sk93VRT1RVfF6QiLw4
SLpn8nfW+vLB0Mz8N7KGwIptUDMTHUkjXhVOh7HmPaAzmLQXeN5M+RBOIY17zgA76u4K2QaDnDMW
c//8jRhOg8YC8MABfhFE9Z3XwpUECaqgtMX9tOFrqHNneImOWIv4ip0sTU/ktkNRHfN0rodTcBEP
xvlM94BbYUsBtiiHxtNcBpqcoUHxi1knaYXVXg7jgChqAHOLYHuLiYY9CMyAtFVXEUbOHDeYTzyA
zznZEuFmM9MXXdiFvXueJdhvYkk9TeYV4n0oTu7uztq4F/gpodf1at9wKhug/FDx07o4AqajjQYl
ZI/PI3bkFsFaBtbLU7w/hvA6cFJdcY4v8UfOaF5VK91+fsnaLPYx1CnmOxPSMYPWfmIj4eRLMj3N
kK50PKL5NK0Dvbngl2cz3nRQoFzDs+/0tnDEXFEXMSLEOGYizXXWGWcHQ4qDuZXWE04AHm8O+XkV
gOqOTWrl6gizl+AWOL8BTE/b3ETzaP2eSp4PdsonE3eomKb8IWVad38sTVdy4NG4kH6cYTeugi3R
A2PJYTFSfzEKpxZTvJhraGzhdA5OPB/INvsY3j9HSje2OfV6XsXr3t3fsawKmGNbd6oICodtLQWD
axS5sIsCiWFoOoGMgVL46bDFeViuai6OylSJ2+on89rL0GEBHVuLwgEimWK34z0gLdE048p97aO1
tiqmDANF5TfR/qBXOPC2HEFaXD48oxyrG4KJSd7Iglc/JtTBHsxxjCU90Yr2uDb2N55n+h1arjWN
FWWreoPrhMeKLMoq/OuEQwE4UIG2CFkFnINkDJoNdi7NaSPYjjov9TG9CfCmesJcnzByf7w8wfT8
YgcO2S9mO/zT8HxqfeI7YZQKFImxmB1hCU1mEA49HwoAi+RZGHbNBxYSmER/h8c207+LwjGLceX8
RWPQcPtrifjII3TmOZNQ2SOSN3xBxdsbPiKSHcBT4b19EtBpwFzdKreK/VkhKEHcvTR2A3hgP9k0
XtMSLAGz/yW7RBM6zRW2zAvFwyizX9biuDjvzrN0nwi5Da64ossYR/tUjH0hjd4660OKgGL103ad
z/UL1pxuY7+n+FOWDyu6qzcJTRiMHC4kDA8BroujwoPHrXxbQhoOdY8NEwrm86cVIj3IlagPuDfv
n8qDrXLBDJBE0Qyplau9ZtAKWuBjNL64UGKLQflBf4nyDnT13w1rLPmuXJ+ozxj88ZF3zxUacEKv
QMHZ+9CCT9hhbJ4gogWxrLEJ6GA4j3HVLOLF/sgZJZAQxqhPBrEPlbb4YzCMqu8ze3tgb3R496HP
WxN8WfiqgLPWeyk50m6IXfL+5cuVU1EhmfCQiY78ScMBzG7095n1ESkm0RrMjpPaBFXvTxCyZtoM
AY5id/dkLtvmRL3IBxx4p8N7aozf2/KOFWvHM1UEpkvCCpU2BRTNVzf/ntF6krg9Tn/L3zMGtK3N
ozBPf/UrhQhGtIMNj2FxZU+rw/NuwMTS4TTuPOpCcrgPQnjgQZ7woKnC6GVg5L+D4vgO9KsSnldn
77v9TvEL85uLCFVTXcP7TPlas+sXXhFwMAfdDFciP5oPFu8pxTo9QfOZ8vKcwcI9RQQvIHdAH4Is
A24dHhy7hCvTYkzODrkMq/MP8qoLpO3n6rN6r2igiV21oNU49GqMnnoXdDjUA2Hbw9zTH2yokYCX
B5vvlVZRMJRAtDDSdQ3TzragUsN3SF02XOmApRtQdplst7ODE640HyoBlUY64SZwCIBhb4BL4Qtc
ya543QEBmIQtzQcHOSAbfNLIZ6EJDslz8tJ8Qn3Fkw2Ja/ZcxVgQoxAlNo7+buCr9eLlPkIGrbCG
dcanPlR0adL86bsOIp9bXzKvaDjZDNyCew4KsmAWvKsDCzv3SyfZv+bUV67iDVedA3nVYZbjpDPZ
Z24EySO+44kKXeXQ6BYfgcMeTUcrtFg86U1tGxP1N3WZ1iIAPCh+R2HBj2nrocMjhQsH0wAsf9iy
Zp8r3T3fk7xgqmR4+W8XJrQ67KzKWD/qpTPYjDbizo6rWcuG1q5QLJOQaYMIZC7JYlhDnx43nH6X
tdNaCZMKeUFLhFknq6kjqlNEbeHvPoC9IxhmciB53+No0TmaFTvqRHNYG/xXbEgxTNgAWfvyabSt
oMHzFUmCJoWQtUZAC1iW2Awg9yQi2sW9t34T98NYG/pfv3gE8hFcaPZZ0vnAX7YSmKLWC/GdXy6q
Xc2q+MnWj7Wqc4zLv9z58XelrtKgJ2d3DE3AUZfPkJ2f0GYQocEM9jtgLESrzShQT/2J4/7MDiCO
v2gNFXaW+vG+3+QTBHgUUI7hqAuDzCRKf7yMtBWtI07KKGmFrx5TDyZTs+eUJnq0wXF/HtnJ5uPl
WLIIq1sst2p/4HYr8Hda38YeHFVXI9JigeMKdE23dt6s9tRkRFFPOraohw/OtShCRiEWlcZeDhBx
WoBjs987bpqoAcBMgYdh/F+BSmcyZqydn7rtFlPpA+UBpw4QG4OrvXrs6VD4DiYwWE70ie9VfO1H
FhQnzEo4LyK3sh7hv7BiIHuS0nYn5vQe3hJj+OoIKsAIPuyUPA+4cbCIx/CbSAvpnLPXbCTSxHqX
blFAKxvNG11zkJTKZRG+p++AzcJPJqBit47Ya0xvduhh32MONwnztB11tz5u7lj7o6KRLqQu7MBI
gIPtndAU/XFeUZkIP4/s+DrEJCN8lzmQ0J5USBo+4fatFKLJwdT1lJGjVyNS6A7cwAkJGAQ4OLFb
c6DXB93mVPM+N3iEN8ATeJUeZBCHmo3KD+gZU5FTbM/TQHi5CObYPGcWNzn/0PBxYm7k0ZjeX5sZ
eI0NZzw+LYb3JKo106ax6P3p/mIeXimxCeBiGPXLwLudyZc8/Cw1fO8X5vjST0DO7eaaTYfh104A
2tM5r+1LHjYSVrp6nkZHSOzhxy6WEIQ+hEep5FCNsBSFsQMNM7NNVCle7MMbOxZTRulFcL6Xe8ha
k8jp4M8BKwIq7Gpm5+XeAGMlWKb0JOQ349HxfTIscsMwSCL68OsTFCNiZL5+6SW+6n8nNPSnyH/N
z14aak73WwRfF+/qWEAexozBzgRuFM98YSf74vgMShElNtqwpM/om94zktxxAUvunKYbRm6vvRTK
buzDx/FHlkrV0oxF+LRxNwmxKRaM9+9V8KKl44gjL1rxNO+zTfZa2P42duo0LrUl98A8nL2HpV8e
C9766+9sE6HjHnFXFh6QOY5w+kJ2FyrVn2M6kAatL5jVuN2lX+dJkbf4LJrNeW+IJEFOahdco16P
jtK+2PYPp9w3U9UVn+Oo3NtoRVpTDLXLwZxOGO7oDDI9dUHjLx/hhWh3qO0zxZGn6aon60kK4mlC
xEPnSots8rlAITgv5Yt+0ERk2ONaFoTIlbsUnd6P7I/cCKsX2NYThQeGOAnZq1zocxiQY1T+BGUR
Ls3YFtGUj10iKEAoPyfcUyHy+CScrIrb8M9kDm8Aa0i/32119s4AFz3iuTF4NSVC/cVW0jGGsMcd
7Z6e51RzA6dl/ktbQ1xJbRUJntXkgoCyORlheXtCjmpPMiYC077+Z6bfP3cdf1AwSMRzgtG1N1ow
UwUTzff9243mr19Oa/ZClSgTXjixeUl4ff+VJcmvSPAAjMmWmkeugff6LaYMulX5X5SrFKaJXbc4
BrbPQD+HqewZns5YYm+kS1kFsUNraFHQEA5BLkntnVfwsa5UUTzqwr3/yA4sAGQGIytiYopjfwVT
ajvnw6c7FoSXsAjH6nW4ykhQ+NE3TIi/EYDfmEM1vb8DRdgKjo7avlmWq4gGCy3MJPaLoGXt9S6G
BYHiIUuyCRrD3sM84fFSYvEGhVCDBc+sDpNn5jAZ/tuCnIyve8aOj2si9LkraCFU/DPjb1qfkbjm
8Dzt1gW1Tb4H7ZErGEKE7lmgEexuCYIlTm/BAp6oooRraTUXyjzWXAnXSW6uIGFzIXVLcA3+hZIg
mdGYp5OOqIAj21Q2oJnwGS8BUNCvwNV64zRd+6gW6FogFELQAmOgZIP7y4mKtTRdOEBGBplYkOpD
Cg2ZUlmyiN9OKxxB4RQ+Zw1s+yUlJCOAG2cZLS4ppTDKwQ8uIBIeNKh1A89WmND+x4gG9wZvoHAu
fX0LSlALJAarDzyHmWACyXxBV862DSXi38urAbRPnNRckZSagRNiryo8RCtOeHom7Ix5wPML9Seo
QSlszvA4fh2a/2QEpvAfMBx5weh8wh2hJIBM3pyUNZoKNAigWeIjIBgf2dQm6o1bRCvClFqDVELw
E9UH3SJue0AyqM+1+esOXi55+TOk2KqwC8cSlAFjs1W4ZdryA3ckZTfu1uAlySLfdhOQHGAAWCrt
uJmmglZNpPCl9hWfYY0snP/MLfeuOrHFdB7mZlCy2A3c5IQdDbetCB5TgCPsCQ797M2WTw3/o4ay
Y/5mP3nNuK1kty+mZPJ5dDX+d2kGNLrlFjmte16xQhedly+hJ6qOgPEnHG1lSs+JRYG2yAPmDF0A
Tk+dQZJhsn5uyvXr5z2wv4dY+icYHe4ga6JCmGuZpb/oQqspxIoRvJUNt6Vbw9D7ckxSLVq4gn5O
8rH9ycgb/DHR4DONQgL9P47ObElRLAjDT0QEsgm3si/uuzdGaZWsKoqI+PT9nY6Y6Ynprq5ShDyZ
f/4LWAK5YCrbKfKr6tWADT4FNR4E39haPLevLcExMfHjRPkQ2vn64PRGzCYBKHvSM0j1ghjTGDxH
JMNGgtPP3DhwvtZPXmzxDKXxYfkj7jBtAiHp8R1nq9p7BsNytDiQf6qhQ4p5Rr4Wj5FuQ0VmsEC0
NOqcdic6Fri7yKnYngjZPJ9Qcw1f15/CYm/bjTiQ8ME/6bPboWCtqI2lM/kW+E0xpdLWpwRrl7Mb
njGwiEj1ZK1HT5twTzPlMuTD96AJoRblJ9TesBh4BGhYGlmMQg3Kmw0rZZObTPi9N4EJyj9CgAEP
v0MNpDooeygS7Ievl8EvtQB1AZQb9LyAtO+9IINAqcFNivufnQF3Kjpn4Yfcgk4Ab7JCc4hCpgXr
on6uDW0SziCZcIR1H4e9Ff98w+FJ90QZH9qs0z9dREXAQR/GPN/vYRywGmaCu7JjwebyjK0BppxD
uPJMRnCcTO/ReW1CKk21kFP3ESrYXhMaNZID2trkBQsO+OAblFjG6cg8jxgAp6fr5uqWY7yIIlGT
AEfAeehJ794Hexr/DgBI8Gw5F5ZJCQ8xMWaJJmAtZh15kUXvuw8zJixI/oJJE2Tz4W/tDyNZOOq9
4Lbhl4P4AG88xW98aXG3HDYn6an4k1Z4Y8zAFkA/wTwnme9QNK4nBqhGE8omDrj3WY5ww7t8Ia6D
3NmEODtqMpxSF1IP5TPKESatHdgPizwg0rlZhTAsJGwWT9TNwVn+2kcIcXe7hfFDblblVwz13CuF
2/LigirplPDr5b3dwjV4j4nILF2T/AKvQ20WfBetb7CfYidP8iAxe6jSUE/H2BFAx63WbKym3U8R
motPF/SJGr3nw24PCQWdAuroxS3RZ+1WERanwLHwkQhBHCTtH7K2m+yUrdPMXzPp1FjwxDk/oflG
JXDo7U/hCU/fa0kRm7xBNiNfRx56tTopC7EjxYpNgMLItaD2PWN2WWnn0PfSjsAuBOm6Ff6jmgPI
mHYzE2BJR0s65wU0J4Fw1cn9RDQzu0mO44J41zJR5rgG06nz9+kSueNxSp1uvONn8WxXrYq5U5C2
AmBvtzB2UEyjr/0KjFuGjh8NLI83sqQ9Qv4HxFxLF6x5lFuosFVAn0J5fGhrsQzMJh262v9ybc5q
HjfwgA+khDEwDcGBEDZEfeDiojzqMOi/WENXOyml/TZGjyUWqT77ILb4zzPCsSPnHYcVeTtxumpW
3z9sFZjRThB2BmNEmGaA9uGzKT3SMJdqZAQ9LlWnz5fjAYdhmFzgNGnvsEB/e/wRqCFu9kVBRPOo
5u4HVACUBN0TXklMisAcOzxDlIW4C3gQwSs4bQqqEbe1OFbhGIIEjXXH2jUb3tvHg9UWf5N692g9
vt11mnGrT3nQ9D3ogHVfG/CPUkGbSHEHuKOwmtX5rKZY8D4wZUd407ezRh83xeoqn8A8smKGqO1Z
ECLp39BPAL+rE/IF7pgR3H9aJgVTm1LfSH4Y4JwijC8ctMA5vei06EcokTTvNn+tmxPZMNgLFvCA
3ZtLBBYZhFhGKoF2vl5tDpipMqe2/AKLl47uf93HarC0oP9wn9H7fAXgw7AeqS7ifjZcdLcrKXyu
0WFF0jNkpIhJxeEqX/6giCO/C1JYJYA/CcUoMiOGooSk86kZMTed38v75PMYo21tJFfJ2FdA87HZ
z5dfQPPgzuyJMX9vM0By9Zg8tXZC5eaKq2ifQj4tbIkxgcK+BV08BeX5V8NUpwQvWd9QPSHEq7JH
0e5O6PsVNTAfW/iKx5PxCgfr2/rOFM7E4UhRus9csXcbsnNtaGfsfHaL0OFUNrK6Yt0tTeh5PCis
Ho4LzdN2aKhAVJycQ9PFGYuYR4jCcXVIge6zmTkuxvgtteHxXEGrExbLib6vduCOk8x98FYDQNJq
Dg4n5FnAt7pHQo7wDhf+3ziSh8Rp5ZchNt69n+0NnxUiEaMDoF00OHTrxyHO2p9EIu345eF64hb7
9IcsqAoLUn375kCI0G+4Obe7Cx7CsmuwNP16WiFgBECB/sZukyYqEQR9r1gaKz4wZQrZzqlw9gTt
0Z26dmTu5QkhqRSvfp9jDPKTRmnh1Ef7Rht4ymkcado+No9Vg4AO0tDNVW4OcZm3o0/xBSQtzlXm
1+2uIuHxzXHhyunueVxrNZHc0/Q40T/LIZO+MmfYyIbBYxBBca91u97BQ4Zq17v8MVWLEsjjlk+v
v3JgJV3nUJ+8jkhKX5/xjK0H00fnMCSMCSaWN4NdDZkzhjavKyO4kbcl7PD/MOFEcG+WGsUOt3Pp
DHsbDA7lBOf3NJvjk7CEZvVaPacNtq0hIGZHvSLebFqicVioUMJpImkOJt+JOj/qUAZG1kmmARiX
AQtqiGPmBpeCS0dWZzwAGUSY8scEKB4LKvNG0HbZbSVV6reXbAWBf61PbpvbxvjVkYVMj4G2r2bV
nnloYUFohLQ9UXkUthIcxn27v0HznbxwHMmDb49Qfv7UwzwPjCy8a1GdzjSDRMf1kxL3qgH6zMem
NJ06c9tqeb255LFWAJ94C/vmlRNq+wne8RsGwCB+RNL5lUjTIsw3A5IFQTqfHqtqns/PM3x/4q/2
m0rbJ71kpialtE0/39GTlVpKe5W+ifdMULD3g71ZBIPn7ggyRyDYa/eSDRbZ0wbBfn/7PRbL73AN
/YLNmGTxiYdHzqPXg3RY17ht4gIoXyRkNQskDOnVh0JGoe0ofIjGc9dUfYT3+jPSrjPttb59JhsA
4680l9I1oVh97V/bX5UABwkOS3yj5+xliL3DjSntJAnZ3VQF3UJ4gxevUo5hBqNuL18XKZv0H5cA
O4I82aTfBiLaDIx+cPzrtCl2eahyn9Rft+kIL2AzJDOw2ebZ2sBeoRKxCEGSbE4gYEHXU0bUvW6i
TwEOtKjycmbLIU0WVvhUfWHm6NJcArL2cDwZTcj8xEeRjgnol3LPpwrfmuaEZpueEdouJyRoMHp1
piXaNWwJIXWEDWA1aZczM/jwKMMa4VRZ3moPByohdE3ayXBbitXJrVs9I+Pov36y+VNCQdh+MQ8c
XQN4c5CCRPw1HSOg8RpvqOEix+H4QLv3YQ68e8zSEP+sjtOCNo3OBjFAE9HJUp1V5wnnENjZOfor
Bt58a3YJWmkF8zHwLontnYPSVTZW4CfAta6C87TYFwWMAnxv5L/0ztBeupJekssPi7ObPP6eoeA/
Q4cQ4/o1yJmxqL5IVa4uNyXMmvcwMDtnx4azkjBbRL0Ov0iMKPJF6Ckep/I4A+8ATmkxpYhpEM3I
wFsbEzLo04yZGBFtAS6QgII3ZjagwyrblZsGPIDS+gMVBUFGh7qTheAewQLG+r3sI/5XLuw3vjaI
fbsZBmgnlPAYpFF5d2GppMO4LpP6Ez+fuJi7FWFHhNZzQNOoHqpjIMr2D3T99w6ImsUwrDPoZXT2
5ol2ie6727bMOFSLJZmC8eNyXIPjlD+EuW1RrUJun7YBJteC1cwW4XlO8U0BN3tvMRfqhZ0AS3WC
FfHxWz9PanCbUY+ALKwVDms4miD/BcW4QkdhglQgXlbvKbbs/0FaB0HI8grwAUEK9li2fzpMQ1ct
BA5gB9iT18U+NL6eikTI92/z+5SBCvstkglnhbCiRZSh7rMDGEb+U4P5Mgcw9p+rhBArfniL7WBk
hWKEwQ4A4yJlKcJWPj7hSFhTM2hw59d15WPCDpgjzR4Ar5xxDPpMuprP7Uf7SA92LHcM0wQXKYgB
YFbbymv2GsQd/M3aZ4IEaeAexBzo1fu8/ifsq/8QyI3nDMZAjV2BW+VxPcSKlyirT1IjAOwe/h2v
ZtiCadRjQYHblMbuNUBnB+kEjqNKCI7mkFwS4PiKIFQDts9PFBoa5+79S4cGUw7OCcrGO24BWLOi
KT2xmGOnet3y7JuvGbwZvhqtEl2YlLCZAIbANBfrhjtxKxPtQkYQf5/hDuHMf548/tQ9K5itMF38
ZSxjTX084trgKbXTr4gfhdtgQPv7uqprslQQGvrgdbiqjrk7Dya4PQxG+AYF/Dy/+y+LqPC6QIEQ
fffmgSdUuAX0HnSLdDEgcvpG3qbdHe64Cv2+OYiYTxdozH++W5XCnDAtSLCQQoLQyi0ng8HWcoy1
7QwtD1akEoWDjREjDejZ0aaM1R8eYLEhg2u0vQ8cdiczDv3fYg0liO+WbkleWSvnZwRG88KjHf75
1+M6lVPcxLi/08nT07Yg5/v7QlnTGDm/Yq4e+lAEmD0eAZeXhtY1ZpjdRo2g/NYc+S0CTs75x7Y8
lT/5Rl+xYaWFoIwgOAy6y33+4JnsbVLOB+f7EWgoIIKZwozDSnMlJsqur7bMQLAXkpKtCr0kRUWU
g9u2pJZMkUdcO5zSye4WyujOvY5v6rT7A6dHkwY4sa+Wtz15UJiWiAyTdl4sVSQ9s3qrBu2EeGMg
8XtUThq/Og3H/KTqnONxteg2dcJKBBtQKJO9/S29N9o/fpTkPpFY7Dft6bqHcsIzMVyBNXPrpifu
C6QNTVz+dHNuodRgHRIATCtynEfSl1U2F6BzlAUDdrkhzo//Hg+DXW94NcVm0S4qc5R/bIOEwaWR
UC6PFPWgWWv7kzX5RA+QmKRy+p9qb2Go6fV/Je6Q8F6mNYyH3uYYSjQo34Vzc97J8WAiJR7pJ3lT
7Y7z5kdwndGpyGRgV8tGgguIWsGI6EOuUT0cFUA0ZwiL1fKDAnJkSL7sHSGUO3Bw4GHBkiS5PmDV
/ngj/EIdjYk/AxwKiiS7HsqP0+ueZAbQaDNcFHk/8HtL92vhZPQxRpHw0n0sh5Krne8IuhROBQf/
e8ME9XjCdt/rEEnRp6MyY52F27g32L5L+7lvJqVlizX21bkuBg9SRkftxty0EOffI5UdbQOsG9Sz
9kPf1nq3msyB6XvLSWkdPkBa61Rz6s0rvnlsoT6v+LHO/y89jjrHCXOuM+i8+hgix1TW6Cpbqvyf
jqnSkXOVx6Atw/ZHQi9lBiWudRA29Q0Yw/ZrYB/CBXzMDW3f5FR9Qfit3mz3WlQe7YLRvm594CbO
Q3O8KR+MVpAgoKNBVqP8GqdqDdiSfsOcxKL2O+UwIPU2/6H5KZKdEQnNxUxiCaNsyh/gfjiO/BEk
4WpfI+1i8How1tmflYUfjlAV2nYH1OFP83mB887flTSu031cKUxJHrngY26o/Br3TJ9alLNaN53H
D8TyXY7AAweJD5XfuRmb5uVBth2sDte/ITqacsx08QU3GR6+4oqwbgXd1rZagMAagzh9io8Z8BUS
bIRyUUYk9IHGiw06E+N9Jt9jHUJ2sT/udaCu+2aI0x789FVxtkhIgxTOfmSnDyOuGJJ9seMAimDA
Z/bKIJjuKRlQD1SP1prMNri4j7gOq7CMvpmPayhEouV18fYe2yIcOPoJaukPicIE1aKpX1VjsHGs
wG5O/YeNIDemS5N1N2IarwdLtxlNRN34tQastEgbr79vUOnAat4opuD3sKL9CGokQ2H53/6kX5CJ
AJEE+ha8233vdxfYsZS4C0sHNMGK6UFZdIo5eos3BMcIniAuO/xytxlRv38o4btqlUM+gKwiPLJI
gRjdZ+Rq/kn+TfOGh2JSnfqzwh9vpflzOBqWtkFWHkwlhruAo6WN1SmlgxMTbvEtgUILHyaGBxSx
9XmfqcRBr7vvAX5s+BzxFKJudctvqO9aGFCQ2VhLoNFV8XfHQD02EGNgY2C/Fbi3kHcEXO+0SeNS
GTDcuh+e5/ZSQk9aMQcjSfW/g0kxQ9iY+qLs/l80VdnkMVEioFSNYxAjNvGhYig0LQUw/ibjWwAX
qtfPXr/FLynQXFqxV4DeXTGaJ8Ojx/KM1pOtE0XrhabFHpyKnQSTXqVOCKmJccFfodrdLZu9obl/
Mf7RLMcvDV72Wv55fbfKBSlA+bVZcumYsf73LFcBq3qb+bN0Jehc0Ez+jDZ4Dmx89Jam6VB8j43H
6MzFuJo7JmILwyahm4TyhOnLNDsYLjgZpGBIPTR1DDP7tAseC2WIy8WBZpK1m+RZMyCR4R5u2+0P
ODXzBwl7ZdmVgPjv8PLx6/lTAyPKY64NDChK/RHzf9mjpGiuCrYr1OvwAmQqLOHlSBGIcIdibUR3
lGDj4hfA+nku2ZMrtsq+KilWiquQjfB7/I4Zlb6/FjHips9kTUcISppuRYuuijThlnZppY1BLT5n
fcWMVc8xyMvGxjhdcO5A5UYI0LvWivdQcNziVzzrIoiV9kskyjA2sO5nwPqmEe6OZETkHFRnMj+x
Hxl1MTNFFhzd4wVND5PiYHzrvfdLnCxABmBH/RGPArFJy9Y4C0yUA3wloCZMcsa6aoPE3KCqVQ6K
NVio/CRev4HCAxOct3sDKGALx8rQhdCBv9jqNYdlKYdNVPzJaP3H5prmjVcMSjx0yl50Eie8aHNY
nOkFInn2Dq9IJ8BizxzX8oFvx8qPXLUPXlbpJwGaSs0RsFwTU2huhyyof9SfwXKgCfkYRZm10KaD
5IDTgbA+aiO62xjKcn9SxhzyEk/8i6FtXpCynkZsrOgbkFhiaseesCbmfCg2irCAs8cPD5eiR9iq
vFlLj4wTbCTKBG5OuJmBefK/ec8+4jO67+WtOck9Y/GM8DWHJVpOqj+2Al/x+bjWm05pA2EEVsDN
o9dWhnMSbO9FJMNbyH2AOlwLnnjvI5jdfmY0aXwPOM10gyr30+y2xYiXFzP6UlDCkkTS0WtOIzxM
4MN4z/NAaLcg8WaJuicdhgZjhmkQhr/Qv7m9oHiWti4StvhUSSn77yN+bV1ta+K5HRRNyO1KkWVc
BK6E6z82NQ80qfJejQsLf9htnzTgHVF+mBiBApJYPMXPclwjVfNkjzRPPAfd4VjYLOBZIQjaNtuk
+FSFgJgT9ZeVJO7A8IFmlSvzsNmvC1yi22jQocTYAvXt2rkOP8IB8DFhC6BGtNOYtczsFX6xBdBG
3+0NqifWnpzbq/4ey2KiQ3zDXDDBGgEDwgVSJDEzkYId3swQZmySHZjvKmwAd8o4s/yWiox/GwYC
LxudsgNGOgC/06HgwRFOJ6oRVAQGKhFSD40uEK4EW5hJf7CkyMpcsCqusez26/vNaX7uF95VNqOd
4HCC6QEfZwvU8LFEVUN0z6nDhf6DkIhlLxJqTF/D5o+jzgGV4+IbzFguFjivMMM/DnS2jQapj3aD
5qmBwniAyQOHQTq/YSrErHZJECTUlPv2OOK3OH0pnUhbuofNGQ13EkLpREUNSyVKXeNzkKlJzZcm
BU+x6aAJ2MsYnIZHjxO2fy5Q8t/CIzM+K+vrT+0Vp57dxtLacfsxYoMbswbG4+i9M+diY9fhH8zH
j5sjE3/PDCfoFvAX8q/LJQTHh19vmitGP4EAI97Z4wENjZI5agUzHytX9uXY7wn633OLy6mO+W4d
4OetqQF4gdoGVCAlkpEeYvWJBRKWCygZOkIm2zWoAt6NQELv/KzoB+Y6XhP7TK1P8DctZd6asIZ/
Q942IlTuMosd3e+Pjmq6DHdLnE8b8z+40rlMWDS4fBFzIcL4nk2X6j5horDK9Tk8rUiHYEnvr2AM
bUsHbXffccjjRQzyMBVhuBpplqEs/NfjXkK3zHhPUeNbWVCbvEZxGwqDjt4JvB2DYYU0h7f3Yhav
vlHXxo00z+Jigm76SHH5CuUSQ7xGD/mewr+EOt1QEQFvoAMk1/DvM1qMvHD6XD0R2K0/W4YLZSl9
w3Z1e3j6Rj/cUNLf4+JH+rh3CSNApzkze87BnQpogVUZpLa+EqtU1I4zihIZzipaEj6DiJsEohm4
WSz5pXauxQPiKFDhIWuEVZxNcHn1PjbTy9uuJ99FLky1whZye/I8WHuIFVDSZgUtWmIddMB7qE3j
4+pjd450kb1u1nsfd98tMTLxHngjOC8ftt4jwQUAzMV+uSybQk4yUoaJgUOJCA8Pbk0ZZUyjHdPL
AqHWXbV5i7ebOwSymd5BCJRggCp8r6G3pi8nccYFXdRmxxmqyUCjhfI18DP2WQt1/s1WxgyrFi6b
xD1EDsYfvitqcscBdJQeZOYXjajC3+NU2R/hzLo96LXP2cpdCZSATcMDJRwmM2IT0LPRnT432tJA
GLy0YBkg/8rHb8jkml8DxMMiupQ7FnFc2WstvOt1vkRip0HQZR/3yQs2U/qTbfpZi2zqPeJXbfdG
ooL76Qqi31iK20B2Mgh5iMVh2gCYbFHyNaCZpvM+uvUEEW34crEgMs8DrIXXL+zwoIs1WPGvn5uH
EKeXYFAbuDUnjsuBN2BFkfRYmHMccL0SY5WGVRUM/4ZYEhjAQYKkcN3yvHQQ7Gavi8zSMnN7uKsA
tWxdYMFvrb/yF0t+xdEgvmBQ/JpnBxDkgX09sQE14cTRMqLkgyNeNQHKsPLC6Vslyph5A5znvQZt
jDjXkZeXkFUx3wN0+IGADIYDzW/7hZZjs7WhCpe0HIzlWPCtOPlYcNzuCbfIpI/lBQPHbV0OkCFB
rRFwI8faQfOOGM6FPGeSyEAJQZkfGO7SjWLw4+VhNWGf2jHO9fFA8gEMkZ7s8V75LuFxi+GOdSAn
0g2GMDr8dCJOydzNTMJKo4+NEVS6Kk2/Mf3s6iuQxfFBxiTMXB3Zakm+Kvt6MzJm1z/r5wPyBYNX
A6mdmIP4wyb6HXwFGj+Eu8xgwykPTwjHCnsIQKqPZGWUh/2UheJ918y+0XFKqOYP8d4XOamRwkPF
fDqDA34KlTVpUl/D4SKSva+Q4rwRKqw+g0iBeJJcoYCejXr88MpZtQFWEc8IEw/eTOD0iGNXHUK+
ZHhIZ+2Zbzd8eNb8OO0+nsHyBGC8n33B1A1IGo5GLw5dYVkNRzJYxtz6jIzfUvL5SjOhNl0TnhN6
ThhjHBunDkN7ZCZwIpXgusvKcQczXBygrihll+blQG8BLXhyN22Ki7KCXFBxJ9R8eomRTz5YfOHZ
qC5v2HJpfrMfamO5IwV+fKuj0trUkBSeauC/mzjvfe0dDE7mbXGj35NuuKKTFXsjv9ZyJXM1fE1M
4idp53v4SPb3cx5knlycHimRANgorHqEud69QL46s644zOEJxB5xXWeetqfDesES8Sgh+vsITImu
3JdQzJGLQY797ef5mlQYAPCh0knRCKX2dVdva0hTwDyWlw3HCmhHQ/LBXgUvobKp/ejzq2XLVB95
Q8VVzeiByVGR+3nti40ihHoMvyMVUxdmCs1WxeOTqKrfP4OGZgWWmjwvhiMDt351hoC90W0LERMv
Kg/5tYNuDTdLXvU0jcwBpPB1/Aj7A44A7dUIZNW1IJLzEbfhsEmkPpAx7BqyoN4pRqDCOT+bb3t4
jc2Ho7xs5enm9xF3zHBeXaz14EMuQ3RkE9NEA7xofX1cIvXIQ75h3y1fNO2DSP///WFbgW5xxxjY
TqB8hH5+VqE7xepEOqAJ+Hsyn/SjbOg8zsYzqC5XOA3n6h6/+unwNiF/J7Ml4QPsQajg64DdaYWH
tgWTF4Lkrt3lAwHfqprXIouDptiPvtHzcl8NIuvv9XVTzC0j0PARSugN5wZt5v8Sa06Fkb8S6ZhC
IpPcsJnGqozf67w3fCQdH2A6S+hiFK9RS2dVBqynpd5OWUz5R1AUCxWzz+nzYSPZ2q+ba9WYqHQz
ie4R4uZMn+MYO3v1I+z06jIofup+Wt98a/5CSNZPDdIErPHnUjCEf0Nj2mS8D7fu3b6JsFBUgBUy
oucnOasvXv3Zmg8vCnM5KNTh3oTW/IYvIsplgmUB0kBLepdvQn9XeW3mDiEE6L8mTFZpLB3yq30L
ssnw6qaKo/esj/28jyVoDbAPCA3FkZteHwcKRF8cS//7URo0lhUCkp4zihBozobEYuyvcL2A+Yw7
Br6V4D3InpVEBrujTqMFQ0iA1E1JrOse3284oEoRMIWV7JXzZIhyhNsCPirLKW5Wi9vCw3FIe7MY
ssls8JkqMnAg9Mm2ThAc8slr8GmmFGOAHJAbziS+8pZvIKXi3ENErwIsHmuLDHc8ZmuW99ctRLFI
FoIZUBwQcZaOIDjyHBmx4GTOOcbIZGaoh8oWqqroVVl9scB7S86NRhwFSmKZ/hVNWJNY/cyEiv+f
wox7Hy01Jk4v+vOq2AwQKtFvfhdWMYENwmyFIe9SAMfYOoD8oP/FnqcNdJRReN0xNhqL/u4YakCD
SqAn4AY7kPcfexIFfP/hyxOgIJOtDSxRwFpX2Xx3iJexhfofhU3eDmsmBWZ/XP8wMkCqxbZODw2/
cVkBygt5ch+OMD/hwgLNiMzYHQEmn+izhyJKnH1PDsDYlH3tgCPhG8gev/QDV6ham+/Z+8DqgRJ9
unukSizI4Yr0X9Yrx2kWsdcsEha2EHC4wixeetoDdXr7wysYktYbZ4CLZsV4mRXYYy8e1bitI+YD
hlDopqxo4HPS12L8CYHUIEWXxZ6C/xGA7w47Dd1/RnCzepRJcJgg4YJ9IxrekxpHT38bW6tqns1R
WbBwE/4cTCKECy/Mtb40OMYu168t1/TuLpbkzYaOzJctZDzMasZcWnUNFhaQKKH5Tl4C3SkiVsgk
zUHIYoEe0kVlqDUQppQQjyFDMJY2MVshV4uYB4Hz/z57KWaBzKwPiRPsAEzKPNDBIcO8OZiVsTEh
d8aH/fOflXcPIJgxGckHbgMSSbGxkPYs5riM3xkNEG+KOXeInoN+kvEg6+Cy4AY6xcEB3AuuFGAA
s+Twt0CFzmupXT51FhZsfbmLrrVDHiDtD/5wGJuxkiOTAVQXsRek55ejHO7bHIYXPRECHnmbjb+7
bm4sGHHS6dPvk+t0CJfx/vTrCBsIQs2BXcKGjJ+5vmKp/Jxj0cmj9T4PZsx9tGf1migbhEjlFACC
UIz47Q/3Vw93ozO7uB2PUfidiljvU5VoCyvoNIiGKhpzETJyPNVifUDYduV2AaZBY4UI9avDI44H
Sh/AzEkAw0ncTSqR/P522XjnaLRGHWs8/lKzfXrQo7Y9KsFA/70LGaM6e/qk3P/xL/CxzAaNHTZx
KNUYj+KYC4y16oZ4YGwyQXAfMe7AT2PWbLs4q1Hr9cieGKDZMA7Ch9gVAr81agCzdriyVrkD2Eub
Dre6PFnOcIZtuDwH4a93bIa4NQlTAl4auu0J32dotAhc+XIW4/zKOwaTYqPWnHjJQEOgUuvbfIiG
vHbfdKIoeRFewDgqF09c0akoSe+DmjdFAJ9b4ue33MOP030LDCWQtEBjce8aF2TRrK6ztfwUi/2K
nMLmaIMLpR7XSp68SK37f/sJSMy7T/MpF+zdrRj4FsQ3BuUJHItAGqj7MJmAgQC8rXbccHONsZ0l
yclIGEzEvlZkkltCBgV/5OGruFozvae/cAphXvMe768Y9gSAPK+jOxFRzhOp/1K1im7VYbva8YI1
H24ePa453KPrZ9g/3gMjKG4LxHQAA22xMlgUEr8HW0WCefzxLbyqsN2sxmax4huCfKukwnFFBZYg
0aykOKVY7PLptIVV7pq/fqx9blGk+U3mFXA2YD0SifGGXuC0y8Gs25oATTSDfNhMDdzKA0BAcSUm
b0QRrzXA73hgbriAnHZsXFnt8MxKzyknDV/6TIOsj8BOh6Vbk2rJOyydbnVsY+IsAWGf62bKvWIE
nLwvBqef68tOl1QIProCguAaij1khNzvF9YvyGu9HsBX+2Vo30kAg9eYAotDigl3jx/NvKUdAMHr
nYBEps8x23R+HuTeF3TM19/HlafaWcyIR0LTPLoV5uFPVG/agdMXkIRDclm4ucrpx3+u64W8Gs64
dMBiiL0214/DAhJlYnWAU8m5wi4FNOxdBVSJBg+QHXwVfpoZPDzapozFnGPsevD8yq8FNjXiBIcG
/QpplyjsYT2vfPIXU+SnxMsA7k6BmMiYYpUArzUpfJiUkAUwqJ4MlsRDMXRNwG5bZCTLGoPS0XuW
iRR1MDTWyrjlNgELVign+L6CkQOC85TVDBiMYjrpLDlH4eq/0FP4I574bYw40e3DNGBqX77HFChP
DTHuN8YgYddb3GO48t8ODGAZIhytI2rDgQMjCKYHZMUrsxTubs+5frU7xnKqNbABg2caKhBq6ARm
/Y9yOc6f3hDZhbWHT4cNm4bhsA+/w5IgKsKfgW/Z+p2bbuo5qRRo1laKn/aC1Y58mXf0I6hBUcre
LaKkIIejSX04LYgmWskQbIafCI7L7Y0Jqzhe5QVo9Bf/aM4L/o739Vq/WqpxOdHcPGjmzIkhWlZX
+QQfB7MPIdNUfJrMsP8vgOUc5Rp2AexMk2P6DDOQsWjJ+vAkWNZLYoU4/wZ7dj7rDIdSa2WwIYBY
i3BM2nZ+OyDRgJNeIZQ8nWpjbZ5vjrTtO1xrhI4VIj8A5q6c3F0G/pAc+AkCAaSxBzo1BhEY+/iu
sLpD813n7h2vZBb1PabjWsQBTBOESNfTXNbrxl4YNB4dVv0g3ri6vSYPgDqvnh2du48DAlA8hQDN
ye7m3dB21Etk84HM1l0H/nUAN3G+zLkhsGD1YPMNdm3jDRIVcOoXLyLztcA2p8Mq4z6hq3ufnz6P
IOUo+yPT4ri2fo0TsCYJuFQ9XjTz43fHTuiW1J7lyZHGwuO+yCPde1yaSych8lbRqnanViMXHgc4
lswIOQNrbE7Znn0W0NnmtNka7ScmcEugP2mm+VlIs8wOYSmj3gO+Zc/Jssy4lAc8BtixcSYBn3j3
CdAxFvO/eEhPKLF6+JlyXxSzbmKO85Ph414Sk0w4Rl5WKDh7Y/vBi01jWlF4DPhQPwGfJ+8nqA0u
5zanHwR467fbEnXmILHBNx4/JWgQIgiUJpEOjYeHVhHC0CPzyIegeaX1oB9wUXZywoLd0j3q6S9Y
mcOaFLY3/9TwgI5BB5UYavvrfy+dBjXUOjg4S854Q6Q9oonf3s66I7eeMGnw6CnUFxThbYPNApw9
shTA4JbQn/kk2BLjHoLog7JJaOu6C4YQebew+iARcc9RonU8azggcBrfEscZpKJMclkbHzXdPD/R
dOG7Tl9qwjHXHNAiXEBvoEqtq8xZz1wVQFFXjgcCfCFuzibxhbPrRQmTWN+cqCY1PDSS7iBuYFTc
iyUMR0b2x0MjL8w59KRf/M0/oPOnTPE4Uwjw4QdwytNLywp2jBN6llxZE2qDpS+KAkG4It+w22Cr
/agxwhuR28ShwD1I15eN9Rm/RetPWCifwJOpsolYU8xxCHwXk0/OTN7EmTZ5FhN6PpE5hg3oMVaP
f3y0xfpRrOgnyT1g93MxuFPydobOqy5maP5NTMIz2td8ii+/CX/gC75ML0rwmSyfHsW0efr0wBLR
oCEnCpP7JF+x3580If+iM2ZaGkuIygkHmKDDRVyOEMYbsPe3VqYv/3xjNea2K3/wb6ItxXMXPC53
aBaKRAEtM0YbUWEXRdKVc9T7a6RIEsqlcToFbpP8fNZvUf9Q+/iu9OEhU9kV05EUKyX9dzjj/hTi
QwbjEe4SHIkY8xBrC2LWJ60xZmRgeDiR1g5Vs/ijBTcg24UY8VghZoc+m9YlCwTor+Kn8XMv9wuf
GesACJ54XUDdw6/iviWf4L4EelT3tHL1gc3eYHxfGrF8qiNl9x5Xf/kMxSGS8AB1Oc/JKl9yO3Co
cpopngmNUbPvALt+OZV8CGAwKDzmHVJ2/+jIH0uaUyrvhwiIWUc2FxhrqG3beLD8eOoZ5hFhQkjt
jotHrFxyugh2HYx1CmI6hEgyJKX9549Pv5+rK5ZPmyPX9IIVGysfIIJ5JS2ydqo8tvIJg1kk5dwk
S2KjSmQW25QNL3y0v08aMOe0v7I5IqoYF0ZAiRSBiSgAmLpfMYtMCALRMffzoNcj89+/dsdJEags
HWj1lsaBeWib78n1jSA/WJvnpG24FK8LZGAIQWRQuv2yHouAR4mI0dpf4z9i/5CvSAE0gveCgCs2
BchVbADnzruuIGM7KEwpYeTu4QzbJkg77SeKtC9EHf6wS164K+E2bGNxEKI3nXNwePtzs0e/H+oA
8raxYzeDP8XNZi7Jp1VUHHhDdvRmSwqeQPfD8YS2m16O6WzGQTmCKTDZQb+b3GNljtRoas7pxGeY
LsT1GM//GN8jFA1493r/SDqzJVWRKIp+kREgMvjKPIPi/GI4lApOiCjq1/fK29HRHbfrllUKSeY5
++zhEsLpc+GSeAdYYC6GgyIHIGumek7g3QC7jKFtzDViKFsPa4FN5VT+2mQKTHPOOmC6PHoEw7/P
tNi8PRGmApaOAYvf8IP6KTsXoPAc61cTVwKwla+tzI57PMZwinn5rPoaxfnT5/QXLhm0voVS4HQE
19vt+eLAzZgIal6VE3k06uBowCeyPzDQr+nzSW0P6QIeNQ5BrJN2omNynlYLDTahhZdSjOEeit0Z
vwaQYCT8Oyrv5H1yiNpxL0bc98vh0JBom3QjICGTp2SDPxLdHqTOheHtX9ja0SN0sEcxYcY4gJ2Z
a+3J7j3iaQV1hG7DHQyQYodr5+ljhBZ+EjJJO2yDKbBbNF9Yzp/QfcT4cXKnAdqxDl5zB59wF9HN
IjVDEpOegjVWuFwrq5u8U0loHHXmDHyt/TvSHDb2Lf5hngBQN5Jswh1cKEkBfJnRMDj9KQyP+bxu
PyFHlq6TymE96hVHOkfABJ5EHY0SciNCUqukcbE34FzFWm4sx1cf7JK3Dkf5AESEy4Bsw5YytXCw
wXgbExzFRkcXyj4UesbVwNBiFoqrjaCdUG/vvokcMYSKoDm32d0y7PnLHjfFDXdEj4KTXC3nGF3s
c4JJSQnJmZLWaf2jcw2pa+oA5QCRVMwJcvw88cBFhEt8G+cz4pIYYIC5cXj3mXEQb2QIi7WlLlKj
mIj0ikFUFuLaQI4jpofNt5pgdTLJ5OiMnu42WXtkr+FMsZ7jBu9Az08xe/Loemyd8J6nyco/uvRF
KAecdtqMQLIwDBCK6mEABu+OjAg1p1UFVU5zhYNOjpWxSaRF8ty2rrDgurFW4KNX+eKUhPLsjbE1
oYXk/TxDMmFzOARYpj4i/Hyw6j0ur8sCXyoI4smnFrwxjukhVnQ+R/LR1B1mCc4rYAXMetxdwA8w
qv6Ih4PgKuKioO1oKZxpW8X2Y717RbU9UhxmQhEliGPfxDFOany0+YUhUk3sJiw5RNYnRDENf+hy
uIZO557S5WNeTUuXvcShgcUjv0qk7dFmZWWY3mF5jgfdCKmcq8Ol7QWXEVplQqDZxjCLI/uc42Yi
LDF6kcZD2yLZp3icCYE/DwdUAQtclGpQ4ia/UmKZWRdYrW46LKepmvCHq6Ort87pMEx51wZ9B1kL
TVKK5BLyFqYZPhxQ1mcbqPDzEL7PIR2Xf/gQchFe3BBcGTe3pRrzOml5o1+GmFAgXRecyDaGd1mO
pVkTP9gG1KEwFno6HdKyy+SV1sXNrdz6xzIHlg1r3FUMD3ECESF4NRBvge/B4efyPQbUjpQVHD8O
iG95NDCv8df5O1rH9P9IRIac62/4LPiEXL2rd2T8Pddo6Qzz7X/zBrdbSvqMyt+95WxVmMz290zS
1rbucbTYQ6jpGETUk/uIh6cG6F3Ax4ylAHydgFOIPQGwvbS7xvWG/M3V2yoDeVTNDORSFkggE+mg
OuBccTeXP+BHckJMPR1a3z0YYFqnUmbYx+TWzRRbcRGAMwkLaxcm5Y9gPAuP8/Cxke37uBurUKQE
SxPS7Zdq0R82MDit65iowgJBmVeGw2g4h8mLTAXhNta8YIQ2XOftdYSQ1li+VkhtHxj5EV/jnuxy
1Cf/d3Ur7uENVp7uqr46rzOunf+iQWTgrLNRSIHsSbVJtHD4B7e1Z4p1Q5DNHKkCXiEPb7uCxHqM
FLvz/nmC9E3NUmNpVuOqwru9uSdXWNn1FrqL213pQBTl9g6ji+thzOGzOF7LdcyMY2APk6dbxt/8
GKtjI8eNNeuS0unBkVjVuCrcwAv8TLOedw8un3FgEHZmd1p+4i/M2A30WUw24h6JWSB6N4eqUxF2
xsSCAmfIC4E0COWiW+11H96x1UyOFF8IcL/eF9mPQ2tIN8mRdvLQxQR6DDKSINfJ4AJmxmEdwnIF
jCKbjQJUzYQjxnvXEn4NqvoyV4xoXS6IqUOFI9Gb0QxasodXUbjgl3LjHj4tVJKahUv7CRqS4l7T
qyPuZnpDwWrS8iPGI7iV9pFbBkdGuEkj9Ib6KPiu9PqV4asXF/ygHyoCHDKYVyD9Y2+Fk4nFf8iu
zw77i1+OeDxon/H62jCjPOK9XUJtwXbAhSY0jCCKB8QP8DDSWhQ7oGj7tCihHDz/ejQJQInukIvn
N8zdp+uBXWV3bNfu3ie6h9jSiSXqoND3h6Dgc8aXu3pZjnmnqtud2cosQFMHQzYfTCg5R3Lch5+k
xkIiTyXAGSbbA7guCc2tsDA4cxYgaEOpCF+52ne4nd+jG0Qq9ogoY4Mojkyz0ueYpfaJ32wR11GD
aetSOvQRWwuXdIHOGMklBr1gxI+2gSvGnwFymKvAPOJ/X/izwIn8ByvIX2ivLIUAOMKT82fkg6ye
N6RbfGJELja8213ClAAnwoQeVab8hf5LFVw5SE36qbxHPQxC3WFTxEEBTOmc51rC4lEL8rvAH8rx
E6BEcvBVzpgeAM48rNVMnE57nMoD/s3wLWBJzE9/0ujklez9/PPLdXwBOHGV3Xcz+DtGhtfCv8Jt
homchdw/+k20DzQR5mLuoGbL2IsUcmRKAu3OpRTvNCyYytG2iRUet7t1dprlgJPJNdhIsBtbvYtb
4UFxTfFZd2CKs5ezsdLAfswaFAE+0hYl/XvSwx7TwKrO4Ax42vzO8XBsUJ0URBfu8OYZH6NTnzv5
mmHez8/htS40CRY+GAnZmeHJZYDt1tnHN/bsu6hMnFPyDOHgjZkn27RjzgCyPtKZmH3ljyOCJLb5
5yVcJ9L1BKoC7x+1po/LuI2ABT6SW/FF/01BhQY1h5Z25PSQkov9GAuNCyeQQvhPxJoNGgdGMDTk
5PF3Kkqg0GzNbIkNhW34JzuX7Y98RfzkWzbByr1OG1RxnaOgrwqYuBSDKY5C3lscbBPCg+lqE9jo
9uSJrnl1c8VB4d1zDlnn4wvfdm7wmQcC8YI8ecP+GFi4u71IxIukKcRpv/tD62OBiOFWt2/22L+Y
MIYpE7+uysmkinKI/T3HUQLZLW0jugQ3dNu3RRWI1IwXQTrMOOEePIZ9wZHl2anqTDvw3oC2cJ7T
iyfX/+lA7YYveU6hvKiMpqGpMB119Ax/9GeIVoBbxE7W2Q8wOXgk55XoARWiBw+/HcxleMzrUEwq
cRbbSKMenw3mGfLLlzUYfXaMQBkBYlrIQV+WAfNVOXsvKNOFQKTdP9JLoO94h7hbK4uL6nyYNODj
OAKUxE77odvlTAfPK2engLGEJ0rnYY5RKfUYxTsBD8HQf9vHCEktEwXMfYMeSgr/krHCnuTdUq8h
ndMDAhe+cDZxGAejYXz99a/Mn1eAylpyRxp7yyGMnoKjIejVyO+uG7F5kzVELYCVvvhcyKyvDgZ9
XI7ebriDIsl14v1CFPotngbpATRmvJTSQm0oqSZYNWFOYoywRwI/J7Jvg0KQ2bLgSfMPB40hZjRH
WiAwwRv2PWxLcBbaEDMzahGBurJIoBolLAUpBYFaQ7AC1i4RgKOQvxBwSROEaQa2CwzHKV+OzokG
Bx0KNj3/ptt4neiwMDMRX/nwf9kve0B3eEFGEwGLuDafSM711TXopMX4gTUOwr5kjMfWBUoBxIX9
zxxwhvEK1TuTrj7kONDLvnMXRvAQqZpxFTWjc0aBqrUmCSzXjKbJ7Sgo0ISoeH0eBVoB/E104XBJ
pwXMkD98oSu8b8HD3R+JHf+DHjY/oWcLuVid4CmCfWsvb5M60QNC7d++kTL9ZWbJmwEMHtNQEUxj
pPc5+KCwh4LYD7atCtbpxy797ukKeBJPhA7ZpdnNNO80pDNpcf6DM8XgNWTsMkYfSEtJ0xZ/WO3w
47Xlmod3fE41j+smhdUEoDR4pqAX9tNjJwLCu67e89L/jo803U+/czhr1uZg+krYxfJqoUZaePTt
J1K3PgajtJiYy32TCFZ5Ji81B11zb7JfJ7CLnd+edmBe2r3sFuMA6AA/SqvXFnFENxqEFXg9PH54
2JPaFeZ+iGG9jOBGBhGczreiLXjHmw9mncEw6s4IizjzxspCSGuDO4OIAy4LPVehwj+6363wPBUA
uJ4TrZWB6qDBW7KqOKhEljACx9rBDwdhIwcNYHvBdL77IF08Ax9G2hjs8gtbmZQk4VDwcEA94f22
1kxMlefKhGk0Q0dkbEAA8pJxK9Q3CLoUSQh3406z+wmjgPkXLBf06+GN+O0cbYgrFl3IlrPVnx4m
SrQ0EEqF74kItcaCXNhYDsIGogGjT7/c8ivb3cBjtH1DnArFGrdKTtwxOClO5ixOkp3XY2xltmLL
USbENBIZi8U2n+tXDKnY0GNr02b3ZlI3/+A+wBqKHnO0f0c+NvgL0KKwIO+LJ69iEKNA0bJYQPgV
CesQRmYvuHy8vJzrez5tL34LNinwL7ZBeybDk3uEnLY/hgcxRxHAfAXFAX8A6WVCj4MlxjaoCXF9
WuKrzleHnDikdmN/SaiUKu4Kj6WuOT/F/PJTmBRJhLk5RxLh/k36eRRAoHkPSzDM9TUYTt5SBKr6
W2KUznx1vTl5sCROCYLsfsqvYwLJ7FHlAsLEaIiWwia8+zfJwWwMeoYk3hv6gMt7xBVgusr9g5w4
LL3zlmE+5AK+i9hOdgaxfObiY4M+Y9h5sxAB0CfzlGP6hehBXAVeQnLOmOEorPiUNQcS7aOoP3n8
GmXNuLdyCBRlpsxvg7p8lR22B8CSH2LQTzxQQ0qn+5yemmwrnnExAHh4GM6fphAMGHwS24xqorMw
coKgc58DsfIpyeMEx+aW4h6Fpjb6LHFMY+/kk/CaNTLOasIAhXdDutFNpJJfI+jrb2cAYSQA9wQF
FTMEjNPmLCSeEEgprNbhhNcy8Oazbk+3MW8B5si/b8HnKMdUhDejLrlqxvjrC9EWI1pehVsy1B3s
XDF4UnLA9EeEnc3pD2o4HsrtQBgiYeQTPdkL1ulphTVpjOUcI7zOuvvXuTHWl+cCN5C7DafiiTBV
WH8LLAhe/EQNGDG4U+6iyY9C0sGipcbruWJrHIOzU7u38MbhysD4eTGhE5gGtwQoGagkEXih5jzm
kBogO1QeMgdK/CkEnft8nd6m0HZDhfHlB//5znrJiOAA2q9bI/1uAUjx8N8bcF/WeHBxOuDOz98z
GkBMo+TGmGE5ZkyesoQ5xH/2EHVAzsBNmZciriagW+QJMADnJrJauN3kofNadvjBuKaZ6LB0wwg3
75SMO/DD9p/rSvYEjxCMZxEWji75GwG+MUnaorbhhvX2hMPDjKVMiLgBes6IEsTd/wJQknPJc5x9
aQCpxCPc80G9QbAZ+YMAQeUZU3CTfSVOOpBGmBE8PwQeTmv7hRft2x6wr6sYxNJSO5BYwAYhqXOF
6exu3rU4rdgX4GnwFaQCn5zNi0v52CKsMG6+mGZG/DhedXYpqpnU4y47ZclU8W/PPEpLxTnZ83Vq
SdjDbomLrJLzIcQAhgQakFNsOEWWrMv0uxr1giMZxlsWxRKDiZjHitk8Alp4Tv94OwbTuVf4iPSg
LBSIg2IUZ10WvA/gcYhKsL1gfuCugmwU7pQlYFF06Hxu0VURuXdLxEM352eyzLAT5VJnyABEqwJL
jUcAi/AcH6o7x2/DNJtxFPAUfi0MLWnp2ev1GPkMKQTLM++9tlX75cPEWKe9CSC/gOZ6kxO8BjX/
FXBifMQTKFaXui3zv8J+y+NkDJi5eWxXhTaH2DsWGXKnkKQK/DAZg7DJDlIVIWQNTq6NLwlZlDyP
Aewwn0jMasRTin8fg2v/sX1FAvuj8sHb2LJe29Y7u1hK2mybcs7juVA5eBnk48RIBrOoYdTgMYfl
OxXfJ6BjaEqAiX0ci+0SY8FP0kJU4tHnoYujn81Q2oImIXr/BZgeWoVQQOZw76P5pqFF7EKOIVjc
R3fGKeksTtMCCx4HyhCYuuSArLGBs2V8llxeCD2EUb7dJ4QipsMsCOHT/4rY99k8OOlUpFsPF0UI
NgFtItmDhZF9nA4fO3jVz75ZjU8coR7OxFWkh4AXPlKnBIh0YDIjwK/4zNaMPH+JOyTPkwh/F1MZ
iiNHsRnQUnkOJyxuJgzmJVWcGrwTAwEefFgErJjeUkRW4EyAUScUW/9lEF7j9v3TikcK2gX2wGu8
04ZsZLxGYST6CdlRqUuGNqhpeUBY7+k4LjFRhdjHm5hLEfF7BRU87EZ7w+/yj9sDPC8Ugrinsy8O
Qui/tjHFSwTcGPsUeFXMwrC1gOt1Cm8YYZ4zw7+smLMYbAvMdtk5pW3pDqLqDzaUc7U5yqcElHrP
7df/98mYosDHQg2t7qD5tGb4JQUBGyGPh0F4GDOPumaIAy0NdJvIBjhpOQcGo94aF9/VbfVeXUFM
zO+8WsG9r1aQTk7AwOEAE2f24eeW93ByThGGLdMm4dLjqzURxtYXoqpgdZAcSzYlyTYCB9t+6BO/
yAmFW305+2QtgXTMfxb98TW6wPTNcDvtQumwFoB1Bw/dxNCNvdN9kxkBhZP4TTpeai+sTgG3/xm4
og/X43463KMkDgGFcAwOqUd6IFpGQqQnSdtKwIyGicISTTS+2dRDzm2HiC6oF2xl5FNSDYY9GKy9
WN+/oCHVHmUK02pqFI5vwlM4aEuZpkliXp8zHUdZSXgAFoZQtnDcYPUM7A8cwHeAwce/k1YYkjK9
/YOBegpbyP/lUj/gNLbpb6ddTLRI0BuV+W9GLk5G1echH3UL/DWt8BY2fwzkeLwumF3z3I07n23G
LCSPAslMKAxjpmrM2u72obLEFSqYrwIvIP7DbR9DWcokspa4F1IUiQkJBQ/jtJyl/UeN9GFLYBti
tRx30FY46WxWF8ubCBSGaLUFlY9nZI/XmrXeDdyaCNwIeuMaks/25jEmYEJBuQ33x7oyWmTN8aiT
fXc358OUM2I2sOdVqhy+O/R1jBKFKfo1v6REI+X9BYPKa95n2NHxxkkJ4NSpeNdr1i87EQBifKh8
JJuYZH95FunDmaWQOGw+3JvTMNbgVwP/n2c4BwdGQruKO6QDhTeS4mvO6ryEkPU24H24lPjY69ni
8XJrDxaPTTasy9lVIns5F1zXsxXaG9SvnEpzflH0ntbe/n54mV/zIOJ2GFDg9kCBNYXV4LDl09vZ
XaaQo8BTM5N3Xbgv7UNjY1Qm7J2ryQyRDR+lYVMt9BniuvCeDz2svLHlrJBXWO2fuFmn/JEa6KvH
bIfQUBl0RFeX8SlnQS2EJP7FmzHftyh4HY2ipVoxm4YblnE+s3GvXtmbQ2RtfTLMlAznu0Xn4SDP
dt65wqQxnnEccWRpvsY5B0NLG1N+LfCum3TObJ3OTpMrQXRixnQfrTHiLqOmAIyVt+/5CfgPD67g
zsOIkhbc+W1dwweZinNaQbZCHMbLEY6skGEJNiRNrcVHzX6suqTKOsN5TC82yY8vwASMQ3HJxs4M
cLolhu48xhjiSYg2IAnB8Ay0V73iC6le4JUkfVaPf6wxgF1DsLekr3U/7NE8WvuGDD5gzhaeqVqA
EtQLWCloeUkF8GG7JeVh/ceJwq4HvOGUG2HTvOuvNPT0YwovLA/oRpbQsKoFJdidmd1XJEsZabe9
UFxiq0+t+HTqGJ4QER7KXu/o2+pjWNrcjYisqNVphDMDzT2FjhKwJqkyBNIJJdVVEdsTbAMvuheB
fxY0IAYzL7BVOOH/WPbqpD/u7QXIw6H8kanS4R1TfCoBiXyS5CDKfDLmHLOVAz+w/64GPnVi3Llt
uCYgyUTIPcYoxP9BJgzbcTfRZ/cAidmcKbjGBvFC1BISycJktnSJdhIPxMmhsbKAorbC6D7p5t22
Wl3+8OITWquGvF94jdtH1I0+y0fExt9y9uaazfiLBijdvZ1p84d0kRb5gyibDAASsTjlnOPNEUcp
jfuQbecyEYPb307olDN1h7XmBjNTurNehEHFpNmNOIkxh0ppAO0WjjDtNHMvJf65e8Jtk9/fKXxF
Vx7xeyZte8yZ/7ULNsFIOEwEPwYV0AbjoY2dzy2gZQoDlYyX8XglHaD6i9pRp1Ii+iAcQBL7OvQY
7C7hkA2EGhxfTA8zLa+zsIwV8eTCrquQC/HpyY6zGmge/ZBG3VndRxDdfhFxTrmMwe0YpjlDLH8G
nsYF4RhiQscEEchxnRv7FhAUoG8rR+AFMAuZlqy9BSuV9TanW1UyuHnByyqYEMGxwFiYzVOIoYeM
BjpHKIgvMQv/OWsDdg+BaIj4JAwAu5Dxy4E10ZLlKwzqn2N0rdikWce05rQavRePA34HxpdgpYH1
wDR5qFg/7PKhIHxsXNe/awwPGR980xNYAKdGpgS9/TC/96w2kSnnrbdTLtXNI6eH8O92P6I9zZ+5
saCoEFMXU91gNLdho4aJj2QdLm5Sj7sAkl4CtcL9njDUHPjPwPA5hYZ7YW6EqSzQ70JcBJv92r9v
lT277S/DnE4m/vrmPWl7itZZ+zdzKjti5F0lUGnsEhMZNmGmwYG4nfwPZt2CLlzy+3Fe4++A8tgU
wWGAZnIYchR1c3VJpyUTHUOhjzxTeHaRnzWhKX4i14TbL0g2fYZHR2ZlWHLgSsP2qZuvJTIhu06/
AfMTl54Zz3lmDmw0ULIn8uE2+4SogtpQ9pCOqgjrIKeK7KRqoy3IRmE5ZZfNUHBy4Zg4+4Fnu+ds
PcbgDlCX0tghh3zcWLhWHXnDseGed/ClcAm4WNeZJKYGpElBNnapyy3xkA4WU6R/gQ4xhrcn6jHq
eYTBjG8XnfmdgEYuMIqMmLfjP3djBk9Hh0PFKdYcasnNeXaZ4EOF6RI5BfwEPsq3eAVFySEpZ6NL
2KQta7Cijf65CrwFangXPIDnXQ0cmD4RftGcNXT7tuCWvO1zhA50DhjCiLBjavHLesWZwiRZT9kt
yBsc7jpu3ZfVeIrBFHuwHJqYxMwjkyiox5BI+IScwUJcn/GtX6Cwb8gNJv2YrFvnNIHkwJbPm8Wg
jkXK5DqoYdNygPV2GEwyr8m7GSMAPPHkuEzrAO44+y3UHeawVXH2hEXSqPtTULQDBlgJpReMRipH
eA+4fFtiAtXbVUvmOfMHxI7PjofHw87zPDrS4FDjitQDMTzG5UBMkeYfLkrPPYDsUJcQI5aS4uis
YRCgGhkZiZ6JESpDAB+FBfvMiRxk4QtJTMjPFfCo+M0Dr55IBwgsx7Gy4/tgGrOOORvAQLmvJm0O
nsjsvwwhkdyZC4q5+Aja98hu3gkICuMRnGOGcPQx7rPfKo9+oWpYTUj+OqVD4oXl+EXa0TfsdMFA
fYXDAvtUS6ysAfEfNQgTDNDY8BqIRlzgh9tO91Ebt6ywlpcfQY6oBIA6WXAStFWBZWNP4dGpQaNB
W8PfdU4boIvyJOoQ7mv4AhGGXsRh2RIsIrq6YfGB1SS4g1iEwE6ieIcN8q/8ZPraR9QWlBG4Bfce
w6FUjGktKDX9g7zjQsVl9CK4mwvFiODNeswErOpiU07YCD68ZFAJrotCuwWN88QGLsLySBgymZ/o
BcPdlFWicfUWBhl5F6oWVAsbyLYmeVPWkMm76jIzDBH31jlGFJQGBD5kwiZeKgwbDpw6/u61fbPl
nP9T0ya6TtFaROcRQdQgnA6ch6t3ThS85LBomt4yXLzeCJGtH3P/5F9WD9ccL2NbXnw5fHgMyOEU
+RufFhctC/xcntzyBjtbzOqNEJ+KM5yj86hLbhkDR4MxGINwglow5il+fukxXL6OGDeVuFc0sRjv
QRnK0HokdWsekw4BNTPN8OqQEHZgtIIP+wOrTkZFjvSx+lhyjYwZ9rQa9heHXlZSVOPv0odVdKR6
ouXlcYT22zP7/UBKde5kE9/i2QsFOMgf9WMDb1M0D+DiDubPUR82ALBFLDOu+L3ZvhW8JKyyMMCh
30s1B+g+/Wkc9cTexgKj6+25i9CNfgF2rHMo4ap/T2EHZNXiOxOTO4YQD26toGg8qV0sKGyoUXUi
k53rmFoKHstEidv8J85GiVI5LmcvOFg53WG7A3cHkKX8w4J31J5d5Ap8CaLkhhwL9p6OtUownsUh
b0x/eNwPixviHvK+njCCsBGFOwDzj44TkfpxS7OIOlfBxZPfw6Cpn3Sn7BqR5JWpGTA/PegQ2T9q
KGhJtH8sTnZXBE0+74IZ1jVab4yPkHIQQb1ose9Y3H2aUR+YBIiN6kkbBL38jCxCc/uxFuGxAfTD
ocDjPidydMrPw30y+SwRAPnEWU5uMKPgjXojmioQKkpe9DZjlvnAquxJPYHTqy4ejAIxLq9A2RbG
7D6+OlCcESYIV04ikYyESkeBB/cQRSn/JcHjPD9VzvUegoWDusMpv6B8BIzi4D3UuxdSYOg5m/6K
gNhrALmtoKBKAcykFb25gT3JlYHK9Z8rF1jQnfDiAuEqkGEF6fYVMW6aD5eMt5hOU31BBQaPxuAT
8HKQPkNqasA/AJdmfAoBCniBYjr44BYf6x68ZwaZtT6mqk415rRkiOnSW4ZXlwQMDI37FCkXeKGl
+9jC1qYqzZvpFbsCwZWj6KMaKCGMqjYSPBszI+tB2B4zHXAnxqtguFPVZkjrEmcWy4tyzJEQ4ZG5
0LhHL3PR+T17ICAVnYpcj4+qBzArA5PBV8DVrzSx00In8RByOky66TC3jQZM9AR+uY0aTLghdBML
4FH16XTnyBrKrZKRaG8Xwrl2GN73N6RxACsA1HDVq0Qb/0TX5xHfIDFQ2p7n9y3BKBgyct4KzRaA
eNKFKmGheH1p5DGxfXCIwlT8xDJskWGqBaQfeBea0rQP7Z+cWUIa1O2HwIgptIcA/+i4/yG2SWRC
0eYt9fT6VyGVY6Nrtgo0LGYz/m2LXL2NqKNhvcj+y/tsSwzyQcGgxt2Ten5yH9N31PryGBaz9a3M
DPJQVHJm6JARSucdcZbCn0vYIz9zNjE+Nmom85KrWzYu7+aKI8mgg77PLkEXHmefXcNJQNGNOeU6
bJZf2rHj7LbQkh7GD8y+6Oln/RDkx36JcHv27x46dLimWAZjO0Zt+DGHhrlmda3w80Y3VKkB+e3b
XgppjwLC1YLX9D1n66EnvX4pzxDz0az1trRWGC3CERk4PxtiCJhuyEHw2RKsmGi5gVEok2N/wGId
DYBMkx56AVEsSWfnudLprrAYACLb9igYFL/PY0Q7HP7bna/Ww5O3/R4GT9Ylojw3yRzx2O8JlJSd
es61E1/o86xqnXlOyul3ideA87KlbD05UiWwqHQ4J9ekD1a7vDAUQBp4d293H6pZJjMHoM/gXnfW
G7XQ/PR2jyPaj7/PvN5+/PVS0p2zUDkKRxQc0Bu/n1egswC3fu1fQdAzWbNfSJxGeoJfBE6ekz6E
s6+LEcTT/u40++lqGQ2yd/Nf7j14xIpX+2u3XzSkQ2c9Nrx46M3bSE5JVPrHEWZ2AcJzCT9T/CVz
2WksQCXC/cAZBfhDZrVnRH37uGdIlJd7zCrN41I1rHLSMuD/+Y/dO+ytwIXinqeOeqP+TicnDhH+
7hzwyxK5Me9fVytOs9pZt5bs3QOoG7tBgfp7hNlFn99B5arG9520w2cFFSA0ME8e/7yP9XK/eT9A
NehKtYnfe5/hx8+Ur+YpW8cGUC4GHTLyB1dPLlHjDAr+9jitUH5E59XJlrEEMy+bdYa7i4jL8c6B
GiqCPfQzbylP9aQhY4OrdFedR6x7j4liWBALQPq/WITpXzht5IRZJ5T5MHFPlgaEAyWFVFamJg9I
zg43ZXgTTg71zef3NnAhwkvB5Js+256/6SYSKaghplNG1tjDXpNPdF3V2dVrt8ONlF2tt3+eDrjV
WDw0HE/gEVg+c30oyXXwcp1D7CBjeHCyBtD5vlZFVpe7hmU0IIDit3jc3WbgvYBMnaunzFljt0LE
jt2nSmveEz2VgjPrGo5rcXIZ7C1+3pF/Btlz2R5wSbSYqk1ekM7Cz0wOXy6GgpHONkyhS92OPR4k
1z4AEtvAFL8i4cyAtPGCMxtjrEOJBOERGC6FkgfODDKqZcecwAyb5clwibKGd5bCuspgY6/eEW/b
vkXneF2g9/yNfuH70PjaBJ+2QFoMkzY0yBQu/avziXgQtZgQeOsZdAv8Cm24/MymgEnMpVG8cS0q
sCJ5MSOHMo7I97V8HP3uDUMKAiWioqyHHptklZ/NV7qPd7fq5TlUGChvQXWtF8WzEr9GJJlGSO4g
NeKjRuzS6GeqCIqmV49rx0E4Mjo0jbjun716/rZ+IezA6Tpm8hUiYLKbKcIdZu8ccE6qFeA8po6C
BbCPg8Y3cLM+2wpsjoGJQPVrC54tifbvEFcNlhi9aRmcQcLRuqHs0S1N83X4tcuPJExHJPhXwCgf
r3543O7hOipftlrzB+vxB6T30Cysl+AHFnXRd+rJia2MApMhr3BGTHtmwO7FXoafFl+EjBcYHhij
fZloEPC0/M04n+Yc5upp9nFIHbFhmZGtbR0B8HM1QR9b5hVmpnCgB8v3XIYH3WP+aA3+GiwlLEFF
pnrDzPjjf0++DGGdh3LOlRwi0MeOom91iUwGxWcpY2M6ME8IUJH1fDDLx2/FVaMBBQfl+bTPSY4p
lGTrW02ztJdtvGwEpN+/GlT14X7/GkLkiUQUiXnY/N/0bA29eNMlTaY+7ROI+U5lLTOvuth3Eoxa
63402+LJAoE+lP2ewgVc2sgxRNzyaj6AJig2vXc+mEH0eiYXxtiptuk/+eLVvwHZba44Sox4tYrp
kq+7OrGgky8pBiiH/xnXoYGo+zYZu/CxdAWSihB7YEaKR3L9SOCLQWeDN4UiHxxVnlRLup2BQ2UN
5e9nfnx0C77xN3DgrNOmPCx8aQmpPIqmFg7qPTmfbcIMa4SrEMVxhMSintaf/XFuLEtPs8l89qnA
7wnyz/sL+QOPgrG8T+/TM0t3OGazhBjpDhsrPvKUfyzdaYEp766xhFnIrS9XV09attEn6jnVnEeo
H3DLBTN8YGKEfKUEJ8Wi+O6wiQKF3LU6yeon/52mcqhlt0gw/V+uAYtwfJyekcTl1UFfKaAxQqRm
fZnWmFCC5bU1xt7njerygmu3T6pYUtJisN0IYIiZXIb1BPwtUx/1M33ovJbGhCNqe3PRpRMRotkc
z/eBOSSrHIcEiIceRoaBbDK1TilaDFPHXCHBbvRNd+GhSw4JGSWgXMEhlsi2vEx+EScvRlEEjE15
hKhIuKIghTjSbuEtU38d/76VqDw4+/sUzUvcvfiW4VgLGr/FCf3BTx5M5VjwGUuT4B6WymPoPHUi
FV21cl+cU6AV1BBHJvCLRiEE8N9KG/cPAAUPG0k7FkW4xWHHZ/Fammo9w3fj6JdclLcPsKLKVDfs
Nv7h5K03JPwB4/Oe2QsnYLU2auVQRYPAQw/6ABIWaNZg9oP9vI7PqBt4a0xr6TMg07usrunZ0pPh
tPQwi52jBDbEfnGeHkfrnMXESRmtbf7QDzg1u9bmlOLokXbVrDlQKWhntzfla+2BR9kUBZL3sOVw
+vVTbfeG7Hr840I1vuoMk+FK2n0O612Foy0manfCQTiW7xB3FhhyX2Zs8huJwUtZU1pgnNnrzPWY
2SvgvpDa/ApwKvL/iKI8C5dgKpAu6u2bwf8Bug1yMiSUH+d28X6/0bNxfue/3nHSH1gGt4L/UmGf
UNrfNp0rBQ0EG7AG1IqB/kWegF1eLhW/sTySIK6Rcgy5A1AP12DW59BTHPSWCQ2J1aQ1JxdBbhwy
DkXM5pmrIZUA1ZZXTgYZE2z3DZEUlurhzmxUt5+2lhGRhJVEpIFOKhQZBh7F0hyiBowwgIADMkpQ
Hgg2iIQhiKrCmYb5KnwSDNoIbMLIka2HKMReDDclw9RDwG5IOJxv1Hj9qJvXf2T0iCnBjSaJea1g
XeAFj8YMriLKmSbs2XJuMIlCDkhrG3z9c/acy5ALtjRpeKMCTMOTgZQB2QQtH/0zdoShlnTQSfwb
bT+EqJBZC30PFQ1MPEgtEHwkkwgxfJHZtp1LcuwJPpYxVqEM4SAJQehlP7bAnHwqSFwMTJ8sFC4F
zZRJJBx8zLeGUnkwhhHR22MlCVlWYgJJRwlDimkuYRVz+EVgWAaUM1OmOWNHY/i/VX5hjwYwODcO
n7wZvXL+3XcKYDCU50CijjRsa4DB1kbeeJJdHwmUdIGJS5BnxdZ/VgWlSnKHmph3tzgm7Jn5dWvz
Dj0san7CrKFjZGWKfQ3cTYll6GBwUDfcXBwhSFjEQQ2YMn5yn3FJ++F4bV4n5C/FxwHVzw9GP2mU
h8umzBlXgoW7wz/U1DyaYTu6jZvxIwBiv6VIYfVQbHXa4hjcY9lbFzeILVk1LifGoqHIW50DBsuq
dzu8nR61aeMgevR+4W8kBYM97mF4ojNkQDYH4QDaLkUEqvbREC62T89x2xqxgkMVlcR3oUFFKR5x
P/vV1nNofnfoYpM60hN91Di3aGCfY56BY/DA5ZTVj2XhCRuiJfzy1n8z85wfmWpJ3i+FnFY8gINE
8vKvwz2MH/4fSWe2pKiyheEnMgIVBG+ZB0GchxtCLQUnFGTSp99f9o6z40RHdVeVImSu/MfycvW0
ycgbxI/g3gYVkf66RrAJ2zdbJgHhq3HuFmdlM970xAQOybP5eEx4cBo4Kwn1ak3GNPQMl/9/r1mf
OBZ+wYfJIfvc7S9SbVS5gMi99cisNknMtoao9HW+KnRR0k3JEiagPubTxOQfhxy4+orD/Bw3qV6z
QQY1BzMUfEJsxKGWUlpSK0do/1Dyre6ryq2w6pP/ZjRHZX4Px1jF1DCLeP+oS6bDCNvTaHGdUIzA
Nylf8wmjxobQcHRhol08w4IoUXPkfXfYkDRdoIngebPfsWc9jtcwP44mKhahoQgWfH/dgmMgSDSy
OZDL+L7SJo073NxIcsGuj/GP4l4SsUL2pmajNdbn/GTnnRPODVQZvKf1/d88FXzDbwdsZsirDJab
sW//ZdsLfsc3YZ8U1EGl7vG1GL0oXUHaQ9CSPpNBS2g68XHCmNTHqiX/ad6YoYfdDWnmcsgG4LxO
VweJnqHtGqJbZZPjA+NHf1MyuwE/ketqf4A8X6SzYUZiSL7ZP0BBM59mU4xbGw23ZY9yz6tFKi+H
o1m6/7kq4QA6THP3B9YFosW+NXt4dPVhK+mbEM7CnVN6Mrjpy1cBcvp63NuTyHim54mXtuP03hxl
Ln1U+e0WcU40PjQ+Lqsvp0C2G3ggGs9u0RO1BIF0cICAB0wju8ECg+nx6jQkmuaXAh8mTXZoO1h6
kWiDeLAYVGSRmylDORJfHlcmWt7rv8myEQf+PPe6I4eEfhWIKz2KhgW5wtyjrhhfS0sZOQy+zKHc
CRpzLDs3QQmI7Wm41i/9P6JEDRSWznf7sYlYvjwu3OGFmG0yGKlSV3Gi0BISd4gD2T3SZS8cP0zO
stJfGw9gIgniDNr4CprWTgqTyDyeHBqBkcy7c/xwrHEOmzE4w2inibswR7Ri8iGhtfJ5BFJWEUy1
fI5H6e+1ZRcn6PXnEM3YXtdX+jIaT0tczlaybPJDGJrqfR6Tf4wHjbiGeUL0cSyRCsvJX1TZy/7g
UP31iV0UK77+ng7OzJvSy8g1cUVpeQWA4eeghNxwd8mx1jrtzeyOicdsoZC42HPqHdGcg6W85BT8
ON6Og5F1dTLhE+SMwFXm1SubEu8Tpnn75xEhN2wjOTf7sAA8B5xiMcTUYrjixlFlo2QyxIMDYDoM
myVdYwzOjZdzKx/6sIU7iJcOHzbWs8OYiJPJ9WWJsS0Nfpxcr5ZCz0Lt5wQ/o5gENOfIic5uYGJa
4T/BrdB18bPqAzTOj68xWlywOH5tALwEaJq6aRzQ5ILOiguUWkboFmm49I+wuveXxGngzYAwe2PK
rizs4/V6iMKRBEGkb+zamCK8obABJDNlrD9HQRLCGaOP6MPtFK6gH9NT6xE/YBM68mRkqhMbFd/d
Ra8Rl24fR5F0GAmGCgxrK4clSnH07Zv7UCSdKH8N9EB0B66C3+pP3+bgn6mPEybJDcfvkQEL/wY7
5lFBqjuICKjHVVAYUBEIcxAiS3KIaBy8uKsGmxqhBoy4RhLrv/+gbvkKFpqXbFeVQ5jhr93I2gL/
OCw/kmAyPgjTAz9wBS6OKID3o6DEUndjIvVTPxmd+7EKtoMQiTIEQxpQ0TFJU8QiNJhbgEsQnX/X
iDBFTwWUJq6XxzeCJSUucFIROpCBTpHeMoBlzQIFxOqR1Fh6XGnWHtKKXSQjJJbGWYn7iWSDuZwv
VPXEJOul0fMiY7cC0iGQO4RtV6dQXpBBhQW9NBYjG7gCRzHuF8EFYkWEq/yfnsfaMNaHp9GMhHnM
Q0S+IXBRtpwr6JqpUaCNF+UWMkPF05adwYppFEPVesMqUhxRGddWgn9aV3hhogVsqmwVJKhgmTNE
L8LvocFIplG+ZcYyCeCbfSk84+gJrhj1MaFCqhFlhFBlAvrJasNHsL7BMQm14s+8wWD2FjywWHeE
xzXHfvpzz/fJ+YbLo13RJ0sZI2bcGUfzDIoVAdGBo/FGQT4PeaOrwWjNWSTCpYUWA6nytBNLdzdB
YMGxA30Hl0aY6zlV3EGbeVYxJT2FTau/rSb1obVmJVFV6AxwIwzprH6gEGHl9HtGNweRnGLRteUL
zpe+PaTHp+Pgo/nZTsWMDfNxekLVSlhXYUVhLgnkIXES53RIdidOlb57fE+02dfCDGoW54cN8Tz7
YBUELc2mGQbvgIB6mL9eYj5D+GScqI2CR/cl3HRu6sneKM6P1GigGf14wsw8WILCgrS2rc4OoXwo
GK4/FmEkIJDxMKxP4G/hm15TbmLau9lvn0SWkbEEBH1+t/YNmoNRnLL6ESFKAmC4cojAUU6GOyf5
lwORSNvkXd69AL/yRSdFXRl+e9b41DsNeWAqUTHCenOvBd/eQK4RdGz1HzbAeoaeGQkm7/VwQ3T1
semUGUDKatzteHT9spyJ5YlU558xPpWs1hktBGGZmThFq+GkeAXIfBqUeSRJ9SzRQ6GLQgr0RtLN
Y+HBTdqp7gNXM38rnK+iKAZHDCvXuMV3bPTJwFRhWS3y31seJqMnU5VhDcDQoAnZn0yen6oN2qeD
9avfN/Ph36fv5+2G5oA9BFaDGnHbcOSHi/uMF8OEomfzVjukSY37Jh6/dLBkGdU4/avG7Rs9mEof
4pycnGHnsGPlBscAvfDA3WGCILlJ/UW3IhJeeO/iJW4R3mSY9gaWAItTh32NPW4EzQxL9/SuK1zi
pTytKfkj04dARkIiSRfei/1M0wcWpiC4WNAJhfkFR/Z7pfH7X2wDIH2bp2IyzQA8VvpZWgyWmpdN
vwPWHmr/gAY4RkTHInyt5D/F6ju90HFYmnzmQw6GHCQ6q+eTD1tMyMzmuem85GcME7hsnFFXF/X8
H5zQRficObtrRntgU2NF3IqxYuSMEWnAXcy6AHUahm+wCsEqoGtn6N1QTikcl0W2/PxWIA1NFuAt
ZNjCxKcijl3S68wf5Qv7Tm/BVb4h7yBoU5kWFhFLUPE/O51LWLhxJAommn/SW9CaTnJs+Fx/Z83Y
J0Fr4Pb/7gP3hhThsRxPR760bhEAQG4BKbHG8yQQ6IKqIPqGvCt1C1+PeVoFeWIwsH5O4oG1lLx0
6xPisgZHa60c+cMT6iqbgm89HdZXFiyKT0SBVMYQvxsdquWIwIyPKa0zTrxX66PRGPo58EDxD7CV
8/8lbadzqsfeJEuuEUtJh6qy2sObnVzgLi1RD6HuKVizX6tyQSobod1MOTPEJEdwzASRUai6PZ7V
Al7BKjp2eb71e1BILcPrABITVUt83FfNVDLrE6WiKKyGQksptr/hN5oUPub4Buhff+7bzoA7Imqt
xvfboEgAMSLM5I/FoJilWKKA/DAKc0zZvYz2rBFSikjAetiEJUTMQpjSVVh05DFY6hLgq6WQW/fN
I9cP4yv3dmeA8KMg4GxwzBcspgAl9nj+9FEOVFPxmRAR+jXvJJPjlYA5GJj0WDHg8M4RM1xRKTAX
kVXCURerZjyiU5zlQzPLBDsdScB6S5jx/KmJFLv24X4PVIGIL6Ei/ZhMV+ovKP/qQzUwsekXczIX
SOIQpmvxKaYWRyD9gNbSAXbfDECJ0GvDF1sl5gbQqR6DlpGXoXr6XgrSiZASbnPzZ4JYYP8W4n74
cE59BWbAzR8YwiwD+WrCPMTJjWSIIkuPzWF+P8LUnp+L9p/Qsjn3zAfSHyhj/v4Wf6wR8kOhksDy
BVoxGvngTCKaM+57A4BkyQBc+eAQSYngEvvUgPi9pnNwVLlSQBSwRdvVJL1Ib0hocoUfTqrh7CDj
xk2JY8rneMF6S4mUN2xkyPL+rhuC7iYkzi2TFdGeJG8xBc97nt/3XeUPQtkmOmcr8UCB9xCTY/bR
Ua+Qmjngo04yq+yx+550PJwP+yayEKuhSDWscJMyyI1kp0cgA5wko9Sd3GV8M7DgpOt5Y8Kn2eqZ
mzYwara0QQiIl0I7iqhfemjsnwV41XFWYsbntqoYXSjD3NYu9ggTgrpqUR41fdJuu1NzwhTjXS8U
f4WEBpCG38MKZ2Krwj3T03kBMtpRKmhIu1V10i8FGcOHpC7pviSN8HMsbyIzuOYG3LB6Kzj/SCeY
pSTPbSkQnHyc/uZHwMfNHq2xv/+A4PC/B/Ihn77J1hny6YOcDoCLzWINhzyVZ6Vnfwwu5u5KDwqn
EuYRzWehGK3piKR/7sPtM3bVzLkD6LPc/XTQ+npOzdpBOkBRp8HA+tHwV6wB4x/M3PRXAXvGlZVH
qkO8M3fld80Z9cMqIjRwIkYWOUl4swYmCV0pp1JidSgC5vNA9WVdLcgi72lxSmZ6d3CzBgwanILq
M3B6d/zI+jmSdGSHhakBUMAWk5p05HifzrJpDG24fC0H28I8k7RtEzgxBNB/cULi8CZe2Ykx+sJx
FzCHGgNDYgjfMZ6xqSWeiG78BSA1avRG78m9zR27SGeC2rtSE+oUq6f/obkPPyKbTUKHzhdRR+7k
qYEql7RicMYaAUZiFpxuY2wrp3yyn6OlxJY1Ia0FJrJwUv9FBpSJBxRZdX9HRClXI6L40c7JnIOW
AKsG8EFTVyFuxPQcszXbJTFd90nkfnzUwQsYD5fDR22o049FGBSxpCg/0L6TdXRzRmMrQ+Z4vyDE
M4+4sBwFNcQKOELz6K10Gu9lXMPMJk/dGRj3PfCuo06HJ8RwS1F8pwkLBSJjTiRCkpz7TXQ3U7Qj
HUk51wiRr85t6Uvm5U9YJRA927mPpOVI6piTz4jRwFGCQpfvGQT1tF5W8zQ1O1juzql5m6zKk2Hf
e4yNEjIo0QHuULGySvkjGHXJfrhv0tRswEBbMtGSiAcMAn0lgdCyM7D5gxIR99MPtHWqO/e4O4yR
uXEHuv3VG0HL9PNXL+tYDsRBzB8ePtMGOW8Iyl2u4OJdXCVzjRNBXJsgUQdKY2K6XlYwzgbZAxN8
ZUBb5++xCqsIjPK+u8ZZdJ2QQLi8/kF8Rprmvl9WsVRxYgCfjqFt5z3/GV937wM//qN/vIa06JiA
r2WEnR66myyGiK6Px9MkHReksjZJEDuU0ROg3yFc3MIBQBdJYYCQS9SijAJFBBPguYrLh69KISTh
zxoDgxCjs1ZAMVP7s3zPu59Idh6i3iEiZ0OG3awJCUyk4Ie32xCIBMTCFLPAn5LXpqvIJqsttv2a
2Bxo6zd9m0YvI7QdzexgopzVTk+3tQfP0FiFSVeL2RkpS8kJOXSsEImdokmt7M8lpZjJ+ghTNKZ9
ClZqfIY4cXGYQf0kZoL5icPDtlsRJv18ex3Bop1HqF8KtMyEzFzTM/rnWnH5jVFlHfCYmUTWGwR/
g2F0xPnxLweblmcad8yUV80vuaO14JeMRAVRQsRaz+hR7SKZT/TohwFIzrpeFlCL9utn813sK3p3
vg/oESPG72F9cRTy3t/79KQdk6DIRfDg+NwutQ2v93r6et+nraIPJ81XNkZsvKCkc5TZkxYz0Wf6
XVZ0mmUOHeeF6gwN6AAML19O4EDGpy9R7YVkStD0Xj7nCoqbjmzn0eYJ0mcntCcwAs64jWIhnU7J
CJPt1hsaz8lnovgt+mv51Bn0Z5irG3FQeEVrwNNhOJjeSWqYJTbTLXfVrrLk7dDJkSQ9RjrnG15H
ve1j/YLwhxE9JKex+GHdRVuoDuF69gHOlCl02Z6+9mugy/ozPKVLkL3PtrFu+ir62o/L3SMSW2I9
OWhT6VSflH0qwt/qVn+7eZC47y9tSTLS65M6A9uW8FxN+vCSyCuM4WwY9md3ZK9kKZjQxGsg5/yr
lxfA9SdtrNikR2YbO4/LOKThg4SxI0Axkxq3FG3L5HochzDAcGs9kPLCjFZ0bzuSN17V2DYbd6AY
HD4bC3xSybFeIKFgBqYzKLqGCWgJvDDuZ6Zc9oXKGMv+72s+Nix5T7qKXZkgN64iGoAsQh1Dyo9o
2eCbWrL17Dvw3ZzwNp7Et1F+rScCy8KQlnxg5Yj4V13CNtqhadGCno9qkOewN6P/olCsVzxcj9yS
yVDn+WSt6PEAz1UwAkL51j1HdRqf2la9cm77p0l9lo8iT1/R0Yy+C30HTbNgImx+miFAmIdofyay
AH95ubn2WAsEkfeYEYQZXWP0HB+U8hmdVyUP33ZoDFeDABcohklhZaZQblcTUcs7PksBPm0SBFDS
rXrwx7tq1ds9VvkZe5TguHBl+hgXXDIHWHv9bIXSEiI+ZrQi3TnMmNJSavLGZrOr7PuaFMb7jBeI
mBVdJuxhcbyx7hFNMPZE2jghqK5mf7kKeCcxFDIQHomqdO6mNieHD7rKYtYkhJcTJ9VMhHgw31Wd
P94R89zzeJLxu0LyYNF0NHInUjOSp8gJcNCh0dhfehDZiLIWLQ80zBEy0JT42xcsLSVPvN5qSy/A
ghnM6TmLP579CYAfYoGvRW4H5bYsUsh3lox+Zr6FKiawpvZJxyBxD1+hcOxJs9uy4v2QlrfC+CL6
EGHNVzUEYM+TCeNPke5eRi5bCmnTQR7SX46bNwtx79N2DsuFO01FFzzmsggWkMhX1sZig3vIxefv
gtfoq9RsZ0ggiSyAlVy+LG1fvA1wvm5q0j67RrfHX6B7B/pE141jfQnJi4FnISz+aMR5QGcjqjTA
GUTkJbQ3umYwoFD6Mn/9Tr8T1gIyEpN9cBkaM5xTYG0KonsNbb7k8LU/ElmnxDFG4njAlDsicenm
VHazRaybT7LJm4MI8dLUgKIAwfru7Idm4rQIxdcKsVki8/u3g/rVodB5vRbKO5TQFxIK4/6CARfQ
zG2DDpctzmLMTOB4Vnqgidy4MBtT+oqMc5rsAUFExEplz5CnYSjjLfgkBZFvAuQqBpv7iHr5+yFL
QmpVkCTD2n4NhIm9ZtFx/i3MlC4/cGURfZPkpx9TS2kNuS1YalKa68xaCUqUBUzlgzelxib/pZ85
uUTXi6QaFKUM7peSSYfUqcTtaZcepxrhQ4eDLRjtFQNU90eIC/orgr04zIJT0XpB1hcCb0oGNdQG
BtvrAGAe8AoGpxNdSPSLqdTtKnwgCMaW7YQjAoZWSz6pTj0hm3o5BHcnFh9rPTtz5Wgu4bU5XNLL
S3BxD9D52mMHWEZsDCpUYa7vchcRGZZitiKPC8wD8w6FHopchc1jxSvDv0ZONaURJAu86HPJw8y6
byURcusDx1A19Jwwadk3puceI5sWUTCJhhhPDfe1kAV/CHvkFimskGYAUzP2V33JOcghR57TXyfA
t/eSigW0jazxDlnLIfFKsmr84T4EnIVHBeaedbppgxU/EFuMQk4Z2z1oPCAl0Im+T6m+fSHSVt1h
0K7I1TY+EYWpwNGAtJxkmX2BzbinnxQokq/vdLJFOH2P1Isb6U2iNg0HMzD+lwKxAxy7gMVY1Hsi
gCTfltv6C9UN5aTzCXdNAIhMkBROmkmDHEOkdCCD6AUVoC9Zrdh4eTmEVD2dx8enwaa9+Z+vcb3h
AC54L2Org0BqOL0h/B6glCnMIQ7FV5DxHGMqdxRTBVO5WiRlOh2wqPe4iSAFgAurikprp7mQ8v7X
XtXu4sDQbCxaE/Mqybl03TuasxaL2UU1V0M+oySogwt5uYYcRBRGWHIEHYB+gHpfAL4UdS/VVyDh
5PscM4zbyNZ7WGZZU8k74fzRktdMKwo6zIfYgAboZHZo4pq9tpGPYzMLeWW/P/x1HJB/u39HSMzd
P7DoZyTMMtR/i2CwfHJHyLoiZxynCXIFmbQGtwDZJCmPVYlcI45xX7+bwrc6uKlx/PWIXAATEHAm
WNc9Ch8xuB+sYx0B1LgQ1fTJIcaienBdLlCxEdBI0kHwOBLqZz9dzoeknqOF7P0i8JLPOouxd4A7
3iUkuQ4RXEPwNuCZ0hv1fVm2oYTwMvSpUcK38Ef8iJBpXPGhJsfnojuXs2KBBw9tGwCtKJ1JTWBd
l9iTKY9DWHAiQuW6pOAv4PpyQ/WGFila3FPgs1yC+sDZgtZykGACB5zOJiLFe0+IhrpkO0RJI3zS
LJoeTjKhwwbDuQbd32BNeD/hRAUgVsB2hxsCHJjdhVOhxHPJmp+FsEbHbIUbgHDcr/9c46yLe16+
p80sUCeM1ZBdnpBWsT+thifClrB4sNg3W5Z/DmmZxyGFSyz5z4IiHxgL9jXDI195qWzRwG1HCO4K
BzdJzLuhj0EI3b+E2t2dChsF0D5QiQhEzrnukF1MBqy5N5txKiJHzEDat1LnsqfuZW+YCs6xPCKk
xXf2mGJDeTsdihAUd5VLlSxhZjySYOlMRQ8bmsqUQoWtl5cmqaaMZ+l0o+5jlzgvziz0eN73r9yR
+k5ThOk7qqhTxgfOalOLahkeZRGxC20mgr/kqGVphKjCEnhdjPmou1jbbyVfksKuCDHRzvF/PXYq
S6eZmYgTUC1zyIfhXfAToHTKuJt81uPpjXl3hvcOGZxKFHZmcULfcMCTOEtKdjbHKm1orvCTgynZ
GJDxtZE5wVyvEm6C75k7XOJhrTHq8V2EFLZIrK7mGvaO518DHmJktDiwGHOxVavT4yfE2UDHkeGR
BxwQAG4+HYLMTCKTJ9QxnNHQR0908ag64XnczEYyn6KK7bxfA3LoPuI+aZlj53m4o3Qkovlr9yDu
84B3/saRxdYJFwddwH36MLAjAdvAcNMlwt7QmgqT8NeQ+fNT0ACgXW1rNuypPJ9QkExjXTbnecYa
BV2gwCEgj02sbqupBnusMuWbEjz0XIWvkYH8wYJwcv3amM5L2eqrHoQEsQptaT9bk1+uLkjgPfHj
OjzBGKpIY4THqxxEF32TzRoqg+fr9/Exnac/jsZm+wvHhNKSCsmiw3qPwGBojLEAqWyw/ohF8mPB
dzAEjUE/EID6/H0t2+RUtAoFkYJdhAj87cax2L8aSsmtwiXNwhIvkwjQlvQK9oBC0VksklV1wqJD
kRvUw3ONKhYjfwU8A1PZ5jEjyv1yS+f9qTSDVOngbkcmtql3at3JBC7nVJuqRkU74HbYRcNlC0+C
UW1s4nfqY6gEoJo8oNFG++oEQslxkNDABaYn1tc7TobaJuXoSWCGkU0Q4s3BVcBK/yXa0b6EPCJ8
UKfJUP5cNM6FlmgHi/SOe1Efbq8lieD3jRT1pxiwgXiF5vizahAp5pOWERbnldCGYQCZMMCPXao/
0DeMRXQEc/SDJHTNSc5s8FSapLiAUDiRaFFgak83vHi6wQpysAYzqktF6AuZQZJOohJKM40KnBvp
V3hruE6Cj+ZTskkZ6uIBDsotEOaV9+oS5wQ/LsKkk71Iax/w+0zqjCpbrG6khJRjX9qDhg6XChwe
I3xYH8EQdnRh4DkbRS3TNK+N7E8E7x6/uReLjMfXRdjsshWpOMqyuQY05V3X+ak0ZT+f5ATHNfZ2
yIfCWsz4z0PIOGAJp7eqZ8sfE0sSEj4vptMIrwHTFVJFnHls/Ew0yha9HmcLcoZ4zp8B/rSWAZTR
mshbZqHMViNoXQukFGXoF3cWuZTTh/PkJYrSMhCL7MixTccYRTLau2/3GYKGU7Fe9ONfXCQGU0nX
c7pdQ47thL28fE750pt1jbYS8sH+1CV6gSG9ZAQgWQzjJ5IquLH4OMtWDyqSLRCxvkxAZL6bsw4f
Fz1q6lWEJuTXAAz4gYWAKJLj/TgiFQWjCScZcLTRhAMYP4OLKqrV0X/Kb4eeJo3RQ1tTcnLfyBIV
puIGfb5MkdTSeHfNru/hCErvX3xZ5qTEwBDYokFuFDSEd6z9ovvqJyLzWEMEvEeuEgnnws7DnSX2
VyUmBGHWukS3vQItYu9lpcV7/v+e249fVmeLQD+WdwMifAwjBrkeEj0JOInjgQdmR68bSkbewdgj
fomvbvDhJQZFBvKRrlua2mFYqTdQIs6hA5flMdT0g9oZGTXFUI7m0MqJnxReAN4b6xMuNcyZbkq/
FB5dbgEfuIUV/oZ77rt8xTRwEuVPXzOjNacx+8HRl8+Z/CMqSSgz5g51GfyZj97CfC8yVRAVjIjT
wYFOhkTJaiUAAFSiz2NqDzZEMmFkhO3QqdKw0RVx5qfDYkCMgBwQNYYuyh0uxMn7vUopDTGbzid2
itC73Zdxvtj8COsjisI6AOMQwotU/IfCDbsdrc88x7vsgkFlKtvDQ6JLW0qmS+sdjFcKtAJ/BLGB
HTVAmSLixh3hozjI7hdznoMtj9MD6iJvxOUhWYJWeHY1jcaQjNg+cn+o2AIWy30V/ZHVWZu7MyER
//ivaJxzBmef9wq8IxsSGPM4v8PHvnGIwSEuvwgI4YKH5PTHezQ1t9u/gfoVnAPh+1zAUAHG1VNG
stvduQ1sdnpCxYibC3F7sob4nIHwYYFfjjBNZL58zM/8GwQtABkiDIvrVuGvIc6KeLsNC8v7xKwq
CG3OMluEJAeYei2E1nbL02PSTUXaMcVzDF//Wn5gWObjJY0ReOkx2mdU+rDwj10ZVbmbb3+7jjiy
94mn2aHxL+J3IzFB9oXjHXVvb5lDLt03GA4Dka7AUyEGYfJct5+DzAfFsJgtZecvD0VgGZvSCcaZ
oxhyYbIDePxIBggH9BWla2kGr7XlbjLpAySyo7WoAMP8DWP/9t5ekZN4JWKHSMr5LIaG4mtjNBWA
3D1fg57fjp1s4LwacoIU4KcXaMu0pbOdqTL8okGnrI6bVl3ewssX05gEcpnPupU8QVBkgRVOMG11
HBFO92W1JgMMv9ltjhGWz/uD9HVkC6sQ7blYfpEp6JhrHj74MdyGRIJkWEyvWGaDmnQVOWjCz18f
HLtdNvv3TAME3lB7DvMTx437KhBbDlmRGCUhmqRtRTw8IYE3Q8ZXe/zY7XacGdW6nXxonoOBe7iQ
/4uOGzTXNbccG4BrZGloNKsR0KCQ6MN6ABS0GQCW8eGwIjMYC/kQ5A0pHqijWVPFCZ74SY59eLtn
+Mfdzvuu3zFFaPbyamFroNA2MxV9JulEiJWzhUj/oxvBIHAYTfKFYyO1EwSaDA6c7Sx0kiTf9/Sa
byWZAm2pkfk0KZH4wp0AusCMcV03p5QzPw5pzLYDYU1hon2uAVMI3WHuSgdgkjb3zIvzTfYHs8hk
9/h447FeHOoIvj1hmoZv5Lvm9yFpZ0MRhj742JBn0Obl00iDd/yIScbe/4Ljl5iDIcVxT7MQQjde
91XiSPJCSI41lJwZ0b/BTkh2kyUIPnoVaGnBFbKF/8EPa1YsWYneNLDmuXnbVeCAwuv780rvtkTU
8CPq54EsAarc/k04kROwZv28177BbuTU2FZVtuojZP5Jxr5GsPsI8ooMB+IOYiCeJ6CXutMMMb1U
iBJSl5MYG/8dKvpBddfLErwlsavBkWrgaXr4N6uL805Lz8SbkKjomnIt3rHqcp60mgKyj+3tO/sa
72V/m4TXQxanQh6l+fCS710DHUACxibBpmMSgmwkS5i9DGeMf3WGQGGe0EJIA398yv7kC6c2IbdN
vIqj0Btr72PxdL4kRdKewEHIeZgKorB8mvr8oxiDK/Y84de98ZUfGZsIRH4b7ghbKNiyKXIt3v4p
cexWKKMJYBfSarhCdY5VY8BRcom2lCRlTDfHZDYw5hpIOQP0AX4lxVbMGmJ/MB69SIVAuSQ0aX3U
LjTVRW+uCvB71NvyeXHq6pu3xdWn6IIkK75yYwWYFzhPBKDC50JCBaSsuC60P9jqhuJwoEgSdfCm
dUTFdYysZGgnDly6QysqXTvPOZIFFB+SxTmRTwqX2l5xiztpVXfcXuY2sR4vzAbDmHAxHDBF+CQV
qyUlivBIDL7TFx28RKTA2P+2/+puS07M3JpIb+rC0HCJR2N0I4QUaz7BJRMRMWzd/kb+fY5lTsxt
1Z8y+cxCWpHIlBRAByNMA7ffmFAArIe9QF0QpsRFdun/cceMDkRqW5gfgRaI0Jteg8cU34WoyPBQ
qZDbjJXOokADC2JmkPvCvkUIpYjhILlwzEG+j8wd/dLk6vYnd14WFQjN33h7d1HdQVPiclKng4uy
RQ/V8lSRb0tik+TTuhFVU56bv7dX0ktIYAsaDslYMwwycIEuA2Kh/+AIrpkjwjVceHDiHzpwhYZH
ahQyJO/RbEFwL0A8CIcUOAevjY2H/EK2Rfg+IZ20UBklPnKTp6/FPKr6Hoe4pdiF87ujCu9DKJOX
bTAQefJhdIbDprMnbFBIUYr0Ri4K+vI8I6GvNrefSXIu6vzz89yLhODfZV3OYNFJNGWpQInxJ6+b
KfJdTtPu00eMzK1DqriPTtlpnaGLexwO++N85kCYmy5owzchFRixGp5KyhXYaSxx0Toq4XGvf63c
rle9DQoWloaovx2fmskTeSG+LUU/1jPgRKCIJQ8vopGpkIKmSObnnHBQX2JBG1BHMWvpfuPJT0x8
BpPvSRD/dNGRapOyNx8rSa8w496Y12ihuM54xymSQZppys2IHwRQi2RoyhXD+6jneB0I/G82o7ja
qPPbceDx0+NeSC6JASiMTwHlF/1tYQP0IdzFSBjCAeqvAJWQuM/6k6v/OpPq/xTCG4sr+HLeC5T5
j0Xq352SGYUuZDQEcvzcotByNP5q08uBADRzk4Ks6pVGX8KZz8IiMg67ySqNKTRNpo95Stq/NL16
qgOV1FiNn3xMFpP3Bmft9HESSGrrsysTr0Iywb/lKVuMYkjcaQOuvewwB3/RIsHnoXCbk3yAOm9E
XgPScZa+lyHXJi0tn5lkPZakFUFDcsbJnuQIjIMXnmTEs9ia9JaECJ7vxzSzT8AydmHevRjBlYOY
wlDnjGc6LTFLzseOarFoeQBoRuX8Rvr/tWBgJfjcHI561pvpsw9WYCaLzsfJZiVxEX4RUGjgNSyc
JNsKOapQr9VOtqviO4YFidMtN/X554omydOHtlw9Xd49rAmW5t0dEkOMJTJqjnspYgqWbYElUh2D
CY//kcbQi/BdkvdAB+pCdYnFZ91jK+5M+oeMzm05fpxHJuixfwsmBA1gKe9Fp2QRqzgmZ/E4rO0x
MnYcbkBLzCn2WyciKJSOKYlRDwttJKS9NP3aB+Q4Hg6XyySZlgc1C8mRQnsVJSjhyEKkFBdeHsMH
sxW/64GjUf9sv5jK9ZIYt+3jkonk6+BjJ0uFcV1QvuWlPb0v7wsf6XCmOLjyrChx5yUrfufiD8eX
IZnl7LkofdKjzMcaZjZxuTrrn5+4X9qnrrFqYTCEGP0QJ9E5yfJN7OSRbQjjRwUx9TN7sNU7vNxY
CHD74zISDxLSo1b/MWAjvkSERawjYuTaTOkR+ToyMc/U0KDMqc2OQtcqKBDzsNygpWalw3x1NxtM
0UNbpulibLecmdltsR9vhryQ/ZeYelzoewnxA40cdRfeh6IOpsLx9Qx+RPtjaraVxEvyDY7jceP3
8c4hYKzocES32RhVOyQz8cBGpUnTbnRGwdjXEI2ZxTW8IaDDt0CNMClnmiurQQo+SHPY53TrTVHk
KWXIaEW4kgywgTS4DMVKpZwIGmOEWrPC35aAkQzlwNws+4h2NTiY8bTHJnH1HvJ8NOMUYI/myPrj
Bxrsava0SZOdERLbnGFW2QWJWb9BslYDOxNxtHQwuhWmPDaI0zDmQAlib2AuRDDXRyEDyDY8Ndv3
pNz+y7ljt4e5e2/TyzBGlasXzl4MYDh6iOBC9TlDA8V+4vWPn1nl8YqJ+otU+8eJGGqNpC42+nuY
ePB3dC6CuHa4IiD01Pjjcj5i5vkRw5jsQcGqlIhXeU7B3zZliguUaX6inu1YH6ua2gwTx+TkS0gn
7+EuyjiJ3x6qbEaiyRiUARcEqc6pNYaKcRox5B2BFaiJJJCdFFTm702f49Rw0c6I0JpKpAqS/pOx
TfivUr8RPI8XjptvTnc4RPJX9EfCdBMB3Iuv0wFvE03RDC344RVnTx1xYC/mMMbxn4CgVS9+zFr0
dgOHyYiJGGX7P1QsJ2uLSKc50OdbtvgwRdYtTAfJOIB1RmdzA5Dm5FVYpTAqsLKR8LEfX82SKRF+
vAd1A2RPiN5KoflHnP1Lv3RQvAi15JvDH90+AawAQwkTGK0z+9q6TdCjUgbQGlRYgXiSLybiqz6H
4VZlPmkR4wpCtSZECDkjNw4pxQE5d+QfK9N/uJygF8hKczgAViWhjgSTGVqwYJKvBc4JzgPiCPPe
uk/KK0HHbeq45Q7ICL7ohSjpvS7Zv5x8LvQtInKQBcr5EooY5M4PlwR7DABMMh8cvyRVCssIWoTZ
+PycPsJ8xafVsbOhCPCUWGR8fq2RkS/aM8+VrnKmtHGErNUF2i9aVct45COivepbeG2wOpAepsnR
vOdpUeEWzIOgs61xkQN504oAUnM9m9GgoivHfY20MoNrTmYU6eAnvyHccTAy6hjxRYkGpETNGMe6
L0EPjekFgLeFoShC4hW2LNcsYgEpB9szC5iE2I750Oj8DiVdfHUwigVSXPknRlPrSTjZZ1VR2Plz
2n03NCkKnjJJ1MS4zD7hvTOYCVCI97Z1RJSffqEQDPBjBHqJhvFAgTXzLwzGtiFLSCEn58c+P7YK
hPJsIBKRBgOez7BxMTwyCKhOHj3j75IQFEOluKy3VubqnLlBEyFf7nOFJ7AJmMCRYlN2RYiXyPOC
meD4T1EmnqX6P5buazmRJAsD8BMRgTe32MJbIcSNQhLCCu95+v2yZyNmZ3u6W0AVWZnn/Oc3nOGU
yoXuGW3vGXpUSWwr7O6jKek2+mzcLpUbxyKdYdx85evYyTY8T5vOoyWhuaM1nSXtWnJua7lq8vfS
20bHqZCQxt/o7tPK/q4lx97xKTTsHG12lTWOGvYSZ95z1S/S97fXovbcREvjsy1e8yDJqQgJB+FH
9iK8VmcbJFflwHwv5Y797basib6K7GKXvW7dZCe9SqGtztfOmWpCe0bTO7S5Gkxk7k3zoPX+4/mK
Cpda4jTh3AYnyEVnQXbMMl91MV0Q/50H4Fzx75SxgdD2LTSr7N86arPd5K55fEWZl2ELG5ldN3du
vE6TMFWwpxtRXEv8biH3yXW0w22M1xIobI8Oe29fkMQjzzbOZe+GU5Nk2bZ/P/PtvpNXpprbIcrt
yogdE6V+YsVsPiRu9NEDfKvOS/AEgEmhf6yf6+vmHvqF/PGGmTB81pKdR1ezb3gOpHSY9E6NW/D+
MfiPpOTyIxizFAMrccF/N/epq4IZ/AK7JrNNNaTP2j3UBfgMAWw6Ni+Tx2Q/PiGVmGuA6NOIHFRf
sWFhKO2wPEdnKoPb2xbAvyb5b5adr2fHQikMwSzo1mIQDGZNS9b1VzXuR7g/1XS2ckBNdaIwv6LR
jQLKkeo+yubhptPBich4MTpG1EnVUL5nqt1dd0vacplcJmE4Bokr9ALx4NSBnZUXXW7T0dO4M9GD
Mv83XRMbkOrR4stICnsKgpBHi5s2cHsADVXNxGrytSruIOevxbdhH2At78nbGb6F3ws8EemQlcNH
hoNsPhWcoBqbSqG5aF7PhnurClq+4vtY/qynohN3iu9TV6IRg67Zzq1dOS6pn5qpyAy4kiXRu5Qz
k728NeVMe1EcJahDliga1YzJl7bvMpSJ6WDgDGqm+k/lkZ3bjrONUx1AEYmwf+fQNdXYPSan1rq3
690t7kl2zLQnKB/NWyZtahACRHGQvVP96m1ZQDIzfcrK3nOE4S6E0exENrmGCY118fna5stjpVFf
9u5fRKGN1w+Ww2puy89x+M5V1/+EhuRkv/tvBng88mUvmB+dWRU8dTrv6hpfyShZKwgS+jem6AWe
rsX/Kt3HjFBKkk9RWOdpmVTCgLp70RLG+vnB9fv6LlT3UdwhgyQ72XYwAJaaEGjFp+qRl53TioMs
63FVCyVOIzXcg1bXgqh41fUSvU/nY6o0D1afhzJxnTDRflhDwXibIR7WCCfV0KIXnRMYZlZ2orQY
7kEnEvVA4Lq+dXkabH1zIYHlvK3fPvCM0SSUR8npYnwzpSH2tGZPYLe7iz4ON92D7oHvNzijkmP6
HojwAiTwn4db5KU24nJJKplJVLYPAGsnZtlORqXkTDG1SJVjzWU9Nkxy68y/bebP/jjdNl/JVtao
0+v+y3w4mPf/leZgTKwNDmip8g4rsYoe5htMNybxGsFA4MCIDzNsrPq6wjecBH9xynb18J8OM1LW
vKymsfpHHhD13pltZwjdyzv2zO0xwEMq7iGk22HH3KoGz617P8s3k/dbLd5Jcd+dZ6iKXkodiR5R
OJ0DIWENHDGHNgF7lJO0LGEW4WHPKlvUFfVMHVQSokySg89fd66SqF7q0MXlh4IbE5WFXt1Gye2v
hLdvoAG/t7n+UzKECzZerfzVrkXhtOPmrbZWP8yP6CkMMsvqLhNEo/HyLeQ1448RKY4pX0ZhOgnQ
dvgn3R9wDq9bJIni9OG5CtR+G00gnf3z1o5HQP94xFivzZTIGM7drwcHW6dE9YYuEu6PsPX6A7p2
Mf6ziR4Y1YcUtTHmi4nBm2x6jRiuTU0xYxq1Kf+Z+8Sj6zApLsM0Y2DPCa69/EbIKGImnrl/433z
Twv5Jvk3JGsZhHNC9GwEk34swxCpvWJHSZVmjz+Ke7qwLieLhLLolErwMgSQMGzcTK/tRPEbr/rK
bteSlHDtj0JhQGnfWBUV1eyW9es2L+gxUlGyv/iSFheAJGkMknaT6sNzZX7HQLhHgQF9QbmbzZMm
UVhP7LFRapCjwqczXwpjKKw1z8uyJodsVX8ZCy++HMiLeP1vlJ5fbfGtwuTYWTTjdjr6RsSI5Q9A
cXapXweX7g0gzKparf2RonMJDD6WtqDGRZPYQ+wqd6tEtGokmluomUtRpKeD1tkic0yIAI2VwurF
2y4GyObEwDbXfCjicI2gbYXBobIxPjVZD1q9Ury7W5dQcG8NWrni76Z2+1618/VzDTKFOPwI9R1v
hPcjubo9Pdr8ZglJ8/VA8FUAtT977BL+hvv+y/kLbwTd3yu4aPkGxdXfTCG6XxRPXfKsr6CEPQxZ
m9l3X9XXJNk3XRkYvAiIeTOi92juftftkDS3/rULNQsz/J+zZMFkOz7YvpMzSaix2VzcZzMj97oQ
hT5sUYFQ64nahugx/gPZkAiV6onVqKnbB8/fWPHP8l96/tN93rz0ZemGmNbi/q1r3lmbEqPQV1E9
d0mMWynI58vZa4LaDXHt2b7huLk5TXEMBwfDcjJelLECWPrmZmHumK8Fl2JKblbD6xKtM5zw2gwj
UlsMjQNaykFAU5iqTtHO+5tG4VtXhaEl88hFFGbB2yjjWi1224xTAxLp0BDQcmityrd91RA7j7+Q
E//z+WZuq+CrhslzOzBI+V6WJ2ZYw8Pb/RvnrIG5KnnxJbBNMxy8IhuZ4nhf1Qk/I06y4bTAFX3D
Uhks64E91kZIIcZR+kiyy1RdTCtEYwQr1K1DxN/cfO9+QmtgLjb6VHuELwG1r3LthoUfqKRwYN92
I2fH8o12jNj9OS+4zDxeNrX19QpyaCI4mWAUuuVzT/4qLtZpwusJCKPp2EQXxAlR0sIl0Lbg9Z81
/WShJ2clBB5gESanKkQbo2PwXUWYqV+w9VJhAp/wWfNGurHS69fsUzIBsshEeLo2dcml2PNQ5j3g
ubjVzXTmm/mBxvrZpj7u0F9xxLCOl5uSkFJuHtN/LFv++Y7AnywKdwB3PXDt8FcPvVdxU/tOzp+8
AU/2UJ8/VpWO8Rqmhovv8SEggfuOsOxv+ozi1DfLBClvpKLes0MoLh+0g4feJrDV4v+mQUzEkWEf
1cXADWwlG/sxeVHv0eNW/oNhdqLfS9YOiqCTobHg41BuIv2yELGOcI0TqK129dOMOMVeO08OVMYQ
RIBGLRYFyLtsQeIz+UsvgQf26VhgaffQA8MeR6waOGYrzWUiOEfrOh0ice5cV3w1WxYRpqfRg00q
y9acKeKc2rD0O0qB6DOty4yN3Kq4WBQFp+aaf8nSNF+TrznJDA0TZPb4Bymoux0XhotdDbCsuPMC
HcLLr4CCaEvV5BwFR2wjDFe191Eh7B4JNbf4v+AqoEAp3JFalfyyCIh1DwBZD6/+b1XdTqFd19+/
br6eNnfgGwfEQAEY/P0EWWlIIolBWlBQy9n3/XDPmJeUhmdLFSk33TbTaLtZdSVN2+/+c/dvXL/7
DZxfMhD2iYSLJruMZk0bytnhs7pG5OtkFEh8bWC5VZz/xqUS74IFyULS9V2Tf5wtNNtbtF+dbYt6
g7fSHXaMPIlNN9nOzjivrMOjJDXTMkKfYrm7HZr659+TZXEYvGeM5UECC14YZ6PyJabbopOvgS7k
gZ3Kwm+7aydFPwAhqsch/2iwSXik7J4cplT/gQ1/fzfC/pkdSGLmSRMiagL5YyQ8XlneJT64LK2q
CMgbcBlCcZFyH05ptIkgWkuhcuW1EZj4tUVnbB9ytsfar4p+bIiijw8bA72sbELAT7EegEdOq4XG
dnTs7Z39e5ojElWbaQ1/rqq/RBkIhWcYChda+MGNBdVuFWvFoIWiaIcmqtrs2VpYMRS6hlLGfevR
1eYd9mK6fU9ZWM5Kp8xkWfocm3bUJXOcil1zwdFWLIW71HAncsPFoNDNDI32S5Px5+BTRR33SaTL
xOpIMzhiqWJDraF5ujbdOWvPdi6YKl+xPdu+2HmpO2JEGTIGeiG/SA1vs5ejZ6b9LrKynAsGeVAs
yxyNoAfu3ERxbu6k+aE7hwe4bnbhVbShmjCO+iQR9CCJ+koKQrz/UEaS97q2DHTjVp4cm+t2YXaV
S/HqpgchJEohazSmFRVH/iZuVDXk3a/R/LNzjiRM4eXk9HSKh55OJD+I0xvKHRlJibl0zm4qgJ4P
Itz/V5Doe2KGLfZUD8jp5E2sRlrMIJuOrVl2cEG9j7LI6hkSym31VMt66tqCTVSYb/6VjFqxzqa9
bUNdylxauPJwGy6/Ba/rzfAYOYvtz/f3fffZxGleF3lOkUfj2SynpCt6iwC+FWSSBH/9cFLcRMY8
I+reZni657Q3Opbpdfr0KCeYvujQrP2rviTJu7TQPZX7ntN5zle8q82ynoDpX23X+Av6RhTatehl
xx7KgLiZW23RpfmoyB4t99PWHtMtg7IpTEavjYole5DUvrQt7X9P70ciDeUf/5VLedS1s8rI9DUk
pwyYSc4NkipTc5FBSGO66cQVwViprAMCI0BdXUl9LB/YD8/RXwPbvLhx9hgwHmYZzb7lGR9IBBCv
EGXnxMj9UJBkvIyb2pTg8a8xO3eOnVcgwUWIK0BmzMnS7iFQlDHgpor9k5Q7182Xgol1LsDiySOi
xb/ZbC9giOMpz4DSfoDwOzrpgpIIC4F0KSWaifW+Ms82pc5FtImfsNt97zKVxlTJtpkiRMFYPFFO
cTOIbj27ebiNC3jv8eL5Vgk4lRVA9IuPmg6ugIGT0G+N+z7f8k17gaen0qq0L9MjyU8/MR4WZk/R
KZ9vBXPMUwsoXnwW46PUWxAVfv72D32x6pj9UOInuQzlAqrF5D6Ge13HhueBIv7XiDuba/dmzpcb
LeshhiQ7xhBYYoA8xEtnFRbsrJSAIQke+T/vobDUG4vy55u1X73VQkLXs7Y12PH+VJd6baxthxpl
yyQ75ceBFncHDZz9DbUGWb4HiBU6Lit3G+QpHjq+cXhpFJIaserdMh1ouRnu/e5tHB7OR7k5u0jh
UtBhxJuXA1h0jw9Maj0coKFAOYPfC38L2AcWHzmSUqxDRR4nukNqszu/THp6KjXegX+15PuMTs8W
hAxcmoVSK5CScIujufF0BbYjpf4Nw6tGsrLsx2zV6rvKvZ6NIucZ2bCOWH0kpKuc/Ab5yJ8K7E9x
vJXPylgrXkPpzymiDzg5wHATEUwiaR61G39MB3orU1//7oxqK5lx0Hqla4mJ2Em4mTzwfNueZ5ZR
EjFIc6rnRzKQv9G3s6zf+B5B580B30jfrtptwEKuuDGlcZBnBdB9f1ZCAmqOJ6Y2M1s68EFsOENa
r3kmWG7WpOgCcHMqWYkzMuHrzAC3M+hobz2V3KcRmGG6lm+DmxjIkPfEMoNUNd1H2N3OcG+DxybV
PwptvBZKsdBUraJHyzq0UGyzt+j5fhINr728AuNLtz7WFiPFYy9wrp5dn2JZukE72VMgepQXtc9g
agKCMA2sppyi8aZ9s738ZxV4nuwxHYPkau5wP95K5xlSd23b3QzdCkjH8Ts+uDbEPhkWGCggROdr
8pCTg4Uj6LODprftQv9reWYOn295tDQ5MtrS+at8+Ii//f0c5UQZpJBVA7eMNXQiH5hVkiJT9SM4
F2+okhudo3+kXcS+P8nxIURjNYyBH+x3rTf7eEBv3s71hWijaxGpGrDAsI3FdnLC69eyTnc+CvxB
oQue3SE0MCzAxlYn7n7r0V8/w9ur9I+sKeuv/7YCx7ax09Buo3Q/aadrbItvx97lXPxskpajUVy8
3r4aQ8A7eA7G2/F5nqCUTLPyDgzOfdFXyQJYGYRVMk6H5yrzoZKRYyyAbTdKbh0b/zAR/qAyFz3m
If1gtgTRo8RL4qYr+SvB9UIvBpGKMlRc1XjIbUm1xHYPnMWrF/9Nrne34j1fYsNwUYIRFGeqKRNx
FWBozMKJCoCpL6KnJEYdQ0dgXFypbCQAs0Gw/GB69cTxURTrJv91bJJpolPPLrHWj0CJiKc2Y2/I
L6CxjdjUxM8cWDK4GTn6hIj53KpBbvAq5t42Nf89xIyo5z9Y3UguCK4iN/a/n7O/byb9mvj6qx4+
wcWWFK+Zjh1MP+5trZI+969Yp6gKE4n2Fukkp8E4f20G35j9Uez9+qZzLZSeU3PK6fMXTNBZHIsj
U4gSd6j3T0EFiwoSSvXY5vAc/XwGsnaDjUI5X3+RgylmmtsI9iPjhW1DhPUUkYw08+VCZduiaSl8
a5vecLK67JvCLpaQMku2FMyxQKdsn5ejy4Sop/UChYaV9/xWPNnXgPIpspodpM6+JLAVd7C35T4w
2nbctYDbU6GxgOjrjPSQEM7WySzOfqol+uSLfqmd2gZ3Q9JxQW55QKnJHPw+P9h+O+w/3CmEn+t4
5WqZK8GAKKQgcxAKdM7D6HtZ/fYs7XrHIgMUsYHKL4Fw/FFn969LLyWAIpCLsmD3x0dIyDowZHnq
9JtpEReam3AkNVOO4iQXjy2QYDnTJXW/Cz+KpkcxHc31ITAAHc7QeT15tEKHbbjw2JTj9kyM2lt7
ARw91YBtSNUhJinkHIXEtWvzxdQJaOl/RhQCXAszEGpNMzubTf+qn+XTe6YzCoge2oQBBksVkLLA
PDpli/ha4RcEduDP41SlftHrYpeFr0Bgbz3NaO5RnW475tiVTxf3KWH0kmiaQpN6hp/863bH56bm
lYDxn60ZvCbVJXbN9sfrN5lGaSz/Ow5HLKDnFNNlyul60ADjHE6x6XVjgcGlkawtGtkydhI+mQhw
sZ/BQC4Ou8rKUmj5fJ11ddvuNgOAWzDLN9fNuQkuJzp1V3jCn3i6wt7P4R+mNWdsOC3WjymTxy0c
QbmybEgVP9V0sNVO2qSj+zzOZNwzay2tTXeC+71oqi5rGbcsfGtbXCcxnG/Udl8Xdv8nViMpiJsn
t38CER1dPPeONDlEvnP6pXAOBFaXVt03pTKXtnogwczmwvPxoXVXB5wj+S6p3jBlVOWOeGv4stEg
jQ6pf8NzgaNeSfs8eeDLpfX8ktHqU4Cguzao5sNrx2GjIxYu9WrI5rNdojhd6JGY21Vf0aKf/bi8
3zgtLWr8y6vLckpmhBwFScuDxPv9NxftGxJUUDiGa6EC92mqeem+AorhvbXRGv1PJTp7uHU3BL/X
NwPgY4VDISZa9mPbJpAtnanUzrVtsGl9ezRXby+utMEurJKuQy61Q+W/bxYIKOBNHGJu2DSXvYwf
xP3B031jPV9MRTuF8+NcZg+3/vg7cyQrFU7lQjffv/28ukwawdqVoHxedBZjaCmkA5UE9gjo2I0W
UUx27qN6HhvFQEPoESyZPmMUbifhZWBgjnTDYf1J2B92o1XnVA8N40XOC5sgRuiX7r70WcWRqBCk
fZy6yyEfl1+2Mt+vqPcs//KTjTIVrhv9JcP0ZVeOQHujH+DSVS4EdxnmspCX4hHUU8q3wh7IqqW5
B45M6FfdU8k0GKeyuTj/NoGdqlmSt++QcxBYjCGS5Batu0dGN1Hw/joXL6CK1Pu9k/IeBwvKI26y
fNbIyXU0UQDdS/9y0sMMQ6AFZlZAnBHLfHffdINNqTiievrb2rK7Zx7rkW1oLHjUofatprih/O1t
4ohhpy4c9qwJS8iHUb7YNjZcte7lDLPYFWOtbHn3fv2AVqQGhXip0FmpwgzzmdG8eA9m5aQGEANB
jrrlfdF68NatCc7x+t+Z4JyNn3cvp5HBcHkHI86GCL4hASWsBOcbK7TDHLFqtBzI+foovAVC1bm6
i0JcS76cri/q5vL9n+3vygbFDK2Xq2Taz2ogpxm0Fn8t/aL+qfLH0R7J1m8RG9SAcgx04op75RFd
RWEe6zPHM/dfTU9Dfr+TTNWFR7vvVf+vinvcc4UL5ouX75OuzKaHbBPlSjfeXSIigiW+qOcryANn
PQD0rWUR0W+At/kbnOx0y7WwHJzTrN/zs7R+WguSwIy8NDwXF0FDp+/XIMTQtJ7vDZS/1gKZLMr3
lsOQ/pErseSOkhPa7vpiiFxjSs1C/FCJMUAnV6E0iy/LgkS+mKW0lufgNvMw9v8CG+V/koGblq7c
nqU4DudsaxLHsPxePO9KiWf52XsNToJ0ScE/BdYWs2E0eznWtvtWzsN0rabyVeCY5MlfSUSLfoHb
Tvd1q27gfUJnp6tFKcXC/Fxiq/w42Vx7GyS7VuHYYPOYl9j2R1ohditaZ95y2dri3v2UDlUUQ/Xg
st7ObD6OMtOnJ2XPA5E9Q8m8rnI7tUtQ+YSdCK80scKIr8aRgboZA/X6tX8fXPvpt/VkoXviUD5F
Ols015NUaxttKZRoaNpJm6ORxeBzVcqP4/wtBmctEkH3v9IrVubkCdueZsexZDH59kTnJAJEd1yV
F4h9o72Jw4h7bmJEwZnSxPY564bOFlMBr1axdpMeVlw8ywf0fQPRYFiXXYXojNgkN2mnqomW8Xbx
53fkw+7KojBuda+/AD5eogIwBf7xLBdY3KbKftT74uD2GHKdeolRonXEBbN1DP4+Dr1CNTk+8DMP
UKkSbRDPl68X3ii1223yt/w+nMt+5ylyZHQtTBKXKKsu5kb15S0UKAMk7XO6v2D4pabmg+FllZT5
coozjj8yqYRhsNH1+pnRA3X0VkuPGUfNKBhM4DGoD/+9SvJhT74g7p3L6VclOfaWO3hu6lsxG3u3
8ShQJRweqieRBMEUE+0kgwAwIHEwjFqVV7uyF8yzOuJNxrygkfj38lgw3BdVI/Wgxw7FdX358agv
yQSZMw7cjM65sx/EVyUJKiWOj8h/PtuaiYVthF7TMZRXlQYIYDOAsPcYgKoOH1qfFPf7Bg9Eybbj
B3xClQMQQWI6fCBav7UFuKoeP4343eeJGft5cBy484cPFVe+7GX3iZAdaQQxS76CD/J5kOInK+AP
h7/kHl4MN/ZF5f5kOil4g31xuhksmpum79a0TQOQMqx1Fwn1/CH4sTppqyW1AcjgUV6QzKqcta+d
SYqCS63JZB4auMDNcrVMHDH4C7VEondX/OfzJWkq7svR3eCVSskt6XRbmqYA1p6iyvSfpePDjv9o
PcefAjozWuFeoITY5JUN6x5JfviPMM/KMUkOsxPHQ7JSnfBcLE3ak6AnTzemCS/5ZFiUZL6OQCRP
fmN7kVTqFZGXrjuzu+hvFu77onb9cg3+P+1K4h2fyMcsLCsvOeCxijy/ZD4YKT5Tff+OTY7x7vVV
8T1yir5vh/l5etlOxyq7a0NZpyg8Ir8ydJ0tbzU2Ajotj1TsGfzfcrH2JVMxN1iSSz0UFfM1PuE1
HiWWZd+Tni0/p6/x/HzqgdG65ZSu8Awrr2UQyDDEjLXlctaTRvJ6gs0gqAgGAPA9tRqBnO/pXj5/
eTXWj69NK3weIVLKRKprNaURxGg3uv9zOCj8cNdtcN2rJiTsqb0OIwu147uOTba8vX6W/LRz5SMn
sFHmymEjFPrr3jVet/oftBOrEiH9/os+hpPqmWHpZ/FO/EgCEpJlL/X72O/48dS15IMdRN+NlrPt
wJ0wCjm/Sv6aS0Th4kaa7y8/uxgw204g5M8INVbxCDnMpN3DmPz4Y2OpxQCQbcuu5amNzVTDrWGH
lKgVUL/1M/VJvp+YcGj+WjzKBjCuO5aLcp/tPaLpFV6Ym8S6fHWcrxxxYasIuISHHvVDRxmxH0+3
X8FDAX+ZyYM43TF+zKFQO11rBCMIOM9ELXVpJINTAu/1+XHsrmV+VufqfhyHhKC62xGXldRfVbem
KTFUY47wFHbRzlGQywzquGUKYjVcrnzFSbHktLWLmrf/I3nUgF9rcISYEBwifhCAl00FqXzOHPgv
uGBzI3c5i4G8sfkpX8dlVUASu2/dD+9hmCvq+1JLZ4qcKu6F4ebox7urTFXf5k+TaFRGT08kx+jE
Z2v/Ed70VL64P/fyct+90TL8o9f9LWpeitLfW+DJfXpBsmbMefzGf4bCZPzJfQ/vbvloZrhp8Nci
pZV4KNO74fuIUUIjNBHQPz3tbT9aUBfwwKawZtIqWCU9OLlu1oKrN8wk/HJd67288MiRD1hbiLys
GpKtW3qQSP7GX/U0xfeP93J1oBM3KvuqbwwZ7834q30DHYhRZg62qhdEwMiyKBQXfuLPboU1Xdcz
BICjk+4nhsHe588MY+V78MEZkpDiGjfiJetVvdI0W3NsHcc+oUEKKV3g3Cy+jvi22jP0OjRS1gGf
v3TucMu8GTgzrSgIbI91W3Z5zQ0Y4632Vzu8/bXTjjNmJ1BnjJSgWHppbz5rOt1KFzRW388lXZKl
Gf7wZmLCUbu0G89iPz3lBLMHwCaZPjBYUltwWwkx1HejClZ3P9m3ZVvHfIzkxvYRaDbSW5dD4vvi
QbPsJkxW40IUfI/DMIkg1TBuEO7rREdoFcHciYj6x2ZqCM4pM0lFkb5Dzx92RML6/dwNCluugXdx
z0ppeTWZ8C4w12WrjyurvdqN0q4qXNlk1TXGqr+GKEPu8DddFzZL0hRNC6b3Pmj4caR64wezdXbw
cDSe7eDMR9vs7ePaNITMD9D/Wp8ldpOTpM5DQe/WKI8agQ0ECb+Pkf9a2fY0Pb6TbLzorVggENro
2/L1wRUNNaAYjgnL0GlAPlbZtgUgdA5RrHIBcSl1ziY0LAfwR+w2TbZSdfS2oOEwnb8XD5AkbVP3
UI0FPadt8f7lJLAh2QjspR7Xa7bpwdgkapd05Ur6G2tZ8ifpwelqJlffo7rhNqSrixyPXo+31In6
KSVOoHQG27FVmFif589ee52acdTxK74VCaVcZQcZNAs2uwWkcKqvr81yMAqKliGA8MQE/uiqvlM/
i68sDOoDXQxskO8Tv3F0Db2lza6Y7qzKZjD8sW29bOwlsiAQaV01AVUfab0KKLYFykq3tJUfntee
L8Z4BEEAdn3fdAsgmPTAooVRonSAows9BG0rpu6PQCDp2nyWNlZK/AQ0a0gQLA5ph45Adua43heZ
Cs3Xtddw+35FePrHvvD8sMdgL8+TyXT93FlR1dzbe4jhZoDvTZu1GKyZ3h+4xkAF4WLP8Waw71RX
/kKsyxL0zfywur38o0/BOzHpGE8cr8Ev5T03Sw5Cv7wyUEKtk9l6Z3bfC/yzDuLNKAhAH3jksO+8
Ce3hJzGDzoaxWiGib2jvcFRTk4Vhc0vVcO6kygEZufEa9vWHI6l+dEzyJS8vOAdVnm82BmHZ3P7b
qVF6+vo5TNLc/s9zwvyf7DQnf+49+38X4qN5n5Q22Vrs8ezZHXj2cxoGYw4PIqUt1H2F/4PW1buZ
dhpBUjPu3z2mlc1XoNFqx1sxQD7I1iO6HwTWglTzMjxe7g2m3KPDh6uWHTzN1gLxcbYD3nFsLfFq
NFMJDnYLU2f8XyqE2GyhD2e0wWIqw3e7uPj67DMl5tlLYtcmj9aga65NnXnElr5tW3Df4EohgIBo
TOP6HX5N0Ij4EfCDTeOP5ACjNeAuyCXpCqqKZ1BAqF8dDYOCrZrfw7VIBnxBE0olo/+U2C21EC4h
9g5iJV770bw1V0SSsITwI6CU2V1sXqYiZiOTKt2e1dzuY3mVC3gobdfvEP38upHAKbmXH4f+bVE5
smg5Rutzg6cWUhP1gJHUazlgTLNmV/LsFxChcsUCGPlYTeeCgUj2IYFKHmB/xYD5gIG/eU/IPAqO
IjGJqN/7Zm7FpEbkHAF1FdOq/G2JRCHPvhavTNBy+/u5mecK5xuGZO7X8UW+jmVnhZNl9f25K58u
2B4ZhMLaZphlEDLes9s9GCXn3/+mz+b+m49a9Ohu3wl8mONpJ8rQxz2MHy2wiiOb52XcvfzG3+Pv
O2YqgUh2HgYuQWy2wXsIdKCQSB2QoIRd1paNdsqnF9HSk1FBQPhIft+DcXUgMj2q2cYEVRNVlayK
4CBjHLoR6pavxyrfVI1dzE9jN58+QpFVE8+VidUUMOg6/Yb3a6xWxd+DhnE3AimAQrTkzLQAMVey
kEwiuFNYRM6l0RJ9KG3kv2/veK52tnxYYBtIfs1j7dbNVfON0DSweWHbdMyF6waNnVqZrmlbJwVg
qv7RJz0wecMwbxysvtY1fLK/0Y0d06nVRJk3M16xdTAbQpgbhbCWvDHzpWYWRAMSbd497FGoFIqP
X0Z8SAjYedbhBkvOMVffRtKP0m+7XtDGI7TK71tS8lzquWjb13JYqCjglWt/98H7pnv/3TY2EHTb
02pw76SBnnO1Pnj6MrjObd1GvflSITH+5Mr2QEwQbNM9noJvWKHQeGWje05KTYtxYPqvslk3HvSa
p+4GLIOA1MiNCh7WO2pL3tfzwmtWAvAulw6KOHeZ7E00lyauQDSc+BSb87WDOagA+GQbkdWW2DB/
fZ6wyDZQ8jpWZzf5RDcs30huYr3Mx/X7/r4assbl87Z5pz3ZD+cm2eWQFMfvyg66bDkrzKsTZvs2
nAsvAl8Bc6lDXTHFWUJJ0g5sgZ2kj1f0ve18DwK1+BvvXcsYdAPI59z6VxFNcNlhGggti0r7OL9V
leHhOYJA8e6nSAmU0XRF9Rp8A9Rgnx4sPoxow0GNr1a69/U/xHA/GhdrynYzST9lk2hK8q6OAYYG
SODEO40o8lgQlTQyP7luDs7yOWb8WbMb5cKn2HRwZHGt6Mae1EL5t9Qsf+6ghLBcGbLVBI10L2/3
G31UoKQs67eJ+n7Z80670Wawm/G9qb1w4ngkDNT1dvH01qV2TaEMXhRA+rVgm5VxQUwPjf+DnVL2
zRmba3nbZGdXmhE7k4jjA47vAswe1RhULMsguHTvMwwyFMOv+3HvHxNCZPfxXFW+nbcVR3WTsU/l
3DNFsSo6Rz5KKQeRRCNj7Ok5XT0+up9fVCabBEVOztZLAYpwbxYaXHLIsMzdV7j8q++/yeGHauTI
EFPhcSi9Pmi8nOKeeAoE9iW3D19ix/YlZV6TFOD8WAtzuenjqQgHBYUe/4lXjwiDUPkd/S41u+Y4
C23eD3cZ6eY3++ZhopA+qce+Y9fKyjQrmN7R/F2YIM3im8kdw2O09h9Xk3WR6+RMli0+/TfSEr/5
5RtGHMpPsG0/1f6ia/05emPZ2lwNlw8AVpkrzJJHy7m2zlXW2WgdAJTG69Vj60ZC9DrVtS06KYVW
FqSQk+llqExNGN1+tBQBYbBYbDYcAsZE9mMLtXQdFxgprP5RA9c9AA9/hVv0MC/7HMu6oHU8raqJ
VLTaB0aNcQNz+FgpCfmuayP240T1r3fqHjuffX/2zg5+09j3nzwjs9NXN+eJ3BRnW4VZCNBBfzaQ
2BotYHaSDENYm3oF09xyKuK285Pqx1Ca08KuDQUpGBons4w4ZHH778E6fNwNKkDrJh/232RN7APz
AFAGmIHKShtd+Ll+/c2OX/G5ni3xk7yjJK4IuJLxehrykqTiWWdMMFE9wQbzRC5K4XPxHXjO9eFy
Z5I20DnUIfNDvLU99ITZaMeprlRNeOXbsv48uXe440gWusdMVYev6vszPbMd6vN08B6AVy/5+R50
W+DT7XOa9JdO9b2L7uySrUPBluqQ/9GhFY515/sfzzWOGFKvdSk04JCOz3DEr8anctnRYJ1qjxJ4
fd5kmp6irASeXTsszTcx0aXhAWNQcR/Y07qTfkG7kxzY0Gpfl7GMkWL/3MgMH935l9iaejirZpd2
lkEDWkjoIu8Oy2fNgmcahaNVDWxWm1plkQXLoQ7iPTsM/RenEoVapAJMDdmPVHHv2oFJGBtSiXYO
pl5I+2HEum49JrzoCsPw/U7APqvOuo7BEQQfk6O2RTFcsS7qYerOXwEiFyjT2J3NNGQOSvuzipSP
GCiUmSWLeHQZmuw7CKl6mA1bvPbTMto4HySMcR5Zyz52UCDdJn7CsqMQW79tm8P05OteVKG30n07
T76TwbgO4o58e/VvDvUvaSY9hzql53bOdY8rS/3yo40wKjLEMe/TRXxhwNQosHAGJqHwu0SgUYOI
amz19jAXsPU6tGzzlf62t6+nGkOqulP12b9CWtF9EQOFZT2VuxiHlUO7b77dkHlbf7Y9CpE4tzLn
diTS8VkDWeAW91crjJCiE12evm2E0jLOKoJpvDh7DTP1+WcQzWy/HwaS02Q/4QzY+d6oyTC5uptx
plC0eDG4w3yXsO81UXooLNP9NhJZP1+aI3WUfcgHS+Lt+Dj+Gy0G8nV0zfP4PORavZAj9hFyPzbV
BjEUd0TdfSkFN1yBZuVAuBWQFbHEr/JLsECS/WSDR57TOwhIFMVvjp/KLolLcGtJhKpmZbKmTPkC
1T/XCXYwodtTNAZ6nKXGp6AdapVzJRDmMmbRlkcntStea7nmvbOIAhI3P86T/VjwnOUhZbeP9QO1
6VlevedpEkDJ5sDH6glrwPhhpb/08emL91ymHQuxuvJpBhgpXr7AVlgnz2jX/5uuqrrvLaKyjMOm
lKAK9HKwG+WqcRhyIK/klSnremryHN8J34hyOOuJWUPbaSFTjmJUwGxFsIPCQuGJRORr7AJ5BlhA
jJMBOHIQEwCZm0RBa/SPaNWcB9vf/hdApYTe8JqkuhnxJn+m4Pq/TLjPLUTa5S/NZEO+lGfVJZrl
fwTqd644W/wz3lqUx9hQvlRR7UQ6Ig1aZvjVfN8TWyI/0wsHAl1ycMaxOZhxVri31/YjQlVEWaBZ
QtEerK+T2K1BqBusOc/D++gxvY/Wlb5RfQXFDVwROl+F9pG9X2KYbgdT6pCnZg9Vih5wiDJf6nGY
US3wO8f9rw2uETQRvG8sPfDhizMz4fLTBYd5ObU4AGXLYuhW7gsVa6oaEPlxO+DyatdJLpBM6lvy
4aCKwiwv2nTUAg2QuZedx6DYxRN5mvPGV8Fdo8rp2Mz1YVnuO3+j8TxrrDjL6BmxNJgThnsdJ+IF
klWmi6+7VvBV/t7/MiPy6dgHBJEkH0AlXrgVZnO/u0qaA92sjZ2zro8Rp6yIEDOY76/roY0wPiM1
4D9h1hIrIi8Wmri/nDMZ5NxatMOE7MRMOPyTmNTvOEeSKPml8TyP/UEXDaDJH2ZQwMC8cBbDAw29
Jz+h/mc9Ed3bBoc9J4umAtePN2Xzv3EJqm/50VrX//kIqY2X2iIkmL/ytrEcBt6Hh5h2MgyUEfuc
Drlhcr4ZPIaIsObkulrXkB2cQB6+MSYGmJaQ7yZnfhJVhyEk5Inftnlf0/WEzt74n3qO3T0+1Kqa
63kkeKkXt41L638k3ddSKksUBuAnokoy3MKQcxDRG0pkg6JIEAV8+vMtT3nC3ooTenq6V/jDkpFd
bRYERRBI5A4c+NWiAfOJMxIEsS/isD9ipDo9YJEtrfja0TDftZ8QAwqjzXj5JEiTUr33g19LWtJk
+1gFd4w9auX96YjjgSj6yIouhQmqO+IdCPFZ8fIWDzeoFBG/qxXGGiG8CqrI37MJVmWuQVtMgHlo
7Z8tTg4QBLNQXf8aF5tnOMHqMDtqnYeWYYFvH/Vgohv5jT22aIeCERZ2460DV9v8Hh2rSArLuQKp
qiEbbBWhz+QTxriqbiB0foiZC4RDiEGGD4AIg/U5ScNfRTLjyZxspLdatHbe3GwgmUg89d6W2zZC
TM9ilDEWx8qT8oedfhNiDynsitfWXbs82M92fc2W1AtXIKWt0blqXW6ge4ZYmuUKLUqzHiVO3Viv
C7NCg7Sii/XWf59l2gYwj3GfekkN4NeVG2PBQWNt7WW53UP9fZSSxeyIX6jJ9z+Gh0d0GSNM4CFU
tfdLHIzetT5qT/YAs8yYXjKNgCyvRPOgLVDhe5RRWf39a+tLWdJ7e+mUuzDRoD2KanTMLCDCh/bS
Mgrwh/Kp7LN79vx3CSDqZ9e07EEq9UT4JPRh0Aaxph7CkEd5IuvRZTTRdiF0QQCTRaCGEL2pTAiU
wmrtIcjURxu736DMzBT3Lbt5NcfO70BYL4hXxxIWR5fhs5aff5sR1HIIfxx7w9KgqJxDYUJW4/6Z
RmkXAoTjutnOkn1v9/RVqBaGgCbjzERwnhBdbKdqRc3jRvG+kExL1MS+x+aRJQUQQ8GoQKaPt1h3
ql/dLASEKKgFNoZNnywWHogouC6WDfjhe+SSYqHyJFicGSJWrHrl5ktF39DJU9zlLWW/jGrpohGh
NRfw2kd3uW+8Xf9m01FX8x3yKT7uHW+wV27DAjQX0331o26hugv+W2V7rD11jvw+r+hiTOvi6f02
j/eqPu/t4FHDgFOR66YnQCxQXelY8z2PWETkzSMcwmlZYUutZR4TIOBsuY/k0wKv3BHOXu+1gZ6I
C6fGBh2SbLqLemag/1BFx1yg0nkLmH7NyPbZ3FODImNPeHWkDEGfno8OYOV9tAys1yeo76EVTOeS
1Z0CVkPN+tzS2B7uDIRW81BrILGtcpbY1wQRjNRyPQpY5wSo0f7BW6HUACZyXeIcb2Zveex99744
c75OVeLX55boMtTzB0hIAE8ZefbyA3DDTmrJaOzbnwp2mLKUEoEX7tOdi8msveHdIZUReGSSyGHS
lQkHyoOgYxoxkeAvrHZFZJwWfujS9IoT/aIVRr4a9DOzCXrHeJG3UzVNyyX3xBZC1S/7coBSBY3t
oXAoB9Eb/p2QOVTPxF/m7/Y5jz/isL7WRpLtmqF8n/0JoaQmxlwWpFuNCRZSCPCK1o2f+dfaQjrY
ltHMxBiGO934BTZ7q6zvT7NnEWHaUlq4l6vfRov7nMVrSCRuSE9ZjQ6sVgQv4CLz8IbNNqeNvRAb
kqaA01aM7P0O9GK1a3tmbkxNSlruGDgfV/RpR15seVlD7zbNG1WgxtNZsfNFZlWcW7GsePZDE/Fv
Ec7Sk8wg+z+KwwYloICAopNlRzja1xCmET4Mi0q3qgvwPcA6aLhCJN+8/Aqhvg6tvSah2fudIOYI
b8pdFMa1uPD64pqInq3VSIJTqWUzuzQ4EIc+xM77AkjlVdMlJSBoXaIx116mqlO5nvUTz3gmScxR
FN09G2ML3chSK4FRNn7rURLbWLlpJqJiz79uDmRbKNcPrcGCqJaVQix0EASS0dDhIWQQ8/H5Z2qK
179GsFE2YjNyAP2GnVL90bsTzxC2/cu49SG9SadaTllpM/txf2JtThD2yq69KNM4OiGjCMkWOz/r
uzDGJrP+aH3PghEaceFCtY+39gt6AIY35OKhaz0ReSNP6NbRsrHvVbITxfnOL9DfW1vjKKjDmSGX
H87nRg8QzHSu7vldPGzvKh/Ln05hlZtwjmrmWoclfBQJpYxdNTnpBK8XcoGX7a1yMLBE4TaNE2Pt
UivfP9uiBIyDHMC+hfS8XACMN966+f5leBseOgFW1PfkkJXnkVADcHyZ2gfsqm9tE25aCpzawnQ6
kpnp58daro0dvbR8726YH5dW54fDA3yXwJGgdDNDKz5rHVZrB27NwnmBcPev1ZdC6wfr3EpNA46e
8b/bY47PPZ/vvY7k8HqtlcM+vgIP1i3XcsMvEMSPTnp0HeWUAwlXdCysnU9id1yF74u19NPlQp0u
NQbSlSzyxaymXdRtUOoCrv0K2MAJSwkf3tf67xhc0duQry1W5XHam9JxSAp9p6ZhlyrF6yNaAluA
47b9NDinN8tYngpypUdllEDGbZdv9xzwPIoNxTRlFIjr1t2Qrlp6ZNDp4xnjyef6ZJnvFZLTkkIs
B9b3Ky/yejZTu8sn+9cWkavMfblzOdY/6ZgIhqCrwCpeH2naZF+0J0FaFZRHN2tfuZ8SOpfB5kRj
LyV8Y5tj4x3tfHf/AS/zToQuqwgmntcjUfSBbuqfaMalx+5Md6lJAbEAH3iW+OjrebrbgKMnEHqf
67tBepRpOVpyrW5Zy65/1pc58GHnAtTHevLHZnY41PjBAxN1N/dK89fxBV1mWRhugSLv3zL1k24O
3vaul821Lt9JLlMXte2eil/VHD8zU/6jlvuXuwKLFlTIkRvx2YgXwUP2Mto21+olFNdU9f3xrHhJ
rJkWR6lyQiUjrEcuCVQ916ThlEpKl9qRlt2lXvohSiq8v1ZTD1eSqaXh6VS7Zqo/jN+9w+DAa1DQ
fuhqlJgE2hdhMynxWQVIiS3PyxIU7TD3mNvqh7BvI0R9HW8qt55n897crsLBY6It2u5RgnPwTm5a
7LOOMw6laWE4ZDRXSy/L42I/X3vrukaO1ZuP2teo+E5Bt1f8EYG8iuBKHJXbm12FHihKcBGNGeit
eK6ha+9t5YfOB8pkoKVg8c4/REUG+ZzF6AAQhity6+R/EDH241ct/N/aaQU19jH8ft6PeYSK65ag
z62Pxx/YmyORJ/hHjX5x0JoG6YcKvvK5wsCbtQouKMXXYg0Cdwsp2u+DrbaPnyy0ydcycCUL7tMN
sKS38e+pV57fwETKwY6FaSmsN4cO6JRABxZGyRjCqDj/vht8MQ0V1HwXO2rmC+xZYqObeS7TLh6n
h9OIInCOPPsN7m3gm7nfwW/hhYDqL3XE01Tk9zm9fbTPX60DMHGxCcFz+RY+nl7y5/YbbzwOGwEC
OjBx75WhMT6pLXdRXwqiO1GQtgj478tHqm13fD93dfWI4ckeP++Gd5lpxrK7udz7QSpXA9UpinVK
99szgV4xs7uQVeZCnuknmoCn+jm32l5ek8IOm9t3fMI/GrKg1ryw0o3XVHu7GBCIuhxf7oB5z5lZ
Xm25SA5KuqXAJJ/xCBb5eWYxhF1J68N7Q3/uN+fxddF2HB+6ugFwMKGohUVAfFRMQHK/EPzTfT+c
mlnCJI6ohKYehD14pVAg7qaumh9kB+Khmq3VClT9Wn7cc5zWHhycQtBNz99G5nkxZEEEaITfUlDA
LG6zja0f2CunPf5Ve+1lB6mQQqNaUSlUXsa9eWhMZLUfC3Z+sBHHEWUt8Yiqusbi5ReMk7kyjF/T
ofi2vWUaHR5dc2obyovzC9dDdYlF9colVEfmawagg2CUH1xfYF4KI/0Hwd+LBvim+TPJNzVm971F
ku+XkkPt9lIJ4bRzk2ldb2PxOdTyo+cgtmN8aJ/WvmEHrXBZwp5f98i8/wreLA2I985+Q4TxOMqm
qreeocxdE6/N3XvrCFQAbPddvTv0s4vBDm8Efu7lsL2PqvLmWVaCLbVDM53/EESAjKThA2vD7SiD
YvONpRBOwa5SGIHrIPaLvxmdB4LqKHPX2i2ZJLIc0pLqwzNPQKc8umMCJRHMnaqK6kBTq6VBZvt5
MGU7k1gY32tUOyvbwdNr6+lMewmCZGT5lC1IaPW6/C5vNOHD5vmMPweUEPr6wZyaLhLIZV1Vgrf3
/FfZr5GxmrATigKhbDDJ0l57UyVWo9pQaN8ow+bVqhejRS+aA1aI6vVhSmUavW0xblOFJQrB0b6z
UqvcNp5PgEFKvU00aHoxeqHdj9G7YPWjFcU4wri2IEGXO4RaTRqDaMpvaj+dabgtO4vGOEJRqacD
YsYpkoqPyPwAhqJRvk3ek88aqhzQgvpQBn35r6AG01Wcn5WA2BwhIu1maUCrtzYczVcDVtyQkBWi
EfZ5L4BpaB5ROVRRfaFQDxGjYkbGkh4BgEtwgmVxyjr1WSg/ieul8cZAOeWsdqSWBA5CW8/xOxR2
67f7AsmsRai/ZSK+Jq+R55L19Gvn0enFDMNKPbbeyg9FMKrc/KcezTYVv3suaxdWO1e9LSre2WHJ
Bv7A0lhBs+J+y9+Igyq4pg19n84NxIIYAbnDMojIbXSXo1t9AZnJ6BlsW5nq8qQSHAgo7XiV62Ly
+3KVokGkV6xPJJRs/upsSv0CSnnojl256tSnDKw4SU3Sma4aBNsAD5EPhM5WtYOtWQVjDRitLC9m
rhxG10jeta3P0acUoxhoqSZl2op5rMWDTqPkj7FdrC2EUgrvzXyX7JZM4a1yhQAp9w/bp7fboGh7
ZfD3NU5HlYiJdCEBjaCtNbFGeOz5Y+tMrHL9DRVCC4YBzbaZ2a00T451btkPrxwrX9i87Emmvz2d
39lw/btzA2AHMMKa9IwL2eO+tSRQny+Cco1AWVtWBYbd4Qd72Loeo3Xwrlg96eWlkxKagSBwvXhr
Zj5oE1Fo8xzqr5Qzpfgy8cb55e4pSGJv/fzgMC83aTQ0Y4NYnpLopB11ydv6yS+/k1+JFwnZ+Rv8
0FYjdPNAnYzRoTr9k0UWGuP8UbU0E01WjfcRazDuf+eur5jsjDhWfkqZq8uHJocpMk9BuFtMddqY
+al1mkIwbsMMOu3PfvRZoL9YP22S66OCOoWm7+bv6obIx+jYo8NuVNZxxEx/Fzwz8QLj6Z8XJbjW
ldo9Zyz5S3DfDo3zPQtKHsbLHSZcpqnd+nfMt5363LnQdVuLXfPuq//9vXpD0PtuLbKN38/69q3z
Oymjoab1Rkxh5d2JHBim/bPa8TeKaRBSGawomqCPdpu7cXpgePjfMAlZvmWf0uaXuLB+HZrd15r7
+KUlwdzUe0mFqP0++f1HOZj+FskBjjIMwo70dL465y0CT3jjHB9SHbba/W9+YGrRjVdlWDncoZYG
ONF7GJctQQr+rQJBCs1dO4C7w11BoTNEFsiXz5dM/wRflB4cXnLoprmxnHrgA5rV+1rOuwZao6TR
M4pQLQ2ySUGyLeIidk8vcJSABECcKB4z3cLjOu+5NkAGVmWGu8MD/KJrWl6bA1ti6O3u17919Ysy
no/iKV0Z68u+94uBwSipla8VaxkKCABmTfFAJ1RPtlrFlbf7ok3/IcUjy6oBw699MT6CVjWvoz/9
4x+1xSk6z+omnWP/NzzUvtGjxPNn7KjHE21QBKjM8M42X0vNCgmRcGLgb//oAY6cD03l1ACYP03K
HX2edX7yp+Ol2bvpFaZT23wIpHMjHAnaDpWptsE6KqQ2Zbvq+aGEN0cQuUfoqy601DWgq6Q18F39
W0kVbv8IIL9wTBLqckf9jTyXBHgWbe5Fu6RDozqz2tOGNXksH9PT9BNg442Y9ZM4AKDORG8rOvKL
lHDzisZ3fG/KytcqrhmuESqFs49hiWWjlHtq6yG418w/KqlHeU4hQE/BbQQgVyEsWikq32EBmFEF
2jxovo1YYpyULzz/0v2iF9/d195mG7Xp7jIAveXq+Ml2EnjGt16qP8Dll5kuksxwocRQHotEMKOu
xUp2nJuGhBcV6uvozoRWHJPomR3H5G6Sa8mXbaL/zA4ZPeJZI/NvQbA7yEY29/d2qo8fqYuV/Kw2
HSyGLIVkHRkjvmgVq//IyVc92H3jSiruo34ZfzWKTRC6++gufNpX1S+JaHh6bNUua3YIGhKLVm6Y
Ui+V0gClud6UZPY3uch2/uqLdJQGNrZZHm8z6PuAqW3ehWOVtf5nstRLJNL73r6Dylf2RuKbZmam
NsG0rwYjtwuE0kZ9NRw6dGjBuWiv0Yx1gRk2iH70sBl9/4u6p7xtRK7Wi3BeSjblII+HjvH5/mof
1t8vmemNoQN9WxFn44tfbf0yPG+rmWm2n8b96XxMMvo0D5n3htzuPPlgeLTvbYmEZFrnFWISnC2q
jgxKofduhnwD9Eit5DT9IKApJSIBNt0O36FxeeRF/vyaiDI/p79fTVgEyUpxfjjXPqefvzQAbGWb
MeiCTDcTJp1nMeKgoDR610pvGsr5r9MMeT3D3yb+iptd2PQ2ZEk2AasvjSDdi1jzqoGQ9HaS49pK
kh18HntifWZxqpHfv1HQUlR+WfzLPhZ4QVevbF1prIMdwMbtnvfPxcF5LoR5neIK7NdCdlnLoauE
ngO6nEX8mCyeSm+tPRY69dyXkBJUzFLvhQwkUjWCchC9orZjufXUjtMvAMTv721Q6+wAnFG7Qtsu
toywjKulN8mZPm3rJNGYASoK0dtshiOkwB5vAc0Lo86nZrp4bxuXpyyK8N2lp43IvcCOMFIL6EdO
cC5Q/3S3vr78nhu+5QbCLRR9vEymw7XtLbDuZ1Mj/blfF2H3FKqtBdgPrmNuFD/wEAgd6sYIqE91
vnSFe3ucLfVvNOnffliZnKRyO7y4kFOqzivvJFu6tbZEbtzLi6DC8W3Em0UtQ1sLWuo+v+8J2IrZ
2qJc+9hPWeSdGNhlnsRv7+vsJHMV6ud6i+f8RPR1oWP7k5SzcdD9rekPDvm7SexpwhJhnQv43jaL
73U3BnX9c254GMVJ8ZhQ2uZk6ScevasqHOulXMcNKNf61ewqfybYWXiyAxK6vX22F2VpBvv1RLwo
PmD/dXip+/D7d/1y+oth1A7L4/0t2Z7580VX5YdC4za0xffgfEESADj+3Y8O3Op4ryPUvVZUjB0s
le/uIBGEN8f6HmASWu06LGQbx3KSntD8tuYuZP7Ju7oPg2ziVMwW2+VTrQRfkO4KsM5vYH7KXt/W
wHw7R/HsU3R7td+WWbXWXvmX5dv5c+/mXS2dyIKOP5VKGh/zd5WazXd9kQ3/wXyhViytefC1SI9F
eNAn0mvvJxsfAXLD2g1UPtvrftII3Cda5+nW7ARqKI/9Bh7PK9SmwtGkYVHtr9KPoToTsEtF8trs
KHTWmNLw/7VvZEVOsI3Z1t1YeX4vioAv0w+lA+gnt7G+6Dha8MLwVwGWSKw5C6n60A1+r3Rm8D5x
dQUHK0rYFtUUAVJZXODq9NlvDVibpwCg79W9Cx5RrdhaAU9QywB3gMoQFBWnaVZ3exJ2zjolhU4Y
gFQgUGWYh4mSxPZuGL0aa8GFOPMyLgXn2ukCOJ41wSO8P7gQWvUdBkObCqZFYNVShBOuj5EGKLDH
1a2UiYdH4Xpxmk90Q7M0A4GQ3OreCO9V538e1bkHonlhaof1XclAc86sZcZ5iDsZrhPGJbq0iHsc
rKA6LrXoKZhEuT+M/MpdykOFGqjcIuB045CRpS/7Xpl9hzFkPI8YzTijWWRI/7KV6mz31xAyRD4S
XygdTp72TKJRFOlofNf2TW1FIxFqzyhoY7m7V5IjAjg+xIVawqm9syABVPLwfffyalxy/WIyiqFT
F4p7beb6cW8xJQIDAwXcSNVjAsV3cyGGlhkbd9WcOvUa+GFrWG1RXX01R5emsN0XCaI4OdC6ESXj
5AzH5iouKdXxvMbEC4zUkbAWeQcQmY3OavzmSBoQV7viGVpZbaurONjrvanDhNAIHmuzeKK/j/Fr
K2yVJhAjOoXJ/vgqt909vD/48zA3jl8ExqHQEOcIpD5f+soZRNIR4vcLfiluNB1aGTLjvxkLa040
2VSdGU6TY/8gFMaPaxE3PlRW5daI71d1NOKL6c3Lt0aUq421C93XZoJrz8IwwurkV3G5TrXnKkbZ
yOiOvGSFfuSe8aMYM2lV9VJZj1agrmZGumXIApGwqK69W4afdIwGs1lQGKseIFEkMwc9JTEL8j66
ujRHDIY6s1WoI8cD9DWJW4m701D6u555vtI5qr1PIV1amV6ud8fFAQaifQS+AGHdk0a5G+vm6zTF
NOUDxmcugOd6mo10qxeK/abpaFVtVtM18ler58k9E8Sm7mqSebhVmqMRhQwt7srMQ1uvkjRc8rNe
e6+zHkGzRS1tFfnwa+1eRaTa51/93G5PmsAAGyAxIECQFuIS1Wazo0Y231Uk2r7MtVGzev9svUt+
a8/NNkNm9CQH0iukg8cM3ht8ssdeqgocs5U2Pr+nikWB/vBoMiEb7tjrj4YXcFEz0NnKrNl3D7X+
fXuy9vv+WTNbgO1IdeM6TRvv7ymZWTS9dMnOKnLX6HTc7MTDao6C3hEfBDPxUU8jb9S94tV5DECB
QGgyE3XV5/qEm6buNHUTbkIasDiaCf2rysqYeP9GyguAApKz2cqIV5RPYh5mK3Nv1+wOEuGn3plT
XqDnFgoynj32+WCnYOaqev7amSc9Otw3N1sD75IaKT8EntEjj+KE/0kp8MJcTTRfvmvza9Kb93rB
vQVbgOYK6NG885N05k+XWi8+5CN/dF94bs15vp8gXr2n8sMSuqbxfY5lY7Vq3jcTuoTnxPvk9EmP
t06lp57CCFtvLk7eI5Q3cFUxgEUJ+XsF28d1Bwih1/Og5h1X8tSb/k9jfuqpp/SieDovNeZPjtbr
eFST1ajzS/AEsMSTrSdPvcHgtepnsIpJUu8ls159Wtf4Nnpx3vnTU68XQ+DzUcRlyWlZ3P+9Ch/V
yehCF24u+K56Izve+/lNW3tXURkyWHGpvuUiTSYUyvijMYM6rnd6s95rJRn57I8GeWc0SzwykOD4
neTvekO5fF+BCeq4gHkxSQaDQd2kKFZmTrZy5s6slzwN6nBNdbtU7JUJbk4vnmam6sHOfXremcHK
2YxjzfCiW1m3Pcu4EmF1zyRO4Yk6eOCu1SymMVtRw7Rl7WDNwliOZuJ/Vr8e+BePt0TuvHe2TL6W
F8WpYvJzcVCkGWXP39Vs+xNoQEuBTadu/fH92HBUtyG8DqHIE+eng9ZfvzmAhhUNtg2BsjhcOQmp
Z4YFCbyaY/7FGLVT/a5v/QsCDd6T5nk/Nh9hBsvyVHdFSx7hB48hNN1ouP29RATm+m9LEUcJv9oi
7i2svd5/dXA+WYDAE2CQ5MibG5jGt6VkdVz+vwLvQ4Q55LndJzWw2EV4kMiEmiVPjuxW9jH2ynT4
ztM1Dg0TzNJGeqKAlsw+PfIMrFkg/mVSEIpphJS/PVBMdK7HuyjeWuYpYXxoU0/dAcdjtfnmKsaF
skVv5uHFJMk1drEWXId349nqb3ytoWe33lyJNRRHXIxA0VYRt0wX0zB7Yo7W2aiCp+PZxM+yrU/F
WVt2tiXQiMebH8YHio+f998PnuXWuGe3tIzeJuE8Cldv+dwMPnmmuvvG6/3Gzy4K+7GoXoxcmNk4
d99RejwrEWpMj05Z1ciqM6Jv1cxPUmRqKLG3b41Q2dwLGrlxKUXAQqoWhzlBvA8wTnocgSMOxXb1
ZFjZ3Ci+p81jtM4WK7JAyuVF/4aKE0w2DAWR60rpyeoWyNHwS3/FW4mPxn9jz1JHNkICM0EeQdZq
gYIEoVB/F/EnQtW/EAGzEV8yhUl3t6SSaj53iuiol0rq8S1Z34Hed3a6vp0tVu+hsaMq3t62b1oN
h3uatYf7G3QlI532qRE6+/Yd6PItyfaYyyPBY0sNy3w1vBT7Ul2Fuit/m31T3TI2I5DXcbRluLRa
hqf7jg98bu0/e8ij0VeTah/srIbMY4SSEc+4MjVpzQy+HjenXH+0PbP1KPYNG3sEd5mnu/5XG6Km
iwiusNtO6UMY3TpsUuh7JRtFoUM3EDmG7c3nbA+hmA/CRKjPGMJLxBY0yw52a7U36Y112qcOye9E
wGWJ+3xx0TGi7+GyDFEyPTbTj3l1vpyomq3JkjiLN9tbDWX4bYOKy009ctk2jTLNU4MrFdwiDxOX
H+uA74+U9UywcFFgLQGaD1CnxQcdYkp+2qW5fkBGJqfea9tBOiEcPNjajdeXBwyoHg5Kx1vQMg60
xQGM05MZRGpsoSm605lGAPPppZuEv4RyLyGE3M5HeAJnXAfPb8S2++79ign0OzjXU/VTnRDTmNSd
8nKAZDL5tuDDghfK7bb4eB9G8ZisXcObeGCU/3tJmuu7Topddyxpd7YqsyCyKOGsFW+TCKq/lkXv
i47PtnGMC7f+EddH7NLhtpKtIvWwhVfj1deNsARGICiVjh2iNyfAicrJBiPmT8SbsUTOrGWVFT1h
h4T8c4YYeobmHYKMIg2OCqLXmEsrwwW0HjNtFRFlrDgRnMX+ELOMOYb1kCBhU7xKqI3gYuv4EFdc
GtPdjT/EYb+WVNwCxvqn8BPHk0mtUtP8Y3nlpw8+6mgPVs7io7jqkSznP3bLwOUq3p+hQg0O7J3h
7Gm+WLFc39+G83fwB/cNTxsyu+LWdF6EH4lFeEXsHgTxvXgzvMj4AFYsKG7vRTMmmakCxv1eF41J
Ni3/eXuJdZJAp20g1i5rfCyeHmGyMQOpE7hMytCpxwMgg/3IEheMfFcVn/s/Io8cyGxv+Zv5vSCS
XBoXrSClcbBrqcUkNw89vijxBpT8rmOSByzUZZkMfjJ8L6FxUjL1rTfcgY8RgNroDovka/DTOPva
DUIgj8oSQ/BQVd0l1bU33h2lkvJjDN6XthwjEuMXxOKUP8ehDWll7bb1B7UrB2+JjmjdBfx7S3LN
du1R8a32wNJ1ug/v5a8uB796sX2XlKiN6puQHjg0CB8JN5vPYmnOIYyQf2rn2hfwxFf9q/7bOCbZ
Rth6f/SL5Khe+2X/zbbVnkXaMajWXMFbrL2EfF0wUUqQ9FAx3aInb7AKsV+1KC2hnd2AAmktjAOo
itRd+Jvpj6pcE7TjOX7UfhoXdZc2aL4MQgUrFnZqAjqFVn0VM090FQ4hi7+fYKKLrbTT7Xjx9qa8
JDSnvh9eTQMaDUgNzxsuHxHqE1/uFYep6VYf7gg5S+GSm0Ch9vU3pvYxOZA9casIr72864RIm0Wg
2H2XSYtNqBOcaltwt1vl56U4UZFTA5uW8G3kAsQqtXUO1Tv1mwClnx9lEytput5m1Lsz41RXTiNS
FGCWBXfRdBaaliuibhYA7bmfxR18RR6Kr9BE4a7KgT+qo72ag1PEBraB0IrLCpqdH0VUFNvDh1Fe
Y/fF4/CNWEwi/UhN8Ui/6+W3Rnbo7feApGV/fcv482wWYPaqUMNVQQ9Shlb6EnwUJ4KVH20sK5FY
KFLbCOVS9c4oX4GQ/K4JcRX1YpOJLSZ6ZHwAajQ1uui6HXvIV23WGZmIj40uTsn/YgaopT1qyKPV
rPNV85xmQuKoTlyHaCIdaW+UB0SNwAeNTIQrsSDFjpqa5vodAYJqCEsgvXOQSE40cKC9XqpSb20q
rel4Vx23xlPxO3RrDxBIohGL2+zsjiVBkTh7j53DbVgU1JiAiCNo++yeJRv1pydx85O0ZT7vKMjM
InmM3KPQO8NrRoQfS7jFdD25xYhXV8oWbkKyJWW1a/r8T5I81QebiovZMx1oDeq0DUNFaTBoPT3N
51ZJOVTv4C+AeTAS+2qrBVpoxlWWSvIqFjxouNqmE3yzan05nUJ9dFo88oBFOXjEfAG4RkWrSMQk
Uy7XLi7oD+QDaHydCzHopyPWW62fypgh45ME7UmfiyIVjshd20GeloMpKGVtqhVWF2nNc1D/PRCt
unQD2trjpSQBbofZ7fKWg2VcY7g+6IM80UyRfCX2wdi+R3Yk9YP16LWhcx4MNiFIy/XgfjdExfKt
+sysiP5r6H/HbIuoMB5OfHU6SbH9XJ1MklWU7eRE4utwIwOCxy5a6NMdoCH2uiy9eIp+xSOMD0q8
zFgZrSQshGsjqoxk9S8lfTIoB5oRjBorsq4gWB0rA+MV+lI7AxL56L7iAj03qOenr0qLj3YreZr3
6oPB09NdVSLlZ/G+ugRYZreegf9GFK3m6F+hrwTtTjN2CsNWyxOlrS/P03z96Q38L07HqtpJTjEY
35DXJ3jjY0WOloKKIEhGmfdvhkbaHpVB8hU2mlJYJKmLRS+i0A8UQtB4jhzN7fhewlCEMI+iDiZq
sBEWfLKH3l9M/v4TqUpsb7EshOOMPe/x/7pdJGSRx0Y8rNLjJTi/WBGsnWlmlbdxMCZD+FVyNFX2
jauws6uefVuGaPX3Qz4k9sjFmCWmxKMwLvqMNzkqYvjJEUYERQFz0mLscBzeIgWKE1jY2vEVJSy1
06zruA6i3BW1u9jTNZnGgohkdyfKiLLfK07/KK4/3rqIfT8bETAqs4ykZ/aA7b+4uIiE4sRRSFaG
FYoIJ/5yV8tInCBSJMHQUMQTa+OluRZax4BFWis9FRsFK6VUNT2ttOq9UciOxTjAIP8vymq+TTFA
OEFg7MXpRqvROi7s/68o8JX6xb/0SnASZynzFvh0P7FXSfGC9xu5sT3gTmYUsdffSmxC/x9/WZmj
XilSHUdAr1TO0qCY9wBw14RaifBRzEnAo7VS8yla6jeDcutouIbhduKxQAn9/9ydb/dQ7mLtqU8r
jrsPPYxb4zA/iWzdGFbG8mAJ6r7yfv8L/Qxa/vH/uPFLUPKgkDrY3suZpR8b4axvFhnMlsZRBS2u
sLj/H3Zdk9Hn/FfhTOUKYzay87/JY9/Y/B0yRSqQhExLgU5Nl06+4Onx//g0ltH04/4hYk1qQ4/I
7MK2KGkbAm63Nuyy9nMr5nFMwlHEn57nvbw8q471EGmR6FYlVbSHh6yTcZhfhzM8czdoPke1/Ifd
VGRh8cKsWIUuF7X1N+uQsoQrJ8aNID7iKJ5gfBgnkGT3a2mHmPKgRJEaXsTQkclIiYVgychxqn81
E62F96Vtudzl4AQl8bqdyQ+GZboMtz8r2jJIRLw7TSzLqCA3c/L7aAzEPh4z01eDWxiG7j/B5N/e
LZ6T5Xi99n+zi4NsdQY46PDM5IoQX6JA4bTcPIJUT31T+V4Kfk3t5C+VihSqfZBwbUf+r04qwhJq
SxXjByLVVuypW3qy/8/dFPFE+YIKvrAp3rbRlxSg+HhpbmgFOezClIuwbjuC64fBcIct8vjjuApF
VYrOei5fy9inV+u13MjYkSdJgrQVpo72TUfRe+RMIwoTHjZzHZYwriZsbzeMUGKWxfoSb24QPOOR
+KKdk2wjYZCRM+DlOvGXd09OPVl6/KYVUDnJIzNd67fl9r12oV2aqWf2ZF3qP9h/753MW/1HVSjf
+GQSfWmd9tUtC1ZSUjf8k0b6vVbaN885cFWq0i5xkK4C55dTXea26CL1Y+te6iUTak6oYIpXv5K8
GYAC/Pj2eH0+jA+/le8JUf0he/juqVYYbGeH2V091Sg33rvP68lp9vGcm/ysb/VUr9ggltJPi46z
1dQoh662vqun83XahW1g5fZt/mZ/bKXb3Nq3RN4gSbucu3PlyiVXW2jtro/kFyblJxpTnU1rMSny
PfttvM6E083H3waJ2tQo397WbpXn+OXWO2Pp6u/z/rEEF6ysWW4UG7dE/7F+qh4HQJvNDcRmo1yE
Tfmp3up39a/Wxywz/6VLN/rZJWkqOfNiOzX6ROUmhQLQ3P9eVD77ZwSBz+a59o0u2710v7upUUAF
699oGD/VDL/0MKfNN861M5Xb7ldrM2R2D+Kaqd8SbP5W5B+ZzgnG/AFQHCC4wsFRNxeL4gCR0j40
S4Ov+qGWm7whbHmfOdvuur+1XOU4Pyac3dulwfb5Ur/WLvWvSG3yl+QjXFiSQj1TP3a54q72yWgx
SpcjNJVZ3XVPzxGJCiy7cClQhi2g5FciidupwnMAKC++Um15SxusEprsAWSqAjxwfTH3V4eqWDZb
3SVk2aWyIZgVwT31ZrJdNNRA/a4wHWrhNFC8O13KAP1cu0jbqAtlo0Uf72zto5l/znS3zdfOjVNT
rF4fQKp/O9ckbx2P1UzPc/IKovrd/Lz3IjA6/e6sD0rLATtkXGqRUBXxmkXxEMGMYxRKFZRTFLix
OIV6sW7a20oIQkRn+JnP0X3VqxymjBYYaPlFr8x9iLx4e0F35avyWcKYp01+RfZEPgv57nbuKYLm
lTdU1fU2ThGFE5sJtojkGoadZPYAMLntfdxvBsGG2tYYytTuUJ3ox5MToWp0d6PY8jvf9IsEvSha
tl+nucYBWZuunDR42851drMfK71sXtrW3tf16esI0RP2PZFW161eYRgR26ZRUMLaK/EUYWYKyAPM
OEN77MOpCdgoDMU6JcoRLEem9UnL5aYMipjZyPAiPUPluahTK4cYWfKoaJybkHf+zSTv81fYkU6m
+dMoNQv1coMoY3Xvh3JlFk6KgfXD6DjIdY6DgBYDGo9iXVyLvqL/ItYJfx0rrGVevtHkYewef1WK
P4R/wJJqT6Vaafy/ttqD2qmq1mJpFf99PMGMQmXEAGH/jTd8nYIIiVwF6CZWhZrzZGfp3hUPXGQb
NqMEGkUrof3OsnL6MV3QMKA1Vmps4LP4APV/GUOAutMsC1Uh+0p7x8j04ynTVHnofYyiXmXG9bPD
WTRtoQpV/87z4gTKhCbSlCpiFyAkxDlnRDaJALX9WXtiCNFQj4eIDd3K87l1fTJBW+m72jodruCF
o9HQF/QmdPceiTKug3kpzGPecHf6JfHyRAFiBzq969xAnOj1qfyHqt1vPZyuvL8cVzAkuHtB/iaX
bsCRMxVLwfzw3srWfv595Crne9bIjzcGAu1ztcSUkGtCfoi3R4FkklGxflezuyGZ5qoSOhL/r4lj
lDh3kD9o3x42Gu/QiuD7aqfw5t9gRkDREcdqiGj83ADz8SO1/i/YtoR+FG9v/9MJ093UA6PWlUZN
QPWO5Cb1wgZM0A7A++y95pqYpykRTpIlSxKEgB6UvYmpl2ul7qa1nXWvFbC8cdDSM4+w1B+D/Sjf
fcNwv8wKz4fJEQOiksYMUst9LCUSjjdEIoQP4OxztU3pfpgixxYOmSC39Va2s6ta9/vkUke/qgF6
KknQuoDerq3ij+yeVjVgYKCq4r8qGtbx3+pxHM83DHwb3z3KOkSaBqc/Az0wp+6JZH5BXvrde2BA
VVkyIt78VraPZxoQDrcfl9b50P94p7mIR04qyU1Vy1WXdg9v1nWyJSpZ7bXfokyqajQlu2XVtA6d
kx+60XfwgdDhA/SPj+lJCemLUkrBPsbFUnm/fvXKutxzK/5QnL+iIIZwypHz+MEyBhAKCL2bX9tj
aM3J55AixDS/tKplqqmXTC3L5KPQWtT/XfluD+HgoB78mxGDi37C9eBUB3+yclNmI+rYeVsG7PWC
FRvW9K+00Z+cPgTs4M4b525oVb1XW3MMBTpBmAF17K1XFovUWPTC2BNbp3PjWzvspRm6tcgJzWkX
1EictQqj6+P7Q3mqSPlaauyesy9Zgu7n/zg6syVFmSAKP5ERssstOyiC+3JjqK2AO6iAPP18NfGv
M91jo1BVmSfPEvbWMQQd69lCt+PTo6ElgQ7FGpRf/euRm0g/kVO8UtzCjRRKGDoguqmj0H3eQmn9
EX0SZmj9CeLRAWkgYu6rw/V8jT4jYV4oRsPiG2EkO1sMrvDoBSkXViZM4Zle38LlGcK21fPfKdFw
bKdZChVsgkrwB4zHmRnekwHDEUoPsoAyUm5V6PTglGk2o97kUGKjYKdBGw/uVtPKxxSBi9u2ET50
5EsY4X0IY2oCzJmWf+rwejTP6lr1xgPvAfS3w9GwS6sjm959qfIDe9SDxRKi/21Unjmpm9CMpOUg
qJkTkBlGZwywAUqzZ4RV0Ilc92Schzd6TRY+WeoiLpkGm8NVHwOt3alC/150ZJjOCgYThDIsUdBS
oHwFHwgYsjUSnVce0fZUfutSUgT71m7PQiNgOtocGIrtTiQF2q5f2H1PJh1QiL0x2J3vJsDK5cAi
XgKJI/YjLVoNtMBU5rqHmTQf8iWu+EiMNciC3cyfEBcIGqS5J4GFje3CpRpsjdoa8hrjNEBSQskQ
rTKuHnJxPWyM7sQa6jEUsyfIvm0bDMTmml0vXhT2wkUIkzxOUoIVg/5PtPxhxUxGCUmUhsgG2dBI
fmcW7RdPB3JJ7BrO6Q65Ihaoq5JzCqm0sNtAwencgSnRMaI6gD8SQ+mAnCT4MTfTknHexO1eAGUM
44nGwvxqAB9ERzhzZ0E8fQWST6gdVHjQL1fkw5KB8HJ3H7FPjUgmYNmgnBj3F19ffXp14SHxyz3t
oGA+8quJFugO39Z/LwoRY44iWIMHXc3k03tK/u4DKW1kevy4H3XIVN4rbCJ7sSofs/mQGQNT3lCz
BQoNGWw7u4OwcBKRjHBLDpQ4JEkQNAg0I3yL4PMOv7GQ81EXAE5oANIGUzU+PYzaEfWlSMaJe0Gj
QcWBZ4HL6qQw/U6+cRnfkgbl0AMRrsziNVFoN5LbMhAlhq3FwQTBPKbDMtZ2RGuEn2QXxSWTUhwV
mBiz+8Bfug/laSWPcGkbjMUqMuYch5MeDHFfm4t+nsr2/1v5T64hwdFSiBIDPV/JiGEDRhuMD3GW
QEHYO/726CK9HWmu2FSgOmZzfPv4BKAJ0xHqFNucBIl7rG8EMIgI1UO6h0MrHo4znFcc/vARj93+
/pPAOVNBu4ilQX9z5UTQQ4iJwcY3p4VfR0eTLQ+J8ycguO/qd4wd8qg84ffyG4vIpvvkLg43qiJE
SOkjqYe71AhaESfRxJdEmb4hcWcuewRer4jg39iqUZHy8JBLUUSni3NQPAr0pYiZF3r3+/liBy77
DpvM/Sy4Bjms63yuo6QxxSqh5vR6WCFn4z9c0FDUiERfPJswouGASFThAHB1e8JbBj7wqFkYmJnI
Z+RRQngclHEddFMj1lmwNWh/YV8E7/i7f7EGkM3iDNcF0krEznR4GeNnqp7xSRtgD3aloFF4SPj/
6IouryaD4npK1owhyRmhySAyy70NyL56rForEearV8puzlXNI7Am9BiT+1iTBG0wAHKB3C2CNgl6
yVDga4xW+VyQJgraehEglA+lVQ/OtV36FYacqM177ly40/Qhq18X/AQtObTWgWcOC2rRROHciuUG
cPNZMMBRp/v8Byc7DO5WDy675mAWVlm3NYocgSkxTEo4fNgnVW+Gh8RgQSQswghOSYtRSMsmtdvy
iCINEu4ZwqZ9N3nfnT7GaC6670QIONjI+CgIcOIP0tTy7u4TLVCC8oQqA6CLfb2JJhCzGOqAII3U
WMIzTfBHzVljzwYeKnW4csI5pgLKFb46pw6qJ7uT6psWJgFklIj9Kz3WNh2qg5jPoTwa70aI4BCV
Hwu2Gz+c8xzhs0UtVDp4+9o369SDT4/nrH3CldASMeKFrVrHqz3VqRg4dMc84gHbeGzYCNsrq/GK
cHf8ze9pZ19H3Tjz73EWjyCyrXEkXkq+jppz9fWu2IL3fHj1ldud73NabvQkTWqMjTFlnMgvQcbd
G/exFsJbDiOBnkgb8rQAzMzNYgB4ki1DykGCaVCal4jxqTQYUYaHzBfyy8N72bNO0tSYJuDZPrOD
iPcb8gAPQTTIb+nYgnu2MZUbq+0clVmYZLdTMwZT2d5walDYpCDYvyefUbfmWTjwD5OU/ubu35g/
PMf8holkocOE7b9bQiCfuhFF4+HFa/+elJvtAB8vJWC7XB5OZBzMsal0heX20+9jiXMqia1kTSGX
5BpFAiN8XZ4eUTOtasJkMi6mIElYGWMbAMEWdYG2kk/fKYoVkjAGSiRhHzt60029lz/Eomd2qDme
dc47QMLXIzXJ5NgGPodUD5WBoPUR4DtDHSxUmM79L30gO5KS8B7zwfLPzs83WF2uiAwS6giHRsq+
xugaSOv1DKBCsqWZQOAuwS4uAH7Gjnt29MBMDlJw4ftJ/8CNBx43tEJBt9j5P1ETM57JeLTmouE8
JDdYehTEMPWeyDFYYnwpYXCyRdpe2tv4cNiJwcoQspCLw/99TFYJm6pX+he8Ue9oba/sQqcpc6l5
a51OLO6E1w+nmNZTskA+FKitwghEjKaWdJ80yH9A6Lh10FMlaJPRrNDoUtb3rANaVPxGeN7FU55y
lVTpXBGgijWfI6PAgvLKuOdpz+coQoWqBoeBQOJYF16D2wMTrR51vD+dTmsrFY9fjq+lfTwef4nJ
ITgYpSNLjDnEjkAh0Dnedh7iKWxUdjbCrZmQaPZxnO8pnhm08Jn7arhzXsP+rMaEx+QQ5u0hPamC
HEcm+xWwSl7DDzMkdCSAW3N9fjkTkIOZAgHf4owwmWxayvaN5UfubWEPnnkNnO5XxckkHJFpOFsq
YQ7ciDEiDU5kBl/QCMhi+0CDocUrcO0RYxoTvj6HWoeMGoYR6A17GX4rBh9AYW1vofCZaAp7DSLP
B3a5clcNdzOatlZ4wEgIf1AZT0IqKUokJld4veJihZTMvi96LsmTZ21MdhmLUdyFzs/ieohmK+rG
z/XL7Yf4NwBrMhIZG1M97I05GhFHRDJZ1SfKInyYTVst4veADB6voJx6uBdixgDhdpaS+cJLkLON
MIfcpUumT3ovdUhKHSXEQ2QUksqOL8AXMjLQIu6V++dycAkR8BPX0RcE/2ELnUZzORerGngTUSTm
8PUuFn4uP3x9Qg3HR+LFeSlu1Bn71FcvasFVpJYOzZOu25bm7KgjdLFrSCnsK7zUz6v5xp/3wYxO
BEtELNU+teYzMTJ+lq0c8Vw94zlzN2f3xuk/xw9zD9RBbgTS/LJBz2Nfs3j3+Pt2YVWFvy7M9pef
p7zihpgJtN94aRYjECZupRDeIEm5g7l9THSbOHcM+QoWuxS/1SN5PBK+mBuMwEpHZQCTLzBlpgrW
1f/a1LgYYyUs1AQA9BFtxyObGoZPizJgtjgZbAEz0GT8DLslobhy+RuZi966Enq51thnd/81SDAB
v5kx6pLHGt9FbRCr6rCuh4q0qg3/jWvIuwhlSjByxACHHo70sowGEUza6E6fWl13DNnm4L0X8/IR
7PYDEzhGwyijHtabB6UfEB+joYqSGX2Kf8cpjfrxEqtvKr+ny8vJ0xJEcqWE98Mbzzs8V+SxWUNO
bzliOKD6XgvDSZj1Qm3iFSUwEVnMa3TaOhzmqL157ADdrqQLSnbjEA6/f+wlVyF4yvqFTL79hQxy
+4ja03WGXG/xiHcr9DZJFd+dwRAx8/Y+sCCmQKSAzSESeYUMUfCRF5h7gxnCVQXQgyt/fbkU5Kjn
BUfrDWamHiiEqa5paqgtuL+DnfvGHge6GnihI517sQQKZzpCW8vsg80T4wdsvnDiYjrAxbF7kZMV
1ER6YQbnn0GRJrqBOrg3FGm0V1pgffGFRgStCC9Gzv7RsPV4ljk+IjqlQB1d3Ce+kjGCs+QO5YwZ
0yETVNcZH9hUs1WaV1XYpn1D1RRprvQWJtMXgowPtxjySYntJL8PJD2vonoJi4PeksYQiZMs6BVb
PWrDqyjpqChB+og/6fP0OM3TAXHmWBPcN/w64aOkYga0usr/hxqCeLgbWOOvU4SDWZ+9Kcw4nhhX
PCIGHuv7HH0UwyLBbRFht3lQC+D9I9hzcN9abxCUKXydzXt1YZZPXwvipi8gyi3hgUYLuloQ7b4l
O3daH+ZlD6w9CPICAkZi5vZXTxDlfFbOXpl97Tuv7dXhts8+ZLsCPxlR+3VKdd/h6kiqHt6PuWXA
+Gfi/GUDZ+LwGd/Dy/492q3x0ZlkDakYlrl8LH+wlyPg8Ol9/lmq+J183AuH5HyXdxaDlnfulBAO
yDEhTWN4tQcbPMD8bF6ktynK7WCAQbqM0csneDt7gcheFlfQ42v6piBZXsYMJbTc5gNjOhP2Xi6T
DnOMFPeH5LMY1ZES4xSUH3qn/NxbGPFgxC8fq8dQF0G1fj6+TDtSwICAa+uJaB4jh5L5rnOZMtYo
wxsGeGg1a7tb5tNytGMDoC5MLwFuKkG32GHsAaUKUJQY52wje6/lZc/o5+HKlul35z6wZ46kpRfO
Xjhcd7Gy/0zUgDudT7hD35WBrR0gph7v4j95KPwodycG9jx4Z1DIY7akvXWa4Qb/ZRarApgAT9lS
WEb8HwwdqDy/3F607h+ET2Gm3/Mi8Vg4zxD1hX2mIPMGMwBYJGjhjHaSa7gngB67ati2PoJc7wsb
tTnk8e+Qn6D10ahio5BC6WYRN8PnijFyRYkpuMSCccZjtFFBMhyARXAKOHz6+FG7LCAG+3QSmXcF
H2ZegGcGJ0UTCYiGGTkiTHZwOrnFZz1wEU+ydJ13SgM3GWcYn8y4f2DO11SEyHKPV7nfJ+KPJhqa
Kps0ArYURmJO/IjInAY0zijx2WBn2Xj7SH4QW5jUMrb9bIC+PGqx/9QvFf+7swTyxXQDTreAirtN
l/Q85P96zIED+PVYEkHh3pZfHBNLCgQqh5StjITyu6d6ypmljitB+h3p3kKGUAGIpQd5JCxn81GX
or9kaoScek+xj/SkoY3XwXOYdbpmVMyr/W+k/efNqTwMfTahzEM/D2+QMfGZQfGPjnAuph3Lwtko
yGAphMwJV/J9r5uvXYR9jmWou6UtLRcCs6g3DZzVsIG3iRxngpwVWwoFBImYFiCKjvRWjnPEWi8C
R0m1Id7m2WdU2/rIHYHx0Os4wraWh5rG60/2AQ1asbMIivkfvyAPKYJ6D06JjLU6miNjLtA0qLOq
m6HZVJjxGkuAwXrK+1l1sciJEeC4dOyhHOwonSdY7UNPYGSS4PSf6ZYm/P01KGy/0Wf8DZUFAUoJ
OgRmKpXQ2J7lFczKDHAvF9WG2oAb4/jzEn43nDXBIHhMd8Pv7AtqkPxRxK8FGIMvXbQVRBqEjSQJ
XPARwrycUHNGuwZxjyJGLdeYAqlL8O0RcXxvBzhJ5dbh4nGsnwllT8+0MDU3sbYgxIYw+a+xBjTG
eKjBkgkj76fI4av+qM2M4L0oTwKrX71xXNPwZBDKWEv/y0bdJPMNgmlCjeYE3XXKTkPmCbLtz5zL
wR0HBjKhzSOaYnqkjkAUEivbA6/QbNoJOZc+blYUwASwAOm8PhTIVz935oAKGHLSTi+usf4nAoDx
bKQnvBzo856AxEOssxwtxi8uLSbmcHD6hEj/99Rq5N842DfeI3xOtxrOeID/lLK4WNpEKdInARyI
sDoScAxc8Z+MuiclhLDnIgMZTLDZJwEQM290yH+kS/LH6vlrDhRAhKhIAhFo05bCkGmWzr3dm0fh
+/vcYuS0aUjwRhbkYwBLaqrwz8c+DehJxjowZ4S8ZGSqkirzjbshlrrIABjc/p94fgQ6+RAmGwMQ
S/2EEejyhTk9Bcgd+KJDkQbhooLAcfufgmyyKR6Rq9OMFtj0HS9LFcjKmMK4H/YZ135E1gIPws6/
bW5sYsvvpJoL9MXwntP7eA4ak2aRgrCYyfAGSw7d+iqT24ZQkBSdNlBtphEzwXfbLaJ6ojDA41zq
RSy2XKokxqJCdY0XFEmoQjqiAD7TnClY9IqZX+PmG/mcBa/NOy4m1xgzg0jQ7SCXuVgNXFs+z+vw
lfaX+D7R11Jdm/DqsBK4DUKZ8gr2MHbSiM2eaNXxJGMPzumxEj0wlz/WjJDvAYXChem/7Owsj9kw
i4OSUnQtuS8U4RT6+VyDffGCiAX/H/Uv1VHXszT0HAsRvoAGGf5/3Puj1mnZFhh4wlzliaWoQwxB
fNSbXNH4XUGp/PvRKlHHiRVF1+BBzIdB8ln0ORWE7xRsXRivpDQQm5RUhFRdMRPNlgqeq6KvGD2o
xWW06Sw66DvOofS3nGqpIPcdQNpS7IFBTvmIoY5gycc0ji2Weh8gareFlMtECxNqfdHhQMHT8zm0
xCoAC0zFHEDUmlB7cSTZviOVYnoFaWhEQ4xQE2IUtF0l7XHJuLBBMiRYgBbx6kIUFI7hnGdYmtNc
ZghlytWOTpPeX7IvENCGvfRLfHUTyis7S81ITBVeV/dz6koextepikHnVbhQReeYhvuIrw/OPlJe
UCphQDWE5U0pXNxpQ9jtaWdQ+u0/YZ0APMw0g5Qc8NByUhB19hJmAgphcvXmN5GQgOQ24n6WIQvu
gzaOI+6JaSuNDC6pMJ6QFU8aiLNQSSoL3m5t0v0y78N9jRvUrtvBgmc7t7XDJ4EWxpNEzR2+z9hO
i/ST6k9gjD2bJhk4gSQr3IbawJwev57h9lN99Et+aeNJ0S5ZMXorcC3CJGMIrnVbPWhI/HbFzpfF
mhwiyQ+1aIXbIx3+hUTeLf9b1u79MsTchPEZ7TvGBVbNWb6SAanG1UEnRmuDqSFl2400PCaob9W6
x6+V+D2sSZBorOSQ4SRuxcPq8IYZfVCmK3WNN8oREs/R5LBOZbh0kFADAIfR5ZCXPq4sTBhqfDpn
uDtDsYOtmUp+/y+nOD4UPr6e1pcWXdh2kG+LbYqeqilGE8MyeoK4/jY5OxSWqBMwiyNLNSn9kiIa
14+fC8AjMDj2eYzG20BPrz5QELwKlJuJNLCaqboXziA5kc8VTyceVthDYvEdUGPbvXWPQosUudFu
AR47lgTjAvXy5PljDTyc36JhUsH8RbSoCjQIgORhfuzCliDgUftHLEQlYhs2+IH44pAQyJXCBKdh
4b/T/BOU0WeGX6MM421SH24MmFTrtbpJImGZ5AXvDoIh/qjuSH6BO46e6rB3Rs9jDS6GJe9Yxuu5
jD/JNWDi7RIHMhahu0SIvydPu4jlsBvLBF8fu8P1dPGYmZIOCzwTqBtz+gH8qzPLxB/Z5+5R1/O0
+txeQKcD1izbYvtuLUY+gGISyU1APldOQcLj6rk4aoFuNw3e4n+aB/gGQjA1huAZUxjbSbXmO+nY
jQRL6fF1yDwU690JyAeEa4ZSiM7YKYolvXTFNsFfUF96ON/h1cK64p7kWH9AU8H+9SmOckzrQ6ZZ
2KlcvEPjivIHH3HCxHD+F0wWM/mesyUVFl4lSIyq4/UsWMbcKeD6iG8XkX7gn0g1B+ln1RvLF2Ak
hg9rmUHs7B1LCDfFyfRKBnuIQugJOPcGVLXRw7nNXglTBvK3GC4bwx989995F6kLEPSRuSaQOMbh
b/pKJGH/KuR2/ydTecLDXHCmBqw9ziK2CIzLzp2jBbwVpglBPcpwl7lGxv8jH/FdLMpidWIer0wE
vwvxE7U+PjXZSbRcX7CFjZ4W8S7kQ+SUwiAaZFzV7GrIuw4anxAeZjvc8tEbftfD5fotiR3br119
9j3qVr0XpDMGqPsvpLp6mgc/byMtMWybf6FzIx45fxhcAACAcfxhOPtLWd+s9ZiHShuQAPzfWpoc
euxcJ7dZHRhTYQt0wxXxJIx4Bf2sw9b7Gjestesi21IPATlS5FhfLvx1UBtC3zlfuZMK6J7gvOcM
TIDKiZOErP3GCF61WbodQc9seYzHSl4MFzfmIjIh9K9DP9TQwuhcF/F9uJo7+D5tHsFj9Vz/vMKu
VzeoF8C4MDF+ab0Sjr0tULXdLG79EbEdXRXl6ydbnuL3mLiR/0tsPWgm/lO4arIHb2BfPP7AHxnj
4U7f7CUa2R11pHf7+5p8qQRk/OOLUC8a/niHYy2beMC/SaTFT+f2cflNwnIJ9tWwJ8EGdYlRaPVx
SSeu5uW4HOBPPa6xzoX2xLA51YjlRSxViLktScjvh0veL/6g0C++e6WYDuTopbnm12+rifnzYGOo
zyHnxY2hd4f9jCPtkt9zyO/XWA1UsaZjNGgM8/7Y+Npt7v7OwJD3vZngHcN5jrROWAfsUKvm2HcM
tl84AXCH6AaGtF10GuVZhnblXMmK5LZ5nICIEnLm6sUYiLITJqtfX4Fupw3vOAJXAZuXMVU6Onee
d6LbJGyyM1KdxgKABzidMlRhId82zK1O5aI+VIxBcFSx9JHBmMM2xsrWXDSeTqo74K7MbjxRsYtJ
tEtkLEzXFFMbQSy5Ld+ksDNhxLF/jdvXd8MXOLhuGEizv7T4HjnP10hDXQ0cwg/Ltqwi/UETIdl9
yI6trSFzQey0ePMV56VYhKvrIvTP4b6Qla0rEaG+GoUfQJT91a2GtYQDLc1D5Ui9mDuR8Zzlbk8Z
EQDNndIb5wOhFOT1E5k8GORDQ6CpuvFtl3xfKRWVKTnaLtqxGll+DKZUV4MUeSPLNmRWR77AE3oV
o7JdZNLqiLAq+efSLZLLm6OOyt3vwKZ2oK7iewnrY0eDNHOzuzWAOeE44qVldg0uhLQnwFxosuSl
3l1wWZWu7+326PrQ2F7xF2fETeIERQjPQnF3uDzgedyHmOTw3fgK0rpLPhUNsV2AtBkGTLzGDvvC
BAe7bwTcC45M2cuFmrMOd5BLhOlP0wUKuS747AH1s+hz53vGx5SMp8q9noHYdtC8pIhUqU8VUFli
/ScbNratfdRK2vBBpDoiXYj/S/KmZOhSxLoV22aHPSFQpPNmcgXBRbYRyZbnX8Tv8lO4VoAVouTm
FL9Ikdf02u8zgVQgsoYFC72b7WLepyEuBNfD3dPFnGNG+S3H1L0vgSe6F2Wck6b7c+5CA6F9mG7d
rzEl6k9yIYxLmv1WAqWxlA9ut9ZTsjUtvV/neR70mW1TPpzK27xUFvIBqnOGfDa+uf05oMa8f7yG
OryM3JaiFlrb/jmvl7IsaMzAY6a8qZeZ5oIk5FNgrMfUWErLaty+rc/4FV0m5inbAOEGO2j1pDUx
gEXxGmDOxoDk5TEZoiIGySrQNfLfKWpMD5Vj+B5J7tO5RZetGOfCX8QK6BKfFxehNTBHS3vxALKD
5754kk+Cy8WHV366jHYF2iILzGEwvmFwHv0OL+a+4F/QHK/WRl5r9gBFZTZ7wYkCCpcw3ukFcGZC
4fsIBIuCG340flpYh76CzGfn5QWhScnnAcZsN/SAiYHypSD5CNwc9Un6OvZE3ANqfSBSSKu3NYUy
UBm8p4UZQxxEhCPUsVdrtrOCmgqNLYwGxGN99M9rljDusgvVk+LSE79oZuqqD+qNZm4OBoO6g2cC
3Y6D8gxRKzJmgaZagk6aMSt6rmicosGWefd/kkXH2S9DNQM5YCo++UZ9v1jutvwsUMRmAkBFOUoX
JToovECz6c99WrMWAE31KeXJm8JwDvtYaHtEgc1adBNcCyaLwo34Ps95J5jKTMdaVFl/GBxFu32L
hnVpJLwpE2qvOhEr9vgWsQhLBOMcNCBxRLKDuH+816hi3cCp5MGnMyDSDBIkV84hDAMHv7bOb4nE
JZKdeJWBYzDRfMJnyKIelu/WL8VPkKWBhdxB4o32EmLpc5uUOCZLSpKLrpZsj2mX3nYBwNaeNO+k
OorkQ+D3YmZsaErrDaYzHOQMX9hA+MHRR1guQFsDNlkTHEpIyGCy25IyzsODMS7sJeYaGA8Jitp5
52JwB6d3huSHIZD1t7nzxuO3IyNCpWYDUewNz3pwdXobfcy/J9Di4k+DDwaPN4wTLHKHAOMplud2
NoNWDqZH/rc4y6Yif5EPj10SrHCwhrrNRABmItzVXlJG2lCaP6fdvPFLsC7g5LAb0aiRP0eP4JlH
5euL/ZilCMx47kCwyrtlzmU4Ho+ADMUOk/ue2BA6zLiGtKFMIwgXguMieQbW3gaAgPt9RTvJ/Wo+
EICkImj+Htg8fg8sHgYuyYnykInCC0cNbtAjvD7DGkZn5deyp6uhyiS08AD16fGrPPjKLoh+ebUz
zFwXO+AZAo0GUe/q6qtqW6xLSNOzkvQggpTIDTo9ORF33g65JZDOA6dmW8Ji8u59/6Sb35+bmW0u
d8M8MP1ypPh38gXcDpiYJkOzFL/G9r1AmuHsZm8eu0VG7fhavr1v5v7WIJwKDSppM6X9A9qWmX2o
UDnysYCwS4c8hWdIAPfOukx173lngKWBqs0pUABaI1zLp+34478WvD1QcuLA7N+IuzeErIIPBCDG
gnPEEtWqhutDTzgvzXhbtrRgdbFbTiR/F+iAZUCt58eyMVEqtG7r93xGnRx4NIYgfP8r4mJBjW9M
mabOVRQR9xON7CO4jnox8O19JENoqah/yFTYaNFriRw7hLhy2I0+0S+5r5UxXVn4iXp74XRJW9TA
njxo00eg0+1uIGMPYck9gt+xdAp/JXstw3nFN2OE1f6f4FTzYTutGwnTYuFqIKSyy9lgVtvZXIt6
gtMeCcR4yUMC65/wvlg51XFl6x4TmteUidKQG7xgEohg4Wn/VihrhAAREworG1jQH7iixc6FY4ny
WAj4zvnwy/Po0+7gwQ+U3H9A3a+56W18mdT+LzRPjKdO8sAzGbsP+5PnqkubCU4TME/5BBk2JwD9
fW9BHDlQ4WDbpf+ZosIDq4Qp8QPoQiInBrT9MSM2ePgDAPPHCbUR0Rzg3uBiDAcgWqJBZB3iioKn
hBNh/rfA5g4dHNm/6PuRtbswfjlrmgDshXTowDznJ4C5SIghxbQLZwGsYJAvynGXCitaEsIRuqMO
16eQ6AVTiCclR8q/49e/iRrjWpgUq99k0tuak8f+PjciMzKWV5IyuRCcJzwyUYFWUnLWpq81WrbC
KzCLIvlZnzIl41GFaE/HBl2yDaBScWzTaBZD/JU4CAhdgYrPoPPjMfQZXQiDEsoCBtiYpEqqi7EF
uxTgQz1jJ9QkahTwQM2MZGhoZDdSYbGj3Jdd8tpzy3+IIaojvtA2xL853q5LiVGBsCgTdiPl7BHp
UCJ1tFgfPnLkUDOYdsHfbWE4FeF04Gx9/+8mahQhTG0m/UOb2TNgSI4JonTFXbxEstXaDJl6zAnF
wKFGDAejChM5xjK01SN93SHZc54ehMcpuxOTPOWHSgd7hfgSFucMVjojLnFmfgf8CVy5DRs+P0aX
0DgXPU+OP0d2gj0kWfLXTqRpkYCNaSaVqQZZUJQrX05pRhqCUilEtHh1CBeg9LYuznzCDYXRsVp/
Xcpeer+f9dznc25FjfxB/MVmqy/k6X312YhLnwGbwS3gGwbb/9oW9DOM5BrqB5kxKWJegOqBX0xB
ZsW0BxjN0qIyfId3p4QVgL8h8QVHM8jG6oTSlzsOxPMHnEzEJTza0m9JfX0iIivs9BTStoIAT5Wb
R5f1muvnAwa0XMZYDeEbwtNIDmslZGoNRv+Oqz8VfmYJ6Uab3mOWtJN7kAjN6eO/N3BLB/vFE+Vx
7E8vHLbMDZl6A7bTgOHHcYkpp8x5syrQlCrYFSoJ3w/Q90hA/8FHqfohsIocnG64cyDVRaK20n0D
hl4Lw1JYot/hSV23MCjBbKloMSSEkNXBxbw3AgQjLj0PcYhL0f/C96d9Mw/XSbm44LS9uhCUAhNS
kPu/U0xH8UgG70AaCjELkuCySBAJsyiFXYCU0CZ+Gr7Qtw30uOaGlaWEhUdccO8PQxPnD/rBG/uq
FQO/zOtbEynpsQ++EbVmMy3tha+TQdM26q0vH/tLii3MIJgP2D2MrysAfeqSbEwGQcfhjFRiraIo
wgBHUOE5yQlRLdksuhtqFp4cMOrGpQIanElwnxDpnNxI37oxGMBEcQZ0cIZON+HTZmdiFKL62Rh6
Q056IIEh0NceIfgirmT1+jJ6oYeCXTXf+S2bAWJ3VKzYmPHFo0zyWAZljYCadvUJLGOhQqT6AuhF
V793UqZYHuMCTGu0p5TD5w0aNIkuSFG4b7jiPJcElQMR3FIiy4LSxwYxkGE6s725uCoH3+nuTNzS
1cbIFbmjsAfFZaEakZYYZoG6V0GFoM/C6BT6AWFx1QqCa1pOpdFg3xCtjIQLfVBvnQUi908b9dHu
4zBIrDmUE7wghSm6PhU2hj2ozoLpQQeFpr8cthTRJdWwhIV2dGGEJC4MvYN/yLalpQBt2c8Foez8
GWwMQBeiT7DzWjZIPqr4Om55+rDGhUtLZ4kTtjbCnloYVPMZ4Mvs79LejDv1I5eTDQ1lu/sh/Ggr
jEZJwkTaGnPkePUWJeKUTq5LabSuhxpiWNLfajN2YLnCd52NgTyTYgpO0o6AWu8ThR9TTi59h9jH
6LXorzgdGQNQ3xM2x/DswhHZst0giUd79qZNjjGIpSvAneigb7l2IORJzhtkZ0fKwTUK03OG/lD7
AuJ6CSoQ0nE2c9K+RjrwlMCM4UXNBTcVyAj0io5BFOHFm9VpEFLew2j7Ch8WXix3SKRAiJBphikW
eiLyZqAsM3DcidRrwZanqho+IwquwPC0oaAuXpwnvOtBaHoM1sjSvFCVQ4efXKFe5y5GdWigjIQN
LqLiJPH4cbz4qlhpok8kgAuVij5G2o2S94dwv+pZE1JqHegF2LdA35RSJWFMNccHvr/lE/jBP2jx
suYDm5lYmnocfRhL/nDjNzELFobzQr2gbgfs+sSs3YjnRZuItQJrFpNdeDcEreJ7eV7B32XmSEtW
cgShkxe+b4RyuIOYeZw2hxTAfGuDYMOMmBi3lACYjTAcmnF3aeiJbMBQopji5UafjiTMUWYDF9GK
PMaYFdNxtDseQHRUr8jcHjFtw0UA1Z88wgpZ+N9Q19loJNfMPtnB+jYDNgz43ix03me1JggBT4Hz
j2nXC22zeKJUoib1iZJU3hv7vOy/OB+UXxKifcgRb/KZf0PGcj6B7DCJtJC53RBLW/jSqDGf0D5m
j6PwmzNGqu60a3h2UHbObNiSKXavL6TA4w1j+GxorFSWekZqsDQkAomd+TEn2gg/ijrVPEWg0gx5
b640zFw6NAwcEGeeeI4hJ72HkKawNbssGlpW0k9RmPdXtwXQ7bDFeeoXVIsbPT68kDMHvLgjjxGW
KnSTGD+Gwr5cUOYx23Ah2YGBsYwZcLEBoKYW7hWYcYUSKa3aCpzMXInPfKpOBTGEoOy0Dd9oaGYk
k00LBHTI2xBZIRIb0d3Pci7Luy9QZBBPqHntnHYoaZ1kAPH1wUDrOqb+Eb7odjUr45bVSQoVe+5d
JV1Zp8i6eT238B//Y0ZgVnXWoc9vR2+bcICtFHA+fQIF+vCBATbnVns83CcneU6s1LifEgbQX7K1
uKrf5+2zl7r0Lq7GlJBRjuzivSzBujfGj6GICXi5LSuyb1NJtJ4wjOd8jDL28J1nsvKIe44hicKk
3nnaxGDu/8OvqY2o3d3rpAPgzLCel+EMA3IOOd6JRThcDhjKD9VUZVYNPN5Jrk6/7MZQJIQ6IpbW
zykYKlA957djss6CPnvox+pTSMcfmmo4/oUr/+U/jilHhh3MjARsb92iT/IMQhHnmqsAhPNDeOkP
8zXGC4jpgopZTofMmxLFHcwu4080EN2bASoMxBfB6YIuuODUBAUZv50svoGHOuWxm1R3er7qbPgm
pTKP8eSX7IJ+ytd5h0++M6NmhXlCevzkTTuDU3l89UafQBUX+BzpCT1YPzQMu3fS3H4iEuz0GVcY
wrho/mfsVbktsxyO/Rk5dbdlFvZnu1kfEJRIrOQGV398BcjkU9YmF8SSqOpxxGaTnuflSmEEzGiz
dHg1PiEoG79Und1H5oRWkCj4dW+RKbbxssHP0NpDv5GZTbPzEDwVaEvZKf4o/aD8kqDFI5F78JmR
Foz6iWBuwAb2vscmNbd6UsoWf2d/Oui0V/Fh1Fh+2wbqWThHn7N6LHwV0IKGVQOPtT9wp2C5mLnX
qE6/B6hLfsvw1SwvRC9zcFWvSBW3r4kHz/2uZnzi/mRPIW4gg7KC1P7qa+1f7zb5Qtbj1FPD72D0
kl3qsI8IbruAfvNoEU8RIcFpYtnVzyA+Q2O3EVkHb/8LLVH2yB3I2tCEUcX8HFyptb6ZbbyBrO2G
8Wxr/cR8c17Nvi8vZ2gWm4c2ZJgBYFXawClYHLNxjowE7R4DOOTRx0va7B8v8nZNb/5KmJrSJw9p
17wawjeb9OgefU/tgad4IoQGpCo6rNu4GqpWSsQCmDvzutvsvvgMpXEWq87bq1w1fARF+AWaY6xr
repVzx21MIzK9AYc8vQQmKfYb6Oe8iR3d4TX18DQ4yohq88+N8dY9BbqXFgRDCipybRCdGcXjFWe
VFgPywTqfNvaVIy2ryOmp6QnsCBXVOgQ698XmnVz/JDYEsim0JFcMePOE4XOevaY3ai2/tF0X8up
ZEsQQL+ICLx5habxRgghpBcCSQeP8Pbr79qauDNzzEgI2uyuXZWVmUUDWU2O0jNJW7G5Rlk/v4oY
9MTGzl6/Sljh1/ejP4uKz2jZ2f67ujXgtCcWOcxB+hEGU/1qyE+ipBkcmuGPXu5kEXuoT7H5exqx
V87DP7QkfDQ62vIP1mqNG+cSKVmjZBRF99FLDbi92QwegLd70yPcfoxzwo7V0sX+jxGaKvMazm4j
35s3FrPtrWyErjIYfX3xgNDI1L+0T1Ldglkqme5asBAxirkKBOOiqrw5ftOEL+gUtAboYvVbIBEZ
YZ3TwKju7pXHupZ6TyEFnMunv7WUXDQzk+h2MUmQ+DU6riune2V1i9O36h4XRVb4YtE9b/3NqzWX
wF7dx1osp3tjaf4kodW9kfx3ZAxoKMeyuXsqPRv3o2FWVieLiCMkq3e8ddN384haJyDb7hD7nyOp
/93c5XKiCHQqJ9wlrhZM7VQ2r/mlwXTl5b06N8/z3/lWK70f05Xd8yM3aSx/R8dLeftAtSsvrW4M
YHZ3/fUjmhA96bXmSa8rSejCvLL5jR+fmej6s9tXfFRugpRbXWDgUZnZXOfxTkyeV86L1oGRUuLL
d08sq47dybKSSle8PnGuHqFUhg1OM+dGbvt2xIQwNoQMi4BmaCbyCtv72kRMO9haKD+T1cwp2v/M
jQ4LQzkSfMq4JehL4LheGVrtjv0iXwyuisn4EggiFHI7vZC+yEFSt7VAauYfFkcZR9t9jCDVSA/G
Ni2rq0t1WSg7VK3Ljelpy+paP+5nt62bo/g8G8DV2hUjX9v/PLi9ay2COrSO19ZJ/SzWgqX6eyjQ
sPQbrTQEwN2irzT444gJmqtk0vXzoreBo+XbHqudYZmPxq1vKyh9aiDPMbYv5fR4T5Ewyz3Ka2TN
bDuzsZ/VJ4vqNV3b60GDVnXuSrUcuy4cv2XlgRXMDlrylq0GpxW1kdlp7lw52QMMpxsJgWcrmd6+
PU3OZE9yqhQQyHeVZBYjJDOw4jV9e+LgvmS4RHT/SrEm/ApjRF/uEgRzNc2OJQO8G52nxSISNPep
itSAdcetfCQ7x3YBBUplN51bR5P/347aDELS+XetFGr76Wk4/7G92EGLPXBhppZaNSf1QmcflFSU
I8nX1Gd+jqgRnuRBthF2ZhLgL7tW8qPQLfFSauQRAHds5ZSr08XX4Vu//Smod3JdpJ6a7WLTSveB
l6nu07IeLmvmZn/KrJT6yV7ewYBfUdxYGxbrj3Q5q8+sI9rXCn0sYTkY6FfzS6q7/r57Nbmun6gt
6lC58WlbWdU3XR0fKPumqe100atMNpyM/wBAN7XqDI21oOtSXks5vldH05M2X8lXA3tOcTGEQXEM
Ca6xa7xPvNNrxjiV+lJzfylWlV5waKuJf8uCGbRHg5sO0WJ0w9S5kCnq62uHsPaJLgPQLTcv2dFX
PhsCkQ1EumRrDNsVl6EYJ//cy6pDENpre664P8feqrd8OXze7W//DP3LvZf20WRdXTZJxiIx4iIr
IObpQ8bba3+f5WEcEwneT/Ht5GGrQpSyFV4cvAIK4wma1gz7FN3ElFBbZcdzcB4eTJkxUb01oWxk
qKEO1GczwxWPqbN8lQjnC1hnTNYowNPVZYvm5DbSB87PDM6Jk4Z8Fsv7SVyACeLeB8IgR4Hy4tRY
mllPtTqvZBOAggp3jGwrd0emaP26eZloOb68Tr5y1ue9WlhHyWI5t6uY5Fn84jaKp7hCclu/rpqI
aqf3A7pUcGTNfTxzlcT+k5GcTeXXTtF4bEyA7QVukm4spHaUHU3wTwjNvpFAKs/m7zFkk3tP32hf
PcWmEVeyUalzaMvBUs3s6xO5zI6mXj22zW2vHd5un9rv50h3MjrO9iPP66a76HqTDTulZ80o2EZi
gBFnq8h9JRHs1EsBKCgmwFxIbqVXCFaNYWe+UNGyusqnSp211jS6IyJnrDDS3Z4sG8tblCjULpMq
PNBg0tL3U8jr7qb4dBq3oWgz3tFBKDFqCSL6U+840Fh4ciVqG6oSp7UhsVND+ZiKEsempsGsGKTg
saNbEVmva4faubf/EM79V7rWdPsL6TLzjNx4wo4G/wS/vYnxsAoT6kYpBPYTN7MXvewLdOBY1h+7
ZgPsuNjEcxnCo4rjWJS1VeZ0sVqP8+pFJf3oLN/zxzDnYZWNVrs4/eB3fZzzHdPzOZG3IjcOeZY9
AjB6EnfQLorlzZuye/HvgO7y9dtxv6N8ItoVQcSMwQpRRkDEXX9UDUGd7Cua79iFylzic4naqupN
NmvU0O52HxH+pImepVo4R4lKxpAodycdzw86ubQsh1196fEJi1lHO7AgDV28Va7sfjSsJq0b4RyF
w7Hy/IAsF2jRFTHvz9cV0+rM92mmnqX7ggCfjCbIxr/fmR+6AtM0Ece2rL6xFZBCitEKKA4FvBpV
HJ/YbaCIUSpdK/tSPfs0tslcvmquMNhu6yvE/7SB82UTqVD1pklckdVgvmnoz4V7dI/uqj0ibPJp
XT5ueRyvpk95nTFrm/66haaWfWOOwOpx2VneBsfhcfO2HoR5wQKoFr7sdBt7K5+UvA5O9+iQamyY
6V7LRyXltZahLcD6WdTssA7uaR7kKXpkP+aoPidSMVujKYDRatNe/0a4b7sB4s7+XC/QPCk3TjE5
ILbIZUoNaH9NnRqrH1u5GfHrBUpD9Z7q7yC47QMbkCwDBc9H0kNHFrlj0j9TNPjEoRiy+HFMBjUQ
5A2cmb4yUBf2GW8R+3bdzY9WZTuHva0+rmf1DXQKmwTEKSY9Jaj7YAO2QxXPz/xsqDOd9KmbAUmV
xuHFk9mzbYSxJyfiq6lBzDHLjAnWC+Y9I/tsfg7dJPJa+FyPsaKvHGpVBkbR3jsbCWZu6RmKLfPe
us4u5XYQxhnTT0/Dn3m8GYzjAGjcXd1h0hixpLffDnbdE5bMBgESMDtghNY0iN7xpmKEd6wxLxRA
Jn8HE1iYO4edgk1mxuc21XETE2ngyvhOsZnh0BJwxYyfDYcaLpTvhneZD06j5UCIVu+h9JtVmgt6
2PCJkI34QXJg5FYZzOJAw0ng8YYPdcDBo2A9gDuEv6Ti9MxX3Yxkdd7KBsNVAzV205vxEd1sAl+j
sh2sB5n4MrqMMu5eOL7wY8tBbryb5sbhanDDgOO5j05wPzwOOal0i4r72DH9fVEQMYKc1YcCtXvo
hs9ur35W/Z0p3CGO1nbTTbif4cC23W0Xr4BLGAeONjX1NN/MM/jRr5/tkH0T8GAnnJ2Fk6eXdgFw
8v1IGJNqlVRw7PFHJvQAbHusF91wdhB9tzI7u/xWz4QXHrXgART+CFfdch3eNUfCh2y7a//Cmn0l
9Bo4Wvz41b+jXELGvRolGTKvEUHcm/57xR32dPZ24R3Tf58ffjYsNNzK5mm6c0pB1g6yJ5IwIDJM
JzmbaBnMqVwonIYmRKd5mGJ5Vj5P2KdhKfs32MZypIXJp8brLkZVcH4zyrx957R1pz2SB4QrARGS
3oYVYGiKeOAzYEe+sei7/779jIKa3IXiA7P1qUcNs2jvdkzDRQuHm1v4jeObHldyxtAlyoznA0KF
cMrhJ+1TXcZ3oT3gK1RPsXOwsrq4fIXgIOBK0xh6N0MYw8b29/TM60f0xv9OxG12qvsGMHjPcGA+
QESnhPFjQy8K5IpJjXK/gSgu8vezwPkwys4HulimSQ8xZpu8zr363Nj0J7Vjo+S5DdfJn6PgK5ys
OPq/X1kuROz2GgXf6+Ca2bFv0/BCnDQMwf8+2I/xGQ5nk2NQJA7ICNh2hXEwl1G4Sf/dKKe5HHgy
Fh+TWskp/DbcNIc/CyD3f3cx0AWVQubKF2vhYQ/3ADFb3dAIT5z7OOUB1wyXz6cXvMmfLiy4Inni
2Pvwkj6MGPq4MImej41ZlmmnaAIGFAM7zYEmoeoEZ9GxPXkp+NvfkbigJW8YzvS/t9URGaIjj/ac
so5UEQ9WHpyHnwjE/384wq1N6kWtp3Nr4TNcRXRBOd6DQiWlmwNX9AxQxLtwzzh8arjdYkvb99rn
xmc4cDrpqjnCYV2H71yqxZds7W/4xjDbXA5CyP38LNaYPsm17u0EI2QXxUnNu5NOsPtjjahJYpxa
FY3a4XBuRtgsM1H+9BAg6liRhTA3YhTsazklNPOdXEDON8ZOhFYS4pKz0jAc6aDS9YdIn6+VAr0o
+OZQhcBmwyChEBHEYssL37dzjRHwg1A/DMXRFkJnDuEcZ7z7edfDCJzodevr8zYKPY2s6YtWLpcs
K0VwvLPVzvtCUnfr02/4DppBjiV8hMN1+BS7OFwJjIjWOKyEmyeAE/bTvCF7zrxO5+Eemr75GToi
Gc2rLzchzDwac+PwO4O7xGv4GHcnyI47/KFjawfgpkVnWqQPY2c9yjVGY2fATrs8dOX+O8oLavmn
HxsaCH4vD/Xnyy58eLSvLsPWQvq0MK3n/+5p+MZvA9m7UI6/yDpi/6Cjl9k7BENiDhB8qUcjZxZW
WFgVD2xk+V2YifRwaA44+KUHTVk5Lt/L5dr7b5lHQ/jUU9Vvn1/qrlYDTFj+i2vOjgF9kXp0zA+c
oXh445Krm2+OzTHyOZgI4Vn25dD367Q6XmL0pbs/9pC4woyCWp6aQDYJx5KtdVrhZprB5cDDTd03
xplxJzzF4SC8+u+qhmFMPjAKvs6jv48ntWn4wKLn978L8hnH3BYGtfZH+702aHzlPQJZP7bqf/YG
c6dXK18rtb+TCZ4W+YoupRe4ueh/YUn4Zyfch0iYY/bDhMbfFz9hYXkkXYDwSs+NmB53yImEjM5p
xuwqfD+pb6CGXlcz9qSUGe43pZxyrvW5G93HhW9EbCQuLTiEAXZd55oB20kKhOu4+PKpLZSGIfLU
yb8ccjFV03Z6VuNcVZTalusBGm740d56uh2lm4K7ibvjZWttEgJkH2vA9oM7JkCND17n4WLN9pJ9
6cwl52BVA9FvM5Ghze6OxGLP9WIf73/I4GF5IqJijD5QE+i6K6PpehhnOMHRDsny5SjCjvMvCT5B
2pxudtqsazbq44dpv3ZID4IT48N9N736hkTI/mcUXPZY9PcfXcBw0D98i8Xm0zIf1Q7vZb7VVfi4
RP0vN4Y++yjLKY/+zqLIhf0pbF8JL5sP9ClfvxK9fWMFAWlzcGoe3YzEd+Y79M9Cp2jVxowj19BU
fz0h513DvFNq6BebgowB2+Jt781oJsz6+cyopbbyoGuPR0c5OTuMdtMowS0gkEJcQeLG5tMQyyFD
xpCTWiqrocuS5Ysv4SJSCZ8aGqB4aHI20JW1dX/JR5OfeQ0m8ajk2Q9MM4P88InYvxvPMXp0Fe4D
3LBYH+SLdU9vMcsATOVT2vO3D1rdzmp2HxT9Xy9t4ULDylDdSkqHe1LNf4eSGPU+FQfvwg64000n
/Nywm1hXC6nKrvkrYZC1TEvvoeUDUN3qAK1eFQwRiAVDUZXbzgzgSJyc3uFKEHmFSeoWP+Yox/iX
+UrRnpqRkcAc028ELZppBJuQoX9pArZjJT2dKFWWoTApkBFca5ufxKMF72wQH/z+kNngoYPz9N5F
1WdVFvt8xlx6pGjPWLm0TTUIeOVbSbefTdWM4Gck+Vz8qGDULtmRnEVeTjM9u6ejVfhyKugOjii9
Y9VweEe+myOevCvCeQtvZq34ktcoFsjs1WjyoO30d+ihURrrz+OGN30svMFUCkBooBtTQBUAZ4q6
+q771CKnJnc0CKqTFzk6f5kB1nwqpt0NIorHiILhxuuBQGbTv424LU1LY3IKdAkqquTsFyGDpoLF
Rne+hnWUV/y6AoizO8WZ72CYCYtJjdm2ykCe1W2iaq9b8aEiNZR/XLjz4sr6BAlY6VtGI9l6jKz5
kyfohHSbxt4Nti2l7/xs2018nw0vAU7xC9UVwuQJT8xyADwqfctD/vv8TewcJGPIGJkgceFXMibJ
WA1xjxz14vhybNwYS2NYJTtXA7XUrNRSGvIzGUa+nMy3/H5b14t4PsUKQ1xo3P318ded2Y0yOdVI
5YaDunl2r0gpQ5BEOlWTKCXPg/Sznki3t1Oq6OOfPcxR1wJpx1yIKYn1JWWeefR8xIkjx/OqeLB3
uGibCqZZvubby26qWMthcFGzt+l2IRz+y+lXaxRq8RcbHvVnlpWZK+eHjxK2mCHsI3wrB6dOdp42
p3GBdmp8BmWON40S8wW2Cmgqs8SrEBLv7dcHVIpzfB0bjpXDyZpgBi46eASkoyFwJGfB/eInON2G
IS1M6aZk6RkSVYR8uU6htRxc42DfpmAJs5/Z95rzSW//sOubBVtXhg/5BbS01VCQgszXq3KvKErR
2e5fCNVLvraeBXXquZLHFHx+o89liVC5/DWE9JDLsNnh5BmE5qeqYOYjUSBWw8SYOK05+fQQ/A4Z
Mz0Z8xRekWdEWme9KwJ9KhChZ7xVDu7b6xG8ah0mrQcd+S8oESc6ieBFZYz1LkYao4Np0B5h2tdO
swM/rn2xnuShLH9nwHeNZ8fyqwFT7FLwoxGvZoeYqiyopMM5ltqXOr5X/PWVA33RrjAIRtVTSK6G
o2BVKT0ljAj8xHqeqSvZSB1xKobgIEZdY1xJo2h5J47Sofe3mxZfDtVZkhHkpY276fX32JNH+LJv
yKpFYcIh7ATIVyX4u21imEf0L1Rqyzq7O/qeZ+vR3TaLMPt+sB8rVNc5mp9CJZBoD9G/4MbI4ay9
bgZztAVLcdbhRGK7NwyiSK1ExYY+pdmv4R75CtXAsvL91Iw4N2H69Ry8Mlc9wqWiW+03ooikOWOp
U/72+MTZ3v1RmWhBaBHm/fC5nmwsa+nGsV40Mt2b/bkYvhw6yUu0IJEjefq+qGSR1sZ6U89yHoTJ
Ja5/6J6HCeWwmHhORjpOEKzHNLGIEuPNjyryOARjmaRAkwXbOf6U0mEo+vLQP01hP8sqVEh8vIwK
47na8qlVFaKo0DDZd5OnWHlMIS+Iqi8tGa7kq37iOzVOziw7DoZB2k6/xRABbHw+1Se/MzWrtb7i
gI3xIugM9ai+z/rCieqRQuUwStKcF+qbeS3v9kP/rftMRRg5HiMx8L+vp9ND9j3zp0gaFzEDDcpl
pKu//8dzgxWLGR7Z9TYSKHCsvDJ5jOmDgmCITQOTJrXSMfJ7eNbNtjvW7eRz1GJsm793LiVAjpXj
I7wSqbLgBY+yYAAy9YzABYGknklE0GN6dlk3D8+G+etesNQhRsdZx7lzTTLlL5ymkqnmhk1G5ucO
VMUb9eoJO9FstZRqm/B0SjCIGSzXzYdcwIDtz7lAwNknz6gmCBBCQIuO5Otcua1whu9rnZHo+bP8
2pBuqnqg+4ID1tHhC5E/3TUP7mfVWeotGGYTBiPUzgP2IeVDAOu3zD+r++a9k/0C1aaQmvjqOChu
tXxlOF145HTIprib/QVE3tDJRosy+M5KczXUeSAeLjfztlNNV+bqzLo5L6Sr158L/SLqaXU32P8Q
mV05QpzqqhXbXuN2lArG64EKn/ddEYdkUmsVB0eDeQIaENzOvYDCkFdU1S5yRWNBE+N7lomXMlLs
a/EzKy9VdqsXv0IGmyvPGHirXCS+bdTrcsjZEj31nzQOHoCdBModyTtHP6U+nceDObqBN5lhrnEE
xI1+tboq61eodK5/ULBSSPqRXXW8itlXKsjIzZCO8jQtzAtQDy6dy9uSBpSkWjBnUaKmEI4V7moy
dV2wav/SfucByIcm8QqRiCnzTrxDGpKY++tNZuR7BOzi6YEI+zTa9ENdieLFVx/TSQ66xMVhaV72
LbVt/8l+I1O3c6AOXhVP6Orl13z94Y9FQ3mbrmRkmPd6+iOAfclpAcAHHYvyLzcuJAQ10bOdrZL9
vib9P91bNU1ApU8QZeWA87o2A37Tuvkbn3vcoodgRoWniaO6iV3MLLxeRPlL9RNrH7vJe5P9c5Qp
DhDHVGOb4Lqv3i92TKP8Mh+ns6giXCPEF5vbaUpNqPvFGAO4CXKLb6Z5c36RjjrGYP77VLsfRqsf
WG/9HmW+c6/Z2g+OEPPss5rqCHbwoNkaAnhxqYbpLevXMKsNDoMWumxuqKwIERnuGAx3ZU2RbM6n
61n6c5FQfhZUraYipu6YgnRcQ9ARq/ByM/cobxOdy4J58sz4Rvck7HFJMEKhHIrpbfeGplpsEspz
0RznvuddGiAa0bSWRW832o3kUsvudpZiVF9gPTcfyOJKvZfTcNKyDxak5kFQT/wTcZOuGC9gCYf5
Krxva2j8P/dYKpbh3p+xZjmPz9DKQHiX4JBw6u6aWzd9/RuElZIhmd52cPu36Vleqzitdf616WXq
V4p8WOnvUGzlXSM54C67m+6or+4kKdzz9cmmShTh2je9RBAjjXy1OLm64MJJmdTLhUjOpAOE+4gn
qKqj2v7LiDMcmbbVc8gwaCVSOv7lJ6MuSqHrv6Biq/92fqQlvZz5dQGSCAS0wCueMMDT7ZLdSQ7h
5UsbxNcqxkUjmsUgEzDnXUotfad0MI+g3tzOtsf4MEsaFnmphyECvLqa4umqESpabNNU61N+c6NG
aWmO5V+QaFfZqnrOfzdz/XTkFuUUds2Zj+YZz8sBp9peZZNg3CeINnM/h30V0fHWCtMBn6vo9jXp
LrBsDVE0a5UGQUdqzpiLFxMnOvrhySCHF/45Ivgvz7YRY8zftzBXwmrDou0s8dAJ/2slE+XCHMww
S+5Ufp7xApcbyRB4ur9kQX5lacKnIz4QmNg28fg9wKIrF+PKy7pH5NIesd0uT5phMBslkMxlHhuF
k+/8GvO3aRQUsMnmz+/b/lCeDLZfjwFTW2IFb0VwNEPIEDajkc2jm1Ej1dOcYmw70DZT3qToaP7t
k62+ikxl/XM1hqOMQjs43drXcpU35Jv3hJM6GdeVMi9rGU8T7NT/vFVIKRbd6cs9Ze49ARMW913l
0cOrFj3E6QxxonzZvh8cotUg02WZq88TiAkyDLTgy+gEUwt+LpPPPEyXsKCS7i/U/YBuYXNDVHFD
4px0wrzywB5f17ehRq2JRgaUIHUHN+dEL/WtTUIKKVmnm52G5644M0YuEyuC0rqtf+7UuAm/9Uv0
/o/Qq6N8ZBfrWWUFPX9hgtC/aVMUuTTABxvKhOWI5St2PVg9yjjIBOXm3vgLjpWmXih+8s3PNN4l
iqWosx9CT0AWXz3BQOtAvOgx5MaTFfhRPN0GZUcEL2iWglnaejp5+W1InEKLAuQ7C5huSj/IKEey
F3I/9bD5mezZbGH2szmL9246Dpsxo3m81gCo8leP3hZh3uPIs8KgpTxNxqtugbIM/znL7l90q4Rk
msl0+/cnpOXXUMmc24ZS1ncqxCYLGFsUvDRwjhk26Vg47saSkygZZWG8ngbLailpKwgxsk3NoSrs
INX6jQ+DXH1pbZ4bh0ocrB5cgYiIWOPq+JMsMWzABo1undPLvn/pghnew0pb9Nh7u0Aru1gmPr2c
3tDMgmvu3dssXudvGGrEMSFA2p2hhZ9h3oflvB/fXo4yVcgC3kHv+nWly4faWB94UKTA8pj9v03n
QUpMydosKoLCyFCGS0SQ0Y0m3A3PlGeHxoovRHBuyqHNiw/rmQUbak+niN5nmweHHcEC9nC6pKRV
6Bkqy3fjfeUnW8OUV7xtIxQA7TCAc6VYec2ZF2BWG1FQkaziGv2MNFi8I2muzTzH3D6M7LjNYLgA
ymJTiT/vtprJciutNoMWzuvMMqw2eAFzWnW3dXdvbAcwhmfDs7qPeQq0GsFsTKOFZg6yCb6v9EBT
dupn66ZEWcQspazjed2aG27ZcCC/bXklSwSkMl8w0NFL2NfSg/N439ZmFaxCZmHFxmwhQEdYr7XA
3/dglL8AOvGL+Ff5gZPpL+Z4tthggVpmYgra7TDB4tJiCOS5PrfBjwKcDjqSsp5wdfIpzJYNfOjP
gxyrRXk7C5+mj8as7eK2BBsf/JTTv13zTHuBSwzTaBeotfE/sDKJ5FZVQ3oaZnk1cx8oI8P5uBiz
ongl/e5u3xPi0qGaZ41Ue44LSvSclQ/kAxc+ytwMefk4hAAMhoz1NAAVtS8gh4CT9NSuf3kX3hYf
8mCMd/ryTtKnVbyC1moJtm7VCdA5jCk0RCYCTloOoXSHNLLW4iR3nKaqnkKPsY40jhs9kn3dkj2/
PLzy3lfCe2oXnQVkPdTM9/FWGcO5yxAjOWhYrL+mSGQJAZJNruShoadZOkjZvRVlJCAIPG1zcZKz
B+wmlCbdn0UzZLd7XbSVfFiXWfSLrhKmVDzv5sA9s3RdgN15LqbWn6nJWBSJBmfRZuafFP91ad5S
sMV7zMQhVx0kxhL/JQxAXrxse9vX40sRj09+gmqUfUl9pzYElFEuK0AJFXQ9s3374jKcEoBNKeDY
wfIFyYxRb+eXNkQLTHQarZ/VVKnmFJAHEoQc/IeY+oBawjII2mXzRR7BT+ISRuHMfqutYs0RcQJx
GTT99cEmtTT4Bt8myEH8FH/DSXn+Mf/YRbOATmcLoU4Vmjahwx70QFd9M2hCbKMwlwNnnsV9Rudl
vLLLt+zI09RYUVqyYtZd1m2SEo38ke3ADBkkgfQsbTOehdz00VxO79pfsJKK+igTxBsR9JY3z8qa
YorUfdpS99+3ubSx/JFVeJCrfiFMa2VIShrAZ9FEfreo/thJbOanl6sH+fKGrAlfSzdvIgh9YTPk
D0LEd8he82Zuh/FOHA36wZc+jEbnuFx9TTXCPNI7sQ97tobLUpB7FoBCsHqBM/FdsGNsKm9pIJ2x
arTISIg1BhNmj838Nfhq2C7tjSBE5imWTPmzIGOe216RzoJHXUapXR3g9mWj4S709CEhsVLPEkeS
EqPglmEr/B3iKNST1fxUYYQvxxCQj33ASMzFwI2+l3vYPNyEOKYkxS3ZXYcjUJV6CozmOGdvfCvN
IgkiYLrjmoYgGKA/aaKt6b6XXveNcKnu/FMSFRQm9rCVdeObeILnS7Kqbq70Bx6Pqx+6TZ0Tubt6
JV+b1EwMsp/eyoZ4ZWE+3FzChj0fWCpUSOQY6yqMDc1N2/lZEY9l9u3S+6oHFnWGGFZV89lZDWhK
6CqAPbgT9qA5lUu8rQz1k+/RECV8XfkncamUvvFShkhJuvSMoICTVkxtNq3sVx7UuWcCfFYMV2Q9
3V9qifKQwJFHxjL4alq4770ShjSvkktwGkx0Et8nhL2QNHjyJ/ivX4VXC91DdhoByKuFwVCBujUM
mKl8dTFi178eXHv3lj2xYWcefEFrVKxhkd5qoYrW6wxx+9+xmmkOVG0mk6z0Iax451ToLj93qNLx
aYDjEGvRlwsc4m0x2+6J5XW4CNp+LG7+4RRq0Jw+P+1plXkzVQeK9p6tfimwK31XE7q8fjl/pcr/
UrV/dztX4Ijjcb/v6/lGEGHaRrpAHA6bNEpMUi7NXGMcLDRM4w1pTbgngpbY1gh7+0+QNodroQkG
gVx8hNkQ227PFMGtqVZfj9nCuI9fWWbpK2+ayMHmZRvt7oenyr88L8Z+4stG1xlIOVqPt3vDkn07
9jNt7bWVgIzjwg8P12yOqD8Z3GRPboxxidmY78w+evZsj4HXEafovkJ0UhZWTvg6u1oPKSikSnr1
Hhk0ShMWnS5iTTBm0zr+1stjJ72ohbTtiNXAdyH1eoG5iLUzzs3ln3WgbbjCYSco9X5eL8OjDYQR
BqxHtSn7GmT+Pp4kWBQKckYzdnGRa/s+PkCsGLpVflAny8gQmCXKhB8L+xzVk9Gq/jYS6bbluly4
/JLUwrjCRHk4/c2jQUJFENFX8B6BM/JsPOsSdaebed/8eo74//uX8Lj17P2VXaGghNpvo4tOm9xE
rZUO81CCXP8Nibqd45bNJlj9UXo1wEpttuk/tEKSsv0lFhUugUO0Kaof40lHY0dFKKUyjxnPpGfb
Vv8s+y8XzBhTs8Gi3vmj0DxMgm/0cLZ0ttyLvpOIZcrhyj+53sufzFm17S1CM3W5qRcWkd+Xukji
oNBRtJIMVbn2ltVMK5i5LWIE3KE9Yx+wz4zSy0LBOcdcEldXt3LiCzttfP/Q8AEXW036G3tXvVnE
McFIGKN8hOtjJnl+kHrV8TEvOVTARKd7kf0R7l18fJ83icVQbjJqFbiJVSS9MNy5uvrZRJNm8IZK
+HeiE0jIhS/BwC7azxIkcjSAEtJ64uvyUsAx2S0q8/fFOdIKliQZJksY2AlXjTYvIZ2KS6/HIY9Z
hhyt34ZyP1u1P5xlZvBGsKGTBHuj9OdEncFlZH7XJ0Qz913sLOW8aXSi5uRJr0hUzTsmDNnitQkf
aUIeVUVwT/c+U2yE/VjBC9n3Rir7x2w+ZSrJdT4zqV9ZEFYOw9OkvDFTcm9ObAZuT/xvlk5rVWVH
EO2G5vctsdkDQZbLZ7xtlDDPNS5lxHItkSQdIXwc23PpwCNY0DxMHFTm4JWg9W6pk+WpF2XjbnTx
au3iMU5hzFzLBRYzqxsnZFjUON+8dU8zDKjBPibCw1+hQfPghs1gYZDoJkhnonVz1zx0snTty5fN
+0EheCtG7LEA3RojBvndS9KPC6OBQ0P7SE1lr3J56O/gT66h1nSc/15G5+/Q4vErkupna/TX7VIj
FLIlli+X1o5drA1h3j3uyj8X5F4eKcNL5TWlaCu8rqfmQHjvZVwIPezim1hxVAUG7+okClk12XKx
OgqaVTs3vLTWvX1QcrGcN9eWMXl0GWe8UUZ3JWfugp+TIZlK1byh0LmoHKKq61q6/wXN6ZVaeEXg
Bfu+4XFL015At+uZSqSb06phsdMkMmw82CYO5+3j1/MrpEfmjhY5z9FBCYHFkMVUz6guC0JMngRL
6Kz6urdS9QTccNl12KhVNjD3zhJVI1QObzLr8p8ec94tvW5q676prMSwmW8bMdMD3uXz/rGy6IRR
kdkaw91MlMAUgM/TJwUTp8I3ViOmKpZD7fYCUGvkW9fR2U6OsvUDUeH6WlS2QPe/0zGMty7DLfTk
3q6Bpv8I0atW+F6ENC4QCVER8iDOwPoFEK6/bvWkNPgzqSvKz4eJcxsj4jq2PR+AYo3Ut/hL9FFW
89XSg+t3uCNGz6swMWVBNbYn2YCcqycmaXvwFob0BJECGYMllGFAwlljmn8pfI/Yy1dcmvB8WrSe
r2CBYqYaexe1zI7gfnpftU+j2zTTmkwTbC4Wwk9qYiTmPJpmXrg2yQ8h53Awj+0j5hH0qYexaWtM
rOY1PU6OP2cGk0fTZaz7Jk0rvxL9uUlV9NCa1YfFhOOXy7OSqVm+pTWaGF/hXxDx6OKuBYRXC8TD
4AWh1YE/IQVLr+vqAmlhyTDCdPl5GEqctQ747wF5MmMnlX4ptO9wV2qKhZ6xgcG/o2LvQqRBWcZM
Jg0Bu7VKLDnS5eQYslLNhU1/Ur42CxInYvC0ga02uLBXJuqn2RagC/1RbpNBjdglRVfngscNrs9D
PRBo63u72NNWs6weh6EC1r/f8qYGsgRysceBctUc3QqYEiyuYkGD3CreGriW2Ke49eaiyqQmvXnr
0KVz3vQVNGn8Dr42pJSD3+F6Ki8gkeT4rnrsbZr5eDkpJ9vLeNEs/fN7G5WfLIKzpiQqTFhjJ/3G
4s4JRtpTufEvt8OoIFEozkI6Zh9FrbOGjUSWjas8PfAXY/uK9bn2neogjLLdxdb4tbvs3VWdnGRm
l78UYdvBoTA45TX/whv9EHGBmC7rmXfP4Ci7xtMgqHd9QvuYC97vt11020rUwfZRYvioERWcJ/WH
Hmw3+9s0rKPQXt57xWTzKD14ZUVnG7gPSB1+V9FcUgno4JaMXmDP2rYUs8s7x/FJnDo0jMm4LYbH
BOuuQvV8pTyo3lf9zaO2e180N6Y4JvqskAZrcKb4zPSFuV/tKaAahbsB2Lf0AxrO4Xs/xuOIDV4Q
LqUzcBJHH2NaPGbJF4+YGwJdYaLlqooE3EsCx27SR2UUdh9ldqlyL7vWOn6WJDmJbzl9czJS6six
g0NbAT5Emm9SMSQxgMcBnyFXrN2/j/EoO1DS6bCFpgEd+ftuEmU+7v39eDkVTVI9fTUzUjRf5uWb
2MrDvoiZpuLjJLDUfaye2KUV48Rw29oTnQdeIDuRJbFWdxdef9lFmWFh29vIc5396nP+mlkx7+Su
FfT+c2uaGcN2dP5ezOsv6+uIJqb0wwDfZlC7svPvbJpLFaNECi9RujlKvNKgjD3vXFAmUP7spwV6
PkfnRBiLkPgwY6Fp7MqEJtvaEYHSn0JfHa++kag/PyZv7r7jbAh/nwXjhB8vrqRNuqS6TCpnCLIw
MvG3WtgH8CKigENoJRi0fIyK+8ppJqvP9VKvjEms1BlLDhbc6TI2ReJY3e87k+sne8Jltnand9Y3
oKHe83yx8CoXHapLPeGx1IzS3Ru77Mt99ff7bGhAf/2+Nf5N8nWnDnKBD/XL2W+PQrwAfHyn6GLf
wyRg0y3b54/S2ZhLC/RJ9v61ZqQGu353bZcAVXTBj/xnDhvsY8Wx1SxuOBtdvrnOxZgHQeLn8J77
YIWhFQ2DuzdZn53n9XO2u7o19thWy/j4qKX5djOfgp1W7knWa7Vtf/JFXTOATZQfrd/qts8l7KzZ
hM+B08rgfBfzYu2VCpVFPd8zaFU3ZTlFghhe3jeUpvzt4klPFrSoM5FBxsKLG20qNgHlL81wrmk3
2nTTrTwHOHuMdEzaYY1ftMhfGVawB6q53awoOUiettWrtoEQP7A8bGzL0dqMXsPlihX7dZ7p36J5
7UzQtWvnExM4Xe31VF5ZfMk0AjA22/UfUvswDeTNsD/7R2xp5Lkq1NKSQxVMK1hv/L48dClX7WBo
/H1Dv1KaIO5tolIzJzz/3H4mvXQ8aV07v2/ZQWaYeBWyXJ69Pso5dgks/kAMQXSa7WYHMxyBH8t6
OvCIZ3qSKoXAJ+Hl1VUYlMYUWHI39vhav5r1ekuVw8c8vrQ2VYnOuS0xvaBih6GnQLrmwxn80rvd
/cpzP8y8ykxfubHFSZNECmHN2q8QF3X5f4XYZHxF3hCi410/9ZbXlxUf0y+Mv9p7fmWZ6h1ITdDZ
npcMCtFA0+cRaSTZnoLftnbFNAm8Y5xau5vw0LZZS8u5xLFbaeNY4TYD0lPFximPVY5gqJVj8/kt
1dxOR4KUIGYwEyn8j6Q7a04jCYIA/IuI4B545b4FCJDQCyGExH3f/Pr92hvh2LVlA8NMd3VVVlbm
O2bCfFfO3mnbcDvUMJBGbLr5HzWhExb/S83iFGu+WpuuZOioNRmUphfjq0OO5GFVeETFIpddlMRm
zV1/G+pQ6bifbTf+HwlmRyvpkAwoECTQ0ee/shZd9+23sdHGftCZj6lJIltjLI7aq1nOvUjyLHDG
UoZfKdfT1egSKFsEPMqRUG14AwSINVS+RiXw+L9wzerTBKdWwd1hjpzEEGmTr0ZRjczYQFViNeL4
L1THwR0TwPEnowJNOVc+lqVYlbdYIQ21NjuHI63B1XaWZQgrUyU3U0/6q/L6XvA+SEoHz39Phuth
bCNHUYbjVkNmPco2lk3MA29SmCNqS/SyqGYqXPMiWWhpRb1yKS76zxKZMN3DTWG0D8hZwJHn8ia1
nPLvWr3GyilQGovVdNGXAzTndLOc2oiAGZoxxz8vBYTDQrKlKYKRs8k0z7mzmCWc9yEjQklEsVJx
+zt0RvQfxR1bZbnYJl8HupkLDlx0UBcaTsh2NcrV6ToHRkCff6eB4PC2lLgvTfUrmUehei0tgTHz
3rFjoAv+0cj+bt6pvn+Y+vRwBC4wzLE4NUWmZU38vHp4v32wDaN9TgP5zNjx0bwjE4ZukOOKQvoD
/n9iEZvprn6jEj2sdO8Vqsxg5RNvquGj4t8EAnxtOP/skqYVYXHF3tN/iME+cZgoSaJ2n+1NywpJ
927//hxw8m+PIkmOiKRlnRouvL9OOYy+3bF5nZ5roeaX+UMpnh18XQOEzuuhnIWck69iC0nXvh8y
e8jB2wV/j3hoQ4JLSEjVq9E1N5JgLJ7QPJ2STpzex3u6Mxmm4TJRNbSDdZzGOiHjfO1Yu1SCRlb2
0s+8QRwdJfzYuebE1ZeFJafxgOM7MEaxOw3lsCQIxsDpbhDla6GhURezaEKZBs5PFi4jaqaAbVsa
Vv0tuGu5bCvOi0nYIbqX+9pDxhpyz1jp8R2nEGXGU9FMA/BP7oOmyWMXvblFK/1tM4CE4lNc+3gy
vYC5LX9pvv8w4yu+pGWA0vMoBcc+tud9PKckbDcg3JvBVnIeqOGUPcsIfBb+3O4PU1xG5fiKaFqW
D3SL7q78WQW35Wl7kjE/zKJ3iWkTcpIqTZxAdNL9dwXNTvdsTCEi94etK6DhuTdRKEfixV+ihaJr
XuV7+b3qepqSan5uYsmmRibcfGwdTJRX8vd33a1JDKS5mRCWSKk95s1t75Aq54kvyNSNVOZKyWWY
XD4iQOlCCc70bBb1c7642BW3MvybSTIF6fD2cYsXEtN4mnQHlOX6co+LiqbbPJDKjrGu/YsDlju3
dlQYQQX3Zs6pOVm935Di1l6X25QzAHVSSQxS7y2JWzNY68mQdsXMtvXsXzRnjDzfF5XUtZ7dNcyL
jiXUqTrxV07y/uVtnJkRSy08qo8RXQfahn+cq9g9Bc/vrAZgvEE2eFLUKmwbd4Nx0gkxCBsElxyr
24/EWDYYa0ksOqe0XlSwGX5SiHoWKcVnOu6bLCfdTndMPjf+B0ND18dRvh4ZlnVMSlsDdu+AoP4W
TEOltCGFWI4YrehlfgUks7eqyRYEdOfL53EkiX58jnyKCCaUOy0L6rLN96ofUJhccYSShOZgK5Xw
pXZVP/1cFQDjNz2VNWOiQIs8VDJhhPP5JyjN+6haEvXziAdP9eoEPzfOeupQgQ4+yL1pTzgbTK2T
QuP7JcavR14S5tVlwc6g9+W3JeKLqLngmzMzAXdbXYHqwCrjxd4L0exa277v6yyn3N1jM91/ze6N
zJsFvO54s2cv83Z6vOeiYNfCFghLERvK6n47BjL1PAefC2Od+bfwyaZrgBHK52cx9rOamXGueprv
Kw3dBgJf4Kpkq8EUOYnKbV4mtLu3Qz1S185rh80Yu8yqBm3QUjkTVfo5lX+jZoYF+IMUI4UqrZ1M
KVm9fead/8HPe9AGAyYSgbr3eleetWXZGchyz0WCUBI/VAEhIaGH+XceSS4Ex4YLOtZk8dF4146z
ZidCM5zztp1exlDplVOmZMB8J2v4zp9pc3ncznqcQQqjMeQerq7fajIsTB0d+dwKDdPgYqA9b0fE
0NUua+CSnqJMxv5IV6CsqidlvOPzWdgohyTC5cz27aJPpQQ7sirVFc2XUqzpO8tj9WocDSHYhRrT
UFuzO7xWUvfqPFc58wnDkQl2RUkZeDjB//IywUz9qAAYLxNFX838eK4jhN4Mfg94VOby9IdBzYWU
8/pQBuL0Yt2gen02EKaHmv16Umuc4Jb15PPnxvrjfirevFnZm8RmRGVzBFaBdpX84Nw4yOaBurRA
47XrVGG6qaJAdmJtdFC6mUsZbaqb7lBQXygzQ2v9xCVVI0Hz3rOeDBXadTPjcTkPbVDBrfigrX6t
OB6RgcmB3fRrjSm8UzrOTgISvKL6eqsfJ4inBRCIr7GdvtJgQ92AyiZWDYUMFka6ssw0J1Fnka2d
o4q7mb3MMrvB6vYu8twmtYfdEi8cbvU9fSDkBMeW5u/YzzK33ouTuEYb3S0Ywr50rS3T8MbT7+53
9UvWIZqZXD/DIMSrlaF4TKfbjS6u8fhmhhX3gYpXMYrKiUTlb0MNiwi8fnPxwQ/+VsZNPQwvcJfG
pEOmdezBK9NAAvtEOXd8jx/Ki/RHave9iP15c9+NIhv3t3sxmayl2cYvAU8FBd9zUVnNw+J9cq9R
RZNcSpeU/HsyELnKAVxLa2WCZ+THCRWEgLOsbqdG99e6FPvW/v6zzaTVKmfYXW5eXk0S423SDMD0
RiFqO7nVs7Hm2XmiMNFNikqEBE7AEttNtqXq1n0QT+cF6vd+GCKCnNOCJzWiKRParjW8/OLIDx5v
y2m+BQWHTEUF9zoJRsjDKrIli2tePr/F0pWxdoVHmH9P3oZmDMuZDNo8EaNtZX8kj/S3fYKhn5UT
8BbaK7wenhVlVnbdECQPk/aN3tqJ7eq/IlAemK1tz/39dRh/lNmzJlLlfbqyfrUTuTchIaUGR8sj
tzEZbmIVgcO0VzpbAnwuKjZhTottP1huq4SETTAZk7tmmsxv+WV08IrXdzM4xHvnHx6ANct2jYEO
pQ6C9CJfO0B0WjY6D6iOs4mR600SrGTO0rRECWmhCTKYVwyOrfunrjarSlHrSw7ZNKkju4AJhhoi
gaoqigXp/oo87uA6QhpyHKXUaT9x8QQJ4kwHteyKNueGkjW/UK5rk3xmGHTKdxSzQlBvje6P6YeN
OC8v2ASzVvPMgau3bzE+Mf9OCObvyXQlEw3XI6ikDqkM3Oew91WJri6NLfE5chuxynXX9NFZ0ryL
oVNey2L7LG9SxfyxnlhX0sv6flL2m+ON+kK8F3dX/5nkUuPYx6ubS5U1bioKGh9xIea4rJ/jg2dK
8GkeYtX06vMSb17vP3CKvQZzIXnpxpmOpNtcFbTc9yWbPihkoBhWlw7D6/Mtuyn5dGogJ7O95G1S
93UxfQELliBN92V9kWhlN2X40H1TksCe9YuIT15m62RtRRo80/PH/OIrKVpEo+euYb8tovLxWrnl
+6lUKTtMZGvLvyePnFH26x4RBqpYS8KK14k1l3x790md+vCZHR4nunD3xmnSIHtxDqZDUDd11joo
kuB8hgyU4QcPG7BoqNshhv4m3V5UYcE/2aEb9BlFVX2a1I/6V9As71XKtzHmz0EUPTekzUV3qGaI
qnX7dN7g6L7HBQTWaXdjrs5iufjKFC1Bdp8bBUwRCHNIa5jeeyuMonM5i+o96ce66eYJny000C7U
HETXYn78LBRXfFnGavnJMEhoRwdrXJiSY3ypdgJt0iP/y4HJaoGoRbMjJfNflhQAi9bhR+cCXGWT
kV8h87v+/roEgPMoXdvT1uVeUP7KS/ipjfZXKIKs7fSnBE/HkiMqVhPZfQK+0wwEE1qlfcRLJV5e
qh3sb9dEUaRWBtqepa3v5ySjzp0tm6qRHTlOqgivdWKdyBe6KHfLsLjKjeBUsQm1bKclU9NJP9uB
5zjlwTWVBYzxa/kHJ6AKfW2a8REvS2Fo59gklqkym388UUNNyVa96tikskO1+GY7A3DcIf4xT6uo
EDdhOkh1nQ1LmcTH5NfhFxflduTOgFtl4wLHWs8Z7CrE6sXwoS7zhcXlRFl/KQdqZdr0KszpLT5L
cydQB8RS8Z0nnai7nx5KyxEcNTVwWl/GUcvpJRnQwdyluxt97EPhtCKTMlruG/c84aiSoz8xc4y4
nlglilVzGOrl6zTXOUTla97YorHPgOG5T05FC1l0f/ZSmCXosdfRaxwNHKovpPD6bZy/sl+pyOrT
7ct40c7PQH1hO2LLdaN4JbOr5Gu5r315/fHsn35S9cBmije2nFfWFoppls/dj1Tlcadds2BE6jBZ
2Q1SjUWFmXXUsmVDgoJ1FxTDGhcoARLLtfKENxrOohaLNkop4w+Ub6hNTMcqwG7lYLCobJYd+PIj
Vs3vhrtHNdp+X6+V5CLcvAsN7VXVb3zW8g8unf2CqnuAt7EHg9GOy7VcFyOphFU8THTjX7Z34tbc
SaJNpUhOjiVHxZlsvZTA9Xl+SV2EYg6USHvLxPS6kjrWRAyG3x7JY1XeMg/KVWQL6c4mzKuENOjt
8Ok7Xo6l+NcqWNx3cuzCkBpJxmNLXKxmIrGxKkNwQty0Db24j7H7LFnv7sZ2uhpKfdyUuySj66An
qNc6WVXcwHGypj4zpaHwAYmj8dPeEU8l9NBYdxPlx7AXlSytCfo9ajSudeL97r8h5ZSB9ZeyKnQL
WWMNPDy9InGPmS+CBImUqFujKSWukxkX3MoNA7WzMvBrCwjVu4KdR+WHMYB170bqeDhJ1e3t+/SO
tXQrP+Ucw5S5+AMALRh4x+3FwZH04PAxtohmOy4DmsC6Urp488J78b2HrTzrmW7Wpwqy4+xLKQaI
qFdmQIXDD/dOVsbuXLoz/+DNU466k/KWOy7T2AGGbvMvTwA5q2fYWd3K+dkfjKsWeL36/M/iZ/sT
p0vvuxdaJbFass9TXYu5n487W3Zk66gsQjpylS35OAN1oF4g+AAlnJbyvuJ9dz8AM8LA2SF8/Icl
s3VTPVBOC8l2fkAJGlmdrtSlErygrf5pzxX0/nq9SXEUqph1oQlpq9Eq9kK49B0iFwN4XgujO7UD
V3ovqoTC6BG0/U4wAFsUXTI3dAMszxm3ec8rDxUuCmOP7r5516azY2aZARmm7VT/r2985eekUI4q
FsnkLKcXJXbK8o7DNDE+NyGCq3auH8d5qltEVmG+xn+6l8aw7wqUC66r7RfIqxvV+XYO2DSgRtMm
D0bCWydRhFFi9rz36ubvjQW+8OlXBTcNo4RxySXpBqLsjHpyHbOJbU1+p8xA7EsaSBUiGUowiATH
NEN9nnp/vUnAJr+LlrotX7v8cDQPST3UnOZG34mqPjXUW5g93l67YjTOj2P6ZhZquhObiabptvXl
i9o50QC1v6P50bn6dObTQwsQvCYSc2CZHaT8dZm+f29zRRcWNjoc6yn0gYq1UkzPbhZ2RNkK1//u
5GfrxNBz9ktAhWUsVmX3i8KySi5ypxwCfZ87SdY8oqtHTDfTYUI7yvh9yM8L0R1EWZHEMAp3BAiE
au+wn0vL6etSkh/b2hnqlLfi7lM1y+eHyDpB6anmjvODA+kCBMvGOU/cOjaQzb8yvlHRweJJZbpU
ynW73yUhOJjbuhvh7emhd1x0vL9oSTg+GEDti40/YzllXy8xPjYDlTbFdGhhnGz7kek++4+3eC99
KKYjpT6SyT5B0Pp+rZgxVAHV99P8OFNn+kMZPklKtRg2y4ftZ+znbQV0cbW+3upX4XOezgmOxEWV
1GA5TSybZwr/uU5mFhH4+8ydOzftNMqyQqY69+O6q+Vn5p6w09oe5yms3sWtlpqlt/ULHsyyu5zu
J8X9sephep2AMilzheqAPpspXKzx/lppyxkmxQ0BFqhKouh+JzDVx1n8vsr8TQDdAkuWzM18iJrL
CkxT/7QeBh7TBVNyUZGc+rgHipDrPDF+tQVof3pA1OHRfu1HCQ1fbOXINU1fLzHOwDdka6ddOI80
OD0Lc2/xXW3R3n8IeRE6/DwUQIrz7KRoUznlAPDduZY0vKo26bu0nPDWvtt4Q5p9QU8eUNwSUzID
m/j40WO0BD0o5tDPZxcF03okpU10obJM36vavXndZzlFdkhBvZmLCm4r63duM/X/VzpaBjhpOYpz
S6C1Y/ZvhMjYuvZug8vMZGuSfwS5jQcMuJV5p3ZT/NqVfknLR7UE7kXrhFUwIgSle9/YU3Tf/mlF
oFMAqf7x51O1bS05gtkD47M9+H0gS8OzdtjtJg9rYXTKmHvnc99cfkh1KdA0yD58B3msR4syGloR
saNlxxiSkI81A1EhVGNbtlxtGrcbJb0fdRXT//xKvnPMIsLk9vJVOxhWwm9uq/JeZigMI1NxbZjm
VjG2SMDFkEU17aLctzNd+nH6dC7Hv2ItEGdzPo1VFm09uB+2huLkllc9RUeFODZIQE+K8qAs8QHq
MW7HQLK5XVC0U+Qi3o9kTildbHm9mU7b9SMcBtfQkE22U8CafD3beYxtuWNTtBEuvM+1yQVjN4zq
EyogK6Pa0QzvAiCQ5wwz6V+GMcZyVGrlWV/mVqcC++7RgAXZ2c9MI7+sRrtibxGwM2yAPWDhMvSn
Sf80PPxKPSy8/uT32aASpTTS0LkHHhSvFfUB9P/MEV7EUiD8g4qcbr4Bx8x/TVBWfvzXcJjyWHcZ
9LDetvdiIMxvNudI0c/ijPmRaGZHV45HHBvQkk7vxqNP3dvsTryNyHv0sW7iPgcxuGsfJs25Z2Is
+tx5vF8f5ec3TZZd6f4bVQ5jE9LmIGow8I1We40+BMYTGPARBqzv7XjZiyloBoI9lPb2eXT8RHWZ
y5cJ38LlHR7evf9maih/vOn7HA39s1dyETC7xKG3NO/86sKrF3omxqj4SGucm/+9VJehIa1RqkmS
EF4mu3BSOp3gAJtPEV7gk5WGn23p+EtsYgMJgjT48ZZtw7jm0720JrhCnE3X7TsJkq0Go9lkWxKP
n6DzQn1vGP9OI12gRyZL5u3xe7S99C7U18u5Ho9vZoYLWTMRyIEZNBLAt8s1SJsbpr+ciOLJLkB+
6S2ChVwIGpt6f/Z12jMheH+BTvoX9KqA7jV3XNeZQWoZooiuZtGnSXFICFeJQzPRp8DNZSNzQ8Nk
NIr9aRJbtnXsodCAhqNVi1zEJaoZvpVzKUDOfSeKjZ5F4EZb1mZ4RKHTedtUUiaYqKAZehjopJ7m
VVIYoocpSSiEtlT+XDOq4Ctrm6Jka2N49cug/ryaWzdg6ozqJ/O29OaTWA+BEXzZrFO/tt1hQ5xM
eJp4v0woIOijQnK5lGb2b8JQQJvf89rbRgiRGPEdeS0gfL+6KXG5dcLOqmtFP//uAKxP4+CJHxcK
jHn+wYu0/O+Hke4LJuSNePiqtZ63d6TQ1vp1qR9z6sc/qBZ0w14BfiXOKhnJe+4LcvJU2wqk2zIx
UpbPD0W1P/p4ydGiuB2tR7FLNZ4pLHHlPUO4cKq4XdU5WrrA9Lm/TvRuIW7ggVOfxTLDuZxPGF64
nuhtsuusWrcfi5UK6vncyu1GSaXDobdPNNbIgFpb12o+r0qsa3AD1X0GGEg66n3vDU2oeSm+KTmQ
2wEGT1dyiR46nQk6b5lc1VLREG6z07h51j3QRf3FY019vWooqeaiqEav4PjyLqvaC4iq2PyxKFOQ
v2VBHyBhsJaUy7FEaRTEZqDiVXAkbj/UV5oeZpgnGHceUiFRPJeiaqKY+SYrmqyBydQE5w+wr7GL
XoyVYoi96ICGQAhkL8bk5SyciZHvf2r2w1z9hQNpiu7TA45+gsXvvJxE69HpPXCPsQnCgNi8GYad
0n+htbsaWzTnXSnFYAbpoRihSmPvAtEE/dfnskN/MmjtGB8rc0ANeY42TtUwUVBAOgQ2tUyB23Z+
miot2GKU0IpLeUrF2+qmcpEZYI+h3uUK2WIKiXPdy0dEm8/jh+O9nqMYglcnWHUfveT7xoZnU2Hu
t5jvXw7lQ67CJKF++WOX2l235oP0GyRex7DJ8aZOzj813b8acaZ7DNnA+8jKH/f+Y3ZwurAn/jr3
rr0YUVDnP6ZpvJzelY2ClO+dA5Lo4j06VvPKBZi8JJ+2xavJLnp6768MtzGrciO6eA/UK8O0YaL0
HE3J83PrKV0GeZ1l4cv8pv81MozQeU0QwTao8CzbvinHgJ9pfa9LFHwX2q/d/e+D4NX7c3hsXPuy
XOVD8+WbxgvLV3XHGOhRXP1kmlea6anK/ZvukBM8qOYbTkLt1JbSkd9axi9lQpyqwLL/5Oa+qkfn
QNhB2yNnk6tvdTlcwJVETfls6HtBm2CXRB4vLTLlDDTtVMcjjGEBIGj3YGVEbEhS0K845t/FVKQQ
JZgRq1cdrBqoOdAD3Zji+VUzrk+T4FLdPSu6M1ta8JDsAnYtXeQQPlE+QD6GBKGehGx9DKuFfw60
1CYohd3y/3YpTgdm+U/g7bxb0KkioDS5ra4JSiUautSXdH8e6QOcG4Aqocl5ZG+i0i0wAo6lSHkV
Y0fcSoam1e0TL+AR1SEVy1Gy6nM1uCTjXjF51sCrED5FX4bmROCL59pz8tNiWEvwgkSdmfxJPNKV
zakGnWCZK5CNFkSzzH9q8Nu06c+ELtpFYVm8A52y9avAjo1oDoZTnsrsChf/iM7VDFF5ta07KJF9
yDiUX1uBbVtXAe2Vw6RYNMTuDeWJGk3eLB1+RgPZ88EJqWVlIvlZeo1v4/U6wLu3VHedaWA0Zp38
+ufqulPzempqTyh0aGNNIQPrZWUCLgR3bIb5VXnBu2vyC2xweD88DbWi2hJKeKxMTP3E6s7G3bXu
BBYDfSu45yXkLEV95+Su8UzWMNJiLRBJ8lD1l1snOrm7VS+6Awn+gHkSPSjGllR4IcDMmaKaTRRN
UlSCY0rloxkSp8RL8TlN9+N95n1SykBp9evVSUcl+4rtFuaQiedwmLrdpCBz4keqiP5riceTA/Ed
cKKG5gGkbSIvBberdbUHY8eSNUaFzSqAaucYY5yowtTmTrEJtZWqRP+W+L0kZ5XUQ1uN30gVPnUx
Ew15vJUmSqAbV4AAob3u1UtUDWwNdRChnkDSU7wAeqSXyWMlPx/GMFlNPjo/sIMT48SydUqMEsiS
WYlTTzZUIsGUqiuH3VOIFaw1xjbV3bfOu1qTkLCodYm+97CDc3UTlecXvQwNVIjiqdIjOC2xCnnz
CRaios1MKm70AeM0OKgF3ZM7nSRhOmlcsCQV8+Jzg6LAgovz2Md54WpV3udLSioQKQbiQIsOKhNr
ycpis2jm3W3P+ryyZWS1rKTRaMCR0DFU/U9pAOZRVAZ5vsYLpNl7gFVT4/2HN7Zg1h9r/ciAQsmW
ArsfRHWc5k5NsOttVd2mahbD4dFYad3NQLhy/u3HHI8c/HM6SvEC8u1Gw0X1CZLIGB3vmpr5/LMJ
yX848wZ6pNSXe2sampwQ6veNOZzmZve3SXGfHlXP5aYWJBmnjh9IQnU1P4jNRGUrMrr25KBs33TU
M9oHAQqgBk6NkSXdvrRnyeGO2QqPRMtBJu8MKci2ujv0dgGvLOZTcqJAR55bW89ueISz5KSVWHyd
n3SAwtTQ7lMlk+pyEpwXlPuJd1FJQ8X7vo4lj2altTOzQZbnTgzRT386+XF/Yu7Xs8fmy2FxoOFT
1hPINKU86bQempvdtM4RKkfpnsQnf6lazILVeTc7pyvbeDXeO3zejvUbCfpl3bXpwtncFg2ad2Xy
LQRFi44+wnXXELKyR/09QExF+uMLimjpsH9r+h2CpzT7XD43FpeqCEDD/1k/agG7CD0XB3Hc3drV
5jqzxtVf3dAsVyLNC7ffXRuM8SJaEoQHoAuLkoQ8RUYhRS/s7aC/ERW95SHfWIikX8YUlLVUIqQ/
ZJubUkgt/u2f5lt2KEpmh9mvjSsh/Q4TeXbnj6/cCiJOZD4hK1j2rBaIe7Ro2mSJi/FlnUwJpmC9
MgTiZIpXgX2YCdkHc8KSQ4gkZ9sGDZf1I+9LAsiloDoUmwoFs5py0zU5A/71QoBFtryd/uhnFs1d
rJq5lmNLTbOqLWmxZrLl9LK3XFROMYVxP2xM5XHYDMXLGCdHXfEs2cj/g1x2hA0CaN7s5f9FvzQR
LD5beb2owM9ddvxLvUQE7CyulPUlmLMsS/pgmXNcs7643jeyuI0617Ngzhpr0qoV0yRy5sTpnjF5
h2Uczx1I/XHfgH+lxml6pR8z0E4wXXeorf+SrNGFBkwbpWpJUfB2tmjLaQSxdr6u2GjnCJIPFz3s
gHp+7P/TAKAUJGrlc+nbp9cz/575orF/27VPvo4GSKx7aodq6dxkBlJxby+VI/gEh+iX1SQeWpib
lNKg9mm706e4lmf7d6hBWbE3QqxUBgVoQhA1s13Yvd0oMIR5ywkq1vvh90yOLVbZfkSM+RypH+hq
FgWibRbD58zBzORpovRG9f/7xDYspsblBkao7WP5m2q+pnnJV2X1s6ZBcPpgjNPMsgW5j1/wPEs3
Ub5MCQ6B4y2RW4VyEJHJunFhgmdcAE10ypObivHLW+5bFZ1ngpRqHbqXbnK0NYNlDooMpHHreVVh
OAGPLMq4RBvvAvttXSoe0NseOEwsIxbIpsqmizyT5itv4PI7vaUKdeXWurxaF8nzvNwZX/zc1Fao
BDER/bNuaGHmC9PFuxarssZgdPDUKl1qmjWlQ4UwXCVdwrUwQ3Qy8KmmBPUb/6uvOzsAEJnvIA3J
tRB3KeilUhzTqT7/oV87QWn6fK2Jua7vJfYCGEYtYSzfCkfQvqQhZU7LFCqygWcmZJgA/3J0perO
/wCimsFwK8explq3OvndT7cffhD6j2/76tyT32mKbgs9MJNxoqZKrRGkpKWImvxK8U4yVWAcG+SF
p5L0wuBYXLc305/xqVPcFOr1RG1V4XZxLc0xKn7nv7nxAvsWp/JmSA31YJQbBXUoxOXM51M6+nfX
8wk8s68wJHwKqQWFIUUqCUW2i/ka1jY7wFC0bDt0N1XKR8PGn08DGW/Lb2EB31vD84eiT1WttBx5
cT7fCLnDpnD8M4n0M4G5KPxUP8g+VSW0dDXdgyr4s6xNU/Q85RBMGshGGgQkCpxtfy2glJMQFiRA
cA8Y5MqZipyi5roF3RV9z9r56zykkkGA0xTOoy517bGkq5HS9xXVyC05jbHcR+lArhpcTx423W4e
kQ3Hz6qg/rLksNPbD4Kzeq0DM47xpv5WjAQSQSt9mzSlWPyU61o/yDRrO6K29xpYWqTAsC6I07Jt
l89T3CtMX8xeAsFs/+fUjFWywyQ3yqVB2h0nDdqKkjBEWxhR/Fm4EozxwN/2Rce4dkQhOTxX1zS1
3nRg/8lJTNe97TC9Mtodf6dsiNrIRhDdhKfnAfUQNFq46BW9qXzot87NrdwL6VyJDs6Lt8mGJ3De
+L0p/yDMPwH//Nw9FP576M7o5y9LlMwtOQ8/AFKI94qkxLOy4llzrcbz2lgBqECQXmX6gYNhV4Ac
jNs4FCbl2KGtrPB7UELiRxp5+9yPEASs/kNbhIKI/uS+lgbTRiDXyRec4x8JDVluY0+1s18H9Jls
zWF3RtlorP/pV70+VUQqFol3sgMNc9p8nnLVfFQNJEjR79yIpcq8q5/LuoqHSZM85EcBoiZSqfQN
1FAk4NZugitNJu80XEqhBIoyXDTIzOgDDPbKsBNN5UnjMBNw/+nxoJlAwRUXLTQUkrL8GCCg5aDx
q94kr2CjVqIu5es63Qu2lvDWwC/IGYZbzlJlFPfWAVmQsml3M8CNJx4fxNiW5YeUr3HpvmrToAPT
CtoJ3quVL+1rXFg+wnveG9IUKwgJgBhLOAFW77G+scYPiFklW00MMKWcCNgx9eN3UBS7M8E4zSK+
gaX9383CXrYu0MvP9Bc2xHLkhuzR0wwGBhxl9/MEI96rCgztxsy7JvIB9yPZttfErnD29pNf997C
oZzBGyusJS4KHpA+5clnKTOTDktyNKW8I5njb+0G+CW6howhAJGQSkQmr9xO9TUVPSHQzUsYKPd4
ADuxa+aJolwYdox053NlfRsjRU4Two0m8939uWnkkr86oMnPmKRrJFA+kPW/6di2fERqhhyovlr+
bfOldL65/cjhiXdvY18iMTNd9K9HtWIZNMCF0xqHDcQrqdktU3ym6oopNZ8cV0ap+7++Vub7RmY2
2qWxLovPq3HKxL+WmZctIdsoCAD4MLue6r6w61QEUXl/buqYyPJ9x9t4km4EKteX1FF3BKat3xMS
hGxf3qLzogm1wm7s36cg9KiFHuN5pNvzD1NT8UDu4idYXhlnFIglwsPYTJEj15f5Kmyf+nk2uhGG
jquTjyDT6eUEZcM7Q5yCq+Wnay1JwOYNcHpMw9V9z7XuyfLzWH4hqqL9WTrvyVdzR8pgsL4V8tVv
SGlp/r7oMRv3z4Lakov8tUH43/bif8hVA9nSasCPsg/VpPhU2uqP7Oh/SPiN0YIRfQM3ThXhcf7r
qN5rzu67QL1Tx90qjjyN8S5ls+rwWQe9vEVdX2E9VbCcTWedP84fKSNrV7FqNUu1iCE20dODEg4B
zID7SZEdfUQOOjSrzYSf0TTacp7pinjV9MoD7dp/DCKgrMQd2zVnJOGNQLQC9z5ijiEmLEpnrOqR
KGasqHghO2yi5tAC4o1EYaxy4MX8+0QCVyz/1zwCd9w+xStIzNWhtjeaASe9Np49FEOAZQrF/N6U
/eMpCvKJeEUnVbNGHsD32y5+FtpGzXF4JezfZGmYh4PN8eN3b3ARGmS8v81FPivmKexN9cO5hTso
Tcgv4QuBLiFbVqvGFs0EtYN4RYqd6eYUP3C2wePNvd8z/PZvapv2jbJSP3HRuQmtuwKSptureoQo
WoGvWGGZqikwrRGpiakUqkYWaWLo/IvCk0N9xaGYJ8q6kMZC4x0kn9McugrQT3T1lv8VZLgmBl7H
C3SZWKx3+4f0Jt4v2Vqa2EVNfXfF+kkFEACzQ5J6uBduj89TTDRImi1SW+BDiWoITNcyMoP+q+tS
meLYuYiMDThFhDnzy3zPdw1oMmoauyPwIu2Nx48zBSwlpQCaJhBZHuX1qnGzv2UmqhVNSt87KmOp
6gKLZjrqs9Tg9ENUVWU8x76vg40wh3SUp5vyprerapDWjjpVwFcCgthvKCfaaG4pILXaoO7Y8LiQ
und6y4Tz2rJ1jeb6hggtaYxXVzcTPw6Zq2FMU835lyzFS4firvpom2IzhUHmU1ZOEWhHjolZG++a
qBIRaJtQ5X/+haGNWMxw+PpbsRUEygxI66lBvb4JQQcdEylOqhJ9/m1MWGMo+OFiSL5o5h7yaUej
AP5/IObVVhyzQyGCnKPMVPeHEFVXcL1FdcHMaPMoam2nqTGuS1DpCbqkeeOWWPDftJliAd63GOEu
KlawR26YJepyytAgAgDIx34P64rV7gHmZ4v2OlUPNZm+IAxZqXEor6cJuMFg/SEepAI7IMRdberH
OCaLDAODfyde2vFKw1VHSFphalg08Awy3rXgHfOzwDzqiPLWzVXKDHOhvEEwxik7TQmTjXnxWD9i
fq+ohe1A+I1d4zAv3h7FQ8ZFlJIs+/Ym9Q1t7KeBnS2GgLkc58GwA9R8qMTQsTSzyhs21qTmFTK1
/OfzLzg73DfdmPX3Fb1asPZDJUng6AhDT3YvW0j5JZjMpqb5j/uXHOs2KRDh0G4C+iUN2iXXzgGS
BAQBSRIdq3sPIldI1JgEHr9eQbD5Vk8YuoHwIvkbUpOCRaX4rgpRFqeCkuVfmHq4l+RTmVXrkKvf
aWFNqK9RNVfwL1YtKN0+xi1P6ihTm3O2JtmFs0iAxff7VVunm/7mXL5ooj7ewLMow85X+BqcElNX
gY9WEv86/Vx+kiCe8PQ+veKuW7QIbRVeacddR08oX4MOVDXwF22JrcKsrq2mEumBFAzgQFCHcBHZ
GShtO91O7b35xwTlFUyH2wFMBXk1b7G6yvz1r/0cl2+S5Vm+sVKfnIuHr1vvjHBSvu+CnEByXUwq
AGiWWOM3+Y5egRzHxMcHy9wK3eG0aQiGDYPXYPWDl70ao+q/Ad1Dz9LFgmKLYOi3+IdxIDVYZizb
ABLYB/dackq0QLsb+nf6fP1kd00MAeZFtG+YRJbj2cJjMKEa+MZKgR3x4j3FXJd83OxIJSZtUqeS
oIt/Ch1UZYWdqzJtQQlkV6I9fQaDOMbAbMb3yUcNTuDX/v0xzHcf493P7tNA2luQFjq8bykrqoB8
Q4moK3LkUwbDbNw4Ldbfpj8pUWJKK2EdcQkSkD+nn/uqdk1XLj/s09UC9tcMJQBCmaJzUNDZ2k9f
4/kHLBOvb9sUvx/7Nq4z5BahSlYim8LLvIzldLF7NXVvRJNaGFtfNg/5eSAJ5ZOdueQnUAFSdRCk
kPp6h+GduG33HD62ocuRGKpxk/nSUW+JrOI0JZnE5opRyoO35w2iHyvAJOPcThHEqx22nFgsgwy8
ov4VrHU1mAhQBek80H7uzVMbjf3pNzIZX8ZAQDP3FRWsLYJNXVkXfoxE3EjJDm5YA2vGus4yMD2e
wWscmngmMEF9NZN65UBmwxYqW7lGsJ6oRyfqfpMecEARu65FtUyYUDMflTbjotCKSUdkZJng/f6R
fhQGq/FmJo0wG0cJ7w1XxdT3WIMJeGG06MkWBBmnotseqs9ADw7NwdiUKuSvhpM1wy0WsVlCYzCW
q57pP/3qXC/XJm+AkyPNy4S+QTRYqBlPxpnP/eCv5XQxsE1GBQrBmq5uIh4kbQL8N7uvuMpE7Tpc
aYr/Kp1FQ4VivvIgx6IdOTBt+k9xgm1bj7SLBjYSamhkXSh9GNzdd7WZNaG22p2fCLG5/am45rUO
1Vs1Vok/PXbLTxXvFHr9pLOlMJRDJvlZl9IkO4d/bJVjBUqqV4PW7ni/H7hJNtbmiswfntSQZeVB
Jt+XuL6QOx4VAwz+PYQVQPkfSWe15Mq1BNEv6ohmeBUzjWCkl47RQDNzf73XPo57bN+wB6TW3gVZ
mVnA5tau4oNFW8WpFBxDYrzHvu5wYqsrUztSBwj24gZLAfeLl8PvNTBaoIiQLx7aVjze2acoyFKc
pWyrURT9DGfzBbcdrDQ3plW0p54nUoXLETLiM3hwapEA8hMYG3EFSGHUS1YA4o/KqdlQx8mHNtjy
8tQD6zp3heBoGyfgflzEzhrm1BT0J7yIwtliHa5J887OPFCt5NYuw46bI0/xQu7GQgAcUtA9ZbRT
oIP5Lu55mpOonjbga9BFBAJcfgd3xi05Rnn1ktChvrZtszIh0cMc5IoKPhogqnYFvRTcY4/KCcca
nF7A3SSG+XNeGmMimHA/VHu0Imm7ctidi+EsYm4xBAgV0X7x9UTf+DeawTvkxKA0/xxm+JOZeyw1
l2QRIgnMArGGyrpaa8x4MEOI9YmkbD1rE4g5/tSAa95Paywmo59mprI1V9uMcwSklDP2vDsTFZgX
bLlvJ9i+6JEYutFVYT3TIa+iBt3yQm10Df1Svkhb0bgzlkruKRoByCZMNOHNJ9vOnNE3IRSi5wHk
aSzBG1iaFE0LJdshxnJd5mwrtAEBLcyKYlaELbKwPjPKl49AHBI1XDx6N5RVvxFTI6Z4M4xvoLRt
0zMQaDQDSnOgW2fCDEi0bBjOUAyjWBEcFtVgrrtwmwXHpqIUFVRoTiiVpyzolYQcj62SdFnFizNL
EIQXWn9TfIOff7DDAzuU7E2mcYKD2e1g3fPfsTX5NNC84D0DuESRfRW8wx3PaMwWzhMVsw2w/cGL
4k/0Ue/DrbzDNWYpyjJogczLaNMpW2X6ahpnfV2HS/DhZz8s+3wXyLPi2L/UXX7ogeqT6Tj3582W
1xnSadFPMndZRFcFV4aLbXBGpxagz0+4tTBaX2NkheMVkmC+tcbgIEPzbM/BvDknB0rnCclprp39
A/vt78ay3zSzfo7u+ugiN6QNxktoaeEjDTojnCOkmfnOsEQC7L+rRMOzMt1Ia+dkrElW3zhcV6iU
uxs6+tPxXeApaVBlCz+4fy50/g8twSIA5Iow3DangQc1iCU+tHPkWbAqzIuPJAxMuf0zhSx8tmHD
JLyFTgF6yVrIa3tlR6rYdIOJAMRFJB+VO9WexQo1BolbmfmfdQoCiqPiJkFnz85JhvIj/S0mmx/M
OkA88bJjIHmk8SPGEHwxTXxYmIwsq3PMBuLy3b4Db5q8qn14tCFaH2SO4MHeyUyAni3484xbZqHj
3ljTYB+B4LGjAUjulxryS5j8k3GsFRQOn/SN7sCZOuzibJsN7na8W8C6Arzuq/iCKOcbc2hFDbnq
CHyWHfGcoJmkrWTBFatSqJCTrY+inObV4nljuNFsaMSjN7TMf8XuSO/2DczFgCDAcod3ROkZL8S0
V6wDozX2gql/FY5tyAyugujGQJZRwnXclT+ZN3EoZ1kM5iF36Sddj2300SarXIARwyvEiG+6H6hH
LZuvMFRChtrv8KNgGclxgPh7dgCx+AQX0cJ84+/0JE8zd8zg6IKzktxYbIBjgBDxIPY5pHsMgC/m
Rb/4kB7rGfFd3wP8jyw85hN2EBHPApQpF7p2fgsYZsxSeZQ9fHDCoY/hHUBZtcwwsMxuIS9iJLv3
0w7N26JcDUdxlAnO+2JEI6rgkvdKUewxgZjU75pq35zilxlg+ImVnYyegjVFmGI6GPnxAzf5MaHC
3BUX+S59Nvq5cKaRB7FN+lbUWQ+YY3ZfOkeawpznyRB9XLOciakJfT1AoBjTd/9MWnsk3sUU6hb1
InM+/CTRIFL2419BGsadmzJSOXve3iR4f6L7EBCD4H6NIJL2kqTsDXPackpsFdjTXgKtmeWFddq0
Tx5vtV9wI/WQIzWBpU9TYv+6bLGtNtjItCp0dLpsTchnVqQye69xRNybteN5u8aZgAyeCjGazUS0
cLAvSCdmcuo54PAdXqCCwZsmDXyIv7u/6oF5bPK4ozcJ3uqLb2PoSTOcfg4DIhP0WFvnJ/xlHAfx
lISk/OCk7s3Z8/MUie3B+PABvzGDKhaj8Soh3Qfpihw9mju/PZPvIFDzfcQQrP0AD2BYk/y9aM/r
YlQI2DCUU/cLeDJjGTRRwyJ3EtZ7686gMP4k79NYX+7ZiohfL8Aq+XYHhzxkih+1tBTQVY8fMWgm
RBWoK1vtKtiYT1KxdmIiB2D7/iPjdBOVqEMtgWUdifpSkWrrJxkCTDRe+vP60u1UglON/1Q4l2Y/
1HfIFgCaX/CKbtHMQcxn4qQGire8Sa908gEc/idfgP6maAdRZYNuwiOv6XkwvLZpe4YzfUVP4UrF
T7Lk62rIvIyxgz/Bi7iA7FKCmTfvjdrBYnrfbP0leRRKTs9Hm2xpe5BXYPdaL+BAEHZwR5gDZZLB
EtACimggoBAjB7SQ5bY/8bHC0ZF2sNK7LU6Bza7aAUNNsLC/SLsftrpP5fXB36jIv2/d7CatCUTY
SzHOXFD2YbrB3qgZq4IO9ScBAqEOFd70TmJmVYl8t7YUjEgv8NA+1PSJqP44GAdYFTxViaUtiFYg
qv+I/PLD8QfDyJf4u2/dCTs8YESKSQJkxTcNA9scgDD9yTlEuothEQoWdZVj0Mj2qI3Ys6Cff8LJ
WWhFhFrnq0N96H0Jd/eRdarU7t9sqVSZgWPLzB4uLKw+a+zGbeZYBzwKEecHd4RiSyY7sxKtzkc0
i+fjnOrrxRodqh/cpJLFH7LFYLKvlntIUirG7yQgJGU7pp+4vjPBi+b6n7ftZ5VoF2by/O3P4J2u
tfMSrxdYxdK3I5yrYUWzxsiYfGBXY9IOOrvxo2CbCtxQWij40OhP5dUfGDrEJYy+0CaufrI5+3Jw
S4RdhRR32X4jxeHTpiBzduoeLoT1gRd1N8M+HOwUryGGv/O7jIU+U1Fw0umaEb798i5vbwNy/dd8
hT/MF8/j9l0xZWZoNK94iRErBMRel+QAHkUrbq49RiHRBaJstOrXzra7hYuRRzKHcixcaMHYLuJ3
jFgVi/+xSWtVRJMU/GHF9HLEAiP5FWRr2PzX6KD+2zAVXJhCwbyDEclUkHEpUyQnQAIgoDVoaXi9
vOBagL0uVvysTxBPh+6ZhrnDOIxZQIEOs2d90wQkkO8ZKcqYN1Yb7ao9PQSMX+3Tv4l5OOdbuqZ7
0AfUCjtOHsiAd0Q2ua4XoJYrdwPkDHUdAc+NsSb1PeTmcA8rFXUxVQqdDessmOKyWJic/GnvX8mG
DHrKd9txQe1QzhQcMDfKvFzC1JyRjUEs4XOs8STHapbFc3ja0Yhd7nBdkGhxt6M7lF+WoFL68uRt
bHZF6yj/eUDtdCMIu7kSaCFCoCxMQ2bM/XGGR3Ep7hPfg5sBc887vllnOGw6stF4HlEsWQTpORGv
wWaMqteeAmfvg1f/GIGmd8AK9ktaFFsXv1GDtwQjYlWDgEfscukXdF7HngtTzTkbzLL9tYpXnIu3
nYd3h3cXevP66qMYjSe4U5sza49bLdbZaDcWb/uPrn9ePtxnsMmhx9ubf8ZWiFiRe2g76oxFwSWA
zv4N9YVNG+PiBZn2yQYmRjELThdKkA9c0YiG8iZ+MmnDd8RZgNQZjwFMCARqEvDog5V/Qn+02ysC
xWMUtuNws7Jen8VHkJarjfk4hdw3q4opO0aYCTij4glLs3ZNZ/RVSAm27qJ7evt+Ve2tBxNt4oH9
el29m0tZ8cJzapm85QtgDcupC4YEJjQKevKpeVLzif5UYes9KvhbaBVvLhD8h/Eujz67F6ypa04k
Y26KQz7FXudTTNztNdzR4kvghebk1dyFwTi6EW7sN5FA7EfFKfcg2D6wV0RkwD4k+gKWzayZ9h2w
9pWhBcUgik4yBIoSQV9DH//Zf3roAlkO7D8hQ4Kpmqi7pQXLIdjPx4iW0oDhKCxS6H0MZbC7h/Eg
RL/yRSw0irAGJs3A22aSjenHDA0Z44dqQ4jpcZHDwZejiypycyZVCGcpctK6mNO3YSLJp5dPYYOR
BNgOyRz9W7b5YpgPF5wvsZxWz+YSWxaY0Dam/uzomGM/piFQRCaJ8KXmpzGXWbFSa7o9Dw9Oq86O
Bm1dCrX7wDIK5mDklwrdE2FxiXRx/oPRC2SuaqPyV8Ft9O7KWj3Ld0eEohlQBo3CcFaOiOVhAC1+
8mW6vNef+BteGmAcg/KHkpQdVSCFYOMesslPsXmhRwVuT0moe+1K9fNvBKkyKMCMS0GsidiKeN4d
WKLA0iOkWcJvAbtVqiJzrv1Ya2YqQDywhpbmjRAVPEjBSz7B6M/V9swYUYVpazyyAWixPUE9c8On
cEYBRdwTtkEo0kWNr5zEwBakFgXY+ISDh2oS9BJBFmJMYBdrR3tII4xZx4mkT7sINuDs0m+oVeGS
36NAPdpLW1r0fB7vG6S5qG4frAASICA/J+d1IN4UbNpV8dYPVLL45PMuH7oYhyfMMQBwMe5FZP+u
PyFd7IWa0TgBxVFGYKP422Ix8hh/WBOG4p4FH79IIymfECw+kKwyabr4v90jXlpXSUhDsYJcMn/C
YUFBQmZcYbvyMHjZimA40iX4VIeByHUpJEqeXQq/B5sTEvyl2BLKxyfQJ8xJWCDEN0BAQc+AFXMh
hnP3hHj/yK+lkS9WVMEocgFoqD0Rk7NyM5/5v8GRKuyA/fgix7VJtpi31Dfdp4KAL7dlGwm9MKeM
ymf2lJbDWt+Gm2ZlsUCIBMAwB6svaJLMtKl4IPIw4sEiIJjQp9jsI8YQjcWqNJCsC/1AwbQgmH7T
Gfin4o70jfzxz68JAiyrgr0b29HsM+Y+8cLbnLBz++rZnccKmSMZFOva7Ab2va5PHooAsYoIXu9v
doZVtbLITeAUDRf+BfjE0jrj0dz6LdPn5bDPpr8Ax1Nr6kyDTbakz8E7zpoEtxEQ8RK/zRMU+iqj
jZnGKrqASXVzecTdpK+mEju3WPMUMsAIYJagS5xml/RarkM0XY6wIGu+XGsWMaBxhV4K9jt7zJo7
RQbuHcc0xj4qMxb+OnmAo5ANig3ba6+4gUBARg6DIqVwDkAjNK+5tSr+EmED73zgawypsRVBjIhD
4oSUTsaCsonJLU1PvYDxTqghpAwrrCoICyArJWrUELCdvV7/K4gZcIislr2RR6MCBNelrNlmD0r7
JycpZ3uguYf/LRIjuNLTu/s7+QV319mB0qgHqlJ8Rq0J29KZEMHghEy7Df5cOM/7T/ir4h4rgLc0
FONRvcC5/aCxoB5JsB/FIoA+RkxfiHjJg/6G7tRi0ouTiLAEgCIGyiv0k/B2YSNQsHDQCbnrP0Ai
Jgar/BsoYIVDxBMD1GNJ1iUTEOPMGfglXqr4KkRv+i4KeK6zMEG48G+Ylo5P8FL1QtBGlmvhRomf
x5WZNBNSZKnGPztWWqrqbZ1CNnRrR6pSJH/R24SWSZcvT9N+AaMW1rbD2mZU40SHUBKUNf7gdACQ
ytQWmJWbTxjiDwgQ8kCGe1BBxg/YmjQdXMVfe87+HWltXwhPgPwAbOWiO1uQDLBetpdwXP/ta1xi
FMu6iPJ7xn9CaAp6aED2Qe9OqWMzhfD32M2DMAo/C3/ZsEZyTScZvO25fQGdv0nXFXT1iwXB08JH
G8s+wgGgDPMWbNNXUYS2GLx0ne5FnGCOAOGfuBFYZ2SSQ4oz4QytLHCz9kMQMqnqsN2hf6TvIziO
J2mFnP1HnBIG5HR6EM8YRDwpGVP3wrmghUK2DO5N7y74+Xq3sw+NEDkjrmZ2+O+E0TAOW+kkCTNV
/IeYqfI7GaXYh4qhyQ/x3VjDuzgA8BGLiIQ8XspWWI5M+IxrzUTkh4m/9OMe3ANYuQA+15CdOH4n
MOfgzb9jNZ0nXj+WHAz8eZ18mpBb8OMoHhq4xxoYeF+9aQIVwrlxVXgW1VveslFxgXfzgj5wq/3V
B3cybmy4TMnCObEVAPyQs47v1lGddWuslbcfMpRRyJvzW3DCNuk33nTUGaIWANz9sl/OBy7x7HqQ
8QsXEy5ECFPlEWHST+TLT5nQ+0QrqpxjtNSfweSTroV8B18KSxkwOHbZs1gR1IoVcphpYbSaH3u2
yZlTMBRtYawQHBDKYooR8OSDsDli9euBSvImFoil6+SQn6jrFth9sTQDsqf2CD/SIyz0Ob3KsocQ
/1Qu1UyjnFonu2oR4KzpvBkG9zXdT7BlYZkCv8EXexmoYOQ/Bku8HoYoRGl2VfN33FL/jfuY0IGn
YXYq7CzEfkC63y9M8DAABHoxTkjdmc7N8xscMYYHHDn29oDynZjcMupJgPpcClgAOoh58+Y32SuH
bGpsHfQ0M7anQ7GES9kz3QqEgx5FTP5Nf0dxQdM8nqADGCbItk33tRBtMXUqoYqj9822AsEMFgxY
Yc9n8WBifr8/iYEn5Asr577Y1SFWKRnkp+hS3AUBGZ7AAi+wSQq89vUFY0n8SoZnZDprzcnV2ZRa
WZhn42ZgTClIIC1AlqBHoXuCoJWuzAtxkVzNCaeX1w8IiQDrWRALCABRq4RDIGYWDHEyHhLHXdpR
tID4mHCwQAM65teaJoZDcAY418RiuEV8nRhn4CZ7gkOwA6lJ9/6LivepPRkVzxMsg9ObsIU2KCZB
9olJkBK0nwyqtRphFuGsDAIdImf4WpBiUNP3HC8AnZKZYEKGOIrpFJjsAw4W42740nCY4k2/7K7D
rqI6n1hsryURPtuX9aVSHZAAkXaVO2dYSI7Y0C6aJf3Cug6xociv5ywM/NA+OTqkwJlI0+6SfR7q
LDuQTcHcR0xkxx1YMMPglXd2DjlV2gSUf5Xsow2dzVa+jxAsoajw22nWhdlI/VlBGAGDZREuok84
E8Gk+JtBoPR3IGS9CMdEQCosojibG7EMS/6YchHU1GGG4oiYzpAeQw4joCs0sTI48eGQF42Te2FF
wQEEiaSHrfZBxzNorR6o58SAKdzCnKv6HU+JJ8YftDCUYT1Nqv5gIEZwU060C4TgBmM4zFfw07vw
0YY89VMU7zGS4RMFogOzA2/kDDA0MwRjD+4ShDabK8NXkwAIslBJJAbO4ZxlLJhdYG+xrVuGVHOc
K6f5PmW11spiGRtiM75MXjDKRgfQ67POvuJsIQV3fgiSHApglV3D2Y7akONiCCUBtjwEwvCG6TiT
vqsY/8CoI+5e8gZqAsTEEJIMRAX+O1keK5dmgR8OdBg/wQDBvXEr1Bc1pasdoU0Rg3kO2rM96+m6
pCCkC8j6u9UVVCg72W431DwoST44URY4p9v8RXI0dwcXUYv/qWMP2NgTsrQUpAfAWt+5KDGO1rJM
RxvvTa2HMrbvi5rCX9C3fhPgFNt5KBpVemx+RdKIWwUXpGznaopNn9mDdma2sjR1ApKma/M4yU6u
Q/FclpjNtvHatbC0iIbg0Ef9OoqciZH0U8eWi0lb6VvdkAeYIJCSLCz4W3PR+skmlKubbo9zKW6O
JfssGWq7fbcOODpj9eur26AMpqEcLqpx3Kd0P2o6XKrOZMidSGcjuFXVd2LqzOwPihWtpSo9tMAx
kWyzacGZxy2TbDmcV2yNKE3Gnb+NZLPTgpNu1VsTaL4dEb0h1+75ILIcaWvNlkqvRcJZGt9OHl19
SHNVGH37ao2wUAdKc5JLEkVL1ygoTI3ynDnyrpF6ukulUjbcSSFTwqJOOjgJS6zGo6ZRkyrerzI0
f7U3bFtEV3AjPbd/xGq1DhMqrPAYuBZcyNLZ5pYJbGXsXa3Yydkrl7JNGQB44O9R5jaTSwQz26Rh
ARSNRzCe00qc6QQvSmzCexbRuhp00kR5FCHVtKrCwMKosSJ56PjeDvLZzE4BC19rpmyZPZGD5mK2
yS6od/ZIetICbrLDRapTGi4/mhbS1jSgZyjgdLBp/KiF61bNBnOc9Sw/TIDNsMlVU3cdEB8t8mjw
VLJwy0NXO9B7wxBmFW6LPh+goBv7qed6SCtYNACLwbUnbYpJl4YdqjMLgmTflOZC/O4wZRVNtwil
30ymCq+Zr7iLzIXSkyOlfNjZycf//LvqxA51HzN9PJVhIHkBGEPm3RwzXOlNvE8kZy4ZUArGRacC
uN1dlOagE/gzxNWjVHDitJqXLENk01DbOdRARTHJvG7fcZfrGKVqd3Mi+1PcmQ4voD74KgtplVYr
Z0jnQQAlRBtnds2W2jQ+xNYwqT/9sbzEEqtwOm+WVcA6HXbNFQBcgAlZPxwlFVmM3X73bKeLnBxn
mbHwAHGalgH2h5akOtNoaaoWy9ZUF5YO4GOzC7yhlfJnXcc6toYxoJkvQm6KOANxu9MHAlWFQ7LZ
zryQDWejvgri5tm7Jt9etYcmlHZ1bTPFclaqEsRLucZa2wqPPg5bSqS9tVJBlqL0O9/VgQErj7mG
4k11g6Pjxe+uxB+jNMtDkLEoo5EKKgV/5SYxc3AynW823dJ2eNd6ybIJyVkGXXA1tOC3TKzpkKtn
u8YqOzGDS+0zCiyrk10ypmCJQBomR52lJU7avSwTs3PVg1Ae4YnZbmthlFm8XZrDsOpnKaVoiOUG
fbGezDqubZUzBN0+cxUurfWr6w7P7Cm3zNHHjzaB8KafDXsbRQs7n8EECtg1Paz9aKeYNMvDQaVW
djNKi3TjVEBFof6N1s3Dri04MkeyR/zJTtiZwbTmB/j1wtZ/LHMbXSNnlcJIi5ls6yCYMfsB/nLj
O6DApXiy6s+23thsbbJvGJCEAJjWF4Cy5l5674dDLbV7RJU67vrBT++vpWQzahuLNRFspuAw8v+y
4cPs0fXR/XTjgzdgRKyaOuT9LZMP/GreldSt3WRhsI6abMAYeJwbf53J/ihd6DdhSGTJudBuvkdC
B9Zqb0m8NiH2MPbLwlWrmlMHNASHCywec2GlObd0FhqNHWXissV4bjhU0bpo3j7TUdKIOfe1g1Z+
puGNkKuqewz6TWUzgGYUO0VdpBg22ccOdMuBC24U60G9GuqOi244t8H69LHxAvnR54Zyzyt2nY00
uFSq8htiAjGv0r4a0U43sxYqCOHNPnfB02Q7VLKoMoR+O4ie9VbPNnz9kH+Mp8x6+qAoMm6lQM3m
Z5L98ND5yEKbefo+zm86ttjW9UyDH2706IOPvNFQrtk4jfFTTkmxUPXrEK+r8stsvkX6MGsK5oiR
tHB70qnYS6ZEeLOUDI/aR2n/eR7q4i0lTpRjUor/LNTHbSf6xICBeL9Jo7tu7UvsCRhY0V3bayf/
CTGU8qlwcPyLodTwLbRQ6bhs1b+WSSiTQz4ElZAtQjSUOn6U3H5L9i+3iJ9ZBfPRO3MmXPZ5KRsl
2/Lz/Q4Dio8UyKk5JdhFhUsKgUDBmEI98kFwBlrvw+IFqR9uF1L2koE3TFaL4TVWq7hcN6DS/S+n
MKrfKQRSM/iN3HtlnnACUG5p96v5z7ZahuxJHpa5dw/9XdA9+XuUIVlYdP/GI62nkxWPZnN3ELLZ
miyeloqLozGDgUde50gKqg06GX0r3mHnPnjggQTr9RAM17bep/4hjI5Bt0qt55ixrZcfDRHmKVe/
BXynsIPlUdBoYudK8WuP+wqSx7Ay3Z2s0nEvW2ee5GtDO5TuhagZAPj6xy7rhV9J4BxsPmoW+7hb
PjCuzUhai9VrXl8K7NkLlp/jM4rNKe33uTdPUcnUWF7wJjisqroI8q3czSSo/AAFOocjUFeZ97Cy
tW/unegW5k9fuzTZt6qeo4DO2IhovnUZlCg+c1DRVqM4R5dE76qppxL6oDduyMFGtgpNm588MbNd
H33p2tVV66WjYmPg16vS5sIn5lUUWYkywk6BnVxbj6KJvmvCo/I16Ou0fjn5JS5gNW11vEUKkvuc
ODeGy6B8qNqNy0IAAkDTxgVXmPjH4Jv3RgBQsqeIglZ+Vs1tCkQIywqGfjEjEsrjErWDeHzlgcVR
w5f+B18dbQ/NF8qSOjwY+kntUhFYynRhbSX0AtFXAP/WkZxpoiZ4EjM19FjrI3+22kLiNakftbrD
QheRNDEj9liDpbOEDHsBfd2aO4gJabGnKya5u+OKGkcPTyWIIyAEqErIbuF1E59aRKqFh+VIt8w6
Dbq6xlydG9Osg3tDZ+3nT3O8KaG5GZxfnxjTw+STO32bFME2NuJb33lYY1LkoQ4TkU3trqSYtGtn
IcxF8VejILNOLfkpp8nLseOfqGE3yuCOuzyXgd8wMg6UfZ12pMiwPKWlhm9THh88yaNG9T97OyZy
R8gtmtbaS8TfwEznaUAXBf/bdIe3GqCJbJHvQxOwAOlL56VRn5loKtWuxd/C5PQgRHYNtMfNrCRN
Ru6fASjRu7OsqUFyQhbulcZnFwPpsDXAGSN6TEOa5lU6Upo2eP1gdxBF1yEtNrLWftWFvUxKrqkK
qw6ieWmwi1vqJ5KDpVj/o0Q4vY/ISHzsV9rfojmJqtFQKV97heERwynXJJeRIiT6t8GeBMZLI29z
YjzFRRvTItRSLi1VssH7iJtullFJjhgq2Jz4xgHMs1GX+YC4ABVlPXfGYOf07cFmdVGNj+yws6Jf
KaRiMuG6Fx26JLqVQpsXFgmPrk1v+Wc+p6we7b3F8ysw78IZnAdTSfDMTVg0Y8R4g98np8rSUOJn
xrHWuhMeaJo58hYxGUwSQJYwkDBFqJGeI9hD1c3Oyzq5VwyLbTsBmD6kIyxh77eubyaoWv7ZoIKK
s6d4T/JWZ3rH8Ctv9UnHKDRsDmmA9CkjX2QsqQgtcUHEYwis7wBgvOvgarSYj3IXMvA2JfihMJor
MhbqCsI7Nz6IiyMF3dGW7g5yk7LwNx4c4kjHZjjhd0pom+E1Vg5FqUdU/CjiC5/1hK8PyGmJXMwV
q5+oEpUqqyT48Noe0Dpfyh5h9KcwZA7nuG2La8GrViqAgODstCFjcdRZsH1iIp+rbbwQ9I9nK2WP
tvHWkhVQQhe7EClOLnQlDEMbNEdwnbjxaxUsOXOY/FnCZYVVJ362jr3yoPtML+SKOOWz3cqPtgPh
R5QmwcAQu6WVzDF3TZyDH/WrtN24gGWip+kVcnMUrkx/nDaB4CjxalAoJQWL2RWTypTnrNUF3GXp
nMTSq/Vc/PLwIyDEGn3/Uajqn0a9aMXM+7x8Jn5PAa24IGC2txwzo74IF4S8uvhM5LPjBmwQqWB/
MelVpakv0byY8sIfADjCTIfJLj3agUKgG/Ot6dqbVMtXGNVXWXxxK/Vm5EyTnQTgR/2ICLTiSnkp
LGh0YzIPmYReRjCrTGbxvU0RUbu33ulBJlTsrM5aBj809VZmXe0HFjVRMmNLgQecr7GGSd5pTQFw
B0StBNjEOeiHbXSNsvVsJR/8dyQSePkk0+NHMqrHHCa7y13UZW3vBUwOA5Vj7SVgIa6GTZ4hv8v9
4L9yFW/ghMUpyUUOGIxZTGgy7FV4yJpvEhNSGCKls6g8m6iWTy11NjLPMnkhblObHBP9q3XYhxq1
B6uE5aBhoV9zydjeCG5Qu9gQVuUsVa2lzJuqaVycOnEmSKWCrD4gyW/zAaYlmKnqmnhOorQJu6tM
8WK47bGtQg9OY4ollc6uIi98O2EBacgv56o03LWefkkzpA9H5uJ2Ps5EuKoIhct4k4x8JXMFUvZy
0BMFMHpzgIBYxzbJAFNykElj5QA+ARejiGaZN3UQJNAAsEKA24o6MsJFp8QD3+5vY8qwIVKVrdrn
+5IA3pqsTSvH6Sv2/aPPu7V/RffY2dzjrFqkTJDq+jPlIJE59dFbKt49y2yqdGbo6MtaKuPI+nT0
flGDaLuCEe9+8EoJIygGKD1ibAfr9K9HpxlYxbLLGcra/Wao4ghjmfaaNEip+GhV7pMy2NSJFYCV
AFkaK6IvrKqf3BzQEfQQgEgmS8DN0vWwV8vsm6PSuzeaStNTI8EZEiwS7Pfo2GsP3oVZon7ozrEE
apMgoweASH02pgXqj63iTL3surteLPWWxBkqez9zviwNGk4iU7dSO7QxPhLq1jDAqHvr0ft0rQNm
76w+AERzO5aOITpoXUZygC2Ki1mNrnF25l2G/0Unv+nWBrRIepE+ymLasDDbxP9rbYfaVvGrs8sv
7qrkHBFvAGAuTqKzIAKDs+5TYRu1y8uWQjxkJZokh7TI3rSCf9eN33EEBy+FjgEpKAEfNId3EECP
yJs5kZj3KXFrlYBjU3J8lepWAixQxTdWsuiMceP3NrZ2GPkwINZH7TOwaKPyg+YcpOEYZccgO7rD
IZf3arhr6o3E6NRYyOrJhSxooTYjWzZqv29jzAjzbuWaMNBy2K5/dgxnrqZqYqNGM343FsujEaT4
+cyyWIlOeCclDtVHhJ6AQlVgY4FBlCUdeWj3WJmoJhu3umMk2NvrpC3pI0Z84+2FIp01X5o3NWXE
eFbISiQBJVA2qoGSHtkr6ZrYpLnltdTcjzB3l1XrQI0MP5uaNptD0jcJl4ONtnWFAGHdsd4wp9ca
A2luSWwX+0urDb200bLzY+s2a++sYLcxHhHexH+gQDg+raT+kFbetItJlnqwVOgRwoy1VhZX2DXA
kNm7x0zYpAhykgb19slX7kCS/jiuAwODp4jNWOzIQFfIpr7cPteKOy3UdNHwLF1lWMZAPQG1ghoi
QNPOjdrtBkp/xfgZXFa6sKChjl5yfRt1EYe2PXO7amCa0cZ7i2zbBvrFzJS1Qcpo2oMSnKMeiq+6
7V2GJgYdTf+StWVO7CCVuuq1xrpVClMoZSQqHWo5iUq21QX1qD5ACFdow4t1yXeaG6JDyy0vO5gT
p9Bl7wKolsjTJju2kvDE5eh8C80CoxXL2qVytex87EYq6VKq0N2Q18SF+uE/baDuugiWkHh3wSgK
ShohJ6rAk8z9wOUWH0OAVsZEgHMp6czEz8yjZmaww7FFM9Vgm6TV8h63u0hniE+lIjXJKgMwSzSJ
TQ2JVp0cBWI2AFNBjdFGvD81X1ZDNNNo0KDGZgpGEnQAVRR+hwZ84XPtznqqWKpZLWSNbloe6xo9
0F2rumuYMSCuXPY/eKhUyvSaKjIy5E7dOp407/VyA8quSf6vYo+X3HQWWWPfo6rejH07HSTzN7Hq
axiobPrAQknNz1ZerXTN2Pi+wOtqNZ0q1bGqRxhleAD4I1j/kOpP5PBV7ZR7ral/6/juqdOkRU0b
r6QimDhDM6NoVNko0+m7xAFSNR5++ZKbv7iGCkXh3aEeDKFVi1epsslm1KW9gO2qzroEQOwqb5pt
SK4+LNAbux2hnlspKvtaMreGXM5tMoncMNaK9nanTrCjkwuWYdV47dDLO3j2NeOAq/ZjiB5jQslY
/UYWdHCHDDAc61jetHI7i4etyYFS5IMdBDP+0Zgw1C2Tom9T9v38X0YMWmTDU7uFT6VWhNbvf2Uz
VHLxmZc6i+T7fBqqxky0ZkWHb1KPHl/bRI276zVCd4gTR59iy++jiymbVZkp36i3NAkpYpvCY44P
LnMYSBxtRG5Eaof1R8siU/RO/+ASXqImFQtt4F3J4cYW0xxGznZBWW1kG1FlqJRBqe7PlXZF7SEa
bB6JiCalC6sZfZWv9KsQAW3Cmm4gmNoqAUbmPt4kYf/2VfVrDON1Ir8cjyWSlb2iF5j7Rvwj+pXI
8jgH5cYUBZI8yJ+5rgZYzYJAuf5aa2hxTZBkPftWyn6jZtwX0BSvA5H2mIFLZGDu2EJz3pGrTwCr
pCa85C0S2kBZtvbSrS4DgsbhP5rOYzlWZIuiX0QEnmSq8k5lZSeEpCvhSSDxX/8WHfEm3XG7dSUV
pDlnn21044y+DSLo2faQd4I9ml75UmbOca54XAz6WiMA8PHxH0QilwTjxXCrS2cbtNXWf7e93n3r
3qtGYmxtdVvZ+Uc7h22fQWLlnVZg/ALTr7ZndmOHNzOG50JhNuHfbSuuMt6etLtN4v0JbjbNq89p
HyzDm00Ho1R6/bZ/s486Tz+V5sFR7tpvq9PeMjcdMCLTcG1IqqcKcNVPC0bVZfQYDeSgoTZBBoxH
pJyVc22SXq7olIOnsmQoNGDcyk5QvQEEykmVyI9MOc/S9L/zAdceL4CYoWsOMkqn3UVBUS2pafNw
pgtc4wrlYihWltIWXgPWFCLPgoTCCSxL2J0AnxNyp1IiN+EysmleEiaW04/pvVSUcbS5S9GrQ+ya
t6RH/e5qWOpgq2vbp7rit1MB+mHeVDJJ8uyH6qF0xpGRdmjtL2d4sMjmZ+W8aXrGTGR879tx6+v1
VcXTtyzrRe3SJhQZ1R7wmiAjtFnVAQpsgtdHrODVT5X82Wm+GVmqBW1x5HVkuhN9GWSb+aiMjOcE
LsYMSmXca0ZRbHzXXmSpd3Ui9SuVfbdowwXCIDM2/2qbGfwUb2Wlw0Vvo21dh3C9Bg2lCDKMNGXl
m+lB5YwgLK9YOf17nkKIcvzp1TSnn8JSEUeyftA0M32SVoSgHCKwEb80pI6q59ingBE1MSrFWzil
6UJLXFgwMWnLDjHR5jLuSf5IumPKNCc2o4eKjF1rSLx7QhLckZto7r9UT5JZJlWMJnbHGb+prsTa
H+ONaWWPKepfnEAm6zZP7pbr3oMoPBpyfI46hbSqhqorjYToJMwIVP3pekm1LDMM1ExwQTvOl6rv
105EcHjvJB8yPk2dh293p98rw6oWjVfOvthW7q3Ljoyiouf8cBSz8BoPqOEydZh/gLRasdqGGhku
zAm7Fvw+jap91Ufuoh5KgitGsa3zT0MX5daFoKMIvBpKTKIZxi2seqr3yOtDUH8j1HZBi5qljA5O
GN11rTw24QQxIuIGrbJxPcYWzAFCjpqkaNfMF3a179abMu4uXWGJp7Hzr11B0lqmUA9U6EvUUFC7
AeIMXXEIjUm/+3bzqZzxEPvNLbREv6aIOttFcwwSbVoSGxsW2q+paY/pPRE7wYyMfxXN3mA0hkRf
u4/pnv+i//+f/FHSn/Cfymafid38B1wC/CKBG2+zS50QPriPp6+5N3LH2TtGZ969IAPAL9tnmcxD
0o52vW5+hpzOSy+gCmsxcZxJ3ga41sqj7hzShHlxWFJWWbVD5Qz8YZfujSrOXuTo7dxpE3ZyM6nK
JUbIGZ4GlFmm/RWYUHrb5B2JUIxVW1a8aPBgIyBAsS0MgmtJs5ODvuxLflTe73rmjg70E6lDhxR4
O8Q09sO4Fll2cgIcLUZnnfbj+NQ5gb2oS2hqvX9poe9VORbDLpui6N+iJMVSJ0AiGQEjxZSTha6d
Qst89AFOBVZV/HGwrz2LTt6vIHspGhOZftHmtKl700L/uTQzfrjzyMvxIQY5LA2BpKIyMSSI6Tvl
b18DGeqRvRWuf+oV1iFloGx6VGSiUBY5pM8eoYR8DxMImRY218t9OeHG3OvZrnSCy2jqO6OkHiqH
6lnak8JaN4KK6i7smF5UMkKcDxKrey0zk/GTjfc07YpK9d8u01d+TjXZppzcJZXhWH302vCR+dWP
ZmHeNeEzXVCXS8X3V/LTleoUV6NEbif/9U28khPGFT6kTQ19s8MNm2QcQhPjqcAxl64QF7vKP7MM
mqB613zjeUpwLxxghpXM5duyOfp68YjsFD9OtfQxzir5oC281jzfaSZ8eQu3Nhf+blz6DNYIHci8
rZ3GztJNyosqu4PrukdtMBYFVI7GWNuxOowdV0ydCLwZayYY0bsp9V99/BxL5B09c2et21YxGzcY
qD+stT3QM/ELLJpe7nOhIA5oL34RHDKPwXyAZUeBrCo3d7pVrlslN7Vor7JPQc67u1fW6Q6/Y4tX
O9TUb85AOFvPM3aY3bpl+tVM8VuucUe1ET5hYXmdrPDez8dAF6svu+A+0txjUL4mkwXwGJ4Cd27R
gSBYGvKj8L6dIrnYPQ7KPJXON76DCex8oH7W/bn49Faqy26l6sSTqY/MJrNnFSO3EeDsnX92tSF8
6uv2YTASjNPxFrtYcrQnUbubPNDXdocy180Qq8YGrY5hX1jeXkn475jimJeAASXXaHK/dUFsoLHx
ks+kbijkCoYGeoASxqq0s4ZrZRU1V9Y5XN0o34Bm71gVtgL9sy3aYpncOpkDLYYkedIT57Nloqd9
D6m5dvr+oXEu+45Y5QLVEJsxNPwfl08d6PKl9eWuiyt94RsA8LGOGdZYXNqeTR2OH21m/8zPh1vp
OYd8kCY9dVj108gWIDqHRyumTRWWF2bXx6zAf8cobtGIi1+kb/A/BHr34quOhErlx8YKDq5fbeoY
r7gyCBChEevb0AGGmQmMwRMQZX7UsZJVPnmSaXm1sIUscrlPJ+YXnrompf0XwEIzU/zKVeZccx2q
j+nEFmVVcLSt8eHg9mqAT0FIKwP9IeIh3ZTpp1kHdG6ZAdOCQJ7Rg4PRamfhtTuRxhShNdo0tm1e
s8Lnv5vU/U5Yxhnnx8GR701Vf089Ahs/YZTQRMMhZWkKv8PHT7wr4W/r0oQEEVvvKtAeKoXIxRlT
JFhlivBcg3GkerksI38VVP41lP2n5fsPz8ZXIrTFxZxwptEMTr3kJQym53kl2zXzQUN7CgYXs29O
iSyZETYfQ9th2+WN8TQM4jdtSzgqpcMC5Hx2Vq2Iz3bpPcssfIk0Sv52nB9uAduzkB9D5n1n1bCP
ebmi5YWW/Z9wD5ZA/J/p7qqw85MG+zB0IoS7dGPCXjv2tx/RtTjfmpBoLyPEZKa4J958mIHPaW6z
CHkasnbMRZWOH34G6zaHUg44eMNUhjnBPCpKPrjT9oaBBb9PrwtLSZJpPZ3i2j+3gcR2bSVMee0b
6H9OT59Slve4a168wcT4q7P2jU9iAQnYsQZQGVTVsOg6C4wQMN7FpcTrPgna6CoE07jniz/Pwn8H
1N7zafthnSgDYESrmIaImjQA3XqO3XkBpiTtFkDQpiKbyj4alJJd7GOzl/kvNtRrCtrVVHATaBPk
TzZcplcfvPJuIeP0Fbjks7X0XW3DkjfstenM5IHunIaATuFw0LzuNR8pFDiDXLM8gmU6cMV0Mz4L
P30bww6mF0lvnnYaGq640O62URHi/zKal5S7Kk6M1Rj4hB30+JXUBt6rkOhN2yalI8VhpvrMneqt
j6tLPcL7CbUK80ss8LiqiqfSLTa9168LP4AZ6a7oe3FWotGsM0k/swpTnFEkHGaDPTtEXEjDX8UB
WkQ/lenfnWr88hsD0obxIGsbqqC1yUU1C2EB/0dtwBQp994sH4CwSOPfbtTPZmuQa4hlUbcKTMV+
C+mvubg5oeFOd6N8lAwQgtZERd+MRL8OOwVNTRQ4yinbucBTNJmxTG16TvGTTlO6WDL6TOZgests
lygDhkK31ID52+B72MUnu3KXQ6cFFEXiVg0TEul0kQ4oW1Rhg/v5v2XNwG+CcIJfsRLO1xQ1UB0d
1AYhLWjPS43gU/V+9Nlj/VSOOCpKj6lCzOiddB/RtK/gaAXz4XsaMmDzQ/PLVjacSCRyVfRsMq58
KnLTxCl/5Vlju+ng/6WMSLtxuoQhjPL/fnG9fPZlBUwHr5DUpSRHeDySrO26207/hXcypgw0NRNm
RoX4xVAxYR5UXTH7q6uqpSaNt1qJ46T0jZZD06ztpRGrTWOlG61MyAtxhu3omovSNN875d2dqab5
cqgiadvC4t3SDAijTPTUZG0a39xZ/q2PmOiby3CI727iX4MAHmnDL9DjZ+Cn+JhnWGPZ5l/RfPRY
HTDb2SYYRXEhUVD3uzpK/pwp/4h1Gwd3dOvOv0kz1rk1fvu1uMm+/aELWBgoOrKQbRS5gEuVuA9G
exlTGM5B3v5KXmGuZRvLN/+FCbMSiQQUkuKP9IfXyMflsQy2WQKKO0s7JyrvNM5wU+n21agvM8Ol
UTV2fhWt6hasks4HklXyPel4YqpjVnt7abrYf0w/TDVegooyIlPQ/fQI8hWE7qZGi0F0KL3dwkwZ
XuWl+BsaTGBYfjTSS9rFY9c6H37KlggsxOcH16TckdhDUHhOOnUxXTU5yuZKS2f0OJDbAa5cO2Mp
yT0MQFeamJVjg8DRhjYfwjp1UbY0XWeRu0QHkTnGXY/TSMUJGIM9TBQ6MzdU/Lb00AmhGwYTxjZ6
7jW582WATxxMNKP7gM8Dm6YVjLa0fXANE162QJRoSj4U8/MSL0ZrhnPDRYOzIy578zf0gOFaDkYr
w2cIbn7TVQRffMFjCot/TLc2SQOqy/+QEndWswAhBkrJfysRLtKKLBh80hLI6BSzgYE3LTa42jUx
pqWRqOXEe2I6iF8tOfLQDyzPxkGWrO7JWEz1u51sy9bcHNhZeBPEiPDxN0zQ9gGqGmMKetau+jbZ
+eYfpvAWc9i2eeEHhj1fz0fxObBFj1e20dyoSp7dUB3CYr45Wsyd4E9SJYw5Bft7qaOIlz9KvKVG
vYDOdh4hq2qIKGvm6AlsTMW8Vcs/MnH2hwut+1PKX6REBVe0n8I3C3hfw9A+MedR+bDO8/hJVkxE
jm4IZMinV+pvSrgdf8P6u/GRDCDaVI1J0hoiAFLWDb6Mu9SVv3WEThKSYUyJWHEnB+Bv82M34WiB
5yy5bntguXjOS+YbzW+lpTYv4MLLDl4cuiXJj6+4fErEnxocwmnSTkDn4XTqnfdIMHcpGClgBtHi
sl2azUokPYNsfWGl5m5+MxQNqHkiG+1U8xvya6bIkItcLUtDAUIi8qblG3N1pxAMUopMv27vUT5s
+5hILi4WEGPRWqvkYYX+CqtnEAdfqXPmTGupiOmYV24SYw8De4eZROAwnBinYhu/8maWQzliCdgO
mFQgPpp3bNXWd3MeVzh5wAt0KUSbHs9cxIot8VAuhLJSY3rapW8NLRqGGRLdK/lLRWGhcTQJSzfz
4p4rpj6YePnRC4DwTrO9TcUXSU971FVyGgw+bPNqxe0+nDChK4P3stAPDgIOz8b0wxpRc9IZeR78
qrLRX+voloXZnsn6c4Dlu+t3myDsPyuRbjVerKv878Hpbo7RbpKJOi7Nu5WhPgo8nZqo3tl0DLW0
/4A0N3mxCfpwTz0aVmBxmm6z41LjrTCdXevo93DuyobwLmgSe6w3Rg8ghs1fRdO6Sqnf5ACuCX8K
6sm1RhpAXhNHaz+INyOduXHtlznn/WHeaRvy1dbS/mk+0g1G0o1J9BRZ4fpm8u1jU5joBicdvxy0
2C2FEi5XZXIZarLtLBP9YoDiwfL3WZoeTElAjQeI4OfZD3kMUJ05x8fiFHes6hxx/hzmVDz6wr3N
32SyeI4FhTaeOj2/z3zl6ZTtvkUYW9EyRQA0IWUW9XmK5+moR89p1ezdYaJQwxpF061FiS2UY2bf
QRtvM7ABKQtCh3R/1yqYJlEJzwklQQ2p1Avi+L+PMvLEZsqC7V6qody3ZECVtgq33bsfMZSenxTV
zk9V1Pc+QIrNbzDaqOuL5AP/tchjEhVAjgnxrMsN9MqhflfedG/Kq5jwcfcn/HEUR0uq5WvRjQeO
2mDmGgJObgeje7FNTiheg2zjg1VV61LAlo5qDToO16PWGscpk+fcdNYBtoo5EIXwFTqOGhK6U60w
A5NeY25mnLTUu4vGExCugi3V0+XF/UZF3IeezYQOj1Jveq6anlfk4P9GZZt78jnLszsut2adfKsq
XhnIC4O4fm+w9TYa/MJzK3jWgNSniJje1Ev1jbSdBVVkLQpCy0uaRiepXwdGemW4GeS0A0IjRW+q
PoBlTobiFOrNs0HHMpf0hce8jFUelfoHJ75OrIYFhaaYpiflWG+VIa8jIIJffIQDKUkBtuZx+xUF
5kUOyLwyBlqByI8IxVT6GspDkpGEG2fPZgTIjTQUlPYBB+m1tH69vt1bfWcsohQqN6hylo/PEqqx
yXmiWhCvUDSPnJ8WmOhYc9ZM1eLX57c43SYYNzbObzzlR6ZN4Fu5s/E6uv9sNBbviZ+/9Qp3U6Px
zl0UoJS61032YUYRhpwG52v3UqNb7cfmpW07eiRi4uf9MGtTfOyuSPZJs/Lg5eor7vGu0PWH6pEx
GuB6gjaoCqsOpny35AVnfv1wOiq/NhcYktHv2yYeUVF9cRM2STPpxSIHPvDwftQY/y9aK8R4x+jA
6uBTlikvbuxYBlFfnTK67ymmj+mdVQyY73blV13MU6AOiFDG5ctstAMlHpjAPsWM3qfJ2fZYP/tN
ywByQp3Tudn3mEWXJPKwN4GAz5mq/848DHufaR28wpB7RoWMXOjzapuBlpmNrybU+cZ7iUxJyE6K
ZSCWpGbn/zgp9EI1lW/+yMFeTTuz5OLIHfOjyBqU5BOIZqCNeAtREuB7KZqzzk0jk4gxJvoA0MnQ
CPflzBVvsKJLrKtfIEQssGNp87OuBc+Njo8Y6iRcJCPu6LzHDzDO9kGdH7KudJ8E8YFDXaxSj62d
Qx6iCcgWggC3VmcUZseMxN/9jrnHFKMiHwpkTjW8cz/rd6nqdon1zywn8OEJWbPTIRwymlWfCq6l
0AQxctVJwaUXHPvxUFBJYCaYOTRorRAfsoQsxjZiKrStNQqFMS07NL7+X+Zj09+UvDWHpKYRf6gB
31rumVRg19Xo20r4X75ytg5kR1BD0sT9F2awOCmN1oVl/9dX5ZwQw9UYV7j9WAb6NHfgHSBKK/Jz
NkKT81EYCp8wKOM215BFIbaNJSAGmRvHsSmtbDxAAu+5qSEJpiK/61Zvz9PEvzSEQeAhYaQQi7MY
vlT60q07FUj4+zMsWG+bpiTWG0jiafRhtuGX6lSfPuxLlyniqIXv0ohOXVt9dPprYnbWwnP9P28a
UAXBMhHDSkRY0kXRyLTCvtTaJjCCU21VGB5TQZfzy0yviPNCqZ5p7VgBWH8GLdIqJb+z4LO15+SL
znyFTHerS4+fKeeUMfURmdU1iYsNxi9W2b5HxqwmExSaBvzXQgfTaNitBddc7ENrldg1cTsNmbjV
LlpCYT3CbtwQsu039ml0u7/BBLieMA2bj3Sju9ZcynkW4hCmb1qq6sHzSe8Noa7BIfDaZUzrHnjJ
qzliu2PSDreROvgl9tCT2o36aiB/ImItRUX7Z2eKBDRUFLm9D7mnGlTBkh4qHaKTnRocJlTZbvyv
o5mZ4Mmq1t1FVNNendwq8DUQJ2LGjGLpU0smu84MLkU0bDN7Ypbl/zXMshoYvwbVpqu3qCdAOaKq
+rC1ZJnWQOBeRcGfpydbQULUq1piIm+fQVXYHZrCPBkMairHRec4b6Kx/42QLUYLS0gH4gB3NpKQ
LXftVUJ9sUJstDzxnGvmshiLF+Ubt1ZMP1JpLy7eomgwlJV9xsF0qgrWL5bSGt1+Kki7LcVyfhbz
vzttPArZQd0j/db76nM8etiyORpBL3PvEbYXgRf8OqOL4392mcelsKNeuxQfOy1eu8UPt9kqj5ql
ViCl/ElkvQ8sTOpBWYsmvA/Te4S1bzuQcYOyKMR5rSoeKURDN2AsaOW4Fal+NXDllvAqtSbcAHZj
rVKRhwRzEEJu0WbnjrZ1rPFgiK2NmzjvhqFAtLJl32GUKYL64GHG0o3FIuYCMFT4HVK4FoSKK/fD
ND28/cpDWmFyl74nGkY2obcx7G7FTJWh0rC1XZt0UbxR4ggwVmylpg75WP/l7M1YiOVYWKtcS09j
6l7hCd8sZ9pkKPk0OOOCamhA+q1ob8tOB0IdCKkRNteIizen3l6qzmdImJ8LtnRR52v4mzgaedrz
6N3dKKPnywUaA7TXRbBF6+j69hzSA9zDPH9tjMbDfbH99FekMPwLdpuukzTIB+Rp6hPseeEV976h
jmtRPxtvaWm9DFkKpdowLmMHccY8M9zYGcI+erY1QUEaVrYtT5G2zyRDf9s24clyYutcmBCeVyWk
xFh/SbPgvROQUNOUeGEsB9K8XDOKeaos7Zlx9drQUWYGxZc/yMegESI0BQ+o0LsuQCiZRm8qF6SS
lR8QmS9CIGhBVYVQ0mu8g23hJoOsOWjLfWcx+22d9lx1BFAHeHN33ewxAi9XemTgwbDSyKribkrQ
07dG+9MQ2IWjtqqAxAzwfMy6Wbq/Zd/e07RcRy7Mzxh7cD2o26Vg9JJGZCL5iCfpgPsUOYE5XYbB
XTF9C2E7eksnZ3jp6aeg7+49H63x27VZyn9Bbq10QFVuJIFXfDyY2IjgE1kxvZbczvOOr0r7O4Ic
kuKIodvxva/sb6eCzxb0c0rpONAp1jSXngLr0lT85gm8wiioBrZVw5UUUmQipjxJTkw9VycDteUw
NQtIY2GxkfAG6/iYcZD7VXKzQ//qRuWvUdpPpi8vsznd1HyGLgVLP9L1k16WaqhV/RC0vcvUhmHu
mz4MKBKQ+0B+J/uSXbDXVOvDExcH/rDwq1mTrfyXUlJW0a0GcQoiA6EnpPhhMBGsR8vaiLpcD1Ww
aTJzZ4phJxWehTR7TtPsxiKEGV1IJt7m00RVOvnmttWCdWhoe0+Q8mwlXOpETv8FXr+cfDYX39YY
MNvsXQY/Lg1BVzq70b+Lq8zuc1XOvYNvV2LuCts6155JoAegimX/hL0P9aniNGqOg58e6xHFNMTb
vP7TOFkm4HmvFfAHh52HoGbmm8lgO+pf/06xjG6WNVKcqPBP4RtXIZBpUJprt4D6lvEqKqQ0vZST
85cF9b5GCAikzBS8p1aLCGytENix9wediEFRknSRNCfb8C9j/2p56iYZGEg02crvufpzPIxi6o1i
GJAmtNZmRmY77zOuxXPNuetn1taArLlAYRd73mKoLAwik6+xgH/EIdvBUZcqxVNX9ze1iXtOO60g
oa4moDXoYuCkM7qYGfLhpfjme96FlXaE+XycqmwuGg6DN2xsDq88wi9bGKehh+BVq5LL5y8ELsBc
eT6lXRjkDdhrkBaLhtY+1aiBJ8oGigIt+oemrIXKQVqBwfmAT3tUOTfMm1CftTnyN0DvlEoj9vMd
YDW8elZUDI/CexUlFL2MfIvuoRJ7bTPr9b1dak9YYwYPzbS+7BrhjSaXQabWNk5cbhEtiiJ8140X
K0xebb/9MULMurx/rl3gOuFO9XISwWuoCKEy/GJTWYIGhGlH5qB7L3TAWnC1nSwBQNrk0GeAI7F7
4OxdjLQo605OaumgL27jAscLIfdS8B1kgfOorkNKBbaqmomDyjPpG6MlCvxgYqOE2kEZ4NuuQHin
+n9tPfkk/+lvY53/RS45YpP23sQF0PiUs85IQlL1sLTg9HAmxRrKSvdLhR/kB8bR7AD8JAz3vSIX
29GxmmqdBpPlCHaPVe68KHklySZoEOI2LtAUYEndk4+XIiyRgw1zgkFJPMWnXlf3wE7CZYdjiiDK
p0Tn5xkTuGzssjgcLJg9dEZxgyGQ0+IFKIGSrUC7M9pduQr/YY+8MVUDHw3DLDn4coVxCVPjSQu7
zylIF2VcL9BJja1L0oJ77X1IV4IbUkN6uywqfzWiAy269KFZ2gdX5WpK+3wJhYUhrdtc89Q1UbXu
Pa++ygi7tBhHQdf6Mrg8B9/un4L4PCBFmed96yjFp0aJjWMwAZc6cVnQoLWoZ2zfYR6Q5RhmygZP
A+vJrovPKgwuvuWhpf6mi+OuCi9zhVg24rvuPkqnxQaezJjchuY0c+twIUBdKsmbwwi6aBZDMDDR
JmTox0xxspTwCLo1GwCnSboiPyD+xo/wvYmpxq3m7Bjr1PkcaXQVZhL0+E+N/PIRqdg++hUf4zSU
Ct/sOVDwUaztkQGYbBa1ZGBrv3UoWnlB0n9UakCh/Dw64RrMhL/kymaVYcZV2G88NRXhIweYXnZb
fLx7D2v4Dq/+g5Fc3OEIwPkkem4h/ZvJM0FWQT6tFeTn3Ns38bZFXdhzbdloFuwnlIv27E10aa1t
PHAtMOTSfkbjq8R1gAEt97p+y1LQIjhaiPecUxyQTPIWhVuq5JFjF4cQKK70f5xSHg5cPT1W8EFp
S5STjpCZLT08eGT9bMazNX5luOrvTUq5tmDcpn3Mltv+1YNFIQ7qnNPViaPLnejCXf4qupWIkSJ+
GMWXRzye90hetGhbpAdw+YbcFWjpS+yRgk/cdrFWdfCWBbTv16hWMBsjAMNGuoLoKF23bx3uY1jz
sHAJuIkIGV6X77qzmTJ68ic9AXLyVp7+C9vJbC/mbMWGZuGf0fGT5E0CyIgCs4ulcym9I+9K58NH
wQ0zC1q4sN5o7kUbNoPBRARjO3xd+g9qAP8fFAuTYkz39so54YvuqBHs4mhNJRFW+cLBQB586Wp6
eDQvLBIFEmQIT8mjaVBpcfJrq6zZY8/hIV4HLYyOkgQObdm9JP2uyo91Gq5YISUG8z0N7W+LGZB4
p4fjfNEeMU7+nDyQQZ07R247kgD5jIdDlLVrgwrxGwclpSNzQjsC0xOoap85l/rXSw6CgNnqONjQ
H9GkftG1ZtY9aVn4mJZv6xdpbouAH7/CrUjDCmwdYcSIawlJ1gnWdLD6cOEv4ap0q2YGBAXpKve9
xdfjGuh/4DYr4mvPU4c+/Z3f5dn/1dC1vQQ53KX1+M1CCwU94cpsX2F84ApKmkFrb3PSaTIQ34OD
E8+4hhxQXNs3iMIQi9P39mGX59llovzH68zreyZWzM7nb0biZXt105NebnDdRfJU10diMnDp5+eA
UpkmhcKbmm5Rf66G17a9WO3ZTeEXYl2uQYFDLn4dnLfcZHogj3W0H3nLjFxsKL9r6C7qG7Fb4lRP
U/Qrx1c0pbp5E9+5+eKlCP5XsfjJ3KX7TNLzeMWpaix23XBiAbTVPj+P30178pCQ2PDGKBMovZ6q
C8gsAhQuoBD7a4wB/6ECpmwEFBjVmnO1x1VDkXqwMLytuHZGCIeMgRdgHYaAWLMEHrkTgMkvKV68
UDKCA9xt9OmJt1Aa/iELdh5YT9Ts8a1xg4smr3ia9wh0kYN4+S0UaK+eI2IXYmBve5cVN7bBVKE3
YKfrzjnglBvKF8O9mMNvzfC657KkxkXkoj+lkGNx7j55YkXx0oLxHspPqIjMJjasVriEgCItOpUv
c1zpn0nPtPUAS8Qp1kxQin/TDqsnctbQRhTLDhEguUhwdSZrhTsQUQ9OcLMQm+05tpA3GOkB1W4Z
Py+jFKbErkiYmJk8yjcjP0Kpc+QLvpfBElsue1iR35A45hqZFwtFMSn0Te46WLeAYcly1OgfrwPS
74SObcvYlUdOYgkXJdF5rO8m3lT0xvUJYwmY0km0qRjuNSAOc/gYhDv7WrY7f9jokhHCJuqRsQPx
XbHD6dIVOSxY8P/Lt82lYSF+d4q1jOFgsajEEhmrdiemBQ9AKhb/a8adb+AhGCpAzMueQf+Dcs9M
jNOCXyz1TrncSpYItskVkbI/Y00YBBA05OH8H3z/RV8uMgztxnTa4lBJ6iMGBiaE2eZXj878f7xy
AhxTSGVvNjpAOaXpxO+F+dtUw5/Dtovdnz6BYTdXB/Os6kTOuHzrnQ33Uwx2zXuN0Tms0IHBxJjj
7Ku5w4Eogpp6vNmwRtqNfCUxx76MPklPSx9ZkUuPnPi49ZXli0yQmL8ZkCX2YXMPCfHGNg8+GWEU
8teAA4yXE7fxcOG1C8zhl/0hwVvHWPk2biOH6RcbvLjccxERkgkkSWYm9n+ufdain4DDvMR8wdRX
zAvxYuMtIoNEpoxkwIGqilb9iSjKoVuihiFXc6PtpnR2nMQBCyd8HLhhjbib6DEF+0TbV8ScVnA3
/tR446Pw6GO+yrKWECmnDJ+rf/SYwwPpJ+qo/ssk/iLbN/Yxa6j9O0x+Selb97fOWWGvPDtY+sYb
uSPIHdVIEbOnnq1eebPcFiigkdzWiCDVGmGP8xr2L8ADUA9gwAz9viiQUKJCIjNsGe0Ak7BztKDf
WpwCvMwIO2TRwOsh2FB/Ic6FleJ93P8I5FJ4F3G1rDnsmAfyENu1Fd4yd8vok9SOWO6Bo5vqiZ73
2X7XKWDMF7hpm8HZlf9i9ixzU/LemVp5PLgn3IlwwBDRGcs9L2qI8dlMZ6znnTPAY2csIbnw5rhi
IMHCNJrQ5HctYTAt4M2cAkYSNjfOWG7ZXfipi+sUrXzsTYKVxCl1NRbPOvK4ZYIa5n8knVePq+oV
hn8REtXArcHGBXd7bM8Nmj2F3ju/Pg8nUpQoyT6zPRg+1nrrlkIM/mxK497cb2YTdUW52y4KNz5W
XAbg1bQ2X1G4QktN59c3bTegZQ3FI6Txxfb45AiJzTOl5NN0hCAMV5RAiF8Lx+8REjsqqeLa/Cau
fX47wKfbVF0WlIfT2LIRfgyLNzeJauaWo3jhIEISUche5qSsEbIdFQGyYD4/LWIN3W3dfJOBq04w
fr7DIcorZ67Z0j9VaVXv6w3POP1yklO9BfJROkveRYz8wZ6rxSOXknK1avyN6aqJ0y524HXkOmYG
6j7ocx5JQmUfqLaLA0d2Ba5pm2yRhHMtjSs1PhK3BYGHzIoheiP8fbzK6QkkqpJgSJLqxR2mbSob
qJjBxGKTma24cEOJC5ojQ+Jc0TbQE22uU39Lt9dKQfV6G7G4uxdOo9RNTzdOBwXBkriZEXxb+W4I
rFx7f1KzKdmmCMKOSQ3b2ogDF2xeVB4dC1INf0IaogAqmFrlVZrshX8ZnfbygT8Khh6JT6O98teV
F0FdLKF4+GqC4kKMBJl7OYnVdCLMSJ3XGMxyZDVDyifY0yT8CFr4bxSdMr51XHLh2xf4a7QdHeSg
0bAhzeKhG78R6jxkPYtPAck17VG8D+qTFq385+IzEM8G5Wd//oeGlqu4dXOmOImeZ5mHB7QfH9k2
9Wzm4eAObI2yhrAOIp1JKTR/SOoUj/qSjFbwqgaTFn25jhSsQE4AZDx6423UTcgA8ugC3ZH/M6W9
6r0jjZisdVuRhovg7zQcmwORd6R9cf6oG/ZuJEzqfqAbKzmqhCERI+nK5vkV4DGT6c42d/qNorqq
s3x/GdVce9K8QzLmoEcPHqeNcFWJ2l0pBrYUzFQUhh9B4nrEWq2LkH8i8hOEfbyl4zY6K6y1jRsD
MJnCYRS38UIDBy0ReP01gJBGDV5Vbn3tJTSQN3I7a1bvifavMfp9Iv9w//dsAGXzFcisoXC7NXYY
oo+A4WNnDO9lcxzMj0VEXYxKlMJm6DBAy6iIUY+y+9Sc3Nobp4nMcE1/umkHj6g74O5ZUHNCDDPI
fkmSlchbqGB3bVGyrKfPZFOnn3JgYzoV9ziM0286N85UYmBBXBH0Bt1QOPrb09fkx+UjUQEuIxMf
LrWFFvJj6xmW9N3uohluxR2+jYl/n/v2tLO8729x8kCIAVs3TzV0W2684RrAqCv+t4YG6vCH+Gnh
3b2jHjoM66xP4DjoJjjg/zhPC3vEXkjLe/AN0Jhj4ui3U7DlGUesOZCHoO49aUVTUbuRRyywYEK0
K2bM5raHl8hhwBR03nbPIgayA8adGRSQo2olbohCBcySnQVI3GUgkqjFnbFBf58pv5H8i3GxIKea
YL1h1/QHj3uXWiQ0z+UWn6OBFkpz+nxbsP+wtufXKHdj3w1vTWO3e/6owScxfymjE1wmBSG75rfw
u5NIhnlKJD57zKMXIgrSVec8CDLUzwQCbNTaqXzqD5jfSL9Bw77009/GJOwJtSPFpJlMJZV2D3bJ
b/Eb7TCnSzfR0Xh5y+gjzX8501VMEGb/mRJ31tocUHp9n9Yfae2SwNmdU+50k3DR7pD/as9SWaN0
j4wLv9zgFM+Fser+dSOaJ0u+Q1dqK6ne5xfaVWazhJt4dz+2uz3GE39w4sI1dOwA/0yAfyQ9UMBU
s5BCpTpmcpDlW+rAQGaTG3Li0s5p7sMDzW/eFjKOQZ2xY2GVXBpt4Sz1cC2UT4yzdX5FGoRCmuKe
FLKAxGfTaa/9ISdltZfWLYN/vKrIPiRwBlOxsvJck2QmDVEOjkjKLrj9VcbLaYAnvxK2929gzHOl
DTT60tdsJrQRVFVfNdEllW5I+BM7BOrsiAt7hXStUHfS2iYtn36xYy8mVe+hO8lHpe2r4tbOwVWI
jXnpsp4Lw0cRB6DPJ2k/sBlObLcllfT9Wy2uRVctU6x9DXCBj0FRapekBlS/RklTZ6e6n1mHHsdL
7ZLNSyBntOORJOxUpJ4m8klcPJuwm000W6O2XXHq2MoHUSPLvofHQF5Mk5LZDrtBcYMwo8E03cUo
zYUJ1RVDrRBjPGLRJ/+MwZX5utpWpBVKsksaXEqiIhC7eZPHk4wMHhFI3kNFoLnaFvPbWFgPKhZ1
l0iZZWMyC8FrLhI8g6TzjAQQ0JJuCq4SuosFxn7cxaWHSt+p2ZfYVRjz0L4k66reMllp6JpLeOLZ
jRC5mvHFE2BEcwkfNFyQrInzSgJS+3mjDN9p82V0Mia9Y+lTdi5oyxGJkgERaRjEUDKSlbxlCeXz
J/KtSKAg4pVQgaWpn9ivaJZBEDFUS502iZ4mRZi0pUxaImSyBelL3DVtkOLn4rMrD7wBfK9zcvKh
TOaOXlSXaL5VmJbOJE17VBDyLPJNCIcSoU3JBKYI4cWkb0S7wfsmsePs+VQkmhlQGeacqbJ86YtX
mcw0p6lnBrYMELaHuYqfGRAUxDRpoAZRovu4BibhEAvPtN5p4j72oU+wj8QZ2cxHYC4GPrAhpQ+3
C4R+FfCqlLklk7sBFjPhl48ohbZMvIs59kqh33UwR+I+Q7HyxCpt3utsM9fwZV/k7OroFdKzGWz4
ozhQgWLPtAgSRkOLKjVVrbSKkOva0pc2rsatUVnw1Oy9jXLD/0KmEP241Z7wW5DqhDEIpboFiph/
hH9NaRvyVs0JBzrmVNapNud4vthNVOcwtUIh79qdqjihzJEv/BnBO2zmE5KRiHD8/lg8ggelJ964
is4adcD+U/2oU1Kn92XhmHfwkIC3br8RJ7c0DjETa0Hv3CZUHpW/7RzgdQGz2Ud2oc2gBDCV162I
tRRNLFbbdQpQztnTuM23/k70dXfQdLf6rQpEF4g+rfqDB63PdqQYFN42oORlcS/3ARHTMbFWa1yO
RFz2sKR//h83+PSojDNFoYxytaavJpgRYES2Yt0lbLe8mdKhuvZb/zXNRspVh2+eBK4LNWU9uqA7
4anzyE4Yx3Ak4j1RnoZxJyypfAowf4WLnJAwdzO45sFBFg9l9aH4DgZ7Q77XBlFtaw0oB3BMuSH/
4dXERtpzXExEAS/hwFihEgbheJfoD2o5ao4Dg/EInH3jKcQj4FBxovRLF7a8XKa3QJ4ViIHPHirs
p5tB7rm5DMcVCfDeL+3ZCt3ukiWw0FHPgdjmHY7fZntomhNzhkJVLwBI/CEDONBSN1+QuY5tShmI
v5kS2A5zFACdem50txdg3Rk15ReYIcBiGm5NVFjz+D7u56oxlgT1E/F3/exnwI/C1UsJe6Ec6jnV
N//X464aFm72Ejak8jcbGocBGOEdGEKoQWKclJuvWrxLwQfpvjmZdMTsktvSrtliaNvx46d+KtRr
hJRBKYg6tCW60foQJ/8PSVimsTKrB+IT+nmpDkUpOVjc0sU3qD//A4BIgUxbsJMXr9f8Ky2Pg0Hs
2qcmXRWPjXYTsQl2Ci3XdePqp6y8zAZ6AZ21ijDf6z4bxv2Qx7iWvryQ5wqApLdqEbM5rsg7Oe5a
tFfHq4JLUQuhZ1L8wBoAn4bogoxsEcajDk+jbrDDoIyLqWZSz2G6sDo9WBFIPDskCrBp8ooksSbF
D7Uvk3QvUaKCQqt8NrNTHsBGp8BPnnYNBEQS/5v5CMZJW+TPkBVMN6RMVOBil4qNXZfdaiYzwul6
wQgflfGmALWvK/2QcUXxMzlyO9BOoy/70om1wwj/HPsoD7rUik3dyvgiKOpAoMn7jXisK5SAr57Q
GnPrRGsATkAuU1ob5CP1Pw1q0xlhmq45wHvOGdNWgVXhHDE1MnU2aLXZXBFOD0RUKDehfYP987fK
s7YiG6yEaIZFDYdpRelmsVHQ4PmgV7ysySEiGgaX+QZ1w8yVGYRyW1xRaeApQKSDjz8PHFb1Uf5q
w/tokAVjtdNGLKCH6FepXR6MuLgxAYNTayZvIOFtClemVmgB1n22W7hamR2LM7ishmUCmpdGiHn5
OuHo5Ecpk/G01dLvRiVf313o7yr7IuwMUYlFPHNhfHQyFR66wNcCrDhsq+LR5qBoOquEQzA17l7e
eVdwI4I14R6ItQsweoXiv7wbVlSH4h9a5pQh0iaWHkA9a6AxMo+yzQ/gM0ZZkVIcYvx9ZEN0XmAL
A1eLT3xA/afOaRKJA1Y8qx+3E1+kzcfE1QAd4GcXoCWBb2ZAJrusxheYAB0KY+FM7/5ZxTYYPv1n
GrCpR8+Lg4ooaE44J6G2Tf/W9as5jAzgjUA4cB7SbMnv4d+gGa5shRS/ivqxag9FdwnUIzJ5KmxZ
8PDWaN2hOZRARBxCM4GKRo6DkwgI6HvwIismIWOxkZNVicruQv8BWPcoA1UgdpEsMTwtqls3vebU
TGxeB/BcfkGCiiJQzjCw25Hsf1IQFO1sktWGgZnboKjXOvFJsHZL/8ZLvCi3DfEUC3fRHDk34YlC
fefnr0JENLNGvdyBc4cEXa6p6oj9A00VJK7/BeUB8ED7qQ7NdMckXY8gA/a4IVXsd/bB+FeeV3op
AFPxufEqTMdNIu8zqiKUl8rvlmKexZPSeTvsAhiZG522npXSPUPB4ght+o2q01sKOzBNOk8LFD5l
pjwihF4oiW8Tr0abmp3SNDA/VXm41ooHxFVG+OXVD9d0x8rUqM55O6bO1hh4a+BaTbg2CuFUQbaa
Q/TKYhdk2hpax6AL0mhlHmTmR/WWqo/oUyA/2KNcWtzRhNJZE1t8uR6gyIicwb0yg0Z/E0gork62
1HBbKe50guoSzkn1CRS5aDa1+qVM3FTqnv/i+QxitAXoPPR3LPmF+GCMk3CzUpglw/lfx+LSw3+n
K1V4jDeUN+W68RFT8yrgYJv7nXI6PQ5xfRVJP4VV2E6/Y0kM91VEF1kus98i3CNmnNhXD0m4MyDX
CYegoXa+tet3jcjqgii1kT6H9puoXTfT77XvyHRT9teFuSxRPgMKromKFck0Qa+1VLhU0iFFnmty
oV65ssrGO1uozPnXzHUIxkXxV0T/ZuIZsVyaPvPyQ89PBZgpvtxrAqJPjwaxwfVxQXE2twXPh7Dj
ixuJlb0iZEufDH0A+TUtbP5KkN16eIDeXJLkpKq7Lnab6DHcSHUQu7uBhN2gMiU6dfqhFHf6uM+/
NAnlwNw4TLIDztLGDWbHifzbUrWirkQBwmzjFeQoXVtt7ZuW8irzc6G6WbUdwWcpnvUdM14XrcOw
h4WASYF0XRKox3TPs4drWbT1t0hz9BcaZjw7tNESp7qsP/h5FLWC4CTkvLBIEN0CA7FoSI1HeEI4
DxGqPvY72j45+VoQ0zpmnbkZElG4xPbP+XGNMWxaMv5i+VFroaX4u0r4G0t+LLEI07VlOvVhdb1y
2vCShX6qmTQH5ahx34f8nCitDp4qOTxcY3MmBofnOCHBzqR6huKYHJZ4WMp8U8n4GnrLo87DQKfR
/kLPNN1G4riXVBpaoKNCFI60DM+OrIDUR8GYFRnEBXd/ENYyZFdP+0H/i/H1KYC+eHAiE6inH538
0U0OivoM1GcGXpCV7aqcV0VFgVamDeS/V0XjRasmBbkGoIM/M5BH+HaoUX2pob6JUDZgsiQ8bECJ
gnBLZawHkm1CcVvHLD1RiIjikvnwuT6Z/LDNZB9yH4mA/Szf0HrKlz+5o/muCiLYNNujwFB+qOFJ
wp9wFbrC8ocfjZqAPoUVvcQ8wSNwHhB2au40P3ekXADevA31JzxVNpjcOFfG8Z6PqBePnj/P+2yZ
017KgRfk01JMLnpEjT2Ld9P3qw2UoEQQG2gWQZCKnwNck+auLDlFDcFY65RhKrEdspo0RrcOkVI3
RKiKx+5PzE5D6uScEQoaGlfUf4qvifkJaXlzqSkyCVhP8/cER0hThGQLnxEicK/exTSB/PoozbMX
oTvBehTXE7J3THQfJDwVXzNHiLXJ34q0iWsHUP+AkQxTPp7SZSswtLIl8Plk1eobWkOHP2Z2AHqC
j6I7lU7+H1UgQFGUhpcUjQsfWviTgWFx7hXK3h/WcUdw8qFa7Es7z06dtm7Lk4f30juV9SsuSfJF
+SMSJ7GugfSz7BYHTqDXq6n+lvhG2zMr27w4z5CLsKoA/hs+Lq/yeE1/Xv4bx8hDT8lZqDZchpoV
4wOohsZeQ740yVoLC6vR/hZcjZiU/sZAm7QOhmMqbrDBwpbioWsJouEJXEPFyPEBYotKH1ilga/e
R4SXZAgTPqXooXCQBM2rzexm+tDFY4lhAdCFj/eJJiP7URA9LuRLmdlSzBlkjT8NNWSEFEG2Z/5b
y1L+wX/iSKIypysnv0qRu+L0NDIItIhonFdYdkKdkODAivn98xP6PRpAuLz1q1eS/Qg7Sl41KKoH
jyP9hdwfLRCBHrbABSjqO3HTc0iHMGvquU4mh/dwE62ocu+j0koZ0xgU9PBosNPjix8AHJkOjMJh
EFGQxVLPkWVfsKLygEJZXwYKEdB1j6sRDdp41fNHxhMfMW80p+AQmsJS8P5U3uax+I/ziwqDPQ9F
ObH5wIRQfI+xFtEZjXP0CEaIwI2eVrZ/BfrILn/wyabwOM/cHltdiaRvg+6Oyg7Svxj7yQ7h3XYR
+I9BPbMMHwvhV9IRxEcfEqYHTjiGY1bknjle4XnrBXJgRO68A0k78L2KZUiEKjFRCpse4L2gBYpZ
iMxHhH+AKYyNzTL6HZWvcEF4rcoMkx1gQgyAtIDOsi2KGyW/AqkKpEerzqCcKcIh6HDaRb8JOVOs
+qjIZTs409XVA0+ZBzAHAt0H6It4JRG05G/jV4poA92snZeH+nuhuU+suBo2wezSoVpi5Ej7X3Ak
/58W2sVL/SMscVqjllt8slgaiDoA63y7JS16XEv6B3IJj0TCmf8ineuU7Mi1cueKeyJObJJ8FKRE
KMk5GyGatDuf13SKEg4GOfSc1QczqD/6hOXs2EKgzFF/CwCxEhUbGBdXhh9HLVK/g10/lLTovDqY
CPNIjM1hJjYHeR09eu4sYNldA3dLgma6URlVmCwWh+ZkIBmCfjnQKe7G2rIrtl2zJdFB0DeaeZrT
cu5Yy6K3QUVluR6nrf9XcGQfZ1vmdmEe69KibYq6nfKtvKY1KXi9f2gkZM5H7iIq7tLWDUA5f1Vm
PLJH1GerEvzsEya4HEK76xws0TzW4kf7Ge58Pu6NVa3DJt1SO05tVeOySy4botom7+DnR+PToF+d
3hVUwQss4xkYf/PAVMCqL2R304MeFbxVmTTHHNRqAEMNEY6ycXu/vAqhpwa0NIB5IscOizl61PFI
tR3gG3I5mmUQbnMJn8xN7DfMyl5vwxgDzzHKJrRRdt8AHpkPqoATF+yu373US4BHI9D/lcKZVTkp
D4T/yMRpt79V+sWxw4SwL7jpf2aMarAQ1EBWUNBEu9kLkxJeFtSyOA0F7/qR/uEjLCEe6fT6VLaq
6sgB9WGhYScoe3IFNdlbxCcbebthscFbh/LoLYVnkJJ8gx6/6Qm7XI7lc+QgYLHytYNefuLPSEv2
QmFptAx3BJ9K7SHuI1xGCCWcoT1kFfIFNnJe+jVyO2whtUpRApiqsMUczJUkeKALeL04srnHwUrR
BH2WbEBm5s4swehbGawFBgaHnYj1xme8EZs/846on0NnQFNnfCz4wAo/qseTBEIE+4PTK75w3nS6
KyNi2ChftEQi79MeZVQwtux4arotTz2bEYXz8BCZVVkEBmwgOTcMMgT8m6suPmbDIfmdCEEAW2zR
WRA1sa0nUg+PFeHJqW1Q2CXweIJgHmL0ZZpvm6de3o1/c+rWtFkcJIWuK5N3cILPxkNPQz3ypVdD
K/X2I/jZIPyYCouCw5nTP9WnHK5izV9Saynql1S/x+16zD/S5h+AnZHtQ3GTXsNs15D+6X8wp5oY
JPKTQYQAr8DQ0dRViWbBQmIHtEE4y4JVnooQhECOr4QWZyH/FxkM5MpLvNSROsL6skNFQEocNqN5
mQGkaedFVvbtSYQ9A2np1Q5MDB3FXxK7hLL36jtpX2m9JmjIF7cJEEGt7pCo92XLu9kKBzZgwG0X
XQXKXbKsfXoIuzUpiGl/9CmLsVnCNFucm7bT/p/u2dVNAxoDtXGD6+KN6MHwd/AnOK2XxVVfgcfk
ludvovo5MFlqo2t6d1EBcmcqQ+7mcWs41NeQTAOBT/N5yeY5tdhayfCQ/G4dyT/9ha/Z/0f9opa8
AWfH+thr9V7rd+ng6j1Ku0X19iTih93QIHXPFGwto2xrm7BqhsbaAHdY8D5B0zaF5/JZb4LphQh9
XSsbg5dQzLeKGxlRL9FUhEp4qkPpH+Jt+INjxfwMqAplFsjrMnh7i08DNNyzVOyuqKa9PyCjOFyL
pLRWZ7F8I+Xp4cjBpuT98CYvUcx+gO5qyj+IA+d0P6aIEMqjeSFv1oPO1DfkqpjjZyDcsBrG8cm/
Mfb3JMjY3a9MrO2sP9ggWmNUQxy8uFCgXtkDfYzz+BhaFXa38uI11ypGJC4kdq0Tx+qM024yQK2k
UydbAflH4EjxUWd64uNTvP72RJu8r1hFX3WGx41WsXwLYRLVpR7fu38nBeXMWpHPOgG6OUr/PbZa
vlnj3PcAMySuOwWm77OK4+aid8fEpss0EBh6iH93msXdTBxcppNxxJueWnV1lqO/Mtn3SK3D/FpA
uFbem/wMUv18zrvJzsPN8JSp7HZSt/U2ZoBCt+IBR2RmDRtMiz0tGgSo48Ij2hpHPT94Uk9mtY+5
26k8iB0eunvY7qGkyNRsL4HmKLSeUZjwT4UCywkSovt3rxSYsY5NdJ0x2aeD77xYddEdtdZfwM72
M6J3oTqKqqaeEnB4JL+9N8VTG1w/2E3SP3LBS3+rY34BHArdgiYgnSRUg3BRrk8KAZmuwKNEfwV6
2qMkxmppeBuum6E70GDJRkX/Ra6EAEG/k5RHSUyQZWyv2pUpvkKuCetC4opNg4BBm5+yEzlsOCbs
ZqtmN3KBLVeOH4PkpGcxJcQbOyV7I+NFulZ2CE3RvNe2bG46w46ui2+5OIz9XhvbpZedOMYz/u4g
c3xzm/DYZivkmZi3vkoAoPwqKLyH0RsTg7JJfqTUanAGaee+WCsRNOMmOQWnFInAUiMc5tfb0Nw0
+1JhVO2hJhJ6PPSeo7QEr1xSpNpIZWJLMv9V3rZNQ4trytOfTC5Rmyg/DSIeSUKcPgVto36wAdwq
eODrkK+V7f/h+bRam4t/BYvrMneSkSnde3n5hSwCHa928iGZx847d8kvXlQfYu9mcJAo1dWHHA3B
KdqlS4EGYh2kJeNJDWwPq2e6QqOQTvsh+jlCYybyhdiWoMV9va+aMw8BnkjjI7on8kdfr82rWL8L
iYhD8iTPtGvSt1tf+8UeQL+Fg160Gx0QeHXyYPquBuW8rC2rlt7zYVlhD0b5XXwMZFovllqDLlPk
VxVUa7GwxjcATR27sTAHYo/xugIJ7Hf6I2vO2KsK18SoxnpPQEXl9NFeI0f76vGaIeHrOuy+Y6vL
t7yjTH3JR9eju8mck5QOU6SYONOTsbLjizpI5T9o8eyrBiiFsGDtq67VR+4Cez6xZOiLey5RSMT0
AXcLeV+62NOKaE3SGogOGwhZH68esgYkOyDZx5l8W71o/R6ZE+xN8OofgUF3AWfW0tddDdghXykQ
fSuxZ6tzsUrQGyfWmHBtnl55i0x76Tcg65QBPjrVEblpu20zrjvjC/AhMlaotqF6WABLlrl65etQ
/af+2DqADH7mBtgwlStX3TJ2Ymr7ocXw2vHP2/m8SK1MV/T2VPXC7qCy5Pir25NI4OU/U3HI2iVe
qdvQ7mBgf1hOdnEfq28DvRbWqtyJun0kPcuBSF0XC763zfa98jFdhS+Wf5ESq2DTkC++GwSeTswg
cCWrFpV7vzIBvtKdxO/aaktD3KJNNDqWc37lhFJoIv6WNEiUvHJ1u9jSKZ/tEQhzc6P4i+e7aYG/
6EH4fhBeYbLTWLXA2qPIZSxv5Q26iaw/QOZojPnzC9ITuTI0PKjGMyxvRrIa1k29bbpdreyi7HOB
7dxA2FOCHBpbb9xo8F0yumMi3XBo12CAXz3lQJJDJeLcMWG10i7TtyRIx1ykVv1MwGqA+ksEo7mN
D2qZFdcKY4HOEDWLVviWAtf4XGS/wNvyfG4g3M3xmfA75fSuwHQhLWvpAcpp8jPolz7UfKdTcSHI
U8aCUtxz4bye2j12KlVDVAsndptW05cHX0wIOl235EJA2mELpK+CvlI5oudxIyaHIPgDYl/odzZV
eiZIoxuoh8muKKwgYCqBgHmrRWJFKr5cWxPqiNAH1wfdBF6d7RqPkdYb4RXm32SW6f2ecR4ZXLYi
GloQaNCj+25LJFpKy86KMdU3Vm2/KnnpYoWGVQ+548rqIYWYeldpALfdoi2G2xe3dDOG4YsuubI/
oCBfzw5Dikf8+rflIzLzDPDK2I4ORNCyQujJIxNvcZcTH2lLL6IH1MtgE/leaI6ZrtVsVSB7ACX6
80vqgtp/RnlstsGPpP5gguRURQBcVy4iR1QnnY5qG+Yjf/sFSOduqLbDK2/dvDgjvJaUX2Fcx8c4
ZYY563cQv0suUbIJ8bdR//h7gmClfBuP/ukhvqQSGzPCHjXbKVQ+F07VOrpicRUWnAuYrtaHhaNS
HXT04KNC8VIhp4rsihR1RX7SiLikt4jMepmdFVvM0N8ht0TzTlfBgtEstBUOF/pTqQ1ku6N0TD/h
6G2pNwE53UztAV5U+G/gb7r9xct3QEjpbfJpzyE9Yd3FW6h/STw0X+bfwnOEzCkGoBNy2rTbrJNe
7JBjMyT76CHqvd47E1xcTQpUTVY5Tm8AD7Br05G4J0XZHj5jUrmhe3Zwd8S8I37IgHmuBk9Z6/i4
zSq3Zu6mKQS1cmVTva7+ZMzVvDNH6VZy/2x0tCYg1boTKLve3weoINR9Mu0SOKXGDojt6lZDd0na
AzQq1CyaidElEktFDyeLV1CTypIeJsGd9SWfnm2I6WxVrqk254qJL5HE6xKa08ZfWabrMF77twUR
pSKOS/gU05b1NSxtiewHg06xquGXchTKvmRaHB8RwTc3VG/+BpkGPaljtKG+L1cu3oWDgKe5BGzS
Bdj1aYMVckAbE57k43T2joAyg+ECwkpQ9l654ytA/REvfmoyiO66Qa3M8KXTQ+89QoWeDtXFhGJi
X2PSQV67NG3p0MPcEsQhrBbimVSSyuFJy3+68qOaw+ar9XtVc01H+L3kGcYPHbwSgaS3btEYEI1j
6TvV/WrF7wazDz/3c/Gfb4ToFW53NxqdaIdNhbLNJHaSR0/G0Qy0z/q3OV5yBPOlNeKqvynmZdXU
3h15BBS8kbWszxoQyLaUsZ3D+uB/cda1oNpbI7BUR/uWCKXYILiYvrHfidfxSoAGseAEuz1DSPO3
f+LGiShuT/eY/F2dguP38Cb9/BL+Td9ANDnzxzzsW80LIeK6RilvHPkGMOsCGv/xgTBp4cN2KGbx
Lo2rueZetchm5VED/0lQa9Zr5QU6BpraF2d/P5AeTRAjQQWqqzBtflFKhtIPw9GyJ713CbPbVLby
0k/SzftkaIEuQBLCPCOes59OXvIviJP+A13dZEXn7GwQ6EO01z3EvTrzlWG99v01qcRKCI5lpZdC
sBpWMvBvik5Ve3jG8Ezou7cw2MHMn2kIOud/t/ofhYULjOxtgAwD4ZKAhjx2pb4GWkUthq78HmE3
RTCZL/VDsaKC8UQcRhMQFGaNxyi0aaGx4mu8AN5Yzs7NZQlMatBFA7ER/TDwojddEMfsWxrdg7xr
Hn1uTf+Mt/imkZI9+wjO0p7nOrOlf8loluadHd/De2EFh+SQXaQLoj4mGqf9SY7jdw3HCXDySSgM
dyAeZBKeSUnUXIOccBVNErGbVJ+bVziM+g7v+gNCWP/QybPUjz3PhEs8D0THavpo5tJCLbNE+tje
5ZYa4BLbCOTIjBwVaBE/UTBx0yKSgOJnsZmjf5dFYpfmMnX1EYx5mf6A7EqHkZzGOevQEv7o1MBD
xoPK+4NPNksXx3GHhmYBaPmMMpJ/7JoTDOo8ptFmEw/L9KEg7UE8j+YBzQWDxksifwFomGzBb3aM
4kSMQ7BYGURUYyS6xjkCfk4ButZsqSKsb6XdANnxkMzEGqnN7Kw6Vbpg7JZvEj8PsYEyhli7Jbma
1ot7jMyl/io8/bmh2gbdl020dmteC6hQi8XGQEbD3/RFY738JqVbiNxRhP9clzCtyboPSWexpHLF
xSZrM5MhTuFJrEzi7UtwtE0Jgkhu5PyA5hVs5o5ELq7IDeEqQtsOZgAPm9W2a50Uj3VilcWKvx5B
1eLAzKNXm8lAi8t6vy3bqy9tg3E/C5aEA4gLmbKIyrvpmE4nqDkKFobgyqSCyFoitMcFzdTfjILV
Ws/PEyHi/BnZrur1QMWksOoR2HN5FxLGqG3HSJeuJQJxkk3IAME+hwcEWhiApVlr+l7LVrW/Tzkp
OM28mRXGfYeKC+mC2a/EZovltGOQwOQQWz4NtzhbZvgCq24CibWtvAMgo8ALTHaqwEkUG6y0MB0T
9cfX3O82rokpWiLQzrP5htLT+dBEVj5LWsCPAbfrlc733ttRthqNrSQ5MGEhy0ZI4z3XcclNLlmt
8Uamxt9kk1YiT1ckPRv9V/kKCo6b0i2kE7d7YlO6yEflp6agQfE5AgpzCU5gZhPDlchwYnHbiTy9
1eFJNsAq9+BJ1jU510tnwX4wvBF2JzgW4i2zBCZ2VOUTvQ8wrnn5ZN4LOZsg/fLF5x9ifu3TIKAj
wW6aWgqeFFV+IHrgXa+k1/JfhDzKZvAbDAnpP71WD0AdoTmZdIuz3tpJ5kY0sygPSi5JZWg1RKgo
4XHR4Z130u5jIT20H+HH9/CA5v8CPB8aQbnCS8YJic+Ad+ae3OIof+DeILeQBDdffOQa/ZfAuaEV
fybmujRWQm31h9p7CcbWXFxD/9VMT4GuUtejAw7P1yxyvJrCKU83LBsE8ibhCth+ij87vrpGKo/6
AqVo+oNmjemc2F10hT6pQSSBbv2SX6QBvQf3aTACDyxXNM0SQ0R3U0Xm5Fhf4Qykalvyel0b8IGA
6oRVBzYlhqbBAfEIv0yE0Xhs4pt+qiN+SvprYrDg/oLwh9sTcyIM/qBngsqhQ4bdkyMiJr9j+fLo
m1iVnJIh1tXp1YGbVz4H9IzzmdTMCFeKme4MyyK5T+YTbVgE9QJ8yYZO75H2qmfhCmdoZgsshHZy
K9XjosFfSgazCrigYrB9RBQ+YJzcyxhj8AF4nAaCPbUDoNFNZvWlNiqB3oEo3AvjM/tBXpAnvFmU
ty8CeOQMFhLpOsVZLyGYeC1SHDptkEgp2rVnA+Kz8wbx3k1yKE417gljhaGZv8not/Tj4Xf/MuB/
yMwJDgwDeJ86WzOX/yPpPJZbx64o+kWoQg5TEgAJ5iQGTVASH4WcicSv90J7YJe73N1PIoF7T9h7
bemOaXuHwgUo4oQTQM8C6dY2YP9/sFATCDiN5xkQyofSXBpg1Px9Wl2U/OEjSGYNwd0sGQL0+g3r
7qjgKG7ozxwEz01+yD1dQy3IGaz8gcbg4JIRDtMqA9EXD1QeoXpSAPG2S15h66dkThGjgSi2+BCN
9zbiVRIUaYvTvcOyUjHI1aI12y7CcqXiC8XAPyzTQkyQrG3Ja/iFs89wkVnIt75MqtSuN4+0idkv
80aymGkQa3TVymYrzqlFJntTTaG8CKsLfgtBsRX2kP1M8ww+NSoA0n+4QPZCdmYVTZ2ofzamdvW5
UVWbpSFj7pS7gOUltijM3Or7hF5RCpbLUj/EBP7qaL9QkR7J9OzklSFdLOqwihBbdwDXiWz5NHnw
GK0qDaTAo1bD1UJePcYoTo/q5KoYPEBBwSY0FvoLdIl/jClO4nxPqHZVrDFSiVivZHZOM4PyRNwF
ywap99RlcxcaTBMUgEfRNY0PIguMqWn49RWP+OkGtFoZvmrhaqjnkVb3q0cqjnvpWyUzbQ7txyP0
oVuyYanZdU0qqn26ISUb6gZm8Jx/da9jg0CQRI6SFV2nqb5INLrHGq1rF6mHrAYRZBUciZrWkX2+
SYCWoTyegP2DnrvkkzgDVgO7XkpVRIqo1STtYrKeehKAVu5MHixrXhDx8Xlm+d3gLCa/3PI+PJTI
Egr55OOliVHO0qnA0BuBngPB9UZtibS50WiOPbM8gkUbEeWReAwRtl1/smege+XwwNxs9baFo/N9
7pJXUfaTV7RXbKH6kxAhGbmtpehVnK5BboPR1K2zVZASa4HuDJs5XFIGdMWzJvA03ggitDwRRbLA
/1yJ3fGt01YBCfnZDPGNKEsAdgTnZA79TsmQd/ZOVq3gSiRa9ptPQL7OnOCLzuCaYyeFjUc7ZCjS
Y2FdEXJzT3jpigBDulcM7tDsBNmrnaICP4vAcVZsRoGKgcGCx+ig+ZXUHQMIjDYDBoSR+gMXGyaH
cfZJlm9wmp5gw2GpkgtfMD48+TfNV4jwCmJf/NDtUyQ7LEztjnSJH4tc1oynk1hKPH8qPsV880EO
iBXprMuXIluxCM43iusLTpWsFBwAnPA5VdGOvcaPBlvwXd1LhSiERZ586dgVRa8E0IUFWaKHZtQ/
2AAD8L7mkPYfjC4E0GLRtIbNLwiZfEY9OKQu4tH8K5nibrIf+UTYMUZbAXAW2iLwWPH3h1wc8TUo
k7UU4JkRPJFpI7Tj45F4QzThhV61En+BNaFuapt1kqI+6vibEaXnobzN0MlMKhoSV51+YECJyynM
QWLjNBPSXVaZMPJtlpKpG0kH49jL/2QEXRtYJm8foSNjzw3zcvFfzjIpW4/Pj84tifrsrz9nynUS
vsEYKJy0ZPX2VXebescIO/x4PE0qOA5tKfAriSjHwl9LdjsUfmW3t6wNIwleFNvEkvrHY4dUFTUk
Er9iRqHeDzzUc6bfTUOziduIqfwMfV/jFIZHEYKdBmMbehTKKyJAPtmqRSfClPITuoQUh0v4Ftjt
bmgSuvRZHUJSmtSrci2DfdYs6vrww5XbgcMSj6OrWjP/Hn4elc93xJDvi/PUQRGhrdS3x6iAp1BC
lCLzW2HzEeyKM4lll1kyOXMGi6PxFqZPs13r5H7vLZvfojLdagl5CG+GjNsTlY4N5g6dG0LseAny
ai6wRMAKwG4RAGBz6aotvpcOvMQKIB10kX4uMwjR5H+YCoiD5qZqH7jCtX/TThUeVf/FNVNNig6G
ZbrG90x3fBBSV29ZzrJ3hPFwjK5Yoq+NvELSbzIdoj5wWhTI7zxfJzhvUoHVqS2WvCDJS/I+B+LL
qowqn1eGnBvShcd2x7QWzQ5DXMInvq9+tTa6Y42gVoKPwUBnZpQnpo166/7x9iTCAaGfNh6w7jLy
4JVqq/P03+VZabkiTsY/tLQs7iCJ+MrXFDYHzkINNuWRp4PD/FMtLZQd6L17EVLU4oO/xGFhVBGy
xsEgsE2kTZkUOzselRVxiVgLHBW57zJlSZs5VY855o7bAV0iY9V3TOynrT1VeTVUx8jfSdrr3a4U
DOnkNmVOK66ya3VKSyjA816mGV6E5j4QMSr/m06OLmGG49vGP7lYlezFk18T0UuCiFDrPJW8R7Yu
3RY4IpN5tpO+40u/Y7CJ1bWS3uAbN8jUjnJ6IWaKzTTlgQdaG8Eoi8TxzKpJfl8YP428oaq2/Lyw
MqMUvxm6C23lvYMBaLw6li6yvh+nKhYysE/O6fiVcrHmZ5MGUf9H4jS3St+DuyjWvf+D1+FZkX6H
SAbV8368xz8ilpl/WbVq9rTMV3l0UcOmK7FcSmidoe2uP+jkwk1mZEwWluF4qb9RA7NqdN7okNkz
aOkvsATUkGgQdNPtBk61vRL9U8dneKSD+ST/0grMHFcZMWaOgP1AdtPhKLX2RGq5fIZtwQUs/Ors
imqXsFboJeKyYG7NgJW6dl6vmo2GfZXO6pxr6JbmZnWs3OwMpy3UD9k+ZqLezrFasnomZRXByizY
c/n3a4tf8UUlwxSP74o2jKmkb2L+AD0LYmlRnpBhQCWIm30A3Q5mEIO8MLv6bJN38RdXdsfUnUkA
YusaSQx7EDjCV6pVBy1Ii21wbn1IUT4bwYL7LtZIwUMRVe0DRpw0q/JKOGtPNEsteoGFzqgHZY+a
IoU9GfvgGqhbq1625GesAICQMIQT98ewVhZbzOa3xfweOih2h2orgMj/CN8Zr47GM9I/SwRDFgc6
f6hqKyhHUNQ9UL5PaQmu6Cj+Vvm4zAo3Tb/R6013xx3fIKc9TnJSV5IZVHQbvdkIdNpX7ZnbmAEw
JeAsoQQLD7REvAmcUcLUFTJPdRnyEGNFINHn1mD7zuCh2jEfEasJNqdIrbnQ3GBF12/aWbfkeeHb
nfCtpDTZBhwTPp8Kp+XAcldU78Hfm06uYnRyRQJFBwVfCZtmYde5J6v2O2UJvI1VT5fPeufRApSL
nEAfa//2Ie24GODJS1Ww8hKd9GMQ7jYbd0EwZ/QRz1ik2foPIzXkIkhdsI5JbjNrTx9P49eGPsHO
4++bdY3wpCz2j8be30Ywqf/kFVIS/qM888O44zdOz/E5+2I3MulBCLCZZ6/oy9ihX97Ev/qmf0pH
8hiHI7+3o/9V13KjPP1v/l2EtexzCsmdfKrW1U24tJNIIdziOboNmFHcjzAzPMPTDp/HZL4FL8A/
wbFM/seMoYy/Tf7072n6wXE51/5R1XNDuTpukz/zGG+oK/j4MDWKBQHMXk8IEStm7p1lci/tOgTk
sMfHidqVlS/1NRNPffdmK5QwC2RrUs7GdGtXbFJ5S+gmym/kO4QkFS5eWoRQBJZheps0syv+D/wd
hhcMm8xcyTkVLzs9GULEpk3hjpWuSHyZtZRWUeho2T/zza7U8FiZK/HWYtOeBZzTc4yks3LcwyMY
zjGp5+2ilW3YnRZrEH2//urXVLd6ihlvmjxBmDBHT95iIzD5EKQVk9lsIqCAaLOBBqAif/Mbr/xv
8oqJWyh5RphkeyTWpZqdDo8KrO2PAWeVCZ3N2r6GQpk6NeM99J2fu68fwxGEA+k45Smylo3v9qRp
RCi05nyMXveV3Mr7lW8yN5Z3uiXq5iMa9kj1LFvdYVzbB9Up/ofcPDYD1lpI6BeYj3r6we5IsFKR
3CHe4IWfhJ1YJMPX5GsJVdEput0bxkQr/3L2jOpe6h/9GuhPq3ockSVHk6fpBORxe6Gf5NOXOzfV
Seuap1QMk6MEBJrY/wNFaPoPvsZs5Hn21zXWFx1EGCo4/1GHikPPyKwkcsPvutwU2ZFf7pjwKxJl
Rv0SNj+4AclfS/TFqHkVWsx+YlIUHPu3Eb8nwrXC0faxcjXpnLPTf7QomyGU5r2fLHN5lxkhRQuW
NOwlDBE3oPj70bDQUllWjKPk4TokCC0DimHoUvWqeNCBmHdlnjvczJN0E7+dX99ClJnoO0quhQce
IG28QALIeH1k6AyfCpoWGxgRzzdOZJatNf5Sff9W7lbild2JTNEb8JyIDmrLCyE9Agxm/Q20MxI9
g4/wkzx95PKbBKTkrDrQ9yzDTf4U2R/HNkUG/zg8MWx2xWycW0uhnXBME8pjZv8zHm0Ec4JQJa8A
e2LLtKwoh22RJUWkbRWiuwDK659fXPmTDPXAs/seduiRJn3cNUgICP5B9YYm6ZFQK8Yr/iXwUpCt
92jy4eT2nOLpcfmHXAs2DqPEBqetf8PaxI5SeLURsciPDzYiqpDh1cdugiVmwVNMECZ+GvIN6pV1
iJHd8hn3vp3zPjZncU2Jwi8epft2+DO8SdetTqSGR/3+7sfXkNT2m+Q50RU/z3SBKjiFtpqAAJfo
oYDeEh0MCy58+U64oumlOdAEfv6GgO1+5+tbnFj6KY8OvJTpItur43Vs1iqbIexZzO156npP/c1s
1glmactraEfaHs9c/VkZPUytZW0pvPur8HgE6REqaxozFY88t7R/lVDs+yfLYI4yfcyrKvfQzfHu
ScUPP4wC1qtyPjVs+XYRyuoqc0VkGiPXVIzCCvij/ER0AdC+YFvCQ2p1rELIyqG6cLGPc07homCU
yeomoDuxOYyt6MDwkRcQIJy84ZfPFxJN0QtJGM9q/tLFi+ofJAnwMdc+fHfcyRyUQ7TTmegsxwVk
U1SQs3QPEGse0OZRzcpnn5WGtmA24YaH9N6uWwCDaNjPHRMnp7niuFv6OzixjjXjCl4q56bAnMTO
AbPhXlp95V/qDlyDnk0mteJZQtqw1X9kyzCOebT9zHAe5Y+Kk2GJb1RcYnCGDwE50Obp5lEswWAU
B1SxWM+Iz4Rds6ncc5XNpkgzN0am9J2t8cb1ThivVBaVa55IlG4oxMEfzPXf1ly1BIEm68SleOWh
YAxoeVW4znk9cqZn2t6sVjysibaX0bPFC4GrmPWmQfzLsAtkC4HXj1Liztw0oJZSBlFeay2MBSor
i2omzuyCS5wOmlXejMBgPiEktmI4fWWQ/p/V2+vDaSBIp7o39PXIX/TqP4HDMx2/SSTI7sacUlea
dE74abbMAk3JjeZAYsHKfOaB4anP5jLKc6tfytxd9UIJvf5fQPKFD9PqZOrwdU4tkiuz9iLGdGh7
yi2p97Ir2iEzOwKTODTn9RcfKl9O8TBANcyitx1bh4kOy96Zdzk+Kxw4jE2KBfsFY5WxbCr3gzlP
9CfhsAxtFtYIoGJOp8u29n0hGeoz1wFyURjNhR0RgMriUVVMQZRjQkt67fJDBQrAiGn9SHRlCkh/
6cjxqfw4GOTa5DRc5Xt4i1YUJ+jroK20sxrV8Dz7Mll2YdHGIXNBlEVF7SL+qog3oB0c1rF5Roby
Tm02q568DsggtSN91SKv+Gaw//mzNFoKLIE41R+ozH1Pflhz4SU+ESGwCMEtb0Lemsu6E3NPRDvy
QQhV6ykwgHRYSPin7V0VEIVKsMCNaJVkzeiDJ4NUAUzBdMwY3FoU8Jf4VxZOZbY1J6GYKq+BnW3Z
wuukLq3Ee3wVx0MmdHYboVvZUtyPfAjEIjWOD/QHiOQMI+CulWbtOd/5zyb4EUYPms0bhayt3PIH
s0Ku32ZN5z3UDpCn1H2P6wqtfLm2LE9PV/JXirH7VF8MHoTGPysmQpuI4mqmsRXyD83D36uuGf6G
y3E404zSsKOKuyDFE0fCYorjxynX5KUXNNc+6qTP9k2egUgzJ+WHN09utq2Ztvv3OPiOKCPZ7+X7
lJKPNQLlOLLRWQ1A8KddsEjGoxpg4MNc45Q0Ve+dfihvNKpQsuSfFMFB4hQnIPLoLffvhjrcWkP+
Ma/oSBxCGmz23MRZhF783W1bnJLuBM2B9XCDNzwFhzDloZbpXOT4VspszcaOk6DJoIdkYrMJ/kaS
yq0XhHz6kpBEFAZleFP5IFwsYgu+zPRYnuN7PgHGIho2BNAY182ZZdmxeKL+j7aayVSBfDZAPtzy
FnJ+tx+XeHhNYmI8DJP8eCAwEi9Z8p4bxk89rCge8Cta6+FJzJrPdYEVrvCKxYtNErJO16dSWbPH
Q6LyhDRraRtxcCI+Z51cIeqJoHLsymmnboIVeOEUt/TLYn9RO3nqBvz4qC3ihS8ucG0gPYpXhWIn
iDT9e/Ro5flENSV9VWFMCEjdWMbGC4IMiT0z+R+GEKCkW2XLtAd+S8Fmb0p4QIkIGtTtLsgFxQXI
EsPRTs2J1l91q1O26A8aIxxAUlS7mM+3wrVWqAjZIKzrG+4wUoAtvl5cDI8sZppNBw2mQDjWA1OC
rYAZg6+I6d1O3i/Qp48FrlL6XmSbmdfj80QkXLhIbCcRBOK4GbO7BeWNsvSjix481P4f0me2ZDDQ
1CNOUJ4WmsmJmxagi3cwlGJ/oJseMZg1v1pzerMjKBxjB5UNkwvkV8nJ2/Ww1Jyej2RdbWKilU7N
q9/FfHbrEljtTNjyZmYUe75HjsgmZtmNrjjFjqIxT942qLUGFGEb2K/DSrsFROxxVj36v88ZbjIH
4aKfrJTp5IAmAgSizy5hAImq6/Kr7FIGlsQGc3uiMaW8Hk+Z9MPajB6Yeesp+ybsqZAUmhAnPKfD
vz47pQAP2STLbsDC663va2n+KpfjP2RA0mKBVpirFNj3FpUXu2/W3s2icuCUe8NsNK7ZtzLh+eTv
gJWRTzWIj6P9818F2/v8XmMThNpqfgH5KDdQS57hAnciwgBcdMwNkBQMWxbXn3THmc1OQXrQoOPG
ecPbt3MdaAxVDj1Wg9DjnxDtGRhti6/UxUmhWs40YDe35duegPOekhy6EAf1sKdJ5WmzJLhhHiGx
UrGBaAjpmfQ6eUkts62MBfJ7nLn70Ltmu1Zdtch754OdPo1mfsGe5EPLxHjqQD7yGcV8hbzquTBJ
ReZyv0FQAygLFiyrQGMJVo7dEOEw0DhtNvc8gPmX/y9mIa/soq/4t2sOnwVBq5PCRFpVEtAORLoO
YPcJ7FUSGMfGx+G8IFfZKd703px0YjR/SqtDwiSgRaxC9LUQLSHpVL/QhRgkszIZ9S+k1ZyuM5TJ
Cd7adaXsAnTtp2Sbl456+Jhu0jsAySUeHQvrXZ0VaLg9BYRFdR3EpezWJi3KnuSlIHHfBl7FQeWL
gXXIWQBI797LzwYVWGwRo8hpTyT7o7A1JbUz46/OaVauCRr8prFD7SHJC58BjHRI6gthbJPAKf58
xYGrMLF5ZqMbXxvUnhuKAeS89VHejOU9xJVsusJnUU7JKyCeLOveRLbkAGWrvPoqTpijeSfAjOeB
0QOAniZvlza3uh+ktUnwWxKFTLZNBZJ1h+RZiAimPvYUjtwb0D1xDsA3zBZq45TRtmo8cOXwqvPj
aOvqP1VzwnLHXhzf11f8wqKEoYawlX7x/kaHHiJhndCR/o22ZShhndAhzjjXIIgPKxTx7QYRokwZ
fNaYZOW0q7RU1U6nruS9MHBMo5V/GzZ3eBTYwwsvCujs6lRVKwRbCXJ49gY69zvsBG9gukLDwLa0
Y4c7iYYhOUJQrDX3g/4NeYOxLGeoWiL0m3NdtOtV6GCN1TGf8VOyNUFetcaZ8Q6XXXDr24O4RhA/
HDGwxVtZWLfZsSq9VLu9x2OU7LMK5DUZUZ8JdnxhGDoE95BecqiusFoUBLFPKiSMpBoGp6mGSC47
wA4LJNRy6zHuZ7khsHkOIPalO9TUWPAINNIpMtiL49rmq7fmeQg8PJlnDZjW7CiMCzpQrg6HoB52
Rs3FVzAmvBhGsqgr68NwRSNI1XnpKNH6c6pcuExBt82jbtmtxTMF3opuOcTw0G2QXA1bAqvCFYrw
n1r8Dt7e5BqfugaGrR/ZtQaM2rY/F9gjfEUct7fAzWCHeZhuGILCLKjQjdtsM+etBbfKjtEj0c/j
WJsMntTY4V/EfTe40vvJa3CWqGjqSa10jln95EoHJASbCgMzOhwCj6y5lt+Ya6OrOwto3zNICP2p
9Rdh95uiEGaMKkeQG4kNQvib72qmwwYIiIWAwlRwI2EFoyEePX4M3oZcgDy1FhXoUuBl7K75ymXP
MABT7elnO+Esq8jOqe2/E7cHtn1569BQY14PqjpXAwFif4zFR98Q+th4Sb5orE22sm4d7D+75+Aj
yvno1xvLWNZkmtrs4vv6qqHSSarXR+Sqq/ZtgzSdglbeJAi0cuUU60saOTFGbq565QtLqV4tMu5+
lXRMWKhQVvj8YT5o8eKDp8kl8NVFT7MwSyBpkESxIEaHFs84FrW/OrLjZEPzWg5rETIt1ujKtryk
PyAhgyDzvlfyqmieLeNA+RF0MGUim0/QbGF9QVy3ZrF4N4fNkikSCmVSjA49l2wZQHWjZvfgj9Wg
SRI3/z9KliwoBjWeMOEu4LOM6/KOoh4zZf25kw84tx68z8EZrTAzAfRcsECMkjRQtM14xyZX1LCR
cjhFbq5vsBtiYMPLRb+l22QyjIAnZU7ne56cMGyi9mrfp8708o+bcu0zPhGQCTbz4TfjmGFGkFip
h0ckqtm7CSxz02WLJkLjjJHLf/6Cy0mWFxFWI7Y2zvZdPMpxWn5+kIWiCxvnhrmQJgQH+WgnrOkZ
glg2p2igO4iAs4+xNCDeqsX1PekWOYbAWgIohmPS7NDXIXLZ+sNdRJxH3SD/vqNH1oOZUueS5vUn
PKvl20sjDM0sdJL2F2+onCxF1FZZdS3QrzUatrmYHeBPgq42OqUSAD1mhpcP9XCgrBC/kJvMrAJO
FYLvZMk6qcLsCYyk2jJ4beXHmP1JzMxiBrxQ2cxGnueVR0ov8UYPdap/ceyCoD9jAjZyYgHRGFK1
m5QW8Tvn9diiO+ijmybZCjuH4kmUxBzvAOrq2uVbK9AjPAFgYh2obqb4I8imV03KDbYtlbqYGE9s
QPwSEw3uIh4WSuPahxOaUIPw12ArMCe8993kcKLGgckiUmcNb/QxHD9TBN97h51coZsLkWkagbL4
J+/qYVF3x+FhkjTUg8yKj6GZzwflBjzrXQAIK29ETpXdGc8lrgOOaHQOGsRjeikDHgsa9QE5m4+y
DmcYf/QCkG/PCphBYmadWatjslRfGI6TLQEilitpxM5XTpjdW+GVsrOgs6H6eihs9rFA86/oGb+a
SK5/KgQuX5HOG/c3wEaX+MQRZKlXqw+djO/WGl2DhqdXcjviO5amEXeLOh5SCPXOPZrMi8ynM6D0
pmdopOqhOu1T8qKXgvk7JJvmGsNfQtfo5cpfUl7NAFXqFD4J45insg/SpY4IJOEPiPEqGeVGJphh
cEPTG/xVz7GcB9aOGKd5LF/hC6gZQkkkQIt9MW7lKzOOYPuht+lRBoiHpud3m9wY0AtZOY0w+0OB
4UWkk2KwRqw/nQcRtjpQYsyCBNKYYaBTVUBTAP+JtZps4/jV4E/m8njvhH919ERctPjwjck8FY36
jVcxAHoVpfch3/gi4IxJACozNCGrIeTYXgM65I+7sUbG11XGO5Nni3/28wClitM590/s8wz0tSqP
Dvr1KvkDlPABMATU9F+pv3L5oIde1n6HZJu9iG3ABXkgjIR4JmvFHMhEwc/T0NsD6grK735RdEeu
5kI5qyh4oPRXryq5YkMVc+iKfCaPbgb6G1SAsKhaNLZ7udsG1Vc7EjbwFzmRE+uM1BCcDsygWILN
cdvNiKccon1+8/8FwrIA3WReTJCkzls/AugwcMoP8OC5fZ/pGsvhWn1I6Xa48eaquwgD+dkgx2RR
i/Z7Gg1IcH52mKC55rgM1ZUR7NAimJQdYG1iH0wk6g9HD88ojvLPVSttba1o+2FpaNviHn12FEXs
4T80VSwmnMktwjPenFtMFqC3gnlJgaQtKA7knDE/wgdllvw1BcXkz0hRAPhsmEzFp7GjxZlPQnmq
j0ZdEnsgyr854z/ZKHi0cQt8wMXQ+kuewmSyO6JEiOsf1MwlfTES+p3aPzXlYHbfmrEv1lp7DH55
GLKY9hEKI6ARrsF3f+EKYshPagv90lUSJvo2OjAsu1p/ft/ZixIYNRA7uIri24jmPfrym01f7Ebd
rt1wYUWsecNNuO52EG5xLLIhxdbPYhCgxUTcYthP5adcBXNebSL9mWwCaEgztAAPLWTE85WAxz9E
Hi5FgWSnpchEbx9es/KYTWs7VFYIhH8YLpcy+WFc4g3P7Vlm+vCDynIANXJiAFA4OQHmsLcvdX/M
i1PG8pAjhf4t/JJPiu6xxhzQ4PIaHcQWip8twCiyC8OVkwVfYxRvq8QDSQKEOZOWCHgKLvw/lP84
UkRoEA9B2ZS527KFmGkOXXVwmUpbuz0UmXsIoFas+m4t5eghSR5xh1n/KtL1h7uZDapjYI7CwgA5
Z44+n5iPwGu+97+qNQ8fhFzkoGrAyWHp3RKW0Kbn/o959s+4+aGJz0xaTId6jfqIoNeeXyv81k+U
+T/KOb8zY8ECkZ0gT39wnUN3ZFj9JGuM5TMbQhfRTMfyj21hGh3EEQ46O12J+IQvdPsymO1sF2n2
BCjNPN8DPFciRGU0tVS0HQ0FOq1lrW8IYmhWBJ3hVaGRxZZiPEMTGcMJ+XlxtYJTHRIhgcu9Q3WI
eP+GJDebSdeK5T6M0Zt/1hbVhbN6pf8HYWuN2fuRC1sYVSTrJghBz+xDfSf+Rv2EXQvlB0OsV3tE
RI22vbrGw5kVefM+MeRRj+yla/ev913kJcE+smkDYLSj569qdAbUFLCrSUtsFxrkWjRC+akyG86K
zfDXVBepvKJ8pg2TR7ficg6qy3vE8IAgH3nfvxqKgi7QAwt4I5fZnJnHglJpX+vToDoDHbdkJyI5
mr4ZafBap3xaoeapMjkODoGnu4GXSxZXEiZlVXVBHAIBwbECD43bRCVrA4Ff5T8idOVdCoCAE/9f
95Ak4aATRBfidDWOHPm84Ra8OCy80GQ4ebULlb4WX8fkiGr0nZ1iTs1WXSCLVviw/YyMIqpq7Y21
FoMp069kO5Fd8vjAcnHdy19dvHsXbkw/KTxTdPhQGHvFi+PnhJkBsYjaZYDTpkXApV3podBbQJw1
UYdsW/0bQ706kLeDC2hpfveEQM+aZdVfM22aAUrn+IuJeUKOMiNw61KlR7h7KmV3UQiuhQTQghbU
salC1zHOy2LzB48T40rDHUOiCeQRllrDqkJROfpz4/BmPIywKj+9UetRuQ5TWdHorqRAfd0riD+K
kwarMe4elbAeyh+WUon+rauenN+xtHWoc7rqK9O/I4TPIr998gScVffbvj63AI3wwOXRv4TO6vML
pSqEidYFVGAgPY3DZ1iUPbxIJCiSE9gq4TUSu/SFMHCZTEAqbVsnCxY6YYfPqCqmpJFE87rPSh02
LJWSo7HBM7BH8SfW7IsmiQq/ljWsrGZPgJyoeK15lLtDzibeVWWPTzn/EjxkQOJvQ6oNcGECtZZ9
A6wADgdz4D0cHJU9gF9OMAr8PuxUyUTjDohfGj/4O/zTeQw1XC84abYyJmiBiQt/Q88/BW4rFP5Y
uRPYgkhBpZAUXtwsQfR44+hkv4fxglDRmSbeUxFODdOz4se0pIUIAHBPwkjGz0vvEzG4TS90rTTH
bDTZXsq/LZBg5gtSzJ89boikEygvNT2/5gCF7SH4Q9YltySPAK4G6kSj/9v4j452FAZQ+gr1yGtZ
gBS1sKlS8AW3pIGfRfi0/WbJXPSdY6XReYBCCzJRFJ/m+4NThdnFj6bfRBSYRwuni+yEKRRtpuv5
HXYhOSa4rcZj9aGlZ34hWZsOFZyMhhrNWv2m6WvgtoPBFmypx+YEO4J0mtrAxxj/xSXr+GwtY4m8
D6iMZNRJ5Rh8l9RpDP9ZL8bGTtAu0eea9Qt/XA/RUX47Es2OE10a2CUjYwOElgFEpfyXH84MZKfL
EsdCL8146gPVxHgTin7I31eUSfm4kACKts4AnAQPNBbLjut7AZgpYSZMi3+2RiQL07J4CpyKdsG5
iB+h4fqqY73iLYkSH/GFN7C28McsyYfAuFvdoA3n3z5rWr6BuYlG0u/3ADjYwGe7gpGxS/9SZQsh
vtbaIVQZbOpZ6aC9VW+pNS0c35SiHNfo0aNuBz2ZgLD8c4xVaTkmqcf6T49TZEgXZmCheUcayjvJ
Y7ffVYUIvomxqYGuj+4g0ID/JmcuzBq3Or7rurMVcalTLOJzDZD4HIrmWOIQHq/+b82mVYIEjQ9h
b9jWG6AR9LKpoQAzAAKwjb3iB7YWs7tjs6x5zAOuxoClstwLvGhzqYeq+COYo+vjVFPnosI7Yqx9
7aW8n6oOEu4HowYgyCpay4j1Dzl8nlnG8nJJWmAVI4tfMlHSGUqshhGjJYx/2LxbLT3wFUoSVJMR
kxVjFZi6nikeTOXFsFQEyYK53MpXUraOEeledNwrTH/Ru3XEYDBuIrVnxgYkYwk0p5gf+WwI6OZ/
UD/t0Bxl3jQ4S09XtBTBhl2m6f+nirQcQkh98lxYE8S1ynjNaLQVNHHw8Vz4Cpm8v0p2YxITve+M
Gd7AJ+YWmANHJVPRgkcnkN21+tDpexHOeVF1ahqohAFBzDxX6okJUP4qzpv6g9QL0qgvMwBF9YwB
NWMLs33LR4nlOV+CNnxoeTdRhJDqDx1Zz7I2Rbx8w+WQLZL3AtmuIR6VmsRUZ8gXiDssWng/2XzF
PeNoOuhbqdzRA8Y1R1+HAwFOGnsXROvMfqMjwh3d+hXZBtDnsZvr9NaRKUORaqZn8cmb/meJCxlt
Fs7ESZa+GAOHrEBn0O0W878yK/+Cw0Sqs+ayRNV3L4KDqS1lbVmWULtd8j4ULFUjthWB/AKOF97J
M/Mx1Z/GsbmjXJHehlsE/HoI/AR48TyH5kWLauvmUtd5sgXnEX6+LWD5OJ75ki3QVmjYJDsazj5c
ja7f9Dim3XLaAyWOxvgVc2NqM637C3cijpN0VV3waHWvZE8TjrIkHbaMXT/4JpnfpsWCB4RzmVDU
PVPdmvsv2grkyOvLwF+hZw7ATX0Omn73jSXvGh9PbKLsOhq+kx3g5ZLuojgMjFN5FfF3tCH4T7vG
phGfG4iwhKCx9GVeeuCOiHCCKUx8gQvOgHnwd5XyKqnZZ0tHKdj6jW1lSPmxCkc7LbmLJFcwFwrL
pcLtxW6FVWe4EGa/45axUUegNinmsEIb/6r8RiM6zt8oOkIVEdOr0iyyVRrEc/AK0Y681M4zWRwq
DG7dbvMJFwPy34958t/fwK3GdBnyCXT7jzBvvzQMZdPlxgTv+AxQ9lQRSjf9IHFFTs6PW8R6ErO1
TO8uOiGmZ3lp1Vs2q1cCoyUe1TkDW9bDqNMUVx5m+/FK8A8RuYiSfrlkKG2N4fZxVYYCXbDw5cvo
NFDB58LdX6ToDONHtsyRpOjQQDp6UlRnbvpPDEmrlEH/bwpoFDeSYOVHbl3UgAg5OztRm6fx5OL9
8DopABWRxPkHU7po4ReyI3LEjSl/SAiBSz1EbPMPjWMXifKt2SYvWomm20vmqvkfSeexpDgWBdEv
UoSQ1xbk8B6K2hBFGQl5775+jnqWM9M9BYV475rMkxxAMGGQAfxCzKB12pC0Ap94VeqLMbVH3ylX
f8+Y64bCli/wHOAMUjjlW9B5JO9veZdjCWpgIgH32eXvfZ55aesEe7Isuhmr9BsABOXxbJfl7DXl
ZFFDfb71Ba/2Ex3RzF/6Tr+vfxKglO9zVyFD1TMGpsERGUV7ldbUcRVdpuHQR46O6A7KErYYYQaw
DddBvE8pOo7+UQnX+viEO7hN3OQKu0frXWAUp7u+hTPxBPQIwe6MwZzMLnwPi3aYG+cUdZQt3ITg
SRItMSXCh6AdC4pcmdkrk71qSpR9KeFNb3Zc1FU4f56D1Cr41mmOz5BqFTwXXX59F1QiC4Az/amt
FhqqWMqNs0lfMX4P4oKdGfIxHFrDHxKD/BHhhTXYxG6r9lihh4NYHn9pzVE+JeSC9wiFEZmx/J1q
VwSgDGIGdcGSf2gJL2F5myGdnl4c87nnrbh2jEVK7htjXuYrWdvG8K7IVGdsuVDgyYJtAt7frhjB
sy1uHUgyOesQHvJWeOTSt/4iCSUwV75NK9tBo42YUXkEzvZHbQk99Mj6EtnMFwNzohncybh694mi
OQGTAyzovyxj9z5TYyCwwYvjBdz1DOXtcFGtZYADhF5NoLQjfog/MgrGRyqi8hvRfLzMbintmB2L
2oPFEPSmSxWdo+I7TmC+0GekDvALdpyAYixpWBYDS2TMDmS1yvQGRyP1qCJZbDQvkgzO4kdlIWxT
xBu6Dg4vFh6cWHbyxKy3+1e92FLh9o+0ROEmOoi4AZODW2xr14jdlLEnQ0l2GJFGZONdNA8g4ee+
j6d99qsTBrAD7vTL2DNUXOorfqcjNsxdgHiLxLmOpRxKJnQWB6EGYPYR1Xa6kz6Q8cPnnx2IS5Cy
n3G48ww0gKcmjn8wU+fU12AIcR4Mf+8T21v/XyqXNH7izIfvSfjUMqA9IM7V6UAw4nCzgj8W0yLV
FwfMxndEoP848l6BXS9YPUKPmAwQQWhPI3r4ewJScRIoZpzbjORY69PNd4BNGN6VxedE5xO7b5Yy
S4JyfW7XZ5e4T2igxeyrQnkJmvPCVsOWEP6FRsQMzsVmHR0VcZ0QKwoH51c7BO2Nyyik4sgLV8bP
28MhnG4nOxrQ+sKPre7x8zjDT2pF6GDYObzpL2Wy4G2ybvy0dgYViH892DpKLAaV7+swIEWilnrk
OnsyC/9TDGz6oZYs9p3eM+1M3r4Bfva/GpVm65QD9hInE7AYrsTaaj2wLr8ppEEW/lSvOIqexp+A
h9BkI/WtyN8j3lYupci4ztKfUf3Q0GW0w76bWeHozY5qn3oj9G92gJpwjCDL1w1MAr49pPpEpAD/
II9WV7P2pxO5ytKVqV1SBNokhz6ksy6uNKZEwgj63u7IDeT6fqK8kJ+bMWMBkTqBhKVN/GtmVpwd
zM/Z0WcPNcy14ZCZezn6k7TXwJMq7pGOu/7l6Vs5CVxwGRZLHn0AKX/wdH6JqNE//eN0WP2mFpIR
GMaQjzAR56z40dwo9NikWOQcC6sU9WdxjhmjaWxwwnvEOyasLfU0fzUgXbljIsMJRObDkiqFML6N
seTtB8DzTmOyTN6fEofXfgYbwBbfLmmwZNW74KCwGhHtEKTbJLKyK+NQuowFOojwvRcWBcSYaHEh
3KkLVpiNG9ckS3R0jewFNaomSs3HKr4ygrmy9Le+AgX1krdO1j/02VWi79Yzmqq/9J4phzhwalQa
PSjPVXlnoUDKjZOyq3ovCWY2NkhzcM6n+1rYGPL0ey/qvfDE7LvQzjrC1FMm/GEj7L3gnoRgw3rZ
GSA9QgLftSfNY4ai3WnHFNaL97Y+5bNjqTiD5qWTZKAUr37JTs0i6InekUl26EbKneFWZiVMw49v
0KFcxGvGn5TIirRAzzgFv8Lb0W2h3voIrOUr0yLQpJnhAl9W2dWc5cJhGpSra3BdTs9enc4mxGmd
u80Hg8wv0YIOI9mShQZQeVXwtmye1HM3LuJv/NczMGIw6mob1Y2+Fm48XsKRphKq/yTQLzzpJBIl
o1rmDWHbV7MpNuyoVf3M264jz0c1Pu30ccxeZv0FVk3DhJj8LfZf8/TG15UYrYYtHYQ/BqbL+qYY
rvG22U7VNqtMq6yd+BTsmLwaOpp7R8dQuUw/FYiIbIWO6ZUrMK8IFkZXybE/oODE20J+BUb9N7cE
9Cz3K4MSsEfsr/pHnHmBuBgwHtOb/R2RoHaDnX60SmGBQskDl8Dn0NOXwh9iAPLURKZ0iB6ZAs3R
3NL7ZjoLWOoKylY8kPGyKy8lhIYPqmmvP/QfhNkoLutFRuskIBW2eikJJ0PH1AC+TLfyl5kfMoyR
MN4cPrK5sJ4G2HsgmWzNMal+6Evp7WAl0Fs2dMvABpuuUmxAEF+R3KD/VRufIVX6y+vLWK/ZbORq
t8NpzweJ3622uFgk0UKwT15Xfew2NNL8sSGgNcUqPJzoX1bSVtfYSD3I86xd2S1jePaHEOIaramT
Xpkbysh6LX75drMsd2Qd6Iat0sQ1S9Yv1Gt//AIlDiRSaCHDkBEy71tPDl1GFT6wQmRkC06Re+6G
iwI0o/fM7lBJ657vE/I8BMObNl2YFyTt2gvBhbDCapkpv/WJKM+Lat36A1tP9dzdyRA7TXJ8QC28
NBaQ/J5lVC2cBW8nxkzQeEAVzVW8GGGPMJBsvzXbNE8FGJI9ihMK3WYNTY7hDtDyYEYkIFlzTb5S
CW0LwoOwnEDL7VZDSZ+39CsfPlPBBikYTxLaNQ3BY7OHjyolH8qEwoPjEu0UHrhkC6JT6n7LDi/X
sUT7r1ASTUcKGyMdnqy6V8iR43PIPIoLKufmEIYGrphJQ2oVza6MWKpR9hjThVpeh3BvUsHOXiaR
JVC2ywUB36zf3v5mAMfCyIDRSt13NrMyxni1cuYPTbL4OUq0aA245EZiwS+RDq16j4MVUzZ8FW10
iP1FW0/8rEcQ/aDgmY00gbxAlHyF6agqOYG83RwoXjE7ZRVo9OqeMhfiHa0b5sHwkPiRk7Lb/MzU
5fj+TbBH8C6zHtAxQ8fZAifzRaP9g6FZb9Xcac0NiD2cVvCjsC3JUB2PEu7o+DjrtqB6idhGBYCw
RpMRWZNHvMDRMdRr31h1PMlAUN8A3fbYiRNnnWdnNFE1FAF0saQp8nsv2gN+zGr2k7BRZ4OK6gPL
CzX/QW/t+AjMW13J6bo8hcdSO9BoqJOppNyK8/5TZu9/CAVbvAxz2sI7qIximM94FErTbtodZgY2
R3w95tJ+0uAzXfLt4FftoKiukuGH/86UTcfqMGCteymkD3M5Wc/6yNcJwh6TRAbi5W/vBvh+KZjJ
k2mtdkduV5Z++uItL8Eq85QykuwfLMGac44g+TucYUpmCCC5Q75X6wnp/0T7Yv6gCOoHT/sGr7EG
Ce5htQt/yaiCVeY75GPnMHgU5Pw2n0CzfJOF9BWXpKm/4KewEET95O/C6sZlwaEpFWSfoEOFERyc
ggixPJi8q0+wiP5oZ/OJpQLra0A+vLDhzHHdcM3TBchuUXqBcKdGwpqfTYoCqovo7puu3F3T/isi
tAuhgDg4EoJ+zNuMMhkWcdC2IALceCdnuybG4W8hMfpiZnFFcqI4o11+CVTUOrjPdrBH4WCqH+3E
SorOFdKDI2MD6quEcmI80vkXgNUOVbNP6ocRHupXfucWKWT0uOoawV89u4iT8f1TDjBOU5MicXBN
258vKQzYfRa/EvrpraosMYz7zeLRAHOY77AhoIpnnT1za8lr8AiEHq87s5T1cGe7YDY2bZtvqRbn
iNf8lNO7qHtI7EoOjgx7h4M6X9zEWCiOCdOsS3LIjzesa4q+kooVFKXNePIRyoKgxM6JnAE1c/Ad
X9HJbN+VO/DOGluGY/ScNxsMSpmEoDE555jGOvJPJBJGBAddLBtJBfwT4Dda2as+s1vm3dtA346v
wAp8AAtzGTq6HZNMuugurf1u72p6oFv/RANlVCs49MIRbUFr3uWeqMtTfeNq0+Ql7t9w5S9JAnme
nyPOgg6cKSljzM2wSshs0q45YPc37b/gHuqVUSzVaqNvUdgJ6rpFK0KzXjJSdPF16b0XPZ0xWiMm
5kYC6y3touHUs/vyJsC64BjXRH8kqpuZTq2e5W6JnqYq4fA/pjM2viVOpy0F7nvLuE4J7/pziVpR
JbApdNJ++dRXaPhnW6Hnndh4cSqPHUeNYhzsFSMUsDxrM1ll/qtrVyEePOE4u6aLW+0+79Qa7+j0
7zeNuqrTGUW6hK0ZO7I1APmF1C5b9uBOI9tkVW/RKk87D3BGvoUkswaAHXn9036brrHmK8WS7Agz
plpiA+CgTBqb1EaAgdDXj8Inqat08DzQAMy3fQ4M7NQi9fk2vmEGkDilKZ7h5WBKZZiUzhPqEfvD
dczW5k1RUM0ZF0vlPlacPHfL4hzJOwlCH65L6tOagaBOZvFCFAEBOiOmad2p4zVjQzNzyB8Le9ha
pIRaOGIO3nWdM7XHusfDF1wZdUyGnV8Zv+cMNTS1a8o+DXi0slXqX2N8DWzGonVT8W8Wq+qARK+S
rXDFpsHwRrivcxpjbJny0tcvKHlUEkjlQzpjfOE0oNhAW75xYpF7TAADiuN/MdU9K1x22v2iPgmx
xwkKBiqdvBRZdw9ExkXz1hYnF2SFZmW0gcCN8aFl/N6gZ5lzwuqcfO+fLPVUZRc2F2J3Q5BHwK76
dcIUDJSEO4Mpo1ildMfThWeGlzjl7+3ZT/wDznO/k9b+Jhh5cnU+EQfgWv6AoVPpC5HblNrNUbOj
uieUCEGV731W2VljPgu9B+AMEb1i5kFkLRea26AA0ohgnGe8DpwTI6N/B/sXTRRzE7PraenJdTpg
7ge6w+L5Nn5TQBKyp6onQvVUwpkZqIPtuUW7ltdMHgGnEF+l1twDTzD49CP80vyF6o/WvGDTmfzI
kRMi66Z17bCa53fWpQ1kmzs5Py2SsynCaSLIUgRzE2n6Y9r+bbkAmwkCizGrO/I3FiHOumidYfSD
qXFNCa4QbpRMhswTQxEk5auRspPvnmtJikva49sS64Xy0h8po6N9S0Dz8I3jSnj/8C1AeZY7mnBh
ASkycIzefAyr1gXQPH4lP+AZVYbqUrIJwbUxiXSBSXE9QrJWHG3+Sl+zqQ+ERQzwZc4GK71Nxrf4
NTK7IjIkfmGoRVaGmEtSPJbv2wxu+tJnPaROH7N8YUj5xo31NO2etoK9tmT3OyLRzXxX7qIP30Ky
As0/XUbKZfgDTQRxhxpVn7OFR8XqW8SHTDZCwCc5plWZHyddDQeVrGxziSnemG/8BeFrDls6wXq/
YrcCaCh4HJofwS54YgXktS1E4HO/T2KroXbXWIwim10BJUvQedlzrZZ7tr+mctCuenfuC0tQTmXG
sbFHzKjIx9kHqyMgqoaIXtHxbxLsmp321/402xDdTLtjxtzUDp06bp61vmAIk2AMf5qrGmuPx6XB
kKCs1uPTelKhaREI2COyG0bWCVohs+e5YJ5WstYJTyFzZLFBfb3zkfNzyRGT0TytBCDr+94ygC99
WGnRn8zcwC7YAwngrogUSwl3QiU4HCJOd1nhS85gj18gUjGZ6xhBO37Dlyh8YKQrhw89tENE4G/F
A3AJd2i2lmCiKAfiYiIOtPZXF761cs3CXz50fPgAlql+M/R/Bx0LIaY1kobTL0IM9YYgSwKVsukf
giNgF+yIqJalDv1S/lUGK5MBA4UlJb5xrPuL8BCDR02drq1qlhowQQS2ItNqMf6o8dsG0jrHsBz1
t8BOXX3M92l/Sc0Nfld+wrR0GbPT8/l4UulSsCrtAWhoHqxIliuvI25qjXUVrlR29fCcYkQk6q6C
IOBTVvX0eTUIG0uCptg9YVWCCqupJSUEJJm4aVk0PfVtplN719cKi84TGwwg15QI7xAKen1rY1eG
vlRf8re+HGDls4BVNkrwKocvI0W/Y6w704vTe8pXxyfG4EOAxTeszcppEE+J2mnWf0lc9orxyt6n
UbDV0WPRVTGx54HNqHPQ2afZn9SfBShFaIRZukGggwdlMIcpvR7nUfRZ6d6qtnnI1MzuHiIlNvYe
Irkg/qR41piFROQMXhmf0Fqw8Ecrl2xp81ThI+1PjBx4RhgjGe9v4xEZNsoB9HpjsI9j1BzIr+Sl
eZrx5TcXb9pguzuEz/WMJHRMHvcTVjwAjmc+JmqfytHOYLJRhF9AXR4RGZIg9nxo6IkbVs9r6mDh
uWhf2eJ5YSkRuQiVyBYyyGOlfcezgDuTA/8LGhTFdUVTIV2k0vIvvY1du3bbjo9r3iENnPc88hZF
L6tQFsqKRfJBLy97tBgv/iUNru6JDspHxFvPbfiVSqtC2ugJMaJiz619jHRCAWe/dfnyzb0kY3q5
CPw6K0KaumMo2UzTKFrR7C3Ck4jhhpIycsxoDpMeVTqvjpGs9ubotaSldN5ois2nKND/g5wcybDb
QgdGY6Y91yTB0GHwhFHI8QZ5f3hsfUJmhtcP0cA8n+aGV8djsMVQZDLIS0hLJH0djK9mi5j/CE3/
aUl0Xyqdo34hoUVdggNu9f4xxB1gE+TnkuxBkoQebSd/TCp8MihKr1aZqqwgO/FOpzCff2CrtbQu
gbD9CJCXQEuLDkaXY+ZN+hDOqy3TkchTjhKzFZbTv8rgUBIFOzWxVOBqS32lVS5/D+sHmRMeTT+S
WrjidrJGv4O0YQGbuQSAuITrkDoSbAOsMz+xyxmzjmMvNtZvaq67Sdwl4Q0E03z0LSX2oqMqwRNi
QHPOMP86zAH0R6FARGdq0ScPWlyoYTBmrPE80EzNm2Q7XunC/zABHdjU83s0sM5B9K4+xc7JNNdE
ZZaYx+GO53nh+ZUL6WMrKHbHiLCM4KsuklsFc4fRETBlFE/BStCn3OQM4Q/yAIwIKgMuEhWTdoGn
g+JIe6kTmMNkNWE6xLG0TM2Nlc+4xrcWLDzI1l6x2hUa9vZTZc0oga67mGqcRUKZml9jcOnKMrgq
GGGIXcHRwuRloCx1dcXB+ICPkfZsY5AyxURmIZLVsMl3PVXtqfLp+Ghygw0XOkOQqS+PVuLCgGbV
WSqtHV+FZGew0bjClqF4yEEzakCBv0lDy4lZauQVBRDLwYDREDp4YlIS5AT9spIdM3u8yTXzG6d4
QYI2l+JJ/0AKj7LK8vEee/JFZyy4ODYUQDvxxRWg5YiPCNIjobrFHX9hBhX7f0bgaMEdUbc2TaAM
XiGFW0Ivs2LFGsDbmVkjRZgX1jb/MYJEKthSs0E3UB4VgRDhe+bPZy/lisorRljTOk/Ci2rKZjuV
vLZxgnAvRbdudGs64sSafWOqGD+M8nvM9kW/l4lYmvckREqL9w5YLuUWqGMobkvxxuadLOAvC5+D
D5nmhccCpn9Jq+QBcFQIZaLe6Ok5uedLBBupMyLr79hiYGE4JH8shGkp+WIOJzFnBGZWD7G+InEm
sgYtTb/ISTXGOjAvVII+7Fm5p9XhfyFnGyIPc+1Alh3eHqsIPQaACCKphPneMoVDKIGlhCuWy9c8
wXHZl5iG3JTAVpfv9/PEGKp3PINlFKmZiv28MpuIIO38xCnpB5Zwqda4Y8nZBPcuzzsyJIU340vU
YIiAKYy5nIs1fLFu1a3K/lz6YNon6w9k+tsbEQPUf9IfLBTnWrxSgCoyWnD8rya7EwqHADZEetf/
VNQ60hfzSsQicEmM9jajF9OP8e+UQneUqjUwQj5nCAwR3wKtWvOuhPdtkK6BauXcv9SuJPHq3ZFu
UwDKijwM5YDH0SYzkuDU9JtV0a405Tqgk4EH3zVno7IG8n88khnz7YzlpG1UB35pw5qvQXUHoyBh
Q2XdjHMx2TKdeisLxL5oZtfBFg3nBvco+0jkh3BvdEKRbf1meJ700k4Ydia6AT+6jsmhmafHfFs4
5q82Omgugi9tDul/Gc+W8Agn7yDljIOMdsNVLy/ym3qUQYZZSHeGDRIwkADks9BKLcot3M0tMx/m
KGjQ0GSA9jBJYkTlilzAogn1fatk/iO3r0ghYI8vEp5aSF4r1JfMT2FJ8o8cNcVaVN3nollXa4H2
DeGy4mBKpsaiL8yd8bcpQCkR3T5nnlnXVnRHKkiQ+ohj8yRAF7XS4ivRlqP4KTUuPyjRXP7/Id0P
gjLEDdmeYhT3kXFlqGeh5HkTpYVYZVHY3dFn3zEn6d3YyNccYurG108tpcBzGh0lbFIYSWDvVMJN
1a5BAjCOhsn8FKcgwULyqP3ipwehSLikW+gyLBswz66ABRskFnsFZo3PIVuxI1HPZX5E0FvcaYCp
9Wu8+cI83eaf4zb5zjl1Z1tGXSJJlH+zK88QcKHzH30DWnGqzHH0ABUwR2fpXqhucte2cHfeZO+h
CIdMxWFNyuJ45BeahzaZZB2HfvIhLIt6zfwG86MGYrlk8witzzYfMboQ16ThZcLBoJTyWRV45FHf
W6xNUlTVtUT95NW73FiDArL42AumoyEdFmqJ2ajP1QQ31oHxYUBOpm0+NzlJNJzRVbJQNjizhQt8
T/wyYYRPdtI30QihpZlGVigqR3MBDcBciEw534BxJq1wSSkA+Zy+viTLJWhYLpHLLPOAAGMVrKS+
+KznScABrbJnWphgKlORsMmuygY8lz6eyZV/7vyWgVgJ2wMQSqvtJi3cOQF+8V6pWA3/YEcYXBdc
KlQFA9mrFPLCyhZcCEKTrwqbK7wkzpKt2Vg0XBkShPwrhU1CTJQdbKV7yKhor3ZMZD4ymd+GOg21
kPBwXWgHUVpEsqUVxzhgWbxAX5dNA7S15GWPBOpdtZWTs97ztw48exyHXQGJH4U2lyZvllMP1nMW
H1OyaakF9MeCEUb/ED01v4ZbXClDbnFMU8WbzEu6nbSO6fOK66hvZt1jVJBo3QiC4ERmOvKOLtIu
/9BWJAdrvU3ZJMlbaJnGp8lotXYH7RFgDKRR56ZcYw8tXbbuxM71Hzj73uO2GPahsa9x52uEGLPm
aYYlK3a01dA2GTQd5PjVyEsRvI30+nf3980SbRgOwC0cBWA4rYbSh86H3SGZ0EWwGWSieEVoUYjw
e3m+ovlitQfZZsHU7R/5ZL7b5Rr4CJYzGOsplnyHxU+e7GUCRLc4If9GIgVWCElUmU9sBkUCLwUw
ZATZV45R4z7jemZBR2IK3gbihK/+To43OVoxVJY6RcqWpz4vPjsG7JOuQyV05ZNMPMxnvXWAV5Ax
C6UY97AkRuSKkseTLA0b3aQvYHljwGJTwlC+ys1lQK+BBIEZB7ckBRGxyc2+LK5ctlHCUIizA1A7
7X1E+z6pTcreEXofhz6Cq89eBnWnrXjfzYvfCjHLGsMTFMg+YZ4rETQPehQcCmwRUDQzfs8dfph5
6CcX7NNcl9yiPP0sf4JPjrF36DC8MA9PpvQ+fwep0rIEyIoThwHHYqIbzvUb5MiB1ZMVrNUjx1tc
HPjQvJxtdO7MkCNgnSbmiCEaw3mUReuZuFa0C7V8/5H30B1cuugYh/qHVh84AN/dVaZ7dcByFcPG
/KHrLlTinfgtIok7p8CW1hz79SdbxKXwg0GDLp2xL/TGZPikg9GYnFYrcn4QcSiiOzKFiyjbmVG0
ykkcllm2rjeIZnTG0RkvMbvMZpaf70ganSWfBoZFCw+KHkKcpBMZnOq9oGIM3tdEuAvYQKcFDN5E
7SVQ9vR3fkSETe4rVm2fRmZBSHKTfMv5XkSC+EVNx8gS6wJ31Wz9BItgUnfXzHzOXXAegYuGuis0
Z0Wi8lgrSDspcJCGsx3Bw3dIfo1uXqHtq9gJgUxRe6bm3NE2Vidk1fJ4UkE+xK6RkjF4Sp+lV+QV
c9afJ4+TCEND36YpqxuG18zTQlZTfAxzBAyB5vqiiwxIAIpJ+M+vCITw9v4qU2R5OKHDpQybYNi9
deZNVBqGpXOHgWn0P8sQ8+ecZthMvZzuBHuYvvDrFZP1HUjMSdNHRsmwVN3+L2hI6ZuH8wesmDkW
8CSwxWFH09r/ZRvtOw9wx9z6Ye2T0hCXkzOF16GWQP8X6kfqu3WxHQUONrS2T77bc4XJmBxulBm0
l2MYuGltqxxyM+S65AWp7yvVaIvCQ5B+df1lBl8peidvvDARHf1Pppg9g9dm10XuaB6baI0hDbPY
WLoJQjn0wjL1Hd8JLkMdLMIkbToPxrDw+XfX0nwMTIBCr/5TE7fCFHsFGgCeJmbANbNqhWwy16yd
KNzpTI013dYIZaZka4g16b7dLL2Sc4fyRvIRXWLmrNeCcezXT2Z40JuFFrDQHKlHLl0ZeoFqYC9u
JF9xulRQMDy1TR2lELnXbIOMFqEbbQA6hMjuJ3U+rQYC6rl4JseNBRNmRp1Jz9ND0D+ynZzW/soE
oCiHjZh9KYMrLflpM4q9GRtMJpJL9s7XcYdysFovA9xRTv2Tt8hgV03/tMT8B5ddhJblXP1R4SuU
GLd3tm6n+h/xB7gbaZ9zxkVzuiV0gAT9Rb4HIyDbvjkvUo83bLxdsgY1JCG2xvc8WYjaqhU/fPAC
KYYiO1DXA1VqLX8RkFmCSgSQKV+f7Jpl45QKVjG4XMP0zNtAskFeSyQB5Bft+amxen2KtwHWb2d8
ab0zJgxyvmvIGMnFLL5nzXUw3LeJJxacWPVBzriq4zVnJDphPJk0DMQ+sqp7L+v6VzNvVeQynxzs
5k/8NKp53h3HfWu99PtsXfn9PqSiuWvYJcFuxsfEX1W057L4VYW72NGyTXwmNwiRM5aUZjfrb1mz
nzQ6IWs/5cHnxnMi+qvsGjgzhY9hUx0FLhP/gNeGVo+a+DLcatS4ORlQDfcRKz0ixAz+Gt+L9j4E
V6GfQlbeS3bdb4aZAgygvT4tqUOkoAFhDl8VocQ0Sp3myOKrVV2GqwI5WuoSbaMP9b7e1QWhpbsY
dZ0aPJT+WBLmmy04q/p7oZssyHDgebG6TBTQZG7iSv7qrd0V/0+LDsYDZXppy3dUS8ysIIviDUa8
dc1kylTOfw1a2H6gk5CnijdZBfFVDtZxizctvqCDKlif8FoAg6SfZbnPp9hjuJv7OqB7RZoc1Y4I
6rPdZNzqRAc8V8/Iin5/ZW+WfxgVsuI5BsUeA3TuhMzJK0/GP66zB2naa44yjmZC0Jdm8qiNvZx9
Ri+kJ7qBtn6hB4ey34nDoiJWbyeRrFPua/2HPGFG70XxDf+D2zokFXI9QaSTdad8FPk3QUIZbIj2
u+rJzGY4Eqsg5A/+DuH8b/U8jeEqRCFdmySgruGrEJVYvkooM8o5LN0oIo2US9QS/T/O3uhYuWQm
6Kan0j3KqzfVNMIeyjukL2zJLf2Kmp8nM+dDLZnl+5NJ1DWKwyCSybWaIW2sXpDyuUbn+biLiE8D
xvDNkCbJdkXAil10y/A6SG4vbsie1JhXvA8BFEfJCaK9qgL/Yq25NZZA3oo5IpJEORjZZ19ukH79
Id0MGezE2geTvbew/O5XbywHJGQ9ybBZQO1AwpJtavS54Y6ASZ0bLVjGGO/KVY2XUt1h3YzJ4URA
ExbbsPbS/h5WW4gOAe4Qdc6/ybXeyokKK21a6vEHsyzhUwrnL1MZetB7Sebb7KhHk43Bysk4gOjM
JR+JNXNvBuoJ7FR1n7oUwK3NLg59Cd4Znyr3ILEm5eClRVMBfSPnsAjuFaJJbIWaIXORjnZOwSDg
H9XSB16DQRzmRrroSkZpC5N9MeyzqDHnLEM4JN4Xxi7llgIyoP9VRDyZTmM4dXOhwvVnxEUXlgE9
620syo93tVGq32f7LeMmY6pJ1BnWKSFhcktwNVkqoRtHawM335sdS/jDioRNxrai15yENHgMV0/g
4MvmHCAkhgApeA3LrSrZTn+tZ0LwinmnEtdZNdtVzar0j0z4cWAAz3g+VzgIa8VhpJzmYDymqxi+
TUtiQLPQx+Uw7sgDZKLyQfqOkK0NghnGvfxHVGB3UaoL0XiomamhmIBd0XzoxIfSLgKxzKV1Z6xU
BqesDSHbMT/IPXZHyZneiPGDHNlxhCUJ0kv7OcP938/AznKBEhK7SEUiD1wd1Sc+S+PyxGlNr47A
mDVScPTzJYW3dMLM2kQT5HCBNVvdttlJb/YFG60RelfD5xglW3YhWLSV5m+m3MkHiM6FeVSAFee/
hFPEWBd9ddu3////EDv01YMEGJJd+hQo/cmc/fhM3xKMpVp4NBKvfbsh4UnLT1/YqNknK7+eIQzh
TBTnBTkgJIMEEWcmAqJJZ78WhOWISpDSmvoAU2FWH5BI6cx8Yh6Gn9awn5zzqnAD9pur56Y9ZHFq
p+QCSacMgNJjlr0iBmVF/sG2mv7V+JSALBTwWqDCsOXmaZaCfc8S7Lmm+BstCl50rupSJn4rWMK/
EHtkZ0RAoiGqtQIH/7qgbrmTUK4/PdxnpgpO+iv8DD6DwWWWyp/MZMgalNkBXt+kYOWPvIKnLkFr
ykvPmkPXftfKoat3I6oM2GI9RCQIvpCFlrTeHbOoDAQzUjSwiONfC2gxCj7fUMLmNLDrViQO4xT1
Tg2myQ/YYpBtKJ00SNS1vouM30Cd05Pp8ZK5QS6jT3M1+TWiP2qYsqhsOTRkb/g1Wn/Jb4EPXQIr
2hU22KntQN9cSlzg1BB9/ZPNWjuCjqgAVT9UtFg1bIafSviSv6p0OzFLDf0Pc345Ne7XzvvTrUhx
EjohAC3EGu5M0eJQ1x+6f00nXtuqZnrffwp81WaFOtfFP/wiloTOZKMKy+nh7whZdnAzRtpWJqsC
UwGul+4V+0v+3FHkdoMm6ynBgg+msQXTYZ8XIfMvj2mx5fTS6+1zXGas3XVYN3aknuOOGC9zUzI/
gVk6uMxwUU/Em7RxO2a0xlKUV3lyZRrdQ5wHYXaIdKtUvwG6EGSU3IlJ7a0e4UbAktEBgYErPaE4
DuFuNOE9fJ8iOHnmmWL5PXOpjaPmWs1W8bDTMAQ9P3UVzx8NkU3waWIlMA3KY5L+Fc/7ZNObog0E
w+Pk7ddmtClB2NF5ZMRcCOcA8oeoEgGhe89g228yhjbDOlAZItjB472Tn6uymlGpu6F4IFGe8amE
OBvwY2zpyVebXvEPjG+kV8c2P5bApuWdmDC+A6vLnKxbELlKBx5vsm4jigQ6KCcjOyQEyMgnhtHs
yAt57yfRajI1sHeLarAEmUJGIjFZjAMBBVhsRENqv2CRqNuGRCKbcqHVTlnq9hp+iEVBlc7h59s4
5veoLEpWSZA4CENHRUgcA3qPpnW0XWFEqF54+rBjoA5skMnjPtgE7fapXTRwPowp26P+vuEyflt/
VUn4JpoWhZxATlsQqrTwO2Z0jbrk3EcPC0MvQ8mE4MPSGT3T14UfVY1id9F4zLXBKxJ0QvEVXEbp
VxZvDfpm1lp4+pfEIkb5twZez2fo0DopPymDWzchyNrGwqeRogtBl8NwY+uhMYQS+IR9cwKczcfL
FyleA9w6jD/SZ5behLWPXaVGG9v8x9GZNamKhdv2FxFB37wKAop9k+p+ITJTEwQUkJ5fX4OKuHHu
iTpVe5smrPU1c44ZEKlgiIh0ZgwiXhOEl1z30aGDZC/Dz5R4SbOuqcmajbCLC/fIaEO+cCPp8EmO
UFKMkAbI1maOdBRE54sjxizxtDvQskXknmJxTWVbJwkP6zy5scXd6o4D80+LVgDUz4LRdq4tR9zk
tT2SzFZvJGPOWAW5RwKMRcVi8YaMoK7jRzOuSgLgMTkTohU6cHpkTGIrZl7mZtTtUplz4YKTQC3v
vIDv9ge4ytiCGO6PxkaLjsB40/ZrfKL2w8jiMhx5/qIzHo4i1EHRA7VDXJVQLSWJLv8q+HydMffs
iIMnnENmUTpURNuEDIbkC9FKCvoFayzSZMREKAZYdkXbtx3i1UMumzF3F9DVIneHk8kqbN8jxKGS
fIWbYVyb54wNvrw1D4N4yIb128M9BeFqAeeTvabqM0/SaSthHaEwrvEGI06iXmWpKf9CroPfS5cA
JZvvB2NE5PES94YP5QpYOU0d3O3WxdooLMl28fp9TfVtf75wr+26O190E5TIFEBQaL+CtuIsxPLS
tI5op5tmPprTzI3MUzbJe/lfv4WSGE8ZTiCzguyM4vbF7ZA6Ku0btByTTDXzf5z6qv3GX89vG87J
kfDRHWbg6IphTj2ysKtQY+B1XLMPrLMjU/1l/AxYkYSAe8ANiFMsF4M2ujFID7ScRDOsR3TcwAR/
SezWNxmKKDwiJ1M+hZ6+7zV0/teWCvH51YPd6r1Wc+oPKYLIcVoy5rlD0XNTmZaMzEkKd6moeT1z
FyNQkXqFMVdggRNVj2wCWLNS26R9QbVZjEfeCys6x/qKwwR2JX3iiz779mFLpRxllNlvMJJ+6rJN
HWtHV7zeJYSHONvY7TFoL1naWeH3E5oJLEeX6OfpjUgI/PJ69aGGF9K1cvcj8On2CK6QApVzVCEl
Ag1xn8nkoc+xzTPsfGkL6Xl/8nixpFb/R1qbMbolYBaoR95v7nJ8zBqpPP+I9PsnOJZPoh9rXmGc
eCIMXFFox0+fPN0OGEjhqj/1mbeM6WqsTePNnlyADfvIAfL2qw6S88dZc1Xi6bdfSMwmjfNHtPua
CYVtRMskC94PA7wODOIz3MLI5WTsBSZrLPurGesJxX5+w6M3rQ0CMnIyix5foVcGfncBnHOVlgQS
A54BzAfjHKIDwg47iHfyG18/8SJ8RrwejmUG6JLZRmV+XbqEbjc/n9TjHWY0aDjs4Yni4exB7U/a
LUnP98kZgUbuma24D+CYimud/d3yr2Xpkc/o97JraL8V1/QVI3gv+VvKT0DBRG11VHmL7cIZd88t
D9trO7YXdY3hQMJmgWnFLOf9d0Uy3Tj7I2KXqMWJbt8dAUku+I5ZLuTFnKl740s7eQ/WTB3mHTEd
jJv7GAy3l26ZZcy4R/5nRKKgYgQsXkiFZPxJQ4Gq2SCalwrPyTG8PF4/aoDtZPY6Da613GnfE+Gf
SETGyIUDpTBF+j6XK0hR9nP6DXk5ivDs9mIWuuElAFkATDCZrfr1PZmDJGKkTlwc2Q8QERnAdm70
2rILAHUVzYf8i5KNhavgQJEU0ZChZyVgg1RRfnPOZOOnLzvhdICJc+JZS8OdjEiMhRIjhkmdPmeX
CpiS55EmgM0ubOBSRwBhc0bo/b3RltDbmMn71SugATAWr59pmctYkMW9I9yQTZGnl3mxukT/bHzc
alGZ6wglp0Gu5fLDfg4uDhrwDkoS2RvMizdiy0numtiCjF26k0xH8OLe0b57BGqcTOzwY5c8d94s
wSXaWE627AT17oEFRNA3HNQGmMT9pOmkPSy5v+uUIdcpe7TgsEyXHpOPazGozp54hQP4QISyxy9f
KXYZ49BvKB0Vo/bZ5OigOkTJIW2X0yG9yA2oxHBqZlm1yE6dtUHWDfXnbfkxPXyxS+597Rvj5qks
a/WeRYHJUfXZTiSZmWS6bOIMVwr0L859CGlELFKBYNLr3PEST5jAdtX8PV/ee2FcG1LlmMeafpvA
inGQ2dUG8c5OPS4bP3zEDP1UmxXM+JlnjPiQKepz1Y4OccPtwxf4Z2ECQspcrkMWQrUriwv1Gx3Y
VhDOBZVpwRGFVY0AP5zdnu45CPExIWUnzFc9AqVqw+AJ0YYX/0oAR2m1ZnHriezYwD2m/hMEnIX8
YgPi14q+3wquV0J9Zjrqlz+mJwVyeAo4zgZ2qWyXqTLq50Z4vR2JclFlhR6wrAbxZ9w4XlhP8CSG
a8DbExaIYHOuvyvhtRir2b/yS4bGNYDTdSFKVd9Fy3pWIcYpdtLeeX2XwiqsD1k1J2ASoq9KGPOb
V3YhIY86jE9YPozSNyVGbvUoJkF5toZVWq6kYS0dGJyzXLuyyUnw6LdfBRucnDOpgtHsgduRkjVu
P8W8NVDOUIBts+uTWdmsQocBbI/tCglJlOj/2qC9FDi1icIjzU1k1WwPvcc49CQY0LscbeSpsbki
u3BdUPPNLdAPLwEALLk0Fd1JgdeoIljrKEMVBvoCLFJGIaGg7sf//sYaOip+EdBfWLhe96ihpfQG
/qr/eMxUobatG5fVfI06Wfh6lfxyL8qHTz7TfkTlWD2SIxq41zlHcV34qTVvdRafDIKX71MkL3lS
+R2WhWt2pK2eCw4uxbcoNMYlVReREr7cL4zwhB9xTK9mMq/LZWruRhXCF0uVj8cYr9VWUelW3RqY
M5YCHPBP6u9+WdUOXm4R1w0joUMrbLsvopBlZHwScz06tDxdxngfw9qdGgEue3L8VCK66DFXuMcF
N+XixZuAhKu9S9QR0lzJWfn8psD4sqtJykZi+BEyBYL1uMkjwqJpkzRzYa7jxgN0LnxoehB2ROQU
e/LeCl1Z21fUqVTEGzxUsECJ40V+N/v8JOlajHcMWHS0ZzsLlOvBCANkgZlA8u2nee2kymNoNTOH
ZdkvkOrQhZhkaHyif9D8dmp20dhO9HALT4zQGJMnkPGUi6kckfqF+cq88XbElGvwWxTJM3Dt10iu
wt8oYl/H093xJrLBKNEj0DJ8S+j9lwJTqO63/it1n9zJAjHkV8N8C2Pq4QOcvzzRY6FTm5yLva09
ON57O9xide3OUnvGgBQj+IoJBK/AkDHpGwjXnfWmaxCN99OWc2Jw9V1DqWdKQVsHuXoc84VGmem/
HqkkzOu+dai7E2co/vU8L885Y3bRQheC2dgZ0PtkK6ZOqkHAFXKjjjXFmD96bCrpiuNJCxEcbEWE
7CCEyAjOvrXwOvRXFbo2bFhYV+zZd4vJinOW1Z34/ALth4tgYAxJoA0Nhr4aATFm7HM/zZ/QfvXI
oMSfHNwrAeP87G+7edFSMdowDp96o4I9xfnJA6JtzOEaWaiBKGNKQtTrQMNfN9UF0Z/R7NgSqXgf
QZfqf7lwNMpTi0rDLV5Xhc+CZxEKwvz1CFnDvn31NunFerRtLO9COFTlGsiDYOz5vSIBEKWrxehf
JzwGcZO6qMpzWHyTfyamu0a3E95svq4rnLhoP8DXq4MGLrl2eR8XPOcM79b8R0W6leR5PhUU0RIw
xsBerfpstGsu9Qi6dCaX6n3gXJW8VNrnxdeUMumX34yNMTipluhq3F0S4wwGsqSiEfQ9EOwnrklP
zH/L9KKzURr+osPoDvwR/b/CXACOi+A2xwNORjwlQ8BmCI4fhFxezvEKIx2qfUpCgijM0/KuhSki
+HlKE/HRf6EIZ+k5RMhmsVXJsKCA11awxQNCyb96epxRWlGKtz1/GrKGDeUTJgCGMCHgjZiaETo8
Ww3kSlyyBNrRdtWb8KCOh1dUkpp1E5D0TtDc/o5Mmsmilf6k3ddT3fYs2QAh4CPhXxk4K0UCDFYi
bYvGQYaGFKQ2XOKSGjunU83YuMU8JopMRSaz4Ki3qB05SZib0AhK5x6pZRK8QcZHt4SEQpKHdLyY
N1X+Lul8EzD0y3EpOumiZgpBzJJTH2gUKEPIXk1dyPBdAuULvcsSHSnqiVnj9YvBFvcVhxYAXsD0
rY/YYpjL3mfYUWnwoFDlv76HDttbSHM/UuC6Kt9MG7Fc4899Uj2zjN/kpD28PwTXTqrOiyiUnLNX
JgBCSfT4TtenuDLnIx1VLos3YF8MTGFxrBWwv1jdSHfrfxN+l6isIiCCwEq8XDzUwl+HtDaH1YeA
4dD9FE+N9BS7nOQKa42IJG5p9oasna74NwqmBu/DRO/HXX7iN1yiZM2ih9HBBEk2+jxrySWdgbYc
RKBduqM+TzIFybClv+nnyjHmkGVIoQeGbA/DD9UpKrxn+5Ctm8Q6E0TTZxU+Jq6brx701866x0nh
6GgZqRP6xEDDsZjivMKTXnGD4VaVSjZDGO6RcJXUeTXKHJpNA3luYriksCNfhra6aiLH3DISwLWe
u8yQ2LVkNThHO0FzT7XIsA7HMdBGNi5j+mslTCW7BWO3QIh3TmGhs5i/EChQ+IjEhD1ROX2myHD7
SeSCapvXdBe97HgzAh0RFzW/7zBgHyUeMBaM6oZi9sJIzAiRv/l8PshekPb9cMuStVkIdOzVlq0K
6vhGZxHtEDr5yyUEcR1XfRzbl3r++UrwdxysD928zevQaeR+2Uq0xuqIJZ1rtz2kCGLwwbkDnniE
ni/79dk/d3RMzOr1MZtXd2a6JNPjGjyo1ByslKzjCyygr2IyM+gKPOWkz1FnmIY7DH4OBoCfskBc
sEXfxY4jL/zPXrMxiYYsUQDixNm9keaWyfs9QXNAkJV9UDLZQkSQc8Rgk0Gld+xZzM7NK2on7mkG
iGiTeTDGfI1mmHgG4g98Pk83rWjQJYNu6/8B+cZqHj7o8CxqscymEFDNGwbT/EIUKQuYxmGb5IcK
ZxanxieaAipn4CPBTj1lR9T95krd7KS7hLTH0rbAqdCFbRtiCMCreCioPPQrRcTgKa9mc5anJC4v
3/ztWwxrlXoA45QpC+kfDvwXB1n8w8XWJaSgOdkPO3bJvLB+GT77HIkDsh3Q/280X877Uk38oXTD
QfPJt82B23Y8fSrsol4UyHa4qvtf+bmBu76BoMgmCqXdpZe+4hN10SQQvsYLkLB6cQFbEr4fFg+m
OZN1tiVBgp2t9FRMDN3CvEVPAjxzrCLfVbMuGLZYGJNqbs6ZZhAI/2J9DYXMgX+kiSvDctvGziso
9jZmtTx0kWODP2bURHABK9r3igZRcEkK3nT/KiQxHBPqmrW2oP8T+dtRgGMuSdc4TBGRWr2DBzwG
yu71X5p5bWgph2LN+9a2P0ZN7jn+NKKReShTH+8A9oW2O/O3NAfLOlqEdtRrGWhLC3WTPzEBNlei
j07/cpDlmRZgJ9Dxd6rGQuww+s0FdCW/RjblxVDo4cfoQB5LvB4zQV/3DRbOk4LvsJr9YmeA08e4
yXj51N5TIupzZRpAXKwAX5o2Vwj0wIxH3TFQaj8N3MGXVEWg6wp4Tv+qHc/+4HDuzgvWSTbZGwPi
MGEFokVetl/1a4m6igeWCUcHbYe2ffb80WP0gLNJ7I/1BFo1zzQyCHpR6UizFvO+vMLdoFIZbzEy
fUbPSBfVjhkUZhfRgzqQbBjHMQzlwNCYXAn+FMoxHHjumW6ztd/RLzMUAb84zacx0AI3QbfBwHso
eAz5d3SQpR82kY89AYdd+zUYe1QgOrsrLOwxTI89uWGQBu0Jgknxp5IVgLza2kG2pz1W4l8tZ0A/
TWazMx9rQLNCeeBgkqfXf847ZWtRlhdYEBlMfanorZUlit7Q7i5Vu0HOHTb3LE5Ajq9hRaIu7oIo
ubUxFMkg/Xhium1bvIhbPIQjEkETwmn3Z3UznxWPTchmRzoxRc973WS3adLMvJ3TPGbmgjJpnt/6
fv0kpR2VXff1BkqN1TKk2iMdAJqQsXhaJ0bXAcwfBkm8O8eJOdS4krzhkOfRbqClMJEHozWnYR1Q
uFZe2XxpqB6Q8b6cUphI1YxB4gUSWQqJacjU2DVrq/culJfxSSFZwYWJk0TLUd4YN+0G87jeyBvO
Upgqe6Nf5pc84CUifpRFONJrFVKBZCdL5Yu0C9l/2yw4c51lf7xFEWaja2UrN+Wud2tHumEYYXNh
3allkjWAp3SjREtyKarqKMpnrCEEJ0O4ZNmAtr4yjqX2T5QXVjIXoMAwoWVXxIpCR2nz0yc/5YUp
HmtMgA69R5Rs8fgQvHMeMRl/G+xyZ9otZDvQ+ajZe0KHmRkmJ0YkF9aRWHRmMvANB0Vg99m+J7ZD
jxbjhy+2vKSAWTBxoOJzY9w1SRKwL+kx/FMVEYeTraGIxssjuZ2JrdxYrbdGweaYYTiZiLS7EiHd
NJ/8qDztrGOnsgRTRZcvVPknnj6KUzAesS1VYgrFpJfvcdpgsKyhO2Nk0LjZA4sIr0wVsCRDLqRX
/hRnxWs0LKnftBuzd7JwGKaFsFA81pUag1cApWL7x5AbOGfJTPUIyPazPiJkyY7xiDcUH4Ar/8o1
cdE7ZHJiajN3ogWVmYBEMP9RZE3+ExAJTHqtwlVAzqOAmJYPjMHCEKysJyUeE0JLDAhzZr48aITA
uXBpZZ9xPNu1aPAbGB6yJ/6Jh5h4Fe7HDfs2zLqsuVahRebAHN2xwlLdmf7/zqbVJ28aDDOx0yY8
QoMsOrv1eEuw0dH5LV9HifFts1MaUu3ZINgACfE6idq/sT1xzwokxsM0QDmIRqlDsQZCz9HQ7XT0
VS2Cb5war0t9qx14pBOK0u5SX8fsRLH7CQptVwzXLEKcgh3o9gYL95mrHD5YKx2MA4+RhQEXifV4
4y4AooqSlx99M+3Xj9bS8FJCqcmw2bL4/8T+e0kuUyDNiYavv55XkVcNO85FEx5vmiIhSAQcgY/h
veBBz/pTSA3P9uTdLSL5zIhX1dfo+436RqWPAH46OdQFf5VGBgzTSSQCvFZ167PSY5kD/e6XIXqD
FwIq9nC3Wj8TFj1CkHJNDRnjeiJNm2DoQLyg6Urdhi3K8FUwEqzP5nBPeSLnEQL+5KZeRsLCMjwe
pGPgB9J/MmrFbPQiCmK2+EGNDDFrMOzPSYqkz1R5oLvRD629USJ0YXmG5eqRRytTm2ixoFpewx8K
Ap5Gk0mhithaa9wXarVEoeMijVRUgze60Awq6mhCtGf7Jj3/xFSdV8LNqP51L9gTJL16PJGkm75g
7bJbXryFL5VZWJOdPv3pWfh6bs3kfmeWyzAGqKGz4fUrBNEvRbWJlmnzj1unkHqB2eq7bN0+FD7L
SHQMKVlQUT5GyVqOaUpPVPKepbR0TUWnlhJCgymN4kVhAYkMXlsxvJVWu2iKa3NMnfIogydE7Fvi
H00R3ps1/+Suf6hyBlwWF7TSqYoLkd0SZH8uIyFaIkB4D6cCqX/K5ZHey4EHFPsgT5zIMBIvWxFX
M50hVhyu9DqQkh2gCie2Vnm2tb6eiMBhG/VrDLCxvDAeeX0ReuRAKBcG7awjachZKUswKtvpBOGK
7tP7S/9+Rv80iySlYzb13+ZSD/KWd2y49RghMVO6cqChG1eQO/PReSie1ewsouT6YN4uZIspOTnV
YPv0pmZowjAEdtwbQ22uzqUs0JmWpXFFO034QMgRfMW9yLundGQK8/IZSbcSWB1N/0k4GfYqzIP4
/0R+9jJfF5YNKAoV0AYCx3HaAJvzcW0JXNfDOjfXMv+aPP5lhS2DLW3xFRg9ryE/aQGQIiU+IFSO
Q3NhYxRHFloG7m2R1YEq0ExwlyyKQ0gwSAQXfk6DEWKBGAFCEbTYJeeUNMlx19rR7nnFM6WY+BDg
xbFrb3+k/hwfXgxCF4AmTA8OZJIvo8+/gVrvO4yCMtqp03WrOFM4V7lBt69hXW8xer9CLoClhpxY
XHexN86hjsF6Y6P5jyusrx5NysXMmVUDMjR5VZltyB6tThbitu55R/nnQy1DTcPtbStgjLWDvgXq
Gr/h3OK0r+cVIygx+wdAJYc3C7lVdiLhrAycEemZdA1yA09YrJDGiYKjPD9OGEQNKXK/NAfPAowB
sXp1v6bik18dkwMR3QkYO36Beb4viD3ocaS+tf0HPhwFmK0JaHA4gXUZ7/5dQhJoApyBwxnhE8Vg
jFUqBxPhipyaRC4v+USIttMNziY/djEtE6Olm765Lek5wKAYvDfL6NF296a5lQBFKWQQ64EpsLyW
zbHPUwFGWHb6r0kmyzTIwX6tMGcOCTqoLiNSBKjQztvOhuX730ub9t8AyTRjKqTiZsuxDWpgfPxq
f8wJXyyUB1elkTV/5H+Tg/a9zcsp/QWFIpQGgd0rs5poXS2Ub/BeGMqlg0UevUwCLucAY10shQhU
WH2xqOBSoCWeyz9IbeSNhgeBc0vci7UxQ3SCXaSejBmy9Su6PGMJGptjwtB3AL48i/dgMaahjiPX
f9wpGo4bh0rOov2wtTv/uJwn86fyrV60B0Ky7N/T/UjBEy0Jpwq9OxNP44Q5mP+lf3Sa3/lYU0pr
V69yzUVXQagrp3cdETMvVxtWZEddBXlEEUduM33HEyPRJJ/AO5WsU2vfRn+sNVTKvyQgjhGFhW98
c1PT22PHwnhIRfWM12xVhvlH4exlaWAdDX1xRUGFtYjnuLYYSNPhcdoR0JDQyFCyG0hqPfVUcXAF
tBsXKXS1lfr9JM8GAfyMk9fueQ9TehEmdAKcGNWVwMIxVgOBbiGwx5+/UNm8o01I3HpFZOO7Fn0x
gtAHvUC+AC54t2QgBa/0pH4uBTuCbK1Hk3RxkL9zkXRKxg28XbCaIl/q9umx7W7P4UseAMs7r191
VVIG5ffYF02WA5MwnSQO9U5zBYA5MXs2/JDJPjtN3DZi77YkFznh2PPB2PsEA+2ycctkX77qfqh5
mbkqj5zn0Rbizg8q38SBdEJMw/T4/PI/ct/80dQl+g/K4Jl5/gwTbJ0pLjoKCm8uBHeqo1gUzmim
xSW5JFfnBR2jXyLyo4cxvuBomTlPKvS9ufrD7gCwlfEn/ZkkQjK87Q+4n8s5Rzle8HXK64hSASfO
sMSm8+LbNk5YnwCHDMPUF/9pUP0qXzuiVeY89nksUAcCYH1jA46ARR95Ukn9uefSL1dyo7F/YWqZ
bMUgfn/F/VS08hPgqYq5+CnK+cIPBMN6sNfpOHDrLYRwYeJGx4y6ERx+BMQ03U/dLfil7FM2g50d
9/QPCVLihSiyp8+UAKWQPN5igEtw34LXey2dEx9+9YTtek72Qp01LnYKeVMJq4zTef3/Uo2HmXqq
5LmYQrNw1fBQmS+v0YKeLSzYJhKzrz0OLA+LZBu5xhcOdtQNtnjobGSFtDbRF/EFL2XL7IVmQN/w
f8F4SVzQCbEWDW5vvyIY00BnY1gudMO4ygyMTd6UEmdu38B22euo7E+GX0jLHHb6uKIVoDMmyiU5
k1vqGwzYmZCyQjSzq75h+dYz6aFs7Tx67qig2lm2CTM4kA4hz9wcynl0zZgUds8bXQR4lpYl1HAo
Kzy/x1A+t4C5Op6g8DuHe0RNDK5PPHWtZzymvHYG0jLZenxwJo4d0sPoIWB9eRl7vdpUOt7cXRru
RURG/5DWo7BmX0pHYCIp3bRUwMxGuR2ZFfo0JHS4CI8iNnR0xAb4KZrBDWsus6yXIttJdHUAPAJJ
2wzmEnNjqqJmZfZRk7+HSmXxVi/AwY27sn09F8B8CesxT6gw8QxMK9ZdN/tTdljOmItDvXuTXsAB
zZBUIgGX7lGrt5CGO5/AIgApRurCLZRhzx0/1ZyjHMVv9QmOcA7abaSvSZB/YZAwN7xjFfBfOj2E
yQfp/5bmKa7eqVfB0XxuOFGHA8OPac+LvkzYfUxnYIO8Bs4sf1YfCIokV8y4T1lidXdsxwYqnRt6
CKYG6QUxDuEnrihtKHOEGy9a8/aj/JfYvdcPW25AGAiJTjQv8ifIX9dhQOOdnEjsVV9XvG68ZdwZ
DXp7pOACLfCsbvx0XIDUhMp8HMRVyJfXzjEjGMwxMS5xQV6Fz78QMUOV7sXCK/C99Us0soyw93wE
RMGQB4nr5R5yP2v+Kc7IJU1E/vN0uCP1QzSuUHxCu4hmk8M8O6CEYG6NZy3k9ml2KkoQ5n3Zmt8o
ryk0Kot+SfBV/YSAieELqBaOPH6b6EMbH1SHymHafeH6kzqvZ/d7Q3LDCJy+zznfugUof1THT5dT
poLUk7SnyeUweGAVmWJUk+cuebwnvzPXYbRgAEsfz//jAzKtfrK6sAtGm4u/5xZIWRWAn0S1rO3I
ZkTikZ0nuy4bGmyYuYBQDvM2Iq0ZKkwGOUAaJZdjxuOxfVYXgEBdoPs8Z5lt7aqAcN1e59nLHtPQ
QHK1dg+nEh1659MWI9esoIwemgsdTZF+AXvsGnnmo1vWnAqtC+5kg5ldsq8KOnyRpEUqXGDhbrhH
odfiVdpiJZjhia2zOaL8ZUd3cUfix3d3+/BKMZWLGAy8G6f5mbpDQtyudPpLhpnEtg4XzvSJ75gy
N6AceLRrjqCjwgYanYyYnAC9ciqEJqYeqK13hNDxks/N18tMBxMrkT6IJjwx9vLXGkEnAvY3E585
ODy/5q/7F/IvC3eeQQ6Ukd0USxGWuFRGFQnnK0SaWKQphXnx3QSCfUFaGClMXJ1sJHDd3nnvjNhX
uqU5PyPN4fTk3o1epzzBvkqRuHyNq7uQsZalfeSHQvLCbqtZdn5J/UncPSJ3G3OwxvQVxxHC0+6G
8mVUAmy0ZX+3wPts0iN8TS3dIMlHycfrWKxTt2Te8828RWq2Vhog4ylhNpnoC0iH8B2u4JwxCOd9
6YaY08oj6zHUvBmqcE8F/X1GjMElFiSeRNBwcW6QyH9wTpSekO7M7qujTTOaf4SQUh6FG7p8ND76
HB9bmu80aBVryqMwkihgThbvE8P2j4FOhhfMRNq/FMzArBZscoQFpwKfv7rQjVohfA5kaQFPY4pq
nK+cvzHzmKIJ0R/PcSqdyU193bklc5rbjWJ4794zXuRK+YPHW4w1FgneZ0KPy/IWLw8uLjaQ076B
A0jRd8zfUJ5Dlh3q/QtRpYa15ME/b97rHqeYZRMQXEzHlHLTjs9obU1ZLzR9dGsodV0kCUxmJf4r
RGusU3+RA6xFw62YzJOCy5JpBuib6QBnKXiQvL1nz3v5w8fpfjThjwONBhaJHqtfGkHHvML07ffG
skVMBIJsJr791noYjIodxg4LTBiEyRi/wzxZjSTYQ1iFvi8T2cfJiNVBU5bi6eONnYdkW6Ga79fx
GfS2smgp5k88qrK6zcObya9rCE+csmmy1LplxcaAM2csDti03wo4xW5PiS7ocwWpS0pha1urSl1r
6K7hJuekXYXpnksGKEwRPwYezLedHnnNC6hZf/20ncsPNIs6szc07tFVETaA+SYXPBrN9HeKRoYl
jLfn9aMzJKUT6El/fUw3J1bWfP1GweHwuamtkNqgyRswCM2InMCJdObnKNnz33hf2b8iN0bMJQYG
UgDgUix8CFMUbQJN82UOYY+cXMD6HT5WaaQZqZLb2PkIHTkrggKB5OeSCkGKW5RQTk78T8qipHtk
xWoauCPj43BXv9+0n0KPaRz7rSrA9/DpEG9vaZ0hz4PJyzSXhz16earxbxpvv6OT8S0Vh8rcl9Um
n6RA7Vz5y5A8uIxwpZWGlvWnLVbvM/ldEqOn5kfGKZl+5eAA2KXaFZBMhibtd12dqaEYGaZXiW0A
TGV8ZdMPNe+okwg59Hide7aeFUQjPV+G8kJTJqen+XHFrplpvxG9SjfYssecuyKZgPBlN+RR+ePf
IJYMdddesaBVnFVQEttkBXe2RndMI0aXhJPLkO8mrOCM7IbEgpqxLIQMfMP6GRtOthY/R6K9QnXb
YYJyhXylpJBJGVnpRAX+WP0NYi5JhuqWU4s/pc5fM01HgmYsYRKEOLm7dfo6FYBPiUvSCmQj0CVM
lFErHYUKzu17yTpJ7P+G9/UJpRTcA1/jsGo/bNKAklATx6MtQU0wHdH4AxwEXUFV58CF2N7g1x8+
HsBa0Cz2kvmQiDcTiFK5zJGItU5lLS7JCPVh9tZnAyUT6gF+EF4M1rNEPPHQG3O0uXW/KCFyP70S
w33ppBwFnWNaJMFtxJg1+0Z53JkMc0Bygbb7Tl482ZATSEL0/BIPO1UYg5g9QOkXwvyWVLSZGnva
ciIsff8WqAKseYX+cThwuhkjpQ2ixD/eB7oRN1sX0iovlhGhZ0FBv1Us8/F3gmnHN9rIZtFCWvj/
fsP0Eu9zfV19+NujY1vQqsCG2UjKhTbPwJYeTvcTISTgF4kwU45R/xjZwN9hDCTqBjYI4IG689vH
GB8pp0gmSz7nKQ85WaIZiMt/vbp5K0dG3xZOXk6tLQSBBA43Fk59iWHipS66ZlMWy3c6f1JJ+9Na
x6eHZ39U+RKcfEQFMELMlfUVEnafOnzDjeVw5YRC8NYcVfdAg74VUEqoitDonHXxhzMWU0IlnrgX
5AD9MBZBztUpDVHbUBAQnJetuRrCyYnBHUJ5zRtLx/CYsrZn1ogz2JHuaKsA5ID7UEj+kIh2sJtq
h6W/XbxhVaNNnEEBZZ7EygMrDUOvazzfx4QPzODP2uY8zy9cQcn69b7Wj3x4pOWyYNHA5BgN+gUx
AWhHuLF667LPMpCwYvTnWsPhAAmpmb7FdTYfLpkJNPCmmPCfghzxlblv5aAZD8B+A1ld1J8z3iZq
XAY3qVefJ2U63WKFV/iGn6WI2DZPsURvu6JWMPdQPuRUA/Q3fXp1I16eRzFIRyZQul8MJ1AKb7zD
65j9cDTe+aNTjIlUKCRRDSxB6dPr3rNOAnwseraO+759iPWFwdqISCl+pL852mpaVeWbzDXy2zhW
sW08JrK/S7XPWao8fzHUs4jBF8hU/vMN+LNZstrTRg9foc8Xix3OQ1qC9KvDZ0QgDc+NNsstzDTe
YPol8itmQDqb+WXBL2+o7cK8CoioZhkGtmWKUysYzP+tGRWohmkI2jxda2c1NzamprHG96mPP2q6
56dIyLKb2HPABduD9l4hPjbRiMF7zQndxRVjDyRCfnNxGgYQQPt9xo5QMe5A5OzqIW/UvDI8PiIO
1PdvfKZYOmKXIZuGj/iPLlUunCpf6NmJvaq4YyhdwViFzmcl4A6cGIth4v5Rf+SDr/HGG26jYuHd
hDj3QMP/A7JGC0kGLeYINiAMZQJ2VQyY3y+fn00Ubvy3iPK5Pou3I5h2Em7eTHdAVBE/Bem/PUhz
nlSV8D6vUfwPk4ls+uoYAqPb+0Rs4ZajsLqsuDEKLK2MptV5K275ytP6wiYt1tlQnITSYL8wtfoj
Yh4fPUbdrOBqGyQLbogQEzxjmMWbiQ3O2S0QI7UJEwpXHuUAdH8ZFB2/cadUfE6bfqGdS+ZYGfEl
Z53kkewfbXF5YYZCg8Ks9nPWugUOcA+zF6ZqzqOXa9feyDT96baYNJ3n8Y1Q8D16LaJIqLLMNhHS
MVIAZ0+ow1pKHyz0uqD+cAsix6NOFrcZeS/ZNw8Q4rdJYMxS9VEPa96vWl6w4uRXwdqlpKgO68ur
vrRpILKJea1zbUs98HlOEhPgC9uh3+kExrFpYMPRGAwTb4XiNSfpu9uq/CGokdx2I3/WJZERc6pN
eaH/ojjYkPyAAAUb3/gVWww5wmOj2tUYMPtPFEAgcPDm4bbHCwg5GM5gc8X+3AjbuF0h5Qx/OeiF
8syQ7/Pi5FvmPelbXtbTAsbzj+g/77zs9HeEaB1f20altMDMO3GHa0xGKps0wOzVIoSESGnHnq1E
hEKkB2rT1PJowrRkIb5sPi41PZsXmtcXpNEFRFKSLyAZQ5BQib70Ec2ZIgCA/TQBZ5hBa0OT+F4P
EjPl8Q7Gs56CNl7WP2Ivuntm7NgnUBsxbav402ZWfmBmKPDMxeTwdGu8F/QCjKFLG3VNfGhgcHOn
x3A6qQ45Igm2YfU76RAcijaRU4GLl0Wo6ZXUDv+RdF7LrWJZGH4iqsjhViCQUE5ON5RlHxNEzvD0
89FTczWnuk/bEuy91h99eEpe0T+l/Obx4x5nyzIl1HGOqo6r8Ldf96YtzQje0TEckE/xUsujy4xq
fhR3xtQo91qWN/ofqWlE8nXTf8RmkwAfxk5vIH8/V93GknxsRxVkO7MyADghbU7S7A35PmtLdkvG
nsDKcC6gZ6dzCJsZOmK3Irhco27EiYaHObpkk/KJ50tW6YYkN3LJehmf5JZBdVzXzbOz/MHhtUM9
aPKRWbZRnFmDZh6DjxwQ6dL1q4DyZJ4TE7e05Ezje1vuFulSuu4v5ZV0kkB/lm+kRBXtoctcYlj7
juBi1O9LwWH6LX2lNRjuKvit8DSRkzgSpkNmCbKj+VpOm6ymbfLX8Io9g5N2FIEiDXdEnVfz2K1F
CEEsPBW5ouuWPsuUlYkqvyWjr2N5Mzfx7M7TuvgZqVfUYJO5PGxUULhphAzJl4NlzYG7R2VtIbGi
95eiKTTKhAzVb4V41P7gaBi9IhRpt8ZaWX/KiAASUQ/zG97EBd5FElysAepHbVnoEQX0EmkjZNba
0qI6WleEOPKFT2tKHqMn2lTG+pfhEUQEd0GqVU0PEE7oBeDgeWmAIjGg8jAAChIrY6yxWM6cQsM6
MWzrF2Unf2BgoZa4BNcqMgQySpDyc6OP+N8Xf0pOTMZf33o4lAKsAhwxy9G/i2me5hJKXdgtBv+C
HxY6muDMjzlZXfol4mfXEigEA0cmOi616EbWWps4aXyk4JYiXJiUtOc+1uxJdAztyMUjpd845hHI
cEP3l4iRJXIe4Zl4L8HjvhWfw6XJkObgyViwMD6VrDgwcBh/4FvAWkQIc6mjl2jHNTNP3NoOW8JE
eBLyiVX6sLLnC68WcVsj7zF81iJnIX+0HNHbbZbrkex1bdOGPh9VT7IE6C5ZnA7yHhQmxBBQtxRh
MeR1f59ISLb5A0hD0khpLBlWPkFhTedxMaaEq8eUx7kX4xMlnCpuinkNUcrXK0qokd6gjqoa2pJs
DI9vnkbFHDKLDAmoYQ+OWuu3rOVcTTH39OzJ9Vs+HOPalj6o7IIXbX/RxJJEj569F21E8xDCirau
B0gY06ElOoOh+cAJYuof4YwI+kSYp5WQmM4CRsLT8KMQ9Ws0Xir88HxFApf4gHIOeHAGxpmVoy59
M2+a0rcanSrMBuZ9JuoCRFmRQaVG8oRljApoMl8Zd/d8XdLMon9FAeSnfSUJIQIHk7iBXuW0yvA2
8K6F4TIEUuarGOi58HBzH8F6l9XjjxUpvhEVvdw8ivRhsIOySIYJfB7LZC0TsQVUkCoIZXsOduoP
BvUekCWc/hgi/d/8bcPI/VBex+S3YG3USYquRl5BpsLpstSeU2J+oqU5C/fl7PPvERYmTZf2dY6r
TZxfXvHnUGzmOHZqIjG04C2hVWraDbzzwMGBw7Pd4RNlykOMJTM1kyW3Rnxj6WeLMDV0FTyhkn7L
NZol0L7hwyF6ztyXrx22LqP8Rl5WGV6WoIpJ79mLL6RD13iqGkxok/8SPi2YZyn80wCvdLq8vghJ
GP/ItQY1qvtTCvuSwvVHKCpD7dGQJ1CMSGYAGBY40aR55uUE+cKGA/oBGLGg1NF7YFy4sb0mswkY
zH0OOhRl1X7a5V58IocnJpAg9cPf8IxfBzPuwslXnEPviEhSryUMbT2gc3Z5W5lGKldc1GXQxeU2
Cbd0JbWL6xiuCOIgw0flEX/DEH6bBo6w955kI+bSBcipjzFnxZlfDgmCTP7FXRtO5O5tjM7BfAmk
XtjY/8DFidHgvzSm6/KF7g5oAce4KfoF5dlgE0vbwGthw6nkcEswlwouaUeHcXNiCsOS/mjI2V7S
1B/R5j/Z9sxf1pEizjy+L3NvVvz+T4iXqlNj/qIcHPGdDidtE1DwjWaIgAgg0ebZvKtUE4BA7Ymg
nv9TG9NWhvDGhrk7Bzvs54JT7YDeKc2oyZWwuRsUpNJ4DFj1ttM2bLb04xpoahn+gbeEkrzn2hHI
tPPqw/zNUp/ssuxiwixV7osg43Fp6GsfNHQklzHyfapkiv2EitkGiEPa2+qfQ7iXAzKVMXFDPLSx
X4GYc6b9FTzftBZv2dQKV8C2S2uynb8xt/I+/wemV088mq/DoF/gUf/4fVXrNNzSC7II60pUCwIy
Odiq0s8Cg7npkrfwTUckgX16jAF6KSg3r3AO0YVNlQ0Qoh1osXOwz/IeCNhmWc14nykjCInD4ctt
fCT7it/s2UOCelsu7wSPVlgh0aCMlchkpcNfWE8+IwrRHrS2GfboKTHdbBW1qT/dtHudq4Xtl76V
aEPrpOETZTsaHgjionwjsOWkty+7Gc5ceWp252UtEINuAElMcyOpfn1pxB8a3ojzoS1RpvxSf4cv
w+rebrjWs3KrzTjJmc6vYJjdvZ9p0WBZI1QD/cuwgcq+B9qv2vuo4V7IWAKDY+y/HJJJ24QD/1HS
1d2wvnS/xG9jyfrHxoSFelwnJh3e+Ck9zk1u/p3uWLCa+k9DZXbjLiNIZdfVX3U3LmXjZne0tYO1
BYd1AbfNYy54sbI1zlgxzRIXCgqkUH3qmCC2RbUdiJWhZDEDN+aOfk/4DDWPV4RTSX3KO46oJbpR
53Kk87tDXCCbVxlxvfkjp4seaEUSQaBQIJevPoMfpmz1RzQ2uDuIQnodhGsGBNUg+jly/CLusaO3
EDI1XHcDslKyCjaoXhAzDpRYuOqdJWef4+6yHNgbsHiw30H38oPxSx6SEAFzQ/jELigHuVWDgEN9
yU5E8SoTVrv07mihSxMm6H0gOK+PQDtJ0VYiUZB1nFpzPByLZKDfl+ZPvBEzv/5tqMF1CnRhyjWO
XNIb1PZYSN8wCfXwKQfguRBiWFCdRTTOTi+uRBUFoo8IlATZrHRe7o3dPXEtdstX82m8vXq/6vxP
MXVbZq3qKuqHAmprBcKlzm/91aKbyuVTKg8hqI39upvmimUjAs9YdGfyBklgPpFhZscVBvdL7nem
z12udn5I4gg/vE2Ss0duTMrPre500YmKmyruy3TbBEB0MOHbdmIjXfGorzLE44SSkUQHaE0u31qI
7QDRqKo+WZaaGwQ40BHmZJ5qYmBPFAC9fsAMXp/5Uf2Y6oMRE7fml8dOei+Qms1Dukpws6NHXivl
v3xenGx0lUrrBnNrGhFh8XiYT6lH0jBQq+QYaMymB0ZunPc9mkd1S0A7s+jJpEdvmxJH+h0z9UTS
mxXtEFOgRuOjcKv7OJz4V7hE9W16CEp/yi5y8WFNfhPt8xRV5qb+8qNFuK1ul8Kq3In/EJCI19rp
HQoLdnQk45tdacMNcnzEFXmSn7dKfajpnYiWJUZwreJE2lLxEv3yeAuSA4gLVC8GH5n6kWP+Zuyg
TY5vPWcgJ/WXGxoi6HWMTzBA8XBMAPcAbTjEdTbVPcgF7wZhKktXNlxRhfbAVrb8TWjDA8JICe3N
d2jaxCs/cWBfECKBs87nHC4Ls3dy5g4H77Pu1PeY19ihh0IC2C7mPUw6Mrr5wNZYqvxESGzgjw9F
9GwpLIlHxwRX4riaprcpcJF4q8K3ntn9kQPJpdz1sQwZwh96+tKwE+0TYDYy2ADXtd1Va4tJiRBr
Zjd0pNyNlvAWsxzJa36JdLhm8zsDNrRdor3D5EQbrHTBDvGircneXJ1HVGMGEoVNKnsJbnMmAvE4
FcS58LuCJHQLOo3CX2T7somuFZjGoi8OG75g61xTPcPdX/afBN1b59smvfiVTl/bnh8SZ4225oh6
fVDFoL3OA8EsuFY6Ys3+IUUDj0alM4Q7WtuJOa62YgXWRMMoYjqcGxZy4Fe25/apffldLnyg9RiO
j1h0dVltLBxZThx8tuGGhATGGP4HGkKlyzkBO3Qk4gQK4RKZ5wHBD4B8wQyQ+c2ddJqCcpDBmS2W
N78pT0pwK42PxGjWtIMkSx7du6j+acNDKJY5Yyk5/XsFvdNionxVF433G2JbqxRQ0mM37KrxFrNS
k1G9lqkFffXgaoo/R5c5PHW8Auz7yDyzn4QZScqQRpKr1vsYqPhNJHrO6PdkEsq/+DbJKVB4asBy
CZJ84fNCohYVdsgpg+JfOkMIpsZWx87aD35VLWFYpCfXWDNZFS1Yp+yUEQitGcun3dffJqgXemE+
J5CSUXjTy02pULURb6jkjLn68BGRl0cmJrONjk/wn7CsLhj5MDwBk1fvWncAiiQdBSWLzDFX+3V5
tfRj277pEGxxt5W5fQU7yZ71o1CeXFDXWPVmVLAq8QBbJqoAEWJj/RjSwSr+YH2ZZN/aisDsgdmz
Tbm4UWOxxnbv1OO1/R5rrUWTiPVnqcS9gxZgYRa/imjPKEXgCyv+jK8BA+EqP/bCuctsiTgqh2xe
wEEKzAcM68hhShyb8j6N/0F/ABImG7GgOU546gbW24S9RbVlcZl6xZAupLeYDJj+I+eQ1NstMyQ6
kG/pUGT3kdxX+oPg51JhjawTRyHKj3Grg4VGuzDcoQpllMcApvmienr1Z/L7iV6PxksCCWTNH/D9
rR0V6+kpFg62ClwV5YFcWdio5J4gd6T8gR9mXd5flY1k8kC+F8x3nhyzgvInFB6kV3PbbwbUBeOq
oY4PuQTqzMsyd/5a0xktDxN/X20ny2H/joj1LfhuXAs8x2cxT4xtcIRVDtY0v5v315OA6U+B7Gos
HTnRVwCZqmEjZchkkqEfuB817sMaQP0jBhaDSIDL1h954qlXwhduReZx4JLRFRfr1wYL6+ux1C6H
n6SITha8r7GiTIVU1IyHd92RSg1Aq2z0wcf4NPSboT/E2jkk6CDTzkru5z2BZz8yW0qLRKOly5T8
+gwaAA0d889Bnr14N++b0QFh1EgJd8t2jVdu/iDsBmU8kMWpAPT90b3IxsXwKVS34B4tOXF2ZZ1M
eW8K/szehoTFb9JH+QaGg625Jk6WNtf4/RVdG84NjFeb5TT2iGIN3muObHJ65/ugQvrxaxytgKov
u66dU1ldsszppXNI7sMSlM/HnjU33GHAd372hnQxmP2eBQ0kqb2H0ScEYGkzwXOqArejZsBAthJO
xGBa461MYEpt0nZk9ZALG72CZjvmydsiBtj/JsGpJJw+81JqOfMjJRoj7+MaBSC5kwqBFNizLsR/
9XskAQZy7MfA4nabcQgRIvbaCeMbJyoLdLMb2d+wt2npZeYkR7S66p9S4cQX8zBbv8q+8YaHZbrD
v9daQI5JZBrE6AeskihvSEohYEW0P4jqxVFApSoVJqH8YTD57LqK9ItVc4kkonu75QO70tOsoDsi
UHTCfGRLzSXelG70I9SelBP27A7hpS1XZENKbvvMbyVt5ggAXC79aq1e1JivEjj2XADY3DGzEe7p
zO9gyi/79Kwzu2uvM5VlVDK5pGNQZ1DZKE3xO3QewdboCkSamAkuXYGuB8pl+NaJ0fDUxDOFnwhU
sH1X1G2lvr/+hXBpX9qOcF88L2sJ5BLo6Zbh38VhpT7k6T4pHu40Z+IuI1IbRSexo4+cpiDLq8i+
Wi/JDoYjD47cPKd5M9MDN9cf7Qd6CSX+WmIZCtVVRR/rZ/5D4FmoLTgUUw+TFQpcQD9YO22FCJHQ
S8VV9oTv3Yp/PJ2N4kUfw7+u36AW4f/3IjPvNtQBOGHLwpjtemNQJMe0zxHA6pltExPCpTvIVM+w
f9GkjP62ehN5shkmp5MKwWUu5yiuRXPbZiwLN0Uk2fupgmWO9BonA3p1eiBW/2KIeczigVsBG2KF
CRxV8WVuFWL/aMiwCcWq4R6OvUSsiatBPMDeJvYU/GrSdyrhqF6jc+/QsSleiwjptaulZ3SLWzAo
jIEcvo55q1y8wtyOw+mHV+JAnxSe3OREiPW8IUeCIB6cxosBk6iXlFfYQ0inEkCwV+4WPwM6YN1X
BYCC7zkgJsSgMWDAasKx4uYpQpCSWqZV+tMGqzZwEb9rETa4o9Z9JNa2no+lhXjENsF7Um+Ub4m9
s6jSYbMjBAyd8wcOLmPArUYHArtOcqmGX4KsRN+CqnTy9pb90+Mf9VPfElCN8zdFcrT0bXEMvlvI
Hlu3uiLRLRAgEPawPkU3NkiDSlUnpO3XawmUd7RdfkuT0/iMuWbV45h/FOOqh6shhFDd19ug+DfI
lwCdLE03jUsNHekuROy2eyPw023Gd9FzdwJsomnezdgQFKcYrn281gsvwNz7u4uPsPS29GhlVkNt
zyG4ZBy9R/tY2+ItREYf7OhaUd+y5t7da9TMaIUc/Zk8KnpU+OkL4VwQdzd/i281j0YocmW9whM5
yFG0NyO/IFpE2RH9nIWuoIL1fmZ8pw0Jmg1ZldMjJ42+DDFfbDGjYGXZdBXaNIoYlwJspEV168F5
Q/q+jjqqLxmzD1lW3f/zqMDVe+h0N8Lij/UUTSNqWn3+MdO7GpLO0eAZctOU2ol32TF7D1EKWFOp
n7NbbKE/wKuEV1Xx6Q6l2RNX3UJu0kCU2QksB4NeDV+gnhoH/wjQg/Fn/Um6G0ZeDZQ8bHvGr3li
dSLTyG0Q/xrY1/MesflPqt2l2ROGjfgOiAIUiIWrUk8zaajIhmg1QNSsv/xF9D6CoFCrR18cdnJI
Mhq4Q4kljVTX/DPgWSdAybhKsTPwNuvRP87SFssFKwLqF0rjaea61uK51366Nevxj/aR3klQ8dXu
NHjINykcJD71TeEIUekBY4X0lI8w2ZoTpvRfEgoMtG1wDstt0rFgcbY39FiBJMtUngy+AXhUFo9Y
I315R2UyECLJuSMTMzPTS/sn3pEVLvNofat2TAugSUulcuXM5QWa12T7wqpCOLp6ilhfoRyywn+t
WtQxiEeHzbIg/b7MIz/Ft4lqhT/RbXB24uyS/ERvaGzrG9akAydp6Sm5q16XsDc6WiAF7Ob8Ehjz
UKn0mAXW35SiZ1Sj25Q12gUhXrba7+R7AehY4NTYD4YnUSt/fEVr+N3RF94kVCBbysNoSyKnDmwN
FxyQUnmS/upyp2OuZh6mPlNEgTXS+kUnOoiXacwrTtXkSYBkIhAMAN17RgAaOIhne04n2a3CBx40
OXBfwxkiKqR3TwWsJKSws7xI4jPb8NiUcLoPhvwCpcJLJ+PGpZ7sqysRt2PlSGQgmsDTvnM2bvYV
ht2MPeUhpyfIgl6h1dIxhtNCXYu/lOn0yNNbDvFHsDM017QQSZ/ikfJOIPKtIpH8/vOi2GNGMLXW
4hsfG1QT6huopiLDUZ9+hQMqAdzvRxXrk01qQo4ki3+IpGbWtozWQjgnoBBiC2sKfeAv3f7Ck6Rd
CvFffwSkLSLPAOwRlxYkWWNkWkpi4f7Bj6kzRtCI5gA0wbLZSRhp1bfiTjkMY7QF67ISmwtQB/qG
XL1T+hu3mwV8JyrybXK08B6JawxA0Ns4nhoXzyyMl+mYwp3ctCT46+gsx2RgJecXq5/52UD4dMtF
fB+Ye5Eix28C2kDG26Jb8kxp6fRM9KMPFb4EyAzjNsBrgVfJ0j3KRRMfHqzbQIAI5j8kXlN0T4gH
IRKw/pqDTSM+JaypIumesRM+q80ENwM2T/sFmXgQzIFxZzcOxv18HubPsr9Jwj/ckghVawohgb1f
p6DZaA+waEx3rNK4hRH2v+J7kx5e7ZEMORmiCVQ1ms8RjgSvnXcklaVUXFNldWgOgchH9cyUY6Gd
LajixcB0lpVjE27E7lPu15JxDwq3JNtYM0EFQE4fCpIYrmOo3QhtIE0cAk4Eh2QvJKqQmQ7xblfq
1QIG2KT/VZNn2/7N/S/BZXQfPGUmxZA3pyd8qIUnQYe0i8N/o/ARCTuV/DyyPrkAyVei9JYvyI3R
xIIbqo86QsMA6EWVq9r8VB22adp7qQOOjwTV10+rw2gPR8dObpMtF6dEBtix3vGTUAmik+jSPkcW
eqk49WgCku+FAWs3FT08bzIi349KInsUHY+xQo4uRW/wfLL4HevUqBBnq6/zA1rLWPO0cSNv4ukK
gmBwPnbduQlwIz5AWNFakJTh019DSGFMvjwzAoi7iV24cFvhh69XYESPHmSPWt0FtjCIL3Bvs/Ie
OxtdImdwo+F3lV4/wieJOuM5O/ZoU5jUA6AEImwJd/caora+lIGMi39TeOD4Xddk7gS74plI7GOa
g91XQeoUKUfiXWBmWex4KtlrEoiIg+zli7BC30q/+XgB4sVpYNWc28+CNhnVGYM/QACisgFI5eLY
sCMwsMN7YkADB0dPRCQtLmpEPoKAg5wfkg2JpoDIhofDtXsM8hHXgsp2wuM+UW5ji/iaiJaP7qbP
DK4CP0Mi9xsT/9gCPDhddI1D1EGUVwzhluS87bjR0YmQMelYhw5ICPUR9+Gzv87sK7b8S+ZUv3rh
CtjpxqktzqK5xfUQ0PQL22eLD9mndQX8kpBlTp6XLwS+Zj3Y9XDySbyWO/y97J2MyNTnrdmbqQkn
UATq+b1WvXIT4YSEN9B9pdgq/RkSMeM5Y1mZLlLsgdbyGw+2SkAfh0jrIRgkzGfBqpmcDh0g/oAk
5zdCu7TGvYzg24xIRAQuAzQckjst2RPGKmUbHVBWWZCeNftVRXAyDxAS3Q3D+6yssVm9TtglceOh
zbDuJV8uDqF0XOO/L1d70kGY2AE5vf4TNR2MGoeNuNEt7O0Qx7YdbquPoPFe4q58z3Bp8JJvGTxG
xBHTttohsFgNu5lPGLqKoAZyspA8yRyaoV3sGGGDYi37SgTxckVGgFNi7E4NerI9UwjAAbreJ6MZ
ErnG+TP1gynnbsfdScCGtIUl5G9nBvzumOBmFgJtOX9NBvpdQwn8OcnfyoCwRvZfYn7SVbEV8XqH
hzYhcG/1Ek7V/sWndjiHyB8R+DCMnvlyhIFcJ2zcG3A/dkHGaB468+/FTgfXvCM8cx2ZyGZopsUo
VzF94A45NNyB1h4XdnMJAMp+y+oUT7ZUEdCDvvJY0O4VU7NFBQHxRYAyExINd+oZR3xC62IJ0cw2
gauyHl3wQ4ZNJ71V+EMIoCSElgSltUXWzkcVbmSU7q4Y73u6sCdkHSDiWvYbAmOTpzhN7nzppF/E
YATWpUtiuYtiU3lIrzOilKHzud5QJ7WVjdiEyXKnPZQZGA0oYkZyflDwLpl06aJxSM4WNdkIe9CN
c9iR+nk279rlVdgxhSsxBTzDuVwO1XpdbWef7WjiWCCGLd8QFE+QKfpqt8KVcMrxkroE3UPLMCWe
dZ5dIkUWoPHaiUjKnNCA/yXz801aDosrqTU0AVcOxQnKUmtnvSfUzRYtxdzFPU8umuZH2Uf2b+lz
KVmdvPLN8jOXtaCsYZ6o6wKN3DK5U/VtMhrxkMRUFS9UsYm94/QXY9V2qkWpCw7G6DHo26a4BDwA
Tzq7N5gb0a+JMKzzIlfhY8yI/8lX8uYFEfU+fvXVv6Q6pmgKI/a0qSIKCKX8EgL4QmGEmIH8KsnR
CeO+dIx8JTq3qbxHCKxEMhVy/C7qWs/vtQTl/5zYMgvUmmP+Zg1o9p24sEdahqT1crOgRiX49t04
UhJE0h6fu3kvp7VwYPFF9IR3TesYMgJfbbikEfZmMx6AUlnLCN4NQgH5o0i6V+MxpQpn2LfvtI3M
s0OW4QGsahFnU8xMEwrQk7F+KdcSAboEYrlW6f4VIeVdTg8jJhMAwTwJFYM/4yMaBI/4kVNnbZvW
xwvM91VTUhiueZJkjiUTqpV8mVWIMmoSnoavj+91vlNwUkj/ouqH56wn535tXV7n7KeoMMebCMh4
OJmaygkj5M2KieA4YngY/XT44urvWkiKa03urfwXRI88vRXxl3IMXA7y9qmR0iKUN4POLbv6SCUk
litNtFtio1fZwzhm0U2DwaOITdsmqIu4MM+MExzPpI4CbLT/Zg2b2WVMbgI0x+S0zwSILEiOTXvS
cZWLT15H6JWRYN8vadrRVpu+vgKUP+STCVssRDek42W8qR8vzZMEDxtXSbq++T3UV318jp9IQotl
HwTXRApooDLOelfhGl0h7p244QgGmb9YhajthEdTlfX0gdfxs2JBycCnHLaL7gCuhaP2otx6lP36
rgPyyskTXbe3eXrrmE8xRuSvJcq2YiPXtrlsp+7rElN/iOvuN32XWKqpmbd1HkByN1Cw+3p1VaRj
rN0nPOUzUN6VjbyXUGQzZvusdGK+jpIH9bd8/eFaBFvsXIfWVn5NPffjZFPzdho8eegiSGt5rdYE
FiR73RVXNkGxJ9asWP2KhI1l/cORQJrt4sst/FRbegb7eK+aNxwy1bbv7Kp5zjUCQ+JswTGc8L3J
HGtj0NlUboKdapL17VbGVVEuqPHAh3q/CTEB2fGBLw4IVfxZeP+hOWLhURCzFBuFKOvRo68ARhfK
aWApA9ZhDSPPb5EBkCSMg+avBfD4Ce2M5CIMdUBctMmE0I4vWrLbq0FOFAKIftWCaaxeQPCkB1YX
GVr3dS3qvcy1Ea2lD5r90oXPc4TJw40xMLZVFGNejJ66nE1gZwy06V8DtMpnCTpp2cVXvOaBIzY2
5iNy0EmjGMBCrGywBg6H/l0PrjHMNoIlE2wIl753AsFGRG/TH6GsIggFjGDiltsBYpr8vjOclHoO
p8QRzzVuwIvGI4RzQPhnhrR13ifZVWlWqL8rcjGhtrjb9LWkfiTx1oCrGivkZjG1BGtSGcLHGGDW
aAGe1x0lkzFHtgioQXWwgCgycBX2P3MeVooYupNCS2kCyUdVz0NVqV55qkxSNQIoZeNW8G9HU9vJ
vknEG+HSohMT6V2gIxKa3csfOZjhIWJHcSouUfOiQ+EDi9WGrygPgZ4t5AceKH3+LnR/PWB7plLx
wNuZOnSGnugE5rEvO3qkGQwjCSrxU8umtRE8FNLm0flS6p49CGWW/8oG7QChh/VCzlZUR7ga89wO
mw42jA459VcbfZLZm986j4B36Z6fJ/h0Lk7Qq9nrvPRWImXiIqs9kOVYW2n1obY2AxVBpSvXj/TW
b0SQfs0Z5YfSQIoTmjMcVOIvyYPCNw2iDILDcQC28+Be4qqRyCc9SyDPwfrF2UICS7IuoMa3Aihu
CsMA8Ugt8zXp/ozqXZR2M61fBS9Xw5Hi8WLnkqeMtEuRPP8YOZJCOyKrHS++3ZQHLfXS9lwR9WHo
l1Bm5rQYa/gLgL5OarwjoM2UiIJfgqGQj9rzz4xy1mtJd76mlg9QGgCMUHuhnWUUqb+izvDAl/g5
sQbp69pwh/FYoe1nsidEmsF8bB8tiWe0OztD+DslT9S17S1EPUJG6TUxPof4KLcUXlHKR+DzvxIF
Q7ip3/uVbL3V8ncmgCMhh8SULu5NYu6/yKjD9hYrTshnDilkuZUtU7Ap8PLtaYoE4R7oZodVqemT
gyuoq/d2uqb4xfkJa5rWKVm4h2vkh8weDZNz2m6nmisZU2lc/qVocPTf+UWUkO4Y4uJWfhGWiF83
wcpX3yPpuBRi0ep4KxRCvN4gXws643hO+m4dSl80tCjQ6J2j7ScP+kxbfXDKnCbqvFFgQ9EjOJpW
b3iSiHz0y1NEZmtyz7/gKmEpF+9oNX+q5Q7INyz+igT6Fahk+H4Jva+4Etoa+U+2D2Q+yZ89d35D
MyAhZOO4E/rVufrpOo+waBygnUu+4Zbno7pJy/RqKiSHQE+8LuxAvP1QMhU8tJ0CObj0B5JImhvP
kHSw3k3jxwhJJ8BKv7fdtgsYrXUGeBmDEcfqClFY9EO2KJFus0B+KWLaJHT+BJ6DgckqlXATC6uk
+ooV9tMcGQuZa2CD5r+O3YmeYhPOHkrjn2H57HuyvKHVqVSdCGi1QiJzRsWOeORvJOSFOLZbg05o
7l3OKe4wYa0Gm7MpAGEIP4n6pYJXhAjC0N6i25wRzo6limol2Pwwii53o3ko8r2O5MKmje2eJc4Y
388NR1by+ojafyLnpBk/taVvgaHrQ2zM37A7GBRDwzllQA3d6OWqp9+ttfrb4qYb9x3nRxTSkgB+
eF74KDSolPZUk1/odN0fm9kf21032lMjolIAunzVZIzkTifwHNHsMvZuxHY1I0GriE4lL3NmHDJu
ovRXNZojzYeYHKPhq1vicXYhj0Nu7TQFDDsKHUW/C8CzOnQTx3AT78drRTpg9NU356a/qP29kREa
AgEjmcnoVmB+SRg3CExgJR3our1aMGAQcfKe4jRoFw7kMNnN6mk5VbvkmFOgY3ynRJFrrNvyOYeU
HeQjktWMPaZu/0oW8gD+E60sEORBQ6QxXMxPk0WUnsmMkT4tfPgSMwA/3urgFGKKaDz0dWFD8ipL
RzmTlIkc+8tCeT3ta+tuQKiZAgoBfCPXTAXa3coA4jPNozBA2GUHCqCHkX7Lzxi5hZy/v/JbwNrT
LcGZccKN52k4t3LB7nD1d8cSBwgU1ujkxnjQ5l1svIfsUYA78pc4IqH5CLFW6h6sh2WF7rjkM8Ar
BpesJGh3b/SEExy1cls1jzD+y/sdDYTBpRI30/SlBb5FalDkxeplFEmv2KewkRS9sK4vInK/pdCm
PVQKZZJy7uQ0BxVEWr1znsHicZiK2FDdqNta6j4nWyatSEbnO0IUkbMpP1L1IcYsuiv99SPq71P5
Xb1+k+Gs68fQOI7Zvkq3I3we4jgSnk3Jo+dgfO072Ueh11xpCGg20+DwM/ZkKYN9WY+mskmyM2ZX
oDP0L5MP+pvyDDj3Qm5stpZhF2cIWgghli3OYqpO9t0jzo46Qwa/wshF0O3NdNtjeUjYbD+K+DwA
kPOgEtvZ8XUjxt6/9mH7YVabljhrdR3R4vkTH1oKEshqhW4UzwpFQBE2l20VfZfDI7urP6yyFZw3
7UFImZh+Eb7USKZO043Q0hQikn73wCu/FiL6tzsb/Ife5uWPDwUqmD8dLFc4gDu1DHOGNy2BZYCN
e+IR0Oi2cIf4ctDpaVtDojtoP6DNmCkiuYzFevwy6C5sb9NtqE49hZTc4d1Hi8qvUbgx/tD6q/dB
OktDTFJshNHFKTM/DT/CDqdI+S9R7mV2q3MvkilmgSYi3jH41KikyTfD6OZvXfHZkaL1aEuXwZic
upB5WnZkTEC9iCp1I70O0VO85SDQN/EmoEAGDkSQ0PqygTh/ZX1H6abPvOEDOZzeeAJazH1g+tkZ
a4qRgXB6iPEN8SDlO7HZ6Ke4WUMHGJeJ6i/4UXaCT3Y2guFocZB3ZCkIeDR1NzC3CM+JXxt4l8ad
8TdX3Nyhl+juCAZ6z36J+SKuMMk5oh4gtMbEqjMBG6DE/CEyUPxoKV8YdxHCBoRwAGWcc4hy8apH
jtbtpT5dSQ/EQXB1HbAcKpVcoNYZ7yzaS/EjOCVEtKacUH+vke7PnuxGYZHP5gZ1JBgRN6xpxbmg
GgOjVYevPc1unwNxMOZGyzB04CbIv4dOWyn6blDsoUWq/HKnsxWfCkKH8ZQTKmo0x/laFCehPJY4
WQRX0ZCzkrz51xhX9MT+UC49WLOwRP30dCTnG5z/JiFSAVK3hxy7GCpjetqpxn1g5Y56cd+SwtME
dKDjIlTxv3jyeEMjRrpK35U2wQv4BmAg/sfRee22jm1Z9IsIMIrkq5iVJUuy5RfC4VjMYk5fX4MF
dDeqb+GeY0vk3ivMOaYS7VPcSLg0Dxp7dIQazBv+cv0Xaho+qIiY2tdd0y2KTROZ4SnKvVryWsxM
72l7ZE6Elvo8/Mz044iDGMPQXreTQ7Eu4os+ough9NkEUU+RX0Diturn1SF5iUeRB2h6MNd6Mb47
97ckPUAYkdDikzgksH/kX3hyu22Ih0iQrN56TN2192zfX4jY6uNk7JsIGdRbDSqvzrwK7UxFUV3W
f+mikctvcv4J4hrJAaT0NIhZ1FzCmmyhUFXdFZOQCJo3E3zp3MyH4UkS/RsKa9xelE9NF4zYucmU
WNRtMdFXjZvqfp3/YwKAXQ3c72ec0vavqweybp768h9tXJ5+xEBLmFy9QftCh09kY4V2ijODsmC1
08FR/ZWkLXMna56MYpp7AIThu6m9s44zC69RbGG1bWcPbB7rTmBogrKlM1BWH7EZSM1CgERhy8HD
UVX76m7hc9wNbANMzrbVdz1sGDqjb8QYYbQ0bagWPMZNjDentwWHNO2zmCsSMe+BFYt4JM0gNEkX
c1epq5p7NNCAp3FpYSI1UhYQlCIaiBI8NeqlA11k+obq8A/IssI928Cq5hhl9euMF9lcv37U4qtu
DlO3juYgZT4Y8hETtZR1u5GkWXk/xuf0t9ul0gnR3hNkbUVAxq3C/v7T7gWy6li1PBj7gskbH+Z4
Klq7pgMoXru+3/MfdmgjxP2SgSR7GpTc5KLC+2OI1x/ppnmZaHr1+gxyNN9WM5m7S5JM8tHyO0RO
X6yfFSi04Us7jsxuMRffGurthPL0pHBJMPVQmKAZznhF4ZKm6Pg3COu7+h1oFOM7ONqz4CaYvw3E
vJvhnTf7iXNW3EqSLY+ovxxBBssF5EZCILLQ3NsW4b+TDq7wYK1Wf2KjRPkYC6ecoSDZq4TsxBdU
/mmQ0fV1YFEsfSedjMVsDkiIMEG8XiSWRQT36Sg1yO7EV8/SU0mDAS07pbX0NkkbBtIo7RTBji9i
TmgCll3CkhYcXoHZT99xyCIK7yjiWxs4j3oA1D2/tT+xeYBBOtAeynT4J/mzBBDUnMfpLenod/ls
Ly+4aO3G7KxV4VBxACkUXxcD+80anmxqnvgc+R2G2WGyx7zhGYQsPEl5AtJArYZq4znsEuJ0z4Qh
D18qHSrUtdTrCnb7AXWBylhX2IuSbBl3iidmsBlx0ZXTGQ6I/1f2Ow5cBXZewTR/GRopqGglDgIG
SxjoGbv/N8Vwq0sv7wb6/lXthoRJJDciLKhz4j8GUYh3AMQd6mN2fH6a0FYU2GjsntEmrIev8lpA
eK+hJ/FHDoITbsb+I8l20z3jZDDfehjHP6yZYnWwBfZKixxiXvZJOpQBvNESrvq1vMd6vexGWfUQ
s/L06uYapfCvfd08voytiV6lYuKMmgp7CwsXQzqL8mPkHdHgGrN3xTui2y/2M8nCwmKBz7LTwgQp
X54MZcrDyHgaFAbsguRKmcGBCXpd49PmyJkvcMFzDwA8gqlm5mxwiSEXlc+U0SEJaAQrwu1dodqC
74gGm2cKA3+WOa+3BdLdosNz23LPsoumuPmb/uSJddn0Jk78nWsdsS1KKiqnakWz0lu8aIHyK+N7
gbdU9/70sst+PzEc1/XdRI9sfDbf5m+zSeVrE56wNubkN2CfWjxVV+l7ZHCtgicCllRBGevscODD
PzI6qhSXQLbX/kURZ7Lsxyw63OIXCOPoovzMDSOvBuwrS1LD06W/Zg7K4V2pgiKjUJB/BcUZmYDF
IizfpR1E8q6NXtq5qsSZzRZDiZe45bwakU8d5eRcY0vJoo72kPKIfstjjtQxxMujgGBFOUSkHgXQ
JDBXYB+diy+4hCs4iayxX/JXCptfefc3/P7dasPrhio+YTuWN9u5mNmtXYEOyyK4G1DOXnvmZpAt
uSf9bAHUdEt6g5zuF627+Q+NCDO5FqaC0xAcyyCl3LwBZSiz+9N+q9la8TN2y6TsAsWG2W2m77Bn
wizi7x3eVxhW+cocmPns0aEB/c8ZnPpfMAooLAokfz2YRDL9BkKcmaOAIDm0L+6kLbt0AgRjxnKk
24HytIl17JAHzFjDlhw+4FXoEHtsEQuF+ae9MSmEwgmYYTIfgI54jYKcN+pAViWmktoDBitm+wbl
LAaCNCh3GkNqvF1Xmj2E8MQeWvNN9rmmCmpFj9qGf+w/BYGlwzr7xPmA7xqxFJcdrkD6JRYkh/ER
Y99zoHdf5k8DOjP9HmxjYYt0l4E10nBEKZSL0Fe7IH16vMsp3e3xeeoZ7nCn2+oxzyz8Nea/FvSH
rT9AqQ39nXW1buzNU7litPAxLSteYZtpJA4SgUe9tRcPHH3soPY680Y8fuO/PDlWq31xZjqTZpfl
iaRoTOzmHdOBj2vQPN1DR8Su8o6rxNwSUyxBlRKQS1FVu1GAEFjYcpaDjSpwGTnxuOVx0Zm7OhD0
WMKHXk79wGHWnxDy4UVpdQTktkq3j39mjJDjwXF364P5R6Zrxw1lx7U/mEf4NLFqJb6xzaLl2WAS
P0PmsokjWhcfIBMb85T1Czu8TN2EIU3Cc/4h4ADR7Snf6KCHa3tQPmHBza8bNjaOuWnaL+Ar6S1n
QdUlEpcoxgaD8poXPryA6IdCjn5YxUiW/ENehNkr5Gi9dPJXCOZrILAbWmxeE3ul3DoIMN8NZZWe
bOEjVRHTvuEhEtwzozXb9grbN3ytSXq/aypExeQn6o8DQ4t6Ja1lFPxJ8ivJPfJxK47wgiAKY1+f
oJMQX+ATnuQn8rN8hi9My70dadcOq7npQrDW/+VBTVSyG0NfSPC5QRbiFCCzGc+ngn2FTWRFzHSn
cV4dkT+MWDchWedHCHPKVoOJkoKazmnCV9IlbbyagmLAmZr/TJhD2gamT/RBqEPTbRd1dLwHebxa
HQcR8XnmocAxOJoUcDLIDiKrib50sjE6li5blnDxSW0/cvAi4UmDEMSitV0h81ZdI7Yl1DNHWAEc
9jEiZUseguafyotsTx9KhfrG16jOKOeWLkKn2rrlL5qmQ544qaeJ36zRZpVMJ0daXic7/sdYLLMf
iI1Zt2rltroW06fQ4VwLdy9PPREcYnVgKYD/F2PQBfFVYA/1W/LjsKQBnnebgq46t1NA1IcHeG8Z
P0IDsfAtaLh9/s+pg9NwMDfmJV5jGGIhyttF1Gh9U9kR3CLIxLMbL0PZbQt7Ylu8tgrjcSDx/TZd
+dk3QFhN8WiU8tbT/ngp2p5BQPuuRb81Cy8D9RcUO+4yJh58I3TSI1PgRXOEW4LAdlZe0gOLDzEb
GhTmxfyCgAM2nRq5Ajl22h41jOizrm/8AcAEBK6z+MKGQeNSLaFUl5cu39OQmLSc+zihYIfCq80t
vGqGKB073Mccb7Hqh5/AvycRTSTl/03LWxfnnKp8Pksn5oFWT+qwW4EBNCMot+5rKzP59EHT8IBK
dNMHHZEQw2YCZaxY3ZcJ5JtDOOh+ISg2uiyii1HkwL1jaNmzNf5dkhk4babXRhhZGitBC3e/Hbiq
0dTmEDdTjcDC7g+CEgvZCpWw6KhgWKZxp87fphCsyshiOIoJkH3T/3c3AUss/II22Uot6HXewR73
J1gaaWkQiLJHsGT8X02bsLqtHrmF5hHchIAkIvU3iLf1e+zFTn/aqosQM1V8fUROC+vyB6xilzAH
lrBZs+BUP6nx9fGM94gjm9XdTOBZcgdMFPOSE/4weoiqdgwD4GJJCddkBk8caQ6jr54G5VrVb5qJ
Jo67Jv8e1mdQCzWKn5f7hL4ASklIfligFcUFFJUs3SI0w8pBndjotXQ84BrIgxPX48K16TCQHTja
W+3EbdtJOtgPMh95SsjmbU/G/A2qgrsJT+7wTl3fPSQK5/7O3fPsDjyGLcrvCfmTgjnH9CYWmrTW
2mqyeuFvWjGPCf+qaYfNk33o0qa8yM6FA8GBKfsSioVDFG1qFK55dsaOVbxmEOj7FaTM3s0N3Qr5
1ripBe3U8ujKzfZ5TJ4MS+kbJLfjkFAxG1O3IsYriaENrWQ8o5LrugPXPxxdKEpmssWpNpG/JywK
y2GRCGiM6oStGB2Q26yenzBeFn5Fw4WJ4uX/y5gZMCxZYfDyP3Ej1Y5u82gh8nrq+0StuHvXDRWD
5rU4rgDGAgRfjmO0py9jXX8ym0TsxH8w/haorxH540B3z2ZAuDjPLUgZZEu4RM4PVM/ZXXQP46Hc
y5RKzLA/8V4lOwEtqK3ucA8CbTyNPGYePjQqHOiGeE6TPbOWQXgvCwtH4rhXLB2IAOBp+ryBrCs4
VN03P4HI7AqImBP/ytElYiGrb18tpSwi5Sd3pd1e+Ln5al+BacuMNh0Y6kvyrUPJFC9hWjd+T1Y8
yhLBszTsFbNyZAHZQRXY5t9UEJLRMkASQw/gu2mbTMYox37NfDErL2KD9DbvkeQ3gMbphhDgYSIv
HRTAAemg3vjgg00oAZFAgufEqL2KXM6Bk6osLd+0WERyykaywtlBSEsECAhg4bdm2zHlYBQs4wJG
A4wD1ZnoGRXpx+yKiDV7oe07x8yw4SMCMQIFvVBAkMHCkuqjX3gcOjsyjAHfvGqsFI1FjaJo7xGf
v6qfY27FirFO76TZmay2hUYB51xip9UzdW3xefFsAS+9JLS48KXpAxsrStFSn0LglmyCpey7Iavu
JGkngmNoxc2SPxkJupVyCrFYPoPumAEAXPkMqLHNJ4aFXCJO2F+QU7BEq4LxsJvlJ2FDZodxTJ8U
KQBngeYhNX3+EUPX2aQg1d2xCrd0R9me2AlylvlAhOKG2D3yVrkff4MRFR5FfM+QUlgz3iescdWu
KTfSvJmCFacLcfEctADfStdMHaPZRny7hivEp1qkromZsqK7R1GTE46SB7zVLOpX+rlhkkfti8GK
fp04ela+OpGl1vD2pAe/UYwPGP2v0sjKgd6dCavPLDfZUpHqyeZ5zfEyk0qA0ge5z0T8CkkavD3k
N6mXqH9n1oeWO2TPTu78QtPYdu8Fhi9vtT5oOsFXfgYvctdtFnfnymU3RaM6yF8ifCKfzxMOW7XF
nvlMbw0yBqsjgYeWrfrsIfPl56WwRr7IbYn66caPzQf0vcIzyZKsxE7gwB9GWb+sv3gCUOEMa3pc
PvvyH3StS32g3qSV1ILVhQ8BhijTGLSRT+QKMLX4regnoj3uFbRtPGXFTV5t6nSrf8VX7WBalXvz
V99krzFJS2Mr+WXr+DvzGLLiOcGm5gxc6nywN4tJCHe8FQ37VWpNaPr/vYozcu+YRttvNX7wjMSg
c8kAFEpFFr8tk3juTIeJ3NQeJIyD6F+2TMLnPeo+sXToPLToposuYsROdGt9J184TNEo4n+Fysy9
MN+w9YxsYHqS2JiSPrPj5GoJXAuWZsZFPhhW+KUc1dwJSbgaJc7nv/yNXWCMuDc6AvqlLkSnFFIA
M8SbHJzaTGTj3FL+yoxeZmY2sTh/nu2uy0DrkCNrNwDgzkSp0xw+i0OVBNTwFSsteFIMLWb1zPw+
/e4ffPuGN4c3bAfNxhCtVfZRskT2+jNQ7N0QMgRYKNDGtl1onzzfg2VD/cAi2W0Qqefo93y+Kx5g
Ht0EZSJBR2i2lXfmhIQ90I+CaKYCfYh4UNvb6xgBYDC3jJC4dI7l/dmvSc56m1yjtvHrD37+DYwd
1SbDQuYBNBchOuiD8DsVW7m9mcQD+RCAUxssnoD4FU8ppb7uhI5w5egg3Gu5ajWCbkUoJughi8Oy
lPNBxNXGKQe3xZY0eLaH+U1EoohK2MadjLcvfU/2dQSvVr7RkM0kFTDna3lXPhCClsiVSRr2tbNZ
u4sItXgjTGWxDiZe/o5unYe5Btnq8InzW/BSRwiXF6gG03QUT0usu7pZDS6Q8OcA5sFTHhF2/XX+
JUifjNBRuKLRABzA3bykfmLs/uRy/lrxia51sPR2eVqGjQn6eIFW9eVCr8nCTbLambWfc0/UfsPr
wtfASjI50Dp1yFDpFgu4JYjlGboGMRqw4tx/rkRsRiYKB/9VbI39RICsE4rAodXcJQ8dkbAaIK6W
jnVmQT7hxe2TH4iuzxEd11n5x5XYnsk4fLU+IA1loahdoEjhEduks5v/aKVLIsO4wEAghwFBRkCM
uKZECeIqvd8RSkgaPNMmuFBnxgWiGkQ3mVOHG5pinNmlcDC92KSdCrqeqZIDp3TwsfBniEYwzb34
14Drhv/TOfibyelTUtYpLnxMMXFLlH5ME28ooSy+6H12TsovrnCKG1v6U+mEwIXQpZw6wM3gVJGS
NQSdOtIeJ0LyD2YtpMKCOA5Wi+11yHbxCc0i62+VOcbNxCnispdkRKwfqCpXp9FnCQv5Cz8fANqn
5lTo66EtTKSsOWTUmSdpT7J9vNY/J0YLvFiQ7NjYVBbzGGZYjc3QdKO8s2WnnrbYDKrLQhDbalDA
pGHT6xF6l6AE0Nz8tWVkytI2ZPgX7VdfGNJeoiMaQJ+wV7spCNbVEQtUC16NKNSlrsZWlFy7Fx6v
L6Qu4obBTniIbSt/AwaSU1KKDr0uqhuGXbAnmoCOlu5rXUhBKSJ6XCqdOd8ImT9MWxXBeRCucM9i
EiTclruK+C9WDpC14GQ9BRtZ3b3908leh8bRgzsgBoZVVtftp2ONIFpzQHERZgPeS2KYeY42IGuC
KAj3mEd55KgB5As43OIA0wnm2617p4BOjzlw9qlf99jKxV++fmw2CvlH2YYIukw68r6CCqPwpYG8
dr8pDI2L7jGnnXm0c0uubMl5x3d8UpEyaQyxOCxWhY81mGIh2YAHqO5qhH3RZxTRuoDCIQ0z0y3w
yXcRJxgVChycOT1gkpebt06xywsyspR5Ctmfz/mbXkk6yZU7AXFDJ6uCM9miNGKPzAz3qWw0CThM
w10usU13X+qecktCsNTaCiesiRTRJkAEfU3tJtX++b46cKZSFL0QisFYRWROQUnb9jQOuuBmH0iN
KGNU6PHSOvptr70Q4JlnYkaKIG5Sgu0RubWBylvEH3sojgVa1dXoJ0dUWUVr6T4mTLeSzyuDk8WX
KDWqQBvee4YpZGDo7lM84/hjDSBv1E/1Ew+1HrDqiIcfw3SE8mMcPEZ8oJZLp++vTy7qh4j4LQ/Q
9Zuml11fr39cJbb+lu1m4yj90jgxjS42HE+p/lkgBGBZQliCitGkl9b82UXyI1yB8WL3wIwDaYCR
KJ5PUb625mXw239aimNivWIlSqDF+akxZwN3z+TLUVEFMLnUBHyEOBEdhuKYawDkdTo1qyMyTSLJ
L4ADCcy1ejz7LbXIdK0Cftg9FQe7fV/34tOL7SVyK4gCxJjymZAfigsWUcMW3UM6LgCiKnHF7XDW
Vcc0Ax3bFBV8+pUPx7Zco+E+xKKv0oByE3WhE1GUvoW1O9y1jxkz5YfSXVkz8WPDDGboIJj3l75X
nj64YPhRJRZiyvbJfSY+ZTzZdmrNI+Wuzoi0pfXwD3un4LxQzvI/DfQJPjX6XiI7wuHniYEphz6x
TF1tdaMY5Had06/mPtZnqdpzdJTzQRAWB3ynb8kbEshyZzVYRVBJWUtvdQJbXeGIkZ3PJXIwciux
k4BAREr92pkjjv2zcmC93YaMFWzcwI6yM0KnubNDoUewGaHnOvpVKyQzAbOyhxsywm0Ft97DTKhS
OGw7Jkp7RfwRxl2B3U5df2NqL06t4T8bd/jCJDsMR/l1eTLOsLUfYPDNX2sQf83dZ5fhtejoiJi4
e/JmCbazwR/quK5fHHnkcLLPmOHCnZD5aPrVeNDl/5TNPp4xmBzq7kC80fMfG8XaNwavqLd1A3ea
IsTvw8dcBDQ7AoP6nLg8Y4dOo4GhAIpR/2hVcBEQJ/D9sLoEwyxfE353atd7JLM+Zb6DO4/m3WFx
eatXVkupsa++c9ELGZQnJ3QRZXUy7/S/ND0098QV/M9G3JhLSDfK49Qq9yVj1hfv5bCQ+octSl/C
lADGWt0FSAAxUwh5tu3CBkB/A7MWrhqGoJn30R4IbIEP838k08JyBwlUX/OKjIkgas5z+jnuJPuq
s0RDK81gjE5SsY8mdgoeeVD5os/LEXGJ26tbuFf5WymhcO1rv2HjlrsFhItsDQFpjKaKdQBt06Ln
wyBOmR3q+/Yf17v2S0h4EW/DG370J//9rYZaUXVZoXNEWCxWZHT2qU826ReiUKXZSuOPjg7wgrJs
gAf5JHfWRSuKLUxYN4ZTIkx3QxCvCxvpuRsOkt1U1vCHmRnyRFs7IUmXlNWs4SdXqTcSToPy10DZ
iYzStJ53ikR8TIFWfETdlp1h9JFy7EFPOgo8860fcjWG4lGO32ZOVXVTYTFCom8pCIU27AzLjBpo
H8d+Zam3svMR+Eqa041+zKyRGUW/rcoLU+p9+1M8YBSkUSBofhM9gVAhfhqjz1bYIJxeDuL+iOua
13vlLK0KkgkLce1A9CGT5/3KQlBWmkHU0fD8dg2FacCDAfrpBVYxd+YmoPp3EponrJfzVsn5DOXl
90wvZBpKmP58fj5dc4Dmj5ikr/EFcVRHzbpX+AtApefH6nWnY24IiXsQ2ERsAwqlvxDL289KPM+1
Q2H4ckWu10u751RYUtZy2RN1G7AoB2A4O7hVsg+OhPmTezn7AGAB6JdvMrd0vFTKn8wIFN2UzenE
DObIV6ew8mkuU+2WS9YtwnKsxoSbzcfqzrQKxAarbD3eNclG+VUv+i4iDbtfzz8QNGY9YCqKLq/8
Yc9F38GXkXsS+eefGDL7BZ9eYO5tlcVXNuRoHuZdQbsWrrCxXSQ+e/NizI/VuSiO3JpAyXg7BR+t
8+D1xjGbDhkHxG9zMCEMeS8eW7YcOJMsHWtJZA3qfgBQYEaHfPIjxqoNDFs5R/LPUhcJ9R/N9Ggg
nBQ8jZnp62eF4Fh/0Ek9kQkufbzN/4WJECdHwoq4/UMHGgyBCeKN+SDTlyz0xfhaAKY4Drh84Wsc
4w63/3bV3sl1m39p3U3dC7+Yb5Q3WgtK/ZfyqYTL7s5kHCys7hqAPPMfIx6WfzTe+qMhGZbWL7sx
4mZs0lc+EeevP64zDqjkVrNYv4FhM22IWVpAu5Wa7+K0l9kwFfGuwF6nHqF3tzyPJpHnIqYu/lXO
fZovw1Acynj7apXjkRZYX5zqGFqvCv/UFPDfnkgNcPmOLfp/0slzJMoRUzcmzDmfWMUrBoz+2TBy
eZSk42HYjSM74Y99hXnQABysDDRG4T+j+zNBqI/3Tj22/cN8PEtfowaMcdlKEfEszqvzWePFbH3Q
HjSXWdqB/pLZTBCZSaSN+EEtQNnI/E3/v3icMM5Is60+WkzREbqmyCnvvbQhMgMykajsAB9X8jcT
yecRSD5bOSaPNXshMz3QWpn9dRgvI1Nj4QpMEAJae2Z1LnB5ayeVwpjCJltCc0DQAkSPJbpEE1Qw
edv+iHBxMRliJm+BaGcbgH1qugOQNKbeyliXl0QglBMgnoWvb/4ia6gMis83PMPYYQDpOq/fFwP9
0a4PIaijZbn5ckFzJsNeo+A/pB9Iy/I3rPIhHNDZU2OnuZ7kJjBCj+BRlV56Xd8xjTEkzrwO795D
+evK60s8dRJnCoZHYSGqfxXoVpBgA5vqqSFKRLtLA6YhonvnSRCFLWFqxBXR/OJyef3toRkoG+GI
zLmg38tuhcYltUpgpmJr8+4Uw0P1Rw3a3Bkz9FC68oLezukAUcvkatPCe5Lx/bwAZAVltQQM/Fa+
widnsQ0xK8QIGMm1jrAdW7BBeT1U8W0x9GfWBH6Y4rwuLH397Hdm5hKAF9kpJrSi3VDAI6el1uKZ
GCKXBpI1T+0ZDPLhDAorl2IVmDA4QipodBhitZFUexnjMJ1mK3kAooWeUc1KnIFckvawfku7A9sh
GZZTH+Hd+dCT3fKDzZaJtw6cIJTmB7Wcku8AEMExfjn9gyvd2NfUVLBILsaw4wdJ+7/kdaM2XZYw
FZxID2Qa7T0fnXAlDplWmEgU/RdLFCsasqZm6MLhP7B5IRJnA/qGw9i1j08jKH9WEum4TB/XoezP
zEOkLQ735BajH/qVU8h72+cyNn5ufhEO1dj9CK56yQwa/kX7p8tAJATXZLHlYbI6EUS9DA6p81Gw
P17fGl6M6IdiGEggQSUDxoeUevOfug0BmDJu8JaGAc3O/vXd45dbpPPgpJv2JHrzeCBallmWCM0G
6ozF3NA8YfemSblMW/6/wvIB8Mf4Xw+UP0TwRZhB1I9S52O9cbmShoa5r05PYIDphs2H3B4ALO8o
n4UHfl8yjXt204ci/qvc5jc9KblN1lV4q1uayNso7ilQ0CcMv183ZPj9AtjkdTcPrFTRd8k2SkX6
fOJaECLhp8YPDbd8Fg4hbqzBR5qCdql6L29wIgZk0sD3EOK1Lt4rer/EraEZQQml5ngDNtud6BJB
rjOuY53B7sxcR/g/nfGkZ6eC9GcMiFhR8I2Hd8OdJCJTlzxY6IL5mU2iAUEtClSTZ5C0W9f06Z0Y
tLvFD+uuiTqGfRrSK2BdDKdoCH2TYB4sDZrVHgsbsi8/Ld2A3fl0lNNF4b4jPwiOjuHyykafrNO4
9p76BtZ0YSs/MZekm3+Hh3IZ2zbM36/1R4Ku+FfQg/IDLjgTkZycWPJ9eYAGkBkkIjNjd/7/a5IB
ML9HOsVT2xLDqrBm0U7ZpqqdFGYbSEnwQdk5p9SA3kGpxYRtcPg1gSuxGy/PMrIZrn95MfBqQ7pW
8LgaeBvh4JhWuhcsORCPj/QE/xAz0QJmXbfZQbzicBb+vX5kAW48A4xdgf3RwwWBPYyzpWXmEoAT
3fAyNtTrbLq1ALxx+A5UeEXNMzoS3sjXEaE3lelaClk07A0InG8pSyzg7ofw+ENOIqG1Nunf1Bys
PW2o/siA+VgVh7CLndJ88vvoAEpEe+D3ZL2IkO+r+Z3vJXWDgZ3liiekPz9FF0koGHF4V5ae4czk
ONsXn0wr+xtESbb1Zea3l8aA60Mi8W1pAZ5AzCiAPvAipHdKCvgXIwYBNvZ8fosegzVRtEFxAG4H
KDmv7csx1e9i/NByVgk+RQU66CWlsPLVT1N1qtd2dVumjCwIsjNf7Mx+mZZUODYY3dw0eZsgd3QO
fo1xq2E1J9jKNz9AeErGUQsyWts9+IToFP0/WgDxKQDqjX2w80aLX0k0EOe7kCIQ3o3RQVjEqba4
rzZ56ZlPlvE2iDHRDm0cO3QkHbcTHCB4eYuTyR0wEyWkYpekfG6TgR5gq5lfUvUxWUQjoK2/9/MJ
URnCiYh6ecl51KsP8MyrG0bRQj0I1xrNkUJFCQUwiW/DMuf3eR0i4dK83iOCZnvkW9ZsMPJIlmwb
WjMybBCvCbs29timA6+i1eT3mk7lDgGfYB4NZmwMvb6MTZlbVXdJmATvJJNkoeuYIrHZdSIrFcbp
9ZIugPwuiXlNIUsni2ehlTsfOWLOGWU40+1abXDpSMbPvOtWRGQEMOQN5ACM7/ZC/sh2InXKZA0W
KUlIX7PWa+DO5Q5/XxQzxHXClpmRx1cna3ue2iFghSB/AGcsDQd4EUNWzmHlV3/iZ6KdY08r+iCZ
B78yz5xVU+X1yjtrCt4i4lDX3LFIOTAV3lZqkKpe3v8SiATOg14eF5cybyOQ2usKiZrbKFuFYfeR
DuMXzJ7WbCbmZulNaxy0jK1dXhPRfX62ND03lcHgTYY1q3wrBB1k++QtB2jGWETbxl8leilX4Lt4
boToiq8+Ub8kMPDVVgbAiyDdxrlV/Pyv0GHO3W91Xouz5msNhmS/mV7r1R0hnxG/PctdeobRNBUe
UzPx3keQZPttnR2N4aE9gSt4vXADcULjLwcgBmB1JxuCgd5rOK0SShzEE5ZBoklOyEz5K5osC9jv
iAfuA91qwXccsPeL0Gw6wc/P4upNJQMvDJCTIvOkzJXHD/NQvLHRg/XkzMHEImRKfVkMjrCQ1ew9
ZHbQOS8m1pCV709oE68AXDgExW/YASzOcl8CaoUtAfpPf5HPfEfiZfqbSTZGfvc+z3TdNbKIJhgN
OhsKg6spWFPq5f4TFudC0mus102K3DDg0ZPJfePxB+DBoCjTmS0TlzK5Lz1g35wGTEE58LC9MwSZ
0VdaCwUyOnaPmDpts0LzAmA6YpxJTEQKtGEt8O9FmvybQj9cuOWDrvYQAUU4iPGHyqL55aeb6V/9
RjA945fUH5hsK7ZChbBK7fqtAcfxoXaXIqBFRbrT+ogkcf6MggtKhIqNox432VphpLKbFKjr3MHU
VqivnHFZN0ku6xl70IIQJeHegDYZMZaSrXgJXrNlr2FFyvu8xmRwKnlaUdBit2qJeAw9Ykk2HCvM
OTsPWqzMbZ9ybRJrLYlrcCa+rvuMEAY+TOIJ2G7w1u+/FdPXWKNqByZVveIbie2ZjlZtri1nrbyu
aVNYhdyRxGCzY/TAkIJtePkObhuwAI/BEyAm/tnkFHoMM2TUA4o7f9fCFuMebD/M22rv9+UG/6kx
eRg0xzAolkjKTSFs9lDjxpPJ2YGj2fCknIDMgN0R00I33KTxeXwbTVD952jljd1WhfV1io7YVs9F
ds7w2Z5QAU12ErvDyk/pv03dGmVkYaEPYUg4ZC2JD0xKqIOcVTD0joCEznzu8sHpG7T625EhbtIF
PJe2Xh1fGp9XBPyFITr/uwJ33873unKePPL7Fky0yOAaWeZiPAr9CgH/ds731ybaSNCTGPlZ4YPh
xusTIiESg3DXY286dWjMR5LimRoQBs3ghcGGBXGPak92wMYxk1lX+4hsXo0SC9t4cDXZ2QkXObpz
yYgDGlce7d4NZr/5J6C0qSgMGHD3hwSIHBcnDTlczSuVJxMqRxkRs3zOWAuE9zB1dGg9+X74xwm3
goPzbcrf4m0OmFJFzX5lUP6tZdRXN1iBjKJO5poeqLVGrOPfsmbVqZUw+UbW5iOsgu+8hKTj8cDa
Dj9vms76jPOQ7SX8sdR7nbvKHVmrMU7WWCQ8C9v4mhnL+2h+6m2+J2TGTYzNc9qoNyUMXsORcHWe
zZQQYxQi7GqfE+MrA97Ph8xJInAOEBWHb4hxbk4Qrq7j3O51iEP7JCkOosSpxeBuNzbMjtXfRt5E
wiZGylCbx2d5T3gomtfpmS6M/5UD20gCqXRMpQudkqntOhCyMjcGyCLwqSnBZU413YS6XAu5i5Nd
lb0wYyIj0INTP8XjUt+KEz2cauniaRDeohABTcAqB2F6Rzy0Lf5jNKnsdAq7ZPUvq48Sy72GFsGu
J9RLvKMrCCTiZ1P+MyF3h5uBeks6An6IhxuZhol+X51lYFn4rfwUnw74C84BpysvKUFj2cM0rsqw
K1G3sPjj0uqq7Tzxb8Zblk4I1FBy2PzhgvklJj54Sxi8IzoSrA1cVYcUWAdRT9pG09khoWaC/opt
UHgTycP6G0F+03tL6+Dab/mti+nSPfBryRvsSoB0i4twn+Ge1/Af0ThZAzwO2qgOlYnFe7qQbJEN
zh+l4rN6+CNHtUwZIJLdvZwdGc+9gKkJThQM9DNehTh6UxkcDv8aRu8Zw7Yw2oC3LbMdH7uk7VTt
msSOVDxkQhz4s75G/FIqyU8WO52ZOouI5V1OwlHkDfVvhKN+mirKEB4qRv4KjlkeUBa9ABzjbZ4A
PeGpFK262Zv9x7yj/lltUKb32sWovkVmVdMahCu+2VF6B9HJOusFaiNeVGUYJTAHX1hGyN2uuqxY
mxcc1oM/IaYuhUdW8Jj3W/PAwfT08PT24m1kNwGjVfM4XmV+W7wDZyG1JKBunoAKoTyOcJJ4wNcM
PaNfYZ09SgFNKINhBys5Uy0J/9l/HJ3XbuPYFkS/iABzeJVIKmdZlvVCODLnzK/vxQbmYub2YLpl
iTpnh6pVH5vE1T/0D2uyhxtzBxd1KEEeOIQUdMnLjtypxtV7dhYsJWCjmtDVmT0VLEZpPsgqLPd4
/GP8XgjlbQZVTC91YSHtK7CK1L5ws8x9H66xiODD9w/SxLm9L1B1t5c2sivIHaRGYmxDorgcyqWy
6s/UAxWq3Hf+WBiFosPuLcQD5WKarfUjC/VVOh25hitnukiDAxepxY40Quj0gE/bKSIi3vbb+Opi
EP2E9ulO75/IFmJ29B/3pv7m42w46VF0rKSrZVFwP7Rsh2Q7+oQt4YnHSNlKtEm8LpP8NVbz42bg
ZQYur6U+xQSQsGbTDkHnipzYRXWTFXvY6uZqHG8E15jmSZguYvgWHNVqU4efVv1dZJhVj/Wc3lSt
1iPZkwv/gz3NcvrNXgRZyeqaQrOu+enY5Tgk8gT00JSjjBnmdT/GZYwu6SLgZosxXAKnXKT6C9Qw
GU7VKrz1GVTsVXrqxgvLBJJt6ps04L/EEr/e8lvphH3tI+1Sd+yq+DkCR4PDEkPnPtSM6GWXVpnB
Rk+/QvvK4EnCQ7urOifr10wuom2gkQcDkE7DJprO4VTDG2U9FidrqwxIQV/8M9aEBHunpdCucHuM
lIjPAbTFX1d+1zILm40fHtPho/kiDG2vvMrx1pF8U39PD/paBkzIGzYG898/C11BZlOkz9IJlkiX
gUfAg9J6YnHpfRUcX9lWawki7+yK4MUHYxHsLsSDDAxoRFwNaMa1N+bLtFfz3rvI9swhJzYE6S5V
mMh8m9XH6HHf4m7Y5gJ4e6aWWeZBbl43ZsE0nWnLUwJLm8889F7dQ9rHeEFUJcpClKazvKxHRUxr
QlTWJ55LpQW5N+6WCfkR+W58how4TJAvulwjqTgqQIfx4ApAgKRx7WEglDDcltbWtNq1nr1VXGiW
+FblW/Y2rnFVw4cJXo4h1wG3ZzlPfzqnjVf+TKPGvMA9oHyZxW5ENbbh5KolKo2LUR2SblsxUkYh
psOeX/Lwj9OyNlESJGi0kE3/5blBZpi4ML7a3xxeBpi0Ah/UecgOKUZzzgP5xIDe/1UFrEaciKjv
WwiC5bAefqbQKeufzMTKwoLKxiA//FjTjxje6gMXsAUQ01iGnCX5fJpSn6zqjfI5xcDukg2Kq7g+
xAz5cSGKAIaNp4mbCAxWFb13OurkBWgADvQI/Q9VUUUW3IlkTOQOmJCl2QJ90ugbpsZYKBCHNH7M
QGUZVjkZ+sYMOhua/jWCdRK8XHNjLSv2l/plMt97CQqMmxn2HlK61Ownim52d3X+6sKD6vsrMf7s
O2YL2FFRrJ9TarVSgF620LDGELo0kQVQ37vrqJ+s/qS0e79bOVIMoiFz5Jxfaxmk8pJGp2QYQSFU
R3tLwysYs5yNFkq6HsBSshT1ZwDLeC5tLhOVh6IkH5wcOcLzaLPqQ6dcLHhV/DsaBmF8jZz8waOl
22Q81tgdyy0mm0sJWzzlpjzuRp0KrCVe56vSsQyTIx01X/zrSNoWDh5hUPuTy3zFziQdLNCTalXX
r/34XsiYC53oM9a/cDsTpzCIl3JuHJRlBt+Iqz2FyL3CqIFdK+wuJRVrNzpB+lfhh9BqhQvjGiC0
Kqj2ao9uOVyByORb2P5mFnPbQ1U8WqaFWnpWw1eGRxUNVsYG1x9W08jfdOlQ/e8gFWLh6Ox3yvIx
2mgviRI0EPuix8Rm32AKGJl45eAbJdc4sjUpASIhd1AxhOCj78eBIv1WMPJr71gWSnu4iA0d7UIM
qLrLHySrITTIEAApA3z9lNZbfzMmy5BBxFEW3bA8yNx5Inb4bSztTRQcyooyo+GbSs35st6E3PGs
Hwy1JopbgvGojgs0JUcaxIg3vFp81y4QnpKd47BPEP3NqV/0ccAj4/6ila7RwU4i0po7A2c1zgos
RcALITLb9Xe2U7O9QRgptDsvJcpro4NrhbG5TMTVt7dHNQCvxLS5xOJ+Y0EB/MXsz59dAOEMd6Ww
HvSL0P4m5c0QefqqW1xuUEt2+VnD90feZI0imJKkRJJCkoLoNljoqh3437IgBmeld5wbZ++D8GHo
p96DBocmC3xgYd6Ewxzni859pX5TjbSf0SMbTwVvP1FjeuaCR+39NbAiITkECFK8e40FmKQPfOqf
rKMlNz9ScLD2FP1DxVkFM4Y2aUMXo13L4s+NAkcXV2S497bUPUvYCPOAHT2ZM87YK4niqhO2lvlW
Dq8Iy6dyT8UN3k/gqgaZDWirJHPFZteCRyC8wfvJbG8luRhhcTZnPDhN2LmD+mMpex/GzKMN/6Ct
SPqhPzR39F8pRXiYvDfBZ6xsW+Goab/1pxohDJdX8dXQfkq+NGW3BGi77ItjLlfuUCpLobx7HGgj
W6cEEqhHoTOGdIIFp0iHmqrFx0gYIl8zSuXXuNSqu8lxUXGL1VvROxvEZHqke7w8VK64qXWGUPhk
bQva2Ckd3sJjNp19fRELtzZjUf8bMzVK4GpqiVuLG4v7hV5GI41hpDMR5zqL16x4n3HyDn22SaPl
ML6z1hjASKwhZJcEipg4BXWSgB1lYqMqUOdV2mKs6D5OFabyv1ksGljXsnUBy6bGJVtlv4lDvMQe
x6D/nX8BiuQmSHfaj4E4eFv5v+zKz4ib+0uGi0MKzyHH0MAo+Q31XOyyd8A82I9kDtrpd5IDjX1D
DWhF8B2TO4PPmQt4GVjTM8Bt+bpqXBVRdzJAOFWrOr1nkELDz2RtYHgKHzKcfgJqFsr8cmHIaslS
+UbUWZORC7m/tzWV0sUxG2ZazRXaibcihsjz2YUgafdPxrhDR4ZpJZcvsX9RJy4xcyGIDwXukp/b
A1O/apNVz2o6K9/hdBLaFfG4UffsdKeYgRqbOrVgaCM5946iuOGx7sy3vv2cH05Gpd4DqZ/jkwiw
UVzWckn1bMI3YXDzCIdzBVzrnc042l+oWcO++NE0IirNA0B4PXsn0TWW1sDDTJZItrz0j/7V2uWk
YtBC+J/mq1xX9oCoVLykV3PbbKY9+IS14cbbZpHvEQwevLW554g8mfbwDvRrV2JNZ/StrJl32qJ4
VPgAcXBvdH09FbuaXGFaWh/YzzXV1wpy13TsXExY7PK1iwRiJwBBrVISILFa9A9OIJ02eF4u7xlK
VONPiJ3x1qvMONkMOpSuNpNFmyJzKd9ismKvdW2bc5zNo2EVCT8jvo8hAYfdiqcVa6gHJMgn7fQ5
+nb7kT7pZEe3epgWOh+C9Ba4LHXXXDiFf7CS+RKEDz1j5rjvWcj0lxEP4F7TDtQO2rQ4t9Da7UZy
ienMMKiwk5kXtXReNs8+LZwxi7FQgn+w1Omd8mE0DqIjyUCzuNA/hF+AKL6AbN5uD425iGSnZsaA
XHB0VXOFAhMcxJRuvLM52EMEzmKvVRuJaf+TlIwIiae2ZPGvfc9DnfGvfEQ948VzguKYtd3CWicH
xVFP8GLByiKIunMz+UtE8IuClcrCJpqsX/yxYEWuLV8liQrz0sDgR+ED6W2ZXpoGTja+QrvZmBdV
A5vgOSR8fxk6D+4fG5hrziAwqJB+LEcGUl/mB99Kn1Yrcof30PvJim3sb5jllS8PKMGZhqngt0JV
Cc1K2wUcE7h0Y+UD4oDOzBmU/II4iP/z8IetvnKWjkfjnu6IwIOkByqBv+CuvSAhHa0bICyk7Zat
r/qvyoSk4OAlym5MhvBZZv65EU6V+a25PvKmxin1neIGgPdcUlZE7dYiZmy+QDO1PnNR2+s2/mva
DV8ImHiLMS9Yv1r3o9oM7KCsLrmtTkWx9qsrdq86Z7qxtPQtCjb61PDNc8/yBsUqouSyfsLHmvAs
M7xs1oyN35QDjx+dZzQywqVgBvUdOqpzFstrGn214o1ytECZith91mbvuM84K3d0sXXaAhM8S8yq
9tXaKlZjewBjkJlu9DVcNothB7Ouxx+okAUE4vAo4ejr6h3wX3yfEdl6EPoBUHi29EUVziScMQfD
t2k3NTv4VAQB1CxIqcShSW2Rm68kRN1OepzuFn3pk8USlaGxI9eGZIyTsetB9yEZwtbPXUzZ/1DS
N4RN+fQB6AwI12GoDjiKgb4hQ6ykbzGkEaSTB0ojwsSQjmQI3gUUcQVXqlMJeILdbhOlb55A6Wli
DEtPPe+P/z8jedD+iPeQtDcNOEiHZIyZO6UCKtQtUAHfcspt8q1K6xiJljELtayQ16eiGfHQsG+x
4mn8GLzjcsAjsGEeothWfIovynv7y5KH7+H8lmwRw2REAmJyjjnfvGdz4xGe8Bm06Zrnh5vdpxLE
08YTCjMIpQlve6HuVdTRMAX6K1NIfvOhotlmJ0qz1+7ZIFx58fyeiFEC8ZZeZbpdXqOIjDpySSRp
K8ZZeLinfVOiJYU8arhRfUirXw/DGnh58TSVxAU7AVM3racwsSvjlKa7sfzrGVcI4zvXxUBC9kSU
D2PFmFV1QZLPIr5yAXRIHfmIcJqgWmJBvbFmKou+q4jJQXhwyVptYXxrKmMmAKpC7wzlPf9UiJfV
eE8AYD/D7jPi1KynbEHUBccurZCFwtH7tG5AMkbEUa3JVStZa58mRIGwlP9RXcSKtizGY+9QdKbM
g1yyKkQDu/q1qqtjA8rdZHas4wIo10Vje/VA70WfJjl52C8MYZ4ru7Ph0sOeFX7E8b0xZ/Y3/VyO
kARfptJRhXSrCYhr6PQ9Jk1aGuaNewl9nU2SwJP8Z/9GnFmAjY1ZM4lG0NEW0YjVnGFV8QwQYkXW
H4ZZ4a6dDbQy/hbtgOp/ZPABOQ8IzuAX+f53tL8HQ+Nry7SStT74mu4UBuecSafyjPq9ab665qXh
EYUGEf72CiLDSw5TEitgdOggqXa7Vj9NpoP/rWmwQv7hY4zEHeYo5i+4YjHOAjMolXUBOpCQ7+zN
VE5R+MDkCn6wkoh0WjEkru4exyV6A1w3RFYqn5a64psesP9WbsUtBvaJbP9YVadO/0za20ReRIQG
lV6ZkbXVrIe7DzmS+NOLoi4DcmvwmZgg+sKXbOzFDlLXpsKWCqSOs4L5OS9T9pmInCNC1+Gk8llp
mV2VPOa+qxdHEy49F74I8ugjAN8OGCNdjsGBbSw7EXkOD7IZxT0a1KPC3mLq3oPaYFCOYXYbFleD
1ap5Zow+3GPAmBlK2KICIklJaVogWRd9Q6Qkmkn0ex4oYtHx5OdQIKTaA6lvFIRS/Dro5YLuslkk
ykaTmanguN8AlawYxnRHHb5ptlReEIzKfRgSjb1r67XC892GjmydcII+4TtN0p3+Y0CbITF66r5j
7Ovtj0fFEf8yakxhdxDpJ6kbQLZa/W4lIG/o9EhtHHDr4q4MLFdXcNZ1m7jYD+hLimI+W8vVYF1q
v1x7GlGJrzG8NfT9ffyLgNRgNXi8Z8ldnr1EMOHhV7IEU9WLzIA+0fB3WxT5wimKPvuCvQ6HcNGs
kxGUdS1vauqLovgw4mLJUQGojMFLj8erRRNlGd9ZIgItZtYs6H+dofOxzoi419RuFdJohICKxOj3
Alws9KE+/DdqqXnR0/Uk8pg8+o/5vh44wuCLegtSFxBslta7Fn6p8johdHHW3AmujV1LWjFMwxCU
3ZHNVmf4EpwdtJlsYB3l2wpWhX9MGQ+krO941BcCeMcDOkuETQbNdrQhDYiq0lFqhxVW3TJ8W6rY
dH182k7CWJJKz9X2MIFxYJAEJ658uLs9xP30V8kdH/x4DViDNSbAZSCi2illNayzye8dkZRFMHet
M7JeS5dxM693GfW1+0eh/UHoiViUIAlK4jffv5jzHofpAd0WQTCcKjkgpvKgMwjvGOZqJpwjtIu1
k8YgkxDcI/ADjTjsQoad4x+VzKF1TGQiXn6O8dT05eynI9UmnYlHnUu+Dxvmx4gIvnFwSSAVr/Oj
OswqCArGXf8HcFPMfwa+BeYX71bDeFCgcTK5EjvUjzrDZ8OnnJpjGVRGqIAuxoHwbUbhFRk9VJ85
3QnaUAhQmUsKS0g8REpDrkrJssy4BsBX0TP2FKNAxV+Jsiqre5TdVJTjGBU0h7HlZOwq45jfWoSb
uDQIBlWzNa9dlEhJotxmAQAeheHofzEsa/B+wbhpiGasjMzDL69nVd5hznFR+I4Adp65KoQcHFtx
2SPTTW74o/xsF+H1xoPRn7seL9RSEo/dPfK+a3FNwxopkDq5ZVTz2IxuMeyisF2MyZacJT2Z1x4+
81OBfB9rxIal906d/mieiwJb3JXkL4z9tyZRLeDWJUFXewn93TsiGOqNV5jeLU5SmUIefNj/MdU0
LAcCCQg+0s6kp+OV9tJ1E2EYXoXJQR5tA6Wb4/8lGx+5cFGtq707kBi/NHDJgy8eUguVy7vVPzzY
De+yf6L44HxmdMPSiFYibW0ZPQpdRD+QavHZZRcpvo7kQZxi8TTmu46YFhwj2Nhh+J0MqjZU0qnb
M3Y6EEE2rBL+JBINDKcoyY1bgjAGFo0Og/BSjW3Tiv8EYu5Q22L3lbbsg46Nsu/KO619x4Udv5ft
PoRqJ19apnEqjFLUrF3BlegdJuoBaYKCjiFKenohcNb6FrS3BKnCugHbwSNbb4xnxOdFJzoyBGCA
x/ezz39ojUU5vujwnloElJD38hI8tUqCmD/PgSRtmyByEQqUbHx4A8sN7oArwkNVxmAUgZFl+Kum
ySNguq9b2rZEpMujYm38+CTWuExC0G847yb2TLKExsXp/Lmtp2PqHRVVQjF8qLsm/hkOiYOUDbmp
ZD0bdgcyoZxOSZaXTpJ3z3+LsCAS9l6zCg1qPr6jQXkMWVxYKDEwmzGjX8n/mbICEbWzlYnaw0aS
KVl/43BVg1PC3ZJ9RsiSdiGIDLkliOUSRfIswBXOiL6IWyfKFW+eCcbnXeJH6yhq1OQACYLodTG6
Y7S3+CUB6mx3wDte/daMsw4V02wrPvsl3FsABl7ON6naNlDbTNmWxFfKItJ8y4B+ONW4NvD4lBsf
qYb3CTW0RJF0SPju12wYZvhRblwZxwr5MZJWxEESXw+5I2TjUSDRE/4meS5LCHuDBcNywW9vLXIw
02YkTNgH8Pf+LUHWR+HD5bkCH0XHKNgNSB3rQXRbRXwH5pOyvFHEKOOWuLFgQfIq2TL+YzDWmgVb
Y0tfYdgC6hZqBo7Vl+E2FLSI7TjXxx1r5Vh0CH9EZ9xaR8s6CNRKfJgZPerZ/CzLTwQmbNMFIisZ
wkwOhi3Gku0hs/sXh0TGHE7lgK3dF8+Axj15NdIDCU+FO2mn8ncixofdRknyFCEHJ3m469PFr8nv
ntycdfmgBmx2EFiVR7NyDZodDSHxXOiaDKy8QCbaDLyQOuNleBzFPzQD0BqBTUwOT+II+AnV+FWy
Nnxr63ir87pon3QNXXMILMbjVx5obTxxFfHz5IcSm0VkN4HLmrP3HiKD1axcp9j1pdckHquz4urS
q+AYVLG4jnxtXUosIfqQhnPvz5alN5bMCYqdAvgXYgx+7ODHMDeUY0LyQuaVx1tPcRleMvWRW9hR
mcMIT6kx+TFscsKtwEJDemO1eA0Q0S0645C5iv5gn0yCLne+goA9/eU/U5giYe8PPhrhQ5eIagIY
9dn3mwmLM0jo7COtnsyKBUTlRv+Y0IdICtSY8K9Cn2LwSc1CFJENe9mRe+3GUHrl8Z5U5jIz3yJ6
NIB5MXiIaVboGl8Ylp46JjTXIA8JEJczqu8Dfv7w7FPKYxyVloG265gvQM0SJ8fUmPe1oz2k8Hyf
DHoj/xyRoJ1oP2zgjekviT5y4aEYTHyUQy7ThskoyT8ag5s2sOeP3sSIj9tWms6eTDYp47T4h+Uz
+6bYf6oWt+pBxY7OE4fEpUZP/kaQTvo+miwddXGTaGuf+dBAAqIg7IjvUr4WWrMrFDTYe7N+6O0X
T5Qao5FDPgd1nYmijAf7Goo7lkh1cLZIhfOrjaayFoaDSuD27G2q7wqif6ZPiHuQW8T6d8xGlyA3
/HPsIFr/ux/PdcMiVROX7YeANJhsBiSBemeXGCzw2FRQeF5KfG/J8kGyiWOY6qVU0aKemGBj7tGx
yHLhR9cITgT9DzJIH56xWLuRt1GTrcaKOZ9X2sQlEkr0SaMuigfykCdri7EUGFoyR6ly70NWesKv
LsOfQVt3ZIW1S+hjwEcImpzzsonWRIRPLOFBLrBQkrtF/iv8zIxNLJoDXAWIpgb+aUJuSOFE6ZXx
6gLhsy/rXeuIfxZAy0Hhm8qDIuidAw+ampMDLqBEm9U271V34ZvObBZXpA7CtUCkUAIIQw3SOiQq
lAs73imlw2e9SztKEPl9GK4+1sIWJeaSKLYKogNrpfSqgDssxC8RO01lXoLC7rT0WoCNFJsa5j4W
sL5YnYLs0IKoTbyPDMonq4fiZqlrj27t3SJKYSk2T/KUJJwdFxjW5JSSGm5/qzYZJ3Dj0cBvKGCb
Lx4KjC8iTpIls6Sa7xZjIL5zFglpQMz5AAwsIt4+a98HNXHo/FWGEDLdfyvi7lsLQFE0Cn2P72bJ
l73vGFITRmC32PgVanufNJWJkr6ChyDrwE67i4HNQxvd+a8pOlBoJhQd/M1kBNfEryIlr5v2yO8u
KZEY3jtiJKcB72bNygk63eA/SZlTt1xzgzE1nA3HF8HCD3coQ98VCkKSPHWDiDIj4NhY+u9FaXAo
AehENN3mRzNdXPSSO4UvbwFVlymBgDvc+hFfurICfGmil6QbF6QfA9U5Jk4WCVTQFBtkbU5jtkwM
732EoWehTDQQt+FAN8zkI1KZrf8FmtNoOjfKqOwp4SsiHUWgR4L8kPm/A6qrnrljFuGmjdpDP/kb
UTjXDEHiYvf//FsVCntOvol9x5tpPPPiOFNb5+AwJv+meKhhRYQkjxCWjZeGwkhjlrVtiVc2N2QU
60xM9BV3G9KEV9iC9qsfwRnvo4zTcURL1zgSUsbEO43JOwnmmOF4mkdWSBgnSaPWNoinqvCzTG4C
+1z+7PTIkslnzMFiwK7a5Vea7TjrASpDoK6/qenC/CesXGijwc/8iCSNoxhrT/lgIFV7rBnJ4hl4
lRsJYSf6BlRMBORhrLh7xa4V3ot7Nb1zr1m35lnjeMHc/X9vEOe7wzzQ5gH/wR1ZswUSbdF6bJh7
+jClmceG1666yH8ksCfVhXuetUgyvBcbcathuStsLBePYJ6+p2eiayZzA74kVC7RD2fJnpxtFfJW
slPW6tbLjiYSS7i4W80/C8R8gI03bf1x704xzXQN8MKbTor3BV0KhrCxK/Rfsr+ZSZmbNt9VH0mx
naPXmWmKa7YoI5MuEPHMA0L0O5iEdvwPXftxjte9iAeTdBdGnMNuqNb+tFEIWSAc7Omt6M4TdJxE
/YVu4uOETdlKUri6KOz3dH/kQCDH99W7INsC3sWF1B6jbMPKCX8+neKSkXh+8VfFGgliCLrILbio
TZiG+ju9U3FisSdXvEowdmcjgJa9Gbhe3g2oQawh41mxNSY/dflXQBjLcX/csHPqFfM6p6s2aLjU
ZJ3kH3xiyCclb9WVDhpielDYQPbc5l6UtbdycWXyJIgpqUiUfRvcQ4iL4HNGG7Z+NOyFz/1u48Bi
UcFoNZxdtwvsyWzwGaPP3a0i2gMODc7q+KQ69K3qH4nt01ODb7gu5bvEWSeeOHx9CoZ9fCHkqTn1
fCUAssesftz0auQnSMP9W7kyCoe1cxEcDZQa31m7wnSuZSfsktmAPY0Y+1Pwlr+Llj2Hl+usqkGL
Bgf0arAJ4nUh/1V7qhL6bt5NHdlRYYfbgOEnKo4lA5RjCfgWeK4/u8JzcFY2wVe1HbOFAkRdbdSL
+iq+xWrXYWvCJjVAilmN15henduc1ZfmTvBUz+w1uJ20Pd+YjNToleat5mHIhqdbIhmIsSNDNToP
BBnwOVBJedm5Ku/cXgyf+UwY2fgr/4o8eiV+Gi4dU1Ksc2KhNpxl2JHrOd4oWTV7vvwGOIuKbGoG
bvSIkZthZKMKqp6ygYe2ZEj75HdM2cyZa1y9Ch8ngqXSyeqVBTWmWjI5uzPcZ9JkEw2rbIt9sKlH
vsnsV611NacBd/MCu/oZj8EHzaSIop+BF1Qt4mD09mSGy/SANzTB50qS+i6jHyEDKR4WB+spZ6si
3tP5KfjumhZzZIc1J75FyiMJ9xXQhgERhblGfYZV5aLdtY0ov9XDqd/uxm3A8xesmGaBk5vvdJmw
TWeEJ/yJ8z8+NKLtd+CQnXstOuybBGtFcEdOUtKah1Px8Vtu6/whH+ov2nZoZBRbH96vshi+GZzg
cmTGaEDRQ9rODMCVl97Kh0gdsoYH0HHTm3ApVWuYHYL5qRPgTEVXbnrmZakDgWs6DeMRGKJ/AujM
m0WoECqQhL0eRzuyxYYqn4kJebdzCVE/6nyF/YXwVEYw8S+CCbacP/FveUg8V7iO+ZsgOdouHje5
f+9+Egp9hx8Q6nNhXps7RYfgDPWhf5NEmyiua7dNFl/NWpIQ2KA/YisNahloO1swUsZY9BVP3E8G
pHze9I/pC/X/DnQMgD+Cgf+Qxw2uWgDgcKZTfMVQz/WuMz5fat65oqllIvJCF6FoTBx2cbrm5hKe
CIb72XKuAPbB9+NUIKnIZmD4xiXTuZ4FtBzV7UFemenqKbjAZPVX6aSfzHMnn5BTh12LtwU5zTQt
uHVMbMZTL0EZpyXg0ZkjFuergTmjug4LlzOYxQb2/Lr6YeLGtaap+N1PFqnuKq90xtrawZmwV1am
fDci6y2a3qt9+jkgwzA2o34nIoBnJ7sy90UZ2m8zNroD1kvUS/t8YBa2MuR9gXqIQx3EFeYvplRo
Mjq7Vy7zynw68xFUNfeLwSdcrRXzLYTpra89793K78Pg/hCzRXz0wtqo2RbIBt2rWJ/zazFHeNUH
FGKlcO1EpjD0avi5CCrJj+lR/S914ELmT5mnbbYJhG+9GY8RjQRPECOZe1yeWW8o6/wXTR1mD/Di
Hz2DgYItKdSeCzU1oAkbImasrJDRRbE7M2U01+phry2RlrFl/EO5fpuNWsW6vMKj4XQ2rozHzdf0
TVAl41asXNPK+/OB6zjitAFN3qVXWOI66XNbekFOwBgD8wRV7WjtApex0af+qVhu9YNiuuCrc8l4
3QgTG8cX50g5Wl+0czVsQs5lYU8e0nBCVhyb/9EWPGrDujohBih/CTGW/gtXiWrkh8SOkZ2QJugf
k0wCh+4wYACha2vwaQDdr4i6sLpPgSgnsFh2YX0Q6vVA06ua+1kvSlMXOvnStSCb4AqSgmM42jX1
IEv3jBLn3Bd/AwFX5UejgGvMVzrxMQAejC3BL8TIiHt+PqapxNuUAGcXmrHgNkTi390Ma1l85cMy
tfYU/oahcCptRdOOUP3k86icAXY/K9Rvlng24pdEeECw6ti7Nxta8ZROkU84IS5B1ncd9pAN7ZbV
24GBX/CnHRzen4RXmSOjdBmuSfOB6RKw+/IdmPXKOnBBSkBEb1/NPsS9/tCCPbiceo2rLwY4Ptji
DHjR/zwd5EK9oXNLgZ44U7NBXklaIu6THRp6ptrsQgLhRD83EBtek378meM7YNpngYBLWZNznijV
XVQuxQaYs3LPvBOVt4XQKd9JFXli+ang9ulYdn9PIc88c4+AtT0WhZoOLJAQJPWILAxbR2BlyvfI
4rGt+P7C7WAO6esi7waifkB0cx2xitpVOHGvcDSMjtxj2++hCiREjvHHzKavFl17wwyTiEol+NR7
22DbrxfL6skDWhKMyoMXlAfPupHnMxUfHAeTdm2MLw13Ij9ZghkK1vWEBt5aUZ86MCuNRcNVzKDl
2yDlcxMq46qfn4bqg+kH0/Ox2CEzZ6LRxptqVknhniGtYQ8ciPkzr5pLtWihZTBHrrdl7TLn/LSU
H1O6y+MJYg/7XlZlS97o9DprOASmHumfXjw066BF+2BysRhxkwRAo6gpNZevjoAiciB4KZgrBVoL
qgqR3oxeoHbYi8rja8Aybx3GkdFz9JbOWZn6D/LWroNmCOADoueDQ41lC4gErO4URzDf/9SVyEGd
Zr+Ub/OJ2bZLmbd6+2JCrlzS2tWHt6p+4qEYnsF0pPmmYCWNuniE06arUXAc1JXETr+Pb+jC6vJr
ipmoNgdTedGmVcVhMg8DQGBr0TCzkgITkqMO8oi9DwUvK55IJRbO+oyLb0H9zvWdmD/U7GdqpIUY
38R6HxX3UfyIon0h/Sr6V/0HfGbAGNl+Sp6wl4vmTYeRh2hVxBwQUJDL6R8ckRzpO3qZyUKo/MgB
Y9cAilHX88nxDa763YALpuQz4smSePYGf9UyvGPdPqi/HGoKX9HnMOwa/ZowzIP51HvHmor9O+N6
ifF7FJumZTyC/Er7NrNf4dZjreFlpJRRz5EBpsQsO46Qgqrfk7cNU5stld7sc9LHfeQePiqW+NNj
RYCarstATZSs0OkEmxxZQnIbmbVFG+o2XnrGgIt7qEsZRQFIA0ofXHuec+W74TMYGXw27XpuRG0T
xwpVCusbI4KrH69z/8Jvw/YxZc/gDa8weveyXUcsh0zsKFWYBhh5YcCGGC85xa10YlJY0QhO/tcg
Hidm48383GnGV8MrjGlT6S3L9C9TfqgiOOel7CMqL01fOCaKMtm40Zzb1EmLAF1uIQFZqzAJZ3/w
kkxDXL7Ql81GlP4KJoLSUdkz8MZDBFxM2dBzRICxjVMboKqrwfTRLyF5x3h/qFfB6ZuSoGbCHR9K
Uoziv46pJ7IFtt4gnyn/0DSQWemTFSdVK/hU/m+owxK0G+z2GZo6QITKwQKOc1YAO4zpO/v5+tti
9ei113xypKZehVFn+9hkeFYCkXzZUZ8ruXREezNSF4JZfRtHXrIB07cjNW6NYhMjYUr4GkmhhDas
wx2WQzousn0ZBJmHsFjhKwvmjelRb68iu1mdQx5BxmgtJ+ubP7smrzGkWM/ZHfnouxlwpQCbkecP
XnpsrAN1cOUIbblEfakcipoYluKQAmELcBBf6mAZoiQPsFMPIkPN7BSxdCOiY8N4rQ/fvWkTSefo
zEc9AZPxa8U1cZxGkBIkYgJ973zwaWDASQ4yOBJo4JKKTeZNQ5LQMm3SgRX2rFnQT+nIqEGYoSpk
KIcMXHj28kbw0HY3W3aV7XSCGpXJugO7Z3yRAgC8g8pIyu9GBSodmtuOElyR9haDzIwtm5c/DM9f
F2wkLRWDQHbWG0aYn0B4BFfEm410MP0dsVLW0Qbz1J5IAe1bYMUkhW9yvZcJAW0xlHZ2giej42Jw
pr3hMqUTYUJznXEudMtQqggjXolbbzp01bpzUxakTCsstl8eP43Hgw0GqCkpAimrSX+jgXymaFPB
joYonoLprGHLKdnnHlsB1o3vqLTRNI6KdZL6m/bdMPQqqweDiIn2DG4gKTVsEwzIR5A/xRM/rz6u
JHVJZywxkrL80Zmz7Liem/0/js5rSXWsTaJPRIS8uUUeD0XhbhRV1EEOgbzh6XupI2am55/pPl0F
0t6fyVw5YxBpAGo6vT6bVwHO9/tFv/Bxh0v2CUDBUyDyZ4mlLcRMeX4UcyMivhmYVqU4KBVaavZR
+uvttqdTgjmBPBwS8rS4Rms8oeY9up9PfKhotXhs5x9CbmCeMF9vEaPFFr9aTwJVS+iDaWzfj7pG
gmmua6cq9gUDoxLBWFPyMuLUllRs6D0bnIq8QAAxNG9Ebcjv558uUElIiDIxs2WWph2fTAtSiRfW
INYmeItT40d5+TT4wE9J/tsV/ouCKYd5J6zC/rdH4EGXdgEe994gyQAd9V6ClDITaEqJNbSlLV+y
4tG9r5J0RAWbDN+SgqqTMhnrJYAtOpKavEDTi6PfYsYoju+s01EvcG7hRVA5/Tv6I0W9NO/rgIBE
rvbC7IupjxxtgEnWLlOqnoW0eK+A7qhLQ7gm7w0YGcbHsDd3L+UOvUwG55+cVVuiuDjLNUBNdHtA
+kIGiKgszJ7TRYIamXtR9pUAg+7VKujQjdVpuC3RKg0SBaRCLEt7HIT+xFhSg2xb3GIYzOUJL4/y
3LHroDrMoGWrv5TgH+FfBfUdLgxCGnJOkfFbNVqBXbo2EwjBZPHdB1LHJJ7sht+xgh0VkvmmjuVS
jX4E80sGxtpyNUoomDJK41f80+sQH3gHuEVbFcslDLDXyIKBwOP3KUMhYCCVfzKXGHoZvxytPr/W
wH+u88jt+Lc9n25XHMUI1TJ2IgKzYkjLn8a0JyYXyT7gyhAsCOol1zEwAEFqpgzbcROy437FISF6
Ft2GlCnse49FNLFsAN8IxcLkjOMgf/GiD7KVaJitejwkmdNj4ajgu7BunnFXMKtlm8f7pEviChYk
5E7GdxV5KyhuKwr44l0jmZnXsu68KTpgkA3YezpuL8TQmNEJOEGLQYPUU4AWqM1hxw1MtKvVjPLB
hrdKBTqjRs9wfLdoyomp5z/xgHw2DK54NDAqTBo8RiSDeqBGpkk2tW0oUqyZXYX4FodCmDKCvYjD
OceB1VPTQcAE5adwshav7x6YsbYvmH2M3NGStvpIEqF7Om5b1Qobkg6+FIvAKUDk5ETV1e8rfKMi
nn8Y3oz5v4oacC3Vmyf8Gjbz+BFKyE86i3tXndeiVze/SqEyDX3McKbLyaGmcBmUB3A81l7pTsAY
QE1TPhd1iAoPK8/zSwLPcCApie+AXaNcBjKZ2ixTXzzFkNhyrAjCHrrazFz0mEfQhWd0jaxUHbwB
DaeRIe0LwPtS8uErc/oCEl7Mpc9pwUTjZ2oSGegmFCO613K38EwWyF39zsTxL91ROFfhoiNFBnAD
i/D+1HrmpTBDv08CzQBhyUia/+awESksXNb/5Xn0i3I+/qZDAAN7kgNOqWxzDehLTrgv+L2t2joz
/uhOWwGZrtgAN9ccT6mc0vSQJ5QIEBhgVkBRdCLDRF5iq3/NlVNQ15k/te9dZf5M5yVXIsoJetfn
hZcPS7C5xE4N9EgBbQ0Udxb+IUWqQA31Nffc+wja9VNfQOELYmJ99NMrRrGXbvTBIxOuT7EDz/v2
W2RkWlFnjTFuoSPNhcZhbY67obzob7xlCz2FpGYu3iy9BmC9MYopPigUPpl4HF7boTtT4ekSo0V1
5uphs04k0xdbvN9rKT1DwGMEgsf5U6wbWAl5nSHPuRh8zYMEv1l8kIqMAGgVh+uW16fhMu1Ak8u0
vmwZUP5/yQhI/++k2GshGzO0ydVDD8GUU/skLgJbJf8womEKL3qV7kupaSUcCzNaIMEbc4xsF7VY
d2zpYxZwM/GUz3DKcCfqbIQYYtciPSb418LKWPmx13OmmLSSB7rL8HWwK6BsL1uaM5rkz7AM44rU
EuhduD/Lqb6IFirF3dT+ic2is8MR2+CmJtU0AdRTy8eCVQTR6fTmTxS4w7dG58NEJdN37z3C2FxO
PZVmuAqeu1ICXeNhTi/Y8xoGHkgvh2z41P7icBvJe04DQ6fT5airH/oXmQagfRoHFYwNCHSZueXv
k44X8ydj5wQCgIaUV0ZPmhyK5NAygGH8p5WPCMpkccq50sq/ofXes7NCp8AaRQDpmVa4iKhVIrui
KzGpV7wPHSLwSLZSeEH4uaSHwQsdCoEaY/xj3BfxO2Hx5tRFUDmJdjmorxTChOcpREwTwtr4iRBk
r+WT2EZg5SnnCpfSPOUWFOF/47ZjSJmCySE8gTk5Pr8VZ2K34uz4iY/sU1jhLIbZVkCIDqMYaqfL
nKbN7gngUuJbOb8vpNbV1ak0LKX9nlpxObOM5yLSXH654bsJjhADGiJ/wIw0/kuYRORzWBEQkgIV
3orKbPYro+tepKsKK4aDifjIIIQpFo2aNkO+ygVVglIGPklQLEtGgsSZhEGIiZVVNaFO7vmjdZDV
Wh/C2cSdWPs8p6wNqexRF5Dv8idFR51RocBQHEisnWoBa0FaYWs2282Yj4hPP2Xi8x1oPyi22eyE
QksTAgFu+Fb5B+nWp9vvc+tx+mU0kSNaD/p8LVrjYNLeTIEwhdV++2y3Ws4gBsEtYQhgmLDLEzdS
ouf2hCXorRnZ0HNcxixbeCA+x9DW4p1wHRCMskP5uDrhJrHVFsThLivGRwKM8tk4N+tiHiLaNZjB
IZFiSZdrSzYsT252kh1WBo5fg5gJp8aqwfckbswL2m5KyOfxSQIEj8qr5nz7iwmdGcMNzIiGHPQm
KNkS+f2NrIHGMl3FgdpJPUfyPNvLIneH/Eablvgi6/50PdYntV43ufskE55qFVvsK2B3wd8L6A9/
Ygs8m+EBsjPuj+HB3KpnqZwOeNBcaVLhcOxROnGmaCjMea5thnGOaD93ConUlj4BvK14PA/PVbkJ
PfTo+Q/bE6JpoIWzOkb1spFPjeij0nry9J7RLAyKo+1RRX3+gOWHw2lg07ed3WWy43mDYJlURCls
UHIiulcZFDwDtbzyrveDhav1tcxaq3fLJxNLff2e4qxBjpQe0IF0XLES5E9Ac8mjXH+cabBPaVbj
/M3GdbRonLvqFT9quOEfnygh5VKG+ZvV/5qUdGhrNC4z5YGgOP1Jyk11RdSNuw/7BGFgGpp21hyX
jsyMMxti75UdmmxVv7+ef1yg78MneNrbfC+G9ht0MpCYCagiWc8jGiQmNKXqklpJJSRRvs1fYdDu
AXdUii+hglGOVX4Ty20nnCP+qRzSi+pQd1ec4dS4mKA93fhlzjBLMUktBXFPntEH6+OLBoibnT6N
lr+XjmxfgEUwKmzgaQjNTZAvwG4kZmignHncVzK+rsl5kf3JRTAiO3lBPEMjOL15lTzpsKEtAOBN
9hWkEjDZdLGdA1sh4N9W3jmgWUmyUirFNQqKmFpX/42oTx6zbdseet7LBs/B5TWF4rSW8QlYJkxa
RGJWCFse3xOSeofkJBQo52HcgtRkn0hHEM/WITY1jCLA/95X85KxeUV2HqwrAVH63+wObAZlTrQu
nZp5xwNAF5e3gLfTlu/dOE36wNQ/rUt5LuMtB1xRdVbP2R5VJ9ZYGs2q5gG80riiG4d98j0Nv0/4
O+hHE6b6pBJwY1QndEOMCBBuPV1unsjXL+G+MZFMI4jgFk4xWo++1N/iglcI2D7stx+ZjBAheKk4
W8xv9rCahHD60sHs55jB2dkqnPXyv9mw5BCihaY5Zn7zqoNUu1PnFVBh9HCLLrp1Kp7DjBpY4goF
DoOuLo3R/a2YbInQDybnKo5yunFusEwMRhT0zIpADjsd+hEPdDQFJFewSXy5ESB3i4R1TO3tJvRt
/uyIp2Lmjx2A+lsRcH6Z/meJY2n8lzhsdN5rkT3Q22KSqP4k+xGVdWMJJuGytiDdtGxiAuWwmW4m
Q/wlBNl0Jw1BNiBPa32ATGK3kQYeMFAdvOhW+blV0bJbIZZGSGBH1Iz2MtzfcLT0p5oTMfS2otsv
DIdEG9oM09fcdgtjMUZAx/LEp5PPEPxIi8oMMtI/uDmdbFl+N/oeUU04cO6tEVH472SjXXmZQlf3
cAUOIhbjlPDr5WhXTPlGUltsIoueRJ6yt4NIMmnhR5H915LT4wG0ZURvJxLNgFdWX2A/52VnSkCh
m7X3SjmZy/w7Z8q6wGm0k5QrDj9mpItaxPRos+udwmDlRxwtRfTpn0Do2dbiPfljekxjRA/AH+3E
b4e51xWjyvjolSOAukpYCfU9fz/9sundAfUuhcFL3HWsKBPhNhi/3axdjdJVn1AP2yr7zsVAEWRU
/fT8X+klvZbVOGclDZQM9aTLBlgS97NwTXXxFifq2RCyQDy8WzrIcZ+9z0a5guBOjNBP1S7e4zcj
NuQYnuG1zy95tsifC7Ze0lUbSfxQD5GwVcM18xM8RazisGikEjQgT5er+UAzPMNYZ+IegNZRuIV5
NK7gGc3oKmOd1F9BRzDl8zT+e98YU+fxuRn+xbpXSzcl8SHMh2Rnp89tMlwLvsfSTfoVLi0vxiZh
svuaOSrx8rMfHMmqO25q1aZfewy4ePut/CZa3vRzGm3jMOh/zQ4xaEzcW9AoIlgE1EPxMsE1lljY
ctFtokKlMukwwEH/5WxtGcvnLn4ZJf+CH/ekZi+OiT9tKzn/U+MP/U67KRAptiKJd9T/mxfQG5gZ
6i7WF/rzqGQ7Qd9VX2XDHBJbHyItbmtocJkfEb47mrZu3FtUXAkmP47VqSrs+V74+ENKDZWblJ2Z
z9+ALa2BBjE4W/aD6mR6W/JTjoWrlqyo5dvHSo5XpfZgoAp3Da4I6TPMh1/lVrLwE2cskl7pYRrb
tz4vqKfZYHajHSMd4UL+AWjHz0bB+NWjEEY8Mao2zX5ihQ8QHszF2qeHIDP6p02LrZbv2rBOoKKe
mYI+5pgyFr7U8p5i9BUs62ivjbePdqgY3QwS7tuFcAIk5r98odz3mJxJFiN+4PlVgHzY4Z1BPQgb
EEG/ssg3r4ylNamzhfULvQgb0ncEKLM7yjV2KTeLnYYlNK1LekBeI5io29DOIDmoMIAhqHijC326
BcDJo3hP42846mjaaAn+JwBsXm/0aD44nWVWuNVvR0yttqiaJXiwTGFk1RH1boV7EmoIypodMoFN
AlNYW9nHDN2ZL0rNQFYC+M9sX8yIfKBGkAkWtb6ntcRZtWKyuUSHqRAiaCYcNrL9LcSM6K5GFvlB
3Xe7hHrMQY4Stsm/P/hlsr/pdWOO93Kes/VMPUi84upsUaQr5n984PFXCoBkDuUATmxiv07UyKEb
OR/cwnA54p8oW6UnVH8sI64htrdvME1qjioWRqgXNbYUaH8Ndl46s38De0D+Pi9jJ6W4ibqQx51R
/9DSYzDLz0Qqff4eb3dT8e1PNm35IdnGLyp3ZOv+ol50iqMw7BEmkqx4CusVhQatpx26kD0KAM0Q
nSA/oF5BRzhBAYLIp9DNFdjky3zffWxVWHzolNPDwG6U3s9Vhg31ytthQetl8ULrjvk6Jal1tHT9
3qO2UCy2u2Z5FKvj7C59/J5x1kzfRtOwDrGKPq/WEBNfkqfdldGN2afRS5v/KgvB8L+KTSTCKZIi
wEuR6WqRSabMQd1NOIQcAaBiKbyPkFLoMIuT5sA9yazYk24UzSGhb/1NXEpX1fGiBQJ8hFWu+XRS
pK0uj7oge+FgHZ/b+hJL6zc32sogXngN2yQPSBYCyeS82HRP+iWklho1TrcFAQcM2g4i0jRAAMDR
MikBQSSEsEFRprC6nvSDXF4YOBjaAg6P9q+jfkFQK3J9TVMueosIFSAIOqY0hGlEEx7AKTf926Hx
bNrpZk9fq/D7yeGoTz60Y//eIK6uubOWegm1hDEHaUknxF23FmMAc063Gk5YVZCPsTVdfUSPgZjs
VD7dDFp6PlY6KN7796kCx99FQdctyUyK9zLx7XvgBc+FKVsapyi6p5S+NyMSwGHaNST2L/ojyzwT
9csY/lv2ZrmHWYaUpQ6yIuuJatv+MPDDuBrCtcKg8PYMbOb6pYepK+xYbr0odOYFdsl5auOqy5kJ
IW8g8P1nulLZ0ogLQVhHfqV7ceiZ9f9iNm2pFXfwm6SuRV4t46e3iSRhQdsxdmRjzEyBYvMNKQBb
YrEj/uXFghAOa9hRsSESeDkIEKeOfaN5Te3nBu4jdF4T48HgHpp3LtzbdVys8KHs7fW2+Uqey7Bw
0WjK6QGbJU1SRawk9sT/1Wr9T54FUONgfcBoPb2I+3jWjuZ9jlq/ZlFRnEYOw2T4YXepYTBCOSJ0
h0QMQhBw8oO5HE2a2KBuQoWHZsKRl1NcBXO4I9pt5FDI0GYNDOEHPSUdXHXlMjAnvi0kHgiE2xnP
BTJYsTzJqLvh7HmeS0JVVN+VBRX5jOU0Q5lo/O5q6NFWPqpWf1MG1rAOoJNJU8iiepAf2rS2NoIq
3BbtQuMspnAUk5+C7+KpHRjrmxeTUBpdDcbSxbFfZ354gqyGgEtBwrJgecaVD2gwN96ctdh7+F7p
F3lbOAlSl8O1SDGZYwGUF+GCUVVgCgcIs1XHnm2pfIfEG/+aSgDiVHUTfxT9or62mhvD2voZ62/2
kti631iNKMkY2G55fFI7qAs3cahYs7fHq28wKIaItGFmn3OtlPij0eGji2ET57X0btVCiWSHz7/e
dOV2kJ361mrnmCDlmjm0oU0IgFKZq+TGZ1gl3PqgohOhvaYNqvMFjq6pUK9ZHyIkMnwgWVSrFpyy
iTvc4gQUCzeS12WhWz1CCgTrmobZysUE9dKYcWKn+wV2Zwkxck1gnhgzLCbfALK6vx7eJQwHtfOo
hCgVcoYc6QV2Q/mv/7f+uHK+ZReNlI49alp5/fhdohIcSAFwWVgGU+Jzm/7NtO0sm1gmMo1DOINb
te5ThnyY4JFLwMfb1ZvfoLWLH5aKYPFIik7Le9NCjb8afMWT8U2E01XEbACX4DtwzIRfUpPgiOnQ
4zpsAqZlxCRwoZaQ3n/pl6ouBqADlvYweUpJH6DwXyY08J0DPFKZlgdTpBj6dVqVY78s+GOPzAS1
x5NIIihacPMZizFVYMnvsMVFu6uAlAEG+F603ocNBCR3bmOP4lHgr9xFuVXr7DRsQ9sxGcj3eJyR
QKYBogLG+mRDqCQbo/YDjw55boJnYN4hz0I7DfhUdkOATGpy1oOattvy25gFw3kkRKFlBl/v1KuA
VvbtRl86J0GoL6SVovxNFvDPmcAq4r469JYUbN/qN0WCbhlHFP7P+ly9/UiZs44dcQLiI6R3W5Ru
vHjo16RaZkzpFX3TU3PyM8NRbmD/HavYI0pGby59B4Z5wZec8hiC0xj9KgHUQZTVhikU5wsaNsaz
F/TcrEHw+BK2C69kSQ6r2q5L4Ru5T84EXSKHaM7W7i8bDk2yksmHwlvIgrhahsBUyFSBxQl2C7Uj
3KF98pBga9Yo55/gLJbsU+PySgHHM82wS5QPSvczcuSxzl3QgBbmOp/jByqnjq0z8JXSFhsYo3Rt
sgcUEqsbdisPdrlQ+3jpJYdtKOgQ5Uo9YOCXBNmIGEhCnAymH6/BZ4uwqSNz0wWJA5zyPOyKS5Tj
H7T78oSoSh9cdr+72TWzzZMQg95ksvwgmcBwFEwK6xlh8QkcG7ZonXY32wsaeYYdxnNTLn7N/wUz
YEYRI84OZhsIgzP0Z41NGtUfi1UkmgsYwC28Ie30dDnI819A2Nq/Z+UwD5kTr8Hoj7cV1Fj+o31j
jIR2C3eCxV7nJtKyZ/o5B2kDT5VRtcgISGY1/rzVhMQ+LaLHiKYjhJmTy3j0VAK0wPgykx+aTvb1
Oa3aHnrGXCUzjraEMLGlGYTfI0N1/r9gtX/QwiJxAjPw9FKS+NBYtAgz+THIuYGjWE7zVAYELXHC
wiG8ceUxh0HZvKJwJSj0M6lAKV8BPjrGRXLbgJJnYV6JD+ILC39ybPZsTE8M9l1zfYUQQSfeL3V7
5jO6yPizWd3iE4MhSMAL8CT8rGS1gcNr8JI4MpAWiXnsdLcCk2iZA4DEdvjJ4EY097riV2VcIzym
kTFTWR4rHQGEi0oBNQS2SJok1q2MU/lJ+ZMwFMQKfiAPOy6Tw8p+9zaSAJw6CTcbu2HdZV5+wmLE
hmv6yQhMZXLE2gTjBL738NEdm6BbsVj5h8SOigV553jqT7JbcUeUVvX3WbHtGB8yCneURuyF7hBq
4PaDa5rmQijbkM7G2Gtq9rzoKJ/AJmYOv8lQkg/uAp5/oWCAasd6sLNRm0qwYSQLZzzysZVMlE/s
4uJJLWUtbFgGs+l80qr3NpYDfs6wmD4jZv08AbMtx9aWK40JK1cVrI4ZcA1aMdFBOLjFC9eiOdpR
LBP2YxBPatV7AnGc8YftAnULNRmKnN6WaSGm34KMIUUjNtF5kTNEZYCtcUEgzzHHeWUx0KMsOk2K
Z7zwLgeebwT0I7Dmot5ihTNRRLb411r+jnBCE34oMyoXm0/JQ3cw9kioJL4fukhAtGxSVu1NPYu/
+OwnYWZxjqQ5TimRMFT+bUhjr80ZL+u+9lzYj8QRNk6KHJ3ytkXwwebLigiRuzJKZjzDB84HUn1h
JyBZmD02oh9YDdocDRSfdMnQnmkwr8sj8kfYz6Lfr7EJ3qtds+tvLT+bJWGsp6DB1YHDjbQtLkwc
qkD8SLlq8MkteWtw1yMb1KiH0fDlX7S/DAuKLcNvNmkMIWcjXCgiJ+ec2TMLGUXOcBsyrUKACreB
sNGmfz93NBZk8rFRuLPbOD5xezWoHKCqW82O2ACGGTwaLqQWi+RFt5xD0gCmwDI3eRjf9TLfQu13
EVqdtMX0HvDSyCBNpjfAzJjjIW+0+3/vveyiAXF7Trx2+k5rhzeQKHeKuwvVe8z38Yivk5PhWNPR
TIsZ63VFoD2yZZqaYL50pGU4GFzOHqLp3nwaTBQOEt8OGla6UJW6dN58UcpzQv2joOPrrcqjJHq9
PgdLWv+xvwVLMIWiHoy1hi+QGwWdVe1OphMeQxAD0LFetHWwvgHi+NTEmGpVhyu3aRymzeQnvjhU
nBuPLOtwjgJ6dn7EFCE3Qqq5AdqPH266G9i/choQnAUbEZEoPFEwElSKEuNWPlUkuuGD9dKufHAw
4CMudvgMwxNSTWZMpAXI2G+JmeVkB1uLZZagwJEflPaUxuSItZg6HkdLC6trrpxwsTAzz/fyL9I4
FfLSFFXCIsECRYD6fpa4CEumUZAyfXJ6Zc1Qt6aBVjk1K1LC8cY5i2NmFDLYMdaBlU3Ibp9axobs
LwV3NWgCHBEZsGKnfQWl6b6gNBQOxmpebHhftLQRGUTUNJFDn4hqmg00WxymptOxgXHgX4IWM3Fr
pMdvNgt8Ks6kG0KSgfYBxQ0JrQlwO1Q7nb1mkxi8fXMnsM0K9i1B1rpNyrI3+zL2H/eSn8h141p/
M1bmwQcwXgJU4izk7EGknt+kbb7KciistoGuGMbYtFq0iJDihedzxqXJxWky9ObYpfvkMkYg/UO1
3ezwbkxzfhrdBwv98STaW743cJUM38Y/5DYqY40DUQ1sdvhQI81i7MVrJ0A7gFaNeVq12Avdk3HO
jZMw04WH2iMuYPDHkcS7TO0d8oS50iEnIGuefpNFnybzv/4PHztJrAYF9r/wh76T8iLc81fabu4W
LlJso6wwzLt+QaPitBcZQQTeT+ZTRI9iZMPAzQuKZJ2fagZCgIX09JR8CqdP4fBDlJxuQt520qFQ
NJitE4u2ITgMTvmjORPbH/Xc/Oqbxg/AOISkMyGvoSgmsJUQ5MEyf1lEFle2KR8GKbCcpurG0v10
ik2JkThOTxe4PEsnYYpZ6ZxrPvtSEFde6yV74y94nna3rllO+dQcZ2ktLGrH9IerxlHMxpV65oV4
HhMkmCmuWUv+U7ejk3spLgdQU2Q93PA/CqfwZJ4Znir/5BWoa7iPfnvS52uWFTwiCbvp+fNPual3
0+XNE74JTQqQoeP609bZ/48N38aL4fA0PUDux8FD3weCCGjOHnEgaRnz7BRthAXrmjpY0xoL/998
QOKiU43owOIo5yjj85whamHCgv4k9ZFq8V/oLqYEwRDFilcpDl6yKUYwgnaIY6Z2EEKbhOMB7Bx9
zoLk43M3o4zQyM7tl6hcOqLU8cvWSPB5Laar9qIjCmSJTJlgy+BSWVgTEgbYDbIPmMfsWIQ/4nPm
RCbazeHPYN3lfUCqWJQ0mEHxwFEJw87EW85HFB9fKy5Az14213G0328bGcsb7dNRW785yuH0itQq
cCMsmme0sdG/qrYYZsP0wBXZqiTzWQWXhWqnHApkkwfjCSPYKlpoO3IwV+iXfBEU4mfZLIls2rGV
j0oOGPxcMxrNebkRvkMeDe6qtb7x+mv8M2lQ5yPe2o3Eo/ST3CbJCvy9E8mYuDRE1TXu4cRsVc+c
9JMfjGwqLFuW8I8TrxL5K2evcgI+xJAfTyR4NPgJC6zPmbTsNs2/mIbkETZWjj1uIVzUvVov398k
CzmTFmnbbug0v9N7f2D5WqW041axjZbSCSqDQN1F9cUq8dHKy2o7bkiWWoIXgA2If4pF1hveJJYO
jgSiPgwiAWnttyLRDkXgYuCcmuP0orvlgReI543PgDE/sx7+Z7xbc04zf4lztIlW9EPBDZmiY5b4
aO7jXrpVrgD+dzFcaJ8u0YmEBbIh0Cbpx+gs9vM9reL4y1qY6K2ErfmpOr93jAzLwk7/cTpDQWVi
HI3sggWCFLl9Wb0BGLi/OicPLaYSKxyrX4kf/1GlYCfmFKd0QOLHZI/Ur/Bb/FIxNAloMhtP+I42
fDcoYWJObJwgjPoYmgKu5WfnTOOipAxmDRVfGQHy0WqtXWc2iA0ec6Qdc/XMGQovcNtsWda5zRlo
hOkIbnpQsaXPjcZO1ubmQ5xNP4WaFrz5xPucY2ayFKz1hA0+zFGTzk7kYSENS5gAkXrLHpnlJziL
iNYBhS8C+5eDvmUab2DvRS3L7XKszzlajemaQSv2NVHF1gR1/3Eylj+yK9rNrjlK03aNoRZVLvL4
8Jsajo+L656Cu/SO0WGwyxP/xHAZD1Ug+qVXLnhUGfpDpNoVu+7IHIeSAcTqVK4A9eC6QnNt2AVT
J2QAHdJ7m52/6E5lF51D8DyqaJzJJsC9g14E2M3kW5N5/6A8rAPeC+VKIQF0WTygH9iEfnun/Ewp
uCASzptDs8/vw6ZEuMFgDLIlsov5sGDaNs5bFCoalvH5AtXXiPwazhWuAW49ljSIUKhUv75/0kPJ
kIuC56FzEoHXRXMXaPBUy2S+ygITEjQnyBMqlbhRIS95WDII/0Vf8/ve40v7xzGQ8tTCstlUwWBn
wPiQ7w3MdE/aaXyEa3GF65C7TFuwT1+Ua3YpOJHeSDFvE4wWxVUG6CHt8ApCxBnpmhkRkAEBIIBr
jHubuTFaZsrrcuSK5pNqLywtJFhUiQNGEZMid+TYroaJfOJWszWDFuAi+QG4Y7kfVqSRenyFIgIk
GwUH+o0pGwKBlPYDNgX6Dh5xkv5m5G/YSbSXMS0Zv/zvjHmqtdDg5aDpq1TK/6zF7O41zdTE2vSO
lfJXpaDxMeNDb8q6H374EkIIrwICNOaMEWZDvuriqEAJY7SHKQlFu4btgsKOT0R0103oUcGuuP/2
Eyt1PwPzx0AzO4jCqkhWHfY0fCdEGxBh9D9NjKqGqoerZ3lJGRBce4iw6XwUHI6SFN0NU7PBlt4P
NJLVkRPmQ3Kr5OQv8nshnd/54eXAtPfpvzieelTt1ls6Et7bK2hlltzTtBoJOds5xrlNtUbLSJ9L
UvKt4OvhQgRb+iGSxAEWjBwf4rBGlS69NjWkkvqsBvIfW2AyvAXJE/mtZq3fhLfWBPBUEdRuIwlB
YcvzoSzI1Y3O+ui+/soNK+b4DuN8mBtB4sRfAHbt6m7UOz10AdnZFBNEaWrPdUGAEkGoajTBKLBl
wCdBtjpvU4x6aH5qIsh/ZjFz8+wCC1frwYcHEX+juBuwplLR2E9qlaJjm+oj3rQMdS/w/MjNVetQ
KWo8/fLWcD6iOvc1bpGw2ZWGbuUkyKJs60+6uHwN+4bPSq12b//9w6CiyqDbMN1WsOm4goiXclmf
C7beVBsfeUkrPvuCLzxbPT0ttMjPg/6AH86wJ1LAdK6P7aPtHpVwGV4u3VHya/QjUBk3E1HVb0lo
7z+VpyIQWrbqGtxf6syu1uu7iBfpTSPRqfHNlzOEl0T3unW6EPu92mP+ZrtTJX/xcIwZNO8jlosa
9uLhwVAvcmfD4t0zRzScCUFW4fY8V6NXsPEG6fBidkPcICn1rARffq4zTBkPOuXDR+cRAJTNasIU
/4Zi/sgID4mPT7hGRNJbIWb5DOjqfEltCOeKB53YIVdR9x/x693sDGVNHtXnirZEZQFL1EdEDihk
bRaXfIF83LFX8mWWuAoE5PFbcVqvsOVfE2mnjIGULozSJbUyXg27ksMysPkbN3HA1H9q9j4Ukr9/
4hc6TZPknVV0BsEGq0S68SPJnCx4ltDChFbE4AuRDYYyUgVVD5L8m+QHxVYC40g31hlz4mg4hmD/
vWVXXSr/VESutTfpTFo7UTlLrOcXvT5rCC4bKAwRYvtwkTL1eahzBcchUlMRJZSHeDwqCEeYVmXc
vLiYwR1qIMfIx2IBwKh3z4qay7LEDukTfU1ga0OS7Ae2uDXFNWpwjxtctohcbJaes5V+rP3SF/z+
OJIxEfKr/FY3xa8wos2Vw4BU7Hc80MlEN3bK5w9TTnbb+3Hdc3OZXx008nl+YtBQMd8Gq37kDWIQ
I53CiQVaQpPF3wkL52OLjT2igMZMelsjeeKLVFzaMKwjHIoqWjs4qL+0ix/Q6PSE/TQCo4/mhHqt
qIcpmBPgYCliUBddboN0McGL4ktyIBJogPFn5hfQA5F+Tah9YhWslC5bsRAU86vw9PFM5G+7K20R
iSlD4s59lmgunFz15M7Roe/A7sV/wRdvDyzJmsNA6sGx03aKgYDFT1/bz8xFcKRqdyYTOd9b68K3
plOlcCyOM5T8DznoSWuF0j+PNsZkXpr651iAG2OLicspkEiuXHqR4YDOAHbAUfd+OgyEkZMABexo
WAsHRQWFLT8IHcf/5XOMys5c4nD2MbscZnecG8itisYCXxGrpGOvJH337HeDvkaVkSeLobF+C5fD
npXSoOFfnXa6mco9js/dQSXDXuc9+DSdIzMZiOxcCU5rOuYSx2z5XFKql+NC1xYS91uP2skibO3J
TwFqiFCnli1aZ/NUc2FnMvZEDyRlk/IyEfthF5rH2EZitBEFIF86niZGdaiSCd7NbNwmU84imdhv
H5wWhUrAn00qy2dcaQQ5q9usX/c0d4Q0mC6NckTWR7+WtB3rLf4P/Cdp6smG36QP3uNCZPE2roCR
mvTKAs0N+8P2uzDmAR/jYHEXMEsp+GEt+GTAL0BrTN9Ex3hy8QGFovgk4KUomrjkf9GgfiF/YWIq
kWn7sfU31luXH/MJkZlfXXJBIbwUv+39z5naMgy4Z5i40y3TRDAwp9pnoAwEgN94+gDo7i0VeWVJ
rh10MMCg03CFH6a8UUtNK36rw8tEN4RuUrCJ+AJy2JrW886shW6JrxALH0hCfiHtH782fZTGfpYq
CYE1V5bCynL+ZPzHhfzFkAtqI3MaJg6cYkc6D/p9beCRnrPd4J9YCAk+/oSSdXhIGmNPJmzOtE9F
NB37muhSYmX/qLQJRboS8chj+eFtnKf3V0lECzMiLMABVSlaHKOAsOoP5+jpkOD32WODWHsN24/X
hUdz1ixDBobTu/FMnIjaDyAa+D4mvTjBZrRhLK94isTfT4JrzyqpnkPbRR2BlpP3680rxmlTgshz
yNxhNxkihUum0R79D+U4Prq3sifHk74WsShQl9B78eitgdFsXCDqpGfKpBW5ADRol6ZVZO3DfAOm
hXARWm7j8vOoBUZ0bJNTuyTUv2GMb4X4zHzmuHUS2BBUtFsBrj37xaRI74H5lN9pgmbNK0Zmwyk3
vtat/7ylkpuusy+uoI+KImgbieyQvxjZYp/BkkJPRqb4o9Up4hiioo/nUDoT3C72jkQ8gG2+vU+2
GSI6+r+hC579/iVi5vAb0kGg7D69PHSSEBuTGzGILviUaZzdNl3oq6X4UxU/LGSf6SnFLodVNpyz
OrPyCikKPD+r6gMD1CcLatnXeMlb/kw7Ome/VRf8R9J57baOJVH0iwgwiuSrxKQsS7Is+4WQ7Wvm
nPn1s9gDDNC3e3xtSzo8VbVrB109NeOBlFoZzaPOqmDDsEiq7feKrXUUPHMrxexwI6BG4Unaon4B
4fO3uKzHP5g2V+8d8ZHkvx8AIYC3bmz1DxpbUWRj6nGfV3dRcqErkZSIIxpMAKwf0vmwVQUbRQMf
8UKdhJ1B8+oDC2Gs+R8lMVAcOhVm/OqqAPs9qv88KTC6QFyxKDeJeGXjCBPPxzpwk/SHnpL11V/M
Jz9lMvA3WkyHc7y0Q1vNocvYCEGW5QOZKCjkxCP0FZ9Z31g5pbQMzyPJgBz2O37n/rDVSVWFE0qv
S6cFuJc5Msh/uB1juJrb5Ivy3dbLfdQc1fcEl0MREeUGyVKAJufFjBaSahg4CjdzsOPKqUoHLn1y
FiDZtpsSOnd5AKfgIQ4HCB/YpC/BhdDlMUHsRJuVXIx/G0s6rH/ozaqdHhzY9kfBNgi2kLrSG696
kt2G7LjxDa8+HJr+yYndTC4z5gZMaHnVhm5FrAkF1IxSdaTPpoFcVkgPw0bXC0w2xzYh38WHLHuF
7OFRRmu0yvdM6poC0duO9sVorzTLhy195heEb1creIg7MNBNw2kZuHWbPNy8x3fF2cK5By6kO8yd
7+TKqAb3gr4G6TdzfsJ+V7X12otaHNxJPHao/ZC2QM0hvjKmPvKfMbCnjfGlofBAGzCRCo2YEJjE
PA/KJ3zVCfQQcEXzZjpJ67jwFlFdesZ0nluvvChPFscrVjUck7/yB0f58KzX9xHDghYsmQtgQTep
sJlhS2hrbvB+A/aJpcVdnyV7k0eUhfs3kwvlkCsLEcMD/fnCW4RVTZbf7EL0A6hxC/lem9/Yz8SN
63dW99UtsYge3w0+rZzugbnm2IkSeNrfh3lxIQS8II9Yt0r9SoQlnjuTvjdnh2NDFGVUX8v02gdf
UfXSsqc43EuK1OWMijSTnlP8A/cX908+7lAhVxJqaLXjToUiAgu5lU6TBOXh0wSUyMeDjDU4sxta
/JMEmwd18KkMsco5YXWFDNbpzxnL8dC4Lg7UNFdvo3bgjyggMP4fVy9h/Jtwne/Hvwq3abmDD7OX
dCBiR8PgVLtHGdoPfovF6K2t7w1eFChdxVu96pwSkuoKY1goo7p67oJ/vfKSh3uaP8Nur+dESrNp
4YOJ3rT+GaMN6XdidRgjC/aZ4pTBXumfnbGfdcopmEEPI67Ph7Uk/kTymXBn1bxQUCCyGf03nNGu
/iOKITAvAUctNo5BvBMlz6guMBqHlOijM/66E3bybJdEAUboCeqS2B3gsgzR0xiu5Lj50hZK5Apy
OqYy25V0BJ3CyVbkErggFYVMt0tNl2ucI0tbvnIfGMaXqjWgMYYwQNzVFT2RMDg6VZ5NWeItSukf
aMuS/1YbR4hNlOV0cayjTdI8wLPMKdMX9Z5Hi8CEPHs2OOzaeLJhz564sEnKnULMpRvmb6TLFZPr
I+m7oE+ZD0K5a817jTfwrZMdSBI0D3Bnxvw50dDsuRWra1e4Yv85vAdX3gy1/WIjKAIIoRKgbxh3
PK2i/kj1/eyxaJz3aexASirwFUjsClzaa2XswdxgOBIXLEcPxnGCQVYbrBtpZflvMxGn7VmarhIa
ZBedaDLcDPxEA/U2xW5VvSMyvtFBVf2y7KUdovVL+qMQnUmCLJpfUthpYWlfCkwLZsfhfhLZsU57
hScb/JwRXcHm7ivobZhBeugUqgU8QgNHV4x6veigaLM1XeOi5eIoxxu/SOzDg7Y6c96wNQWarXqv
htrSXuLSbnov9mF1IA6zS4C+njr6xNbUighZak9B/fTVay4dEclM+jXAp9Ex4CglRGMQ937rpFsc
b0POUILejNzQZhNhHpRaweon63astlp6aWx63+Ciaekuka0yeKYP4UXSA9T1CaqtWSlslnk2TUv2
4aUhx/HtIiDbE4YuGQ4Xc7IkwwHRilARZSktsTVcQaMifenil0aRrYs+SWtV/vIDzA42hPwViPvk
/cR+iYzztvtQ/0uu75I9Z5j6A5YjHRHTZatbPx4osCSdegX6lOgYpSfqEmk4zGBsB0X8jPeJaR9D
LHQCF9EVHw+mlH3qGBPQIzUL2MxDit7Xx/hXXPy8xPICoxGQDroMuzQGNlTiS3SkV9N1cYdS769I
XLjruJ51fQfKDjeTZpbHPdrkmKGNqNOuA+/MJvpKsDgE8cXHJSac8T8HoKVdvlZvR/C6wEMshYoS
/hnjTHmB99Tj6GOVRCWQccPuNi+9cRl6IV67SuyEyyachblHVdIMjFccdcnxqQaPhpw6SW/B2ns6
TjT4bGzUs59foy/mIWh2OPwM/8C6YLM0tD9r6o6GQghFcr0JE0dYPMAOChfvGt5cfUtOIi7J2a4a
be6tb9pe4PnR6lhNQpWTjC2iBO5pmgpoDD+jsfMn11D5lwUvxlU0P+PUzUv55Avg72YZhxxZOKKa
XVSfgMpoZTTcSjCpZIvMVnK0dGE3Fs+CUZMNjzvFj1r2wNqW+6W+cP/RHkC/hgZJBw0uLGYPkHRu
CJ1izQegYnYm/kFv7VtYvJgerM/c7g7yd4AmRJu8zzNSsBrmFmKMlTML5MGlpucnJ/z0LhR1kIo+
eiFoIsESEC+Axxp5dbWbjsKPqKrszI9YHaPLw0CIjfhpNBf349VGc9hFNtgnYiebWzT0Ym4vzBfM
k83tVLKE8Voc5PAe87TsC28LaG6YrzAeQP5IiPXGCDTGk6Xdwrc7E7lDdi9vevXGZrpS3+B4ytXf
1Dp81HDmI+hJbqAvO3/eOjByMuBkTqToCRxyuFc51dFl24Nxcg6qvZKhH5HpZ+nfCSkam/hsvHxM
45ZAtYa+kiTsNWZvTXXSSy/Vd4ThMajgEsx0g6cgL05dLCLQsPEWyvIOsZWmeeG5qE+0unAKpN51
qtmVLPklzQRjL6+NrXK0JwZo3Gb57n5E32n673xbBh5s0+guGI9YDsDLoVoRM8RA1nizBmbhMrjQ
aQrlNpsB4bbEnnMn6tzo5FMCW62RVcGrA3JGPwumC4eX2Y+upL6oK5B7wv8I2tsIMh6xgB6LgNN4
8Fvi/rnU5nYDgCFFJGUshQ1JYEFYLBuVz1xZx4fonX3Zho9ySu1k9FQyWGztY7wx4VcAC8WmJalM
s+54ppLcnO4nwmiJprWlwcF+DLlUZu65CeZqx0TNchhSLtdAuVFl51oAIcC/sCdlb6LWY8vAxtzm
LZRXC8MWdrBJ6nfAkJqOf/CdecwpHdsRvAcqJarbCMaEXSjAjnv1k8eHkjyhbIJHgzeGeuATQ6An
dmeVqAHmC2LEVRLkbTHwmsAzdJtVeuShi1JJR6lXX2myoYJCtLlEydIroPljSYXPlix/VumHLl5C
1uoCRlM7Hz0pNZ05GqAk3GaKo3YWl55aOga7zISsFwegAsJFxQNDhzA4TNtErjKfL/wb2LzzrtFO
3EHEvKCZrcFlU1szdoV5wOh9QJrSQiYYUDJ2yw67nx98QA2tmo/CU2GLVZO4qTKqzvNv2n0koNId
fEv1nQFHRmbI1E35aZ+Q/YPnDBifUGV7dqwjGt6yfzboq32AB4ROqvQlcOQb1kACwokK2JvHUGZI
UoMnwilyWvyu2a9oF2Ogv4S+VdlOxcGg+Q/5D2L5avUv9D25+RYVB7QxQXUNaEF+s+hfQvCQtCQd
xIByKgLQd7E+if0B14oIyteJUR8eNN+VQ7xjgvBd4w/J36V7SFCJ2sPqb+IDQUxtYPcLoQX1LPsb
duNrfKszyIpET/VWtJeR0CEwYN0lOOgucXYjggNUewn/s9iYIABhmIkn0+nB3CUwHyxfCTqd6a5K
4q7HtzS+1q1dm+9peuhXy2qEi0MlZVa+TLj/ZqeF1A4VC5P70sF/J3U149UBXon924wJibol+6U2
70P8k2r1hut/NO9Ue2FFHKXiYZtbvdf+ZzK+6St9TbsPQNJUhySBiUQvvOuZ/io4E+8RBhMhY2q4
D+QtgWRch0l3pXbIO5IvaIDCfTjtJdJzWPxB74rN7XJIByvRn4TklPVnLX742a6Rj7hnIrheKW+E
gFF1zB8j3uYpiMKW0RhWQ5XxS54r+Z5h592BBB5FPmUmQeNBQS9KF8ARx0s9uffdKccoc4B5Sc/3
nnzFVnGk5AqmJeQYRWH599EuFI9/Ia3yshZW6NS2huzpiSMfJxqc3JuGf2V2qqv3QdgPyruWnSEO
5dO2DmixudrTY96fTflLm3dKZ4XIuPE5yW51ulWJBEy2WKLms938ljgYE03NqmqtDO/6bkbAf+q4
4Amkgf6le52GpTYl50MyLOXPhFmLOgLhgbIptvVDomniksKPfbBMzeH/I1w45CCZ7zJCflxATvxU
3bD8+YaBpFljgVO7Sem12Y9fuxUGHrNrTq5c4dVtjQOF0bOUzAqrq9FeJKDCfQvkSisv7yEsB+cS
l2jZ9hffsnVr2GzQwMvZvEuy0+jk+eL2s40XlA8+/KYbnCI7AnIL8LLxYXXM+GflYy/s6v1WVrwY
6j3oWmKbeK3TICA1tOHv1V8VsW0FBrb2qrR0hnl3DpYFC0xZPKjObZO5keZVv5oBcnk04Q37DarC
u1782/Au5ogIwBEmrjwf1DNnIZk4KawCAeovRHO8L3dh+agkyx/iUzR4Au7K6NCZGLD8Hpy2s8xP
ZrQcOglPJqyinkRfM8L6Uur6k0CIxY/esdWHV14IBLRUJ9WpV05UMv2hp/GpzHHgaN1hhW4DTbdQ
PZL0HHBhwGTJF2m9coqBxA6yuu8hHWSEilW4hToY9Cft36z+NIB6eGj9NoB4qxizLjYCOXqpuIP9
BBIjdZ+sMRsw7n5fyD/59BYnj4IC2DwkzlUEOF8E2OyxlKkhsaAeSjCcSIdtjj9Qf0saHJNsJGZa
4okyFILjzKds1LtIJEa9W3mawAxqS+U+ByfAkOdLr5yO5clqwq5N8PwGxyt7am+BSeLKaY5+VuNP
kh2bHsNOt8RLGKmyrB4zYS/WN0Xcz92WXRmsd1YioTsm37P5TzJelXAQXT+GnOp07bFDpguRDDSO
iJ+Z09rTIb8t+qkx/ZIziEQLjStjQwtmTbIKI2SJVvNNrr+L+YvMPoQMq2PaHcslclm9iPmuI5W5
lT+ykDDjx0jwdfsXEsvFmoztmqCT+cPa5Gv0r/G4C/PrgLmnjLDlLWJVhQBmdM1f7giOIvDuTece
HI4Tbs9MPecysfgPMvteWykOaXJKVQaXXZBvFd+bRUdf1AhTd9LjvZjcAzTLqpfDfi93fL9A9SYR
hwm4EruRmomGgmAy1Ang+ILHYxTVbhly4bihidXUJsJMYrAnOEh0w5vyi5SmGVDE73dDRiuH/qsx
FQaEdDMTEFjA2urpo6Z73lxk+EFK/NbDA6rTt/F7SUrzA3aL6lmaD4WI8/8KsmL4r2LeB8LusXHb
zdo/GeijgZrR7uQGtvhnX34OjGmFCG0nwm2IfVzMQifGj0VQ71O4l2u89aCjBnv64/kjk9F0hi9V
OgnoVAzPTD+Q0/PVPeQy3Esl/jhRtqb8TLuqYyUnVnezubZbU/+b/IXc882J3qwyR+dE49nREV3b
ugJSfU16il6wlVoGyWXMbe41/vT0xMrdDO5lcjMo3d1w4NqIAisUvTkg8ISsbpAHAaJUfK78zzS4
TR9pthvQ8gnzc2p4XaA4AH7bQTv341uYYIzXvSbVMWbgMTsPttiR4EsGRK0EZMzuWWEm46UP/0Xk
B7oIaA1K1XumeqV2auRXrZwUiEDRaSQ2OaZOeDyMMXaAaAjK/FqwnIHPUhhvU/9vv4Lf2txmaT+p
2zD69dOnwC7bMxOqtbtiI6B/Bfy9IvwUq4+c/RgBOyAwTo31+OAVaKHnnzLb1Qs2O2CecUkJE6xc
DfBAXR77Aid6cTNCrYEoCdCNL48nqkCoFu5LASbg+UFQLJzUSSfqJadRXbzlxe6fYpKHtH4LevBT
/CIIA7T1RRUe/k2DE9aPsoRoEcD5hOYaqnCbudIHVsDskhfqPGSmmuYCtWp+nfIt5i6sOpOHwO/B
kMaaiOIf8VTXJJKzfj2Ppzg4Zoj2VjUkpc4t4391/oOvc0UsNKHdkIVfM51Yif/Vh6i8cyGr7a1W
3DH+7Yd7DW/MfLTlIf9qpIu8XJ/4qIt6X+7CFY3KYnBUnUZlp/eHkmi1/C0ePrX5WUivuL/11dNv
ToGyZSkthF4s3hXtlmWIJ7hpwoSd413EGKQ8N2gYt0XrGkiTaeIjiye4jU64RkQn0Gm8MY0KOOw7
hCodtB9Te6/77zT5M43yn8FlVqDrxGTzT51811fbzQh8ITEpkTUCtRXmE1waIten4UZOJxtABnTi
NkyF95T+Nse8swUKCN4V+sxRfgoFwoew2IglE+vi2ZVK1qo5NeRmpSxp9RC3SFZ0DhMJPsZJiEbz
TV2SL23WeT3XUfJo4r1pLg4NhoZGwmlSdAG7trx3CI1H6U9LXw3shAYyBG5jgUJTjXiwe+iVaats
EXo8BnqKk89MIw0GW30gSPD+g5Bss3rXYOLQnqrJigxHAQEy78v3mKf0UGA3UHznBtyUik7CvKxW
eyD7mEU1EG5x7Pp/BTtj11xxnz/G4bbKeYeJJCsJf8PrPlKhubiiSdDVIcqPQfLWCQf8AofZZmTi
KivKywRMICTfmg8tST8I0U/n+0hY83WoM72vA9xvB8+nmjey9p2QFq5mz7afYDrQtAmwiA0mOqRk
iRTCgoJBSxc1QVQn0yW6EFBXAuqtVlC2BspPCel6ItsHnkMYYGUavnGXZSPMCDTYYnholedKZbmF
i6uIUC1jt5gBnDOx1czAvCvRiEgDTK6TXxnhFCVKJPU4LIVs2KqaPQ3UR9ZqDQFmCo0R0gKutCke
mCNgluj5rSs+S2g3JsiJvwIUiG5F+EV4D9mTF7LFlHSf41zBNMRsyIChpH+q/5MupIzmT8Wzq2Tn
nf1Oyp+o/qpTshE0/O05egYS6PomSe26Z2LpljsoZLpiEdAzWkPGMFd4cojLyPIcUTdPtIaCWW40
fnSXEY8Gux6qgMygZIaL99JHXaKwBCWQWy/RXiNzbaZ+D7eBFW8+v7Sav6dwMCBfVoIKKR+4Whqx
3Mk3ZYmVE6T3ip1Uy8+SV/9idIb1n7Low+i0oN5qCMpHZrb4u5q/RQnIjytFSx8+ae7SlVhEBoFG
dTT6th2Ge5tIU90EidAEA3JmMZ7CicXdRFlm0HOCzF2CneUKKJsx0Cy9zjhCv4DkDdADUB05+JiQ
eR7nDzklSRCPajRpsTf/S+trgkOtQ98X7xP6A5gs4iet+rYgBeuSKo7IGqIUHtwEFvkjNRbE5TE6
p6EXQXc2lwxNDTLuPLsy1D+kZ6y2SuITclZwj3mcdrT01U4ubeUXKkfp1u5IWVcNJ+La0pGnd/Oh
R/fGQjzBp+gN6r8yr4vtiMTe8r9V2e76EPssMORuWRWHOzawAezFxEKSSO9Ygsr1p5AP3FjXIf6D
IInDUYHT0mofRUAMrLYuZ+hwHxkuv1G3N0tIfEj9ETjrScKqgFEsY3pTSQ0brFhVvGmFL0K7ggX1
9Qchm7kChwZsSfEX5LlxhMwaCYvHNNV841KTtbOSq9aUKrsxwepGjNZahqAu2rUdCgdKWI0QUgNj
Rl1dH0S83uETrhw/JsnnvOL3FfRLi0GM0xDoBb5Okcpr+J5QLSUTfhvjcrbIuP/wXa4NOHWI54TQ
zToUY9JvAsdHfyk2DkO1zKSdLE5kHPaAKJ6QVQBABnYhw+d40q8YS9oH6Dn4EeBqZZXRzoenaMz+
VqQvE72YQDWPk7RhLtQEfW8EEU0T475Kcu87pngtdbYet4FwH/qLwO+iai8a/Ehm0Re7Q3oXP0a6
+PKqcDCwKp2Ll3/t5T26oYJl4paQ5vWOZK9g/ihJUPscTFYyCiQGdkwakyMXtWFzwUIKM4KjL+0g
GbGXxZyCFX/8ln/hveCCOqyOZMq44TG6TXftIT3wtNmaruiM/FNhlLckcUuK60o49ijyyKxbbGDR
Ym+QmgSfWDHIzXJfBbAhWq9AzcsChT+D30HYhHHEkABVD7uQtXhXEZEhn/oFwYJeOd1WTwH9Ib8t
H1sXO6LvaKPVF26N9yPix+2o3UlanemNIe3QDdCUCfS0mY7/5q+ab2nhlfRbwwe/J+rmqhSOAfuz
J9uNZwnmf0A2+lFlJ9FvFQTvGExAqocFKDxSCCSS+TCwx2nCM0MjrmjxLtW/53aHrWH2gMupVU8R
mQxIToJ3E1Uv6f+iDrqBornhkpzSXTAcXcjtAz5Gi3XRlri2YrLEkyHTtaLLKunKXG2L0r9n6Ykh
MAscscT+BrlGK4u2DmFBl1CnU4DOVbzDb2mksBsUKTP6Cf/puu3zcHOhpNz+CmLoPCSl651zGf0U
CkEFawYYpDi0lSoXg3Zh6lCWQmF+MhyhGlGIQUTasNAVNhotxd9IMkbh7M3IWg28Shdq2wpUqyV1
EdoYvivcgCEE/lyGCfdXQt2BFD5zJTaQJKPPLDkXLCRDPu31Hz5fLu8+n07kDPuO1YIUbInSbONH
/q/hJHdWRexygcMU1J+GsaeDmaWHfwGnk7uQcV9zzRpEQ96vBMOpuWlHQLpc6tjRVdjzcGdu6+NE
7x5BwxOaycLlBaYBzxI+mVa+A8LoeO5FmIUxd4SPk4SsYZQ1syWZXSW58FZpo/tAFaIfhm81Y3fJ
D5g/XzsFUT+z/iPhOVNWDtjiRo2QPzN+WKn4PWCs5f+Nk4X3KdNXgA7VZZ1YQxCieg8oXDfSuM3H
BacxlI1cWy2vH122b+NNIuDGQE1DfcSuSrWbgNUVnp9WyENUO6FglzN+HZsGXA5RvsovkqJsg7cV
OYycJY+EylrA6hEcwRLE6pLykxC8hPUqix9a7+VTNwpr9d09AUDBV+PMLSJ8ibEVtVG6gEkAn5tM
ASREfWLBw6oPT3ixu48dG1r2aRRx7AfeiHCivuPf28LZDmztjYcnyBjeWOyeh/DaxAZpdUsDCpFt
kZbVLy3ZpgSMGDDuflYeF7BE9XBiwRsVZA1U3/EJ4b0WfgPtq1LO7acfnBuShXKyzX/S+F360Ys7
ALBe7xkpstZSnOrEUkuSsYUlew7eG8zqhXmClgmzb2REqBblvw6jDjSxNBKLRK+mTf6W2GuhlWdN
CZUzdMCyQnWtEwNGWJW0eesKiit6CqcuHOYouji1sMzITZGRZ2u+GsK4Rh6j4RgsUPxNA5GVOewK
9tcZTg+4ZTg4eAckFBO+h55oxsWMNcBmYWyPcPrXwQ+/zaIDhESDFQIAOqw1HmEA1mB5P2Rtl5V2
obqYWBPSWLCxcxgj8pDLe0P3iCkA36V1FwZX7MCsqUDYCSTa6MSDkSScgvpu4HZRMBXU0izDepcx
WNi98nndqRtuZf7AUTIQaIOUA64wpsLTp24R3wcKgAyHvgQXc/h22FzykHzQqvG1EEpDpD7RuuXL
0YEzB2+lF69M/ihuFMHsF09vVIgI2OGhIVlFVJRDm7IUItcwRFxcGziw6+wzxFcwsrJP3Gi1f8x5
9GPmY/WRoj2jNfmT//sRYYNQExvDjaY5g8onRG1C07suX9If2GhLgJlsmeGmIfZth+ehj+FZtuHh
0Vkuog7G+RTODirjwKbDa1ECaw6F2+SBbEiDsSZGYprMwFKIyqPq8T8c3rakAh9Ubv47TL3fqbUG
qNMYOv5kv9Sk7pdfA7cgfgovc0bLjMw7s7PJaZQNPkv0n/WrFOyO9SO62oOkPVvsFRBPQRHXLWyk
NZ0gLXu4SKc641mDLGbRK3AhdKAosGvu0aeMkAdaebaP8M9HGsfGJnTgYhv9pkLRCj9tXDydpt8e
rR22nCwzl5Hamv+YDwRGigF7CNbyroz0LWTZ5TIFtJhxh+4ww1tbAwJXBAzKm0LYcE3SefpoDrE6
p70Z1wVcYkS77HjYC+JagvOk7GgopSX42ABsFsecmDrKEfO3AvlKdYFBsHcu2K3dyncOKdatxh6w
NSD/oI78NW688OoIesEqVIYt4fmGO84eFotRbZU6joAOmrSAcp9hBLRZAboCBy1qog3IO51QcaDj
1zFDYaXM90CfihkMxnmMAPiZKjtOe/LLxcJZwhqYGxHkMt8MnnwqbJ3NfAlQvxk31MXVB1BLzMvi
haKbG+wCBsaRc13mFqBJgNFTZGHuzqUNnEh6J/30bCCpBd87+gh5MlafzphbJrWHb45X6eyoyYF0
do5qQpeEZSfLUxIkUSefAG0PoNB4ElmGyhoDBvfaEA8RUIaS8AY8gsbiR2nJfqpvoDIaOORvxKbe
0/cZBr5s3SQYCVbYLdRZGRvpE1cFzQqkeMNHAW2VcF8Te4zdTGIe2oQ2gSkmtH/uCagmDp8maEPX
XFTxjXtRjD9S5bHIuAIOA5qdwxTRKGNxJ9RHDTMWRF/4LNTsARZ7wsBcNsEYFsFYRPlHiCIJZDuA
EfNmIIymHPWUABCx8kcnEsdCqMnmkc2/tWKRT2cAp5h5858JOCtBgHrkE9fFTah5mQyTz/zFUw7X
HdMecwNlgGFDCzcz6RQq3DUrN+m6NjI+VrKVszQ11yGLdvwolEdiupx45jjMvpmzkHPNXv8HEN2b
gELsVzki6/EVelNoCb49QcFHGgUxluuNSAAk0QhBwWuUQyDsUP/jg7flsyQu1qHt1FpsRyl51eiE
6jMvLmF5S3rWAHfla9ARN9nIgft9HOPaBKT9gUg0VUIXfFtsvti49c3Hf+wzQrrgCUD9V/ur2Dbb
yf/3rVLwcCNnl8tpgAe0g1o8oMBnC15aIIHoyX8W5wZeLMiRAt4AFWMDx9NfjALRnlvw+JZgEexs
B4hfxzw7GCzC1/BO8BmCeEydXagCdky38IXuPnqf6yOWEa2xVtDYrKN/9XhIv1E3Q+gObwImy3QP
ks05gyGN08LCl64mF8o7tHEiHPkybIAQ+rNBYNBHPgEJS93GH/JPKr1a8ERcqDr9tARz8CIC9BwF
U5bdpkeN+tk5/1eTZpJDsjIhX3hkITXhEWze+Uk1WNRVWrYAqQUmjxPx0B9Ws00WFQaQkI4XcxlW
dhUVaC3dO1ooJi4MbrhYFnOsEPENngIEMpDQR1EKNz1aVu5LjlTnICKOSYokt4T3BNsQFqwc83HL
YpWg0ZCHa1mwwlSYRmv6wteNH4NuFYBjI27hwFKe2VyYb+ENclMQW2K1LYWL3rw6sirPGknvzUGH
t9yiEZRwUdB+DdKhSAuWIAWbuuKW8GYF+Y0RJ4SEof2lJRwlt0GAISWunN+19J/R4EmItyMCnd5r
Rsc096xdKFbUmQoHlnbbCQwMIfzwjCcJG1k5el/NFWa5El/wnw8VlUhRn317zepti9a68hKEKFjJ
BWwR6MV7TyP8QFB3Qumq0m8sHNTg1dWeIhvrsntV967G4w7oCNb3OuciDTh7E/3xHPwN479OI6Pr
PMl23SAaZN+nPUH1CKL0cG6PtyYosLMiZZYwLtV85Ulr+eF1HM6acJrw+oOfbNCIyC7FrZAfMw6I
CrfvDt48Di3psA8KK3ppq2ssfsCECdHptodSe+a8cZJVwerEQ+2uma+KAD2sUJKtBIllfOs5jg3m
LrNrOKJ6qOqj0VYonGhPxlfZY96N8xsFwLDFz+otGtBgqx8qZKP+WJbmHi2QWhzjmODAs7ay5iv7
EDnneh6Q80D4QIyEeV1FEmdP6AkD5d4gjy7zq31eUGS4EsOZv6biV8EtQjdRHdvgrap5GH6kXqdF
A+x60CaLyZfBVLRiW5arBnLUX5E4GAJNGv4NxyRQgWzRU94GvNzinq1+iM69epnpcSJeMd/p5Hhz
IZXVjyxeyhW+MvKbFtLDifsEsVb43oDj2lD7suSAJUJnzWRJwBOPRVvFyx1LODz2hV1N54dBPxjc
UJwF1aGCrog2yPptViEosLXFOIbFPXidUnx0GF1Avt4UGFggRx/0sw5PleYmHEtWYfupDJ0mfq+W
CJ6KVS9FGylUsKfE+ozRLEIlZacoR6r8sqDJ8gMffJ65fuUDhV5lgn0ntjKgx5BVuMLAQrt+1/83
9DAwx+Syf05s4WwBj6969gJ0E/yc4SBiKhTbKHST/MxnVTmlcJ2lszeqEf6yFbYkpy78SASJPK6b
Ee8juGU+q5ZrXl8VGFUfOoJJ3AVKNtWBDRq5MgEMl6BByBKffnEGu8K3hAnX/9azj1qma+NzDffq
hOyUA3vt7YP80844l/N5rUfIc5RCrPHPKd5B1SXqXew1Wri1/9mWM1xhS2a4NbuyerX/lNJdO70b
TnlcMecbrHkO4nzwZlReEewHxDN1DxwXPlcj3LwSj6ECeNaTYU52BgGAPpDqV6i4eSBtigu05hDK
IkMJNCNKqvnXjniXZOsc50Fp2K50or75pSF08em2b6v+Savjr8vr1HjqjI+T8tdpv8J0rqJ3brTM
zS08u/ABRjBrGUgMFwMMOrSajr5/bxC3jM13Orz71XFyOA75K8Pnjs5thuHO6eA3LNxh2/S7IF5H
zFki/U6Hn81wnYGetYwciXtGfzlRpCUJ3ny3VZONjz5DBvPqNauG8EuG4cg8AuFyHFhvoCXS6Fl8
HJWeIv73MevRDMwOJ5+9j7sr8+3krxPsymJ+dLENE/dv2rMaTZb1toY9yToGAI34NwgK4bTL/6X8
ZQPWRz1y5VTvsAxMBsHgnEyHCUVAqjLp4zDASSPeD7avMrj1z562Bs4NRgdmgYWA863gT+mOvwb2
ZQiQ2PAf5WVrgDcGkE+9kBiMdq9qcDPpnblY55AexEKe6MP4ZKfGCv5gfpj+piMBebxot/K3Z5Cy
211tuxCiSFVeIjRJSIne5PfVQ31AIk0c3QsJYdz/g0GrOdAFd54pf9TVsS7u4HT1L+YsFd4GgD3t
kXuOknvRMDdz59kaLtouv3Jk2TbzZqyNE/d3dvO98DtnK7puvUC5SRXh1qSywY8jP+q5GEa55UFg
g31O/L181FlsrAX6pneU1efUWVwuWkSJuGUAmWMjJS42Bxgw72Aq7NkoagNGFMdKO47CuJ4gp00j
OZkPgg9ATDgHTN5G+ubbaJKEct9nFx8DC+IPhEOG6HtHceMcqncWt8pqDzLW1Fwp4Yk5oxE/NBmD
ZK4H0RZ4x8sDi3RQEZ5Phu/8SOhS+Ct+IEDVhgUPEUJIYO05U7dme445WdNPAydlib6jdYcD9Yr8
O0yW8CvQGQ3UdaOCAw+923mqbLpAt4m4tprSlft37F5lSeEI/xpIfVPybtarz64hkNtwZR+n6Oyd
kXMAl7QiG9FbiNtDDLi9/ODF60GAjWo608ZXXBCSvg1cXygggAGrfKCP1xpUmxuoi+UNznunXlT/
qof3QXBjlXlZXZulxXVI5LBwhmQOBBFYBk0Ccz12YKcGdGeNzOadcAI09sMflk+a/xX9hakzIyrD
U5Mrk7CA1HKkngfYzsJz0v7DD2XAtHF/aye4oQD8A8RYuC0PLCOPgeU1HyJsbuMZPQurfW87enfM
mpL02ZVYwEIk3qbm2VyqvpX/VLaKTx3i/bPi8NPa8n8knddu41gWRb+IAHN4VSCVc7D8QkiyzSjm
/PW9WA00BjM1XVW2Rd57zo5nX1nGfMsXCr35MuOp523rv+7NhkKi+faCNQupNkZ+66RjQrI6dnCy
GUt4Xv3SYSO5op6kdn02MQ+uPmc6LIUT6WVzDBooWgUsqHcuUMN3LOYDXsYUSp5iP27wFTm1D1+d
t3ft4Y6ojvjBp7SpJHj7yZHTRyTvyOwcHpKXPLcmdjxGuOY7DzMJUW7By4/Gyfw3TBY6AgN8Baj2
5Ic7+y3uOoFDtoH8jiiqCaaYKjyhJQ/5GgTUge9ohyMR10e3YFJVGEkjczcz5+UrwJFwbE6sQcAL
YIXDb0s5PS8ULs1qsiCjH+Z7TqxT2I7ZZqB0DDQsH4lN5zHEGbJ3N1rVc36Q4nfYOV1wC9tja5Gv
bE78b3IHwgmarfbCLmxdmhAcBTc2OJVA7tY3IX6MdDQ1TrRvXWdf/gqsv9bgKecYmIRbEzuFPYiQ
PibmV8bjkPMWU+JiWmFfuyNpq9Qz970PckVel4Snn0dFV5dn4YEAIkWLyCNCflbkOqDCFjBxO03e
nB9kaxPJGnBAqLuaIxzVVDPHdFdwlqOr4uQgXU5aAo0bJ7fcC/m6fch8SaBqbw7R1qJY25kBCSK8
JkgLTB6Qcn6Iz46456psObj1KfJcYd7WkyubpXm2pvsO7xSiKWEzYJCPtrI6U8SJcm9EO9ZuPvg3
9OMb6XiLdt5ulRXI85LeB2vPiwD/V08uiY0EdimeFZnYhp1g2ajDozkOjorMB/NIGQOuTF+fiwAH
aIRSqienMYCQ5/34rMH4AaVoY+3Jl9GM68BcSMJjZxsFTgf+zrUAcuzE25hHLoGVWPREF8/rl8pA
njYHn7RaWI0OJwlpPmK20qWXJH3Fx0CYmTCCWrwLVfqOfhQCD6YrrOa/al3wLX+bET+V08CwCkSz
BTQHimRgbuzkyoNmjr8c2SZKXWkSpqEDKww8iNnl4a81CmPA+jl0Ue3ybC40bAm4YH+Knt5t+peW
hb80it0g7IgOiZGwzFnBzyAMLOHRj9pOuVRk4Oh5TdYMS/GV/Ip3fVGNU2fCuk/5KqQOgaatnxjC
hAcQkgAEJZ7ANeuLOZlnNz9ZgNZBwbiJTVjXCFQRyBnjNrqTBBDwMFretRCWboqd75omS2kEQGKH
OaN1UenbPVxhSELbamBr8n4yBPr6NfanIIGd6JRf1PXJL8RYdBQjZ+CMR93SHyX9LpLobq6VnC9h
RtMrXuYzJKRye5j9GdTKOCaTq1cuok1APdVUfpjKxHzwiHTYZri4RPoaEYdzMyzoJMarQR+MON+a
B2QWdBj19jBltxj2IkZgYJlZtOTPnOpLSGs2jPGpmyOIHcSNVh6VTYYAn5Wcq2wE6afQ1nS2ntD3
NflBs8wJsUcIS+K3h+ci2meYTXkOyC2+1oUT9ithxqSEVmlUqPGWMlOfLbybHI3AYfEWLPzf5fbp
NhqifN4/R/+TZnZ9CqUTz7761zOMoKLAxd5jRGHUnPJMdPjoGDCZJlSHsNrYiWgTHTf7Xj2rNJe4
v612EHFlnWPpB/2OMOIN1FWlsi29COlDpi1pT+zvWNg/9f6jnPN6G5jP0l0Al+azDT5lZGfqT++u
8mG30b8gCRFt5ho6ixFwY/fobgIWI+dzqfbIndrP6v+EelJ0pmM3wDAlnKlZ8qehifPwW2y0I6sD
1iFjloJSJbsdZsSZLBFOt4w/9wGzL3HMAu3SuBtQqB1l8tjsTNp7NXQIaDVx5sS/xcTYzsCLWgbr
8YDjU3eK1bMV74z4qtZNKvXocSMXBDX6PaxKvEx1Qrv1eYvv99mjC+1J3PGPvfVOzR8xeoqpisqf
/4ezi34XbWmAiCr+n0VjRf/hZCGBID5aDK/9q/98ycgSSX0fs7SyVRPtOPNLEG+PuyQFPjtDXvRQ
kRKlvN1KaS65eWnSZ63tc3XRACOQM/ottA/gW3YFZB7ZtWboQWdQx0dIz0i5ghuiEJxaHR5XmSC1
UceUkkfYPQjy2oOr4R9GMN1BtmAB4OrEGBHcFNof1pjpHuPXDY8PWRjRzHDR/IUa7uPvAG5QJfgB
hX219rd4iHJyxRiVhT+TX/x08/apvbFEOvyl8li0MI29P2vWvjI8Y9NUguYB+sNv1iyDfeXetHZr
5JMVUDFHOg1n9pInrEEqYKyISfO272IeveV1qLGNQqC7D3Gtl6RFzJJRjlzjGRoBWm5DhJ6i9MzX
Aq2S3LV0Q3Hswv4hd/4XRKKihe8Yc6NdRs/Rl9I8SvdhXQQdLJRagemwIZ6BgggmScAqdm3GGsrg
mNKVBe7DkJI20miU7jdpDmH4MNa0KrhbRd0FOOJ7XIGs3Qx8jFwthB4FWSbYFbq/ftGWZ8ZahbpU
1NXWVJwBSQsmGsFZ5RBPOSZUJtvY3HBJYAOI9lN5XXzrjWPhTO83gR3O5UV5luYYWA/qg0Ok7ldc
6cI0cODBYGnnmL2Elt4z5HZT0NP3aMvrx2ISIvJG7Th4GLj8jRiCaIdygq+m1Z6puImbeR+SVwl6
mjxlUr82LY6beJ19F6O0y6aM7K50cPTjNzBO/8Osji9F+Gu0ZLfRZbsW/YcpvjOPj/Xdk6kmsZIf
3OJcdZdeoD2W9e0y1JyiR8U/J9/CI/6tQw7NfGqePumqFPENk/6MlW/lj2/NX/uK0I1fzxWZ9MLv
AN8LfqW0XPD9NO4eAU958eszPW6tA74Ga1bftRTgF8n6ladDr4BvlSvJBjDRgGJeci27zedVFmOk
Jit7F/1+DOIX9InqO9pnZTBKCrLTsbH9xoPJ6GKgOt5ZH2Pai2/IFt8/N1vxFX83wg0/P8untq+L
gchRx0R4UXACA9tDhQL4A09ifOcvnSjFdymeBOumtj8up9KYjznFgy0swTeiE74Z5V9zdyjP82vN
KDwmFaPCCYwVo1qQ4Fv5y5qt0ix0uNvV6BMA+jhW4jSvF2Af5sRwni2y9GlxrGT84bNOnEuOwH26
jYhKoz6DpnGDH9u+hTDqV5CcZU1d2ZypFmQ/eTfVzAp36RksCxAunLLSGnuXCtQby5MFvzn3niQi
/K4waDko534UsgqcyEaXRJ8lzZgg2g32H+TlRCE7JRJpyFoIV22O+1ablNaFvU0VaBeb/FlLBQKU
eXyn0cHXaj++QebMCtizFr7bagsHZ44wyb5u11I7Myc40Lxj012LHeI92WllelaS7xCxky5hJsoJ
cOwhLMAfqqXs7Tro+LI6DuoRJ1EKNf95V2boAGul5FLH1dt8B5ioEaZIbKETGO8fn10DhZQL9qFn
K3GdCDcQttJAqUaw3J7llvUJXqafcGYHs8g8+uq9gPbN1W9ma0rVr/WKuu4BRWOyN+M/YmhJ7MPI
+coMUDT8l+QbnRp38fHtsL6U84aPaaIlCHsUC4rghx5jd8EWmhBcFKnf1C5PUswBMIHfyr5f5ZJD
bALFuRRe08lOEH2FB4KkAPRtVEVhG4nvYTP1pL162weYOu7EB2C/FHU+MlQwCWKa39CJ7kjRwBaW
/H44CEhAnyJX7oQxD8UziUt0KdsJT2K6ZnSmzgqbF6sY7dndemE4so/Kadoui2YjbiIgIVU8B+Zq
dMfwii90bevy/1sPhSxC71H2G9QpdMNKwRvpbL+I4ag/tvaL5AiSw1uryq1UIfwJcnF0aAByFTDc
do7kH/DPFmsQwgjQhsSrzidHy79WTL6LYjK3/iQA8s8m0F49htzgQpj5IgnXLPgMJCCRh87adP2D
AzYQrsGBKasBCknfmDuIIlHttt/FVFsZiyL5k/7ihDT2chkYP2FwVIn6pg3ou7wPwdoQMCkQOfNV
pHOVLMQVuohMuIvGgiYapAOEzc3jl8c/eCnfPZHbwrV3KeDZImv2yBisXx/jDZmrhngpGaX/yMif
I2onWkN8SdpWjXbuI5GfBsuUT83LssXTQoeQtScNN1lUxiRbfPovmtQwcn/nM0fFF9BZyK5Xw0km
JpwKRJIRSQ+8ZTcz3UOn02ZAbtqwgEMATDjowW7IqY2h+yMuz/i5LWthQGgb1UUE9SEECCN1cdWG
34/GIqqf8ZKRUqEz9pJlUa8M3im64Nqxpi7WHXTKmLpkTHyt+yf0J9PYkCPlHRFs5lvUUwyGJrei
U0AT+NNb6C6iUTtTHto/uqJIwoDw3NMhLzQ/wi0ErCn3ngNHPPh25zEZiUcFQUmhE1FjPJThoRxL
uJo9zOS0v4fEWHkrNEocP7X3bLI/RX6QsMWD607qQ0eOFUBe/FNjw+Qm0W9oK2MIS5xG+aZQ1iYL
kn4fubtzqVGZAJSEJtVcBzGptu7GZYCoS7r8tgyBqroxOAAJnwTM7TqKCJ+m/alxjn8lGYJajKtI
qP+MP6BcSku1ZXXibEJWbDXXjsgw5AosUPwSwsXuWyhYRze1uIt3gN4dvnXEQ7S92EDOqN67ia+s
6fNWX8nvB/mNZXuBg+croOuGYCLFGfW6WHD593DWxAjkktkgLcCpBf2MFC9AAfCxAwanPt/m/dqM
rm1/5pYYi4sppuzmQbWGVQc5a2T+5xQ1abwTja3Ax2b+BB6qa0LuWmlXdUv+FtTM8oD8Hj3N/kOy
sXDuZ112GFCoW/kPAneL8SS66iUBvPCaxLqkP+XAW7eTDc7INCO0eZeqJzn9DgJge/ZgSm7lVVQs
/MK2+JBVLvv4L6RFKNn5H/jle9Dv+uDl1K1TpTNNejWaU3TIMfTvD+4lkg0q366JUIDBEtZwLRi5
wWIGidCBH1BYvAikRo4BSmPiM167ytiycbkmKdjRnJ0rE54NGEwBxMDhaEeA9RaMBdLLSbDIAeyr
uYdkhBstf+C+l4dj321plyAnvfv6yAuLD4bZ76MeIUppa6P3JcXVmxzl8keoHVoYgN1s84GBA7g6
/S7ztTyHzR1MFDNsqpRIQXJBxnNsUv9WXIhkJnx099XKq5Jq50S5KYhr5PoZkdc018bMv65gGZm0
3uQWMuOF7wA1yxiBz+A6UHBVXI0DF1LrT2IC5aZpOxcFcEwozskpZ45gN0OhD3qmT4Fd8anc8W2w
PVX00IDpEqMLMTPBFj2VYzukuLU4inj78VNnD9rSGuWBzh8CqsQ709qqS5uxw670aR1etfrgUZ4H
t18Pa6WkgS3CnltsmejKckH93OQYvX44t9AMSoe2YNv94/ZPHA1cYiL45EKhytoY2PBWUfIcWVwd
IoQo/TlimiFY9eo+70H1SR+do+tFOEQcCCwzRz/rIosBwQrRr3JrecuIAkiBi3BaLJp4hnttbRpb
SVrE2aauV/zM8JFazdH/RuCkreJT2tpe7nz2iJzUzBG7zdCcE8AmGJjPIQ6oll4ZwcxXfgcbWJoE
UsNFqz+rKdtgJMDIkfJ3LqjeoSbmIzuBsvIIl/prRzIlnhnRqkscQVsjUNEGsHGiBeTq1ISnWjiI
qI9ESI3m8x0Pd8um7RmbseDU6FXkDc+BwF/sbgfhGSMYa4OtaSD2IEYZ38wjhO6RnJrUKnnVaXNR
uUSMX9fOcxQSiigbd4fvBH0zmgoCQCpCnWZKZGtvVVy4ympsqUVToVMRNsY9UdOTQ6NvIgfYbQBI
He6kmXz0HbFQhehOCo+2h2IXyF9DeVbcS4StEYWQsWHwamty80icc/TAMf1dCvPATMllSIfogL5n
EVujPqukS4CPm1i+BfRklzmRgAhs3sLfMo43xEONj2P/Fix8kJNWwTwx7UitbtGrTLs1RU+/Iykq
/5rpVmi+y3eOStE6l8aiWRlkfkt/8sX015+Eu11QPkTHLgIViuqOvFFcvr2t8PtZ9uWy3pTFdmhe
IbLPL6GfB9ZL1U6qu4rra/FHOxLYj7Vk5pI5MmlTn8TP4IBuVzmmG341K25MiTUOR9JDji3Dsj6r
Jg4/dTDlhZovzXYd1yeI0A0cWpfeVFghYjWqjcTWg1JImxifNT4XBm7mOkzuU67xWymdJMWpjh5l
FAUfmfmWskMhOYCDumjrZK7xm0AoUZsUwdYl/GlMceHx4gI/E22MHkzv4KuUh2igqnfreVkeO+9Y
COIoecKyUtMcZaw7wOKA+IJumFIkkkabSv9qsgO6Xlq90HFipDMzLEXQ3ZbTVTzeBigKCzqJzxWt
oZNyQzMakQ7+VKN9qEU0hL8tpNKEzBkSMBhTr2H6p7urhJQWu/1qlKO+F8H6m1lUTytpqdtMZpq0
Ui0nGfbc2L73ZZJIYqDYX9XW1vWejPvppWuubbZtmcs+f+yBvcCBeRCpbpWu2dqHdxZsD+1CnV3E
t9BPrWhRyhtt5SJp/3yX1iuvR1MtEmsiEbpJUC4Y9MPqmRInU54CdUNubyUuw9PYCkQzvXhPkrOm
2wIiXXFfR8TXPUxvx/9kfW0Jt5/yRQjdCbrLtbZE+GTczYc62NTwsFiP8UGU7h6pUzwsA88xEqd6
mnTCEqnIvIsYvDiHECY8yp+dELENjigXHyMlKwJBTTpxvNtEtVnh5jES+KtCrqG5623Squhqmihz
RXSYUyvFKdnlWYtLJsZT6tuxN4+3xbTdD6lDtD80C82TUwR1JYMJ1GIS3i2cwQLRKDOz3paklfLT
GCVv+NMQzI9SVqQxslNnR4mgmQX6fuQRSDqSRUzDIvoUm1EWbWoMNZ86H4rwOlAsDvjxszfKHUnl
jTZZ9TPgBvkeMKH/oM3A+lqg92INNUP2iUW6jLtnyOPnD98aFYDdvVOOLlHudUQ50kljIAD3WjbV
pn+P0Q/REuloAt+D0KcW9/nRfORaj5N6nUHwdmjdSHlA1LgTylddrRr0p8Vczi69ehJaQqeI2cu3
pv6ZwdYbOO7RjnneU214FHuPALnakQETpW5Ahzrd8EYHF7O303JZKn8kLwks7TmSVTxfBFPV4iGG
3stJVfkgSApI+WtjVnfz5aUEtl/q2glR03cikayHfDykIaLHckXQIZGIshN9gdxmGcIV76lkt+b2
4RkB1ysuvXbKo02LPixzsS1ekIspVFYw7fDmWK8436XVVynPdHaGvKaarrvyvJoG+DnDtz3cOh1D
DJVgKyv7LZkalL8Y3UmLDNJjLasYA6x0nXHVSM+I4rgvJHOGOQ13yh/oKFpWYAH+wZbIZiG+/VH0
O+pj3G7tvoWja8FLopEQRrXPqPwl+4J5HnxhLHUbrb68dpBQyU1FBMSXB9hnTbobKeyfgxEtRzKx
BAGZof8FIwX4umcn844ymVs8eLBfchqsvAOSEl40lj5+Y3Oql9YvDhJkF7xDfCf5pbt5h5LsK3ze
CSXQELPDtxtfATrQFdSIe+T+swgM/JfTSkCesYCKUPI/GbGxklNEdvqQTxy4ryHnoUGxgoJMYdlc
gfqaTFeKcvwcMnrVZw+uCJ4/PeBbjpht0w3p2clNxzWGroSqzHltIKg6MIUynGSsxvwUqc3lz6Oc
0wmVlfSHSDpoLBsVMz7JlUIM48e6ZsO4krXUz7XWqPLtMERjEojQuG+i2rHojCbfccjf4Q7NNa6B
D3/PKE0xXoLTZbt607TcNWyp/EZlVNzeeuJJgUS8Yhne+ACFbWXtjOTXBWuiSiCUjyiAcv+kk2hy
lwpuVxsTsfHibEEjg6Kah4LlpK2FGe+KAILezeXw+pYBQuri6BZLBd0nsWLoggwHnW+j0637OxD/
sWWytCZ3/jjGUyi/cFP5lJVsB7iecKfTdSzfPkuPCXK/2cBjeM5dKGLqJKBvUVxPg5+JMWxBIL84
e3meqrnJjwu4bjE+jiSBcJaY+4IJPTcXmXKUhW28C4hw5nVjeqD6UOabjLDJybPmyVg9suQZaV88
hOkFBbmMp9wh/+DJ280XmD05EcHFjEWOlvod4pzkX6U/AD3eA0JMGPZS9ZKmyHOq2/hHJ7QjqtlR
uE64i/JZbUcXBMtWiUj0qxMYCOyOWjOVcFJ3FSwryUm4NzHty+T0wEHP46fHx6fWzAVbBNMIDVQR
1Dle8I/5zjVcLPyUOSPjO6FyyoPriAd/PkcmLaunStxqaCGQF6kW6TmHDonRRM4vnuXMvQsdOSbc
67ekbLM5czAlaDMh6JDY89yO8EomLAIB3Te2SeEY9PeCA4Pz5s8/9b2NUoudOTLR1Uw4bS0DoE+5
MQrD5DUOkwKNcVTBjIFwBLMdqGJhSfkewOf0klQUmg34FL3soRCkkfFFNvEZwqrv12j7fSZodmpU
s8oqijaSsGN23LFy/nwuFo+t3xqcTyimJL60jAGIw0hzVP/KZFV7Dj6AUL2MqRXZn1keacJunM7r
l1m6Djmou3mCqGDEMzgt3Pbek1DUZpeoW48ybl7sitAvEhPdrS8cWpTMKfHU6UNlfgm0H/ec0Nq4
xHLEo5Cne5F/gZrs5sYgmDl4qfC34lVsugU+dT4lRm73JGMY5TIq5vEvmgj8J9yYTXschHi+8OAa
EkpV+HGtSLJAUJ91JKJv0pdCBLsMTrF150IDyHTue25NcGGWnlCdpcIM3hX3Jtpuk6ENHkLfkgGB
v5tbnX+B2iAzWOCdMlAhTWvOv5ckfrVrbMmWt8LckghLsi014TTW4p4tlTF7RlDP53Nc8I14RCuU
vC0zWnB69QvbiwG6O+Mr9Y2D0Y/uk7T/Ey27Jsmy3gN5McJka5whsdNOaKyWDmOYwQRyEbNqCN3T
9MfExAOOWSfep+JsTfBLglQ9H3OSeW3FHwFYDB7VXMgW7YzmukKUJwhkBvzh8hTYgOzOmNEQMjqE
8JCJc7H6DbhOMWJhIyKqSLBz05GOCRD7LEOhvhkfrVP+4Hj/mI5KazTSFn3mU0ptqzgNRrU4oRkk
2qjAs/Sz9XPFuuOEKn10b+M7nwroVWgFG/gi3dVHfw3SKuN3sLkN0kxbAgzAz7D9NnPLalaIa7Fx
fBA2VURIcrsFpw+v6ZAeAnNZyUdJWjHnue6S6ppwVuRgEzQP3cndpGAmpgSd9x6p0UTVBXxezGGT
XDvNFRY+sasXcnfW8jfKI71yFAeswgkIQevPKaE9YYisR/th87D+anx93F4k9JD9GBxkPBGi+TJJ
uoEbGQ1l+/GAFA8DE4bSPNXeQPGwZHyL0cEPKTmv21xYjcbpj3EKdIpsxkG1h4nFZtGLO7FcCCnu
gxU3SCOPf5g+CpBT15q2lbPpuIKaZI1ZWAMSEC915YBBmtkFxb2q/GaJMxzzdp0wa2Hfc1Ekcs1g
wowXeoGiT5uXwKL9TPtTssM424PjmjMJiS1QJHe1KeJ++C4cHyN4+FkL3lImcNSW0nNUkU4aTnfz
vl6VKL8550mzK2fZrSPTYLDamU97Kj1r+HQ4OwNknvh2SrtDuVp+mcBM7JZ+tRv0S/6lnulVRwkM
ONNeuMyzGpHHWOm7x6WjZfNonS0DCn5m7HM+3CKGgwm/LJwK7reDUWxMQCLmGt0HKdu2NjOvDmtI
+j2Jd86Hz0dAQld0V9/k1ToA6jI6fLCA7oAasN2hxWI5suVmHcuPctYWX5zX/m2ufbPgo9xmrQLY
nGRYwYgTwNak/YyeJkDURXaTriZlbpsWw5GNkmfYled2jbNN9W3rAgRUr4YfQXtTrhUAPAuLmXSg
NAKhi2btIwwFHM7rjvWN3gPGPpYoohFteZlgPt4gBf4cyZbD1OvedfqKKSsZw+QfSI62qhNyo22r
ZgFEQ3uJR4YkoVPs+TPG7JRl5QtTikV0EkEZ+ktfc4CKraMu4IuqI3Jz0dGOgjPS5yzwxiOgd/f9
THYgGigpqgBN8qTilmtn2RhBYpQPCYitnloXj/i7FKs5AAEJijZJeondr7El1tS86g41jD5ALlKZ
X+Ene2MKEHEXUOewXVLcM2k2cfIQhYNPJMac3JKrgPB7La9xlKqYjvccJBXg79gqhRBmiu8i7WZj
g8rsA7+oTTtx3bSjVRv2X/h1m5sWOqm+FUWuK5Kjzgp5fhrdQ+lGERY1ABJmvRb/Wk8NYXn2gIFM
aOicUVCGZ6st6VfubhWknZT0dkMNYAfzO+CdkzkKE5zxfhGuXO/lDesUEZL3IErKMtYCmE1rvSQ6
bvDJ6XZ56Tc8ViSk9Bt2dYHXLAOswqgElIl4ReE+ZYyM0eXcjA8Kdu0i49GpOA57ukBaa6F7a63a
CKKj/wCp0Au7L0BbV5q8jSmqHmzBQfCMZNj3pwVOyU1HjCCILFl6nEvlrJ+VHkKZKduCaQFkw/6w
6fEBssqlv6jDK/Ba5vFd/Pol6LE5IJmr0BpMgyVrrKz+UELjg98myyUrwWfjvv0PKjBiy2eY10V9
XhMCplV8BPhbbY6DQXFqznlo2I4YqJRDtKISnJwkaTncip3HLqZzLtQyy3P2G1JY7nfhsoggIKVt
cXODb4Hl+/AJThHTsNed4/KECwlUAuuqdvT6nZAeaOWJYK5tHBt8W7hGTkPaOk3/RNLwbx6krY7t
cTy6SFHpt4HwGgSSkUdFOH2oNfK7wr+IcQs7b/vVTVGPZL7FTB+qXcM+GXh5YnoEq/bk4zAfsMxj
wCEqqQBNUchUMq09NqUUtovJKYs4SvAr86vEqjBi846UFpNWbrfyj9sdIqiuSXzXTrh7+QPC8778
JTvRsveoHlbitEGGPKHJhz05ROkPcAV7jfVf/RYRgWTihMCXsNrhyitGmndd0eoEQTqms91d94dD
UwIK8DljWZxLjlFOdw79HFsOAvKcZOFSfX+GQxpc/Vc4+jjW3I/ZQBQXQfSzPoGeuApceymMujZF
1mrsKPYSVAK4JxUrcsOtBfW20HRyolmmYffcCjYSDinp32q4rhAZki6IZEFi+t2LJipP6+QTQIKT
qWwvH3TnfJwGn3RhywpqjrHzACxYX4r8mPnBK95XIDyLBm+IsdDgjKJyxZyaV4uYbVrlSmaJZF+V
2x2igYDM7osU7ayWrM4lSL7Ubr2eiStZdmPiCVnTnocrgr/S/xulwxZHqY51Ud/3xtaPfxrv7id8
lvmzNLYub0V2qvQW09CGP1IjJTNaYxZPoysqDTf5SsU38jzJnKfsMwzRVHwLBBrIL4lEVzo8+ptZ
3hU0oGT5quaxI2V8kNcpagJSniC4EPLEHSgevLTfqJNWXbiMejnZAC6beEIQk8Dm7IW2mjt1AwAU
f7nmRSFvVqn2EK89Ezy/V0Nq0OOKAKdXniK1AcwTAUQzfTS69Aq7x0ghIO7xpHfcX3w4+iF/Dt5S
pMIMDp48FVJELDQ5/vAw8Ziq5aXrHhn1GTVO6LMg2Sp/bgtcy89Kxh2cQjt42SIjckzqSWMibEy9
KnwHPYCugqa7Qwrea0+flEXiRJET8d90D3OO/KWhJG7FjZgtRWRbiK04AhLtwnzPLghIICjwBgzq
0tusllX1E1vrljpl8zeQmR87rtcDJMCYHvrtZ6hw7P7sS/vW5YU15iA7bkrtxLH7RT9p9U5sjKvg
KuiROpiHPpgDPYgboBTAC4DPeNiirmeqvXlvCEzBwVsICE/O+iXwHSYgvzwlf7BAMA/qRrQ5PPRy
RbIamBbxrLZAP1lCqq1ZV4z7FIHG8Oapu1QBsvoPeOyXOfad/hpPtRUWvuIQwIYOKBSXLbAPWy7Z
0d0xIeA5vw4EBHh3lzunh6GM6QrwiIVlYSnLHOE9F8dvCx8diLcYruaCi4tsN/fscpFu1K8heykg
cOkjmeOhUDDC61tWzIWPGYGzGA2aSdwbPduouKauHI2+8WpE/OoD0lEpn7nQbLgeJNnR3HPkMRQs
RUKY0YkscHuD+lyibJJYCD6alf8ZN3ljFkpbAhLM/BKhVume4hfAeoG40MCgindrQc+1lszAnUTv
2mo3y/RWvho63TMlT16FPjZnPMSz4dboTI8ELjH1kebScutbDtewi9y6+SxzYpP/0kN9qVLJxj2A
XI6Qur8ufWVEns4jj0hXmtEZ5KbpQ4+ehk4ovb9ex/PxkEeiXgfqWkXWIHMQibztS2GGgF78id1N
iBFYKQ6qQtSZbM4iQvnKS9B0lBPQBAEWGiPhKhCH9TmpQRfwxwk/Q0CRD3Ai6pE0vHomuQmzYYCU
GJHfsv3iPyvvy2+fOKndYmGoXxLxhy0nROXPHXMv8+u1f80t/CpL3yctm60S2Wv3wgjXpIum+UnQ
kOPPSOJjyfnx1cKxT6QvEgYOGsq0mW1TmLOvQ9DomcJCI43RFKgJlWEbIOFSbrlCmtLMpY46fNX1
MilsT9lU7s59GxiJ6y9+uuTBAMMqThTMEci21VRDROZZ2H1cvDPdSYxRuS41DZ0u1a9cd8nOI9+j
JWKrPKbKgR9AbGPlOUjM6sO1+Ow+hyHbye3XkJxBzFzkN7yQoXKBFp7ivAZIE1lZOtxsVn4o66/g
Y3vxt5KioGf8IBWQfwP4s5Mdy/oShLPYkOlA1gJqnEPASyvhHgXCDHUsM4TiEWIOzIXnyui/ibUB
Vh8zAzoVimqRRfcPymWOFzRs+Mv6fUsGTPpTQbIVBBvl9BBso5Lwrhdx/fKX4QAVfRqi77BTe7vG
3378eSv/uRA8zKhsJ+rkjOXFbXdiNcfd3m4IboCVLK6UpVnIFcm9R28BHMM7R2UQ0b3iDQ7V1W4V
WbN/rXgecK3i8ryLxN6heVq4CLu9MfFVaDlaivvYfX6+RXa/CLXz0GcgipyQawU1MOeMjA5OI2SL
vrmSFN0xnrL/bPGYm3g18LTQ1q0fg8+Kd5v8mY8IdvEMZGKiF+CSUBGH0IJwuORA1MI+ZUskNom9
0foijxxnUzxFkgo5TENasRTOlbxRzZ1LLCAvxt69EWczkVgAXeloop1DMQLSxzLDJM97PJDavoLa
FuVLkT5CGYU7UXETseBThmxMVsRR179S/5N+e2PQx9iQEplrSb0NxRG5Vs5rQJoQVSikvVXC3sQn
kBrkp8iHxN/FeJ1ixmkzp0OxpXYFlfsIl5PL31oocAw0hyzT9a3H044pvSEyl80gKZcDjiRmRQsJ
NOuSgqmj5LkH8mE0jojwonXsZJm/uYvrAkfRHvw5wn4A/bHH2YW50JD31q6iCZzQVJB9KlnyVU4M
0bfSrH08VuBGxcywHEtF+noIKIfJScP5kmD1irFoVnSw6vAomjYKVcH9oUawD/ZmxbfXdfN4VSOx
upf1EjeWeZCIQI+uLKskl1f8916YkJR0Iv8Ffz8ecttHT4/3EgRKusaWb8sl55O3KEbRTrMNfwXs
vLjL6YVrSAqE6zWptKBIiOl+9zPTT1jkPLrQCU7FVdJs8xKlSQdtRQChubmN93e1LlFdUjWLkjqQ
PNp29pHdcid5pG9lC4HwLNJgOe2Lye2ePlxke9GucQA1W+9FKAPaax4Efe1dQjIiGFK396Z5pkve
Jw+BkL41GNYyhJ7hzg0fZ4+YaYpaoKGt+D+Ozmu5USyKol9EFTm8SoAklIMl2S+U27LJGZG+fhbz
1tU10+2W4N4T9l77pzrSLoT6Zx0cASpTCY6/A3LklQ/HrVfsmPBTsFHgVeYxLDVFr31wHQ18HaZ4
mOfJUB4Y7G0z0wuVJ6LXqXf8f9306aekDrgW1YoSBY6qr4g7aHA2L2pzSzPUajcUsX8iih2eE2sB
uSAWv3xG+Yx28+oXWWV7ZoTyMMJNHUvLYDgAjRSKq0BKwnT/5jDYMYUaSQRiGde41hkLqVQtwWaF
a2IBvVi3Vbz/r4QeLvkUI/tdralr/98rzP9DY60lc2t8V93W3xqsQPHSpF7WrGs4MvZPtYkahwIc
d0pfuDj1+UXEN6ksw28m/T0ppCRL0VWKDy7w8cZfAObFQv6j8yHyYaCnrH9HGc0Y2wkmkfE5nCBw
EiV/UKwl22YQT43wWZDu9qEMKxGPd76ep5cCY2OcYE7OJO4hZmf8CONjRPDXPPyKnRWsupkx/491
o/yQ+ZbjV/WGs7Hm6GL+GMiDI86k323l/8vTtTI6JWuG3obOTgaOAV0o/6L0eHsl1F0K65Jkxgpb
f3UN+M5L2vQu/8mt3ZuBYGW07D3/qRNAN/zP7tDtIQ+P23768aV/xfCqqfUFeanmxqq3biaJCurM
ppf/xQKDJv4y229w8hd8YO2ScKH/N35G7xVEivj4VUv2ocDgVn67rcqNwmTfN70MlVKpWE4koj/b
yiGgnJxZQhPQCnB5Wsq/2it7fRcowq49l9DPayAYE2LqjQQf0dTvPWDphAlVgiRLk9YtQ9zGnPco
FisTdZGDgLJ4jOdq0Zr9Hhq6VMh5xsvv+hm79vYpKBdZfBH0J1u5fjfLdMiyt3PGwIxL1+xItDVy
7hReW/f+4XNeTFSCb3MNczd4aQD0K+lUVne93EOiwZhEF0TbbDeZK7qF9m+s15q4J0+5pArjUMKp
v0HAFqwGh5KdjSrKwsZlZAU2RcivbGNR9hbGl0UGGMdELxPsfMDXxefDk32sTrXMAHWLXgIHSfaQ
lt8yb4MkXKXuK95WL8bJ6IEmsi8A+PkVCQ77ruaKJHgHU1kCMzxOCf+q/ngZiGZr7+zK3ryZMK1n
6+/YbBualHHAT4/wDCU++0e/fHbDN4GyAuEO6xB+7AI68OjPr9dwN6FNXID1pOE+N5BpahjOXrr+
66t3k/h02o95AFEGjGWY4/jUGwWvsj/XcQF/eMyGpq8+W1I2I5aLdL/k6SArZabQoZVRjSO9Q4NI
eah+E38Tb73KWCnvL7EmnnmecVMOcDWV48bioSneV7ZyhnrmP5q4CX1Iv6S/81Xof1Hd0FghvqRN
SfgDGxbOKaLPgD3wSWd4OGmfkIfYjmuW7775jY5bstM+KxSOuhsWSM4IsEFITnphAumvuL3Rzpn+
h2Zqy+CVdICeEvRGrEdAVv/VIlQ9T5hAJM+cEgantYpXXv+jxoWZGvE5pzkcG2DsWPQEhIF8hO33
/PA2cboqL1PDObwpL8z+m/s4EGxJ0855FoWnjBlJp+AGZqjiofAHkl1UdisdPeRbZHCCizf+3lBN
IJC9+dJFgE7z84byABwzr4QJrCg/5Jfl/AdFS8/fCto1Te2KNYQwcITz2JwUeR8RRaWtqf8zzlfr
tzRPPJIyoIJMqFHSrIxwnXo0W5p2ox/ouRO59LiD1C2qkGtveq261cVHj9GTlKaAgjp/WIrXZvew
lAhnEhbMdHB2snKv4kuLWRDVfLtmKKANm0gjXO8Qdzuffww66ewomE8GeW38278fsnyRkpbBy0ni
8TbRWOIR0+0K+e1u8nlJ2zVYMOSZJWK3VOr4d+5jilYqGFPZxbmd/BQ6uaA81muabwxOFhN/9Nl2
AjTXZ5COvI+xop+SZRJdROppRq/Y+tBG/qv9uZTdFt0qCdjPajueMbFbNJRO8ntl8hDNC8IAvVjH
OpnZvLIzQ0YLauAZwJ60i8ZjnvcBOySwmXHuxv4hOBmMoyuJAuCbpa88bEmMwAGsKn9jdat6+iCD
/YRUOlHZLXUCPN46Ln7UQNzN40MSIQT5BRDUCBnKnwdiQE/iJRMFhjosrothKyKMQdmWaD8D0S4V
Gmq6DMm6dszkrDcF0JsAiZB5qoyq8KuR7zoa+LLncPdY1czbX6P8idiBatmv2ngdH+7kP0xuRKZZ
IyZOCT7TqLxyuEQg0NRLBxjMBxkNIITpcmwU27b+J2fsOXlCw5/JuMUS2XH3Ft1+aTLOdU0GVW5D
hFPhyiUQIiZ5Mtt7zNCrKEZFTZh3dU39bY3XjtEjEWYk2Uwbg4nkp/wR/LYdsotmW2okE/Z85SrC
HcxuCNJk+StiycDbL4gM4J0p3BVc4iRhSL4bmQ85Io/njE2uqpAX46Jld4QxzI6yby3/UfaK4Xbr
0I3O0/hrja+Q6F0CGr6DzfjDV4pQK/iNuiN+IuGCBSD4ELI1MjSRD+eN7ZvAZA4WPg00/LsOU2nY
240xHCY+AMm4qvXx7b82A/EyqMPXUonJxBlfiGXakt1Fo9ljcY6Akr2pm/u7AqWJKXwQsCIH9aTL
1yz512fgvfAJOyk4qWHX4rNaGOxhAPZ0ZEZgMaivBhnIW1O4KFy9uEGL76QgM4voQ14NmXkwyp12
kQU3Kd+j1FXMMxF25P8SBzlCqCQtElqcp8oumYQUxjxAWo1u76DSRvGuy2yX2GLysyG2/Ep+55De
h9AdxIFJL6/Vk93puNLU9RC7OLetgWt+vIujR1gofRVbxgjGEGOcgOAVAFaOGNKRVl4DBgzjQscC
9M7YzCgdv2DZv+Bsz5XvEt+QzqfQIJ+ygk+rvwN8EhzfVjU4aggtZ3+zOrLQMR8RUxKG61Z0C6eL
pXshjZ//OaLnAhwwuDqwq5G58RzoBlqMvAcdVq0OH62/JtYlVb9YyTA+HThYKHLZjFQ/0QaSnl+e
TSawIdrFGdhmS7qnQ85hJ3tg7sLGJ9Muo8bHtXqwKhP7q1rceukVGQ7Tf5zsvsTpwnFT2BlKnjTY
Ed05LhjsD26Gxh7UB5oy8WOU8OXYRseQ1qs2qOAkb4UC+CsRPEVcnwqScP4mcD0ISBjceEJ1OiEH
U5aoMKxrNVxz4lUM7E681hLdGi8L+wtEGWh5bBF3BLKmXRJCQpuC85g0K7GkaAxPVkDlvYy4souM
KTh2m4Zr0LgVDW6g7uXves7xZbSf/GGpQ93KZpcxBRo3voyGh7yDhrCrmf/2r9bp9ii98AvE3Xs5
kXfjhnzZH5VtBo6fx7iQCjfM/zrYbj1CH0OjSKgJip42WYlMBe4Rtb5TUpXp6ESkHDnFn1Lc43sE
NCXUSWFYzjQePuMcFTGSLPrRmpgY5DZt6qScWSN9m3TjfQx2Zu1MOPiLmy8oi0QgCbzGMEL9O9CM
SCLHrk9oGQ6vwXD5LFIcuNUAxz4/CZy6ecRIiHKojqC31SyxomkToH3Wwe9oNEj4qoYOoiCjj7hK
CEpjBIKCWnlE1XMQP2cnDWI05aQU0MK+tDSHcEL1NiBtmxYwskhoYZISm7d6XbYHPGFWsjffDfzP
Y2ak3qg8Wqqj1t8GH1F8evfLixAhs+vPnfzB/Cr6YPmPviaKfzSQ1WH315jQxLAT+jZzjYqxPYGV
asRQHmX7xPxH21vEDQIMSoiJ5LeZuuDRMKUdLXIlX9s54D06gYoZHsmKtjpiLbyKdRLzVpJSuiFb
kpbVSrNNlW/+4vTBS8OUMnuqsxGSelb/4KcrzDvvmu/TUTes4anhx1OvcfPS1IU9qid2bR9K8YQq
YNWPkWFO8Z1iUAVMobhjYjcM7wdt38rrULATwlQWyS+Jkp1+i8M9aNLtyKIdecJwRtv9aE5pCAiK
CAECr+3ptzlq3z21xj29Y2/GommPz1DbEh9WcPzyKqLtTBYd+pS9Ne2z3Sft9CK+sLVhkg2FznWQ
vDd8mZSly7dxNjnAiVUYSFT/eLOUtyTAc+47jJ1Izj0VUwq65NnZ+JBRoPvTyzIZ9HWcDob77p+W
Rclbh2QGKEtqZiSCUuYUWN6YQAvEOe5QTwx3pdwS5aAeeQaJN2s9ekv0JemFhXg3beL2MiZfiIFK
38GcTYr3gUMOV9pTVpaCYVNS0DFe+yvN+XiFMEnIKeWtttd7L65Xyr69F28ugTnDgtdxdGICCeb3
y0FNUZFVupTOnBzccSgx4Bpx48IiI4QSkNau5UTgh90j39VpijSMRU8f4a3T/yOrhogkCwoP4+0J
BTcngINIQvkS+ZCQvEVuZQ9sDFF0hbKH2co8hms2Nct5vrWW1b9gloNX/NuAakkP9NUS+D1y2W1o
ahFg+E32Prezl4jtI6f1p2+5E8LG2xJ+5h0Fojmx14QH4aj+mjkTsoWy8sRPFC2DQ7wux9e09Cs7
/qa1i+e17OBZqhsILM1pjA5EGDBuBiRjrNnl470xJK9pvIL0oHTNiqS46tjC6RL2kqN41XzAH7gC
QyrMWQMf8fXt+PA1ijGEDoQmja6DsJ6psoBLweU/gW7psJFGCVIPDjEpYbq1Yke6j/We5Q1RIDxG
wnL6QMpaiVchW/FK9jPDd2qOeCBAdavbsN+FNM5kYYqL4siB55WxV7Ob5Pg0gzeSComZKDtWRkPr
WsBiYLN0pc89jmvUBqgTdG0jDBvfP6eRF9YXVhdEFchsQSJmTqvyIMFIH4jLTQwkg+n6FBd0EUuF
FQWiDqkA8uNCe66ze6nsY2lTktuYOVj7oZAdMVrh5iKISn2KzZP1cqSBBYPuyPmL2rV/EYil4kRY
V/ka/Em+Kvd4IcOvlHMJzDfeF9lNxJlM2sTkXC2aqxW//EfANC6CHxwzCpLA6OfUSbUBDhmWVuCT
Az3Pm6VDxUjjUxO/JmkfnCbqUrQLlxNyV3FXI1niddloNAs+RTsoVoaNCXmV2MTg+SAvJYMIUmJ9
Sw+fXLbMWFAshsla8k/NEyqhzINrHY1ovDQaQTQ/imFb5+LZf7IXkYmkpRaEQfSDTKZgQNeswr8m
+5SymrQPolkXFRarb4wEGA3+bylVvqMqurAQgwyLBj3+k740+Tj7bPtlLGwL1sEHsC4u0sDkc9q3
mFA4nQn9o4tnqz7zDe2AJUCySn6YTOlQ9ig61WtGF3ilpqZhVyY2GAjOXclpEmjWq6JbMna7WXs4
kWQFKAi5WcK6jb72idDiifdPMjONt7Fh4hPCcxa3zSdFUpu/wCGcO6c9mP+q9LZU1/A36H5gEi+r
FHgmMhy9eZL8LO/yM9PP+ty85mFFT7A2XqYT7511lgjpufjPQT4jCIaIzLiSNpQ3ot6TnH4lD4n1
TQfpieERQmiw1cZN/rpHzY6LlTlYi7wDFwwVf3KYB2Z48439WK9kEx4uw96UUlbeQ7YiW2eQtz7s
CKnS3JSVbTlW/JnBArd3Nfz1hLNnM0bTxUhI8NmqQ/Ol8vrTW2tMavXVwN2ACztx3gNfXO/03DnM
dv3SiyqvA7GYsvBlBUZAdnlJNMy8GwDDb/1ojkgS6J1Y3Jq5xd6Z+AQiyX5Dlk4MDLgW3w9eUz3n
mlwpiHQK//w2i2WeHYLsWGtnEaaB9lGQo7fvj8Eplj0+VTZ9WLgqRmDGH+bKaOAKg3rq8qAaZ42d
FBpSeTXNUXC3WVjn9ozqYyB6d7WBLIXpl8IKnjrL2nm3l9EZ64cRgS/S7uyrYECQ6q7OZqiKvg35
DCw2PYz+N7KWaFayWhukOZhdmORjtlF/FeOpyZ5obtTqzHPMvxVBxni0yEddpP9kxIL1Y57FmE6L
R+yVk6rjyEfxR/+p79ZfWC+ZOgMS4QfQSAvWNhoqIOYd5DjE8KHHDfCkOPKin37DXYNYx2LXXTbf
DLzw01mRV3rBq753fwOyGL4e7AM/PULzb0pGmvHmiz/oTZhnYMdb6uETay5muxeZjHCWwoqDHU/F
vNuumb93GQ54coOgBHrNhO+DlBJMpEm7ngW0R6oBVtmo9clV8bfso8p7ozlMXYntweX+r0HPiBTb
2HJSGuw0feUe60Di6n1X/LX3/BvhW1381nTi2ggLusDGhPXHRboOl71fsXwofjGYVcB8Fu0W/xf6
COaF/LyNO8ulnsZZ8qiQsxciOJBOpCbR2dOny9GXcQb+Qszye93DywlcQrsaOMFMijjz8gTXkbUh
ZjEejOVcPWOmsVb+M8FIyZPODGoQHBzB7KCpl7txibALWcKmwYW0Mq1vHSAFIw2StbCYFd8oVlhG
G5YzUXcUtL8LZS4ViKdREGW81E9qSB9BdeW9h8Wv8o9/z3jK/7AdUP6DMn6jhNt1v0R5Ndfoqbfz
9LBjT8Y67K8sXyZvOI7ID7EkB2Qlv7Qv+SeyPgo4ErNEJ7STD54r2HKFxxE+nB/porxw3VJxcWdM
eP6v1acwgWFaa+RDEprQQ2adH49kh+xUv4b3mCAPEgcdDMuNUxkfyY5lp6Nv86+UT2wDU9QgtGFF
5guGH1oHFrDQLcP+OFSuBe5i/Ca8QSPTMFVA7mG3RaNIzVwu6+wnqT2cyTgSQd+vzXe3bC3mlB/E
ZxHYywcf2obXY+GplnWxIlIQPVv0im654HR/avNEQNo/QeJqZ/+YXlBlbpQT3+qW5KYT2izGTFKC
pdbBZRD531wnfDOtF2GngVzzP6GYJOHiw+xJmfSyXyjD3Zan+iIfkQWpzHCnNVN5jTHmwFx+BvIr
qOG+USK8b/jicK8SIyn1VPw1g6cnNzaOAyjxCWhX/V84bUhraPmms025Hl8gfIxztUONjiJkI27M
WwlK7dV65jX85viZ+o/2u7kxaJ7uLPzZH3G8bLFB9JLNtIPmcGb1EtxAq4/5t17l+OrfTMqW/quC
a0j3/sUQy/gDSIKzC2TyfvjIHcPjNxX0mONV+stuGPFmLv0K+Rora+564ev9ZMqWUq3rtCAQ9CK7
UE9JzAKRbChMpXa3bh+Et3u5f9b+Kf9iSlE0uharWuZBJz83V8qlMJyfdPFprTqHN48j1esy29jn
LIW2KVkFVNcRyszLcJZPfbzSdz94EDke4d0v9U91E20YC+N5caR1p3GRQIpsMbexhJAc/SUsc5L0
lnRF54R4DlAHWEfszL+Av2Tti9K7Z5LvPrAWiGSHOzzzdvkrrJQDTYvhqEfyyj2ORHlLBugvDniP
SSifspOhP1G3XKqTTeJEZjvEF7A5YpM3OI1dP6w9QFLqRaCS+JO2vIfvI8/MrvnRnKJb5wv+dSTY
b5AeQmaQiq3DhYQG1qMlerKIRk+l8eIwfVmV/R7iDJEENrX2bszc/ogcDjLKatZ18QPV+G3vjPL2
48PoUfWP/8ozRe8BdgX75NQ4KQMV+mK6G3+YgWgYSuQNlNK/OhDWrwrVd4k+6sAasxm3TJXfNwRu
GPB/UnmvMbDi0f7OL5MBSPajCLbQq5hrx+mmFh0UOwOZkUODqPMpDedJxgBEZpt/LmnF4nGvh1Dt
fbcGvrZTMUMhozSau8YKTzzKwjcjIOOnhMQysCwotEtsXQsD+MdIAVRfGN1Rz+cKdoPqa5zRLXT8
rX2ZDRFOfMRSPlDF/8Ca5PUzKJEGWpPZ+zaHI5x5b/yQUGZ3WiUbBNBgYZdYEUFyrSaHcAHZzXBu
N4h8N4KH1Qc8E9E9ykZjFAqBgi7QDmWmcOsg9S4KdqS1AJVjsV6HWHn6dRmt6eU4A7m52KTtE4+x
HyMkJg41xwVtAPiLeQkWrhnEIkEGAXMRt1WLw2nVgp3OsAfQFu4IRIcMQM4BGV1IodQNebbtuIIn
omgHSq4hnLVtEBvsFMUrSYCIs0lFBlZvGv+63LHOlriiz9d1PDZMRLGBr/1Pxl4yH5dSrQSGGMVc
5/LmNeopjc9Q7rgP366euEXoVDd510T02DsayfhrYvQK59O40pQgLICAVb0PrekQMcOuw/TtHiHk
OIGOwnrq4fsPhlfJV65tgmAnjUwv1cmJQzIqaJlkp8QIYrKxN7s/hVegfigJ4mXxWRXPSj2O7C6A
86kNZqTF8LWjKBw3yREMNPOCG5vwHtXvFZVDIOwQAL79T2BkurYqP+R/zXgXtJP+wByx61gmwBpF
Ziq7hE7IsLYnMCbIECOWKjxQaD6mNexO/Lkz+GB2NASRLWF95SOTwNAv4jNz9KG74YIZC3zZcz5y
HG2CG3sw8Z9PuLs7/Io4yNeACVSXCg5JWg3e+6QhEeZVN7mRRvjDy1razjJGrOTcA7gVXSZJUrBn
XDiGq/aSPJH3/BTJQ0beZSz74UsJPgANZtC8g2XTepgiuzOhDYK0pQtj06IjQbzzDDOgXnK+W7AA
vOmXfwX9TYphfqk7zNjm+vdYp7vo4quu4bv4reRpB4KWX4+UqshSsDQt0FkhHqzt73jxCcPG4Ac/
VowNQ+VS/zDTBSyM2Ai9CgP+nOHTpgfgi+4lPMqpPbXsJXC1XuLkADZ0MEAA343OaciR2Yfhbx9+
puGvhOUIy8kHHtMRPKd+CXk5ix0MLH5MUqlJMh2A/9qtseG6aVAl2NBmTd3mwBMfrOauPandoVMe
9LWSzlF6qu6hRKkKeARe/duUDP+O+rSN2rWmPXk/clCSkGrHHV07iRTWcQTTRqB7eyrg/gxwNbl3
4CXZ+koCTPNtsYIGWbg08At+Ix5qPP3CwIvo58/pZH5wX1ExodfJXN7R0bOQW6MtABRr8C1g11pO
Jzbg1WfO4quzUR9I7bJg1bwgQmHNGbwEg8Nuix/mH+e4hQ3AXGF9kXFX5ty/blUeBo3TB6JC7ZS2
fNCJLmAIuoMYFGNJAO2QLCIAnOQkoKg5ADOltTJ2OK2CBz1KM/8MYnwVe+KKEAsitCY6D0OMsWTB
EkFwSxyNa+u7wxBfsFKtbiOqD99rjfUz3Wg/ZgikepvdZe0sfw149wyAF9jKSK2bbfQ8Ilb+IXX0
qOuR9TZhyoFEFspV+wxG9MnL6A/rIxDqXKMJcHMyzT471hZ8v0AwTjWxJlcUT5SG/qq6fAWHYTwE
THuYEy/CFlYwYE8MDwyusD9hHvyajhTDHLvxgSQTHffwtUvdbrxG4VkzNz0LdhOTlN0Ja2NX2zGn
ArabZF3bGZUpYG+doaL+Uecfk3CpEH1wTjooiUQqDRdSvdKt+Mx4KMB+WV6LK/I8UlMocAZoTVK7
+2TuQy4itggS5gkFHewWte0SLUltbPo1epTqQYk//jXf/gcZHZXDVpQ711wZDFkxKv7JnPvqz/Ak
UAdtSs7DuFL5MzsUQ8SVrmXuatdg+0BmmwrBbwGr889IlyVDf8c6yhEMCRSVkHgO/QqTec2zCK+V
cqCnU2OoaBf4bf2jKO5V3Fnv8sVWjWBFYhqSJSCBn+mm/8mkvmiupEDNYDaH45L+3vWlAq6PU4g3
SQBlPzntvG2IbrwvBqYDhgiFF8fo1m3zrPPGLveQ69zgH0TeA+HB6bNikNOAl+5/i99sn3zRcAPo
UhATostDYyCes2/plsH7fKH1JwWUkRE9OROLKlhEgKlXzOmYujvIvszl+BrR0vqoDhxtqwZkca1U
42kSAP8m2Kx+pdg+blK6k/OVZC1iTN/4bLBk/LK64jib3A71Fc/DxQz2OXn1PK0CyW/M5u2xglQT
7YR1wAZGCz86hnwdyx5eMwk02CrwmnnEgJp9Tv0Ydl88oMqu+QhRjX0g/f1sLI+dENlo63rrzxVy
4MQ2SNiN4BQo6U6ZV15TW4VJTIoFYhrAaMGpulSXN4v9EFkswBc7/pQrbux7QATTwfA/iGrHzssI
N/XicRt2q+ZbeyY62ol14B+ybxn96w9nM/EC+GkWisDAb68ceR3RfDAcWLz/ijuSwHyje9mhTzbo
GojRsX5ElXTXJZBrizGjJ/IJnvRVWRwHN2VC5MzpMphhFpy35NdzQ8N1a/mO/f2A3nup8sqoK0D1
OPvVFS+Mo4yu9RMzYShx38OQ/pmewTdbFA3O2LJjsMQf9YwYQhPL4QQH49hiBRa+5lpg4D/W/hF6
QRgHV2m/rYXEy1TcqWXqiNhkMXJF8bLqf0pSqSpwL3mFqNp0IvU5xBH8uPweKQDk0Lmz1nCZHcm0
2M0betG54JxJzXypcXz671cwzKO4ZlthIo4FBrWFpyVA6pVNxuuTr/C2H02XjTZCenGrMJCZmWpH
CyHOJ4vAZALcuW8Mt+WjjdBdhg/pmR2kZlV2WAlg8FxCwCIhku0X+cqWAvBw07xPqAmqcR1cVRAy
jFkuJKwjTDQUiKUHTv/GuIJ1C1+Nsp4owfCF9muKd0VYMHPnfI3/TYBE1W/YE7DzBAKsWUDzaluu
8NI2+rhup1ODG79eprEj5+ssPQs3aNsRmZjslAjNKNZcxDbJKyU6s7VMCThpJU3ZSiF8joxFXfoY
DdxkH3oAdFA7JeNPJWzJdg/4gReCgK4dl9tWi3G6Ou8r2ESbs5wSF3AjTGx+7UcbciPD0DH4Yl+s
oItoB8kG48pH0HH3L9NP0m6E9zIt9kCpmvdOIlqsOJCAqJ9DLl06CMnj2xeUuRJ7+SNyZIgq7D/o
Sm/ytBhx9P+8Yn4E5iEkluJ1XGDXG+yUW5PeAMFU+dMGXkVW/TnuHH4uPkHm0YxfuR76GvY7uhTu
UwIX/64UsY+KVTOn9EhNvgoBeM6KqAUgy9xjqneuOy7OVUYmLtS6eCUdxTOeH3Sk1ktYt7so2utn
Ihwp2rq1XO9UIrkAgPy1UAwvMbIe4khRb2g301HfbvxBrqWJPnSVufgSDrw5cNM2MlU5FkrAMAj8
8ZbsazJQWTsdIhYDC7vcybAzNsaNF+PDME4U+ZVlTzFj8VW/2PLjhC8Oyl52+UzR1OCxW06FO8HC
/mtvI1xb4MJXZJUIQ0iddocVeC3lVNocAvXP1ENlD3coj0W0pC1OglVw0bD29RcCL1CZyiuRPu1T
Zeoi8bkjI6rJu1z3Jh7hrx7xIMqVpyFx29ho3UaX1XGqOn60HuNzy17UDtASaBEYUbc/vysH42f+
NIyNfAbEyRoK2ZlCGsH5Ld4Cw84FJAWLVsM4eE2FM8BTTJtD4GDcPjawO+trpz2sk8yGIeaEkc0t
hw2BDuNiO0huC7CJ7UZGWk+L8qDwkseYOQJbDZ7I0tpwVCY+WxtO+QV2bhzPPZ4iyB+O/4Vm+dqh
gY7KB51CiLfLmU6cGF1gAxAnRM4S3Y7xJUvbheED7MBhzs6QXdO+fvZMBI98hinl6yLbQ26BjMpp
qb4/+DtrOEtLtf83MubY6FjuvhQJ9ciC3+A4TKKNNmxjWGJ4uMl7bckXWRmkKaMug5PBQJfCIXnv
1JFBCRXitKbm47fYHpkLsmw+dMmjVtpP0UrZsDQOFtVkW5/yHiP2e/uOHKiFh+FIFprFjTs3GBjs
UgBU3+OI6hcpBNoQV/l5n8d9Dc1mgzicdQZ+dIqMHRUugDdpW0GZ9fT+1mV7ifI5sssTpre+PMGV
8/dZcUBVX4NPufonXnwjh6LMvN3WxEtgbQnLgi3RImsPtvqvnBxqRtq3uHsipxfjl0W+pby3ZMYK
7BQzqhfl+Qb6hN0tsNGeY3+C+vkH4nH4Fyc37iJlq5NbNeMjN1DofBpOedaHI5Tgoc41p8ajObJS
BYJRxbYyHbR5mdI+3+gBkxn0B3LZgqCAxR7wPbFQfLM5zrmQcldujYP4l3fNquexF06dbxI7Yawt
ULCpD7aQn0z95bCvBCfjKdaA8s/C9V0XC1DdO1ZiFc8WexbQqqTtFuUhBEJWSaAP8taO61t0YL1T
rxP+m+iNAAZPv5it4oipjr+vbetKp2R0j7e4avEN1NGXuY/EvWwm6/kNQaTYT5XTSX8JD9tUcuSk
vyNoSB4I5YtHZpKvwXSZQtRJEtMFDylJSl4srNJTLrAlFLcFFacxnCwD/xKomzZ4+QkRNLgtBFRV
9TUSFEcEEUYhfc+6YNfopQ3f1ejOXU8U2W76DDtGO+S8Bt6bs7LvXpmyEcVvSbwj5WUxg3IZ6Bsf
F4Nq3zOzFToZGW1ifkrbVQt9J+gOqS5vyC62UQturNzF39HJ/BRKfG2UyE7pnDLRdMXKLVDNiOY1
AiAXQhuS/nK+WBUNUWS2uJ5lW+PlqaigvOxr/nJzk4SSGem6IL62/Q2McwyUlx5nKaF0AamGRmI6
1e3FsE6sjVV5CRge4pNZkRwAg8GpB5uBaOZSIXSMwOAhFJpwIsjB36dw1ToEk8wPzVWUXQsENm8o
K6ewXptsZ2WnCDeD+jFVuBG79yYdqWbRRbTulN966zmpPM2MlnTkBPI7v0498EMd5Z+PEqsudgPv
b4OPpCTTAeOJ0npF320jliZz+40eLqTMlxIJ0Ruw8nLCT0jRaplO3vird7DnFN8E6XVox6WqJX8Z
rU+RcKSgu5GlxA1Q4ehnEaNyI82J2S0PXYDiULgKfviXV2ejHVyzmq2p0FRkvHSMmWMVdSuxHPmn
BYAOp1FurJt35JpiztPik8unLSS9uguyvInqzk6fcRq6WfLXFefa+LaC4CSAv8rMmHlWgdyu53Um
IAgJKHwWwTqYCotXFeWtDs/iOP0/OH5qPhvJ997XZHjYqwhb6s16f1pMVZMz4F0mKsojlVAkFZjt
iBxNJaoZw7QHjU49I1qD6OiMrJxio/LUFtIsJ3gQOykzXE4Hr/nHsMFXaTgLm0yLdP/HeM04J+ht
8p0MBtDMPeZXoDeF4JVytxB2itVNqJ8RtwfdpSV4wnH8S/Tn7KIe0fEDtGqJGqIOb/jYMxiBprAr
CUYbSthx6a9RHyXkFtGpDz7DfSzioJTXgepGAUAjmipdBssNJkXt3Q4VpXZTNkbuTvG/ghvbFNhk
kYIsEegV3TXq2QHqmM5wsyPFNU9Gr5yeGheYANuB14YwNC7ecM8GGrELO9dB+K2SZFUq2kITI/h0
i4h4r/jeixZ/c8gS6RPumgpjhcgUWyAhVNRIn5Gv+qEsvjVtKfRnPdsMR0R3QLO5M3q0DOrpPfz0
Gn/NXelE7EXPEIGOpB4awPTNNWSX1DGeNJkcKYEnvMkMEqDHxwcxgV+fzQI0rEckFEtOOYN36Zz7
EH+o6VDv5hDVu/zS9He9Qh1QITNSwxVZEEQhJybycGaBuJl0ytn0XCU9l7cdkDafnQ2Euui16McZ
yeYfBn2/diByg/jimbBf7EJOmu4Xmr0bsdkdkUrZKHfgeNNP+lzdAr/atuSw5ztdPw/KI/4wNUx7
uBnDT6XfZPm+GF/QKvCKiPIGnLNh7NCbyLpX7ysuZuMkJvAeuHuJ3eLhQSFH44O+4zx3yqi63fSZ
oErQNx0Ofkay7FzA5pJKfaaAgwILP/hhbJiITN2elw2t/TZw4a4oe+nUcc8fphOThok0GIn6nTq8
NVnJK+sM/hBjnuysSk6UrUIawW48KCNFE/hqpoQ465HoTCQo2G2wtm6ocQMGNiEtz8QHwPENGg8o
bwWnCPkl6juQv9jntWgXM3cmhaK7C26M2AatgbwT+TeZ+ArvY+ei5/2PpPNablTLwvATUUUOtxJJ
QjlYtm6olgOIIJHT08/HmTo94y63gwSbvdf61x+2ItBBvCq+23RbGR/G0zGk39eMLyp4MWO9ro77
mBKB3bSiVQKoK3aRERgzHtSe0vIg4if19trJC18PEccLEqFWlFrI7noOwHg7m4xaI0AT3wEvHA/c
IXc5whvRRrHGYQXhZjpHmBJPtV/g46CAOsOToYjuFukugwcN8Rvfl5G6DKChjQay0xgaZljDA9FZ
xH8GFH7CnrBPCmCh8bSJ0eXn0CK00H1o8MNdepIZxCRE/lOh20SwbEyJGQWAjxvmI0Mx3KShBpMS
KAKopVHsVZ8VuTp15U7wjuv3TuyuWbPODUYYYNeE4IlceZVtNq1xG6AUJKXHgmVca+jSZIhMjM0A
YCwdkfg6rqEE7YqfcC3FDx1zPwpIKBhoM3VUngY+NUNQ4WJZ1czcma9LKnlNr5/OvMYhNDb4BaK1
GybqsPWbRQVnub4V5zENgEvKzwb3SDcjY4uqBVNi3B4if+p/hFftZjyHYVt6EcENMSNkNnEADRbQ
lnF9/5HNrrDtIYP7HSAlbK1NF907cn/EAXbSUjPnKGdw32hnrt8nY7YUEs7IsxiVt9h0PHkaoU6J
PBb4Dx4MUGRVvZiDHUHHOqnwCl4ylhccyD44ltx8q9duX8kPC82IehR0DwQEmoIUKCKLJUggoDbk
XlULRikKkGhCAD1uFxzJjXhqkn1nsHuqWEJix4Zr7fgNp5oHyNpID0V8PH9z/D0d9TLlAe81Zat8
/YNDTV5XISMeZhoAegapJ8O/9EOOV2rWAp9eJm2VGyICn6WAeQROIaJ6hqvGXCuqqdHSH7l3oBMb
NfSdS5H4qepYye0NKxLXS2qUcFrEaBwgTOnO7IgR0dYXs4V+ovstu+56IES1BQ/mvHc1mBOTp2ne
GxJmh5FJ5ejlTmrXcYHg8lQI60T5kOeHuENFwOGutXR00kXHQqJs3l4zHticsKGfoJmEDK3V01u6
hsWNUYaRDZR2sPYFdtwaobb1G8dX/bVLZOyA7y/z8S4/anhY4XzT3r+KbMe4mrab2aBq2IJwKdD3
UmQbqUdiNKNvAwq7tYHrNwlfWrqUIP29sEunbz++3CdAEfqVijvYGHehCbLBrTPGWUAMsmcomwEA
c464gmhedK6pwN2lkf7Q478y86zpN0yDzMKxf8cjR5pgVX+ZxiHpABJ7FCsUBnt9OGpBLa8i6HWd
Lbd7Q74O+GOYv0ANDo0FS2Zaqc4o+cqGLc9Ugvexh12jJMv+WnS7l3lvsLjQbS5LudMh+myA0KT7
KJz17lRjkzKk6DNR4CCJvxvMHLBqzXxZ8givftlQlhlow2E1Fwj24AHmDPbeNTbf11zxohj5BoEF
nroeJyJfpXmAkL88awzK4WpheL0GwURz4L7EHd0XWC1wnslDgmYi3OvKRQG85Wjbq7g5KdP5VV3k
pdvgni5teeYYo0k3A9+UJZ3pH4Lj+rlV460+Xtv6u7AYNq1lus4hNciBWkewWv8M40Ey9FM4DN8G
DBM8RrE4hOYKA1wFG72qEYrs03OHi7S1YOr2bE6kkXUNEzwAtg9DOsjtCZkG1zKWNz3Q1rwRF2gP
THjNQQiL3MT5FoIOExXXqtcG+yy2Ey8nhwDFaLScHKFepbpN6VOEtmJn4aLZEy2gzgf46R4eibb0
a7/bA/05WCBh9xlk+xOiZ8N5WxsNtzIjULJNRBPtJKR4cH5xNozNN4JwMVsjvS4QppYnIXcHVbIz
VLv4/8PpDprYzsuf+JKGNGw0sJFwZuaj4GW2pfCYk0jcCwfOqJ3D+BgTIfYR0xn4wJPqdB/gcvSY
L9Ike+/jwDTOoW/dsLEJEJXiZfmhAtx+bqnYkJ4PZGXB2X3TAe5bSHDKX0j3KNWfKsO0Ablu16wx
QXKeUEiKlpBQmv8l/Xsz7ehgBbbXsHJFVGr4M0Klmu+OgnIHkQUBoGn71StnCDkm9AWmWXD23/2l
0vYJqS8AQoH8RmRfnS02RWZ7V22TAdByGhXWUrFW9SjizOJUlfNSH0V4hHLnC/JC+GxPhriQ4NW0
81YbIX6CgnzMHepxabHnMETXJwLat2selejSYRx1hnbnoPghIrkBo/RRERVL4dZ74we2D7KdHNQ/
4O6ySjEZ++MGF2TBsR74L9eOwoIkpRXX/tm4wvNfuUu1Sx5/SuFDhqtNhRBykykfyHo1/WAovyLz
U5tNU0bLLlYoipIV/u+OyNRsBVoz1D7TP3U50PwDaJQ+g4sB1CbXYYGjTzyoL0+mFTvo1J+oqO3p
wuapIlWG3iS3i6baZwpSa8CbjSmy/aazP3JQrVDtc0rxkmGj0R2PC04oN7WWhuGjYuohgeVrBhtT
tRWaFYEvC57zGNLRJ3G2wu7OqnwrHnYer/Q6XFCrlff2BHj02fBDT5gF79E9Rjj0mau3aTO2pePI
LJ/Iyw2+Bp9Z/I/F2AnXfLia4/V1qT8yAUkCYCbrJsTPF99curr0ThmBbVr0DqhMyh5ntRgCHXIX
ZMdBOzn08yVOzclJMAADt5U1xzkmP1p1BHJ/tQEZqqKyzn1yh6DvoPg5I9lKA+DK5CBg2iY73T42
tuY/HBUZohWK3UAfWCBk1Nzwb7B5goVzof2W1RN/+28tp3Gg3x9Z2585pniTdDC60gZc5xmIHfYx
RT4MIZm5dtYScRCMpUtG48RapDjSpp0pf5G//WJBM76lOg3rRxF5KacTBIkRT3GqEMujrKuxPa3f
a1hLUCSzdAMs3X8UQGykFXn3QE1vFYBRqLmV8hdHFAkTHrbzrHSA66JoMNb8Fts8u9+BYL9WdbNJ
d4r+jRXZQp0BA34jFg8KbMwSP0iNcezL0T28EOrPMM3ZRAPOZjaBCEPvEMJbnBJSTRaon4T/KmK5
Z0hKDs9Ei2N8txs/tPSusZcznjvGbk0EgvDRMiP1B1SPMP0k15J9AkuGynvz7FsfVXZkun0f36f/
5nvIwtJjce5yAHaat+faCFeqvB2RsTbPOd8ohKWHglG81xMYK6pJBGSfWEWIefDuG48dqYPcRL/6
XPbZQRGxrPvr+6/Kuujg3ondOyXgTneqVp32YYjnUEQGfHjPSLr2EWsUTmdSJXTsTxr2NkASkgO0
x9SgDHXNtTZv82DWC2wSKYAT/Iqg/dAIn2AdAJ1WUVBc+JjiJ2LaSlASEx574tKM1x0nvXUnXU2F
g+oJI08umifP/G0wHrHfOySuQNU2mxlTxwq75Q0lAzOppfUZrvV/BLUSzyqBin4hdZdwifIFk/1x
yzk84a/d4M6qUNEuI1hYKcJt4fHq1mb3iJqPGlXzHLv8aMxFtDbfLhAppRiQ1DTdmO2WykAVZCfA
pyojdzRj/OLJlfRTHblIenL1S+42xUHFOTbFL6MyfjB6kVjJum5iEMas7eUUMJGs+3z2+CoC5EtD
LEXcrihtutyVjO+WWzgawfbOXI6b5vE41+mNKz4fevove7bKxIPMz5doa9pqNsMUf1o1eME4yQhV
MtwYjkhkKcxvVgpkZuM8QNpjBybGHmDHie4FVAy0CXYPOQxpsrA0bQiwWe9KPi6cmQzAd2wzjuZw
RZleTzidQDOtqjVpEVWLToX99p3Dp0Ri7oaEZH6+p7tcEPKxD+WLZBi4Teyj53aAMoUFlICjEY6J
UJWE6qLjclPsOzQ+0WVSN/OCkkGAqH/H+c5GYGWMfz/2wKRGiW4D6zCZ7p7enVGkyRmCT1Iwfsyr
GtA/pyv4GyQCQ+J+SbxLHheBBnXtaia3Kr1bzGPAdXKce5gCMaJ9Ei+Fyua96wVKdUTh5VcBuTG9
qxNetovkR//LiSuazjp8dj39DQnE+WqEI2W5+G/icYmyyo7eZ4As3aDI5VsinNdb3KuvjbnKE5Jm
gdYkA/ttvJqZgv1LjyDUJSittQt/kgfSzAQmF65QBEW/yD/8rsAkjXyl//RNt5CULQ9fVSCe9Ifu
Jw1P6G+V9HMUsKXDOz/olTlKEKaMtpXKs/4kd3MZhqeRGJkn7QmYjL6eyPNr7fe4RjTbsaWD4iic
21kG6/we3aWMHLfeoeaeED0XdnqkvAB4lstrxzOVDl+kCs/fQs2P4Y5x0KHLkCX9rO12tgzTPvgE
ycc6Om+ZVEqUD9Az8qs4r22tOevEd6Xytu1OT1/mUGbk7IbPpZh6THiX+4uCTTpK8yXnNJVont5w
z4/P5j827jgKGtkGKcWW/Pr6jA8t2VB2vqVFeL7su4JryCKHBPRn6oHifjLPEpFxs32neBJMLlUX
uzk9HEMQ4iEgiuJ9wXwAw3PixJc60Tr4bdCLAfodC3dmAAjFuhQR90NnWs3kBB4kxmyTV7SMu7YN
J5EB/bnC08+0O4TI2HnS1UiWW3rsBF+YsFrpVyQ67fQ1J0he4cvEyT8r3WQjgopj8tWSInxKYyJJ
EE6Db7S47d3zl21Ol25Fs8CKb/CjMNehvJV69xmvOooQIEHiHqQdJ2w4XSqJGIXbRNzAsqOPjz5y
zIn1YanAo9T3pceeWUKtl5Ug+YxmKq1NOtH2qZ91AIu8WYikG0cQRHn+AKvVaGXiR2l8pyzcXKBx
j/l15/KI59JwtAjtU/xXexBQ3NF+U4hiU8d+pXPor1rURhFqkiUPf2WtNEWiwd3I/6gkUhpCTKon
xFy4l5BL8mXFNBSO9vkiPCBdlUy4tk+/qrY6AbTdOmo3jbXabpEF27m0Dbcp6PAnuyqzOZcmoVjF
P8VEvpibNCudEusF2CT+DVixC4eXAu/VnlrScMBB4UqvM/1kGjZlVzIXFO3bGX81khbzT0sIKK5g
zLxKdAQwN5jpDaKFoMXr4K6maIBosP/MNedRLJ5N0a/LjRJ6Ee4l7Xy4tOO/ECWQsJuI2ahdZsKS
h4JSGoO3tFUNO0X/PDqpcokpiJnC3MIGczW6ug86ETa74gkPca1X1zxzIJqIZaC/zll9NMxHKpzl
eaqCP+6bn8kkW1kP6SmCYFteWmIEZQjrlLOgLCZejCn7LpTyfp9gbuS+ipXQnt+QkfXnpzUF3PkK
V52csAtWeGOg9Sv3AuyN+QfXnMdP7N+smDbHbB+6eoGyA6gU/1DbWmTXLt9rWT8QvdZCqExto/Ej
vDR0hcu/TMz1M/2NI9sUnPrDQJSZ3SaR+CzMzGHukZ6irXU6VMwsnZSEks+a9jFmV59sPA/765id
0x2FmqA6ogQgzd6pIfOjGwS2Cyni5s4p/GcZfpaS2stApCqVZWbx+7trN2GECVMVbDw7V9ho03GR
9iahTZTcIt10jUzQHw6PJOGRxScdRif+iZ8tBRv8IeOTGiREiG28v+r+WlKbCfMYZjirVr3MCF02
CNpInieaxLfgtBR7FH+RuOLt5DO8K6bQCNjQGUIKqFmoVJRNWsLO43A1cOso8MCTL4xf1RhEuyMf
FbcWGfbf+7fEeatDMFmRkjqUW/3VbKZaRZzObAMiMblJaU2E8zwSZt0bE8AyNtvl8i58QvsxHwWg
EjVl0eGNDVW5diy5cpqId48WBXayJAM6EWI0EO39wsPV4iCbsUbeN0N0If6X0ItVGdtNiEnP3xPv
JPzNLGTG6bzXMfFW0RlE0WUulczF03v+VlQDqYM9M5RTHYBupVJfAkxpOg987E3Row+L5fxY9z3J
ABS23cnEmB60nIqMgTb0YWjiTlJ9RdKqBCAJb2nCGMeGMkSgWwoCiCcUKlZAkuJ9LGVPhjhZSDvA
vnw49irw7CL+lrsTCKjBKNUl+Sn7SWI761fsvzxYbxppnvkId0R4FcbSuBk7dSXBF47uA5qKemmk
p6wLyox8O5LPFYai++KKX3IRyMDR47XDQ7F0WbvzgAIPUBibBZMEnJFh1Xjaa9vGn2J3FwlGnk02
SbizslWU0Kk72vOL6OCQZwQz1drGOxn8mUqnhzmRGRgA6H+JgYhhib/H603agXB+Ps+mehkRpVtI
MFZGfUzLIET2aPzWI05Vh0Y6KKCOkCex64NfVjoFo/Me+gYvqCADoCYlaUQH1uFZEYCxTVMQD7vG
8plpm6hp5aUWu5VFhkkbV8soAYOWJNFAP4nQ+vGsD+OEwyS7ul/CqdHGc0fjKOzL8tCO10jynwNW
WQ7dpEpT96UBwK/YRBsaJmmVQ08JJw92n6Ck0FgxjhAhgQdiiZ4D1P7O1sz20T5MaVv9cJQkwMHQ
g5ng+AW1nyZs239QhModDXsNCf5GEpmKS8sRRC0abFH/DHNnchNhC6KWfYXCDmM8+a+yvLrAlYMJ
DAQtEA55DTtycg3c9dAfak6jfsyEBp6vAp9Egk0BmtzBBQylmIkZd1jKb/QPhJlmGizFmnDVB6CD
zaR8ls1jrtGXRnyi9Ovs9oOyKvO58u/toPj4SQDsvYdFRDU50GK/PDU/d+qm5bnSmaP0vNyj+dse
9fEfx1xJt1Vw86tLTt7BfPUuluZjbjJeDZiVKC3e0k8cufp3/ZV6mf20HIHzTdu8jB96SRq13Ncn
tBT7Dsbv859JUsm0ZPsE65IY6/DKzUDNb3n9sZdgw+AvvWiHp6+YPthKEe0sVtrDhHkqlRB7KBRX
yQH4HYgN8TvTFFhEKxkry04hlhXqDfd+/Ffkri5uTbJfmINw54eBQIXaF6MjjraHcD3of6EA69/h
TwmMyL5r9bEbC1vK5zGPbr0eTIhz0d9Qfhv7Gid8aCc8THZ5ZEtz9iGMvRPig5lbqWGSKNIjiFjl
r2q0wmhGyIZrZ/BEXA0y/hCLBh9h9jr0uKOFX598nE97EEXlZ4DYM0GZZMLNeTUOV6n23+VBgtP+
rn9ovgTr0dESSByVpYwZQQC23GDbFljspSFBPumK4/gOICBA089WPCiQFwIOBxUNW1WvgOUBPcFe
eT8j4uDuymZucFGQu157aIHmWa5OooyTVYQ3d3/vBpepa4b6XXWMyh/Ew2ybhhZzBIfngPGrZbIm
lXzqzzLm8XhdEJX3S+hGFfOukKuRuTXO8lzl7T4ZWxtfT5wcGKtGDe6bIiP+HtPk/ZN4TeTAZnUu
flEhqzreXyzWAFC95mkRbzIlzL409kLSb2pCzpkBe/WIdN9lZi0gHJg+ifrCg4h0EFRDHEPIz0Yv
1fbD62RoyyMNSWOLBcDNEh04f0b8vNfiokYJfod+eH+Lp3yfHCOosDGzVvTVIglW0KNFdV9FPF2n
OPbJhfdT0rOX+m24d88jRvBpE+jlzcbH4Ld+DKQG/tHiUYFkm8YmtXZJCG/NIeYKq5RRb/H7JwY/
Y3BFNlIiYf5VmBVfOYUZ8CxxlXe+ZvFl7KCJ4OxrgIt7Hyu/TfLGL919fb8JXvy/Lmu7Rns6m92m
2H/7xhdEFGwADYhxes44lF4fl3tGw5DLBRBFYhf4TSCNBnNtFMq4knOZStofEMDogkSkeztLyDNu
hJkT64U0BC/GiONDSn4mjaQS6Am2VK8nFYGM824D9UmrSDxAg6MxP4RhP+H2OVKDgWBH0ttIP3nU
3e6/gNMeT7bbyODXCn0oT602Q3hUM7i44PJI5spfoe1GEZL9cMTD8D2dGOJxyL/xsUN+GYS0dn6N
lgiWGmEhovAlGuskPSTCH4SO4Ydvs9QdDPFzT06oiv+5zZQffHhM9mOAXKpBJ1hsml82bMYlqZes
lxbGLdIBncuV0WYzJ1Z76mO4MjSlaZYQSyleI5CJWm0mnTF2dknpB8g5gcyQ7cLpV2TIdqfs19y9
iRijNyK0RjOzNNuwLIUugN43vLnvQX7mpZfp1/Ob6dgOPeauPLxxXiTlUju0+JA/5+Sl9DA46Lzl
E1RezAvGU/7goWmuz3JlEMj20X9rx4yMLqA/JO0Y+Vt5AIsRzvdAJH3Hm2X2T9WAo+T4kaOkIB6J
auNPmxgDREtzcnNUAckGbgOBHs9vWI3P/VBjEg3GRKKGTWR156nfanGBL+GEew0oEoZH0CqzSqdW
99YKRs6q9smzAbqk22JDWlPdcUeNYQ7oizT4aa5QYZ2zxGcAszBobBgDDLNHvfqfBFhwEOUDbjdM
/yWHHA2TiFis4JAbtJP9pFOlRiOm4h8MCANTJAb4w9JM3BFXeIdsOPp5G+Vx9D3ha/j2C5aifOqZ
jRJ+w6QUkGmXzjxVGGoDonjJWJ84+u9PRzHdJzlNxrg0jiMpa9ZyxFdPodmXcCqXWSPqWrZW7+z6
/hE3MUfaBUBItWdhqQXOKNwYCL+/eKP8GqotsjGMwoUO8o+ZZD075+OMAg0Q+Alb9QVeJzUB2u91
BdkWwcvfhFN2s8kbEhnnsHjshlr4YRaRYULrcr14FIl1kZqD2jAcO70YLKi+wDaG6x570lOy8Yh+
m14+27pAalvpOKLsBdw+4Xahtes36TamSKkXbndIpbUBBeOz+eEUBoEufNxUquE0sBAwWixRYneJ
Q3PJMCKG7ojRHWSMhZhuzNKZ3ZQkB3ySA1SBvlsRlrOQT0q6Edb0sI83PgWpBq2b1HE7gnxPlNK0
IYKpfK0ktkYcRuZoElQog3qIUgblqG0FGRQXUK7ANWVCNA05D8MgWvbX32Re85HwIZs/kKmzJxl5
wmLm71bQwfL5fMu2lPXsSdC4X1DTxY+X9duisYClRvFqEJCOfTYdccwOq9z0Kz+GZkLMYERAtcG5
ch0r372EnYuT4VNbJ4zEwFTw/xWvnPZWu+pqApeLaxMZXN5t0hNci6DxSUkOzQpj5w66wFBsSk6J
GWo25z+RNKLkRMLC9oh2VWSBRIL9BLAE8Hhif1Pjfguzx4D8yzhfnb7HllsUXsb6VmXY+NS3lmFr
MQsC8ClnNbMF6etwehCA0oNgYTMxq77AwaeN3B06xHtKf2m73yoxmBQyDRE/TWl20lqneKiyL1sF
/mNOi18F7MLSclEuxkjliuxDDC8JMEmV/lTRLRc/cFa3olWpv5cyM2twtQh4JruYE0OhH1PE48MV
01Mafsu1l1v3gfqexVCVmyS6jfxNwfH5iZbj2Gr/Sjwe2uTrVZzCyjPTvcUvEqyNBcqvt0HnJeJa
1B02soTMDNk8Sd1mIAdAvOXVl8GoFKgFli2eMC9mKiPVzRg+BNlLCWKFd9FqH1O36cB2Qk6mkF4B
M9yUD5ig37reJOtjLwzHnBSIhhir7pAVqF3Sb84uE22c9p93Rx6hssYKbUwv74wJaT3jfYkXCfiJ
ue9SIpvqa7yZ/CUB6idv4omvkEkyAPdYef7GyS/GkAWP/jPbt8NHQjIQt26UH0axwRZ5wrZBwcVE
zbc5y8B4PVoK+RJDETmCRxZ1+BUdw2xvooTCoKMrN2NzM5Qgh583/YWY1nFCVwbW5dkB2wyjx66V
SyHgCPS65y7eLY7qv+4Ff6+8xqs8HFXYtj3ye+H7F97bnq3IR5+sejb+L5wDPNEXbzNnn2BtV+Yf
5Id4gyyl30QfZTWfFP3it9rKAapEkZye2SCfSdo6Wcu+TMQJf5m/BvL26y77yfp1F4PUrX55LWs4
3PwLfbxbeK87Ry2/LXGGX/2G0N7Df9jXH3yBl595Fb4YoCHlMyr/m7/2/18v8y8gWfOGT+2Q8VsL
7///LvrkBvEbRR+Va6CpC94qUT18Px+dZv7+lEAE0qrXuDr6Md/6drM17tMPvnKWseBKDA4F4utI
v52X8T3oMj1OUw+XqxdfCW2Euv7acT1VP1v3qAb9kr++3eqOhsLl5+FHbd64V82x8SS+GwTPnV9D
5syv4e0yyeCzL/4+/HLRRx9IWOQWCKuKqu1Gqqy0xhANT+jZJAgjL2Ty3Ql9LEJ2NO1+UizDh3TV
Bd57N3Avq99k3QfWylhZNgrRYgFojhB9ieGEf+22CfJt6Td3EVRyXfAXea2z9fyKX+vnZ+Mh6gcx
8Pi/5/dr3Z+f36bbnrkGb1f3O8+8dVzd+Xp3XLsltLJl5QEP8HbkuczO1iADnOnV+nV8UxnSf2Gm
ZJs31CRevWdWzVdiE77MWW+5TedJb3+nSO9OXMv5enCxzhAg3Cs1pUuHvMC/FtlGv1f+JWhB3dI1
3dhXnNgPQRtcjiHrr99MH4kf85+xjv1ypa2pZ/jSFR+IUxa8+dPPr+5fuUKu7EP4/2dSYPkv7MAI
p1sxh3g5LxZKti14FkY+Mh0n1wSTkK0A+ZO2ftf7go27JznHRPCcJopM7ApoOm3lQ+Pilj98cn5r
nvTbngs8+bkhhEf5wOTr4VcOuCxiwNWIvrP1a80ldECbeAxTvLRUX/Zxupi/GPkDhCOGtvvoWw3m
hbPlE8223jPO4AarPiu5PL/3fClP3fyRR3o9Ykoc4GfEjIstiaVZbRFcuWg1gnTxd5YXt92wpnQn
SpP/bOb/v6w6Hso1L6nZdls84fyOrY+2QC1s/LqO1ZbnM2RsZPKj+YjBfHJE1Jien+f4WFzzPR0U
L5Q8xjNWTHa1Tc/5OYmQkL33PFzb7JjyJc12fqXFVgzEYAlV5Jiek2MOVZx7P3rP/XOPjNw6EK34
BswBUDtH+4KvbwNh9do+z8LBQhMWnF/XYhudtc4hos1YPGGZHoQVolM0Ndm2D8KTdaiL9X8SIe1g
HMxdhDT6DdsDhVEQ7WG7HyyGeFu+kAbyoO/MnXawDsnWOhyNlXHQBAjDGrQqD6I/fFN+bngyT22A
iCq+JldYMbd3vQz5LujD+ESdoNSGzvtBxxbAPuXrzV0NmxGZNn89RbT0LJtki4R7G/LbhA0aNIVX
oPHiZi3Rf5+tg5T2UfHjbR0oX1gF8B01EWZzcwlxmRdU9QthE2/nV73C3ghu9KoNeKmHMki285vA
7Z8otEV5w6P9BB/PIXXwv1+lwHrZcU5i6LHlLE2fbrLlcvBu7XYRnJOlgbbHbnAPwfb9RpfBlW6B
KtbhiQ4QSe81PNUcZVfzBMvVeC31EyJq7Uu4oFa/tf/9vv7xunLcCV84Z8xe8cxirq20HB/tjVZo
vkwWLu6B7R+zK+txZ6wybu18SxlywnLklWqHbGutsM/4LUARkWDvhUO0nz/ntwF3mB+ye23LpxvN
S0U4zGuGRAUMJ89S8W/2zBppVpsePbF6w22rAXmWqX5WOEXgw0D2DTYfHo/PK9dcWrkWHmeMn7xA
p1tnEMoi3X5FP4IJ3pAAVu8HxoB1i2FfwjNJpxeNjR0/sZhQwSserX635NqWGCLkMTGYg7jQGBY/
RwIqB5PRUugofY8Noepq8D6L62ih0m/28KVF3X4T7RqpX710yaIAvRHDPZO8Pxfr+FTZPH8k3UVO
12HLoLHZ4AnrEflW2rck+20oYqE08rAvMAhcy4WDyBrii5scyynoUQBo26L618PlVhsGyr0v1eO6
YSg9hpdMTpC4qwg19y/RcrjwqDP76hKT8GcKtoCnW37WPshLyrEY5e4Tg2psqP1SLL+UKUMxhwMs
pdtLc7XuqGTEwyWwGd64ToCEZ13jjpqxqDWPGnsZcczbJUQGQBeTEAnJzZ6HqfeqZFbolYDbyqKr
vrFpK3fZZ56uJmRwmS181dSL+BSR3Nvvn9l2sH60tkAmz5gj8UYJWxLcjzus7BhbgtlAM2BZ9iSn
mV4Nf7RByFUFreW+muvwT87vMfEVbqxD3GUiqORwQnX2DhwySiymlZ1JMxP67F4h8aFAJgiMAaqV
tSIvPyDnlS/MN5orGLHxr0+vRL2/AZ1I3ULSklyRYhbMR1JYaiH+TmRjNhV5XPs3Au0rwxEl8UmU
yb+FWHNUlQErHMGca6RAqDWe7wUBkM9dP3yzxLllpHpISBVF3lG5Cqcr5H3JcjB6yuq9YBAx/lUz
wkD7SHQBA9vO5U3FP3jMe90WBQMbtBg0OpWmg7VIto096ANoBpbvnQUncLJhCvY+4/5A+CMrEXlQ
bbPsF+NK1r34DtRDuWu9/+FWgmaWARIqvdHTgVWHdi/Tnb8omtHW9Stc9fp0T5D92O1KFBmlvn9d
WU6Xub4KRJcLzDT/LO6F3+koX76zhBw7pJIYVRFYXoU7Dm82JG1VFvBtXPWuv+x3EJ0bbxrsl0P1
eesHhycxAd/EhMgjQYWu6aB9PxmH0C4s6nVPwMIy+0Uqi60joyYM7nAlhji+VSiAO0zL8KAgjBI+
Cb6f/UGH07dVD9jLVj6uYRhsUszganNEjoC73hXX6w5k061BHBYUZPJK4FhJHbY7qXMQZBQUYzQM
DBa4zGRFUtpC4eA1gFhQ5V5xVMDzECtm7voCcwi32uFwWm7m8GVqkfMrGPtlF+ILaT/JDltAIfqE
iQk1bfH6Rd/DdWzeyPIp/YkwfzRwFMaTXP8qg5t/WN/PPzhBOCWc8hMQGuwYBPvL8P7CCDGyU4Js
tSD6AK4X9oz9aZU34HtAKqLi8xBPUhCZR9YTygkgT6RuCHaGA6rJT0xPLtmXegXKfpT7JlsRIQFI
Qy+jbwvNrsUTe4GfwpNMD2OGBAbjXRvyno73Jxu4bixW41m8gaXd23gfHIsF4WUYKG7j027Ylft3
YQuGA3qratwznuu3g7t7u6CgIa0Fy8EuOpc5ve8Xx2sgerMjhbmKXg7F4axXhYF0jINzuEtvOeE9
aGzOtD3OwUMCJF+eG2zkL+IF+KKs1pRJETl8sssybfAVK4jdkJYpXp2k+voE1DDu+ll3x/f+pSFC
+cr3eAPjnohi8U2ZcmVFIR6dCxxq4fCh9WRqr2gXqXv0cfO2juiHrfi5kIGYq5heY1oP/Va2XLIE
u/ng2oJG9QIm5yvKwF8KZmTGcA20fstC97ml84FbeGTKMIn/ksDfTB4AG8kQseP46MGqZCBNPGP+
SWrJ5cRLpANlcLV8bqNtwmSDwnl+7urla1mA1dm5R8fd4h+JuvhXeLTXurWFk+YMf6Gr2zhWd9iC
LGVUbSwIKLterTpYHSFLd360PXqhh3JoPMFLiyPQDU6C0XQz1gBaIdAWZLAIyvHHF+EupEX8ipvm
gxxE/VNI8X1Gvjm51t+YbeKJFhqWzxzjHH7O1VaIt48YnC7mqvKtekE6SvcPn1lPwjJiPZtnI9Qa
58rZIVoIP4DC1p5+jbyvdPEojjGln2xWF4HaL5WprbAwQUYW4l37wgVnrvI0Dni/2JrqvsaAeFE+
6EZGUrJYkUBgiq0G5aNBbPTcvf/+GyigCY5/UfIjRaK9y8ntoAoGHqXxAekNbYqPaxGteBARuoui
18VrLbHnc4qRMU4kmDqB72yo//B0ijm2hAXxcUjFZpUp6k/TnSIfKDeHCtYvKVLRabFrIMmqej8v
eEE8VsW9z7ejsh8ZccA0eYw4LSwxQZPg3YAQA2T3C7GYE8ae38oMD7bVhiEB8C0FFlUUCd6vlhgR
+3kujoBp3R1zI2jKxOoNjStbfoQdIYuYtCFtBcT85t09XX4uhg+I4kt1FdLedE7fuvxpgYxYIP2S
MhYHHbYegG9kTGxuVTpX5/8j6TyX28bWbftEqEIkgb9EBjNFUZT+oChZAohE5PT0e6D3rVP39Gnb
bZsE1vrCnGP2nTXxyaCBQLuZLByE5xsdAl6XbX9Zs5GSUEZvsNSEpRcTUwdjbfAoItm0A/xhT4Jn
XTeYtBHQA+F0iTZF0ymvNvE1eYHTs6l628TNJTuRHKxS5B4TzaojiWZIl9t8b9XaQj8MAyCAX9B5
fJQvHVWSHcb//3MvI1+KWwqh1zcNAT/CU1OXDjEGC5bXEdnQS3x+ZvjB47Z4PhiR7aI+SJAqJgu+
ly3RoLkckCp6HIPRN1sg8/nBtp/Ad9RloD5Yca4XGJeRwENiOeTIaFy/OSnYKchPh2OVA7Xx6BLk
Dz6yWSenApGFp+k289y0JXzZBd86cgT1jIjokxvyqquAJRA58z1tD6Rt2hiqLOJwuEgT3V7h0MYN
z5B+lRzJKR4kvDZ2sefPOvRO1zvVOliwsdMuXwdy4YsfS5LkkpSlPZLRltJb1lpUKhqwYeCFvcMh
bJyi7gA4CJdjBprMSzpOxbRyC7QX7hR9spTB5fA6Sv2+Bn89bNih4r7CBwLrnY8CRwH4DQTvvQ/O
gSOdf+bjltpjWASKgnvPYiuWcDcZhFHh3GRrYpbSFo8irI8Rig9dExv7166OgkhFVXnhRu192o0e
clF7KkiP7P2Z65VtIFQKCnQoF7KNbZWHLv9R6UOnn/b1EKnfc4P3CdBA2P0948+CSrSmW20WVwD/
Nk6RqUNyXFqQrAQMFSR4JCpPWlC7y7qKxVg3/KllwIyTApnPTd+tRQk1qOYXKGthYch2OQcGse2U
KsVlVX88lXeN/3bbfyr9Z5uiKdip2blb7V/MRItvja5DpV8Xhk9RJBy9P7TTVQEyBrItDmJ4VLAy
6O+ErZ5e8SzP6KYV+/Xym96Rsi2DTiZ2pBk3DVUjqypUNUD7zj1h1xmqnj3rIg4q1km4luv8+wmT
gzSEa/loWP7sVLCjVMccrg2iAlZoRHrFov0swOptB8HKdWJDKOBQHaKygjOyH77TbrNOEamcRXBc
3D0bAMVafaLDfLH3CTHCJI7xybCU84OWG1yVon6k/aEWSAvxQoOf4jXZMX4vYCC54hNlvlWAdefK
yj0g1py5FClV0HaXVvTGDA/qZng6HL1Lg4gbKjmCRr8Qkz4uszuOeN2hxGIyBisb7YoMnsli1ghn
mPA2MT0+VWpBaHgWTADOd2oRN4GfhqeX8nOwDFCWJNpqODnxDkPrvVTM15jO4vz4rLcQVdmAJBP3
pw03lhUTGyDmQOSC9uZwna7sq9HHpifCsKpmvw6e//jRPEcxa+vSBmdncnvClTd1qjfYiuxCXlR6
KEAe5Kk63VVkbwUzQ7Ar4ZHoVs5R8y+vWcJ6EbbrtI1ZPMpel0dHZVgdhgk8GJw4saejwDo48UTP
sPRimSHH25N5sQiJDtb5wl4JgddJkOh/y80O0CYHhXUlaNIqLtTjO4I8oqPm1ltCsDeG/YWafNgb
5geVJ9twKkcz9Rr3iwQbhnZbkPPUUWA6CXmOVfdJ6B1QvVt4p/zWAn4utD0TsTRSV53JQgsczwp3
WXZfFQB8LQb+D4qFzoEVTzhUCcoLa09/FFNORC/fiwmISrdEkw3TTMZszO0XeavkJwk/26eTR37I
pmcvMToXo7dERg+6pHA4mNZwo01En1KPncGyxYtyxKIEMoAhakgB8CoBJ92j8pdLHDcxsy6UNI4I
wuf0gTjBGscLdvBOtSG7F8gaCAPhEnqPJQJYayj6GQr5HZ7Z9N8y7+pobQCK9TtBt1Sv/eW9KkBT
dmSZwJOyVKzx9LjvQFYjV7ca5eAmpT2AjChEgFa1CnZxa4imclkTbMD6CCMt7QAyKktvPVFjNO81
0oEMo1o6JtvoThOUXabWntEB6mxVeNcwAvurDvvRJr6Qlkq9q1Dl3demeCq+r0XoYnEBCdOzncI1
QRV0IRp53zHKvjQ3lGxIPCb8PuhzLrPwjvNwZiNykDMXJw3xifccRaonfZd2rfs9X2QLMuNjszo1
Lr0E62mPnQ34intyI23EUr5B+/ADaxs04W5e8gQ+5oOwpIF5EbFY7NtUXwQpZAEAiN1hH/rXwttp
rnYenpvDU7F42DV6XHyzL+vSAamD+LGR79xuFsFWdrIYazXFpw+E4+EiQ8LDZeII48T+Dq+4LOW1
rUSfa6ZpR/6/hqKFFI0xwIwrXcaVpR8zvPMXlMsyfqrmofZYe2xAx+ThaUFxYzjovnXmvULF78Ur
HgJzw7iaEkV4kO3mcs7dm53Kmri1ya435q9ytFg0c3qSFawtMluzIVVsdmTYfFalteY75QMtHNh0
W3kgj1LCNxoJsrvIsCCJXd40u+dOt04lHOJgZbhdbtJNZaaVMKafJ9J6lz8FTeH42kEnaN+LPX3f
snnjZHlfxmzTZofQ92XJ3xmOBI/+/xAt+89NdsSp8g/sLktmPiroCrzn57G0x/HnucMIPlilxGT8
5wSchUMk3pZSvnnCShSe29d32oQe5d/4cGP+QuLzxtjCNWCan/Re86dNxpTfWQaSIDDF2zafOBya
zEpXvzFoAqVXzUj5cBU3ZtJWvv4RmjXw6tWTnd0IurKnBdjM/0OYKLVbw60DOd6xetsAnt/xCbFm
eB/3RoCtUPtTv0NbcNaVxfjv3AwHrioOXa517mJtZvQcQ84wFj6UVF5Ghi5Eej5wDnorvwPLwyL8
pHhPb8RiuquCAXLuRvTXh/SLIeB+9HlWvqFc7gdUG5uGktmjdd+IcDDwYe/z/NBktnPdLCJtejgH
X9H7K2iHQ3ce4Y9ykvMm2WG5VUeLuBgwEyZSJvFf6HJH8zmz2uHeMTTL89KF5wbDZg2nWblqzM9X
W/SzNRvh/Bb7zTMQwUbPwWovVEH6N7Hc+nulnyjmz0yrhlMGqRovqcNaVvDq2D+P6qVwrjkMo+7r
S9u0b/c7zoLVF6mZkW2Vd5y5D5gbojtKG7aFXlgxIbFgKMJsOors6flL+iVbh3tKpYZg97g+DvOm
8JUG/TFi9DRCXORgdke1C8yvZGleIuqimKvHZ9CtVGtl4s478EOOwcz5hj4anyk2+msTnNt2/yvb
fvyx+NMYdG7rpx2T3wk930lYkLnSwmOc9khUW8UqTsVRUU08W1skq0gHrJrOardilRm5xOxxhAmK
yYnWPGZcv6OlpmAWQLu4yNvgdIqFi9XhKQGz21QPFN1r4xvrhORU7EwmuNw4temVzMVNd51+mUhq
/eIkbnREomb7tNaetOPBmQNMefll3CHs67ttc0H6BxCk3OHTliCuOM8t2V4JeqLy+/Wy8eoRUIAN
dKcIFhHDiLnRFEjXwkJAahDgXGyc6svl1EcF8gKWsWWvX0GSMCUQrOzj4N9pXkoKkLrAr+JuI79L
3wZ+EukjYjtm37o3phPEEg3nZruyXxg9EF5mpb/X8/Lfakb/ZTbvbLWHi7zIoyxMpojiX5f4X/av
UT/xq6UXME0RggsWV8mGrS6yZPLKVmadm9CORBvhMhJSNfPH1kdQO7QO8sp145cRcut7pVuAH0FN
sOAhItZL61/sO//Uj21nLzdB4w/oZ4Ujv4DLnMbolDR7vsp5h/0ENQO/84LL+lQ6E4njiIOL+A8g
ulgqkIbTOJuRhzWNvGW+CBiln+PmOaIoMGMzuXOo7H11NO+Ty1x8K3lzaElegXnRbN+MMqD6yY7Q
KISPNIhSN0zIZ/seLuQhxwt7F+dIe4wC/fNFK/s5SVvORlSk4FpN/TjrsFUw6ZiGHQVoXaQt/p6J
OmrOZwsIOuxmd+ZvfsnPqwdRm4E7sGl88fPZbiP8qL5fvKSdtDvxoht2jAWvJnXZUhNxE1FiaE+f
0BgSmxhAWEzSKVuXmXzuVvy2EVrI6qxMXyOFRuYo/B0MRNzxY5qpHmoQ5/hhCxy9FhhZCEpjd1DS
hlDBAIkoTmf0B8fc8GuI8VUChM4inh1SU7NYJuB82Evompnd4chRm4y0Fma3RRi3/tSIVyPjWdjQ
KSblrsMA/PKNfp+HRHFvFar5ksk/iRUvX6TJeX7mzVsYmtDQts0VRRbTzkj7bfhsZ/tFBiUqyvbO
0B3RQcxolLpiCUwZoRxvbHGj29xnPLhMX3ZR9UYj1/+0HX/7g3wpOuwqbItfliQ6Sw+4oG03LPUx
YLNFWSGb2CjSXSudJ/5z4G180+w1nHI+L7mfefyVozx8azN3xJtjVJciZGgKD9siFk1i/f58k/lS
1g8VWqh+KQmvVzZT8RVvZYCfyNHmhzptmSXBUtmogGAwBS5XCzKbPwFlVmUu+TXEBhSyO+GuYUDS
P4A4GgJLg0e4edQCV7fho+BjMLBc/s21MXyUKOEGUelurk5skXvs/H/lISgPVfgOWBxGKcq28tBS
yrQBYnKuWbm759HBnK7cYq250kmqWVJLikvLa1eZSUO9+20odIy/tGLCHxk/Q3Wcy23T+jGhsS05
HarhBdL8zjMzYiQndWD8eqfvpQ1RFgUb+k4umwgta7F/J+e0He2q2yL260KnMOxKJoeTz+RfMe51
6TK/xzHtNekf8n1aE7936YrzwMckLHscOgxkNoylsozoRRYBSEe6aJfLfJB+L0BvpNetkBGi4Ca/
aoz9RMQLL/2wYFajXYain0P5LMRBlzjVWzv3rFotQpBkuiyJGe+Y/TQDBqggbt7rnOIiwbfEKWl3
0++M7OeF5rD4Vn5JDWiI6cTniyRF+12VvsbqdbUs7GKB20qwSFGcs9tTw9MIHWoOWg0rNqyBJZ3c
QmpWDcsMEZkLoqw1DYLF4AcBJlwfDtN3xrbvkbgThn2P+TdFZ9EgTkgcOV8Gx2RSG7ds2j/4B6Z/
bk/pgq6hhE63UT8EygHFYer1PSq47n9frLOL5p3JkVE66MMy9NK/xFUnoy/jSCvOGYcz1HFSC2R+
WbXyASFpK5OXIFR9xubofPnb8N9edCAX4ZdyhZrSriqAUcgbmY4nmaWvcNl43BhkzrywCCO9Kp5/
IvwLrEfrPVoPhs2Z4kTddo6DCJsB9wGipbD5qPDqnOOv2AalwWootWrizxjDnRcl9Iu3EeAHf/nP
NgPywBXG3Q8VhjV+bOyqhLwHq3dfp27hN4Xjr5Auq3suuDiQ4kBlsiAyYYdlwoCR0Zle3KmO+30D
Uh0pM1E4hh0KCNZwhFZBrj1a0rs0n4wcHgfl9zUc0M08fxp9z5dqsiekio/qYwV9e+32NxRyKCMI
7t1SySKUaQlzQUadnzpxV+inHBkcJ/smBx5C/EvTkciibpCVwj9trIj4neSyzoh1H9Wz3cRAuAAG
vU08OzSM8L09BgroLtszYm0+DD7kSt8HS52a2eW551FXnIq5eWUjueBdK/1GNtGz6IjRQAD+kjDf
HNHH/DNGcrbdJdnYLMVghRYrgoEKMiI7Vgj3in34seaRWE5vobNyi7AKnp4XFR+RxySYwq1HmfCm
jLhwOJ0u5GC1s/uWKSw6YBtiQID+zMQM9Rn0JUQk2kNNzai2CV1vGVyRUY7hgrtrdllX8/IdeSU5
dKXSkaBXU8PJNlFFnAzqd0yenBZkXi7u0tAZ37X8570Y/X6P9Jonhl8Vb95fV15KDu38sIyPVyA5
YcEcVV4fAASDq9nznhyVX/KYEAGh2fvlDKqPrxMDA7rpaIUulaOSBBUgYvWe8RM+iJfLTnrU74Nq
xnTZ3Y777zM1XIMTw1wHL+nEfEv5m+6MPzA1CbaxX40OylQWsx177b9qJ/5wpyGD/RtbFtHv4riN
VB4UIeTbtU4jCrFlKbZvZqCANk2eYkqFLUV3/tszzBwuDfLEUWFz2z4IH4qxpYpHhUuODQRkDtwP
12foEjwuRwdx5autt0JLyzSFJEsbd9ak7ooezC1dlk9mK4z7E9HgWOIphaA2BwzaUTDmn80/4ozI
NGBhdKSp43c8FKsNUyOkues/ESO2F29ZWPNvdozNEeAQRAG5kQQbliZotqfVpdtN+G75PfnX6Xum
W7FhGji3+QsTj3Crn2SildkHnyw/I20sTdrzySKqXQQEDLv/xYU1qczNzRUUfJjA9LVri+4WKTGh
0OsH5Mk9VQSD9AWSitoRoS3jXjaRkzksRnu6sYAFBI4B4AIq5M37ko0Ix39F3cGO8byics/p1sz5
Rh+81CyzqayWsSLXEgsY48bHN9v8GHl2fzV8X1Buk0mA5FO2yMqIyIoXT/xDh3BQ2E+xJcaWqpiz
Of6BEyDDpyP0UjEHEuwau6uuSDMEQh9HqwdZE1v6j3onuANME6ldC+3ZWmLQqNTCPf9AotgwHyQ8
prLVc++j+iZ5CvcIo4cFiQLqdfkhPnN8EeRpswvgk++kU/jfv+Gjx1zL76UDoRLs9rZ8EeFDK08I
sdsbTToZZs11BEXBihb52nl9hWSw7/5pxAuEPB8yynjkYNg152PJ1MTV50MlniBqrl7HGFeB9QLx
cliNbDLN4hLz2Ctu1pIQYuO5ZZFxGHYeKh5gS57IjV/9kw2XBbJLBub6fX3o9WtUvvsDJTSiXJC1
brRZH5hEovbEk8Qt8hD8yGJxMUb/SC7kA7AYTx+VGw80j8h46PfMtVWkqv/tCr403ZItwiLmL5J2
wiPzTTy8KCPJYcROwqG5kN5Qo1sNPjwHMTp1FBkrs/PsbBZPMsfCn/hT35TUT2cHFw2zKiYRHFXp
J4IgyU0ur5aASlzYeIA283u7Z/0RZydMRMp0HUi2Ky8cpMq45zWKCLfP8HTZzM+6E5lPK4c5gIn2
kpn6ywm36CjITiH0wi0Vh7OT3QTlMnObTbH6ZFHJqH3yOYtMXIgd9rNlxrPI89/6c0ZUJlhF9DnS
fdL8ku0ze8Z2r39QJXAcszpZL5BUskaEwk5mshh5uVaOfld/InlzSg4NQ0ISnjZ6xr2KaqJnbY/T
k3A3yqnGnyzilAU3fAPOhakzv4bb6qgt8gWLPv7AshNp4E/+2lMSR3e+j8Hno8V/xrFe+kXpzGSr
wHDw2VaHDL9ZHMcB4nhukArWorikdZaEAgxv3CKr2FU7xPoeNQ1O07ORnciSm0unU9HnBgICR32T
CtjTv0sR2zDMV6qLeMvcAa6q4Cmnmqeh3rIbYCQ4+2OAYHjVmazG1Du9gaCB6TtH/nAiDCr7YILH
2/nyD6wemtOrDiLq+J8leKSwu+OYH8gS6XtrPVpDtpsfzb8E7C1lpVY9lGpXK+VmNbCRGxJH3UbC
tUqP5frEhcW3SIW/LEh68u5wzaJcZHBrxWiVKYOIzKGu5NNRoC/x2LIkm4MQyKE7FGcA5ivZzkvv
hSya/Ro6UiH/4aHQNKhVHqLySbSS9bJ9m3QmMpYxnVGPC7HPw831z6KZaOob9zdjJ4VLLRTwglRr
N6qsun3X0detzVYMStHOGd2tFUe8khsj0sowWyXLyeTupYZAkRrT3GIYwayu4o9BqUqpw/acUKnY
IsHuSq4kHiPcpj7dSM0Khh4d5BLBYmw8uRMgOdSnZYl6Lx+cQAqYwYOifD77ABBvhJawsAbaGQQ4
+VnELGy3Zyb6vN6BFvD7cHx+RfceKt8ZuSVONksi7kz/womit28yLub3zFCoPwkzD16U1vqJYqar
GOXGu0xjh2bqH5iHRlcajjQZ/NUT/SME0S++SbEvcudjepG8JQuY60/745jTUv8J2VJHAQGL+8pB
LDuc4zWEE8K1fujFsajpVyYNPKzWiwm9Lx/rj1/xbcW8eBG6IQfiGLVE5qEi4+ug9HBdLyt/PEA8
4TJoVjO68kK+yVvjd+U8r9wl0YkZ+Mt7Iy+x273Qet3aZY6I6khbHWhWKJybIzLWXW1q782Js/m0
RtZOV4Np4L4IDcr128w1SU1K3Jts2TVrR+zXLDFcg7Hr8iBwD1afVAf/fcnhtiX6K3ICCDGf2UWn
zBhXDsGdVBMIq9d/NI1Z5vHOEHmMDea1JblSv7ckzBA1hA3nbwFxEv+wKR52Pm7bPwBnjI1tsBei
y8nCZfLySYXjZ6AFwUFd3GRyOw605E8ucy7cXcRk+TA5YIGJf0nlDepGj5sYRBbbd5e5u36XdLK5
bBvBFvmxjb36meHYsal411zMgAp7dAu/1ScfbefPbkvYLmOVzMprQrjoRYiBw0zEnwsNwKIx5w81
Lie9EnDKoUyMcpPKu8N7cOGBQwmBegptJFLqxu9Cl0IEdA7GxU155jUo5CVa9z0yOZuwevvvODAO
+clwmQ641BKiwxdHBeQr1F3L7ky2iJ7S3mnuGB2QaAh+IPJR5lOK0hI9GRkzSzCYsW1gBmyoTKQ9
Nw1lj5B5KRfvbXrjZ/QuHk/SfmK0yjU35Gop9elKcfV21nNF8UMs8pHyGmU5bTJp3Sy2W7qb/Jhp
uB5M+QOL7/fruKJhqpYWBDOaT3+oboN6QNA87ilx+L9n9srMT9em9AsGdEtuWOXR+kFTpMvQA4Mm
iAUm6xQq+T3LWyKQ2aAajJip/nsELvmPEX08f5jYMhteWr3mKK6XnXSBlVAnt2ePuwqgjLiZqoqP
kM8hQc8CtBpfITqcmdqA/00sZRpTEnoq5w4jS9Zyw5pMyYuKVRrZmqpioEJhJ4lUvg2ob6+lQeOj
5g1INnzqDBhQ6zVWvDVQUX2mIsJ67Vbz3bGTVPlEaUzTf9jEgPEKDITCzSGRKoKwp10DJI9Jibzj
4iz1bYzMhE1k88+mXBVQKLgHSJjCUXAFytrdQeEVCQ78QhB+vVvKGKHcFNhAbpPdieUbQ9sQIhLw
RAchqXBXeyTl8AelLsXdf83pRfOrMR2leV+OzFaf7+j4zR6yg9gG5S1H7imZnyVZGmsrk6gn5k3l
L+a0NcFhTOnKWzmhO8sCbeDqhgECiIzJXh3t60ZxhvlUgS6tQDWJvysrLN6j2EIbaWCZPHdh60cD
pJ0SoF+2ubC2Gu9ENkoYSY6f4wpgS6DmqN7YvxSvk8BzG64ohTFlYKTWZcAwk1MnsJTuiouYIGdb
HrGFYxWMqpzndcI6DnCLdcldZuNjXOcNkAhSB485usYEyS9/uFppglx/H4jQeyc2t06Q1+Xj2wwE
YAwSyV1r23E6Pn2AZqBxg6bc82m1rcN00n8VAN4H69nxOzoYGjkQ39J/Ii7Nzm1ZBQFIfs0EaDoC
fmM2ClT+JsgJWvKZtUMr147GPrQi7u1PlHerDhfMWmQTewvJ+sGHyFfQUw0a4Vv5F9+m4wRsgVzN
kl4UI6pGftB+ttmHYMLL0wvf/Ji9sfXkY2l2afpFQZXySsdnKv2Z8WkENQPkSPF3Ih682OqQjqiq
X4z6xuheD49K4eec4hlZ7Mt9RQxif7vGM5YHkQFzCnZhkE5ifm1WdmUIIGyhS8wfkr1GqCUQlFWy
waAcbfGbMUtZkduRqB9c1fr9s4E9J4K+4bFa6GeF+8qVU87Lq4hfRZ79qca3yBJmDt9gx8BHYO5d
/uqdG19Gu1WuMgGkU8IbOPAX1cxYnbxaJ4JsZgauTZ4utwh67jH/+eyyJvBqTSq524enCM1pp9n8
cl3Abwz9J/tKtCgwkMbSXiUL8YD6AEpwgfxTXha3doQKM29yr21g9TBPXpc3hIR5BVb6tQ35bhu/
hUJQjPmuYQvGo0v786ZOS2wckxJbslP0+1R1xC3LktV10qZSf2suUR4lXbqVctCMH2X6xuMVvq1i
wiY6A9z2azPzvB8LYpHWy7XG9XWVNyp0KYzEz2vaASffSJMp/zC/5l4DBwYFi/vkr36sQW8fckQK
z53xx3Cj+JJu+g9C5LS2isfrWoWb51V+HYc+SKWTAasf5EB3mjp7eFqhZIvXScUkFKhOY/FOdPcy
vb+Uy/Tc5qytamE33QmMJDGx1jFbfoUVGgJCx8aPFQ6qrH8f9cisEHhp0nW4FzyyY31Ya/qm/yvT
gFVqOrxRqGVWd+x2Ea2GCu0XWMajtQXGMcxgMVKSVwgqaLWdgGujey/3UvHLxHz2BUIMKKA36ZnY
wvryAqdv3MJs+yTu7Dq1frk64R+YISYAdq8d/WetM2xk5orNsvKn9WJLHgdL7D806TzywqUSnXe7
a22deQNiXwvXavdew5fY0Xjpmx+dsuyryN505iZlQ5am1966EejPFRqpjqTt3MUn3vpi4sLo3Ilz
sGNh20Nvg4D9rP0a7V1KhO2idFvTQnop1Pt0nzXbVzb6quSMTCr0fZvwyOONHeWHYbNqqj4yplsn
LdmLWQHjmNDri6ad68KrZR5E2WtqL3S0aovqGWF1QS0+SH8dvUtEjGsX7tv63zN/nzjse+oAm4W+
ZicRmUhuom8nlpfqrWA/qjmK6D0bsAee+NO/TqRDV9zH1gAjRX+vpje9us6JHy5bzX2R+8/kkMFG
CTjD6txtD9PqSLqyEJ7CxpW+anspmnfZhZFMRr7RhkXL2AmbpP+mtin4I5RL7gSFGoK3UTojFnw5
6xsxuFY5WP2atdZcmAa455RTgmGUzA6KwGTW/1Y+OdT3wxLRHMTQk9I4J/Dy11hZarnXvoq/1AAZ
6yi3fP3D9yj6PyUCU8pSiDP0qlJuaxyT0j4y8AF397n5rgD8qT9Tc6cV4/LLZHo1uvZqN2j/5PU3
d1geTCx7k+ogaxdy1xoXIKZZHmoyN2VLesz6qVotI6hHuvr3Cn+WSRMlJcHXuxG7JCYnrC4ubSEt
n37pmdVMZMqdmKHprDZGykx+w2d9ZACm7EWq0dh7cEyzEhEC8FOFnf5LHZRXyi7k3eNoSlu7Vxys
1crrMY8+Ai5hfccIB21H35YhChkMS8VfXP2NzTfjIJYiM+/8BMqdStNIP+BpmOAR1/s69WIyfVD6
M4UkdXtdXRjmpVFyTsp/BkkxOcqr8a1z1h3pHs9HHL5xwDAwSsj05eaPRPxvN5lLOIofNbNxWDL9
/NXgMW2/6Vqp0UrhF1VZMlx0eB2DO65PLW3gkzOSHUZofGHep/deqiWMt8vkTcDqsKkAaJEuMaP4
CrTZpWNVrowKxggAxNvUn6iCde0YUZ+0V1X7XetM9lpkwwa9N3Ct7BwyElEQNz2BSeQkQwheNe5e
87KQVQDbsY8H99UdniQ7VswQsFgSAqMfoBAV613TnPLKJauP1SelhuzgytUO4oD2qgbp+fJYGGT6
Ti7p1Fij/VNaGkwfUPNEdDNgoZU5KEf9XB5K9tAp1G5yyihJ2cMhy3EVu0ehrH+W3TH7QoqJEKkV
DuFWZe+TbHNidZ/sYBGiPLeKL8tH4CxDbZb3bULbR3I1cobdMzmv6c2WoJ/txK67+aanqiKmzLby
2qkfq9h5yld6cbnZGhZi4spHuNu1px7hpMAR/zU038UY9ATRxNvaWpZA1Znp2stBoUxOg5qSawnR
DmSb3XhgMkRPD0mHIDoSXTcS6bnYwUrYjEBNJ1fDsoU/Q+8OdX5ZDT9yd0BXO+0RW4/QTzlaKa+Q
Czhr6x9tMMfyYhaLAwEOIBKLhtUtw0VfAT8OqZnT4icHYr04cKpFUq2G/goxbuIMkp25zP1ENPOW
XGIngVRkdiU6dzLd9iEbzMmdWzI3l9jRZU3KjOjpssdtnUH/JBsZfdyBkRgZRUx2+Hqqb1Wh0HUV
3FXU/q6kQED04ud77fSE8mEHjATq4n+GxU2gAbk2yFFFTgtzdBMjhTHzbx4e0ZUiuwnZ3kF64z6F
QMH34LI1bjAxznwLh55gD0BhiIHNNnX0A+8BTgl86tuI1ZwVOXzjSUCQaTd+w1UuhONrs9fI6LxW
FTx+/mhj760u8KUVaUfwoIrYZrv2UX7n/DU1VmY4VTT+aOlPXBy3afOt6Az5LwYEE/Es5IheeIiS
XaYQPXuSAz4nQCbegL4KZj88tXP4+o2vlMLNoisugBGVqaMlX2MzsNyzGJiRz8LuReuvAo9BeQap
aKZpsNKc7oGcRD4zTBM9EusILGOh80HGj5hZylv3F4Z2STnBa8D4ixnijJwl9Ebd7WtvtW/Yfkou
LOUptyNsZquxsvEAudgWiUbjV/UX7Ml4tdHwkChFigL6+AIJ7EcXEMUmzn7eOM/hMSUfSJZi9ZaQ
efsnGEfSVSr8usNrsdmIdFP7djpkIiO2+bhYjp0eoVgb3BT8biOL2nIvyLeh2X2Rs7NvLpwFQ05V
DU0dC+zsT+VtiQsciNcaHr0Tk7tH21FXZ/SAodcU8HWZHrJeQSQfmzO/j6pxaJoThSi4sckhnuqQ
rN8R/7P5evEKnfS9AcKsnN9SqgEb+NqXkOyIUlklbEu3XeZ/VcNDJUxTRlMa8/bj634FTb5NDCQp
e57BoTzI0ueKepOPmu6DNZ9x4AWoOc6d2ZoX3OGSPQJJbSIRZD40D+PeKzv4j+SpUe7GIPoh542r
X2M+QYaHJF+4wr+eXvuj7CZTe9NeTIhskIw6i3imyc/3e+/wWicVeT+o6S0RiwWtIir4J8I5Ff8n
Yz9XeEsf0W01WPd9TLQCmW1H0U0g5jKtPEGq4hN/vbZAwCtTD0iNmAjKI7Ww7rfrT2/NxFhyXi+E
GREw+X2JH5l3kZc6eX2+PDrrZvuUgyEYJl7MbQsfJw04470FL7OcWfOn4UMYiQBE4z8GJFFE3ll9
nnPGth1mId5lW+MR/yGpdsUDSOelfieZw3zfxUjSTZZ6EXawUiDDSUuOWu6jHeM2IHdFPaiXZqIv
2OqYeewpcgjpgGzC4wt2lKC9sYXSSWcCPIm0vUjRNyvGDVFyVa51E+jwfx9pGFm9fEAdNgSVepcZ
5v+8ejbVBs6Tu24r8ek2GdsUNdSqfJMkchM/KvWLs2bur+XKawXXaPczIbmJsfbVYTdgKfErKGKh
s2atnuQXvip8nIBp11dCsIgYhM4SMjFRLiTlDhAKipuB7T3/N6H4zBvm/RSeM+FB6r1j9iSJKH34
7bMh0KxS/hDC3wa/HIaMTHBhHUwxFStDSEeVbfXQ75SWOQPXM9Msg8LCIloZIRiPM49kR0YXsiW7
Rv6cezPV3aB/vAarqkmdYHtPc8ciM/83dhTMH0b4VXEnSSuv8NGaQ4DnFJav/E95T8ILvstM+dBi
YKoHrQK11RynmevdooWeBA1XzxuDaUJo0eKszwiMtzLM896cjykDURZ2p/FUEY/JuIbNC47lyZaq
hQQplWeh8+UEw9WxzfGUG564NB7mCqMRT2gaPA/hxLLuJq120SWqD1r/33EQc4iMR1UkwxLwNtLT
XecZqx2ZTDKloMkGQDqlC53KgiUTHV8RSePkseYfIiQEVJLoxjM3eqCDRrHIm5LiavFQLsQCjfZG
4AqEzuropjz5i5DQFHZrpSO1aFu3gYHwPvsDpk+wX4pMc0CTYiiuLJziiohZGtKKsqZzX7WT0bLy
RFvcNEhpY4IgOjNlNDl79XUiGyn1Bm5qpxF2nF9t8pWi7wyZnUMBQ7+akRfDd/98L6klMLvGOyqF
WXDi03IHQZcfbS5czZomWDFXM5kO3VYnF6fYkX8EJAzFhLBLBl51pbsS0YHntAEOoZ6Mt1XuwSlF
gik1RwI8pfoIXizMfWkNKH8jE1Dgr5XNa7LH3uelIMRr/ISq3VoVA0LuVj7Apvz5H0fnsdw4EgTR
L0IEvLnSgt7bC0KUOPDe4+v3YU+zZkSRINDdVZX5MoMsof2WOqlLdjpiHtcqda3MYIEWlLNVVUJE
OVrANg6ZkOkRQQnhM+GwZsU/aUbi8lQI/ql2/Mk15o9z46mQTB1N/H8NlgaDRhauKHLoX9o/ZpoU
eJ/8UQDhfetvzs+boD54HSONe2Xtht/OYm9bFWCIM9zmuh0o+9x/FBjZFJh32KgqkbBolkAJ909z
rdeDd3O0dWkzL/ZulnN2M5qfi7L9q3k4BwshRrFoBRQggDtc9uLwQ8Ad5maaUj0t5SFjYcKrq6q2
9Ve7L0BPnfyMwpmIcr481/os/pfrc30vMNErVlDMCJvCfSkpnKwR5K0xfaKd5mnjtSbJr9/8aBQn
pI5yOhGbRUsP7aTReuNg5P8gk6xwxKHxJHqhducxTaqeqV1yJaBOwiPrT/WBPD11gq8sJo4Y/vS1
pem/CP1dZa5EcQmpMU02XaVNnoKDlczqVuR6tnQJx17to4FFA1ndXFrZSUOBLv2SRV9WH8fcN+K+
T76xbk5iplgUZiqkFrCNLrXTxmMFN21QBE1pV9Z6iBAhRpdcuTZjsARzrBSL0qEPVl29Fsxl129I
lc0d0AYokUasr8I2rU3axpiWJFe4hNGN58f02/k3nl3L20JxQO74Z1RPopzNeKNyFygUJkuW4T5a
W9auY+HMRvV4+XFi2+j3Ur4a7f/IrbmF2ONF9mMSdYiCIM4jzJYuACjro7RPqzgFHQ86i0T2Z5Ar
m/16ArNRgfVvP26WT56bSv8QXyJQGQfHzLKHLQlMXIWaNBTtE9L97KWTwYxS54/mIUiT/p8jMvbc
Ff6R2Me+QCcc2246c8+9hBaa2IFIp5MvkQgy9xDEdNq/Unnq0BVi8rLNKypzwXowaocbFBOrvReG
j0IRPIMplun0AE61epSyuRJcm4/hEOb11wgc95dBbTdXDYO4NIoHTUYsL7f7STtmwNvIAIueN9Ou
XnJOGfYZkhMKfxPcsMFwHv5mRWw0z48zDpvSgzWmWesL9tpmADpN99HcDD1Uq8RGu5weOUXI9MUU
SEd8jRzKZOJ5u/nAQDOlLWZJhG5Ou2NqzKB8y9XCBQSFsG1w37lvS8zbQ3Z+0lWNr7ItCIfAYAnP
qYZDBxdaCDKbG0P53XnmreL4qcCw1bAEFzC58jvRjKDF5bDdo5WbexiEPOusRv8cGtmkRxHl3uvV
QlIbspo+pk7Xi3mUw0RhypKFEnvt5/psuFhEvVtoJwR6euN7zmOKYg48wYZetoAPlF36wUQ14/Bz
QKUhQOeDMmoQ6VZStdr9h3maiu+PxaL/qCcv3Mood53gMmw9EhD2ETgR5SaoB4+CEA/TwmXHT/Kd
Sj9dFNd1yB/DB5NqwSmf5PkGViXc4U2GPQ7vfHkOlWUWHkrQC8atgUq4jExbsX6UjpE2Dli0af6S
sUBY0safCum6RvrYyFCJQecmy36e9tmszGlNuqhFKg7VyjXC0mXSuajTPzaklLcg0NHRQ5o7Zxyp
Jj3DpJgFcALkv7EK/h0wwpJzPd5Q0FrkrZ/eW2xIEWDrAf5Hki/7dmu0rHnxJPSQf/ezsm5WpJ0Q
GdgdfI3lX3jGuK50nx1gQggYo67yUCF+S6SbQBZebRvOL91ezpHGgv9AznkniBvJhH2cwCf0gLea
4cY3FeAv3b4OGEG2vx1RizHK23CAp6UDlNNw1SninkDUPTcy5+bGjksurgB+NyoOXabvG/6eBRAk
SnTCnAyU5oFIHgR9BzkG4eHwGRpjrhfkPvXKTa1i4OgUImm0GFLjYaKcUhvaSFLBPItmvDfcpFp+
JCJ+UEgqg7E1WayYiNB4yOe6s9Gal6msOgGKvJyfA696RMU7zfx3kG7HPb2j5PJGFLyJvBVHmSUY
ZOURytemBdbYv55v0jGd30JCkNoo6dVRgZ+LnNhcdBQIiS2I8RqK/ihUTx1FdkysuZ4oZ9UJUA+q
FTJ6U3oJdXjW/N8BsEtsvfx0mNX8vRjNRGZ2jxq/NI+5wqpXY2Ey4MOE9VEO01muHmTDO5EOLo1n
jx6lgvnqaocgHvPQlDifGI1mhsXn+BJrMi/7au3227798yLWSdG8+mbxT0A/agXVw4+6vYjRDgBC
2A0b0XGwbOg3W6jUjWd19MMzXJ9fKTFPqfiJ5IgQR0wtsbBNSS22IKX0ff6tede0P1oVWbczx1gs
RhpjFKSdpI86CrOBOD2aVNm1KW7zIb66l0hWD2R4djSa9HXqa7PEMVcSBi7uXawqfF+kLKAI4qQi
yA0jcGcddn94bJGkywLg+6A8hkl8HK+MruZnkTRVkcWjbv45Hk2qIfQy3gFLKStG/0vayDdpaH47
7lzBCWLmDy+KL05wVUPm3xSpFO59Usxzl9Wc2ChBucQjzKtnVEyGu/MPKlcm4DKmYSCi6OPyR9VB
K2HmFOlP7MjTwpxrUnrGxy6icKsjC2MUaA1ePlcKDNms4QUDdokmuJpv3eDAsdYQtJWNl9RoopmW
EW7BVLZzlKPhUWM/eg2dHSWvC7wNBzoNRoo2UutcG/SAkrJ7EnjKm6mVn7RipMr7Hag+DVprWdis
5RaxdvdXkQzod3/1p0dMzccpcR9q4Pb/Ss2gV0HEZ0JGC2+XhSoTxphY8DiU74o9UIGqIO9VkXat
SLIsDgxgOGLPRMktAEJOdYS3HeeufvyENArLTUi/28WrL9IfcS+9RcgPKU0Ay/ncQ+tMnXPG39cd
bGR0+BIXOSgEE0m6J+E86U5R9mPpzRZwFHfghBcQEb89ZX6+kDk2NP9GIi4Vct5DxjFPpY/PiHk9
MGiXlsCTU2Fv1v+/bDjMep5/2JM0I149dwLc3ST94b8JGDYcbrkcCgGvEIj9XPZeY3Buwed3cqaJ
YHq1GnqDteD/eBmSSiwjvMCY8kv8JRLSoT4EMvbtQx7AHRQ/psk024WVBqNWf3tvkfuv4eNJyZlP
4MH0sJSL2PzT6/34TbeMSZOA7mH5NtDGEm7mEqihqHvNEokY0eanjue4EmGXC0h861ETedKz+Ng3
/+Dlei4ONbEnpARhEhP/nNJXTnCylKTQ4CblOw8ZGI23hKDuu9ZcZohF3WguzCp5EQUcDBRbxC80
ftrAvaQ05wWEvmiWzRN3ssqLFCFiHrwppFiT8zSr+Mq5vg3EFBWmi2qxwo83fZF207K7uyXAsdnN
UW758Bv2v7LyE6XAs2YuredK8GYjyYSrnYBYDYqb2/9FIQ2vMee44uOW8lyzUAYEm443yp1Z6dwT
3bVGsBrEH32oF0W2Lb7ZN60TlMVXLCAZXBKTumfo6I2768EN1nRSgR7w/hwp4XxDqiGfmY+KpCrM
ZolMySXI4y/LLNxJ/YehWERKj6wd1PCKRz1LQ376qyJzUfhHkNzcP9wySTv2j2G0L7KvrmG6pI7l
twiss1aw5Gf7BD6M6c8KrlJBawZDo0sMKu1Id60D7gu6s8nD54z4i7BfSkE2G1gNuvC3pgIFYqW1
EK++WPNTma5wNzEQbJcl7l5Y2korUqdNo/jjGkzuM/RyeFIw40RCDv9XtJ00W5r9L97+IryHroBQ
NT2O7X+DryDzvhW6Pi09wwgpuYFB4NxFOIYireouAqKg8QDfwHCE1EGdR5Q0t42UESo3dFtINOMs
ES+50TLRevBb243/P5m6V1dKcHf41DUfKzTIZIimJnciuBsJBza0bkKZQ8pGRg4biatSdNciPGo0
fT/3DIiWiJcSMUdDjPekae1EfKYMACgFEn5KCbW5k7PbMDBzoCB7pMdexPZb6UctK+dpCbWJp1HF
vvYGpdISqBmFm43E65YFHZh23rCtuJfsrZuncY2wajJDapVFz5rZIemt4UYgosJzV4G3LhEimP6C
O9mBgKHQu+PmBeSmti3RdMwr6wLMPJMSAFVNiCmLdLZOe4SJvuF6JvHH6ADlaQ+dK0Uz3uD3hPgq
76DEoT7E6UoCYk6zPTTph/Fy3UQO8tPQMZXVZkDHxZTExyUBwgiQguDP6X915+XyXkoPxjPDh2P0
HUAVXpTWhsoxLnt0QsleQlaktUDaZJrgKygRie+uo/Kdc6d4POcZHy3eFSSHAT8sGhZVzM8N46UA
nzszj5aurDXPAvWoVxvqiin53V2+zLER8u2p5aUCwyUoO8n7GrDvIoQDLnGlybNqd0r7guFVEbFa
V8zO+FPmqomjJShJgTTf1Hqwsfmu73SZRpDvALgkw+3S6gu9I1W8HG6m4S1LfkIxSS8e6Ud995W4
KtTtivftSVJujl5xG2u6jcFsFfQQBygPlxq6x2RHFpjoLzRuTQFdeFDhr54afoiuc66jCy1u4kPx
rJWk7TUANVyMIP+R+nUiofOek2UFXDfd3HmljsGhRSsCEzbb3eZU0pQvwJWODLIQe8wp41YpwVSk
tBMcvtkwoMNYYVlCVZP4OPqLelmiRAlyLNGQBEiBh5vjJxOlfEMYTnvoLZDzb2qBDlj9CfEldIQA
1pSJObp3vj9409NeqdaCXxDwgiKo+zq8l0B/5AiOTNoI6BddfQXrqz/56dNXb77zKjpbSM8s7yZc
E3lR6vjg/IVpFjMDlYTA3SDmdPA29Ld5qOBjGbx8778G1uOqfCusQOKY0R523xZaRJbQDGhdCkvE
keN3xfhPps/az1Jj7A8hL0Zo/jdIzyoZLgXO5ZTOuMoH97FWtghM+y1B78muJP0dXgGZ1qmvzp3U
bgvESYk0aWJjKqM3S4nRGFiNATrynO6KrwuHx0LSAay98GywPOFezHEbE4tMlUI1UaKlJCQPCe6A
aZtr3wpXTFi9uzVT4g0cEK3cHJgOUm6b0cokfQionMY626r/DQk6kTsk1R6eoGDhULrzoCFdFYVX
4a2hUEv1IdZQfQFd6u8iF7IjTinhcnFOW4o8UHBVWjBWFgoFhmpTRvftZ6Tmcp0iRrkSR6i0Hm4i
2QYZAIlw5DTTYXIV0hfBoLQ8fUjOWS4QQBdfsD2Ym/iSklg6oIDvkMMGTT8rZLgsNFmlmELUhkhh
FEuQjtOIZUE6qxhxdNJ3CjA1DBu16t182YlBF+ooFFk2uxe2q4adsKVhGMMo8kVjF6LLLMKF5boI
6jlNofmjQxMFAMY3+kcwmOMvuN9LV9nIGCP8xJq0TJOrUD0a7Lug+ssH1ELk5OKmZYrGCHTQSIqr
DnJezF3G+1XWHRpGJq6GSFdiJpZjddorPJXgakILADeOlBQ5iJAPaCn6k+MM5LU3zBAYepsNKn/K
yXWNs8yIVVrn2bpLsEEhMMl6mmqwBSqmiHZ8MfnT4Ppk+qMFTUhjROmZT3KH+zF9K57RGDo3W56O
PqBTy1/BAstSSPhSoJzSqUABz7flV4/C2sbpE564XugoHoPNwFdAJ2QexsbMKG4mt3Vr9KtCFBeu
mNo44rToLvRrWEs6kY2jBzGJ7iXelkBw1j5JURpvqvFWPmGQ3c0n5iTju2ZZixdGfw0YneOLUcOd
SSeyUuBocVEUPqYAd2JkR+sWDBY4zqNi1BnZJP4Ijc4zm3Oe5e802uLjt+ozdlQIH+O1hU63FSol
BJ944gZtZhXlXPCYsGdn3GB+zUfQiMUwJ12+RcSOJ3H4BvMhggTJoZG05jvVKarpYKJWDyenAiAj
PcTF2TG4yeRnKG67W2C0Eyc8mFxvbJJI/ke6aQcMWlwFcwEKjcKWMnj//PDFBgQz/k/IzkXwrYd2
w+3PVeuB/pkEjb9lfPQMI0v6x2hmrOgukcCH0qF30X4nJwP6HddDuwg0tdpjwPCgEttZGV8hHHEt
eDWXH5XVGz5SAdZoAaBRFK4OC2yz64WrUiMTio4WMCSyd9t9bq65DsjyG/npmUeg5XwTvrf1B0b3
Agc4Gt1B/JtyYyjdXHRxJxc/WCDk8NV66I9xCZuM0VDPJjGyU3gC+vAvFe9dQp+vWEfKM2resvV2
YcyYxz57ut2AOeSo8/qYiVNwBSCCPO9h+JccBWHUo1qJadgyVyK0BhRIjflY065tdQqGWyxeAu8a
Wyig3XuQPlzdLjErVn9m9jRGuzCBViEzWEmgcyB+yfnQ4WVXf7X41ZDeOsJHVT8iHSf6H1WxbI2v
k5lUUTfNf0otJ95Hbv6Z2t3MDy2N7aL8q8o/sXnKxp8PT3K4Ze1ZhW/fbOk5I1mTZWMmQudKUqQf
/c01z3l1yhiGyzOA2IhWMjwv5YkScJILZCwecOrlYxLitetvJVXhcC+DcyZknNN/4nKHKFOpftEg
5g4UsKPR0oO5Su5VNs5y204iEx9y90lJw5A1psTqRy+XNxTeBtqjnCw1C39CjqulJhICdi/rS3Zu
vaWU/otT7+Bqd8swJ8eMxntVIz5ycY3NOV3OZRlTxiSF+9vSqssOgreTQzQS+dXKjqPgqhsdZAWf
OfGWjD6RM8nhLUcICbepvXFYd5CzWRJfxTYYffRYtOjUVNpCb8n0fvl0qatgVSF97GUgIwUnLXZQ
tvH+kpGv2Du3vLI9ZoXFrszTteqARNJFoiNYHEwboSqDDMRWEr3hPZbFRwRWpTpX8lpVvvx745Jy
gxqw5kjR/KtgTxQtuZnVWiOIqa0wh6Z/MQaXYV22jzZ4B3TYpfKTZX+FHi4cT1zWmUZi2pnXyknl
HB6NsWldbIsPg067iIMfLRKCK6TomAadQwE8kf6iRG8w5FYI6Q5maKECbAFKeVaZ1aXSXMdPkmX3
SHoN44AFWW8ssRAFF5TDcfB2V6D/2nxKr9gVFkW5pdbwYqbtBcxOsPHOOpOuCIppck2q6py6Dvf2
P5k8moGLdCq0Z2rYiohqhaVIOmEZg9wb/RM1wEXaRpbvKY9lESOun3c0aeU1Mj7MnAHrBFLTmLDC
QF5SQ/SG7Tc0aDdIrXvYh6b5U8OhVOiaigX2HRPo+E2xML0w282Vf6hEOddNcVPk/ACTQ74kJJtm
sTI0Gk7umJHxoEiMil9peHvOPmoVdkGqrOyIP9/1GY2r7FVkOOqT7avzZbZTCHfgRwLeX1w+TeaL
pitiVeTI0C1K41MXLZmzt8ALDwPJuF64DqDJCD4C05T54tZKN6ll1zxavGvKUR7aS+HMZdPdWP3K
pxNlXNMpsJCko8NMpJiMAFkh+v1HomwRCR1kiJ51JGtNSYal3blRI1Smxq8Jg7VB9Hlozggh8Uig
rq+SGfE+aHtYfhxQV85k7XikAJFwwS1xt2r6OHP9KT+Hf6jrxGcAOqWfY3SFrokHkpAUKDoinohJ
jyIOh7k4k9C/cXRNLoYwb8qFB2v8Po1/cRoV2gyeY+i8wkX94fhmMAxrFjQkqOXzfI6LveqmIAcX
2dSdTWnn6NpSCO919dD0Y0ujod310ZUjPKdcqsyemn/IbirFhkR3bJhZNO5U0Bw5zr6sO4WQ1iBI
jww/OawZdVDX0jexy9SuAlJHOc02c02wDYtAA6EjWAWv0lRBmsz5jZooXyJfQbZEg6YPTwIt7XQl
0NOJvL9ZgB6Z3Sl00DnfkuZlADRH/uS9oGJoFOOlijc9tctPh09I1Ha8OwMbEmzn9di8ovAimr6n
KUPTxaWt6tP/k7nRQuwotbAp6ft32U3y/loOqQT3qMFBpK9gRzmSxwD93NVJVgX1E6dM6imz7bbk
D08CdmdA5Ronyn4NoFCB1MaZt2pPARLtFFxJsEHyEbQvmbZR+zDbb880CAcyeEaM5hTaBv6rEeqH
6vinTldcbYzfgNKgc+wUajG9lGZD+YMtL2dm5ilURtFK83cW1J6B7R1If7Hkq6xd0moWNCqnEnEo
qTiR1FeH1qg49d5Hy9lMwu1eKxb5FbCkwZG5EOsRNMGvSOEjudfYgEObLDClSBiDlIXMIS11FpJF
8Yz/ZPDXTvLEAo/Vsh2xDCaDZq5Hf7X8Lw1aZg+wagCgOVvY42i3A8kmpnEMkpQ/HrI46h6b6bTm
/HrVbPhTEUzWXbJIUVNg2+SUxDyAOUJtYqgQVpzl6hKr4gXRYpdMS2OhXCCTIx5gRcMst3DJTF0G
136tLoNyvqn8dyuvXKSO9YKbzmH6Ry1O0h/OSiKi6SxowdK6Ui5Yfr8AeU8XvV2NnUQ0mEE4L2hI
qfg39PMQHE06eAlWW9EBGcvtnHXiokR/83CGc9ocx1N8RL/OOyVjGRJZPVmQ+9zdCty6+oA9NQQv
4s/0mB5Td23MuYjssYlI/QsWRoga4sCoDhJsvybzh2PyONrh2Nt1U3UkUXDsJbwBuM6oG10L3SqL
9jHHZJOQ+/FoXGo1UfYzM0sQ2uxUILgwwMWCM7428hbrAlP6VNJ03gAoCyoqgZU5o6IcNnJ5chCO
MCUC6OroqwCzRU4aY3eTWYrBp0QW6zBaf0JQQItTEP6zUEXSKqJhiBKopgPzwYqO9LwS5mJxalDn
sTEYT9iVrOnMGH1kIjnZstj2l6FziJRX2xPhh1mZjZTMcAQbXGePmFznqCQc54rJxDIW5Q1b68OH
9SaAYpkN4U4tX07Hqgio11zoUCsZB+MTSHHPbIHPldwQsIWnIUeRFAMi/k2k+dHGqaZb745Y4Fz5
zEJONS29wFarNacI7ydXf+N6l5v3EmHRAx6gsxCpzJ88zIlN87iBNt4othPuqQ4D3adQQrW0Lz6a
9yp3K64OAkOozQkd1wlIxDCbWu3RpAu/zzaDbOsoybolHxAXUN3Y8h+EFZYJOMko4uYYJhkfabMV
bW+XIoX1ZQpjGL78Ky8uwlrEA73hMtOKIhjpIupX2CcJU1mODtoPaRxLJs2sCej/ll29oj6VbsW+
SJYcgTgC446ksb8d7S8ikfaBHfkPKMo9/AoTwxy+PJLb3EvNMMhfSSsExdTZN/rckrpuMQimB7Cl
LElrBPRec5bol4ozOEamtYQxoNJvlRetdXI0Enlo/gg2I30VjgkRe7VxGFz4KP3GGZN0Z2xDrnvs
9PFmQrmtQCofRTeolOrJdu/qv545rX91OvYHsxlDaIJRXQxWBMW+Nqw4UpLeQ3mFmu7I31yX0AF5
jPA1YgGyWX7B2+pnxnisIqzj4Eg17489w3uz0RE1Ao82W9NhDvo18GNao527QhfJBs+DTAv5kuor
eHjwdLtqRDGLVxjuOrKXNdpB7qSFbpw47WCI1iIk/htc3Sa9gB4T4ZWBztITzqiI0Iii8iqjXaI8
VIluzKxUDxHm9OjU0RPUO/QEbAI00esZCQZpZltH9G0BYZ02rUYq7ZDuTVW9XZAmwr3PVu213WYk
Xl167FvMdZyNh3ltJksQMuc0ZQcVtuzE/DApmsUBwFkyvmCg0dU9yoBpQLzQ22aAQOWaLUrtgB5b
W3bZucFJAEEdLOORD9ejZVzSS48PlI8cRHvG4OuKULpZcafDVUz9u0w3aUdegbDCXsnmzSJNdUQ8
XzBKspOT9JPIJ2maHpO1xLQ8njKYwyE4lQ7JM2m5duQy8V4AAexhBzID+oHaib4CDH2u3RQECxsU
ywiG9AEK7QTMLfMXeh+6fMYGISGzQy9P3VWg02ZcvoaiStcnMHjeNxyhALRwioG2yBdjHY0V6jjp
r8Efj4cgX/gEW/rLHtJCcDAEG6mNky+bL72rImOk9PYIx0LbMlAmX9BR7Wm/jMcju6z2w05vli4b
cjVT5L0p4jUiRHkeR6d2E3j2X2vRVeROpW6v93G2NrVliUkq7ADtTcJDTm+kbI8563jFkkYfOCSP
B9oqOlFF6MhkPZDcEbWHCBiiAOYROQ1Le2LO3WpTMys4NDvfObV/PbT1n4yJ32Lb/EMnw+KKrTyy
i/dJWPGGLOEkgOtoyG0eM/mY2dRwt2faVN1YDmM+dOKcvqEut0QwEOqFIg6u+LT+NLsBRy9JO9pK
+oMHjsoJNmE709HDL6GWwwBHYLFAaZQsFZoNxEWuTUYFFoJBrDT0Hmf6XMHNRHVpM55x5hxFx1Pr
5lTbwmvYEZVQEgHrQdAaCHAfe/wj+aka1nAmOOJFm3RbYsICexrOYOteGZIvkDcxxpl2r/BHY3vP
VqOgkLPfDt42mTX6u1iVaCCX4rncdComji6e/+A+U0Jmb+Vmg9lzYfwlhCFhokWPYUFKW6pkRg/k
BBhHmORDY1vaAzf5GDeFjmKH6g45VDqHbKCtGozzzZxFpcg5BqKQ4dmCPiD/MgGe9DzQU+/HfEYk
bYzpBCS6MNMBi8LZALI9abNIZmY3PUBLn29kiGQ1oU10TsyeS8Z8WVm6M9juxYlLzN9hr+0gpodr
mPijjwY7+rH9jIhRqKy8SAjg3/7Txl4idALqrhvmlo47JpmTfjfnPXX/mnjmTgHCuMDGVQgktI/C
zdhbGMg/J9F31i+YCINVaG4SUx14xmivOY/SBrYkGPg84EMOIm5igzdEExAG3JPryruM7XBQRpCG
kpY+nEcfnFws9VlhdTRWJW14LEw4Q6ITGYUwx+kCiXQQrH8Q8KzQ1hDMjiBT7vV63wLCKPuPUe9u
Q/QZL6wfvGjUhkvrFd2QrrLjBcc+v5ADrB3JfBAx1bAs5zeLVE7DBz+/wLkzwl3kYCvpoxnR+vqL
7lBDYVggYqmlH1mFHfkiiZatQpxSYYgOPeqpqK8r8j29N+6XXD5DkGfD83AHb9WtJtrheMyx9hJT
v6mK353x9qSFPicuUD/uWwskqLHi4KsBSTqbGG5g5SyQdNKzsl7Zjqrxg2iiVzDneEcEi9BunHlU
rdDmoJiCQ6r7K61YK9Kl837bbE4CQSlyMlp4bxQzcryrThx9zE0RYKd/MHetHaICMMBCKNH+Vdm3
7xcA81IfZbtdObOciO2NNdx8cgnGKLVb//GJiIp5FvCbFqeC52fXzFJbaBDRktwQzHMDfQAEoqP8
hKjL8IO1FMcqN75xJK+A+aFIrjn7SralDEBlIugzVk6kLwzzEAb+655EOrCP7eGaXLC6TooVAh+J
3gPViJ2KRJNuNPkvTPFcsWBE8bnv6a/OiGCmTESVnoYntz7GYAQ5h/bChi+HAUjCduhka/Y30qwq
5cJiGsbPql8q7prwKUZxg1k/mUbXBGHSni+BuVPuANOSwLKVBdssPVYmSH0HxGuJa2pUGHQcyQXg
RSQZjaPAiv2BOV8S/qbG28W+5ccnKsqcGRMLkhq8PC4o6cEs43inyEUhr8Jd+Bf1IQ1r7s1VyJLK
gklNJj4l8en7DN3h2RjYE4nKKQYwEtoj8myO8dSY6Ncln8E4iginwUsLxvbhKoex2OQ7KnkU1JV7
GefDBUJZspkKSk0uUhbcpWATuF+HV6ABV2PC4NgpYvXTineDkAc021iMoIPC8OUx64vIcCHNISKe
tbhEjAc9An66P+KChFnBKFS1fQEyPo4fajQUDS3MSHVVEYtB2oGwklR+iNWLeGJX/ZHwy8XGO2Y+
0IJnoPJXi0dHaJVMieRLOh6FiSAewDNTySF4Z9gd1vt0zL/BOB3sa/nGukU+BQFhqxwte70Zx/xp
8+2lW84/xYSmVtTIkC5Rqs+a4LdgV+zYC4UVM2fJ6WzRuioZXWnqQG0vVW+eXE5LIflMnf/t4b6O
vfka/Yg1l9Gl/abV0rzAxtHP5UV7QYhem7Z/ZS6J2JJoXdxqc4lKFIA8A4Rp8ot6XqG1pC2KX+40
Zc43S/OlAcLAQYnRxVKGGlYDDAGZr6P64A7h8ONRAP0QBORhrOZYDef1h/tc3dI45vuFGYVHoT0J
tnVJibVG1zHtf4Ynzg8P6yZDBNKkqoVx4Fx0744X/PHcvqvuGXoHcQ0PHBMfm6G6dwg6yhbOHKmh
7hAxgGhgVdqacx4VQCxqdN6DY8L0XaWFQJ+p5LQ1r3mgX2DFVvkfu2ezj6vxIVK8+0BHpZkznm90
RHzomNdj4bqxknNnbjGgMhnnuRz3JQFCn/VqXEojTqhTs59JY0g8FuHgfzkPN25NlDFDQRaTM6LU
N7+fs7BprK1jv3ROEN/beXu2Dlr1EmzPtIeLdESYR+ADTq1gfbPuDW7xdYBvYsOipGYFV2TvbUhp
cObWcp++uOU1Y8l8nplhNu6XkFRX+lVVZ9lchw/QrqJR91b4S9T3cEaW9+CmIBkUCUDMwwWu6gOr
NmJ282Fcy0MgkNJpIIn531kHE4vzA5uXPidrg4jsvftQVdLIbZRfzZs6GPKckE5mbmojoyrLC9OZ
KTjAGxis9kIuYDM3ykP+6bJ3TuC2YtMtMIhv6ZaNvNHBiqo/FgUkNy2+1SXekfTBoXzvQJ5nDZ2K
/yC7M02wWFmufEbmKLNkZWw8YEbz8q5NlMu4ao0hDPT18ofFoYqW2ygfIh6mHX6ZCqJDKg9kkjCY
keYSN4STzT1t1g3PPAPnPqlzRO8z1jZo3lP8R8d6RaGDyHaeMvecQTdKUjSFU8pI3L7U8DTa+RmX
dMrlNLOjh3kM9+lZol10xv5sK1/9yWH5LO+9G6zruXeLtpAmbxiwjCOdLAiRDbQDaM/SclgeszEo
bgZD93fA7otj7eH7a+j0rbGM7vgUdjR84kdGYQpOt/mpzlTObBVLzdom4YPRhrUONpycEmPezPwz
k9Egm/g2b8m41nSwjuhyk9Uwi9d4F7K1mkxplh7x3uFGj5532ofFUwYHNQm5CdyDHK881jxkHS7H
7bTFqTnpoVuyztHVAn5ul8ArDyny65RzwobQJUD1Pee/ZXkFI8xM11jb47FL6aYkPzgXZZioL4F6
aGrcgD4hug5m3W7k68L+gdjCOELuNjRHnbn45rkfSruVX8nK+Sr0K5qV4C/p0UFYmjo8g1NCSj2i
5xBYaEfl6lYcR8LR8y2+Uzii9QL82q7/alAQ5/T7yI8ebOrqmbspd1/6/8h4K+DvVxl08YGGYz3d
YDDjmJyqO4S9Hc25V/TESQQeEfwXRoydxiT+hfeXU0ZtUwESI4bobFSU+tGVrCOKRkpAn+TXLrhb
SC/SRUvvKTaXwQYBjbGQ3xE0tknBCWHb5TudPj0rcRgg7pmJ6VECZaZvGPOonPgnLcmkWOjcddMc
3RHzzihi2+4jTjaEotEIYeH/E4kMo0a/qJLdJ7NaWUvGb3sv7/qaCacE7iXguXEbn5HszDM/hbDI
02yRySUj3HcTYLoDR6JSDWiRO5UK6DjSN4Fsy4AZzxEMwbeLsHFtKge/OkrVThDhg0s/ujjP+f0l
yjZ6/2K+DK0rZg9kFdYMZVGORCddyGeLW5YyMKSdL9Gobtor+njB+1NbygUNrZ7TLip0Mk7L01wz
AfPQqHjBnCgXlGv9JiVfj2Yedu63wKKdIWFJaxNNjFIfNAvB+j6cEIFM5SAjtqSK0IdP7yIQaa+G
k099YUNRG6KtdjCp5vTapnW1r6mOE0RfFclrLMqIadOHI/2gXnV94spfpPLQR0/cbziKCultG0d2
zOKioirWlIZw6lGADZucnva4iqRIaf8j6cy6FNWyIPyLWEsmgVdlcp41zReWliajgjLz6/s7t9et
ru6um5WJcDhn74jYERppq+zxhrbO6M/Ql9JUfu4Foj9Z5A62UQHy/hxnPxXg6QcHwnJRhX8xOAiW
65JQUGKe1NGsffG8IQ0nM3D30zf/vT1I48CWqNEyVDwF7hhvLV3XPVawI8zOevwnKbfjlTY8O/Z6
iXHr4AdUUTd671X/YOFTtHg1B4eyps3uDiVtzbe5qQw/vhiRoLVUgPEAgr8uCBI8VmFdpOocM9p7
txDjdBNELJ9oLl0qHzzmIq0HFDbhvF51F2heHR78kLjNon2WnsFw4x1/i0Vx+ZzGz/IpratFcikC
5+ub23z3mrO1Y7n1TBcvv1ko29FB/zV+rR3xLqsxJO80WIK7ZgvNxlLkMJ6Ot928WoxJNdAY7Ns1
i2yh7sBErRUGmv/amXYPD9wIbj45EjYijexU7aJbiL+nkAEVq65Z8UfdBOyToQYKeF2aIRWKHV0g
5e0CIEIZXeT3IZgyR2ttQkbZiXknFpRg480YqwbqYAaa3cq2tT829wfSGdp7TH9pv7BbcbCVKkSq
Lnk4bpi5wroiGqbyeeTrD56O2hzqO0IbfPgUV8rXGlMnp88ivFcE/No7Qr8K4SiJx3TpZJMbQacY
RZ8UBWGIMyL6dORCIuCcg9YcWQMQxgvWQcfBEZVZ4XVoW1qm9VsGehW3qWwwmnqq4tWEtdUD2Yw+
rTZsh58ezBWmf5lIYqI5vNevxWhn7rkhxepPWWBsQaZwHXmgOpm3QFX0Q+VfRsAnU16h4YQxO6x6
fYAiN6joeiG8A1TC9ZI+FT1aeqxptSFCvEQ6vKmvuIMXDkps/fAHiN9bICDGJNse7fi/b4I5IynV
4lZnOzZJ3XmPQTnngPZWtuClL/4xVG2Qtxcx0I7qY0iIu2cuNsTdDJ9nKFKXnxdzJZ2f3tH/guUg
GkVxGU03C83rCzIZeGlRIkRo3FdiBmc+skVKyeCAbH/yGQxbr0MDTBnnNAom0PvRlBIClL/asWBA
uuTrCxxEn8qzMBbpwLzPPsP9OBkov7TLMDrMyKjU8pnzlbxSn1Pof2UxEF0ZSy711Wx74b+G7TL9
RoQOP442CSAp/EWzsnKhW1UN5mTKBZ1GjSAqBklsOG1mnceNwwWIkQqMg8iOQs1F4Kc5Ma6KtdAZ
VEwdBVlmP4vmOTvKQnLJQ0LjmPqBB2LzhbCREf6KOUROKY2Jo6rZpeAaHZei7cXUM5XqNWy2AUJa
1GbgXyYe4cqtSs8WaXLj3+oZoDWtHXMfh0yjomq5vSHLKA/AkpkFznWgTLfVPCLUQnoHLEtqB6Eq
809gwEO8Nt8zTZtFbJE1mYE6ozsOmbeovKjSgYhe2m+U/CMXmDyYhtPrBxwXqmykexQaIhiICheT
U9i3NPEHDDwwFhhIcBv23N6S8ksKnzFeh0V3BDokMPNL30fbI9McoTAe/ln69oNxjzZL42uGCWGG
utVklzYN2XknZ7Rp1IV5eeAkH9ojjGfyOSHxh2DUqGHoPQus5oKzptKjVDylg9iUObmidMviARrn
c4zbs9owVNv8SXz3+CJBm6r8rzEnYwuPyinnWSoWxRy0bosEOUKqVw64FJPptbKozYeGtCmigx46
aUIGQOhWTD/kyHjpaCAFqa9b6yq0pb5vgGit4ccJ3CbNTOEAQjEugZ4Xzjkbb8ctftXPLN8nAIUo
h8fItCudeNduSi5kMmWNX0DMDRttNCSisCknSGdcDnDH2PMgUFXqxhnRTIUzLRb1MWmW9Jf9BV4v
V6wpImUFHg7ohR685hIR7r9f46Wkj0SuH+rd94pAckK8hIz2hZS4pe8Ej20kbG66KXifwXLAJR1d
FEJktOqDiZCC/xT01jWdHtNEb3FRsWEnY7DoN7oxCGgUhjbccoSB+5C1u5ghTwIchuI2UDao6MAl
/jvjANcQ8gWE3JJUWbBjvLjqHPk9d10bGzxRRjiJU3+D22Iijfm3yfsnnDlxqsK8r/R5G5Ji+mnw
Jp4Sq5n7kASCBWl3IQrb1xlR5UBMJqp3CZaTe5UOhLkhGbEQ85FzGH32oYUa0FMumPIT70BN+u2u
Okb73Urw09pdENv/UfwqzB3NAnCRytE+GmP562j3RtwJmPP0GOO0r8n9bIiegTH/PqkX3ul2DCp1
NeLH+xPaX8oG3OslVLnggTi1CP1h8Nrlw7mAJVMhlodPCXaFn7OK3S6XrfHKfCiVCk7PYs66YqTA
Qjdctwqo1cWUoMHg4bpdk23TH6Mi6/qRQhS1Pgiz0e5kkCFyF2ued9SHwkgfGma8yvR1/QKuju0Y
ux0Ug4YVzzQToKmeW+TMfo7waATvzIDvrRWp1G8MpcG7S8XPTpBylMv1hQmUUptp418aMqxZ+rFj
4lEB6fXyiEqlr8U3adjER3ybDGy78+3rzDQiFhE9821rI6E53GOZpokKgTnjpX7KfnmtPpEr+Zo6
V+g118CmJpNeFvYXSIMXRnGqR/uu2wE44d99/wplLWsf32Dze0kpu1JEBmizZSIBvifYayJ1ngj0
Qnlv8m9RLFjpo4W16OLEk8wliqFLz7sdI7jtyBwhPq3R11Hki3hBWoURLxC7SokjZgFG10/Al2gc
ZEwmM6YKImrczMPh62LysGTQYn5uVOwjdLsKPpwKEl/m7GNCNKTu2FsuTq3mNkZvnPdnC7u0rxjD
V5tNSDI2gh/zTSw5Mrvwgk8//Q6MFiORkI4dMdCEyrmvzh3ILbHGl7o/CyJFQFYRtgZfR8ikDcH1
B3Hiv6lOYfgiAiyrjm0JA7KUnbpKKd/RrGpNxARJjAIb204YFgvLJMROuPYvOL/N8S4ULtxMaY6j
Y0/xwSDop+wcDouy/ycVvyE8qop3ERviz4ceHEU7AcpQUrELZSc21xdINczf3GTVkhQ4LFO0wF+H
PEZ8fcsXanivBfVoq0uXPSzZl6R1n0pOGC3T8lIKdrS9JZEnaXuICq6wJSwEbyDkk5A0TYLNyIbJ
CotiCJwEorqYMXVbrrsMJdbmJYkwXfLr0XissSXsSfvaGWh9hMmCj6xd+gPc5LRF+ZLAmMf7oN6j
8Vdjx9yFFc61btaz67nx7YzPQJ1g4g80zPwVNJu26t7LhLzV9yxJ1+l4RamBIxWFfO5bxPtEjrBM
IN+w8VW4TcPRE5p5eGtG+l7S4q1C3SLmYWFB4KHrl1OH/oOP1GrsVHvAMGYvSaCFXsXTiIvI2Qmp
Usq5hXERXn4fHMNdJVtVw0/CV6fAjlgq8YZ9r29lVgLIcvK3BM5i8rcXI+DJTFXOJlY66gqcOuY8
+BzK5lzF/5iDHRUH3sesYX6FTsvHl0bQEszqdYTCeNUbnfzCEHOQcOkN0ZGqtONZA7BJ9W7c2+O1
JgypcPk5tizqZQWhqXkgctZMmulXafka9tSOFAGMyZdvDm/DSdL7sOWvDyqiy9T++B+Kcf2XVZR5
eIqNfECgcqFrh2jw8L/O5X+AozUHINVQsCa7BwMiRn1IvcL4fyofAD8oVcBg7/z0hoF8mbk3m3nD
uJhF8g97Z5ge2ZBJlqUEM8lxwI38yPHGgVjly6FBIjy1ZqCUJ166wSHsCNVLM/kODuENPSMyWrvE
hBB7/O8eSyjCGSRWEWNIuW2uOc601+xzoZipddQnMh4UBQZmlUka01Pw9WBYEisX/VV5QOEPo6D4
UbZQLJ8akbchRDPrBMFPzx7A67KC6Uv89I+FziMEdmzOkGPWI7LOarKGnPgeEOG1WBXjLgOKn89D
+E4/zn21ndZEtJ5SBl7x+5wE+oroNNBKzmII6fDASNcHyjmW9wivRkyj6DZQG3x7BaXG19Hlv/UL
/QldlFSRElH+sqcMTIrQ6oLsFyuqAU5o+ht6fbmxNUyaaiT4TB8xsaRriGCYT60QbVgPcJkSN0ZO
/e6o3JVyYcIkI3qEcZ7RcfCDOYv2X0LYbO3XhiT61r4eo8MLbZS0jCu/Z/BbeHfUoD+YazCFn18q
hr7DYt5+DyGQhrafd+ZZ3ebmkVe50reBsbPqlfXGW++q1qsaw7O7hkfbBQLMIoVRwN9/FLJUzyiv
qXgG+3OpmcUop9HoJ/Pkio6MWEG/vEQ7RYGRkZBJ4/uE6xG8RPT9NR7jajuG9UI94eMkvyioIt8M
VQQ03+O1/sDqTmRCJ8cAhoknPz4HOlY5WeRilxNf8Ih4PCK45bh5sGigQxIP01+vkCFtSCUr1JGv
gfxk/ZwjGqiKkwJxu9grvw6u1aQZZPIqfgAA3ZSYUzlihcBwtSs8gYj/jTFTrPwgc8mIrfHupE5Y
lzVD6rOgWozu+MyHm+EjoqypKpZvCH8xzqWIZuGMUg30JUHi5qkxfbcd4SkdTSWcicm+wHFoi/ND
iVvzy1FPUNDU3+1CStbokc+gzXDlaGTxLaCkMxcf9CkZ2g+7x5J4L9EmesaMVhBrDoBQcZOphvF/
Gud4+JwxzODJsr3LzULHw5bxB7wkOG6cQsB/OBPMm4eS4j3RUX3CqL3XGcr3z8oIb2YYTfXwBgk5
ahDtnEVzG7NPEGBLUKsab6W0mw7qWguWJpLi9lxTj0jt3IxctZ5lgAodnukkF6XblulkHUpY0jBU
ASGHn60b7GJQLyG/AxIzcobCRAjC18Opvye164mUVU4xc3Dq2KYUauGQfPyVRqqPlmPgES6R5/dI
UZsnABhp2rPX1/MoRRZUTTi4vbyytynSaMg/dz1kfyHM5NBOu38/rXUI5TkgJCcUAYF/eum8Z1X5
oTt3o6Uy3sE09QpZGhp5MbjhIfzycjaHq/AOMKs/o3aMj24HmFRYzY7tQUpIAV+3NA09lv48rsmZ
Mi4+/H29P/wdzV9sR3UHbyU2qe/TxIFm1p3JQLh1a3ycVMTyk/dyRO6Z/QID+oBACFWt+r5ja1+1
O84Tyl6jw+SPh0zrIwHA4cunfReYlbXNOWIvfH0v/WvHhGRKVSqhWk3yPbTpqEVMD/pnGVjye8VT
g7HcII8qqDsG9iiaCjaNlxctD/WM2cbetoaZoi4NhKcYeKAqwswO0La+xCLP4IWYR+QmUY8NEybH
6juiYPmh6UQIAwxM9cVrmH/mrCzintI/OGT6NXq7jvoH9RMU1p85ONJPuC//Etx46JAaV310JPXI
7AXYWIJyreoLnVpS2dpu+OlTH1h4LBPv5gm7RRRB8qWQ3JpMTAyLqznQzoBbACrXvIIMlXklIjEd
NKnZKXbjzsFuzrBWVktrD1kQ1G9XR+ubYXOEDhcLGqyzD7FyS4zlEP9LGgxwCBfGeSVG18T+/PoN
5WMFqcmCscL9yEKZucIQkEZ1UA7me11g9Rw5XExMLZNbh7dyzhTMC3FTxJ4TyZHFSAkmZOZBfmP4
2dpwh2q8NORnrv+YPbYt83x0pGKyIJq61y3mZnXc44JXt4p438fMZTGw4o3/i1dH+1yX23JY4dWD
FYr+3XyxjI7OwU0h7LHZ9ca1RDCvxv+Q50jX8ecyEIDY7VAsMUCH8UCNmrCQHtZDRveXMfcMqmzt
lZGHT9ULU3jsqwg+XH+amyVhRXmAGDA9ZPDxLeBOwlbWp8E4Vxzlde3q9QqYG2oMGYv0k+B/hnJ4
wjxpZWFQCbJMOoz/xaU7Pw7mKpGq6SLPbemBOoToQaom40g/is7rfe3gefZG6WN2PQ2AI0ArGYw8
UgALm4k0Qe2C33WJ16UdgFQhXZ8yLaxjZWPuX4zi1bD13ogOb+QYxm/MtDQhn0dZmRT4REQcFrlC
uuA6aIkpXMqu9lfixYj4Rd8PKSLQL+bK5MIEAQdgfUtCrwGmvJKmaXo5uURUhfh4MhM0KJQ1sfP6
jvnZ4B0x8lRINAjRoMOXjkICxJ3r/brQDtm/ytp9D3eWxKx0MMR8GLNkNwJR5fMF7RKrP7PaSm93
FG3GY5bxrASX0qQfjMHw6TSs0wAtYjJvids3YpRaub7O6JVHAUYmc9RuptrbpoxLejfRN4HREisP
wg1bMBeqgBD7hfbXUPeBOpq+WX3tiJGl6hiFOdE7v+IZKgVzsgGfsGSG8XUjw5peyM6gV3ub8ZcU
wUUPbumVbYDgPkDlj2xB23xaEqhCqhHcBEIXGzijRHTotHc4IhVL7JqQpgqp85fgVvwsbNNavEmq
yhWsjhjU6n6VDPMzSlxrNcLmVkEbi0n3K8QS6FS3WLZJbtVvgas7N9YpxBGAwaRLC9pkmQL1Q8nJ
x4kwPWuC8RRu5oOQoFIOVmLe8wrnfnAxdA4lFQE8UJuSus4IomV/AIiHt9uObgqrPGLIJgSBajD5
EL42o10jL6VO8TUCcr/yU9vRrmdOc/zc63ptzSgSB6KQA2WmhidjRMre9oNRTNaDywKfhC2WsLUf
Sf9ofEf52NWoQtF3MGIk5FJtt9fS0JfzFZqfsVOjWI88pT4zgYLpGgQjLVmHT2T6034X79c+eNtN
ffxWV9FE4ByAjqgcnTQ+SJz+mKNTEH9oMtlxibTu17EU2jWePyFvTdIcI0VArMdhvCwp8hQfE9zh
GsME5sxZzOhJZOUQ1dconLPPmYXH4KZMzhB+Wa89OGmf/ryCBT0AJp5RsuYojJoZhyAiVU7hEFqM
MO8OdY2LBc63skuChWXBHinqzHgvw25p8AFSElHOkjTbZQ1e3j78UkBXCQ2NiihEkO4X9C1gzxVq
LE6h2SHtlp9gQbcRNQ7HHnZGCTUitlxo6fRpySFsnuGvQhRLBQDm2vzisTGv1RkNEIa0pubx8/Gn
CeA+EVxyqrJFYVkOCAiJSBeveSq57Qyovv0Ijt7kZMKaYdJhw4neQRfCE6H2Gs+53DdXduV4T1of
gasQqnyc4O0D8dIdjOjQxstc85A8Ufwn7HvsD2+/RByHxUjwBy+CZ07MlaozbhOQOBBvpLioXRnI
YhMCQqS/pBLXt/2dEZTlmLKI4pVf9Gn1SlbXLY8gcnNQUpZgiWjYQx6o4CPKZKq6CcTQyII3lGJq
+PxyRwFzuNs9BF+5oNu0SAXqhO9nwgkQ+kiBcLqArMFQGvtP/VpfNHKiexv+kt4SKDelVL3ogS/E
wjUysBkDMp834UizGrMuND5EleDYqnmpvsr1ldEcYZBG8Ubr96m24b5zDfl9lM9pS7N0jR8Z4hN+
AKAv8LH2xYWLWvPw5VpQnBJYi7QD1a0xYWZN8jHC/II05n7XzUlF7/FKrm1h4qx7oTb7sIEIZ8PQ
dLGo463GYbGTF2rncbiiLySsiLoJxAfGAodWThqtgfO2cw4CC0BwltL5sCwgGtnh0eHSGOOg0i25
kyAvo2DBs0cc8hn/ptaVdr1J1g2M+4MPx3vAWcey4SrRovBVaN+LcM7gBQNJozW0+0ZC/kFeyM+O
FQjLSp9SaTZ9Hq2Zspf/jSFRGapnz5A8/b00EM0EzRnUnvfNCPym8bMEGOOg5lBjPFZeN/naYWrR
7/ndQNFxtx6gKNDJtGw0ONwVnhtCTH63HnZ+DzfgB9Yjv6tb6fGCksbiMnFof4E9mIpJ1EP9nonF
faeHHO+NR4PCEfmJ9OABUNlKR6ADoC3x43ghDUg6ms9jtKoJLVOf/SKZGkfRez2QT3EnWVeve7sY
iS6QcTxlXf3LF/g+A0wtlPs0RSuODpYJHSCXVjSQsgSOcOYRC3fOigmskVFj+EKJJWRe2U8oFTab
CAsXiAPBGFPhT/itEn9JwykvRYI76qKRyVv13kT2GVcsgGmqtyMkpIFtBtVOlwCq2Cx8lh00XSQh
GnMk88vQ4gbVcpZUcHSg3VDhyqiyk5XCaYvznC1FuOry/SnN0fbQWVxFlVI7eFvS9GgGL7RPaTgC
ndhnxUmlKwxRzRa0vjI8uM7SJC9k9PZHfJQP5cyLREIJLIz332qPJTa25tUQzQ5fncUaAhuMphHo
JGzGwgBpUHA6RSPQF0zzN5RFMEWFQveD9MDCWp3RJ2/E9ECvx9NW7L5XCQ4v5G90mInF1rGE+FCs
K+wVKIDM6jIg9t/SX2gByCGsal71TMhXY9gbxArvBhF8DOmofSao/kSFVccInvb0+qq0Z0pq/AbV
YfDKgV8pURFQkuVuEfrsog9KIS26BkAllXbhgO9rmvenrB4AENk1Oh5x6EvyAiR7bCK3EJJrxjtU
TCZ0ZsPmdHGim2fhAio1pC1O6Y+FmqTxmbwAqGJAwMSuOHYHND8ao29LSEguQbg3Ndg3/kt6D2KC
DU5s2MNefe/ZIrgA9g0JagzWjsafsozeFoSMV72d9TqWgA6XB5qDGQlALjJLvpvEFGHijJDoAT1/
iGYmJgXT3x3lDFIibgDbBH7oXCfHVpaLbi9qGTDd5tKCzxh+PaYN+VZZ7zHSQSIJvKcVzvlErM5v
hjsoeha/0zjDnZSJyAgt/umt0ZrrWw23OLg13UOOxQfmrlGN8L0S0zHHvyRzU8Nz9tWycNNiM8aD
Bwkfd4eLBoJ6mULDSXOIOhOKiU/bj+dMJ/LG//f+1ncuga+Lq8ULqaVCEqXYkvjLPBZYNX4YHwiU
lRYNjT4DnX1gc+f4qZyURsIRi/2j2EDE19OD5i5ALHMfrKfWoUdNCJFJgLQxzfVGppsH4gu5Ee8n
xCE3OUXjGdhvblo7xcYLypaZFqvCptITJlP4YSBIw0ypcfnWfFDa1Pq/pQIIwigmdSWPZkjWMMWs
Ij4AH525HtYSWiMxRcLHrbc8Ux4Q5wmvcD/smdFBf4cXERcQaBupPZpMYIFcj/Z8Hz62gXiJtdes
uKl8Zj4BWDHWfrw5jNEJDT4jXmeONnYCSGEORiB49qxsBeCH8Ji/w0WjuOczZK2P5wKjLNxI8C+e
Arlh4s8BCApHlSCCKKLFPUZGJnHS00LwXsFuodZg3ulF9BjRm3jeJVOVW8k9Z8LuyUvHdwDJ5F8y
E4imkvkefF1G9/puXJF+6ZgtlgvWKLcM0aWcuw2vYmqzFrnXIOWsXZaT+NhMlTGzykkOivnkXYvQ
54iaz0HKSR9lBqIkq+9YkUQd5bLXwonoPMLMwxYa4lR+Fk8YdrzJbXHCYFUFQ4wXzAnKHiSV/V3f
soVlJ9zYcxcpMb9gdFIWEXNrbAFQGBD0dGx4fnHUoFpAM4XvB7UDHxpJ350SjAqQywA+AXeVJLp3
SGaHx9QkW3xBeCspUbh3LGhuMyoFPqjCYjVh7HArYkbSxjQHtbd0fTEiWsxZ0qD2rOSGZULBh70p
hwT/A9d/7ikDMl+PnvijMeotVihx1twmngt/EewSky6+T0SYNdsMnHXrc69RdYNofXnRmXtmrK1F
a8nS8wPqRVxk8HKBqgHQwDlLnuIGxOJggecbIB+YQ1VDRbvFvoXN9oNXjDH/KA5LPEOuywtbzAcs
XEyHASv4D64R/QWjHDwhgkBZtagT3x4JAQPkduSj8cUijkvETGhgwwxnfEJUzpjPQpkg2sT7pEvZ
V0ShwyAJj+K/fdUmkmQwl0Wx/Gi+Vq/F1GqxtCjWWKfDUhuvjH4OlMYn5Gchg1ATr8Lkvd4Y2sF8
4cB6VFvwwQPB3wxlIbtXYJyR3Z9qyVZMAWFXT4Y1+guVM1fF5x5pPvZaBtmm0bxTSdArjO0X1rfW
Z7XC4p2ilE9UgdvB48LitiJCA58fthgmB9ASt6MlcdYsxkG3M0K29RmB4lFHGAYDjyLbxMCaJPJf
lHwQiYVvphvoWoQU/E6CZ2M5GC58DYZ7cIlEPj/l6K6GaQVO20z7Lw3GpEDm/Z7cIP0IOOQlHyFf
QtMAtwmdMCPKUvde3x0DhwRpFechXBE615BqZvijzCUCJ3+5pgLFxTfppgiqLWjdWeNVHJpwSUwo
iDGM/EiSDnYTGqoUJo/leae5EZbuGoIkO2DeGVH3snZj5KEw+ZPxxMG8DwUId3U62tTQh8QKJQqA
oK2UTmn42YQnNyldYCqZwLwxgFh7UsT44iTzsRIwJ0t2Dbv4i61NiudD5ACoyiR1DXMS2jaFrzuj
mXdh8/mHHHiKEMhhoNGWPXK3CeBh0o7oJRFOPGH/WZDAYHeTf5XzvX2O6VZCvs2INUZQf6i6mdiB
pU4ARVCY1HS/kw45Lhp0QhGQEv/L1vIcQlSmWabem2q4XWZ47UxfZHoz2uV2aE1MEGaBdyfsMmfq
mRfqgAW+JNvPw7y/T0zf7z7uPJgs45n0NE5YBMB8U+FnLvqTDDbt65c/tVu66ayZcpO/Nx9W1+89
Zqcm7OPcj4tMdjKGm9tbD6+KV7/d1h5swQJRc7phguVFpf3gOSKCwMWFtSLNpTl2LzhNsET4HLeU
yWUG10GJJsbqhbCL4ZbUXt94XPpO3fW26mS/YmcnIJn0xt/3imiHaeRZ9uMwTybOmnW1yY8nZoFB
LhaM29j6dryOdhU599Lc4B/5HK2NFe4Tm9dWcYkW3dURs1rfOUmIv/0/fUeO4VZZECPEhgGtSY4o
T916vg7qiSUtM8+1JpZ6g03pzfgTodIukBO0m+kKqgJHm91JIZkHimzC2BJn55zxg8nNnFyziXNZ
tvbpgJ/XZCd8R9Ftrcbrz+W7OqzNiQgGLc7hNgTrdFNX2saoD4ke/5Hm+RV/CvlM/BV8nPTIfoqf
1x+MxGRKp0sMFqU4HQljbgwnMAxI3WRzbOR3RD7cxC9uR1QQx/fevJeH6tTzJnnNiZSS0d26ttxi
039tsJhbvYQRA22V6A2gHGbop2bWkZF/fhXcLkKmIcko4hmZHoRqH/yE8U0KzhFcFycZv/7zFURl
WG9z1zrzExfUBPA0H2fsKKux0+8w/4eTpI94PAiTJOGAsGecy37QpS2+T2kmJjlOlIxI2ZAQ5neS
zZ71nQ8S7Q4gYpwmjGBVwmUCvJcoxfAMvBveEJcHT+b36EARwauA0bEXkx/LsqOvX/3g/ucy+uWh
ecOa5kM3NhEiI8MzV91G8vMFBJ5g7y5gBCgw0Wa8fRBXskwsf+SN1gMv1g3kMf4LzzIxJsYhPlc/
2q/+4EroiYBcP4Tm0TLRkPN9+ENI7l/m9lAX88e53widsHW1HkD37R2Uor5z5htXcXTvO+D8i7p9
3SmTKFfoksgSyi/yFm0lfmNM8wGBGjZlAbMY8HsgCtQMnJIcCQH8zq6efefVSdrSJ4na4dhtIZZK
2uSjOuP9Z22oojkTz5IzHx5A4WHh5nGxEtilyfvEyqDhQhdywuLsjvAXZzfpilPH9QuqBt6G0EgU
FXSblOiLyh2v4j8wZph/VBiQ5DpKBwS9U37uS8ZG3uF3LpNOEHBl1OPXw7Tm1CwnKkvYYBbgL2bL
wmUDmw2GT3ETwf/v5ZE5Za6MA671n79kCUNiuPGFFSYeGCX2/38ai3etrBAPeMxvTcsJx/mN4oh4
tkmwI25qCldiVzP8xm/mrnWSrbrEhGUGqzarfGp6iHPC3LsFyafFYziqPm7jbroiysxtNsFcBb+9
vfb1Xr6XJ2sxLEFSnPRMdoS56/E9+gv+DL/AYOgSSVMw/qu2HV3HzHTeGVzwJKqSkd1xTf3847UU
c8/6Se+Jup50lBQzgDu653alnSG+D8lBXwTDNJ+/UHze05373pRQOhju4N7Ba8g6YZD83DJew9Ty
hK8iGtq6tKvi+tl/9szbTnG63X3mn71xyefyIj0xapa48e7tYvOzzx7tOdka7j32y3N2lF3Z/vxi
t7OPF8b9tWK8fgvqtS0OL/+FZf3ks1PRskOTHF47wC90sAcrnARb7ln5LNlZwZSqSbiTL+Wpf3b3
8FfnsRiTZ7gqcF1gNgg55aHFgaijDLUNdEy+7Beb5jE+wysMCNi7yecJjCrt012+Qn8115zs0RyT
h2zjFhbMy6l+ee3e4h6VK4N8A/0n2Kn/mOwce/n5zbyX1y2zY7rHmmoxvnUmHovMf07fTLfT+pe0
yKh84BlRp1GjkwK24HcYLxjJfED6fquUswHOH+3fJLta627YjvSfT7+B/dScyjYhATW3IOCIrExC
CCxGEXmJn0aFZ5U/NteltCy/Lp56L/lacDqiIu23/WiXGDgRAai5tbkmgyspdrBQgwF/SmSbHfZU
nV48+DH+gN8lY2eoo8C4a+gyBgdvsAXMUcIqyxM2DEOQbeYpWUI1klTTWah9MTGZoNMB9/68EXLh
Kj9RVhqRZpEHgvQxgBmlBcooXit2PvzNal5R6p+J/gPJh8hCFpsx35evNtcfnwH88OvyHqLhomvA
eBMVrIHqESiZvTABo1oQheRgvwSShGRmglwYrgAqTWyRIwAdjpoQoR7KK/Fit+zC/GSgQIaGUYr+
iA3Yry/FKd1EO3P9ur9/+v33X/r3/oGlRDXCTvnxZQazMcCgawHwQQWKYy4j9/vgqazie8t4R+LQ
LIuOCK0+cTjl4oxJxgRp5ASpxIQddsr2zOsGtG3XuPC/Z69sBVoFAvmWsZcid9Mb9ftCXoDlAt6i
hJEXH5CZ9x42pjVdZg2Z5kM6HID2z7RgAVhcyYwe+YDvH/oZYxdVGyD4gSgAtP6o32lvuyUQcC87
gOIJyubXTHwEXI9bMRGY0dWDlH28GOzLB/gGwwYYhMhHotwD9LElVFvmevlpMn8JUF4jm4LUhwnP
gIfJEihEoyA0+Bx5NHPYduzJmYrE2NK3o8na8DFTgrDQtA1MM/JNbMACwFugDQgIMD4TE5rGpyHM
L5zX1hIdqsDmptAAbUxA6JSDfGzZXULsvAv2K+AGcBPTfeFQyzYkPOhRJEH0zFC91PXf+70Xau8Y
7Ay/SCThrDXMoUgRsIxp3zxRsenSXkl3ESpWEFtISXrSvbYeHuO9NBuYPVAW//1DLOUHR4Fkzpj/
PsH+sVyIf6SlxNB5zStw7zQGKVDqrl5uT+Bt+dP+FOd4Wx+SX9ZfcENCJXrhC00FDp68BFPZAZ+8
gGsyLk5IOSF3dS/UaeWF4oVxQLCVblL6HLrcKjy4afYAUJhhSM8VXahJlDUHo9f4uJ04ynK0KP2u
FiS7Qc9xDfb5wdAmFj2gAoE2KwsfQX9Ctp2omgAIWiYM3tEffVlqoH31CuBq5gR3ABxESBEuqr5t
pgDSimSg3TBit3CCbGqstG2xUD0krEuiKyilKfvxBHg9Mr8jQvcD2S26EM3EcMDB9UzrXLPy6Gs+
bE1rfW7szMN7TTSib3manU4bToF4GS8bqv+XnT7g4Dix01v7N1oDrFP+f+fhsUGQU87MxWjxxmeC
qPA1VBin/0xzsQVS58G0nDce1Ioo/LR1tMQIZ127tZtdhnW8zG4RgmQ6cE5/qGIbXRc61zkuE4SP
B1iygl4TcPdrruQZbhAbIizWoYuhwzpamXuK931NYFl0tPxgTdM7xwrAHeZimKL77e9k75mn+Mae
9eGCrfl7je8OrjUCF4H0Yc7F5QEnixAhDsrT7civZ3QezE3+C7fkiBxURvfYxcIDKVNbXBAzoviQ
/18Un0YCsBYDmyfdSHUrdtSJU6Ia3MFrZ+kh51ohJ29MxjN7+fUBGacW/yagAD6CyaUXTI7O/O69
8MWoyKINJtNm73+Rp9KvBxeKWK+cD5y0r/V4RcyLq9hYq+Q24cNOtqSzsONtvmFOiBKGl8431iZK
EXjQQ36Xt9Yy8zrvOy920Y5aO1/ID95RvjdLHm0lnBpO6Yi6lwUlPQSJ+zlX9Mg3hp/dekarR1vv
5ptsDszrlIdkDiRLAaeslHkw1ylPqcLNr4hkIy6QF8Fco3q/Gw8eF18mXxEAkAp+hySiXt+zlff7
GDN2dBcMz8Bs5Rdjq9A3VKv+EuypFTGKV/zQRlTrh9xFk5Iicsc28nh8/3gve886SBhtRI5Cq5Gd
TOYEOKjYisD2L5FTO+go15bN6eqQfbT/+Ba2qtUUyySx8vjG5GxuSE4UKQsCbVmNeK9pfhYwqy6v
fIT5bTatp/G+WA7/hk2/z1gbIP4OEsF/Yy/wspn2mydTHfdoTGqnH3pIpKs4mfQ8J2MTLZMZtriz
ZEawC9fS+nNa4LnOJyo83BucEqUj9nwLGb4M9dweDfU68yQc/yfJrf0h8Ce1C0+fZcsYGyQWLLGg
Wxy3sn3m05LZYy/D/veWzDCr9KEmJjS5k35qov2YjPsJDIblo8dMLMaj9EPpmw6bNMJkXsPN2FPm
lc0+iICjn4+90nmQdz/dKVMu2WYGf/UgB9VjEGbBoOgcyIP/ly0jMgt1N/aDXY45E+MZ/yPpzLZT
xbYw/ESOIZ3orfSNYK/JjSNqgoAI0gj69PWtXePkVNXOThRhsZjzn39zrvw2Grtop92xP3b2nC9O
qhxRL5ldkB7UtUg3K827XxlTzJdyExmwOV5rJq5NnrJRV0/mf1f5ezi23nMNxGQjnA9VB22YW1+z
643QzdkxCUichzZxaD1M0GrvvuwgQ19wYZXO/aINE/6EgJUBVjiE/R9SoiJ62Jk9YEMMGmvMaD00
RmJcEYAEShYPvZsBN4MDwlOLECvqP9QMFmNDMJ3KfZrUl9up0/uDPbaw9/zNfQ6Cj9+yTVS/gJe6
N47yv/7vtrx5s8vIRZTNmqu91FWCxH8u7mYW42RmvEKGmZi4CZiUnfzuzEJs/B0tQp5lyn7GEgGK
NzFksxXz+dMiE39wiiuvc/Lv3JcNpiOObg9254MOr+mSrdLqDID5OUxQi4DsuRKmQWW/3IrYbqJ0
6PuCk1+H6V4f2RC5pMQpf0aYeGjsQ431NkaX+trcLRV/ILAK7CCxTHTTALmf9dxBiNGC17WK0xVY
pvva3OPCweAMbSTCWSuNymgQZ8Y6Ob0j8WHxcXIqjv3Nd4CBnRsFKDAttuhg9AcGVH69fVzfC/YI
Q46QfjGHmOubzsLwLS6+hZf7vNqy5pZMNqhK1pjHYp8D+nC+cTmgmBemcpn8dalRT6z712M7i++O
8K5vAmhUS4gUaLrpknzJZokuif1jh1sMxmT+dMRhfUJp+9owTGzj+8vI2UNoGHFwJBcTFGGnHJ4R
xX625VmPu1kBJCA7xM5QvFrYzbHwW49+SZkS+EBiGp6Mc7rX5dSjKxlTWK7K6HbMviRONEQyv3Ne
y3qLJtn9t6iiZC2F6Ypqb52v285hsiw7INpxCUAwXeCxC8EoLg4EoAVvP1mj2P2742D684yI3mNV
3/HV5r6CdrV4uv2qILoQBe8qjbG8QfTMftPziyRn2LrXHTQ6c9V57oeQRk+PO4JY2EJGHl3250v+
xksY6Se8Fwfq/V66YP3x2EpHlXsIJgzX4WvYZl8np/KYxJKEN/mDlCW2GTJrUEyAVbj3WMLO4Kru
UH53NIOcgu77GQn54zIPkHH5p5XI6iXnbo3ltWoN7sR7Otny7kkmJqzGyaEYtk5etgFVtOHhyn8v
b/qjHKX4DyENK/0ZFRESeKwU1wQW79msLOLNohaWV2FMHSj5FqnqxtgZltPVfcuusYSq2m5pSmD3
MAmYk5+4HxMsPs+un7Bf3EwaZb4em8aZ7AEhLsxzuwniUPN+bfblX+erPCIGu7dgtXwoOuhJzRt3
YIQ9ofMJoPeYVfj2yz1uuA6EOD+JYEFwAaerKSxdrL0v/WpYQtmB99B+1Zf3+i/iceDTYFGs2BpQ
QOlUIt3aUUXELlsOma4ao0V5Xx/fq1EoLTue3Kk73icRuAUd1OsCMkCTRXsqFGR3cwKW3jpPFD6Q
00SsdsIDBzTM71f6FYO6cAL3nlt6hHsjHhP1UdrQCyEMn6EtNHKoK7hh0ezh4TQ7eYBa6fgHxiwG
ILRnQC4zt/EDaQkXdLzqSHpqnUlFGgFpsuOIGE6UvXBcFBx5mM4AGlt7pRMB1Swu6gjpC+Leg9ww
KHiofCycOHnzunXQOtCxscfgmUkU2BcwGHAWYVbPM10UrwTIx59gscGXIhyY3Zr+jidIf4AFFqTn
bJfYz83jG5SLkSh9CsAQ3Uf2i6KeQsHg2Uj4dWDy9Fri2IIEhqTkI5kC0oYPy6dpWPBQCFbElBiw
OIF9HxbI5PzvNl9h2sPTFbDuwPwcIPGDt5eL16IpeZ8NRYHRehC9DDUqD6k9/PpqmMaU3ztyt2zI
xGa5N98rU4krkesbdf6E71UYVLU2c1RnbEwWV+F7wSiF4ITb/FobB8koQs06JN7gj+dsMIa6gFVh
vI43rz9oF+x1L3pcbSsvW7ZfrJY/qqeYA81WIGZejeo3j6E9HLJdd3YVD5L18r3Wv1hZPoMvPKuQ
EAt7L3ZD9i9ly0NvtEn++NfpG2JoZ32OyU8SxQpmplDWaXI/1NHg1vDqj1kyL5cWUHO2pkb+15RD
pGB0mi2FK09ly1gUsU3jZej8xd1htnysyBmmlB45GiXOC+jMnAa3oPM+e9qgzQQ0c+qOQuJ5XeRd
uQXg/trR2zAWRA7AkNBgBrvITZL+4lZM3OiEJ/AZN8xe57dfBB9UC29qYZA/xH6JyVoesuWfZiK+
N54uC9Wcecwfn+4kyoy/3mMCYPzRTI9CurXD6Mrq7FRKqy4Qk89bSFKoYY4PFdowUg9ZnVRiMehl
RfLD6UxL9VgAeuI3rG33ZA3gnIg9qseW81jKFhQaqwG823PqXRXdhJXaYJSQiqM3zzQ8U6gsb9uC
TYz9ZYpBYITtgaVztKhNHDZ4PAw5SfQLiOR2iluxDU79RwzJ8LFJLfHUbX5GR41nL4+Ro3Isoy5q
Vrqr+uO95mKiHQ+bujE7edGt+l36DQ8We/AdVHBMRPLvinkk9rzM1ziaAQ9T9BHzMaqxoNw1PMGZ
nCXeezD0xuwTm2juXGTVmZhCASBhKnKcfHNb71Xntp2sWNAwUEDnoWzOO+6QEiujzm1cMaw5LT7H
XHYGWoUoibCE40zpS2Z+Yc1mCb3GLS1KqGMWEjcMey+zUpBcIAjRAGQhjhBOHfLoclN6FO4RR7z8
YN+2sK2dYq/jEROq341f2wi4o4FKSg+TA2C6tIQHWXawNgW4VV+0DeTDNyU5ZYSXn0ehWBc3D1TH
Hy0nJJ+AoczJwjP4+JYEuPPBQA7fluRP20Lc51aFMcf786x5W+CyrEmuF/fxYJcB63cc8Qg1UoTl
myxk53FSk6iwL5ou6kcFkvLEBx6aBzz2WC6jDRs8GQq1rUa9r64o0a1beGK/Fo9FqiD/TlU/c/MD
cdZMEcz8RxSWry8ArzGt5MxUvIrNBAYkC/xNX5Ta4uQiBh0uKS+pbOF1kRZHJ9M6ajhyJmxFOPbj
7Nq5P/X6jmHEsHyvKMAZGmxJKw3uwqyOT0iRYFXh7VpR104wd8fBbuKQUsoZas5E8dFBPJazc26R
F2/ebB4XYbshM+bOnPv7vVDMT3D6ynf9QsMTcw5yCzyL8f0hgyshGSqGPpUJUem945suZu1xyZT5
nOyyMy4bi3YLyL1RcH9Tha8GzLwNZrrDWFRiJQ+z0rhtVEZDoMHOZKlAP1DneERE2OA4Uw9LSaHP
oRrGHGdd7spVGmBzyfdASSgJZsGbAKrMyAHdUUvQTnJ3NliDEa6FowEjijn3mA7t4uaMEbBeINAT
3TI7Kjyfm0jd5W7r0VFtKT7AJdN9sS/4k2QqQbdo8HgUODl1VcKGRoX13kOwpH3S52jcsI9gpI3o
ZV6fW6jlUDpo8zDe0a2pwmR8rjHv2JUXuImOtk5+cR/rjieXIHiMWWtjWI2/SocolzWFkf1cyHvY
wgsezTHUNVs5zZtFuoMFDctl39nycrZ+rlJ/gmPWzJCIQEFQWeGIYioacZmIKe3cBfXnrNI2NfhF
AP971Vb2obla6Ai9k1fSQnS0Eox/DMqyjbpMrMym3rZKB9daxhYnT7NgntjtPzeU3P8ErfsJcMd0
RdQwGO1g3Ga29oE1MH8g3WZ+RO4MPm+A/fD3K/NdGiD2+Xf6zU9XEjWVcaNlA9EgrOS3+M0XVQAt
lKLxE8p7ef/+obYPsrhcMMFe3DY5Q4UeuVMsud6HKrLmANBP2YUjATwaEm8IHkjwW7GaBZLbONlm
QLy6kky6gB+iY7p981Ntkx91oW+BFZjCwnHIViuyrhxREOdz2JMGELgtHT6H1M9XT7bTodnw0s1v
/v2I75tyR+GIWJVFCjePRSo1Rgu/iqdFrLuTvfrTR7x7wBDTZ3JbRch1LPynzMQv1vVmvJMOvBr0
/kbGj8GdMYng0YneY2or01XH3QFzCFoz5rELeg5IhKf9sFVgBKKWq43pBDkyZEwzO3k3xRzv6QqG
jbTVMVphPyLaozFbUEmFdAHWIUZ3Yb7W6RwUJPpzfkr+GNU2Z/rPSJlnH4ZL1Eck2PzJdFyJ+1yL
U0c7s1RREGfRsH9FD6uNCLQYxu7n7jcdMS+O2sK3YVjsyIg0kGPRbqnMSt+pUUApL+TF+zH405lP
xuK+HZ8Wd7D/DnBnYvUKJfdj+fISl1aItn7qYYfINqwatDgz5hDRK0xcRklOx/xKu5n0+9HDS4MG
o445T52pn+8zAqkzD9ay8QlrL49OfuFiS8/88/fD45hlmztE+DCqoiM8PSnu7XpbrDGmapdN1Pzg
Sg6eApYjHT925RVW4cIdcgqoRQad2g4nZTxB14VT/r7Zcsgy0JwPFe/huapqa+gCrvfnzA6Q7yT3
drkdGb8ddNQ5hzqYRSyP22a0rs+M7LbpYrQeRbd4FsnLJBR9c75gt6JTLLEt8EqyCnk4m3XMJ3C7
X/3McIwJXntIV9wUcER+GY4RMX4/4MY6O7GrzMnFecECZ+TKZBWKvau9r3JvNcRJ3yBsWszWipn1
HMObM2piQgEIcFym6juW6/f37UirhsUOF6stbFrd5INVh8sSKwHDyCyD1jpXjs0Pivqvx1fuTrHR
TM0BJckDpiu0cusxc2i9aEW4qe6Ywo+s+p/dWVH+9pLD92nj1B7zbEO6ma/EIf2WsdmrPUrKXjny
lyUzb9x5TdW/m4V78sUAjnaSdPaBs17+YnKQ/jwxJiZDw2EAucI7Zz270FhlNMNTA0729MT410Gv
dO+ciWpDklItdUUBS5MrBufyarLQNrMNVirsZLR8hdP1JuFr1L1UuqdvtE0YO34otGVGLuEgh8+3
UJMnEu4RBnUE6Bhft20XDZt2mSMiG9kI7vrC0iRzuIw2HM7jhmgAby9yaxDsMIS2xsTZZx7QGypZ
QGLaeRjEhk7iE2na4IFv49NgJTN/qRbx4QUTd2JP+I+HI72xkjeZxYmEuMxLM9JHIfTbTWHNym1a
2xNaij2NIMr4GtB4Ngcu2HPawBrAuN5va4Bb9Laqt30v41L2EW8ym9Nbfxj5ycfCpVXLwirbEUqf
N3YJoQgZUm1/+PxgkVMnlVFahAU3FsqpHPFXPHuu6k80+yxfpwWTzgFEiJ+fLZJH0HAm8HOkIVKt
HlyhxoXNaB7BuLanH3cq40nzO5ZXAxnF/g3ReLGRTvHrFMsc1ylS2/Xw7+VHtcfRk0HztrmoQCac
Gh62OmbGHYYPNtHbzRC3E3cGJCaZSAI5/1JjVeTnKCHj1nfmvWfRp9o+2/XktTu9dq/prrxv6jvk
KvtTe0VLDx/LQvrnsTSHVNwK2rEir2XEBHYhO4+wsWqQidq9zV5mJ33Vujt7xC2WzY9YbmijA3SI
mDSPCc3RgpkUJjM2o/Op+ynkbfeONeWaJIvHG2HnuQLOGk836nTDeQLeoXfP/5iuMuLVB1snRqix
FDa8fe8/OuP0TdvPvaH+3a9KyN3X/0AoQGOMXBQ9mG4QxJnrbOwOTr7tQ7hzKbVNesCb8vxvcsGN
OHraKj2xvBhHFJkAQoSbDE/z3vgSMPcEAyEvV+0ThsAMB06scA8zQdYPvTzyS9aUPDFlNKwF98WY
DXX6g0TxofAW8A3yfCMD76chP4oAsmpRhWGc7GD98QKtZiGObI19nkFQbt9q99EHj2pRVwuFUhlz
vomZw1rLfK6bFGc9sBvIQMKeYCGCTMmEb8rLlJs2pTfjl55uplpYonBi7o5+C6bPoKtDfcDoyTkp
WAxFfbtLsw3SZQ1jNaINFIaKYppMngn0FYTh9MN9eJ+4OmYuhZeiGyF0uoJoSnz5/LNpcQQnBheh
MhHkpTUiH0r2YPUMnSVjnTHykHsxgVa/P3huoPsdI5TEmMumNBcW54OAUvQiZHDKV0LtdWfsY3w6
CNfQvA2+iXpZU0z02tg4ajAk6Obk+IZRENNcqEPIefUv7LqgqdzS4EXqnuA4mRLvzz6NZ9cNRs5y
1gtBJnknaDU+KTYQDoIGVFx3NMs89sfGDSUCEGfKIJqcYfHN8uEOX5US4U6GPRbTX14AeWAGiNTS
qx9HMwa7wbtliji7jkDSs1XfnQjf7c1Ptz0pC5XYFLRDpKGy/TFeBwaZmTrv9hLWJww5H7P1iCoQ
wI1+P8rTrQ4Ai0ALKUpC71o56PMSoU+L2sdOk6MO5augIrtcCD3lc/Mk9dSCR0346LwKP3TV5now
lZAH9E72vXWQ/pJP9uk8pXMnstf2vsRbT1CvWkDF5FoJZR2SOKzNQl6SPz4LjxebogjBYk7a1N1W
7sMUGd6/SzmdQbIT13+qOBwgLeeQOhXnvXPxZG6Zk1QM3pFkWErvCI1P59K8QyRKD6+vgSaxYkY4
stlawS/gl2dWshlt8wPjc9CpmxKdmuWJhzyvlQbQCJgrgHI9Lqw1GlsOCbiMXnQ0ho0M9ZrcSxNq
BUcldCeI75KeKaxYO1CwGMxzEKnQqeF2Ls48B8CRoSCEc0DD3GSCAMXv82P4JqBmF2sTy4uaEtSc
4vsGJQkfyWzBx8i6RaYu72nAsr3Jm0+BypY8ObwZJCFl4uY5lO91qy7f6XY0glYfPKQA7RPiyPTh
Da3JTL/jUd1IO7wCiqmt446KK0vJhj5nPMrE+1bao97RsJMPJ7oNjscSHwEHjQ14AHc0+KnD+RgF
+kZjhIrPclgvG0c5kIpFuZt2pk21AbEEbwyYW+c3jvlgQv7DV0EyM1egPDS2sBNQNSFgY3QohFyg
BngC00m+1yd4Ju0j5GARunGjKcXPO18UpT9LAyVFNWTCNsHCr1BcdIwJ/5zuP03MXQNFgg8Gxihj
4ZTBHDNgT2jyBhoIPhlBhuSlifGSH7g+lHQF/i4jpkfiWsKc44TzYtLzOyPOoEF/NoStsMYTzAwU
lrAwetRzN1so9hi/wH2HDCBv1O4XcZ6mcGMIHh/vDjmibAIYFtJry3/zbjDZHlADRlAUUUnyPf3K
GoQN075cvVug0Dspcdn9vRAKFfejEIu+X/ungFZHV7yD+SV+BpMHBD8dsRdoLCjIP+ZNnXNwLf4P
r1WTbSFm8Ff1y3tR/I+6xbtllggTKxM6RfSVnGjcm+vE7x/C/pyrnp3+yjYaFZghu9MhbLSFxI6H
qf8UY3ALkc+J3UmECsBD8TlZ5dNBTjlRHQ6EE8LKgoIDhxF6YBJje4uqBqN0StrpXsW0C0Vq4svZ
Vv6cX/BBsGcgAopUFV0GH1jzPsDFSN5hkMAseVcWp6Olh81wSySZzkZpikb1g0RIwc3AQmLHx0bC
9WGtor+abnvMAROXH+7xwUE9waKY+OhyXi+rgiTSBISh8OKz5Npi/vo5w5gBUUFwAbKJHg9OIjQX
eQjT8fnE1RgRz4mGCTNd+DgIC1E7YdgKYRIjIo2f5U4laQYgDgaETvozxrIWtj7MwiUhIQs5Cr4D
sllgtjLxcV1rs32OEXG+fY3WH4yRBx+tDPg2BvToLMa4+KLxt2s16tRYl/ClWmLmSwBaDyc8CxR8
txlXSfT6Aa7sKA5wnXhJAZdv/HRIpEHZNVFcGCmsBVxykP5zalDgdAdkAkLMCIfhvniBa6NTyJa8
ALIapEQlzFsMBRFY4h2H3poRYL+qGCOWys+ojW844ozPXEzEUHxNn0LclSUkIsHjg6GB0yPnGKQG
J8uNvswWCupMslrlgFTXsFo9FqwHNtYWzmcn9mbkuMBe6M7hJeG7IrSP8o8OJ2EEP9PgtGFv+6SG
Q+kloS7ifotBpaH0wgOC6NSLv0A6w2+Urz9YReTUTZ+HG9nsvVBrwcQZv2y0Feh2OEqdUQV6VtRt
/2SZ/DeaY27HDnXXw0Oa8z/ViWWGe3Zab27K5v76QkjH5ggpimsM+UqRgqpfjbghZ5rBkhWjDOYX
4HHQhFE0PzDThAEXco2ECVN/VTu7OFDZIIRmrJ1BRPcyaFHtsnpRinglQj62zZGDwpBNBDZW8RRs
KxYbdwCL+vFasGzTJkg0jPl8BLzcY1PMqmCfKrEOJAg5gt2HJX/CNV9URoJRRzXHxQTx4tnywOAF
SYrPrcC9ReQDsiNsQKc2N6Iw90FklQb885EFOpre+rt/X1ih8KXZDSCljR6hSlGEwA8Z3lcXFAd2
6p6R9j+dGJ+Xd2BJcVFURvvqXKUyhfKKCQlTrt/3ebRN9s+9Si9DVwFmyqyGiTywLsZg8D8gpx2K
eNh1G6YDiKivnU9TIK/QuMbK5WXz+rwdS5fnNHXs0AfUyTiGFDgzQfjjWYZjexpBToPuR/j7Cy0H
E3n0/IBE8JkbAgTZUWy59OXzHSJI69zRBJcxYRmr3iUubk2sB7TswT4t6Eg+9jc0K2xE6QAXPUMd
xD5r1h2PJMp91teOz84NA4UGiLU5M9lH8TT7Qg7FKhPsNDxugSG1/1VebB04xJkwXiB0QTyH7Na7
4OSM7u6eQrVRc0TL3H145Z4AphXKJZY/6EagMmfUr/hVQ1QERz/tMJkRz07xrnNmWA6lH7MwWEnc
ZliFEFE3x7oBi68uj+GJCYudA4MRqz7irPgWDkOn30zYTNgfuMJMbWfiAkyghHUelkxjuBeMD9k2
Ht4LVnYX3XELA3DJt8jUMABGKvdGTfnyEIEqL0+wGW0+lwqXEh/ZEvUC8oUsIPquBfPK7CbWdgU2
ppANkQ/he402apF9wwxXw+5aMqDfEHTDink/LS4ZbCxuaLa/p6vFE2I7ghlmSgWzA8b3JNSAdPgp
Q+axz3wvLYh8hh0cvomjrAMeP1gM5KgSKYIou7lCZ2aG7BV4WE/F9Ug3rFwEbpr/uNCQ1fPmT+nE
JLhaDps3mX0C92PCbzOxuRFUPq+PzPNCfoVHzqsMhVkBKkdILBf8a+HPapcpNGLo/qTvQnokvivh
4tx3DVl6lG24ZkBKedgtfDhs0oY1Zf4nru3yj2YPO5wTgSJPg7YQZAGA5aNayb50bzvsX5z3to+f
cbrhjMyuYqSc/3BAgA8ctgpcDpCCGucNh2rBC2CyAymYTkuQhVhPZNWB/RE9l9u0h3Q91KJ1ggBH
8II5yNGWPY6NoQcZJxgbEkplIWG7rajMmjNVFMNeMjGYt9xpiwhix29/Ft4WCCt3RXAiTc/GRYt2
93FRV6B10WN5J4kOtkeyGiGsRV/5MW1EczasOxYzLFW2LX2L7ACSLlkxFLzSCf+Krd55K8QVKjlV
8H3ZsxgjcCyVD2mW7YTHBbcTyWfpESFLs33tK0z4UYOky/w6WHCkyNOQmJdMLSzY3U88WaeHMUP2
7S0+VfPZeghoGxymaHvYIjYRPtELhk0blhGbL6MlDIM0TM+YJlvwII6cM9AdpgPwh2iFjLEPPQOi
VMlsvGdu1PsdfCciA+YjvwIqBVHb5F/0NVZLzhfTmuRw2tGiwu/MQZbZ5ODVrbhvMQjeKfEoUK6f
GN7A7hZypX+po9D0c9N25ydZZJXFHkwRCJmur5yOopd431CM4d4sHAb9vMoi2Z92k++JhpH6vEW6
Myw1+KTfA8CXOSZIpLbYO1GUrKe7jlCfzShmOgLu2fs5QzRKwy1m7ZvHkX14uGixdHl9qdE76AMC
rBYNYyKmQCh6kKAxFRJYCY5nnAtYVyit9q+w3dbb99/NOxlYhGw1gtUxFHeeYp7FtaZZhND4IzIM
9rPtNEpj+fyMpUWPy4DuTdb4dNl6wo1r0CGM4iICnSEpfP85Ssfbtvc/ywG7ANibTFbfsNZqW7ko
R1Rxf/SozP5gyYnN9/YrISWpHNwSYZo+FpiNwpCbztkOY6SC8CNBxb+TjYZVoFhW0NPl7/aiXLKt
tiE0wZtEb+g+RLst1CgHfWe6wH2dzbUN2k6P6et0/l5o7M1ktrhiBpgIoQzWITRgKb2LHguSDvYt
R0ZCk5/719iqPRyRwgGPwfmTQBgqbcCeeqvYgCtYKjHrG4MYGdguHPKYHsAbvsqAWd+l8WV8JB8h
l+vG7zd/3T67vkLBKdPgqpER4Hcx1Lo118mRYioNEzBmU30/fptzcXivyuC2wNs8hBHDTFY5Fus+
wmjofhlCnEHjBKYG4hed+aMuTIpYO5PFe10e5Oj0Iz7YehpN11wnG/WXrRgQ/MFin+7nyhrhOTHZ
wR+M7ga0fDqwz1d1VBkWAAdDgP24EixLorL+Bt2ZoCg7a1c6HegfL1xJUptHH8poLPzIyID4UO9l
++nVP7BX7xFySpRpM3yJVJgSa8TJvzxJTxGUJZvnWRdwU7tvkWAsr8fOx4ZphiG++t2vxisyMN4O
0m3oTPWiXajujWayDGqGuaojiHyoaSAnPbiCladthuNpUUZoRL8pGUwxtYWKtyRZ2WJnWpMT1EJv
5IYa+7IvIjamCzZZJq4oO46Yz8MPnTpIST5hGkFKggVHcnUsr5I9DEEfmDFJjXJ/D+/w+QB0aKMT
WAWCxYqlptziIje2Z6sBsI7CSIR2l0j3dL/dE1ekIZa4Dvtdz/wYT54b/lBcsnW5n4WQbZwivgUo
h+GxkpFp3tyPpRmUMBB6wcIgV6Y2mkE4sXeHEsmn6gNinqMat6Tl44IM13v7vd9wm2Tkea1HuHGU
BzybjpnX/JV7fVPN5q8jBX76owrCYwwl3yJ+LWRM7PG/sIEq+u941gw+RxR1+47sKPahyaJBHiH4
cRn31z6Nnn/vtfYleYjHFzWjlowQOYI1OdkX7Mq40+PkAJwmL6CsxDxYgLLffyh4oKsCy0N2avYI
hqB99+YMTmlvAqjDjxvjUI4kZRqBQPgQrjHgrH9J8rTGTPxrb4Bz+WI7H8LC1ZhQtm7h1MQ1yB74
r8uowk2dxk7CxGEyGgyH/Htsqb64hJiFuMlqCCr34wj1reRPL8l2shnWk1CLoFB7hTOHj2/xDDRn
Tmm2qEAbb7Bgj5lCvTr28DA4OC0FGJebISxiLKoI9Lln3seHLCMoXdHnbbPXaTGc3PefcnwyE0l/
GpgOE/8VUgIYDGNREVu9+fQeqEZ6Y3GGrjgnetwhhLDaa2U0Im0RJJY7WOQ+uCV83Pe8PE5DBszL
U1gBJtA7gjxI9uvMPFgM7CnAUMtDCItrxKCMjzsid1yGYlM81iuolurvc/WQ5v3M6u9Wgc/Iw9Bf
xmRm3NkKv7KvAk53ajRESLO612jK+tKZsBLxy5IxuQt71uLNwng9n5oVk3TMBC8sDV0J5YdD4cY0
CGZJO1rM7raCfeiSZUAXYGQn2DVO2QA4CCsjb/Rcabrbl4HeYHdu9YWJAgeEl4FlYaj/OLwNkyeR
IW9+dBcTv6IwNRB83uLIIIONrW79PvPMSW2PpVWq2RkXn+lF7jPbqHh31WIaVMlhDvrJi78t9FtJ
NFnxvCeGgVIKthwZzisGOG8t+GD+1lgf9m11/EUSRTM75M26mEY5RKaJSz0FPI+Aczp2AMG1TTde
Ib/STgIezlqaaGfMIsuOurIcvy4gq814N4Lz/RBWXLR8tPUUXIUsSt7RUkI0O/PKzYCk40A8a4D3
zqJez7ghtiOPzrX2ZTyu55n/xg8MOGVmUuGslKPqk2QnXMvNcjCYHWpB73QR88/pH09VwLxH2B71
eDGL0587N/T9el+eVtC4fybfVDnMcOAF02+ITZCpIPfwWj8+I02GaWCJlDgqY8gBU+82oGZ1mDjJ
H1yiiAwjmRI9KSolZzIxpcZnCPC08HAiJhbEe1J44xlTLhelanoDBMVc3CTggloQZGy8JoF1y7Cq
oQKGzEiZ0QfMIKaDxbMGitBYN3BKL/+oivs/jfqfQrc3mXrdUe0zhySwjcmd7jAao/KBycMETK72
ee4+/yrFmDJFSQiZdhPIczwA0/2jjSU9JOIBmIA+nXZwdAVfwf1igPWXxwXlI148/9A4bLVol+cq
vvq8JyOEt52NfCaAvEn9iMuPx1AEi9IXDrEvLCsIGDOntMtYVywezKkaSOwKrEdsTuGQfpZ5E1J4
g/2CSGIwhnj1xUhiC3TEfnyDjBrQvDF+QHaju/84QBAVFvKB8IxIxwtg/rmMv4sDtQdNBZotykXR
VCDPL+fZcwVdeFttGbCHpSC83q96UG2GYLLEWRxSAxwbFKnoI0vigaZ40c4VnpYddwUexGDzYn54
YzvRTUZWsEyni7oPZjzTMuBOD/keeronYsKBMki/yBAcTihJmQthQeHWT/ZxCGFoLApPaxfA/jz2
SNugqRSPsUTM7lSWy3fL9Go2Z37IOaHIQTNIAaEKa0HmPyiii8Kavkz+nunZ8+0WsovFKrMEDYo0
KuZXwNJSFNzJsKq0GPDcsDahoXBmYzvF7uhK3cFvviZurXsYj7YzeF+aBwM+wYcJ7omp4zKhCZUj
7FISRSMyu8jbkdDa2ISW8DV7bJl7tHRJQKY4lanCUxt7dwATShlgvf/hfaY4T6J9cN7rFrK6GAFX
g8xQdqpz1M0gBJBVqePf2CqPrpT1YBYwCRHz6/9jBxbL7vrqhd7o/k/DDGYIugww+OFEV9ZoEt4H
55EuGfwwDeKv0IADEOfZFuxINAeKWytoZwIBPyoevT8ADdgrwBNeeEDPTWdjPwnEljY0lMLKSHwh
N2bd6zY+qmDNvA7YGTcDeNqHJA+GFA8PPAjIYSxZyBOxawOvuGVBm1l4XlL3YfqChvK0BtTS+xWW
NHgOsXCFoP7ApICKD7gXhEsA7TyLaNfploC6sEEC+/iY9M0gTCBQ2OFw3Bxcc8bID5wVHBlnHM4L
OC6kTaCtBL9u7KAQ5/zrjkZbTg8gNwgWfy/QVmYhgCP/sBfQVmwOc8UFxgWAxIhqyCMRiQK8m2Eh
Y3A0kAVJuyGgsDjzqSRd2ENNSWCYP6jFATxn1Zx/8uHxxcOBaoMqEYg33SRPqzl37oqNAYU7SB8n
DYoz+sBRL6I38VR6noEoaW6RkAGh85d8CL6AhvhZsTrwaEXK9tixRu47IJ8dgnxWyTfeQdkv+qji
fIPePPNcvKjAMTFaIhRaBHTz2IY8Re4nYWwUVJKQ12MH3P6OSb3MaMQ5JITxtwXNy0l2wdvhYQvg
H5gDDAhmMffIAplenC0al5oL/wc0r8A13bxF4oBq2Zx94eiABYYzZcvB/YJ+47TQYnU12+oCPYMC
4mNW5TQICwohY1p3xng9WfwTLSjX/MzpOQsxDHJ/CGHCPIgzztCBY+KLNSO2LSAG5CK4Wq2IheDn
Hr/i0H5vq3IjgRrDnIJTi9nRL+frny+DfKbB64QUGD++pbacfTGxC2lIDtoSkGlJ6tgOyiiTRA+/
TBbd6NqfMeYRp4pqmFpnk5v1AKdDGBUBlZWH4StbVA4j66Bb3kmhoPV7LQb0iS2+pKRVkkZ9GW8z
t92XobwlFOSQhBh3CUHjPHVO4QQt4pOsAnOGZKq0YP3FPKQRhfcmzfaLeo4Kdrqqj6cdo19l817p
mItDNt/wYLeGpYRapUf767EOaPQJ8j6IU78rD58leEAOxfQZMMoO8222fpuCF445mk9H95Wf6V0B
s1gs+vbGq0n8X6dDKjErALQ+KpeRC44DUXQDuLocLlQxcBeluOQt34cy7pbJBev9mJwG4YrGJNK/
r7jgTheUB0JSsCIFSZPMUW5Pxk4DHRRQHpJjMRfKObzBiJNiqax5teDmTwgQ/SEzhYjyN/wdZ0Pj
bUs0ClQYNDdQam+7LsAHGW64kPp8Jbz15+1UWHHADl72B51/Q1j1oZPBW+9cZdkwqaCoR8npMvn+
Sq7SXkLGRmeHVxKRdMEUnS8sWLumOlKuOPZ6DBehfTcc0FSIKhBX0JhET18LKIQEkzMJnj6mBWCr
89MX9L3HBm3Ta5Ny2q9QmuErUVQk+5wuHVcMrBiRqKsmBnCA+Xi1UW9V352HN9CPDmzdeMVp/tnX
kE1RE+ghWxT9kyiQ4HDcDBhE+HjAW2NQajIwXzVOYs2MwsHDBDMe+N5I627X25Xy1ye24WaMKxre
QzLLNwUSlXL12Lyw28VdC8f4Yd5C37+MKJM52q8Ss2MoWo0pD6QoanhVzynI5YelYlbSzKmy0ep8
4DZB+arNChN92XyOrNfUe5PQiEPBbAOTp4bk83HhEvEMpnTliPPCosrVBsZUvIF1+xc06RASVqUO
8YrK2GbkDqPigRYd7ia5RZDLEBzJLsPvgm5R8ahoEMTj5SlmoCCe155QW3w7aFGZXuAURyJZP2df
ZNed4Lk63f5H0n0tJ7YtWQD9IiLw5hVvhBcgeCGEkPDe8/VnrDoRN7qr+1ZJsPcymTOnMWNasgp8
VkDG7rx/N0kjbeDB5EsWUfMxIiExtTil/NEZvSrDu6uQfXcVf9sTqRQ4J8b4Vj8GUTHwwr5m/Md7
LYhCjLzuzUjNab//fQ+Wy/qpAe81YncnPSJfz7aRQ6pPG0tmImJWCHBwCgk2wBVlC3OUanJLnpn7
UPxAxgM0o6debZonMAxHWOFClQSYSuwc06N4/4nEs1q1yWzBk8c+roFva+KTQ2UY3yBN42BusnR5
rLvuUbe1LxVSwc0LQq9usuMxGA8fDO0ewaWAW22UMKblj9xAdyOgtika2z5zMqmxwawl8hl8Mz9d
6+7e0xV4Y/bE09YadlLAeJQs64ofsB4AX2/yx0658eGhJlMN7g7X0g7ru2PA5seQ7MpUMNn5N96g
dKhcZqzqMQDCDbCoZvism0bXXLDzbM//1RFS+Aj2bu6zM01slw63IhSknS355kySeIjKSl30061Y
TTHW5b8Qb9lgBmYuQLJgTT5NUqRoZmIcZusvByYrubHDxiWHhcEpiPpnvGyum5YCk9GyyWw1KMuB
0kYI8cmqlfs5l3OfaWbPDo1u9msFAs4Ock7orXepR2jQREElcePZXRQWo7gpzwk6JWVl8B4kxnwT
CthMIluPokZGLrFz/Tm5NnMdb0iNQefZnLZynQW7y09jXyG/dgH2Wj9dcgu2qFe+dVZ/EuYhVtL4
ADUnMmmFyS5orfz+fLS46OyODPDDYVbJRvOrNmgt/MjM/N/7C++bv8BvvKe8T40Nsr1RF+G2okKA
/S/K+HsqE1N0sqoTbz/3hsom1lH6xVt8h1DyGB0Hpv88M077IYNwxzZViFBlWRoh4Nkwd//rUfuB
HvSFDub/AsFL/AefmsabIKMutJPVe8CVBm7RW3XKtr9gfuD1guHLr5FRWcmZXL02u9smluPHwZex
1aw7dTPdRfPQVhVBC/lYK3N+9xWOELMjc4dyfHSs779zQ+ZR1Q8FWvlc6O/K626cLgdTzbIdcx6Z
XG+8hhwbKvfgQ7QvDBWusFr1UGlX7DsMSsM1KmT11jgPFGPGenlJps2uO3UGNg8lF6M4espQfucX
M/VuxpI995KNZdfQ/NFYMPvqZmeHvrxv39MGULhQJKlgOT41ScCeZS3Ki+RRo9IExj/HzFmiFBaq
fcYrBteFtAZ7QH+uyva4J8kQm+eHQZwf+cycTIWLyOobSKqMz1XfYxtHDziwl1g+p3vLeylbiHVC
ydNglxbiJkKViuRVs4Gqy66XLkAgU9R3OO+mFPpeIkvJjuNlPRDbpf3Km4MiFveF4V1hM3VTd8aQ
yle/itvWur0sKcqqibmoDGdF3Lc0MBcVnRq+Zj6nu0/bZKCqSTLNWqRss0JYjt3BpUF0i5fBgyb4
TuZqkQ4vgX1+kFQ4HStip8zK+pwajPX4XzyT+ZaH0JhyPm0nsc7MLnNVRz0UGYQN+8ZSc/TV1PzY
dcvVB3QUzdq6HGiCrXnkvIX11jGZV2A/FND5t2dU2l1bSvjNbKNhqd1GaSosu1UJ5Yb8hXl7xe11
V2hbGcuBGPpBZ+76jnSyra4D7rYLjZAJMd8BXYQaqhb+/m2ulqZjy3VyHf/rLc73NzrCeJ9EP4Gr
Br/jeMaJNCCKZe/XodLgLcYqTHpNqIkjZh7zl7IDyxeP1VxGmatf0Him8ufWaoxcc/9VT3nq/6YG
DrncfI3nKEKZ/hhAfCrEnKWRzqm9L73N/9D8J/YnJwucuNK1fPz4go6Y67Qzwe/Ebsrfe08Syc8r
gP5YeeUbTHuqzGebOQzjD96NNfM75IjBqn2aO1TD5CwUve/va4tbKZ/XXrwb74J0Ic1Bi3SAVeT6
Z6j1gRTE/eKzmtAYg1G1Ao6mA0qrf7FTxrcSWJ1sibG34XpkWJcc7X85xywKrwaX61MV38hxqYU8
FuMNE5o61+c8X9plE9FRCZu/E3+j2mXm5gp4Vq3Dur1dVl8jFJmFwXB+03+e8nJYXyrEF7fAjNuh
wf/30yzARmj4K8E4d1qME53IU5lhtN6K9k64ejdd1ASPTgMXF09i3HorH2birlKxBj8dR7qGMtB6
VAuMddhpfsbOk+y0YSQvfRzF8f9DqxJDpKuwf7+LiNHoIPggG0WmvWCX6rMJlGj/rWwvPzFBdOks
Ehb0zHzkGMal9t9Mb8FJl2tfppIltL+0XcbTUhYsoiV0cU6lsRlDIkeR3h96K1Y1j6qWOBYc7HVn
9pXfx6EZTEQSjASj97tgAjwxNEDL92ryNFL8xKWmSWKNiw7mreo1+EsQl3N/HS/b9dPiy1ietzcp
WVEDbZ8sxh6fxhLjsyv87lS33GK0jfGG535dFFJFWNrwvuB/GlxY/cvlpvOvkc6b/R5ACAE1lXrl
Pv1LMr/sXeL1wx+oxteKlINzR2wQeeVzFUmIW4nVefywVmzg4z1QJpDB7Fu/M95IzuJBbVaH6THc
My/LcGPAwFDY6sdu4IswDRZbk+1dm5u5AjxePJ4Lg9Tvpfb+Boy+PqU4XL8Xn5lB59mbsqrZZ4vr
79sXA64serOue/GX4IPzs+lBDZedMCul4ATZoOimi++sOD4zq1dD719b89TgPPvory5SscQtta7D
Bwp5Hi5MO3Bflh7pRmRbvtZMkOnWE2Wa7Fd9+gzrWgkc2CPquX8jlhhmGBdr2bEpPTcURPKBWXvA
OrQvPNfShSRopQvWffWnicJzkOkYimgXf3mZPpsuQkwf1NLl77WyWZXek2s3cNtuv/9qF5z7MCQu
INolFiH57MQ2teki46rPY5aJEAZNasFoZhnlcf6Rq2zGEW6kuH6l/S92DMbE4fqN9QuncvzG1FU+
ZGha25c/B8nmXcoc29SHPPlzxXhPvbDBneofzhXd+rk+FdYbjOAReJz6ZSyf6bF9mEstS1B4hORW
/IWP/bUCpUQMYYXqpqEzqaTGHHYZOme5XG8Kqpjnpa3ECMthqmLK5tX9ntIlXQRSLYTDNlMDSa+5
4TmZv05eZkkiYLY1hkI5pip69Ww5ChBIGDeZBkTIK5YF6O8zU8sOIGyHkbPXpYeuqrjffiHKpxaa
wbrea888Ol0SFBAKrQO/65DgflyaquQZ5LIDtgm5/784ov+jPSZy5EzYW8uNUelTaGD824fNEopk
S5KrGFntbh2F6mU5DunpfitzBwMCSN8nQASJMmBbaJ4YP1iuI/SkPfkySHpD/TCFvReRUuFbuHtR
ebsvK/eUkG4teXnaW0im4vLYYYD8esy366AnZOB4AntznR29gzd3g3XMneFwOXvqZ+kiLkh2/Wuk
t7h3wjnGR3qWWP6EycOinuJToiK/9A0SAG9zSY1Rc8dDppRMNRORU6G6QThyBR2JbIxjr7uiV3BG
R8gf64dTEW72a1XsRqwT0eQNgaN/68/XK5/4BI8q7VGDMn5YTKBeRUniZHEUXbEb+dHhIp43Mrpp
5Q65Svqe12cra/WGcWWWTZLAuNYOhmQt5w8onxDDFzS2FoEUkEJ42raCQL4xKJC9aTawLZoLpSdO
KG7ZGIu4iNvve8+/U9rhk1wJr++F98BBqqHVyiTWnTcGX6yRnEjHpITNBRvocOTFCgQSGtgpEe7h
g7vzbl1eJniey6hgT1K07RC7j/fqmWdSM7eQyV3i9WaGug5iiDwHCLp2ZVEM5SxRzDwLd/XR7xqu
aeqUKQSSN/rxrU1lLhNuuy0enzWH/R0ox8jnUbwSFVLrpfJx0x+Dz8H260IyTMNKvQwNpGw45JMa
1gcTPsm3+fxdkfDlSAyTIahvpOgEcZXzs1h42h1jHNKk7RdhxyH/fhfOZHlgRF0heS1uH+qU2zHZ
USanN13Ce/fKq0f7kQndAlI/IXkEvyv/uIc2xumyNyk/tIicYmMdd8BX9UaOiGjxkW7yO7vLSMT/
0ahKUFwUroJwmAeHbjfYEJI1TTTUGu07CGtXAtfn5izMJ9kRIyZG+p714w7SRlBUEYky8wZPXDxZ
2CKsLKE367kjPcD8ahzNt3Fltqa4C86fEkzpb3YBlFMmhjaaL0DnsZQYR+9Rzp4Nq4RVRLbVbVec
OtAgoSBBMTfIVrJgiBdwNhDODpgbpvp4kb+yb39DdQfZzhUB3nF/dwYcS42tG4tsfmk4wNed2+A5
M3O9tSI/i+/EfP27+GewhUwVFs4/TnGivToVEl8uufWuvJvIyYRJXbUjillHnXi7J1017UXJwIwI
462k6lKiPZfF1x+al17MjeifAH7MW7G2CvFqHH8i07cNJVDtOYqopZWuFOIUJCZPk1cDOn0IPn+h
irM0aBQMyHIfXn9QAhxL8Rn/OUQNID0qZ1JLcyu6qmHr4ocOmL4sWzD8H1BLca3EZckCzCEolvAG
jj9+ozZIHRZ6Fk3JZwz/6FtZvcrUE2A8t0E+rkKoLN0l4/u/UYn+U9EcJGTf56nTn9g1Dzsy441/
r3hQ/abiaPchQ+KofETv3xXWVDaG1a04fSdM9+89hs9oWCzAlrM+3PDh/5OsOioccLKXv6k+TYEt
IMdQhjRwiwDBOeg80T0wRKotG89nqP1UY6GsVaxzvv098KHZcNlmqr3KJwbvWGVN2NFP/WKxpDpU
fAZKZ+6cMN47GoYo3XJ2shme4/iC58laDT0icXr++GyXqoo94QOzom6HPEdbPmgEsiM/+vWz76q/
0P1La9PQ8eUn+bU/FTLdaMP4zItyKNk4r4+TiZsuIsVdJf/QoU0WiUL6CxbpQtJbKTCZ0EeLq3Gc
H0Mg3mYgG5nCyuugwelphMP9bwVcF8XFnzCBqy6RgbI8OTkejnIMW+W5/vJYV1nat1E5OhkZ5xwK
zz+JmIkZp13VkFGWGhvvPBzbcNY/ZqYRurdTzZScwylt2GFdNZvNRYeHyNfUPDCZbNI8nCWLZj8h
glmDHIr+TB3vcMluwidRmeX8GKr9MkxNgRpssYd7NphhgxLVRCegKGKWtD5XASrJ7Ei/GaSo6JsO
ImYnuuyXDmVfd0xhiYyXgbSQn35FZ1a5Dlfi4Psjd2d/KW9FP6/NtIUD3JTMp759FVBIZnjR7mAA
3IZk1etsFUni8WQDqm20ZyKcc9DxiFXpeALTkz7E1AbVN5UtZrfl86mQU1Ai/71U6/5783yxGlHE
1vG9qzES7gvkIwl5j/W8j5O41eINJcA7SIisLk7/YQlYASnqlnTdFXhe1q8GMIly0pIO9eK5uP5b
LgvxRenoDHFF5CSL598DbW4O2Sc3js0PfwrKyXZylRfy9fh81batqWnxbCuS6M0/YHotpCoEGiU0
vb/jT+BN3itveZP59M++rir8h+Off3zRVnqWGI731Wz/VFOzPLQm58p7cGR1zLUG25BZajyfjFMY
eGHXgWtrHRfRExa5fueGnEVijb37D5s+fEe7mQ4qW23Founz1bDCtKukq8XVR+T70Xnk/JTFj8HA
x+bv/OOwO1TBMq/Z9veUyW9r73Lma2NIMoz/7T9NPfrUsaNEDe8wEWwfK/HZsZkZX8cmzHCXGO9r
y2aVbD/5q0wuPTLwSz7zg5z1qKS/EZSQxJLf08oNBbd2U0IuigbSmZtdHOs70anILEds37CC/Np/
LGeK9lD60NMkgmgq2FhmwH2HEWjmd917/yW/dN25D6hU1gbqGIRO1t1j16H94HdsBlG4T3YdFFln
5PBfBuy+69mvPnMTisxjy/28GkeKoaX4hzVmJ5n+gkdP7t/03XU304rOzr9USGzyf8KiS+XvIsJ9
LWyxV4MlbiOQ0NA/ksiCq9lpNv2dDsLVkXEOORvYnL77YrfQAsnWGpdRtCiFsMMt4nsHMMwnu3cj
JRWp4yVQpl9d9KWp+0VjJk+3Rh/8lrOAD/iuxlejFG9QXbuaBPvnwYuglUp2nEl7YafRJIBrZNXA
aQD3EAkskvxu2kE6SLxaCZ4A0hSi9VNUGlfzfJIN29COKJq1NhjbimN8cEdhOHnTrTeZeoxdliFY
J3g/gblr1IR1kr9SpEb1V/h6DJH5ot1LXStdE09n9FJeGqQtO5hJPMTc6pF+dpKerGbpgfLhzTdz
8bMrXz7efy+3j6jVB758rr+LlHJsCfmKsNJj1zbK4CoLQm1H5mdWcesmXUnljVbIsBBsM7lP1g3b
bSrcQBzFoK/rL8x3eSDGKq+piou5deeAKn/X9Wvv9nFFFj5xC4r9IBENXjMcxg/hwisrphIokK/e
m5uOrx7Fdsy21CluikiDVZUBnLGlWK44ngU86edOChjzda89PILfkG+2aQ/6Ynv4m5J5S0dTnoBz
JtFdaYJBw5Q7zDTUbF/iGfOeUV9FgUXF+wSqawfkdywKzEhTujmgiYr6CgwUkRpn9/EvKmOWFaYV
Zr10AbnPbW1JCOhn3NSq7mbNH/DjVVPJKSAvuhzT+qZhlfYoy5JCYEPXJR5G4Y3EL294G+kxi7aQ
5PCSmpkaPhoJKAu68qvP8j+e97HJZC9V7mjdw4iL7SS611owvEZzoJ549LJOSEfHaaRuBT7ntJBf
KSNkRkSlNPZots5a9sPxnO6ux5doTcU0fbpjS4vZauj5VCkAuMOk7oH09gDSoevpUv5sZcUQZP3J
jyJXCh2QQmXyEv4iHcRhnU9mCwqX7GD7u3qSpukVHMlaJPAxEBkBEoUB/hJhR5OPDN5Y5aLNsM3i
+RxOrH6qlK5G+X3O+Va3V16t+4qBntHeNOgCWHZ4qAtOTcGZIX/9wZFyINkk+h0wU+z39nmbmTmo
TXlpYRagB6RnFzNHswLIlr7nwSzFee+ss8Gj3ae6LVlIsy1XJ2U6sd/M93XgMHaP3Dj8frjWz4a6
RKhcsp18c+FcorKAAJBZiTY5yEHpLZNTuaFeNXHxVTsJd+Ix7xhz9b4+nB4WTzvxybpQHMSqn8Ut
SPvtQtHDk01zrfNY0o21B7IT3Z4XGDhe/SnkIvi67353N1r8rYZvbmevkYCIML+uvLrRP8/EZAlD
t7AZRz+2XSk4FikQ8t2efqt807Mjcxo2Tpegyl3+0jmZg4CZzuwbLuVpBrRRkEZ6PDJwZ8WRmaXV
GYvC+1ikxq+/PyOjRBJV+DF8BM0S3vs7XAg5ye+vQE1bGAhn/vFzWro55I5H+f+5vo5Ej5OpCX3t
5D7jE0G9ykUG6vbzonys6wd1Eva09icz31pGTVgOTb2Zg+e+Nbfdkd6U9pdqLNLkzXVlOvvWgcq9
JIds3ZeV7ad3uF6WHONnhvvBiTrMbm41qCaRk/BwwtwT7WKciTyAvRj477zozAJ/pW7qsDuPukGm
8wRUfLJWbjMYH4imauURkaBDpi71yAd9reJ01Uj2SMpyKGJu42RLlR9qac84QxoVMXprPOqpU/V+
Kqrg/d5dCES0X0itVqPT7B5YGi5KmY7KcL9IzJSGk4V65IMq/ul+skBI5dGWHAuccl8Vh+1TUUjn
87+a/Tfx6beRzl/L01XX0OKBc7hrm/amCqCiZzueRnMOXHtbUVnktCMt+DobhrbW17pJN0sz4Zn6
4oyDpqT4glI82zotjRW26vHO3KTIZ828kLZ5Aa68W5gTSLmSR33HMvjdCb6cTP9VLfukQ/N1l1or
U3t4r5ybrqPRO8X7OBjuhoNtvO4uWR8yWNj8GWPi4f6+266bU3Vb0Yr3fBIqGA+VycVenRzUIu5n
/RveOc1zUDo/CnN/Yc/02SBxWopzhQwzP0/Tw30T1Tid1631Q7oEOQOU67Ku586l+6PvHYqvF6Id
RwWT8cvhsY2d6hP6o8Z4SUi1lt7R0/p6VzAy0o3lsYu+aq6fQX++dVfbJh4aFN3smkTSHyAGh4RC
s7pId/8/GfSMOZFG62fz0o9woPr3hKOtc4KhQP/6Q7S+Xnc89xAPS9OZ6M+v07+LqycEECvBVVZZ
2zQTVHzamURdRfnyusBf0Mz8ucff+1w+P/qPDf3NfvB8V8jvyo/VhIFWpLX42AM0esvf6beic9rN
5WxxRs2siWB/73zwwZAnxfo6/bG6D9ODl1iFbHOfbec+KCCRqlCPsvf8wQUycT4q7VC/2MAInoY7
0OmK7syKmSrc36XcqQBXXfec2u/QCb5dutrWbPUerk6T9icbiXcQO4UnC7PpRXuOt9tswbYC3oZ4
uAgGVEr5dXWHOvkLHiUZo4R5XutTypvjkqNL7cbj4Ns0DuZB+nPrPBOq8/sai0o/sdpVXtePjIEF
hFM+2uJjOrM6vfXrrZssXR5FwrVb8OCWwjPLdabf02gJZ+CMA78sM5TImZak84Ku3qAPvrnZcBrF
jCrfBf853vjzFalb94eemLUXRGzx8dwTitY2u4Lz6tjU4Ju78x6WePOR/KbxQKaEeNME7x815vf+
XbSahcPHx88sLIZQvBD/959l8B4qJ5HCC4mmLtXU61hfhqX06qYnAI6Ot7hxbpGn8Oxz8Sn2luy8
pJx3kihhVNbQa7IqvV+kqZDHlMFthQ1Etc0JY4OwnLYV2uY7mXxeo3KCOqXdwmGgr4lwR9hZYJP3
AS3C5epkEwuX+sRiW2H3dUDRm7YCArCpy3dA59rxV2mdqzx/9l+P7qvnODD+LB2Hxz/pBCdGOpPL
J6gdgW3w7AjqSJ1qyqh0/vHnKbm6z3djGWRArJ9zdasxZ7HXOs2AeyroQ6y+zLbhfvFu6lU+8JRn
8vCTHbw7EGVFXvxWoHfzEC/Lon940Cbj6SbEzBYSKovSaWRQveBXquGCwFP4aQ6tPchhspz7ebXg
WNr2cDShC4pDyqGi7fq7uZ+6pyW81pfasxZG81jvc6juJ/fhoiNovXr23b8Fa9k8OCzXHxcT0rYF
Dw32mNmj60XVXrE8XAo92qgs1l/iB6LK/QtyIqRPVlPv0n2ov1PNIA73BufKqbO3mkXqBiWiAZdt
92avhkzWMMbj4HQrRPoPfRgDEchUJj+FbW/UJEE+q8bhLJH85yOpyp94a6AMrWl8Fk1Vs7dK6ve6
au52hc38sPmIF01kKtxu/0FxyltOCtnCa1+8fZs68UPyrXSsus7ONJNHznExTBkLhDjE8rNi4j1C
YMYSSQnwufl17sx3pxFAT9SCmey7bK78Jp1Nl2OuRegs9uaprIVJsALUAK078LOEMwZ2qLKS4LL4
p5LOOfKj69oZJ8QsHnrmKgup7JjyH7cTNLaIEJcONiEUpxIyU/cxVMDphExnpLLtCrF/x/B/q1Ne
IW8GX9WpuYt2ybES6S03FYfpjoq4+84Wzop5UU4m9K9oMXAgss3d9wILpJeI5z2Uy7rrMIEAM4DY
R3ow++0T6q66pFNPSP7ezgB8gGH2H9I83EohWvtevexYP7MlM2ndV+8Lv8CAGc4fb2RH/OIofNEh
4PXrZMtkw76cuplYvhpwv/M7QbYNAc6Le+s2kmj+ig2WRqhK9XRdubk5VI/Zj0U/EAeO9SRXvJOv
kU1Ptk9pr4VzrrTp+5XYvlgXuCnrgl8UbAKMkSKyC70HippbcY5nnUTO0nVsaHEYoh7r0GrFUC6h
MCqsqaR0N1JCg4T7vamsX5WruScm7u3xl16OZXmety0ch+0gCT2rQ+Fzc6v2EJoMszMXO+A8g1Id
xRdaMS/0VAymUwEZsDkNg4yO3j2hqevA+DLhVUU+7mVJkcuA36FXf+8j1ZC1sqgnMTQ0vcjHsVjj
jXqlWwQLxUtQg8iz3k1FILxxYrlXnlF7YSBrMRb/ym2Hx1/WOhYS0AXNfcVK8TXILTubBx7BHQuv
dow1FrTchNm4ottu+sX1kcPKpX+6d+CBCG3yaHNr5RGY6je3yBZTQvti6B3mB1d8FDM4q5JMg3eK
3Hi3ICYpUluq8nxUxWvGDoK7sgxkf6y71Xu+Lt2ujUuCIOk5XyiPXSohtG/7SxQ93VW9ctz2YCaA
RHdrwwJjyyouy+FRXj9LepalaW/00wqS7azGxvTLjNkwPMu3XHBvkURjxZt9wnoHukDM3Oem4hCG
4fJ0WYoMFlbrL0ULYmrN8PUOSB7T0WWe2vNLDbQZ7Da8uHVdfBLh9FnBt8gff9xr+594T04vgxGg
3XPzk83UD9dCJvc1zSIq99KNZDWe/EhlOytylZ9jREjKfnCKm2LXXDES3JzhHbWPmlgpyGhmc6z7
ng6x6HpEjZcpXBp6eTcJdGsXLW4ngnifKpHNOPE9nbazGvdkMH4J+XH23gYvOYGbUcOqejAehaCY
KDwYCpzqKDl4NEw8ECzxfY+l7eOT+/Yd++JZ2E+HmVXG3i06nB6RgsUvcYTZ0Sq4+8T2ZcBsCj/1
VT8ey4+I+KKyAyeC9bqvpW/xfIT+Idp738M2oDcwRhRaemSs5Aoor7cN8tOqqucUqytSFZzgMsU/
rjM/Z76tNvGv49lrD8J/xaoRGLf8ZZFqx5gt2uX+1FVv6sJdldl19RgBoga1wKoPwmAd9JSi7lIm
HXJQXQ06Wueftwwrx0LjOUi9C5QVI8ROV7qK13hXIbOrsOMDQ5EwMH+91zL3pqXiLDWGPm+G69Vv
4mHeU91Ei1GJICEgurjQDKVx6VetaNBxKsEZdJBaZBbVyDOENDuIjItPy3KMNZAxiRo8FLf/ZC1A
lVAi3MMU4+SyiIRUGEz1JfxNZ2TMQUrDcCHHwioXqI/3Z2sRNEZ0UYt1deFPlqw6TXr5I9Hm/PFO
Bv4Gs+07HUM+/mHIiJ6A9eeyfHaCwwF+RK6YbcXmjOmXinuHSu755aXSUTjJnr8ug+UgOmHIYmKX
vDcS9UCYYRAHwnpDF9M9+Mj0F+0AVde/SVDAFMKVrVVelY9N2y49SWTzk/PHpnGZ9vZV+PF1tkoX
FtwuR9x5aQxPpc/9OPPFjBpqswNnEWxVcBNDNzZEKLfFQGbQ2TCx7d6/VLX/9F4eiVyD+8ezVmYJ
de9rLYdGrditxjIqf5b4ZqV84cT6sf1SWLr0OywXst3MzyLHsvU4Tny8mnsentv20ZVY8cGwqRuX
CdDxrPz0PzupL2v/zNsy2kxcaptIXyNPU/b8ItPOVNUFMuCW+II83lcT1q621j/4Hz0ABUHq86Vh
TuTNGVZNTXUybn80tdRcVw1gYnky7cU6qBIcDvuXbnpN/1xgkFynWD2cjTDz713+kztiNGNIQt1q
jUgVIHNyTp/CRRjQlqJGG4E6ZXb7jyBDKnQfm//Wl5yqS8v54RthW0vBZimbqiQvxjiZQFa/hIDE
xDwp8+DWVMF0r+2z6/dUWSLKN9dfWM2b78VQ1A5KjbaKW3rtwls2kmoyGF7ZEflERGlTvHZixQdI
P55PlU/fybpAdbEyr/r2wwMXDriqzOn4FrP9T6xmwhYN1JzswBC0aZi5+/ZEc+1pVzRx3ybc9MBm
u+8kFhwVf+1afkytF3U6rwjzQtiORXL8ICIMEr/GO1eX+NKHQ2++32Xd8rpmZZw/SGUfJXv+Xb7z
Tm9fv85fTXD4/odvHwDASfKo03F1H8/Sl4Wcq9KZBFwrXlGZ3r/2zMWX/I7BkaTwzd2jydPYtDOa
f5FvU39aCbfwJfkpdJnrdR627jDXN3iddrUGyvYA2RZAyat3iXMoZ84cN/pkCbyTbEa7yxoIuWL6
iWgqN4ZbBMSBlTWtyOT0Cn6Mic8UPXnjkKwo2dwsh5GDYS6AE6Vd4xT5CmByIGHKJLP/SJFgg+nS
rnHi+8WlvWCZ8EN4SRu151/AcWAHKin2Z+BEh4llIww230IAeyi4y4oKmQ9QLvhspeaH6sPi39dO
yYpJVJju+kUwyCBSCpJFhw6iLC0NAHfuWBEYSi6uumZ2kqkF2RN2R2aukXRNRT6fvKpDxHoxrVHr
758mYRWgJhOPh7EWHxrHOzzjUsr92HHA9ai3XUDsU7RuPxj5wBO3ZSwq4LJfojwCq7tlwz1kUPGG
0D6KDtLj/BopZLMFgobYXCSSAb55NYRibIqBq8L0MNaJ9+Alu5nGlX0GhqrOToyAI+2fd2zlPjs9
8/EhbhmXTXr1FNO5zTC09WIMRR1rnj+0LfMctWDwllt2p+1H59l9fMqj4qiyGUYLu2v5MLRrDn+0
E+X7l7nJGhzcXTZPZUzvzrGVttcmLCPYu7htwG6X+vQXrIcE0wL0dVKWmWp3OtjV1yYYadkwz7K5
4btvhZ4/dKtaCo+C5NAlCmZrgWCcC66NHNWv90WJSljWUQDAII+B7lghsTgMl1/Hmls3Xll/8nOj
j4kVDl+PB09jqG4kdEiv3n18aZxmXqEzgpAI+IUn032KfzEwlA/ZkMzOfrWJiZUZe4chl4us6lmC
WLIIzv5pRY9GgKgryGNy+0bLWowLbtuT9xsZknOxeQHYnfK7v3R3U11KClo0vPyz9KtdWJr8NVwx
Aow8FcemQZGPIw4KHRd8FbLoWWmEd2uGZvsGwjgZoZfey3X+KDgCBfg2Ctx1cKOW0X8fdKPaKOtf
I+9IVp8Z+g38FarjYD7q11mIfJ80c02miNg6wePGlehncPvEVTw1GFVZn1jm8/QAoMB90fXLCNqR
TtlX4ebpV/kdiH0BLTD93cxww5GJHNKnaraX6qwrTuBcTfMwbV0wCqxOh6J7DFo+S1uKl9G0hdBu
ic51dywxdvkhej98YxXiAVFdGATpiVqxDgba6jwKBFReYMuxWqblS2R7kKRFUZ1iy64rT79zO0Mh
zOJjX1tDaiy14SeyJidPRI1bFecIJmQoRRqYmiCx7XWwOZ4a6464NluXJZ7WVeUN+pJFmaSZyg1D
ba2rpdEMTn2FU2N4aygJQMecHDoIXmUnVEl3FbmXdCvzW2Poq/hoMucdXpYkhcWyfqwABOpgluTM
OM3uRrkzRuOoh71xGKHTDnPFQ5KQHOMlBBf0c88KRcmDTFPEonI9G/y0IM2R8Qr0OVwvykD22hMO
3HweChqnIch0O5CMWFcIP4UxXr5e5d381vnzwT1VvcKArKn56MM2Xj/i5sMSR+rp3oxAT6E4YXcx
JQsF75oG3PKxX5K8EW+PQ8d9g1r4FGzDHloyclE5gtNtzG829xiZzPvxYf0i37HZaOCKPX9xG5NV
FfEtSBX3TaoITKquEjzP/K+W+Us3ts1MaAEi/VQfLl5fkkGiUvLwolBgY8Ry9oWamOpw//OxvD+E
BPiyao5ietV7znNf4jOY3NfebXpvBKiVBOLqncucMbF3BJzKq6CKx7nZ9r343JZPTCm2ZcYGFUqK
ZE/y9bEU02xOBrmacx6pmE/MLscpoeAqIcZVfHMfs+Dzj7xPU7iWX6ua89G54+apvAsDYJo51WmM
TFQSOrNznqotzIeuFQ4dZnOcF/AqdBrONUVL12Z1pjg5CBoirtKOWaflvbGeHRqqo2U8zNlZ7t4z
Fbw/md/+J6WZ+QGsjARpaHsNPRJ2idCGS3V1aw10zecs+VU1JdZF5jj5vHBA1RJjLm55yXyuuMF1
nsbwJoug6CRpWKygLQQKECSYPSyuDefHcFF8jxeJ2nuMmoW0rsrpDfHJbTF0SRRZsWCzzcyeyNQ0
WYPX6No8DsIiy78u/MMaMAenA3bXaeSH3u9N2xz/LKAK6+CMOfznUnl91v+9Vr0G7qvi0WF1fdVj
7y/cyhzLhmPNlfoc6y4W/WsTAWfLLvj3juVdfoHMvRfX/efWzqLUPJWiBpXuZp0NxblKEf2bLtl4
i+4chT3Z98WXXdO/BXOoZMXP9ufXrQWiWDNl0zOFKHZptJnOHO6BHuLxZTqZeXgx28o0Ww4abIC+
B0JQi2heis6cnYNl9yyFwXxftHfHw/MRFv4OR13llOu9QJs7p8SX9pWQgtKS/O1YxstArkl1HF/D
bGto0OCDPB+fiGTDNNX6tQFdvjXkGHh9xxLCVh2nXpQ1lxYcw8IAUTp7LCbeFeRPTVikeHmUGQnG
yi84IInMlcpvWzpk6mQXUVUxQyXBpRwaGUPO9s36bhceNLa7odWtSBFDGRh8+AAGkRoQiRRoaDWc
ARebe2fx+jjYdpmzGV+mPti/ws2RXn+myeA8hojxYqbOJ02LTLZg1UE9XhWfevCMfk15n6abeyTR
+CBgQKnmENXXfAO07EMlMehurcO2a+wxAJGtBEPpw591h7J/93oEC48OEOV+Kz7lGa/mlLyLv8Fe
HhmJeR8csnlUHK4pjetrGJ9+ghRX6VL2oDjjGCMhrBKMuNINNLzzhGSrth7eX9TE7z80fA9EiQaU
cIc5wnKd/qORsEyKAxdWhp2FzYKnHU4Gx1JRn0v1pdrJfGB1fMdH3ts1I7/GBbMuDQEZAIQyOuOf
JtShOH6OVT9uBI84S/NwKvV9u+mIm0ch3r8OJUYwALX09DvGEv6Fqxoo5s/U+cirg3gz3lIh28TX
ShTJeFGG6iAarqxMVlC+K0ojAhTMhmMHgW4VzVZzP81006Xn2NxRNYtMTbR5aiygfZhRhUzanFcN
FY77SMMdHkauH5TsyVZmjo8bet8D969rJf4REjlhvd1oD4JxxehjhGmxGqRnCsu6+iTaiuHEVVCA
q9mmWnBK6rYCMBZOfwqhLIvIOwogaCf1dVLRPrODpBRyyRAxaOuaXRCeb3GlPAXOkXnyRZAOKfdR
XgPe2pPzXDK0N+cv0xumA6VE+1r2WiZx1A/F80f4/zFNqd3q51ASxDqvTZedZQRd4FaPhuhn8T61
Uynu1/l4KO6cb4zV2Ifcf67FYGfl+lgM/Z2zUjKuV8gSuaqWXOTd7cc5Uj8RtSseUH9OJeDGcBH+
KQHl32J4Ky2GPl+N37FLs+1rRxjtBdexTfAlSSbbp9lhFu1Rq7dFDJ4K6Vc+va1mAxHEL++Gz5xS
Nt5CTqGkzGgXzDazYtaVDV+dQhS1AhmQXdEoaNs5F6XKbrLD+YfpDENDA41zURnZz1qCvnCcyrIR
KVs0pc2IBSZJ8D4lhzPVv/8k2iyndn9mN++20Q4PNR2shx+rQe3/aXTNjnkfhfkvYEKx/OycAJgF
d6qijvLcrOKE+3ooW6SxDpHn6NkWLRHLCw24lPgKbd8tVJMpo0XMHqUw5q6BUrKSNFzUbz4VWtwp
dHMs7j4BW2leKvt2CIy4mPC88+/rVypX2fObUoYFybcefM2kRTd5comNnp/IEZF+8vJBZRIXeAKo
hT6YZVkn6w/3dBdgd65urLTLhllrLRr/TJ0gFedyhBceR/3+GkqYj52F1qutJYWE3PnF9/ZcoxRt
IpD8EcLYD30r5ZFr/cfSmS0pim1h+ImIYBCQW5lkUJzSRG+ITC0BEUVERJ/+fDv7RHdXV2dlp4x7
r/Wvf8h8OvmrcchVX0qshD4drlL/9t60ye/7QcR8IMZsqJDj9pa8Id48FHizj+BWBfo4gHcsOn8m
lnCWcXUFw/HOO1lycyKUq6DTkVqs8NHBPwjGXLFSqtgwo6y020tywxQCs4Ep3BIkDQwHp5qekPoD
5M/oitnLvYtn94c3PjGkt0Zx5t/YchBhEVGkn6BE5Aax51NAlnO5srAp2rIcFCx3lKKzIREvxTvU
KaaY7rZzecB4khgMB/NNLHtkX0RvKH6thtJaDZmxcx3aWHp7XDdtPL0SXIYKCCbcgGMiHDzy6Uhw
cblq5GHKiv++UpiDU3j1VtdsGR4P2Q3Z+oLP34fwAEfVnds4rvddAE4CvwPK1hLFARed1bSGeXOf
jbH3IrTt/V3RF9byVBkizM/ExX5FWFYpnzk2WA9MDbG+4jSuPiSRc4vzDP5TvkoQJvM4JqRkHecU
OnQottWFYpCoi8eVTyRMEZqFvOxSpoLXdokCsSMo5pwl5Vy18CY/NhWRC1EXj7L1fd7GYz9bZqRC
2m9liVPjRdR0b5pXHogmYIDGiBFrHkAgOlB0jDhxpX++WS1FM4FvqApfobE/xwC9o/B5+jx96WCO
sVWwja+zT1V4A4mJPwt0hmL6yqKhzomLjUuRB3kBcU9eKGZ50N88oOPrvD9chm9spshqQfyJ/GdK
+DPbRL9ukVvyG5z51hyOMawYSOLrACH2AAMVrAAFU+fpaFMCEkVuMAHEBN0trIREDmGIdf5AEMSz
KSxyF+wxh5ap24ygPnkIZwhUhW4JTAe1lGniDQwKdM3CDIUSKoYlsBC7F2DeGgMsakO0FPboGnWt
w/Jw7tzfWpmNFP8XVsov1jxzZn5in60w7aa0trPxPD9xf3jG8bw7L65sktwdNLiETAegaNg5Udlw
sdnCgXqtEKsJRlyQsAf3tf14Iq+Eq+dBsOUqwU6W/uIwtDXmcoIEaVpBTyQ56c83RqA8L2RSvCIe
PmOMt63TOygpoGIwFF8B35Kbs4b6cXcg5iFD4XPIRzJFyA12ithgtVOtDc4VzBBSFSYYXIxIiLVJ
N8IRfXKlCv/GXrlyalawp9d8A8Pe/euOaS5BVp1xaktEOpGs+Rp5QxI6q9LWrUBDx1F7fEfTY+34
FyPbP/j3C3V40KsOyalSeJZmd1qF4e09uhV0KmIUOCgoVihu8AABlnv6YBPc0iElH6jR/pU/Uu5i
yqKGvM9nMOI7rpiAHwyuhxTS6pmsmOGbYBppwY8iaZBwYljk6qRIlaj2dZKLoek+bDjku8oMNEga
SAOw1I7075E92rJG/z52rWvxae57VzgHY3H5bm+hfI1VmI/bVcP0lAcJ6RwuXZAlwj6SfkjrTW4L
IyITEvRukyU4beuT91EfVnAyncJhUOIcuu+DgRcQzt9LC+Al7Nj8wabvoTLeP8k2zobgqQbFy79g
iHVPnpegAux+zEaQ5hzyKVeV4bXV13sYO8+Pq41OLe/MMPr3YSCuYpsZGqzdHzY31XQ6zHiB35jx
FU+aecEl4yIU7gca6O0GDw9QK3PP2umRfWP4JZkoP2/bMbYnXPMnjOCjRGhm6edzMsduWwTcDQl/
QFvtNN8yj3ljH8acXTo81J3YUuBYdqBL+NQxpRkxfwWnpSIRKU6tlyub+o2JHLadW6MWIUPIg17y
si4SMweoWSHOsZBdQDMjAD2bvFbN+lG5rxkX5apzzEuKHioeCBgvYgnzMmDQ/HkJxh2UtQvV0PoR
XVM8wUZ7SorPyL0eqGZBeTBqoY3mNfqozmAlhAhlIw+nwM4MynwGDA2Af2Wj731IKSYpZrAxhcKd
TYaKqOAsqA0JwJF5um3NmIJ+P9gIxvjCgx7ZRNSppCECKH23HRMW51L4+IWic31hKvOqQpKECL+k
0LUA7sv4j7NFc11IoXqNcGVrzS/S3Wm/eX1BqGsXWPNWY1Lm66YPZwdeaCF2q+zrjHFcy+Y45bnW
lBg5VSfKq+Ifo/fRKEKkxtGi53j+xXbpo+Pog3Ob36nbJ8wiSqNS6IHAC5FRamMf4HGczdnoQR4E
kZbBDfdHTz3WIZYIcpnIDA0LvD01oXbJ56DpeBCZU+SvpCbngw0mmK/g5Ty3FiOi+VV1fnsngW0R
sRfa7MT7wUlgusonJgZQ4WKAD/3uZDNRWx03/YJEdCIKO7wLVb6L3Zkwlt/wNQXy1QMInvrkhKyd
td0SdNt+pySKNYmucYRDE8vX5By/CI0V+LCEgwM4Tzc6YnTAuk2xhmQnGZxHE1kH4aOMlOkeUKuD
xOYOXTy2HO36eLEhyghumAzNEDm2YBs4wFnRC6SWjjpCkaMhwM9cwRsCrQTrBfPZ3IADJ+9zeMVy
gMTKCSMxZ9s73EcZMCvkTbv/JMWCi5G8XSvhPbhtEwJerxMAcizIcXgEkNwa/paYa6RWeBoecK77
ZbOYgt67uwJLEcSS7omFn29EBSt6s3fEcDQENqfMvaSjvckuAkOIeNKnSykflT/iVzZndm7mHHz8
r7IpxZ1yHzbOQwVH3SbEam+omTQvGPKoOOar5LLpHR5Z5kh/nq69NXvg38v+70NlPE+5/qM9zcCM
z6tdZg8XZ0gjIrnwZbcjwtMK+zaRG1uvvN7ZUpa44+XWWEbiupiTqHciw3/oHrYTUT6PhlQcpPgu
DsYRp0DZy1p5QVkt9vdj9pX9k2i83hQdePW+J0kTJExusuVW/K9dSjt1lDm0u8tp84l8FL8RTCuQ
cICtwQMjCbfkTkGT5P2lyKF6AKXt6RjMxFzfJuIQqJvFvzgejvAS8HuO9hKPGttEtsRpzjgrn82a
adbkON6XqBsmdInv2asMmGph22r3BOFGcrkR81128HnzIqMbHXQwXL3m0KYa1QCHxEKZ9I9pWs4Z
gHLOBS0L7iNkPMYmTRuPrqUx7+HyY+idzFiKyJHD5ymRbb5gYCM72YAR8uf8i7/HIeAgDw6GRyml
JlcCUjnHB1RFiYUtYrx9nliH1NrZgI8zqTyRue62B1aIilPD2zgVJej1M6f8S18hyXPY3cBx5PEX
bwFQEQ00ZiaAQuJ9+Pv7/78R4DZwKeIZaiGagsnAiWKwZCw7HMXHAtDFEajnbYI7T4EF+ICjPpXf
NeCF/80njAiwHcbongGYfTzHsCf+uyPcvxsUjCXHCTXlAG1aQzeZ+2YWRvWWOndnHk/NP3V6+pIc
4gDAlZzwNfnipaB4/vfZcfUPED5AsR1+Ivc0q305NPyIaiICcvFeIUOYzNWdY1R8Wbtq7aImdX+Y
dPlATqQUc05cR55Mhil7INvT/0/aDCKGwlyTsX3CmwdGLylsE56V1hM2Vk2abslKAmnm+RdnVgRt
ynX9eGLoPaFUsqdwsLBj6ohDAfQFzKBRh7+FI9LJwvDMFGFqy9H+yA7EO7C6q/bpC7BooQWwlaDa
I2hmijKjY1+doUpyuXsGUzyZ73C7BLg9AGkDu3DhdS4AgktGH50HuKB75Q8v4StktWTayySRnfEZ
ADPDk6Y8EGIilhDtoL6cRA2TIccozKYi/XhIMrZMzcTtuQTiJRMnxu+IH0p5df57/fjDkf/3hxSm
vFu8Y7w/fLXebtkeWAzZUlgNf7ledEfEluI1zDNJEi48UP8+2TwmZbQhm4ICeG9GA7QB+HBo6yIw
e1ZaOukfMeYt/fhffBjvtCnc0FnB5gInAR7JhLV5PBkmOuHG/Drd5/ygG+/MzR5DmAiogrCN491e
jMLkARV2QRK3693s5D57+dLI7jdoBSo0YWBT30m2SC6gChPFwTUJ7Z0Bg5VHFDwx9ykkh5ilyBfp
xGRualBds8kmh+7uoECj3matanRXvKqaV+xISn2iT+OLZ2Rt1DdUVvwJedtb5UBGJq1fMgp/2SrK
VSIlCTb+bGNPm/tFccDKz/rJEJyxL0Ci/7nsaqbrIz5brJpn3F06DxYGT6K4Rzm3ZypSi1nKGIg+
YQ/wVbGEHeXwyFrEV/jC5SGqCG6ftWZpaj7z/24sz2/nEaMJzCRW1aNYoXmIFJ5McRR/Nz9iEkaE
OP8hfhBAMXjEk6g70cUY8gZiOXPwyTVl3dWdl63XsdE7SzgsRgCNyExG8LEO7AuvkABBaLoco1iC
6y17NsP2vJhhO0IfwOfr65RR+5OxBSdF5uDj+QVJI///qRt/ex8DQ/jlcFIeIdAYz3DKsbL3sJeJ
Rw41K5nrhBrDsrNLpqiVS4hx200W+GpvhomPBNzOHL/2yTWdWOyQPE0tD5dl55MFRQH/XKOb7zeZ
4+UTso3lWcvX1J+aGLueIqatvV/p+8FD9q3PP/5uwahrVi7rB1G/lM2UQ5RAVCIkdWa48WaiJGFB
B+Gobm4Fg2RULO9oI/h4hDMJGdpMWvcNs4MIc28ydHhjeodIC9KrIWywfEqoe4LkucXtYjvCqp7y
GnD+BOdvI362niKbNd4uwaRblH2RlUQEkRJBuQd4YuF/CXqoRtsW8M1KeuFZtvqI2zZoCPr9uvpG
DMgCRZ8cZ1vipcV1q6CIVZzK5PXVJaZH9pbL58JOHg71tixtPtiDjiG2rr/TwzZvMzjiXU/AjxIK
Q2/02d+fK1Tw5TztWBqgIJm2jKnU19ueQnNK6DvYJMTs6zUZYXFBnTSZDqxUoPOrAe2OkvSOCIB1
NBzuHQoLRInQ9cHBtk3nQ1QGvkHNXSCvoCP+l0uouWx0gTKZxnhTuBKZMzQu0DBO1LkgsPWcZ0aI
0juyldGE/0ro4Ikj+EcK8YpDp8UrBwFLbIqjLl756+a8EKiM6YBHUew93IxVllb1TeBIyrt3idk6
MAvHDCmQkstCRevsgLmVvFNoIXPrm14WJ/2ltjE3LeNOKkwKTmSwKP1qsqN8PaEa76BlEZHtK4Un
QYT8ejXIdAC3iB4nDtxuf+kknLvdrXUP0a/u7gvso5Krd4ED/KVaCDntDFeQGWY20zLMJ2X4mN3h
bmGwoBGWOcU6FT1UcKVXIpR1blxPJPWqQMu8jSmq2i2oggBW//yWqaRcESfA5s6V7tlZgIYCaEvw
wjng5umT+KreIpwkXR70vgtpYEAoEqBadHaQ2uHQEBvlUphvaejZFFg9Ip2lg12EiybWEyFPgv+D
xS48ib/iOz7Vv4xVNUSfYWVEEUjnBSoHrY28oDt5KD4oiTlJo0+6Ff8BA+VjnCdvGlsBeODnozLs
iV4DjyUpx4gS2+Cy6Db5VLVhNV1wloGysR2cwTGzCcS/eo7IiK2QFNqTN8Nrk54jrkwiJsZvUZwB
k7ClCSYLfILJ+2M/f16lbXos8P3x9jwACuKXD3qHNadSuDCIBgdTchRDureZ1bzkLNaUSoRQpYM3
pDCMCPSmrgedqKvgQi9FJDMN8meSXJ3b0rQ8kIyCPsx+/TsnV+5vYfckTUCVjlQjrVd9LEEVaTsX
iAmMj50kWwI6YsBPWHOzefxUK9Yl57YqcgIUwDLHpzeCmAJa+Nd9TEw3BuLYkLYCiskUn7dUk0LQ
3DcvSx9bcJ7cwp7R+TLIYCftpyUuEKRf32cj9tzSlRGYeaC5kwoWWKJlnIazGa6TrCLjVPw/Hf4q
zhPPUwBXMKdFuSJHYsuL/lJ3VD6UnN4+8+lT8st0b4QXQDL8kSZjNaTy7boUnA36HRAD+5XEQzTS
rlOELLxQXEoszKoqfDI84an0GLeTxsz7x1QFvN5wSLG9ncgpZCj/UIDhuVCOPqFgv8QIjmlXRRef
fQKQvfCFarG2PSkh7ED164+tPIU4D5QVHaVKaHbIFq+ICGydeoD17j0G5DuxvR/hrULYEcUb27a0
plmPhO0aPVnrwLE7semNvyjbUH2OmbL0eMmUHEmPWd5BOYCNGMsXBWiA1dxbWlwDgT4vKYBRySxZ
Nkb+MPafp7edZnujWyFxzhi2E68wl9JEPonw5VOt+po5HUCOF30MiMeQopobvnq6i1ApCgdBD9SS
CA7deC8kph58ISBVQj35DQZL5GfTseKx5F9AdUyQ3B72I0Z1sn37xdwQJfZoxRDWxegeOXPhULYo
Xr7q2uUMTlA6XpJdfZ5aUwgYOPgKnjQ7AwJEPBCPZPQs8GkUYzYp6g8qK5zhX+LxsqLQNg+gPSkq
ZqGwReCsEMl733Aqiu4qXUhcBOvQBhe0UMe2aspDdDmCCnhQ72T7tWJ2YiecksuI4TPJUZjVzt5K
2XflbSq6nqzBpTCmY9vztiug6C6zo2xIrPXs7qYQAp+3uaJRNZvpcyAVMxBl3McrVyN45NW04UDM
w2UxvqwfQDp/DvveyO0TYzSBhnbDehJO17SB38yKsoA2vZHHHCxvMUtwDqIVKfUfIguMqK8IK2Gz
nWHUMAo6JvLs/tXS+lUmSb/Iwsdctd+nJs5/6A5bugS2BbatqRF1j0n7ZcwFcVSbbIuYzJVOGFYY
TL9Ek1KfnmIPgUKbn9Q9IcsMqFa8AjSfazLn3S1/Qg1V4aXcT2Yv8jMwdXjjoELEOa8gxG38hNnn
zlAxmGyl99Fyf59/MH8QBSgFfMWazdCCwhXqGE2f3efxw96MruxJ0w82Tx+X1Db7jpmaY5zAeDwS
ECH3JIBHy883bBZm224WAArWtmQ5GbxAThKiI/fDrfxVzz51n6yCYdp/84syHcHXY+Z1tUn6iDoM
u6bUq1/Pr3zZIwsZwmw3GvxsUc7E8mNmdv9eAU7fv8rwDf8JCJuMccxzEFrIkw1c2+C5z+CcGn79
dnSWPM25r/JReN5ZLDEUiaSAc/6l++TN8xoic2IJ09sPtG6ua/OgfdAhGRu45opKe04plUnfDMga
YIDrBpd9f/9u5ueP94EDC3sJHTJakx8NYglfAaK1/FILWWEBGIm0U8M3T3xb728te8t/P7CGvMrO
iRpNzVPWcCFLc/QDkS94lQR8MMzJ++vHMqc9tSbMm9qImKV+Um4ifRuTCTLhWUuVp29Z2QTYm2h4
eJJNwP7F2OGBdPGH9B3WGgby8APvm1+2NQZxOcvGDkIGYwtiYl5rPenHNM3s1WzxzxNNeDp7dipR
qu9iZUkexSRzKk2Bg43kPl/x89lsTUbp0tM2ifNSmKek6t3W1MlsiToS0qgW8jwtL4vmvrnjRtFg
XVAR30PiknIwHyFoHpFzKqJ9KYclEtZb6rnlZrnXEpDK64bdIgou8fXwXjHcztyWPh8K9/ScY7JQ
zS9oDngGUd0J/I3dwAoo3j6pCnmKepg+hkUZqay94QmWpwPxaDYrGLwBit5YQuHMgjZ7iiYEjjK1
fxFsGeQKtLFACXzxLMxW1RAP8JhhT+6ptpb52Dk0PvJEQxR5KHwzn6+Rp8RF4QL5Z3p3efqOuh3S
buYse2ivs855gq3kHm6EaS4cUsti4lRrIJMpUIGTAxSsrEiLGBxXqNyfWGpBcs5X1yOCabulfosG
QqRhs9eyIDi3pJmBxo6IqMRwbH3zR4ZdToZfaZ4BPMGMgZkQUY3nyvSx1QrnPrdSFg4YQ6cbNlnZ
hHcAdX6NA5udPrZ6SkUHKkTVwuTgvmXoTFuATk4mlFFaQ+saiWwuw+d+oUpMoFjlLtg68yY11Ccw
TqfPK+bp9VYkgcAFgy/wDiXKVh1aHRoQMKqXY1zng/qPGaBb3cTahIabjfBj4eVO3AohOyz6B7Fb
khbCzdOTKyFqiOjpAXXhcEIeN59P0NeQgL2iVJQIIHLFwNXpDtYwv8T3MgD0b9L6xJ8J1TRiPMmj
hoRKbvBOnMdgLxIZ0ceq/H4iJQBIN0Fp2N9OXcySKHjBVMZA+d+ob84O9yzRd9v8G5YCR/A0ebYF
twOopjV/SqhTQJL5qXGuSqxvSAmC+Ed8mbYeoC7IPhl9AjaJ4agQrK7Ox/im7XVhvI4Pu7rnJ/ZW
qLIEth4pdRocmD+bbIzdeKy6LQRyTQcKE1EyC3XJrr2lMy4C/hQmhLxiL9A7+4HsD8PfGSg2BL4J
lPPqumBggO6Gzr98eg5BCQjiYqYZY5SMLM6tgNVZC5jDoLxCxWQSTMHLEWCFMCQjICMrGhZWHcOk
Vp70LKOV4WI+h0OAq29QDaR/5AmwkfEXhUPe/UMJziVSPeC5C7GBmGljE4zDWHhdfGKFFK830Yw0
ZTrLhJ48sASAofclX+jsqIMGZ0ZtrQCes8uLyory9LqTv1iZxZ5yLh2WFJ5anGZYycZX4jggm3nt
hhUWIuXC8JltjWcMmNjFfpCjQBx1NFbsKevnh0BWwJoUn0efQXg7cfZqOCM60Z1FHsZQd+RLKItr
t1L88lm5JOUwrNdJjeR/0Nc8ojCqWMs5TnZF4XY34XlumHLxFNLM0HPQE6b5lC0huOHE93A+Opz5
25xmwTsr31AI6IiYdFAa83et+b6KQ5O+44OPdO1j/0XHyVwSYUjOuA9uuYMyKNYbWjHwJqCmN2GP
ZuGMQwCDx6RpZ0zEU/Qf9qzY3EV3hVIE+Mi5bTU1tsiifJ0Y8qZKQrSlW2/z+f0CIklqzzLtPR7Z
R4grBvbA2BdQLotacERArQpgqnjytumjj/c4sQmpTr0y0WSMhUkQ62wiAZxVQQXvVxUjSo5TGv+a
1Ev35H6ZSuDTeCCztOBP8/RFaXyGGnd139SqPfOhp9D5yO4Nmb9GoIUJTYvrKF+Z7dy4WdcI/5A1
Kud3y3tYBFbFANFX31iXvgQ86YJSifuRMDW8M1xCn+zR+zMsN5j9mYRl8dc5yPBcYAPEimiYJ/S1
iFkGcdZjS7zHzeEJV7EhEolBoeoDrjEcBGrn5tKfwWBN3qvOexOvx2txc5Nup9ynmKzpqk04lCQ7
XCjKJgPH4klbeSjI7SLuRPRuf1veG99kCVNizPiESFmlJhVJXCjgLynWnnS6whcWMC8/8frCbMpF
QNZ72eSyyycYF5dlwGroYGTvvSQ0yTRcKmZ4v7yncA3Q0rFqRTcEEJDfjal53fD24zYBgIXhB8fP
WzmiwWN8BC2PnwiD/oyGn/bjvWBZ5TqUOqnT0W/trqhF4+Lj9BDqrdVjR1753fvMi3Zt9K419rIg
HgdWThk2yV6B+u/l81Purh5dql2SnzF8tcfbQSaByPY+MYnjPWZCfrG7rTRPeq9nGPJ0R8XyrG/j
H3aIek9rzbMOHAYmu8H4R9BdGKqunpJrHgaaxi0PNgX3ybgfeJsZ2nKLAfUMHxNFa00pe6ezYSti
hDPuf+R3kmHZNCuAz/Dle8SW6VO5ce3rakZqEU63q1NmT5fIasiTtkX4zAPfKHFBYddtIwlTaug+
pftCRsS7C62j19wuyPxHFdRz6jnWi6dGohxHMcGeDAbTXLImLDf0DeOAqStrBeUCnATaCo4cC7XZ
47LGtGiT7S8BcAd9FPIlUAg41YW93LOjQaG77pjm5rC94OS1PLkvedc6CVsiVK/IgB0SVuK9xjRW
rv3H+fss5FVoKRm5aUlyycJylIJ9mJMZPAxcxcF66TtyFAjfrdDtAycxA+YDPWb0kL8IwGYa5s22
2Uwl55Qdl72Nt/6MFyurizHV1iC+vFfg1ElNr37cIARJmTMJo5LGThDRLPdn1irUNsxkRYAmMnz4
hNQurozqn52ce1MrRKF4veJAYsJHO5GluDC/6GuQFUd/GUX4wt2W/F2QdwMzZY+xICdlwGCrti+U
Y8yc2aNMjOBACnX9V2HJFfsVI1fdoOd28UchW4/pLU7vDwxoxS6+FJm32ekTzF5uu/mwbJFWSRga
7ieIo2hCzwE7mJuflAJ2hCemVizurbuhCLSmuLR9J0/Zt6ag52fWVTB0EvtwTXtgUOsSHlJoq+q8
5ivynr1UgmUq/Vlt4uXJy/dJGV86VmrRQAzO2O+dFj9VM4GY8iOH3A16cT71Fao+i6l/c9U90dKZ
S8ArbLQLBGuLPasORR80XuRLcNeicZ6vTXOkq+DlAI9s8OoYicyYLsmRso4n13VDDOmONvYxWt8r
f5K/N+04vD78ChQBxfkN31TA6xsqtjediow8uRv/WvrKaOpAPKoSY7f7A/o18kkAytH1mGFjlpbZ
oh6S+rxk2P2SaQWn7GJO9to3bQDlRrNb2F8X7w0zjrDBMi4QXM6UYnUhVHPRIXJqmoQuWhnW7CJ3
JPPqjrUVgWYDNInc9qxOFGxiTzxvOYuaRN1nrtGJUTc+PxBIidWkP+GF+tg0FghRhxdeYw9QYnhz
1hyqWqPEfQodCATy2iQ6RZGsYVi0U0Y4tocGwDjcJV7lPMrq0KL8ldxrF85arp4JOfBDXVv/pAPu
zAAijv73PhsCeiGImQucApmgNsTUNQufPxeMawWbpndoCN7hyJehh4FSX2xAPC4j74ADZGNOQGP0
4fu1JVHxp0VJ1BMogy0wmCEg70RigATdZGRLB2B2qH7Cs02ENdZ02QNkJSxQ3h4rHOl9fcozo4ZQ
TsRLzyzAv58IrWYBcVmhYInFpeRWRnpb9YsnkxP4HXM+Xf4Ed2X3gWwA7RDyzS1bGN0PU2EUKYzo
89tc7JRkReIBwc+471+okb54S/wmxcXOCLXjZ53Bq9GwNazvpX1RMEvaYOthwE69xiio0CufCQi4
8dIwZcYsYvuJNedPDjfmVhLGqnmvH6Z352cg/8vBdRaMGojlZPWjGzoH6DTF+dRbDYROT5osvEDF
Gp/XhRozBz3zAsgAKeAgM1VYyXMUOtRUVA0KrhOJBVgE2Oo3jWO83EvDALYPYUldjvdBVHpjjKeu
uMqYUT+Czu1cKJ4rjKp+zXNyRh/whFNwd7gX16Py8Z5knoPtswGO/lG3jNVN190dZVSKuQ31lgrI
ECH8YOo2xfGUyvn0oAcwsbIrVj1Ook/3WjYgifRjql7blC2qsqFCUQAZLzHcg7seWQp22Ydsxsid
fRmGNHv5C66y2v3I5ff4BWaGiwkDuxsugThswCFURocc3LZ7z0vqXUj/n6C4L7VSmo6wzMl/xiyH
grfI/WrghnsZr9HznbR8nrop2xuEjjEhBx0eCAQGOWACcBZzOajU5ew+h6AH7r0/H59bJqyjHHAG
pXXSIJ8be/gjWJuS6/+OB/zjDt057lS0RNo/mbPDyq+ieqzIULK+Pw3I0g1bqA6TEE6jA2ozAQlE
5pQMBwyIk2LvWVILP5sIqgkz1QS09nwW+7S6p5rCp4Re6aCeXlznYzmGq0TcbMndo9DTtmrORi0N
7rspHTwAtPWNioPLJ5WOQAKsSXZbZMqS2cPz4fWd28MjR6gVaANdZ6DnVLPmQUYXwdji/QJUGC9F
e6Ejqxq52phOBOwzS67XpLvPhFuTspY8LKfrMgAHvUOd3wuYYPZh3PVJWzLEITy9XisrpVehjpKZ
LfdOSmdQ4PZ0cfqUHTg3qT6o9ykYpKGIrlIwMpUpPmvGcrBeAQyehvEyDDXTK6it3vzfnW6jRbj3
WwyLrxTbj+GcDLsPy2stf1l4luK/+XxZ9gOMoPwV1BttUeXoydmeB2xoi2323BpC/xV1ZYSx+AgY
ZNwO7oCVBHy+DjJ1Vs1hVBHHq6NnfsUdzAe+1WSbEVxo7ai1sv02HiSxQf/vXkj9hDETdS9lLvQQ
4rUoz+QZdGSVPuKL+jM202ZTrLNjdrzjMvBpXB3HfIrmQgzgQPlQlEAYwZDia1BdYBvDvrbfqHUG
6CnoiIjpHNHVMDV+nNfPUdwt2y/MK9CBbIUk4X66Fi70ZaYH9JjvpzYBeh5P68tUhi4+MKR4hh0e
Ue0QjaAYTogDvlXfzI95LynKWudjTk1mdNd/pTXXYPPejjDDB4/trkshCo3whBB6eSYEaMLChx5R
FzeAq0S7x1qiYnlYqNvH/Vdt4+d1USmhpBzfbwBGGySDEyPwXshXHou7FWFJ2D03Sje7C1muN0LN
0JL/EvMQ8Jg3LDiN5PfwkulCq2tcK6xL+cOjd3+SYHBrsJCipjDev1Snj2zktJ9iOrYi2fRUBpFo
N84PjztS4VFRmBZykTPHXVVLyVohT4U+N8H8IR5yBusjnzsqTYcxKOoVG3K7/k9kVvr9mWlbAUMP
aex1SvKO+kMBimaUuwGfRNsZOj7OxzoT5uKoyivA/FuhCYN8EjwN+ol3mXSgdaeH/vJQ8XSgYHMI
AIX34vx5EI9aOdc/xJZYjiXjIIFH4Ypf8Jm+crzCa26ISURVrkA1ye2SYuyPggvnFI6IDRSKXoG0
wsbn5aPbPKI4KVDwSQ+SYP3qvr4oUVZBUDZjvUvQaZPN+2QUCXk891nEiRGWvRfmzmOs/2fPx1at
1/Qq+PIEmRohx3if5x95BWe5N1wVg3VQaYShGicd80I/8U+g8369Jo8faoTrI1Dtav7c8vv8upbl
PQ8jDQvr6OXikXD8OjHdg+r2ge9MZjXW9Hp066CP3UsnoqJhxISksWDBVNAsnHnG6MtDJjHWmkEI
ONc1hrS6x7xH2Bn2hysNorxU1qboHvhDOdTp5C1M8piuJBKujKjbL3QGGShS9q89iNif1hOqHXLa
vpS1uhzN3j5hVy3wiwQCSR7C9L3UN+V3+Tuaaxt1Jr4VTCD8ABl8UXiNZ00sSm02lCZlQUU2WgQ5
jKs2pT2FvkgMcmjMihj+EeYR1lSaPkMmPswnEYSrzHYwjIzQLK1VvpEz3PeH4YBB6JrQydA0gjda
p3z75nCAOvlwfjU9MKbZZ/0IMdMMWyRESBlAuGQCMPhPLXjhsxFZsXZUsT2uIwXb3Bc1RySvcA5h
Ngs9k8GSurpNjRVPcWQhr14BpxD5WP1yTB7+NufJIypmxcyYi7xRUpliRvaiBbfijui5u5A5rbSF
HuiBSeBcPvY0CFcC6RIyBimiqGfcqAXSFF1Z4R8xvCLbcKdvBr6NPhwRyV5Zw6OKrwAu54VI53yH
kIy35fS6McJqDgyDlGCW/wj4WMy/GoLtmyPOlKRqflLYr5s2GBNaP9BJMCWVEkKbFkPw8q/M761f
Yi9xgsLh/LmqpkPc4XZ82QgqAvyCj51PkfSD4jL76wGnBXUB77yK4XCBbch9i6XA5nGiQaMaQSq2
NBPaaGkth0zJu5h+tolBvdoYmHZNkwm+y1HBK8IXmVRoilIrqSBrQPU+8UwQJ878MYTlcE15pEIC
rrmT9AfCVQSy5oA9wVg4LxeBuW5iZYG7FLImRqDZTr/Sjlmrqt91rtxPpRHO+96D8txAfo1RbO1a
y3FSBXJSB0qYB2X88fPYSKTwwX8DDSWPWZEg0YqkGchQ3Mzv2J8Xc2kmvlP6eicGHjz2sMLh0r1R
FkwZTvnD8oI5RDAKzPntq57Vs3ymz8yZhNrM7/kUskkC7NGiLB4FRpwHz/TGexrqoRZK6GxdPawW
1aL9GU51gIhqky/KjQlFcHMLnmIWPKmC4ueNrWViJHWsLYewCjo65cMrLYOB+SrFYjyE5+1lWwb6
UvcZAPKPsS62eZzH1tf5JCePVJtdo0uk7B9eR78xf2kc/oVq3b1E+NjO6Tq/hmkWtJE1u8US/9zi
/lQyegP2/LnHXK9Nd+LH/l27BjU83/AJR3Q08WC/U/XQnR5IWpYVItfJO71s2xOCoDjflJTA22zN
TN4r5ho+MtshtGbSvo5HyZPpYjJaK76y/PglR6ss5bWcfPDmvAFgrd7H1+K541IX5HSvtHkWa3gJ
ieNlV5mrCzUY/93Dz1Lhupizx+FmTR5eHqjJh5/IdRhcdrxrBN9wlcXqYnxspkjcV3JwpyzBjGmF
oWzQRG9EldD/pLk5190SpKOMyqmWMrCnGEPps2HtpYidt0G56mIJxxphEdOSYxs0GGQw5egCOHOe
Ho/cbIwcaViMZiLIlx5e28ChnCJNUoIBYw+0wTg3zODbz2RAa4tuXIFEc5/dUNWG/W8fUavJnFrm
ZcdxkO3qWRZIK2nOk436iSeUZxS/1bW0GqJhWv89c7cvaV7hqcakeVb/k1bZovpiqtl/m2Ovj6Bu
fAPADVOGlSXz0nyfh0p0+1cuB7S2wQeJw82uvsa4twFOzfgp/+PpvJYT17Yo+kVUCZRfhTJJRAMv
KgxGEkEIBSTx9XfsPlW3jo/b3bYJCnuvNdcM/P4s29a/NS/n+9v5byhnVIo8G980SH+34kA7AH3B
cxuszBUOn1z5H3hDg7n27+vhD7q2sMMjaCJDObvP9PkHe4KWAt7SQYF5hAjhM4m7mcOY18ewL5Bn
SpCg/Lm5uJPZyaYHWI8eiaUxKd5345+hj20w3tHMBp5uHLanGLIMDOB/dCAj7J2MHyij99xY0vp/
6B92YmN7Cp5atsqj9+k5pyU21zm7or6udugKmL4jiZllnATZj0PTxRUtVH3xdsWxHsw/k/KHCBLp
8LaVdbPHHEMG7cRoddweovxXgjEbxS5XpaPZjGAfIpcbowdCHAFAlWVzzVbFpgve4ztWUMk4Wf5j
34FXWhrA19th63uwlrSWvAZ3POnoPuEqbLMrGSVsvA/YBdmVHWz++qlY64S9Ds4s8XxwSBbSb+mN
JtXaIIThvfjMMLNejyatP/rNkalLE2UyYJFRCU14ufc1kpNgNNPYiAH1Qq52BmnyIgFCrYOKzSHx
80gLaYjgxJySFWKJOaON5/wBPe2xeZ8gX3UsXYBQyZzHWEoIDPfMXt87AULxS3P6iB5nV8yQxdQD
gilDZVZyyiWA++l38hVwEk6hmM3KgooUh3kgxJLMD5nH7IvaiT1ejSAHQkMpp1jZ2u8dMOiM7rQI
7ONtUwRU4qgNQwBPhDzsVrCgYqvYQMXkAT3lWu0ghOHOBAGh3SKIjD14NTwm8IzLrHiMJIHd6EYm
hXjW/oqwtr+CvsKcp83GUA46K0D+uqE9u2a7W7BrcavgPUPdQHbSW8cPEzwwEgAGFgT85ujypgIE
/J4/8B2bKxujpyHft54+QlOSlSz5t5/R48MMqDfHku049mCwQQCzIQszmUlWkLS+Ll9xKOma5wKQ
EGl5jIgYEUfxjJfExH8K1d0aLPQFOylKtisHnBFqdqIAeAR8ghMGTxIOGA/NmJapiXIVhuVsRYIJ
2+xUaY7lF7xYB0pUPW12Q5epiX5me7c5dRCasTkXkRsgstCm5sp7DP+C/neJ0jDzX6uBNQOWJHCc
Al/8HDRN3ssYEkKz60qbkDyh+sUUC6csZrM7kD/QAu46mplQGGVd6epo2wBfwLKwSbKZHs/kp0vw
dMxDCR4dM7lLv0PLWMGR68XLBZUMOIsAdegSeCD9THWRBxXW/KAn371Qn9fT5/wuCKxApEj1XFA+
IWpBPlA5+9lg8Zrz7k4QFcRqcNIX+VQ+C/bCaOxKJ0Hi/k5JUrvMbkiF8U6rBS1oVzHem8quxNIy
Q2zECF8LGyJEDM/weM+CmEFuBWSMwV4Z5xG0c/4dfVVn/zJEu3EhME1kICaAQpSTH56CF5wqonji
sIHSKSExAAandpZDaY2ZTiKU1bz2SsvhfJkuL4SzMwcWdGYHigW4/kVggTJc/D6zLr+AdI4yYL4H
qWFHhwAwhY0z3NtUP0/YIKXQ1tY2Ed74ciQOLJsntTuXGuRIwWn+nBUGCHSrANXQm3GOsdOo2Lzm
93lBbAp4FbbPzLSZuXgcLO3a7NILQDwgIRPRkIkglyWXM+Q+Rp0qz3bFfVRM9Lgnex4Pbh33Tu8m
c7VyeDi7II7Lbaw9Jj14rOBPj2PBaEmRJwVcT3K2pb5fQqMEURKX3h1fOa4LOMEbwDdxkNz4ypYL
VI+fGSxh+BMTc8K4H1t3cgsqLARb7g+WqZdl0wBxxD9QuT50Uw3mUzAkNGFsR5fOLLPkEXFz5mE9
fQ9oRPA5BR0hCHln2fFWkOQgj7CZcA4XgLEd04ddh7yN6M0J6hQO48e960izyPhjqIrmEWLYkRuu
FQyZ/QjKBm9D/bKAiMcQ4qYJ3T8OPM8fgrbTP1ObaqsvNkyTimArP8WnxlapFwY+ybl2qpLKzjtl
afcz5p/A3GPD58Y3vWaaRRrcrOthwMrLXT3t7SbaEtE2CNgkNChH/yxNSiBFIS57/L3YdtCmPCel
baNp5TrJp4BnwMxAxPqCa0y4Vjk3cCLZmmBqRcXO+I2VETui64NUdkEqwRELX07lF8XnOMYDcItD
6zgjuJX4NLdYwl8A3cXyyj6Ru4Sboh7iBS25N18en/QrRe+h1Jjhf53bKraGTNStXHMVF5HyvLff
Gz2UwCRRCiVusv8ybAVz+Uu57MWH+VeWY4gpVrOBt4ZJN0fCYugYWw5PciBsq3P0qwrt1e6nKlfl
NmFQYBVQafFFtT44L9gKQSNA7V5yGNlNBewwbiKMo7BB4YpkAA9/klHVsrLjPsrGA+JvZg1cZ88E
afGTzRDTjHPL3/Nd/rTjBVbbz828hfLztc7KonbemKE8bRgXWCYPCPvF7CXBrka3h5fExkaGU7NS
L/jT4EzyEzOQQgEDwQ8PxTLgbp3wlWxa+70x27e/16cr3qLe40g/BhlhSLnQ3kEJmgcqwCI9fm8k
VztjpU85jt93kFxqjcPNzgKqOb6FRNfSaHLTMXPQ8P5m79jTZikCUO5DVM+4yLe7hRZR3JmTxa8y
vq+GKY56TJhyWoAdewk7Lbu05KvnPCBeo1tXn9OHrJqZUGoZk+7KHdQfkyjBp7Q9YUzNeqrBQnA+
Fb1XB1v8tzyrGDUy8dNGUJH62h0SDc7qDXRcAGO+hZaMjeLZUGAPSal20iGgSKlCF3jpk0eU+Sms
BBqwZPLWJ0/kyfCkVJwKArb1q6uFODGyxSEodKCyEY5LIWa3cwkPOo/wLigfmDY4Qh6J6QUEZviU
oMBk6WG6cWpejp56So44vlI2EK+1N7x2P82cN6XRaMjqXD1CYGx4nEC70ERoi28HdcSe9Vx9R9Gz
3ybyLPNVFkikCh/Te88btPYptnG/xt/HCFWyXXaCK4UPALtlySeU44L0Odrp7E+pSMdYghLlSYS2
voiDWcdsCYC69j9TqhuAZ2AsfG3R+UN42SArGOELgnLHfmz02wpK6NAv7qf+VKq7Av/85rMqgqdh
Y1shu/+eFlGCnY1m+W3FmC9GGdXuXjjesXoTkAf0Fr6aFfA5FGTDYwLEcJqXh2VAV3l1EmGauuhU
1I7jZwLJ4r0qDt/YbnC7Ga4a1leamWWLf/jN/bDw6/fFPURAgPG1jf/ImEqIGhiyZNX5hBfKhf2o
xwxX4KK9sW3m/viEWIm6ZhG00IeENJ3UTOL7aphCi2Ybv6efzOlf6zx3v5smpTSpNvdVWfMp9oRb
AXEsl/7E4P+uhJUcfu5TCK+Jx0WFZIMFmblaPCOIGC6WhHSISvULVDCTaygL07I79zquRUyrMR8J
EY6BILfB9+19fzNuewTW87/850kG6suOX25yj26j30F3GfFNDa9KF6PS+GapDFzhp2CXNHSyZI1p
BM1WORi3HU4+OwIKBbuzd1ztjuaFVwowv3mn/vt2zukO2dib+6Suf9LsgOTMeLO7LXRpVWBeZAWx
PSgc+Wn1A+Ypl7xDR5jTfH0AwQdOP3SH+nLULg15nWKEqUbDIctBSl4Ev9H6GjbYfuVxGl4zQ8FW
n1ErJ6cjJYu0hi2PUUoMScekSK7F2NfAT30Mlo6vzA1fydu4VhGUwitxdHlx++lYYA/GRTrg1T6r
mXsxroIsa86fn+D9WXa5/8x2z8/mFa8K/GdooFDT80H5qIYa3hGdpzrSWvTwsWtiBoH+RLRbz1n9
A/09g471i20CNF2axeKXT+WPPjfn2Wx0UCFyWP2h5iqcqkRcdI55Gjygjo9LGDcvWy8n5QR8VZ0n
M9m09RVC/JU+5/+VEtW/5qofWIpsFZNiwkOJn9PnSpRstejzw+W6rv4ei8qTIQpzirCpmNWTj68F
HPlsxkP75aRBEdPbxeTLqGNgVZz2+RtrqkM50YLSH6HB/K39bCaeIQaQkL3ntHHhuQWVqzogQcAO
tc+jTuCEh/dZ7MIo5Lv8xwIRvM6F//jV4CaX/hc+s0v8ioexXpgFjeJ0TI3ZpkMBywzDGCbOtDon
gYBQnvvCFwhJKf6fyPPbTzawgFCQZEAfwc0Vvxn7xgIpO805Ld0c3iACIZZfxifwEtl08ddXIt7e
FwcjGjbsZhDJ8RZal/vUJowzkFfJn2naAzJ38WL7OE/h0+9p0kTLp0077nH4u210ZZarx7TGEgLG
QuOm9PXUzjdvRCgTFtyfYKQ7befpdcSkGazOcJXYN6u50eKBhbGxbGe6Y2SYzdoZ/mtk9lKsXB+9
k3BJQaPD72ZO7VCNuPW8AcVh7g1Bkiid4I5iX8l9/YVrEVVvw++NeK30wlBN4vRK2WT42SZsNexr
zoo1LnEkPBKQZcPrgp/XQ+L6e02T18Ek7EO1/rARmaY72csG7KBgX8bdDf9CUjIL+si0sx7W+jtO
Qbmq1vpSQ9jGmbwSszybqhVJ7jQysfaGa/KKBi2lXWQs5Kscdg6vyuaEtHvmIvn1p4C+UVhWDXt7
nO8qKF3sVKi+rI78jNHydqrbrUdIAZPICutLm/19yx9SuSTkY/0e2T8PWCFloFlTvmWsx/XTW6E7
he9IQCyCmJH9vR4+MNBJNUm8n+cmN9eVgJ4u5ReG/Ezkiun+a1NKgQopxbpZlgf6txxHpm5/BnhB
RmW96h9uAwbcjTZ3HvDrG0wilmpJDcKew+th+DH2vtdNkXvS3rDuHytSMZpLNi2uJeMtYKwVnweU
HapieaYXdfTzPSmzPbQB8e1zfD5ESWRFRFg5ytlUuDk41nlvjZlMWvX1Hpj9gsWP6kunoBkMNzIO
cwhirG84v+0SBFdhXbrjcVlaIWIli0HgonDGyCOq8yfsxhupcxs5Kn7KiYLK/M+wofz9qPAnxukP
KRGixjJpSG2VSLSfNiI/6zoH0g2ZQlOApXi/nQazEZ0Abk8Bp88pXnOlmFXPA/KAiBsGvpWnAPDe
cNNfDMvxnZdvJwQ0QRkDOr0j9HW+YbN/wmifdcS2soQh93enffujerLHBO2FEmQc4wHPFvDhTnx6
5nake23ELT2Qj7ky0x0ATOr544fWE5Hq7v5e1s49aEi4wkvSouWiTimDcwh1x2n2Y7xbli0lPQMu
r7hy8auzBIsL6/b75HL/U1fAWS/zKmubBJtbT67+uPsKP/E6fDahdljP2mtcYNqEOrDn2OozU7M/
UMJLekrdk4+EK1jD4ebr4ZHqt5mHY79rsdqEngl/NyioSK3QwJNaDzRj8cFqD7jcoLB+Du2wxldj
yZI+Qj6Rj9/D3Yagmecl+iBGguRADk8TJB//fnMGO1Uf33HmkOR51QSD4+Cv9JtG5Bo+8fFCZXfW
2eRvRy4+PXaoRFvbxB4bUhm3bAd5s5q+YejAf2i8rFiaqOyA7bcJHAq1+5VIj02HOiEqaOthPhAK
YUD6x52HwfyyG1BSPug8CP0ULu2jiLUyMp4nuZywQzmwHIe9OVaa+yr7Eh3NbKM8tv1ejSc1Hcwb
ymOisqgt7qjGXgwojKGrvFz9C6z0uT6yg577cIludD7kCh9IyKTAHfDhl0rw8U3jkNMev1wJsrXb
686wmyI5HqyUVPv3W0N8O4k/R7xuHDJQZabz/g3upW+MdPeNisbcSC8XGoY2+Bu2f/kn4kOHvVbT
3j60xUieFIv8O80QD5jZwXhvZbzC6b5wFGK0jgIZkgyY3t3SshBZTI4rH29r+1inWqBOMftQYAlC
5689iHetU17gm+E+kEeCEMFLkcDmu79n6vefxetm2I3Q6eC5f2zfRHZZKv5Jb3rQoJb9244Q77i7
6FkoNaLtDGtc8EYje5RiLGynmkvCSnf6KJvnCG9gYhKHPd5wbMgG4oPafxvMW98LGWoNecKkMnc4
I/WEFbeR2ntD5jNLUmJIPppDhLIexoQUnEKzoyfT6Mc2N8fSxviEJYtBOY6YNzMncxjTJnNCvWLV
CQ3Dp1OVzbH613INDOd97f/h05SS2WTdyPZBF4xY0AJUiqc3qBXtYdQsB9pBs7yFkkZGbv3KRxRF
j9QdzotmpzTLJ2ANMiLMOs4n1MqsJu1EJVx1aHvGZ8Ju4PwNmObEjoGVIqrI8R8np6H/owa/uffO
IvFpS80Lvc3XAJbZbW/AExRRZbYofk3d/dMxK6/trnEx33oR2+UwQ2cWzlU/3hBBX/CKszB136r9
WGB5NRhTBU/QudsvgHLmCT7DBKYWqcuczUmYeSVeHcI72sAwJVaMGiSbZvxZh5ULscqJXW4mJmGj
4Mu3yCxuWRSsgoKOEgJm4StFQmYsq3Y2jO22cHkFukYTRvzqwP6QOdHMtAjy0GubohFB+d9tEYIK
Gft4pawHiiszCXuds4c7OFY2+/rtdW4Shy+YtvE97mMDY9KCRUsbXWR29fA+ZZkYLuVluy+vt1Vp
2hVbbT3NKXbQfqAOu0CAoBDSe0qzXLfv9G7Kpia3kmJSKdDxU9tl9nfK4GXF3Yzmuf2jTm8UG/nY
FhaDsavrSLTBvvnTUF3lTqxEekozBnXsHr9CbSPrLexnqaYN4EikMiEYN8vNHApmxDvdGKDeodSZ
mSsK8GzJGKeC0q9B5/K1XYLaRMDuXo5lRn+7DD6hxmAUILk80OjVg1DqsQFKvXKwoJEvePEOspKH
NZu8rZktWAeq+0sOBh0bXRhcwjcKlpX9nEN7ruCfuf1J+B1S6+Fiz9qArg4C4Xvyyiamiz8BbXVz
LNb07pBA1T3c6Ho4heNp0pc4NVvrY0RaI7xl22jHuftsRSYQJkVHKUcNSVkPXE67z1NQnma4Tnfr
GI3Q94iy+jYSLgs39TJgsm3Y8a79euWT9ihfjXSYL2EcqoDZvfKm3GRFAEtgrtTDaRw+lUmrqEgn
cOLKN+93hPTMyBPX6OGnQfJDA4MJq/6ZKKhlMkzBpsOB9/xsBzhcAcbmf1+WzTuBaKl6eTITZ2Hg
px6N2ynTbwFu15/gaoFrMZFs51ox4WB/FDLDeQ/+l4IrHDFerKM/Jl3d+u4jJv0M56zW0vr19G8H
oZcGsgIIfO+MsHCr4/P5+5V+m5PsPjgLuRThjjWMQywFuCC4CaEmS87zHYGuP2u6xkeIoZ4CMYvq
58ZUmnCTCmPDBTpR7v/P720hT5TTc6UyLjAXSTIrKgQ96jnTyBwe5ReYSNot1JFEJZ8ttP1RzsYm
THzzG20gpeI3p0Nis6pkTMpX7U+2LqU9OUgkjbeK/16kt8tQ4pUCyBFhJeP5ubqrx+7jJIpfD/wa
QlxUDi7QZxJaAIn6/uWmNwfYX0IjaaFYJqHlZU6G0PavrcqFo0TvclKczThAa9pVYUUBSk6C9pww
/h+JVSKUg4YpC7YM/wJwnoG6UVtvoO0eBmxGatqbvrvDt6r/HuYd8g7oMFtvQbPj5TV5QC4bko5s
GzIsRRONIAKs28TAqBHsAoeYTT5v7tP86ZezftMyB6ORM04pkkbNIpNt02iIBUXo1OsH5j+PXRJX
Uy/IX4kJyoDVGjB7ET5vBxVqhoEWjsTVC9nRCXZVsFhbMXJhukeIhuQxrcEFFqauSuPl65gV24Of
/IIjKVaZUPWA9uuggF9Y/vIPzJj6ZKOQxweyx1JXzOAFoSMaylcJXwCsCJBfbgANayYTvS/1Qe/d
qDO466j5/kapp0eTEd6cHajRyNtBLCWp+rYc2H7qEQkKoBoMfjGt8aHqeJimYcqAswKUGGiEw8CY
oRkSy8EMi5J7mCTjzy/z3h+9mmTHfH13mGx1G7TISB5zddogaGWHHiMBJNzmNQrJwKvUfdKytJNR
wW33M7zACJNg8hHpzEQSlIsr/Q4UxrgeHhJu7r5KQ1n8AD/r+rRIw+btYPQ7QkuLUTskUOTzlFKY
DTmv3o0X8q6DYIoShctEFYxCxGtcOKhgCK4FUpdvUf+rZa7EtFvxUwbeXPtXBgRwq4w7WXqhUURo
s7FW+DCIgn2o75/Z+AlyjnafGWZ1+koR2NhAPd9uW+7M93iwQM2E3+OUsnIkvG4AmcDX5XyatbtB
RPqnCc+iDfObJ8PakiwsrwtzTN88M6MHqqkvAIxhyb2XxS7xq2eykVl/drAZQWnefyNHxSOFrGGu
izkUNflSdi5Mgnjkx/MYu6BZs96+1Olnpf3i2USoOSOGOefgvsIMYf7GTQCcvJ0i4iG3Fbd6ohj8
gqVt+FvFh087w+heT0O5nVV6qDPEITfq48PDRFwJGWcYCV6eZOG6CoMmJ8fOcDo2t6FTdOMP+nTi
1gKc3luQUm4iGQB+nLx8mVI28fG5f6Tw5fxGqEv+hRMQMovxP0rCjzSpiR+SXF7eB7EAxANMdy+I
mSH1wxHkqJkXbUXURJ8Hze/7K55zcGixjCdA84/NUm7sFlHjvNs9srGMT2HuYZppU6AxVXhv2h9S
rPGpVkjbqfejGbbdcIVMX2Lw9YCT/nRkOA3N7OYWLuGwc2xXdpjAPPFpqoNygxnLa671TFpNilkt
NEJzD/EDVTsbHWEGu8cmXkIOOTM/0Wb6Rt9wCHCrLBE/lwEcKzRRc+QPFKHBe5a6Ockfc65vzsxn
817VG5MnWOUbptYs7ydBbwWJ5tRzmdFY//MX6Hfks2QiTIghr3JF3GjjmrmttuqkWpbkpq26dcHM
YgXOMR2xcdz9Oqg3xeFxyA/85LJZDX669WgLUWzSzIvotXr6nyiznmG/xWDuj8/bETE7U4Px3sbY
AZeD6n43KRlDmAXx2qlnjsWhW9cb5r77kg1uHu/6Y4X3EHgxPwAFOrNvh3oDQt3vjCsvXJ1+EWHi
n7CKkVrt2a84mKCwVGEke9xdpH8hnI33qVq+jxBRlt3kdWy2dcRDFhcOEE7NQ1DvTbnBFcPVeQb4
CADmmIXkl27Tnj6srCJhvY6G2NioUD6S1RvWNEoGpInZqgwEDyc9S4zu7Hqj7OqNdHocYvHq7kN/
pFnVvI7U6V1ykvfEhNSAT5jqQri+r/jEWspLMa7G3z+HW9g8nwsHEd+UU3XCGwlt9IZmkVWOakji
XFNgcdZYIg6UY/h4iKfBLuwy+DFJNN7ispSva+ZhjvpLYftkXoJH4y8VO38a0XNqTEhr4IaCPc4t
Rtwh+3tyfkcl6bYsPvXfa90SWDE30HpeyRbFzR8UKqWOgL1IKUG1MGZANCnDfn2DSjNPqTaWGl0l
LxW7hbDbKfthb32v6Qpk59ROB1466YkZ79fx5MZXyeEZZZdm+tgJfosET+vrxVN1VjrgvhSsIAE1
JhTj4U/7GichViwr46IdsEnVfxo47yPRc2D9KCry1KreGOQ4jzPuLf3xTpqOsLPiUmGfYjIuIVLH
hhBmHvOkYQXBk5EN1/nHZPxY7e6+/GO8XEwYeHTGUe+/dNHM6DRRoKNOf/AXuqffV9j/NceR0PqJ
xfrKnITxNKYGBQNxugkmhMoYehZDAfgl3eUdpgch1EHgy8+zmdZY8nytI7smg+Uv47YqqDRhL8Ho
hl0I1kDGns9uju8AyCDFKQQe9gRsDUxLg+vL1JXQ8ta+s5QIwrFPVYH5J6tmgySGcQBTSLJGIYx2
KHIwKx/jP8C/8PmbYBRio0vnc/XA4ygyTAf1Fwsov/7NpgyV4ek+nw6CmOd3xq8zqiWLGv0ZEkws
ebKfwUWO+pUKBTKffqDBopfAYyrztPVgNlxBHgOBSXdKYGzijTp/ot4V7oaaMPjD2+MGPQQV6RmK
RDqY0Q+wykDeQxUEiolf6sji3TPyhuHAxJpjwB5Zwgn5p+5jUik8gc8YxixhtjmpU8610RSyog4X
KLNGeLNZ3ZU5KhhkyZX6JhDP+lyBZviZ4lRX7n2TXF6beb0rwDVX2r6KzLelstny3CezR6diaWfA
XBDQqsEP1QYlS79BdTa36U88NabyLOGJkKpeq316kpf9eXSm13uz1Jzbc3GVH6QB0dy151Sa9Xug
3rZyXhSZWFYCVSHYsrrEYoaxMrfvfbUvrncGkWzisCp5yRmlTzEGQST6pD3T+EhIKXk/aH9VC/T9
cX1c36al0IpCuz9We/7Ipuo8DmQx/yOPG6mvUBPC0nNKP/aBIPn9+4iD84Y2qc7ohTcw4phESNF3
/l3KRyMBBib1ZRZP9bkOATP1K7IoEGz+EAeFX9kFwSnsnTdtJBc4l7KQpyLm0lRBvX33QuvGfkRH
UBESDQMG7gx0hpLQEqHXRPvzjp1P7aGGaxjE/tt5keFX6Rh3PYOMiWaM2Wr8pkV7oOV0SOcZQqRK
V1jiIWuBtsNvVrFDSiVPkKC4AdCD3ovADC8r8FMc26kRaf2wogJbp1ClWaHqRaPBfb9jX2F5fa1u
+MEqodhdObXQugbYloj5HIIdYo0glfFX/NO451AAQkzgcXlPwLyorVus49o1t5SxrSF3oygL76vH
xWA2fnrutCOugLwkrXPKfQrliGXxRlQjOvaAl89ojW0IQSYZXXhYUuYU+2zXvCbQujBExEGCm/zG
xQ6MjN33Y8ydP+JS3vBuvvBQbqGGiS3ZRqCTTNHrMQRxyhijxNNERHEgoNCIUxmID4pLqXFjXDJJ
gwBH56DOqgk5JfVS8SEtoNR3zQhXVAQlbO9HODBMDGBdZad+9w3ID6X1YtpaeWynX0s7PRnSbgeE
18CdKzYw5sSMmVbi/JyLI31F6sxNDE0HPyE6B9bWPX0CQvN8Wu3gbg3W2bU4IwH0b/vXUfqjSoju
J3E8qGgh0owQveh7ztHnQkorQs1LZTrxDlu34bQ/liRmlpHghEMFkHaw6caspi1RIIBs5GKe6Abp
Z7nwOTcQ0DfZnHPJQRVRBDQlcCqu2Sl+uwwnZ4pzP35/31uM0CF1bHrYzeJS4d1AgqPgipQtJUl5
UE4q+kV4GrC0PoCt4YvrCcQfz4QHImj4Rm5Nav1TuDeDMz5wDgfyGlJHwRgR13hhCtFzsf+u+Yr1
FqNeNL5cINnV2DZhT49zZ2wItBncIh3/h1f4uttsM+akiL7stBx4inxWDBwhvhbtDbuKcFiQfOb/
1Um58po5trx+jggXISUeWAFfQ+niHbGR0PUZQN6wUblFMY7G+uRMIEV1qqft7tjspOtjQwT3nsKP
Mo+h+eCcXnDMQ52REj9iwJBt/xIfscuCO6u6Dvc8WXrhbIPncJa5xLHKGeEQTZISXtP/siUaA17I
v5AJynjeHu4rvXAv47BxU0PHAw6BBDIsffpM4cV+5Ts3SFL/GH2Y9bMZ48zDTY8qFBUOOAOd8/dM
KcZLS4KOTizdlWz09PDknTJepu/BWCWGVAuNB88qCnIToq4vcaMMLUbu79bmA6cX4Qr/j4PC64Bz
xirFvYWTBopzBjpkZKLvZjXl1sVoAMWbSKdHqY3ZwH9nVNziHFreN5sKG7T5r9GDq8n7ExKv5Ipv
Rn5m+eWk8wN0nC98XTKhzuaHuTgkdmfFHcjOJ3FK1Mg6GtIx3i4pfQQYF5x0RgvA1bJNqwUxl2uG
l1FDde/F5cWLQZ7AI9O5kANEY7Rn2b3f14jJG+wiWHNNUQqwRtRsEGQ7eFDAMVzBfaFEiQvaaikv
hwf2h0CwsY/eg94ux4ZHP+gNYBHUqjkSpi/xFC35opvSrQw4zTgp4YYTn7L6SkQ8gDYgSwU0grar
HwWjboUd9c24PlVyyhBGAfwasxeqIuc9QsuJtO5ZzXG/VFHkPCddvhDs3G8g9+4tmejE0kizkYqs
1AOOg3ILpAWBUwikW2q4Inr06x7ZrTzdgSD02uQJz36VfI/Km4C9BUuoYPlJM8UDb8KU9w9XhWGR
MPHfppWPaSYxKUaNrws0zN2Hzkg0tPhmTlgbVCsYnt+76kqxwTVGKc9za/vuSVAZeoXMUsWZZENb
qEhusJG8Bbm5rfBZcttHiAZexngkvx8VwWbMb1tMgRbIzFn7lVeE296n8inIpxKZJkstZ6rljJ5Y
YoY8pimidRQ05JAuUfWSTzHsXRn+pzFmrnPFxeAWCE4iNienEmZgC7WQ10G8Cv5VLSy614576/1Y
m3FY4EbVZacuIv5ZJD6KoDv1QF7JKB6jprrhRjoDTdFluwpVjFQx3b35gJBGiTxroeP8X4wJ2VmU
0hCPGTRTcebjVCBiZYgjHxGWbWMHkZqCeGqE7h0iNZDXw+0gE+IPAcESSjOsYUJxBFkLzfqOVZe3
T0uJMD+N6sqnncaGovKXhO0Vh2VzGty3IMKvyXJ0/xlY9mgHIsXD5mDyBSg4t6wzk+4h+QjM4Ok7
MKGpoNxvHgE71Zi1AjguxVCiHE2Twc/XCEZSwNIHP5sfvjfTPRc+xM/dka3G8J5gsHe/RwCHDB+/
7gGmh8V1hJPqTmiE3Zb1kX0XihCcsfeyhw1r1+vEARxT7jjtajmU2BPs3XXJJUQdD9bNqYJDe5tS
mcHohmaEbe4USSYAW1c5LVnX64XecOev82E6Xoid/IhN7KeA7fiIdhtqWxXnvFFYFhAPXPYtriMJ
DsEgLA3/0jKCRAyKjS9JcpgK4WFc2pD0lqYBjCbetaNRPZFuhHhaLCeUFtRmSMy1owAy765wlhrT
KNo6xBThDrrjPHElfVw+yfvvmcVVMn9oYFiX00qshgvwSm79+1WbdbqHzI4l5SNHujqlGfQzdzLc
UGOsHoFL9UA2apD9cNg2H9gHmNuC36QL1mXjWN1wKyCgHJU7r8zrnQpxKaI9IoiH6wlrJIUWtrc4
QxRnFb0eJQgXIa4Uxox7Ls4CfeDGR1YMmndYw0/MlhQHRnpHrcfeIsPBCOiVBg0LeYzgfcONHveL
b7XHXR7/NQxKuu4H2TRH9S4F3N/c2tQaj46EBSjFTI04FASh6H53TlYp/KwjpxAPpR3njroEuTOH
YE+ZS1Um9NysqNhvwmHh231U7MnNYjGnLuSioT5l7afJqb0OmSEUY6gV6AQ6RDeoJvtexKTxHsDF
sNZ/S5sXsocca08HV/NUsZ8/99uYuB6+iVcIhh7IzQgQfzVuK4UVLltEFuB8wF4D25eTumRewCIK
ibtH7Dhn5CHojAGXEfzD2IPCDiBET8raCsFTt80qlNFOspO8rk0eUkriVEAoQcRMQsFJHBPkDrhs
qpYes6TRX1fYX/yviA9lDoRbG+RPtlwJKQWObLDJYH7CVWPgX1LMwmdM9/XATiTvW9gfNDRdUEJh
RzNEOaw5tCPY95jkt44bydGeocaFPhAGpMLoO19oDK2AJ9Bgs+ROdf4pEN0xmV+sjAKDSSAh1n76
65iOwjx8MbT2KroRnFiffoWI5O5Qqq5wuYWQaDUGk0JEz7943WCdqZ+rUNhL1gHAzc0eHciC4k7F
x2OwgN4/hEYCwrPHgwHCpQwhU9oxfmrmsDK/VYBN6z135JKbpYciGj0hC4uCmCQYb7DSHfRbTuUP
F92Z6vTfmtGcgDxFWS/eQztn9OU8dvrVnIPTNDwUmDHJJBdRzDrc4GS3SwEicKyBAl4+xEdFmgnd
JP4jpgU3Xv+NefFsA3hHHVGNFJvi6wLVkxyDwegLTt+DPALrU9kY91BtDGx8+4bMiiufa4A7uyEz
dtls+8aW8eYKMCTxwf+v/S7+sqc6eDLBWYGGx+i7OlIWl7/SZojj3pKALua5Zw3ydPxjuM3lAN/a
ysOMxjPUT2DpbAbY5Go2kYX+ECqJGr72clium4eDc1JJ/KjmaCd9YHPEqpPOobt3FLkeRNaekxEH
jWYxypvdKubyArokwairxsNfl7sHsgA9IAadGM8C5fdXdpX4H2qQVa7SM2Gfvr8LiPrphkWt5PZy
nsuYXvThlv+MsjlunDsC+ehOcBbB3R8p0JngcwARhbEINb18jkkp5JwjJTDXbAE1AS4UIIgacgLv
hS8F0eBULTgnUDPwwTDSoRjjK5aI/z74mvpRVGiMBmwMkPkF/vb/j1GoL+ghsWfsLT5o7VgwGETx
mYqTzxSYrIcoSo70nJR5lK1UoC8YKf9aBu56IBM++Bf+nXsX3QLGOp4cIBxuxT//900qx5cjHSl1
+MDiAQUztyPP0v7L1OV2oCME9scEI/Og3ma/rNqYTAAV8Ux8TXHJFyxgvDq+oGkRlTAP1wqhGIv7
fz4JfMEHD/w/ns5sSVVmicJPZASDiNwCgojigEPrDaGtjaAiCoL49Ocr+c+O7aYRi6KoMStz5cro
RIGZjdkQMJT40CzsORDtOZ5zsUXgnOv0bK7AetPWGBcrxyd8Jkgxth6or5idEEoeIwxX38qjQjnh
g7DLxMoz4Kmi9/MhL1Z5ltqGtkaZDRE3ctzd3K1pCIYgmbOf4VliLf2T8TBbstaXEB++/ijfrvtH
DnQkeOWxxuGy8s2JE9qGNuPI2/NePJwT2oIPJ1QxcjOtw16AFqEm+BTCE4TKzmvxAWpK5CbyANgt
RIFvESgLJywh6L8oPe/Lu7XVwMltD8h1wtYGhBwdaHx2Gx9dVhUIT81v1dAavBQbu//KBv/Ta4Wl
Kiz2rGmoGpBKqUECdps4gEwaZoqv+gsQHWovhE3oMWgtis9LaL/UMiPhZoooGcTAMctflik6IH4k
oivSA/jeVsCbVexbJT4twG8Ulw/dl4rHmAKTDz9Dj7zG7QTkWGrO6Yzpw8T88qamlrp9O+A7PygR
l7DIQHkNy5GwsSBcw9PECRIDXiGvvvP4RiYm4BXGHsnXVteHyRcy4kg6TsQ5Ol78Q3HroOsSqRko
M/M3CvNNtSofZo5fGEDp7xNIzTlHsicvTDsgJbkibeqhdIiJPrChWojXy4OfYq7DKkSQCZgMBtLw
OXq7/aHEjlA44SOQB8RfmRsjwH94UJjyFtmqHn4mCRrydABpwBqNUjZDURD9RWsD4KtKEAHIqE5N
gH/SD51OmjNFfWZ3wc2H4gBPO3gf1rTGc0CYbWqlBoI6SZeXfQ0FpmmMn8UUS1QSamsmWWOdqLaM
NwieDBJQjD+iH88EYZwSlNUA0xt8qF5id8YJ9Cv9P7g5CCAJ3Jn2+kvHQjc0aNzu4IbPL7wECc0O
yMeBT/aSeAj3xQgKTKyWZ0KSQk1ynXQfLpa694kQ8SjDlsY2hed8k+LuSXSyp0uddQPCGX1maUzs
Seu9PUMfgMEMCidCdmFdOF1A84yKKbmcuyTGIeiBnLo1vGqShNwvbzGzdiQ/q4awEtTwDIKxJA4q
ZJ2QQPfnr4EREikgYGK57/sgHLzOD1uDLswJIdKU28PDE485Vlm2zDtjyT7XS1Ak+4jYZw95vzO9
4QlWCc89pvteJCRHVfeI9MlsDFwRPzx2GgoRj6gPNlnpDFkcHv7LZYh3qZU/5pABowRkDKLo78EW
K5ARMB6hWGITV6Qe4fkwVfXNZWMB1GbD8ba6cBTvLy4uC5Hl3ldPfOdwdQRUoQ4vE9Bhmxs+ygD/
vZLOZZYEkEXhb11wbDmHTYXunqk4H+yj8SV1B9fL/L1WUQKDXFi+cUhzqv0HXTgsX+Z7lA+WCEtg
l5UZuMnO5NcE60yxccGRHMbQ9hFcKi85u8mkhNu/C1Z2kB50LOkkx6BpgOsg5KRYbVFP92n5WASI
Qcd6Ixgv3gRKbGPQYd6snbeALLpnvB63FVk/p9LqfbFebhmCWITyEj9SqgcOjzWsS0/w/8uEmLYG
PgmW9MZwOxJhAMfPaXLCYN83P5tnqGlAA3vbh+IUL/tyweyNiIByP50+XnYvdSOv6o0w84AxBS34
DWuSEA6cm5FIY68iONApCx8u4icMi8T0ucKAz7IOPZRgbPgAgWW+gJBMNa+5o14G54urDPuIFliG
CFlbWFAYH2AmGYHi9s+XwbWeEzUz2qMWeRLTHr8t6GHAlryhrMNei9ceOFqQCThYEEblcyasqQNE
6yH7L0LN50BPgh4G3HTZUT0NitSehRsERKuqPrpXU2riwvCTfUGTxUvkNlc49sSDnQrukdtcAB/h
4NoQuhhV630oaRNiq3bAVLvp6GwMbuXm7j+B0KTu5+JK3aH8mhLt+10v3zR0F62DowJkxquZeH3Y
puwPU6VfVENdXsmXeaq5MBfJlVPht00Q92uQ6ZPLe0IUlGHR8Wtca9JZXIQEwjArAoV3FvJ1XmC4
neOwL7EGWk9tyguB7oxTHwssqrwFBPiOfOhXHvba69SgcgDhx4M0YoFAy9GxmvA+w5MvP3U32fxa
E+7Kii8iQPUZpodtAeA/vkw/8DoT46uPytRwkg52fI/w79dLkJR+dl9ce7Nr7T17sxp69GFpM0hz
p7r9nNUV+xMDuzHLif/Yixn2Me+PECIeGJBD/HxeZxTeY2Tby45DSozDEmCbCQCsY+n4O7K1j8NO
EXaI70wsZy8J1B/YaeW+W1QrNn7s9PQQvhk05BXxtKf997rxahUbjoBCxBam0zV7VDrlfdOI3R7Y
9tI/rtEvnt/sFTUVvSqIRKaY9xyCduBEhEhhBUX3g6LxISKv1nCczegdb6um01RBo4ADNTuXZf50
728LuwXOy2t8tP7Y95GTx39ULiiQIIPi+Poz4FgATO6VGwwozQ4Mx5sQO40WlLe5dKrX6GH7c0Fu
lsIY8WHzGovgo7opLSplrebzd72Bx+f9U74dJRoLXjA4V+pRD/9Wxvrh3ncynGor/wZG7LxODsZb
26uS38+M2a0eS1jn9GzQYWTBsdWFFLw76z22909/klnyFrBbVcOjm+HquLz00HZeiVPoNKx60Nfo
wlpRQU2N3RjmJ2DBsQiznnUDxKA9lAa4HPTyActAhns6xSBm9nvMQnLsLAWOBgqNkqiaLMdQHxT5
gL4PMMpYqscrvlJHWbNidRjLVq9aC9HjgAT36ZjXSXNQ0LHBC115MaBPeaDDJL/4qBup74D3Ag39
yoQijd+f8cjoeBCtRoZdVQMF04o67QDzSV3iFtALgMxv49fsps8fsqXhPQTTxccGdgKlFCxOfXal
+HNZl8QB0KamA06uGl16rs1ybZZ2A0J2v6D5l/244xeRzXvpiJOKnykOfb8DP8hjkORAZeaPO1y4
REnsbK8QUfs1SE5JiJyI6BqK378/kH2sQGPs5Xjrv9GYiOKRYTN8YmSyzqccUxFyqCdbkjmfgw0Z
3OFDvluPsCuiMcyzm5kOg9Q/Y+CPvD4myAw5MrZllmin8W+Jo+SD80jHP60Zg48ClsOgZXx2CUHc
xRZHeBP/gnPRiyiWI03M6ROC5HUl8zpSNliQV2Bn3m52tTvuE1meiWpQoghyIY8hDNZPDcIO4X2N
T7F/x3RRsIvEDIeL2csB970A/efj2BLb1W9HZ/Ic1Pchysxp458HYfJD5smveuofqp20JFhttQA6
N6vDJuxvPivJzOcyPyJIgm54YNNHVsGx4Hv+PqXz6tTbZLtqkq9sbGawJb9xZ8bpF8nC00EurNTV
a/qcE5I1+Yl/o0Mdvl1IODr2e4IPBWwXMk6nuwQSLmVfrqu1FGBV2iJuamjEkfg2iLP8pXkRTTly
+QUMCj3/96K4krpIsJx0kAlBI9VmwzxFFbxFyvYKFzkRCb6gJH4Syb5XOMkVrHvx9Dm5GQ4/kQzw
F3p9TvjKSYoJEygTSzxS9TcHrjCMLk65YtPvYGrOdu0PpODxlFXanEd9eYEM4sIlahG6/Kc4go7v
AtL4foyTKvyj9dPr+IHlHrU9Ugk0EzQtezU0kKDvAbpgpV82ihlI9nURb8v9B/lG8F/C08MUsr3u
HjMco1H5JCS8TVWofy5HhKCUjRPTO42Kv+/pZse/AOevqj/sNC4aC9dYf3YgRvWTvueRryNdi9Kx
ScBPm2LEaFe/W4O22qk9qo66op75sFTVIb3co374SaD0wovzdPuH6KCtJIGNHzymyCHzV8ias7oG
5aAXRkOI9+f1tEFGB9NiCv/zThYau3If/7CTAO43vDj3kAWu/960T+IB7DaEkYVZD6wKUybole/J
B39YoDZM4Linni6/jy1fjdPtl1en2pqQ4vKhfNxb5g5HPs9TijU33z2x1TMLfjPgxR9bKoMm2T+O
xfK6IAs+DzDT7ONWPSyiP+qOodH2r29RePztV92TjPb44F45vRw/sXMjFpCXEr3JoSKv323X65hN
jCmGn/ggZjrJROanH1M2TujffSjIiBZ+nbBaATX8w7DkwSflv4bUAUnOK72Luqc+YWq4IyPhXVVe
dDPrWRJ6uQ+ejLnG+h3BuoErQH/Qw8nwibzRPEZSz9PvbgMQ5SM/9roFZZ6NzRwNYxMBbKRmZauD
6UMfN9X6xv4Az5AbQ8OmJWaSLflw17DezPNdP3jpDhtGis9mlNF3PgGI+b4Ir8AJr8N2sQkZAcaM
TSQF//eevEebqB0k9ClS8+E6V7iNodY2D0VqK6X99ao43Y086Y65hfFK/ZOS6ZPzJIyRluiX4hoV
l53aXxNDtDRdhN/a7tmOY8rejma+kjm/8izGKuWlh3Hk9vZIMn5tH0Tu/+XjE0zaf83Y7X9L3ybi
2N7TDC9TKCj4QnI6KkUQ5+yaH/EYToBJuitXXH8xc2KERFMICZBTzECEvdeCG4KVe91bpuFlpc07
I+SNMeqMANpu4NznnZh8w35kVoIu4rnLdqKhGMa75Df5oe/u9H2zZGmQEcUGeaAD5PvLzXqcLQDF
wNbE/sK+YQD46RNpAMaeQz82m2HHplXO1II7P6/qA43ITrq/yVdi18pYYt9zKhfPk7Fk7b+gFIGP
AhXECZQp/ZfG49i2PJODaPz/N1LbliX+IN/hS00watvhy0/UO9m0lfQ5kaRtXOZUxlQ7MGgLviqb
dNc83fDR3T8uGIxHtzAdxgSbXJcT9b6niD1fXTFbMVdmp95Omt/x3MDsxV7Eii3sqNMjqwMafmip
mNac94zuiwDAkXeghSkxpWmL0HYfGCVDvtPIkAnST+hItCtTTBN2x5cDt7EcoXuSdvyl+tq6IGGb
Dye8GB9OhHXnq7qhPNWKA12QSuMaj32y+T3wjZq4OLeQByggx3ZiLoNt5GVKw9uUPHgIInE74qhq
yshFbuNIyViVqDKFDsXGDSQUWrMpGGruoFVfAiGDImUDDntYoatxFEgzqJ7HMiZ8AcoxlFQPXSg3
2yrhBIszyjqiBKCpS3Fiw6tJx5b1X4W1KWkhZfcY1HPKlp9Q/EF4DGX+4B5eIbw6u8h0/cVnBpOo
nbqlgxpx2llqPx/06EJL/PbuATwGWAX1sPpJht0B5G2OCN4FAdMS9YkRJnt1mSyAzYAO1H60sLfq
EHkb3SMU3j/FHo0/+jSUeCgidKHHRDeBShLVmvJXqTbWDOJM2MleIspFPu5BMvMgnpa0zma3oD9B
7M1OXRF0nBzgsmdj4R/Ijw/aDd3v71DcsTUBAYB2Us3NyyACO4ATyvyG5o79gA1trQcSp1Xw8WSE
bcok8CDY3qZcBipxx1dbEcUiohHofdYj0Bvs/NEoCnae/9SolBw1fErDoLAUgI3uCCX1FiMpGGiI
6YDtsin9qqGpfD7JA6ZR0Rzonjn5oIcGPP9tQfbedEa6CnI751xUVXPeyUXqtsO3nZcU7YeJlhOm
cq7n5fTfeXvCkes0trqNBiTijBvEp+30kOyfV68hFJvfSaA90uXPJ8g3Cd4TqFt9djQ8tJxqCkDB
vApY/RVTucUlujDdJ2VAMMrosd/8GU7tSdvHGYM8i2SGrW1ZJLnndYgC/rQDoD3hjn8n3MejWUgn
cSinLtcZ49cdg6G9gxw5IQnHP6Y37s1IDBT9O+FdQjSfvQ36uHSSv6A0J7h7vqMGSUfZmOEoj3jA
V1FKHvzefJOfKB6DnoWER5ACdUkSUnJuQQ+air98yKPNgEQkZTrgyHWOzAhtfTDC2+sMb9IbW3Yv
37UEsfvp5m6Oyko8gSw44dPez8ORoJiDcKoguxSnvO8VcuGE1UIdPBxWHtKxTTplp3alau8fnkdv
3f8MGhSOr+K3MyUYuDU37L9RmLI+qVvVU2G4zXzt4Wk2QXkP+SrdgZfjQ91ypCH5UCyxbNxhKRNP
5Rjy7tQWZxST3zhyTjpSc86awleOpOErR16ZK7wEbyOu89LfW9oEbSbUBz+1uf3LhIvg9tp3bd+q
/UpWnJCsLRA3kjPZtjfyq9jOfOuMB/ErT+ek852s+dqWhFva8vCVD7e3R2qTc/IXK9z3YpttW2aO
bfqyHtAOJOAKiblIYTjS0Z7uecQlfuY7ReExHGmoVlDgHhZ8UlOUtqCkJJf2fn7lK7eLX785kFiI
F98jWXEuyg2K6kBDIHF/d29/j5Ab+OAfhRjMg0lHXhz5ytrfvhZ7vnQOFIik09xtX6kthjArfAvG
17YkfOVWykx52ueSzb+SkAXZc51MzoPrXO4P+MKHgpIXn/bdyK4tcYi8w6X2Ji6Rgbj7+xAeheGB
XzlhVWP/2haHm3k4t7TvQwJu/PRF+TkhMccz7yNq75sR2VF4ao/X5Up7kSN3klF78q+Y7Qm5t8l4
JNkhgZGSkzDbcYUM03kzvIXt89psKSsf7iJB11eGJOK7hOyGizbe1t9m45yPyPH7oQRcb4b55N8l
MqAIYXTgNzJua5d77iFZtdXQPpVrr29RSMiHi9wnnsjExl0RMsRYCJEk+nds36Z9A6YQbvuww/pW
rwEkh87IxAFF7veKJDZZ4sL3zZvvs3gKqepvKo7cykO5KEr6/Up6Lv47JsD5vplxkQ0c19t7yZv2
bM8biMm+18mhfQvlcLdVFyjFcvsZ4HxKoJsqZtIjDqN7y9fVk5AWEWZ0gVzBoJFINp/nJUKt6oD5
jolV2HVejwl4867ZWaGkrzHz2+zeb4BkLCRl5EjcaJZMetQ/WbeFxIT2+TYh5WlL+6/Y9HguUkLq
jJrrKzCPi8ah/rhXCOhte/BK/MBrUOeo/dqa5yLZcSQNn0gZcM5PsTrgedQ2igL5igfdty2+HYUc
eDZZA4wQ93A/PysCuWRSefQFGoQjV7rfkzb39jFk1zYC91LN4ohYy/gpcXEjCQ/lSJK2ofnKHeyN
kS/Jkov8yocTPo/ngIdwQnqemRL9DvuHuMZNVCDaDIrJff/l8W1W0obxb5sZ1xMWxlgkeE3bwltC
lEU+A+0vvNTEa3DFOPEAnvRCRSn+Gicsmvx0NURtU0zjxB20knHiNj58a8tG4XlFUryOPIBb6yPl
IgUZfk/ZfrUF1VDDkBQNwFpha0bl1UeyeYn0PJVPm7VxIhfy0k9cooSFSGWcjBM5wV9Xi0x4Xn2k
OKTgWItS8xP3f9+FbyRoi8E5r8IvnHxfrH3//0oVKDbXyf9bFH7nG6Wmg7736G3W2uq+vbG5wTqD
RHx2NVTfBKwFyWt2b5YKA2c1MnpOHHnaKfIrMBvl8I5+HRgvgYycLOjdrLPiFah63jaKmO5N6CzS
+6CA775PCCvh/nhLbEmYwi4EiQ86Dwuv22QgJ5MClBxc33a8hSbnj29ZYhUzHRA1Iim7UIxnBgxn
QXYbSSCCChttVA3ZHoyhdzdVJi9Y9oEdnO0qgwDOq3u/dbI/E/NaHXeh2L+Mr4tXZJb49eCUAXLS
wLRgJrMUFwWk9L/Lx0kfM+iEFLhZssETeBQbCeg3YexBdp935pADfIjnO1dHtYNgAyPKxetAvv/7
GUmOFNsl3PG/8Gc/PegGOhDmj1Baprg9XUMVfwp2R/fpTR/K8hxHmHp8qywNnFj3pI3SYbl/vNwo
1BsY4+yKODYVjrKTOyRt08dYB7RKfOqbfYGvO5DR/ilz7T7TJzlIy998Aanh/eVCTJMS1ho8Bf5N
EDRoMKt0VhKoZt6AGKDEwAoTujmagH3H6gRJFzPgZd5bJi7s0aw0TjbFF899CZ+ruwOX80BddG2K
48tzvDT3uCbf7Fc5gijoZZiCgIX93LZ3VDIrqEPVnWlzQXhh8oEvwzwHEe4oN+vCXucHQqThdfcK
aaTnKPl594gBY4lKrP6iKX4+JP0MntJQXneL4f3mnGGJPWqj8yLDJPzzRvXoxCpMEINkJiqPRXcP
BxIsiwVMKWPVxZMIFx5cfBSwM4wBF6ic4haujsPeQqk8IBlQVC8vjjzq/8ogahf35+C+RNHWnzY/
GWAZvNlgjMG3Y3yGMe9PnvPuxhwqCB5muASEpL9b2YjlrjusIMm23nvYlq7XUTS9QvEQqHv4GWFY
um+7AGcpixeiLh9JYM2IiQ4M9+nAjOFhshxgj14xYi/bYvzyAKXeHcw7+z5gn186xd2jCHsYo1Aa
Lhr7Ou/3zRIbLDZe53z7Tu07bSXvo1/mgFy3iLqBPtdm6BEP4gwQBcobXOqsHF9rRlfPecKwwnC+
wV6C/7TNSK4CrmXqiLFjoMitIExxOrqNZaheMizhLUmJS3F3rwsZNCBe56x4Cg5XMED4j/OAQSKD
j8EcP9RdaqNA40QqwwU10+lbCVqlnilHAfXcdXRidy8eBfrHDt5zBO39I6n6p3QH1796JhkE9jVr
zGl/xc1iRIPMd+V970d1+1jRG08onqDx5QOnF3hZvgoeT6qch9U/UDo9vI6LBwdRkV/WB5+XUW+a
HqhwjQh2YuBW7JXtCIQvZplrcPfeQDJeLtxR2DxKjKTjHtjZMwS1ZrqQNYdsRQ+7Or2+R8cs17ww
YxPLqD7X5/yBC4edvgenGkLC4GEPYMCfpUytvWnj3DzJZrKlCzDkC94CJ6llgX5MpalzULBL8uTD
K7xhsGR+P9tPDS7Rh/fyaoY7DhoMMtEUJW6yPJdYR2erCxsw4fZiN0kW58ytGNEN4YRcJhgJdgHZ
RNSQ8fLGbaI7a7bZH4r3nJqJR68JHpyG80SF8howYtjtwdC1L/B5BFcyIrxBYzF4ePgYt1rVeqHT
w/Mrwshm4u2m77qKxZQRKYR3saVie93canDfxDNQZsUqn3ZXRfCBSvHnMRnjjGapwwxh5TZRbaKf
/92xcqOE2NGuRLWxQftep0itdvxYGuwg5zEO1CGwRrTM6PUW2l4ZV1exhXjv6MkyktkUN/97iNiH
ziwKMDYBtcFIkrnKAS3Xb/Nx4NqRaBCghZoj76oBURcUlNaWMk5HCCXV4ukWR/mvnho0miw0YTG8
k0P19JygmkOxjUvGrJiVi/usvzFiK5tXc1ZrVipqCNKzcg3Rakk4ZJoEXZLsPvBX+4NDNu5McHGk
Jq9DaGzBS6guFYgb4c1L99JUmfbDqBSSYJZacKEY8ipaQnFp36dY6p/wFFqqR+wUE3cdr8SzdioJ
E4Xi0+UxAo6INuj0cWwUb6SPIKxNF8m29xTd6xq83RIFcMHMMM+CBAj/QQdvQeDAQbajpqQNsmPn
gSObVYQZmSksp3eXaQCKtbb7GfiqYLUwZIfNGBtwHUEQhwp25xhnTygRk19pTB/F2LNDZ+5o+8p9
+Re75zf5qIuTWD3pww0wjCJQ98PLT75IKreYJdfx7SjWYayggTqgsA/CT4lx+5wz6/f92jPWXedh
ly7cZB0AL+O8HtyIItmDv1hFC2ffCI6lLgs/Wpx3tAcTG+s9S6EKwTOvitjCXPZeK7i/gcK38qDn
PKbMp02o73uIBc9JFkTRqo97pC2sXZhiWYtCPDBF3I3I7/tgapGqXl1LwwEFvABiwbw4DqrgtmQm
THDG6nsdiKgg6IAdAkclOL82DMnbDOGgewXx4BbjKHYLjfgdEV72sFDB6IfHIMGjCo8rCUCS+ykj
KiEluIspEza2uhhKL3crUTcqS7y1Am7k/82vQWd+RvMGg40VybgSePI15IZOD/PzKDovJPUvJ0rM
unvffsAPfKZXnA4K2APxZV4q2iLqN6ZejPXdR7JqGAWBRkO1zTqM3zEUCs4DcIri96HZhN+w8VTd
3s/CGoA/RH6zJ5GbMoEUIx7p4irWmUhhifvLTgUoUKfzp+BLOgA0DfXzADyFCNfkRId0mO1v43q8
VX6f5taYY993MNUMmQJxZxCcyojKtHOo2UC+HIQAejCt9YjdseL0zJM6Gi8CSPuKZMEU1AfoOTNA
1AOM6v5qbmNjJjBftoLXtLvP1oozCx9nm5wXf4x2DX5mGLuBQV6RkGRiosBmCvkxzJCfibZPES9G
REhwWKWAdkQbiQCO12E+rxYv77bEHD9UKheWyJ65xdd4SqeZ1sR/HND0laWOzjrmBZtglogHwqu4
gBWGxZn132Qun83Oh4dNKVj4tng1CH7O3xp+T+BlkO5Re1B0GfNfYy3YrBMPH4YfAArcjH8x2xGL
ADXlngkPKBm7AhsnWBwjjoYrTlk7kUsKWxt9rF7IMgfThY3syXoGWG5AAexsn+CSZjPBY2Ld5gMF
X74RVjznMRZzKSTXA4aGu3o4xBD2EFQCTI5zmQw1i8XVgkTUqZ2ckdbx4FKxCNJmXk22wY2NgRU1
Yx2itaKPE7BlYkBU+F73NtcRggQIOw+GDqfZvAPWbAxDwM6m6Z45jgX38QtKzzQmTAjHzyAfFZvS
XcWzs48qlhI+F2jUmrD207klDQ07nUeDzHrhzlJe3D+h9RvEob7EvbZBPZuBtGQmMpYv/35ohmhG
i6AGWz0cdtkeefJWoFSIT3YUphD89CwDMl+bXGQKEeBkpRDSeCZCZVixg9p01fgZuF7FR6uz6vkP
B+diTA3XUwS+PcXMgCPH4HP61FaI494K8PCkXH22jP1xttMhk3LRj2aTCH6vQ4IW1buODPhFYpjs
n1Yt5qpR8WeMpYO+5Q3d2Nax+18GdcgoGGsIvffj2Wc2RHm+ZZ75/RigcIZwoRSgp+3PXl7fZ/ER
VkHVirdZAMvc264CjRi6I8PNg2SGePTwGvuDH8Ntxg7JfYpm5UccxZf1uMJ3Gu4TxC/VkjoTCffg
zuDWHcd9qFwJ00szMvWXa+TK7EN0ZyuFDaLBvEO4rR6SwvP5y7ogOVUeFDjXlaNsrV1DRDac8UkA
pWmBDx/Abw+Afn78wInPEusY8QRIyIMJ070Rd0BzuHqldaVJFgXNZddT1lm+jmM3ywNLA17yvIZp
Z1Y3OIl3ZmqXSM3NVAXKyVguKm2owkHSzwj+CcCzvDAISgTZZppriN1SyU7tryBH/GgTHBM+DygI
myfePKMPYZfkEZMi9OfRsA/+/x7csm0qbxNmpMfk8fOw1Z5dIkhzQ2PsUwlFQ8zyDf9jOUJIueOo
gd9h6d7PCyQuTh7xnt0UIuLzMrpFk1x2n/laNgKlCd7QHX8+E1UeKVh/mmJkXGDkct74mkK6akuz
Lnvd8z0oiwXRHzHC3ZfwTZmqWz6dgngwUJPE58jPWd5UY6aE+Q2z2OrzvAAD3XXwuOzmc73rP3Gi
jGa5PO/hl8EkUSIqqwA1LgBBzAKfe3nLq9bEwfwYmyfa9DtAM4YH7/IB7vOGs5NdmjLuhe9RNzIs
+PG6U51tAgwHLzgC+kxCGQ5rVZHgwwSGBRDTkw3cJVTCO/RF+kSeG5P6J/t71SH72guA594QEZFK
iRFJnWqkhBiCmYVZWnowvOjAJs3ODmEbPobOjktd2dyAqxXhPLfND5sGRP5HAVu1YHVAwoRSlb0X
vAzpWhdsfPgT/yLVFz9w73Z2LNpsziq8K1hGEYGQd6cQKo+RSuV5un79IkGqk2Ibiznsj2JBg1j8
sGqkqWVKIWJrhAMGuwLcmBH8Gqcbiy3yJ7d4IuKyvGPu6uAzhcpOtS74slXgMsFZ4i0AeQL8Z2Zn
f/uRvtXNpeZl1gzhMXnwRrQCGXPCZdhRm+mVAmCP252pn9rSV4VT4WlmQzr2I++g99VXSsg7RAjs
f3fDhDK1fnhFbDfk71wTL9XNGpeO0mqYQJ7ERLri0IY+DR4mWLp6gzMoAuJclDbxsaCB5ZnGSl9x
F4wWdyBe3u3nIbOhEOTUTeLCVZfrpoHLekil0SCoicAyoieDRGpM/KZc8Je+tlx5whG+LQmc2LXl
RX61pWMkOaVO3YDZRD9l8dsjAepMZ0sP0ha3r8mbeIpW30tc/PjMCkbFwnZjT5r17YubrCL+dm1t
oMJI8fu+2m+EE+iwNp19b9yBX1K2ocRlUwLHMzTUd414rUQsEGTUt67dUV1Nsm6QS1Vz2bAz6Fcb
wWEZEbU6Gb1WV0fzX+ja0eSvVN3MDg0aCmRNAFQQ2rhIPzrcfgF5UFPPBrZBgmk6j3TwvBPD2cwi
urANWfijRKNh52cHXtmka9+JGwJf0x2/PeuWDt48ecMdT0DDzguTHYB+CLLQeB27yxeVt6A2qCF9
UW7ik7QlyakmKgYdTtk+iRASwREHSbTVwNTUAUaOR63VX9J+8Ntmfu/IV/luU8GUXYXrEzIhVB3L
7rEt6RMNAkADzYo06+Ki+vIXtDKZ5RGO+VZJIQn9li6vGF3xLfeumPAO6ceOJ59FhbPm4XwABk8B
H5CubuOJEcSn6CgH9KdPwBRPSLjeMQJkjeHNO9s4kY1/CVfHdmKbbrrHHjICtOuleXr68LY3swil
Utc89T1ixdmXyQkswk8+yAdd+wQ7OuwWSIFbyDBX0bgBobbtDCDzKQ/x6dExn37DMgwn/tst3i7o
+iga6lBg4sgKtyeEQkclN8HVK6hwCUuGodVKCAj2gmFjqbFu5qPywN+ssHLZMu426iswugn+0dgG
dvJG9sHRp+F7U2KMRYuI/qczjEfx/EOesYdbHWanIWQk8JamkJre3csoc+DVm5TThj0KL0oYkyMk
DVBqNn94kuhwMArHETgdiPR5PQIDLqcizuednv+5E77ArHkvnEFSWwP82xvLyI0Y1Vc9mhuipIuV
9EXxIjsZMsMaP5pTu1WoDa/grzfgKnmHHCtj2N0mE1jVXX3FTClLlpSb1zvI/wFN7xKSoKmJ6+P0
l9JWmfWODWps8M+poNOXE+h6BX/6VV7xaFjytUDgkDmn9rb6AqbRckMWBtT50Swidpvd20bEvCs3
RG6DGuiywiMCtRIW/5Whm7dJ5Z/7IhJcH5b6gtqHzx5yfpEeNks/Rgi+WJ9NElv3iffxWaqnoGbn
91Uyv07T8OO/JppPY/xeO/Y5YRbCM7VaKmgspoWyTQxYxO6Eu+vbvfMimb1x2jxvo1lFpLnerNxQ
bX0d6qSVPHysPod4Tkcg7twp2l4m8a6YFLC23efZFMq6ieqrcNLCBvty4aK4a3ZfY28yxIeyu7pc
PbxNKiJkQC9n5w4MaRJRG1gBYU23r79i4ugM+7Nq05sJGjLZh6pKB4CAUL1tdiniJ517mDnxXA+g
8HFQqmqBHEQO4ziDUxICf0HcA/enh1vpQgIw5pcjaUY6fdEDs3OAMNfXfEKWQyNzAkU/hG73bBPq
byXD+3/x8r+xoNYGM06QgJgYWGZMkEYyXRiCL5yB3/UYN/QFaIw7JmknKvG1tu0Y6S8zIgvcf0S8
QmWrLjq5y7yQbYDzEztgowZdgjk+faZ3QmJvxGNiSL1yAgpk/hvWIcEMRRyCGV1FlHtab5mFmPz1
AEcOX/LO6Cw8Qkv48Ei/TYL/+QKwQkslDHXqoDmKkIpSbRL9D3Z4Gum9Seby8PNByKIX9VL7NtEZ
D9P6BIntXMDjS/+UD0W8RQozgbyVGIc9Yld2JhohOBUnDQpwZb1ptjYm50Bz5dEdTrLP6DaOwnRd
OMYugkups2bqxZfsL/u+yYcom+rkvFEnOfzCIqBjesh96oZJ9LVVgw8crTMpFAEX0DQMSRhowXVD
7cKMtVADgcRGLxM5kGY5onoIPBCNqSma5rwRVSkvGHA9L9uIUYpeIEhWxgKXh3KDOwxxGQMR+7CE
+TvmKCIiRt6NeJDJUERQ7UNQ9ApuBBcUHfp+imYMUSMQyeGLWhLRMsCNHciU+3GZASYUJ2MoJIzC
8kAw0fllpfadcpMfngeWv5it5TDuWdqCyBKihVjj6cHwfPeI21GhRgYnc4xXNcJHQASJGdpAgAe8
hcTEwdsi3/lvRruYz5WtglAxyzfR8tmW5yhtoYWmr25YOMH1z0TfoTeWYgbIB8w30dFYkPhm9mdK
TYdlBPmUq/KLrp3KFnMRkUdsbcFMTbiOhb4gYki2KX1oyrvITRPeY1htLisiTiY7Mc9sOkF5IM9N
z0tWyMi8dsXwYI6nG8XM+f0tk/hICBtEpTyxgrGK5Qem9xK/EmwTnYDlgtv4R4nyA4sslUDHlFg2
achoSIsvWABFRWmLty7Wz2wYjyVoj+AVwFA7hzADETpgRSfehTyXXWXaE5ReEiFfids1heh5aKyu
fjUS0UrRGE/VeTfMhtK0s0J2qkYy8T0+3HUhggeqWER1wrHiejpFLVha2qQcKVMojosfDCeoVGP7
c3P/R9KZLSfOLEH4iRSBQOstaN8AAcb4hjDG1sImViGefr5iYs4/Z4YxWrqrq6ursjK7H/LICAgc
MHKEW3WoeAkCiZytGbUii4IKV9LGw5LU7lT5Lf8wE5z+OrkEJnqgSm7B1ppCRBwgKomGCFEP4R0i
syRAqaagroL867eEVj8E2Ge528vnafswRDM52gTPzu+IICBtQpiDXAkOYQ73f3oLVPyHOD4oT3Hu
u2lDvCVu6xIPxHkk/RChkZjwhRlm4kS4ZT15Mpl2ZoUvqi5QfYsIScGypPkGF7P26JXzSSh8a6Ge
sYEGg/gVm/QhxmyHh7SeyW5khXZOl8vvK+bVaO6ZNR7NQxkErbMzqwEpVB6MRr5cyYuILBkiLS8I
Hw+B+XnKdHlAvACeITgUbn/2iF5kuI8ZdDmJEg0ovJw9CqKXaO+SAhhbcTPVYgiL/Z4yEtxMk1bj
dWblO3bSrPSByfUzOic9I6NJJAUtSY6W9MUlBdEZNYvesgvAvIbF2MqNfJ8Owteqx0luac+hQkXy
eVUuVJLd5Fd7wS0F6wGzMAmE+JK28REF4lnB7cwJLVyTEil4bWqgq20HffSk1YmR32MSEyDbQvIO
OZQzQR3J88FmS15DmexTJTwu2mUraePddYQIda7hcVObJyIJUaCyOOwH0DVTRzm6dQQxcPAgX2BP
OSVRCMvOAe+Wojv6sZ4KoTZNczBpomS3/jJnSnwOrKyNz/E1Judyh1ZoaOTnjZHRQtqObNi90wH7
ElAiWj9o3KA5BQgs97bpTFNHDNc1Lo2RHYLqi6mxgN7TWzKe5qRe7FPQ6Mt1Lo9ap3yhW1ZgeuA6
8IxAikVkFJk8JTWZlBp1bFS5Y4PaUB08f4uZXNMADhH2/ILzONWFXgQkNFxnxdjIuC00d56Vkd+i
p2YAcWYX07Y6hrA3ohW1i7RpPz0FKqLcemhl4PWYov5SBrgYi9TdPe4C9L7DdtOLd7Ne0H+PnBaf
PMYxuIfVVoyF7wRNBArOg1g6vMbq5MpzwIM+2UH36nRrF46QoJetf58TNbwe6Ck258/VAUVwYK0y
eFZ+ZfpaFTLmgPpWeF8eSUWhsndfWjngxnJxw3G1I9TC58AnLVMAgmtSWiB5RYmvpGxbkLHjb6C+
CH9IL6bKhFcb91PFg4yX+xhY9H3DjByx2x310VT/7TGcdmhkL0jodieHVjCTjLs5sXI76Hz6xsGK
Fkt1Ym7V8LA8LM8bur5YEkZWzQAycmusb8Wf031EfWXWUGPglzv43Udl1MYicn5e6ivMO2Qk1/Ke
gaT+Hv7AHbj3UPMaihgXuLEsNstDpswUmqAhh0/gU2CxrXNzUmqYRS9uUuivuA5K39hNF8tkXRZN
evO1uJY1O1MmDAuYUHXS+S3y8Q3q4kjb/ilxnxNGVrIirjEo4uuGrKEscIvP9JA+hDplwSp0s502
Z57zGt9jgJcF7d8hT7tYZ0qih/SVZuuMhoC0XbKYeQgMd2JPBBW90MNzrOXtydFyLKB29gueBSta
lvxcbORghBI1fGEASnKNrbwYs2pTKz8xOvCfJvb8/+X5XoZh07JDs8Z9I8uCprXdpkzNLQQ/1xFr
8Bpfl09Cri2vYa74wMpNaChYYqQ65xbG3zHMRnaPWabkgbbKlq+g+8sHy36mhlCUT9q4Xf5/Vxae
IK1lOM4bILTlL1+6LsnX81+5kO9uZPUD0ZXFIE7ljptZQEiZWzmOaFGnA25sz8/LkkkyMGsjr1Nc
JRe48hVldVzIw5HEjWHcn9M5L0NcOHo7rPmXNT7uTsoUP8jjhg4zoiS0BuBnloOJPDutKqs97rKY
oe45pcUs6nEBtM0mBOvMq/hOJTmLVGZYp6d4MC4T/h4zqDzNGcy4+EP+RFcMNoSHzF4r+ZMschlk
bs1kFjMeJLYnlBhZP6DPV0dafztwrEpYDuWmYnPi3Dr//NHBJtKfNgnAa4MVfkwK+NkQPBkrAdYb
Qvsh8832YXMQjFuupjiVJ7vAbtwDB3HdIcuoxYexXJ63DM4xzBQnJupJOyBjhS0FYljYoqxnTM+H
/3Au7g9RFfjY2+hAN488ZxsccUQVl8LHpVbQhgOXdqSIXj92DHYNTGVyZxegQA2LzJHOwYuHV8L9
Q/fPxels5qsNo8Tf8KBlquAKBqEdtJESAFNzVBzFnds8fJWVi5eKu6hJOhZandTMzX5Be1EMdifW
8KoKn9G6MtWp2brVBLGjhChojPSKOHR/7+5TmnmuLF3S4cdUZ/tjrHG47wlkMGUnWkeP0PZUSG0h
pc+FaP3i2Xiza1R8/FdPv/7BA3IKcHUTjSZorBR7KNM1b0V+mV0dGuFvpFomVfiIeAwPPELYRSLg
rrN1VvQWVJk9ZseFk/KI5mQ/KrIOSWmLWxe5zlxSDKWTHJvAUjjLk6WUlj6vHxsBQ5nts2p+Skwf
QbKwINo5ISNOuiEq4yPQ6JvfpF1QzEDS0KzTIct9jylPFDOxYXpBAU60yTVRUqn865NTbCEIfwrs
Cd48dGTZ4ZsC+O2mEgaQ5A8PYRNJXcJmjJRZASckbow4O+KAMJXrtHRY3vCp3DI5JNfQoP3tkfa4
lJ2wzQc4dzwrax/tdGUMbX2kpevve9J3xCeuc+pB9+SS4dMX0izSo1oi+0Q9PQUX9O1JfsDffUwO
H8dEHevzU3DG18hzmqwLO+zYOOkzxclm6kRdDVij4nv7+TlmSctSb4X2Q9wICw743hK/zUrUJ2bI
5r3i7hSI4nJKW44ZOZDeKh7VHfw6ncGQFzGAR4I0Ztah3dSR9kBiBhwN/yChDVk7F/yNhyYQWwyo
+0jb0Fd6YUQsT3VLuOqEWvhBER+4hcJGxFzyPTt8Ow9Qj/yFJROIx0Q/gVb0CglkLdqH8AYFV6IA
0DMBB21+ovPpAe+iMpR/AMAe8IpihXciQopFF2pNuKZQ8Q6cm/hUWgiUUFxAPzA21Em5LV+5ipHp
4QO5SJwUb4l3Dt5eLuDduuA/Hl7fso+j3odvwGPbIW18spkTjAxcVo5fsjeKSQ1cjcsS1cF0rzA7
0ArEmC0wVyzh9kvRil1PfileKwHqHSfzf3toWX3y8jSW8eQKI/IfZN8Fj9+Lf8CGGVEGUQMG5MBP
Fp+C/SePDpUL32R7CS5eGR7ZefsRVLADR3OPqxtU+x1VC+pKeBL6VzqIzZjUEx6Pd5dRL6PHidC7
xsFam320o7IsI4OArt+OB0xn9SOjIXNokxB4RWTPyQgwe+iJRHr45qwT1yDTIGYg1v//+XrwkfBy
HLdDoOwyrkoo//ETjnwV58krU1pkopqfi3AwxHRonIl/en5FocGnrZk3vfgKv45uF4ih1zwLez3j
KU8lw3JySCkH5RSmFlYasTJt3kgKIpuBWYcClWcjlDnBvURl+vbaPAj9K22M7rl3QrkRTmh/EL0g
viEqoVrnmSFzv5T2DIXLEJmF+MwW5y+WM+02EtDgaj1iNabTILstl5Nd2pafLFONsIZr9HGDlLQ8
EygxoRSjwNsqnhqe3bj4Q8jYv2Kasnrkddjn+BvtKV1wJkKj0dizGSeduIFtJKYoy15GhoJxwMNC
YPR+T/JCcjPa6moX8I4v74sly/jKp4BAAkFonSGel7lhzJkLYoTgtup9XbzelwSqkISyPuQB+Fde
V6JF+b7sg/I5JGkUVgkqMer37XhmpkamT4z64lV/HW/Dq+mjMxsFLuunFn8Pf2PSiy5UpbgHQJsV
+xvX22E+/1c6w8hOd/pDXs3jR2Q0TtTNB9GA4qqGN2FaQA+Gqi8KVle0OFHxZGjlDYigQolobzwI
7o0UYgigRt5Z8cUVSXzyduPuHp+v8DfiIK/5UXk+As//r2NTLVcx9Q7jEetTAlnp4lQYyPfCfNu1
hnPknZvfhi1XCfugUDACxZMljPMNHsZI1q1c4//uIcudV4UBJgBMLs6NYTdg43bFMnCynsZn+A8e
/b2BMpLIj0eXr70rViNTxb0YERYR6/UeQzRUpg8I/HhR6A5YWpP3XNRs9QZnGMJBjCGTuZNV+x7n
chhcfqEdx5ZkW+QxYs60YlKgfMJiKcPoYPXgaTG1AVJkzD7nX7qqYqJqiStZdYxzRzhjbEAUfwF/
6MkmKitCth+OlKEBuSbwrpE8z4TnYQHhXWXr44sSVePscLDvNWoS5QAvyt5GKlGgrBuO8jy0DLdc
UEZS9v3Dgzlk0Ih+wawHNI0y8dSZR5y8uG7IspOryaOLNzE2d06Lb68SjNjNWqSheFeZcgVnImPe
Y5SLDVEkZi6+V7aasxiDzlvLqaOFC4dbNamco+Tp5JnkCcuILeHvcpJ+LYab9QdUll/iuGTmegHg
VDnlE6aCEyGUZuU0v7KmOBeybk3ZcYj3eVwZF7li0F7hsmhjLllG++eo+b2IGXWcSLkm4yg/xlYg
FievRWyMhYiV0AWzA0bMA3Oe+eUIy288rhiTPKwZSpsduWuEb+SERVT7jmh14nY5DxCP1ynnINXl
W8SWJBMd2eTlHzAsMQI5KWFTtODgbxhH/seTdPyw2KwMMzPBoZ0HZzKwOWs9wgI4nWUt3cO/7H2y
hSoTiWxbQjF5LgyUn+H4ASuv+BkWjKA5GDAiEn5MbIVbMnfy5gyTnJDk8EBLGlu4vFzhkW/hDjK8
2KASVmMCdGpRyqhs3hvDfzuSkeGGIT2XA/7v7ZNl3cl4yx7L0HMhOXRy7IEuGJIeMVgWRMzDMTvU
N2XpvQ8vOGU5yNCP+M7tyCSRW8E//n9QCS9kCFgz/MJgy0ien0mXezGX0pgP7Sd34LKHK8cwVgrh
INeY8C7VuGgceWDCVCrpKa/L29O+z4gwJrxpG9g44D2HNigFQgHDMBf8y55ZZJxLThHvbfb4HqO1
S9jKrYObIVwpPApLTuaSgf7vGAhIfHp6eFDujY2rJ09+nj4tPmXjw3XJuhZL4lN8h2ws/09LWD4P
zyO8rfDxy2L5urFDi+3LAP8PjHhdr5vLgmMU3/vGGQcly1uc7Ilz2v4TlSkMuKMgxy0lkgFZJAMu
3ksWoLzM/91E9n4bMq8hU2ZxpJKHE9NgSLEO/oJJyMoeY0bygtyHJhFrSIMRZybTv7JPYIsi0cBm
w7rnCjgkjQSTLFACILyzPKbNp++IhSl45zwwB5M4WbxSj1hDjk4y26TXODMzojJrYnrYlcRv4mol
TJD1wUOIJ+TfxXmxxt/meg8wJnEbgy2pJV4A58dXiW5xgUy0uC05OsuL49b0EQk7cQTEGbgPTij8
hxFwd47lOBYeV96XmPR9rPnv+OW55LrWGjIvdiAiOLaV9ebBtoL+Fq0nLDKsHXtMaTT5v9LwlFuy
GA6k2bDcvO1e1qxc6W10cZ8DqPg6eUxxk/8dATbz/30rbybbFduZLKU7Sn3vqXmf9cXcMWIO8GIh
5MnEyfLWbKjy9O/lhsuSwxaOnzXAhhaTahOfwI/fSjYu7nikEVhsEp/fymHlHTVheLKcxCj4Pwlg
Zd+V1OgRtUbuwhS/dy+6rXh9NjGZdzr9WB+/SOrBmcFPvF0JOB8542wu72m0NlpASMXIkaPGSGRV
8KSMGOwZrC++IwtPXL4MpAQN71E7/v634Mev7LqcB509QY3EcxKB1ZEciyhehTBBwONVht3VB2I9
BUY6YeM9ICKkQfYC8Rw5amzrkl6otuvBtpqRzyZOYX6kz1r4DpT4sfsglQn/4GkpGzAZ6F8wfb/H
KtKWYDsW9hx/g1tFVANJRtYO4HS40R0yeDuHtooPaLc4SyW95890el87x+gAd0nEHAJZak3axaOb
JjGHPimHH8oDLjDAdX1n8PE9Qf3bDgnPGvtzR83Jf33QiuPs6ZKaFc3nbfRJZ9WumKzvfv1tjBvw
p4n92zOjqxWtkZigIe8Ez2T5Cy8BTJvDctEsLmQooDefUR7yjWU7o4mCvpcT2lWiOX2Jds59OQhh
pYLld9EQMKOBE6ho3Vy823c9XLB34ibWxDOONi1/4Ppi6UPDO4KmKbt5IGmAuo/qGBME0xSeV4Bq
uy0EQYqzdhkezr2igzBuKBR0AzkMTUo4xmnqoNsKgDfNMOcEBnWBRtxJ9Dx3cZ+T9GlGp0kfLMQK
khlgnimaOh1AXDbIyvtc5wur5zr2NiK76UDc044iztaQKVg+/b8lcNbREXwdYcX34dtKbyuVOrcv
AR9dmUHvqz/dT+4LsDq/a4eafDW9Ptzui+IbWM18D6KxNxqjkwEX7Aedkmgse68feNBfgLDPQJVc
rsYcVK7yA3NwA/YKSODW0oBkAAf7OIZN6Vz/lOGWa3xN1/4ZOV4aFyE8AMc+Vj7rSXNxHje32wVU
Ib6glEA+bq8EDFbno2qBxiKqHvbIBiz1So2FvtXnFsRR+D3C7K1JY+RnP+uX6NAPz6AckLx5iujU
FWKiSoggepSoQ8QCDCjBRwbktLQb7F1958E/AHz16e6P7gJ0UT3cDZ0yhJMdanDdKSDjAh8EUUKL
RM641ePeCOzYsPVhEAN+Drs/EEVgByJAsuPGSw5SQT+7D1mDiBmIBoZOpe7lmsM0LRATHTWf5ZOI
8MhhmtSNEU33v6RCg9rX1mhCDO+QxiG4TH4GxCraCyt+W0NJr0WN4Q0+FtQBkOIe7hcQMF6hhJxf
fKMRyjJSzw8heR3A94Vgp+YVnHGn9pzVSlMmHfDmsNpPaRoAhAoO+5z0nGdmLB9fkOfmun/8KJIO
2D5KkOScRry15VUzNql9f0aGuhGC2643Kk6OcfZ0AJhgiAehUy2PFmrmo9p0a9U7wWjxc5sxHYaP
ziYh2AJeARIFiEOBgW5hoPQRwbr+VRks7MwrujxwXajRgLUJT6lTT9vWm+39Pwo4t4GoIMGqcQUe
eHaOCKGim5Ac/o7CWH7Y+8ZflVtfkGZC7VbA8cVdszNA6c2OUkrGrsHh/PIrcURa186HPRf/T7qG
kBhCOmi5NiCQMaEDPUDCHv38tAu/l6rQiUb9hzCzz1XAJYnt0T4HPILSPnVpyttfD7JGbYQyqLl9
jo8/5/i4WOf9bL/gNKavuA3Hpx7UlQS1XyZqv0cPdjoy+y99VC35CAY2FlF6UUSKCKCmPX7dgwMN
O0ANUYvmjRrv5Ld3Z68HWh8BWR/DS68iunfKmr6DEMyumag/VfcFx+p6SmOzVG/kXCgnDlY+B102
AMDk4FfHtT0GoHP9HsMRf877I3wCQFeoOeD0DJSegxgFeh5olLGlKvP7pvHJYB92YK4LxwEWZ/Ks
4E05US36zYhphNb7Ex8wbn6Oitef3hKGVEEjgHS5XbndqBV9DVD/zejhoILzgkr2AupSEa7g00YN
tdSghXIGWX8dxnAnNvSG+bvOZcZDOPT9C6xeR04avSWaGUIA0twchXUqekFc2HCsL41VlzWf0HFC
cJgp4ycqTpQAUUUtLdEBulUZr8/b04eDxujkseIJmtrVZzXWSLOSjpanyUCjIoIVoyBjpA+EpCKE
hvp+tWkH40E1gQL8qzJ944z4JUyk7m5WQgfObtsI3QXkF6Z3d6tieHdZ/3aVMfI6XbV0N9Q1rWId
EZLiSIwP4m9EXj4mPlQ94QmGTec57lM36+I/iE4m6tbhwV+zF5Tn8Q3MoLuedrDb4mn857Dk7nkv
itEwmaxPzhMQhDW2ej5YspHu3Z/DDUjkHlC3CgIxNBPvxRQG4p2NBPQuKzI0vvCHfZqSbCQU4ZOF
RqaBYpdiNno2YQrpOdJ83gNEl1DNGBf+iOYXKisqyj8LxpJg+Bof2Po8TkwwM09eM4hmHiJ1CxOn
9ndWw3LbhJekhhn/M76xGcyxEil5V8vCi/YLsPzPCdoT90hJJPIHnD/FmdhBNda3Z9TWGRjhu9G9
Do7tvl8n76MvQbMcyjiKEYzVUZ+ISqLYMiIQfweY/IDkWVB7D6kXR1IqlsKGZCsLuIIe4TrqfVt/
EB1DzVkcHHz1MTn9HZNbIsnfY7L7E827BAUZ/tJFfdJMfESzW3qPykTyNZJHk4zrHXVjhXRSSV5y
n+wR54M3SIiQKwgmSYJ2ET5XviC5pi4SbwV9EBIQgFumpojkxpY6r45xW8/0GS97O8Atql08Y4o/
QIXIA81RR2SPEPBBLs35U1eUL17BU0R7AWNc3JYBBL1Ozybd5Mx1XuTPT2Zt/EBa2bP2ftdz76BS
h4XqwhV6pSLYDJU5tf1X7SjNHe6o83V2gfjVaVGEWMAyOXWu5MUCpNph1w+fvJoRmAjW2qnh2s4U
ZYdj5531uLUnXlWOxl0dPcnQnD2t8YnaSDdcYIkccSvim5GscHXUFIGRA+zmMNU5V0ks2YNZA5HM
w10DqByj5xqvfxTfAg7zA2SDY5h7/SC2WO3nBbxH/nR7lQONEfR/NFoKAZF79JWDtCVpqrZuPzOH
lzl8TPXqOJcoAjGDSIbIqw2XZiAiFWuEXAv6E8kNoEK6dzx0lef0d8/nB9/MexxyeqPuGR0B6EFc
1EVgDO/pVZ+pm8Oi9E4jJDvOGr7PPf08LjkoYqBZ9FDuRkXfO2g0j3lQKR8stwbLF/RYZ938qDhm
4zT9vHxm2sgmVUyh2UJyXYtuyph2PVrsMhRQq9wmkvpKe38X3T1k1yOIyGH5czw7J/LK6LYjCwUI
GWmOJrSmMSI9WnQgy0ed6e9GRwhqpLqrtU6s3ZITjE1DnQjpMu1MJ9TPqfoJVTSBGrqsyI1dUv2V
NetFcXLVpJf2jFHRJGAWCeiU4ZR9lO6611S7eR1wmWuqX6YW0iZsXBF6uc12zZHqlKvL+fgyvnAg
Fvnh+pqqCGE0PPsQofYL/nRngMJHcyW9UD4Ib97jE+7XqFBTxEsTo0i1V1DPdQlE43JeHF2ZqDnl
1Vi3w53lfD7myi4fWMFXbDRZ/49wYTBvzvOe4qYXXL4xLDvP8MeoCtwKxvDgl86T7srb8AlD0u/V
v5oTg6a/3Lx/ns+TR/KChoY2ZGtT9MhVowxVenScWP6jj41H9QTRAjrL1PnzjrcCWO+aZ/+a7vbb
6jJCapkD3H7o0UdI11I3vA0+yvIbfpCsN0J16vFZBUdsbVXO6h/jyd4Cc9OTiIywowH1DgvZt07J
9uohGLeOPG1UxXvHNzcXMGc7v6UPQ4nW/pcIIsJn7DT2Yh1t6k/tw/r+4r5axAYK6/8r8HBM1tf6
mI0JZRuHfrWfl0rke9a+nIjd1OgHuyUroVKR4pEbNwlyPRi/F2s9AmkY10X1wPDX1w2aRqCI9Vzz
8fY9ajXR4Y8C4XGCdnMdEgGIyqQ7hjr5uNp9NMX3PrFnLVs/ke/T5jEUqItBL9NZO0P2TYWrf5Az
NfWnXTnEomjsrO1Yme8JBDmEqrQOwQK36WfHI5zh4xNQPAvwvfPswwAY7BGMoK2NnqMi/ai+9dmG
mjNqdNHZGCK8GyvksLDgeIf6JcRc9A7MDpq79gDVT1Ak62nD6uyZj5Fx8s9HR6MdzQ6BdKNwBhU7
+rQtWxlpObYTDkqDPytCBAwfuvc2g+BBZ6x/K90CuXYpX3FWMuioa4auzflvtKX0BymCc6L3zYiV
/deR7RKGAGWsAhmdMJ729fN2GkMG7FbwkyiX8E4Q9jwNPw+voHp8P/beEVLu1xjS5xdneGBXdPZz
zvuh4wMKDTc15VCCSg2VtOvLJXJpjWFMMuHm6ubmhWJm2BmfVTUyUIDnlGNaftu59cVBxeqYmGMm
WqwXUk8P6jj16fUE+14tvUPHFLLtsXxPz/HJmu2gJOzD/Vx99KcaMRmMfx+ib2VDrw4lHSel17hH
W+TS6n0rpy+wJodsfPzk2HiNLpcQWTyH/bjILd+4bVoMa93B2oIX8PrucwZL+N6n62Kk/eJdxjDa
KShHnRSaf3xNgI7NaCwybeY55Ix0oZPu4vRcasfh5ROZUQ5554Pb0VvlXd3jZ3UEsLW9B5dqQhS1
hcUZA+tg5GPE139aP31eQwRsUZsH4XVNBio2WYfmWP0RSyVHMS5DbWrP7PExWU8Nqrp3FxiHb46R
gvt8fmrT659JVZzkYnr40Pl0n4iAeJ1cPjnwoYtgcqwncfWpBNqXteA4oc4oqqc9/xpZC4GTkbtL
7KBFF5d98LGCHHLTzx8r6t/5CVTHCSwdgCrwCqf4Tt6QOk0vbxSRdpGonP0VsCFC5erksJFqQIE6
AY42N7IBJfLBSnA2JuVyfWIT1PD7HHjRXEmAZ7HOwZl9S0Uf7dkxKoTFH3JZFLY4hkQ9yvD6nKri
HGhh8ppdPGjQ49fksHysbEKR40+11PiJ10p5X3IHnEffVqQ5TlSX7QQSzIiGQht0UBQT7ES9KdH2
Dv2WtOMG8trXiKKVIF4SeUPd2SrJE2SHlpHrnP8fF6lhq5M+r2jPmUEl4TcNcICWq5NzwNvvlhqw
Y16WuI0qQGiD5DkA3Hut+DMgKLj3FTJU4AUmZ+pGtHlyD26cmwmlXjyujCmDkhGCMl5vLXlAUqcN
0cPGyAG1rAZhPwdhxFlMiRkDMpx2ouVUzwW2adDJEx6AL5BV4CR2WFriP3dLqVzsNmA0QXiSj4It
nLxXrtF8CJqIc64+7+Uq+h8+MTyj0OOdFS8Gh0ScV4OykEAQrAy2yGn/hrgZVO9dJPZopXCM+upY
HfdQpYzqBItK7syYQh64B2CFzEI7xVY637oOnQGIAqACFU9UgefqZcVGIIUHvDnZGxhe5Q22AkRT
tiZJyofC+V+qSiCJGFZ1wjlmrm8vHm+hrpiL/LB5TQaM/pnSKkVY1PpCSvTMWkCaQArM/ZwhyzDS
hw4KkbiR6mT+nPRyzqlkWXaYHq8uI9RjMF7Y5Ck254TbwBoAhmkZhuxL0YdZYWbM+W7Ds5F/iI2s
Xpw35HapJIYC4REo5hm1Y4o94P1I1IDxJJhYCBRMuoAPG4F1KV7JJ6cNkNuM1cGiYwUoCfNsb3s5
ExHqWw77pKrFrpi4ZcVJHtgB6LvB9oUKSlxtEO3F+ByTwRiACeNdBQuqTpCHCTDALekQsdwyfa44
8lJSpmgg9972c0B/ZypWvSOvzHMsBd2nYzWMomRgwXael/DZywSAKVw+aYELzxvAb1IA4i1J4VAm
JXoH+cyQP2GhH4kdVsvnijUK7lJwToT3Wm7P9YaMEQ+PUeb2Vkjs8cgrgYzA7sGwvFbMPIhSVvNz
ZSdixcTVUmuSQ88BG2mk1sq1J9DPIF4hmZ/OeRvU+c7k3khtTRSvlw3mg5DTe8Z6IwHMgfjodYzl
2wlOzdnrp19jy/eITQbYgKi7zu4RkI7bykwE0bEn2gAu/RqSAMJKxErpTmONHWlQnZIrg0W2n7Gh
4ALnLGW8JYu5Yvi0HBsDL8SiJLFEwgU0H8YpvJ/ngAM5Ca+GhMm82LxXFz9ECo3fDRB+zPxckIBX
8hLJe90zJq38wAkXpuWgZ8mqKJz3+FfBcgNTY77Uhm/znngdaE3XI1YswD0RtrHwjy0t0mzERV7l
qHpO1ESjdXoI3bd7jjgFO/BJfYybLRryt/khOAScwMmGg0O/Zip6yPzUDbw9DQv8wid6vTHINzon
jyDh6SAYn4BWdKjwPECw7gETrz8pVCUW9AQnp4nUbzsy/bVHhxpAtNZ/BUp6DS0PxFJqjLXxAyQ9
UQ69cnFvayU3EILBLWpgcQmscBA3HtsyZBscVtHYYdf7EZBSR2YEK32v61AmnMwT6hIRHVvjRwyf
E4W5dE07EE1i8yql34w2n4kxOb0B+bT4hI9NJS0YNS1gr4DGlIhGr9PoFaioxqSn9PAccu/xeVqQ
/Qw4pTzC/jcy1tkRBGT2SrRv20N8z4BOLOSQ8UvIPSPf3KUmR/DWr9VhM0aKcUngdid24+q7RTnb
j4m5I/Xd4EBrQW7Qzo9oFkowK2NS0bpGz8tG2gf7dDfR9HBDkpT6cFCEutunfc2mF+4R2Jn07ZBv
ZvSltcNMFfTVd9C1vKIiBCjn6aSbnHbymkpbQ29S+UZIX94jrscVQ9QtNHfgvMgWHHIY0TOgk1Nx
5kVWzzlJETsi2EMUCpEtVRIKJ1hrRudM/KIbto+oWzT4orMIc+DsFaj8/grWIS1S4Q4YF80c9ayZ
HSJSPnQ4HINdUnD/WywtEfvxabGLTG8/qWklarwWrZhdQKgakTPHkPvTImtIMkjg2I/I4e0y+/OB
IbZZ/aMsbXxMcE3hwqIDKakCygPyfbolgFXuaHqTZkg9kDxBvMPLBLZnBjq/aJgj704f1/Q4O0yv
C+TRmJLii+aj6JQeZ4PgEEkL7mVMCr9NAXwFV5+LTSs5Jue8ZcC3aar7YlT242oqjYG0qUw55s0O
O7f4OkMQ4DyDenxOT1+oBjLLCDDBQc306e4t2tPdNsh1uj2g/g+YEXrXupWa08RF+9htaWa3gLY7
+tfO7XAd9EI9r9JqUS12Ka1VbJgqHFYOLYWNe1kWaUvPT8wKmb9os+xti5Q24yLl5xpSwRO6ii23
nKk0kI7V4IDSLK/H0rjRH2PmT9Wl69TMaM01MaXL8rZR8sfyxPzQ/zijLdKY0GbJs0qfmJ0Rp/o0
gle0HhW+AqNDRkMSFhEYfGIlRtjnojeTBjSWGI+yX663+4003elp+aHunYY+lgHdXDiR13IdrkNa
/La9Cauenr6CLqnLpkSDKZVWNhrZCt74Ql/dIKezc3JND1GbHgKdhpxfGspwFMEzanBu0l3/Q3t+
ldRL8zJiaYh36tMX9/JpmEt6ANEM/k3PpFWKFkV6tBa0+BT08NAuNX5OH5E1LsI1MKj9piOFlD5L
jxc800uGwVYyqO8m4azD2U8uwSDHAWqhNj8G9eaV0zF4d2nQmehZf0IrEx3DF9ppi3iNThjyg5RC
aNGo8h090JwNo5oRID9C6qByNKJ7e1V2Dvvvuuey0dhD+6fnkt2ZXFHLgJXdmXb9oB2EH2D58D/0
wTu1JMkCal7BCMBjmUbsf7SuqMP+07E3ne1avwYt9mpsnqPr0Rlvyk+LW3r1wIGzSiXTGXUc3ZLC
HumfsOxYJodsDoFhMz+bI5JmYDJIoS9vn8TBKHs7ZGdhUaLngveGzqB2K4dg575hxwOSUpBUG1JK
JTVZUJkCQwHMFOiBMVNxi0FBF07tVefwtUMs2KO3h8I3Ai/SP0E4R4AhkCTpRRDQtEEwQYBX+kQS
En8RyNMBAZqIsJOeA4B1WTvtpv2vdqrEZkI0SYqW6jhQZgFoAWJol8jKgQCXbKuUjoUiXK5LfopI
l+wqpxWC9YmA36U/BkhwUH+VERCik0ONG22hZwTGTAA2TyEppTWnD7IdKAPxZoMSUS7BaT9DGULa
SYgz2On7naOxE3P2qUd9k3ieUA3Iw0Q6Jsr0NSGeCCBW+UP4nQPiYMzG/KmzMcvm/FYAJUer/pD1
aUBBm2ORBeXA9k7akjKHPoL55AhELsKcSTvInVoNufuTfNz5/SlHTfKCVG2wNCuqYpvFziYTX/0D
ntz2zvkrMT5Mr0ub8dUXX/hKmq14zEGsxifxlzFKeCCo7Zk1pR4wfyamZ7Lz7mrSrlPKFRd6H68x
i55cv6EMHJ0KQkefTf7o5S2MVk2y9+rd/ERBmzV420/77eqGHsF6tW9CRc1bcrSwsXwpl9V9z1H5
80mx05LuZcBJdrRWshdUDlhmWXAggoGr6WVauzCMzimM4e7q3c9bE2K5w6Kopuuje9gHj3XMU53a
FHqJlu0bTTo6ymn23BOcwdmEOZaBCasDKaeXywZegI/Q0egdkl2BIqAAQI/0cAc+oSM4jArN6XEo
oEfzywjV2EhKqH+oHh1HNa+EzNkZdCdik72N0ridMXmBNSQv82u9ouMhqUFhsYFUC3pxofyhMQQZ
02NQUtloPxiqAs5Qm9LiIW13WX2ODl9sK2xJFpgC91K5u9fQJOI/Fx4N3o/xekWzdT2iaXUPXKCZ
3QHIZ6+zX+nLqw5XoW/33ZMJNnCpLYgyXlCPkP38pbJl/Z2mtGsHxd5/klgeMcColPWjDXtB30yE
bqI9jR49R/tliFBhRjCVMt7t97Wwf2/T0xgFiSOFNA5LYO+YoVl/uV6+NOhrR9RG+ZCkH/pPryIi
cX6vA6yDgvhJDSgMm4WPbCqi6Y+SuqoneUjKLpRnYYUis/wkDXVOFVoX2fAK1CdQxTYjazeZk3qm
pFPBLciIm6Nr4Q1u0EBB4jFCzCA8f0/tIfnVEQmPPLLgc8Ti/a35nIOQUzS2I4fkvaKT9gxbNV1f
ee7LqNfm6z5Zwznxy+WY4nyLVEErxtuoWQQDyy5BwTCDpQYSsbTy106zupI2sk3yAemdEAjLASBM
KyLmRXqgh/7zC6Khgb5GvhqrC0tgPrAiz26GX5eJYU3QsL9P778PclqjZ42E9P4fSee13DiSRNEv
QgS8eSUsvZMo88KQ1BK89/j6PZiNmd6d7pYoEihUZd685me4qI/oQ/9bzRZItJbeinty56CAc8BB
g5kV49hreaTMAmZPcYDxSVnk2Pmr14xigShZQtlY459EvFsbpIH9stH28Hc/9cnfMp7tVD+mtrmR
gji8WbOTDyQ3eA0muwfTTr+5VvWCHkK/AYvxL5tUXIH1OeR9sjXSWdJ0Ai3QQ36GJ1wdwOgAt/nZ
jLms2hlCrOr8zsJWjFOpcQTS4TBWnJx0vI2FMxGHokLcCqpv7CrWwoz41xdiEb/hI62DZ4qHISAe
kQcNo9y6CxrDHv/h8IwTdMkfSzbNJalo8TcNFTwFngIRSILWqMWYgazLl8o3a1/DNZDOszsnvVPD
JVp2Q7afMh8H5ZH5+iXH95BA2mXzRKXMhMrHAhjp0woH8mh1NkN4XccvSWEKDLbSE0BpR4NrWo6F
RSqnfu/K2i6Oz3W5Y0OvS0eLNroLB4ABlHgCKaOtolOlXdWY/AQq39i7Y33vBKyWDDCS5Q73AoSf
3GzFChhnTIP9hJHwRTA5ZJQnsXvk6nLz8CjttgN2h81OSDzLglL4OjjTD/EXxGvUBFNzQiNL+Iv+
Nf/kRxokTKTxdNzNOPxOpxmgaMR6Yltc+q/mBWbAijCTz/TVU0cXSFuPoeRXvAB+poWXy9B9t+aj
/qW65E3dlsERwDubg/xvJDRwPk6kgHAScph+SCcFtPC/qT+7Brnt5nAup62e/BpEckfbfHai54+F
pV7hM2tliAN2zU3nya1PLYfFstF1+mY3NLyw8mkmipdOtcPGXsffcKKAeHOuOOCOqzAC/40Lx4rW
QHH1j+/lojG5JJldwOpC3jBaqVcXIadlZvCPxNYEvlC6ndqANQqCzF7DQKE9Un4CjhCAC4CnU8Xg
Pxn6c4l83gFwhyqQZPSHLsz5J9Z0zZWUVTl5g6DDheZNA6P/F9uMjxZPWG1Q/ziCua3h+CFk6w58
n1AdDXTzbAk/7R/yD1XzEiZuX8xCo23zk//NM0+JUyxe07mNeMogBvDDcWWd9owAelcMj7ybmc+O
fweWwXi4iudYOo7P+wIgNH5J81vYPFQOXEGxszZQk62sv5fiViSivdwzoJmzXYlldOcyPWOCVA2+
DM2+vUZoUxa3zndlFmgs81Cmgyaj11u2MXCyTjHhPK+sh/yrObQP7jvtHnVpJbtGiUEAFoFtewNU
T2a6BlsoPkZINU+T8+b6ZPLaHawf82tU9ia5NCrFd8USET39o/gXvcRQI07hp9V5NByU4uJlIqOH
VEK8ds0NDcwBHz3prer2rFBxCHLJq1UXm4f+HC3fcXmwzJfEYnpvR5M3yTgybLI/6Vau5qpibcPi
y8cN1iymtCc0tLEjM8io0t5qf7xxfkkHWn5wNeY8djORqQiIRHkq5AcEgpgHsBZta6SW6dG41b+p
YQ+pLfOKk60knmR6LSNR80CafXMY5vfsvf/LLrHi1elleplmr8TsG3su2fQFjOa4uRsJLhHWT+0F
3Q7mqHK7zQq8oYbKoc4eEYXQ3S7OeNNR6V1U3D/Zpg9roHADCch4bqLRS/ctawMHWX1TVr6BlyYG
C/iXQTWA4LkH34FbaHG6vOaeQcVRI7jvJXiRRelNyUN5AiOJxrV6Z6lK3OXsTizQIf4vt5vs2mk+
5J/9yVLW1+2VHTWQUWxVSBqMIuB/fNJnXzIyBnF2S71hfMkgAJqb4jMNX8Mzw68RFVbrWzH2FhSy
ZPAKF+MDQSyq7atoclDzyDJNazRMWiMSu5wKaHk6oCxQq51FLbnieXAi1XYftm9peoX1IndfeXWC
OcX8kalthio+DcZm8w9DqZ1Q/cUZ9ohM7RNUedLgk+OVI1sU34X0EWEUpdzH+aatQ7e16gpyOMPz
YQrvOflcFOjYnrfY/LY4iSRBlg0wjAoIb/toNjYdHJhjnHgrhvcDyqZiw39XcbDHO/VPBWh7mbQL
fY2pBOCqz+KXsVP+xp6PRfABG+oYvBHHSGp/4V2qP5UhSGs/wjpVo4sjVn23zpRYOXX48SAJtKDz
oIb5r1JS8wBSQhK6Wetm76ZoW40bsgfL/aP4GVSAPbRv4p7Qz4i2A/c0AvD4Kl1eMS9m/LPMBie/
8I5xENx0zZpr4kgiDOimfAnv02gP8p0fP4sQLbxKcRphz55dE7y8Tozc56F9ZX7NaYIVXqRX+oYy
6ZxFbsXLt+7UOGn9J7QuyeBEQOEaKjpl5cQMmKHx5NwEniUIiI5uOFRnWe9iMoTPlSSfE3Z9zFVh
34q2Ca/YJEB5rRoanRLVE39Zgx0jizMF5Iw355UJVqx7PIQETYHW8uUjVjuu/AgjgrcpNLTtv+Gn
0J1QsEvzo91Fw1E37rxDXrf1eQwxP2LsgxdP4o5njfNN3QhQkyGCFC89OVeMuWuHJKzAeqdogS5S
iU6HNcXn8MMVynpbDNHzGf94TBayGOCxk0oIbalxChzK4902v6HWR93VhPaMaxyt3BormDHWhWUH
gIo1be5EOItv4zTILvUn74zpPucfuUBeDjEjgfUYLOlnJ6NJSg887EzE/9sMJBUOHnHs5HdhIF1c
qJnHGwHWXF6WJb/rv0hwbrDb2CYvyp6Ss/obcIsFfkkf0kuOGJdcdtWpTGyhD5nl4WBf7yTdLUTP
eH6nHRvoFdPqetlwN5oPPpsx3REb5wftRzbs+S+KfJirVHqYBgxe/dDpNH9SKJ62Fpj/8BWM921/
hFvAUfwkT0FcAk3/7tCIA9zL1luk3BZokbJNIjcdCUc5PhrFNouxAN1p5TE1cWV3IY/q2VWVlY1F
sK0U7vRhcrsEgmu565Wv1vzoVVIeNdK4X9YH2rrBKBy12KUGa8yHNV/Ie98/SxeGUDxxjnWZnVlw
RuwCaOiDATrE22HcT/GndlZwZ4TX4ZgLPO2YIXXtMOl53qrUeVau1p571QdYgR4U9XThz1+GwM8r
5/2MW0zn9n75OuE0O0k2eGhsr9csSEdXYcTxVtEVfpick1hqWc5oXBN1I8akmPqFgmSk/0Y6wiP+
6NptiY+TfEhCf23TGeRBWsb9VEsC/ZwBhGkuQbhowegfogzJtrzPneqrnr0qXa3g0bH2Hm6submh
xzJSZ172zSehwyJW3gZO2vAAJQuiR4V7nOmJNP1WGPDwPtsv9hmLrozBhqKcGJvM/b8I8x/rr8q/
yu8FgCr66YaXYrgO/ZbRMhesqnEk3obCJaVGNpMAe9H20ACR9vSSjowoQ/gShYvO+5R9a3iHL6Z7
UEyM3mfID91VZ69TcDrnS6kNFJgC+fM+Z/fB+FbUm2ieuvlSW/uJiHQcN8MPvbovFzjGcu1ZOE3i
33meDsNZ2UM3bYloNwnItt6xEvCTa105LRHC6tEsHN79wCPerdzA6Sc50I5QTD7/EN9AcD7JOHrg
6f1dfSaWk4PzD4QNi28RMNn6zGxKV2fTPMKhCTVPaILMehWYFqdkds9sSeUX3fD4SXXOQxF/GRTe
t2ENjET1ZfZkZri1SXAfA0+PKZR+aBKfDN1Kc2hi+Kq4vMIVxc1kjjxdPtcjQ0Ra+NzVly0V1GD4
SuxLhovoidnNE1NIkX5089T2yzlB5iJI2DmHDi/0SF+ajexVtwkh4XAymSKpbw1GPMsNG5TKsLPf
vgMWqH1jcGl5w5piTSCfPGifH3J/WeIHkj6Gc5Mvw89XHWZAUu0skkMzsaQeLRU/Xkr2T+mVgS+j
HrQuxK2RBQILsfwepE0IGa/eS+oFCrmUfWnxoU3WT6FIB3N5jRFZQJ/OOcZwAnkXP8O/Z71nT+8N
qi5Ybk2yl4ZjBHQFlASEmhPFqQ18jAs/TajfZWjZ+R+s0ZEyKPpPztMmZ7ulImF4jy3Rf/IodnKk
kbSgUIVkLtp+rNkiYfgwPXspwwP4YUIwBNbO+M8jHFtsC5ZqQFYGEQOJ4RWZO0cHK1wNBXS/T85Q
7QfT5bhnyizV2/wB/T3Cu59hbOqKurtmyuBHbDjEruQ/fLWpQ4w7JVfTU/7aM7KJ2GeAH+2W1541
zowI4kZ97BDlEz2qbFQTN/M33rxQ+OX8ll9YgWHxioZQwMzy0zDtCIAtXUsHK3VTVgvaN83Bczyt
HXnYpO8Do49PgdGkvqsmHxY3XkF9eIg+F+G3SPcY4Cg4ZXdwleC8BPFHIfsiaKtqq6k99DSfTjIh
ochkn5AfQYD2GwYJ6Kuyb8tt+r66eePpv9FABm+o5jjTcEkRnNJE2LJXl+MSv7dPKPirm7Lu68xX
VNMvLSZzeX9FH7QcTRkIbTMuTr3cSGD/zM8qmkHdJoo6c02QNWDl8ZrD2sMGFKNOi43WGZOXQnI4
co3ERdHbK8B/3kBEyG/D1fh4foEgFhwmI/IbPzMOiwZt8dXChJFHm6Z/gq+ME1MfdEMAHssGMO6H
dlMlPrUEC4CpvXnC7j6adwDnCI9/KPrTejfKr1wVc6WCvkO2djOk2aGNqf29eTRomizqOF4vfmv3
6JGI9UguQ+pWr7zTypeOGKPXVIogyim9ZDrSde6euPpRb6UnjVngq1xuqY+s336wpWibpjcZZ/Nj
W7GREACju/XoG/1tVA8tg9ETNF8/xwS3qv5Kfo/za7cNFe00jhotJ8tS+Jr6G4HoT2go7UYfPLM/
RVg8WK6y+GAVg70mjQPlh8x+a3A9Kt2n3zSHXnRI/SH7YKC8Q8GAyBOHxBI+mDtmH7Lxz9DvSkng
NwRxCJ3RvjfOVrYjZ1kyaUDJZmm/WdlK+8kTifyMgog2pds+BTQe0XtuOlSEjf49F/smPtAQo0Gw
xnsPhQYis+lD46bkzx9GF1ArjMBCWGmTAP9Z9pBwyLvHLx19B+Ws9qFDSinIzAnhGFFWUxNQIT+P
4+Qii8gR19F0+qEGNPcoI68CaoXWabgz7/WefqlH42P4BYkUb/zQMsCjaYWqehcKwpPjEe7XgFDh
2vVHtgqp8AZqc2VLEWICXwv/5nzbSu6iOlPpzcZVAxJ7ipwNgHbCKuB7rX5bCB0MGyAJv6NIe2Vl
YzsGb72wwaCyI8XSs1sCWZo3Mj1z8wm1nsAGVXiJus/a3EmyJ7SvKgxYyy0qW9e+akY+OIKy85E8
Q8LuO/FbnR/S2xJrKvyZsmPAf4vZHTaltYslbEcvqb4VzNVeXa+cXPgu/xG2QrhU326Xx2q1nl6a
DRYsq8SqpG7pAjVyF5ETO/Rz6zsF0/klwTqKtizxhDgqsqSgf8TBEm7Dd/155OVMis36Xi3Q4G9F
f1izoKZ9L560/lDlO3KwjPoUBUX7MJObmhOYjcOFU1i2SbwSs5DiLW+PpuWL+IzMe6m/0T8Ju6Q5
ffXh3uxRuHxn6gv9Bftegii+/CBuh+SfpKCgPwvdjQCaSNyqvV1U8BzM73TeD3SZkAn75CZgtip8
G4VLRM/EN3ypnIZRRbf+U33JDJmRE8n4egOjRa6h845Wb3P2bnE5DWD2cb+rCPluPEn6CF/UHyHZ
Ltku11xylIQLGzWu11gJPe9WumuFbPPxJKdAJgsLLnpzzSxbfh8eGq9u0uH2doRnIa35bJ2l9jZp
+1qm240/8zWKJwSI9bDTztrT0nvxAYvtInmLFmwjbln/ijW4+E9lTqA44h1kTZi3nBtN5Ik044KH
9zZOzORX9IkL0oblMetMcXILdgFBGsE0kTCHJ+130tpZ7Q/abupOQxFkya4Tv9R4rynMhQHwR9RK
nnoJUzK0jia8OSB1dq3P7B6Gd41oKIkpc+XUIDXFuZJPI7AsFpqbJtmZ3ce0DkJhbueaIyf71Fdf
uj/KyO5LMblENEY7i1jsePujoTPOt0IIDXZjDnb/juF8yGKii0WdAvJGK0ub/2Lq309r14qPJEa+
7av3WfRSfwGaL7ZwzmX5gT86nvw/5IHE8QETaf7OuFmv0w4XdGl209nrM09ud9Wqy8WrknAeggqI
zDrgcE4aGLdYIL7woeC6m+KT8M5/GE+XoKE6uvH3yt9YnCMUXHhAlsmpIcQETaO1zw3Xshz+Isea
zXwBhuIeR+pZhOJf+yZ7oXbShQ3zAkFyRQ5jpHIYlfMETxwvwfxvsyCI+dZo8St34E2jL2EcwdPx
Ll2j6lRXL3TDYCvtJv1NX2egJ7hE8o4YkA4QP0mDfnwrqRsgAxtbUXrA5oifgXYyhs8U4yHjIFev
hfQtCn9QQTLYeIOb29l3HK5W3eoHSJrc2fwU1px0wxfUAJmDjYGfheHWqDtSV1q+e0hVkROOdi0f
8GTn219qj6h6BpiFi0GQgslqskp+7lTHiRDEbGtoQ8gBNXY60xykT9Tdkq2kfh9QEkaUyHB7SMPQ
nCkEQEM+RpUHChEwmkV2z2kvpRwSWCCism01ApcdbGAqvOJG2V1krw8kpFzhljwfSpwRXyM61+mX
wVI0nJkUx7oPh42WhuAuLLslu9TPw3RdEPUL+wVR7fQohwsF7zRtwh4I9Vcatwoy9OwUNQhaf9g5
SNnRyFqSXf773oMiUV1Cf9X9yvAaEuxEh/qldSK4AO2FrBGrvqndVsO2GiBQJW8nTA/9+3iZ2O9h
UUtHsnr4MoLpGtMuRkf/STrPrD7K2cPa3Txbgts3lJQIyL0y9MeUqaanflPeoLoT6i9qq8SGEz8i
FjxKFqYWUK2ZuK/q2MaeUYmFrwKMRiuogCKaWxkT6UHT1joxJqYjVINRjJxnc2Xf5abJzQsbbUxv
zHGYknWmPCaaNsLJoxOZgATEpLQJp+4vb7cGysExuj21H2gaUb5N/gYo0yluL8iMei97b5ctRIEJ
GE1YG/a1UcAnoWDQRr3DymgGt4aAUbuYBViYYMVblQtMBWY+aGXAk0SIbD64GTRCJhiknwi/Ikwr
ZjHQikyXtaRi2tXYGUlfawHaAW4kNPNBV94WpCUjJZz6JifkizqAUSwEwqdHKuufzHDCdid8mjgG
MxDbWr+yTHwShPYNwuCJbMAv891EOLncOerkb0ZVyh35R/ZODYm4Ok6xIGBYPrnS7C+ZHyYfqhaw
kjLNaUS3NK8V7XNncwm72/TK56bRxaafIzU+09SMwRrFdkoQ3B+odTmV/jhdFHQXiQ12raqrvDlq
LhzdUUZmVkBnUvZb+Z+gX7n83I6KhsVekS5mRFTXrznF78eieMWNPoU0RsTW4bIek51lCyJecQE7
GyFsAuUZVlSFJ1DJXMTIJ00o/xFrl1KABCdBfTEwp6n2+QSyjLCot/xmfCW6TtLfR+vcy49E/qgs
XNf794nW2oC+BCSA7y7YRhMkkdd1Jz12s+elQKgEk7hwsA3GWL8ifYAwCnRamsdKD8lHYfhRcu+V
7VT58QsFRNxcyXGwGo9YDuAKgQD65FOU1qCGKWFM0iG2W/Mn3AmiXQgs6TfYkTHocEbg6dF3Zdxp
JIe2eNhA6nPdJ0yI6ZMQi9Y9lGq8OUiqx/mJQXH1p0vIiG+C9DJDc6698nlTCSto7ZLIg2iVIHXg
jMU5bFiargzDcLqU8UON/Ww6Pw2/00jIgDDNhB8nYsigTRJINxzufJ6q5cY5JX3SRj9JrWjyzYKH
lODHiF+xrJG4rJuDEW+LnMyMoK23EboOdDi0jT78w6NyJSetejzv2mdNMKa2DouFRx/7nOkjDgBY
I66Y84bEleFPww+w+4Jdu7EeCsx6RIWV98SHCjaMuaEkV9ccbARh2RqHjjMEDbBoM5WlDXky+7Qc
PT12gMHJPh6YPuyXiTiug1bc8FZoftU3Ij9f2n+94kwP8dCe9f209lXop7FxY7NPSX2y07P8pr6R
uztj67T8wbuwkIPLa22I8Iyxaorr37hl526wPP3icdi3/Pl/+bsmpB6efJ9jQVpx3TVwrRF5ciTc
Hz75WwKx2d+B3RI2ABtaMeTl/XJfZY/FO+gUEByk6zIg9v6UftN9TxcLgjGKtDf2mwjFeeLm5+qK
y+qRiWnylqUH0GF01LR6KzzPVYtXWpKg+0wLS3LxDFue6XoZxgcLFnckwTlo7ECU8tJJ/0QRbJ3i
Gr0JmuoKrw3ptbUc03Jl0c/fICQB7osnNDuD6Wfv/Ii+2inb4YdeAjuGxQIXcBuELpQiYXJn5q0f
ZqaX6spFQhhoLe9T4rY75HWAzRojGIqhKwCz8v48hsTF5Qg3pS2vFoOOjx7nq1Qx249fi8wGEsOH
J3ZpXaYO/AQfkLk5ZAOvl54Mkgy2ssZD57SI/dIjqm6rPFYIv3iYe7v+Sr8g9tDn0IzQFqlPZ4Cm
US8euAPoEwNpZtPmlTfEFQSaAZzLPYwDwJSZCkMoClWPDR17kRed0hvjDtQP1/UlGdAuNv4CcMwR
HpVOXyGKnSRnagJWor6+h+cv3X5fBiuGQqUALwbBCZifhZUFhRI2MIwaETgZAYq7iekr1tMdjB0n
wu8Y+IJhrieQUyq7ZrTWaswyWH30qsXVvEnnsaB4gsBWUoMeCA56RWUx7JHEK3cFtBwBfHIQ/8Sv
TrbFNV9m93xlaXXdR4uUqT/Gi8M71xQPX2EoVcjDWSAFBAG4Sj+cVmAj/DTiVb/I6Ft+2Z3p+eCN
M6KgkmI68jcvKzemFtGjyteerRBBZ/UmDVfMHiX4Rv4Ab2vaCQ7HV89T8UNvymhkxfTKG9hF+P6E
pTWAqeOLZa8l03+uw8PziESJI4CWNU+uuCBF1k2hifsWr/GJnxxJDniPAl9HYr6PBflwLPUjZZY4
rAcgPAbqIrSjfbvn86Saj/LzX5j7DGQHPeCKp7PNYQBNwdLskbxqKA97nmXGb+1yE/Bw0ANu8TLt
5a/iLL0wsWMsgTsFI4oVcpE8ngfMPPR1Ya4AE6w9/E5fkLowtQINiCseJjrQO68P+JFV6+M0owma
A3P8h4HAop4AfeqP8twSg/SNqimbvYZnAxX/LWs5VNwnMg+w6CQMZvWsKl8QC9H+GP9wUjBfi/k0
Sh/M6ucbV6KyHol5KIYPIz6NjFUTB9W5mV5L9LKqH+ErqOLgRBjLGQgtpjSgFv9R5rd3NbKZqz6h
kzFYE3xVQQ/HcdlvpM78UblBxTH7naE6CsImhCXoCAnIwvs4wX8gNGTBsETlOYVoJ+W12wmRI4wM
PyOkLA270gUkdgnvoP5d+Cell0o7JSQTq3dK0q4n0o3lZVg8h1gJ6DtletHN6/O5zzEbeFIJnnOi
G2B7mRvql4DFz5b3+XThT0UHCD2r53WiMQ0OIjbk1iAZGm8qjOwMt6Nr66hdyluon6lIZgQd1vrm
5dgTUp/xxsC8kfWy3DrTVXS7Aw0G1wgHQq21o2y+ROlJffakgu6FMEhXTBnrbqcFXq92QMyAFcxq
SkTL/KkS/fZsFtH0koE8q3cl2cvNmoXL9zM4pssAr06ckOUhoOaVxpd2jbvlOY6WxObgiTJn0fBn
qKBjHCKjdTqWVd1RmH+l0k0T32u+1ShvGatrif51IW4vBAdK353dt/daDZYELCvcTr2jlsE8P/Th
sgAHGpc8v6Z4CaSPYaI1gT8LI5uUBggyNW3Rm0r6MHE6uOcrgSYEmnYys+sQBWYUAgnTPZIqS5jK
kYpvrgme8Vk8FvaQ+bFSPDP2nlVQpScmyIb2ZgznSd73go3BTP8P/QK2Rse1yxmZYuN+yoYLypr2
/x2aVCZ9wCxa6VFz+BbOgkCECW599V4Ld9wfK/XpVXAt6LrzlPwwJ4MyuZCWoHn4rxT9S/hmgCFT
RWHJUMBNAY6EAcOcAGnS8KveFOthwDg2Wnx2kFqAYHEHeC5skTo6wSCJBybdc39VbvF01MYAeCox
GSSMx2IMquFDJsvhxiPRLO9lqdtZeDf5HCNViMezouBIthd6MnxWutOIsBt2MVGP9VoRXzL1Hsne
BEPjM/ay1yb+Z1wasDjAbVZWRzFhkj3CQ4oLQXo1jSvbJC9t1m9Z9NuNL8mnrJ5hCbINo3YRXobE
ZeMBm/l+MvPZjponPc/aSnEFRZgvQ3lFY8sgGEEpYGHrirulXE+08CHf4PfF3+jjmb/Ve+SL2OSg
GUS9elXFIzpSaznVhIWfxFdmqf2XCMfm6a6acbwmrACN3Ut0KJkWv5PCyCyjl1yDO9e8YnPuENXJ
s88cjNGoL2Y7AWLKsh2b75bsOcYgVHoNF+ct649zfO5hgTaGy6GuL0fOgpISpFg9YMViy8CIA4DO
SL1i7BHBn0KiWyIVOZTV/lrruw5B9Ds2InjC0c3REsunlLYjcte9sj1M8LAggxblazHtZrZ8asdO
9hSUVZ2D1AUbn3JyCs7wNQjYByidATZTZpUbLaKRR5HFji0fc/NKkRSpJxgZygxFxX4UkO/Y9Uum
y5tJCKjrnoKdpHvatchwAeY5N2vOBwMni+FiRB8VfAoE+1A6Z9t6mZKTWJMTjEsXOdBb4y41AScK
42RZ9wB/1SvMGwq2+KTQw+IqlW8hfj7JUqoO1XCKjdXAJHq3ii0MmYS5dv5f0eDwUxF1Ubnw0eFX
zS6WKdzy6BnQqsa1z4eG6giVDhSFDnXt08YHZRDDTrBenD5a8QyPBIW1+Gm2p3KB8+iz5T7HR5le
m/KwDkdr52k48CulMugq+Hz+PHFIeSnDkohh8ZcE/VIm8qX5ps4bcx82F9ysCjI9rocL5gV2S1ru
soXYMC5B/3yTuYhaRVogBiDkLuHMlTm14ELOmDWcfjZ6fwhlf8Jilsjf5w42KrQzrpL00o9bFapm
7k2UTSVW5iZ6N3KrW9RgcHYLeVUSDQQCiowIw32mg10whh90ABtC9IJ+OsP9gOSqmvdGlTfSD2zM
gcjnFtsmpME0NwKZLzdG9ar4QvFLIYw0n7NZVSuSVvFqKY99iJLMQNvQfo3TZ7iO+eGrpneLkHoc
39L7YgTyHxp+NWLkXAjZb4raOntUya/acMM/Z3Yq0XpSft/4d5YoCsMKGgwQeuXqta+ws2dPiDwy
yhRm6pwdHQ7yKlMGESFzBNMvecDvyFdcMGRVBRrDodKjM5iMQ/TKggdPmCafodgYnxUMPAy3UU9N
caMmq1Y+Af0cwEET2UxJ6YwyhWcJszUFBhNOeNrqIqhwjDoqI9MPMTtOBssYyABfc6q6QI5h/Q1/
1vYvAmBYv9OgY5r7y1QofmPIXoP0rY8+RJpba+BQag+taNmlQl2EOWhI0XUpm7eVisTxMEcfy8At
8SLSiLXjwjhbKG5hRhqi6T7l15EDjQOcnbd3mI/O5pUxrqp/Juklrd0Kcp7pZRQhce02ONN5BTz6
1EdMAVaCDx2Hv4mnAcxMK/Gn9euQ5mrsExyVCNHGLRvv3NzTclsauyQKJqQX9fQvxCfnew4hqA7H
P474HMN7QtTGYw0ReFpfHb58aptI8IY/qBKc8x1+T9O4LYn6XB029c+u/Sz/c03J8u9YPzYMFqt1
RFWMx1I7M6vjNRS6v0q328FjEljnx1555WMX8h4LvoqyyGzeOKuMZD/2OJhDDyRXo3KACuVvI/G5
HvQwrbodla9k3PK2hPE6mIemOiyQJIzdqFEl4b8j3RiOIoSYfXU+PHvA3bdsuhrjNdQNZC/QX8M/
jF4BnUig0ZcfIyRi+mMtp4jhRnADDyh16ueHCHKxTKtoZTtbL8kEcrsvMWFBA8nW9XT4jBMiCuQm
2FJXqadUE9NGrjZjFYm3V2PNIHAv5mdBpXxUOJXaCCM7dLfEfkeMDsXhMtUMLMGtCrxEekEmYB02
u0YW+gixM/xr23u+/OS80jz+qtOjILeG74qta8WxvVZAOxY9nGh6gJwNN4J1bnyKzw+Nkg6N6lpR
pXuJwU7X07EGURxYUcCIeNaPXLX/jG7c4fX5vXxZuPz5yi+jg9R9Wi/dGEwx5idVACZbkdc+2c8y
SL1wOWjjx7R6lpdn2SKuyVZkT6o8jFwwqeZbuqLa6d9jfp2ioKwCYAEZSz0yDmx5ce6kBMOotDz9
+86Q/m6LTAe/ctp0qFIDNF7m1KV0y65XXhUcZNOSYk29ORu7EBmwHDgVhpSrX9SHycTJzSFTE4CK
U+VAk+bn++WPQmNyGVRK02rJxYKDD6ydWwXNAquhqDyd6Y+aAoAX74R5s06CkglJwhOYb+mZE3rb
5iJikfFv3oqjlxdH0pGowzn3flVsHXSOJTB2B7QckAMnHxskOxZeqEUTl9qTXSH3enjvcn6VomDe
7IZW2OwiYJG/Of2SMLNBNmw6S/OqNK8SMq/wznYEpjKopxHBmDQGjCYVitp8JzOdY1YCHavYMy0D
IYLoQfQ3Gbaw5TsCHCuM3xjvb2kyRHxsyaGCWzn+6AU79DlpvhoGvch4ePoTp9PpREDHNB7bS0fv
kJyggswJBD2a72DihIcNZVIWQ9PnnWDajYWexiqmcTROCedOkzr8C3AJrDP8DkcAn77EqveQsveU
dM+i7GZXZSSG8DFVN4DVhUKtLK5CxniR/FG/ugLpeNhJBuV9oaHPXLCuBnvPCmvUys8+YZm+tvf1
S9ffrzEH/zfPzvAIH8+5wz/e+mt9mdXMc/0+gFH+pLhmbu4ArGZuewfodaF/eJoNOd+W+VU6hETy
TYn7/386fzVsl8F3GWm2L4uC5Xl5iLfhds0xW/835Xfrf8fbZdesuQmGr+1y7GzL9ddB+c+2Pt/W
/CNhea7tZOzsLZ8x6RfjTVxXbhLvYf2MqYfbKDDXqjRb1Wr/N8AF2lvNVxtSQTjrgcp/OyR9bv/0
F5QVD8Db9UeuQYAh/ushAsX8Pdwax8WXCMzTSHvGP58LkrLkKi4WKd28NhRJD8MAHjbcQnzNHr4s
YMb1rU9/ms/bPUSnfMuoDl9/zN1Xgkl3Wk39oe3s23Pt1RcKQv7iJDsofzyJo/nC+Zd+1BiOAle6
ED1qxsz9FkyBS4QNC58cMH5XbpnmkAlC3HmAXyFXZXFVT8ZFHhMTfMLiU7aljB53q3V/tn36ObZj
zaHYJjAyuUA44G6ra+Nj2utZZxgM22yb4Fu25kwgx9sCMq3GDpjxcu5ggLfawY787/9XD8Q4AgVq
jOVyD/SNSIbfud49OS7XpcAdAdXvGZgF47m9VICN7vp+AQO86VFfVI+5c7nlkBe5i+uvdJuQw8jN
J+EXSXTQe2v2AtDxhWbNpjnYMURCrsz41Ff8erteLsWlwuV2N9yKeUcZsuXDrRUv3ZwnORDQKRPw
2HlffYnRE5J5sN63mc2VZcBinnEhRpDFdsCqWI30mbFjDR1BuGD1LKgg+X8OET4jgKY38+0ct0SE
4bCwW5+eBh4jT0DNOoeBwv0ut3pm50Q6DuiuhUfoD+QZhkQSlFvCQDRWWM5lEJ3qph7+R9J5LTmK
REH0h1YROAF6xQrkvXkh5JGQACHh9PV7qid6p7enp1sGiqLq3syTJSjqwnsGdKL0EJc35wQsX6Bt
SI/3UwItsO4IlEcgRix+/VlFjfYF9ZvlCNkOBrBq8RlMS4A1p+6TDcE8zcZwGPk6Tny0il95AMqT
YguwarD9OL0WZARyOLlKGYKcPOi3L2IHHhSH/wYcVg5mA3CsfXC5c65v7A0cJTApEEYkFzEzw4Xt
Xpgz9gX3m80CpMIWha6+7TA19P5yFPiuD8FhWF5vxxjb6Z6Rtq8a673QhswNLoYqLmsReiDmCJqm
f/MGhR/mCHRrXJjgUP+uL4G8k8gA6kUHJayvcUAmD7c+BxVIcMMgr/BvgpaHOxKEHqpBzOlQi8RQ
N32NYm4eGFthrRDfba8aVL4UZz0OdZeGk4uhHgNiv+IHxLXBM/GHaZQWYR2y4mBlymlhaoTcDd9e
oKrbPkIpXrOYAYR7lYQTnjvlKIgHjvzvMvIl4ZHLA+XKw3rA93hpRSCtcebo8LY0XsxtrPn533FM
gy/EP5H9It4D3qA/aqDXC8T8y5wFoSrl8tWv1HjzIf3ZkBcn3h+PSQqKOARPXnQK/kUAYCT+9gzg
3mrh5wDMFnCbHopDYZz+Hl8cCEaIGCMqqKmKbGdYS46UQE1MOyM8N9lYHCNx/FjbsNJgHy5edeQL
SOGX3xUHERPAUAILRwll8nfkvfv8fcgZtuJ74gEe/F+8FfpPf2eHVAzmYK/Lj4vzI16MCAaCwyhi
ZUSUmul/eVNAx6686iHvUgAlYB2yvyd3JToQQXL3Y3bMpEqZ8IAE/FDai2CC6KAyEsUH7nMmsA4/
wbUFQxGoIi0gUjI5KGIA8dR8l9oiM0ULBucPqSiulpDuhcj1EEk64oEAtgsXMx8wWMRlxgaINAMo
yXiu/ga5uPJEvoH4AfGBfImVPi0WBC9nQeSJhze6kCI5JhCQp8cwJs0IvhEYow6RJH+RUn/P1oMJ
Il40Rf2xIO/wL/ydoUZJgldYcn39veZoJB5NWI15BNblfdiQ4jWLUBmKKhwI4cp+wQSCpARn583j
CdDTGxyUiJcTVCTmff7OreslRFuCJCNM2SJ8RSSSMV+ifBZTP56Lf99mb8Yli4BUJtJc/BtiZIY/
kPk/M7d4uxxELkNjQvoJpzpHK8/e+m/QMm7KQzWkOvWy73A9Iz+zGscECCIGlcnQKBjbRaBzylE+
cENgWECg5N3drsqeUiF0GHzmYhzQuxKZPtEBasv5Tf0JPwQHSvBn4F2JeCMh/ebA/Tt9nIru+c+s
TnCJoNpzts7iKIsjxuPD9byLllZ38vgbG+L6Fy9fzCrizfwdcXHW/jBUSM4leJ7i48EcxMDC1xv+
nVYk96GgKP0NJb/tTSlF3a4UNEEKUTkRGH4U3j3afv7faWsFcVVcsEQY4cP7mzQovn6HesucwWQQ
3PpMIxUUUnEdCZSp4G4oYW8iDnEK4+nfq+R1cuvliuc+/x2CNRYXHplmPuqbee2/kNJ3oWU8vWUU
QFQJ7mHPMzxxhYqnUcIIdtfLMSh1ckkwVMW7EehQCeopb5D2ZPk3GfFWxZOKQZhxKTCCOB+teHIx
5+mcUvGI4jRChHkzxelMMppwvpMzxqtiL8/rzjm+4r6R436LmZfES0UoM4ZO+/eexHyeD2mO3fmW
ElZy4T6agTwRXCvJh4/2d3GKi0YMBfG5OMXQrp4cHybCAOtm0PUQ7f6dRbaf2bgIqiGORL7DFznY
OyCEoXj/t7Hg7jDWhpQ+RMqbAGeJ9ycSfJQQhCqERUZiOvxtxWsUP4u4nSPD60YwzlSohIR2MY2I
6YgVkCiQog3hyPF2Ob98i+FVh/lJ5YBFB8mPLkgx3TOVhCHTz98P5wHXiXhtt36XS4PJ1hPYn56n
OuK9SK64ZCS3HtPFm9LZmasOVEdWNwIYSAcIXB80WXFQdQ6muK3g4BFHWhzLv5lPzBedvrL/hIaA
HTH+S8BtPeYWEXekMls8GQji5N14KoGXgaML+uUFh4bwZ55cXLNi8H2Hv6CAnPPt/7txdyEHJYRH
C5zBx7+HyOmmzwm0nv5dnzYDtf/2U+LQ37OPKF84Bj3CRYK2ARt67PzuyB7wfkPMt8nx7naclgWM
XTOVxbiv46+dOlBIsYu5eiZu02+L6l+6KBu/Q1LPwugM1J4no92Y/JBH9akERVIfaucb1f8LY7Ot
ub9AjimYBe9QdcrMfaoCNHrEE4TLyHtS9FygImB1CRUgcxPYi7soBZc4/FDDSGwdwbtXdBypWWZ7
/L3vet7T7N+wuTuYEutLS917leVegIwDpLUbg8gvIClaSVhFXiSDzsm4Q7K3GMK7acfmuqYKbYNt
ulNJtYyXrVHBdKU1VlcsHd8zDYQ7oSmwVtHIQoskBR5BY1AfvvAkKc52Wb21B/3axcFf4a2KfJMf
EL299DP6jOVyK+MzwluuPUOtBDDdDKTUfzXONluriIVBNB0MM3iqiMog0lA6G2MTK+QxaIOUxpBV
3xhYeURLyMLKMdJCedulrlUNu1voz9RTmlXkf3qm8BLnlGx/9mjfugYLwy2/cZvxS3qYzT8yPIAO
jUymBSCJEYYheUR710yYQpnvsGyBdRC8fRovjgFAkFq1zj4ftnDPglcnn9pkg1srI3RZPEhLcYEL
jWumt6ggb36GsjLUIrfJl7X90yMLiy/U8m3X6Pcsh1fENPhz7gRQudhydb/WB8mhvKonMhEcLmUm
KJ82erOtbrg/oFlmBPUJVwWfISTLyEF1jMClb2huPoyXUTal8fEgLJRaLj01uNXswm6u5lfgFT9z
fq3Y6i2lZb+jnCu2unCmQsQBVY9MEG1bvSioej1oqcbBYDuXvY/pqYPtmjpVfEOeTMJtHXaXBW8S
etkbqQnT1NPvfMnVbbAs3B2ixIQWoecQlwuFsjsruAXMy4b6PJVj1B6YQQBWZTj5kKRpe/j3Bu5R
qN/FIPpeUQpw8zaiPkRUbqF5OSpLr3vO9SGE4nKmBsK9BKL5wQXlQq9Rz714ypIEIJ2gJtbJVgYL
Q08AeUwFJNdD/kKjO5lJ2Bl4wtuuqWgio80ykazDcM4RYyDZpWv9c/L7iUJcd/orR9C0ikFJt8PK
jgjbIvsrg48xu6GcDivZU0ovJmehS6zAe9OtlpSbjc/E0MjU8F71mZ7YHTY6IqAYty1ipgVNekQH
grZD1wWGC060Nqfhc2B/lg1/H7aHtnKfzJBHIk5j+6rC9Wd9gwPih/2Dh6KNmNyRbTq1VVWuPieW
+DuO7LwidxqqH8Bq2nwVi4WUN/gmCge0EM5eKsY5qg/qpBZrI3zE5C8DfKKEzCaMbYba//QMO6Ex
RXXcnCu/o8Mz8RqaVCyf4tuFEs77WJZTDuOmS1T1hhoTnBvDpfpKrBRa7LdPHk40J+mIaiz/gIWD
4iyrTZqNqtiWQsZBJiKTi91JbGbz6XU2k6MragQCANu/TXufVjKKz4cTzbtVQFU20yZPv7t7+o/H
4EzLu37713iFnmA2M8lBoBrr3GgY8+pmeIV6D7f3JRuER+FZ+amcN6xq7PGABeF5e47Ofb26kBj+
0AePTsf53i4tmavpG5VMbt94/2k9e9B2ixNEsV+3J5ZssPnVOx2zip/AjPCFglhVlgFK40mQqswN
vaKTgx8IpUoM66F4fPFzhp33qkioiqXaLGmH16ffK0q3TEgSwruTFWRs6CYsB8xMVHoryskKuN/i
BfZRfUQ0Ntd3j52oUl8+BhrgnKVvhCboRqKz+ZtLiAakZImyIJ5RcY54uDtF0cShNR0VpCZmjf1l
BoJPlDhnCroSGsVIfXG7CuNZ+jrmyYAu7OFMxe5bm/7nO5A2JOVoLz9ZmIiMlT6V/65PKENH7D1M
ekSJqxxFb3N8gzpWsKDqo40hYgWBbrKQeRM5G3Y0IOK9ILt9L9b6azT4aAd+jDkjzebF5SZxPzEQ
yIbv2CIRiH9PrTUH5Cwqv1/CttBYUkPm5vrm6W55MMgmdM1lUV1MR4uGZcr9u0DDG1vXx89vrQEl
1nQl40j4sk6mol5lP+vhEkzWsfn1WeoOUC+TEWRR/L9jx6HyyjpXH2O2WL8nCJO7dNgBh5CpWjvV
vNz8Ho6JtRDu31Y/UsTU+zSvYAOYLuoJJAEGEVmZ6HtIlPpRAcZQadg2/WY0UXV26ZvBDZbJc4/5
zgjbDY2E3o3wJTw75ZtR5czkZllRl6EBYuxLdgHtpkRkgQEzyvEfrL68vrwO0if34rhPI4z4wkLa
/n4fOyyNkKrySzsodMV7JQglkOf0K2qm5SFFXkTPqUQYBLf6x6TOXfUuUo7zFYkB/msBDilhwn4c
XoqlYmuUrR9CQ1QYvoR51v0M7ybKG5x8W7q6KNTsgbbRtIC+DH1pKXflMrhR0R0lAgODgvf1G+I1
fVjiJFbt7DeS8XyG6JnNT7/CsTHNhH5UlFBbDNFWPtbxmkThbakzW1VjdRVbtqHTREacMHvQq4kt
edRluM1vkfW0DvjzrKxCaNjnWBjh61zcvJqYLCsqRhxybg40jUCabKnbpy8He3r4JoMzctB2EjLT
f91teqlUwhOK+UHp0Wv3UCdzx7Pyg7HPMV6sSh6lY6XdUTTspaeatAc0YBi+7WKNAFb1mZ8fthkg
eMXQYGvnX6hsb9OU2n1Gp1vjyDgyV0u5yJwC05bdmQEvCWBNyPDbo8HyeYyZ65kDpxQKTyqR9Eum
mUfLHGQpi95e/sGceTYuQjw8G5wDRFMl5ZsOXq7usJ4+0AgA6WPrIo51sR/kM6ZxvMvumkqrN8BS
Rvu1sK+kzZ0oS/zglKIogNQJYVd2yONAT1qHe8glZCc1rL64sxQOBTBprav+XSOewViwNXoDYqHH
XNBM9eN2K+8Y75GNaEW2xxW3Yfez5LqGWGAMH6zCSeXKHcZHRi304zMcIzr0X4f4C2Z6sCQ7ro4e
7SAPtqqrFmKtpJrBaEtsSob9HQuJJNQNITCu7/DrTEZsMH7efYwqoXntaDqfYz/PDgrqU2OYQFhl
l/nrV73wXGeY+mczrPVI/tRRjTgzsht6db/hdzWgicSkJVICz+qU6RvQe478kjULZcl4iAJa/q6r
/RcZV0xovQkPd85y5N0Z9EXsDW+CVBMXjdn5gd1yUbbrJgadIoRATRxWufdd0c5j7qy6Y9HsYscQ
ixmLh9Mgr4MsGfx2PPuOMi3imGRBLJrTcq1MEgwNGggEK+TGipCvQCqDW1jalnfH9BJH/xA1Tdqx
cKpSwxZkJWq7uDdBKrFm0JDNdmvUKMYihnlD3By6+BRolJ92x8xGMfUolkL0MiAOWIUVfoK3YjX2
rj4Zq/jt6w51W67+LV35yYtWBBngiENQiBvhvaW1ZFNAxsbKygqgmR7emmvyxd2bqG6ugGcuwYzM
o1PjuqF2ej29V8eaX0ySyNgLsnDy5fEtW8KhMDnR6MGsevgYG4/w45TO7zO/LYff6xO1BZaiq2IG
P9uIbfXXZ3VOxwfsCh2VKW6yellXdrN/FkO6CtI2gmXhvXYvFgSUs+IqyDbvgTDiI52aSjQNHkjm
AesKlwiLDex+6P2JT2RCuNei+RMqR7QDNAhR6GZymCOkAUG5fGzTdPQ7KlguVrHdHcLON2cGjiPC
ItwfOSNOdlCp9BQegB1DoNRqECmypb3xcYNuEglBzFO5jZq6u5uhuBb0eHNGukAvYCXNZmuztbfh
+zM3vra6dFbcJ+ogJ2NN5O+Rj4LNwX69ocSjBMFrjaYS9qLZut9t1wJeb15BFYGqoMQhBKncJZSX
tUPbTRUcC4XIt2RiN0EUU6dJef2DbE2eGqJlfFBnKFhkPLF0c2nUPy9XnrQdpBcJhb8AY8REwCDa
JDhtx435QGENr2LX4bM0aK1kYspHhATiAu6IG/qPypLzWu6Gu4TyjdtBUTOkMfd0aS268Vi2+zvd
RAvCBPgdM8PpCtwCCkUhN36MtuIxy6MhRn5vWk46zEwwDawMzRK7pOEP1RV79DBZ0r6kbzvFTt3R
ycGrZgwBYTpaL9ojYtYgWSZBnrp4HrrrB1tpWjrAMmb5vsXmKrwPhv+efiaPEA0dOunv/lNa5bRC
KEwui0BSQqfGSnZGtzsVaqHvMZ72jD5cJPgVFQU5igmA+x9LPVokSVDRKUqGOFI7KBh/CFSQ0W0b
J182vT5iIiQVYaWwXVZP+mz7A/Wff/s/z9yzR+D6c2g+E4n9XGmDMhEOGSrJouhFNsMh7XhfxUpx
eNbrjx/vvmY/Sjav97oXccwGyW9CO+XFIhrbjA9o5QfMDl2VsgfX2GvGXcPPHYokc7SbuMpFXOz9
iHURp8epJrfx5cDD0QhQ29HOLY9AE2qWc74IH2M0Ec5g4LQJ5AmaejVH7JKxjj6yL/rtyCWimUQp
0W68bG0SbRcPMZ342smEitYG8aZVWY6EzaZrwGQienBCUsLPyxkf8hqX8iN3TZbBin3fp8fu7LW8
734/m1P1ppF4QAMwDtQ9d76b+1gYx/qCKkkddV0JxT5wIqJq9KBtx4buoMspjUDm5keOB/IjYFip
i2kexxwGP8noZ78xlhINvfDhvXtPWDowyabRXH6ApIAzZj/lQagi/OhREhmqU8gZTKLF3sT3hJ6Q
jcGj+TC3olinF9TZpX6ZLFk9M+pFqz/uCwnMa6Ych+uCxWvNPtNBjoIKR9JI3wVHhF97g8bllVup
ZS5Umh1rTJ/C+4Wu8ePWQgbs5D9XoH+m3dR/w4jydG19A4wiO+OQjeeZg4vsW23dezvuzpLYvWtD
VRndpoKqQUz2p18/5l9sP6ptb3jjLeWFr2+een779NBPxqTdLaOtEWKD4bo0kEJTH9xKS/JuBih9
S/KEcAwg42TTDfOcPXE8jPHKEEsST5oJnm6hQYORBVGJ6kVxytzOIBOxa1sY+mBdkX2A6nvZg/Jg
4mDkjhLPJZAQAHXoED5UyOrYqN0no/QdDPjuBvExno3W4RALFQGZV0jgtbEJhRJ1BtojaQ6JCeF3
HH4viECee/Y5SK16U/gMmJkgvOp2RXwFRa0jQgqCHVNwHz+7HN53COSpzAiJO3b/N+7Elk0h30Qr
G8Sg11FHTEH+EQS7wo0vJh82PICn57QWKAMNk3lU0I3rLQC5v7phpbPqo34CWO39CLXuzFQmPEbO
XE7szflvilUnPW4oKu4rbGp9hJ+8jXhf0Xf09NmLQp5PJfsnAme+HtqPy21xZXbFh7DER0GuI4jR
qLdAOPniBAEGZQmhsraDfyLJPlM8xKHHtAkM0YHtA2bHcKA4XHFmwExnnnBwcu2EHRzKXDZqP8b+
Q6SgpU9KglimWKVezLw/K0PRaWtO6aV9PUhZG7Lr2mjL+Q+aJuLDuyUW/1Z8rVWL2mZ0xpjGfxp4
TsD/NZamH5FzlIvm6pzNOIuzBBpZ8XRuAdtjGctidBToUdOR4kHHnG4/8b6WN2a5QOde11hbRlBG
UBsVbfjtDVHXIIZS+tjEKObYGABxKS1ZQ5HB5RRrpgOdtYNOr27bBYSZIOPriyVJKU8zqF3o8FhD
+FIzhVHoLgiWrgea8zk9jxqg2oeblp60yN1m9i6FH68eRqrd1Cw1YsOJ3o7Kfux9jefk7wBmtOKD
KQ9lLAaUV2r7yRZZd6Ug20pFv3becO7LHd5NGj4XyjSlk/czffhOXIzJNzKfEFPoi0cBkNlUgXA/
NjK+ssaXpobNqjjvR+pYqUPZ9GBZZ68JE1Y0rPpTg+Z5ctYi62ejg8HSlXO3RhjB8kgdNdhMqPJ6
YGWmqO3L4HXiDXvsDUxHYbnhASB2qPW6qU6z/+7ct8hh+z/rbu8krzyzYWYi0imrBCBokdD9KR4w
GOwpBJhs5FmWsptDJelSYONfg9rrtpb7ntSDr69SPpo0o3jWItViXtc9rigxaWl2hVp3+rX7n4XY
AHHrd82BKcTRrqKxqPaweyGrRH0B0Oisi9309wJupH67rXXzWmtGiVCzZGIvNsQFu82o8WX3E5BL
g4VCWHetBL93WI3ycFE0gcw2fNMALvfT/esd9oivYVXO3EHSMO085wp2ZMqOzXQJC2YcbSDFIJvC
VQa37Tu40i1bOiQp1CE5PMSlvxck1LqpX/OkG+Ih4U30mflAflyefo0Un7Xq9N5F/+c8qNCP7mzN
Et8UcRIOuJXHDD305s6qAemsTQjv6rsq7OT0gOrnX1P/MYIHweN9+vEKKwTmVwLebRZjSBygxylo
r/338q6fsyl3BXRMx9T/gCRCPTG4bV9lny0ej6e4Kmh4gQEtN/dkwqbg5mFtILVhg/2VmSzzHnUf
0aimTaL5FWUjsgXNwey064JDsqmsQ/ObvdCfbDJEqeQM7mHuEFtELkIv7DnsdjJtFX7wXvKmuKwV
D/9Fd8ceZZbuWSojEFgYu6swvXrUqIgLBpoAlCSlSd+9AjnOJ8jQ8jCkaqYJ1QVmIDx3+5rYHIS5
acjMqjw94xXGQgvRQwVof44c0hZ1ike9dZHlYdG47wUVP8qq0fjuYaFtrQXcC+zo+GxoqYTIgo8o
FvgRoADI2EmayrG6xewNmJjs7wlJOPdvzjxd1WSDtv3css/0sg2eDq7x54oyH4IHK+NQDnDqJAs2
pXfv+vC580vzjETuHv4hH/M69mU7gyhZL2G/dSkUBix26EzjYbuh3/M9FvcuDUHKDZTCMBrINr7f
u8ctgL6ooBneWWxSNGYp97zwhLwzQvnsd2I7ZAzRFYMzOY7hISQ+Q4m1FTXElusydpV+DzI5nhsU
M58+DHZ1yablgde/j6OI4tIDu+WIx3u1fRl/cUzY8FIZPVj/ECLglaFEM5gCVOo/hZUuXlEu3iNv
w9yEEqx1ECY5n2m56KANdj4DkkP6vxN0mPAZnwrH+bhwRoGL6a9B3k5b5sQJhw2ntN4n+0/UtBBm
vUgvpCAvuFQ3eKBeNWYQYjZ/j8wtGiPVNbl/6K33W/13k+pezyziiulcd3q2YZt8Nh0g9zYCYG5N
//7cbRitf/9CB8f+DljQQta/j/JNhxuG3XETP0FvpDUOTPkBAOoxMvyjiKERygKu6p4gb7I9oq6H
OIfsuaH4uK8pR7mN1xAfWroVCX/fIeW64Da4DRT0MeWM68sRgqobjR2XFR0fLR+yJz7/6Ej++yO6
kv8+miHQ1fG/nxA/Ffl3vHC++FKmmyh7jZONq2HjvMbZuAF1Z4aNI/JDSczkMyw7S/zfw1XAF4bF
Qt8pHHkC4WJUs8VjT8pjtmsh+fproeZByV/E44veeX249XlC0jvX2Vz1vkvJBXzsara+Zp9H/02z
KQbRVYQC7YEG5/ODjyeSA8pcVMCtS8e9yEciMWy6uA7+O5tbNrcLCnx06D7WfmKGlBUs2WGjip6B
w+DVHMNiyD6EvUwFwsiO01nNCWHVBbHoFzYBjkkySj5P/w4ZPkT2SqGXpl42f+TOS6RZqH31+Ov6
JHJSJrdZgnCeG+726EgZAxvcpPYXxRubAzR+2kbq60dlkDgUpW04PxbrHv4U0EqfPuVxZOsoSG3u
rPxeG3xtpkpkTAjeFtAwAUoYOyGTFMV8SlXePwGkUFwSt82NNF8/Dk1rtR7Uba90NtNLBQwFaaLd
42N6gWfDscJRZ4sGLcmLnNEoJKvUFn9oBw3qUZe0wcQ1BjRzaejqfP/Y9T7WkVWQe5tRAlvR0l3l
i2yWAr2vFoSBiJRmb5K4x+UESJNXzu7WhK8msX2cVKiLhCxO9MTfczEORXM68sV3fw7+R0fjyUWG
IkZVzjG1NgsBxN9p+1mXy+W0OYmriQRqG8KBfQG6ZN84zFzPHO4X70j8Q8IleHlaU2oYfOgWb12c
h4aTL36MngtDQZwf8qCto+YeWRxY1GH4KIHe//ug/A0WXQxlMbRrFzO580/FUZHolw+JBvgb6giM
+Tk61wP2ltgPwWQ5YrQTd+fCzGes/7sGxHUgQvC+zu9UeeKSfbvUssgIRyy4xQdMwJ/gwANMswGB
22yY7Gdg/qm2Ir/mwvt3vX4DpG8H5vx5PsUuO0+nBdfHczoSgq4Kam81FF8VwWv8RbBBsDGKCCGH
iUbmqDsx+WyOVEQZ6uR70vbaPt0ia1D6rPmlGdVzbNMYhFWCftbM/UXQOQmxhGR/1kKMJ46FmAL+
zQ3Uk9VmALqQchHhlhGzgOmnS3Gotq09yKzR8WMf4ZhYt0HXm0yORzJ8LjFnlmYox3mp9pfLjz0J
aP78ndantcEs7wzZInPm8OmxZjTZTuZMtpjLrAO3WbizOhWtfx9C9qk4OlLWjh8hUn2OW8cIe9eO
b4SVyz1q2bjFWix7xYeCUlLznohEW4cVnCcT1t7wU40YPOF7ViyMQTGJT0I8oTqp8/DEkIJMA7fg
eQSRELAHYJI2A233b7Lm8wggvRWIgcVylI8jE6BPdZCMtoBWURsqyJ96faEdknys6ghV9FnpmjO2
CYSxomphjkRj5MbTxhEfYPqYkeGH0s4X8/V98JoTQtJFOghx/hCvIrfrxDjwWyJ9HsPugvTrtUK8
xO2AWIfKdaXayZqnZhuWoxVG828bk3harl9zih29xe1Av2JWXnHPDfkW91n47kywErxn+7HNt2W4
psCmj29gowfUU7Rxn6DsgUJEjF3dwQM7a/ih5BH7Yjan7f1bFGW/zX0Su3NSDXqugfzTtIFfIlVA
0wPyHhjLk1UbOgjqpoK2U7Mu7v9wigrkv4L0GlrMhoY7FZC5BP/Fas93xD/Bq0dYAQGQ/IKT+Y/J
eyUhSLGJkXpRkXgOFJNSCM1sB/rKuOnfn55WOPkzZBtE/sWW6sKdiW/9WbbA3CsrZjCewVQlu0K3
5LW5TedjifO21KkfwCF1qRnckbnXTtxxJdUGZI5Lj7h5mks0Q268DY8vZMN+U56hSEMfgfHCMKIk
N/0XdnOBzWSMY6oqc22pzuNyreZAxRzz1PXFVx6ME5Ypts4V7xxf/Tc3oYp1kZ0MeGEEAr+s7lwW
gKqaBfi5A6Jmqg+lBak4JB31RvfM4udtkw3l+Xml7ECuD4FFif2G4QuYCWxjM+xI9rzCWwU6AWAN
kGMWv9R3QrZ+EvRZdsGjL2r5ijuM7rDtrW9nGVkHa0SJtYgSyHPOUW113BiqEK8QaMUb2wL3U3UT
sQubYGcDyi+UIVQQ6Jeskb+pW3SC4JyJQUHrcugcOctvH0aL050rZ5PzdMq2n2221RafU7wBg8c4
Oyvn9NjuouV3E5Ni1RyXyczY5JNioaz0CzZDpEPIjpTDY5ugbOx/xgipaOKMiyU6KnRjis0R9sSC
JF8ytLmf3PvE8dxtcYN5jZmgr8+gixhjIgcv1F5L4mvRv2VvO0a1YRFjviXiBWlZdsCRyMJb0tik
jBJqv6BqSEY0L9TYO4VrMAKo9jK/yccfXW3Zrrl24slrr6DVS6dco2tVoTE20jIQ1wTD0NokFazn
IYu675MLR7hkJY7FeV+eIhYB6EdAWd0Oytd/o/Bhbx7bCbb6DjBJWJ529HFaw/9K/qdBVeQknMLc
hsXSWccfpIl9pcMVM4hw5Qj8OiPKekR0xyFH2ilSHM2TTlIP5Bp0BkAG+Kqw1Hh1z496qx7GiNQ3
OtO3OkwPnRcKBcyHXkMqI6tNigjItK/tlviMJf1RGGwXLl+q8JhYYxbsoPLqjnM3BrdU5BCcXtRY
7q9LTQZGAqq9J6ah567kSk0sMszsfJCLjmrANOpAdw0UctaS4de9YxqjIeF2LsaqoCZGKIVqLQFi
o+aEQoIoeqYQShpTi2tnzG7JvABsC5D5M87P+RRh2xaNIaHDbARl0bBCkAxiA4qpg6mZX5BPFKxb
rLXL3zZJ/e629lWS6e60Mo0ZjDEX0nTZs8v5d1mTJpEEnW1+ZknC+l4ES1TIvyPSyp70z90oUBBE
sBSjTFAj0yz3fNWuaK2yztFQg2mHcm4MescPSF2MxUPg5yBdqOyxEWoCELfKMc+pei8MkeVoEMkJ
6WsEUgvnKh6shr5ZRd3fVgbA8SAXwWtvUJvR953GwEopwWOZZWWBQoNuLOa9KyUKVPcsIzvLHGmb
9VrnrB6Yk0lpxlt56IQ9SsaQRdl7dB261HTygbSaA+lYLwyGOD0MijnunQjk7X2JbXpI0ZqSqXrJ
Fr03CjwIWPDR6djFs9+FjTxT6geUIQoDHglUCv/NkqMy+m6hphAcjI2bww4UG4qGrY+omr5YHCkj
SLFQSGGc3K5JJDJXvoT1UnKiQMQ2H3FGF52IyyxCajeRD0ysNb8nxXa2Nqb4Hb+4sZ/+7/yJ7QpL
QEyJl6hnaYbXH10XHmO2QSzXTmiCsedK+0YWnaQy9n504fb0nfBBgztugKKfkNNx5WtEXY51gHrC
LYAj4iqBbba62/ugWLTweejGNfh8qfFaENM/3AUYRlTvYhctP7FxPMK+BR9JrxC4G8s2TgjfS1lO
a8zkQF3Zo9OeertP9pEhWe9AsTOwJ6WjRkgmd1p+yPCIdcfGgOii+WdejwFR7T8Xxn+zwVh6uM9Z
iE1ebDcAIY/kuTSRw8caMtT0HqoGHkT7O2QCZj4kPKQlDm3dkgPItYhlthWTZztG91bschzh5xtb
9h0hIQWZFQwKJAh0lIYkg7wcFnufQ9fTAHNzYJGSrl7hw9O4TD+7ctel2SP4iQQxfqfI7l5zogOR
d0501BduFCK+IzXlx7pOWkHMtDHQLWg/4zDoTJinptwrmCgfqZ245ZygKdZemyQkK/Byd+nqszQr
bGWk7YGL4VR+Y+kopl9p8UnDuB4jEg0kypz+S609t3Jd7jdrcFBrbRttodeJx/YUfN2RVYwzoh0w
4FCjE65Aiy+y5WNOiefj1VugYsB6HNYPUwr3fnL3WN1cwZ5zZ/NKHZzwvOD8X1f8INXYdpCzaR33
LuaGKnWKfw/mqP0zbNp5M4LKAgNmVr+aFeNmXaz0DZ3vNxuOjcKy8VzSruAqYTWvWNn5ts1nVLKr
S8eJjiY1w1X58PDAlgtjTU/vvkzXESVkixkfjlLYbOkpMI5BlnHeLpWoY+J8hHge0VKnZ79SV2/+
EbcCmyTu0rnAI1MyQRrXbXy9QKhgNbv4Ug+74fNQ4qxntkc5SXPljzOsdPdUu6qLilwCeKnpcKx6
Gc0ExUQKAxoOUBnqlPzHNhg+dpCy4pdEcKbRuLwh+tnMC8ale+GmQpcHhCjNakrZndYtCe+m7Mlg
eAoJ0Y+vDQdBa0M5fNueqP3StEoUy6VlwyRGS7s1+jyX0PewUKT6S1aPQnSQSwm/mw2QMkENwVbb
HpHM/f6ylkShhmkR9R17wdTSoHU996JNIupNQDphjFkLAwEC4ouXbRwiNoCMP16TyLii24UpWbwM
fWHs1X0HQiyH/sr/26nhGqseQk8QLNYp8noubvQJjYa5tIs3hJQ0c/zsXSvbqvQOMwvNDKHuY26W
tx2XoTuU3duux9R5Z41OQYs02ftR0AC52BhS0PqQetB+pr1I4wHTM9tRFTaiaIVQEK4x9l+qmTRM
xz2NeB1CkSziQcfxkXVDzRaZpTAFt2O60Wl6LH+cXAy8KwgzK+QahP7R1hMxAtbnWG9y6r1AqnLW
9XuEWvTtqou+wefJcnOmrswBduZLxiSHe5haPVZkQQmrESmQ6bNOrqAXSKFxATupO7Aj351O7G8p
XvgXix24IJoiah+JnxBbjpgCmQjRHDy30er7DjQfRW1EhJ3dEGTNrIvSHV4pNmQmCM2vr3uWPXvU
i0i3N7S86MsD9carnd09hjSFLwbwsEuKJSnaJDpYGOKQmh27Z6JbJvIic8ElUxxc0+VHhEyGUPNx
yQJSYlpQ9I4nPQazzXUUwyBDWn3oTdqrxlBcgyaR1jGlhte+OiYXnYM/N+YsO0jfE1GWtUswzhP1
9qBF7wcbdMNt4H0pjuxUuAlbvWOxU0kKiz105TSEPv47NDYNKGceN5uzYUbDsKMa1M/271UyI0Gv
r76s24WldMHSA3oUkb0sPDxh78DmMQImu5gnswf6+3vIszRkuiYzdcOigw2SekSC3JmTirC9HehC
+wSTbdo+WuR2QYsDBNcRgQ+NBiSecdehDY7SAI4MSo8bo3f+PtKia4+MsH+8ciZ4bn69rfKz0aHP
qHnFU9wIyON/7O2hgrGcv3Xw+NtKbrOu+tEZ5Xc4yBxKUpfeB34WzwKFLDRmCMF/3psZKGKvYN/6
BfHfPrlHS4x0bA8VKnnO19PRbQjjhVEE3IbZ9VIAwR7HHqqm5QtvkpwIfFjyLnLvx9RwiakmdB4h
XYMgLpQ+fUq1PIWnnQ2UdMjIKQ35p3St+mx/kiGXc4eaduFmp3IHm9BcFqHo5RCSfEOUYTqvqXxo
fi5rocZv8Cd2rsm5+njR9jnG1nvz75H1ODz+J+q8ulSFli38h45jGADhlSwoCphfHNoqmLMiv/5+
hWffs2nt3kbCWrWqZs2aJZ2mOip4Jatjbn+Hl4d9BuTYMhePoZ6W0QftLbQr+5+2f8ttmIjoiJJR
QMqMPC1OknaxqVSur3CNyPcCtpMWZ3Y8Z2/6ueMMLNwr7cis9hEWNMJEZr7er7/41DNWyIPmNscr
ygsS/rNQzEP4GVPJwvBuv0wtxrsltYHQ2SEp8XC2VKzU8BFpx0fVFISVzSvEFCKBo0pLbAzMYXWZ
QGigZQSuCe4R7zJSJdJg5ou7tcduDVUkDUnq9IqN4qOVMD4Nm/arS2OCFwEx9pKUK7nJehMhPX8n
4teWAkIzQHzvgtgXnRBo0GA1yZ8QfiCE3xZmjkoBMSlh6kOI5YflIFvhie22L3B8OObUjw3vg3Nm
4xvRPioiHO3VVkW68A5jgxbfrcFlZaxFXU8ar+97jAgOEeid+7oHKei1xWu5UIYeZeHBbxO/hcro
Ofj0vjgkNj7bt6dtcJ1iGm93aWCSXuASkzLBRnFOJseRsX4hBDbLYMnBeoFQQ2XKjuIMzg4n9DYB
cXc1Pw+N+B0Yo8a8CGo9JJXJjDDUwSfnmH3Y7/06XtTsHUMm9g/4GLlPK1sbW95htPvN7mPwFN3d
S4r/H3275/Eb+sBL4ASIlM+lMq1PWekUmcbM0z9Yi1A9kZiW1CrCzJz1VJt9phAYWE6BKO49VkLU
5vWrDfMROWCM+4dWfrB8hVB33rzQcPtrbRiIjHyIteSceZy844ikDVLvd6qNiHlPieaRiQe2Y/Ze
4SbldMq1MALfLbISyBeexlSRE9lzwNtyqvQyEkjBWyLE9/gCjd/+1EXMBHSIBBuDGhcPoU7vC0ZM
XsMuEOKySO/j1Nf89/SxZTCgrtekZWbTxH6hmNMlIBjS2f5Ai5Zua4ivclrSdyYt+8pci0GoVuhA
NaZXlt0GyWtryvzB1aE/bJkuRh/T34ZxSNXK9G6fzDAIcvNlxuF6fAFrBm8WSHjYr5n8PeSU2Tun
FQ4zM8GtNIeogoHV3awhdEbH5RVDXkwrLcAkFbB7Bd3XAcUbFmZysRLeJtvJ4+3DTmZ25EEiALh+
HbARQfeTxEs2ySa3k2Sz2XmJNxhgkjzvZptJkgwGiffnzTa8qIyA4L2ahcVKkg57M9yZSc1J+FjZ
h+GQ/V2tpLdww0wKEwAdFLA/l+Nc9eer/nA+p4GaOZ+LshYpGHM6VbzpvDcVBLEJhsgT4AtOT/Iu
pTvnGT5x3jNMqdkUkBGik/0FWuYVKE2AOhnyHgb9jjxIIK8Ds4V82udRAaVuZv9h9lv2tc83odpl
TkN7HEIiiki/HUdHi/gsTBGFhPS9fqHvfzDDA7slMPa0ZY4/Vvix4syOt2OkY6nFuXbm057mwemb
fizV5IK1zbB3kmftaW/6tiVV1E41xA54DSbrbrOO9xsu5Y4O0YFcUdlNOcI7KS9kiDl2fntajzWB
fSSeizkrJ3M6hl7CSyUjJscFcsR9Yc/r1rz3ceTYJeMgvy/cmsF8vlIowDJ+R821AToAn+aCy1Ba
reQBhsPeHa5WuIGMCuFylCEDReskXNoOP4wOHuM53ph4knYgG8W7hn3uOoX5Jw+8/YtXhB0ZMQKf
yYl9OGPOxLRt7jsceIu9HxMTm9OXxXmM1207RtawR1XvhGYfJofGmQ7H4Q7SJMTv6vAoFbSmnP5x
eHencewzaa9WmnNx9uaoZY0u9jJCADta7827OYqiqxlEI5Zwe0TyyeeF27O1zZ0vVEM/N/l/Gobr
+GNSWSKfFmxJLMchKV8+kDqWFiXXH2pV1xpw9NXWnBC0l91qehTqcQQvdiQOeYs/DkPEOjuNNO+Q
xS7+FvMmohYPH9zAj22YgDZlPUdry3f5cUy63kJUOSHQcpDAqtB/UgJdaLNwd21Yl5OHPZvM6Hxr
wzp2NF6RJ2czAjFi8yRbMJs4D/vjdgd/A+Q/PG9neYPJRnJDm4FBGpaAy3pbPOmRU4LOYu+qpJjn
PU0mJz8aTPsB/5Ksp8F/oezf5o1/iWF5k0mXAoEuTGpzMqPnmMkDMxwps8vj7MGYPZuxC61gzymm
w+V8v+y+nS6kJEce51WzbmE5k4nJocgRznTedzWjYImOnTWLqIizq2wHhH8+YkQjI3uUh0Hbewx1
1qXDkCyJwyv5pGjGB08mm4kzms26XcfhQl/NLomU7t2MMDMbhe+lZaJ16Uwa7OWssDyFZ0EgvG53
5ixMJ+IXhxtF7NNm040ACeRLl4wSwucv8jCkLuiulTt1M96SUpTBgSQR3osj48Wwt9udDVdky5Mx
/DITlNzdpileCKt4HMYUA4xyfOePuV6vY17tAvKEe7LYFEAyZhjrsQ3NxILDb/nBOj6RonWZxPJ7
XrgyP6bjlxXKI2MA1Oji7K14HbMPDPKtn273zpYeX4zdrB91IytHb0hUkcJwO2Jkb9Ngm279bWzL
UD5baQoFGNKBH9O4/LT3wX4cA8PFTSwF1T1u+HK+Vg97KGZnuOK+zQumPWywWNv5HOtBLpMmPS7G
+9HDg8BAYCdW3DAYGGoWf5NP4DieNrMa3WVmiGzki+XR6omPhfULdWvMwX2t8Zjky83hKPcWsw9C
xQfvQHLDd+Yy8Q9xEmy+9YLjb0O0WLPqYWghGkrKkI/gRL1IPLbli+fsLg/ZHJZkud9dSbSKuZNk
pBjRObE3mcVqFfhnIzlKeAJY0nZ1T9TJjujWegz3yEYrmrofna/WrTCfg4cEAYOBKJP9lLPPiQZD
sJdHf8mgJSC2ltESssSsm/uKC3JTt4lRwnZQIlNSQPtOAX5MuTq8l3jGhOIUh/koAwy9mHzny4Sf
HKdBGq/HIXlS2dZjKrLhea0fXFGejVmG4vUa0l60jgFBNNiNrSe942NOLT+sNlyAt+Rkl4tAkZVy
4WHySbTNT4ksc4BOYF5zylWqJWHn18xejXPDC4QhQCNjk2u6gtLCwjF/dqqLCyFdlk9SnVxKOZ1y
w4TznZjJkHWSCyuXWRbElhmy2s1l4ZkWbg/Gjzwuz84hUbMsZf53TAYVyAwQUpLeJMNLm6WHhWfY
YTVJBknlgjRMd2iQGZQdEhJDxs422BW53l+LVRReOdOmPycskEMfs07IstCb81UyuscxeK65ZJKn
OFJU2YY84sEQttbxWHNanTGkVzdcc+o5pQ5mGXts1YZSobnefkxmee5wseicjLTXaDRqmlEGQ6Hl
8JE3ivfIZqfACu9RQLwAPt1mHAQ71cHvPXToHMs9BhAbNfgjqT+bNazS6mJIu1EUiU1C8M3G9gWO
GsywiYUTLSOsUrQE4BPblMbWchmlaDMwN9gRCkthZGGG1mu0+QYquh9ttLY1Zz2uucwsDboc6xWr
qO7sPdAMMx0FHDRDNQgYfTLu0m0NzTXTT5d8i4SEpkXNlXOPIQZiB9HRCd7YE4IQTN8+AGBbMS99
ZIiqRw7IrQEEcwZSazSbRKjhwdbglWJJbzTMao0pooWWvxwtObQZhGXWsztSclD70XBZwvq89OWZ
wmE1AQchf2vTARDqBn1+adDD0qD1JxSCGTEwkU3TEPLd17F+oTzszL49Ke+A+I6crZwIcG9zzdyF
sP6lvxtkrvkdVgLdfdjOHSYD3Z4YiELFAc4lsX+FbEA/Yg/BTPL4hU1fTAQURC3j4TwcWltCWEDN
2b04FwxALDZANk44dD34qEQgCOrwB/r0sg9G9SSdXfi955QDhJKIli2LoDYgi0K3icpPkFcsnMyt
2WJHZBMSJ1Vm3FgSxD1CqdVEDVHmVwlL6EcYYS+7kgL8+Wwa3CNxhIWYAeUiEPMtuhCgS3wnFfqu
GC/5ZLmXTyZU44N7b7s3rZwt5shUjvdH3aBXF6dKSt1lPtWtLFG27bC2QrXUeQLggv7g2v24Rjjx
hbkBtvFP3gaSjZ/U8Px47GIVPq/sa8yhDp25ek2apRE1JEI+2eHK9+sWtuDnwE2ncp6xCAqhsJgR
sVzkELoUpHjMycqSKZ48StqfFaIDzuZCO0n1i5NTYcRrObx4PI7HzHpsC8ZJFjBWKywREyBmNVih
18sy1SdbwJmQzejKPXYUh4w2nzJ0qCZbtzshLl0sHtkCBvtxtPWZ60Ga+qkvTYUL77NqJkq0ZdqI
QcEBmcyiJdZgGTCNvWUQ7M2AwqtoObt0xPVZTmazhTkr0TfofcgwPi72HtwNykYtfazvBJO1iJom
yhJtfB5TxNpku3pQV0mMZZQyyzqzM5p+o8gcatjMCWR4/LDK6aOdrDlRY1DOQCaPAzV4YeJbJdCh
zQaTiPIDvKxoJAEj7u1oWVo3uCbigzHzrjiTT7Y7vuMC/ob7sN/W3UE9DoyvS9lTxQQRepGwQmqQ
p+AT2wSSEiMNaQNk9ucqJ1XilhVkFyLG5Op7OJklF5ryWTMZ6OYyGki8B4VS3lbFFMPJbJLkNtEB
HECgwoMHshRSt2AXhAryZXLP3yaSo3wxHQ2FJyOGlMNXzL8HbAnYn+YO9b2nU1gvGC0UHdhGvBte
x7DBnmRNPi7WZPpxn+SoAOJSPf0d6p0DbgmlAEaDTUoU97iMQFfc59VSnrjJslFuWnHYDtC/dx4d
IGbZKBvVHPppCW9xYR9G9Mp0ZN9q1cmBEpNzfvQZGQsZ+NXuEyMdzb+rI6eVWqeHTc9avFMyzF34
+yZpzzOsLfuP+Hky+eOlT1N1BkrnD4+VH8wkLCGhVqKxWp2JnPscIoVMNLh/Pfq+wAi7kX6qGH/M
sQ9+GZ6ZdwpkvskNyhc/ufXySNmBAUNM5T63pgSGOG0kPAkC2aANyBLM5GlWRK9f/Cxe0rwPqOD2
rjYzTLbKvQJDJjZvu0WHlVm+RWhk8o3iO/CFslILp+eBdBl+BP5EE2cD90H35nOGg1gTivTYVZcC
jOrd0NOsz4hencAS54qQJJQ4IcU9BMHwfscDO9iFouByJBwF8BiPy/EIW0+oneLxzdu4JGIOVhw7
raCsRSwxrxyhbJWj+sZnLHFt6ZOMW7vzX4nq5v2FPUEkZqLNnkFrrqR3BOytVnybav1vP181vHrn
nkndRG2pD7UhL7UOXTCzGE1A2PNRgfMtPwIQ8FvChpx5zeQDu6q2bToapaPtNt7G5KJZMeHB+MKH
lCV9Z197Eh/KqsbfPPrb0pOs1TSd5HG55z+EsSRaLVmvKWH1BZNgqa2iGBZz1mHygzwvnrQExGBs
1W95VA/BllxZnptdYVnCwLQPffkmuJnVij/y5T3yThAs69N5dcSbpfhIRQeTjHwtRi0UzqXMtCcz
rRHfuVc9hC0Z0uTtiL7EyflQkSGGCCUOUkVkhOC1UaXm/YzTkdJBesryuglrSc7s3xyxSYVTdz+2
zrpfi3GkCQhFYjU3l4SPkzNKixRyex+3FajBjaLR21CBDifHLGQ5iRvu1uhpjdobPeQIcb+hVLPS
kkXClm7RcJWTkbQsXDgbtkHFiJNvFebodSxE0vtYeHTVYzhjwqLj4pboVdaRLBSx0CffBGkbW51X
gqF0vuGCqNY72Yf78DWgAQzelGxAyFbdJQwl0pR5i5XInGSDOZMzNcHLTZKJXs12k0Yx5n5iWOdw
4UuArtmarQ8NrMx5xf86GCILEyFE1sJ0XeFq3paVUh7aeeTvmF9wSS2D6fSgBacQ2vGU+Vsmzj2l
6UE1Hxr2RDO7g8FmgF1mVjJZM5Z36KVi68X6YajYPWiOxO4lJTvUFWGIuEY/APBH5RabJFRBoXkL
4RuknLkia0hh5eNd5feS22K9Qfn1j3J9sdK4eP0Xg+JFaUtRfQ/www+MEDsnBPKTxTm6MOEbvhi2
Vp19E/hJmK+CYz5YXpB+cQGjnMz5WUMxvcLuldVCiLIcRmU525Upv9kkQawigMQlK8nT4ezLBkvC
FBD705WlEneTg5W9lQOW42h2zgwHxTB1qDaeyphDgGNM0cuY5bLl5Ut5oBEc0EttAFa0PWTcXYN7
FDPd93jxd6PLg0Wdmho8ulKMJF7sj/MrvF8McngIDsEVc0bsNZZgS7YGGpsU8iOl+eL6YcC4QGKS
BdJ8QzillwmkUMgXELhpyjBe0P1jKHx4slD4cHT6JjaWiBiqLn5uYecDsenylbKJWa48RjxHhFws
/Cl+i3nEQ8I7vkMrE88SaNyXe/EF5Sa4ojjTX4siVwidgjLK58grSL8y8FaGKSjei4hVvDlx8gR7
lGiz+nDCxjvQxoedE67wjRa7L+sXdTExJSjBTkIAlKhYcADZ6GhffaAQh/HwM7qs/VxmZELx/Wx8
fnFvBSXAhWFTB7+3tDms36kAPgGiE/hVoMS8wxok9GKhKcv+i7csnvHLFJu8xuncd3A24zXdUiJQ
CS41byTEYzt2KBzEMX+7xR+Fwh1BMMRflkPF8QR5lnMhk5BrVv3Iarxj3Aptfwd/XKBSGa1U3uBO
CB+d//X/N34PPRnDv+03I4TdLXNMZgkFWD4kmk4rKkBVuRgFCx7Yy1CW3mox76+GQ1w0IbnDVOYe
12BTrJgwlAWQt2XFlemUVdOp2zU8gq9oAnDoJTUOQRAcDmSqeXJhde4/lApMG8TYP59dnpatj48t
L/4AIwmYJOfyn7ieXGw5E/PKrtys/rAvGD7RfwwWFoPynnDS5ziDkhTgBztUghj3V3Lm5nICBZ+Q
UfOlYqOoBp6ENUA+gc69QEEgNL9L/rvsR0tGjKydDCDIYU1qDEjcMJSO3laqtGRUSfh8dFg73d9g
EwD47FFbzUtpIcUr9jwrEXIq8ezXrHV2fRlUIMGABQAx63jZsPCmGaayHdFAothKwr84TVmVU5/x
82SOqDJaec8aGhXhZEng+Rtwze1vcn2hvxZcO1gQ4haj48XlER/qYR58ycZsMgfGh9/A5P1KOVr8
nTOwxFuT0yuXRAJKGdlfaM6SJv/FjihKVpEUuFZQVpcui+TV8s205uas/uYjBDPeKY4eY4cfQ0wG
6pdyOdGCw2g0rc9Y9lOsD4CaDRWRVwkf/juW/ZC1RYjghIJsmz8NV5UlSjaaCrGcyEZjHe41Vjc1
efrPysMXe41FD7Jgn4odJ2nFR5EP4mw0bE5IgxEq8Ybks8TRkzINcjADAawU60BNzC35jRP3Eskf
yLRFopGrWUJlp+8tn1hbQXLvq+FjxOCG1k/FN60yUn1AQAvq1COVkEmpK9FBx0hwfzv1wdWHTrA6
eG1H6VxDg96/NGf06UrhltHw6lMH7MAe8kl5dZoDhPaF6TvLGARBNjIcI2niOrHXb84KYUIVRZH/
sPDxd8QONUftIQcgXpLtLbonikszalGzHt1zba2jdG7Vwv9xa9affNHOmpXew70StBxpdOjRz43V
SWIICkIdvtw7dd/Bl4VISq1QvCKO+zv7ESIf5vIzUHhQ4iZKzt0n0ocZ8Y7hvAO+tdPwzqE4a7vO
zd51CuSr97cIvaNR9jF1/63bX/M2A9FxxEdFWYq4dEc9DmrO4B4ftIaQF3p3SF94wGWok9XYZNKJ
E1k3Rw6uGOIdCxN8SbwgaGggOxTmSOz2xyARI6dQPy+a05OTJ1gC6lMeDNT/X8F/Iwnng6zHAc0Q
yX9IbPeyH7Y8d5wQmg3EU1I4XlndDxYQRcnYkfBR/BnZJGgSR2FvS3AhQpEH55/7sHcldLqnZ5th
wqA5YKbFWBOCEJicEJgUL0oN7y/zCdA/b0S5TiBPuxwLKsYSASVPqjdettQhSQ2HFMqJByy+BGyy
6LhE6UReQl/Ryt2Vp8Qxetl1PE7xGSBTNWg+F8Aq0/8uHdG8wM/G3X50P8xWzHL31MmjS5eEfB61
cUVUvA35Qnn3146A34g2vsQdlL9CWqunh3kZdmQcYj2YQbKROudG3CRx0g9tReuEWrCfa4FEslff
li4NduwShfW3XesLViYTvwRLh2geiBeBmA7RphSg7eJdLH5Y7uap/AaoZdFDGYN5zALTu3nY9gEc
UDzDPzAg0sragLgP0i+mQ6fki9JSfHFDSAnPpn1cvwcPqtbpCOjSEmzf1wfGle70MH0s4++0PA5Q
bGey2ucwQ2r9uDxPDiO9S2SNj9ZCQCWG4bYjYhm+6VBH7hMNEto4GcIpO0jzeLugvv1oU2FxBbSg
QWfZa/X2Dec7eM2OWy09br9og3ho6nCJ2z5ZJGSxcQPpRvpCQcGs05LIvHTrUyMWLzGPnkAnx7E4
s9lQYiGaBMOsdcXPlWv8duRKNf/oPM2Qpbi7ul5IT3mQIeTKuTdg4Kdz6dLwLMojGTAySX7uKJXj
VcBxWde7mXVPmqbuCuSMFk1fp9esBHeUyPGb+eZXgWZ/HzP/qomazxVf8Zs+xGr/ior8fi4NE0SR
yEW6CVWE6kZ1KnP7v5Lm0o7AGBfeYyCqj0i4y1oJIxXOBgNLFkhuTkr68hN+Vp9VBvaJeh4KM70F
VeahqO3n8S6VrqBKeBdWNzsrkZEIku+dzCJlJ4FPd1JYEwCmOTObSVpUA1SG544KOqlZ/OfvS6Aj
m/zGtjr1gW6rEV0Nq0o+6FcuwwkC9xOVroZzAc1zcyj8Ja6+OPKCEf3XnADXSLAAaOLJ0JUZbkye
LD106KpZBxhb2JPVaaTMmrO24hnIhiG/hCKFU++fPmGGCSigjEvcnCymRL5NqOD0g0QcinFhqmSb
L3SVkDj1GMj1EF/DAgfgylVhoJhAOXagOwY77Rlk5zCEsjAeKBZ4mwIAidmuTCOHvKPSSlA3cREl
/GFaoRBWbTKpdybuFFnksxfHoJ6ktvpzPC2gFfAzDnuQ4FNRbsZUq5n3oaziUmUlta/IunKT+PFO
LYkoq0vFn0z5FZ6jAHCbHeDYhz49DPN2jLF11OpexjQxDGsglT1EQARFUxnjEitDdU8gnMF8IWD+
lZ7VbSN4dfb+h5vE4ZfZY8DqyoigwVefMRWD4lPepvhU5VBqT3OOPhL/nEZtcrf0FSOH3I3kHRjg
JD3u4P10ul/JcK7Woj6VIRXyLkk6pPxw+pUeNF4Sd3dXwgJyhqEEJKiFIcFMmqwjcQR5tiriaIbi
FMotwAXeQW1JvCVuHCjuMgpGAiMIbEI6REBi+Rw4XKLoySZ5e9TUKRrCVRQPsoJvEBwRX1KuPxQu
PhhYZfPvOZlCklSh+wJzkqJ/ay2AN4j/HbBeQhDZJL7JbCYyHuhvfkqPA5nkgoT8F5jxWQnCQJAI
2ZrgD3Q+kjPM2XulLc6lIDcqIAe6EjYlcVWMK1NCll5ZYX9IoqCH4nsebdVXQ/nNCJvIsgHlDn/0
cQB8I3DhRRQuCoQrDunePsyR8CEKl2X11BP05h8KKe+9MVglyGA8q5hKATuFK7BcMiHYNQGaxE/Y
05/POsaQeT3Sn5V9kSv8Q6E0LMgjbfrPg/nuyQmQQXPigOWg5eUCVckjOql6jRs9O3vy/1sfTYLK
ejV6Z9QJ4PIN4KmxAk8m8OFhIXRn5NdwS+hIH+x9tA87YmGfCSncZQU2cYGwWxd3pMoUlv8RkpIs
XI/J6EtAkAbBMpo5go9gaxqBzswGVGfBwUCrVt2Wj6VTCn/J7VttrEWYfCqO8BNo1EgBJ1RQ9z6W
jF+dR4GgQCEA5inqvNJphLJ8fCYdwOQIjBCghEiRXiJexn0MT9TBbSiYi/LtgvRT098R3H83EHit
BQAll31hNvmglnVOxC05DSnFqp6ReyigGDPJBHztM1/6JQ2BfBhAHeq7FIv5tW1JPU2Nk0RVDSls
xIyQJ2GSVyCHdLr5gvoJDNLyBPu5A3XfbNkUu23953tpPvLF5f5AKaD5QRhMRSvHuxnUeN1MWL84
fgFKKMhPn63GfXJDyBpa9jE8ISLlPKFcFnS3sm6qpbZR7TNRxIZxfKIekq7BFtV5rQNFW/EHrX2w
hFbYGMIj/W5LUGBgUs1vESBuj38ZMPUpUi7xQxsRNr8+tHGzIBjvyqDs5DRwuo5KyD3UJjT9z9X6
bpGnrR37ZfeVuTrey3F4UVDJyViIui1UlgYva2fY6FjTKTGnyO7pXVS3zLwWdpd181YzCyRJm3gt
HerUqKD/EKer/d3xr32asqfFK8weI+05P+RQIKk40QYKhe00LGuO1MbyrM8W1/nz83fKyLo1WVgR
D4aHOSmfO4Sul/Ub9V54NAYfVWro1C5weihMetGsytRm335J73CnzOg6Z6C6sF8dV882Tbktdqx9
p9pgN3g/I/1EKLZrpReIkNB/yNSK4jnJjka4o6XaxWnkpDjhM5v7lZG0qYWJL5SRQBM33LvSudfC
xxP+dUILPuCFxWwxa6PpvHpOnqv7JNsoszbLdIVGi8GSLi3iASDcQ/OZlsPI8h44PbWe1q/19L4R
k+TtG713UHrPoFnVymV01pFoMWe5bkz2bjbfuwVEskVn0dGr7Rd67gTKcCR6kMyMND96uE0it6yX
9XY9vSPpSXlPERahxJtlWIZU1fYaISPoELT8l4f2OlWU9DN2BSSDlo5TkQWkpkKdOpNKp6KG91GL
Tj1kmMK8X0tky/uP3tmV4v0Dcvjvjg6Jmv4CtFtHGkrSxlL1To2W+7Yzv+2e4M58HYnQPxbPUyqh
RzrKHmjd0Mji3Lt7yFVV5oIl0pFuP2ca2xx5/hHuaXqxF1eLvhCj9qw9e0yUBHbooB69Ao36Avg4
cTnZxY/Nja1cXTY5OMfGyMzvfiCkf2oxk1J3ES0PGxM1/Eatpm38odo1PdA87OC2m+So6f7uNSku
LYj74QHAqsXFJ5zufzSL+s9F54JgO1Q4ctWzA/G7gRadeV3Vkt05YdgtGhQ7r7NGeL7YuT5rKJ6C
DTTsTZ2y6zftxSk4IpQ6zZ+rI1UCVrEItU5r+6SBdmFnTTsfn+9miawGUezT1tEDb7NYTJijJ1rR
miqQ5Bb/NzG6FLcZXWOtIM7itIawmY/DNuxJgciX76avoDmIEKyP45QUtGZqg6k3Ls55sqDaBR7j
00RciyXqHDxpce3sS1r7oRFPIvDciC/dD2w9pDLO7g4en+KdT516p/wic77c6PYmwSFzE0lRCr2u
yxpHAeGAzJBEpCV5u3oHijhjOKfJN8Y15HD4k86a9dkGaa7JdXLY0zSqlaHCtVjTpnFzXdVr7FLu
nsObfR6zluC70FeeZnJoEd3fNrqGO7vRy/APrp3DdDHRfc1fhPd2tJvieTYoUzIPhUv/o90dggSo
pGY+acRwwU4QGufoNFMC0xjp9XT3clpj3YepUgvKzL3TGK3Re6gj1tk2QUS3+bHVtD6/X90v5WIr
SNe3XwdeplHu0r59kZA4fyoTbREqVSHDYYXM+ZViYGoEkFrr5M0lRSW9J1qxbqvhaDUSZoSNN090
EZrbDwp5/QuaTQB7FEYom3N6rtm3+DygRGDRa/bgUtNLByFyjzqZwGAZbB99/3IArPpKgenzAsfr
StjX3v3R2RBROWP8qq9o1+tLu3iRB1mgODy7bi7PsETLJveRBXq3wmMAyfJgn9JT/wKCRyKoPQDE
Ow6opKLR6NG/z1FAanzweaTPA5SUs5q2qQRR4KUZSAbQk7AZnurJ6T5RinMfSTu0S2Cd+1tEUq16
90LTtcNQHSEP+wDnpSjPgL5f9OsUm50tvb7SUUm3URJU4BcBVu5N/mjd5zsc7bI10SkY1xVvQd3j
7IqzX38OTsXZZdk7+2jcnkSctpmgn7Ff1Zs+BUPH6eH9YIxTAFJAGGfgIYJOqzk0c6i9esoMfNV0
/1w3L8DcrclHx+8wbObvdXUs6cuwIdYpqAqmSK3VRoSxRToYPwrRLLtZxyV6WMzg62f8zQJ9QJt0
s9AtDPSgnCxmGWvHqrWilGi+cKlrfwHYWtp6Rypo014g9keYf2m6T3wR8rcAqrDWR83ZO7yTy6d+
ZLLb1MaLNR7mhQKkglYT9rNm6XTn/Ph1mpGjzT+mXCeglLxEm0VZlsPG0KAiSFGFQ3w/usgK76mZ
Ptmvr4MVa0yagDRHomT/4Bhhk3V/ctOsOlhZYV0O4Re5AZwHv3mgPydF2wLo3CkFQwuDgnVbbYB0
UCpyHxp/i695HdBJAvFqRDhRRdi+J0pf9Qy+iJA5yQZfG/VTUVLQMT4R7c69Ism81whSxyBD0cp5
RccB2RKnSRMWg55Y8IASLWj0UXf0G4nezd0jYr/d9uSNz7P5LtXJuV/v7dP3JBstBmqIKK3VHGiz
9+rcv8zVSYGFmuyuXZyi/o4Sqv2AwPU6aEMuIJUiVKeMKpqecQMIcVthJrX311WxoAMzHTesRc0E
O+EacNkUxeZBFuwrfSfw30flREGaYXh495oX985kVef3hgWoefGM10A5J5dvkOwAzdS+ZKxqAJNA
OLfdTL0G57t3yoMGVWNvl5PLHzfVbnHR0eut248Nta90Bh+9kBHS7Efyitq4q0kDsTGKxoDs9uYb
KJhMTG5f1+ereR+8gQEu5v1v0cvGhyVFL/PD/EqZZh1NbU6VrCErlYojaeFSI0Fo789uOVRYQnQg
vOtaWR5PFjVv9yG24TzDaVFRiKI2HdUCDSUm+sTo5pOu8ayz01OAlBG1v63w0bvEZTdbHsZIRO7T
UzE8vZDBsPnS/Z2GMZwLlrynf1+tsiBHp+RmPleXkXoiYGqRNeIcr1uA7AosEHUR7o2Zbhd+KwF1
xNP4on5q3Why9YeVM75uk1Grus9p3qsNMeQobzVNpAlWSrQXGTWKqi7HnmaEbSNPb7UATBB3H3v7
bI2bzVGt3jOYpQGlPkeCP7T7SK530VIDQHAu4y+1+KqtZVJe+VpR/nU2LArKB+oHKu5irkRKsojq
YXuAgNzq3OOFl/4tpdjUyXsGhYZXEDgAeGgsZdimCEx1qWXM8ESaak+5AXs2KECnrnsftdDiVa0d
ZdcTulZTEv9NWCK0iG/KYKxPGuQ30g/yUHWqJ6UxaZvRrw4y+575dRpCvNwnTelRS5++tljJywrV
st45AMPqnVaibkhp76tuUY/dCslK3eGYhsYbDYbw/gkXJF9Lnwbar6/1xErurS81WVWfMHX4iZES
33eyHULIlg5Ox3/OgwvUjX4NIIZVksEBB6qrxK2//SKhJbsWQabc0Z6DKk5Sfswf2kcMi1ljcMe1
TuhjUoNMdiKjD++M4m1OGJnDwVn5WnQf8/OeEr1g47LA8Ua6oiGV4UEPRbwrqblUx5Lca/XpZH9Y
PcnPItVGrxkIsGTWFlYGvwXzupciU8QA1+VHqmURciYCwM0x1hQcakn2sDJSh3UpgCYs4JRy7XjH
9gX7FttEaCpENbSyVIokjbZz3LwmxowhRedtHTEFiz8Fp0N+uFeniJbGkhmtHTyaJ2jML9ZtAIg5
BU+j7JUqip+/+wachoP3CS93700vdkVaiLT2NgWq7GfGAKQQjypVKslCDTAjz1IUDmksQhkbi97d
uNNbuct79oiZ4U6/O89LVyXZ8Rw0UevlXQ/yeR0Ootw77Tos+Q+5zadd636/UJq/dYSAoezR6+UG
LrfwaQBDF5ghV4LXlS2UZ80aKtKI1p+SlwawUzgGQiNQerXuHrYwCZUTgjUnQjgdUUcK2j5XVBE5
hweYqvsgLwrz+U6PKXbi3MfW4kkFrx5WgViA/rlh2VFQJVLRWKHnVbCgk+BPcEq03KQJXOFqJN7x
8vH23+4T4qgov12p1aI6GP9f0oGSPv/dRO9ItrqzonqSXJUG7tmyT1XCgcLYFMc4vo0kSslASA5W
uXNPm4xFcrMHOeInvYz26bGvQo+o8oWkBM+Aeix0TsOmqRiaWCjq05xQ8+T2v/uyktQShhRsFrpj
IaIckPQgErr14JL1ysl7cqC3lFxTVWoFjUegaGGpf6ziOsspDa2tatNag4zewyXaPb+I0NENhN/R
Vnt3tG/Vfl6I8e7cSE6f3Kwxv32b1veEsuvxGLSJIK8YjO95eGzD+G2Pju+WrcwPxx38RhhEp1Ar
kusDDOWsQyGtE+yTo7u4jYPm39+sXTXYAihw3K9dtfZ2z7rRfayv5XWjSZak5rwYQZ8PWWMFoh6L
ocjBtEv7NauvSzJTinUZ5rE2P21h4pLPKpZ6P+tco33YHhMYI3cAxN4al5DWmuid7xBe7KP8Gp9m
n1ZX3eb1fvMPardepLunQ6HObX2l3JNa0fNB8R95YtBw7EsvmlWxR3IFdxSRivKQorFUAHThJtBX
6gHE8XfIQqNBpXW9s4frdqBS+hlTeascuy1aZZRAZYc1HTeuCEiic+q/WfEQGYWxxJfSi9rUI0X1
F3SoPgxUYJK6nwFFfoO7amf4uYDqrHiUvGfWLU1ryIq2VvkN1GaBXGTpvaG73Qin7AfMZ93cg0AS
NUF45Ay07By9M+DdwlY4BQRq490ACdrdGplhlHqDRf/7d+hShu61JjTEePeR6tqiA+SfRs/VAx8T
mxp+OWtA5VoDMV28Tquk+OWPZAynoBW34ka8SGHEsMz715v7n1ZT+xyej9NzeKp12oZ1JAR9OYc9
jbPsq+5mn84BLRa6HzSsO/zIhXVAjhtfCGuVIRWwuCxrGGpsMpWVJMSjByXloyO9L7Gb8AnICTzt
K51lqAhZ1SBx4Ar2EBihSF1NTj2i5BsxLWrf6OXg/JJi2PcRL3lsHhs88JOXpwfn4/0fYee14zqQ
netXGcz1CGYOB8e+EKNyllp9I3QUKTGTYnr689UeH8BjGzPYqfOWKFbVWv/6A7VkcqDmOqCg59kS
ppbuWDyUbM1m81zUe46ReXVkQO7b4LaEKzNWxNqdDaQOpDNuTrffCgNmToQ3G2nrtdz3TCf3w1mk
mVoOn1h15wjU75zx8bPN8fSaph62dDvpbM1vu9ozPCy6V895FFOnkktfOpODMBlQqd0r14gcRfjE
4D+zaL8b3Asu2YFz4zK5pKwpt4TmKtpk69xiXwSMYrpKFsiqg8IY+2+NKIJjdsBqCjtNZZhqhBhs
uh/7UnyTvy41SxUcufIr/JgSh/ijkqr5PcsELNduWgwRrR/qM7bQ7kfHK4NI1Hxdn4U3H5lq3W/D
HIiJ+T5eU8CH8breY2g0HknAoImb6myT+NSwkS9oQu4ftLCy38wE8aOgrjVhhUA18P5oUuozrCdA
58hHz0p4Xx+2mIhxrmGxdFlfBJOtWUz2WNn9TO7ivojf+dfinOFlvtwtb7wAYqihiVkokn+mQU+w
HtoR7y6o4gnazzrI/Bpblz/OBPKFvfd2nawnexu7tXGRByX3QXmKDj3I2O1afJrgQv2lwq1hYy1r
QNsS8DNybQ9jaBwjfrhPgebu7/pnvZqAQA4fXWAvCnZ6PrZ/XIDsIBXZQYUkmTJvrTLpfWB4eJvb
l/scRPUITgHGr9HYiNuuOcrCFuq1xi6XaHL6QreazG9Q2DR4TRmZL0Ljkg8sEK9iFGtMzbfnGmHx
Bq6KvGFXAoY6cGC3XyAnr7Pxi5GEipx0Jc3TBR/igXAvmbC+bl5795Sb12BnAqcENAenuvcS24PK
H4k2ZSiXTc1vk677mwaM45bRSIWaTByDduu8JsT7eVb7nvW+Su0GRo1BA4Kwr+dv9YbhizJOdSDp
73vhEfbW8nOOHNr4IXDSW5JTmF4tIsrCLPezfElVnDxdlZnUuXG8R9i+a9gNMH3Ai/fpoCgfcICr
XcLRDXydWmEhE+2KH+EF8nO7DMfnNf5if6TkMT5p3h8/RT9fCLr/zWMHvUYnYtIyHB00QrEQkfip
5ScP+pa5Spq58JqRGXwBwBOsZh/JwjH0oCQhhfjsVbnRHn6zL/adO9kJ1QpI5BiOg/DMq2Hd5qjp
iatxhpf43TK2qD3cx6rSGbDrwKfxFVhviFtUaJeARnBy2bne1N/6+KI/IJ8dYN3GyUHGv1HQTYcl
pNp1/J3sMTjDvoGYBRoEmohkXS8x/8HJJqbMgYQCVwFeQeSxo7O1Z4Zvo4kf/Xz0W3Mh8XCAMKZc
u64F4xD2D3XjmR/9R6o5xGwrS3qHgdRruJ6tk1IdpnNdCSR+XjvFU0VzBt0blvK5oQyBr6K60j3g
WzMpzGrfKlZWNXvc1g3BTug3qKR4eZgqklvwmsupRzlWLyXoSJFXEJFwD0w4iBqBQT4ehJwZKfCu
cjZNJ8nWf9Nfr/xpqH1zTC4mPPZPE3o+FBsW2pfNUBhezqJYMGuAbczFUPQtzpXoQanRQnv/fHqV
NC1QGVyiQ/vJrvBqQ9MEXKhu7riYYB66izaMgvMnfiScuXhSURgF5R9GyQPolGNCjMemgK38LX/i
okmbMGeYzLviz326D36C4Gt7gba8ZtpUf5XuV4M8A2tKCDxCaMsEHCKz4A8IChH9mgs16Mp4jmGS
GJUxHeZre2HCz80cmGsaSyyl2VDA2gNQGDdfCf4gTc0MEX7Pfyp2Q8FwuQkNgo/pipiKP/mkYFYJ
6p+QX6c/+NAcxCCZ9x2SCE8UVMR+vmNuC9vqP4tJkLe1xjzsZK9HLLoaQJDMBbbhDMx3zcEG9Fx2
e4FU1Ps07I/Z9YU7IXs4pxobi3S+h4Xm8L71O5y7s/2lv+XrIjlVkxP+Yd9d9yHyF4i1kEJ6bXn2
Ymx4tB9L7HImm8cWqcchesM6S9W9UZlytPEF9YdG9fFbfmj49Emhnk+LIycq02xv8nIUBlXgaOfq
ePttZ2BLZM4ua16aOSc8fCwVmdqn+o4VE1YTZxIX3sXUIV2mNPSM2DHCqSHrmjt7Je/sj44roU41
aPEDXq9MlYRfnBqJd++tV0NiWMnr9AQ0ctOdEiC/8FLNlV8+NJVnO7sd49UYpLNJgKfc8vbdf0ab
eH8j7vbmJus4yBiZMHECEXVvPvKPMIl8TgQdPxDFJjq2Wz6ti6zgk30bAxwbp7dzV08rmUEQRmRq
C6xJy8DnNzH7YMyq9FN4e7SjgIEx3vTu8+XqAErv3JkvNi3Zvyt+RBpfIMufAvIalwmGFSq5qyl0
IIgWsTvkgTI6FPQwBeyA1Nh61zINODLNkkv6EgsYBKvNNamNON4TGstAOcJJzAX8vxUgl0Rqj0RQ
CLSeyky33SaUMX1falzJB2UXCLBGoSWtki7oD/pyXGZbqjPOOpJNeHrIZL55T/rFMadpvMd3vKgh
fMUOsTvaLx5I5xiruHRHUo4omm6wssLyfVgTg4e/qx28KF2xbqFSyMUbIEkjYdRsAMyhaT1w7AJO
Zn1yV6LMrD2OyhYPLxX8FOv2T/ruGFIWy6Ka6iDsla/CMwZSoBrEJRjO8J/EVVmeKjtZIIyi279/
Widtx0ii5048VOAeSCjmJZ638S+m/ADvI4Z/fPqqELGXwwh47CzAc6ReXzjD8FN79mpKK0bUI1CV
ZuDCjRW9fZti8Elt94bl0HdpO6DRdhHSskYMSW9TU3IrYotNFizQmfQjBvXVNbniedU43Tj95DQg
Y/E+NW9TfYmjrvNJbZc99qyaWb9ksS9wM7Xf4j25JKUU5kqQQ64QBuNUpPoyxZOCUdUDAvz2hmXr
T+rhUH4uOBxgwyHUPcWSQ6HaHh/flHS3YNxnD6f9feIX2zjsyi2zHwY2bGTWVExV20/r+8UI8O3v
SytNnPJr3L/eYhRYp66YKocRhkzY+WOQKxCSwYpc8aXZcvJx83F6FftbFvsxszueM5hnLeCgcS2G
xuY0uTmfT6e/cOvrHiMVwls0+gpnW1yqT23+OncfTHzHfSyz4nLIgGzkEyeP5jwu0VnctrS/ONZs
np3HtFd40orAT0YQE880Z9buWfsypNe7S6Z3MOz0ScCrjxfHlYAODzDmTkAit74ASYClADECqTtL
2ka9yq9wPJSPt1iU8/UKTlElfU5k9qS02xEdFzYPcotCQG8Wq0UrHinPKTV1+9xIP2mYPt22oYn4
xEcyZgeC2fG8NqsniBJKF4IZGYkQ7bCoUCAKXkgT9JaX5Q5GWHKzuRP1Qc4RsUfyG7iRX15o68Fj
MqBxV91KwlCgIePnBeFf21lgkqyIlodxB2NMlpUdpvU2u45Eug+0bhRebHZf3NMSRo+kIVIvsFhZ
3fFaBqzBUAtByKL1Qcw3ACuZ7oCfaRVWwiTETRmIZKcyI0xuVnE4FwAvTnMFqsOq8vFw04t8BQrC
QqkGjkxhnGE2y5NMd0VHaEkxP2UfxUeFe3ocskbiXzw5+Kk1QIXhkBQ6LOII11rvkBQ8CNpsdDoF
RhZIYniIGf5uwF3dJt0yG5HICWjiI0ksDByBFYv3kWwYamXHRrOoTj2TwRLiZeJrJlcTGt9WPtx5
SvOTnCxK8GYma5bLWkudAvjz+ZbGbkLXzGh7mrdzoyW+Bz4GBmRL1idmZmckRK6w7Y7f6iNFU+rT
dlPAQc4j3SiLws72TbZeV1vKJ0Nz+BJi0KgBCyd/edrydpHBd2qqVhgp9YbkR9JDyf7LL0/UFsb8
LHY3ijx4QzP+5WRk9b9QAGnze+41s0z32BHjvc3gAhNP3bc+1PYtgwD3mncelIl2O1DxEPiJOZty
lhKSyPsDZIsHw8d9xaTVV5fFVsIG7DdWgrFaSWzbFCv0pDH2Dcb+Nb+HBm5LDrvji/EDrm9QNH6L
N6G4FhqJGP8KJYw3IJq8HvgjxZ+kz/TL+oLz1QzAmDsBXJnEti1lOrPS3tE/xtMBtz5e1+sHTtZL
BS7irty0+2adbuuZfIYms3wd5ZW1KObtiZeLLuTxQ3D67LYqz9F3vlZJKRS5JrOy9tmpGzhAA2mQ
PiEjExkLJvyWngNOPA12LDbeOyG3dyG6EsTF9bk+Y6eXwbTcl+c8CRk5gdxj8d1TgeGy6Caj37tY
wmuWc5cI5narA33i9K6juIg9UrajfmoegXjPRhp0O5PMzfFNmJtxE8kAWnBWmbj6ZrxkcKOs0kuc
Ydr8/ZQ+TWz0p1U/jwvPngRlM1XvG+kWoKF6MKPGfmFZYue5blbCyCYjiAA+NFQYakIEh+Qyc33d
eJNvINRxzxwJYoTEzryhOgJfGW/mc17hWku4IDIKSBZYReJ0ZX2ZK5F9BC7l1JOZxaRoVn91W3kP
HYY1PrvP9N3jrNPRWMFE818aHHJjCX/nAdsckLv5MN5kkAPSWcOGZ4Tczh+sQGabIDqnZociHcWe
Pf06W9V1UCWB5LbrybxdG34Jl9Kh0toC4BI9MTg1hRcU/JjSNw4eglmiB2yN/QWUYanv+13tx0gM
W69C1Ax/yX/REluhRqggDCnFX0+C7iZcxKL9c2sTa7lB9EFUYA2Etppco52wNuX49mizhmOxzsBI
GIJI5LIdxo9ijbnlhzVdX/GqwTGmmnpQqRxsEtZXHGoEoQV7koM9TL+Y+b74zEsYOEAeo0lXplds
avhGQbUSikesHO6ORrkHYAhjCzwcf4T6aM/X5hzjB9nxli90ZNj5Ta9AY4xXuPwMz2ZwmLWv9FjW
OxzaIGs5t3V5samjOacYlnI6l0GYieQYOZrj3TDXFqRoHIog8ZRps2eijyuFtkg5UDckC7EJMwIi
bSiiK0baws1ikufsRr3DjcNmShKRyVSaPl0Sbn4DpwrdAtGJbLWXJAilnR3W2KDIP69DD3nmrX83
P7h6nAWbTHKeW83PZwweZrfN6Klz/FfH317mWMd7/TXxwQGNu9vM5dbVXGnccgeyqX9Ac0ho5vbD
UnxbV7kX7u5yOdl1SzqAcwkXf9u5pAzG23g7AUB8zvJlOZO4iC/KFbYG4wsDObjf9rv5bq4mJ+0w
4IyN9o+64055fHOyUkyYwWRACAtE3oxCQIZOwEKTPbVsrTtpHwy8YGAXgoBeGTsov5MPcnxbiKi4
CXXO8+HeqL3hpnAn3xzp23ArKh8cH3DhS1EoTLDEGENzZUKmXGUh3GEeEystWWS/Q+9HZ2jlzWPW
Wo5BAt8ab/Ih+uAU4sgwzyOn+NMvIWdzaiwaoH9iZ0PpkvzwctElI3wIsMNyH4pPMqHy2OA7TuFa
8n/fQvnhsa/WkAq+jepgbx/v1ar9oSANhmXKa+xyu9zhPcOkLlxSqV4ulQrpWFcp7C4J+7mwZSW8
9kW60AQXPHytOvct/6BoNsUA44VU2Vhgcm1uQOmA6usiwAt4sMlE9Xf1pwpUwjRrMmUrR1F4yBeT
5etSYEQfzo1wcuUGAv3hxuIRj9hcxqNbXnC83OhgPQFbN/Zq1c/zoHxKnw+yrKYKjfqJ769+uGmr
AN+RXYvShfDlxXOjreGeTxykKgyrcLzVIYf/GC2TSAX2BcrbTSKCpOb9GdSaiDkO9IqFBmPiRJHC
o2hgKrikC71Twky+kmu1yff9W4x9L5f6i/nve/GGMCG+3GGDAa282V+PI1NV5CWWAzhZ4fU9L14O
ptpm9aYf0FjlK/XYzd/6Td9BPincMyecvmXIWh0eGLyHUecNBvRUoCh8ap/b/KA75Ev1Ors+hwkO
Y9C9OmfY16EqooOLUwz3G3v4WX9VyeDBW9kj6VVZtTx8hodLbU1MGoH3hgiEGrfaWt62V7q1KZQP
hwbjCfPZXjOmteOlsqsG8WaXr5GLojz1cEJESvWW7qtr7MkXeADGNWv9rl0Z2vr5TgiQWYAb2KCT
TKDo9wTdJKRv7S8Gpywn0j6/o1dxBZ+MgozRGUIbnWOI4cYsLZayvjEfm5ycaBrxfAUrwNAOUXNo
Jw4hOyCsbq36E3zv5pg4ehQb3X5sA/lID8IECSRBSUIDCCt8jc5Kc0Cfm9GPtu3gr2JhF6p9SEjQ
VDughYV7RxIs5dgs2YIuGI+ZNcADvX9wzZn+fXFyxxid1tQ8aDufH1U1qylpGcs8fZwbm6BlQ2MI
6puql4NGScHAgT14rsmDr/DfApOGCgSHFmVNIB+4JTjG5YP1ji3J9QEd9OM1p3G8n/lqBscMqWkr
L4yCCazLaTdE3U17yT7NqzUsKHAIdt7B3JcWzwPxeelGC/WTAtT1J+y8cSbBkwpTVnfDW7I3PkWS
4qUPJoHxxVyl53pBodIX0m3OUQ4zAGSDPRY0rTmXWx1eF9vzqoJWWC5gvZuMkCxaAjfz5Pm4f5Ds
ZXkT8klKEgZZQepzWjCGcgpPQ9hB/WBcngd92y3gOV30GXEarysMIoEYyQttxnr0rK/y+GBkBGNR
tRxz3IA73vD/dgswJp5Qn4Tplm5Q2uSUOhCa8y0Zz9ZzWbz2iJxKELMYrUYM/+vlPy6K6pqg5bD0
yEdBuOHjybq9G7Oc0oQ94DS5/+i5P2gzvExdZsj5pxKRM+4awtcGTgSPGfYTJMaKJ7/QTBw91Saw
DBo01gwZRNI5+bNmkDqus+0wTHNBR1j82XraHsDT0RQv4TahSb1USA73EVeEnX70OaRAZ7s3dY0c
Ip9eUWPZqTfkV8y64VA/l3cmXdRKW/n6mrrCx/Vp4RWr/pjndl8lM5qB9jmLYASCcE6NyXyAdpeA
9kybOeok5dD81oSyg8COjgc+3M/rq8yoGIw85C9CCrCiaaZfGmemkLML7z4aRgQxgp5hzaoFX6XN
YtiuDXwEcyr8VBo4rxAU4co+MIco3RRcRFmmKic5W8uaofeupFS5TcuWa+4kkPdkdIb2Do3UZIWA
DLNt2uwU0eWhxq+/B9s8EjlAlcDwbWO+1jobdOnpYX/YtMf2mC1ZW6yzXnbJMMVTH0dtw3QgwWnZ
3I6D++g+ORo+R2vT2Zf0N/4FQniWfnEthMgGVsJ85PlKbo53fwwxzSmF6DQ5Qr6e2pHLTGkCur2u
sbz9vC2tY8FZR56rKbJQYb+ZWFKCPpnP6fJBgPnNUzmDTWdie3fs3rzxCZoS/9Q+xNPXOsUymhH1
u147ovfGjaSflqh3mFp8AraWUHBQRXqQ3xTTA89aRxAzomOHai4wUf1BgDNCi21Dh3wDuxJeWDtM
kXmpTowvxIfJyVNCugcR1yEN/Zaz15FxJuW5j3917wJJIZ+h3oazs+bOeNLzcZeAys+oCdoPCX1D
G6CVObAGMfuiCHstzJmNVTT8QTYDLN8zpyl8ldDzOWOO3W6YhuhiEDefTn/37KDwwTOMkvSDnY5m
FCq2PeftuyP+YE/I7/UJHjasfiaQ/KpnHxJ+GHwP2HVzFho0Yd8h/nCDFucL8jTsKGNqMTTjlz86
Lvv1SyYL+LgQcs8gNMgEp31ithQL6RGsbByi7lPh6/Pzc1/9/Nh85IcPLoSqqZ/uBT6drv7g5sd4
fow9WGXO8T8hdjTBUDZdvA9aVzSRqyfuht/fmbNDoXMYFtgzYtNYrF6Xx6lb7IQfIyqN8PsbP0EO
YOpdfgmvOiB+X3Le34RGGJXwH4ecz3i6oRvmI5mvL1SiI3evPxxnTqqm9AxKCoKl4DhAS7iSQlOr
yxzFGrrSnvRmjP1VCAXltBiX+JX3s3IPiJbUYfycPej+O/e2IgTiIyH7HQZ94d5/aIfyyJUALpRx
3f/eNpAowx7K8LEenTu9m8QRc4RnbeQ+hSmZgyOEPuJ31k+0xVOcupvxXTVNj59ibJBHMrv2R1bh
N2YGLubGReRVd3cICG1zJ3i++bDD9hpL9EVo1yI9xxcgF+IBntP4bO3Gt/tCmnjtltlHZ6K3mKey
X1k++wUEb9OYc3jhbtZ52n3OwoATCNxGxNKDLRejRDJ8cTumHMAD4JtEbShWN7FIQnVA3+Gzy8BN
qE6qdoAvRD0XzfnLwsoDbhtJRrCORtIo3Bwx77ldc3qfHifqXEJG4XsxQHxKhHDVzfZBLPQtnEgL
CaTPqT/rTbQvHjN7APOnAJz2tm8Q1NQBoy7zCb2t3XkqVAkDKRmTwuIdVQ00yq9nYPS7HkUCflDw
Be+udh1woYDbCjK01lFOqwuOgJtOejymX3/0Cm5J0MKFQwXxIknLRL0jWuXo/iwv/ZUh5QCpS7gR
CK5PNwfv3WDmS0EhfgkhWj2HsAsLbGHBVecLOf3x5UPnuxWitDp0KQwdY91DDHYojqH5Cn+Ktzfh
uiDYQthV5s6MdSVmS0L+J4wSoDy4RwZCQKF/jJ8YPQl89O+KZzENSjkdhOT+dgQq5y04H1DbpoBh
C8FKJ+FhXD8usYMNrDCCVeCqf21/fvb3qRDRv9tM3oVBpjAFYEaIu7IweRQqtcfs/7vhiYBw8WAF
ucnY9dCeEiLexEprGFisGC8wVSZy2+kWyiLb3aHtUfWW3sNekg+Ldx4mDSfiZFmx2UkYGgnzBrQ6
GOTWF+HJxisdgiRN4UbDAPw23W8ulTdywCprdVa44lotqHRN8JDvtdinZNRdQl19fRpfDFaVGuN7
0ZQJQjWaHNqwM0r5GRP8RbaQvqPPhlkxSxH8kiu6uPnlVw1it9FXcsCsNbgtgAo2HUK6fp1f42v2
Xu3rLUTtN/nU/2Rz5XP4bH46vJQqhT3NhhBr4tDBWI+NsfLS5S0c15Ofv1WVqRp2AbklefkK/c8J
iJqzBirueCnfiUtA8y4iN9K3JUFWiTXDAZp5WthfWIkq0hgKBI50sqIBtz2o6AqHjuw+lnck90yT
wmRJVFcMbVI/3IepSnCxZ0LLmNkVLb9f2fMOy5cv67c/QDSD7JJDgSP/9liNe62FBPPg1OPMQ481
ZypxzmYDfokdBq0n4hJ3HOlA4SgyBHkjwtNgCywYgD8QoltE4S6BOPH9cJS9MFvhtO+kXXPNoB2g
TmGyi6EGQ0hSB+Zi9jKfoHuF+ICLEs4khG281ztOdQviTHZky7pPyAeM18z0VMSLFkwmB16+MBYR
bF5guWGvf1NB06gWGAMxJSSMvWQG9TFRmDzMZbzxkBmE0ho9AobqEDuZeaAl/+IaEGUWs2bGadY6
3UcCAs1MWSG+F4oQLtaoZLr7z2PikPvVuCAGXJR2/KQOMjhqBV+eMouNez+gbSvdCgo6V5+c0E98
IGVHYe+5h8+nW4s7fQqijXTtZzhFbxRMdTcFtAPder1lv9Ev5YpNkzBMJWyFErzyl0jU6zvRL15K
OzySxsbKpSI06pkdkOF8NA6T82STniGttug+a7eOVuTALRkrgKHu9WUCE2/eFC5snJvLnKHrIBw4
GqJoQZmGYD6h0vcem4pYLPicjvzJ0HvTIoiNwidScPWgwdQMK4vjtw87ihHvdmaQdCBUl5FKTMhW
dDROONwPu+cnFbf6Lb3DN57CAUlOt7XcTeF1sOvT2sQbAIYTvU4k0qN7rPklLZjgF1Qt79iTKlIA
Ug1bCRg1g6eBQpT/DmE1FfC228P5I0BubZL5OXBP8h9qU/0C7dHaQt56/kzYIyh9yYEx4OdETEU5
XA7FRr1wJ9ELUj8yDZYgwZzRCnI231ExfDK3tLbc/fWpW2XH8jw5lGueDLcUt6j6xY0tmv74nLzR
8cPI9kfi8W7zivIqv1ZA6UeG8bvHIiYSjHYETKM43TbNjyKOg8kVJA1MhrCz9r14R1+yUVD5MWsC
u4b1D7B+hQ4dwTraMu5g/pHTj9H8MQB4bYjyCTQfFEP96QpEPcx2BP4Rcvg83ol5XikLDb1z6n4M
sauD/RPeCa7iNiuCKFQLgXVUMf6BHxRqk0UUhfcNr09mnyEG3w+FtTSvt30MKKwyGnVpT0BPYGoj
GNksOJ8k+gzNfUE7V6/MteSrXbDIzWVzTZaihpHfNJhgB4kKeU6lz93EdBnRxIN5E3xK7B7W45dl
Os1Xq3JiAbGrTPJFWOYwZ2tyjJ0FOwk0Ena7GUqEpq4gQ1/NLRRxRNovOoi59UVRpYjg6QX5Gv26
NmZ2H96saTvusiLI/YJTPPfqw0vmmQ4ogH0ThqM6x5Utj91J7T8B8iJ59WA0M7+F1Tnag8VZ3GyJ
I21qBr6a1/ULvSPthCyyIBs9HR/oMUzoAJ9Lo1yN7A8rCrOKtl3zYkFSxeshVBonYqLWou88tx+w
ZyY6AlCabZda/0mdZTpAc1kWqGwtoBTOS1uC+em7nloZEy5S9+6BZIbDY1mxBdG/MUTAXhyxNyPi
5UXdjWtZDNGnIh1w3GnfGmDB/uU3a/lX14npI36p8v76l3/7j//71f+f+0++zZPhnmd/yV7pNo+z
pv73v8qq/Ne/FH//+Oz73/9qWaZmaLbEL00zDFU3xOe/PhDp3cWX/+05vvosTZNuW0LRGpv5w4KV
XKSwHXZ2r240E2FuK8OU76hqHh91pvKCKL6tiVSQeGe1zDj7k8a8pRwx+mvoXFpIYZgGy4UfqciR
EOXfKRn0blbZyanXI/ThNZTBnKkT1yC1koWqbDXI3XkLab2EU5i+6y1TyBg1YPGwGWXI3s1mG+nt
u68qDFnTEoZwvrrDYrj3KaGO8YDmCGYI8oGhfm2fyst/MncfSDCMq+p8x57HuHmyYZIrpaDUMsHQ
Yg0uFEB0pSXzvGNwNhJ2S7RWdoccmamBVaS7LiUg+NeWkKj0Q9gD/eY8oLuVvSXavEP604DjEvRq
QIi6AxjV8cdt+GkMpEoPXC8iDIUijgyNeltbZ8R8ZSQFDSWB8g3jkKz2tMh2Yyi37TivJ0RLwt9B
uDFRnxBMUN/x9u2FjSYF/cBxW551G5l46nUw3WROcdo+uX1/mPCvHrIfq3vzWXkTmeb9VHbaUo8P
Sga2w2N+1nSIZbHuX5SrZuz88xtJke3/7UayNMPSLVsyTUn5xxupLSeGpSVSt02osk2I4brVr97T
wU3MD5PR28BItX0gQZpw3045SqqrFM8z0qOeuL88T9BvycXhRe5A6tUm7AAagAE62BivGtlm7FTS
wBmdhAm484jOJWXl30ABIr4pGxYTdfli4WUThjfmQe1TSNRQsqqU3KCjjs6jTr5e0I6ei1f83dJ6
GAUbnvypUvyZ7a8Msy7eyITpMJbT/BaItJ1pXRB3i0y+ZmzEJSOYChBy/eoPVj03MOsxlrfXcRw/
wQms3I+YLDwDG2lY66PGjhA3YY37QqZBviNiMfdRrImxZJAMClx0oc7oP58Nw1f1+NJltCxHCceK
x9FSPuJinvAFj6DO1cUT+rzhJXCsohnqlVvtVFE4jvMy2cQAcEYgYVaV7uxuxQRH6DsI70Q6sQAh
kIg2QpF1n6HntGhqXutO2rOBdrdAx3gIskIcvFpfQQCoLtR43eqM2m9M7BhET6JdlyOOvZNtGS2s
V4TpHZmwtDCWg6w0vrsG2agYiECzZaA/ZcGrH2Tf1cTioC//k1s2/jRPL299i56NSRX1d+2KGyFn
k3VGi5mpoADWYsy4YOor05w1Cx50oiz6+4/abLJnkCpOqnrqn9kmgWmIJQHJtfioyCe5nSlq2OXI
HMMSCylEXagwo1Bm+eB52XgvO7xxxX8MTiru/0nYo0hWfB0g8PEv9lJL+u8rQLcNxWT/MWRbs2xN
/8cVkNRFr+Rq3h9FXuNj9iBmt/zVAimAK+0bXgkRnAs/r96YxP/5SOMrWHMrAekl82im/Pkuje8E
MndFM5AC3qFPJHsb07HPlrdh9fn3OTxn3ja9mw/D2B82cpB0+C0oXykuDBJmQuJv4ctgBjmGlML0
QbifwhnBpTQJ/vnKl5X/8bxVWVFtVbJM07Y001b/8XlLsW4qeaF3J2s1+mgtrKBx7/vRx2wSnOVx
jMMbtK12iUBm28MYtGe5pwWwALz7Xpq3IPWlYIdjPbN67jH+mcuLBDk9LLEI2yeKb5RzofkGCWha
0wFfcOYJkGRPZfJorFnhEYfpCHzTOmahyrDNQoNtrwhZmDM3WBBIGky2SEzwcIM8g60aObxn5a0i
QhPU7bHvEBt+CFcapm9A8QA3B+kCKD9LvNSXFo5SO3MmceCkEsUsXi2b7jNZ2bN/fhmV/3EQ/7mK
tq3bHMmy/ucq/5eDOHvmhmapdnsyds2sOr5WGryWIwX8ZC1wXsnXA+brzdo8yqSEUdHBBRiv/+JB
2OIe/YdygEehSapq66Zs27Yidvn/8ijaekxvjzyxFk1Bu1PdL12FDqxppgoOXzUkWM0IdO30QCAr
a3iDwAWT8/eoBimzmCNp9AeV0k/rHLKaxf3ZQZpTh5BzmS28X8oyxvRVtEgFcU7FNrT/KHQ4jzGD
/UxeNjFzJvN9iAy3S9i/X/v06d3yu2/eZo0JO5FOKLl/SnLlT4DtI/08PqtlL9OwVTdv0qarIsKT
l3Ko9x739e0lDo1tWp/vKTcfx7uMS0KPnIjNWYe6Afu8R91NHp8dLV+pa1sKAAEPTbRJUL8kyMtR
oWyLiHWk3YkRu0+b77JqwrKLQ/GMs9bwhv6jumGJQgJd81DDV3ZnvK0j+cMirb+O0DHshPP5mUP6
ijdZs38yYiyw8bPLlfnog2LyWFXYFESUSUWzuyfSrG1W/Ah3GPGfjQb3ARNQSy5S0XB2FquIlDkp
DTtSU3noejl4kcRcN8ZzydhHOT6FIwxU5f1mYXHBhpvl11FT55MSpxOlJCDQoszo2P+LUeMCLSvj
o4uwUG3SoCiMeZG2e/GCpdRIEsz/R/HV3c65STQLaM7tpgYxNtgpYug8mz0Hnm18OybGgyHd6Zag
FzVgzueG84IsNnSo6QGA8n2R7G+MK+L9pJ0rNHll+SHe6sCjgK1Tzh0VgCbfmxnh1QmV9APeEFV+
YtNQDqkbt3Qw2y7bKfb7HXWDGsfhfbDnZgw12aDVjhtfBpVM+0MX7cVHLKt5L+yFeGr9I5ST4tSL
rGREwpOE+W3D5H/SU2aIn6bbJMdE2IoqsAKnBkCRYtJ1v7JLl/fQ+dqZlL/LSrWyco25OOPWBAbM
42eUsZGE3Gdl740RhXp2X46AN2lFrg4uAVZCkQDHUk/Zw60O6zlUrzVHfUn9oPQeW4HbEMU7URCu
3vzhLp1vtAnykM5uCu4qlQoZjG/X4rAyqV01ovuGFxJ625FUYjFS5vsTE5zWZLjwwIiEPzWLSNJ/
TaVZDlU8NyIpSPP7uurHVYJ+/gUFtGQIn+MrodP6DNB5dHTzfdkFjUF3qFcj0dTgLjhKkq6toEwn
cOBFvp2mkMJuVtxtL8+Kqp+ozdyuMRCAzHvpuS7b2s8fwJ4CZmLyKj0p3dMkmLQDOMZnXw60pcq/
KDw1yfrftixZUgzTEL/1/9bBIPJ/DP2NjbMp3ceWuPIPtNthO3scDafY5OvX6oUrJa0wHsvtQUfg
aOGxiXX0or+g50Kar4NusY5mL4zJjMPLj7H1uq8HpPoKQxHVq0M7hBnmqxt1YRGR0c1FdGN2jbaP
ZTS/b4u5FNbHyQy6go+n18oO/x9h59WcONNt4V+kKuVwK1AkmeTAjcrGRgJEEiKIX3+eDd9bZ8Yz
5SmPxwYLqdXd6t5h7bUOz9fJLZGj8mezt7yRl18OrpEbwh6B+zyuhohKda5zKT1GGs5mO9k8u30v
XvdPBEaalzraplZCkrnsufExgSEmPgRHMPTIafObNy8+AdL1T++bEZGf5rl4W/atQTZ0k2WEtmsK
U87gEh0jI65id4zwarJ6Qmg1UF9XsTlXiDmhEk4BB08oj9gHbooRq1MN2g5jSIh09Wx36w8FY9TH
c2IjenL63ghQW7pEwxWC+wQSiMHlySWGAf8OlJTHCPDAkJrAkOWO+isVtKH75LVgoEJAA6XoCIBT
qI6V/i0iTwcsBxHv3YhBIuu/i+xB388wZCB6DwwMHodEvzOou7Q8BQTWyYbY8KHId0RkHQnTatFJ
sGwJ8KClf6UY8YolYQY2ZJBNdx0ijR3pyTmm5kxYViE4hcyFBGmd2l2IW2/gtnadjCys0YOUK9yF
B8jmjgMZoDK1IcUHNTdG3ZKcklCvQcAGM+FwBeYEgDIcVy43Ksk+mPDDTQKjWrCCeqtO+0+QmYN3
Qvelm4d1tAGptEv2UR0VfS14h/lxoACLAv4Y1YHSvj0p3c8TNK5vzoRsjDtdfqxfrgMgBP5MUlKI
OHztx5delRz6XthE56/qaz+13oqonBCMXY8oZgmXIKaelPFqcnw/PZNqagTdvt8QwfXmEODdeocn
wnjHyeYNtkICbGTgl59m9zrVkavR4NUE7HYEdnCIf7YmTDH8/jAmXN3UDU1zdcMxvxkT18vpsN0u
L9MaxRsqU/ubZ+0VSEfWOsQk35PtZHOnYKIAc8hUJcFHcguW2lN4JX7QXUJ0468nLqNsvrrh7knr
Vf2m4wzOXYpW+6d/NNcVD/W35n6z3+3fm1u6Tanoein2ex0SUKB2DmwKnDxRFedRxsR+Aj5LOc4+
2L1Sk0Ke+Rwvvyos82sMKwsmKKxI0S4i1IN+PBw3vS1F2MoAnvbUgGfSTUAxMjHh/Ay1gHL1eBUI
xeE+MkneQfAEly4qwEdGAroDIF7U7idlREF9YiQFlXz2VAmXL0WkhD+PlCa39uet27ara7brGHfn
/hez78DBWbFXEP0lul5kPROkfx6eqyArKLdLKqCGuxd9SQ3jzKM0q05WRqeomvbPzdD/WMpNR9N1
09RMw8HWdb9NmE1p3XaWu8unrwNJGZM3PpPS+vL9URIFQSu+yytdOot/jPzfrqtbJF8s23BN1dK+
eTCVvjnUWn0rptCokfIabD+N9nlAjWYr8Z8ox3LS01lEwyA/gpEQ+IlPdnnY+fnuDfsvt/9bM77d
vns5KZq53ORTCHQBcfvUKMxctFYIdlWkAXHsUT97oQiEUoWIClhUM0GzkpcjtziAjTL5PCBepgP6
glkMPvLYJfkotN6dBUCBO0slC3/7CiWBfAYa3GC2h/VzRa6weVv2PmZk/oj9o+U5Oyyg/iWDePPl
CgBnKEcMRcrttaeyoTatT6DuwqiIrMkuvPjPgtH4JG+7as3WKez/w+0UCUzEpyr0mlC9hsdSM0hG
PdO6wYUs5zF+JkSAkwHTOLR1wnAOJw/4ix1cwRHC3j4sk2raW7VHthQdcW1WxQkaMKCrrfCjCKnH
iyCiGRwiykEoNDbTOtGgT6B+7QWwGRHEgZkSeOgCnScDAmqJald0Z91kMrl2ESkgoogjbfUFQkNF
D2C4c1ukYSZXSCyhB5veIrsrYj3Z+NA1529vhP4jpIGfSkTfKCaAAvHQBY4eQnlGLaaWGpFIcyIM
0WbFLWKWrMCJYFMU2RGIQ+MihVmlivrb58pfOAiDdtBra1/T+QZS2kiHrZbq7DahyNYbAG84hY2h
aFOYXaAY8GVELsuiAVvaiDKY9oTVfxRQtt+voH7Exppr0ehK1icLRxk5SGEvroM3SHuhKM3bU2DH
qUidlNRIjCGpiqrWsPKHR7BPWTDetBfgKRbgYVplZLWHiykZO3g4d+0FRCJJFiz2EXUW/D75ed7/
uU2Yzm/T/lvcRCmyrNJ2mTIxBpu+0d4Z4bXolmONMiQqwnJoGlqj88tpSvzr7H+wD3cgDtCic5qp
7dPrrdVnU1NcZGZcAHHUT43cuAKovG5VeOvlV7NN9oBsQHANf264Yf+xwdFyl1CnaRH41LmJ33eM
6qLlirksi2knNFuoBg4/ERoUqIloc2yTYnIXSCA5dY5zfwSh+HTE2IHGsNhccDYCCq58j6PhTmt9
Atw5+c+3ECoY8KR+8gWn3IQsPGM6moQRU+suHbGLEsROX9Bq9kcjQE/k2g8+letQ3Bd3tUJkC4nU
CfQTYkgGDHwITeodWqMc1MKbDSHi/uPrMH+qAqfVL/y43yXZCFv66NoCl9MyUV4FrC7Fqfwf5X6I
HoCwm4Ro9rbm6D8TmiAsB2U/EJ6ooRDSv5KUI/eJLEyrjqmln7In+ucO2jQVtVXene0e7ru8Zyb2
U96T2NWZxebZCs4+Vhl8+NCHSizrGJrtrhAlXWMhZibc5c+D1gLsU7tiRo6zjU9NwyrdQFCkkuvP
Bu7gjWI7MMyt3Xi8HjdoaKIzkmTtyYyl63Mcb8IND9+CTvZY8aS7SU61XwXWcGEZ7Lx2WmCweErf
gO4D9O+v/HjMYyCwgw2MwdCKsYBRtR/GSD6jB0fe7BBDMBTBWoVic8Ua+8wDEz93LL/dHiIAQQQ0
PMR2oH1CxRPBS7z4FPlF0d87xmv/mYJCNJ9bPHTIUIpOoHJ/7I5A6vF6w/GijMijctGPC+m6hBz8
P6buv2bu963mcHGd45VnrkxA1e5GJ+RMXleInW2DEu2/JWyPUL1ULzAmUZBgOnFxizdJCfVwmyoS
Si1aoNumJ8xj1YqpJ3D72j8CYsSdvhsl356ub+vCRauds9XwdMmm5WwREW14LF57IgohDPTsXVdU
KDSgKeyUFEtTJI3QnlAdG61uE3ap0fC7hK/8dWcpEyLRgLUAIevm8SDyuy6P10APkgH1ogFSQzxv
L9Gx7a+7kZAiy2M3B4gZvL8Lb/km1F/GQ8YiZkoMYS9tTZt2Ov48AeX55CjRXajA0QR+a6h0ZaRP
/s+Dpv9hpZmOhRltG5qreY7jfDNQb56mr3cOg+aNKdI72L7ekBVoUdZ1bu276r7Vw2L5OsDXl0OW
6oCDYVnU2GbMt/PR1zvlNH/5uUm28+cYYTR5tgmtj0vu51u8UC/KW6aeV8WUiDy8jl44E7nZWWi/
D3atrzR4OjMu59bTukdQJKJHo6fgTGeHH5NB4uN/9fv36pj+mKe2046HJLh7CCgvjrHTvrB4NfHQ
bf3caOOPiWVZqotLQk/aquYZclO/WLt5cT0oWeOgCXYeZwQl8mXbrb5c4mYnyidvI5h8l8uXRluz
Ec3Uff9WQ3JwmGeQAVvlKTKAXNdNLyNk0EAYbRT+nJyRVpW+p34QWbutXvarPDaNfrnrk0RxbM9v
FPMfs8GTrv3dZv/9LsSa/OUuVtfL7nQzjtdJSXkZTG/YHXpbMbvKKwowEBfAbRVQY2H2ve5Z8w3Y
VXJ4TIlru0RDAEBcm7CApQZayuOz0zFhp/FD6HuqdvOsBseRF+56IGBd0V1pr/sbSv6wt6DZTqHy
IzvRs9zwpCdAAPKZfQF2nEeHbYsEu24GZ2wkVm8YHIZbLbIB8cACX01UqpyXEC9ZhBDAdZ3Hx/Zc
G24w/igTyiMcZ4d4RBHskiP3Q6VQqm9aDZzjLuiscBnuQSZ8et21IP4ibf+PDrX/9P/oUF3XXFN3
NUezvk2L2l7tlSoHleRYo916lejeJtwq02rFtWFktjdwCL7vCGbX1eCwtYDTXPzqmNzW3RM1OpkW
kgOJ7GOTbgnUN9QKleaWJRN1kQzishV4B7jimtOVOpIXbYdBvG2Xx7b8ltWuT8j2hPm8XgkJ2/7c
WTYo2uV96xotm/mGM5JgbR926Fq8ZwVslFmilF56bEDGLt8ObP1mNlKPw1M20euOC/Flodadk36J
ndWyo531N3WXj8/b5h+uo/tHxkAepl967ds01JWs9I5HL592Xl8PWCLyNRj0cN+EE566p9YEaI3/
AaCQWkHUQTGuldFg1p5NkgS5gxFV3gJNvPpPvt8PxFoV41dMV6nmExGVFpITwHwXHsrXIAPZSFfR
AhnmhkLZIkXaKb74/7Dt/kxq3W/LsnVVtyzLNL7d1ka9kG4mb97JCYcdL6tkiZISAKS6tCbbE7G9
plfAbm0RxFpSFrHigVpaGonKRb3xWs4J6UFC0M3eDlbwTnnbc/zzIvbXp58YrKfrqsH3t73gYF4O
19Ky3c6O4r5LRErBhs7quOyY+WyNqsll/frzBf9M8EuP/HLFb0v9Ob+sPDcTYEGAPrz2iiDMYh0L
FDUL4T1uyDuW4uqMFv+48H09/n2l8zTTtT0DrIqqA1L5faW7Zs7prO9OYgiAeqSy4FWcV4wUFWjz
ddKj0Ackl/BQQdrqF5RCRJDXPIEZLIRFa6kOKHreJmApZpBS4xEq1M1XvAOqBpaY9jPrYx3CgET1
OwdhKFpjM0IbecDkPTbRzXdPgxzuhT5Ya0HhUgpAuVsR2pOvHbQslGBkCYS3T8vEX2ci0sPS+g6I
Ccy4vzNab/Z86/dRsN6A9qHEAlLnqxW+HZLNE85vfxofXJ95fxLCyfcbcYbLgJLUKoXuknI4AP3w
Ew9V1cfIBa1yao9FVuTyWfgppWvJJ3SJw9v4H53u/pGPtDzNUk1NMy3AQSQDf+90fW83uXHG+lJn
NY7/ug9AcriLwryJQthwXDgiTp2T+Ou3ziYF3a5DvDXPHf8KtHnXMuJyIKK0kT6x8ORx+Jv2MXyh
1LF9Re0lG2upOd+dAOI2oYuSEbIGRipaOgByKH3ZP+tzqFZEHRKlHPZPHFfKmiy8ZUKtFLI6TxeK
yOF2Jk5gxSbmVg3tRQqU5G3bI2g7reG0zNsFobyyWwAUBnUN424Vmj14B+CkWlPP5FIjp6aCYBbO
XDsAqu0fOwru+gVgPaXVBCOfXtQwfR9To+5jl5StuCdyR/5g9oxlMuoU3eEYdwuP47XziTocnnPc
Gubt61cZFd18tOsvgSaDYIhfK3g/IcRs33qgASE9vNEpQC1XAYyW/wIjEGT9wzzwNIekPBAvV7dN
8/sCtjKsTNuu9ckaNjh2TJhY4c8GvgF2+/Rcg7WdXQk519QQzhvLd3z2qtdsZMzLwdr2SZSpi5oC
94FOs+cb1MpiQmMkCacOhLrEIUZAaAsYBFvLfqH5h7wFC83h3SVfRR0N6B7XhxPyPN6A9ZldIme+
oqKDEssVzBHO68XoldS5vaqwMiCfQmESSDoq6g8xTKXQlNRwOQGsQkwvf4etjoykf7oN1i/588nr
Y6ykGx1EKYGr4tMj0AXv2ba9e1+p/TOJUqedQ61MrGcbIPIG6WeFO1YHNqoOypPEl2y/IgoG55mV
bsNSCbWmr+e9bHaZepBcfR6mejk6XNIzhsjqliCgBZ8yaGtsPIi9LzCfpmQwqic4VX17Qmkvpgrq
HZKm9esvZq374sCc4vYttnxw17c409nJNFYoIt9VGz+YnMXxrTHbRi9jxn1QN6bAdt/EzlCJgLio
KEk5y6Fivdr56DKhOuKaQgfpkBJITerYZ+AVq/QMTmz7lZ0A+yQwexXZWO0CU9LIz56fLoPDE8Rc
FQj7hCaxfgCaii4G+XmQmLveGhao0J47M56pah1fh9uXQzPOdsPlvLjEa43Ro/AOLZ+eoQM4a5OJ
3RNb+rqisUzVBFz8h1EdNMCSUXl3Azs+uhRnER9zAhVQMiBsatRqUMiuEIb8vDi5Mnd/3xAsDSij
CQpNd1TN/bY2NRhw4CjUMwVer27t9I+wuebkQzL7tYEFaB0qSnQz+lsyqUqvIhNCQbYG7qjXbC+z
HG53IEsVpcHlqU2aGdRoUrlad0/Va531KgC1HgXyVC+yurX57HUHkUfz3pRPRyAo7K02iFeqCI/g
ny7Op928HM9IgDKCkAl5ZWRf0i0W2A2kvA15qj0DZm8YAwgt1eV0505Xx+61aWvwN2kU9sBDtF1q
1Bh5wxrAQqO1z+d3wwodYKEVFW0eiIZzpGiDErBfCV97fgm9MwVxRwIRiAohoWbHW4ooL8tjZENJ
aQEhHBwv5GKbVqX8w0r+i93BluDiNzmgnVT7W9df7P0OwzIDEdzEG+Vld4v25auZTytjWGfPynHw
81Brf4CLLIb6/6/nyDL3i5dzWpbKPncZ6hoCWn3okb/C9SCfSIWm98H93/4V1vuLQatpmHwOCSsD
H/Fb2OEANGN3UiFgzcoNEE0tKI/PcNr8fF9/80E1zfZ0DSfUE8jY7/d1O+z2VVVeYDvzWJrUrN8U
2/S6P/VcFBgo3zVVu2fv91/XSk/MLVi7swBVqCDTVGH7glrCeKEycFkQW1oqt7RpLqwwxN48t2O6
yK5tHNdfm6RIlyfKBPxbeUyM3f55Y2N+r41wuVbaq9U/wkr6H+EAGa1f7krCTr+MlqqV7hl8EblP
kwXJLVJD2GSh09tbZWCY05P5wkQ5HlDhJWcBCvyaN++24Pqh5FCMzlJfdrcQ1Jq7Q+fQQGKBJbGp
Ak+99Hd7iDPdMh/zWEVMtZ/HQ/vT3KHljm6TBtIMFfzq7y0/Lk0zP2bXsovz51rA1q4Ei8hN28H1
RlyjMoLtgRJCxChsaHB+vrjh/HXOOZ6Fr2ETSfnuelYHzy131uUy2QVQPUQqwMFt97TI+1xPpHSp
HU7LRE11iOAEJ1iHgircBWrkYo4LppAtIKqSeqIHknlX4ai2yGSR3aGKxuZTRVKHl5RKnjvesEBV
+pJeUjmP/GVFQU0qp9ADqvFJp2TgCOo78NAmv3+NV5zKjqQJKz7apNc5/jGvvcH+fmErzGM1OB0h
szO6TX8f1gM2imiLWOqFuC7cmN3Vu0qq3CDOu04QzhZxRNFuP/H/KbzMEU1IRUhO41t+N6DNQ64l
MtsU90oZc5YgCfqVpxuaR9Y1xvAm3CYftzinF+mh+3oFDCjoBLZGNaQoADHu22KXeIAd5qfQHsvp
NU7M3hRUxMjQ2xOZ0Q7cvmSuQigQAy0Wiu/jSLpQhe+sSipC33Cpcp8gG7vqYp/cwqq7pWvP1EOl
iMLAxh9pc+kbeUmwKOUtedmkRAO6ggYtOcmecTFRFM2RmilfJLFMhESAidCVbZD4RQAW/sBo8yrh
cSs4hjkdaLb33OaeV960mYvEOMoiKINiLUeAmOVu+WG+bqG5IRhBB5jwOxsLgid0yiGxgF04kXdP
OZ9HkrKTmnozFFUy+Q3uCXChsIPETawkCjnnrH8iJYSUFbCIUwKZOgpN0K+TsmYnapMA42uPbxtL
JfIxhi6kYDJqY5laj4n2gLWuEiUGDZTCQAthsWSwHeRYLlznrmWXImiEkXziNEVkTf6V09ZlrfnD
SPjlmfpmAOeqWV0zVsButdy3nLm+/1Q36YplT4MKTdGDc433YaKkXC+HOnRE2Inoj4Jo0rF69HW8
3EMcbNsDC5sWPFVTzCB2+/nB9/6+6vz/c/9tN7UdrboUl7M8902azdT7oy3izQIflknzeOIeD/1/
AGE9Oi5qHv4iyeMDirkkKpkhdxAC0lUyA2W50NFwVebCBG+FB2C1/x0JHSxzSR4bjedNNNvg6cEN
kzp05+6O4ZARfsMvcyKRtFXhI3I96HluBOiEughNxtRj4HfBz72h/dWsc3UP+KtBSu2eEPhl9zCK
apkV52PZ3Vq6D5jQ0+t2VQ8F09msesoFE8ehmoRny4Yz6kQd2Q7Ee9MxygjKmeMqD/f6+R9r89/a
xKosu5prafb32IOrq5p9u1arronAFTQ30GUXRIkPCBPdrkNtk/V/7gSJZXyftexCJpEd1bbt+4z5
pQ/Uq37Y3opz3t2hM1wPVX18rj+KzcfPV/lrV/96mW9mlU5AsMiz3aqrll+rNflv8giK9Xw+qANj
cwn2uCVLHZIfBTLWrBoe6qFSj0zjpWxA80P2IkHJn5v0147GriSTYHq28x15rFaFaegXo+yem5e8
es+oMUdh52JSo26+G1n889UAVP+low1G1TYtHAkCHfz9l47OL1qzPOVrcrcX4gIi15D1lqBC22pq
DRp4BmakHhXKcd22aHGP1kiwkpokJUo2FsY4OIYjiWty1Gp87RAHC0hxtCDAISIG6yhIJsIkl54V
H4Zr+AtEFRlXiQ8qLbdb+08EkvDBiHuKEG2UPIF/e+sHLy82nGFSwSz6ixCldtQPBdAJycfxdIxK
/bgI0v4dDvA+/oyJAYn+5CmRVMpUGMbwXlr9VhbA0jUlLEp9ZYDXPvLax1gqp1fRye+c0vMbwnRE
O37uVdBCf+tVU+OhMAyNCfzNjDpopzI7mm5OqO5E2jl/F6CJ58+MEJAamTjRFN0RLYPqluw1PUGX
fVGdCPkDDGFQiwwgC2lRfYwZI1072voR8bckCSfAU5IwDGchDBOjZDLr7fwev08G4YADCVGF9Ogk
GT2RukuSSRJFURADykvTFMa1t27U/frqPtHTCaQUSRJ1+fs5eIPkrSHkHDDOCinwKHhDGYSgs7Bg
TKf0r/OcMxYQdrenqR7Hko0dfpYtKdCXsInn9z4mk8HHB7q7Uhv/DGl0B2gtnftJaKMNcdOlQ+J6
z8j503PUnx6T/ntrvKBW+hO2/38MgfY3E9wAwkRECHPS+cNhym6Oszx6ygSpkdXTLXTGR390IplM
5DHV22m6TS//uOY9lvR90TItk8IBEwguScrfnyWttkBJ51o+vQ5KzEQ7Pbxvk/ZrZoOCtM/ti9sq
7oxJvUGHktAbeVgQBJseMXOou0a7OiIdBJwjvrThANRf8cUbaBleMx/+Iu+5xkqgD2H6Gf1ry/nb
dHUodnCpdMDud76lfOyzeqtP+82mC2l+vumXYM5Ltl932f75wfjboIDlxs3T8Sn/WGxueeV5l1tT
dmutaBUWvg8kiDa4wFN/la/+MRx3X+X7cEhuk+CtpnueJpbRL0ubrjX21tSUy5Ms4JSiekQkoGlu
r+0wW8c6BJiUoqGCRHXRLoB5p2bIiniD/Bc6Tg3EHVakWRFsLg74pjwGz65DKgd4mFJwLXTwiCn3
eCk+LhaVDW0SzAdEGW7oAcbVLqJwkn860r2HNnVa4BfgZ6OccU8klwSFJgz0FggnIFZfUL0RI4LG
Tt/FuZNStGYuw+M+deCQ40O71gmZSIjF4OMrwn+MyF+SwBpuHk+Kaqsya3/vJLda6qumqS6ThydV
hyRGZ1jr2OkER8V6ciPxbQwcKfEE9MAJtbaY76gzza4xjMHgQsUNka9NbwPsMwMQmpEdEM9FrCmB
qIiFTWURNVir/nkhdVlii2evFbb4aSDizwi+xiW2sYOFfKX4AAzfz/dq/uteZe/9ZUKoVl6vlT1m
prgmJrBWsrniwUD7D98Ufok3r+Alf9xmibSqgyMiJqLYgFJMJoVk4kTItxeR4xD5AcDX3N0y9JJ/
NVhiIDTpjzn8y/B8s4yPu8s1uxX2ZSKx+go3VUC5IqaqxOK28iTdHdn1QhxYcYTP8zq0e+rdNcYh
nmdTcWyRZOd/sZzd3qqLuROpkRTb1cgj4Q+vupIcqOds/DjHPWq+ui7KF/zh7smJNyOFeQ9Xrkgw
DHC/iYKLXyeH6NGd7epR7idWu5oeIfJKkb/D71v2y6RZiD0hfygSYuFiz8uftt3Hb2Krb7vyzgFv
X2adeNRQ6N4v0ETYwt3ewxWgZA5MYEKA/u4V5P3/LH1xLfE6U28gZ7X5TcBa8pPLczU5Xq5RwmBd
UlyophU2ChfTqSClRdSPpnyLatwKIqXHm/IhHoCuzTfv8zGJQsgdSTwBGcOB/M28Py8ur+V2dBpt
zOW9FezRPD92tO4LEG5FIkzOxuMk37t3lSQcSj30UF1A9HELLe5qmzAnC5RtuB06QhS1bEj0eFl1
Kc+WJ1P+Iv9D+EBLzHSP1I444hVCV0jfPkkHymsEeGivXE26Qma4dIe0m/rEZiFQUTkrN8dJUBeV
qZ9mRN24B7n2EnS6NF4cqXWfixef4kdJNEBiAPJpuZC6EE5sUoZyFclHLuSyVXfNx+VE0mX35WTz
/rg9+LXpKWlJmUAWL5267N8ABNqRMX+EeeS9vC8NuCzWdPWjpTSbE/Enl1bJh+Suqu7hmbZJQ+lh
JhF/pcf2XdBBiPRhtKQG+y5Hyn1daJzEkpidxAvuB/PhntzHY2BdGlV1y2wgF2UsF8og7+/vE/UW
ynwx5vn9ujT2GNCp93v9LzwlQyLBJnpFOrnkJpgF1pzFdM91ZbqeYVi8X0umii7PQbJhKjzmZ95H
7ZRnTya7HEzehu2LmSotkDPITJRD5YvOBVf8eG8pB9NRBdz+0QmK1cSh1mfblZPIrJQJL9M/7zsD
zijTWU4gAyKt4Gm5XwAg3EJO7QpRBZngiHsVklOUAvmwtG3bdQY8wmbkDLLZltNQ28tN2BzJyaDI
kFVBnPfH7Um3egCY1fTEGiBzj+6VgJF8cUsSIZJmmNJyWTDkKpxfFgdZL+SltJxWrAjWsQpFu4WE
lGQp2XYbcVPorSI5e0CcpYr4OldZgoRsg9GiB0pamD1WD8644kp3Ig8WNIlKIfHcZd1bcSaJ5VHu
BD1LitqmnGrVfUQiZeVkXZPwoPwiyxFnxo7vcmDZvc4Lzkr8kGbIuY3BPdYFxSCPWarERXJisS6S
bHriFQV6kmiXdRzGFfKKLM1n1H/USIm3rwr10aDF5xV1LrLoUzIioTTOrsTZVDaAE21g6X+t3x6b
wilFqZDQEiINbEFuIJ9T2Crsqbz7+FJCL951CEHFcsyjCvv6poSbjwNlFhbvHToWwQyBXspPK3m8
sijAkC8DLl2qMAh0EeyiHB8nCtrj3hGFR4dDS15JBAu3qoOiEXV1JMV5rXwKeaucdBU9LsQnIrtf
RLvOgd8EHGpQ1QEsefO/8g6Fba7hLu3Aix/3JUKRUuwhLV9+yH3aU/Q1HtsgR9dvTQS7U0zBGD+l
V87cmXyR1YXvMq7hAiJMpMSrioPkozWHUnkdlXS3Ra6QiWUHRbehn1dsqdUrpKYDt6dHh4XF3JWx
k/1xvbhvmowPm+yMqDFTkLJCcHDE95QYdRKuJkMtDb8bVJ38BUUXOTlzS6YBk3GmM9Ayl+UClMXJ
psvB8zWu7qt8WiaMtLFm0LilsQw/5Qyp7P9yFvmWbRvp4/+9ksYBbZM3/tdWiXJjBmwWEtt+xMrl
4REjQe4Fwb9BNZcnVS7DE4hhIAbCeU5E5xFel+vJtZiuAzmpHFjQOU0ECez+tcCIuBsF/7ui3NzD
yLB71as0vUgwLmS6y3AeuZAMHa/4LSMALyNQMXwlVHHSb9rYnv0Xmpdp/gjs37uGszBHJmqfkZQP
bjoQe8mNaWOVz1QyuSW6OpMO4JmSy57vF5KBkVPJyMrFz2SBWBrkfuR/NdojYiGWlBnBYSsDIm/K
1LCM+5jxIgZtI+MuJ3882bJAm2IREIK7LzUschO2YdlgU9luWfk5A4vmf1+yUBUTtqRIZPHAxD+x
s6ZsPGaqDNgCCVIONn05hclOq2D8wPs1kg1almZZ+eV7yT7kDmX9OVCVIOF22SicMXbEWJZndyhr
Nqsm85Z9Tw6XpVMW8cdmIJQj7Af8MDmNEDPICexh3lfGWD7/v9rKUdlQGWgh4f5UdD7hJAMbvcGQ
oRyRPeexuYuN0MvYeYsnA32682BL9gDhhHUgAp5GexuqX6eo5E2SCikuA8gfSidPX6d1G6LndIle
3XIGmRV6TJSPSXIjT8WnqElLPBID5gQzHO14eY1P0bEnVax/ImYW7skKrD7MtjnR8TYkIyCWOEyK
rEIor7L0yZIgpBOydkk9mUToFYpIZbbIIikLIePLemZT0wHXr0KRonwvw+2XBOglFSBflO8mypsc
sQwFSE91/Fa8GtBeByjJxDEw0iPorw25lh0/D7Dgl301vAbHyaUrHpAZHv+XRShiPUTEgCzFLoG/
PVo+iUNx53cnyIzw+I2Q9JJwdA6tO3kd6N3twTrxhhoFniuqZoq+w3vyLeFrOYIaVYDX2WDdldSI
Ozh2y8U+0EgsGREkEJyvJIb9SCntqFNtSAvlXPbhzdzrVZMbZ6pQMNjTtSgQIwIlQXIrkG6n42Nn
SlpmBifuVP6+x72TJJUE0b2eVPPVCzmDBNElmO5E2/ct2Ji+eICHhOLdNt5zVPfgAosrsirHQZNs
qQtyyE+Z1OSCC8ij1YvyLNdddiHlT27RjfNnMcQ35KskFSTfWSiupbwLu1HXm2qRmjzaI3/bk0CS
lj0yXCfOJcdlYZ2e02N4Hcrvy2jfuY6ymPsgwccr7pi02z0hICSQcPGP9aR4ySmehYuZHnlc/zSX
lsidP8FdCAUdlfsTi4vJbJQLnlO54IkvQC0zb3q/FT5+CsuFuJL7QI6gaJeG5wweqmbpNc2py5XP
OL0rfyWonCCwI43iFr0p6gB0g5xXY0LI8JzT3aucjdtJ5dySyVjyF4fBeeQR5bzSDvnrKXycX44C
E8Nx0s7rUB/TahKT3rv8RYZaugiprle50jFUk987Xu5JPvu4ok7hDU15XEYa/Wig1K3Qj2/SIfKu
NEKyjUe6S3pOxvS/1Ms5XUJCIk2X3J8zzaN9fINe3U7QsmMUEE9Snq9Db7qNdYOK0cOrfBpShVjl
E8pzfu/2y9Px7TqsU2cqo3R8Mydf5Nq5vKwbZA47lKhyoKwleqLf15IsrGILgqsOdaiR26UOp4/S
NRS/cdVxRktSoXUH8HBCVGOK3jwrT9WBnmPZg4Wtb7I42U9Vx07kD0IrbT55/cfvkGfei2EjztIz
KLTpL3tyRE2YpI5BTUq8L3Kpjr2RsjpQlq72UFDG9cCWlGy3mJGPPTf7YnuNDh0Y7DHGHraTSuEh
v7JoYTyJVZS/EA4ghC2GsDhxOMygE422uGiY9ZE5wx6c2rMqFJefvRCMDRtJxTYku5QY45T4PpNh
Y3ti42MvcIdZVCfr4EAZ7zoy6QPJvd4Xgb5kwM+d5g0mT4ZbsrEyzGZ7SfZtzW1RBnxfKuRBUp7l
sZHH0qH/ZdhkHBj6GOkIqRwGPBp7faX/WPgln01eG2I59gDprGVk82iiAlp1lgSYTHIPrECsQvv7
NmC2kZx4xJyqTkX8qXZEGZCLyaCveHKruPigZH//eJ8ztGHDNZPLmwy6TDX5KZ80k+bN/JTa5mUk
P3m3s2fIeHVfHB7JcRnqde+M4OGtA9iZYrZDhNgt2qLrQP4vKWwuQ8q3Xx5De/uQGcfKwHK4SWoW
3wuxsCNTWJYPJj073H3liMjPszJK3fP+/rUmtwgmNqlonxAfyfUpY+G2LkAGJMF/Q/ISZFdAwDCE
xYPfdghgqsTQSJKQW5YNSs4hEAN54gVH8FhhHoiCG/n0JfutECsJedJ2oTEZs0hfIExJy+ShVaYs
6TNpqTzG0mbTv/cqpaKBTB5gw3PcOCQGJDiYAxc4P0FFTliwRBdy1dboKtnQr4h18URJrwqGQmbJ
OZZB56D7wdX4yEcEbyG4gwNKs4I+OFLS6tG/q3AL34HWhgMHTIZ8SwQSfhDC61L0VMOnBJsudo54
4A9v/OEQn0PMMyI7dyNNXE1xuOyAurRtYIYCqZedm6wvRXQN3koRdSpiVpwyEVvncY/ivUqUYolb
LpEWiazsk13fTQ3Uz+FQjOwvmQBrGkWdZmyEyPRJd+SxEzrcn9y5jLNsvdKXslc8ViGZXW77a/sh
M1xmNrXHdFLOgJ//m7R57xFZrQBK2JPmPnchwJOpK4+Hy3fNp1mgGFD5pExawXPI1H4c07wVHzL7
ZV+DXuhFfjMn0PuCQ2YnnfJos3seYNMXFmSL54etC17Crsy2JlxOtjCa+CI0o2LASMDTQ3bBSlEX
ciKBsMgOI0s8TPAzlvPXNZ8sRg6HCA7DS3UQE9CCMEslaCrgF/gMJOGOBXN/OCT9LnYMVkOXkLvY
EIA6mNxgnM3QxMRS6LzHZmbxQEEo/iwdKTu/FjXzC7/T1Lk3E2sHe2cm/8vXMpHGHbGMHhOZLXaK
uUgPSH/bk0ePVUxIMTtlVZaRFLv1PNbaV6aXEHIR2EJAayghFGfgQIP6iJxI4EniXCWxyBpOvHuU
QsIopkSWNv2KmSlxvzWmtJjJ+AR7IhJ3S57IwT20IW7EPcrTh8iPII+cUw6QSedyRZl0/zkAcq09
wa+MJ9XEy5DJKEZ4s9jeo6EP18UOxEs/kZ8TJ14c5/xFJn4jgSKi9keIGa48f9r9G3IGXj/eucY5
eoJihdcfsgNKFF82K1mBZIrVcaP47v92PRbc2INmRGaifOlvcsB9keQj8jP7lKkPT0Qq0XNZtArY
YaQU/MaXgHMeJrD8zF5lMTMZZzGpH+9X7wTWQfX8Z2KTMoD3676OyrCK5LoYEv8ZfHeTkEktO5Il
5BSsrgJukrUT/hPuRe6a55F1m9UmhDmJVcUKm3etvYzhYIvlsRcfRn5a4bVrhGj9ZJE8yjWUyTn0
basncyE/a1YHNbh21eA0QqaUDwvGTL7W/X1ihR6z6EAX05mdR69IEyj8k3fuX+ePa4cGQfT/UNGF
b/W+HN5EZfdeyC+rITq6GvW/Gm/CB8d6+kE5WQpVMYvnLjp/sLreb02eeLnNPIURWMZNFgR5kB82
Z7b1hdjcCrypmEKyPYsNLxuy4rVQlGTp+D/Czmu3kWTZol9EgCz6V3or71ovhKSW6L3n19+1Mu/g
9Gga3SBkaaoqKzMyYseOHS6IISwzfsMkyDfDUW7F3cMFtn3JN3XvI1vNOzBuu/fz2fsP0lO9DERh
fi1kKq65zdecglkdXLec7Yvrr0Dv4cKPeHI+R/M2PhHvvwy3KoMEyD/aH4vmGeYV9OsGBc5ICc2J
6tCfp1qcIOqHkZTTp9xZXcntutQjoS71Om2rKM3RdaP1LMv9BErXDMPD5hu20wGKPZL6EMB7Qfxc
ybyQmEJJrJbnbCdvmc4Ri3G6m7ZPzNMUtg4VzCuTVxy9V2rYdtxElnaQ4IVBSb1qm4y1tE5GVM54
CWN0f2mqp1SqC3WhVtOELcy7HcrTre/ZNtZoqMRpHByDl/OHXCM3+iKuQZHfY97p3Dgx+YnjZAzC
58NckkQdt8ts0vH48WZp97SOPuJPXPVcbZenhTLFd8NgEn0ifnkn/X2MJc/zVk8/aRQY3wkyUEkN
sfcamoCMc44T87jcWtoREYp43HiE88cUT15HI06PfJMKQbaBIx/rh97k0CYyetHT8PZcgutPuzoG
W4Pv2/RVpu3D15n/TNtpPjLvOXKdWfpcMZXAZ5Ab8i2TN3cBqiEmbwiFS5L0PJxtPmKYNOZgpw5O
FLvF6Irue7lyhUMwouxe1Q13ovxTrBNA8B2osrWAznekOY8WKNxZ6kWY38bzu7qKktGb8nzmdFpD
zejNESsyJu6Tnq2n4Mrxtv7jOR0/oKQbJ/kVR4gsf7y9bnfL3on3e+2bryXdvNJhlF007q1+6rzn
6zwql/wLP43pgfIgo+HbuW23zjpPNIPFDXw1+k824paq3fT92c6852fGL2+SL/UhZVQzXWC3ZrXh
QUaP0nUI16MLwgvmW2yvYSlGjFMUhZgBDDXpL8Ep3WfOd8LTIHdgrIuXDeAbWOGOHxGt5cXEIaJs
I6SgeVWKYKbMazPgnfIj/X7mKPn2+H2CN7yrIm2NJ6yDEGNi5+82RLRe9rhNWeIlDKDGyfE1PsSX
aY6I22M0YDywJy4kQMaJJuB9dNLH+etvTq9Lx9uIZ/GGjBVD4mGirYS7GwKMTfCqDHN2XW3Y9JHE
dwgSCRqDbfEV8mjVJXUzHTUwxdjqJaGU4QIub5cW6/q/hq5CJS7uBJOSh5pzwo55+qdbTbSnqkun
G6ctJ/AJFtoA2zk2etb6Jg/+LWTi+8ZgCl6Y89AVvfhCbpJ1h0F7YRbG0ENb4VB63XukUva4/wyi
C3XeHl3hnfGELtm8V+SdS8x4CuUwhgOjWsZ9En6BLEzcNOTNRnjOJ5eMFoL7hEHTzTK2mn/6WpxS
Nh+NhefFGmGoXTnzdqovFEX9DexcfcM8U3fZq28YHM8SP3TA6w3svdoF0Urco3I37uvs89x0zaNT
P5Cdy5zAEgyMNU7oP2iMnnM/9JIFArYv7gvDdvo6HRwa/OOfDHP7xBoiNCPwcb4E8JH7OucS2THD
jYgh8OUO2eMfQ9CmDWCjzu+SxeTU9HLyDJZmwN+dTy7puHBdj5oRB/gfg3GiXRlvc/X5IgG0Mt4z
lhELkqctOurejTxy/S06it57SxyPZrGf8EHF5hZ00XtCHMpJc6foWUTjNxx6xwWMlAucPRMibxgy
wZAJ8iM0dWyKxa77vO3T8MPrT9oAPcwJ8UOWEzfd0HPac2U4vAx9i58cgL2ykUa7x0Bz1HFfTdfc
WTO8QlQkhnWBl24cP/2Mrg4QSFeOiLchLEBmM8UcD6vW5Mtt5Jyh1zX4C24Lu/OrsIM325setyY6
yWM5XfYRgnIiCfqGqcAu5HR1XIs0g5PujjHjjp4t6kIpaPW2po6yRZP20bJGeT/y8le77ql7eB6h
OVnNv++P9fktsvnW9hPoPU0ort5U8DC+ILiOP5blxvz6jLYkskPo0+xgeY/f7BO4R0DyaU/0rDO/
IlagwirfyDcSPEvBb1xA5NzWTaq/CS30rAe0lNt11bK9QzVg+cnZTPsbOgcOqnChcsR18/YFAGjc
WN+O75Ir8mt4y7vaiW4ZVEatW+Pi7RDVa+rJ7smU1NdkRcyrnZumHk1smsHMPoxIgxWwzTFtSO4J
2z3Djm9ABpbgBXS+0qECNGig9UiQkGqQcC2StCTvQgufbDvT9jMTYhPzvn5ulhzQoscA1PkPCXZj
kwS8yGSSKDr5rjlaguJNbgpmIXj0Mu30K4WwNGXu24Q4JnRJ/5onNj8l2FWAjmGQU7rd9YrwJsg8
8MIcedYVsJS5qeWX+Rt3jkF/xTsLzdS9UJnAVZo8i2UiVnf4viLp4Fzz1HghKUIaRcKDEZYnRPKk
v/sgb2KdiHk9jktCwARQlmyf/I6YN/a5Qn38fiQ/ViDhTXaQcMsYQJDB45qmD8c3l+1FlLgcNzbZ
NY6ZsVquUyDyc0bEOZHUTaQImEiumMJ4kAhR4gzHjLMDkOZyZ73y/Yo8G0QsPm/Gp/FfLs6E244U
1vk21ZULZJaOBDYKaddScorWmJZuV0Foj3JbwIkcQcjkukg3BdaU9kz4Zdqn3w5BSTd3Y2iyAekc
9g3hsnB7CwQUJ2T7FmgOGRnOEQl1YRoHUhTqZ/gICn5AaFNKMISg9IgHOIU4zGnWjT7k6clAzqdC
5uPByokZ+D9Sf3j1s/qY73Se9m8E1Ap49OWwjDUnWgV3DMMaxb49p/mnP2NcMyAyYe8nK9eIsX5E
l9kE2fm14Tm4ymyfgCcGNO75Is9xsyhRNOK2+w+Ty61DG+7GVECPktOoGp+6MRf576lTcXcdEhGX
6yUUXErtPHXgmNlCm5E08BLXWjGKRc7YuNMEgucPks/uqflKYd89BF0Hs7erL7M75GPwGsR+tJwO
8KmLqK6wsFF5jNRnDTFGcKQ7RPGZRZY1aWOcihuC0kEz00CpmN9OpCKZoU64HFlDmRZSTqjaia/2
3THizdYkuJV4caTEiGDEBbhiXWeZn8eni9SYEgwlUOSv3LE2m3OoQZODcFSwDg5ZAlCQGyWrxtca
FefBxEqdAxCFpyZGGAESgRPBiqCLPnORUbAe7VUgTDm7+a+kifgFOQ+joFVzjk+gdJjCHrAeSq/+
JslDKgam4NbXxP8hTZuBb4HNaG5ePIysEq0BrJe3zEcEVlhyfICUME1XzI1rCQS/XdGjduZDO8BC
42NdhiarNY0x241tCc+7JH2fhkW4xhozR0Q6lQCknziEEeOSXsCAAdDhNYceeD9Sr3vC+1kj20KJ
l5vhfTNxnK2tiO+hUHaX/J6pRYheDlYKtU8NhSAUx8GELMkWC+R7VbGKLQ5JHLD/r8byBMGmnA3Q
zzCA/IwZ5DZFW16uCNPwbVsnCYB9JVPgBkAhUhtV3CqtjGBCjIGm8MvFkmBz0L1NaojMDlQ5+yE6
IE2qFDx/Eben2mUaM/IXNU0TPkg+5+zFuiiH0OPFASp/lD9SH9nGhkE5P2VI3DKNmdnntyzfnczl
F/YZwOb5VaEzvzr0/BkhFodSBNi/d0xAkupfpqYHTYhcvhUNxMCL8k64TXm3053Mh2MnyJNlUSGj
293e5urnfup5z4E8aFF9xxITGutNsoRTDaAyM9lZ7XvFg1xULqFx+N1T8YQCwa/Ae7dv3qCwJMAA
cQzaJarlXCTeMG2+PyGb8qwLCLjQ/Q+s2vsV0v0StDT87oH+0x2HnoO8AdiPhXxkfggOXVqZLvVZ
WA8RObNm+LF4nnr12w+9Jh9iAaT4qP2LMTuROYWGESdZgs0I8GvkfFYrqW9rOKqLigB6CEQpnPeP
DCG19jmDCYsAhpmdG1rG4JORiSUtCKEPc5lB8sJPzD0Eg/hgohTDzavS94Y/0aVf1ecvA5JFfoi5
2RS6hmWMp8isltwgIiZAdji1upEx06YrSQcXTD0v89LdwUboNAXs0e8hUgOjdJObPBuCTJ7j3iDa
knojeLpfvngRmm23OfcMQpfXCEdQ4O7AeY3GGOxsuEsjWiCYpRmxd6FSxI+unIByOzAFEORrTvoT
1wnsg+EzTtsGHg6sGr7LKomOkmH0ETk+UjRsiWiL40XTjQtkaskmd2gt3r0c/tbzvs3w3IWr1UMW
45s22XXc0jbcLFCbFwb6g3zmM2JUzQNIhTwIA45t6HiRNA5PbGkGRCDxCWyF5MWYzv0oxaUaNLOX
cmeRHWTCpJkY8T4fvtwiQ2Elm6GOvq9O7r1VcVRClNgeIcCGDwAdXmwLzgQjEh+ABkfGRzNwpLsj
FIsZbLHJp4SyEd/lZPjPJtTpH5PXGRiwMUiuZiw2bg5+eu92YTz86Z5rhsI5VMa3L4O7AfiR0ebF
MUp2Ijs/LbIt0k82D7rouVsUaxWoQYJjlCavse0RLBJLlT4OXwb/Xl9EwaZQIQAHJ8CfiNl9GV8Y
zY2uIkpAZMnH8ymCL8a5YzylKSZ920Sds356N1wzQIxwDP01QuBnbOzYASiwUM3lGA0ZCxndO/UM
wxxbl+KWsM1nzcDGays8zHekWov0Yn7e4TBEPHtOq1NLnd3lLXzW7yP+aOlDCDwwaN0D8deUKCxO
H8WZUTEEtD71MGiAErp1Ae/nt8DB6S/XlWVfhwv7QteR3XXZwAYDJrl1AlgDeQs6jdloH+4YaJiM
mlliAf+ZGtdo81k3DJHPJ/NKitbixehgAnfSDjDIvcOoclNYvfjTbf1/lPZIQtMD1wVG/+Tr3MHD
1T/Q9dYkulEbnei/7KjzkTvs9mi+Bc8HHxwXCBuK/dQrco/2n4ElzW7rjquR9pHXt8dhXrADb+5J
6BK0bUnyylvafk7B3uNj3oSrZCxHSwnAfeR6u2tG02YtvKi7/QT2Jz8cCU/bR3Zz/1hzK/zpaPp9
2ydnWMuTbSJjys2a101+mntCQ2ZGztPsDMV0HFQwSaxF0+z6E2Qo4l0LMqvnLlK04f5GC+gWgKF4
yNVmLBTVuvltU8m/Gk/HaeV+4Adp5/1Nxs+YCb9+8X/HxokGZ8HqRVTYTIsryseFp4GKPAkRbKEL
/nSzmFyN3kQzEhAg53m0nJrcIe4tE+n99G5WAzni+SdhBc6ou2iJm2lQc2isIaLNKMSId8kt01yq
98h9Fd8qzA/dPF+nZwU3k7BTVF23RFdRKjNJG0LvOcVz3sPddba2RbycEJ7/+TAwzzwsaoUQqpvs
yeKzpjkbczqjn4VOui7X7Qyxu9C84HZKjNCCG/ZSj0NYT9EtnQgBU8xXZ+lNyqbMhQgC4ESwGuk+
SuWCDqVv16X0zUw8Dmb/H5KEzkvf4nQevsX6AonnOkfxGSf59ss56xUhtcccArXADmo+yNEGY+Ud
1HCJjnh/T7fhhmuBnDHJvVt+kVt/uWMb5mX/exwbqVnt3ABWd1cHeYeNZmBUIqQzWzv8YZbFtJzY
cAkrZkhEXEfZbyiwdzuhA4hEti/NbYT01kDKmj4mZ8BUtZ4RkSbtm6flHxOX32zkI/aHWhqNPTDD
a7YtOWMa59L1nhbyoIEp8vMJlrvYZIbdZQNKuHrzkCahCy+pJmloJ16chGL7gog8ebtHj5pe0xTr
J7Ujv5O9hvc2foBeN8exWT15yGLHHcL9QU7eiUTv1RIQNE72OOEdNL2nuF4cb5MX0/bqaXAv9m5+
0/COlQO6uH0BorsWqtTES7SQ9OJD9lnQXIDqVrif9ghvyQkMMPzzNqr5L+ebjzWOT/lUybF8gfle
Bw19poTtzWUkzUUo1UfcC9kTySEaGh9A99xEdIX0tmC2tUDlRP5aCbCbUK1sJ42FAeroXdrHqm6b
qPKb9LIDkmIN9PIAH/vS0Ir9KYkJHb0TKQPC1gL0remSzTZ3zR3tyD3U/RCuNX9Obu9GQxW9F8AC
MDbjWikzmMpwntt+Fhu3u5YYMWyVXw69lMUeD1aoIF9lsDR9KvU1+Unz9CKZXytPVceDEW4GU3lh
+p/uHLh8Pd2W28WU7+QZ/pDiyX/NoVM6L01imCaUQcBfx9robUS+xi4amyfnkZOxObpbh5mxbuu/
6CJtmRpKnhGqBycp8tMkzOVfJcvpXwevtgY7zWkhDU13FUSzZtfkfH3C7ixOQS9ufVjhAZkY/sTD
BGpxU/c/s3e/k0P4Kdls19XvK1/RPeHGHgpT2sMBiBagvDnl8lwWTXR6aF22D1cL2yaEqS304hSf
/pjc5TumzKc3LB4WCKvgCCGW1EJre42IRS3LmCxru6ssby7hffrWUkP/c43EhdK+dvY2+Zom9Zqa
IHc+6iQ4qjBqAX2XDfpDAhsu6nlaAjG2WWhIaz5nWVtf47uRRaPNahZpKMi3kG2h/BfbU1bmmWE3
9yLVKowf7pYrZgtOP7lbttcP5ebszgWdNBZXLsYZ33XbcOCwI94y3FnAWCgosmz3tQLZQb2vES8U
VI8hD2noAPJENopBjw8zDx42edCfWhN/ubVQ3vdOHSMRpFu94Hf0AXX0vPluiXqBmc6BPiaaNwoz
sYoJWiC7aoFh03nPPJonM0u9ekUNpJlu0fU2jQ+8a+beGcsTEt1TQHOH1ua2E8Zx00x3VRrh72ca
q4R3nVtLkGq6qqdpECI0tiEb6fdJPelO6LpGo3jvw66/6086Y+IQ3zmp7/qrZmKevL5pJu8hOukH
VO1UXZHhNFCJIQvfac0ixYwGWwF4k+dMRTbJvWljwZvG1+cuIY2/wCHrS4Im1nmkzRZvM+pBeLa5
6k9O1TRiAJQGj1PV2fqRXrCLXOVIKm/ZWxSq41VtrAb5HDLY9ClFZ9391eqTNibr+u2og2gjb/5C
n3D4tfgs2z34PLs94NbRpZcq2OG8PwCgntRSh7rQAr0SU6vHxWeqln6uwQ5Ap6y6nd2mU11m5znV
pZHw6Nin4Vga7HhaPyTI79Wm0yrSbeslbSMrp8mHR1zDNy6hWzi9Z1Qy7yNUq2f52i7pLue0HKug
qE4RUStJV3jVrlBtoXE4eNjM3znK5mjXm0J1uq6P+PTr+bw/mna5xhW1vIXqnD2ToqVVJ3Uzvp59
DhtHTuo2X3pC6TRzk0z7axrxVQ/0FboZr+qj7bw6PvzcV4an3vy5UJ93lwSKSypzclepnhALznPI
Sad6qZ6cAejpXQpkVmQdsu3DEf5n7gpi+xUSwARPwDC944SW8P4iT1R1mcsP3xLccv4X2KPdzE0s
6vGV/K9buCLyuvJQo2buClce4J4WOD1OBYfdmocz3NPxs64VERoOfU/Oqe59uWcNToY3+jepAjiv
V8U2n0YYYB6AvHCrhMxBc/zs6ZhOWHKdpSpNtumxwysChTUED8kV6Xc+2LIkBqKbRf8m207ONa/e
i/K4Fgv5Jv9nXdIeKYEiveqrY3rfcZqUhjBqaU4Tw8Mv9B2gt3Q/sGYxRCQlevzPzyv+XLeoeOrm
7hwAs/8FkyxcfubGgoEMn8OA0YwCbAtxgyLcDY/poCV+PnQBTmjb4mBef6rn/QrWjsEvepdG/Tiq
qZ6vzd5w6lfoHp+KdQ/ES7YtROJ/bLvYSjPqew5uvnvC6fHVtb7KKisZXFRDTypl/izeTIDX9l3T
8LP+iIVybU6+3KYJY+v4bjMAzrR4M7zed0lSFW8iGseLm5NPpY953g+mccXgir4B+y5vWYjdTWjn
GoJ1SxyEMo5gecfWgkle8Q+gPI47oMsQJwq8wi+z/t56LnAObg3xvPJH+xYFYsT5/klJWFREclxi
NdkWdSE0SBl0bpZXCY8gDOw/t5U5OWG0qfDqOdbGk5ZvOFmy7dMPxzoGlmem6+GHKyVWsi2ZF74q
1Rg+h9c8nHnnktwNrGh6mMAtGLLQEP94MRAdPv+tRvt3ei10vcikkRbNpxFR+HdNOepJSTY1zae6
MzKcFGlhQse4QwDpp/40/f7nCvbf6or8crTcN12RXG59Kpene+q1kfxLZewSsqhcpkfks1+z5yck
Ocub+936fltE6J4mc6cC+foTxLXL4zjf/PPJ/E6srZRPysUCijSoOny78nNqlaYLYHbUmx6TanlN
c4DUI/pDfz7I7+rfS3kkHJDLK+RLpW8aDuvlPDVPjYvjXnrSWtDXbFHfr95mhF9J67B52jDafz7e
75QwaOCaTpBdKqPCo4TALxIBx3Jynk2Gq1Fvs3nJLG6HIB/pRaXwtxv5OyWCXw/zTVzxvF6Mt5Ni
cdoblRCZzQyr6e3fepr/5kqyCZo+qDuUuEHZb2Ik09W2ME6XZxwiS4ifbpYvd+fi+5ZF/OcR+42m
B8dh8iPnV8oUvqtszM+5yeiQyaAYuGlliigFUlGZTWrFQ7203v9FweF34tvZPEcqZXP0fih8FyrZ
lJaX4S47mvZodVg7Lm7O05fadtnd5oa1YupQQyyrtMtXj6NVNVlczw/1zBkloEI9oT/rPn+qZGkO
sVoN/nJWvxsB9AoLiGUin5IL/Sp+mTOX7W5e2p7R65rv3/eDpx0Fatnb/ORj8TcV0N/YmixjnNAd
TInG4jetpmRaGg8X2fJUUawRBSnZI2p9LITdO9Jfo8lflKjy/z0cIoz0IGON54vc3++HG5cm28Nx
O0ZakTRa9RVln1F1W91CIuE7+vavL9lKd9Y+1F54il4zD82bDzq1VumOA9EBqZ0cXyf6b9i8KQvJ
6fHq7dSkjWIFQaFV9VxhixUk/POEDBJZ/9bM4LxLhXyaJmY0MfhumE77Yfq4P2Uuj5vaC6RreqFe
rSv5xuEG9uypO0Rmv1ifVW5+9ABx9226nn8+bkeV+9ZfTFfmv4scWTT0hwqcAl3OCt9sSXIunNaL
9Hz0SBukzpFRW1JNNK5CMSVkKk9q1Jn/RTUto/3/96VzSPrGIXpUsCXTN3O5OV52ufkle37YjkbV
yQhB6RTljotjt6AznNCBNkV1+vgrdRz+ZTdI/qvhV0LyqKz2EcOeTn+zN4vDJV++jJajx0IfLPZr
eKeIb6q+Bc/8TLfB6aX74lhLAB9XC61pDR7Dn+88grj/vX40bDgL9wq2pG929YDN2J8Gi9ODau3g
dq+miBV4Ma0nOCe+GwRqAFcl5WRaKzBYhS7pymxeEGRwD2K4vlWfUqZwRNgQkKzSBZVYiYQIGIF5
I5m7w+aFPogk/HmleMewU6gWgSrMEpLWi7l1k7ZwUJrUQd+hrh44OxRnBahx3Co2Tj8jYAnzgmgV
MgJxPM1nC9BbI9bqOYhCXfKAXcJk1lOakRLekF+xJLD3Malf+sfrFV3W4LPiws0I53XhTLHs8fN0
zqS8TogSLJDP1/5yB/7bQ5D+N5jnNNM9z50ofvMK8qP8JLcuTWnHwlg6hn5dQmHP8dH6IPPaZDBJ
V+AjQTYQ9ZTjYzZ+iZtmcTglySDzJlHN1YrSk/U08w1WTN6Acl6c5f7toDr53OP8CaLOyIAsKDra
PkbuhKj89lHSJZ3tQADoSQRS4CA6pKKgMieFUR1cM1k+f4BFB+wArmjBAgBJo0zWzAxOga/Aa+EV
pRfHPI9Bm9Vzz+qGCpuod4DnjBc9+svaok/of+Y1KtOlNM16EOnLF7/7fcXDaDIol5ZxXi/rahQI
jplGNnchki5eLVxm1rgAXyD9tf0SljZfQ7U+KHmROmbQHWVHCefFeJwlBgkhKMTrNq8TMHZoR7Id
HG8TLOagZU0oJiSbwv9Y8UUGnZIRmpJ3p33IMeQuzU+auzTVxKO7AeMKCSzQy4iEyXkBLgu5PchH
Ibk1FiUEnIGnSNoC4uMFhlKs2MhQ0kh5RS0fJgz3GFmmeYDTfKtImwcQ4BR0FVCl3x94zipfyZIf
9IbDyQTOEclcQpYi55evZuqCNMYxRsgj8pHGMRGVCRneT4MfwxdDDbl0rt4jOgWaFeglH2oNZO4d
sOxDqU4CE9OAtrOlLXBnQMcs0rtAbDozxQTjBfFMqVgpIQZLFetPq4kjbg8XiMlZfrS4d9oTRgTx
ZSztpQovKExj/5pBJkvXD1SerBorKs7MaLiiFqSFMgEeLwKaQ+XuZDh2tn64W4IA7oCKhKeMHuPS
J7ZuDC4Vw2kxgMuP5FIxTCKugpBdqEv42JCz+1u4VPhNvyamcjlbQjU9W6Q3w7cQZjBZlo+T5ej0
gIRKZ0jqyxwXxSytw7Ya6gWpigH/dAYyZ9eG2mqGbLvJnPS6K998sqiA6AK2wMg/vOL/76Nxvyzy
0uOyzp1qjL/knmzQxTLFKKNx1l4+pa43ZGvK2IwV+TYTnVoMsjm3y1trEWNqznrD5aslYdYMmbwj
49MypURjj8bxkWYOqBUc3iVgmIOz7EmycczdCvVaMzuHzRVpPko/uEwj40pUewHDa0hjRDN3UjfE
MM+NzdceorJc6zRV2ubRNt3cj1A9HMtjdzDbIt4fcf/w16Oks1VIIIv9p55ksJsCtFZrzKiy41Fd
RKmRNvL4uG+6hMsvElg2GAoXNtVqdVORhWrCFFvUqLWsowhIbkvmimQnc1oHzAKmACqKWGqkICn8
k+7A3qmlSaSaKDNVtqXiit8wE8PXzLvdDNV/MAnKNsvVM5K13X1Iy9Wow3oyFXd+KlCGeSBVG3WU
onQ0wklBqOQcdFNUcHDlsoZBJNzf0KNhOqTDl+zVfScCA/mHQGBSV0chkk1jyxOkGLSLcKe0ZYEG
xXwrParAExRgPmIawkuKNDQlkHwdck8h5UwvsCtYWJD1vCPei9ST7MN4860u3IBQkbrh6z2C3yZi
UPHmlW/Q2i8ULJvWGTbPljKHEnONZviwR9QB6OhCvsbP84UYOLIH8SdqBXBl5O1oUVb1MuoPg5ZZ
3iHW5Z/0rWbQHE0WHomV87kM6R2f9P7jDEF3ynXWzNwcpsfdLzIaVl+mqdAMr+NCYDYoeIJNQrKE
BtRWGpNaIaUSUsD5isR1U76xQMaEXoasH4oTYdOVJnL+GPLxWF6rfqTEB/Z/SB6Lr5tzRGrrg25B
wuyWg6UbJPX8SFMxJjcjJi81JNK8t5ybxaGHApbWDKQP03ilj0u99KI7tGNrBm6HXLqsjVonbPGM
R9zxpjy/fVjcJRBPdZgmXJS0VID51hlEfC9+nwMJD/iYracVcGR3D1WV75NH8bkJbVQCVCfdR4xw
0h82BM94WyheW3yCxrGBKH0kgij0KtwXgDJ3mxKoKSDgiMkrmOZmg26SWCBfN+KWWrVVCru8ZpKr
qcSPZFL1E7F5ukHrruolSieJWJZ/5tsoJ87ftZG6fUJ5AvlmAjbcTHML6XeUTYAOJ8CRQdkpQMXs
BV7GX7xB+lX/xnHJJplsrlxKSoXosP8SG++T3H653q9PDzpuUCn7uhWRonhobL+0Jrp/OhVRSkx5
Nd0N9clM9cM1v9X1W/UCeXSAVI1KZ4rDyanERwkv8qW+zErt6ZqOx7yjPaOpag8lOKt3JdhJEmc5
0znmQfL6pkdl7xixHZ+VFpILum3+HN3kWBvQOUlO/iMzhz7fks9LeGJxgFmb6wzvdj2Ysv46aI7v
tAepjxJ0xTGUAHObkf/Kq8vQX7Wfg9sF+cwzbMDw/i26P3A8+cT0l4f0nwoCybv1JJTo83T8JNWB
9IMtAY76d6UjBFE+QC6BFHeYBBhqCokjM9/YQ7K8Am28hm9Rdc1BiiOhQfMtwysEgRzy8ZWD7xs5
TihuTp8ZPWmtEimlKSSdQ43OYQy9Ykb+13ro5bp6PhPt4MhzGrqg4ytUjRxWxp/i+Q5/ye1Ic0UW
LasJV6SUOpJ3vJ9syFBLPry5UUPPI5y5rd6zeIGaYOfJ4PYYNOqKyOx6LVRgKGuRG1G/EU8+kpLj
nuVZeiOSjsp2nuE/8k2Oj8R+Dx76onGSJdQa3e2kDDGh+Dy6XyAC6Cdueilkfzgh3zS8W7ThQ3tL
ZJ6+WgFspOK9SWCfeif/uWP+1wjGS4mTW0U8Z+7/DxJcU5/30pVjclSsFPcVDnV0FxxU+aizdmiH
4X30CpzZjpKaU3yCiwm6iTfcZ92wPKgqfz5JBz/UvWGzIHclN8URhkB8o47C8o2DKZzoNfjFbZ+j
hOlD4o3HcbM0dvVeqxXIWXCMeNjBLfNszPp0ufqxKW6Qn3OBap66ZqrCAw/TtYC+p+/nRMM99v5G
OkzhVusw4+1uth7VtcyRFHjkptBEnWegbyOOzQd4aIogINDiMA6QMOM5znBEGQhnSVApi0A+gSUS
2p7Sq+d7ajjPBtSk+FmonsAs3zQkdqOPyocyOF5ySZeGt+r072CCxxNDODTEXbOfLmPXu8QeST8i
DLSFv8OxDUqXuEcdNv2aPhlkHOtwRwRE1gPJuZuytSfw+3TR3KqNRSHeEgq4U/qXojnbQDjwO2QS
StAKaJT8w3uVCJSH/yVuEH+PZF6jWw+avpdTaNVcDDDcqqckV7wcNOjYFCxyCP/FTZBEI93X/0gv
MnvumY35jwyE/YvhlBFWse/rIH9ZjOa+u6f/O/2/fI+FkycYGvNeql+A7KKKkJVp1E3gsOBp3OpF
WIDk9htz4/PGieaWJr0Xr8v7HETSSf1AwGKXDLfrUcvuG7oHWSsE22MkNQOriHbDxnS6HTZXgapC
CduasjyaNVxbngcP89bns83dV76Z6sua0wPxFXmQALyaceVAgpqzNUSj1hFagvfCv3ZfSm1JQhhd
WadofaQtXPSVKMXmJ1gMJXPU4nZWb1Id/D8FaF8HjoYqGA3OgBmjb+LPCXJYnLFcA95jaBoeWbgM
GQzloaL746dmzvwqIBGuIXITHO9wWtHnsrKZOvLO5KqIs0T5X292ZfuTc+3yJJvKEmW5UEW6yXKX
ZVHpJvnSJZ5cmZK+S13CE1cDpOUYeiVeG9cB/cUiOmfhmODZOz9/8f4pvWSAalyyOdcKhN2x4AUP
VI4HhNjL3aBx3EMDN9y1snFLNOOIZvEYX/2FQIekP+MHo3BTozrb2mb9T890DotFhEuMRdfsAFVB
N8sEsK6Wfn6sGC7i3OyqRVaL5zN7zoHoSNnR8fSMYdG+Kk8w+5LkGOGAfHPzpV/pdelRbnuTK2XV
BtdqlSlEgs8JAkcLumYhaLbp//rwBuaQJTG0H7UKQahCrpw0OIgo0Il5OGxMQXmRRZ6RzgKGxHv2
D3aaiZQk/oJ9nIPZVoLJ4h1gCJxcCyaRfrCTJ0xqOuoBOa7b67YkNtl4cvMsUBr/TCcV+TLea6el
JDkobE42CTQq28R7Dtv5xukBiYbJyDR580otVI2slzi7YvHqsnf4iqspig9oH/ys1K0TSmb5hNN0
DnmihQ851H42gjDUpO6tJ+/gyxe5OMtUXbI6+H6Ysxnwhd8Qy/ti2PDNF5gAeq3XD2CVgc+Uri2u
TkQfri0LeR0IV1Salaq+nste4lAk3IX7xWSK8xPLI43NG5++j7x5FeOsNEgToZ3uLJyOLC45coZC
5cdYwixfL8TTUmkDKhXrDJBIolb0BDigbMi6acVFVjSTupEyPLZDO6kb2ifQsNGUx/4b9BpUiXrt
SXs0aX8qdWtEoyFgJ752dxS1/3/9JdSq19y7iNw4gIiic5o9IVtlDOHAEBmYxFccvRz41Aa3RrNm
xPM/Y65cwoAwlql1wwIDA+GPwmP2YZ4nVviLZ5/+HSKZL5cLhWwxXaZ1gI7/L459Mk8Om+UodcSx
F8axYPAC+i1SJaBjBZMM8t27AS0dIkVBaNpXusn9gBPHKMuGs+bt9D7sIDoFirhk1MZsiWyIPeNh
q0VEylZUXa/qZ+bKDtFF2EqYA4kPpDRgmykZv4cXAbrZK1yF6MrBIBpql65EvX1KNE8sXAA0vJEw
SQqBsgSqQMqYMdrK/yUXlTHr8e+EDEOUKZCBNYVGVurfw3TMT4uzZH88PwyLk+oqna+kspDnsreL
3KKR2k4p3yzV89v3QTK4LeXezvnOn+/Tb3ogcHyyUDSAyie0rzVh8sttml7Ww9KpNMneIAR9l+0W
qpAEoOYPuW7SE2VoduPqrIYOKY2113QtG11/JMfKx6h2KlYLMBFXLZQYKzAiq+vP46VC7fLoef8x
+kquC8TZxM6d0b6WekjVZq+H18XVR7aP7ntluCO9x2ZHX9l1ugJZEQM4rR2fSztaVdMoa/Ex6Zcu
f0vd/y7W/PVav6UesuX0flY4jAHJ8RtnREVwxmWXJyFUidVblEgEsCv4auhNP2TpZaCG27AjVO3u
dqrmMCICae4FcpCVgdHmk8C0Bh6dEKJqVq5uDAYe8xpIgyPkPmk9T1rlb8vtN43xXGl2fc7limTZ
viXXDvMkMxyd8udHOC1I307h/FXy69q6viS0DMnXcXdbeaDagHbjd9QH0VZkm2qN13QWKa7quUzj
ExS5enfofh4m1XJ9munudzVSV/P27FxNZ55zlQHlTPP2zaEKvbJeLTXu72mpWBpWbmnaMinQweVW
EPZAWuvQnl9qc7Rc4SE2Z4dWGVIvSfci6YM/z978f9OZXDbZxHIeC5Ojn86/Z295ms4cZqvz5XFR
rtT6p9pr6Y0JWAeQqW5q/f715ti8XleOT+tKo4KO2nPzM1fZv0DtJdV41TvW6m+FXJUWo3W6UY8r
b5l6p3N/S9po/L6d/2X25UL2/T9L/ZeT/ZYuH0wLi81owvTbduZI6VIygG1p0Zh+1N6CQYCX2q2B
IvVXoi6A5VDbbrRG8G1cWr5f5hsxpCNaJKxmgZJmuTugRCVWZ6Rn+Q2dF1A9nsDVw149BLvVB2bi
L3Sjge9pRcf85xj8rhKL4JF5jsDVwi7uEaKslO5mzSUSK+BSP8J+AX9N9F9y4KgPKa9uj1vK1xQk
N+3DdvMotlrspbrCqKCrISuSNKlAJ+zi8tIEXGd6MLriDLWoNCWYstqHMI5nzPCVXonaCOeM3QzD
zyG8OxP+CTH43RCfwP9cKZwJ54VmQuRIHGmIakRtHGhVL1W1YCwiuZrxS2CJmeWahJ3TlA6mBnSs
sWOpJsByea7CqPjQK1St0IkVNrtt1d3KfHCmC7Rv9U9t/0hHPGDqTBezaIqLOpz30T2OQH/c4eaR
B9iT0T+fUDq2qdyA4GbyNgleoLu97QZ1U2JaUUgfSaMylRZimXh8S4oL1amIolq6L3ryOq2Sl1Wk
0TkViI1hmIGh/yebhbYc0kr6s4uv+HK93V3QgupPZngcvtCGkyrJzigDtfRniFesMFLq0djMPANq
I6OqYZ3hBpUThEYRarUc0A9WL8a3xVAy6meZ5jCvFxVNB4HVbaBZfDQZVyJbZY2mOrmesSCxAZGY
sL+lCBuVOHGXTxgxlHdb40lNnVzcMGRA/oliiVe34OSXO2sBMcqUMBHFapN5xaMRLRaLUWqr+DH4
sMSR5sRmxv/3OH3pOx7qmzf9Zh/a8F31cJXpr+/N1C5CLGEqTNLgJhhuyYO4Tq0/W7LSf8lyWrIc
3cCy9IUtJt8s2TAZr8+n9O74cMYumPVa1NI55o7TKBPbFQJPjebVXOf4lA+1DlumJCgBJT/hC6cq
PN4z79NQPmUpcvLkZD3pvLLJ5uACSPM/3ic4SyLkR+I8I5SokuYIUFUToHF54xuwgAR3U6I5zHW4
6XOY5aPXBbWZf8WCf2/L/zcC38xjFh8llZ/jiezC6hvWb4Y/yXsw6H8e6uzvD1SklVE2R/O173vl
dlA+rOfT1PmxuKCfffclKVVPNQrubLW2rjV7merVW718+/xBO/Iebc9uf86f/3wKv6Gpebf/dwrf
aDi5QWE1n+b3xwfxUjUgNzfQMi0fwVlQ0rDczBD4TBtbPNA/H/s37Kd/H/s762i0KgzmudPlMdev
vWaWlZf+aFlB86T/8kpjuOTH7Plz1i3dPye0Sr0q0U4vVes+/fkcsv+l4XAO+RItfBOafUFc+Pe+
fVhlJptZnhyvRA5JNWb6zKBagkfVBSGTfXLN6+dw90VNjJNNmOcawxU6f0vAoXlt2pjj7VuAMGn+
+RRzv3UW6bBJa7BsKZcvFP59irvM9jA4ntIXyG35ysv6KV2luOluXTnTI72yydZSg0pp3ctUjo8P
2xz+1OH9YdpvziooCv2objqd/OF6rFLvprK/NLLVt8PtqLKlu1268nXu3t/+hdlU/C+XjBH95XS9
nF/8+Owisz/uVozoRiZCRxWMUVu1C/xb6mIrWyh6/sseBbnXcku/17YGgVVzDgo1AJnjgPwuaMyz
Ao5D4vt+GLSfLth6kQu3DuuqBW6sg1fUHLjn8YM6DKxuGjQSdTKePoIKiBblKTP5260pBarYfzyp
IlyXcsYQMySVfrnYcyabTR9SsxPGssi0cfOV96DK5rBF/kO5BPsZuPUrNSRinDS3X8NiTWWfHVWb
+1EVdFtYOGRs8R3M29iLxfHiEwTSj53ViwMlsJs051/KaNilgo4XDGSKnI2ZZ3yfF4kwl5/GivJF
JB8YXOuq6MgI619w3eyEpBKxJJnBY0w209TDHhzlVrk1ezGTV/w5frZViFg/hcqhVdeYV+wayv/Y
xSEoigBi77jVuly6Xrpy5dYWT8cswPlrQI6gyNWdaX/jJUQyiu6e0YeZPXjxddU+ZKIpOCR4P3wz
iT5ARSlkvGOuyESDWQCJcrqjUVHW3Id11DG/gawMbDWIJuxBbN3MewXWDNUPQCMS6Hy4zuVGTD5W
rHTXtprYJ3Z16+rhUNHEwGIw64inKAUrnEkZWAOnBVVLn2UC4ioEBA7fRXeIFggfkmHU7VbugQr4
HScx759aW4ruC1XDNw+jsKtSthIyUkHFzeT76W4Md4i3BegHHFzWFwAEO6scD4GbPBSzDOIjpm28
d/oBo0CTOuMt68wC7xMhZmtKPG9IxG16+evCowikCofJ7Z5ZqLwDjUnQKG1OK9NKqkv9ARUwkVqU
+lkkqUsFiSJTljOng9O4/Vx+4n3iM1Gcf2glP8CckFdH65xTvNwp0m3+3ypCOABBpGnXkscxx8fS
nK5v5/U8eNSssW8ewadkLnqqmFk0ntCxjRkss1+mEc2kTHpl5Ej3IVFtJZnXSPUO1J9do3ZolF6Z
gf/H2ZUtJ7IsyS8qs9qX18wsNgECCdQSL2VaoPZ9r68fD7gzt5tuk8zGZN1HR42gKDIzIjzcPa4f
pPGrhnUZcRt894kyD/I+10D6QkfoWCD/pbOcHM7IZwDp8wOJPOm7EIwQylAIFjNm7RMYIldQjFg2
ZA5HHgPEiyHlPCT2C1pj5LhLz5OBFEgibuLhEMxGhCBKOQndvbK7ZuRQFZ+JLUPOH7Qg9C80WKAE
pQxx2EOlugyuJq4aMHYS897S2+IFq2tFCCiUCvky25Idxg07pXwdjAMF/6rNwVK1gVYSajnBz5aE
yuGBEEsJbQD6jhoQCn6XHoGMFppRE41OILTkYVgDrSeAk5BsgmTxijdIn8I+8bNoaf9vu4WQSTpp
yU2QKoUE2O+tdUEbAfZWtO5pigESauwXymwJtaVdYSHjp64MFRqDC7LXhb4n3L4CALzu0aih56Rf
Qep3oXcIZJje8A3FJZH21VpZEB5tI8yS1DByqVIiWWe9JPW3Dp9uJJEUjSkeQ3ICBy9Yp1LmQl5y
yBkRpMkgl8S29DsUv4snslC9Zdv0aznqL1JJQiZ6xfPpyVoFZmHE0siu3AsdTwRMdObASgR0NfIM
o+yVHkKiRYJCb+wGIjYQ0EkgJ33dSlYQd7CirWUKBh4qPVHu6LXoslt8Rz0EenL61wwYJMDQ8en7
bAKDfRF//w5ZNgZVKzLRXu/SiWDUDZ9GZB+9ASeA34vaNTCH0MABKRzMxj0FGBZZQv7G4kHYJdf5
8KzH4mC+y+4kNg7IaHyYjVMGpSTHY08nbX1g6gFmOokFxrrDz4Hw3QxqH2bNThsEv5G/bmaHJTtn
D9MWJyjzrcUvCdzIco/eyptiPgCPV1ktbWCcrUN0X4kJe/ezFT6SLRwYQrtoqSiYjHHN3HsAJ/+5
2iyct33csJYtaovJjhjhQ/j9zbpqaP66V7YKEYMMOivGwP6Zy/hyXEx6b41HgwkHd+QRTWOmfUCb
hinIKqKV0PKV/dYp7xjeMEGMnzBXubjFk7IBof3XIuOLnqUNs0SQzyp/0bL4I2aZuSg+W59NGtN+
wHb+MSQb2ddvV3xHKw9iSCSiDvk8wRrTp5liOmMDvjh1/MFUnHULCnBU60OAfCHKUrOiSGUvYbpJ
vEJqHxDt3MJ2J5CQ9hoRcEn9SyRc6JhAYMPCpsTi+9sN8v+/1uZvV3+3Nr1SkbVhLEDJRlv+1l0P
ltcBdxTuiAVHcwK9DWS4xvO4omSE8p1k7RNFoKhECGILYj9AknRj8gaMCDrTKcJ7eFfkykemBATn
k9FtDPYfcSp9DNQBhAxElYAA/+B3jLytqe2EVip5IAdbaUMnUYazmUj11PujvjI9iB4WowfpbMjq
p/2kFJX4kPSFahesOQrvN1dRGEPhbE9wPyE3R3fwCmNRnrYwDoRf5Yv4F3EFMwzVk2bTGyk0nSWo
UPiN22lGBQb1A34qRhXrn6WQbTuOI6tIZ+W7xD2JJ2PSYywdSi1vFnbFOsRQRySklHnJFRDcUHKJ
pUHAF30c0dJ5VhxAhkSlubENZaADRJgl+IoeeEt6ic6Bn0BcQI8EKwQcEOJb0Axb6kgRN5gYwpAq
I6QSXxjOc3tyRWkeKWsC1dClRifo7Gs6NOngvVHriOBObU0087Cub+ZIhAYRlARu39ULoW2RkBEW
Q6gMcRiKhYdzHTHt5sFM3bVpXoL/XL5WLv1NTTttRbZM+it5nN+8xeg5b+5cN9N6xEW0FBUc/sRZ
JqCGpAvZTYAOikABsIKs4enjpv+7bSLqmUVQG//0EaqErf99XP33E7xroZSxZNtWpI/H7NWo3JfN
46EkojIlotlKh7ZpG7GVL6BAE8bX1w+b9x8DgCFzUzXovmiiuHIvgCykIiu8rKKmBpUpVPTcOC9U
7xF9h0ixVL7Q3AlKnghBHTG6lxxT29X0TH3AEY9sAH2SlwyMJc+Uak1I6AhaAtTmtnCGS8EcjdfS
EU3zVxkHFSUfMrYcDS9BNgE3ECJxUD4agkQqHannQTUj0DlsfwcpNXX+ErDSa3RJydeoQFaeutdX
wSPQwUPKAdeB6ydLgfp/PzvwEhkShKuJAaUVBEzdBuIQ05v+UKgPIePH/iT1Cu3v22S3H+72v6L4
bzfbucOoulBT8yELp+O4al/SRbzSewZFwjwtGKwIhrfvX079FyhoAfjSILMzUOzeBcLAtoxAlbTx
2O8dGCOx+H3zWLMlLEHO+oHUc/G6GNmvLef7PYqH+Iewdl079yvbIpkcpIuID+bd23WiyunLFIFh
nMcXwugrFL5QyEP0IKFaJQSBVh3IUFQbU41I429hr4jKjvjdhOpQJdCfCSgnTjmVIC3KMgURjzje
8C85ENBLltsgAYNBMYA5cdVfgBExueM6qBiMVJD9tcvhnTJjWlM0FI3OCqIHByADkbzmJ5hBkf8F
FP7+9mnj/wYzNGra2XrV/AdTwdtHXwXbaAC3nQpr2mC3cvy2vQxYExPhi0I+SiRAEQMmqpAyhWpf
qiRJ+EXWVjr+kNSMxE40syinLYZjFKn4C6FclBtTT5Gy8eydqBGYMXDxHrtLfCCSBM0boFtBMRF1
BKIgIfxEnIHHOUG5dDJGbg8eMCnfCbImEPv71WlQu/S71XEHYhqT4wPjw8kDh2a8Zem1RClnXIUM
PUQC/oJsLm9+syBPohNJbDwTsk5kBwM2PE2QomBAZAwqcxS8W2OFuUsYpkHbHZXEtV0yvIRfhMxT
zk8UbXIiqH/A39V/thItwwKqZMiG7Vwh298+bD2Nh8FXWkCSyHY2tUtoDQ1rIVjIpBE/FJBvpGOZ
Ts/rx08fPIE+/zlDsSyqGe0TypooUGM2MpEriYBLPFv6m1iSJoB7ivDoYFGsRlwmqjKNYqZEi0I2
HdHjChuru/qKUTynH966fwREXMnIkIWQmuoGksRLlXImok7RD4gCRjgcrJqAq5A14TW4oqVEP7ul
WdT/sIGqUC1Ka4zIOONM/wQBjUrUeIliF0jMmho80gv5Et5ULFSh3ygv8JR0CdG5GafRyjY5VfWy
S5RH+kOWetTPuCEEZF+JfBBgBj0TLDi/ZA1Srvoa+akopssfZy4c/xEIwIBCLqzO8sPN/IfKVP/r
1qvBtV6oqtaxazw8+uZtNLjk10U9DRmpCtWHgImvWXR0ktHJIEsbmFxIV9oHjEuoUqQtQkaEZEj4
/RaBwv2fe+T/VtV9W0czZbkOIHc/YA2gXZomz7W87OEjj24gOBTICQ7ePq9mRc9gaaNB548C7mV4
TB0uLYq9/2Kgm4f/73/pEGM9exHPXmNIhA/hi5dFLDeZkvBSWRoRDzhSwqHl1aHO0bHfKNO2DrnS
8noLOA+yUQu6d+4UG/Th8SGXbHhM1t3BAODTcm/iY7qwJ65XOzVhZclBtrbNB/29WoeXCOKBGqKy
RsQ1Q2Foc7DaA6BmqCkL7r9LsvAlt01dK+Ej8ExI8uI9jCdCnTVAvd+jmCs+i3YFJiljxeyLkatv
E+DHQEz5Q2UJG9ENgyDCdWytDY/D5jqf5hZq4U08zpVJlDWL4Uqks9Bxew2KKPXFgq3viFK3AElj
WW6cZFY17gjeHCj7FzUGwQgg7vCgHspWVLIIbYGZ56Ch9xUvPSHDxN/iwcF7VxOhXrpPDySzCLY7
IpXd2BGl+tD2LAGAh1R1dAeZwZnQ9JHQYuy5wsqIqZYbwTXIELgDvb2WFC6hhfMrlhao0StPVDbL
4Y41iH6O3x7WLXy2jvquuJiNMIe5BX7G1vZhG8Q8eOyNrDyEuDueW7xL6QMgqMFzMZDG/rRLER6k
jAfGNvL54PMOU67SS7YKSp5MLjhOhS/kgEulSFT45zGsEWXTqkIrWR2IIGU+gI5dkrkW1o3Ouk11
qfGvE1dTHsFnu2Fw3eku8nr8SLG8NoEpxm6uNqy5tJ4wH5CZH5s3exJ9x1QfnJCyErCFaZ60khN8
8GUHokTVBPzZ5ngP8euUigZ19gg39C6neVWgBIHzAwjWcLVyZ72BTw6fKKZM3NFYNc7BOLcaAYcX
fQHVkxVw0Ct30Rl+S1hNg8LgmQWSXAUsAqPaaFnxrGTFBFcpbJas/bBLN4sFTJBGDBYGyX+Y+2+Y
8my8efa81zh+pTjnLa6Imw/BIBqo/VO3OqmfobWUdTea+DTxAaM25WWi7btWGD3DHAXcTMV+bMw1
MKHmtX60BuY/D5ELZlIMF5cG/2farNS552B9sShyg4lVF0wcwmcDfq7Ti8wWYYyl9kNmBlHvDwfL
XWrWyb2RVA3ClX2ktP1mp06iAohFcDdfiWNPvqaE6w8zwEGkmaBeBMU1qiCJqe9jESCSKHDVVNGg
uPUASIlAD6Lik56OZoZSHxpQI8izPhBnb0nZPAUZKu0Ix6gW8BwuFjmOcZLTAn+8AYvIYhK3R0uF
6Co4m9A0QTZCUBzNuSJvYzqqY0BfcyCp2mq4KCvTQYmIWPRJLsQ01wnYPMJCcbmWEm7HKe+7ko9v
zAF4wl07gWRAhk4gmJCkaiI+JFV73x/o14z375znv+f5XUqYJonqhJISoSvYCMweFT2XFNZA8TLN
qEPosJp9lKxkiiiZzqHN4h/LlHegjJHTxW7esU/8V9r8ShgmE+Ow53CPYa2wWcV8HrHjwheX51is
ApikOSgZW/79W1DvG5top1mq4jgGykUQxu5dJ/qysdTSidOtMe18ZDdyzgu4F1Yjr5VNrCQiVoPF
mAa8c8BR1pZTcom2cm8J0MTl5Dh0xzzHO+igY4NvlGxiAngdcLM7RVrA7ThahNbhh0u+j6KKolvo
F0MPLFsOpGJ37eJRVUptgOp9LcP6rXE60SX5TDczNjaha4e4hwYMTZNsLo+Y+xq8BiVoeMZT62A8
EGbkSEnDy7oX4aTtrAy2pnLpouzig5K7PlZY9W5Lpvj+mv+K/NdrdlSQKmGzIetXFsJv+aRtSfak
xqm8054dMN3BDd7a6LPuwlQ4h+icbfQnNF2wz7ynYBMizMoeHx9SlXfneoG2vIGzu+O5suwONpwe
A6bn3PmwYGhXCwMH4BsCTPBo7+xDtlD2/nJE6H20uPzcfurPcce8z3JXoJ+vY86r/Fl/1p07PuZA
3AIBp8R0nYxsgKBgZ//C0VnBhKXmOc7JgRVH++n7ewES4t1phZthOxZ8R+BcoAADuytkpQH0vcBo
5J16QiJkIL3UeDxxDxDhZ4ZNVLHyZRDtu9Ih6WABfNK/+stQiSIQMP5EfjKlvNnpxx6BIP6aAFJh
PjyrQcNCCAmEXSHJaIDrm6zYVY+YuIqxiQVTDkrDYMVrzYYvI+a5z9ON73NwspJP/aw9WA3dV0xE
3uqDGDAsDufQJxRcXbnHRaU2x2tLLZOAQb/LmOTDwMrBtnz2kK/PTNC+9iU+E8AOR0jTo0Lkxzaf
yQZvIwYltowD4F2/QJAEjZSaPUif1cH6UHVRYQQjWEYFzyBRUliRsqngDGSTfifBFu8XmE31p4bS
4NX/QpArd+0BuFvggjUfbCubZy8JvlrR2scsFfazVfBWf7IR3zx3QjaDpn8pkLlrIyaGcl+D/xcL
Tg58N5ON0QhJYkO/BNNWiZllMuuirbyWec/BE5ozH7bH/QxJAixYGjRbclbDaBe3BA5iBvPxQXiu
c1IV0VyKl/ag2fC4SB/tigz3gnNbc73mzXk6GmfjPYG1i8kgdEgu8bJxh+3Uu+hwmCn3sAaAkQ0i
hEujxyAkPpkf1dFEo3ITOBXTEElLBhIpnPaAMUd4fYVorcCkQVGwAgYYf+i58TV9eUhIJ5EMvC9W
cs3huGi9wczv+wX8l23O/fq9A2mzIZbSCqZcB42N7kZh51q0ApD8D4eGYhDU/nt8ub6Qo8MpC3xW
0LLvKMpjDzi47Jt03cX2os0vQwcCoZLM1Wo7KtivRRXhbPZcyesXkQRYtDt5HVLbDimJ4s8GHVMc
LXkh+doSXiGPWgwDk9J/CuSLVjvCsACVjPIxyEdXtuCSOvWi63cycuDWxrhOtV5bZrjJdDj1O+pn
43iiaeyXSjuqEaYdBitNhTOPdE49MF6GhVzMKv1kRZAPIDX36hNS+laD8GQCo7ObByFMOn2UHBb8
ELF6oG2Xhl3Zd7NQClgefvamzb1m4A6CCauxCbzqPDn9l+6BbaKf62yVei85xDXqychXbRvMgvJL
VQH/Qc+HZlYCQcH176xfa4250b18kabwTwTt/5cSADOIalblZ0QtLTw7BfiAafeUBhj81C86uV6k
LTAZ77mN6eqNxYi2XNPmPB+7vRPBAD+JUfjbLoqFtIMUF6WqHOBEwgyKqUgeDC10KfSF2Sb1lpmy
8T5jDLLq6phpDpgpUyGmZK4MR8vyl4GzU4Z9V53a5tJPgH6gdIrTfWLBeMx3hN0GyElRXkgdqP/I
n4OXrIcpcRDyHC8x2vDEWY9N5y56zPdyRjbBBznZ5wNsEppUeJX5/1jyjgzak2zqNvzbDIrJv8Uv
YCR14StGdoCOmn0g8wXuhIEn/Kfe2TXfuFvyDizEAL8BxUZichfco7AKpTGSm40ew3xkGl8L7Gm1
gU2unW9sVIMDNn+c69wc/FlRSAtNH1DIxcIrPHRKex5bxmOBNT6gC9oEa8eaYA+LC052fSMzeVg6
xrk05EWLias06RZBskh5an/kqOdaT9mOgcfLpEWViWKsw8FkoVdnBK5voVsg9W6YZLu2CIiGkkKY
2i9sS+VthnZI+iqNh6nslpqMw9DxcP6g118vq97G2VVxefxVZZ+pigMYhPJWr7hml9hIjz+cTwS1
fXcP7zp4o26WXluo454aRa2bghuL0W3kPjvTFdEZszQUhglnT1GVP5xZfxk64ciCqZ2ugM4HoY9+
j4nnVRI6dWGl66y2+SjvYcHnhsXEgwmaZTRo6UxqYtBZM+RpU/7YyksYJ9o9T1FpZtAfIQ6N6jkn
HX6NOJxhmhBq/LQLV5qlXBKnZx02JXZZF/2Az/xll3l/7XcQZlGPVlj7WOTDNXuXWD53nrz1NDfZ
EUP2fqHxKn5C1f8if15flNifGtwxwfa9K90Me8wH0x6mHfpyTxLDOIicw9Dm4AAJ9Q9u95LCJ4Jc
XYNN9dNu0+9BW3pxyLFMQ4FKRFPMu22t9n5UpnowbLTGEIlTflVdWzFL9s9mas+m0uaa2qRYwxGc
X9v2l6lVMyvMtpEJZMF8Nv2nWi75hAQ10uKZr0jPbRizwajddoJ9SLENU28ed6VoMAasyc4ZWMyD
HfE88XmjSAwRidvX75d9lfGhrriky9xHbS17Z6dL3X6MhD3Jq9rouW6iFViqFkaVwa6ou+St98MS
+Ol+3O2cvu2jPhwraMNhdxMCYjJYWG+S+mRl8wk4Wjn/fqv+xT5G+guljmZp8A+14P13l0qodhz6
cQLbzWjUhG3NkAQIQzlPWsNj8GUSDE13AGRUZy3IROXLvLNUFofnujtM8XNgvOnZqcrOqrKe8oRr
wOVCZxAeVGNJXM2bNGJddzIKpKTw+fV/kIv9ZVl4f/V3vc7ed/ratrRoHaIbEmVsIEtNHMftI1i0
PCsukryMopVTn5qWZ/n79zfvLw/B+9V79/JJJNtpm5k9UpTPsQRpIHQetPq166CJT7aFwkeEx1Ku
hd1hdIX1Hnnw89ROvXrO/IG9mz58DuNVaIXCCj6/vzblvq5W0LxHwNQtHSwf8rz9M2BqWlhYuVep
IEr001IDxwxphV1cwpXlCamYD/FKqpAdzGwIYgJUpvHRkwTS1h+u475rdb0OS1YVNIQNBT57f16H
lfhV0gdtfsBYxwtm17PPXoxr7ycOt0InxZ8xx5AVHCWKZsM8VrtvDtZlPFhVO9XrqWUqeYrYq7Tg
4QoRu2uYg/KG3Hc0xHEZCf0PUecf5xi9Ohj8juWAJiTfnWOWrUSF1ozIGgC39rr8aoXtxgi9B13q
NtYEzA0VyZhvpxyYJsi+OM5GJWVheNFAU/PUUwvMtTZ80YPBpq0rZW2Ac9bZgFDVgZl2zyobv5Je
ovAM2nAtpXw0njuAmyXGJDhAtQpnEwO6lnt0sgwJI19AqYXzeelJzE5lXhXaS1BMBHjCn3jRhsGD
jYTdt2c/fN70ed5/DqoMQ1M0r2RHvvqp/ZaoTcqUZVZfAddV1yXQba3yeYBsKSxXUo4ewyggXHci
3qA9ZyjCBHhg6QBwStQYLz9cC8Ff99eiyfBug52PKSv3xOzSNIq877TsgJp2Nqwn4cwm9plsw7dU
9D9lqBQn715MNzWoVy3H0VXkH/j33954G6tJO4RtC4rMR9QUMEd4zIelOh2VdJHWPVOQiFupxnLg
zD+8zysr5/61kRbruOtE27mv0zqrqdRK6Xp0K0518TI4MaMSaYpk5HynLMKA8BhgBGbyASoHX6AJ
3/sq2eQ9eivZajRaEabVLM5cpcHYYRz0ScoG6TR1m6I66lDF1rZAfwd5HSs0xGfUFYp1dFo0dnXQ
WQBuqw3EG6cpS4SJZyqyyDXrkfkmSBke4JSgmDWKBfz5LNkaSv2R27ksIgw5aDyu1SYL+xWgPAdy
IlCrPXMXTOesTSHrPVv5Su0sgUNT91+qHh9lvuv6EyrDxwrbOvJn8vgAw/DK3vVmzlHZ9PK0jGxr
a/Qgh8SI75JLldCY21wx9nKFmNoYLMcMGU/D0wOR0zeh43ATDyrTo95tJQBCehjCo2ZEj+PSpEjS
MWhBA+CT1sCf9QEJPSRsRohWtn5CZKmQjf/0qf5jQdlIZg1bA0Iq35vjGl5rdlqv0uq1VwE/PEHp
O8OUkx/Orn9FCrLDlh1d05GE3UtLqshyJCMZ5F0F07Nqv0l2kOHCMap56HfdCpg8CFUQxUxu9XQc
2uX/510aJl5fwwFqWfqf26abLK3StSo7jDwTj4Eo3LeKEznph9f5R3zAu/zv69yd0KUSdG3q290a
KgsIBaJFf5HRmZDRPANZP1sMqTvCHfc0ImJHP23QfxxEyHPhgwr8FeHh/k3qcZzFnhnXGzkRXbOs
84A1CTpwhsE9c2YixWzRsQgBNsYV+mTZj4fTP6IwambZQHCCFbls3mUDqGibwJTy+Mk8YfD0WdpW
D8Bct9Mx/fj+Pv8lK76mZLou40uxHfWK9/92DCpGbaqlFk97NfglGw8Nitiiz9wQHPRexNLWmQ0S
H0HLxKRAZxY8Rx8+6HYNQEYgcvZ2/LLcJ3Rnm2FdD3NAG3kDNuW48y0XYHo0APUEJUVGN83cNx8F
CDmgIB/kajPAKSo+5SrdWVFns/6z2uZvUvCllEek7go6e2jtICUbde5PAv1rReOSBPjzvVSwEN46
TGF+GlOmRA+D8uzbSFxvNK7vb9A/wDvbwmAAEK9tSPzhc/Dngo/6qBz1UM8Om5B5O8y9Z6uCG7uf
NPh/WTkAULNgbw3ndaICI83/83WcrFObyEPwi8FZDlf6zuGogpnn2jzB1/fv6gqL/BmB8GoqAj64
WYg/9ybmXZEEwKwAm0wyWrNeuwwNFZaDWb0cG2nrKQEMU2BdLn0EncY12WMJMl+j6pdOMM5sQpxq
pviuKcEd2BxE4Wlo3fqvauO7OIwxTz4QuuWLqpsPlvU45dKitDBoyICp2RjNGmRafvkBLYsKKBCf
NRLyFuWdDdDKDF8k9ZS2Jcujrd/JrEO+XaMP42SNGyBjMicEoh5t3LUdBI+tD3cOHeD9gOm1UfEQ
A5FJh0CkCaaiwhrEyx8cC1ZjU4FQpZ1N2QCGoxmzvrTxjJdJ2bdeuomUCag6ZqNp6J57YLL7C6fr
WNa9+YUi6qpyKxyxkD1CZQ0OW3aSVYyW0i0oH2tmZrtYhVNItYxU+YeCD57y/wgrv59Fd+tP03uE
sb6rN7opYhgq+Ha7zKNlLedvtgmiESajnxMgs46XCmOAFxHge8QNzDvSmRwp876WP/zMn1UZjPKn
NY6ztpRYBt6P+RrnGMwoo/sbDsyeLFZqpVulHjfho2R5zCdCvwwL4lRmhTcyZXRmlQJJB5oTfWZj
TIaNuruv5q0C4pISz6baEMgdAPkicYywQJyT7EBrnwY978Zta7zGRs01E5SNIRZx/okM/ajQAIne
eFT6cqMlIzgH8JH3XFnfFzWq//TFCXcw9GV5BVGQln8UgB48wLMR+gDFoIkIYgMpP/XBNAtjZVGg
G5PXnuvL3bOSxA+TpPNEA7kUPphptC1LNBGiNJg1srkyx2mb4QTX1WEZ68o+ahQmV5UwnP0IkNkH
lwENJw3Nn9zC5mhYliaPmRVi9fXeJg+VV6lzBKg4nZ68TZo1l2PjtdCcVZOYB8Wo3oJ+XwTQ8tXP
AUxNbCAeCJYAIwagjZ10GiOdx4o0jxKI9Xt0c3QDAQ5j+Qb5JWgclsWw47Q9oPK1tp8iD8dizPv3
3kOhMWoweS2nibVD+dhl2m5Kqc2llMuwsWeYU/FQaYbIquRZLuW1nqOZF6sPIzoz/ajBTC5E86vv
Q8CWZx+FTDmo3JN6NgEzyWVmIIXzHIeQyUUup496GAtkibzum7WkO2jiok4NoZ8L0PnqteRJxUcc
mehTmtpyLG0hTbu88dYq3FqxKHMZSJX20tiVx+upXwdKyWys4lCuZqWR71WAn906aTRumgP3/YbX
2aeRyUhsACnFrfBsMPvQ+Xdg3R1CcmOjvZa/ejKo3jmMYypUyKYEjue49S1TBCESafM1syt3UqNZ
0mHCoONBK4jKDsMtJO2pVywsZxTUVS9y+zkeUeG1QyaaeHQb3PnGxIdddS78pF3NQEEKUhHdFyXY
6h0sotLpGa2meT42LFLq9z5ctBPUazg2a/SbtMgRmWGdYv8rVFRmdaVLqPAENGsMPkc0FVNzOike
smwp5F6uHmrrVz8emxa24gBssurXkKHrnIDKidVSlR+9CrpZrpafVS6hnZnubFMSk9RxRX9UDhIK
h0pORTeMGI2IOQzzPkH3FyNLCgdWdnXzlrY1moDBs+FXc3OSeNSudT/iSdqJ2G74kElAGHxXge5F
MoSMsjdO0Qm0VzGGqpnK5PZ1z2tPActKd4eg3hdFMp+iWpgdGsg2PHhSHN9+d9QiEPcySOuS1A3s
dQD+yuD4GKsmszp8GacI/CmAhY+AuLaB6aP5mjxrzWfh2XDolU+y5n9iKg+PytDnFvA8Z1gW5Tm3
sgMqpEU6RTNL2xTgF/ldwYaS14Mj4qHcRO+1rPBUjmZBjffR1yt7ei3CjqeeJaYJWIo8upWNDyFb
lqPMPR/4uhqJsJCFba51+6kpj7XySUXugKYL0qDokto22Dv5whlDDuYGT+wOdKBETGOykTrIoi23
xq2SgvHJA5xVO8Xcw01vFDjoZvlqpAIEVTzXs46ricxrcIJSzE4ain6m9umi1bXHNGiZ0dqrrKw3
hZc8tL7Rok85AMizXaUDv7Hkkl/s7QIw9gR3Az/BYY32/ShLPGgGoTWFKI0nLXTmWVE9R3k8j2T0
NU3tsUztdZMq2GLpMU5H9GmDFgyteoXnwXvZdAa4dZlXo2l7qttVq/oby1AefJj1RFC2NeD95O9T
DcNbo3jAjCpe+iAUhqpA0tgzo0h2emsslCldtf5TH8BwIAU7P5VmYVa7qBxnXpZjYFp0LBJo0pzM
JYS2aceD5cAVqszQjo8f+t4E4011HUD4kX9WdMxaiMqVkzs8nNKFFAX7RjsMnbUtVROdOzCUB1hL
VusJzLgchtcexPSBXrqxjuzCQvgKUgwRK6ITXvUCTghzVGcXDdU8SOAU2k5vSr3tME4Zw2IRbTDt
Mk4EOnQbG+dmMQSuNT1PE4iHcMNRoG21t4aZP7Sl4zojHHSigzK2MzPId0oqb2IbXFEkKQnayFH7
oBaXFDVKhviHg65/LpWMxzUIcuPJaCw0oZulkzp73YLrtbY2is8AKxnrO0IADaW9lcEnGW3wPK1c
SWqErR3j7lJK47LSYxdRa1/5s1CxN5lhuHXW7W3fOGZatkARvzOcdmmkgxt6MI7xHsdnNB95ljU7
cNTK8NPQvCczlmfNoM16EMqL51YZBKRbGx14k9o+j9lr6OP97h0kgkviE2luhWE6sMPmUBZ2IFjR
AFO08nkLy+GVs5Iw6sDnKhj2mXtEpbvy8HCLPK0qZre4u8x8xSZ1C3gjvZBeEhQ8+BjIrIqZvqAZ
oTrZMUirfi3Ncb6z4AmqQQ6ggR29BwPfwG8bP4amBxQvevLyy8SATHrGbbSgiyu2Cte4s9JwGe0z
WWa1y3bpgHi87JfDHLcZ2o+jzPSHiseimeMUeqTRQCTmgdoTQkRQNZgFvb6FvyFjESSxNh5JZB1t
WoZUdvb6Es4yfjHwwBdp1rKeqQ+xwJTH+cgu6QzGVpjJiQGmAVMxxbREzY+k9ZQKIIXjUl9ruFqs
9KXOXH/mY8QkbMLxK6Cb4Rl6fId+Lad34/MJLHX/Lbi+s+rJx/s6SiuAozPsDAzopKlG+qLiMNwU
uKeTeyT1Kt6NvMBL4Rkv4DY8IsJPtrDhQYC9uivAcfTwR+PFttp6LQa2wB0jxhViJENUTiDSZDz0
YNnEdBA4ExUOBYCj8jBlhtMt2q5nfXLwilfTx4jP6CHR4PIAcmjp+bwIdybMntTKfFC8cxQh1PiL
yXPWRgTBhRLOvQ79VdCCTTUDxesSJ8pPoAsVwn/WMcYflfpd1dRpk5/FBuCIbgYKvHiEh5wbcuQL
uKsYdPpD2aT+kIxffXh+q5bjINCCVFGzg/LYCJBz4UAHGiJHiswQSEmJsQVH6tl7RuGKdfJ90aaY
/8Al0CUAfxCtN9twrvOJfnv5Bj2vuGvbbtOrB9xTpldgKMQyJzRamUApcsD6y1/jXnOB0SUQFanK
JvLXKuYSdOfWKIQK4uyoxm7oMx184FGaDdFTsAyVA9KPQF/38UsJnQn8C6GWfWq8nife/3B2HsuN
Y0kU/SJEwJstQG9EUl7aICSVBO89vn4OahZTIhVixPSiF9M1BUO89zJvXnMwwmhhkc5ce49Gljo5
dYuI6sBDHCvCkYiaXURDZnhvurLxPLusUGUI+lJiQQieozc7Tfgo8q2AUBg+hgtft88Z3gmHThfs
qN11w6nmC0wC2o38MxSW3ogSt98I+AEWKUFkyJSjcqrHn8yU5W/aycZ3Hxpz5maMfU1kQYYT9Y+i
x87l77sC1T/wIHNzNTn2geuM9LGWQmcKJ0xGHiSOTm5aTy2EaROIt6ItKJ+h57MNkqvc2WlTcrSa
G4EY757PqUdwk992KhJF6cmPbgzvNofe6gaOEJsEvY62mEs7XQQTw0A/L127Jh9c/IhbbxZXEO2t
TZM8KBY4PzC6MvMcIaEOp8KSjKdkgM8ta9u+hs8ZfOjDruZZ4/6B42GM1mr9LKbQl+k+Cg8Nd6Vw
kedKn8Gj9815JT01x47hQ9BujGEeDvukQ2iaPiUjYElJagyUgSvf4U+fIR4pOkwj/I+APL9DFYMe
JapVSsy9P/DcX1b253iSTqNDl3gVqfgBf9Gw5yMCUGYGqEjKWf/bKi4dpM/FNMhTmc2Q3XkKjqH9
5/eH+ouvnO0k365z9lDGkHXSKDfqToAUL+X3lC07sYpv/MaYFZYMBVS2S+1JjIllnr5gM1/Wg3wH
aVAhRdKWZL6HpUm0LMBDQAxWwMyE9jgj3KHBKSv/9MePNj2FYup0ruaYjWK7Hca9NANudTTTz0wh
ALVB8KYJdqtvkhE3pwpdngarMow/tf7x3lt7w00eo9WjNkxE91g0/kx2vUMYt7PYFZEVcAwzIyed
cVYKT0HazcD9ZpK/Htv7vJ2FwbPLfjHNNcqkWjfmuCjQR9IuVaY5JzVybcEF8wJCuFNcZazBSZT/
A0GemMOMPrDfIbZhmqn/s4lVSZYpgpCl9+QFzIN54Ty95PCVrxEllOkH+/aDypKqSRqWliJpjkxb
vl9Hd/M+i4pB2gfyOg6NmeVDavT7ZXrQ6/qQBeG2yXunqYq5SK/fsxijxrSboppX4aRwIFJ2jB2z
R1fQzA1Oz6CcGcGz0ZiLoi7tDHapklVzxUTL1PazYlurGO8M5nxojomq2IUUbcyKVnO49miXWOHZ
o52tiSCVRikeowztnLR4Jm18duyd6B7xIwXL7+tCujhhmY3pJH3qCmg0cZ9n1xqUSu7SIhuOZrkY
cfHr7yPYHs3eRDSlLlCKFHi7wAEWIFVCmPr96pf8Co0ZgEg6q2yQumid/YbqqIaFrCAyMuqNG28s
FHEJNTBN8izTe7sqr8BtF3poxt/T0IGUP/Y13DbO+BUYGWiFMabD0ffBnoKdKR/Y1QNtEcRPQkup
Kzmtt9P6wi6bDX3HUDjJsJfKZQnBemhVuzB2HjwpOoOWLO47shK74Natnuv4SefPx3eNh1+qZBsI
pL1FFy7kZN9mO7+asI55E+Xz39/gNMb8tgokDTtAzOpIDoVBfZ4eqsZ9IOZjNe5pPSGpwIo0ohPK
8iZxRMZ6v1+MKuTicqRvAVdOiLlswWT7vuhKQciHOIC37kYr1bppiuMwRycCoBhhU5E7/dG498Ml
gGKEM43MmZ7MBpKIcE/5A1LSYzsUzt10434y+Y+/huVYYOG4HpgjJtFdPeLc487bct0Ma3pNW0w+
MTXMkai+YXyC2k02t9lNr3z66mOSzKr4QKr6cDKGhYhr7zDJ0qR2aTy75aKLv3CkkDeTtDTElh++
ZRZ3Tq35jrvxBqfdNu0pQP2VQesLt0M4j4PJRgJikmQ9jQ1uEuLcf7e6Hfa3srzwx87WCYnzX0pj
UUGh9+gfaYKMWXiLRQ4o+lKl20CoG24hlrNU9KOqzMOaUuPLa/Yu4nNhXhh/3GcKmq7fKjk1zTP+
Us0CdrZqvanKrWku/Zw+2PbCnYnUFImcXO4HKPAnCfYM0RvVIsZCwXOK8insnVycG/wQdC0CPv4i
OxYWjc122Er9Mui/YsRnOyVw+H8XttE7Mu6FQ7MM5K+4rvHr/QMNJ0cYRsS5QVi9K6+qLoQovqo4
gq7REC+kJZJEELMKu4ylDm/0L93un4NBE1JrEOSsuNH3UPotdHKDTU9hfhnP/LLhS3pQblUBIM8R
EKlRGn74mNkUjoYr+wGRVwd2KsALdwrf7t6vfNmXlT9jGX0SvBCQKF2cWpkrRK0UwIvhWGjt1/va
7p67WWl/XbnOJQ9IhxnAAAidg45o/+x0VA3B12NF1/ajBkonYv7SVjOZL0S8B9vg+8Znf1UPt6G4
Mqj6TQ/HJRRzeCWimaN46He/39Bf0sX3DeTbDf1tif75Veqy6AK56rV9jXBBVZ4LLDlQM8Iuh4fp
yp6j9sARMFq06CY09q3wYmiv08BfG2+i8diOpRMMz6Ye4O6SoUTsZRyh6mYmc0S6sTyv4VnA+ap8
/aUvHuqRLJYBN0cPa9aiWwVl9C5JAmDStSr27/l/8WAqaib2egu7oLOCb/SCQRDEzLqRhoBoEQgX
cnAy1E1D3w4p2tKBKvva0d0vemFLPmo12YZ6eBcqOrm/w6xui7eWWkyt9poXLBpVmgcysMZY27BY
tCtb64WbAz2fygmokXlKqiHV0/edtVPGQKsqbbhvnMh+ft03ywMC5MWt4Sx38zlYzebLm61mV8pi
+eL4P7vsGd20CP04LBRxuMcQ+1Ww39fr9efyuAPTcDarr84+XbngxYl/dr2zA6S16j7oDTPY4bBu
aKjBOnaCefacuLZSPQSdfKXCUKf65dtnMF3QhHAEb4OeWjl7wFiP1Vrq1IG56/P+8HqIVpGH9udw
Hx7Wa/ll+UHqy7wnH8Bf7ebH5HkJ4vRWHcGUvoLZ6cRBUjpsRy+Pv6+7S67kdF/shQoB60Q8n5+k
DWT0Ii6jaAefh4MbxqQsn4TklOVLDc5zBjEofkUUwOfndZQj3f73G/hrZHv+YiQJhp7BjJi03bNf
oo/jJpEQ1DHDEde1hqMvh6ue31h1wdIMP7oKPfU0vpmMxZOeG3ts/K88e+ndzIlRtGoi2L9vzftw
mA2BshAY3riU0275wBym9BFeBtmpiMe7qEpf3AE5j9LVjhvnDCBId25pXtMJDF1Fgb6MKmVtZgTC
eMZLkWNpqEersmZ6MmhoKp6srrm3Yv+UJUSMMLTTMR/1XxqkIWrUMbu70fudHyt2lINcmpgMZIYD
axja+9LSF3LPlJ2Bd2rpe8lKNhUY6tjPDCt68JtdAok/ve1BLeNc3OVVvmhIdMKrr//wmAl14Mzo
BbDcAtUokgIl2C3zg3DkZrZ+s4maYjPk49ZHSj2xHq/sDBcnBh8KZmeTfStmK6J6ViMjLVA6yReo
kSV8rFE0gtCMr3wWV9nHl73AdCliVafO/y9r8/selPWxxTBR83eKVDiunN5N7K9ISeah+tB76Xxi
ZHXkqzZ0rEWyNWGEDWY9+/3DvKTdn93FWY0OH0NRsjDE+b18V+RqEcXRbPQpqh6CULGFUnJgp4kN
TN5jzlB7LBrmCutUXCGovPLuL9GJs3s5YxGGVu1S0/TxLok31XDqutzxcTjt7BpDJ+/OTJ497fXK
808/6MXC1DSo+Ap/N+qJ77+C4Hu+l9QxLOphDuyJZUEM7zsq1VmBe3rp5MVjY7lIFxnzvOIONmeX
+P0WKOfP74HS34Q5MgkBDHhK07HxT1VgpAwXG2MQj7G37AH6QmJGdSwIn+R017438Zaw7J1h2Yl7
1HqNw34hoEF6ZaFU9Z071x/kCNH2nAy74VXK93hFKDv9c+jWkux4/lpauaCqARkvg7Ltim0ezDJK
2VWykpR3L182t7q/b433LGEgJL6VOS4Yt/xbE0pH8o/mq2o48AAVW7sPEVUaTFRnceME6lJFoDML
76NxXVSxk9crUhy96jb/SJ+7bFOEd2W6M9wvA7l7DYacR6ggVwIpWP2qsShtnlRSeoKdYqxq6x0V
dOOEyg7aiqhvzTFYyONqbLdusgRCsdyH4k1lpMYfJ2yZEBhho1gr179rhZlHKE9y8IoF+5CMHCms
7vXkQxcP7viqYycgIzRdWyrY40wq7wOLgSXj7sbO0rtB3le3Il1wVz2WqD1GJ7kROsluhG4mDywA
ZI8J6nEWY+otBVGCUsFDxtgjMM8yB2+te6QsjoBTWNJ+VcvA+QxLhKpPXjONPdfB1FbIj6705UmP
ho57J/bvDfP9fBYS9oaKFvcJJcGOb4iWKoNAc+HTXXqfWrKPPqXwYBmbcZwNn1b1lKF2W/XvurQd
zYXyVPSrrruP2B716KPgb4qX3aTU8YGtHqT8ENxaTB/EL4uKf0hVJxsdw39LO8vmhYpfPbVZE+Iv
6WKBWStzr0dFr9HofYFbl8Uqtt5gS0zJiAjqNyR15kEKwowsRAGpod3MmH93GMwAWUPgm5fBQp3T
dzbpJ81+io/So44DRMPlYPzn+V7ptnXJ+WFUTpTHTjlKjs4x8V49iHPhIDAgsuyIYetDBh3fll+i
nfjcd7Ou4TihYIEmg8J4EVaoeucFqJ/s6PdQYPo7LhqkS/WUfaGVbxJbxJ8AGyPDZqxdCwtLWNAZ
Bwx1/IV3yDeqaY+feWFj7gxPg2wFFQ36jB+8h4yAj0U5t+BwkD+xl+tblxlI8xaJL3X6AmjNCJwq
vSHDItjpaugYJpRdPmxDyJzC6E60wToAetCgOESsTIKPQeA6kM8s8DZKIk3uK/irJMI6EbcySXX9
Ik6WQ3afpPiJFGy5Kgkd9VvRE8mFoFlE7NYgPUGjmGObnMNw18cbZv0j1XLQbS1x2bWgoPyRajxi
iZJ6BAwH5kEipEiAa2Mn+d5Vb7N+kSmfQv3ml4sEbJ4xGuZgxRIRkq2mb9pNlgDD32Vwl48WnhLu
kX5bEI69cCwDHVbKziQ02lj5wpEWERrDdDrBQNOiJ9NY9dGqK2degfWXdDJwPV8A6ta3aI5VpgR2
m7o2M3woEP3Mr4tVqap2rm3HcSVpC4VAPebEYg9FT2yQYfBNJP4tg3G/f1BVHaEnfJbOcBLYAC3D
fjPjVw3XRnjXS6ccl56OXt313gKYDsI8ReaasUS1+rbYTcQaZmz4ozNi0aVdqT431aFqQCnUhO/X
UR/L9V7fiMJT8Zi6h+7Vw0UGnyYs0bS1CWC9SyonWESH6C4cNymTTMHxFlhER8Gh2RQYovVPOY5A
NNfw/B8rbERzw1bvxzh0WnMt68/jglE8ylT8qI4ubrxLyd1v5Y2gv3OgZzH88P4+2cTBMvIWjbSX
OYFa78ZVXqBwYPTD9uquPfVWvcs+xkV0o6lzFkqs8OHtG/1kQm2An0LftBAwKliAt3wJHznWIHd6
OxvwRQs3LbPGdqO4e4gCttgytypt7K78cJfy3p//IscEp2XynxyaSfsQwwt0LSf3+G7+0Lz55Ydo
PsTtg+DuQrYgf9Z0trkL66NUAp7USzN81UIAfUwfOCoFUjUVaZYzHHPdg5qKc9V891ByGPnRKh6T
/IWVppcymBOTKO1DPsTIgtSj9KR3J5iO4jMKCeMmxxc432ELkVCDBbpTtXsFGU1nR69T7+4NS2iM
PZ447Fpd/Bq5B7KEapJhgIkE5G+ESgLg5sCpe6O4iyNHqO4E13FXJAoyBNvL2Uvnd7Mwv4nQeCEX
9Y9VsRReLGbZDO+hIAxxMYMo4ZUvjXh8sop3mEblabKU4ecMl55J4PNcVR9Vhkjp1h/3LEBGCPUN
DjbJfQbnL+EJx5EMSw8grIxn3LdO0z4PV+2pkx/EbG1CyM0PkCU1dSZgIZ4+xFil+Nvwk+GD1zFQ
9MBh3vGiKEbNHh/iIt8IxHPp/bxgRomOGqZ+iIlUpL11yoPVssjyjQeTZXiXtXUnwLFe1pnTWffa
MWTHGe1RsEV1rXSYRO26neHtQ+U099x3wdx69Z21lpUVMxZMrJbVMPPgLedHP1l4xlYzlw2jdetW
cldxTb6y8iQhCA2XfcZYBsHwpyDh6FWgazftmETtcWd0PNuq0vdUDeX43IZbVaPIxSOos5VDAO/M
e8hwIaCCYMjSB49x+dqZJ4ocSEbdOPOaYy5vtfQtjhat+/F74XVZgU9111Tp0xki2fnLFv2n7tLj
MqvS0CtvCiINdSmaW9Z9En0CuZjNScs/ZT7a1MPGIPrMLH1WhVcqv8vRw98bABsHJgeW/8sn/+cG
Bi8LNC0o/nsDho8VF/nmJkpXmimTn9nC3aWEVBcHBnLet55q4cormBryb+Xv2R2c9aVGFYSBL1L+
53hUB0j05P7Ux6eE3qvcIx0U9bU1GhwEt79f+AKZOLvuWckb62NTSl1X3hjwhfQEQjKtXmGskegX
Wuqo7kvcXOnBf5R7TljgNPPXVPMvKPTP2y6bJOjSURlPhfVkKU4QoyHbWdo82ZhMzvf5E9NEvz5G
+4YUvWM3KZBHOxAWzKcijE1qCDye955hw7rwkMLndkW06NWGbHry778IEJqp6wxMlMmI+AxCaYM4
HIlk6feJgbGhj6+EsLP8N8PftdleGVpMRaC2Un1BxJy3yPs0wP/ff5wfFsYE4xGDCE+fluTvf//n
TVHeuGpthOn95FU1+SmpTuJgtBHegNQ511bBX1To4pH/udwZeNgIpZ7kY9jtE9/dlTruOHgLaUlu
R3owT6GaDsJ04qe2WEcUCv62NtkCO/+mGiynNa1F7WJUXys3xZA5zCsSHSM3CFRVsbLwHcKoTiWi
Nr+Xxwr8fW6FtxpM0QanmFTfZ8Zdyv4LHG3HyTMStia5ESP5L1nZJ71cvJc5tJS9CU5eydWshzs6
4AGu+8+U5SGTKtX6o2U3UnrnU9pJM9F7txBeqsGHqTntNOYK4G2VOGrjCRDdqAQHD406z6XkANN8
yPytVz4nUjgHCnVhxrZayaZ9J7ufZitCrfgwKmgmcB9HGYatv2naVy+qbXgz3bNg1gsU+qi7j0W4
0A0c2/giooMAkRiuAqgReVThvZJmjpbBkm4mgizSL2oBeT8qzw0Ukk79MHPNiaxDG6xiz5wlHS4W
8ozJi0gVA0vUFpIPCjWapLL/6MdXSK0tVmtefxwtd2MlMrWt55TmUw1pWkdh0GrV8soneblRTaAM
yhEdVSQUhrONKk670A+kPLsvZ9LCeq7swjmOTvBHQ9bx+6V+wLInWThaQjZl1oB6tgJTRHIpiiHC
NFOSckNhYZA8+xoDHVo4srT1PuqwAsHAUt031eB4Vb0woi8tYmkir5ucCQd/5vYBbS6MfxRX6jrr
vhqhvvJOLvfQ6T7/J18/gy7CqIx0LC3FU3ci7/7eWqSSM6Yb+UNqXn5/JT8IjL9f6mxu3SZjbhgl
o2MGn7XqO7374KcPtF3oJPzmlACLZHOTlqCuKcryT44NJTacK3dxCRABn/77xGcbRYU/u5fF1Xiq
YfWSRKIh3l6ldJz4uEaQPGwvW6K3Mrw5SGvNhFjytuJoq/nO93buWnwZKdgZxe2r+hBFN+V7ms9Z
qnRdfuQgnTIZJ3P0aqeO0SmES9mh2RwOMQKKBuHazq1mg3Bbw3k0PxlKBqh31LnyGkBTk2Zm/FY/
NfEbKOtQk2yNqsKt5xSH0TGp5+7B846e6oQ4y2fElqj0gUW5xhWqx+OP0eG2bO/DPUQXCw1FIq69
cS2UG1VeqxTlAXKcZRs+Ghw62SZTYYvPUUAIzWkwoRi+KNatGN7HHF8HziXprn627nyo7x9febRQ
qxvteE05+VdW+33TBrdkOC3rEoQqPBS+g1ZRZ4ZWNNTYkKeHpn4XqFc7LNGsobDH/lNq4VeGB4ho
RXQst5Gxqsw19LZUuFOh8VrJnVfu+Z+oMipvpxIqTCIlCYjCGucpuVxK0pVUrh/YhlD8GAIQ7KtR
9Jlnq7oK2MhEv4lurORQ1cFKp02Re/Txe6v7XJbDLbMtPJ1oMaV75vyLBszkTsx0mslTV+rOpAeW
n37/oidw9fwdWjLsQ1gFKtazZ/ckSXUcl54bTYyMPt8UdIpg5ar2Kmun36+k/ngpTFrwIWDyqupn
lwrhNPgBujO09chCHPBe0rhUx4eGcx+q8wx07k/3CQsgT22lnrfyjLNC7talMDPTd5QGbvhQKnif
ryp/yWGww+E4r+zwzc9mAqeR5sC4q7Jl3R5bFasyiLrDJk2dZtip+SbLpym3+ARIktVX9usfdgVL
tVQRkTuKe9M8Pxo8T/XLQZOjXdK/MtZhZ558bDitvHCY57ljYYzfXbN2uNh8YQ3JWP1bBDUrmmSe
TRDjqPMNpDrRruvnaMcZFXjVA5UzaHmnCvPM26DY7rQ/oXEK0+kuoNc0Coa42mtRj8Bx1ZWi7dL8
5+8doXElu8bgls7uqBND31Q0YTx56rOXP/rV2sRWplkPOGp1lKvrHA4vmjXwRaiXbHNqtKjJZano
mufNfSAfK7B96iJlNn4G4q3pwtM4Jfnd71/ijy+ObA3aLewCxHMJKMKFevCnfcMc91n6iJxw2iSI
mgoptq0H3s/v1/vr4vJtkU3v5X8X1M9aDTEKAzfu3eEkDjBsNx1Qr92d4OwhTCpnoTcHYC7GQxSv
lOcaO/eG6nCPmgnf595b5v2dDwwjP2KpLEcbQow7HPh1h0Lqvp7Toy+kvaBBrC8+ANqS4mQEpwzt
BgVstB+LZR7PREj3JQ4sK4rDSN5F90W/rd05hoGuAagZvilUFigBenKWzJvYSUvRYSOEVu4dJOXK
wEe76C+goFnsfyb6WIVPePp9/qntkz425cwbixtPXUz9Hm514I8glgbztJmCaTXEFhwOcTsEYExn
RrwAyVBcO4D0bzlZsXDNeZivDBPyDeyrRUldic3yC+UmNGfd8SZ3Q0f25ju3XpbRSiRME0UVAQLm
Slcwt1z3hJeaK01f6OKsJX7MWhTGRgdyM+e9dGVZXCr8p+dFDKzzwJxV4lmVZEhpHBWdVNxgIgns
bVCzZI7izjj36Q1K8DfZtkiGhNf/CjkU3gtchfIa40Ca9tezrxCCJtvFxDaQSbH8/tqDzhIqT6mz
+84Rndd4ljmEO9FYLv78/rlfDvQIh5iIxJouTmWyfrYNDE1liY0L8UcxHvCU2yjPnQmIgzVQu+ib
m358AXUGo8u0P0WDXsSjSC0pn64cOJfLHEE0plqmbEBLhaD6/XnFIC6MtDaKG6E8Rco+MBbkRbHw
6n09KHDEPn9/7EuuITQfeaJVEr2Jlft50e4Fnt7IrajvUwkp85ObxvtBHm4D4zlFbKNir2q2K7eo
bTMeZ0qNbboqrwRFXiY4dytE6UHjixvUjlZzaKr2JgkeVQoxAU11H0XYtGgLTPFmBq4FtVsvUNeB
jozVp+HHJ90TV5X2aXlPpTMWD73aHQw8Ra884cWUkCecyKM8JSYK0jkF109QY3VJbx2ZDCTgzTKK
ieymM3BMtQMcZEpw1ll0i7DbLO1nnrgJ1z4qppVy0+PAlN9b053N0mSpHuTqGeOAmQ8HQZxVzRb9
tsLEKVwC/kG6T69yTy/Kj+nmJ3sgHkDnRzpbhbkiW6LrisoeQaEjE7yWhqt6xG9xMi+7csJcsqww
njRISVGnzw9872wJlEXmmoknykffQn+U4uGL/Tyjq26vgfAOO2krzC2D2aYDi1mmHAwe3EPQzAHa
Npr4qR0jDup8ZiFUxXN1Z5IrwaAyzxYZUpi8wDjQefv6/de9LGK4Z0pBHdIBfD35ghkWtEloxsy+
qWCCfi9p+6ZbisUeRmPhMXtxFP9KttslyoMIQBaxA9YsGG0XY2fEIFWmt12I9i8C7TdsM62YOm+8
0aCvEedugYQKgxBmiEMcM41h7Fg8/P7cP3wXCh80/6iTfdC5G3GhkL+c9VW4YzzBCBwTtdlUKykP
br78/UqXHKDpcXGnmhJpMUjUz5pHKHK5ZEZqhvZBdhbVKToxx7WflHkPtmJvr5l7/7DjT2nFhord
ssk/51QSS4yrGMyCittnCMD0tMGCR36gIDTqRwYJZfOqSaT+XcN0f3qlbBCY2Rgw3IzzylSPJCMW
Bj/apc2y8A6j9FZxnLv3/4e9GccLBhsoSeDKmFTC3/f4zMMeoO7yaBd9RYyO69RJI2ajc0M4pmTl
sVK6a8X+9CN9P0atv84hk6EVCO75Sx3jOGvC3CCtMZiDv/BkebeX4/mVb+Vyr53OahEXEbyz8PY4
2646oSi1oozSXSIj7hNJPtAeJDyPurzWkBnZtWEi5I4PFrmjKZvGeBL5r6YaHgwmvQ1MBByTtPCa
6d50aJ4//b+3dfYJg9mil8uHaCenX52M4Ek56c21AuLi2WkgsFzXdRQCho7i4/uv2qhlr3UFTalP
uAC9+cBwtXplN0r6TQ4l86V6gYJdzbzoQU4lW5QfGlLNIkyl3CtH3uV85OxWpvfxT60a4/5QNZGS
3WMSb+/3ssM+bpOdQprMtf13giu+vVouxaYgsw3SjLMbfb9UVSm9Z/Y5VEkXfHPdpJYj47+B3IyU
LHJDahwn1tr4kF8zarsolKYLTwZQeNb8sIgiKxWw12Tjx36s/xNXSxmPLZ/y+m58tWr1SrOsTM9x
8ZwEvU9iM7Cbc9hmFA3B9cuIeEnrPSwxCVftJHuvcF4RjHujj+3SNOyqesBJn7l6bjdWthyk/OjW
AjUyAo2pTcFFUcerIynEpUWfreW7mqNSiN+L0FpghrPyhj8dRgUy7thB7WiPQyMsFHJdfl+mF8th
enU42HOETYXuuXROTvUMU6RRmYY4yJOwumCGfw0O/mk5EChIWw3yDCx8tsnlQoOprmLkBw0nhPuY
ySlKCSah2rK5OneZltb5jwOEQfv+t1+5KJq9SK6pnljfyZ2bfgBgev4m6pcxbYqFkhwBaE6KfLC5
s8KjHz7+/jovgW9Ab3EyQtUUtIGMn76vgUwSE6srw/QWEouYzWsLDgcOA9CkApv5hfygoP1uV7qF
e4a4JbWgxEuqWI3YhZTrgkxRRN/tChSySq9vBtoPL+ffu/sbw/LPZqBYTRvGmGnsdNpQt3vTxwDX
XLzQFXVrteI+TwymuAlq+ZDIHxLKm24mkCeje8qiqvC1hRLUSfkyQmbECVUC/nnGowrdF5ofdQ7I
DaeypiD+6jvinPjO1QRG2avE4SahYKpgUbsM3UwlWWo5KYetvkiaL6RUMjlQckckUjqXc34qhijg
mVWg7HEXdkwfNw/fX2SusXI7nD8I/Bni5oq24LLe+P7rne9gspJoUp0U8U7Hrwe0TemePWZQ5m3q
3igY9udQj3APuvbRXpzIXBYOPRxW+lt8lM+Oi7ZJa3NQ5ATV1T6LkBPBkFqn19xuf1jqE9rGRBTM
wrrg5Ua8w7DMsnQH1ja0e6wV2/4KpPfDQudToXNAa0WBeK6NjYCNlToN013pz4Vi05K9lSwlpDtu
9NxJD7+vtcs2nddGQ8QjUX8r/00f+Odr7sw4qkKNr9kiG41QBY1UJGkLSYBMLhk9c34IYUnIS9Nb
xnmHuZC37dqbDvr+7zdyiYtPNzJ16RZGVtzHVE7+cyOha6iC7nPGNo617eb9QrDX/Iz2kjw323Kq
WbE2FyfTaZxm9fulL6GZs0uf7TdUjoHpVjFBfMVj4UG718z9qFuOkhvLvFEgKZlrvYHGWnwGOsqX
elcac4vYCY3cOC1+lIxrL+OnPeafl3FOyOhzoyxTsnR2bkkHqH5VfjnvUJ7mX6nQOAriukTAQSYg
4I1gJHeHjGcWaq9Cs1TkB4aAIoyRXGZ+W55S/PtaaFST53qmXuEy/LgZEkzBSBQYFXjlrBLMDCv0
Oa6iHbaVmj7H6QfuXLDQrIe6W6ZU35PnKSkRIYhqQBa0SjAq0Q0a+DtdXdYZ87TVwBCg6Rmf+Yjr
hfbi+zcyO0RXnCzM3xv8qrA8RdGs4ViUE3NGDAMuyRMdpOkscOMMr55TYvBXghpTBSu+sg4UguPD
j1wQ1lI8H83cMb3XATpS5Csbkf1RIUixlr4ihK5X2v7LIeXfz+l/7+TsSzY6zH4iV87uFdtAW9PP
mAfO8amyd+ZKYUycXukof9owqAlAZCZ9JoPY7ytH0NSWzAkj3lX48HTLIXwU4o1RXcGvf1wl/MSq
AlouAtieFSBJi5FsqUrZvfc18QH9nei8j7bgpFtvPy5hPwb2Q+qYV2rvH/eFfy97Nt+z8ixShSSL
d6O8C01IUdZCA6ju8AkaON+lLEe8m9ltPzHV3zsTCu6Aq4D2Rw6iVZIKjDIXYvtFHpsP7vf7zvFX
TnZWKLFPcyBQyaoWwvTvr14Oa1cwPFe/8TCdIAjIrP4MojlVS5per9ocl00J2SaikR7zMvOYdfNY
mrteYisjmP/kzO7fqc0xHcOZTiDapDXBMcj/1Dt8NpBl/n6/l4jUVOBP6iPdon/DlPz7/YaaoIRD
TZYMm0knvTYtY18gFUR/qpwt1fEthlXS51jGZINjIT3pJqppkc5M6ak1gxmzpLB8l4RdTkdiQo9T
8LWamt/mlTwcJ9IYoMIANjGKku9xIZLrG8TX+zGStrH/x+AvEsnZsLorIK/0wxL497mMM6QtSmPJ
bIxYv4m9W+qg3PwU61chtjYl8dU4eng6HmzKEnA0U6OZXGzymORDbicgOlGvCPC4ckc/vWlVoW2F
0YcpOdrX72/aE4gjUdwu3mE2NBwxgM60FJYO27KBWbPWO+QJjP1NXQZPvkC9GELbjh4zXVu2GCgr
ENkZ4kXMMiQkWV3zkkfqqoH31JPMBC8PBvZL3dyKlXAqAWGJ1slwlG3qBQYCy9T/itkKk6vFwrTW
zj538HwErPh5c0afAy1V30VuWcbAETgAlid0537/1Tb0bCVjPL1acB+9WuBi9qZCAvn94/2pC/92
9bOdwGv8QYw7Rp1tcaKs5cBAOce4ms6P8T1ngNU95CNg5ZX99RITVRhUi/qEYRE0Bx/n+28ZxhI+
lL5aTBXZf5g7j+bIkTRN/5WyuqMHWoxNt9mG1sFgUCR5gVEltHToX78PwOyuzKyeypk97QUGIMgQ
gMP9E69ARKZCOx7yRE055lOtH5oZ4lm/+LXj1PHztTapAKiKozOSfpYFgkAoBVFm+oeuYslcSwN9
MT2f5L9r4vl8Fw9HZLkpVArqTrGrIzWA+zcZ2i++yL/J1EnTFbAK0JMoQf007w9ukPJTU2QTRkwN
g1NXj66jrU013wn0vmNzY4R0bgGN90E37/HhdJtfpIRTUvWnq4F0tEypDQDEz0hA2UZL3EqL/u64
d6B0htsvq/Pqbg0qmtop4nazZL4FdfbRzUYe6/3ua3r/dUPp/LC5RNd8fVn8vzzf4yTK5G+S+/+c
brRR30pG4qXUL4665x3SoT/IdXVTFbh6g3+XcLUssRto7YUqtYey9VcIryeVt8rweCvRNE9Gikby
Qq4Hu84Abs89dbHjafBlHeAdeyHl71I+p0O9rUJwETrAaFy6XL08VAX+nkRFecfbW+6m9rVf+Af9
mwkMQvyo0GPpFFdZ4H4c9GbilGoCw5vEgLlI+6gQA670pa2vqFrNTBrFZq5gZVWsZKUBVYDQQPOU
ml9NyKARBRrJWPv1g1GuQiD5FfTKLsCrzEcXDW44MRmpWZi8jC5lBXwv133NmwcaalS7uKUKTCLI
QOXagDf61+MZsM2fnqxPRKtKpmjhL/XT41ymfh1LGnB3VMhhE+FbEydzMFwOmjr13F6b9MDreZdg
e4OyFEjNBXWH5EGm70yX9gXEuYMyW7vI8Ug2F+juD+QkXxFGNhyM59CSXOoosJF/DjNEceWvwEDh
ktXpsiBnTNdj8Qq2mligW++KlTOsxDD2tfuH9hRC+EJMFmr6SPUa0ZYIBoyPnDdnGWjeNRWhBtQu
ZukTIXPl4gIzL9/BOFXX7Nb+CKxZLKPSulDkmYWi36W+DIdqr+QLxoqvIg5CLWHTfkhEbdoyKla5
u9K9rXSO1+W6WeESC0EGaV8uSfHQrOSj/iCR5UCuIGCRoAUtUwl63cxs5700C9FExMeD7rw3Vx7z
fbIVW+YCvOZx15VX6dfoxniR1smquw/O6RJ5kgNYNHOfnlAaH+/7E4yxQiFsm6H6C84JI8Nemxt0
o6EsvHfF3D4HVL5hQm4GDFHf+22x8tfZ2btzn5J7ZeMt7W4V2vOSb4x+p7nAgFQ1l5ZD+LKIYWCB
rLAWiTMzC/h2q3iYaxD4+hlrv21DcAJYt1BsJA0xVFvCgAHwqjgLArQiW9XN0nru35x7gdhgMCOJ
oqoDpACbD9yL23DBZQjP8hOsDy7CyKMDJrHVLup73849oC7WgeZl9ehkcBe2Ns7d+S6I9gEEJ1AW
IFj5Jxys5vHJeE5BrXEV1qLd4F/WDQv+U7lVdtnBvsubFWydBFNJfBHe0of+xuKfX927/q1/y0/u
FSkGD8Ofe/NGW6PbczAP8rl+Mg/BMbgLDuVG/pKWKxjTDTYTdyCl8tvmBB6CcfrFvjovfH+Irfye
ollixI1CKN/MKa5BsMjvkUQkzNvXV+3JRjrwRrlH2dJ8lJ7kR/sVfSt55spIuMxzilKPynvZIt4z
i+GaeIvgq/FOeopVo4SknTcDlic/ipvyEu7zZ+dGfkV18CK9S7A507mL3tyrckNujYbM8N4mM/yf
Or5TsdaqhY42CNcXevy5OxpoxE/2MWiMfyHnM3BJf/L0DV8sOiC2BXzfQvxzxiqE5ib/h7elOyxK
mBzQGq1dWyBUMdNfo5SUctbdN8AEidDxbLZnlG6VszWT3gnGmIilp06fgVgu9ZnVAoWcGe89spLq
HBXjs/fQ38q36q7fybfuLY4e9c5FN8B8xtKYGSJ5bC/ea/XmfvS3AyEgcX1IWAxRdnxH15rVaI1U
M8T8hqO7V472o84PAPKm7isKgUjz12ipLlHIZt+P8FKfQ0PJ77s1pewDdpxI4OD9jQ0hoklibmkw
Zmc0+MA0jvjgO+0OtT+Kb95j/AFbMrv2G/P2ryfSP/dtx9Is8dA/59GfkgmbDp+ANpEcQofa1DgV
OfYMTJ8MWyRE2K6ZJWIx6o7Sk2nCX0zj45v/GBBQcZBlgx4q/Qpyrx+Xp6busAzTYOEC32rHlYUn
OJ0TEIU+3ihEKq37i0/8c47x/Sci2fjjJ3aW1stC0+lnlhc52VFjdEatlrf0V7nDvykg/PhJP0Vc
ceEiPlfy2xJ+G8+tSG/08OrQ8ejDetW5I+2KzKVgkM+N+t7mhbYjU/B/UYn862sMXOjHX9wmdSa1
gRSNIahnQB+eStQNcad0I8uL9pcR/vjD/nRT6Y2PjSjHoAH24wdmgVv4nA/HH55LC7e3Vh0NHT3A
8ndH3zjGp9a5TaVfNXD+7L8H4/87HRb956HsJZmW5Aii7BFhQSKEguPbbH46zTebb54Q//HW/af3
kd18/hzxj//i+C3L+zLw/Oqnw3/8n1pU5UscvKS/sZ5/vNS/ZV9/u1YvVQDi90381/hm//rnf/x4
yHt9+6zFS/Xyw8EyrYKqv9QfoIQ/RB1X07fgW41/+T998beP6V3u+vzj77+/ZZTNx3fzgiz9/dtL
2/e//26TJfzH92//7bXTS8K/zV6ij/K3rQBk/v7zf328iOrvv0sg6P+mmw7QBNVGceD339qPP85T
mODuU5OmokJ0lmZl5f/9d/lvKpMNWG9aU5iDkozxiIqs/nxtQhLyEtVsglW0TX7/59f74Z78cY9+
w7voJgvSSvz998nz8I+RCBMO5RhsGEc2Hp4tDI4fR6Je5Yls9ap2C1LZHY6ldY+PSoC1RHdtrI1c
M91VK4U1mRy4gPyISgQkeONKxzLah+3NCoHWAWfRGFhFQJnKyXdhcYVYBryr6l9lcR4Nb1HXpm99
rfJrXN8D29T1D5lFIATUhfCwg+Y7Ul4Wdsm2D5mj34v8XHb3bb/3xMVADjinjrGUqzlaGQmBWbyU
HAxP62VvoTZpxUsVrcMiYHbGQFOTi8/M8H81ko8B4vQi+1r9OEh/HP7/+G//6oeB/v/HyKb//VdD
e5u+Z+mHCF6+H9fT/3wObLRU/jY2ojBrBuv7/dB2DMYvBs44SaF8SGef0fttZBt/M3EKZliDdEAs
jRH3r4EtKfLfaANBGOC9xla5bv5vBrY+TqF/DGzGNEw6urqostFbUv4kkIU0DnhN0y12Xdo99r1H
stOCvcAcHLU+cPnkGZ55NUNVusR5M5Ot1LjiRGBc20J+CawLWsPwsSLKmZLi6qekCTvUIwrE9FIL
WYxIQSZ12rOL0CCPLYN1a5aYvURB+lTI4UltfbwCjHAjat95buX2blC8EOwyY9rxbWcXOR3IB478
+tnpDLdcGn6KSUTpr8sYzXUlW1kt5rHf3cVvM8D3T/w053x3ZUjhp8mFKodlWwr1jp/WgLSplLyu
KvQJ+Dlrua/i9Vh2OGadFH3bS2DWuUIa9qEasSZrnbSr2uF2OkpKvCLiEh9nSXftRVg4FnsRopMG
G8mBIh5q8slBEQ+Ir/JShOA6PLXvb6Pab2CaKuUXxTFeQ971HeIfqOCxoizhBN15onivnfqrplTG
o+JGryKVL1GKJzWFQgyJ67LbN3Iw7F2rcdDr17qLihw44WFufjE8/yEmIlr2Jl6US9WVu31sKth+
a0LZ91qiXKuouY2Gtn+OdDh3ngTrZWhN+Sr71a2Buwg2Onbj4rQcP6Zamy2CCsc3OH3lxQ4sWkzj
uTxTvzqaL++d3j/5uuxfey3zr57Cop1rXuIvUpS2l1JIHTaNdP847UkMkM+9P8597nkGaqt51c07
A1nGqHFGD723kK7sF2Poss10WqhMs2nomDsPcmIQ6Vg4ZJJM14m9XtK+7U3n+jgi1wxq5xAbN07Y
RFeh1cld6ZJOe03h7adDkeBeElR6tlTQ3e4rr3lIA/LwVsm852lPQuD66bs9NKqt6ilQW3H2xo3m
xuJcFaQePDzWcjoX29mv2uxTTPL9k0zBi5hlfIrpmmJ3+FOUWIaKXEpxhj2CqAacThJhmG9KpnTH
LsXMN+9yc9ZEUbn0hzC2t5If3fVDi+RaphO70Xq7GgGmIfgBJXOlUtIV1ijKWWuo82S+1n9ptQIc
fIRaZDF4DwnQ9U1dG68Y5OAE5Pd+dprOOYH9auXSV2WwucdFXkjlMu0TDaJO1h6SZB3rjnecNlGf
+keeaPg5inULiueL3lnKSWuaYlf5FbTmDL6x5Bt3miT1m+lnxJVE5w9GybJObXel+PRkKwpTqMU0
NdKq8iWzYutdDrKTlErJF19JcOmWImchiYhWrhb41yTSMX434mpJdTO/daxVmrvUmJDgcJqoQprD
fXCknCpDIvSdCvEkGr9z7g7esc9rvFAkwt9NbW6cyuJSuq70auKvuYjc/pCacjsrghTZJjuG9Orr
Q3mYNpoVhqvPJ8d3ETvra7MTqI2VpBD/2vhkeVzaYGnmZszEUEgvWqeQ803jybSkQ9yhN84jdgy6
PqLU7w5ANwzwgLIvG81tkcnOTdq8eixGFzcv/WvpRjBxUTpvMik5RYXA4i03UZ2hJbQHbLstrUZ7
lGIhdrKw7Hk+HpaS2yyQp8Pey/ODi7CRbPAR5DoYQ3jf6mC+MZIan2KheA9N1pRrIjQ6XbKf3kyb
WCFNEY4gNhFXoD3D2unV5PO1bvz7ofccuhmNdwxk/7sX/a7ehw0qINPbGLXzqxbiuLB+N7PbY312
dGFjAYWf5RjyzzN7pEam1snYdEh6AzEY85Y26x1l1YRpuhNKWp1o/69Vx9PuO2dwLnlMrcDHxnjY
aNXgI7HhhXeeHyazPNPMdxd/wlbEw6Xma6B3AhirVsN4E5V2fGPlirdAfUJ80YvyPkl17asc3tfu
cA4ydzs9N7JVZqdpz2yhozgqa3Ck+htU+/InN7oU5HV/vbpNmdMPk4UNKY0WGU5m2LH/ifbhaaGv
G6GL747SHp1GMR4yS+l2ZaE18yLPjAcz162VV5b+yhpfjY0ee3i5brbTqzLZNuWx0kR3G4qqY4x+
Lr36bAnVfDc1H6pk7Dw1nVEusDJoZ92gOPSfGBH+OEDsIjXncSc5y+kwLsxvz4UXSPhIleljNCgo
zSg4OXEgkEd9HXe03OAag69KKvDgmmYn58Kn7+8yeF8MQyx8heYjPUofMlCiHLSmtylggRaGdDBs
5HYL3NG/6BnCikXdJ4+JE1r6JkJ7fh1GVnI3lLBRGq+Il/54GDmBeSgS+W1aCnK/60nfMPLVY1Ft
h8K9jyxXO00bHOv0zz3Dtjd/fbd4UH4YsWMsAn+OugrMVpyUtSk9+Q4MIyNLDrQX3RUn0AP4WuWq
M13vaYiYB0uNVnedexoyKfl9JIt+n3SJuMgZyi5m0nEBakkgsKaKfTXu5QNIEFZJaz69YKc6cgUG
+o1ybTfIA4nkNYmC8kt+l+h6/8Xr8mItN3i2B0YkHVNHoxTFuvIE+3SDeiWzneu5lwBf7RnPO0LY
tcpN1J1bL2rU7eDW2s43km9707luPBeO57wOjV8M3ysq0kVwyuzCWJRFVD72SfWI2iygV6s4bOvO
jd7y1IgWdem1x65GjxtdWSw6BwTVbn96WW6qZFlnCUrMeW5sUhduV+gE3olVuFhW+dDexYo+UBwr
ytci09Z+FdxIetw/1RYebYOjv5ih7s5sE/5yIkfNSsSdsamzeqlokriVIiSj0wQNjOlw2uSKsxYh
yhjIX1CwhujGTFmp96PqbIfsdOg17jZPEDzq/cBZ6NZrZbV6dIwICZeZ0PM7N3zWnNzfg+JRb7Tw
TQ2D9iPQlY86jZLHrjOJ0Gwfs5dotA4uaYu0qoDgg7ztPByDtQEkOI2YJr+kFS1AQ2jvca1bZ1u3
vzZx238pReytGF5YXOOa2GZNs+1Vxd2lrdZsJV2wpwYanNnKxritMq6mI32RvSh4lXFaROghgORj
jkhLm+r40DlHzxnIXMeNFufibNuZtBvPT0fT+SzfpoMFQanJiXO9iLhKEd2dNwbBWZFUZ4m8143D
cGM1rbGcvqfs02UIeCaWeOAOGzcuLpVbaI+qjjWiZqfyYjq0PXvuNmh7lTUCNE2RI9cF2Ag/m5r6
6/TVQke0y0qqIcxXVnLqDb/bxrvMUEIcdMvkLc29Bbh1+a50sD4MapvZo3XNmTcu2tMmzp0SKfjW
/MUM/BPxmUeaZAvCneaAE9aACv+0CFWDnSlKI3UrHEKkTeLaCAUkzjXtRbtnrfmKE/i6dRNWlzR4
xcBbvm89KVnlbdvvhFhOwbSiOJuuUf3zFF/Hovg6TBFdZKaXUjf9q5u7ycV2upmp1f5Vk/SFWofm
SQvwvLVDvLxSQ5QXYlX1JtP77kYNSvWG4FLcVPJ+mkKdPMmWWY9Ru6XpQz2zUkc+xHW9d6dUrKrV
7DQt1NZ7rpvS+XM/drTVX8+BP/H6uV5oIukjsBqqIgDFyez0uynQgj9YeHmprgHLAy5Q88cod8Vr
VNefO+MZua2reVsU3elfr5eBeOxwL52FlueFWLagj2CmSXcc2ozoKXc7tNs1QWcobj+qtkjeGiW+
VzFXu+/97qFsFbO5VTBEmHLNyCzRZjOE/gtIAXjOH2b4sbY0SupT64RuJBvwY3j9u59XF6WWMG1r
GLIrOoMwTRd6f2+JPFw1dePDqTC/xuMkXaZ6edHj+ASFNt77vZY+9wrzW4BnqzHeZYwAwkvmo5DY
3xrWraX44J+Y+DeD6JVlkzrDnRIpx6HXv1qob8Og19Al88yy2INzFctSFe4XR1+aQtnEqY8BY1OH
qzZLC3wCo4dU2NmyaHPt3tYAINeFPdBDK3ngfJWsE5AvKurZKezo1/mhiflsQdQX1e5bx07ouM60
40XrOvfdJyXCbQFf2hYeEg2MqM+JIqPWamhw1WIV0s6d920r9iEz8qIPTToeRkwSoyrKuuwA+2k2
aSvJAyGsEywoV9h3XEw6SGiQrKl2GbSP6+au8YtTJZti1pu2dBZ2XKw7rzlPD0akq6tEyuRz5VFQ
z3Ncd9RwSM9CwTXPpPTQaV16AJVhzKdJXRVY9rXNUO+VMtXuezdFH1Grqx0zj1RtMTxGLdemBOdX
qnXN9JK0alcqernulIZRZycZPVlbz58G15I3XuRUK8J29zTteVHsLDJL1WYJTNq557TV1pQiGyyB
fTKNJHwMDesQdEbyVoxmzL1yn0VZ9NwR1c0ykTtb3cgrOmXYMbAsaBZkGTND4TEIuoNrSmhmerWy
TqIB5b8AWVIhCfGoauK9GvRm7SmZ2LTeurRMG+0MDyqFlF9bYmnUHNd2XliPyIPhkPbdn8S1MQpr
1PicTTdQGojy2iHX+D7c2sToY5SqEMwdHzAE119K4ZR3lm885l0cXoOqxakz6OVT6zbRzRAXsER7
PV3aGRMJjCd508X0sFsXlFES1NBQBkwNpzmQ7AZLHK81twbWNvNEr81VOCZLqkBOM6OTqUxhjeHR
0Yxt91RUdnpSSsc42BgiKGPsHUzZq4enmlc1S4HIaR+UN1NapDYukLFA7pAGDLTHRJKhpBtiVVC7
+pw9pym0CSRaqRLC9sX4fGaBiWpAlVJqHTOwxjXUeSt3+no6TDI9OWd5vkFX07/KQYsZjZSuokHV
Hoe43zmKZNwaMtg1SS5PtQIOu6TUtJ0WVEvB0KZy3bvCt6R9V2QSmH7beu6wFXSabZOG9e00D6SN
L82tkk65oSfvSphlYqEULMWfeRtpAQXnzhKAc8ExZV1pXF21TbAZyvYFNZdVr1sWjHSqFxgs15sQ
5htqTX5xaN2+2FDMKbB4zZFqxDllioE9M8QasDDLVaW5kjqDGuFsWkXlTgENEDXa2pjPpgnLmAM+
Zln6JH+Faob0ibPu4PRjWCF7EhOuPyibrpZ6Olzmu0Eh57HxVUIQtL5x8eA6+R+uZiqbsPNH4jPD
oq0sdVWkGkaBVVEfzLZ7jo1i2PmF3a+odNEDZVUNIOhuhUiLZdj1iKn2qbNJZLva+3IG7dZDfy3s
Tci5RcdtUwayIQe5wTzNPkSiqveSGZjH8ShXPWnT9s0odEj+PtYcEHG500UjPYDNPbeSh1Wrr+Bv
Pn5dJUcaK+wVFAez3LsjX587o86tpGCdPq2pzriwTpu46x4FDNRDlNElr/QwPcpNjuyvp1ubdmCE
Do3kbab3bXrximmVfs6J9pLOrrZTMpm7Flq/JdfYN+w328mABHVN9IsaKU2WP61aukx5GgCwhSbV
n9JIPAJzMZQ5QpJB+N7XfrvPZFQmp3qRVvroRUTaF9fGgk1pTPU+0yI63XaZ7DspxG4kSZgt1SD1
6VsQR3TZkO+bWDlGjhK9lIhUal6PxJeGsFOknz/XQd0shoUpQn+ejAXmPzZVnT5ohFI+xdxk7zhx
tzLGhV4bNyTD2dLU+mSp2NCXjCassXYO/Lver/ZNT57dlzV3QkF/Mm26ldoPkHnwwN3bYWM8DH06
l7ugeHJLJduEWYDUntM2lC/qYW2KQMZkMghIOFOfqZuYH3A2sJ4ardlGjtkkIC68ZLRWF359tt1m
lylSjQR+o97+sefFztourWJn5I6Ly/ng7pH1NUGijMepyfM2/ja6OF2UpjfDuCnaONv4g17PpkMz
7tObmsXnBsOL29woCMhD1VnKXoBw7wjftVs1ePbGVpPIT+HA6OqUzrh6dlAtO3THV6KIk2uRLKf3
i2z9JbVlZzt9Ijpw6Lba+oOpJsR9rbdrPEfZmU4coLybDRumBmfVxG62rehiHKY1rjeHYY2FI1aY
dWlTkx7C0/RCpMR5iuszmXqm0tyaTmZOr20KRN7vg0gq156EmmHqGe5pGHVZszEjNTRm11qJNx1N
wUXYYiao+vA9ZW7Bwh8PfWGeijjUSGZV7b6MlHauy6mxRZs0v2QiuvG8zLzxOlIJzQI82WSnKWpp
xr2uQGrALyV9iT3btxc61M9dAHhi7DhgaNhXafQsdJ+CspbH63gsR3N66G2cBhuwQI0VmRs9b9NL
nPSM1VJq3pC5bQB/4WHdnAtXBmoc2KTuVnirhXq+jcxQnBMPdXNbrqWlihrfyTX6R7OV0y3gT/00
bYTR4QKD4faTFzTZdlpRCnqTq0pVGFHhrZxKzQG/B3E7+AzgzDLfCr8Wt1oZqUsdK4V5HHbOMm5o
a+heSWUXe8ZA9cpZqpTG3tVpTlaJhItT0jszLZHade3L3U1fFv1NkGdiXVTLDDvKZ9GDP6Zz3y2Q
fJuFXWO+21KfzTyMqq5yjRq07uFSqDplCdYaU2u5Gqq1JKXRSVpIjcByQm+ztVQX/lzgGIdZrqo/
qIBHMqt9JWGMjnpYt7vPFVzTgwFlSdBAee+r22ndlWSj3n6GFz7Z8hgTBUibWXEfPxuOf/ErlpSw
o26UjamtJWkU51F1sSNTvzMS6TDd0KLtlcWg+evPd9JbO49GIUSe43HamoK8KfArVbleNKqabooB
6Y4wcdF8bFm/3LTBQncKNBQ1awkfx+VWVDRZyzYpV2Jc6rqmASGvo24zdcS8xmLtHbFfYzRd5JKx
coyyXxayrd4PYWKurPGQCRi/SuEckWT0924c4QQF7vM5HfVSBOXiTNURPYwQTcmEnT9lvYw2fORC
3Or6MfLmPATtOUbbxW6odXMpuUidOF28qboyw0mg6pdTBNSLkpJ4Zbtb1NrH9Ngt62DB0gVui1hp
EXuS/D5UkbpulJrSbxMA32y6YT9dRNpT94FAYk70tKANkYtL3vblRaUaAfwRcalWHZ6nD8LznNkj
w4VWCvJLUkR37WBl56ngmkbBnVQMT0kni9X011OIlub+XJcsUDYe9TV9nNPL1G6Pin92haYeAl1d
mqZHZEbYmt7W/g4XJfnJpga7DtPcWVGox2TdkEgiUD1HiFPDRXcMNMMwYE7tuOnbadrpC7TwCDmA
l8S5i6ZYW87hOzHpBk7fzaIaxODnNwF2UB/yziVRzxPUWps+O9Xg5QkVG+Wo5BbKnFZ9cf1ilJ0n
0e4rxTlS3V8hinVXO2lwnJ5eNZU13NLC+TTjTV/CSjVEjAhOCtlB7EqBM2oPnryK+rjZx1aKV1hV
y6umzJNN4LsMq7hpl2rZQo8V2JUJFZPLlFV2mXfUn2n+YUgaqXeZqJ3XrDfvsiiWrqkRervB89xt
Zss7z4xgaGg1Ru65E21jtPIOiL6CSVQ7Iphu6JYdBPy1ULqXlDwjWpYxA0cr8aj456Z2w3qTFKga
wbHapn14rxLlvXbwt+BiWu9WOEoFSrq6gE3iQUVl0bSn9bMhyVvaZksF0nPida7JaIBNHY7cpB3S
yXaxyBJZ3hdG9DUY+4lmUJLN5XZ/E7Ufjp5Lr6pvM3mWpXauqkVTWTiGld749KBJT4tlr1YDAyQl
SZvZmnmYFrhsQEMCSxVQnDyy/CgY5s4iLJVFGqKn6WpBfFSlL1OA4oASngFOMfYIpC/tICrvCjsz
NpbBc1672oOg1Kb7XXLO42aD4IW6m+IT69A6jX0gpuh2TosqAWnQzMEBLouNESUfmbSy0aDDdKzM
5XtHj4YvGh3neaq0aNOp/to2ocBbbVcue34Q0if6okQKd1G0DZr45L54lWd7tcQRBZkZmPpGps7r
ANHF3i34FjxVc+oPdF0ancrC+HDKQ8U6Aid6V+k22q8+Is9/XbNRjB/r1mNVY8TeINmgK5hLqj9b
O/qxkrHi6rSeaEbO7J7JLvDC5C0xmyurstjVqYbtba4JVEsdbSPrWXMtynzle/J2Yw51dWfnrbF3
ggeGX3UWbnjVKW0YCSjLXFHvYrdTV7LU1TtV98NzjgaYa2ftC+ZlaRG172EtXLoPBdrhNYhlks27
uDHAwo4DSIypI7Xc1yy1vYOcDtWq0cMGRQBynqxzUXdwwmQPVdoPB/LWCL93k4oiGn6Yv08oiDLr
BVaGqreaDo0CwGU5OHfT0PoM0lAqzMx0OBafA438bVWlaGpPQZpVG/HczHECoVdE4bgbm9KhiJ07
L8fKkHDH/tzzx3MD1pWoCQDe7Tx3ZXaWt6p6q/sinP5rEJsmjYmx+kxUWs1FgOBnlA7+0UNIG7kI
HJA8A70xL0JBd0A///MT1RzP547WZ9rUBbwu3140aPGhXRi+6DKY61AMPvhbRFOCwnyqI9XaDLEt
H3ozVj43moS8fO4Spdix3uKYayALPjb7tegqNQgYrKEP7qli41sEvuyiV14AQwXsq6RZzaLrbGoi
fuVSexBUbjXmuFUuMpoShRUxGRFOTeswMqix4Uf3mlQl92W3sFH8N212x/XTd+Z4T5+arAofO1Qh
iAFkpt2xvDD4/b3WYYPuxpZ6zr38pFau/USzr52nhiUukjKUpOausiuG8DjwlCnVKGE9tHArpk1m
9/LaztTnaWyUfVAfe2j2Xmmb2HBY7jntA3r7Y7Tx18+Q8efCoAVABwN0UCgaU9FP7ITEhU+YdYmE
oZUvQ/rtLsJM5bdxR3PVzx0jLJNHvc5fbFRuUl9pTrGqDtsaIZy5rvjxwUjduRoV2algGtyGPjAK
tHMONiy/01QB6/O8pqHtfHxGQMzZywnPUXpYEvROBjMiyOeGUZfX6VZIOWB1qsXX0iKq0MMMtcYc
xgJwoNfynzuR1Dz4hazMw5DOxHTlJvSDiIZVbLUCcSUetGkzTdYF5/U8FQfbQf7wF9dx0hf6vuVJ
m9PE3BamvkW+yv6PFdZ08GgzRFa8D8uOHl9HjdITWG8A1E8KKzsZxFfUQeNxaq6NPCNEx+un00rl
oOMNva/8+ynH630rXZUB81mJRsrFt4R9LAOJfortXrShdS8wdJSN3VfwPMZz08YD2DLrsmxXSv1w
HBRT24NnMJZFknXMbeXBRJUZVn9+nmqrVh/eDeNRTv+LaQCXJcUO4XkbamjvXBWnVK9Fq7LSgkM4
l6da9pTouvhYfGaJUW7Il6SXLerdlnFpHKXeBDm9vDRmYshwKE28pDgNXZ7T43ei50iueK1ZMXb6
nWQQDEwb00epMwzwEZnyxAhbIQV7sEszZo1UTMIFCl05pkPFiBKh17X0aiu6H4BuFVUUb+OhkOdZ
ofbPtpy/CENJb2GcikUmVfdaZjDxVGgeW3ypyoQy6sugnEr2Ki1kL1JBIEx746taYr3amV9+GU9/
/sH4p7ou9EUYasUZ1NFKUZL6pbQE2pZxml1oc0trq2q3etrXNwVCENMVbtwEHDw59o1fJKewSer3
cWfwwxg7JTNlpcy4z00zIKqR91+kOjvbZj533cA+WlpmrSlP1Usz/YppSsnVCXsDN2C9OYaBIBrI
m2pT5rTZDB1eEICERRdpe2NYZP+XsPNabhvZ1vAToaqRgVvmqEDJkqwblNMg59h4+vOhObU926dq
9oVRJGjZIgl0r7X+pKNYIBiPWXJIrm3Qb/TEPFti/jUHQNh5mf41TdHRHbUfhYGdeYaH+WS7n3OP
Xsgsejj1uo8azNxmVf5tjtOEW3WjGYT9lI3xZrTOMal1QL7oUNjhpcm1H6GuU/aMWbHLnehnDxm/
qtHU6IP0T9y6GhtaHK/MeBfDXbXaiX+RBD3JoGDflJaBWMPCxa9Jefci3A4oTl0rJ4+3c8jiGcRp
lJB4hilPN27orbpd5dBBl3X2Zez8lxjggLjFSxoPiMDa5Cy4yJZBP+Ndt9qRd0PQ3L5zh4cqDHcy
j+2VBk9wm45fEpGKTdqT1tW3DdcBlXfiGfSfMGMsVqAg0+Ul80OG/W0b3hZ/feJ46GZmeZJ5dQuK
nPjlub20dZWvprA0jrZ91L3Gv7gNoU5emVhsN/4p8rDt6NNiOml58eo4eFhFdNcbaySmK0YrFaL/
cZJi2gweuHHOJt2P5bFq24+a2o+1dUYCjTtGykiytn7OFkPdWXxa+lPkMHMx4hUNIjpZF2viUCLK
79yfeDlxpSd9d/DwY0gaLE8Hd37JfCK48BU5FIOOQ3soDRxPHaw4yrh/nUv7hKKSysQxrnqh/Wx0
dDKL/mzovUcR9Ncsd85ugoehSOEuDNzPHWU+nkkFn18oT13fnX0tNtZ6Q6YSi/++oevHatQ7sO/2
qLjhDHvoCHWN+9ar2yuAyYs9GtvZz5H4/iUQHwUEJMeD8XWWqbOdGsDXqHj1LYybe2o5QqFF/mp2
yzyojy6eaN7HhYKmWEtwvqYrbmWl2WgHGJbuzvQy461N5QPzsR9xI/2n1CMTt/JmgQGuGF6SAvPi
mLmI2afdVl/2MaZyRJJISkaCBb5I3e+eo6Csnruxe/OL8SHTp/CkCFvqMNdzeW7nbp2KrHqIljV+
9JxhX28Iqc8fiiEvNoQE7HmFNDt3M5mfOclWRjavCjpaF7BRbzfBIqbrrPUAdyBYLDT4uHJcexKJ
QTF/5PBCC7uKRkpO2d8ww3gIrBFR4FuCnLPDujYPM9oKiwHPUxx/VgTF6WZ/TLpLiwo8qn5ZxMw5
Ce3to3BwJj+EwO4D0qBc7KbpuEReZuHH3BN+EV41/wWOQhZ/jBj41bj7W2JaGf4VRZqXtltyOPvE
5co7SbHLm5OO+tTEr1EX2sqZ38BA/XUo3usm+l6w8Dx66c0DET33PUrt2sKauam0m+8V4TnomeQF
4inx7JBYZic764W3c3vzYmYnqEDNZi6n4lxM1FOjlf8Ke9vf+IEVPepIIQv90xy7+gmt2Zhkx4BY
t1VkDxKXjgIlqZUO703YrWfXCG5DEKwjL4ffYPjDKR2+Qsiftr0XvDZtkG+Z9rxLHcukFrtfm+Sn
YUzra9Zr6AY998zdJ47ExtT7ZgE35FyySWCAsIEtcQgMOzn3ur4WM8uIrNrsODnauSvqfonJ40qP
4l0YNeXVkRiRCiOAd5UhVvpRQk6DN+J3+jfXkniQW8m0ykBkdn32xITjGKazdczM/FvqvxP5IVae
1f2I/Lks1kPmP6l5Th0N+85jHyYyfuxj/2wZbXXwKlFfQvLyHCfFQCNw4bJCGmGeSmiWR7qSCYR6
cuyhOMypT/lmldY2GQ2ssEqyMZqZRPkhh1vl9KG/81AjrUt7NB9aBkc70k/NBzPJ5K61Mut+Tr0a
9lq5Ae/DCXo0k9cJPbLmUxj5TlE/uKoFbyFEbrM2tlZl3I7vrQgYntX6nqao+nr/0RwPvIOu14i8
QpudoawgWDREHLSYsXt1ma/nhUBnoYlhnGcEB2sxJ6wqFwPIhEghIaItVRQGWSXR5wpd61pN7vwc
TXHcwhHnKzOBT8L2UfbYZsA6n3dN3bSP2szmFgRIAIsxSAhEmMKXSGT23p7iQxHG3VV95oCHtIHL
0zJtgbImM9jOtjNerbEKzk1prFq82rb3Wca/l5skef8/aAQ7KCxTMZX1EK/8SdkyqIIdwVV27mwa
NsVd9bzO2aRMMNdl6EbnOw6navdG9oeW5f6t6cTXCrCUz07Ou1Fq03VEWp1ZLIOD6F7g0mgH23Zq
NlDIs70aPo5R8tVu7U2fDMXbVOnXe7tqlj/16KaKl2gcwcXapjz7k/DPtT4jQ8mR5QaaDF5yI0n3
VWUw5G99phlpT0TIwi0NRSkPoaW9dhM3Efqcb5FdMTSwpfdqJmLeERifb/K8R9gSetG6aplYqX6C
S5mQLtf/Mc5OvAyn5pdJ6AR8tuxwcMpNu67fNXfBdLFHu0a9BfRZHqO6dh+yeGifpAGtfOm6szpB
QD54fD5D8ZxOrgAQxhB5XMrPMTC9B5OEs3rau7WFEUOYRP4V4GsfFsXeCP36qsbqTVZ/08Y+v/el
FbvKznfRgYL61WtnarprHyK0nAavfQ7quD/LmEa40L3oe99cK7c4+JmgkEooZUP/E9Q8ugwLyuLB
PXp0+y/uZLYP97GomYVksbRN8TjJ+Jx1mf3iAUDecns4dgtfTdZtvprzybphG7q9k+H//fL7U62P
kAqJCD7Dgu7awjzsj2ZnjOyoiSpZnggOfkoiaogl6PU9BORahbWZPJazG6/dPMlWUW63h3aZAKiD
KsnHDKGuGbLHNm7/8LsXGJ1+ujrIIvZm3zjHZrSIf9QdbZcAzJ6c3LqV2jQ/NG28vX8dkZs3R2oC
6NIQReangojRfTRr2qZZIJ7fTxW62s7wOf79k8Bz8c8b0XAgeEL0pY2mT/qT7WuGYjBMLWhPusTX
Nh1MeZM9wTDLZL8ZkpHbqTgHRodvoDDkW9LxcdQpJvhOXn8Nq/hrmLZfJ1mG35cHYQW3sMkMomYX
DnbRUTlgRxRt8slcCClQINSKVY7WxKpa37Qgb89Tl3qPho4VQsWb3w61IFi6oNIVvR/e7MCsDrUu
5kPXT8gWCgIyM73YhpYpP2MD8WoxjVj/8X/tbRueU9WPrPt4xDKf9cr3yGZYGZrQV3GVYPrfH2ac
Kt5K7VfSx/Jj9uynMoU1ENRW+JJE7XCnLbf2O4RAyAfBaB6bVmY7fSTlJBR1/JGiia+0qrrYzgAv
Wkb9Qz8ln0aeTkcTIcCuKPJu3Ze1u6/rsrvpo9fe/Okb0jn7WAazza5yDsOYkKbSABQ2WYl77ZaS
yEdckvgwvLo7iAGve/kl0cE0+GtcpIk9atST/U1LQv1mVhp+X0IYlP9DsLkPt2av1bazQ98mtPBb
KDT5wcC1Rzau30qjDt/cynsGFsl/TOOrSLJfSTBTbdkOynpNWW0M8lMOtB0GnBi/6uNHxoJa/qQO
5O7BPncYQYxeeLWwSWbaJ7ApsEswR820kydN2l+12jffB98rCfrtqq2Y5mI/Od64dgBTGEpn2NTm
C6df1N/9NrCPcsHrNEb0RZCT+lrK9CGOkOr8fjTOQ7aW7LErheDLhZeCvaH4H/Ok/887ZChrkUYi
HPiHSBn/UDJ2btWmVmDa+xLCxEpr+/4a8t1vzGmOf4RbhftURZFsrCllYW2t/hqItsbgwZ9QlRid
Zl5VkRJ15U9LRvLgKKXCqDQBhTdcsGWhTgYXvalHdN3cBSNQq3pUiO7bXXnkNr29ig0a4Xwe0J2Z
ya/IwApDMDt8NuHBdHplbTJ7zI9NkSYfuVOdzWIIbpmF4LgE2J2jKv5o0RHsY7iDOPAY8Uc84n+U
pd7/GmYvitZ/qAYgILoYNzGDc1hN6QDdPxh6nUZ2va6nMR4ky5C1iExYsnx+X/RKnBMfbLRiPvbF
L6uXemryR7Azf5FCwVgl/dfIRL/t7HG8RgvMoh41MLu4uqbkNPUfUljNq4KrvfBDC7V6nyeajRyH
ab5LhbkTXfYBuaI8KlRaa3O8pIzxSsm8Ufhb6khze4zcydibdmd+GXE62bhD+6JqNlJYzr3VRo9a
YjMgQC9Po1/Wt1DDa6KtrfkHaDbu99kyji4GtKQlSN6Cdg+z81hZPhidBYY3F4Fxpt/3AVSjNWtl
/Oqkdvxau/WPPmpoKxXGYsvA3EEk7vdaFWp3iKKyAIkF1SuJgTHcrDStj67fFtC1YuzOaEOf40w3
toEDKlnoZA8hdQVOX1RZGl3GLRlgAC28/ChknvHv+4TysP09Hly+XsN2PNAKwoiw7VXuBv8gYOqD
LsaEJMt9rLf1JS/kBIbuTvdHRZ40J0kW6u9TlYGItklCQkJDMqPKqGrX6vOarfCvDHjp0Ql+KnmD
3ZvhgVkKM+5F/OCzVx4ba/jmWKV7DQjyvAL7+NK9dstBnZ29AkEN5RemEKBYkIB9J320lnGp4rbZ
zjPIKUwmtqOTdHyTlOXlYV6VOqG7gb7Bk/CSzZP5DXfX9ZjN/s8ghVWNYb58jdzYpFkohlPNBPPB
z/B/6TXN+YxDa9sZif+TiflP16iJVEc3sQE5dc4TFyoJtNkN0o5zTpdDYy32UihFIG9GWKZg/iAP
i9P9qlyAX1wmEQQ2/nQ/J7qnqBLtt6Ly8OkdvegjDlKGfjAKXiJQoq1e+CGimM7a53XcnCNA8tMs
S/9/cG3VoPePb9qFaOui5HZxivizMk9yPyRbson3utHDHFkYnDRYHv3zqBOU6Mizpcjspd5Ap0hc
Nh647dqMPZwGgZyxl1nRzb76i9axhuRzrIwZHq3FlG7X9JDhh2nmPcAgww3w3Ht1sJOhEF8qSmG5
EPG71PwraTRSqKtgfPRLcyRjVrZvWcwQbwwn+VMY4Vq2hFKQ2xeejKOiLCvAWx2S0fko4Pzs8qTv
N3Xv1hvmGfLB70f54EJZNHBCFleGWVy2bDZX4WQg/pM9bnyjG3ew77qVLlx6px6W3jpD63fO5x8x
Iex/6elI+U07W0KrXBHOFb9BVozRa1bjM0r7fGcmLanHDI3pFYgs+/c70UXc/MdCi9ODC/PBtJaB
/Z8LLUQXDQrIkO5LED48X2j4ykQvj0nvfkuWblAd1PkEY8HpzfP8G3MZ872fwvA4eYO1UXxgSEX6
qvYbHJJZx0iyWNeOqb37IaKQUEzpTnfD+/m58h5iP01PbtToD+gbdQJgDfGQ16W/EmnY7NQL6px6
1S4m45rJWzPM4uiK6rUNMVe2rIIvwmbE5OLijMKgPDE4C25Mv3+qXgLvMFqladSf+0R/HQtZbHNQ
J0XaUpChOoxzcQgq13hN5eDvIWx7O8U+t/XzaPVEjDaTtxeLEsVy8YPyCi3AhIuniWXLo5DYU0VF
f+ztOP5e9QOCTS0pHurWqB6atAUa7Emp/vcvTSG5/31TEbcAPoWYnWaXVZQv9R/LZ1NOLP6lnuzz
giy7fiG2YsFu7jKRLdazy/2RCHhnBWZhipbc+NUPaNmKIqJ4vXVekUmI3nRndin6Wcu6sl+Np8CK
MwbHSbhpGQicXZ2+PWE88AzvuzsGslqNgjphGufynRlJuxGFrI58ANTJ3fQ5gqg/2iNGTlPVM1iI
YUj5NUY6aRF2R/VUHeTis0NA+5ObZx1TFByNf88PJbqV6770xjOmd/GD6ulmvebqhHux03Bru43s
yHvXrY19OLnZl6Zr34KJdBfNcFGpxXO1A86meODyfjeyplj1Vtk+KB6dAqNqUzw1Rakf1TN1PjGJ
hCq6rCcrxneeHPBPKgv7Bfmy9QIh/zMuyvwwKuliC47epvp8w8H2GyUFFOdl+lKZ5jcfnnoQhfaH
+M7MwPrmN2OPFYQ2wY11p5tfaf+jxjSt/7qDF6UGSyt6BvzZSFDx/uw+XSc3QF7S8GSOy6TJZ1AR
aNanyHGA6tE5ICSvSJWPhX8xUfydRGSjsC9g3c5M3eZw3mkYy26qpbNQh6xvf+XAOLjeBx08q9Hd
j8I8TX7dfd7bAvik5yLPvJ/xrB8zjNN7sniLDp+hmk8DS/gOrXoqxCHOWW0LrrX/QYbVWTz+39tm
3SKVg3esw4XAcuS/7oHUtVhfJmaQMOHiUzyn7W0iENOJRzzbC1gNpdlGZ3UwpmxRIiwCfCj44Xbs
C3mazTzZqJatMOB8d01iUKQ1ZEPZ7bjLnLz5Wk7V2lwUWU4eVxuCjYYLcruUAPvu2pRZ6Hx4+mNO
EXgeZ8y3amqUKaCYWBkYVJzVgV+83Btm8FPtX4IJLfdF/jhpU/s8g+Ec9BqD59Ok6vlq7hzrEDnS
3YSTf0k6K/g11dGR7nkGC2/n9dBAwEGz4u6yoHrq5jRZj7o24IxZBmAPy3M/0sh0a4nxM8eCVjmu
dfvcd0mFJiDFjysuGVZqHW4pFGArpMbxRT2tyjrczxqmz1VFznnVWPUJEOoI5Wp61ecIn+FGQBCY
RfXVydtiPXeBfSmCOTneZdZeUJIYoPfxtyggqTlOUXyFsl8nTnK6a7iHCWGy2lJzdyp3ac8M/Te5
zIfEOeLoB7HT0eVTZnrMGS2wLmtokuNdfhCJDv8j8ZxIlFLr2tb/69WmjK524egruKzY/Tq2PJma
40H416uzh+4lvRq+rm9zKyqOM2QJZButf1OySoh5xtv9jSTz9BlNXY4iXe8vYarnB2yQre3ctN6u
SsezG83NWdWKqkhUB3W+zNrz71MB4Ppdkp8R6rQqcA7fLq5ZePsiyCOuOaDEtWS892b3r6bKgtdY
l3Knd9Z8St3Efxgw8e0V+c/qcIfzfYoZOF3UIb7PEIhpg6HJF0i63jFWI0Q1JcEX8++LXTDHFeiL
b55PuLWS6tvWo0yy6UePd8FKyAmVFuSPU5fheat5ev9sjT5kbewHuJDy+VO9IPQ0Opm1BUnV0NyL
D4Nzb2IwwNVuTBiIL5LEwcOeLW/FrlkWzQSqCJnludhUy9MpzcOnGPvxJpkcsK6QCVVOb7ACf0Gb
M7ThNp4CgmMte7QfNXfd+eHrXWEfkZsEBz1M86WQRR1Qjnny0w978N4D49f4ZTQj+6Xz7BrySuQd
1MWcwx7cRDEE93Rs97DAYTvNXo99EI6JdiAdVOVdOH3Bd343OLLYMcsK3k1DHpXGNRLWPhwYRSKb
/gnspe7EocEWGjbM/EUA6G9FJbETza0Ptak2PaSRwKg+1TORxgbQZGqvFfA219iZpJGdvAFtPIcV
5LO6zuczTkb+EU58v7Y1LX2WSDt+K2QguYYw6X9Vene4/7JmA2syGPi/0ad2X3t0FemkNZewNeLp
iyEmQSVGF6B+hVg45Lbo6O6NFEWUyyRqp2ii6gWzR1OtCgHE1eYqHeYM4F3Kh9or5AOVULfJ46nZ
oCnBJnmGSL0Rbgf/02lOoQBA0t05u1oD5nJBPFgXRVrsmreaO+/NGR0HauavqhyvUpGXloP4zyNz
lOLCbHf08+Yh4f3DKofnQLFjw7HLKwaEsKloatlNIOcagDsYoQQbxTxSz4TUNoM1GF90vxTqtZG1
YB1DztwPGLJc1MFQtCLkXt45CbYxJgyDU1TvOkU2uAX5nFmxb43EPkvf+lSDdCXj1Oca6nsP/zHp
XmfQ8fVkGu2rIv7Oy6NpOadeDavqr7SKx8dBGvVLA2FB8XWCvq5fDLBKO1wsEAfvSa1ePWOBDQO2
cu9USNpqtdqH0oU4r8wrhNOTeVzEzF7k4lAoMoQOU1rvg8XLoTJa+wz15Kr62kJv+6sVEtC+8HLV
QRsHvF7rQNsym4+Pae/ffq9FQmb1uZXuP5anm+UUxUO/cHMWVH9Pm0ad5DffjATU/x+foHooF3aW
y3c130dTXFr1Ud35LXPd83137fwU9ZRytPC5MeMgee5sYb4IO0XhhtGFG+jVKoUjcsnMULtAAc1X
4SymR5lN7VZRv2GS/VJzL7+ar0mWZHB7IUi1Y2luevShEUnd75kVGKw+PfKozqjfXfJ1l9XRnNGW
AlMEEPKc6N7+OR107HzAQBovXZMdziHsCOecbZBF2dHQ0ujaGu13dOXs3rFDtvxC3RgbDYl/3UwX
6UbG1rPT+fkuatW04Kn1Y+1h7MJ+Zw+d9uB1uEwWhXhEU9o+xwC35zDCQWeCzowJWjpt5+XRFAXw
FP5zLpz6v1+desLKFWv4919Wj6ZY5ZUOAzIyZDmeiD66KbMOcYL1heKlM/fCLBdc/y5wz31Uwdhj
qyVALQZmPoWPg04aRX8QRi2uaoWZl4EnYZLX0sF0IrQT/VD2Aovj/zyCJQW7ohwkUA8BQIY4e7WE
Ab78oG602t8eElmU1wdFsFeke6OJiUck7mQNTBAfMBf+xQfb3mJ3Cp9L7WcR1VC7zapw9q0cwvXM
SCMcYYNvylTbdxrWpYs68PfvGLKHjjV0+N4ZNBhVnfM4gnSt8difvzbTdC+SatpB37kqMndfFdoj
XdNj4AfO3nY0545qVuVQ7pOkojpY2lp1mNA7bAdXtlcbbGw2sw8YL+Y5aD1MlQPR79N59u76AeWt
1VWhPDqsgeod6wETI1W4lbOeXkMg/K1oIT2mmq5tsa6NrSSmOUW8o2SQcdMfwrzd5w5dDbOD6oUN
5wxIKz8Wx5edteywIjVfOhpnLJB6701wm5+qBIuA+8V3JwyCo3RrtQyoA2bRp9CYyLdfJl5FYJ89
xx6fs2xkqoWki0/aXLHzQFGqtG/qA469MQVPRLRpS5tZ/XfDAjmoJtNhbeIbmnDgO4tBflPfHn1Q
d2toDzeSO5Z9ve+uIml+qPc5GpnxaM2ItBD6IXRV6lNtIXKr/8nLm2tUe8kpGuN0VaHtPFiJ615y
66SpMshDOIyJSbWJ53gAPukhp04+Q2jEheoyLoKMHcppvg4N5sBFUBxF7fg7qxvlWxYmj8SNOYds
DPWN8sMKRoCeGgS67MDmC2F/JIoEXbbfJi2LTzXhGrsOtYnaXJKy018anrXLVhNHkf4CfI6PkIiO
KUF71Luu9SKT9hZEbXCdF0e2EJI161EssJeybmZvtMZjHCAoqaeYmY/TaS/c+YAPSfha5TVxySVY
aRto7VFddVXtXBPhtzAd4s/ch3jMnvBJfYoKrNDns2a25a5IfWNVLQevl4JuankaZuLdI8oKeid1
zBQMI/ZvE2bdZpXL9ZA2xtdCzx+V700Lx6+Wk/kjqhJ4Lcz2nnWRYFsKW2n0utjbz53br+MCClc6
2P66KSRaUlS1l0Bv5kNVRe6mq9GGK2FfvewzGf0VxgEkXEPhdMpsHRpud/ndQ1NSlQ8mNJzN34YF
Yx5uvREyJq5D+q7ET61kqgvfbLijlFr1HRsl++JbLAbxUtGWjQshixHKqRXzeq4i/TzFiANWNHxg
RCSEpnlAyptp2dehoItfkE3XGMgOt8Jd3VOZx6YbrerFkUFJc6kcH6T6qBKaNoSBPsxTM8Bjqhus
ZUpr64i3s1Cupxal3jo3yalrhDvRWgk0yEUDe9JFuL1cIfh8GIcynj/7KoVpaDT+QZHCtdakxUbt
b3I1rsMuxtR8yrM9CVMuDAgrvT8a415s7xg0evgAkc3SiOHadW3M9s0cdZpp35RX3JHvll4ZiPNT
DzK2hQJnnS24C4++1jzfXw2GpD95UYsiMpDz34rWpKdmtmoz31lxL88DfO9zZA4wYqT7pJ79Pv/7
KQxascpmGIedPiOCbNRRqSJDzxTnplhDNYfH3lLl3HWS6kW4i8F5kvXfCko51PkuHljWW2nKBxQi
Ge5VD+rQOjObIkAc4lzd6Pb350kHTQkd5bUr65e60+yzGmUrmXGYli9OKJ2zJnPnKS0PIq+soyyd
lksWEWAUL754QfumzltwhRFY2Z+1Z2snSf7pq5sb10bYNwRRLZJ1dEzqOlbk3S6dqOKYCzMjTx9l
vBi0gNkeSm/OmaRj7a27I+L5MVj8e2jS5yJ8iqSMmb3/nNKsfgqwk3nyZ3t6CnUcqift6GCpv1Pm
UkrC8ttwCosbDOmXV5HfBUe4KpHzUepyNxn41cxmPZ7zovReJEWqn2Pe0gblWZiyeAiK4AJ/k3ZX
07n0otSpvyv7kGYUB/VupCIkwy+mzEfO8TfF/8+X8mGsNuqkaGa2y4pJ9OC65VUjoRY3+4H5lbTQ
6DdFcFKKjSy1jxY714NVF6x17eIqtdyEg7of59qC9iqneQuJd5VU43BxMtfq9mgEHd/Pr/UCsOSa
/Qxht3qOaWqnpqi/xKP9cifjJJOZ7ZKpGXdt58V38Xu8mAkokvrvF36fa2v31jMeP+Lq4151vz/N
zHhPLlRKBjDL/2cvMI/hYRkuJXhbgjTpH9+SFwoIYOlJfWdZMKCwpBm9mEn3SMzQ3nHG+lGtGUHI
NMi1ems9T9DD1tDQyZpz60c2wHgt4AUcGin1w7zUo0zDBVPnVL8RS5GtysTWT+qcYdXRA5Kyi3rR
jnP/nEr7h2G5DabhSXuUslwG0w23DPjxVj313CY5daIAklheNcANHj3deIxSXac2TUlDGOk1J9v+
azANnJ16yHPq0AS/TJuLMVrOeKON11s8PZhgFcla17DlMvJa7Db2IBjRqSsByd2XxsD3B4sABPGB
gyzO05Pg7m2S9Ux6RWDD/lusTtLKG4hSSlZ/f0Jz+3S/L/Ick0prDr+hQq7vk1BrdD+r1nltoGLN
CDbzoH5r3RzTH0N8tOh77z85RJ2/BbjE3qTGOdD25n6vJqnqKdt5v7cjqz/PSR9CjRpwYAnJlII7
j77WKC7OJN/UyNLx/HEnk6pf3fUt6t3p0VsjSXqK6mncqP2gtg37GhfNo+YE5iWPm8f7tfxb165h
ieY12oeum8NB/Yxu1PN5lv1fQvPk3pD9CDAP1t5vnNRKjlVgR/sYRPqtZkUomdmv/t77MtcBVkv8
RyR/7nES2tfczYgNVueY1i8JarOB8rWrMI9vomN2EXrSPivPmXh2EDNf1GN1tsohZEG0Xv5GYXbb
wMziS5B7tMBMnh0dx8GyHd21FhraWzxlr0zinJ9+UV6SRsxfLBFu5ooibRAklphzbL53tQltHKVA
KspwB+AWbu+rS+FjwKRARSVdU4/qSKvWTYeIEAXmg1WSO6A8nWJcYNDBNKdhwNdCrbCFl3sLKdy6
X2ORjzuCS31yFm7b7323w+Jz2elrNv/KzuWmJ2APRZZkWx4Ap09OmL83w9VotPG9msP8EkY+Apjl
Z4Jm2MZBUZ0GMrv+WGLVYhu1PTqkllQtTBm2lSXL7bSAgH17bqZ4fk+bKb04pfcQON0z3Q6375Bh
Q+ePOB8WAwQCBKQzrGItpvdnF14+3dDOUvwJFjfcAsuJk+dNz03gRpf7P8CIjZo29F+ZGVvXqjN/
WVZK/C0f0r7wZhtDm3d1KZHSpR20sLYgQmOUVlvJajlhtVDGi/GglY3zKwphGy7adHXo7ZkNWZUp
WmF3B3WhqkoIWkm+mVJhQ4fHJO8+QKbhLk5jQG7EvwNOhv3fMOECMriMXwxkhQ6EDHPxDP8n4hT6
duXFo2Ue5yzxv6e3QSsRpPckjMEpuQzYa+xMF/dsB+VWbsUO7mNDuTUp9a8hJfHSA+EZuq6MLmEg
Bac8bhoW0sKRh9LnskUqlB9FWF2NoRye1ClmgdVOt+uvrfSRyIyZ9zQMgnCaRPrf0ab8VP+qXk7h
xU1LcKGyB1Gk8FJkM2ehUhXC2k6G6Jl6dPUmHREg69wz28LtvI1d42ZipW61zXJK6MY9KHS607Nw
7VZCkFdiz09pUH0bak9/1mMzWdtj9lPznOiYiNBdimpMzgsLS/I++YtNhQfOdGAq7aEdsbtToWnT
Xivo1tR4KSqtr1rh1EfV35olsSYeyARssfSFSGoWaDMixQI4GsJLLl+DZlFk6tF3LQCG66zC4TZb
Asdy3HMsN1xcufDLy6pZ3ylErkzKANcXXGZDt4XtTudtFUP1JLt8rTVSuxQjUoEI9waQzVuv+fLR
XxbeOgVRSEzcughZNk9MKK2XrsP7pJTylyfTT/ULj1rl7rS6hoBAIK4MYhuLQ7Rqi+s0wYjxHo5w
s+hsaCqQzGuWF2/HXGwbCAJbWxFG3Sqjqkp3d3QgE9+0eHL3nlOwhpbI6ea8ROSeQPXMARrWhbqS
psZ3bl6ENXupl0QTNB8OHdhDLVufhiki9nB56uKmiYKBAAr1araYRVqkTaeGll2MJGDp0/TpLpWH
5uPtgmia1601fnV6dgk6zFBsu9F3t+UgrJUapev7KDF+KXJBSan8LOx4TyrY18FuLKbKDGibKSrO
dhb8iMcSQ5JUe8Dimn8tswvzpGhtZeFXy68ZrHxBQLKeje9uMpKlUJYl2qyR7B+0quvS44vVmq67
eeTc4rEE7JTlfbJKUuGejDQlWDgxs00lwv4zS+QuZ4B90QV2Y1WYYrypCW0dMCh+VOA0rlqCWeqE
l9gQGju/I/tYyf5S3dEvQTlsVZFllcSoTf9H2Hktt41tW/SLUIUcXpmzKFFW8AvKoY2cM77+jr3p
02q7b7lf2AAptUUS2GGtOcdkjeYl0HvsBGqUbHpOSbLVCr/a2Q2sJMVW8+eEpAWQQIZ+dQWgpemD
RRlb+efATeJNR0zbnnrBfA103DW0JSjlG/NzXUOn1Axgk/M0kyVrF9xl1eRvWMz8ZY0WU7geeUst
L44RHesbEuJyoRRm9Z67HroVpdfQYzXJ5d4NKmtUYLADA0t3Pnn59BQwFl6SZEh2Xe3sHWUik2yA
spQ4+bSUiwD5MFEJaurjnwdFQ4j3PrrwjIn0aWjiacjOYcs75m8M6CzwOzu3e2uP4+/dQ2izn/so
unUztBcKRwtSKN2FLDAWVKZWXuxqO/aZB00N7EtaAG8rfSOet0GW6hve/nxGUvsDmMUPRR+/ylVW
PyXuQZwhzlyEArihuONXRQ9NBP5MSgZ/5am0c2WRVnl0+/MbJF/u3++QLAiE/ybkfO/eg/2HzsDV
AX9NsPT29yEdfP0NGG+Bq0ob3oHrZAs3nfyLTXLW/bui3kDDToPZuXWM06hq5WOpo2zEsXKKEaJt
mzbQMf8OOttjo7v0dYVvU9B8lUoj9qiNXtVc1EtVaIEoUrf0zEg6mac0Og6NiJXNjOQhcMk8KsTL
QFKBwcFMPxiCrcLGuBsZ5PH3x4/IqmhgpA3lrbGxN7Pfv0eRBfZdCH1bC0tolESfOiK/piQlTtBh
qXqqp2ONaeFZTV8LLNcPLrsxigNJ9a57wrtCyeRgVboC/Noo11KrNKb1U2BBL4Dq7Z7iEbWxPAr/
PipY/y/zxHiSBTpZzW/igAmpjKtlpekXjExICJ262U2MMJbbfQejS80jVUdl7Zlg7Q2Fgk3S1+Y6
8X5M0sPt1bXPGshtEBQhjg4Lge+O/ZOR0bBXE6u8+7hZEM8n1fuCpP4vVciwwWcZG1WZH+De2GtM
OP79SPE1/2HMCRI2hOoZBc+hF2chWQMPZjeQzxS5G+kok/8ghfdgReUz3wQDSWCiyKZnpcBxr6tO
BVDuKPkFo93xPiJaWZke0lDJD77Kci5JnJUx5xTwBQXITYKvHn/cVWkVmGl2mqOD5dZD1Rxw4Xee
9ymmv74M61w9juRYf9U65gK2GQLUpmN1x9y+vk8XsZkZZ0NhTcnlG32bgLtC3V0M1fyD1qq1H9vO
Wfa6BzEeIvGCGmz6eP8TE4gC9ABEtalKqn4jVxoKAiDa3C/KEGfPI0aiRY/kZTlRvt8pcTE9UD5a
f5TArBA8NUP4MSH4S5TD4lz/Uo5NchyFSX+IzF1qkDyFPn/rCXZjKrBHbLrI6eq2sh7z8SALNYWO
wAAduXbQ5dQy9oUoiAzKf4xnmv5v8T7lKNNQBVuM/e7v4v0WyhMjHV6wu6eZ5mxPnlSsbUIaETtK
aMOyj4D8caVH+laOrKVJNpCiBYfGNOuVMU3WyqzbF1sz2iOkWyrRgjGSZeZJyb0cA5jzKss7clMR
Fjzlz96rj2tnj3+YZhDyqn3Xe9/op47XUUCQZvHA9EpFPbXPhdkftCGKHnDSjmulr6NThRbqbMe2
vQpVEi4oXw9iyR8zkFBg69Vj37j2imgqdV1g/VqCaEhffh79decyGEpS3VjqfebrG59tj8nTr7t9
E1fWS5QmixDR/FsMk3rfUZqdNfXMDuqHKm5bFl/qeeRM3sSM7yxr0f8cdSqXsuEKoMVaxSpTK/pI
b1O3VbFPHU/Df6c8xY0TLFs7CFdSCNHk5Vjg+yrAhtDcs9B2o5ZPFvKuk7ZOs/KjQ93bT3GSJHsL
LMU6ngxr4wY14Wopy1ZU/ez6tWE8RXH+GLVtfsFqNu/n0AFQEDKa4zPF7xeUBL0bBkydvD0m7vil
U2ei+vDOryrccpjN2dUJC4pnTxrdQaV871wr2+QQNM5u5pcnd4IwUsUTzlYKJ04CUqma5weKIsE5
6MbPejrp2F5UwZnjC3Heq6z5z3xYOc3+cxr2bBJ+bTiuDiIoizz0X7cmMSK3ySysFPZ9V31SLSVb
IlgIXuQRSwnl/pw8Cjx1ObvhF7lFoBLXHJ3aNfFmMy4O4jSbTXMRTu7pTq/h746huQ1YTkPEZnLN
JMtRHSaTQ2ZEtHkBh0lUmCmOvGLwt2nmkvUoeuqpOxf30mznqWRme8W4/gAQdouC5GSYk517CCen
3swIHz/Vk/stoFbiFmIbEGnvqFXZGlhOCCg/nJ401LDyeeCN+Truo26fcMV+MrEJJ5G3nZpxvNEL
qB6HJnyigG+8TlDg9l2kPepswuDb0XGKzJo2QhPxVeaGux7MIB0f72ITI3o253IXzAwxUgCNH0bI
PJRqNzj5pUYUeFIGpXvJa7BAKOxqVSfysMBpT/9zk2P3qBf3PtDgWvWWqDrvUFXxhYvvZ+NtSgGb
aVVDdJKuLYEXoodRM3/caIl/ks0y2Tbr8x5FAKa2hdeUBFUKI0ihylmo6ze1eGtmYDBP6vgdqrCm
HgoPtBEP6FFerdmkai3J36nqfHacjggxd2xOTU5HsRnG6GskoprRcN6UqL0ayqAKcoyObKMJvwKC
3xYGlZLSKqptX9ufh8hD1QmJBCPvrYvV7tzJ8XCMsM2pE4vVzOjbK+Xccaf7jrfTqS0/kF6uLXXp
AP3zAs34XQPHpS8UoKoGYUPFefbbCtQFc6FQoMP2mLnjt7kUXUub6prGkRkifNXtgYDHwHghxyT5
lIcpycHz0OzYfFN+ktKiodCsU0kqCcAg8sdzjsqGEUke3Z8Tr+byuV9/LogAEPRKgq6WushCusri
skxOSdP/RyKu+7vK0XMEh1pn4nDYAKu/S159n4Z8aGjK4T4Dma3qM91o2TpPIOhKixBkh7cIstN1
xomP2K0W3UzTSneTQoO5md2SoIK0vIWaplBOLeAe0YOFEFDe8q7lhrNfFdsrT6WRHIq6Nt2FpsXK
CnGrt0pEZ9/P5wNk3PwcKF13oNNLlqW4l/h5fx7V1ySnwNbp40E2IuuexWb0XiLt2dalN75FIRLF
KPcfrSb+3lcIULhdre2Qj/4JVLZ9P6rFkfQrW0kHdp5L9T79gFOr1pbpaJSOaCakc46cUfNePOBy
p06AL83WCS7OGB2r3g/OA/Y4yszkAyfCt+bkrb3WKrXG6sIp5masvFoTgPZv84XjuxNEs2ilCoV+
AMPrJs5kRYSvJLg0gYd51wBRlwqtfd5p7vF+8f/5mpbhbr8M56LOpGsq0HEAPJiAfh3OQ7Vnl2i4
/RHOrrPPnGnj6h3dD7RlHq5idMMRsskC1dsbenz0eK7xbMXqcCL5UkF2RNiOTsl9Rv/ywFLOe0gq
Zz50Q3erIuvnU1FQXBngGXUx8Z4nE7wMRMbpDUT8sFIo8S9yxbj6mhKtG5i4J/iSw6kaknI91bXK
CsYhVcO9DPAd3xRup9xN8h+T2+5yO4+e//yBWP/Pla+zILNgPlu6TbbZrx8I0K/MZ4YbjyVe7wV4
R+huoq3vO+OeHDHltfbcz804fK4Emal1413Spk+yUBxbtXZwSu+HI/w+lKSi/djXm4+AnQ/RdZbH
UFe1NiKpyrG50Hp8NMbkIOYdGhZ/osslE7VcvVe37ew5JLvyHH6zmeagyrq6KvVPDEA0kuThLshr
toqE6Z1k5UFOnkE37aMmMo5yFvXLiZITxsXDAGTbFnkm6tzcdPB8r0hEh3UUND/+/HGSkvrbptZz
hBlPczWD9ojj/O5IGdk9DYrehUd+qNgzEM5PfUuYgZN4mwFh3Ia0XekAwDH2SYVM/mpG/jrI++m1
GdpvZTGdMqPxLxLQ0yBMXHv4RzeKy3w/DdpMU5weVqWr2FQnHUumBN2ZmrdXZrtdyZK7bWkPjM/Z
M1K44uj08VOp+rffwpr8OkUXI3+7bVGNeWA5NnoPi/sDeBYk1hH5DCS9PhNY+JR0nLurECQFiPb6
VIeCKSO+/86lsEgjlHl0TjZuWH4Jpjk91EXvswo3/SNLzv2UNuauGk1tf18Zq/kQPUr5GqvJq+EP
wzYfra8tZM115LakA8tMtciwRxAp6UZeFBjMr52NJ3eM/O+pSs7GaCq8x26aHnH0JrrfwU7Q7MN9
CtLduTnIPeVcRMpxNog2piYxrKC2BhupMsnZO0JSeAqLrFoGVX4p2qKHae6FR7YsBLKWhv9alEx2
1Ic+070nVkKnhQtamH6AQ9KQj1dw0Us+sHgg6AGTvkUgNk6jvDLKrUI2idYGa+Ldysckmi5Tqykv
MwKNox1ivwv1KHjVFDXeBsQkrf22C59ir/xSzOMmlDUFpalXLfSuKfPVlzbMN9EAKf0+Siqez0Uk
roy8dsnmk0jZvEQH65uvkt0wx771H37sfwcdeCplKoPJ07M0h4XCr2OHnkVuZ7pwZmvamM8REt2o
K/E5xRokj8zUP48t70zrquRW0AtBwcJ9CCIy3Ayj66wT06Ip0/ZNvxmz+V1mCtnK3qAT+CDLGLKg
0SSU+3QV6PxgFodCZHi0IWrCDXmIx7tIJR/AsCbBs0JZ85s8KFr8l1X6FOBuWAZ4Wa6GHlo7TG76
rgWI8Zdhd289mzZE+fATwWIZ/9HUsP81sHpkUhl0MxyH/9q/LymYKpxqrh3lWJDskZftG4V6qhzj
rIaYs7tpdT/Pm6xfKGjV9yx3hpPdtS9tFnbHJALYISfIIDJbkqOhdshTYCXd/VRzt1QPQbJE1Jd8
uuJX1Sjb09iJ9YkZq1+sztsk8J5e/SFXtlRvqm0wDNHPzDPFJQlkBHoJv5OmrFSnIi7sr+a1Xw9G
vbatwCdhmu5zkuVvWZF2bHPhkKSU4fZxDfe8M7RvvW6qj0pP0lwJrvlLqlfrchz8vxJ+MSx9j9BA
jXAS5SZVvG5dgjJyWwLaU8V4NVouiznM6q0Hdu7PY7Gu/2rzBQvnMdPjZEI6Q5a1+vsCNi6p/LY1
LfjJ5M9L4wHgLz0RBA8qeskEIpAwH33l831RXNBp9BpgnkRYAWV/pTLVv+SZXJ4FpLstLfzB8lsw
VXvvFgnZLBhRD3Hk+4RI+KssLcwfuZecSp0IDt8svpQKflIUmIQgGCeKYOUXQmkMXAdO94xTMVmz
gVBOJOQwPZbGuqz06L310o2chGcPR6+rlEyOSuccAkMj9DVrlNWksTm2BHHtA/Sgd2m2psh5wPCM
oq+lGUBbMYII1g7aLjQY1twSqI5NCIYyBO6mjUuVVAHG7nmcd5lRhY85ynffJ2PStlAY3kOk7h5p
8GZ8mqCcjM785CB3CxPf/h7POutKP8WToiubygKYtS5tPT36fbZKWRE9DQO4Lc3B9xV2Q7ov7JaQ
A9FsVSxcA05iPup9uZFmaWbUbTK25qNcamShyVa3XKJrXOgDDnRHncyDFxcUIkTXaq8ZUfM+5AH0
xCl23F1d4S4sLeKdaFJ1KLrCmOomXac0GS99MzAJNHAq74rJfDK2QcXWT8krj+j22t9JfXDtdvvR
Z2ZkHZogoYOF50ydvo0JV3qy2RMuWotfuOcbKHoeb43Rc7cu1NF9BXbyOjmAe9SBTL159uhm4N5R
+KDGIZwJ1+IHEvfpTknoE3+kAFbgcIy8p5Rv6igFfHIf64WgxtAbt7uSgv5qdoDL+lm/caAG/bBs
AwJekXzxmiZZhq3TPNV2vhPhVOsk7qgBhlZ7K8cYUIPJrSaJBYTiXGuL2iJaAWZr6PbbMnLnvRbM
ygVLEyLYPrrSciAnVhsWpccc9TEK5xNLDzgo6lmF3LUJ1KijFfS/IxdHt6fXlyaHUts7avOUDH63
77vaRCZmYcSo192Uk+yYJcZrYATf7TmZHqpa6z+5SEcsI32m6XWQ/XCFhv1WA2+/1jAElhnplaqf
IthDIKf34InULKd4bPYUmy0P3QAwt4UXWtiS0uIsH3pFtde1XetEuv7vOXlk1l11NPt4rwELO8fu
NG3bPLWP2DeAYP95/DEEzvNjryFs6FgKyN5QWVrTxvh9KagHmqJbEPK2xnxJiVP7PPcssb24Hi6x
ryXzCwV4zoFLXZUCWYA5muXZVFJwQohLN9Akq1sD5AfHUmOsjUqDze7YhFtmag4xA9mqicxQL7yI
0I2IJZyfd2azUciUvUQixTbn4t6UKriQRrOjE4v3ASVNSmtA5Fi0ThutakAQhzEuqeK08THy3v/8
GdDI+eVDYAzGgw8sGHuFDnDBtX9bI9TcuiAkMcaWZRmvGmM6yiWqFpX2qi9L9cBM7FzBcz0HpA1n
SlkdZee9NrT85/LUSFPn3JfNahCovdFWowXV1/S5AIwX5Zi42Z9d5VFC2MhyBiW41Fj3o7xNdTaZ
aUs3dnbRBkbe2XcE1kXNm5szDeaWWjpyfrme6CCZLQpv9k6JMW1U1KzsA2OIID2CNmMWzu5pnl/v
eJlS2K18HbsVl68bJd3FanPzwp1m3o9cJX3KtXrYmn5/bT1Q5SY6LtkdF2et26hPsqYrzkzMS25s
bdk7GEdp8lDbEMFkD23d8Y9uAehZ6p0rQVtP6ABm8+xcEsVIKJx1+um+SHcJYNvekSPW8Ebd3NyN
0UVGMaBMWWKWogedEX3Cx2TCHE52OlFJp9osv8s/rMeedRZnOujgxZ2AZEcoqBX2+FsPyPk+sEPv
6vTwTcbQxR5nk89SazoAX5XcZ/l/kacJEVbsFKL5paiqacNmZKUyTh0Hd2SIUGudWztMUB7CkCmy
XaNqF9mYpxrfblABoR4UfXocMRimJU7Zwn9IOwVJfZPo0x7kkvYCce5uVLDKeFHPlnWk2ElHYIxn
9EHTGL6mAYJu5MGU4ioCYOYhvcSQMXdDrEFORr12HQnyowfkhF/jwX9rmsm6lWbmLOHW9spt9rwF
1D5to7TwJAJRqK/QdBvoPDbM4ypKR1WlUzPaOwWD4DXwFHuJ/Mt9h2mpjs5erjbjtDmUMBc/+2Nn
LEOYZVexANUcNzv4Q3CURQ+ivZuLYg8vObavFAn9sajpXid+ju0sQxyd02zfy1p3Mecbu6J1lbXG
VQ6aLWY4E7bnk9S7BSnUCN2IkH5CENLzbhAJeOZSbjzLwnubLG96mlXqDkzn5lIV5nkVNHoOnOLa
aV+mRNQ3GtwXk21U2OY5RUSDvizrRGxarpFET8iC/B+y9Ppe2mH8H+Pnb5QWOXRYxJGweqY7TAjy
bz50cEBzZSi9Q0fG5+5N4Fy3AXtcqQ+P8yCk4eNdjHoKTi2rmvveNwmDT1HkZzeweRBT/36e0KVP
qhFH+5L9/11371W5CDaiEymF90gpcQ9kGpTHJr2ZZfKl4WDZz567uZPlE6agEzf1rjc9Zsh0zp76
nqwNa5ri98GMcZsYfvVsjLjfxFmjJz+fT53SeLQgMeJczV96wk72Q2sRcihOc0/Jtro/XqLeM64K
S5NrVeCn8ELaz/I55Mg8pwAj0LoSkUZL7k0/R8WiVPtoV/rFtJoSlL5BTLJISBKiIe4G44JQGm7V
tklr5yulvjOerPm7S4z0rwdzN9+f0ThwjMZZTG6krIaOt4qznnq82dZIy2CP/3l6kDbqjymSr9ii
HUjZif0aFWbU6r/uIA07U6PYMYYjuPyxyP1jR3fk1a03souggrzZEZOwMJwaeJPThiEdugMB4M3J
8Xqgl7jkyZExihX7mORGX78AS1ekt2Bsfx4VxBQVbp6f2a8QdDazJZJyo1xDxzY0Md+2WPC3lR4e
CCaMFpZK9jleSNbSM/XZqmgaTnGSTU1yA+Kr7FTPD0AmIzSXOpoxpvXkTNotIyplHzRNsCk//flz
Qvjx+zRqWRZUBouZQLdszROv/0MrUdWEaJNqUh2zkGXArA/tUck0PTuqNE3uBRjPj4IFSbFEJcXL
FvEIBHRN+2T73Xqov7lG1f4QoUTsmXC6icwP0FHXNmjsp0EjArgVnC0uZ5aMwWo81WK51eHQ+uQe
5Ho8CIMXyyQvAamwA69YL07dCAsYEG24CX2vuahdwcqYRmpdPEof6E9gvCwgAZNL9jKdB8FBdWII
XwfopGCLFiGhQ5b6GoWUHq3YftebAuZfG7+guhgXjZs4D23TPdpFAv00HMwnVr2XqsRVNrlqtbKF
fLgqNmPYd/CkmmbhKHq1S9PWX4Pu648RtdhzmUTDqm+QoJfs2ne6PQdHfRynOxhJU/xzbBfQqeRc
Aztlf+8TVUON1HL4agmN4YfZKrX7H/epBqtfLmTrUqcmj3w/T3YJYOR4aQwJwVdIqVYkhHifIwHW
EWVIEQoabnK/dI/ShCS9soxVj/S5iWgHN44qFRVVWJXqVR7F4qjwy7cqUIQ+sNnL4oismVCfIUKy
yUT4gMYuPNLWI67KcG3q1g8TVTyabsvBgE04k9emM8mfiH7X99bVXGrT6h5XVFWYhiJsxbCDHOIk
VF6gLb9wE8u8JSoesnHyx5UkZtSmYq07IyIdCcnaUuozCCLnfUKouKMdZj8J7rydga7GDmcjKoQw
iTQWulq5dAe/eHICvhAlDsdTZfB3Tqrdn2Pd30hnWRZjAE7T8LPrR+PGkRK/OPvhEFGJ1U4kvdR5
6rJK0mwKSqxtHUQgoP2758gQ6e2SJ+qXNJvuaTL4zOy78o5avbUuvBBqT57CptL73ccXHAVWva59
vcdcgspP6v1GRa3OFPoW8ikNTtLScyGAyrJi3IMBrSrPWml1BYqo1JtVMvnmvqf+eggz/edRA5wJ
fquxkkNMST7EfoxVkBBiABpKeF5eZu4l1VR2xlH/v/tTcRpCp7vWA1Fr7hy/3T8HeTqGg4he30uv
ZmS14coyBv+Ywsu+Vf3w7PQ1I2Ew7UIFANGjnatoC7mgkbivpeSNxVL5VEPT8N2bJHT2ZRgs9Cou
bg3+roZA4dHzm2uvDt5ijkpvfy8GgBr9Tmz0eJYsVMC2yslq+mX+XVZKzJ5IqtatyPYWTq6Kqsqe
jLIXd9RfgHtTcnXaT90tFZ3+MbDdRWcMBIOJUyvr39x0GC+uQ/6Xo3rqvkQSxozJACW4llAZf4qX
4yLUt14lMNcyFpVqK1zYQYOC4EEMSGDaInujBZ87VAR8+GljlVNEtLXoJKs68kH37X3WFZQLGNbQ
J5Gjm9axv7LmzDh1ngnMDA6tHABBWHSH+0KbMk5BD9om9QKS7Y2gUvs26MoC6bH+aBV0vNjlVTuH
y30TT71L9BuFOTVyqI4YlvI0OGq0zJuxflbiyFrS5BnoQ/n1siUqYxXaxrytxPjbi9MW8zlhGd1K
Cnr8LF0TZmhSVrOIRq8HbRvJCX8C6xRq9XSScgGrtC6h0hAHoPdk4gD3VukeN9mGvF+mTAbIcxJG
VLarMDzB1tWvWtpRjxGVld7vT0pfoB6HOZZn1md5oBT+51ztjUfMSLw/4eiwoWrNVTweBsfGWZmk
gFtIDyRLTygeonxKT7mqQLPuWQyhgydJoADg5EDB1OjdxGQKLFxekQd/vzQQR582z5D/u+dqMLV1
SO1mT+Jv8FpohD3yVkTFMj34KOWovKAvkCGFeY+Ar/QIIiBmTFqMsrG1j9gOa/PaKu55coQtWTiA
mRdLysljvJLXCjDdbF3F7skX5rGwUsHdNtPJIGsODmxI6EVbPfTgaLcUsyhZD9qlbIBYfI2p+1yk
l6yMB+uaohMfEIOpmZ1tZYwm27XQoMTN2Eacxrjl03y625O6CeEsGF7r1qWIUWu/0fZSHDtmQ4TI
uPG3FujPpaVhi5PCfPlgQpuW86mVopGit7KULnkpFYRk0DxI5aBbjzhv6OyKDqV8IIvDJceChtHH
c7HTpGc113V7q/T5C7ciCBgQYTSr+KDkp5XBjka09vcr0hTB4kE/4j84K4oSb3PY9z+PIvU6x4F9
MC0FNoNdBOcCs0/KJ4a1KrkFBNEsTVIm7nWetvWq+ymM8XyFUk3baLjNH6r+RVqoPqxVRshlggqI
CKyi+RT2vfk0MyE/1SY12wKN9mzh82rHsV+FQxBx7tcHX+n7i/zZBLPyprZ1URqpVnLPYrvhI7Rb
94ZNsD9+PB968T+er1rsotydS4OgkZsdY933lQrYmJBmmeLUQ8ss4IjGJ1/VRhTejz473G3easXn
+C/5T+mZkW+1xBq3BSY8nk1LjUiMXjFOaeSpUDZqYlfQlf55zUil+5c1o6g/selWUQ7bdHj/3YFw
fBbTQxdWWzacE4MGkOXRIHmSvIfPsr0Y1z5FhlxjRpbzctWiIvIHfdpJUTr9tJlkoXnY6GawrOTK
SHVNKLv2zFAtvuSmFlxLAFuL0Q3nFSzv9qko8hkGHkdooWCrjFqGLXjKANvUzmWIcM8aPc0+t6gf
qtSb1nL6MqpvVhO+ScClYvpnf+59BEcI6+VynUIMsSBNqi4/msoecqgVgjdRRVWg0oimF8LDctvQ
CoSiy1ZJ7oI6DKXGAtfBY6V6l/stbI2kginc0sQvemcXs9VibsHqY8ibNqVD+z0XDxhH80T/ElcV
64+mhNFbkVpmBKyex6gD2ihqzujopVY62KgNqy5Lo/4kxZnYn1b3CRPHPRgWiPiNIZJQipj7tkaC
R0/EhIiHB9SFlbXwMmeRDCW2IZa52sVLiG4I3VvcTNNzkFnJqoJJePHj2jnMGaLv2IREqdPWXH3I
HpEjZ+v/uJQM/d+XkslsS2tbd20Hquav2w+QHQM9nQTYVBp2GwbeABKPwyfYT+WTfMAD+0Pp5moJ
pD1atKQLKqJXGgU5LvBCz86x5RiPc0YsTxAegqODuPpSCiUv/qN0Pfsqosamp/jTtl/mKiwvSdoR
8plUJ8kZwRqP+VFpq12LKnlxn8yLdqJ3OBQKenUosZ074sVKYlIlJaWuNvKlllX51c+1/CqP9GLM
l1hHUHhj5SqqHlHoEBjv8ojgB+Mdg9bGHOv+JFeEozYpu7GO3qRULfRa81w17l7Ph/osp+isJclB
cQkfkyv+GQzHBqfKm3wxqaBno1G1l+IpbVCNTT7ZKWgYJNVScBlo9tV1IDSTO5ZfTBT+K2LqVGxl
YIwNyMyn0UcqhCEfUIzT9M+1geLSd6pneSYf1PGkKdV4C1K7WeSZ5m+Vge1vLjbC+dBVLOCFWMnI
1cdmtvoDIi7vHIlsDMhnyWtVjG8BrR6YZQpQ/Wh88DrHfaMgnq2KaSweJtdt9r3O0Mns9jUi8/cc
tKW6lUe5PqjbodhFRk8IpQ89hWyrZ3U23Ksz+8ptqpsNGbsisgU5MplK0SkyCKwhAbR89XNVQ9sN
/FKesq3ZoV88A+B1vjbEO8bImE5/vpb/1ZcV8HA8sK5taLZDQVpc6v/YSdu+1ZWB7Y1caCaiJOEW
K70MZ3LS5duura0N0V/DEmr2jZC/6qoXqHTtYZcnDRtgq9Ufx5K+fm9YL8CidHjWLlREcarrGYj9
bOa2KJN90Xjd6zCoS9qo9AQD7WL0iv3uTM6wjHEEPPZt1G4pWWAo8H3/535TbDMZCdql+XWqLPsB
/N4dQvD3mdTB/X02Vs17HwTtNYsbbWcjIFrLIiWF0grvVPYDlvhwHLN83MA6tU86y3yAimG2516v
zqhwM25n7kyLVMYlMZf2i6lAKNITG5NIhho6nqb/+Apk6/ufVR++AtNFcYTZj/aII/MW/vEV0I3G
q57N0yYtvL9kVUc+wLYLz/Jo0o0NGWC7KLcdc4fkJ/A1cLSJ2j/1KTkqgwKlC3wajvNM+zw5LvN+
a7fnvI/UU4oFfhVoyB3mghpPr8R9uxitqT4BtgqA6VULEjKaU5KTS2DrYbeW9yqmypfJ6J2LbDRR
sXrBx0WNvfBSCOJouEjgRfY42eHCrYLlwL1mxxSZhDO7Eg+63tNZiU11EyDMzZZj9NJCkX6UZu22
rmKUglO9bOj7/4cQgwv3l/EZ4IqqGo7qMDLrpAQAPf71ou4I2LGzoLI2dfGQY6x59UJ/6UxWfriv
76amULY4GyusHkGzb7qyfDU8/z3EJ/NQaKHxkrmryaVLLm1FhP7AQJiH6XOmBlu/TZuX3qK49fF8
2Cqbqav3YW2rNwBT2DR0hIpRnw+rASLivrFuU2eXty7r+2cjIcQxyq3hFOpO/5wMLCyqLKu2NpVJ
sLhVfo6wSXIPOj4uZ8o1vAmk9BBIdqBlSYJmsbWtKT/RErIBwLGVvwJt3vD1Qy5oazz7RtQ/9xXr
/QRgivxXFWyIy5jQq/391GYfqIl8WLUbn5wZlaOE1tUmWRVWcRy8kqQAcWVATazvDwzNzSmrKIHj
9feuIZupJQm89dNYjpDqqkMjjcWt6WDUH0RIEgPsCpBoupNtHFJ6oCuVE0a7FDEaOx9rlUOUx7Fp
UocZ9SQ6GdYxtxoqAFlAiPwIwnOWa3LSZcpI989p5H+T3c6eABq/G5t91jjf5DUrX//7LE5NF7G8
b8C+CPSHyQb525XR9Jldos6mZYoemkHXH6zaQxfnsbTF6iQMUnmyHabB+aQQm+OFpfZuW4m/MWu1
2YJDUt/HkAVGB8qc2f5h4LI42kFrL5XUK989v1IXYaNXl4lWwS7Ba7KES381Iqt6t/qU/bRaxzv5
s5FmLiNrCp7q2N4rbTEd/Gx2VrG40MCZHEeivT5hAnhqZmLFYIwk783wIhfRhcd2yR+x4im0LcTT
mUk7ylMJebfd0sBNj9VWCgu0HtuhmhrqJTaM6pnI+m2ml/3rn+cRytS/K3xYVBsYZ1VbNxiMVPc3
13LTjlPbdUqwb2yKYdpYec/0T9xNV1fJmj/Ae46cBtaQRi6ofJUVyHQOMv+LfJFVlv1YifgK8Zvy
oUFkP09htrG0zl/Jp2YY9BMs0sv9d7zcWNhm4x3kixhHhlViufpWvvrxr8tX2xJVoNkjA+lcLsh5
6LxlCEnyKXV206jlN/lQ2wmyGCVzNvI0HnWozEG5S9WwuP+EDn8Vb7Xz87cIM51PSe2/ffw/BkZl
8P9UqOiOFjcnGGLonkiA5Y+MXXyuuyK/OJ19i/QquUe2AnDEsapSnyfZNC+IGzNvmj3bK6ChJoJD
RdtZsecchzDXd4BvHKYxniu6zD2qtId3oo//f2SdV2/cWppFfxEB5vDKUFGhlCW/ELJkM5OH5GH8
9bNYutO3MdNoGJLsa6tKJM8X9l7bllpsn5BplheqB3ufDpD6rshiOBWKP8auQNihIr9uVR2cApq/
gIKnYkbc6SwR0V23mvcwgro5Dlc7CpMD30Zxv5u2T8F0BUxhlHdz+rScePokQ5X4ZQa9QSK65dS0
zmsbJ/2ZiSp7gqtBQO9PlXqfbKI9fW5jX+1dpua6c2jtWgsre9XeemUi6ayJ/7CSQnfRLL+JkEiD
0mNj08Spge5xUygaJcmHXY3XvVM6QTSjB91vKxEq2Zd7DsX4ZvH0qKqoMNbSOw2Kav1Sx6EmMTUu
HolLwRG0OMqurGqiStwTYzU2uR1pmBCYU5uVYf9a2xNyfMLQlaSO//sjMi7+39f+68/18Px6hHaL
rEkLr/ijUy1h4eXs8W07O/c2BoyrkrpMLOx9XjJRcFveXY/kqbiFiG9F3czK7dp7avnEpdzU5WEu
sKYA+h0eyEAZb8t1gr25Ub91QfYz0bjvDXvT8LohkiWCbHXih1ov7fEHotAMWJUNCz2aZrU3jUE6
kZFQHLO63WJG8hQIn3AzXMVsQhiF/sMlJt7znfc3Pl+/ZK6kZKTasXfJ372O/6ZkUbDgtpLrQSfu
hgf1sRbk0OVL990UmtTvcefA5NQrpJhJZt3/+xHRMxvtSh1PV4+kNShs8MnGOLUwheJtlMauUwVY
2Ja7sTQEGfT/+zUHsmZfqZ/92IMXVB3vo12j0YJUsHFaj1cm1o8TMHFgXQ8EhLsNNtNsWc7Xj/79
Re3QdCuu/PkT/37dDrhBlBu9S/VQ9lYf/FuSedJRQ2gYSehauJ+lJ0JrE0xetxbpmDIpAyWyB8Qi
3miklPqNEYC4l03zVVR28+YNeQpOBwltiyknoCNESoFkd2+1bu8Dc24/XIcgvcac49Pau/Kt0Ouf
r4sGzsHM8Os6TFTjN8T8TAW3yWI5vyVWUkKXFBequ/4hV+Zl32SUL//ehsaYrD9fK6QzHpRMaaE4
kNeBNiuBXsyy43qH4+j9+IEi5Ro2jUZgqIDvWL46XvawaqL8EJ5JXK5n7ayO23HdDINX/+CQQi/q
1tn/+WyzFBLTxDjXS77G66BQiUW9g9Bu+j/XPIuUkby/RXsE1PB3NZbsd7HIkmDvXHkozSxhvVeW
kY7L/edazpX10I7tcL4arcwRzQzN0TPpA/1Fi+M36LQoT/haOFSMHDcnMTy/Dn4uwLhxe3uFTqYn
6vvnuVfFbaE8AbjFBC+giQBteMYkuT7+DLEL0Nbb7o/bRj32E2r/Js3+uQ2ud0A5228FQxXccFRS
1tVu5cVkFLT26ToIsUxlJxvh3NYVID/yY9KwMMldv7JNFhIlqdROV/CvMiCWXC3phZbm1YeptCff
JuV2d90YJKYYcNi0DgWnsS+qdvy7fZBmbN22D5T0nw+uvwVNJdSxsZA4aY6og69Wx2vIQjEUzrEc
BTKwriL1dARVpF+TEvqBJDYDrhvLUkeG6VBMrDYQpOZVej90qfsQ28D+ZZedmG9HsrXdu+u+YCkq
cUJYkmwKTrKIGrnrDAK2rsjLq0THa5k9/lxQZtZcko12gTnVOZQIFIMrvxjHf/JUKSgWEYvUxjwd
B536EK6G7WKh8E6TSr5BZ100BzPKz/Nx1BDIaq3SHCX3t6/hT0eDm2eb57e/iVf5gR6ZW+z6uxZa
jsiobLP9faWvXx9pNoJ/lAus9q5Qo+svME5pZWBzhLMzfwpD9+51ysN7bPX6mdCsm5/P/vN1byIO
slTYVBidzmiXd0wFKLGjZun210+Rc+QkapbWnUwI5EPHWO6HNbp2HEWCOqopTXbMWwNSNA3HeV3Y
4fV3K7ZbwaJB1WwAul5f26zX5WVe0yieAcl7q2STpg80XlbS/HF6EPoIjacVZFKr2f1LXRvvZd4Z
mwckuF6RNnK340hGO3pGK3+074yNXnX9uJZICWYPZS4JyAizPTl1UdMpuOzEeoK58s1uMD1eM9Rs
jzNlLvP4jNSwURf2Fsn2f9LXs2oe+PZm0IyECBmMQRl2s7XuYlhlpDZE+gZEGbZPQUmmUTqWyn0+
uvfXP3H90nWajG3+n//Azob1pp80e3yspV5GvQBabsVtdwc8Zj0s5M9f6wy5zEhHJ1tG12dgW6kp
bgtiMhJFX5+rRqXoKsRt57El2OmGrh6upUOrG91tEl/YZ6CnucJ/ChQaR+FJcRPjVgrLZmk/SxbR
pitgUTllAD634TncEpPOPuJF0mmQrrzWaGCM5L7SEu+pAOZewcLa6RgCsGNj2NOE8ssqCkDLRKie
fljlP8ZNLGZvfdMdTW1qH64quO0zY962uUZrHTuryW9td6NDSqsLBTF8EfBfFglEX3c7hgq+qHM7
GnPAIG46209mb75fLZej1SElsRUHah5b/M1kVci2JIlM9d5ahlvXns9pqstmErtz4u4v0MF2p60d
6XZNJZ5nN6Fxz8jbWGgRB9ENl3k2hpD+X+wl0E7eiPTuunm/7uBl3aH4YHvhC6s/Xv/6ia124uTq
77ZJNyxRW1xGx3tLF5hNWaoDp94cy0WuLGwBzekce9Awp77hqM/MwrcbdfxWkzLooZMkPnjhE9jA
/jMeFgBfa6s/iamE1aCgoLbEqvxg7rUrqE/NBakis16iG9f1IM1M+9MZpuCqO7h+HTRMesLi63Aw
23JnFswzIerZD/Tdg4/ehbJufr6+tOsvCtX5JUu921FptXNqxqSlFyua9VKno1Vz42EhFofqOS54
l5cL2qgBjZ4LLEjK1DtZc/tS2yWfmmB3ToUCD7Vh3fo49jO7cKnljy7Wln80KWt0LcrTIm/uATj5
1yMb2ancm6nEsHgtys1MI7puCz1dUi49xFZxUGUS3dK6Ka/dbJMxQui0N2nIIomrbRYyqJRZ4yGi
DMcrxR0czkY+LvL9lfGeLkI5p0I/wEUie9ywv8GERjY7+189ls6gt5qYozbD/znASCfg6MzNJo8J
zJyfj8jSrHls281+9cTv62Vde2V518az3ykAoDNyae47BzjGbBFa9/OKBV3FbZ7IBLkqC/xMKHcQ
WyGJFsRp4ScW9//noyTBrmgz5d3WTmcbtYnfsEu2SCT2Bh9hjra/rgO7Ic5vhZnfe7Hxer3gVD21
d8NEal2hj95Lk8Rho6t7itXp7/ZBY6bz36RAfMP/jtPgdlFrwSHUDJBn19czGMmdq5dmoKXDcDSH
Xj6ihxfsXlAJ/ITH9XHh0Vc0M7tEdf6SKFKEln9nC6DsGPn+Re+skqeBu+zQ37kvuDVf+47KnjmZ
Oz46MGHCUdVW5Arsf1MDZz/Cyj1MGAKPWSEeABrWTODd1jdachI1dOpZLv/5ZZ3ggrJPviOsoj5d
vw6m8Z/fXPRePdXaZ0cu1bWCNYUhb8x+BNyVtHdXZ5shZ3pw3Zgeh4JkM0TkyanY2sShX4o9/Mch
uBYCm6YoQTGKuwgyylUHcf1FddYiGPIBgFzRf1q1arzApmedqg+fNEkFUyL0aIs8tdsFWg+re04d
/Wv06hqsauOSg+GsR90h6vgq9bTa2fC1ziHQdO21HcI984Vu4gdYR1eoHlthPOrG8JVsfObrL7Ao
CP8twfZofX2ZNIettsMC3Tc7RUVRTLMdl810D/FCPyupxX1LqGYwJHEZCPhCuAxc6zDGRnrTldiT
PB24sJqVd9l/XmslbJ5YNYEStqpgDdGH9T5XO/VcYAWKGIS/pmpj0+Xx6NO6J7mJy6wBN35ROuOd
VxEToop8iAb9SXp1fzdVQrsM4F4eFjTt16sVsoW773MiImcTzWliZaAuF+ObAD33tiMnHPGCL1K7
fp+1ST+3VgFAJImJ7yjtB0btSdSNYvwJ0IvVWAl/3oM4GU8DNdqPbuz6hBDEZCtkO+4RpOHDgs78
5JbFaxV7FtBESG9b6kmASGKLA/NiVJexvhuEcaNXJolsRYFUkKjotla8w1wPnFoUtH492fdm8dsb
5OK7iaVHmffojWvzSNDvwaYUkHXzlGneDYOwh9kRetDpvQ0meH2cQXjaI9qProKr36C3AN9ynLQm
C5TRXiJj4kwaZuLrpxtT8ZRQZJBmJ6GdZhwFCN8GvyMMjEWUiSSoYHqJ993Hy7fTYr5j5O9NoEtu
bzMensimmf3Z0Ag9l/er7jmhk3fFTk3pqwr9sGSatdO9QkdTiAEnG6FhzS7RjvwrN3PBv+tWxc5z
1yd10VhXQqSeVxwrsYoPZRqsoJDKm9Z4D0VZF+E4Fw4bMcaOalJ/N5Zq7QZgl23qHWi8ch+baeIn
GR5Ne8FHU+Ne6dMFfp1EgF7Jm8ye9B0txmkyjfloQUtoRb0Q+0LIjuoZD2kxVb5sSFBK2yUJZjQz
PjfzMxDRiVu1/404hL3yr0H/1XRBLXK29zXSeNO5WfG/hNjs8Lm6o+NrJsGwdtwooeb8mknOATXy
tr1fxB7GoDM8krlQyA0kJiPSKDm3LIqknjnG0YHcHML+e7A6YixUYBKltTwvjioir+meOHi+WkJP
QmPY6FpfG2DLXJFgxhwUcGBrIMHdCUPoL7ez7/re9HOuAG2qbixDqU55oayBsk6fjM2ApIFo6yvo
HosFmgYkCmYPKxGnbHEuTAO+Jlm/NRkOi95afZejCg+Zjke2m4LKQdyH8vLidQreKE+5FeNyTBiS
UDwTzb4u49tIo4xs3jmpovpjCW71yTBCzTZ/D7V4ytIa0dug7ao1flbWSoSmu31Tho0i1CKeeK4B
z7NJq4UWLDzoFQ2yOKSulje6DYk4vOSWjvDltm85y3LEbDT/WhFQaNazB4g/JtyO/a/mu6aGG9jt
nnBzwbfnkdZn9E2yS0METp0/KBgk0wz/z0I3ZGDH08yXeuyMwO2AoZJuQEx2g6nNobvwzSb9sBTT
vHGNQCdjySdpDZVCCkTS0jJc2O2hK6r5HIusikotPelp/+TqyIMRv5gwB9u3bsKyWiFWMjrmA7Gh
RGbGvj5v+s53+TvDTB1+GSUi5ZQRwZhZGN678V6zKASkzB4J7Klv3T5/j2HgqYu7BHbWQmtvtyni
VzyCV1izhdcBJyRftfc5M2/gj/+hkhn3nZM8mPbIC3GYfQF2/IJgQsK9ayh+3FRrOAnQ/rK24Bws
InI6ecJ/pYX6Fru5lmlUOooXwFWRE0XVvCh/tHYVATXQxZJjfJfZw51LnqefWg2qCccImZC2fjmt
31Kq35IcFd72KvHdfj0mrf6pbOrzeZKXxVbQ/cWpumsGkn/U4pUH8722DEvgZIw64GO6wMaDCjmZ
V/X9MUdxROR4t3Itl0koi1pGkwp9dkGOhE82UmX+ljO9CBNpUNBa+1x0945TPiia/qHYa0w7mL0O
BSU0TksP8ZgEN1mxVx0X4O1NmWOmzff2gPN+6BWIvYrNFLZ+gQxQHEgMatjoICIElrF24hXXNOPZ
RA8SJflGbpzTyO4ysnGmymR2ZN4OnaXuYr1+R+EEuUzJ0d1Wf0aj66O0GHalLto98PK9kH1xYyTv
MnaiVSHzgeQXaP0jhZrHoMkZ6K5WuzyD+OQwnBXQxxnfhzN3kVpn90AV30sgNmGnoHZ2ufqLZ0Qh
64vrIuJq/xjDOu61DKBZgUCO/Ob5j5tslo/+kqbWJ+8s+VrN67qCvLHInTWnKlIVEJq2fIpl8cTP
cjjZKSlRXbLOHDfVp9R03ic4l5LZepk+TPwDw6w9EJOuPcRZeVTR1Ua9TD9qoZLPpBofJvnxAebz
d5k4Yi/SjkeTwbivL4ghhgV923ZeaJsqz55iJVQlGWyIpJg1dNodv3aZIiiOm4RKZkzBgrpon2XW
YYUUXTTg4LRV9d2xZaJgrzDPIJbY3vRUmLfdlIPVjbVXQyDrr2inQiPWiLFelJ0KNmjXpsPoowHK
7os6PZMOxNLYKkNTX9mEtBdBxEu0JL0TlAp+h8qYufy6vxAJH9aSQf44HgrkncWYNqFl27c2AvSm
sA65BgLBaez32MILWuWfmlLXkZiGhg10xqbGTDF2K8+k3LxDJij9ntjsXrPQ9nQe28jYIe2sZYMN
6ZCCYDoNI9X4QlDA2C7jjcP75hvD9EHIWbRYakI9ZkEnhpZyQv39hM0YlAo8R2aH5DdAhmHDfmNP
5Z9ZTx4B0k4RGwn4ouqITLE3WLMidA9Mo8WROYIVRG1Cv8IDiJ9W0bOb1kDzyKa8RVZwpH9Nzn0v
9JCUcJCwufJlW+tjteqXSRWbxkl/HRTMl3eMVL+aGoiJw0YLNmWI2vazhgazb00R9UQCQD5/zUjH
0pclZXrBN2avrgJCYraRAn0kOtD/digxmdMrzzrxW2N746Yh2xEnyGt6uclCPK3PgrTk+k7V2h20
1OXAe8nzlZvI6/Mbt+F+F0TP+lYL5Myx3I96S3mtin57KrrkGccPjsrkWmtYBhk0ggilSFdMLsXA
HqyAPld0xBNC7omjkWaNEjkJOE8OlE/OIcm6B+5BLeyGOQaEWPx1ehCcMKJZ49c9dhIFMUEG+DVt
wPS3H209oQHNCnJAZ5VsdtgITokn0UwIhusSwX06oMVL8hJ3NKwJ9G+KTzwFTnR9va1E9VENgQne
1W+q3n2wJOa6jySuOpbqFIltUwWZnIgnuJ30iYrHpZPPEbEZSjcecqCFfqIW1B/TuzHlhW8VmXNb
zP2lnQesFvrwyvBqDFf8cf5QJ+5h6cklhnBY3iUjtKWlc42QmTsBcePCWi7JfMOevIhxYBFIJSt3
+jZumkYlckkQwzemcWGLqgxgqzPnqZvdFCND10Vl+oC+OQm08rdkJMeWYy5CG65zwhusKeLZJC2S
Z7s1+PZW4sRxtVdNsJLYyoyoSAGbYbyK+tF4z1h3mxWXvrG26jPBGf1iR46SFjy5EpwkglpAGH8B
4LvM3TBxpkwkZzYK4UQsQMmkklqcubwFp7hveAtbXHH+ZMQPaj6cG85gLp9+QqMeEYx3Ya+M3Ak6
tOjyhqK5l/ezWaIU4Q0XpvWeklATOoJaTa8zVlPLEkzx+ooS5yZxSg6vhbt91O1fo5ucFKbuN7mX
/aGtSW7SVQg277xz3mA+NaX17KWbHu333BQo52yFqHYwDm4lPZ+RGwBv1bqVTc3JLMswA3eIc83I
/H7UG79LFOKo+uFtpBqHUVbutH6DS7t/IPG8lnWGJVK36nA22dC3sqI8SrFtKmBapgJZV2Iedc/A
+MW+qaD18meS1hnWt6EcOGixMUgeu3WL33pDvzjPeD4wgxDw7nf7643Z50YWIMxssV+ll6xsqze7
DOrcgXvKGGa2G+vQjORiw/Pl5SGDZheKglNJXpKqeUfJvWv4sea65O+Ltb2TujsA0CLwMAtBS0kR
icJgs3TKBeQagTpaC5EB7R3tQ2sZZwVaF/3Sgr7dNc+FqL7dnA2VXvbfDDDc82B8W0rT+E6SaiGT
tTMF1RRMZn2X5OFm1kP2ReVh7Ygzv8MfBzZ3qv1J7bX9xMprMuADuEOxBh6LH7zXPOITH6HEuTft
ni96yl0yp982cRQbIHS0MkgYZKvBnBAENg871F2Tv078ENjA/x421X+1cJXGyzepF8eeW6H0dIZ4
Dbewrd+y13silpujgGUAZaFnZM1pZJmOu7knTqR8MrYYrREudueQx7Z402vJ7KJpdoN9GIT2O05s
PH8M1XdoHJ3b1XvW+5VsW9wsKns35hnqZbC1cO4pHGRkZc4LQLQ4GGx6F2f19jpKZR+Ce8jzi6tx
u5GBS34vU3XAG+AdJjnuKjvTb5yBraVIWBBVax2UD4u1d2Bq/OoNjHT5ipCVmifCod4Rg32HoVG9
jB17cqs+6uxised7dHqNtI8Fc6xH1OLRgpmjWGms1prTBha+5uuLQw1byy8ZG6Ho4/w80fMtUGWb
hKihZWWdUbT1G7aoJ68lHMdUWBsuU4cbqlu4ywkfpCmRGAsVLO695RcwR0JD7bDCw3P3q6oxtmGS
cyIXqdrZWfphT4ygbOANXiLdIKbWjaR2Qn6P50PUKcS7+MUz3Y++lu9KPwS6EA3JVNlLXLZKMBq8
rtpKftnCfURI0AZEjs8kFldgLhrzRqrMy2plvRX4eyhKKHzT2snJyGDzKWOe/7hdd4pkGFn0d5VI
uEZVXJCEDEpjQtmSgiQUriHZWKRe1NV9uiti2nDSmg9qiVM2V9s48ii5aqas/BxRwY6FNQRaTMpT
MRu0pTy8PAvZZSnb9z7FnZA5E3th1lmHsZ5JlYsXn5zG+d1pv3mQcshWPLB6OjPHnaGL26BqJjud
4PC3jK1SdrljUR6nGVgHv/csB3nZmGMHLoQPjWV3ObqRLNVLkSoV9dB3t47s1T0J+wZAta9W3BR5
NT/lcnhc6rw7KTbHJzy4RnPaINMgSarpqzs3lb8agsWwO4RmJcElZzGssLFA4reuZ1kQvS4FyQgq
/WFRETPaqhFsQ7TBtLWcVPSWjvfUas18BA6U++Q3fc0FvBBjTuWDO5P9Hisfc4KUwTS3EFKZHCuh
Rtot0CYsTphm/LWrbLY89VtJr4FzCCHEdo5XS/zhZNtFiyw/hJBB6A7xTgzGfY/nxcoxGIoNGVKS
B9cP2JnxzpkUoMWDB9fJsAoA1C3ASieP+TuoLGxlhKJptICmsSiNyeAdmcHIk2Vqf7XKOolh+JyH
hLUpbW9Ql0AkFGj9UPZsLHkp74lap8ctBsp309zZZAl+53V/6yX+IsKCUlUzL8izyhNrA5LwSDUs
xtaJPNJykSwr5r4qFLJ51uUkEodVttf/Je+XBtM9prF8y8r8sVPSPspNcUn4Pu101i9Z2+q+1lh1
kFXEuJV0H7Omom2zrZ3RynzHYfu7Z5k2dmRiO3kaoRknprL8W5MxElLGJ4G9tl84VSMntR+SgZNo
a4NBhCSRPWhvVcY8DjqRFw6ldUMqxMs6OX5uuA924hSUhjElcKU8d+XwMmeNE6j68q63PbeE1d85
SlOekfzazGnXh3rJzqNFWSes4q9gyHq2HVYInlVRC6r9aYgztD5pMkfeQv68wSYDCYNyp2uk7rr2
8mvRpwomN/ZD3bipkffsZmgERF2okdImyz7WibCaxUOppCYaCfV5nAfOUa5031JmcMKM3wC9CYzI
1h8U1qdyeM283AvduYgDCT4F/HQctIldh7lBC41uhfdjQnfZt8bOgfPi63ko1em0/e3WTKTOap14
3BcMoSoeqeOsEr3JCaywtu85bC25S+bRiNpW/nLVv/A/mAZNyGSHBbYsSbRrUKQdKcBU1u0w/2lG
EpmVJiE2LR0SJqFOd7S3MIRt2g3UgyISvZEZLj3K6b4h+YDgb1oaIANFboldv0JvXXOTqeEwvyh6
8ZUxNC3GnKhXiXiP0wJVCYEzTCAJ4znRBjlR1UE99+bkk5QyPdCHjst5xBhHbkrsTffcKcR/eYI8
CEt7lthKN8iVrfUvOg4D4qy4iUzFfEkXXPRVrj7W+fo7Hdc+sKtsX+eSR7U+J0GxzWMai1i/UeHn
T8SS4lipv6RKGi0KYzCPrtNR7U9TkvqLNeTkTB6Laplz8ng2Ekt7fp4Y49KGfHmjsPzZ68fQ6lxi
/xile96XKExJA/7AfIctdqLttcqeD51NOkds4L6Z7NZhvcgFyZ9geqVnsJbkVzUxE2A7Qdw9J7Nf
2De07wkJbhr7aa05s8peKUe4MeLJuFFJmjlXGORKK8EzQZCDTzJQ4y+M3xfVDEWe3zG1WJFbkh5g
LvgepfXuVeslL8imEJ5x31qMxuYux18OpdaJPZBjc/qIBoCkc/ceJbnN5ND7tJ3hqXfaSwm6RIlZ
0hHXrAbmROD2TAmRajwvx0b9GnQ0rgxrRcDkkLKkTn/NihMxCWAqvDYo37bAqZIWu1WGw9p0m782
VSJtHJ8cdnq+bAcjhIJio3yyiUzp870r8/fJXiraEWvZQlo/837oHsxhb3ZjHyxNEqAd3qYm+ogy
lJ2AXaFPKIneUfn9wPaYmilUiVMr7o2absBlqHvD/B18a4d+bcvZVQrvYTVWjH9TDB24oI8vvO+U
NOl55mg1yJpkrvI1umL01ewlz9ZIIZgIbVSK/qrOXqpFwG+ILb/tKLosKIBR7M1r6ASYonOQRfx0
CDd61jQ8LtmWEKTOD+zRqTBcqnqgsC+jMFhUJMmExhD3tl1g2p1By+eCkSJx1eEmT1o5O71KX/f0
wVNWy5fVATMo2vYmGXWHEWR/38zdb0vJBKg3G3v+HIvA4QjXnNSEnFP+GnvlU509wqoxsuhTW/hl
JmIkUCCxvDj/XhQrO7sVCts5f7eKciFosfzAE44/0U7vEo2+ThMAh0bXn9N08L2xY8w1ncZmKHdN
DvjT0OlZR/b0gUZl6rt1HuqtrCNj8aitNfNBOiUnhgXUHvPjr7KLP1pHPuQejQPeocjJXxe8mH5W
UCwta7oT7kDsLBiBmXdE4caNmKnUgUe1ozfsYFUCU5G7BmqfvXgdF7Vr0UtWfTzhFGz2mWnuumQA
R+4qf6q1uqRi0o+ZwbNPt4qjG6/Mkz3U2JCszJ2oZoKVCZIOvMb+A2dUHLpseic6DBlZAjY2FfUh
zXjmYAb7W7mOn1D1A6ANJ00qpzwmTWXpyCMZaD/j7j6el/YMfQLOluIWDMIg84EoQvGHINx1ljMn
WG95ZTQVPS6ClHDHeKGW0ImXKsljyXK8zKUSlIA+DkaL5rVLIn2xqR4GXqpUeWEwXbrSeO29+mgV
7mtm0cn0Ggw3p96MuhZSIi9+r1fjo+XNgnDjbnPql6J0LfjyZo7LTrMOndQu0zrf1bPNgTZa2r5s
/6hZdqyn9mANUnmM8RHua7OPVkgB/hZtgNUnMko5n6gCPpJltgJ8CWXkSoFkiJ9hvTLrEgqR6xaf
9PYn3+7ZbuYtHqkIUw8ouDmjeVg8yUs9Sj35JdeB7stz/6rCPnRoOutB/5aze9CLhMwHIzCXeTqt
CDAhfhHvmZv5TtduUtIiudaMnjcJTcVUfnU6uDBEyNhtK57zZrmETsG+qsgEYBa9xkw4/BlCGHLj
fnSseO822lYw2TcNSWeDO32qSLpCbynPQx1/QHMjY3hKinCtzYupIQ1NzWb1QedGomchxWDjd2rr
IkDZSKcnzB0gfGJei5Enoonxv1UyNrqXWBpoO0WC+4oMb/J2GF2nyDpWNb613OSN4zid279jXTph
nTFCEPUaQBrUKHkaphzx+tgWTDGGfrB3s02Vrltopmyv8NuEs6zrRvPS2fGXyxoUScjI+IROVutB
MfV22h4FWznUg2xHJkPFlEvdRKGZfrlTNQKVSRSecj0yLXP5LFIh95KXNQl8nAg4nEK8MJHXmaHt
M3Ua9gg9LZSeCI5nttgg/BVM37i+cu/FGSsd7QtbM3yjB2RHbGInKr8prnfiXJdMtAdEiTk7uueK
ZRQmPa5Zet89vpvj0HMVD0PcoFeVv1UXUxkjoo+h51LRmuSQQS8Jmp6HJeiJi4Ne64bRAt3RSPXt
RIYNwHFSHCOKW+2Wp1q9y0E8L91KlomRvkibIoUM3D0X7XZPeh40xfEBHeoYTEtlhPaSvwsqyww9
xGnUtP3aNBIrYHEu8vm8IIhR9+BuYQoNJqrvpsAxvKtI3+qgRQYKx6ANwoVAJXljw8A9rhOuMgs9
NuN+hqtgd/12aneeo79aInkhwz7HGrE3cyLfKk48sRxGSRSaPaVsAGIdXZSmhyaSNFOHuono/rEW
CA/wp97jiVo4xoADMT3H16VjiXLcwOrrkotjiYnRth0o3xpjBaM9GxXOcHQ+ga3x0zEkfcfIHHbG
eX+I3ZGlyozIUZ/G9kSsip8tPNX1xj2YbvsKi/KPeGvTMcapldNkFbrj661XI1WHu5M43WntVCeS
W0mo1jdazwR3TUoSt3REU1C7EhSJqFBpe8USR4NnoUoo52EnQT+J+b1iCk8qmcrd53458s7qMkik
bvtpzvoXspBdgyPBn4XYu3NFWLNOPJw7W5HtVDgYE3uv2/Gz1i+HWKomdH02fUV7S5BStcOwuOUz
xMdO1X8pHq2/696Qer4yqCIZSG2tl6LqVjK45NeMQlNkpUPtNMljb1YhfBKOgJnqAEnMEgF10TPv
Kx94wpk65X1RQVZsGanWJFm1MqGtQHu8y8RwXIc7ArriAmmwmuwYgdP03M+DqhOKNru+J603JVn+
Di1Lq9yTarjY443pUc5YYtL8NkeCWYmXzovTkNHKrxZojI8emiEpYfJYKD4VS3+yNwc3iJGZnySy
Fq9/6riRqBx0KiWjJOJv+GO5uxKj9gvelEA2RXLwnOXNbFFZypErEia6YBdehmPqeWGCszEcc/Ol
QJCSdvo7O4bPpmvJlcuUCKGD6dT7FTzmILaG5bYr6xe7R5ftTWaEhhp5avarqbOvot2SGwoZIGZd
EbMw/59nMFb/Q9l59chtdN36FxEohmK47RwnR90Qkiwz58xffx5W67NsvYCNAxgNsqWRZ3q6q3bt
vdazDPshh6W7CbPHIefsMsDl3+mYx80CpFtXWjNaC/tMfA8nlpghTe3ukbRnxJ6LfY+dDKkvQ3Na
VczuWYYsBnbQpEnrovnoeWmypdxcRSEfCqvgUxeDd6GCQpBuGue+pXlspCzGLXPriBY+jc26XBT+
O02L5nvPnFccWsJzNGjbbDDmXVSEfzRMiQF+LEs8SC5vppUaJMLcCsQ5ZqSDp2bYERhMdmLduOpp
2a0zAn/boh+2OaM6LbG/ZkPJmWK2CJni7aS7vGlQHjrs5hQ8Sb4JDOM7cWVQ+Tr3tVhmGGjr0lVl
YCvkuHscGzPYY1VncFfSwh+8T4zL+S4jlPXBVTCsZc8h4X7nmNpXwym+eob5Z259NRP6m8ZA0iOH
i2cbmYyW88sr/Y6huKjPNYMc2FCi3Hd2/ex7ojpWmiDfLesPdXDuSig2aIRoc2q1pIPvFnyZ/0dE
zBbghOBai7tRG7u9L6DnFMxE/JoXQtqQ0KesfWmFZu0ireOj5ZOUaH/1+URupwTAQ0wmBwXN0TX0
YB027oszfysq9xvTapsss69+u1AJhu7JjkmjLlHlgzVkQJ+tKmET4NXfp/7Gs0nr5v25ijPX4Lho
FmsOmBAIXWPaW5G9dwzhw8VtCGukGEzmltBgWZxoPD9Cf4hRVIg30Wk/ymVSWiXEv3MUAayLe3GN
ksDZAMG41Cjd66k1aXdZiLfG+othmv2lcKzqubqDOwki27GzldQbewsB19rLNpAPMQQuIIFh/gnh
6DFHdPhnEVsreh7yjuEygaANC9JuOcqx2Q3fIBJsrLDQj+FoHhX8c0iq4KqICJ7Lh8msYoYiihGq
oyikwCgSUETuhxGMFVpLTmpL7GUXo8yulcK/TsZdXpHdgNg5fdKbdoNcCEoKTOR1MpnVNnN+5mx1
Tdod4N03T12AHs/TKBlvtwvwvMzQRMNsBfbiaOJQlL4GhkEYl19Xrp9+2qJBC1GZKN/6Obijd3Qn
6Cgv0lMUE4GX12e9MaZrGnD4CAFYrB0iGkZyTrd9u3xcjBFS6QjgzImq4HJDSuMUtaUbIT9erCgl
U9oKxwrVkGEAJkHJGCmkwmiYB2uKxTVDddgBWbjmbhSdGJhZjAZD+Zwv1tLEvqcpZqIvchhhJOQb
7atyuK+XiI3BRhvpkPe1602rPqaschvH8Ebe8dFwz7kdr7yFEEwBLdQfGDbevwTPwMOYTejg/frF
SeR8l2BH5nSbCqJxlv8P4E77qnEU2w56bd4Dzl9IQQtmgsmbQT4XCnfesnjGouilcqLbHW0ufsDl
K2MGNlrsRofO94etD3x0B328XCu8Tdq8/nx9I60/gibh41NEP26kyLK+3SkRutKk+336FlXQ7VUi
YB7DmW2AAJWh9nb7ZwYYol8zc94auj5/I6aRqB+2qOcOqQVuF7e5AGnKzwgJt1PqnMki/MHokZAN
o6TUsr3I2hOEcE0tIT9MdCNA2vDBODqetHBwLjXAlHtU0Zx5QUjA5QkQZuvBH7VXOo/5aMUs6MCm
iq6cvizPQ7x5aCbxjlET+NwSECH7od1p5JxvmWobr2ZNDTyYySexIvq9ZqXLFoxBlk9uzD4/TweZ
9MmifU8uc9mPTJOXe5hNnDTVL6GX/aWlbQdGeqofHH/JVPaikw9BnpiCstgqJjgS+GwfacNjFXeX
YDS+KKzmDO1s7YeDXHdwtdaK8RN4WbYt+5pchwJ7yGyJjPOq8V7aw2ejJPlizJhRe+F8DiptkdKi
FzcN/iWnsU650OOF0EQaUiK17U3hXwMSfpipJMAWMq8xmeoZppO+1gh0kWNH4mrGGeHkaRKBdXNP
f+P74Kfjpa927cLPmB0Sdxij2gfmitNHG8f7MCMeTQsxUXp1wdCV0fcmthetyExpoRXS37WaaZ5o
noorYt1wO0+lfHMNaqoMfIAZWR6DaeSpLolSfvwQT6XrornSll4/W6FKaIMDsVHBbTRrzkJ47dlI
Bm+f5MXyCR61h0LySddI2rkylAs2gkEVTeicUbcQh3pCHjYGS6UTDMQuV2ixKILLbezgoTB7J98M
3uiu0Q4HdzIswyuKl2YjK8DATF7IOizL4ZAU4VcWiwX1Z497DhxoExYShySfenDC7G5e7tRT2WT+
gAIBF5J+08aNYLh1bfSmGcSl9XiZTmWd2pCC5v6lEGhvpW93L56yQrUDhOsKTSHTLsN8x/MV7trQ
r/fRcouaPl7po5Psk4E4DfXBDMz43ohE/DC7RbPWK+R04cJx16e035VQwta3Nc786x7VDD+xEGTY
zMlWLV9wgoqj7WC6Kpu6utxe+qH2xrNRMG5bJLqxVnJKYYR/7ZKUnTyrn1zlu0haNz8EQ/OnWlGc
BJGz4/EpwwO9IIREsbPCCEani7Dl2g59dxqIdQgB/KIWhEgu9ZhXfO7aF79/63Fm3N9eiinin+xJ
+NbAxpywCXAVO966doP20C6wt3p5KC06RbDtjO3tOYxuG75Lbw8je15ljVffo9kyt05R0UcfKWBa
gAjf0T+sWeOnL6b4cDjxt/EgVoVs4z886w9lHrLD+ftgGtVb4k35dojTlGETQxkl3DZH+WlEdX+n
Pt5d6H5KI2vWrWdzkpoK7Ci2H8VHTbKOqE8okQqPY1OmTxlF9INTFYTWvzWBqT/QtTFfUWNvkCZq
x9uiTxTD9EhffSB1dBVthsKw8S+2qAxqPbubwtBe03LMvk/paYrEIiJppxtxqM0JHSjt+YG1fIEF
aa52bCHwrnDazEcvcBDvELH5zPvuoN5i7mIDJCjUou/KWywVaLEm2I4+wTJkY6b6/NWsy2fy25oX
9A0SmyiERPV8dBeXZfs1xpiw1VLIy8XEsAZTfn2Uy9HeIyPt5A4T3E2mPCl9IlIs0il/UDEy6gFJ
nL0C8jfQY9D37FpobeCK3NZCTnfdk3A/FQstJS7r2AdTSgn7kvfw51w6Epu89ccLkQV0hCmEDsrv
qsxMNaJd9G8j1DY93MUimb9oiCQcpIvbm73CbXUTeXtc32l0lkMLBMGQ9t8BTHrHaoJig6DLfgR/
n9BGkum3IvQYhPfd4xB15ioGI74u2UUure/bbxj/VnHfje+3bUFGbGN+Gsf0WspmX2eYLcZQ3iv4
Ou3b/KHp++/APnGkLTz2cuLEgaKqM+49pC7bxnL1xx6bug7d6FlBiP3GRD9Q5c6p6Zk9j/T7wXa3
Typ2uSN5qo3ZvtXdyBnwEtMryquX2QLtmVTRtylEw98h8r4z4WJeOx+EOD0u9tc53pdL3JxgTrdv
Zis7RGSHvS1fqf6C+srcQwoWtsNqGMfoqXe0qzKeao0ljnHGMFNFodVodDY9vgsN192mVXgtRR00
OqSXUVQuc3viCnUjQm9LzXaYQ+PaLZ4qk1RaardF3zjV/RW/u1zXRMO9QU861Hp6KVg7nvBc1k/w
lS9qQXTq1DkOtZZtXNoBxL/yvYc18kFmaP4d67v2DKHhIMty4jxaDwdbVISLL9YRT2MVk3UdXF0o
SmQw5i9Vy3w+7TKyi0ApvRBp1G1z3rg7+NvZS84rcI4YAcSW+4UBI8i0hZtWTlT7M0kTiqIWCqq6
pSdqzV6D0rorPqbgKsaIYOmkSfheh2obDkP1qQvxmVdpuoGaMdwRUnpSzqLK8l+NvhZvYyfN7cwi
7Uv/a1iViP/+CvUoQA8QS1fvUBaV93KJXzHyonz3LOeryhmp3nJL9n9KM38xmHW/Z5zrN8L0hmvB
2fssRWZudYTE25vL71a8TaH9EGgigg1NeDZy9PnFj91p1Tl+/y0jT3FuQjxnUwpNwwjr745r7AgB
ZM5OFCNWN2s3t+W8U8tIP9rdKrQ1cWXGUjDfh3xAzk63NREJ7JRnWCq+jlZp9LfpfaF0CE4eHQx8
Itaw9qxk/shSkmTIAmKA7sXgfuxSB7jDNmLR9G6S+najniHlWF/dfg4Djv9acWutoI9hCfvxDWOr
nhOS0Ga8gsMhLgKyzTSK9Sy5FMFAiefGEzrAzot2s6o+TEEQAJ2rK+Om8cMAd8UwrkyvdVmmFxp/
n34MMO8v27cD8u9g5iG5DMtzv/4AV2LSMOcuu/F7hZEY1ciyOg9Q6jm9BOF2bNz726prptDoZTHH
d0FjWxubY9V71YbvSWv5P2q8U3JEcw8NQdJbrgg59wvvaJFn8NZ5+o26rp53PPeYzvhomPLI57qH
q5IFtN9UlalqS9sitp6ZLrTwrxOr5doy/OgBWJl+1CVlSEHYyXrqFgXeLLtgb5bQXThRvhB0Nu8G
UYijl1r9o9faf3amTRVvYytAwZQPN2x93Wvy5M4+s7slus8tLbwKUzdgyqWnReewFzFg5zwj6hVm
y39A4p3fISxYmQ1LNw3d4GfVpfMbJL4rW6SPLIW7LIcmXdfYdxecDK1q2moDx0g6mtZ7NeJ7Wp7P
Y/nzeXKiFpyk7Pe2jWnWNQLzqLCHwDuNS2yG740RLT/u8qedFREVBcVfmvb8MbrDXpnFIB2ZK2R8
PNSNf7a7WKxqXP3f8exsFJVj9ME6WF31peqCZg0NxNyn3kiag4yvgGr6B3Wswy90Nf9xN/oM23+m
W00L+x+EHa2GvHhSV9D8i6dohJGL2Lh4CparqKXsST1n3NwOFXOIFMiY5A0rGoHpPFgJdSytogMe
gOqhnUksHHNMQwtYTj1k9bghQFs89stT1lxj422i/EyFXP0Xn9L4H2iVzu/Ola7N7Bb7xu/xYT36
sG5q7Xh/Y4aAb+wvwVLVJiWqiTAdPnKLUfgwkRBepHV1BpSP3afS6i2o01XWptqzBbluVfRMZ2V5
6pZkL4QICI75ZN/Hlvw+Ul2tJ+l7X8u23yrkyhCNT1FeFB/L4GBDl+yR6mq8D+Lpm/qllrl8D2vL
f+lkjxndlcWBlLPsBZTotwId+sKCILKwyrx7fWljAkCXeFpG716LmiUhYWCyRS3n7qdlcpgxHrwW
qX9HlGT1grw5Pc+J2eMqCqYvcRjcF5HcTo1LUuTymkN5NFZ2GBkc0LgNm9Happw6tup2FGF7mlnd
ibLumW+qtokGOJ1crwpMf/RDNTFUO6OaC4KABpYc2xTbylts4G2ox3dl5qLLNtEAtxp9TkAHyUHF
bdeoaRh3tc5W3UJiOuZWiWEp9r7mIh2//nWRU1Fo8SR2whIWe+US5FZH6YheN3lO0NjfSMJzNjxg
eKxeSbsxDqlNaMYIjf2jAoOlZwzOknZKLjbEhu3cUf8Thei9Gn5LH43PKhJnpslkSDWhRF4h2dPA
U+OzwWPz2g9YRjG1tz8i3gsBeZLf+5baopD1+IirKj10dREdm4x+yL+Tn5zfWfzShqpqCyFtdJCG
a/4WWtDWdWNqQpCkHY/iUFZF+0SfgwJehA59SG6b1JAHe8m09iqDoO+Owpv5YndfF0V66jqDXLYh
+cOsq3Cr3KRRWaCb0g+ZJ4pT3iR0w7WxeWwmuozexOlxTpP8amvL7L9zwm+z12+rJq0+nNkO6MyG
15DwAOSeuCJDvzEeg9HxNvFyVUTNo10XSG+FaL7G4w8E6PaXG7zemHP7xSG3T50PO6vGsdO1lyDN
BoBUVrMZzWE8qhTmMB3vhM0hjiDDbGVO/leVaToMVr2LOVTuQyiPnJ3C/HZsow+Nhy8X+1I0a2Rt
9q0Xo2liXFRupL26sjpP+PY2g2PcR8JzH5s2e4wms76oB7fTOqx+KOPUbRcJ7T9+k7otfuPmeZZh
U9cZuuVYkC9U+vffSITmEFrNSEbiSXOn4UgFZ53TgKF7Ho7XCLXhOqPa3Klcx1mzk40Lh/N2yxhc
O3FayVcArp24RXa0ZNtyk9VB85q9GY3WXONxInsa75PsIbezD+zxHvs68Zh8Eqy2ejKTAv5nJh4N
s87ooIVHLRmTF70qTgTNWgfiSSSvOyWJ34fDq2hoZde5P3z3Bo/sGTt6Lihl16Hhzod5AVQUlk9d
QwlyLyXYtiFv9GdzuRo1ZOS1zamiGuw3VYYiRT0h+8hRsma4CBkAjRaqXmJpvCOgsYWQKS7d8oB/
9n1a6Nh10bA+T3Pw0M9/pBJC5YApeIWvDwCLYSMAUBkIHp7AUlbLAHZo7pnsndI56M+K5Dq0TnOv
rjBVnAyTpLisADvwibfgaqCGA91LX7xjcDnRUuY3ofLpFTM18cFgyQFLtg0H3Qpx5KrMNPUQRMsP
HDqPJIVyglm+Un3R7ctVGgCKKX0F1oMESi2kEE3q67hkh8IwCXY+8SebW3qoBOzGxp7Nx15L96MZ
DM8OAAr2TpjmUnfTD2YABgSN8wxb8zIFgkAW9FTXLG8FWOrihahn6zMYwU+U0WAeCzABeycaR/J8
Zv+sHhjvo9uWyEh+PYfanGVd8f9qbEHoCqcaS/SE85sz29rq0FDWBsFdao8fB3kdRt24U/Veg0QD
fzDnHH2AsZYxodZoWV81+mpNmu6qsUxe9an9USx0g7x2thx0uv/Y1tXq93e4Jx8pj1LMEbCohHS8
31bHKaqp0jxhnao+u+i9bbxKk+gIC577rU0KFVLb4UL4eRskyD5g1A1m65wLzz0MutaHBFD+vK1I
awpsQ0C2xVUbO61zDZcHdQXQ3ME7ShIBjiD1NPzFP1Gz0GdmyXyCVmFeTCu+IV8U94WhsbmTIa11
dauVsXb99w1CF/+T/Oay7bnMeDybl0B4S9H6t2UFkBPC9hnsoZNhi2mdurlA4kZkzfdtYhW46suD
ulLPjZYHWxSz2DKT0Xz52ZP0fqcOUBhgPuuiis+pFx9U0MAcZ+R7UvTuxdI2qHK9OaMtw7iA0WMD
kQyvcugS6zm3LqKAAJrayBWiihzBPdEMRRP835WbYdWqe/SQiNyDseg+8RZM+EXnaAFpPs4SYwXi
yBlaMYNvlOz3g/D5+C5XuE3mVeJmj+TzdduyzeRes5vivZvxIBidP10VF4wpx8puw+y1L9DyOylH
zA5d/eTTiKW8CK+GQyN2Ttv+YCFt3AZu9ir6Xn5bLobE9Q6zX3KKYQrTcIB5KuegfIjL+ftSAF7g
t8VrfInpwUZWvVOFgyc+immIPuPUTDGMdbuGDW3ro4J8hulIIouRkSMnqdpi6b6MagLj8VluNKbX
HN6RiI6lea4H51XNquRkIpzV7fbol3X4LJmyT0VkvBNrfIxmZ3wNjbg6UbMFxGowvf/3t5P7T467
a1NvGIbhGLoj2MTBF//z3VQz7RM+TvT9La25cHnZFYwgEbN2Uut/QUl3Dcqx3wfJ0F4LN/q/q2Lg
jPf6689/Xam/GYzyyXRT460fGcRotDj1DmN82aUg2LuxR/UUyht+L/X1Dx2/wwY1YX1pguisk7f7
rbQ4U2h+P97pcU/YaeGMawNjBWYd8dQLK9iZRhBe9DIuLmPcuRQ8Go32zMw2v9Z1PXDdvZ1lWnuE
VzCt2slB95HGyHgBMbR9B+2m1b+OOb38nJb9NdUt9yhQtx/c3K8fiFz1MXJDUqF7/hEtBIckifs1
QPL0gNWG+lcNcsJZUE4sf1xk2TE1jOBei3VIFkZhH7QSacAsS/2R8WN+Hkg32jZL08qiYVa7w0qz
8umVIvtIrGz+8e+/ZRV19fd1UzoWmnD2dNZGD2Dlb+tmlqW+reHa2GNIQ1lcZ/AFlu5vEHVPjYWI
Ju+tDOHM6Fxb0WKUauPqqI/G/EQQcr5iUSWUI9aO0pih3SNrsO6cIQDxFLWIhAJUiZgsnzASG8/w
0oflcKGOFPWYvjplERP4sBw/gtMSZ/OIbtW5D03nT3pAzhPQ8pfcbuQpD3oALIu0CNThKXdBlfx2
xRBTHPNsIcy6NSZMvD2vC01gpdu5iZ0gu+1VMqZMKcq82qq+r42d64APibk9qDs7v/dl35z+/RU2
7f85cDpsTNTsNHmX/en3POC6EmXJKNXZg1sK7kYBnAy9ovumIOB9WspN1Sfuul6o9JG5LxDOrDoR
CrZ6o6PxBIznqJta89SmWXwf0B8YX5NBaIfG0dyXuYC5FtTTR20xjM4HUrE8vGxqTbeQa+2nAf1e
4Xbolpdqq26WkY48EK4ATQ71487MBeJVp5POJiirgyHK7qz6qkGzOChxW8AdKs0d2aw6rxuv7Miy
sTOCUt92Yiq2Pbj2TboUGPHyoK5+PTQu46zeQpw92APSiIABlKGaYfnSF/vbJdErGz6q4XoEofLI
ZpZsAykIJXc5QzqTxRSSFKumS+5cIG4fY+kEW6Ce3oVIBsS2BdEEyCKdx6aDr69WCSv3f8DTlE8x
89VThNRnmxQloH61XU1NXBz60Z+ZGIFXqJZhibrVYm5jvfFh5gTVoVp66l062euk67xtvDTVfVkm
lxtvDxp0uvfTdL737fRJbZ9pY0/3pZc/BTha4ZihapkyD1mLbdR8B6n36UcsfPRCwRdY3VWvMiZb
uBevEVquBzJsUIsvQQYgD9k943b/2x+qbtOvrxqQG9golB7TsX6jk+DfgZqIzxgzaoSdsXEokt45
//0Kc+A8D2gAbj9DOpc6n9lIv6hanIUcDX1tFLRytUBaB52UZyyTvb1A1oJkb4AYO1ptEzxTb7z9
nC+K6llthOUQf2VQRauo96zLjA4JmqxX3d9+keizKQ3CabzSlGhgZbrjtbCbZk/i2M+rQqTHEMce
k5hmL4MYeqbhN3tzuRqX5xpzuEyMjXbq7Qjy0WCFqsZzM+Jylnp1FyQIoYPQLJ+KauIK/NEtu6ER
gXfWLNKVV+qIEbtyOEQBtUUgX6Z+Fk/k3Mc76Ij5OYBQeEcpUG/8rHT2APq8/SVMvOFL5VbG1qwj
3BExZ4HlIXbsL2XXtovSAD0AEZFNMb8pDB8yCQwYrrzPoAY8ChOlyKKqKP5xF9tV91gnDvThEabW
ELxajtucI98Va7UvNb0Y1toXhPr5Ict7WrwxbSxcOtxPCwtjyLLn0WS21hHWjOR2FxJ/tUrduAAo
QgHBtmUytRnmI8G47fb2S8PbJNY0QfRLszzUTBN2eb1AdpdbziJ4H/wJ7Gs7v/bSip9DtPWXMPyz
M0h6VMsJ2ugJSLZEOCTCfuPVI86sZSbmE11UwZJ4I3nBOqrnWwN3Zie0YaeOGGR/bDi4GnfqLuhc
VCweHricjwaaBje+5jTSHDW7kjAsrgWAjCVvKJ58b2cDQVwZZeHqIP2t8RR347qjcl2r3B9jnrdz
4KKpVO0q3kHjaWrRcE5aGpwUszvD5YQIuz/cJqNGhmYam/CzwAK1mTM33qkXDlzjy60pivoB0gT5
gDj9moojTkVLusjvi3as1m7ViJ2auKmHUdcAFLXZrrHt6UKHqlqpd4OarLdWhBzH7e7l0qFWfa9K
BO62rw1rRYh1Ca91gB+3nMNUyApdiftqzJtLP3gBPeGqpkNjZOCnOwsqACxARd1ScgcmfRCLOGMN
rJfUv/KLKj2pW9kMBv+z8z9v1WfIC35Ue6VME1Ra8JKOrsuKIyKTjuLc2wM1yvwaVFg34iXdLnOf
f5HHhNCTTWT1ctPEpX7PPEl9S+p7UA+Jnv5HVaobC978HwWLa1n8t3ROOOsRc//PstQPrNpqo1oj
pT3yAXeWX7tm6AAt+2CJaedsh6A0vszj8xwU1k4HGnlI7MneGQze92Uf6J9jSP48QW1vIPes0yyH
ZmMPnf4ZT9afzhSlvP5+ffYn2V1d9KbeItUbk3H0NoY/8JHP6HBOo3+nTaI9aLbpn+HuaOdBdvCt
Jyvd52bH6MMCtFY4VfowudrfqF9Rj5Z1LATwe61+iAbh3KWTa6MvHWmJs8fuLc1h5zPLudraSYDe
qRxRMgxl9ZkEP3I31d9dhIOnLHfgFKbNbQ3UZSH2VS/djSLm2YF4DOTYrIPIZwOrKv0hL5oy2cYx
JBrSY/GEkmt6ShrtqgLeOhPf5pBotH0W0kuPOPyZESclm4zIQBhl8qb7+aORUk+HRZVtO1lkm4a0
l3upBQiTZRcfitGNHqcs+4JDfgB6m2Kt0ufuQ43tCn1uDm5E01XdSsalJA10/ArT8B0TOcqaqH1N
U9u60h6B5hUPnAXybRuTyKximYeq6E63wJvbDzOXCCNvwqCOY1KWJ19o6mf7SnVDBYvtWN3pg9uA
/tcaSM/JjGUmWU0BoE41zaaPaB+xRmNzDQf78B+l3+8tW88zXMYWFmu75K3n/XaEKl27me129sh+
QBmQtKl89mx0C2aGIlVNeNVzTquTDXJE6ZjcN4vuRD20llMdEsH5XA1nSynpz7nIltgW2jPGH/2S
1qa4jPLVLV3j9kzZOh+dD4RJEeaqxrsEMxyTdlha+WNS7dxhBroakf+oXhf1Sk0lJJ8Z+NC+Z1R2
mBxdR7P576+F9/vnlteCPHrPtU3bpjfh/pbInkyEkpQmseKMLB6nHKa0cMv2qEjtujND1dPbVz/T
rGsRCuQyljV9jCg4cBBO/GqLnGxsVQjC8D6KVM6HZopLGHnZDCfNWNWaVX449TgfnAAbOeZNfLKR
HNkqnGinL61J2PMxgAKeCzI9whWDW99xmtfcpEqmGfns+pmHAEAcmq4s3+m32ecZeiVgmMSgAbC0
OJKsaM+KDhrOBtscVquFDHmFpLwKR/fPcOk8qjZjHTOPqIeCrDp8+Q99ZMd3copwJyfhg3pKPVig
q7eOHEhOWv6aelB/JYU2ihOjuKinBH1tc/C6q90Nw4rEkvFLkrg62qI2uUcCKe5RirBwo9Jvmcp/
hwV3SUh+exeNnHYtFBCBuO42ur7Nr5eJf2xkH547sgnEXXrk7ktiWrDXI+dH32QWplDP6PdjItxV
CblkK6tau2pR9R9nJMP9/Yzk8d4QujR1iUNN113vn6t6jxkxqacEA6EPsFvxN+PM/1PKYjGA4vXL
cz3Y5l797lSyY06aeSvDrqz3BU5upTRKoAg0sNJEuvAEmucBfcy6sATT+b5+tqT/8/lff+PXVVL8
CRUhWKmPXWEiTSHz99Lis9omVjc81n9dkWb+87lAll9Lhlks2ej25nYwT7fMNdEWn8ixyz22Ip0N
xC7hqHElkcssUXF2+sgYy/800vbcLpPDv1La58liYs0s1/DN8kyi1xl+N4DVW5FlMpG4aYuCREKc
WaIJep/I0KFL3rMWAZNv9ywyKg+sEJ6+CSAD7sMwN6+zM9PG8V2D+mlJMxba2W/8J83QRQeUiU57
YpbVueYkNJQ54zTa4Z/dlGwHWcAQxYW4BlPb7K2O2lYdcObEavZEBpAo2Hm0T4DQhtu6Tp47Nb2e
SJRrkuldG8oRf687PxpR9RFkXvlZjEm3DfpBOxSAuDf6TYI9Z9Yhy6jj2Hcg9BrmaxqAO4sDTlZC
0zBSNCc4IM6TMVv+YzEhjkMf8G67qAxvhb2bGSkzBjqZv8QfRVSYT4UBYnbwbXKMQU9yqvx5VTQ6
v7IET+ayUzNjWkTZoGaawbiMy4po1Hq/UYM19RCN8mvC+nJO7bbbehmTOL5jCkCzyx9yN5nupN2C
bu34keH9IPtbKugW7QmgJ2Mda+QgT9FiVtRNjgBeo8UHi4MrK29abf0lI2Dmp8d/P0qs6wRph2On
0V5KzPdFjIV8VgxHr8QKlEQjGUhIgU55ojN2Fn39iOlJ3wZl6a4ZDxd3DWyBbdVGQJ8z/RNQrtg5
RqytWrODXtv38yPb/8ZwOwdhZ7xWAYhuqZdXoeFWGSpQNeiNvqaN/qqqVnukLDfbzkDKyYAxEla/
yyNO3FqfTM+/XeX4g019FBde/wfVy8RaB63fyCH2mcE1tmwN9F2UY9AkXD1xJxJdXcJNsH/ShtOa
ejrM+NFM039KcMnTKaJ/y7/KySnkxRwDhi3zZx524bnzvfoxl0A8J00rDjPKslNc+Md+GpprtBC7
HDAuy5JIlsybjO3+qVPVST70GtPSm4QScUQGyoeBKZkwpMnmV514lddOZvj6p+y7VxOmY7gb9e0X
douya/nOKxI5d8bkYYxb9mP1AAHj55XNKSextcvtp1IJy+qhMKJ5bzrlD5uewEbZ9KYZr8RKkE50
vV3iqUKXyhYQOpDqQwM3xjF1HqTHiR7sSIMZmG6FWRhXIwnR+bHrBMuDHT9qFXo/pfwMOeCQI863
B1DnIc5Aw/x/7uqu5aA9WebSJps7KQj/XLdrvSy0rqyy463ROUirwSYaRfeBJIEv/+vKxYJ4e65F
UOYh8XgNUcZ6Qey/Ctaoe+oZmF6hzB6nILMJ78vgEw2uf55xFGyteaS3bydOfXsSaph+nPAeRXTH
HrS+ehC488833ncHlG4rrMra4MPqVqIM8vlNHx7GRSyhFBPkQ83HOIBbtMgp1PPJNJlXO/S+uPyf
n51CT3ZWL0giKPyCto3p7mI9z550I30qkujNkp7/6k5OtlZXtJ1yPmgkDrU0g9AXHILKzF7UA+oM
Wji1U1/UreELeyOtbFv4OHfV+ykUfCbUlRHqbxX482svuvdEDPKut3rjFXP1O5nujNgQR0DhRhmo
z3xwXQFK3JLtYz142Us7YAa3m/cCuOpO1xtg+cuDn0bWne0KfmIneUEF8HErnh1kDDBbSCKIRMKq
VM+p/x8FsLSWffvvpzWXqs9jAG45uFfw3f7WXiZvA55lm4Ynclx6j5g30tbUii/SvNu6hJdsA4rB
h4YkOSxSDSxQgpI9E69UFvblHmR/uZvhfWBii8LrqNbPOrSTdSoTXEPwPIGlWV1+Vve9zMy1Ev/C
nNExnZVwkBLp7SwJbFJHVvtcpbG7njNcqVlXvqsZu3qQ9rcyHaJH2eBBNGO0go1LxqttJtZxRIgL
NOBlkrBHvSLQfkgO/21uMmmESl5W7B2wxFlJWQ9eTactVknsua803VBUhIsyCCrE0rx0QvM7c/fm
1Z6MLzlN85O1SFZVu7WMrPog6d14/v/j6zyW44a2JftFiIA5cNPyvoqe0gQhysB7j69/Cwe6V9Gv
O3qgCgCkaIow++ydudKFKEFgFdWDcYoyp15Rh5SAhJvhR5RBwsoH77ebdJgWFSI+fK/j5JpVo8IE
Th1ofXKmQYgpkTnXuQliotmmHKPT/CmTpuCTLQD7yIdlNCIq0hiMWR1UQvnkTVGxWK5xxLbdfeSN
+htKXPfpMVN9FLMHaH7Gjk2lX6w4KlZ2Owhyhu1wK6PUEVT21yJ9Hz0zeEh7gqOC+59Mf0OphoNt
7kQ5VVwje+x4EMwSHuICa5Xo2zTMcELHyGk18c0iN/CLEZW5ZvV+DBStxm9E6E5ZNW+FaIfzfw/r
UYr1IlaxfmFN9DXxHqAQ2KnuOGzNPjuiFBiusmuR0e9fFz2ORi7b3ENu/5/mi2HWe0Uo5SaLBWKT
CDNm/zUOhunhhFj1YzG+LGabufTKEPvKOiKC+jAwML9FgnHy4MQd7bgR4ElZ8x/BxgBn6PSyw6YK
AxIjMjnwpHvJ5UPez7Iue61hxT45TUK/tRsdWLmmDQcCPTVZsaWOVssd4Vgp7kugC3HVSXsGt6pu
RGl2GHjd4GWqyZ738jfmkktOEb3J4p5k0escNYCEJ3K/uhzisIlm72LlBIFqUURpow6ia3dRwgy3
ie0vo8qGt2x08jmsIDylkdbuZUu8bGvYLGFJzWLbwFPNNSVc/pzGrTL7o42vnlmdq4/qKVJgYigj
GOyxVYpjRKARDj/eY9i15VVTS/dLc3fTVJenZnZMzV9PaD54bL87yvw1Y5wN0Gls4Te3puIIZLF3
bKL0AmFviMmK8EuZ7pfjpvlR5q01Ock5AewBJ8YaZ3vGTc6g/FLdOXVunXGOVkcl7F6rzOmv8ofJ
gE6v6E+WJAHEtxY54qmfxSFRlilEKlgvSWXBfCfx8yAyG02Z0gY08tz2QFmvHXPFgWPA3r9PU7Dh
rkw9704KrtBH5/qoNRCo9V3wO6eXykiPxhHWEPCKhEMyPnG+3DxzriVJ7TfLrh59ETeXzJrwAffj
Q0574kmxD2oMtLZgWPYFux8lrrXlfInwWrRA6j1GP62o02PHzHijZdHPwlGi16qz2VNGyj8nI61q
yHlJ14o+VmebHlUPKYR7SECgwyhdS/SEfmPtiZjBf/pcv6ux9sJbRxHux2TLIv0vd3k5pMc+8g6V
pxNY2XNC7QvW9GtmKPGFYDmMJxpObDVUgy8014CPR87jrkjyg/w5kh7lddoN6S6zYCmOtbvt59KN
8SsBlSOXpGpAOwAmab8v/zeKvB+ThX2jnvPtnMrOT2VLE6xwm2uNvxG8LQDHuTDK5h8ONxCc+shs
0KfXXyRfH32s3O+kL/znsPyE3jgouQ2zYNkbypeCLokVpTdzju2QL4Dq03Xl0dIlGnHv4GU7cA4Q
/1z7DGKMZosN5Vcb4V9NWkJrOZefVf/bP/Uz9yfwSgGG8q5BpiQ7rINBLkpu59l+aY61NKK2fZJT
rVahvR0mvXgmrYQoVZdVR+GzFpqFzX5aqvvYTo9oDaDqBDOqP7FJOjHuk9Y3P6rI/I64pnvVFfxb
wgJK4UC2drqGkbMgTadGbbDrY1KGNLvKbwYgXdxs8ySPZtiixxsTzHJ6MhKvMZl05/z6HrwPUamA
GMJamKBRCB0VcYyHDYlhVPUos7E9RgMd1SxgZSJXD37wS50ff41SlkzSs/EyKoiTLZahu1KlZS40
4oBHVbe2PulTh9HvuAMzMjnmpgjWptKYLzISJdnVInD4IYPqYjYiP+Odf/G9YVd2Po2vuUAgjq/Y
qFEnsHjmxlXr4bZ3dztqraOnEPgc2PVwpnB8b9VMWyUQwb7bIXwES/jj4V+Uu1V33mV5D0TSMea2
rLZC+6lkAI8LcfYFHQmcsITI2JA+EFr/aTU9PskWq2ma/JFhBwsaZnsZ7LGkexhQJOUxuTSx2/CW
FBWri/l9pR/M5TX3ASq6VMfeTiOU+m15hGwkXqxRqY7IboiR6gCVWHr4TUQBSZJV9WfeMDRqF2Tg
MOsTqB9GjkCva6Zoq06FTaDjLF2jnAr2efSWuIHCtIcniAbwfuUR6Za6sfpOLMveCX3rV2EXP0ZW
SnQa3CzHlorWOlMtEhWjoHiRW1npf+ap+sx9fToLtFTbzHDy70oAD0J/pUENOB9/7CoZrD0+y+7g
sDQ6aZ0BlNPqO9ACoryANXN3jhekp85wWKDkrqDY8LSzQpsRmIixzhvbfFNqo712IsOIPgEgWkQn
nXCyc13xg6///wsXnpr6/1WaOoZjOyr+Q1O1SFb+P5cuNaCobshC77h8K+bCvEu4WJ8aJHWnPAwD
xG92tBqyxNj7aRo/GP3/Sue+JICnZKdONEzlbpqot1408c3NexVeH2MZOf7o7Qh504wRKtThKxUF
UK15oFNodr9PAWDCq8pp2GOX2vRtE1ysKdtIg1mnhU8DTlGWxlYGE4wYsNkPRP8lfQH4XgP3X1kE
1B1l6dp0AffRGtkLlnjN0DFGxyi5GZKCfqKvf2oIVtl2Xq5vYjrVB9zM4Sb09faiNmm0YUlp0f4e
8oNvRowV866zVsQXIUDnaQVqDbctTYzgiCgmX8tLtFDT8qWPgaQl/4lQioAWrY1oSF9jg0s8cj1B
H4lliV671jlA37qynYAUDS3FDijrvrAWPxxVfOoTE+p+tv1quQ3APhufO8wNmjFBNdB6wFdQo2dj
X7TBRpZ8Bv30znrTevaU4PNfarI3pybLXYVp8Vb0DvMO5hAC92bUrx3F7rd2KUiQyRSPzA9sjep8
S5wwqrESDc29XxVQ1YX3B9sDPZ0SDFNboNgZZ/stNVy1tbSQB5Vj5NfO7stjrSfXaV60e8pYtRuC
8mBilWGxzuTsrArL7qLrn0vOXtgolHStSnOEGZAGD4jFpwha79QW8ZPc+/diGR2hj+hb87sz5eeo
pQxNDA0LdCPEq6lM0y3pnauGFfR5MifjWdcU2lkk49X6Pm/M5t43DKNRf8cH3Zyz9eY0vQyD0N0x
TqOFZ7DQJ4Y0BKeyRhqNZ7RMyZMBm+dFoDeQ7TU3xbZSTCDdGNsi7+HGJW4xeIlNXWgYPkLWZVaW
4XqXfRtK73qrtg4XfpZr6l3h7FiFpt29wGBlaN9X0xGGpK+UNN2MEBqDgjk78yy6u+ISlSJ7MGdP
X83hZ2sq3t92pwO9Zq/WRXPTs/J7k2Ktz8S07Mn6VH4sEW8aHEzFfe0Uz/plRfpZx6/66buG2KQ2
/qjaTrVbqHk76dijlewcbA+BklK1i9N2dFWUfDOgUpb6XsUKUu4OofGZRq35jOEV2WBuv/FnqQ9J
qSZ7jZQ/CA3mOixuQcx39sz2t5108VvUk8BiOxp34VG4a7frjVsGpGcjnMT47lg210gDATGhqBi1
CLm82GGMQCc4jv2hnXM95UtjVNU+nmPgJ2kGY0a4XtbQUUBglztntsoXe95KnbTmPrLK8Tti7v7A
BWycA5tMO0FO2NVq6LrImxNS72TgoSnHxnByvY1qgrY0YpqRKXO5cwom9m4jPRvb6OFnY/WlKf0m
m5eejP1eSy1xPjzWoGM+r/jsKj01nZXj6IN67dSsU5YJvzXWj+XhWpH44TNR1szmW173Rvk156Ik
/kCrfCiviNsGWuVsufMxgnFtoLiAGlQw/nucBeX13ycrXRTv8aT9+/x/n2Ba+dci6htIF07tOXcU
9UmTztIg13nP46r8VjWgYqYssA8diRYgiGz3ZJDFQZGc/hSRoq9cx1Ggy5rdqQFFtm2CkrBavJyr
geXgWuU5cPN69IoJ/ui1dJkmYXbQJ7CREBmqQ97Un7Tqvd/Mn9Zt1SQ/EfU5q9TDokdMXYeOlptP
OBS/xrxOKYdWNnmav3X1q/Wm+JcXABNODAJgUMSyjhy8J1HW0be0/iCbGG85mDxwgjmOk5H2SlcA
rpLGP1UN9qlKVqB8/0lTaEgfSIZDIfSfdtUZx38PqDLS8F2l4yoaFPWux3l0rMq6PoBy1h5uyO/V
tBnPJoN4CQloiarkidbAeARa7cODMtvxwmJl5aUlInQCJqRtHnP81ocbOgyVwd0VPEc0CPORq3lx
Q6zPCA5qgWxam3apXOlmEr8JvdEmA0V+AcjJDHbHtNaPqW59JHq8Xf6g2CUc0ixmMb3Snd2mpW+l
K+B3MuhyM1inOAV+lG+kugOLISCXXuiXmErjPcGonrRG9JIJ99lHu7sJtYwp+byVpZP6NFK3KUmr
kyE+AQGqCn88qx3GxGU/TbOIQV1RLV/9z5Cb/adX5bgsZO0YuG1F3gDqCVzqzGY694KvUltSM1UQ
tSfD1n75SQ/uzC1HJlRe9ds1O+zeY1LdlsdV7xMWm2NuOEJ0xFQzd0PivhxXYSP+dkanOcI1m+BB
Ywd6YUo17AYH+7CijHQukFRtqYm/O2USogCgk2iJ/BlE/PCcTMY5DKz+DdSSqHd92HXcIwHPlq7x
v8dqzWhsKham56XjlunCPRZ99VWpIrgIv84unjBgW07CffUTrDleBqBS70KYjAktattI4tMw40NK
yI9TAapXEWnx2ifpR8jo6wt/1gcBwPUPYVDWKn9izlZyTCrtYAVNuyed7W2q4vBWlqO7EkWcHhU4
PTdNDfGwoZ75bAprO1pZ/+pPynh3w+CPPEzckLJDrTrsjPmzaJMekc6A/5uw0gn4AxIvA85qX5hh
9xm4gsF4rrenoC6Cp2CK/pj0jB2a7v1GFNm9LcLqbgzkb0YMS+hoVcOhLGLv4ASZf1561YlB9kft
iK0bkeJu2NVMpNBwsiQFZupUhW89qJhkGqspUMjhcGQa/WGp3qnR9btcTFQl4JXJwS4lu6OLBMS1
AtCBqb+xR0t7S1t7uGoJgQpFQMKKsFh+SgmpGDN9VZhdt/N7DcmT+4dUO/uBDi0/KMCJjqFw27uT
MKwBGUsbxe7sk29AIEk1sDbVqOfvA+/yEM4+Dng2e2OoWDXVTfdwNAN5HOMzFsCtfbdQwcBpFN4a
QGpKDZSi783Vz1Krmtn/3u6qBpmvrwWQBdWWdOwi9RZFityN3IrnzLxKpItUhROMZo1wyGSCDlEJ
Uuj9VCjXVkzE+hW0ZXLjpzqOzlMR6eE1s/x+sdOmsXhY5aSeCyOu4Jl3bXlarh9altbeoyf5Fobh
Tg4c6T6Pe2WebRpeoT7syE8vEm4wqszDUKxoBykFkcfqQ5d4+cI9yGPU2ZhnHOjmlntVQN5voln7
yf0IpowC9ydrGujJWQtxF9ngTGuoTlHjGMuYrYrLAg2kuuwpNNuWH9IC7Cbredx+NGLgWTAxQBsC
3zU6ka8LHDIX6GKa9q7SPD8R/OPuTEd3LmPOr+eQNLUZyAr/wV14FXYz9zoclHtRYakjB5rwhUp1
tlrZZ5es5tSeEMEhPE/3NMWtq9wC8v93K9KMDnkmluOCdLKkUMYb/5uZQ5J+8ztDOfsDTpih9dZR
6nsvQz15a2Jh3Rd5DCF/+XfmrBLatu6kV9tv4SGjuayeeEHpgoTjMwoTtmB/bqyoDG++vjMMxfqu
wOrbTaLImU6o6VvtBncQFNMPaxYvCWzF26AbSh7182AwTCt1U7chuELfU94L+skDYSuvFU+t5zZT
caFz2CJs5uJhhlx1TVjv9Frj6Rr7cPJaAzVWOcZnJyMZKO+d/psRRFvpv/1fnyEMfrHMWQVql34P
mbmWY6h9AQMzIZlqmIHml8ajASY/YGHr6Enk+C5YmG8ri7ZO2xb9E0v0ZgVF/9KR4EargIi9behN
NTV7jNjXGs6LspvwlmsTVLj4FS690AysvTzL5PnGr5FjqakPfWRFhxDo6hHodXEfQ4glHljNz6Su
7nCefgyDGF4IH275OoX2Cqh/3GrTlF1rboKnNqEL03vvYOSlALVrikdQas4dg/i1TINrMiqYAFco
tRgu9aHLFBfPyhlBOehgg7ZS6SYKTVR7TbKH46x0F2PEUosayjTsVHPAWTo3lqTEK1H69xSS2qPj
T73CFEYYZZs2W78yjUdW1802nLf8+Zjcksf8aurvPpKPMZ1DTeYeoVRAgjSKj/KYLGyCsucvp3sz
BJkhukKO1cPtSowEdBJ2dJPUtzasPmMUgL/ABT4YTcJZNRv9vASpKv06ilkNYRxLNrVhRqdBOM/C
NKZ36upsh+ZWPRlVr93NoQGJISr7Z/batPBJU1DNRwmbadKpmRmDsF/jjBjU6COATv6GgGotFbCx
mvu7WJu8gweyZ90Eqr2zyCHDYEzT8KLdAatCmvDz/uLNL3ZEdtgqamgeBxFgUjsOmf8UHu1FUgbo
g9wWMEo0ccdRsa/ZJWJbqV6kt/MMJd169vvUuoqeG7pUO5KJzSLPbqsryDjI7zGdf6UylPerfK00
LX8Yifbaq7H/gZJSnGgHtmtkBta+d2GeOEmwj1h0/tGQFNdVbv6Z2EjmI/OHYse3YBNN/SUKeWYG
FgVC6fXao1RQYOWaE3ylGZRx5cUAZfVkea3z3LrjObYIIcyrJAGCOpmbKFPCz6md4O7ajn9xRc+M
QNXHVRUQDT21Wf7qalq2AwpmnImNHS+4a7WtqjzGIgwvDlbQp8rv36bBf2HRpe2aqsyvABHyq9z6
91K1TnZMOnEVYXpcSje6m+m7qdt3W2G2VwtvN8cM/KChWxM0ROofGdN6nobA2dL8GhBvtVGFBl4p
L06aYA2hKsOwCnvofiAsg0Mx0FGwu0D5TizYOi8IIu5cXB1d3GfPkQhI9aTQ2zOF7G5KwaIp85xP
haCdxRBP8pt11oPp1R0ZP/xToBiNYiNQruK9xxl4U9RgNxExdxmtBGnJ/EKQCHdNr+zJRGjnBDXv
nmqWdvacgaYL+KpvQYJojI5Hdut7KjYqm3liI6ynhpWRCM3yWz2vjNCK2wfgiOZLCHGT4f2e6IQa
CagpjlHT0oKaa9yyZwL/3+NalPwmgfaVHqLZbyaZC67DvEyi4kq05e9sMAskM57Yt7oN0njyF4ak
E6pEEbnlB+0tUpS0+CNLUywv1B6kciN6B7rYQYxCP+PKOVljdL8bNwWebWtnXxHv+AyMh5KNf1+G
4ic3W2zvei6Ww35vlisG3s3aahuCuOdOP4nRMA5SL99OA0En64ZwpnwYn+kQBS+R6RnLBxnzthvf
d3t6ujN7y1c7XIEDWUi2nua3wo60q2cdpEqVR1B8HdJ+J+WqdqJ4xyKY3uXUyZrnYMpQI3ex/w7F
5omUPGyp6U8tzn1GkDqQmHQEGpPFtod6fnoMgUFglcKYpPbI2GvMqNxK64IlTRqzkQEG5LkCtHAu
5he5JV8MLBVnbWSa+OLPvYkxgzhui8R9phAz9nEJXG9Zm1Mx6VuTRuRaUWvve2Upe70PPCgH5Q3h
QYe/hTrNk61NvJRrVm/TLp1zninX71biKIdB0fKDOWiMo9K2v/dWRa5tPnpPgerumdu7d/kCgAlq
m220zOnbv8cqq2jOS807jcqvIADvHBUGN1P85VrDglnuNmIi9igYafYHChothHdJ3U5E+LZec2SV
ynf1tdfYTd2vITOWje4/G/OHyBVFMm1a3//fnxcQQfBNa6qNqkY3Wj/Wr6kyn0CrtR+ibCtSj+L6
oiSqe6lbxIG5lWafOGNufcBFJYYwvneNMmyY0OWnFIXUZ5Ickvmq09zYQd9G1gMhoIFo848o7YpN
U6NabmataR+n3wrFNemZqdW2qexi34t3qf0K+9C8CKKUGLYiBYso61Z+i6atcKtLF+Nvt7SXdN5h
fTO/uMkez208PPmcnM95uxmCPoTKqhNIZ9azWIqXVi/8k9eANi/n6do4tc45CzhXmtCm3PKH8aVD
WLeSjv1CQGWEwyhq5yFhNdhP4DPp/oPCi9x0VnxnT6n9WzPhr6jbXjwzcoVwUzGYtzPvvfSH6izz
zIeiZyEMR3llx3iMXZw7yM6Cr6ETzcZps+zitmV+bLDGr2qmn3TDaMg0hrYLQhBvY0kysgj8V9R4
6c/Kdv4YMAJRNQMr1lQPyMlICkrTYbhCoE7s+hgQXcLo5YjvLn1GMpVT2ZFtT/H+v7YCSNnLsUhu
0fLcILOpD1xsZ3n+CUipSK3InpG7Gpg75lzfrdItfvAt9sHc7QGsdA9RKvFssw5ZmxiENxHCG8U9
f+WKcSFlp3udGi3/gOG9Yojtv2btS24Vw9Vk+HqdhsQ8eSqaCd957hUNhHrRX6ORdSVCAPx1UhY1
OomCtEOcPGtQToBpsCEJf682wRz8x56RN+MmzdyIkIQqP2Jxr5jrzpDKf/sRCtG1UEgx0aaXpgvL
h/wbBRrc5WVpWw86UP3u5Ftm/3veqJFPy43et4l41ckq1EktOqOB5pk1b8mXaXJpBxT+RR5HP3Jk
llBf5bMsBgJPXIzhbEJs1M8plgtIdgh3OwBhSG/q9rdXxyvuSPXPNJrxHioI1g7R/l6YPBiMghw2
CBPGeoxVf993mrpLDPFnUlXjez3Yf/oi/bsRZgZnYvXwJ8wKQc5cRzZ/rex3bzbee0cozaXx4frK
wxCtDTAXmLQdIoGlMGehzMlNB9m4q+4Kr6QMBfdzQXwfX0TZcMcmqL3bQLFEohzULOu9btaNsMxN
/rvrwch8GltvK9t+5uhM52xSt3mo4cVIWwMRRjshVSB9RM6L8d3VL3IvUPW3OHO5wwlyTInH1bMX
ryBTYsq04aEWBkkKdPcJgoboizz27M4vcqsRHWdNpEEZSWSXzXG7P43dPk2OE14W4Yy+jw1/I02/
ocXoUcSh/7CzgTBVW2PyGxEf2HdwFhvbAEEsFVhKCHWsMj3tWIzKSMa261xdVH0otwJ6o7NBW0+b
c5cW1CU+c/v5uaQQHbLJ6eiudaCIyw8oP+DmT2bpUajNUgVJWcTsoq0tH85tYLlMOiPDYgwYjO3v
KlJzePDdzVZ1ey9ioZ3/vUyYU8tVWcyMt25yFugFy62/5AvJu9B0ER08N7lVRMhgNMs6iHM918s8
X5cSSr1p37KClefylkHE7lYhIVZbevDqKma+CkTY9a+uAdw8lAIEjBgvGVTcbVrVFqd6XL1iAnpp
nWb6waJr5nlrBjlIbn1TiCdYhx1K4aYrBTrd+MtS2uh5Iijhkk/WuO6wKOyZ3fU4YnhCiiI6O6Jw
ICOwF8wP0sbw7VMaWE9a6JebUc5vS51QxCaPrLNpC3OrRYQ90+R2613xuZw4WkJ8GSnfFRE3HXDW
kpE+SN96Tv6unmpNY1qmtjxr5TF6DI1SiWMzxN2ZKLTuXM8vckseG2ydY6FD7xk4Zmk397byxEnO
LIZ5UjG5AeZ1Ra8PcnDBO0i1KPQSezxvJlVNu5HfWcMHcuWBs5c1uhp3hJVOxNf8K9nllqzlYYDE
53Soz5i2jwZtzOvykNHNaK+CvEFK+lMtvF9T5Njc0bSP5TbWTI31ZaAS8ifD/dn2ZCwbbWigkErG
bRNPySEz0FZPHisYMim3mpptx0BUr55lJQdouu7eB6r9albGp7xSGPn+EDU56baXAKsp52pKUY11
OBZ0Uio1OuBqzO9BCOMv0kS2Jaz6xWXe8+a1RbsfyJA+kFw6vmguzHBPb+PvLB52Y8wKZ7bfNym5
uLVZDo9CpVtHIpKxVQBpfps/Qx2nX5kdJ8+8TS5RhWNLUHxYvxnjcDJQ+23BgmK+p37TdmA6Atzm
/UuR+4CehJp9WjxVpW0mV2GKc/EfW2wju5FV9rNh43+zI7O//21qM6Ze4aY6yJ8Km7RGA7UZoWWX
xNvNzXEQrFsld4tjSM51FFWHpgrqb6WP67ZkOnHCY99/4rNGCrqOh1L5msoec0kSvI+hC2q+Qm/X
TrM8LWnCo1ybR4MOM2xUcU5jjcOyFnIfErFWbbAElri7UOZIYpve1tW5TMtiZ/RI8SSXXVUIJWFY
x8KVKMkP8kYH2m2jkQcvwUxgcLh2145vviuKN2wHirtXHq0/asVtnpJW/TTnqr4GyaoEXX3QDHjz
cUH/o0jdH5JgE4XNvh394QNf2UqK29HpDUcUGAbBMIkFPGmslgpdkozMbtyZuucdE/S5xKpU/b4b
vdkahI6yLBuBBLB/kt9WCqUwxXNhaBgES9FXr2FrIQLW763tkkegJAY1B5SKIie4VvGTG75zWLEm
HHw0lPobYNH4KnfHMg3PbRmC1TBKf2t6YJekF1vaUAIdY1LjG/qmTyNvLXn7VnL5W4QHEIpM3KD3
Em/bPQvzcm9knomgqAc1Z2DgrlUidBdWPqiccmvXNA1IdtqRQWFiEk7rJ4NUdkmXdaPIPy1feRBI
lgl2/x6Fjv5j3iCRctlA7RzBN8pPVpzv9JngM7Vp+jzvmaQsvUVVTLpNEGC9bzxMMbV/kMIwWc7K
Y1XbFbuoS+Ht8ofum9x7ABNdO+iQ9ssagZa4fcs7eHhzOPd8P5WLEE+rq0M8IIDBP63dk57sp9/C
LflzocnMN7nSVdsUTsbK0rInH2fpMQxd+8pohSYgq/RlS8tBbkaOo62bGbNQ+ZpxSM0xCTZmuytd
k5u8ppCdatTaxp7gBMljPXkk5KzhrPDFGD7ouzyD4bHWpafSTrCLiSAvEZOjaw7bGB3wvXeDeNdg
0V+2qnkLgzUPzKYT70M13FIm1m/c2toDwtVoj32NRah0lWIN+UF44hz1VnxYZmHPFktC2vop/0iJ
uNjTaSm3ukDk5I1El6pm5tyYb6wIVTIeehiJh9yKJuU5yCbmQ/NxYxL5wR5SvfxSx5LuCTMK1qTP
csgfieJck5O2xcdDGPTMY1fI/HmYeaNcKw3Fi6VNuCtU5toJBQjSIdIeGmLPV7kw1eccojj/+p9Z
N5NI4DztKio9QsxbmF2Sr5Xw8OD/tzj2YwTvzJLQa8Y2v2WBauFj+RuQFij2/7oO3KntzTg2+dpV
X8mLBbEcZLS8JAYqKECgKyR4B3MzMopJgwuSKCOzkK08xfAzOOAC+xlmOAsSGGuMMEwFieRxZVj7
ro21q7znJMwsGhcjkDpmx39W1sYO0SiY2jHu3Glftwnl1HzOCCHMkxYpP+1ZLe4oc7J49YvyXlkV
Khx/1G1QZwvo/YbGcMixOvtAz9J8GU3DWy2/KK0UhivZtNfV1AHYP9kOiVaKsrJLd2TtlTevxkia
1nwbqXSkxPLMWEwBlTAIG2VYsiw2vdQooMZNId3owfjIgjJbZRrdZYm1IUjOXEvjkm/hXjKE0x/+
XuYaX0bltnGF3W+vs7kLGFvW1nVC5DsWYbQsSQ9VHYJXp1qxMRIrZMaF5YcL2QQUfDBs5SS4hrq4
M0NBn0LqiOeWSU38+wUfB31SquYqqZ3d0mxyA+c2VoF5lBpBsPjVcVByrFr6Z0mz71HEyvjs194t
V+vuyp3XZ+0y61q4tJC+eclVClysBqcjz9ds50fZuEfBmhKOTBtaN5kVoWYi1dsgIiKPBuMut3ol
GY86JogVmIs/3WzZUMcYa06U/2FYGl6W96suX2k6dQfU18YTXDt7ntqZv7b4ef8s75uKd1BrrV8i
7VgOqD1tDFoyMHH7rSXAf0qwAKuR9DDYHVXpPIgibmu3jNDVlhsYcL6N/NNCH+WqavX6MuTQ3ReZ
Yz+NDlrtliKldpU1MRR/4lItrsLKqkvP2n+dtwRccNf5cAdkxHEVtZs4DcMVd277xHva4H8pB8io
yTYoG/22TAytDFTS7EaWFqhYK/FQdspwjoqvyDOhxxrdBzEtdF98aF80OeaeJ5L3xYrVmKV7Wkj+
XthXJzQj+yKr8T6mXJeLpXGYPXR1mR8GI68vcssvxvoSzMem+Zjvj//5aOx662XiopEWufxObqzt
8i5iVDoS1iNyURxaNLm3npHlNilK+4Xxrb/2asX6Bk/rVWSD+kd3X5siUV4SbvXrRmF42urJh5H6
3H8WtJM/XDR5ErUi79Z1bLFu8Bzj5qijtw+w1qxEk4mbmWOnpWe5bolX1lclqXfbRbx8yqKgXtiT
xX+3yHNTj62HvrZ4llauKSDv1dee6/l2Uw+N3JEfcboedOuUlwcly9K9MNg1EkBpEEoR8gKfRqo4
59yYoo+frETJiLUrh60o1fa97JR4a2qBsY/aoHsPQZivA9tlnDp/tMEWtyJsvb5OWda+R6K5DUng
kBxYmUgJXR3AZEiLnAynq5I4w1PjxX9UPzTfF/kn6J2d1uis9TAcbtUe5kJRtq8ZKJ2LyrN8J5Kd
g3wa4XIC9Lkj0IA1VF+GLkPCxj1Ii3qv06a1m/Iu9+pe7Q+57+z1If36JyRRPAYXYRV8JQOVR1HE
KFBUnXDVMfyoISh/AIQBeK2Z4a3yiupEbgKW9wqcKJ6S5xilLnHnhvMFNXFdDb33G8zLftCRLszS
v1SLmXZNaXkhXwlkuy9+5Z6Zz9wlYF9zHxKFP2AQozS2RTRpR1Gkv/5ldiBB/7HoV8IxR5MniSVK
0oUb36L8k84v+SI9hWOJldwavOjUVaH+0E2YlovbK53uhPDhFiqtN+qF8SRTKYpsY1Sdd5P3yxDG
6cb0WlJrU08/QxSKVlJanMwD5qSmqT3REWtjkRLROigbt2eRII1pXhuPJ5ux4apxS1ScNaCUIX5Y
XjetHR0PT1zF6KJLDfmPSLGNtRa3C90r+uWEX05sbQseTiNGwiJojxURJiZyiFZN1gzXmUjIYjsK
30Q7kT2HuOkXCgnSMrGn9wppxDaJfNgbUwY08/OmjpVHGTYdGHD88VUT5PPjojhHCME3IAaZQIz2
PU2r+FUeT+bjqTISN+Rr9jZxw4nKvwuOptaIV+N/+Dqv5baVbYt+EaqQwytzpijRkuUXlBw2cgYa
4evvQNN3y8d16jwYhUDJEkWgu9eac8yyeGn6Ifpe1AFxiqZzbFE0y05o5Bf0UAvt0RfNcuXlIYp+
LIIKbpyTphndscnzV7dIxuPnJhXtn4fywlgQrWFl6CRzn2he6T5txKIIURKP5YQq8lF1t3vdQ4AZ
U+tDNrgbcw88AOpIRsaCQqjOR3p+wj8e84O1FD1iUflwlY9Z6KDWJBgKQ/L3zCbciBmSKO/92Sm+
o9KUL0I9dHcgWhvaB1hutDwi1dDWxVk+PD4P5VUoBr+v6mNOvqAI6e9qLVWOKHjr/DK71KUJYd0X
wVvkx8lelEAU5VWR5uVa6Y8PNTX2C23XVp0U2wbm1jFGfhQv4NZtrZM1swewjv4zGQhmupgwNgrY
ABXnGflnmQOwCGrIRu93bgWAlCIQCb84jm6dNi/KKa/Jo54j6VGWR5TzCBD+FWmkIUmyCdiTcF/V
WbGIiRY76p5IV3KQMy3qq4EyvMjztNrSVVmozpGgSp0aVl7dWP1fDTMq3yLAUoc+HNWlNR/GDU3+
2GlWZmujdcp11Vn0s7t05AcmaqW9cAfR2wgAmgmMxMDXvYUzl7lR+jbol3iSQN6on1wTRN2Qmrih
a6W223VPChFPBWZTiZGAHa86cuUQ5vQsIRhAyvwlDBuxH5wA4kGFlS4buxwDheFym/v3iCTLE8+3
8EWLLbKxjfzZBPJ5cFGIH+QeaZD49MYr4mgazbOQkKwKKPw8AS+aEzvXtiRCMuUXu5s27PP5NoTj
+d6QsvVU6pmLioqwaT6fxzLMWrLsMbYaWmbjeHSLt6gaXNIJmbTJLodSiGwZZIIupp5ruzyOmq0b
Gvx2yA0WGq3phVyrIT0WdNEqWtwmI4ssVXZu1O5Z3YLXAX15tGczsDyUG9+zF85rQm3css7Jv3cJ
MJ90UxONsWDd/FGUisqcvTQP+OyttdLCzX+MTH7iphesbNUxwRTInYlyMWNybHnRWY3ag22ZP7J5
KDEaQRZv1JQkng5fZVoRC/0PYJTWbzDm7ylMTcHQn9c1Ul0LuyXfKUkoFkln/fjf3oX/4lwgpwXA
q657hsUS6C+UCgorhbodtZUmf8HVUmw/W8RRMw9DTvwkS+um0k4bwi7Cpa/WFGFY0Mq+gewg/NVL
MLx82sROAPW7Dl3mlqZPe61vQnxu8DFmOKFUm8nzD93ZEJ9qmjeHciq4z6cpgL/GRE5QjAebxqw6
S+5Fzacrc9LhEBq48OihuuvS4eHcZULcyygYD1ZM4ru82rbVkzJYMJns/lzp03BgmbWVKwwX5wlt
1zycYD2Df1oNqA6XcgwgJSZC69At6TBou9jj4V5LCoVRzIZGsicbt9l6YBX6FWLfywPlVfngWQT0
rl1lFYCUrGAGlmv1zQFOsf3ffzFT/dtsAgRI1U0NB7Rqe5ap/8U3UWtAAIZtEDNFjWSL3hBzhB+b
R98rpnPUVxql0AmTcyAibOIqYjyg6nvpKCMEPdjXYw4V3D5UjXar5sKRKaL0kpTdd3kkcjO5KG7/
PY/9OwrH4h0c5iQintXsEBcw/ig6562J+/IpQLVxJImOCVmO7wqBeLSxYyynqe6+WEh9IP3D3G9o
30ZtoB6qOdGmHqhvK/oGARQIcZEM+wjm5NoR8fPol85JNfqtfCI3msNStWmsnUpsznXMCJCy0Mc0
EDL3UvTWtrW3yz2c2X5pOIfBgk+TTfDW+qK4aXGf3wG6RksdhNXe1OP8riVWssSN2N6EYgdr2JCC
2Sqq5QQ7xBlyLXxwu2guWeuqd62YmOh++EALnqXHVI1x2BDm8DyrjmicovuRvizGth+Gm5Uv6KVV
lJBO/YLkXt/UdRcdSxfssQ1K4iQIUDvkmv6iZRXBSgTcnSdizt1ZLuVL/bGZF6S29jTC5LBWO7F3
NMMQzeJEO6gffGjkNjAeIIMUShvloJvEJkaaBbxtfm5lQ8G01xwSakphtEQoMi9YwuLM/IHHmOeN
XzMr8RYTzptzagU1ndBE33TKpNzy1sPkrg57HTHxOhLOjECeYWSd6Gi4zGyy3vYTFre8C2Q2Zudc
79XtY0+dhYOS+e3h4dx5lVdvM9OD6NwmQJQz95uXN/VZnVLSM210sOfHsdfmxMKnK3lKbvTHS9A3
lLV5kl3MOhq2QyWA8mXjP3ND6wiDRr3ZQ7KTf5a86KxNYYOQDfoea3poAIhVWaUMrvX9UenJIo8l
NDlJKkTgcFEEI/ptU/nll/Fr6Fbm+5QkyiJJgnBv07wAJ9m+Okh8fyolyqkO9fBCLxZlZw+k0Pfh
OtVt8cvXGfTdsULc02AM8GLxVitKtcTvBiiucr+NSRwdrbiZSdTs6REGtMh3dtOsrzH6EbnNrLlx
CyfADDEj1arSE1s9td+tyIYvJsPnQgDrW+agFK5x+ZfwT6tgCWgiW9Pfmh24mjWgSW4DkFsOtOiI
YV/OROWhKWyxEjlRpZFlvkuXd9GRltQbxIepKlRpExHteih69RwBnZAVM7nRc19bl2rk0f7OvsSg
4n+MLZmAQ/rdmZgXGfGRtXZIslSL4M3rwN3IR6XeqN+c1DZWk69aR9WhnFzm2btlqC3dDYJTR1h5
K010u84y8H8q0Q/ZMm0cSq62N11UpSqemiBZjoPi8YyxMpAJARPdEu2TcKovoKTrjRVP7qFz4gqa
b69xo9KRodF1HlSykAdQg8itYm+p1EGDyRLAT9Z0+8IP4pe+Zsqle3XYkcxb7JHFxiht67tEgmv2
VYSIdT9NmJkSvteRi3U/EU9MQFAdty1i/3kv6ALwlkrrXEK7fTZto79qc4gCiePPfQGZbYQni/0F
dw+1eO9ABoVxogTrrvmfwzup5sQxm4jbHuU2khPgUlMNz8sx/R7VPPEoL1uQRlBNaFPyrIF8W/oj
EhU55W57bn952PcxyVlybR6MU7mQy78HjCOd6CZQaVsGDU6mnpLjzhzIhXK7fp97Hg6u+UNY5sp0
uqjzrubYASz32cSqB+m0kt0Fu2DyorVjdZafLYdW+6IzUyR+Wb7GQsv4Ewa/0tlnrDaNsnWlaVMZ
m/mtTHWELODmAj60XVp4l8Sv6EbgES9x720HyzQWzWRZR7fpv5nusqnz4meZdMESLCfK3xSkU8yz
5zE/MkDQvTMpgSQ1KzT4s2Adm1stcoNqkLpMRw9H4s0kz6ydyWa0+DB7yK7ViDh2BvGG85OzpC93
CILqnSCeFjqE+x3xHT73efPgGQK75vV6s4n9MlhZQe5t44zWKyBt/GoKpYY8QAn8vwd68H7/CeHH
lOF6JiQzwipU/hl/c+4MHEKozWL7jPVuw6cfz6IblYe2r8uDmDfy8HMjz7mRjRk/6+slAYFKsiD2
sDhoOe40QfrVnydNYpAPE9t0IXf/eL08lpuqsK6d1Y8b+X0+z/Ohyg9TPAAx/bwy1c3//4+Pb5Z3
dozMJVvoellhuTfLx6Ylv/wQUHOFsjGfFPOxPCkPpwJrvWPzKE3dnHi6KT+k/+7B3KyWetUSFfXv
OfmSHq8VMZT/vvqvL/7rUL5Onvv8NgGSvm0D/6xX7OqADvj3ZrBoXWJcAYNFltQ8z8gOk6idZCF3
KZQAo0mVKj88dv94QavE5lb1423nYomnvsWLLJXCxpoMEt5B7Y0Mj31m6yfPGTH9hO4vPg7kiwtW
Lw4m+8zZm3V6taK6WkAtuaaxjX4iLH+NrjnQrRu3Gd0HK7pbbrkimP6a4VFeNHHnLI0gOtED/6VC
YYlyz6Qf7J7Ig1mbtn9sWjfbYLgjPN6qmkUd9yCEGqIIkvHuwzRdqixKjZZ0v8HJT3VvrgVtEp4x
xbbKKYk5eoWAobAW7kQrmTs8KeimwKZIy+kVzjiJYrgGl2WmvRRp+4aFHINBiJ1Xr/QVasLTMFdp
MK+Fm6KOT402HlPnO0nj0cbXs3Vqiu95m38DBFcu4vQWJKLa9ZN30GNidjxxg0M4YuVb6CrT9WoI
vpVBGK1NlhueKpKFL4S2oA5/z3KNxffRRMO1Gmufrs/ee7OtuiJmqELVK/a+Z2wzoOnUGiGE/XI8
/RA5J8fhvoA8f++Jrva78F5TXlyMYZ6vRB8/aYV2KtN4oM2nH2NtqUTKLxM0hgF4aiWy8Eue3nQY
5KG1w9x16rKXxCzqAzaulyak2d8HKonz1i+7Gp+L1D1oXfBk0pDBXordUusX+Em3lR2XS9MkmFDF
ROjXl4a3FdEgbThrGYf2xXWaft+nxibvnW2nVDRTTfFshpTEimn6Fi0trXzvouqUg2b2aiR8AD13
MZamzK+/taDcV2o2ba2uOPW1VpE56+/QxYULsGRiZWqwwSrFAU5uXZLae+K+RF8rHGICc0rBcYmF
ohfAxlpt6+nxRf+ggIHPqnjqBuQt2D2oSKTfTeIHGQAc/CkqEzX0Jm53sruQgPa2bwFNVj+mOadO
JM9+HL2QZLM2De82BGJYDdWdhc1Ps9SuZv2hJ94uSY5qTRwrisNXl/Vznlf7zuwdkuMI7pt07dWZ
s+touW9oOb2affFdTCyITGNY+oH1ktn3qBcLTamQ4otiY4guWnJfr8iZMpah0dFPb7IBSX+0j0R3
J6z8V9bfLT7Wjj+8w17S19AKXmpreI5z7SOo9HdiC54UyEd5r74TXxQvjFZ3ibhIxpUvxleXeKA5
p5v4pYhuSa4vSRLRVoZnvhe5kS8JS1mNXkh31D5kxPiuqjK6hKW/1TP8rdEoFjRwEMWvippht228
X7lS/zSZdK2bbGSdPnplv8upDzplwFS8z/ISTJZfHEja2CmDMm4pZlQHuP7lYSwHiIKfx56IbpiB
wPfMzya5kc9G+XySe58X5PNSHuJG0ea4SkSI8yNRPhcDDbPb4zkoT8qNfBaSPOLSg51f+ccuELGl
n6nGLrK9cTSJJBH5QW6widh8lFNnCcvCA/SlZXzlPOTIPfmavw//fcnj6nwo97LHd8AMxazIz9DW
8Wt+/iJ51vMffP6Kj3Hh8ySqFWYe8noVKPwW8n2Rx59vE+K4aJENAULeSOU9oIqVH9zIzx5jhdz7
PCcPHX4Ekgb+fY28/Pjqz5d3ufXd1FKyaRq6b8QzMmL3lq3+3pWDsK/TB99FEdQ4mu07ix7UY7Sk
1yr8cgnD1ufxj4FCQeSxQJhcHEIxoqmTo7k8DtrkLayA7AyexUS7MfYg2EzzRidckKHdgnf0zXEl
RSXkJYCNlGxQtN3uwtT2nVtNZ1nX6QKW0F4W8aQbAx5/dQtyYeKZzkxgINWrmXZIE8RS9p0xF2jP
3jg7ZawXeSYP8SSqLYZPec6uvqluUV8sFiFUhqezpOGGOhq7SEcXGfpFt5YSd0qua6E2zl6VcRAu
mY1bBd8LeabMYEUQkIvVp+nBMIt8X8+y/KitnEUxjtXeniX8mbCSsxZqLzZ4OWxuAc0ViaA5RlE7
fEmtNv9CNjtyfghBfJS/oIGyLr5GrJPtpv6RJJ0/5fLynKcVwyqa367KIAZdmQLtofS35tlqYDfm
KejfUj7IzcbK8YIG2T7LbPFCDpB/8DpjtptHqDMxFh6rcHIuQ2ykZ3OM6fHqzSJG+X1jePAOCCub
Ne9S8sHo6NSB+K44cbNyp2E8sYLrrkg/FnaNlcTIE++edY16KU3vRR6pSha99FDc5NFjA0gBpqV3
U53eu7tJ/FHojX2KzatqjdY99dxiGTWuum8bxbq3QQYf31dKoG8calpp7PqEXGR5SKQ4EMsunxlC
+ob8jexmTFRgCGPYmKLNxDKCueuZsfksv5vt1u+ar1tn+V/RrPxZI5ZceWN4e3gaSpZSDGhsCuxp
hDSkwaaIxLdgaKyPeWdKHQv/WvMNJbT9MbEzBNXwno/xIs4MStLYi64VWJFL5LDykEwfE0PA40Iz
XzA7xFGFcmhtZ24q+fZaIljRb0PJniPmwkIcR5a0T0X81EdW8hpRw37SJ+1VCmAEuYD7UVXiFWKD
RTdBR5DyFscdpnWXILX8FMAIvXQOke2/yld0Wb5StKC4F5W4aFqk3JhuOM/G0B5AjeTPUYWUjHrS
pROhfsDQeJKoMnnKIdhm14fMIDCVfINcN7zhSatogyE9ydNG3QVOWOyJdQ/xgnWnKk3ibd+pwdHX
zenkYshcp3buvWTzR9WsLIdwPOvueWjMVyRv2ovJ4a/mM2m72FaVqTxN0pCfxMYg65r249ATVnjp
OyjGCAvOod8p6wpSyyrsWoJoulJ7M5tu7iF5yrZvU/epyLNqYSai/piMiPloYQa3zrHUUzVpPiJi
LpRadASy6H1xzDzf1URgEVihITUGZa4rHfbp2FAXVNKtO4ItPu9ZD7Sgse45xp77uJFXmszLgbkW
3dJCga0xJb20id3dSw83T684yd6eMnH34s7fDBC4V+NQhTtWegEoPfoGf7YMvGjvGgzQ83lcitTZ
cvtmidA+D56Tzuny4zewnDHacxWr2lTbZ9swMJk63HqPxfXgNhcp+usmj8htn8YxD8lh4yUk6Qw8
6s9y07HardHbbJvZhvZ5voHmuCCTMFvXtYu9sUsMh/57iTYfFP2Jus832qd4qXN0jMAEW43q8JuU
NZktvJnG7V6EBwukJwPuLEAMPjeWd8fyiGjBHr1VbY3BAaLq+NZF5oLHp/Peqk275fNIlTFAveF5
zQJLY/miu4rYVkUOeq92zMOD1IVaJaVJB6BiRSIKC3UISJLM0Wj5b0aH3MPOPWw/z1lpD9df9m2s
RutWRok7PmvF+Gi1aYV/bu1kutJb2fhtUjTQjOGYFzX9LVNPlVWgRridjS7Z/LWHBiyF81nSlvCq
YNWF6vAkN6OFbNg1pk07o1IElo5dH9kGM8qMd07v8nuE2GZdt76J5QqBDgOxukNpqlzIMbdWIOfw
Ypgghrg17qRGuauGguJGHlZIp2FyuUSRdBqfrkQlCVBW+zx/pPI8v6+AG987GPG3srGrSyXc3+93
mCE5yVSC6DIj0p/9sGHuyutjG1G7aSmUh0ILOFpFszQivyFER/wyuzAWFjkzRxoxNZY09N6t6r4U
XUS3rNOp/xLN8m5DbVpShBF7tUpf9DHKNoS8RF9BUlYLYNvVxcYo8dqyxoE5FX01oqY6IgTulyqY
3mdFmT6GKX3WZpGR5+vk603V10noJFS0LG2Shll83BCoIrz8h2k3/baeJVdSfCUPI6v4R56Smwlj
4e6hAIobfAL8oPi97IOCPOgWzQcozfoThdGbvORFPBpDzx23KsFe0Oj1H6UbDaeigGkLT+rBlTKw
Hfa/YuRks7zaO0nvjAYqWe+D6m4mrc3Ksji7NhFDRmab1XfX7cp9MHYX2zaNfzxMK/iThx8KKy0w
Il7DOrD43ir9HGyxYIXd/0JfACmVQAmgrkPCSI4cABMUi1xjWqa9U5E9nyXXXonLfZW9hmphJ+eu
D2npo1H1F6kG2iGkObeJrXykRV8kV61o16IW9350ync3Uow1Ft0Rr2cJtdADLBeX1dsw9LvGilnj
hlSqrSR5couqfKrdJ1emz1Pc5w+hK2AMVEvtfiU+fV3QobSoMspqsj4bdMb3rplayArUSNUqUpY1
k6RD51dwFKbw4IgJCA1cmP7f2MTBmKJrrCFLGNK1Y1kJ8iNH3PGh6CvQSNlWduCiZHB37gT5RV7t
68Zc0/tn7qSqIPncofhoa+ATOlGGdqBQYAkG5JODAQabudEhzMbkGuS0kMkm29hzs1ykXbvi85bv
zfnQi7MP9CnDNUk6lQqs9x7r4cE0wvoczCncztyDm085YO/OYYd36qGpNBRvXBpUCE6fptewobwD
8usjK3n695gRM/Npsm3jyZz39D7Hzgek//N8ZXhAgUaKzNSwe+UFYMtNcpuUIEKAq0/vTiUE7HOa
Qj7ynH0s/Ho5pqr/fSz+Ibvc+cq0fC0RrsbAfYVg01rJQzCFe90M84M8kpuMUWIxxOO4HnsocFLR
Sz1D3w4txQv5uR57Kj+ZTbCW9IRljLmjWqd3PcjdTVmh4EgzXPysC4wTwjUE92FYbwKH4kbsYPTX
4STQYdBOtNTye5kKFEkFkg/JXps9LjsF8tfSHtpNrSnZG5pciM90Xp5VEQGko+BNFFSeviq1ghUb
CblFJ/ekkcH8QP1munGid4PftbHAjxXlnAadpN5q0KaAuRkpZQHE7UU4703zuc+9oG9I5/j3dZQ4
KD/Gu79eUNg9iWBDfvB67DyNU0UrpKv/PXW1UL4VgLeOOGiAIqmGx+p8zirjr8zbiP91Fw3jR01Z
6ZyAzbxTwQ7W9KHUjTwcjDRb2CnARSvuzavc0Ff7UE1D/eOURuHu6lYrONDm1RkYbwO/dLfEg2To
CqE1aQZ5fLRn2+fYPtixEuxDT/GWTUCLF9VNtRtRD19sSuJrm/7oSwXffBn5vf1eacO98gL1H0//
0nnEdpR2chP4cZ8KRcOjj6rl3yODvtkXUJbOJjApJOi6tVClV9l3nGGV4ut6cNQSD17gfFWuiuRK
qRz036+Q5+Qr8ob1uYJ7l6jDZC/XDKUanHTWwE9yzaAbNlrwsg1O8mICXZ10AhpH8upsZNpUAbBS
lqTNNu8b1aP4ObXfAnvsT0GtakzwNOW1KWt7W5pmuZaHWZrXNAubdK+WrXu2sETTFAh3Xe7l75Uo
wzV/hu5U+ON0Vj3SmNBEe9/M2l0WduSyFGKwVpMUiS6S/mcvyygzK6O9ZYKjvXS9zoIcXu1Pr4l2
COiRC/tMBYi3LzGJwLXjTlPWSUeQud47+h6bi76LqRhdOFesu9Lk94liWC5OrpydpEK33037URO6
2M6UhlUUugoARK626T8V1F1+hXG8VG5O5INvoRzMiwInflRR7+u84ZJPXr3h3mQR0lbRnsf/Zpqt
Ms1MlJIbA8A5tM3YGI5tZV0jNSNtDvnyaeqBQFRmxwduPsyhAk8GDluw1suG2TOq3bCjLNbqBBDL
XSW9qIt60dVRe6rbKhwWRsTgKDdMdmAgTPQWSXdUcZ0FS1xNylWm/lDa0tbWlIRrKaw0WtVe2jWT
mHqqzZvIta20XQSZAXlqDsHRPkwUwW2ROL8hrEKzN23jdBuhh88KE+3rQ/psxs9ZY4/XibLhxUz8
115VbvK6bEMNvNqbXx2HBHv0nXW3lXNjKioeBbCGLExTJmaTfrNMYa1Z5Lx1Bf4CYxaAT5ItoOlC
OzzceUD+rinMK3W+ISXCpxjQitH+pfEyn0MotPIUwJhky0Lv7JxzbaclsIaBcHKWYxScK+P1NwdC
CTZmSP7UnK0wAvNhoRgjPlV2UHXUm6Yp6UuH6s2KEvMtyqf2MNjKezDpXxSNegV6RDJW+QCqSbaR
P4v8Cci8wbhbtk92DovPKWC8eT6hnbZdb6RmIsNE+TgM62+JWuY3lBnjLWiO8uvlpqr6allbTZWs
3QxMgtSQBsVgbFs3rRZWqDdXGRSTGzzJwqb4WlgBEEhuKQapKUa4X6SDdndLp78psG0mi0ngsnLq
tTyFKUS7N0qGvt+AzK9XCAFRwynbuseLmyblnA5KrtM6JU0LMFa2Husqo9c/uueOJBdSd2qa6jkN
tiCLf7oB9LqusWCKZpG+yQtW5NaoUvKaJQ+yj2fX4xPtzHPmmMEfGxrbAvBORV22aq88aZKf/7FD
QSB9nOkzd+OrgdgBPiMnpTKUhyiQ1ZWy1Cqyy2I0tqcir/5B8TZe5KZTPR0ocbtR5f0qz7WGO17K
ukGSWihXzTFj1EmsKexeG7EOG+3Rt5rb45RI8r3GNACukNyiepTrW7H0U908hgTSfEVVI0UzbQg5
mQU/MBfmnxvElNV2iELBAgBVwTATDjJ6Sl1vFXesFTOnQbF2NqqxdTFE9jLHVmDRb/Cije6RYw5u
3jhZZKqvyEohHzhDDun2wbuhj/i7ZO8X3eGuRP+7lAhLNandvTys0A9dGp2VwWxkmDIwRE5b2yuJ
0vk8B3Lj3BnJzXSLoyTaaFrluTxcKvSLsU7riVBRQnQXMqahdsf59pkxhmo8wEjX9B8PP2zSDeNe
Bp17tmdfHGWAqILhSZ6acpUBNMQVGwN+XiSEixylsWAox++uYvWPo6Roi02G6mIlBY1m7qoHvaRN
nttJhuyjFgeJ2fBZXR/DoXzGGpk//S5yDhXTey22lSPRw2d/soYnuVHMZHyiNvAEOnlC2CF+G7S0
QcPdlnvFqmqUbs8cvHwDGfWexolzJVd4eBXwJnks7EYNMqkc/sOu+kW2QP5AOIk5nFdRoo3yLGbb
b60TgJyOoTiadRw/i7IPF/JC0eD3MkpBIIvZCpZbbb1OsZ+eMRYPLMjYyENvMligsirfGE5ZHTur
3vW2Wr6jyVmGUDa/jwpWaN1TxCkSdXppEHPwptBIsOmWmML8vfd5ri8JmmtHe1WnTvjsGPa0qSc8
+r7aJke9B3XetIHylKHhAmiZTYdSRWhnOgp6JEwhuhP7OCuJm9FqL7qFqbmDZ0bS4Rg7T3YxwUbF
X8FtC3M6K2Y5D5pfohzTlazAPXAlaoZrQFi5spvM6mSqpHtHM0+nnMk6LC0iqqeKgmfHTDYZCMq7
i3gEbkUkfuGXYST2N5ZlENyOYvoYVdrvzedh5XTiwMihjD1Gpn5jmoh9tCT+IXdwavyxA87qDgQF
xEgXXX190Q5dc82l8QT4AtqSWU5hdF5IwjC5Wb1I1L2tW9n+ce9bUR5AIFH79VAX/dpw7PLSOkS5
FPizaCMdzCqrSe2sWc6yRltZbv+KCGkOKsfSX/YBXkBF7x6DQD4fhoEZbuz0TB5c+o6H6jJQOfk1
tsEOIZ0PNFaZFhOVLQszzlOg2Pku0a18rweFuHaKi2KvSSMW5Em+DhTMUeNcQpV7SmAO7yxJcxw4
7OWz8mquIS2TSIt2nZerx9EC9CzzN+yuhFU/4XptZypzfCOjtX/2xGivrVw1vkRhWS4SoWsnxYR4
U/ssH2e8RqdVgHSIPyA42SjTvVSWhCAjaHBML51aXylWUk7E8Eo/m3SudRe7yi3Ql/KVSTd/IHXt
mkWlsX94ph4am0zL92GHZET6Qg1FM49Div8Um/dRnedMauuJUxan0LPkcdYqUPoVllZDkP++XAbO
3TJMsZcKeRkjW2yooJVXJS3HdaT4zj5R/JUMagkqQJ7hNFGp7EJqY7NSatbP4172NileFZp4OHEQ
Z3qbHtLvujbFMosYjXSZhO5AIbikvs4darJg9pj94ir9WZCWgpU3Dgkw17rdMDEItg236oQ3b20p
3bCW46FMu6lDEZw1y6I8MuvMkJQBwqrjDzyq/jIY2uCqpmZ/8BTjG7MofdmoISya0fU3/22vSPU/
rxYfKLQht0IAHRdD1UeHkJ6sjJUsMP0Wq2Fqz3qWOg8cID3ML6oRpdc0qrlbo75YRxq9y6lL9Wsb
ET1OIbzZMV5rT0XQfXdrnfDrKPnilnm/lHu5VffLkhb3eRIt7DsW+70T8fZl47SUy35ZAJDndIUW
VPRDspggDTdHgBPhwsjwckAnKFeTZzdbGF0TEtEgfaIOgPy3YlbSThiaKscHT65AI6SShAjaehnS
wftdwEN/yBAokXI1C8Gd25YIwPsRLrtZifMjTS7VdX85WNE//I8w8+bUFlfXyp1aGtq+n6X+wGYJ
f6qJ/HUjHpgP/b+K7mH0+0PWqvlZ/u91PY4rPPYKcyBqXCkGgFPZ2vSC+KnkJkxbbKlZt6+UVjm1
lWvvhENcKJ/m6qv9QE2Qu9wGUXKS8AlqHc3OCsCipX1I8wzcyRbIif1SqaJYiF7kO3cEQNxhB1lY
WD9OzHrFq7D6hdpROvOzL6iO7Wui8NWuQ8TDEJr2C22IlSiNuwwHmD2jLATz75ZmjsssDdNlTqVo
oRSMk3lhVG9yD7Fa/dYLjHpE5uhLhppg7c2DrcfXXoATrVwZpqAhCD4/ci8oMbi7Kc3aFdBCJjF8
qGPf0957e6g3PjyQjTbCMqGoCV+4De11XxvPBsTv01A14VrRFefrON+SaE1/Ylz74UZV8EWbTGfj
Vomyx5VEWLujl8sOne8PB61lOZobw9CIETNRj4da2n6Ve71ebxIIPjCKmTlYSeRuWipFy3FKUC8S
QLRw+Jbot1LyJ2c+D0ag8EhyzLPaOWh+zRQDnWpfS8NT9hba/41pacN5dEO6NfMazp4PwyrepzWC
C8VVW7Rxaf3edU+y14DnwNqg4w128rRm/dfTPdhZikY3EkvuENWj5wSiKPWpdMkwgoLAxiZuYw4Z
JiW8ediJKJ2pcCmtTnmtNfi2GVPKrTwk3BEYYFeJI4K4ncAa8tT5WCzp79k/UxQYCeKwDzO13CW1
aHBWbtUe8qY3cAYgrv58rZ6hWJ+i4sNLdZrN1GqP+DIhult+AyOm11c57wf9Rpo+XhZW2ykt3YUX
McahSxNL0Tq/kSvhGA/IXI/T3P+wwVicqkdnZBqjfZ2Li5w4hqZuIMMOwwXhQQLV6FDV6yEjRo3C
J3rr3htZNfaOVxLuPsc4dRkB2b0rjsHImFmhwznIgbg2angkKXqLAaeD6oAgTazqmVAf74tvhsR2
1r2zS/WgpJ9G+3OwBn+VwU3YoiHvnihtLOQk9jGTxWG57+KKYvvs7rcwbVBDJ7gyHMaELJyEPk8c
UwPCeBS8h6CZKEgML2WPKkg46kDwTRq+p7lerjoWeAcPEetX58mLrfSQdyyB1Ezvny2QQApBXxiB
Wehqyajeprmha+otaWTT5JyauYMLER1dKaXh5f/xdR7LcWPbtv2VF7f9EAG3YRqvk94nPSl2ELLw
3uPr38CGTulUxY3qpACQkpJJYJu15hzTzqNfEmcjX+RHLVy+dVSD27KngGrxWRq6wvJBP41xiij9
z6wVR4gmQQ+vRD2pGI3r7oXickPkeYq0Zz4N5+5wqDu/5JkPW7ACPHqrcSpAroBsvzz1cCHKk57W
n9GQTuA80USVRW4/lJZnP3hrGwnpgxgme3lpLPFa2Bbi678uETp/jkUKoEiNf1SM67lh/cgmsPF1
YnXEOvhsl0JyLN1UFL/x50Xi0CUy5r72PM4rVooNsm6/4IKkyAg6/br4FBzPX+Hs7a6zOP2V5d7v
r/75vnr+ljoBviW/RX7Bt1yy3YzSvjkGdRmna4edXLuQmBo/Zggh5FleTIBcpPybBhpYe/E+5E1D
Nz0v19MYVb/QCUOupOUdFTlbc7tS35sEMdekDdbzCAJsA7ygfnCyCAdPkeXXJAxNoNNgAJc+1NCo
8HrmEsumsMdrLazuNNiwqw2rbC+0AQHMWKj05VoTTyQybbAMjSrSZ2AFa7l6wfeePevxuFZqweJy
TmzBqEn0UWDrWylWps5s/JYV99NMoI/9JVpSt4V1cks4v/JfsqG7LqeepjTPiO/X7l+X5L8kv+PP
3/eDjOHVtbWdm6EhpsNPbLdRvkZ5mtMpma/pVtvu4SNhrMCh/MSa+7Wc0f0lLfxt31T6QUncgi0a
yq0Bg5xo2q+E/2Qrz7VjAoNAtzVmj+Wwso3npNAR+4C++V501bk2/eADLoy5HYwoOStwLDvL6feW
XqgPsEGslcwBcIi0rxNX+Qh8+iBhMrS7xcfL9ER+3hyvZUtVCFDTVQPOLu+H+rG2+pN8Z+D6SR2u
Y++U61rzHiosvud3DA8FmB7O40Oi2PgnEzTac0UhOiHQ6p59Q2V90piPXmMa7wj24qPWE1QacDOs
TAu1gLyD/Rbnb8JstJgf5WnYmfucmsxWzPKYJq/VWxy4J3kmX7Aut2tieyGsyP8STxKZdYlWvNti
nC1uxibRJybokkpAZoifUhlvxIFBH9r5qeKBPAtj/CarmP9rUVN+RQTgVQA/8KHPzWYecWN+Ke2Y
hV9j7uWlP2MBm5uN1WrFTV5ScZGvyylG+ddHzj70NfUI98m7ldzaG9+o+48wyo7p8Auvu/JmlEN3
MvMYo9F8WippsWtNR9/JUxZsxRrphjig5YbpUdtrpQfeJtU8gYVzVmio8NOsncEGxUvnRwOx13r9
pOmVdrWrfd7AOrMBop6qeSdHWK9+iHu3QcMfeBff7t+knyg2w5HMY986BCJiRg7nc9MgU0B1cK5k
40jmcgIFcY6Bki/mXLNLvf6/rpu6coWzHJykRCPvalKRHfNNnkmFBl2F5D8CjgbiCFoNKeyQ3xGW
jrlpbTonpdvRPIrx5oepMYN6yFq6WLV6+kNKbVp7hj+ZvxJ7aNe51uavSEzbtcsktBzJa01UH9GH
FogjS+pCAxkdEz/fyTIpqPs1+KxOONqL5RA8FmO8+a5D2bKhK/xqbeNuF8rwBZUgpsSY9B1Hz4x1
ZCrDDZUXyr5UJw+76Nx12IvqrEEAeqtHcP+7hVBhxmmCONIK97ICZDgq7kpdbGC7BRvgWfqWsWK8
taFa6EjIobyF+XSS1+RL7aXVzQsJBjarnZFRAU80Cwt7zCLv5sF7HbGiPgRkmwCECoaTMZrfx8kK
nxtw7Ce6nsbW19hv9fUx4le6CsHW7Zk6BeOHQWWA0Ahxludt06c7cm2MfcHG4ZbGQEawiZB/l/vT
Xp7++QJ0bxDfnfs9qKdxLTnScgEqX4oWJbLOiiyBzymX+xDz/Gs1tMW50Iy1dJf2ht9e+lo7yjO3
YRpMorZkGceM55fe0QStdaVQx32oCIVy8NhsANkG6yXO4c8WUx450JU3hEaaYKCoxQYIzRsl9U4V
4gpv0uqLLCwv1eW+nTah0mHbQoEGWbMMv9H+mGm12RslPTxUUV/vhciK9UKda4LuUCFEZO4Blbwy
3KY8pM3g3RI7/f1Sp3GyC3yYIMugVHfGrgb3+dTTaNn8b0d5CUBLCQftdxyhG7rqvimzVwoVc50b
j/sc3uI6aHk4iIymwrWuPtSDT+PXt+zjaCrRUzL074EO+VSe2RnSkpA0THk22PpPt4XdFYaleXFi
W11DXR4/R9v+rO2qeDKgCFwq2hbo+am3LHv0MrW9ndZ0HYLKQrFPlaZj3GNlm4jgCL14eMYCE+3A
ldgHG6rEe+3Wa5nzmc7Xtfk6pi4tEaABZyAQQP16U7Sj2Mh6fmBREf7d+SitksRLPsTS9L5Vg2L9
/pzlp9t0AIwztWpIjR1++cBf730kIsxTrO3lhGzw61pOy8jythhX9L1GFW4Ls5dco7kRKU+TASOd
cEeSUyOv+zD7jkJWxcIlQ6SWoJm9+JZiP9QdcqaS3svXrjV+CKauJ1EbBoZXPhz5F4Q27+LD15T0
kKSqIH64ZXmMqRm+FsFwr2bsvz2HqIywAAArD8HdsQAfiTkKILS79Jb18bVPLePHfKCY5XIwzld6
M7xmamH+GDlQfCGeYzf+ErTAC+C0+mfp23fj4IpS1H6crDZ/iUYw2TOHtfQ8+5KJCGnIrFDQ05RK
aEGvQ/6lEOAd69suXXW87lt+rcDfzeDYQGW8llpTUhjsikeLANYNrinrtcvYOiKB8T7zXH8cYVj/
atidFCiMCChVMI8Q7VKZ7nSOwB4+tOqIxwk79Le4qu4uOSOvg5J4e7MsxT5B9S7UqX4VQr3rupE/
6h05CTGpKh0FnXe/Cn3SneNsOe2i2787msTf/Uz4JnTDIB9PqAZKBho8/4jJ86sS3n9KioSxK+zm
OVK0DrOYI84iRP5PdtKKXpuYs6xQDksCujzvlLliZsCuMyy+z2/trR71zj2uY3QItXN244RhsPPr
jedl34I8oAcyDJ+jLHgqWDTQL323dcvkY3coko3xtp5mgSfq5mcy7RExzKBEsBq0f9JPlQ7XxqI6
eR5UrKSDET8plqe8Wl29hLYvqrMe7wqI6zLZy2egGlG6dLGiHcVAunZluAe5SwzsxAFOY8AwnOf8
hI3CvXz/909WfnJ/srHnT9ZyYNRrmmvrfMDGP7LTCW0rXBNW1GlZeaO91enHhfxOecxkynQNEwNi
Ufu5KGDiYkKDTQ8WuTR1nL+OzAINixe+L/qSMjGwLKhwahTxy6EzcJLNQRxbtG1ScO8RMrTcQj+B
9Vb9fUQMxNoP1BjhixQ6DQgdgGWHW8Ln1E/2wKumL9PvSFxAL5ZOeW+6xD5rZrVu4ACtFAti5nrK
J0RLPMCDMA5WYBrs53kJaKlePN23ESm5PrKFUcVYWVDpt1BBWdkwszAaxLKjeiUe6irb0ZSJNhD3
k4cSBTbrY687Dz4baBAVxWpy+nBdjXb8WEy9Q8U1C2ZNVXPIod1DBlDSB/lSdMkvYTod1rA6hwaX
FgfcD/V9aGwKqL36Vim5fwkSzSdxtWl3NBO7Xd7E+JFFo5ztuHhTMdluUZAZb2msHHqRlU+94vYr
y8aSLSruGqEV6l3RNe/SVlWwYUfvfv33O8V0/uf//D1FXTiqqxEpplqmaamO4Ovfvz7RXqj/3/9o
/7ctcW6HFlgbDGbWbcH2Vs7eSI3gwWz1Wr+b2hjvl6JZiBx3qwzRh/y1K6JVN/DiEIP0ACQXaFVZ
zHnFEmef+kN0bmU4ideg894JNNgrCvnfCRouDovonWrsJWL5JJetlTL4p3F0XwQyjU1vMgOtRKvl
2754qeNoepKoIbais+YwID54Jg9l0ARi0k53YBvqbZxa+XsxEByR+WF+CudTQsufkOs5D9ZQWs//
/gHqmvqPT3B+2HTbVV3HBEtl6v9AZgyT3iOw18PTsigJcyCz3qjmV+iTa2NeiLsZ9QgKfvc2HTr6
c0r4oxBbCC72j27Guw9laeH4rQY6QBgBBA1maPcRu0vIrECkFoquqhkp86H6AODrasAp9wvPvulJ
lF8QMFqbLiLZdlnliLKEjWJM3kPYhGsfBfRz4UBFWBq5ijX1yM7YqaQEPiys6YBYiSMZQwczRmNZ
Ygiuvyw9qtEIO1ikbrHx57BzMBnDVXfQHVAwaLdCCrfm/E31uixTkBIjcIUNbJFgc5bU4Daf6rVE
gwrPbm4oVuuz1mlvyyrSmNr63CCIABhDSXFdOxA57UYfSH2Lsbc5NR0Zs6PlNn+WoBYYBFhJ7/6s
HJ3P5aPn38R3oEY7MYbhx0DoxT5ulPrAbsV6nfroNnUamLVk2DWB6Niyj6wr8hlvb5s2YuvWVZqj
ofC0aSiZkhZ51x80IBv/meDbQPK0VfMAGqDYeHMsonxx5iOEbf7udxpPl3NTVsRZM1tVl9Zxi22Z
sg9onefG6cmW6+PSv4KbRRpcYoPcJ4PnzKAKinsmquWd/E+sOU+If9nuNZt2T7gvufygK9XPSmPN
E42IRFWD4HjXQAQp+fnJoF5NiV1UXeOTdLOQcGVR3QqdTwDxPNpYxQiISKBUu0vHwnFW9I9n4dZc
owkB/8DcgowjX7DDgMcp3N+nIqT1nVYsIGKjKVb1oLWQ5NgYSIahvJaUhGA0jf3ZIA0+0vs27x5y
S9xn04sxn6lsKUg942jSBc8rGvmNPPU8xfjte9cDBuE/H/1Uds0+LMp95STsjXjgHtpIWPsRtTcA
3KxQiBbw+2V0NqwIomHB9k5S0tTaJzrQboq9Fpf5jVZCiviaFRqL0djI/gu7ICkMvtI3q6gqLaKL
dexPgx8/KLqh3VIAIXDXIeMsj0Xd8Eyhq65VfWQQnI7/PqyIedT4M4M7FiOJaxi2q+HudVTILn8f
l1ktOVquVvXJ0I1zHKR4Ma1Af5VHjmLWt4lWHwJFDbtNKUAyJ0q1B9xpvSRNMO4RVY4bbT4tI5ga
Y8+yUc1b62XKA/2eNOlV/lUKiM06J8hIv4/AyCvEIT6066Y99VlnfJTt+CC7E8ncokBf3l+rsiID
woVbWfTNjnBP45VA8eE8kfABM8dWv6RzWa2YQnGP+kp7qKiAQfMttC8JXJdNqBLUu/RfPafs3nsN
AfBce1Xsol4ZZVg/G3k2bv7946T8+Y/PU8AzclVN13hAXEcV5t8/z4JWBgrLODj4VskbYM1wHyr3
Vess2uX/OZMdaJV900kPhy3+cahZdmIeS9ccX8b8oQtBS1XUh6/yO8s0CnBfEiPTuSmbf6XTf9j5
aF0zAZ/bTGlSaC53Gx5NikMmAx/wOyiCB+B+tL498hmX6dHICOMxq7DaBGx4nuRR7Le/j5xUY0WW
qId+JPxaGx6tOPwue5yyqalmBanDin1j+VIcXJcSnV1kn64/EmQ7b7VKq/jETtHcjFkbMJ+JWfeZ
IfXfKPY4bSvVd98IbKXsj/Z66N1zYgqPCNOEyq4xG6HkGEdb6LENuuLQ9126gcsVUQz38JJYc0O6
4R4DNKsBdWInglCRgQWNK8noJrPjVr7fziHjLIxeHbKezl5MxWbBiSpdv+5FSK5uWUK3w+Xh7fKA
FrJ8qZli33Cf79K2OVfQT0HcpebOnjk5zixsly8xqQSrjMliu9yxBFeeSnIM5V0bFb6/auL4e1wm
KY5+umVGWzPYyxWOq4KUHVgdx2MZvJLfBMwX88KhtxGQ6i1BPijXhLeUikzTpwuWYGmg3x8dutCk
nw0Ke9V2pnqLkrF6QUKxZwaMnuvO5OeHOXSTa0OpAWkH72yin19RFtwpETrprC7c43Lk4RcY8Wf4
dk2mYDuO+6Dvyy868SF4vaZXBHjZpVAFG42O61Ws4PIL0h2uqZgNDxkHcgVh5JTMllurkW+hdrL+
OUjUozd1LPmzWFsHOOMeUphFB7wO3qFJ+gfYPfmRQdXbZWOS3pTedVGD98TFzAuxf38i2fv/c+HE
wl1l66cLTRcuFKt5e/hfS8+pthW0+TGmqTYM5zIsdrwyQ+vV+e5ZvjiDQ6Hrz7lp9pvQbr4OcfJN
5jMrM2sNJPU3wkftu8au+UvsmDEtbOtbhnTtCYqJchEG6hOzNnOEtfME4pTaecq7eNO0rQCoRGG8
VctnTHEjrSsy6yp+a3gJWQgAe7xT/XdW2hw8YYTeQ+/H9mOKLcINbSpiagmtN92H9AhpOgiTJKOY
Vjkq7Fcls96o0uZLET0Lx3ajz6dLid2qW7KMPVrlqX5EHM2diur2NYeJtPLntJfxWxrzHlWt1h8r
zd5phl59FY1PClfkJo8Cw/xBYP2wstFexHayRmfqAFN6YbDbmIUHZU+wUa+YgB892jkDDttpHhT+
OpPvZj6z1Fh7ku2ov74mGzxZCC6GOLuAhqVOwrbm3fMRpfYEvHmTO3XzRGpxvw4c07thsvevk+5D
epQ8nWVP0MiFlVwAmoVuEcrenGRbuA3MN8vIulNLz2ejZwmGsHkuAE24SUTVfeVvfoC5alcoM2F/
z8KGLOuSC2jFX7nwnEdr9C9DMMbrP53TVM11el1dtl/6uSr9a8sPKONqgU0OTiSOuUU2bZnXWELo
G/yHbeO2YFzB0p3GGakhexop3pvVIi5ooR/5aUP0XYiC1/Y1lIFduw3RU10lKM02Ijp3Tk5sKRCG
XE/LF5IREU8qxrsY6/wcGIT9AUyjzjXHxyvpY12m/UVxzNtS3Rgs8wsqa+0Bqny2bY2B8mqahm92
EhzaNhl/Z3z6IbtcSQlzJkU5YpA40I72r37xbXnmmYIa+FNNtx86e3zVbMwbjaLsBoq2m6TCzbFC
UNadK50s+p2PdJwnYV77OvscLMFgMiWz9MHFyp+Zk/2qLTwZ6Zgrv2N+3NH19t1Qw/2eLTXkKC//
scDzhUMwxs+dFsxXtW89W1kREQduEH9DXlRdaT0rKLvf2UH2S8myYg5jBGu//AM6IqbVOCbDQ1wo
ND/wHAWONxz0sAu3pPRU+wCN6tYGrsc+3483hDGK59Fro0clKjcRDRVC4dBTxnCEcKxOJ0Yu/xY5
dJlWTem9gcQoj1lixpchJN9nfoOOrZFSag6zFSETz5NhekcV66quItBLIbNJPJt8YXp7yXySUfUg
r44dHGYkYnG1m9wgfIGdxKdOJ/9x0fn03RcIhemjhtLjJOjh7PoClcnk5dYuKFhN+mJI32HnWUgx
hUurRmfLBVxZIS5qJ2bWsrB8encw24M1Bn0NVd1g3iRIHPs54Of5pdD744wrbKP6jLmyudez0lC+
OKI7d0WGiKKryjOZA2wWGke7ZSkI8lVjg32Am/pT6nmTnK2RRjVu75ZK9q4YWJyFl+EVVpPmSb6o
yfRjRExwZupkD+YRVmGZAF64XgM06bqX0i/odxH7vZenNsruA/pssr6JA1hXrZnt5ZKl/Fw+Imdg
LVCq6SVO+vBi5QI3hciNl9LO8hXGIOd3/lre+tVr9S49K+lkPwMX87fYvot302daI8haQ4CwluN/
xXJMPg5aLSbwmoO1lacFvltaKPMmaHHYD0UVbaOmLRi62pn3SvS6z1bCi3vgLlVE+KVpIW6ZH/dh
AvmEGrk9J07urJt0MLZOVgXXwnYoRfG7VA2fDX9xXn6wcTTuMkEiKVHUCi1bzoK42bDAnt7yttzH
PvDQZe9nYMEh3/tvm8km1dTTspkkOWUtl2bRM2nr4w8TXcrKMhpEnbmdsFFnkYrwNqgueSR29Ky8
vQ0kFPKOh207jq14Xc9iUINUS7kGDGxEJ/QqfiYxt73gljzix9FuuRuYPOdt/9Y13q+SUth1Cbnp
UBzJzzkH3SD0yX7xRz8+F8G4Huqo3WXT2Bz8MlM/EiB/9Wx2tqrm5+L7jXNu8cpncJfOembSZ+qR
98QPzLtFXtDZbuNim8SsDTsZ9+YbR34uG9ie+q7mZfUmzHtgN2xc5y6Jp2RvWlW+mmFfrzOktx9x
Vr93Lj1EBm4AC0yYazfgfNu1aYgiXrUOqkXOCKAa+zWkbwPKDmdhXYlbZXWYHOsvPT28Sz7TyuJw
/B7HU35EXL9vZiGmXdCgmYjhPPa8xboFFIZGyppBl5/k5/J0zC/kKRrY42AnfWGAxlmn5WvsX+JZ
L8OCDIVlqFLxZiNUbNstMKTgashA7yoW13oc6OLMw7gyv7REdF2G9LHR6/Qa5CyN6vk+LK0wvfo8
5quxoh2VJIZY+5qmbCWt1I0hfieW9t7H3AeGbhWbWAuDa2bTepMvRFd8M9usPjV6BIvJbYbFbiZF
506xKgbkXEmFdldu60VmF/coydjrsZQQdVE/6qEzEXc233Yd6spVi5UNsPD4AYGiO+ZUGtmKziud
EJklgknoqAYrHbfPshcqAuGtCbVn6ZcD7pKvaEGPJ5fpQKaGwNosLqkd2ivT9ot31XOsXYwZGz6z
fWEBBv1P0DHPfayp8gjAY7pxCwZYr860TVKwr8EdI57VQMkvhtL9zOJqGw9t+qaZdb9J0ti6xGkL
iT0p3Z38vK2oo6TDbh+RHzuKoqBEq7UlwvQueFTx2G//HKmVoR2WqWpCVkLQoPUi9bSyuylffLf6
UKOkutJ7OcjQKEfDP9ha7Vf4UPo5H4d+H0ZpeLJ5hG9R2k0bD7bxrc5ISAuYoTU81Q/hXLQz29Hd
WSjkf0ve6MhsQnfsHzTTD58RmYDoHKma9Zr2EDQDAMesLJb8VC819mShTBtbMbo9ABHzprP2Wck8
9AFX+Z5NVoDDG43dvEc4BX6aU3tls0e+q/HoBz9cGjQvVvtFbiLlSVh9ikn9kbNpvkjAaO+21sXS
nL2FdOG6rPYm7RfPP5CuWf4uC8Ul+5hl5C0nx1trmMwXFYnbKOU1MLTvpVYP38vp3o+N/QOI4UAU
1CjWS0VR0+ri7PYW63YzfJRFLtJtx52tGcNGnrbdYB+Wkao3VwoaxVWf2piq5wWE1R8b4NKIOfKW
9KVNn5MIZQ5JeVGsynoSZvkuB6yxNZijAqe4dAaAjbTJl+tu5ti85+FD19pxyZMvoXr2upW95nkg
7hhpv43YDlaendcPrQ9noY5gUamav/VqVbtWahufwv44DEg7bQyWTxUewhVmtOE7IHxsCXjFrdBK
V6MI+ztpXflapKPziR18RTrWtgcY9aJian4w8vitsjvjHboiCyzLfPVYxe0qgs8XLmOIm+eAwBSd
IqVj3rcSHmRaTMX2RGn0p2IEvqgPyVVW3DNUZ6xoW3MnT0NYF2uvGSF6J7Qkwjl1Wg21PbUqez8k
vvHWknAwdCAT1IHduAxIYt/k0KMeqo2Q0tSKDgjdL+/YDuS7kctOZaSkGTfg5zsrfsM40+jN/BXO
zVG5+mlLJIjTnxlhaMjM97a8/X09hOtR9OIkBaC6kQxnY/4W+dXCT9oHRlEW0tUrbYj6oYkwTBXD
ez1kxbvVaMltzPHzJEFAFrcQP1t4qHscLNNOeqhsx//iBZmLTMMFIpBmz5I7yhz0z+8yR9W7RlNY
wXqxnC3bM/s+/XWU9+rva3+O/CBgds7a39+Xe3FBzZ5fimFke7sY6lMX18Ft0tj3FGlZvgutA6uR
kkPFpHFFG9ueFKtG49XU2ceCQciU4pFYXJwtaf6uOtyMdI714zB+52pL6AyasUqM735vW9hV50Th
hB9mzRbV38kKbZiwxqnBIxDVTtVWjuqdTyq8WrxGuLHOTlxUjCvpi3wiSq8JaaESt+AWAD3xqaJz
mzfJvmgzosuK+ZEn/2tIoav6RYMiVU2Tx6FDLC+P5LVgvjbN1+RR5Pg7n/i4lTJL0ATpFht/cNKT
PG30EudVbGysgVqhDBuV+aNI48AAkniJPZyEPtQeJ09Ct4kh2jhjV/E4TrgjZ/5smzA6LWP0iLwV
DXL3LClKqLk+K9UaLwF+j2fVbK09ogJrLb84GoQiEjhJ+ErP6soPcBpa04cRe923whwJx851/dYg
RTh3badtq9w110mhafvWnAAjVmr9kCY0f71sNLmRR/MEtoVYUW9I7p0d46Jz9PqFXlzFtE33RNXD
R8Pu9XPRR8amE2H4TUk+CFAOv1jZvdcG8dy08bjDAsqPGAvzmXgC92wl6ptqdtteCcbTn8gpPei0
zdBq1WGiP5KX6jRv1ytYnLGBJ1NfwBpjhfyF4bxc6SgcLlOHDyU0ra9lDjF41mnj8UpWbamCqKw9
tilRjUe1bPqNHO3lSyuKe594lJLAny/71qLond8bOCz/CA7s8NNhsjslsyNzmSgg3m8mM9zIdUVA
RuU2t6dq02qzxDyaz0EjIrBxmKNUisTf9HDk/xfO+5j2PDKw9A8mevyTT+b9yvchPU5RXn0EPSgP
Xzj2K5F8KGRbf2NoQ3oGxBxgHzBXMnhcsDE6TATDgclW/fVCKzOE1R0rpX6QXUXZS6wm70mlo3mp
tK/RjBWjlFECyvb9g6SMyWuJWaUz5jGjjQGPMTbrZh5eLGwYs5dmwo2x5r+JN1GSiLM2l5caykt9
YXdviT/ceaqemALHD6HltCWiut+J2Im2Q0x3QRAhIQaMCLgbjV0PO+Sgovp/zdJZtMlvZ8FqN3Dw
80h5gdPH0oZRG0hmXp+8yVFIioiZnhRu4PLKoqxgymxybqFyKyNKJhOaABjS5KqPTn0vnEpZGZUw
NrEvWItNCvFaKgJ9nszwianr1e6BjFD10LYEFtCQo5227uclHy3YvRa41UthNcpGDTN1k/Xpi1wv
9JOd3+ezRuj+qa5ddStGkuynqvG/emH9GDm9/qsFjchzaBEEGZsbRR+9Hy6EyibRSXLK8ZiEvZU/
kMuzjAUEhTvU2g30+Z5OS1UDCtohvtshZ2IPliKAVUK2m6NdBpdYj+xXFJtbakQhOZSavgMyXazT
qlMeK1TzGAeM6KxgFL4oJOkR9BvkWwdN+56Nz6UrwvHTNi1zk8Q1BFB6VCfus4TIW6bsHHDRBygj
FipG174jsKk96gb0odWLhXHpAqKXKsscMF2a4qrlLEAqRICAp/CA1oHF/qukTIZMzLjU6XBgoz+H
Fx5RB+g//34QBPbF6+NwA0yc3aSWNjMtXeEhiMJTIkJSok1kzrPM1GsICCmy7GjQW9nrBqtBL4Sd
Uuj8fDSe6w+6XAeWFsn31GUlHSgMagS+INxoiA4N2vaKdqHF/sRRMF+TR/IafNVpoyoFD23n4pzF
qPnFgo1nz3FyJGWUisePiBe9RYv6FCc51imtuxKNl67kdKMZ6k11I5K2DWd6SMU7tMhu6+swOJ2y
p9MPTvQTTc/dcRMygMpyRe5TyxCVxM+UHLyNg1766CZVuusiD3vGvNDviZC/UTmlhCCAZDGwj3Rv
z1VldGsZpa3TomBIqHziG40n10jDiyw58Bt3t20gnBcE0ClmtbA4ZoZmrXGhTxQy+//aGdU5qmbL
LLq1gbasLNr6u9nAp5wFRaI1vzSt5b4Fhf2zFRqCz2wYN9asktYyjLulRrUuSZbvDrvs24Dl6w2E
WrzluWmv5ux6lw1b4OCbOLWnY5hjIpGPUeOM07EixRBldfcCCmt8xl0YrRRRp09sfi3YqWO+BSHq
f+ri3TBee1+Pv+AUiA/2SKtNbpm5jO4t+VKaRXzI2YHAC/HCo/VDptkliL0uhj2dFJKVjlWP4dPA
H0ulUEm+uEpx64u4vdYFUKBeVX91odY/wu9AfehTn2awwWxoxRRl56NJHuHY3y+1i7lxslpIb/Rm
fmVDE56RG+ZPdmcpR1k4RU2PowpB6smOIVeKpKBw6efujsCAadl6Igko0LoCZpXLVG0sneMyxQea
YxwWTwzVNaylZct6Y1XrEVtshrVnFyS+/ChzF6OYFhc/JXuibirvMFTYDPW5BehFn7VTaRfTqwD0
ls6TdEwHOm0jBFvFOg/74AiuvIWrxVGuW82hEdNWBg6owaHg6X8husQZabHbVE+zKg7E6nd5J4ma
k1+Diyz10TzCpfR3de+Fu1Tt3VVkpf5D3wTOmSw8YvG8AtQ7cYyJon0zcSkxZRr9xa2H/O5Ca//9
BdXmhjTLc1C3cFeN0b/GUHBxVhBgKre1UUZPLwmmk053CsFu++EP9QFKYv4LDOI/DnCOHSIX5YPZ
pi65kxAKzKpEBO1Y8cZVVZqbKdPKtausvZX5a03Ppmszi0jpB5O35BnFuYrE2TedbO1MCJPlnoPo
y36ndwKHzuzgSgzHf/YJGyADl3hPr8Rx3s3Bm6NlD5TNM3P5TRmRWZ/lKXtl7aT14L/ktaitTGQg
dDGRZTXnkiyMVZ+xJHxUR9Ve+9GnvD0KkTA5OJ1JvgLLdTbAK2nnLyYMgis75Jeeiu4JZxl1qUkY
N/niQd4AqIxkl00/qLho2Bj1ZK5tBM7LMqXjpjktj6oRNwYIFizpc23lT5VFeEO1IjC1PdoRnVWr
xyMnax9VaPbn0EI1sRQ/WO4NhWtflO2geO6zmmn+S8x9jNmzoe43BsELJKV8P83VE/lVGtjhPYmV
i2043d0PaiLxNIJc6ik75GAfHoa4CDcqwIyPMSPGws+VW1jiwEmz5IMQBvd5KiPoM4GC/Z195Keg
9U7JssDWYTp7fN4If6jDLgQCWREq6XdvrDlE1vHsDptm3L8bNpmrzJRvS+pjqcXZBoTsWQ6GcGtO
ehInn5SdQFNoAaiGJr3LO6XQUrE19GRcnmFpUYAeeSk7oV/62SLDUnk6eEGM9Fr26QrFuOkKqhRv
brWF+rALu7RdIns7DCirSBf22lHacTM0DbWUashmWEjx2ZDynOq+s1l+W4u2xQW7s3LBPzHhpv07
di1SRO3bsqAqsFQtJv2qKKKtildhVVTtMbKDg8yycjI92w6tpxxZpgRv8/UOWZOeK/Z7gWttK7qG
AY38efk1mY7MojDcCwYLPth0J8OGIExYm7Tu2QqG5oNl9OYvrwVeHejRjzFpkEDwll+q2tM3y7vW
bIOoY9qQLCvFMwZWKonJ7G0qYuQsiYJjjmVFrlONlw4gc7CIjAmLV1Rk7aX4/4yd53LjWNZlX6Wj
/qMH/gITX3fE0FMkRcqklNIfhEqphPceTz8Ll1mVpqerJrqDBZBMSTQA7jln77WZOSy93HpWIt+9
V/zhkwIZ43cAS79ulPkBqsIinGzxgUUK2mfEkLpiWRax/vmiDNnveZ8bn4lDzxmvjc0DRLNyDbO6
PWSesstSnPp+XNunMFGSbcarPsG6/7blz/eF86O/Pg+y8o6L5aeIldfGgwNxKUIP41LZB5/sjDEJ
UX7qS64WLwE0nS+p0Nbo0EgN9eqD5eHIW/Smf4xSpdtYNgupwSWJwSupOUVYNTtWF9YuYC516QkF
Xdq9a75lkUnNGbUfrMJfy4pINr/AScda2Tv3VfbZkM1HvSd5e2yJQJx3oxKsPBqkJd3J4b42GAl7
5RC9E02+bOrC+1CU4vO8YzhJcWp6N30sPcaitVXYOx2X4mOdk5tnx5RKUNYQemj6G/GVQx3UuAWD
+A7jkfVS5qhgkS5U95BIi01CVVP4j6XWfmpn8sdkGwqEtSw4SyG7lLRLcXvtjeeuzcOlQIZLtlmX
nKVD85snM3hXPDu+7VHUXxWCZQ5mi5VecLAMcEbdCFZQGcxm0QG3vfVqp7y7inQ6P32QlCCmAi7B
ftpB7kkEEcvAU1KSCJQjml/SYP3UdQ5xhjCX73OoWKSjQBUzdeYSfvDVYzh+NuIwXkoDHKL4le7U
ygsa8XLN/KY5GF7+mJghg1W3VBdiDrXLNO2T2ibVo2ijct9lo7eipXNb9l1B8c7lvQoz/UB4SoxB
gF2jq5eitsylMU/ScKljBZ63oho1l5rl7nqMy03W1Hgdvj8Q05dkVpp8Hqauv1Xq3t7Vdu6sJEdH
bYYRMWXpo1ncFx78Y6unDBCtoyC8ZJRuzLvhdE+ngvzImQyHTaFfY+QJN3I3cVA4Cgvb62Rnp4r1
AXwWbzoAVZ3l67RBjH6C5pZRT1kJBCyjOpLBViIedIJob43tHqSUfdAaFeNFikNGmhjlTSIq+yC3
+PjJwM1Sda14nlEups6AEt3Vf2yqHDZoi3teqEcwRaoDJOCKtg5CT3kcg5q/LvHyL6RcLfS2+9IL
YT6J1r8fRTC9YG+sl0jJ0nutVPGldlp0JF2mQy5Sduth7lakRqodRAEzrZt3W3xyi7FswYnOrCw6
2ei50brLbw4OTQUyAfM3xdaZpnJFD1MukHpusDu7ZkOR9IcBpzK5WsGSdUzzYIeRt6/71lnHYWu8
Gvl9H/LeNYYCAjPdy4G9vLGFNy07nVgWuetaqX+uumRfzR5nP8vviYZQ72tijuRvhuin3heuspKf
pqJ66aZKwdOBvwE0Sp1uDEG1LfueOZfNiiOra/WUhRqT6kTP0SdQ1mYkM3xWfKbXSh8aOy1xrTW0
qVdDCbqv0biF3cJh3mrpfYgr60UfmGaBCtb2ejcpaye/8kzMuX8Vu/a58Ye9lG/IG1XJ+2Va+OG2
qYzdtxnmhMylo1m4r2p/PoMO7inuVH09prF3b9kuat+2sT4HYfk6Ajf9gJ63YJIwvg70CNZa1Z45
kRnXprFl2Pmq0A0SPwZaTp1mYY2ZkOF640wEKvK7jA/lOEZ0BWq/D5Z/7lJAebuk1cdl5Tb2Megy
wqb0QfmUe/3JGYKFMgQR0dSd8Wnew9sYPTpJtr9e2zLQtR2dyn0eVu5KAmEqEOU0+m1tQeS5u0rm
qtZJxvQAkONDopysmAScDlqlCsB9TVaGvw6v5pDc2wAaSJaJMYYb+Vx5w4ex76uouLUqmooAROnM
qs5wqS3SdGk2HuVePLNW65rQzTQgaSaOy9tqPouryIRvg7K/XJNy+yza5I5t7Lievl9zpaX8rGpp
cDV4UVZDfP2r5e8exdTMhVhEgVP1p+s51U8M7eJqGpAP4dZUXPwaX0c0htM/X6GJCB98afC2PPe1
M4Oz/BZIdQ8WNzDdA4xvRENeMnPv6VKBuVV0vJ+EOorbGKUO7Jv00jUqjDBht7CbWBnqvpG9MOCj
icnlCpHErhN1eTLI6yIQrCf7XVQ9WHU9vSQ0lC9hQOqIDrcdgTIDFXlw0FqgYakT5iF3mUbq+6LP
FxpWq3XEmozONQnPfsyLSbgmX2C/6cu2RgvnEpSIKTtaw4YuNpJjFKpqeMpt7TPtYLG/vjf9pKPm
nSUMjPCCGwpoDK652V2UqB/W37dGAgcvPqjd9YgP1vUK4O1ztzGLg1vUSeohSvKRbmk5wQ9BIF3J
mTQguYVttvmFyry7pSVHplNZBuR9hmq+KcHobDPhxbgIAJyXapu++nC0XJ9emmLSuVWcTtxPqVey
QoU0Vk/1Qwfc5+Cw6lya3Qiv0gLAnvqs6nyodo2jfE56493KWQxbKSxf/kSJqMMyMfFVISoq7L1d
n7k+gahasyeo14czwRXFjxF2yl35gHzK2DXNnhVUcOjnre+Pzm3N6w+4Pq+dnggbwD0zZ096xgB7
MwqoW2nqLa2QjyKC5ULisjO2OwubLwLqnFlwXrgLabo3R3ujhpN/j3Wyf/jW2BwYObsSqdDe/nAJ
5S6luNeruPkI/ZJ1DC5qs8NPPdQ4q4OU84XileTwJvmDPCGDe7HuVGDIdVBu5FEf9rm/19wkWndd
3u+MuJu1zSz6k059cGlX4Yht6H30fv1VcqvM9mIl3fRFc81+wdr/W++1GfPnuB/rcz730zqGJ89W
E71ZFh8IVExz9MXJ09CixAZBRlD+2q305QGH7TF9JclJ+vLoBFBWEGJQR2La2q1K7s3csuuI6P6k
O+1TM9npezA5731vj9B4CFmXre60qzYt87BlpXeUmvJONcvWWq311yhZl340h30anqKxO7hemH74
6XDgCE8/aq85xHxoV4U5GtdVJQLzSowrq/IJK0F2wdsXPZVkJsx+wqEYnkRXpQhF/Ptv1ChfBc3o
3THF1VcE4+k3UWFlwNy4QDQjnckgtNK15cbis9YgYpr7xAmHGgu19KBEQfGgQJoEvsyMPYsTuDxE
eD9nJ0ImM2jOHYyr+TerES1qhzmY4obDkzGyeo6je7qsGPlVsnvmnrGXUCCzNotOvpMRnNNre20q
NAxl2uOA6YBYjZwKar76F2UQ3jg9iwx5YglBn5M3waRPntmBcqYcwb2+t2e9WW+Kcht1vKoHr3X1
50AP7ZOD+GvRzAPfFJbMqiL8yTVjEg5QMzzk1vBVrjrnJWbaiOETGppuOzKhgYyuI76er7yB0kaH
qUZgzLiFCMFwyAi1hZgQmMleXsPkns31q9Un/SS8TiEBYQSaZgFcjJ34d1XV4q9OwuQZbRneeONS
RZ5zC60NQAB4/JXlsmx0GjW8NXrmzQSqpu82hvpKr38P6RNdnzCkZUjxzuD5P58AZZmB9mDuf3mS
om3iJGn++0/54wny76iN1D81TnCg3I6OPZ3iRQmS72UwdZhaWkCihapOD2aL2nO+P7K1ZJ0apFgA
jTCf2xiE0ny/IFV1W8Nm2zIUbsih1LX1KDTSmqZkK7+RYTjV3y58WAP3PbI3Sse5ThwIx5XYjUlV
aJsiljjGAp+bO9rawQxDlt2ekxxpzMqPXbE6HJmK7193J5WJmUVilV0O6TlOEIBVLJN/H/TqNsiE
8anLId4ZRgfb2veuizvhaOM2K9Jvu2nijtuqad5GYjgXpMKGaFQcn4DYoXtRHfc5bIPhwzTyZenR
Kl2kDHXiksVUOA6vRqsYh3qmQY0WF8lSyx34TKFHNYwuNLNS97lTrVNRWsCkWvGsJpH7yW20eoPM
kDYJB+M5DpmcxhZ6mwEIy00JtG1Ztk52b7lWv8kGER8DhIqHwKvrLW+GdWljHFsZsa7y61xWvPdi
etVwwntuc/yh5hM2x7PIavh1/sIqzObJaAfi9iKAqlTB9W0zUWTJkZJRGqD1XUKW0RvG63aeRTqC
EHDLBKWoFesOAxvwTn5Q7LaU+2EYrZDap2j5k+BJblHq+9+2qLhZ/QNoqqjelQkZb4DEd5KF7tQX
y0Y36y96hwQXyEv2NPUp3JriVZXeJxTX3QmnbaTka4g6mOIZRpa1coSn5lzkTe0SODtzEB2jz8+p
Nt34Q9bgRqI7J68v8GAUaiLnd9zPs0F4ftSmWFBILbOb6VS6sXH9rky0UUGjmc8hSSejwteEAqm+
CZ00OZtD5yzjqC3ecL2vJLkPilO4gOGqPvpGbG4g9y1Tx8+JnJlxCObAK0mULl+6lLMb3Gt0r2fV
VmO7KuYsdoHNgLpvDcANQ/HQhHH6rkIRB+cEtGycQ4Y6aHg3niWq64mQJM3wBm/yt11LlMirZnRk
qCpvShTHd6rFH6yMFfOrnKVzi0sOC0FgI4jNT+EMG51yxbuBFQWdZT5z5zUz0tgKr78gcPV3h/Hd
FUTkldMLKcc2c667NvU0soXGDK0Uer5CxauPirVdECdt7QuKrH04qdVGHejWXv8oD7FJPNAZlSdx
Ine7Q/jzbpLTYFTyeu0XQfia+QgelGgKvm3l7omrUHeH47JcpXiVz5YbaTtYDdm+yXQatXNfzERB
EOFbvcR6odArmD67M1RFrrdz4jGXHGmIhfEKGJ1Y/7VtQfslhBNrtSGQV2qWxgpBFcKZ47h/cC30
oz1p+Au1mxx2+zku7HYDeMddi0qQX6eoRnzKDeVTAxj6lqYXQTA0/V+DgmDYqELBM8b9NiBZfVP0
aXtpjbxa0rEJ3r3qPVXrbqk2mgOSMxwv3eTmN1nlvmpVM16M+aZuTG13lZgyVl96dUOjIM2e/Y40
9sItMJunLZkenXlzpS9WpLJVdvVlPuqZrBY3fB75He0d4viIL9sF6LG3s2t7sIlh9QpGfPloPJhW
Wt0PtDZvqRHb62Q1HhlBkr3S7zvCmVZFWTIxVEeK8zR5Npsi25ST9zXTKuvgItlfq/irdppT1ks8
hvhbR4UFc2ZWd+M4Fqcpac9BUO+LyVY/OcinblTmzVcd43z/iLGvUsz3KmD+1HbNFzh6t7TdXPTa
vJV1haAbe6i+jTDC4a8vWpcpn3sOQ1ya8Yz/c6piAcqOS5SppeBo1H7vKLSH/CScDk2FXa11HecU
FtP0rfawgriApNHizuSqjxchaNKNqr43Mse41LsveR0Of2tN+xmD4NiOrWu2Y2km/0G+aP5iIK4I
+kw107X3CjyDpRrlNH7UpkBEUDLUULMopri2gqOUe4d9pWwUGuVECSMGT/o4vtU1RHTFXA4lz9Ju
YGjRMHewonXoJ/WtMNR6jaPIWwOicB8If0YZNNbe7xPYCLk2ztV7F53VoURI7ExGf/pOjVHVvtqY
ZfPkGwwxxeD272lxkbkWUqjnjKCABnJL9rpVueeu2TnU2oALdfcs7/HdIdylPXliXSEupT/dSvGA
z1RpEfJ9OguHfLA8j2aKPCwXHTTT9rvagtOYeTQxQUajm3ymBc34yKNVJ7cKx9poEK4uWqwam4n1
/g0dRkiiFtmqnnsmPtKn5wgY1dQ5hZjNKmqnT6nbNHeNm5Z3nLyfRpvJPvJgdKX4uKdFLdx00bDc
2bbVIE42GcinvKrHdexp8fRUp1VxRs3kHbMwAu1RV3cxQ1r69mZ4HH37OEOTHqpWN88iRdFCdaja
w6lUHZ2rf+xiQh5BO7KXBsne43KzQr/cPk15fZDsZWgr+RIl23RL2mS8MSfraGEEOkJci49KoI14
U+Z9qykfr6URpWl5q+Rjusl0+An458eyNNGNhHDtZqxZ4Na/k3ZM7pSqhBe/wd6kQ3RkVhL6a3p5
AcqppjsWuhIf6iyFWJaY/j3nUi7WgfC30MWrXcgxHQ+d/aVXtK/K4HmPQu0fvTbzlh4dYKgMav2M
qW8z9U39ZtYKzQTXmg44FgtUlqyjFK96Mx2wNb6eaGdj8t/DKT1Jvq5E6QKpG/Z4MXdXzq5E7iaF
OYN3ZwZvSwMBPvNLGXo32Rjmn0QFojaM+RJ7ZkfwoLww/vX53p5P5z/6cB2huwhj0eGpwrQ17RdG
idbVgKYQL9/YXp8fWcyFj4MZLhyjqS9Xa+DV+5kPmjhITbc7C7sTq035cI1jlvjlemSN4y3apCVG
QxnV1SibaGkAGjiZGkJTc2utpUwD7Vk1MHCugh8Vd5sBdt1Kb8qBRSqjPiAx41UWIHebeRcCRrVU
Fataq6VjrAKWD/dyy9fS8J6ATSoqLbgUqCWv/kWH3JYL8rA1S+sRHU3Xe5uKC8ayDYv6iPYcYZGd
83tiyz0WA4JB7B1fYMu4D4ko2l1aptpW9KYJeRdxTGPqwW0w23ZkIW+TfMrLG/u/ue7+hx/aEYbh
GLihdV23dBpZP192OXGm6D9JwGEaBcLKTJ96HRKYqd9w6kEtYjsAF1Q9fiuKmHfZIVDcESJFsoS0
2rMybZd7EZ49gleGwlm1zjB+Tv0Mh8hUsG6P3PRse6yM5yQIZ4hfsyQNdpUMqCKaYY8/Dyi0XkG8
GkMT3lRL4zdFguu3RMYK3QIvw/1kBoBpBGi0Q15APU/b0xMZ4Ps4+CqLoT/3FC8WS5s53E3VT85h
6lhdyQmGvOnKZoPjqPubDHHbnW3jP36dXV0YFsNL13SwQbvmL7ZyG+WvmzoJh40wwpsBJC7hALd+
2N/5YxS+A16UysfOYORuN0zN6Gu7e8xcFrrB1rvkSBr9oWUtE4XTi9zKQ3W8bgV/3icfHYht/+F5
9LPeJ7y9B+Hm43HQLUIn5pNT29Mgqiw4lL2iOoDWPCAhsKJY/ylPCaKxk6HEYAfm3S53p51NGuS8
OsQgZvQuurPwCwwuxguzWaOhh0AMoF7tpHGnk7sd/QJt+pKgp/YWhUJXQi2jbIvnBSrXfBPX2ACR
J5DDbMzKyZnCzAyRy9m8VdaCQLE4rDbyAVfQVMxcXdujb/RXjO38nTFP+ByQkPuoyjEXz7vIc160
ir7aXVbC/Cud6ujhmzjKLWfeqlRLrEsZFhXkw40+y3gh2Ekjb98wHnHhVC5lOomm4GqZCmiGOAZi
hP6skbc6Cbs4TezuoQyQAOpwa1b+LG6FfdTc5WiqItUmL9Qz+gfbhZ431X50/Xnl/NXmC5x/Q4Zo
DuqLrDSTzWhCnQgmI7/1MECvhJu02y4L9HWd1t66LZPy6jY1ZztI4Cbf7oO/JRao6ihv6aqeABL+
eNMEpIl4JNHK+6OK63w2kBca4ALetvgq1z6CuedEhy5Mj7K46ZmIPZcoJdUUUmeYMJmYo6YCrzoo
aIqeXEatUvCXkG8PqBiwf6vAAU7LXiWh3DAuqV1HB7hQjyQnmM0aO8LcQ0zOqhM6K70qgTfZhndo
u9Y7yC09DZQD3tTpgEDEt3KT1Q5+5BXqXyQuefLUUM8jsbSGi8x60DK3Xzu2Rsz6xLpJ13NtLR+d
2kIcWRftAeTNTdYu1o98hQn9WEbTNLwFCMAJ/XQafJG1cS+86iuxtPoxbFBQDrV3V9p9/Tlnbrkq
HVJeU1XR97rSV+tgrD/XSZ1spBsI3nBKgyNJNqKOh60bGPW2znGgWo2b3SquGj9DMS5FZzyTej0s
aheu3piHxgmOE0lrRlS+IHPEi9uqG7rKJvwR8xspWW7JG1Ub4NfahJ6HNfaVpq84DKOVNKYPdu2T
kQJ8J6hr7QZ1oLpKAkGHw2+eq3jwGJtN1TbRRlrCRGo71M5vbatOK1ILVGIIDcp2mFIm1iAN9r0A
gSwtemOfpkcdhuJCdOnEe6F5uOzBORpJ9hS7hcqagPyO4zjf5F628mpFewj72l6pnBR20vmh59PD
mDgOyzK+DJurYAVRoH/jRHVGX7W9oaBSj+18k2YpvcjIdRDTUaTgxNdwq9bDGlxxsE8yDdbHnw8M
sFxoHwvzTEjZoi+D+OyodrWAaly8hGOUrkRbODeYJfpnDbNE3JKy2FUgWzzHje7MOLlRZ9nZaFX2
hrYnIWNqLRaaRnbiurA660vHKovTIAxH7MNOxWU88Ih51tPYeC6YggPhK49Vj1MkG/oQbF5ivKqG
jTfBs78w2TrOqGUWoTvd9KuDkIQGCWtIOpIrVCYY1+VSTVDswTEEXEYu6tSuyoRjYmjtgzB0nXxY
wz70NNh2rrLuzI41rBi3A4uDu6ovuLqNEIhj9Km5hdKMaV2wpGtY8jasjFIbaGDbFBspdM2kFSba
6Kpb61qivtScqhCkDnhG6nZzTQXNGles2xH9RoXz8qEJ0uIclHzBCk5Tid83j8yhitkg3qBLWaQa
c1i3ttdXs2/Q45LzAy1fmAGdL6cbryFzFI7OwbCoG1JH985+XTnkL+cnaXv1XU05eKr+VOPNvtKv
WE2nZ9JoFilAEjPJiwcZXWdUqD9DJ38gH4keiNVGyyvmCgImdMk2eO1qHTGA2XzubQ6xXHlQKgNo
bFdsYKlXD37hTA99xJFPpfvsYns/la1bLpBYuw92nyxlpeEV+QD+Qef4EoK6Y65I8qwODpWkBDl5
TEB0qUE5NNRjnPscCKPiLH0a0Cs3FNg3ZxMjnenmOIwDedIxyzmt/RKV6XWDxd2mcT1UzXpykVq6
sLYJ2amSS5ah7GY8ioCk9TpUMXMUjGHHeBo0/bmLvXKLIC7dKRmQGOGaA0tD26Mj6gb4RMf8mNQB
+dv08ZA567MqFNO9aYyvNQfdRk2saVdmPI3zZsMqSR/2oZ6c+jkBYWzt5mArRAZLpZ68yW0BB86Z
jq2ak5I2jaBNi7pcSm9KACWeuDX1I2dIVAiOMaFcEugpCwvH98OUjvfzl+0lR/y+LDMvvFfKuUdS
O/7RVcfo0I/Puh4yYdYH47msUgX2pVkc5e58sKOwhSXfGRUANCUHKNtUL3JLQ3Jx3ZL39TqGpEh9
5ZrW3XWT1gCaEyXrcl43JcVXgWp0USZ+tceU5WAUmEPlZjotcjHsa0aV3zCeH0DN5liTs1SQnJUE
D5RJ5J34jji3PSNDBHt7r6hm5pBIT0afLHQDfvXJRCR4njju1k3Xa5c+btp1P1hEbTnKuLIwft91
uqdfLIZX1ejdmJb/xY9V4tVVrSf1SRGgD4X5QNctQrM1+xfKCA5T2NJhKD2VtmbT1SHYGadbSmKC
Fo3vfpLqS/I/p5UCImglSVxXp1/aqUfHFhp+YmitFHqNeiiqiWzUP5Q4Pmxg3dFvQN6ILyUhXoD7
351inhRhqQT74MzFD51uENov3WwzmIgYY6BUb8fJaHaFb4EYn/9mJObNfe3zDRViH3nFtEKlmKIa
DsrzMONdrxPlYUpfA0886bOXX7L75E2Ni4oTExma9kWlS3scCH8/JizQ10rNFEnJ6svMoRhKIz15
SUjAdoLpQvNZLpgFIoDKdo9u36+7cDQ55Ak2nOk5zMsfrbIrdxrymIAgAyBomZh+90aYA9e6/c9i
Xt7nGAPCezdD3VtO755HhIU8z9quSenWsGLe5K1x6VN3/V9/RhUCUBgtggMxNV8nA35nHiuR3ytm
Nn7K6ugNFL/+Nm/4qk67j2/2XioK6nwldN+9lDY0LsUvcDkrB0gwiMxHNnIdSIZEg8EkSde2zal4
rHrvpeD9uYrXmhYzXBZ8bUbnd10ha0CvaL0RF+aeVT9QNg7l7lLuJqnj8jJ5gPqxBHbPghvacXEr
PNjPSeqernqXAUsKJx9cVqbxJheG3eCne99BCyvVeLFtaCsyFsXOjCwIBGQl3qKV/lx7fXnRaCU9
toR7SfkWYSuq/Cho+pcHv9AZHwXTBqHayIypHQ9y6/tNVmb6ymuDr3/dSHB+7fLB26SCJXNEw2av
A/j6uYCFO9PUAJzdGwJPnHVBhh3wrfyjIvaeA60WjzDnqk1m0oJhwWmfclXTAPM6w+eK8GF3fq7d
1CeIr4h6CtKvwzALbilxO1ibeXljGPGyL43gwcA+e4nIY5TdCLtjDTX6lbeWiAKsi8AZtJavZhHC
qTH9vtP30Hvx8cfJyY9JT8rh41z8wVt2ReovnKrc661ImBQDsvt+o2mVueoonphml8k5r0BHMBqs
F5yHEq6y9DsXPtKqg1nzz+b7xsyBvWZ0jNzEWJ1HRfuQ89pRA9s+aa2+RgFgPjMUQqkUIQgaC4xy
3mwTdEDAcBUGW/PTv8zK1Nx6FqqnSYTZNi1H1Oq2kRh8tVa5C6K7CIggER3SDQmI0UtEnakWd4vv
mXEBNvZVZhk0wZBr7/76Y9f0XylHrmkZLrNC2kjAjlTrl8ZFjw21jx1gVOgVmNsMCIOPCi5n4Zji
pAWNu1JizdwE40iyoFtVW2luDYCqV1YNw8Ce/FWH2HfL6bu4ZmSVbvhtV65hRlIVF1dLm+o702Iw
xXgV0ieqre1ouy07MYR3lLz6bCdm4NyFWNNpbRb5GzAUsUg8Wz/XiuIgGJ495rk/3qdDQ3hR4sf7
Ku7VxxripDTmccnXF0abD+fJe2TtEa1l4Z2Lvtpmbnjy7LR8UQgJJWuPdXWV2mIVFl64HMxWPbpK
hc5aLjV1K8HIg1CpDYeUL5zfbUYP//HUW8nOjdAhyu4qFKTyJo2br76vl2cC5ZatJdqHyqFDHms5
5eO8243heOxS+/W652XdgxGMTy1T4gVZRvnWnNLu0UwLNDVgh7b2vBtFWr6rWDAs5aMQX7ylpBAV
PQNpzW5mJZ4h9mUxJNug8r1drcaoqwy7O2YCPaecc7UuOeSQrUkFnOWgRWPskGSMNxIHUPTEFBTW
QN5gUOo3dqqAdqHJ55StydJnnAcWE82J+WKhaUgaNTTawnUQKzJ0Y/mGSNGAbyAoAf/mq+n8wsQD
LqhZrqD7z7lpnmT9ckqqwyALy1bRD9evpk8S7hJ6NeOUxA2aW9O3F5jIHVoxTU4ZTHtm3cwflZHV
xiZOIVV2fpZQV6HGDhmqHm1A/keB5uv45zeyHdrxNi/Nfk+6hLLVRZ3fNbNaSsCuPAgqjasdQFoE
morf0xI6tc5GPToVbbeSzjHmrJ6oJlhKROBleXuRqK4KrOXKSfv6YJWVuh5huW2wT3b4kix/L2al
iBNW7c4nb5DCICfZXejvlBrfN2CiV5s6p9UaRG504zZCX3K2sJ6iohmoYrMKt1duPdkp3Tqf2Oz9
iNbkqYSCOrOhs9lbDXax0ayb2HOaDdChlHRX54szzgdPXaZrVRDC5fuiO+Wl7a9MuBQ2A/Y1BVtD
sh1fmCZygzX9wmYrfUqlYbxx5c53TVp+aENkbiAX5ukqEMoiLnouD3plMxH54yZHMr0MIhyY3++T
W402nuuYjERDxy+QO1xxzRnhqCvQm0hKIgbVAdcBH6V5Bnv2FDem9+EFJKHjQ7/BRa7tLNRVclnD
jLZc1LT4H5K0foFTTmGOrfiz0fZISFFdtCQorfradI80INK97Xb2we/T/lQHxFQwEVr0A6kptRb5
Swkgq2vMa3JXHjV+bdLUy8gOq732I80HJIrxJ81i8tcGoNXKpnkhXMNcSLWlvPFmUEpmkhMjRo3D
SiOSrxoHIk2kAL3K43vMOcsCzs9F3tVa6K1LeVb1Cu0t8R2yN+32Kz2E5GuCETzGjdHjCZiIQEfx
BZ9R4m5DlNOnOPEXKb7uPUkNOyBkrIzhnPQr3Xb0dR4Ue5R2wbpKIucqNQmVRMOBiYpcvlwnxizx
Nwfwr/BmDmCD8YRqM5+wBNeZX64t5WA1jRIH4tCmhFbn0t40Kt3cDiD8VRkjGmNtiA8tsrv4ElgC
UphiiHXGiv0R20Qy3LnG8BGpZohRQvN3tl2qj2FpPNL8XzDNhwUCIB+d6LCh2s4ugRogDC21aOXG
4WuV4ISVd8kHRcAqbP5HwdTOotGZats5RbGXjqcSCwd9+bY/NJBTHmGD+htU59AnU/U973yx930r
WcUtsmxHApPpuBdrdM3Zqpqjnao52ilpFoSajxd5jz1M4oIX8FmHnXTz/a4oVJ/HlDBMP2PGiIKU
8MzrsVHpR6Mob+o+22dujOZ5DsD4fqPQ5r46hiJEsXIG6TPaPFcHPxQ9Xgah/369dpVW8JIWkIMD
c/p20+oeUd2DjanKZuaTzl98c5boTj0V2YL580Nks/rkcFswlil8zKShvmosYLxlZUPWaePPQQL4
r6qUt3EIFzTjtmE2TF+BZmz9eWPkHgWH2G06co2XWl3LD5fEqha3yfwBYSEvmRjNVYNqt2eE0zHm
iz4+4iYk5UztGfz+cZc1ZXchKT13XU6iWeqJ9rbSNXK8bCRgUgTk3ZpTeZ9pLkaiOYUM/opzHmvo
21aA48OMDG/nCIy6uvZ21cC0Uxzu7LmsksWFcEsWf7Kyxe9irauIxS2nV+mzyO2EsN1JN56xwXZL
eXD8r/fhf/sf+eU606j//T/sv+fFSBRB0Pyy++/HPOX//zP/mz+f8/O/+PcpfK/yOv/a/OWzth/5
7Rv6y1+f9NNP5rd/++tWb83bTzvrDALUeNd+VOP9R90mjfwreB3zM/9/H/zHh/wpj2Px8a/f3vM2
a+afBsQ8++3bQ/sv//qNPIUfziLzz//24PwC/vXb/8mat+q9Cd/f/uMffbzVDch34f6T8ZDjMmtj
BWpb/Lj+Y35E+X89lOVVE/CYrf7TmM9CrkCZpmtMl377B4Ym+Zhj/VO1NE03LaEzoOV89dsfr/+n
z/H75/oPMvQueYiGmBf00wQL2L0p+J8pftHd2L7eaY5tNts29xcm7ZqsjRe+lvwNl/RnHv73H/+L
CCMe5jY5jrlt4t9jSMTDif7SXNTOeZjQWjAf/eFt//ayfnwZv2Djv/+iuV74QT8kuIZ6heJ32zTz
N7r6qsdPDf2lugMU5izpUy4s+7Yo+7+Rmfxcfv75634tO3tMQCHy+3ZbBP5tzLoD6g4W65qZXvA3
qRP/5a2z5/t/eEXm4HSoJhPyS3AHu8PBEuFqMKYFRF9Sz82lRWP8r9+8Gdb8fYr5/cX8Moyfaj31
tWyotzTidwRfEjyQ/c2P/m8vYn7/fngRtkGWWmnQZIpHZNf6/+XsS5bc1plmn4gRIDhvOYhSq9Wj
226fDcP2OeY8g+PT36T/u5DxCUSENr3oBQQWqgpDZWU6/8QEzy9zBRSS+ntwisMM4cT9rxB4srn9
/6+fUqe0WmEvu3mJG2gCmc9ANu+PLbLQ9v+rsUHipacEV4cwdt6z9SeJH/fHFc2ZO2mg/FEQuo1L
iveNfq7U0CIrqU6LxuYiG1oJpm0vGDuZz0R5m5VvoyaTmhE4DBfV2Awb9KFi6EJ7ZAu0XsPYuOxb
RGRpLo7XdSIdxXUmNCHW2IP9sSAk3B9aYBCDu5dNy7wOydakUaO1e7T/aUqcxAtL4umi0blwbWfL
pLSE2BpEOx9A5XjOwEiyXaz2Jy+wi8HFaBQ7U9ri1BKiWS8CtKC5L2q2fenas3PIb7QgcYdng1kp
+TpCNRV45P05i0yy/f8qatACgWbLrIZJmtdpOuXpR1TcaQ4uICtWKni6hTkGxQn0FqJz+b/7kxYZ
mgvJuMWmGwE2EBrjS519pPnn/riCHcPgwjGeUZgGsHYIFZBkFSEYXSA1FwDOtD+8aNpcSDZ2UQ+2
DoN0BfrfGN6GbFkOFy0jF5J2m+LGMGx7uHPC4yewHD668fenLRibB84Acb8RypVzmNjPdfk+TWCt
aO9z7T/XvCv3661EzVHjH8Kl/2nkn3X0TNl9CVDnojEtgNHsN88u4p8NVGaa8lsKKtt9mwg8hSdw
R/eynZnQpQfb8pceJ7LBRJvvr7yT7AsCT9G5qKQ2DqTRDLOowKCvGe6Cfezvz1yw2+vbT15ZPOmj
XEUn8BwSiGhYRPsH3NKvFlh2agfQkkZ5mpS1lpz4RFbi4rRvUJotKD7Dtt9JDorwX6CtbJe3/S8R
+SUXrYphDGtaYA1ivFaYKsjKUHuBIrlkiUXDc9G66qABT0xMPks/wEdAlNdlvNM1uWit1XGmU/nH
698AXrY65nbT675VBK6jcTuo2gBJxcDSHILxqHPR+HoBTcD7/tgCk2jc/mlnICdDuWgOq/WJ9s9o
IdSr4z1DU5WbNjTFQCGYExau6UeF3pvsWywrSNyeNVW5Wc+6VsVtr7choSEZv1SgU6ol6Yve9nBI
rPwdTbMB5gUbu0ZY2h7YwQLVr/wpiH7rAVqzL8NndFgOOC+eI688E7dyzUcLbyl+FkxnWxJkf77j
f68GQNJzc2AZgHazycLPTzPsTsmX9LgenWB9qNyA+MlT7HVeerAk+eO2f1F1s/JV/lCTHDJDNQoe
w/ihNseK5ZJ4Ew28/f9q4LbTQKCtD11IkZ9QmEW7DZnsSWalLbZuWYnLRaxWFehLKCxcHoinewBU
P00HNaDHQeLBovlz6Sijo47uE7gCWjgsCvpfybiqaGAuERk0oVqZOyycPPUArIave5ALDJxg9lD7
fiHHVvJLokDh0lKRgPPAQEcUMI/fyRo2zS8Inu2Ht+gjCBffM9UrvQRCKKwel6B3q0PtKV7qLQeU
WN3Oi/1a8hECaxH7bzciOQFdqW2x0MkzkqGTvYQYBCBQMQ32P0X0A1zI4yCEop+lYp3n8+A8pLK3
bdG4XBiXKeSRIUSIcSfjlCXqYY61O6fMxSxAROiA2UKrrsFa1zt+hlrjvjUEPkO2r7mKWnBurUpb
Dk0IhqYCPaT6oz4tkowgdBouZtcEVH0oHW6eP/2uXqDpC6dp/bZ2J5/4+WE6Kof9z1C3KL2RHggX
vdOSxWuKfosQjIWh5q/H5QWs267h5YfCM/z9XxEtMRfJc5Sj+sDgOlDyPjbW/GzbsiUWrQMXu8PY
q2jiwPy1+A1KALH6dWgkEbVFzv+aRv0DrL9a4lTvx1gvE0Chldk4d4DenpY1/a2MCYgrVSAIpqax
/AVAGMk96fa34Kj7t0+xSe+LIS7aELBxdD9N1fd5knzL7RWA/sjfQ0dOaZqZmbeh1X+CX8Ds7zp1
qRafFGxLAQxYa0Pg2QDuBLoNZCn7TrPF/w3zW1xe6EGgbc8zptw24CibnqfqsU3AxHHfo4jqcCYB
TxmL6xxBlg8/hubDQo++ctc1Boq8f1u779PJjnoHDEKj8ZbT8YUBEyBJPAKzOJxZYlqXMXNgcWf8
lk6P6XhS0pMm0zgVuKCz/f/K540sBne2StqQ0a969tOpn8D/tL+eoqG5jAn9GTTmOxhaQRyR37kC
BaL7vJDvFFKc1QYgNEUSUH9HxQ9o1O5PWd0S7g0fdLjsSKhiEzvCwN3nENgPIEDwrKf4cfBBFnJs
QtlRVmQaLj9OEMQeh800RnnIhq/6eijmT8knbGPc+gQuQdIJcHVtxCcUj1FoHO3TGkKlz0N10Y8k
LimYvs3lrWaaKwhe4yfUZvpZgC5ksdfjCG7u/U8QeLzNBWphpmgOW7CL28p7pKFA3aKiERhjsD+8
YAtUbS5aGejii2ZBvSQ7kd/GASodYBtz0Yzs4boiPWQKMvAfsOBVZE09dB7iGr8ygJipzahfo4Vt
/wtE9t/+fzU0pCsSQ0lJE2rRg1Y/TM7zWkmKACLb80G7RqqZTrhDGv2lH19X+yluj7VW3jlz7qAT
170dqe0I5mDDDozcfIgyFNSn/HifYbjwBU9GRhc0JoQ0e0/Zoau+2tNhf2iRYbiQBeLd6JIE2L2G
kQkvApkTqBu3eL4U3TvIPhrJAojchgvfSUXrntrAQrnxrvcn8ILvz1/gMxbnM5Aqwlt6id01174X
EJmF7EjOqGRZBZO2OK9RNCA9mjzDaSPrvWmOvUj/sT9t0cicwyxQHAWnEDJlrDcuxehzYkmymGho
zlkgQWu3SQO9uXg1wUnr0Ow7FNgN2cupaHjOYdJZ73rQyiOSFlChBbPsbL1lwRv53eIcBPRbVp3E
aQuI7/dNbH1GfbxvJn8c3liGjhbHDPdNv6XDGz/El5VH2jCTzgkeEEAyUEXQbADrr6ujFS/VdaCg
wPKx/0MCS/HF5SlmETiKGc4gyqVP/4m79/1xBdcq1eQSvb2yCgAjLAEIhn7Exz5cI28N68f2UQ3I
0ThVIXnb/ynRJ2xZ4yojj9qUZDn4XsIqg9a2E/uOLnueFQ3NBS7utGADzWGdvHkZ2HOhS86sgoRm
br93NWWIIxHiGHD/bqiCrFF+RjElHsQb0cTWMIkPiSbPhS8zAVzsOky+sdE1VlZ+TmU3HJF7cuE7
FeBwLde4DaEcPNFnugYakAKpfdJryfVM9AtcBA+pngCWCPcZ0MMPLq7kzbFetekjm77ve41oCbhQ
phN4nUcQ5IWpgRb84WRMjwPEcK3irud3IHf+XmJ1jGMtTlLUr52OuMCJgt44ryBsklh3Zn6DO6tN
HSB7Go3g+KhJQDreG+Zf+8YRWJ8vMtdxVDvLqjZhpk8eLU5zDQmO0gXqDYqY+z8h2BP5enOqO6Vl
QsQO14hHIz7Hyj+KbBsXDc1F7YJOmy5LoWgA3LUb1T9sYNrRBHFfxuSVzskMOiJc25owiuOHzoDW
Q8GCfZsIIpbvZShKRscJNEJgknjB44qqSZKxaDm5cF1rglZQB0ezMv3GdG8dnibnd5v/wyA3c9/M
uXDttLpWDBXhCqhkAOazwATp+v7QotXkAlXp2gGoLRjFrl8UAx15H5NskxIMzRedQbM0ZMXm5lZ3
QY+MlR8h77I/6y3Mb2zgfM0Zu3WtMkChQ+NZO+BV65yerAd5HeBPJeTW+NtSX+0glpWpKbEwPvPV
Q+/23uqDeimYXfB5hvUh+yc+yC7MojsbX4fGAkzjqOO3+gD35SA7OD/6T3Kg/nI2/Ehy2BT+Che1
0zxAhjODcCuum596UIdQVfXZV+oSV/Ezb39ZBHUsla9MGyqzILiHX6k+zdf4CKlIlNDeohc0B72C
Ts712n87rwrzb5LfE4S0zm3CWmU7Fe1hO/XderY+rUMaJD7kZn3lgjOc5tFjFu7/lMiZuSBHwxDO
W9uOWdnH0vkvA7H08nnf0Fx0m6pZjrO2tGHS1rj8AkQ+VKCwpv2sLp8gNpvj1/t+iIt1KBjn7Yj2
UAgdHNGDpeYPbXq4a2i+ZF0Ng21Ym3vpKvjvzln137C+7Q8terniS9Yg+6Z90+J+B57CQ4L2XuDw
g9x6IfG/hNJgoq0LHnd3MEwP7WzuYj3368/93xb4l8blAVAatzrKdliaWvNq0Bo7VFJ2Fo3MHaut
NG8sezv7OuTnuHrqIDl4CfxU4+JcKyN7TE1cbboJ0kG1apETaLl/RmNjBPs2Ea7H9klXybE09T5W
t0tNHyyolrd4knCbM9opg+3uYT6Nk2Rvoltw3UjDfIcIBOMoGSHajeLResiPyi9yKQ4pbjsoIj3R
F/JL/wRL3pcGKQU//IZWsJf9bxStzjahq08cp9kBZwdCEuTnbhzNUECJJEEoNB8X7rTQAJkaYL7h
YQrSY3EwX6bMBcenmxzpGXJjpmShRB/BhTtRoQnUNitSlgI6INAPOIpkYQQj8613aIBrFyhy9KGK
7qeg0SOwzbegjdo3vmBzp9zBmzC8oOXNQo9dbIPpDewia+5XuerVc3bosgtIcUynlhhJ9GNchBdt
C5C5MqHYr36NK7S3gDx/ycBIMQYKaBkK8Jcu/7+746/mjmv0/PYBN9z5DwLlyqtmkkExsOno0dFB
sdI3rjKAw7ICAoDZbyUEEvp5Oe3bULRCXBrIomLVwNVJoQaW++A3u6Al786ht5+8+gp7nbuEgp77
CGXhsF3UR7OSlXBFi8Ft5xEFRctkjfSopCCTUEYQdh5GtHLauW9XFXrsg4r0/r6FRL/FhXi0gKMG
XBwUr/uzaxfvk/K+RFB4bMzQop/V+H1UJfcD0bJzAT83LAbfKwxGoBY+4I2S/Gvl6VsRPc3Wt6W9
83rzp5X7al301CnQrtZTaAiVrwYAPtCgWP7bN5ag7wNh/fei6zEqI9PS0GMbgbF+mAGWGg8ppENo
BO49K3UN8qlGPVRHVMlZUuDBPOQrMmN0ulMEy5CT0UdPXu2Nqwx3uEX3jUjkMV8ol5pKqhLQ6mWg
D4cjoOsvPrbOdM7K2nBnRYY02eLt1g9x27xhVuDzsM3liK7eD3RoaqfY7KswqrVe8tglshMX6SC6
TxUNYPgjGOreaZk9GUspWQKRlbhIr/W8GcwRQCiiQ7/pPzpVdQlBOOaoY3SGdrpNX/tUoc1nCxVI
K5NsLiKTcUlAA31QVYLY8kiJ86tHc6fXrjHximqKJRuM4HHqzx3pKlLqBgSMID5cjhS43/Q5r4xU
OTYQPLbee2VRwfFVRY0m2++3MP9fFyB8RRcUphMtp7k9mbkNbuvSJe2bWRlBXaHF08nBAtAFNFLQ
BK2dVnBm7Ufs7bUjfLm3btamgH54e2qo6TIIY4Ck7KgCpaqaB8W8r10C8s9/p4VKNVYQx6flqUEf
6NnJbefJGdNSgji77QnE4Q4w1FiKJU3VGqz70GD4alSBLsPx387+ILj4e+LlALbONgWtUeqQgwam
txKqyJkNldY882NtAr3a9zh53l8LwZEPMo1//9oQQ+HUXp32tD0naH4atNBc9qCMCBSpk0Ei01Ml
B1fBPZ/wFeDctNaFtBAlmsCFHFqH7KC/aBfnH4IaMF6+gv0vEqwMXwEextlxUqiRnlLGzKc6qteH
CX10rgbWW0kaEOU1zrVoki5QsCDmUcMt/5epQDYyoBlytiRARONzzgXGbRQ9bcM84v1Lga4aZC8K
yKVLXFcwOo+VTOpV16LRAkSMJLZ+ZBV4696MFHpvzX324UGSvanaTWwp5tHInf4XNQi0cVsj/7m/
wIIzC+GOxUo+J0uj9sWpsn6aLZjQwZTW6sAVVLmvNM1zn6r+/i/dTlT/x1h/lYztNY0aPFQXpxRd
vd6MIv2npTTak5NSA23d6J+HzmwsicTbfquS7f9XP9YpQByBBa869Sb5rx1LejCM7LSUtAv3v0b0
A5s/XP2AlvXQaV9hN8qsL5bDXpztAg5V9P3hRW7F7Y1NrhZsAm3OiUEMEdrjVeKlE8RZ9kcXTZ7+
PfnIbiewHkbZiWn5yR6LZ/BaHzJb1t0pGp6LaIeak60PaX4aoc2bQsFLRW2oyxbJri6yDRfQNQoH
UDZrwS7bNQqYqjU8xTv2XY4DCuK/TVMrUz9lToW5s/bQOlnQgeZ97WRE0bfnTngAXwOtzcbssvwE
RoeHRLUPE4hG7llUwgP4sp6oYBrP89MAtQvwLn60C1Sh9fvagSH38bdhBvAXz5Vd5HD4OlRWC8rz
q8eYzOFv+wyqttzwjto14Lrb3NHyalaE+TxDKH0J9o0jsvv2/6twhVLPqjQ9+HaMLAIc34wcb8xA
pnzX6DY3+bZVoQUBPakTNIOgDAvJ9P1xRYcXbtZDYWdkKCccXogFPlKojqiumc/gUk1CLYccHLrZ
spj6+78msJHN5ZyyRF9W3intqWKgo8m6d62NPu4bmks4xBgMVhtRe4I+qdeMEZJNIrHRZuMbp+4/
7FFXKwse2ImkDEcunL5B0hQN2Y8xqcHat67d+/7sb+9cxOYSTtRSa2T2doZkH4ZFnmwTGlOg/zat
5gRtW0laE53oeCi1YUfTrFlGfQL/fnMa8PZZespX3a1PxCdH2YlO8DE8qrpTlNU02NydJoYGD7o+
pGF8WrTejdNCsiQCR+IB1sMMTSIl0jrofzGQekMop+ok6Vk0NJeFRnsgMwiCIESqJa7RFa52J6SS
8Ogy2uAFbVEwNDQ0orA6xAE6/RIv+9qeykN8cCQgNkHpDNyqXCoqVgPUitBSHR6aR+PQh1rmqW/m
C3roAxSy3Pg5e4CQn19ciKSIKjIaH9hZ7ih2g180DeKxCtKhsjcJVXDn5elO9DaaJ5CX16fk1J20
x8yP/OjohNO7vNYomj13mpgyELvqGn4idZ7mHiSoh/2oFiRXHoTWFbaqLDPG1cMNV5WHWggmz1BW
RxSZhseeVWaJH2Dwp+Rx9NkJVa03+5n46O/zZSVlgWl41Fnd9CZYDqMa4rrHrH9SM4nDCF4BCY86
K6KSQttT707o8nOXRj+zIj5m4HhOWsXtFMO3QZyS1/9axizJfrfvIcTkApuRtut6delOTT56DsTb
Iu1gExAzQ5vGUf5NO1lzoWDZeVqThCxmFYO06AQe6zOUP70k1d7SUvOiHNUA8g06VV4DoeB9JxN6
ARftTVHQXlOwRNB0xotAHS6Tmz9C8ytYjji97v+K6Ju4AIdMjR5BHq47QRo2BGQwQJt+MDgmpLBB
Ir7+ygcN8tYyALTI67jNvItBQ5G2Sn2ilr9ah2GUBOSfN+YbW7nJRXpj6ZDtKuLmRF5HX3FH5kEc
M0i9+nHxSx+cul7pV2H2pwVRBkUVujq3uetjY451oXQnm9ogLvxvMUDHyNyYEZcpUJqZ38FOn8Xx
5/5SCfycx7OxSltmfY26U9ElgaJcMvUj+tOR9WLGLyC3k3iEYJfnMW2qXTr6oGfdCTKTRytRHnWg
9yFwFk7kfYE0tuRnRO7NI9xY07EpSZ36tDyoh61EnLA/7q0GyUMnKw+LPobLDYpdagmz4d4JJNWU
bnTBdQXJw96HOgYk0vT7zhbGdsK8OknOjIFCLne6k1EMfoKNARCX0/6qC0KGB7tFNeuhF4NVz3uQ
DS7NE/SLJFEjGpqLfZ0xC0Ql8F9Nrf+Za/tbUc2SWQvSCk+x0tRJD5bTpj/pqQ4RoN91u1waKw9U
+p1Wrw7t8WKjSs6Mt47xpmNbXOxr0aBaoL5nZzVp0JxKX0EyemxGJrGSaHguypWFgibTUqoLlGXe
Wb54gx29D5EtGf7mwy+mz2/2BRurTlet6oLD1Q/jgDjwQQ89P6weBKrP5psMCHVrtbff2dLKlY8y
GzgVyD1B53h4NOz3VlaKF427hd7VuFoNCa1IdaoL1T6hGkKfrAZ8X/vOv4Upn9a3OW//vxrbmkAv
Suw1ClFQBhVvqDI8CBGI5IT744vmzsUtWHTrPGmN6qJoHjEfFxl11q20s817+72reTd2v3YQh2Fn
B2q5Xa26wJ+dmaqAZOSzY+R43+y5+AWYHOyTjV5ddOd9xZmgk5w8RFbndul21pRqMKIKMp+lR5UA
TUV+vj5B4Hp/3oKI4jfros6WYlORvUx4vp2ga1dPm9RF4t83PBewqzkXNDFpdTG0X4vytnZv6yDx
R4G/8Ftwlo0pxK+2obMf1gAOJlWRrKXAJvyuS9nimL0xIzpLgCCbh9j8Cb3CfYMI1pPfadFqCXpi
Xa0uzATNcHKBgHfr/JB2FIqMwgXpMkBqyKFxfYkN4muD7tsgtd+fucgqXHwWpDbUeMXMKxtkxo/g
o3al0xYlXn5nna2mUdQV8+4+q5Piqm794XgpJDNOtZ8Ejr++3PcRXJgaDRlL4DSri4XCjp5e7HL0
SiaJVZHxuViFvhSrhgq7E6qraF1h7iy7yYlG5rbV2oBYF+RTsC/FZ5a/M1krntDuXHzSMlWnolmx
YeCsHh/VI/ikn7rAdtcgC2JfkXi9YP48tHwxTX0uIUJ0gVziaakLd7VllTtBQPHQcnOqi3VxWnam
JXtdx+litFqwJs0hA0vivtOIZs/tqnpcamPXYbceCQSVf+bK9/1xBRHFI8nN1For8Htj3OjHrHzW
5AUykftD33yFxK7H05lVBai6ZwVzVo7RK2Rrj83Zfl+9rYId+7Jbl8j2m8GutlZ7dJRKLZP60kO+
rzmwRoE4a7gUtb//FSLDc9G60jGqOhUpnhQB7g3zfN9RQ+cC1TagKxVnOObZ2ezW9HFcX++bMBen
iaUX/TRh4Jo2D4ZtQeVR9hAlchYuUrOJJIpjw1lsYzwqmR5UK/Y8U3ZrF5iaB4Sz0crpQOEvnQMA
Tz1605Tft4o8HpzadrWCxgvBb/6u4ovWfewbW2ARHuwNRBCwMmXPIISrH6A6Xk7N0Y5lrf+i0bmd
FDqqcVxU8G3HeJuzL9TIXAc6E/tTFwQOj/ruO3Ox1g7n9DJ/r+PnQXkoyMeU3pdXtG2Nr8KyiOJE
w2tudVGXQ2G9Eupn6h3oNaQVHuE9LUWKihW8MK6jf+OBMhexJDnQiSzORSVL13neOEYvvXVmwFXr
9pGOss5eUULUuNCcDAXESQtGZ4chWP0yqL081N/poUZVQAaIFX0CF6TW0tqxoZswz/xPNTzFyxOR
UeoJXIbHcJd51UxkuzIOdHSr+Jx055HWUM267/DCo7iXKVlJPSBKoch6GrLkXGSS+P/Dinfj5ki5
/TNpHTxub+mWhsNX1dfOEE/TvxtB9P6oeaDqY5CogxC6JLZEZxoetg0Z9Jz1ESzlHKnhAioWJAf7
C3lmAVQ0T2hvk3yXaEU2J7gKs3zOlUyd8VnGuHjzbB3XTgvMEVgGYt13E6FcJI/rWJBlXarLyj4b
Z3CLNgEf0df9JCRwVsrtriDuqGPQw1cXDUqefUe2ii4UtmVv5iLzcOFsqTo0STQsgwKixtw8gFyq
iqnrWPelIsoFdMQAZXUIbq7mAi740zhITnsis3AxDMwvxDRAonyx6391O8icJxod9i2+LduNQOBR
2TVqYO24TPVFyRK/opWvzrL9W/DKwcOvyRgPbaZh1podttkLKL3RB/NgsoBZsru8aPZcGJOpMhDK
mH1SHiiY4FZJHN18fcamwrNpZlaW6XYNT0lOGxFc/MAeUAtzwZsn7XQULCpPockstYXABZwliX+U
edh3n72sv0KUb/5wPlzlgTpRSJPGiKP861y7WxEy8kevr13tYSt1pP6dCefPBK5+qNKzFcSy0XJ2
4nOTPqvOt1J1rVjWtSxyIS5gh0Hd2tyd5ay01dus/Qdsk2cq2Zmg+uTEso1YtBJc2IIVMmuTLQZm
1QprB8TWdADPmgwmKhqei17ImKc027JO3P9MMpgHF1vZpUowNg8SVWsGRdiaYAs2DksN54wNF7i4
OzoMEQU8QFSp6hlE+XhBjAfN1aABD0Hdu9IODw5ltbKADQ4bVVR8s0vzi1PX3/ZHFllky/1XHulo
XZNSHVlnaiNfYZW3TNUb9KskmcG+nS95+GfSs8h0Jjh8R0vf0L5G6nkqFn/NIui5B4sl498RfcaW
8a4+Q4s7G5afwNusvuaG3/cPUmofQVARbpOtCyhMNymrLxBoTw0oN4/uZIURXnB7WevAze73zXO4
wK0XXSnTYsat8/cU6J7qZj77afoQQT9MfuxteTSWLLhoRbjoXZVyGssC5/+IoZVfGz6iEnQ8mtn6
NaW+AhjPlIzhfc7FhXIWR+DU3gKCJrML0VkfpT23KCqJc22L+7+bscVDRFGhLqD8i6jo6me24q/k
IH3bRBBP/NuZnJ4kY5riKbNUv6DyBSHlj6i+qFV/bkfPukchwHQsHiZK5jFx4qmvL1H+3oyHDlWH
+q5TisVDRKFyaUDbG68uk/Fe1xALTMbj/oqKTL7F31WcqVHTLC2AG5cqCS39MuZf98e9Hb/QAv97
3GZGu2814XlxqsOSxNA08rLk1/7YojlzARzZ9eQYk72cF2gYAY64VG5G+5/7g9/khdqWkQtda1jH
AQVNdH7UX9LilEEybaT/suxjmb+zGAqsZeZm40cUfThZDtaxj0bGOHM7MUHc72+bGTnUi1mDU8tg
Rp5Njjb5mtAQACFX6kiiSOACmJmdlZftUF+aVamgfte7jqq+VMr6XkPmN3MAnrkLrAhD8g1CQ02j
LO9QPbRmfEFnfs6WKjuyCFyAbwdqLKjoKhS3sJo+2PGDzSSFedG429JchUNmOZuCEpYA9SCfrCsk
pCUBIRqZ25e1GVhBsBMv54HEvgZRzhaXR4nLbo5/I2/yKOm+0gx97rbjbudSMDfrwXy0v0yDWz7q
hy4Er9nL/i+JPmL7/5V55sYkupXhpMjQOxHZ5kGnsSTFCRIGj5FOCNPNUUfuj5t/K6fCyx50JDUZ
0EU0cS6oIbydDkqCNDeU750JjftlDe4zCRe0ZONDSx2cbqvKgUptzla3tCyJO27OcWthuXC1YxAb
QvCvuigMbRP/pd0pA36rsyWOIxiex0UXkVERu0citeoGbdvQBgU+mgTWJDk/C9aUR0QDeqjZKeS8
L1ZBoI2cBqxmvgkagn3Ti4bngnVlOtO0aUaFsrlU5qXvP4Gl3B9a8DZp8XzTcZzMSoxK1mV9Zn53
6kHG666v+WmLJ+tUSh5MRF+w/f8qnhpsYv2crvVFj5zRY86aeDTuLA/+OvmSLxG4Po+KttAonS8z
rkjaO9O8FZLvXgUwseNBbLUfPCUsgvigShxWcPCFtvTfX9TGPVgZtl9T46A4Id/3kGoAdPkwHSwI
5n5dfOYlgez6LbIfF9ZdOYFKxULSIDrY8I3po62Imy3D+77tRKbjYrudiTomUJC71NbiN6ihteZ9
FRiLx0hrSknXsYPvxpPu9+iXybq7rpYWD5iqNJKOJrS2z8aCCbeNZ/bf9s0hsDYPkQJVPzDpoIu6
aBGwiAXoPsFHGDuSEonA2DwymlkoXcYWNjGVJI8r0b4xIuPuF02c23vT0iL1ZOLaMo7fluJUAG5d
xRKPF02bC2GaKMZAZ+R/wKw/EycdPb3UV0mCFg2+/f8qP0Bn3u4qLcWVwjaHg25k9LkrZxk0TfBM
ZplcsCbNUiRGz7Zb6uJtr2Sll3vx6f9QwfJHMpH5uSgdSNWwDlKal6iM3RjsU6PhM9keIzIRF6NT
k6gqm/ENfVT4kIb1VCe4z925zdfQZmPUne0sOPWxC36xykXPduE52ii7mApO/DxgaqBDD3bk1AG4
96gMqKhHsRvRFN6Ze6nsrUmwy/PYKWvtTeADcYhQu2jwml41wzXrquOydD/tNI0kZ0PBKvMwqmKl
fWUYWIi5esYyMOM8z5KNXmQmLn6XOM3NSAUkxtYgIW1OT0Wm+fNinjQrfdDz8b78xsOUMfCkNjnS
/WScyxxi9g+NLN2L1oAL5G7Ni2Q2UOpMzcXXjfjJ7Krao07vduDn8PcdVhAKPDunNoOWo9sQW03W
eOPUBg5E3O8bmgth5gyJRnps6wmLQM++vo/3vkAYXAC30A9Pm3TEm1J2avRDe0/rKK6fBhe+NOmU
aWID/DGqvWWNT0qj33cu4LFTk0OilaWwBiRa3NhGW0vy376dBUHEQ6dIGSl9OXb1pS3O5fQwokVj
+H3f0FtwXe0lzEyLMYbICZ7KzaM+/Ygm7ZnJni4ErsfjpsY2BrvYAosMielCJ9hvWtntVmSS7f9X
816XuUi0Ci9JypgdlTnxS8X+nB2ZsJhoeC4ytbIetWjJ6otdAf3Z/DCY5fbF677NHczxxv2NJ9c0
SljdsdrtdW3+oeZJ70ZZ7DLDdsd2PYMDzq8dqrlojZdkStH5m8dROV0eEfRf4d3tIX4rBq/9CpU3
LzmYPspFdeejtwiSUb3kmiQyHhe79kqGuE50BEK0eEZVfC3oEpjmLDGfaHguhFmzpokFSs8LMc4R
89GCxUyJoQRD8+CqscfcTQMrU6wvGUh7owdDBmUTrQGPrlrztNNZhrHt3M2/0gcw37oW2AmhKwxJ
Wm/1EqjFWCdZ36voU7jAhtr3krddjU+hv1f7u1OGOrvvfqpxG69pKNSwIVp3Gdlx7IAUaB5X57/9
2BCkDB5w5TBTMRqjQ342VA+0HIFV9sH+0CKLcDE9jgNkYkxkUZWht6AASRTeHyJS3Ok72t8ZKVWp
PtcKYkxTN6aAQ56PbutI7hOClKFxO20e1zVFZQKntYJ8jRp2LI36tdNHn5jFT5Mk4VBudWwgLPZt
tXnJjRTFg7BoTNamV3AysZovHXvvi5+9E7tL9JxNseQnRCvNhXFpFHGULCU+yczcSPsVGfcNzAOw
wJUxFkOOk+1IE28rR43Sxk+BC/HYq5jpje6gbw0xjCP5MnvZWkGO88tdRufhV1WWdmOEmv5FIYk3
F/PB0eZXtVu9QlkDytb70jMPuyIA6xq63qCzwTom+nMcPReapJFZsKZ0s9vVrmyULaN0RtLplRfd
fk5kB2XRuNv/r8btVLMDMiTfml90NcgMWz1MM5EdYwXlDx5fRYrJVqdOtUOc3jxrTV7J+K1jcaBC
L9mYVa9oZZVSQVj94eO9+g6jKrWGbNmtVIf/jJZ5tlLgvP+ZJtVTTSvJA6vIWtz+G6f1SDTNskNn
bYLcTr+AZkQC/RR9ABe0WlmkyaAjyY39Q2kdIqtzewPlovrQk+K+WwUPvorSeRwMBUd/o3+wxkOk
SZ7ABMHLI69Ko1ydIYPfj/HbDBqIGso399BT4Vrxv7yXoNFuWYXrCrko86MZPdDhZT8rCFaTB12h
8ohq/YjUv0woLIJAyrCdw/7QIotw4VqbWZZPULy5oP3LnzrtpzMZr90q68IV4EkBJPw7bAm4f2oj
w2VremUQgDYOyjeo8+au7ZNTUrgsUEIKwnSouEtcR3Ch5oFXsbFoZO2wp8zL/F/f/z/OrmQ5clzX
fpEiJGreSkopR5ftGrs2iurqbs0SNVADv/4d+b6Fm20mIzK88wJiggAIggcHNaiG8eHaOwLEodCZ
bDuEk9jkXTNjIiqOAHpZ2yHUlfB72eIFtyXuWE/+sKc++neP/Pa9z2b1VOOh+f5my+p6bx3574IP
L0etLo20eQNW23EFRn96ccMBuzCBwFCVeMq+I6KvUBGwVjrUwHve9kfH4sU58VcjAcjuQBPty6rw
C9ljjIjDavE8NeZ2hgLi1zXOjmA0Po5/jBE/1OB68A73tSZxERGS5S58LBE1sCnGt4EcrO7FV00j
kliSvtvBu/1obV7zcUEZ18Vgtd7ODyB5UOSiMtGCY5sFcdexgGheHCwtJqrasEwbgkMXlZ2bmBDU
3cqyu1qedjT2QYvtoPAtiQf8B4M1l7ZVrVD2NB4a55nbPDC0p/7RFF3EX9XtZM/aXrtlfnEdnG++
BfXUmsJUZKsX/LdCqGtLAsiVUx6t+ViUczC2ASEqHhCZ8oWzd66BmMxr2DtvywiVSGOmUa2y848t
xhFBVjnqA72/N+lmmOGTnmcVS97HCQNAb/82cq3yXXfYndQ1vjnt59b6oU2ojmlR6yiO9Y+vRjh8
//0FwwfHR+8DUOJ1sY+Udp2NOHeLmC6H3tCv5kwD210U97CP99gRIVdTQYaqLLTm1ron7lfB5PzU
yT9W9+ORaOOIrHyrna0NHVF2chiNBl+vAub0Ybo8VpBzRPwVpok03VRiNyxLP6U6BoaXqoKcbKOF
62/r6KOTV35zS/udUDzi203PftUdKHkVAV9mosLJOy+Llzup1+yXCx2XC1VzpATb5YgIK8+2m0Hn
bweJywLnTGPtqfyTsKC76rET02S8PDL1GdYjMi+PNnGYbbfdrXLdg9H3R9SJVee7xBFEZFWfOlud
4j0K6Hz/kz9E1lcMD9uf9IfDEnXX9dB/qr/a4fytj/PDg3FDhFzldFrLcW+T71Ah7YH5RC+74gdJ
9ltkXLat2c7nEflK5ZvJzJwkfWSIOnZBZFkGHKcgXgqcWGqMB0wmj9LRDoZG5QofB2pHBF5pfonB
EDnEr4t5wfM4SPzrk+dRhR/IxAuHcOelbe6m2GeraRJi53Gm9c9+aSlikCTEiZCrdqs1tqByf1va
Z7//Qr0/XMzrAIvz/RAnSdvAZf/veG01rWOhAIHl7zxw4Qj+APercd79DPeA7nj/MzLjEQ5jjP2r
5wZoxptbpWOM8RfAjflLlTwmXTiKMSDUNt2eQ7rlBCD8iCy08dwXLdldEX2FR3Eg/zFp4jYhfzD4
haLK1KkmEku0IkKvNLDfzm0Gy2zMKm5QPOd5pli3TLRwDFdz0zB/huh2OA0mhhArUlmZPnYzfZcl
TwbBvF0fb0i+f86LCJMyahVJkeSm4ogUlEXJSadZiDBFHbCD8497BFftoeoCnYUGLivsOCpKMrJf
IfhsT8e5zip8STf1yJnbMC1fjVRh6zKXEuFVm1W1beFAenndqen5sQr9r83JDqs4DVUeJfsJgt9O
bQ3SInc/4Ic/dfZHRa6l6uVUJlpwVqZ1ZW6XONlz/kxBYU2/uCqMvEy04Klj05dtk+HAJeOr1cXm
+NqpCC0lokVI1YqhD1Y67MCA5h+mZQFGz0wqzhxJEP4PqGqhXsGm/QLnHKvq4C1DYOmBP315KMiI
qKpusRFdPLNBpXlAF6wdzOMQ0lTFryJbveCzmPK1cvDP46WlzsKFh6zEY0v3aRsUD1CSWCNySpK2
nNgwIE0ucFlZPvtG/JhaBC9dQeM4LoPe3Azy11qF1Ptc+4+FMRFU1aKjtk5rLLmq7As6IP5usvqK
JymFRmQaF52zMErbdlEzrVgRm2A8ZS+ONR+qQtUkLDN2wUW12WAl3/M8Up4x12kAw6HqdVomWnBR
bSw3eyLQur6RsPK/DfMUEFtRsJaYioilwtUz1/iMEqdlz2AQ0eJcOehKsm4RQTVSTzdtBtGLkRTr
D/dXVilyJNmihbMUD0tVp2e4jM/r59R83dLovn1LrEQcXozWWh9vYXhgcqcGJMgl+bO3rDJ0jIKD
KC570NZFxJSHhpWuKq3mZpVN0vYsqYh9ZJOq2VCmd8FLSZ4O3B/3Ii9mR/reiTIeTPrPx1QkXGM1
jKzrhgyPBBpZwpw/LYAJ9dZryRRbIFu84KjlkvZbic4ttHjmAfnbn/4abUVtQiZacNFxwRB529/2
EHN0iy+OlzjOy32tyAxScFEysL6rXCRhM11OYMg/ZePn+5IlZQMRNOW7lrFkuDfetH4LNe9sbuC1
GANux+us0IvE6kX0lO1MfeuvAJo67nIYmh/MuU7z11H7+tgvEJyVZUul2en+XGUe6j4qpxHzjqLc
uCqrrpKLvQijwsu729QpcZN8P5QWErB0e2o2NI+mTyXdInOto8ZVBQnZjuzm9S7hdnrNQDSGuqYq
RjGwHC/593n+6q6PpcKW4L4M7oVHOFwUOkN/bjYAi6fqE8E8yPvbITFVEVylN2uRTh0crHMu3fpk
qHo/ZHJFx7VL7reN5Saafx7oWfcUybtMruC1BpJfMIfoyJV8nqRke8l4/aBowWvNgXUYWcv3Dn50
kNR/aI/M2EX9RIRJFf3omhZ13KSt8gsZu0/FqBqbLlGHiJLyNKtoeh3eZHkpGl6ci0FVPS8y0YKj
pt2SuXMD3FixdYepWuKxVL2tSUKMiIgyCowyYCaiWO5UgV4fHbTstNrB1hQhTLZ0wSfpgGkCOsZi
JJQboWeSA1G2CcpE7/9/5+4WNZelxmDsG0g3/qx7/8/OUiGiJFzflkj8NWkdxViibk28Ho1Mhms8
Ze36JW9tzE/etIgWZTC3zuuGMZf6WKnAIh+dg65liZth8nJrN1NjiZZ+ovrXLE1o83o/uHy0z7to
YR+0FtS3k9GsyQry1ZT+MxN2aKwsoKqz6qPd2D8g7IZe5LqtG/WatDZNOhOv8uTBpQuJje7lFulS
9PxX2W0C1/b6Z9sddOPXfcXIdC5ER4oRJ+m8tGvi0Key+jGbZ9dXLFymEiFA2izVcgwtnZOyNN0A
3Op1NMCVg/sLl0kXYuTqtDrTRqiFuG000CV28JH7oiU6EXFotVc1Lpkx260zlutsWhgj18XOailu
lB9lBTAVEYs2r1VKeYmVg2Ap2oozYFfhvP2pTb/KtYjy9k8/VdE7yn6JEDnn3F5mC9j+JDX+YDTu
yp/cU7zeSfT/HzCa3a8cbG9z0gEdksdVFt1Xvkyu4KmWkfPV72E1tnbT2Nf1EV69Xev7996FSxBp
cxPkdwgu+atbnk3VO6lsvYJ7smEaXJ1ivbMzhSb439dZVxiKbPcE3xzQYMIHe+gTwwJHAUqo6Oct
3AfSrV0fgneWhu2hjRTBttV0jQRdX7CXoZr1H/e3UbZ2wT2phTm4ugPzoO0nkLZ5KcZfPLZyEWY2
zotJqhwa74Yqmphz60YW31+1ZDNFpJlGut7ZbIhuakwfOBDV+B/J8SOizNI6MwFuJXOCF6bAAJNu
8ae+XZTtzTLx+//f2baGloph3SMta8tA175T6+uwHupmiu6rRbKZb8j4d/LTqZz0BYz6icncyPHz
aEQvKkacPih+34134v219zzfhnYmIwuW8vdY/szm5/tLl6lGcM+5MCzKK3NO2vyXlf1V8xtLP+XA
h94XL9OM4KK1UXr9tJu5VlzdMtb9Ca9V3+7Llhmj4KGtXq/1xKB11yzNZGh7zAkbl1wRXCSnkAgq
y9Ly/+PsXOnBSiogWv9e1yootaumgamwuljTg2e1CCxziU07luKXLA4NSbccTNNU/AzJBohYsh4D
LX1Ny8akY69Td6Tl96l7LDUSEWQT7xrHoU2f0K0KG6S8Nl70eK6CPMpWLjitv3gLx0AwsDlzM85S
M2KNfvDT9IHCMuK7yOyl5Qsp/aqYE5M/gQPRMG9l+oRpxI8Zvi747KaPa1mkUI63bUDtuAFIys5O
QQ/3bV+mHMFtt9TXzJTkYzI3f/QF2Jg/e6opGDLRgstuvMH0JAOKcbentTtW1uu6vDy2asFjfZPr
dpN2fdLbFBM8tsUOV7T/vfpLqypzylYvnKteRWmNP5YUs/FzrvvQytqXzVNNl/k4XJoimswfOLNs
vx4THVXOOouI3gdGhUdhRdb48fJNEVW2GVs+4IUf+4rpkM3VGW6Z6m1JJlrIdamfL1qWz32yseag
eTwgXnd07EcIbVzLFAFkdk09PFxB/Gp61zQr/vZqzJo0re/3TefjYG+KADJMRd1mzaR9YpVWaBM9
rIw/H5MseGoxgB0vK3p46vjbQYfTSlTFk12zYq/RrhLBSU3muDnvENZB2xj35V+dQYKSPrf906Ty
KJlaBGf1GlI0njPi5NgqPRkbF4Aor329rxmZxQjuysHSQod1ZYnuzX3gupgwbPPMjGo2qlJ4mYoE
dy2dGewU2cISv8WZOhmndrWjwVw+L6RIXMdSgU8+hMJhL0QMGegwRjt1uyGxfmavZjyDQw1Exrfs
1F9BiIh5PwFNKtXDn2RXROwYOIEX3dY2KC7HpCJabWnQeU50f1c+7Lfcf4rgyH4/zrnp0CHZp9tZ
YQX2qzqejsXVCAeMtMNgu4OKkEn2Q4QzOM+toZnrcUqsld+WkrPAmD07uP9DZMJ3s3uX1oKRu9PH
LEf+lmaXoeC3qWAPZT2mt3/yneim7rqG0HpICnJbxk9kOvkqAg7JCSCiyMa89CwXxJCJObqRaX/b
UAch7KyxByqi++4KHq3rxBy5Ryk4Mmjg+WhnLlTxSLZ0wZ/Bi0EmBmBHkjYXN09SwCM885rhKH5s
QwVn1pifdfrS06QFwmsGFJr5RCFasvT/gMfcbDG91eiSNW8Co50wdu3rxi6N/aDFiACyZu4Hy6mh
m777m25lQB0vWKdOsXyJqYuDjN1yztxiXqeE279T83kZk4c0LtJ2WQuGq5IecvXxtdFeu1RhhLJw
+R8AmWvjLYFC8BKyQ/kM+pGjfXCCMVoPGQitlmP5mKeKdF2133tT6W80qbWf83QBuDpzFD9CcnyJ
4LFi7BgfCg+38vKny7LAyV85/fqY4gUvzVxP4xXTaDJRM2z7/KwRN74vWrZswUs5SH1sxjlNBorp
iL+G6bUuJ4UdymQLHtpQSnUww07JNvVHY6zjmdpnrs+KzZSYuQgcG0e+jXqDpS+NH9ZV88Qa56Hr
Goig/h3Rjdnk6BKH6LH/PWafU9SJUu08KD1UEmBE4FhZbiiF2JBfk28gI8nz4VA5ReD2j9ArIa6L
wwvxsq2xqoE1stI4NKN7KJ3tTCZHYTUy1e87/u7Es/GyONGxxvqbmDvRpILBv5XgPkhixeGFK6Zy
5MPEYTIvbrDnG3VkRmUEZqvET4YDB550zzlShQlJLFSEk+mrPVloH9vj8Dc6Z0HX/bFMiibuD2Gx
+x4IXqszfcEEUihpn6EMht6YorSThm64RMZBPzZjOC2K3/HhSIH9W4Ibp5thLKlW7d9KE/tqHKcy
XMP66a3tQvV+Idt1wZ/7daz9usIPaoeD38em/Xw/BknkiuAyeykGY9AhN8OjFKfegdiPEIhCLyK4
rKsYyo3aMiRrfTWdFxN1o/tr/hAsvEsW8mJK/YYak45kNcmfadwkFRRePJOAhkugsk/J068pQs2q
XAdceMZXylNxbM7TkZ+tWD9msarJQnIlEkFmZZ+a4woQfrK543nLt7Pd0aTkWZwTJ6k6U5WTfFzg
BGXuvyMG6KIwyZvjh7TXvcfUO5nJ3i+rujrIrikiPVffYyRc2xm7oiA/qn5qIfi/0MaKSbbVpzSs
fwDEfbi/95KoIQ4YBkgBvtauQ1JmXqBNZ8vyo3L9cl+45GgQGbu0gmXe6u12tXMlMZAZ+Ve+/szy
P+7Lly1ecOLGq0F1bkG+md60bQuc5mepeteXyBZRaG1XgW6DQTZAQ+1aBmOPwVCPepwIQKO542R2
CbX7n5eDG3dJe2HIEE0Q/mvKwSmSWGQJbm22Fljeao6B90UWgOYgNB3VhUUWpEUAWssNzbYr/IAl
dNC008bTBRWBE0JGouKMki1/35n3B7M5YkSF0w4JxTsCa4yLsz6C3ELAEwFnlbNp1K63AcitTxpe
QObovkHKlmz+e8np0rbTXEAreLp2y5esUaB/314gP8glRLYuUvJha415Sqot8DAVS2OBGbtxHZFD
GXsRPZDYaA6YyOKAdtg/qWaiSRzYEo7iyq/90tstyJ38wKmfiZMGa/biao/dwizBgbW8dAyQZ+Ky
xE8+PQwqmJssXxHhaKavk7TqrCkZovWt0uOCTS1wguI5C2nIjqsCSy47OkVwWtvgooTmhiFpMc8t
nMD/7D/xZIzqV3wIFAoP2ZWImrINggf1Gl+ZOdgyGGq4XFUfkHmyiI1qWp+tpMcebOEckTAPszO9
dCcQ/B/7B1CHcDcRI8VAVZ2mpYPKjI8gPWBmgVMoskVJmBbRUWbWV3iOgmao9RtDudz02mWKpFcm
WnBmbXDNrKmzPql2zuj8s6NX4VA9KFxIqE1Qw8JwdLBflF979+qtnxsVO8x+sfsgVohEXUZX99pk
ILiZzl9O454srT026fB1zrODtlUx0TPFm4sk3JmC+64dm6thgPJTPTH7RGsV5i7zKhEnNXimRsoJ
GVB+Kp727jUtxCvj09695isn4MoSUhEuNbjdnK0DvpLeppN5HC7DwYrbcx2q0I6ShFRk77ILNiyG
VoDDD8XsrD7a6aXOP7H+ZVFh5aWa2iP3u0OyKsY8IxU2m/+mp6YJys8amrvXf5BJsEBTji+T2JTI
4kV9Xx/piM/k5J/aeDKKK3GefbzkuTUJNlU/oSxsi1Aqk5CsnPMF9I3xcLUOmAgTziFD4puFQ6hO
jCSeLbJ71W1l5pYBu/Xc9ZO99NfGRtGCqLZdJl7wbT6lGpDFJYo5zo9pQUXUuM3et/sngUy2cCL7
rGpTpzAge/tZ8lePvlgPZtNE8GaCW5O1pfDjwfHPLstDnbBr7qq41WXXGhFdRZ3G6fC3O7V/dD95
Z3bL4+05/4djtoB5qKI6aRQ1L0lgEtFWug4KgnkjuJOhVxIXmvr7fe1L8iERbbUMg9FsDUoTG/ni
+jHoUYKBJ5mlSvNk8gVvHryUuWMF+ycv/MeeTLiv+onFPDQTI5kPLc7kPHnswd9826d3oSOja4FJ
J/hYxb8My++hf+2nf+7rSWKlb8Xxd6LBWAhCPnCJJ2Q2DqYz3jymhdOaPoTTM9/CxzvxmpdZQMug
xq6xPiiMq908KFjwXIt7ZUsc3idFNwbOUoX2rJpJLYvUb/nXu0Wb44QaMoe689OekqI6dKwS7OvB
uahnZcoMX/DhQR9Hd3HxETbFvhUzVWR+C40fJBUi0Irk3pbnGRJqK5lItJ6mNuitoDmnz17UnDRU
ctAtnNhhiTtsExl7wK4C59V7LM0TwVh1ucxzCfb+xMmtMJu2c64tAVkf4b9EgioCsoZB0waQ3fVJ
M3dN5KTbry31+tj3c/vBHyB49ryPSe0zRA7fv9n99279Psxf7jubpBwl4rF4Vs+D5UI35cmMd8oz
Fu/lKNU1XHYoi4CssnYwO4e5kF+gjE2fq7MW1hcnWAA4PaAhLFLOhNkPsY+MTMi4oaIdOIxfwn/j
KnIYE++LnbjnCZalGgQjibAi35fftrnvdPgxuXUoy7idnrlzKfuf97dC5uS6cDzrdLaKpYH46cdy
mE4GElee0G/mW/qiqqTKNlxwcq2fJlbuB2l5mk/FeTi6iCKP1l2IiNSiJmOk1Rf4mnbVl2NnPN9X
zseHAhERWoT0nrY2WHbFsyhvfqwFCepVcXR+HPiISPmlAz88li2umLOfBovXh7pyPsDHJkP+g8+i
DBBNHXta9M4reMZDWg5Js2qHHoOq7qtGtvpdZe/OhnKrjRxFRgTQygKK2zkN/qA40iT3eyISfG2T
UZSlbk+JHSwHgnMnO6dHPW4PbaIqE8l2VvDbtpkqMBVj+Vt15Pkfm/7kPNL37lpEHLLYNnhdzEdv
SuqifXY4jzWfKkKyTOmCrzadU5gmQeGD4SVrzFnAYTb39/Pjix9Gmf97P7fa69PcgzVW2QsrMWTV
je3ll21/r4uHMlwiorJSugyaYeHEsiof6IKcbEHdcEVxQqIZEYVlF4XjVy3SIN1r4o54Ydroircm
iamIEKyx0dqxN+BMmLsdVW7cW0tINoVSZMKFQ9ZdjNHozK1PxumVFM+adiXel/s7KhO9//+dh3JW
LtW0WfBQ668c7wCWVQQc+Lf70mUK3///TrrDTL+wFyyc698de44A2Ikfkyy4pobuEFOr8WhYZknK
bo2KWUBy0hERbUVrC0Mq96xgr7ASTIorozyybz6mxIFu5HR/9bLg5Qk+6psuLqMDvjIe9qew9Wj9
VV2XiETbsVM15Uk/IngraV1ty+3dJs97/RNMmol7cHElLeL8seNJRGFZ09qsw4RtQPJM8zhXsY5J
zFIEX1Fj8NrJ2XA2ZTe+Xd2JB0OqGowjOfhE7JVeYIqS5wGVNptFULTnHINCs+1SqiC4ssUL7up0
lWWWHhZvraFpDKG1XY1J5VIy4YLDspaZvVV7wHpqxe++IlHTO5/d+sEQKaKv7HksPFCQoX5rrr/8
JjVDahSbIhzI1i44rW47oMDo9rW7F179KNIk6xUVDEmkcYUbbtv1pFhrnKebfpox1lzFGy6LB67g
qfVEZg5+oSGxP7d4369j57m95N+6kxNvR4MqNCNbvuCqXFvqFCcrSrYYH5NjcJgqS9pV+9+rBxEB
WLZWTyvpdr2ceWzHxjGN+Oteefn/ubiKF2uZmkQ01kzLhTMPatrORoy+2QTMI4f/zboEL9tBETYl
BiRisua+L2rMo8Z7UZwmTsiPmCwTdmETri9vmd/fOA+S+9/6+DJCRHRWY2S9XnJ86o27MamSJd5V
phL/VrL7aGMEP846liGxgfz66n7KYFdFH5R6YB/YW5WBAkFFgirKov6iaiWRYDiJiNwa061xi+3t
N1kYyrNjOKtwOsx4HtgxMVmkQqzI9klwdIP2xMJcXdTJugsDunUKs/ahNzciIrbYZI7boiEn17b2
UOIZyCSF4lSWrVpwdX3zgITABDkwjV50GlPjS78pXpRkogX/routshY3o4mDqc6z/dPt/ppUyFPJ
cSZCswio1rSRI2S7ww9P/0GHP03j6OWKl2BJZBLRWXrfrONoTbgDLb9GKw1aXdUHLnn8JyI8q6/w
RDsu4+5i2yEPu595jG6h8daFLrwAT1Yvwy0HL/Sl+e4+qzIWyU6IaC1ed3pJiY9CiXY2aR7y9JvJ
HrNNEajlTF7P7GoCeMR8yc2j5yj2QLbDQhrNa39IjQo2X0yvmvtT73+01alsueLwkalE8FbXKXMN
LKlAimYXz3xaOfrPFceypMhGRBxWV7hAue57jJpOhMp/mK2hd5oxAwy1o58LWJsP9+P1xy95RMRk
pbjXYZIrA/7a+mtY/04nGhr1FBb1FS3qIW+Y4juSK7A4VbHmW2t1KxuSim7DFkzMZb/KwSz8wOob
agaWxtcuosaWqYZ5STxQBJNMM5gandkEYqvbAst+LjoV4E+y8SIWrLD9NZsdbDwFzkn70dlHi36+
vx0y0fs2vbv5AXyMBlsd+77439H4isFCRaCMSTLh+968E76yriDE0FDhsGNiP+vT2Z9f7q/7bT7R
B+eyCAArrWnZliZjSX/QcC5bZ2Cb4+EIdj881/tPRTgf9GgIy5/+mQTDLX167CmAWPuPffejwJK+
YdY2PlxjGq5989DBpWLykB38Ii4ss5p1Rrvx3rxh/m6eUCL+5IfWZx4u1/KIJCN2DvfVJ7NVIZSs
heciy8C2b+lTT7/MynRJJljI74EBZ4WzvP2COSou1euS4DYbrltQPTe4NbunR3+CkAVUg6lbZMA+
MP+wucdaUxwOkiAuQrd4y4F22w3LLb9O7GnzfqVZYlMVJ77EJ0TAFtq/qeZqiBK4W+nO1dYOlQp4
I1u54G4Fq6t2AGVuomlx7TVBPuShnb0YHnnMakSolo+uap+lOyzGP2Euc8kVtx+J0Yj4LNPLZ+Ls
RaKtmIF0ZRiD1RNNNbtaVl8RMVoDppK0zR6YI6/6nuEuqJt/dfS8Zrc5PxJycr4q6n+y3yF4VcZK
3y5KbIDzdfACOirOfVlYEEctprwFr5KJTo45picnrM7OaYyLmxV4wY5g95+LP++HBZkFCT7VcHc1
MpCwg6Yztui1T499fQVnn+KHyPQjZNf+4IN9eUHiPuhPZXuh2WMXAhGuNWUzyP8aYKWbZoTVr0E7
fOPO832dSBIWEaVV+ikrlg2EDa2n8/Wkd/Pg/WQ978HONS11O48B1bq0vZhNimnlwZRym6h6VmVb
L0K43Gz1qMGgsvk3eLHzL2iA/mTi4V5DE2VixRgnFj1GH0FE3iu3rcDl4+GhBgPjvOWFaVOw5r/v
K1ECviEigGupnJHUM35HedI+2z+s0AhqNHoQdHGbh+YLnuuVV3aJlYkgLqOmVY4nBIb34lfD+5xX
j0U/EbU1NFlukBzRL9us38wDXTHGoyluDrI1C8cm+ubXwkhzdNNrIaZUVturQu+7gA/SJJEMa2sM
0nYYAp4YnxZMuwO46pidluh/D8KqVlBJ2BCRW2Na5KgWwv8qZz4vU/ed6WY0pORkLaoOaEm+p4v3
hsLK6nKobHpC53mzFeA3RHH4YI/V6H8pWs12vSDLx658tQ261i9b32nDD2TNdfOND1XbvaxbWqcs
aPzCKvDe5naF8YkXi00+z7g5Z1ngmymg+oG1NRovAnP2HFI+pZk3F0GDfnrtRS81A9NkckKt6qGI
iEz738kkiA1QPu/T6dSO2SW1+nDrZoW5fpxo6OKlwS78WWtA3Xbi+XawTeAXzS1qtEwh/mOL1cUO
kno1HKNbsHIyuwFvpsPiqwhJZKKFPIbWjcGNRdtb//0oy4cT3ncfyjR08daQexh0nlX2dOq24kBT
PS58Et53Ndmq9314dy8wyJYahuZi1U4elOAwn1M/ui9atpX7J9+JpmRjGn7LdNrSJSqHJurwELhQ
VTeKTLyQtpCRtl5Nd0vJ8gtHb3Hr5be+eIwtAkn5v1ePpwog5NOOnbZ8SWprSQyTKhTzceDRxf6Q
cWwAkcfg2tPcL6DH0gPwCYIVpPnaDLnCYmTKETx04X1mcA2r19PlkJPxZGdGbLD6odRFF28bhrEu
+9BFdkprD9Osq+G2raBYxWztxyKMeN9wmO9kI7ewuQSpQj6euK6aLvhxiUUXu0JKloLr0zEnjIvP
w43Mcc7cwBycOKdu6BqZ4u1SsgPirSOdbLIWlstOw8aj3hmjYZgvvuYo/FZiQ+LlozFAYox8YT6B
j/Km0zZqQAu1rkVYe+uDeyD4r5GOo0Ozaj4ZXRmt5c5MqbqSyZQj+G5lbO3iGvl88uY6mDWg8M05
JHqtKLPsK/xv+qCLN4+toBjCCFKQk490h/vp1XbYg9sq3DVyd7XHtPLZCcWIk1WhO8reXkZD1YIl
M07Bb1nRoXRTwWq0zhoudKmNOPPdX0BxdlFuz2mY0vSxV0FdvH/0Q9WYtlkiDGnuD1tvt7AduYp+
XLLD4v0DFukZJmfslGF0xabpF1otYar7yf2zRWL+4gWjXrg15phCfVrHnoRIoc6E6jyoHefI/VoR
RGUf2f//7gDLMrIYk5+zE5Kdp9UawgJoqrU1ARZQNdTL1LT//90nMIlxSwujZifkiFdj9cLG75+3
2jrcV5PEEcRLhenysq0Mgl2wcwvJ4eZGVYkhuY9JF7y45U5TeSjAnwbenYvG/qMbWlXmLFOMcPwO
YKTkAOiyk8vbT6BqvWD+3dmxVCMwZeIFNx6s1aJuukdnZh10DU0z2npw6INZrHi1MDe/6Jxxnk96
29iHpR14WA91edVnXiiSCMnWin0h2gIOiAZDME+rOzQByL/CqSr/ub+xEu2IjSA1m5cmdaGd1qqS
0fOOo4mjUmsUVikTL2TKfuFhduEG5zXMMia8fKlyHqQGVeDwZOIFt118ax18N2WngiJzY8Wtm92I
mdm3x5Szf/a9yxqkyXuOlIQ6tVc0gTNVVdngfaYqiROwDandY1VX/a288u5TFjp9fXvYZlyGtJOm
k3Njj/GKebz3f8mukA+OSbEhZDDbwgdt+Hyypu1oZXnAzfF5GL7NVh7f/4KkiKm/ATre/QKHgZB3
rfh0WqsZw2yNa5qur03q/Zi4Fix6Ce2VsWHpoZ3nwYjK7/3vypxDcG+7R+uga+q4ejTgkTPmV5Cj
KILex4U1XeTpHYeJ1Mu4QvSWRe3yvFV1ALBwmBtrWFmgrFlU57PEjsXmkXHyWgwkRA5sFva3wfVv
zGhPmmMrAohk98XmEB38AKnNkAfrZf48zs0nzraQ2Fsf2PNjLcy62CGCYQa83bRtvwJ2F3Oll2x+
ZHiVa+ni0HdcW5uacIRYb2wOVs8CdzFvWVYpIBUSCxLbQ2Y7rWuthwX5en7Nc37LF0cRn2Si9/+/
84kpR9mmQOfJqXOWg9HxuKSqiR0y0cKJTCeW69XI5hOGHD11KfMjtwDZ8H2nkhmMcCSzrhnBa14s
J1dPE145ZcTH/+PsSppkxXntL3KEMdjAFjKzEqruPFZtiL59u808mfnXv5Mdb1GfbzmJYJeRCxnL
lizLR0dTzPv5R8X9H/fHMMS/eiUIKEzH2svVFM1l9XOwu79E+dmjziVLybt6lyjVZFlalL1sqSW3
Zcb9gK0fRUqjrW8e+LT3iP+m+Nvr0v8usAMGhZEv9gRjldd+W84JvaVI9y5PNzF/uG2I1x6/EdK5
dQWuPFxgrQe7f+enzyNqmCvlB9Rfzqr9UPt7AEXTVLSjuvZdxXFWT1E6pucuz54q59+iPFRAhpnc
dtorS6BeXpB8dSagTegjwAIBbdInH1xlBzYTxN8m9Up8koEyryDYTMvcnKzJf2TpdEVR9nVw+k97
yRyThjRr9hZJZ3QtmyK0UonlMl9yWf0YbbZzlbXetDpMQjPpVOAcm2+OaEPTCX+av9m9HTvofanS
LByIjU4UTfFoje61ngmYWQji/MX6WHT147rll26I8mSPBfxN94Jv0TzAsFZAB9dw5+gC967xl/ej
Y+8cqybR2omd4QWPWgqxCHic+mu+LN9KWlmn+xvBtEaavY94dJ/6/mbvPTuXLo8LglLhyf7rvnjD
EulVJRNTxHJzF9G+m4SkyM8LzqYwTdZHpyz36m7ejDtA1K1Z/boVlj2COjFypizc1HJ2EtUjdEIn
PjKfM26/83nePdyfkUFher3JxBtZrh429Zzz8WsHEpULEBIzttKwl10yDaHZ/tB0ne+5BJ7F6z4l
ifqKZuxXWe31sDDsJ711fLeVvBBzj/wYfH0wZuuG6uS0Paif26ivPIuFHo4OS9Il6pry3YKiyCFP
nhbu7LyrmXSj2fzcu5OfE4gnLbskWfPoMz+q670AxCReM2O2uf9va1JeqPXFz8JEfby/cUxq181Y
1c5SkW6JCgbu5rz4G/14sh0XYfps3YpRy8ayAWcRirdCutKHBATaxM/Phz5dLzZJWqu0lkwt0dSm
16b2f9Ix2bvIGdSiF5wQNCArbIaDLl0Z/XfOEA8Mm9e83P9yg2L0ihPPKqm75og38MIXtnUf+ssW
0GK7HBOvWWpjuak/8WKOLJG/MK5o3DrjDxv8pddjA9zm9cqaNvBuctmOS+SXg39KQb92XXP0Lna6
strZO2+z1tjohvq/Y2Rg/WV50S4IZOYATZhDPJ/iVbULPfY3WBeCouuCeQLeezhEyo4RNSOuQb5K
8JC5RDwD4QWu2gic0r3qK9OSayY8EcdSGe2XqMwI7p71agWok8drqevudXIxhJl6aYojJlRlC4pw
v64fQAwe4AnGD6vUfhgEOpGXziOoT+iJbNYePZ7hHHU1Ax/SCmbXkjnyuiLY/OUk8bJXlycv30ne
G8xQL1dhVtHUNcEAbdK1QV76WbAIcei9Ew0ptBO6trOBTjJfosYFqyKVYxtko9Necjxf72Sk386n
YAwtHp9LXIRAPol1X/trbQ3h5PzKre3sD8hACe+8jE8N+7YqDL38vm+dhlXRS1UUXXBKe8sYdXJT
zvOakwTPxIvniu09unZb/uM6u0x9uz+aYYl0kHs18gRkIvUa0ZK/WLMHLlV33kuHG7a0TkEKfhW7
yplNI1X3JyZ/uCPKaFV5KjJ2GctvoKQLB+zv+zMxuZw/CEknZ/FL6dPI5ipwk/5UZv01LW49mdsQ
N72AJRI0L91p8ffaThjWSsfDVytURys2RaKsGfu4dpmX/Jv5HV43ixFs3C7aSZXgez3fn6JhsXSw
Rtut7ezS3o4KsO+r6zrwqordZR53AmuDfKEdDJncKBgVJhzJSR4QWp+ItefdTKJv/786c7xClOm4
dGtUUIqlWEU9raHlp+neA9jbRNYwVd3/84XnDBelKO+vczmHueedstk/M1adxvT7yLsTwbosdhXU
RazW30lKfzhJe0nJtW27UzMtO8tk2PZ6UVNaVlLZki3gtJuDJs3j1MnCvFqDrfhB0gyc10WYLof4
5DFvLQRcajZ4ObeXaPWyNKCplGG9LSXgqxjx/r57ux4QY2gnBUmE2HJUlkde5b6fF+fUNT5apImY
pUPgSufKiuZJ+b+KbQ7ymYYlqvF3hr552jeyL3o91FinVumWC3yI+lUWH/CsA5K6/rNocTvndkCn
/JqDHbsGdKnw+alFDxOKEjz3l5V9IUlin5PS2clRGtZVL57KmvoGgYGmLVRO5Tm4hYr2VFZF6Pvy
pKY2SCcv6I9lvtERSTt7St4yMTXtGqGE/VxbP9CzIRwSHlCneFoyN/A853RfyaaJaRFnO5NptRy1
Rl1aRRl9sUX6YKk5JAn9NIKzIaO/5mrYWdGbM3ljQXVIWFZZ9uAqQiNSeNfZwjuEGNYnaiU7QYfh
4q7zCRdcLT5ZJIvc3gpqUHn2wg7QJzokaL6XuQ+efTAo1GFiAitUEJ7ZEQOoUTX0k6j5Vyvh/x5a
Fb2EpLXsrEi2FPhIWb5j7Nnif1XjfAYGC1x99ERvOMBuLz1gOj31opJp4X7rThmLspWeUluCSvov
6aXnpPcDRpdgKKPCLgPkQHeciuFE0PvdL1WRjQsp7Yiy1Q6mkdFTU/rP93Vn2gRavM5z7oCNy0G/
KQQzcn72gLRnHQ9WrwjS9jMthh1fb3BPOrYMTQCrGmGaFY28ed8t3/w1ORNRfFrkT7rbvMakKs39
Vg5hBVOeHS1AZ2VcgTq++3xfUW9XLqOH2c0nvDqYZcLWumuXLUqsjEx5xD24OWSGK+b27/LJKsSz
7ZcitYNS8QLczV2uZjwmWtzKuxVnmeOMaeB17szOSTstdR1uy5Z4f4upVtN7NHxA4x0kywvmIf6T
dfGJ8ybdK+95uyLR9nXEBb6SCMuDtc/hjeBD3XgxQv/sBP5Dc6ofuiM1GxhGCy7aoUKK0cUwIF5z
7Pek2TlSDNvnPxzzK+03YOv1LOWAQl+NYZb4gcIJOhVxmX4qwUS/s8aG/aPDuzdq4Rgp4Ulu3X5u
fF/Ft/xX+VgGgHiDYGmZQ7VzYTKNpO3UhaV0tZmN3gmVE3YgpwOL6WVnFoaDQ0dgMOp6csJ9IuIf
XD+ov/of1F8qzM4ktN4nzrlKgiRgV2/n1dAU8+igjGlgzrLSgkXeO/n+xrVQhVj4d/BSl+yyR/Rm
2r86V2eqpjEZ6xKT+tJnQQ8yzeTEPvKX9L2Kqgs5+V/va89wU/nvuePVRstXVfSbg3G8+h9HoVb6
R98+LunH+9LfLkCxfZ2lk2RJmcIV/v805HXENOz39kvztJ0H0Mr5p+bH/aFME7ntvFcTcdO2dirV
FpGA9/HrqBuvSYcOoHvl0yb5mqUvXemSTUL+hp6IDohepP199T7V4pjF6wiNJmFZjnaUReSNWwAw
oGVHHr2gD0swzDuHn2kK2o1gZixpnRVDuNnncfpUDzi2u3MidsQbbFxHZHhE4ekTuZyIK9ylE+dE
xB7Yw/DlOgTDpT6IsRhEp+3XioboAB2y5Fvh7KUlDZ+ul4cQ1aKLN5L8UYPIKlinKQ37Oj1U4IKA
XXN+jj9apFRyifo0Y48uzaunqbSmq5878xeyCvvbfRN40xEyWz+yhY8K4FnaLPbz+mEu8yAT5bkd
9257JvFaXm2i6JOXphA/MvIVxTAhz9tLtxx64sbXa9caq5DDqEbhxIwsn5ORBl22XK18D6dn+vrb
1nrlH4oK70SV64IRJW1iuTZot7I8jM3eDn1zB+Hrb8O+Eg+cR9slAMPEjNnPail+Tq7YY7Iyfbrm
2hJUyuQUbXXifJjxpE2CtirLoCySy/19Y/p2zbVRh7hFyRwn7pf8/Q1b67G96lmTaC3eTgs02fVX
yeMVfYIvWPTlIdmyn8e+W/Nnti/byu2hl4RSeeEJSO0se97jKTV9uma1dc5hRgv2Y+evceEulzo/
aEk64ls5VdetQJPFyOgWAdBfaZBS4oXeuodNMWwZHfad0YUmSVLx2OtnYA+qG7YvGrtDhVDM1mHf
a5XO87J5a6wsFJ0ERDJ2XQFUPVT0A/masfpFmVm2lztxZbU/htrhQWORvZPcpBvNVPPZLuzKqnnc
SFBZ1+sJwEhcUQ515MO369bqF+3Qrljcfs3zj/lob1eVqENYb0jXbNVJNi9BYwYWuxPUY6FB1XuC
ov3wkEXp1450zQCdJFBNOw9fela+tJw/HBOtGWttL2LhDR4t056c1Abigu3f+5Jvm+KPxBFUohlq
u85T48zwMcpxPhIBCkTP+mx13mVt9rohGnyBfsXw8AjW+0mDw6NoryT1ZcBpu/NqbJKtHauqSsRk
2TiYRO5cG1Ro5D0/5tj1SwQZaTcTAp2Lqnxvj9NPKvvrfaWbvlqz0E15HM8OUDpS2s5Pv3TaF9mW
B79bs1CZK7sukw57pVAfNkv8Y2X+ThbQ9N23/1+d0zMIhFarVogyWiXOZU/pBQ1+/rqvFINn0YHc
nS+qbVQFjzu1fGOIAoI0S/oAXFR7dbOmEbTz1PV65PA7jMCG5qG8AV6G/OFwJPDfc+cr7dhIZ6xU
Fk7ciLw7l52tLqNKjqBpmK3fD9Bp1bMlckNxNatHt6zRRsPy36E+7NCLB54PtZTVYCWu4EtPY9Kj
NUeS/t274sn2k71XPcPe0ZHaTY8aqq3snTjLOvKhQUv0T+m27TXRNbgxHaPdN5ZTUJD7x5xnwazq
wOqGYPTiZjeXa9g8OlR7GkqQcwPDGFvpeCJKzqCeqAC8KH7d3/4m/WhmC+4btxPZymKW0BCVr2e5
7QGq38yHYWk1swVn8bCO1YbKC/WrKP6u/R+T/YnZV3uPaNykfe1cTfJxXJDXYfHcI1uY/8ia8+Qk
SFkeumJiBprlNpK6DWhR4Xjy5lPjkS4AzmKvi7np67XDNZ3p0KR0cmNKPRHwOg/nuQHFM/c+ttwP
ji2vds7eWjF3azO68TJN35Zu+4xWXL+PiP6DtJ+NLlmSqmWxjdSBtQ2nnh4LmP7g7e8QJyV1goDJ
ccvuo+Vw9U/DZVYdipj+YO5ft20ZFWiq46Ebt4euXz74md1H99VyCwH+jGz+4O5H3D2TZrLdeB65
G+FQqU9t1lVBX3pN0HvFr3pmCk+Azl69ztsegulIbZmmlWfTGnEOKGmWIE2T5p++ZMt5teR6UGOa
Kc+uIHbr1Xa8VOtLhx8BbGNvAm+7IKajtNGwrMoXicg4LYn4upS4XmXTOny/vx4m6ZoNrx0i7Uph
sZ0aTFNIy9tnd0nIQcVoRiyYl4uK4s5Gi16epqKQV28o9x7M33YRf5D6U2I7aVJC+uSUFzZ8R2fn
z5X198bT833lGPaOjr6ux5xk2y3YBOYg2Br/MW9Y6O4yMprEa2HyQtN5shjEb011lSU424cMXUMP
vdkypiOt04YvztbhbFya1C3DIk0q+8zdZVVh6dj93ou6YRZ6KjAbMpdPdOJxvclftCje2QoEpWoP
nG7YoDoQKEMjeEKqVcTbRLwPmV+ObZhIhpTR/TU2yPdum+tVfFih94GPJlA0rpPlVPX9E7qUHbpQ
MB0onvcWd+sUonlZP/SMPhE6no599W02r796HDuWINka22UNckSclL9Wn9Jj2RzmaaGDVTjpprKN
x3k/i6jjrvow2iU9jRNwmvdnYNg2eruCrAKzQUMVjy2/et8my0fVL/FWix3dm8Rrnod789wrNsPz
TO1nuxnORUk+iHEvI2JwPZ4WOOTMAkXSAPEsSd738/zO2ZYvi0xOFeNH3hcZ00Hjblt3c1diDarG
K8JuABEE8uN70adhAjpsnAEMuyGmRUqnzj+XVQb4bWf9Ej16snde/vf9NTbYlo4eH7qqc6g32rFI
JdkefDQwUMFcgRZ2xwwM0YT+wpTmyTwUk+/HlE+XQdgX6v+05/WSzuWHbOhOrTpUNwGOVm0/JRlF
bbnnuHFeT9W7NB8/gczbjV3JD10lmav5IQ9ld9Slo4hXt7i4vnNKZnLy3L1b9tu3Debe7OSVw1gQ
bUlipzSW4B46SVR8PQ+Fa/2zVnMZzozMv6nflwfXXfNOiU/LcmnlLf8z47SZEWX/M7qp/fXYttK8
U2LLieYo6opFlveBO27i/Tp4hyoHYXdaRETaDJ7O41iIG82p+krBu5Vt847bM5mEto9Q3cPAn491
KKds+9wju/LFIuleRGTwejrM3SZWP7VLY8XC254EKpc3OVy7dCetZ5CuY9wHOs8y5a0Vzw14hOlT
19jheixPy3SI+zrnY7aNrR3TcUqbq7OCmjpgaqz3YLmGr9dzNegvz8nmFm68Av4VZnKZTmPn+Kcl
m/a64xiG0LM17YieiGogIrbyyg9sEK+EyKgIxHX5oS4qjOkJmxaVebMlEwzhoj7Tm8Q7Yd26/vbd
MT+klwEsHdu2GhSbsQTwbrJ+5QR907MvhyxXB/yPgoA7dWlEnKJaH0Ue0v5Bk5ae70s3qF/HdDd9
X5V5bovYrucIRFzBlKYf6bTXDdEkXvNqQ26vNdk6O86TzAmTccku3GUDKmWrvT4hhlNZB3bj5q0y
njvQj5BDqJrlObPqLKzL2ztgQffoHwxOSEdt54Q7S65cOy7HMguJdJuwLBg95uJ0lDYSCpmjwG8a
r1V2zah9VrT5eX+FTfrRwi7a1KTvBPVitFV979XqO7ilrqITod/tvZEaVlkHYTvO2jDVKwHdjNPF
l6gxlAQwcNdO90r23gaggvr1Fs68OoxVo6y6KbgXF0vzq3Db7+i8eFHb9N6vp7PKk0fHs77kGy6D
7V49hWlaGhRhtO0xyYjtxYA+XtOK/vKW/Nz7/g6EzCRei17mYlyrhVlePLDuPV7fr7hUPbXFuhML
G9ZdL93J84V3yH4kHxv1S80fGp6eOv5v6qanQ/tKr95pURw4dzZi7QXvtKeW9c2FTbWH7gvLp8Ya
D1GLYd21wKVG1eGU9rmIaYVki50qJAanWHp+XPv02MVHr9PZFBNFArKyuPT9f1fFZOCSFkTJrN2x
QdNSaxFMqjh1BicVcSHd4aml7j95OXWnwl73kK4G96TD5kcpsFNv5lH3Qj7IoacPDev6Y+5JB803
jgK/bIIHIV+WH9ahTgIPpY0HhWt2gOIvmfkbDrihrMbLKnEdWcc9Poibe3gjd6qj5EffI3iHz0Qs
yuyqSI6KMi+E5aFe33lwb2CUzPp83yAMi6xD5O2sFYUYOxFnc3FOBhq2W3MWtXVQTZohWASAKIGC
grhlKg+q3O8eBPUPkYAxpvOr9nXHrQEsafHE+XACMuVrwlJQa8tvx5SjWwBVo086KKdxkL3Gi3yF
4ugMjVTuizdtf+2Qk0MyWp0NLzFm7r+VLH+KLPl+X7RhWXU43ZDnXttjbWOkdc64w3pCPbB2D3xt
kq4da/XkkRxpCxHzgYIv2pO/C6/72JTeoToKoM60Q8zjCchJeQ53uXIR1CWe+ny5/r6vG4PadVZV
vAmsA7gl/Thf7BMo6x9Gdw+oZxJ9U9ir8154Lig2qgqiqf+9pzdSvebY6z/TezmgaH6c5Jr6seOV
Vdi4BSgptnznWL89M7/hcWzNTgVdFCoYSj9uVPsja9Xj1KANWGHJZ9+dAtaAftbtHjL/GLYOwJf/
VRRQ1f3QeI0f42Huu8wIII0gC9xxOqbtqZkty/MSXZwHEc/gOzmXtqAhKPXqs5f1xx4t8ST6v9+/
NbxvUlwTPqjaXfnPTTrEfuBscywvGKT/XwUYmEnUl/tb1jAjHXQn25R3YNQTsaoGGvjruJ1Hu/5Z
ivHghHTQXVOyaRbCsuNsKvJT4638ghrc4kSH2gU33dzsRC0GC9HRdx6v29bOF7hUt1/qhwQ1jtt1
qYmzs5FN8rVzOemKAbXsZRGVafM0LO4TIXvu2hCb6o0cEG51XordFPuljYe/SeWPQz8OAEIuv+2p
pjv3ctMMbv+/8iFjntDEu0HCJtlEKhV9gKZCe3Bck3DNzrOCIRlYUSRfZJFGtuq9JwpNne9vU0Pu
UYfgLYMqGzX2PkLS9Fs9oBX8Rs+ZVTwNkzyLQl3uD2O6Vum1PwW7leArdJhbXAVGWutUdOh77gaJ
qMOuskO8yZ5dOOCsPHZS6zC9jo+enbmejXeL/hcXKQ9cB+3C7k/HsCY6QI+n4K0cu6WIrDT7tuH2
E5ZrupdG+s9FvOHZ9ZKfynJRnUHcPGKtffG29YJat8Bn6sLkhpzMcs0d9eLVYzC6TtCPKujXW6eH
CiiMMpTj12woz+PiPREBBo92CnMQbSIZ8rmU1ambtlNfr0ABL+ghsYabm17FvIWiP0TQj2y8Fghk
qH8H2RoUP055f2nalJ2JGkQg63yPBd3gW/UqIp7TRIm69eNh9P4BT8RTS+zrVOw5JINN6FVEwKEt
ldOlboxYMrKnOahkDp7A7ewI+cui7sdjm0jzGstYE/DUcSATZFaH3O/R1WMe1x2LM+lIcxttLkEn
NbvQEfs8JY5EVbiMncHdu6q9GX5Ytp6LHEt3YAUH3dxIl3Dmv9L8c4a+Y2Swz36CSucpFIfa/mEo
7YBYRokiOMqbl9FqAp4+l+CJ8fOdkso39QTht/9f+W4n4UIsdBLRMvnBWhefK+eXxb2ds/PNrQTp
2hqntOmmSrLmhboq3Orsa2nzMJ9YYNV13HN1COWCcbTVnhqkV6VS4gqinu60kVo+eLzLd9zdm5db
SNdCP0lHJL5St3nxhieZ2YFKPg9tEdj+eUk+J9UhRAqG0YLAsS5IaztO85I1SVBy+gSg1hEcLkRr
wR/oVreJJSWPsjFH1wEkp9Aeaw+K8uZpYNl/pCXVNgzDqmoUMtoom822371ziE4KsvV7W7KulnBT
EVWJBL0Xmbc2LBsvlTtLa9j+OrsDK5ZKTOXEoxL3tpMvWfnULYt1nrBBj+leb44rAM5RCeE8Kjxi
n8Bp6Q54+0L7op0pGGxMT0BONt6vi6zhUY70KRJH58Ytz4tvPZYTDT1V7zhUgxHoeUgx5wJnWQdN
le4FFDtukDbOqfKya56BJQsrwvI9RLppVTRzxhMtbitdKyK3Un0oJ/55y7Pyne1k5Y7bu/nOP2IM
7CvNpHtlt/7cYwSM8lDMTYCKgx+ZzM/Es0/3zzfTJDRztpXjL8J1eOS66ZPs2XzdXDFH6Ek//3t/
BJPhaVbNWCtZK2Aca9eRgFpFcd1Iu/dga5Cuo5s6JPqXSXEnqrYOxHEDGmzhzrjXwM4kXTNslztJ
lwnXeyb89wwQiXest5Nl60lUNDUVXa8q8pyn82kVy3Wt2PWQwnWqkbZZS7CNlO2L62Q/NmF/bbPm
n/uiDbtFT6CiAIA7HfAnz2PGYprkD5178RwQQB0Tf1uGV8f8OLk+mCU2HPO8A9eHIk1s9QNHe55j
aDXoXTNaVVKS17bHI78eh1M9jYI9EGsb5x14rsFk9dQpF90gKSM8alfr5E7ui5MQGUjhBnJCRHFf
TwYvpxOJdAlzco8hHPLr/EW6bZCQIpzFXEdCuPV7Z/Gakz+VcufmbFp1zYKdQk28mhvyrHwZigxD
zSIkKw/vz8YgXs+pJnYzsZVJdCC1wY+5tlOK+6fwAtCN75U+GuxYb1mVess253VHnleVnXibnNb8
UJGv9UeJcpWvWS3WQkRM9i9j2jtnXuV7LWhM333bZa8MogQ5ORHoRficqgX9KxrfCztn2wsrTNJv
C/JK+oJwa/RqhOyb9BC0TKcOvTLur6lJ9O3/V6L5lvdgsoXCM+6A1qy59LssXybRmgX7W4kTpR7g
g1L7WbLKR6je7OWiTHtRO3FRqmWLZcBWR13Jt8xrCrRXwUUGpJF73eoNgZCtHbjtUJcUCOL0pfJ/
LNl5aeLCVkE3hE335b7uDS5Iz6HekJV92mPTFOhSD2f0AwhC7B3QefTV1/tDGCah5007sDg0Qgzp
S1vlJ+EDPfB4owB0qrBLjzkdPXEKQpVUdAw7yNvkySNeZE0ycuo9yhbDQuv50nzxJ89jPXmG2zxz
Npw4m1DAuZceMonXDJcXaKMjRmzS3EkD7pU/0mUIsm44ko21bD1lOmWzaCyv6B5BcA+6Ai4HByyZ
yeLu0RKavl+zX88STesIt3kcvA+rCJb8i9vtuAbD4aVXK89LS+WME+qRFOqBDh/8qkdUqM5OihY6
A/7dydyY9qhmyrIYuWJ9CzMovlRglVmf2jFDhu7rXB/K+mIZNFsGdaMDqCNC29Ty2VVsFG9HGbfo
ziobDFnPjtYzqGU2lIiBHkQiB/tzmy75UJy9ZOd6YfCkeoLUmdrRo2KChjg9rVX9mObTsRhUz47a
k/TarE/diKC98Xm0+PhcgQd3x/0YdqeevVwL28X9DkuLwqSwy7KTb60nx+tP972bSS+a8dZp0qlx
uHk3Ppxr1DzJPTZwk+TbhF4di93g1zanuXqRHg0Zy76Xg7vj9U2ib/+/Ep2BZHxICgS2HJDVNkCr
4bUN5SynnQSBSefasduiHVHnbVy+tAO/clAo5YP3WO2SgrzNnmzZOhJ9QHeNzSZe/9KKz2nTosr1
VMxfLdBgyH4OMt8+tdY1ISRAUcLl/jobPIQOSUfFLtgHZlu+bKQKkvlK8k/09sv/Wu012TKYsI6Z
bUG14bXu6EZ+trbvEq+aT1Q22bX2wBfQZ84/h2ai42YTy0Pn1DlTL3WHbrIPtHup5xeVnelwqM7Z
snXY7JR0qUr7jTxb3TNqukL0xz7d/3bDxtVrnLtxmIexVu1Ln0wn2MbTQUICfLRmyNSawbaZwiaK
1v3qUjqA6NbesQfTZ2umvPg3f5Ziv6Z4vHGaJlrdvbIng6nphc2O56/WskEjBcsuXsovlSTBJMiO
bzbsSapZ8jixvrASR1ytkVfBJN83hfpWtz0o/tJq5/A1aUc7fBN0KVQzKDuf/QHs95yc5l1PYdKO
dug2g5t2ZT21L7jHh9xuQgGcob0czOVS7bLLqnawN6drX5qCfG+J81h4yR7v9Nua/6OkuSro5uM2
3b4ktA7mZgQ8P87zd+v0+74pva2aP+qaa3f0Mjynyhcy1mfwqpws0nxMs2Unt2ESf/Ojr44YJlRn
EZrIl6T4wcffVve9Tv8+9uW6pY6cCbAyyBdmXelKzg7YiTp6uS/ccLb8UcIsqszKeZ1Vj+l6aaPx
QZ6LUDrn5dyc8k/5w/1RTIt7M4VX2iE9yHY34ZPnJEsC0j84ixWO/OzNO2SAJu3rZpughUHaoQ0G
POZHBDxOULb97VTs3Z0ZmEbQjNYfh5YSYrtR5YznqZzPEv2T0alnx2OaFKQZrivH2ppAiha53vxY
8fZqofd8OfYXKqydGbztdv4oaB6nEhz6WTe+1NQKURhxHvGmfX95DaL1UuaJeyJfwMQepVQ074YV
zwmEymEnFDeo/o8OUv4gOTKT1aPbDPIhFaw/T9y2ggKNvnYg4KYJaNbbtHmbqYK6UekPIfgIrh7d
S5Obvl6z3lYNCwiXfDcSy/LcbkCLuIC2BRus+nxf+6YRbv+/Mq4iLxoLbR9hwS39RtI1BJf7O5RN
h/fFm3Rz+/+VeLw3NihWw85P8Gp3cZpiet/Xx+Cu1h/FwBQYdeTjPVyGAMlE55xtPa9l/qnz5z36
MoNp6bXAS9P1FZ7k3WgChlyWy3kmVhaUvXUdVu8QWAfT0Ow3s5Pagzh+TfO0OQ09au7TctorCDYt
gXbuqs3H08IixVXw6d+1oOvVLtJuZ/sYhOulwNswTUo2Cb/OExLLtUOm0KvznXjKJPyW6Hi1eVbh
5IsrBxIx/8tkf5jbnePWJFcz2H7anMSlNonQxgA1d9uVbceOEr1UFp54GxS6/KJn3MM2/a3QwMz7
974lGXaiXiab2A6huQdlSOtdz76NigaV9Tm1DrEAWkzvFeU50u+meiJ4p26Djtoh3i6PeXi9KZRw
0dV3AYtTNKZpOAJh16tDXUfx1drJKqe5Fn21kqhin5q+C+y/KPl5X+GmXaJZJRhG24E0rQTtYhUs
nvegdhkdbxvtz+dnphfDgteu6lavkzFhTzL5Tp01VMN59usAKfIdpRvG0EtipT2XwF+P4jpnAt0r
VntBmo5OJ5Qh5pcqa4ZIjNtegGPQlV4iS9w1EbbAMiy8eHCSRgVs3cXfmITr5ppaaiTytsbtv13F
znVBT/eX+G1cpsX+wFYJYKK510FJ1e+JxG19cQsrGPP6lPjNNe3fkxzcr4Qfc2g62sonBbjzG6Vi
gg6lqSPPqjpSAI2J3HT3ylWmBaBW+ahkPGef0EcztuVXt+6PxVA6vCrhM+gHZSPjypkCFHL/H2df
0uU2zgT5i/ge9+VKUqJYKpXLdnnrC5/bbnMDCO4Lfv0Ee+ZQH1oQ5vGqAwglkIlEIjIisnH3rFsV
jZAkBRHxVWvTzcxgWF9i5kNoTN87t/t76FSVItn2EfyY1P1aVgbAYXXFv3Fn+MG8SvGUIhtaOFqr
fqhsiLflT73397hMXwuuKjpKor0IqvLrYTS92dHSDODXvrhmy3eb/dAP8YMa/2nz7KugXUzkxSmE
KyOkUeeGloojUGITEVJlW5AoCgLmXjQKmY9yDZawKw5p8WLeu7nebfOxhwjSsLk4uZn2MQcTq7W4
yeNYIJu3kAhr2CcU7a8I9wtLuLG8soYfHHr/5LtZZ4sHNuy2z5+czDOf/GUaw6rezPjxxCWBXmzd
XJsVGlAGtkpvFhExXjP2pSN62DafS//8+BOy3SicsjbrVwfCD1qqT6hrNTcfCoX5jayK+6vM9IKH
TkFJxp2P62JBtOXqFgyvhUvdclX3l2z6gpv2kOuC3hHRQPNfohx90swPXL/lqqRPMn0RKcVdB6Cu
dsxBNlgk5Uo/ojda4UyStRX7TQO89hSsKjD0VH+0e1QSq7Hj4aiV6Js1eHtZ9NZXRHnZ39jn8G6X
2lTrF8sDTHrQ87jqysi0fz7ePpIAL+KmDB0qQy7gOilbs3PJP1rzGo1UVT+QrK4InYI4k87B6p0/
ET5GjZd4Qx4S9o9VKK73stnv9npnl97PwGDoa1pqdW91WUZW97ufVM/ZMqMLtScGrs3CWSsNyRiC
5GY5PMyH5stju8sGF9x20M028DSKQyQ3Xqc8ePHyUhERZEYRXNaker5qcw5MvcVeABsJral98ugh
LhoD8Pb/tflWddbWoYHl0vr+W+VqTgR+KaaYu8QsIixKn1Es8LfVv6yF/9PYrzye3s4KL5IYRgRE
sYHYA8cr7dP+DuCjv9RrTYjV89OhJRX7TBlkSM3ZJN6FserZbizvXIyzddAwu4e92+m2X21EA7Ng
auFpGU2n4eCqLggys+y/vxt6BtUo03wsaNCN9dme3frD2gYf10JTkf3tk7xzpxK7TfsG7R4ZMNAp
mp3q0OEgx8jZtWXeCzgUFHcq2c4RvLWsdg4aGwbynK/ULs7L5iluBjL7CK66EVyLa9poO7rxmY5a
2DA3AXVzfGzbCO4KPZ2sd/QcdQnDxIOXG6HipCimyGYuuGoHBbzeMxBkWK59X+rOC01ebOHcTbai
hriXe+6srIiJClx0rvocK7vSKtL6z/3wYrO3ykpM+wKqPsXaSv6HCIuaGHRofB//w9SDSxaUCTqi
LxmkCg+tgAiLYqxdxzLACpisRJamJfVGFUNLkgRRv6GyNFCE0BqVIZdGjh1N2ScjeK3yN31QBDXJ
vhdRUXWXgTVqabPU1NBTnbfPXuucHttFZvb9k+8CA7O7xodIjwbh1OWkcxY2I9hGNVXqJ7ON4LG1
7bfWOCI55uVzjj5A8t3uP+jFs1l9fDx/mWkEx51GJ/DqAh/YI441g9cMXO6Ph5ZVJ0QUlNUZQ+5a
vXsZvSzs5xdnqH/41I8M7dUwr5mOp7CiP4Ee6aALCK5sthmp/BobKRub/NlbHBNKKRm+0JBRsVcl
UVpERuGeAlZ6fclSq4c4jaudfPCa1pCRQAOXYrPKPrGHkXc7qmtmk4/ZgHKRO52KjV30mfwCE2M4
0eZYSijCpECCkU/GUnsXWpIttAG0iHjZr1G+9ZkiYsv+xf77u3+BWK2ZzOdZGrRIIjIXly/bdfqz
uWbkWnmlplgQif+J3Z41q9nEl6GArE/aeG+8SQJ6LO3/V6bu3V+wy9LpIJ/gXVy2nEFV/1T2/iVA
R8xj95B4nqj/oLsTgmoxFU9o086NMz8kP2KYIl5qLQArghZD8aS7AN5uRsTbVXGSyYwtHMO6n49O
13VZ2uYGXjnLIT/XrubGvXWwFdIUcVGWbnRVbuLGCDWPiM4TOv2yY+FBxEJ5AOy1LemKJ9KsCR8A
znH6GvFa+3poQUUklOGZQ+CuRv40T/rTjg1ZJxXNieQYEKFQtPXNMhhMHAO2GY4mAdatCAGqLua4
0H4/nr7EY0VMVG12tlv1Vf402WUX5nYbb6yL8TZPw8o9+JSi7zvrnU8xOvfD4OfBpZrsTw2aIyNr
Y4e4jwxThEcVgc/dMTNQ5oFkemXRa76pSmAy4wjnMLG1LefN5F2mqqhDn1pLtJVj9mq69M/G6+7Y
aSzqPmR1vtIWAG40wpUR1ZpvbIKm4+P1laShuuC8VY7W/hHigmlZfy6Lj1v7TOzERSXcAsmrq/gD
/0KQ7yS7IkqqY3y1AwMXJbtu6pBvNQuHyuLPg8P13/3QuGcXwMfzgsbqb67uFcmsk+XLpDnT68L0
n8SdgUEwJ2OACH2dx924bCkafnOU1Vb3tdSc7tO6+YPCZe/bxAiC/92OXIPwrzl6zqXt17NW/NSr
MfQbaLLr1cXIi7DXfj02/v3IaQTCod4Uc+CsGp5sg+U6jR8smhjV6+Oh758jRrDHjPcu5eRZu3Wo
hZd92dsv+UBM/WPREJcqjvJ7c3cDV6QqooNZY7VocyPlF+qfmvYXXgwez102tJB94gFi9QF7bm48
/1nVH33tzE1FGvXveSfuxH3awn7v+tZga66DUjo1zuapOmvR8MNJ3HObkGj7dOwPCClnxSyuBbnB
bkv5bfuLgf+kqg+A/DF/8dpIDK9iug3bgPUuNvoExGtRZv82A4WB7oW0fXxhS1pz7Tdts7Fbm/HI
606+X4SDU4VeprDNvY25f0DYmBR0gHxbu+bWGptbRvNr7Zi1Sib13om4D77/q3e7HnUMlBu6id52
yMbAErN51ufPuvnH0P48XlqZfYSjajQ4L3lXshsx2qQPvoDmKGmHv0fj/Hj8u+DD/S/sdnv3FzYw
xhFT482tj9eYx0a4XsenICEQ01bxPd5Vht6/IZxbjrlS4s9wgvbXfM6S9lzFczgAawRpc3LSYudA
ENq/IzhyDioUPpZ6c7PKL6P/Yv2jsNE+zztOLF4hXQZobL9yeiNQNe/DJrVPVezHrApxcaGpHveJ
CqYpiUViU03FGosMFNvV7P42+dPqtGFJ3h7/D8leEq+NZrPmzG2xDJben6DcN3e/SjQvmJPC/JK5
i1011G05mJkteluM6p8gaGOrcn62m4rVWDa84MmDrTWN7WGnZvX+wL2EE6AqRb2Gj60jC9UiI1Dh
k21zZ7D/dzSpUj/xzizprwW/bGczbhOVTrpsFfa/987h2mWmIKIh9DYWzeuUaV8Ke16ioCqAFFeh
1WTfEJzaDbLVmgsHcYn53+YVqmkGhwSc+80zVMp1krgqXhzXbkSVY/c15ox/z4EGwvhB1bQsW2nB
jzdPZ1tbwAm4jZUekm3cospURDyZbYQTedu0rKozeEFf+NA5jPrhNTe/rnXyeBvJ5i6cxdsMHunN
RqwY5+rTioYgbQsubOaK2UuGF6+P0J3NSDCv9KZVz61JQ2eNmkBxVEosI14dl2IyG6swm1tT1Fce
bK81X75qnXEBMWz82DqSXSNeIYei4qD2tJobuGdv7mh9CLI/x0be/9Q7tyIToFLBVKGLafQiPFZE
S30An4JTRbwtWibLl2bGim76Ddq1IC94PGPZUu42ejfjzJ/IUM9IHhzrU1V92tY6alSE2jI7Cydu
tq0o3/UYezI+Gl3CCwXIQDZnwTM9lxS0pxiXg6RVi9F461uXY+YQ/NIHKhN6PgyJiBmX+e+8e9ua
XhHbZeYQnFJnzjTVcMzb5mjrq8Fa7zsriiPs4m7giPc3V8sd9AnkQHTQf0r3NRjPlP0oyffHdpGc
S454a0P6Oq5zieHNZEaG1sQs0qLuu3lmZ5L0h+IKyu3/uxmrxrQW8KbSWzBfa+vNgubEpHo3ux9X
nEBwTVw5NbNdJqTg5RAB3RtqEzuN7at3hH9tX4B9t77zJHOqusVyivZm4MnVtpyw7slpAQz/8Qrc
3z1OIDgq8LI11LCB2EG3czJrY9LXv46NLLgpK7W65BmieZP/9LrPNlEgXmQzFty0p7ate56H8992
Itz4n82sO+SmTiC4KXUMuyqntrm5XhUVY6QHTwFTUX78W9X+b6btBIKjluixJUaP0buTkZ/alCLR
nsP1Y/WVfF1iJ1KnYfevbo7YMKP1HNF3gIn64lMwfTOyRNe/5hzN/kc4b7ErxaYZY7H9ettAgUbQ
XQjKYw4elmQrpl5xLkmuVY4oAAi+4xIvMkjBVpTPPgQf9ttbdfZj0CzoZyeqzypSkH8z+DvLIoro
ZdaijcW+nyYocYUz3hfBEv2yJFUcnPJn9lz2cT2HRmSGbdREqtu1LPKJAntB3jtlxXx6q57BgnE2
LvnNfa7+sJSdm6RUfeb+meb4gnsPNhQOh6BD3u/Ml4EzELJab1um0nmTRD9Raw+sJnaZ1VilsubA
/D6P6Ni3zT+mqt4sm77g63h14rq21yCaJkvqksZUn7/qFlEEP9nwgr9n5TTwwRhwMEyIqZt+sYcx
7ZQFMtnwgsNPZd1U21LD+BsNu+07CLDANnOkLRwuKDbWaB2Y2fMRo/vNVSNJfoSofh9XqFpxStCI
Oy30xur2dfa9yPE3RUFMErpFTb3C16sNPL3NbWBQHOi5/U3T2aHszREba+Zh8Rx9XBEw9D+MPCGx
CEsVtaFkIcXOmqku+nXUcWfTWcvNiG96/yUATJ9eRs0JFJVamXEEVwWd3v8rApu6ZZy2vl4if8yP
ZYmO2GFTkCG3OnfE0TbMV9asTw79+9A5LzbYmMGQ1/rg4jymWh0ure+EjucoVlVmFMFDu9WE+K6B
AEO6H/M4Qa/qCEX1vs0F5zSdmlTL7vsrDhcbD1qqk2uPTXfOE7Gtxneo67rZ0vxbFbdPLAH5/HDW
UWfZ8LYVbYq7uMQyYkPNhLrdsNgtvVEjWEHZwY0w0KzXx2sqO51E9uI2Z9QhG67LY7ycvDOJi7OZ
Gol5puc8Zsd2jthbM4Pzfy0DA5bqT3meMNVtS2aa3Y3fpczF0uZbVSAnn2gHnHip2ZHmmMfSWrGP
hpdVYboTdqRlt4kd1NfOmo7dU8Qums6lrgeWPJx24BBoAh6TzfkwccXEZSmV2EVDdEiQLANqjPua
gpH9jB4AOx3D+WTG9dlYQq7aPXuKf88FBK+tAAHIaIYv9Wc/MU/8Ml6NIJ6jJd6dABVB5+3xPpUk
uiJtMVqA9KVYe+RuC7uZYEgA2cUSNh5xw8CbfnLqxo8/dBdphXAhttvY0LLLhxZ3SAINlLAjeLwn
oCg92Xhhi4k+3lzX9j/ls/m7mEsgCNZS4SSSFEskOO62rt54iQta05TJqvPE38ivyf+LeippJsnp
JvbjgPKcQ92Woey2+BfgonDgrxFEto8FKrEjB0kK8cmeBTnjUkcVHqJPRtsczFZEcuMB793jUmEH
GC0hYNIieUTHY0V/R6Q07rYpG+sAiw5IVVgWgLKfjOLj4x0lW9fdd94FKath6xSsSG3J9krHvxeI
kY40JuuxbELkL861Es9FFRL/dXFC5k+3ulchEGT7RfDuvBmQR5iYOWMvwwQRKVT6FW4mG1o4lNva
NDkrKYZuXkoamsWLlUeP7S0ZWuzBYb616IaDoelcXlmmxZazfukC41jpQOzDaf0h170NsRvilx/7
rnmunOIG/hdFViGb/R4A3+2W3FohT8VHesuda+7H1oY364OG2Tfo+6H1eQTXDoYeQMPYDegf+mPw
g9Pe/867sSmZ57XoUF6ePOqcnJH+WVGXCL11/fJ4VWWHmij2ZhYguOtbzH77OH/vU/CnR37a/QLS
8nV/ujwCJUT4F7mL8bzUrFvQ4OXDMHFLHKIGFPyP/8J+r7pzWNp7HvnORm020xqvsPDUdvnd9Oa5
Xdyz4c1/tYuN5/bX2lJRtEhOS5G7WPeyjFmdRm5e1yTLSiGnEaA/kp625Wq24+nx/5EEtv905qwt
z7TMQHOCvSVchypIb0XlBl2yjSicbQcP3TGZ2J9jeU7J6wVX1HZ29cTxhk9D4TgvWruw59qq31oj
m6GM2NPIMKwfj/+WJKkU23b8GfQwq4kXVDxrRMT1Y+gMH/NAsWWn0FtmWRZe7VjenPuNXHn/y7GP
qC9g64racHPnMls34CFTP9pPfsmnc6HPfx2ziujgfe6uEwx9M6hLIqfKHCRe7aBwDZnN99/fuQZa
4Q1aUaxzF0QNT3VbkZJItqiIt1prgCnqEd7M3TrMCep7HzP25vqKo102bcGjPa8PlqLFtCv/SwYK
B+vtsbF3o97b9sLBS/Sho4HhkxtDDHW1T32+hq6qoisbXDh6J95V9jYjC2SmH9p1GRk5P5mdqoVf
YnIRa4XDd0ae7vDrXLUguwu+m40HHXknomtlH9suIt7Kq/FMWuXIecBqceqof8N7k6IOIZu+cP6a
rtEHs2XyK3PZdQZ20pjnlBv+61Aanw+troi3WnuzbnHG8yv19Rg9md8bYlzL4Ej3OsKA2KFjr0HB
q9biV78IEsr0pzY7GGFEmJWZO1aPvYgTbAyA3NXj6RBP+j5r638jwDqa62w5Nr/2mfOtM7Y5ohVQ
dI8tLvFTEVJFmhpUaMzgV5xMb7RcghBFPRWduWxwwVlXHwwH4INBWWzOgrTIK+1iU1+VzcpGF73V
sPolCxBiuGZ+n7bsc6mcuCQQiEiqIKeNWVYLv44t/Vox9nkuvS90VdVSJTMXgVRN1g+g2YDRu95w
Q+bYbkiyQlFgls1dcNO6Y8XSmDq2S9kk+TZF4Fj+hZ69Aw0l2I0iispuF1zHA8ydWtu119nXTdmi
JzPL/o/eHXXr2Pj9BLGhG3qdv7TTdkVfybFtLnbZcNfMC59lqKFmty4Htn7+esh/RJiUj6ZCT19t
wKTIU5G9uqrjWbaKwvmZeetCzBIXTC3XTj2ZwmzuIlZs8eNpS7LHf9Gi70ydV6ZH+tppbpqTX0g1
RBsbw8mCHDUAg2O1JPXUhq6tODlkf0bw1IyZTl/uL3Bz74STvXdqVWHHPz3+L5LRRchUsW02yQDh
ufXb65iFnKEC3xzb7SJkqgBkYhkCvKjUemptF9A6Hpuz6KSUBVPp48KzDV5ECi92wKmCliqFwSWo
X0dssxnb3m7nAeXfeTNfCZkjnf2ZlyKsnOnD0lWg1vy0uSl3vtnBsbAjoqh6HSeX7qNOxP0PNUVn
zyd87rGxJImHvseLd5uV4mUFNRGU+XPQwbjUCy3I2DadkTToVTr2CeGMLVatmbNhg7utjRuvfccj
WrOfgdZ+M8GeqChIyXaq4NR2uQWT0WDVPe/SW2nvxYfI9BGWxb4b8LEGeLDEJaTnL6udgIfxmGEE
121IaeDCjJR4oXaE/rDQzNCFcDJKRf/BfZPYIraqyxwnt4lDbyZFm9CHyf3bCf55PHXZ0MIjLkqL
ZuWC9+7Gl+sc/LXizpr5P46NLfjvPNlF6xJcKD2/Gs5bueqnhfrbqbS4srF533v/verYIqyKzRVt
ShffYH/MP/nFuAAVtoTQkz3RD/4Z1NyHYpEtoqu2IbOKTMd3WvO3zsNML0I9OB+zk+C69gqBkIFh
+5DhQqy0ak5boyiAyJZXcNmcu363NIDNrcHNqj50Wx9qqqbc+5mIHQiOyqjBGKD02DpT5eCqVv8N
uUgVK4xscCErpq5RrxBabW728oWArBmN8YpAKTOJ4Kx00qwFVQ48nlV4A+BVA+W+4revdQpnlcxc
xFTZW7f4IG5BIB60xCOFEZeUqDpVZIML7rrojYM3cxQkuvIyNsmmegndXfKOG4koqoE1NqgvYZQc
Eazon4j+ZWxea/2lM4JjHiTCpyo0IXJ3qPC8o7/a7Rdq/nErVeYqeYa2RZDUjNq0v8w2jqbLivCL
l0QtytP2ZxZWpybKDv6FfVXenbFbDZHm1UPXguf5pxk0zVs2f2qYoTj5ZIsrOOtmZGtn748aeMSb
urdufH0cX2TjCo6K0pu1Fk7b3JyhP3WFDVZKFa+uxJlEvmGda1s5aLAIQd8DEqowG9Cu8+3YvAVP
LXPHK/ps3a4tQeezvvROpI+uqglXkv7ZIi4KJHQWMIlIibXBiUlunrOFPjXZh8UiTx1hHxzQh5Ce
RbV5cjKVLKDEYCJoCvRNfW5WWGPXqdBW3EXV+qk0NkVsk7jxf3BTmjn05YjLoemMZ3OhIelOlNCw
z4NkVAGN72eatgig0iEECFEWAGKqcm3+yXAGXNG8OP4Y9aa6Fr2hUm6SObWIpprnbFzHDLbqSdTi
xaY6Byf+giQFmgDlWUWMLv2M4NVQvQPWrtmfbM6gozl3SXvpT0tsRXVcxsfwlbYIq3K1cvHWCbe7
yv4K5e2+LcNh+f3YT6Q7WXBwtnpNNrWIfnwKe8CFi3PzbXwqX/eOLRXkWWom4UQuKr0H0/We/V/W
s3MeEi3KzlaCx7OojFV9Yfs5duccEsFWZbNwxhfEP7J5cVCcW7BEEr2PMvLX1qxxp8K4SNxQxF6Z
EIpfl70sxmzUTmcrdOkE+pvu0D3PFjFXy+xnhLl4A+JjO0bTanzqy3o7E8NWdYf9y6pyx1Ii8GqF
hBSIG/APyiLyPvOzdy5PIGBtwzzVf62nPNJDcC8eO/hEANa4tnRe98slgMM/uF+BEWE0X/XVUL0t
SwKXSGfcDWXOnQopcOP7p7YtUkj6vmyAdA8TTQZXRdd+r6LjWYH4NlctzdiytXdSs/Pjra1Cv/o9
z+B3q9aI0Cws9d953SmC8b1jd//Y/l/fZQvQmR4zbxiclNGWhgsB1zSYMOrTY6eX/ZU9Or8bnXmm
5tUrVLTRiBRmAOM0uh25xdfK+V77FF86z4WnWP57EX//J7sXvftWX5LctlbfTot58Pkz6qW9/iOY
By/70FRtVQxh7WnGqCgz3PPN/WtCPF4KDglJQ7NTpx0Sc8oiTR9OPFDJVMiWRciyQHBbOYTmTspr
8g/QYEVnf3+8JPeC1z5xIQy7o7PwTMfECShhPH6t50tHPrEg8VzwFH59/JG7cXj/ihCHh2w0/BXq
U2nxPJ/7tDnXt/FpOa8nikNRFYdlayCkXtQfUGTeWiMNgP3b7Bdj/atYFWWBu/0t+Af/eeIrB921
bWqkzucevneZkizWX52/+BM/jRFk2s/Bm8JY+6KKUXL/lHBf2jKez82gGWmVzmn9Mfux/53XnXqi
eLIW8PaEtuLadxdgsn9KcPd+00m2rPhUG/Mzj+vT3qGWnff2fnbOz6rn17uH/f4dwfFL9B0xzvGd
4WScrZglwxKRq5M0pzYp5mPRRXwEXKpZZ31tVSnbGrTXfqP8rQfXEYjgI2t2Y7dPllLVLCxxSLF8
bOcNa3LXL9Pa3mJjw6Nj0cXH1l9stV2g8wRYeG+maNhB2+AQ1R8hXBW6oRG1T0iOFOe9bEuLpeQ2
a4JuAD0LtvT0x38asKPN1+FXnZrn/78dLYkxYgU5zyiKC0FepR5b3nTjMmX81aK/V9sO52U5j2Or
iPmS80WsJ3ss5/aYFeAAGCmeI1gY1B+qwQ07+mNF8mr7Tzz//XiV7h3+2NGi2J09jiX1OqtI9XxI
pyaPZ3s8V6A2N8jv0SOKLS1zHJHRCdrE1uIYMB3V8sQbjdBfvtQeHqJZE7q4/o0FmLCt78P2q1MJ
f0j3hRCsuQ/tym1EHCXPc2yeCIK124beaYq3mMbajybalG2Dklgn8j1NXjYtXotv6W1kfG9TO2ri
9eL+1tqofisu+sVVhLr76YAvlqM3rTWmbP+QtjRRY0Y2njIq680uD4ABPcsXe33J6AZWAM4gcIQ+
d/6pgNykSq3g/rnmix2+XDeLyjVKuM9c0KjpCjPM/dmMwY2jUku52ye4T18I0LQwVqfLh/14u1m/
/m8wsF7Mz9+sREv2aBDEv71YVZO67zy+WJjW59rJto7UqV7SNN9YyIsgosyKZvM7U+na3Q/Rvtj8
m7WF3RTQkUg77XUL0KirCDKynbRv5feJpV+75UxZmeqN97XKoFvb3qAn86cZJ0Vkls1cyMnwUG5k
QT0VKaoWcWbXV2/Kk8dh6y7Uf19owbkd8ER4DrFxcIGke0MHFijj+8CM2DKfF268UPsf3cUrX3OI
LBQfFLKyyjLm3qy8Il3KPmG2dy0K+tdiWV8f/yGJrcTKdd1neu77S556GahOu+obnfmxZRDbgLU2
ByaiCfLUyrIpMkDWfWoBx40fT1zi1WL1GriTsmz7LAfbbBmb43Li1EiGXlXwktlFcGgIfEE8jK1m
upbDhzponln28fHEJeeDL9ata6fIIeDk/b9UeEQ2v6fC7Dt75ic0L8dBzL49/pTsT+y/v3O1bHIy
f1jXPO1Aocqge1mqesBkIwtOXCy6xdt921SrE2ujc9KyRhEfJGe27wvuaxmAGw5tbgIXhQ7Q2CDz
UHwep3FiF9pDX/zj2JJ6OAFDZdjJOJHWTirIHwRXvPTay6X1qOYprqWSBB+E+/9rQbrpNclH30i5
9cekJAS3yMkyf+rOBizbcNJ8EtPlDwPb6Ezqs+6gIZaq6F4lgdIXPN8p7bZdXV6kftNdNlMLeW6/
FZqWcEtF8CD5hFgOp2u9oN0GWZjXrskQzM+a1yWr3Z2mYVQkDvdzSl8sfnuN4U3mOpJ0DMZQy0JL
u9prHlXZa2+9FU7sV51i40hORbEQvpiVtWxaR9Km/Iu7SwSUUNSM9DTR56VU1eAkG18shDfTMpdo
9iLp0pFbvjhrCHY9FdGX7HQRq9/6NNboaR+yS1UUl76yIeoGRVzNTPq+uxD2eWpBfNqR8xp058ch
QhJGRd0+ywZEyK2NPG1yCll6XPwq/wz+AcWayIYX4kQDRre6bME+beic22U0WIxtPFxJ1TZ9DFm5
XFNUGGQLI0SN3jF6x23NPC3G5goh7UsQqLxE9ieEIAAm83ljHDYqmzqeFh29Kr9sU0UuLJu44Oa9
65ro/Sd56vMhgopDFKA14fHiStxbrHhPAZk9faE5ADVfSpDz4EUtK/2wdFX6ppK5/6fmna19W9td
nuY+KEqcKZpMlWyDxJvFWrdpdRavd7O0wZOnvxrzSzG+znkRDbnK3WSz38327ni0DG3q2rnJU6Py
wxyqvjb//djwspH3nfRu5ABimxz9NHm6rF5ETRrjDqpYU9nQ++/vhoZU39rwKStSDUlVabqAY7mK
oSX7XGwxrruG5OBv1i6QFDoXuZc4eITT1zo+ZhTBQ8269vSa52VqT2VkQ3l09o6V3X1X8NA6cyy7
anNs9LmIeVnEXeuHj2ct8yHBPfPNm8jSeHVaunpYuyCl+Lj1b7aqWilZTrF1WGdeW1RBidhiA1gK
UtLt5AR1r0AXSFZU7A8u6EjA+A+74N37gtMqYvYau82RngpchsTmYL+B4/CO1ylExkLatOGI1snH
ZpfZRfDNpulziNr3ZVoVzcvA1tuwzYqhJRmJ2BU8521Aqpz0aQUV04Xrsb6ZUbZNsdvpEQO7DgQf
P4+Gam9KNpDYJzzlhFb9mmkXaA9GtbGdNKtrQsKzyK07FRJUZi7hnPWLIjdrr2Zpa61hZ/goMVWn
YyshuO08101eoH3+shkdgbDe8vdaB6NiLWTzFhzXGSAM2HvYoAUbEqbrABIvimgmG1pwXK0ySM2G
Ik9B7hh3nXeqlQSGkqHFdmGLu9VsT4Slg1OfC5NEQaHCP9+v9fpiq7ABEfi1dfciPK1qtPEyxN/5
tsyE1nE9GI177QZmz98cm9TeZ6hiDVRFUSkJFqLOHuTYIGVb4l/19pRYmg3dAXAVNKp3WIkfiEJ7
XtdptDMwPEDXlZa0Mw3L4DwfobtGLLL3POLduajX/hxkBfKFzB+TTnPcyHBrlQ/I5r5vhHeDT5M2
kAZFq9RcU3e51P7PfIyGQDt2xogNxF0weEvbYvhAA/TBubjt82b/zuwDpHi7aQQPZktONj+H5Tt3
JdDvIgOwrPaxvFvsG64LiDMWe+SBkFRUFB+Qyh60iujAeVXMtClYmmdQWDa9163VQ8tbw3VRHe6S
LS/2Cvt4uA36kbWQlmyfuFGFQ6vFVeAcC0Ei9KBf0EZaMfyDde7iINOevMk7drKLQINi8Zrc3GdO
5yAl43xqiyVxVpWwpGTDi33BtWVPM/Mwc8bImxV8HHMjXhwau2BxOnSs/AdfYM8DGDRaPFn0Th45
uQvNkL5SDC5bV8Ffy1Ebu4B3bTrldlT1J8eZQtv5/XjmssGFs5ZCKHtkZk/SaQWKKB4aXnmxNQZN
d2UEwrwHN4/gtVluTb2/lVlKAp7U3nqm46owj6zEJuIJ1sKkeZYVWeoPVbLOT1mlhZ5eJNvShkAr
nrL8Wg9XvC7FY0fix2bbbf/fZ3nfEtx51Pwt2Ia6Tc2sv3qu9kL4z8cjSxZExBYYFgVXV1NB7Kow
ssh36zJsNUuPAq5Ceci+IEAKJlxr56DE3DfyeQq+1sYakuLX49lL7CJiCMzRL1bTIW36fzj7kiVL
cabZJ8IMIQRiC2dKcqiqrLF7I6uurmaeQQxPf51vlb8qdWSX7VnoiJAiJEV4uGfLMoAdjdzawPpy
bOzdvd+cW3UTVMLmVfswAusYzk32nY0mfkTdvHdbvRm7EAu3ygzXA4c8z+0n3zecVpqHv9ownMwV
8zYfc7YSn0edX1yCSYRzN/QRlLVuHPXo+8bRLarix+PKRpbN+IAtm06iL0/1NEUpoQb/fReth2NX
7SDOMjJjF27TAwd3imi/gQQ19asHgufpnCevtWg/sq2P3Ko/T0t5Y7yMB5FdUKqMWm5qv9Z9pHLB
LmS50iUIugeotNWAbC3RykvoS0Ho8ZgVFbfOSFXS1bW6h6Sll0x0pynN4hZ93veH1+wyteG4T1DS
sad1ehi6JMxaN04nU0lbYxq12XhBkpD1NO1RO2+itRwADqJnXpoaxHTDKxfSZWidzRewPJqVbl1W
RiX48AHcMxhGN7zi2tbEWseTWf9guWtYAoW9VvQEZonrfbvrht9/f+PddtlvOVjNQJozWScgDK5p
mV6nzL3cH15XWPlfcezN+ILlq/QrrCtUyF6c4MkZ84j6nwL3MREfbJZFqVeHQ/Hi27FnxdZkSonq
vktx+mqVLhcOViUv8eAP0nNlyXNSb4ZV0Z2s/0PwvfmurU/dnjAmHpq6vZA8iMugOAuUi7zkGrRj
mFRPjhzCerGvsjPhdnROojh5PgSNgyubeOgkqMhmL1qAoLy/UDp7Ke6dj9R3pFf3D0vJHtotear7
+VJBD+nQ8GqLMgiHWpQ3MHwLlaVRuKcNFbVJVOf7w2sMo8LM7JZDG3FGqsdr5RIWwco+yXwhhpNK
YxsVaEarVApQiiCAcBn3XnaCZCVUhU220U1e8XAo3qUdYYl8KNEcPiS/x8ZEnaOb+P77m03aSG6D
AAlW39LlVrk1gMrNwyQOFn1UGJkowRlPBgRW5Ik++MFyEmPyOahMbDEaNCxXsWM06USdoE0fiQr5
6k1zZG3FNZvL1yqpb4ObfmP8R9YkJyuQ0VhMX1rnIJRIhZMVpcjdPqj6B4HDDg3w6ICUF0+a4Fy6
FVf82OqSgEwFNhT1AcEcPRdEdKAJMbiybnTFlStS5I5sUmBip+5sl8sNqJJDUA9fRYeRwWmaZOqx
4ot3qrLgK82loX787l51HNXJxAbhF4QzFjezAIYBHQ5+d7EW06vk/ZIrxle8bGopXwaWBnEDIEzK
oqkPenRULCz1AIBsalADfh6cUrQvXt05IAvgUJ+JBMm2ajiJ2putIy96TERxSuptTp3Q0o0z5CKg
JZGES5U2UU+m04FgiD/Y98Ubr/fQLZTUsg/ieUOThQu6iSuFArFhd+nWSTlYPWbXZEy4H9doHQAS
fjn3lvsTpAGG2/q+Hn88HzF75TlsSTJVZWt58TZbU1i783fk8D/ydQX7h5sYriW6j1Ac0J/SPBEB
1qBxKjBs++mrn9jLKUhM+lS6P1B8EFqRRSrdxI9ZCyuhW+9XklQXkR4hFvKdPxQ1A2chQEBAmqIv
qn/giF2U5dxERvjuywyDK6/g1uLA0ooJ9VhKosVzb6Njv/gLYi4fT25Vj4alft9If0hqghhz7r0C
d/2+HE4tayJn7W/BZhLw0g2veDwgUW2xJiSIEzwyq3682FUTy6Z/uO9mOivtf/vGzfLa65aBOEG8
EGhTVORzMjkv6BO5ORQt7Rnk2+7/z7vhHKuhuDOpF0qEmIO4qlxyBhXLGnXE+XRscMWbfbC2B0sy
+PGEHOmp9jwJgoUiGw7ldjF5xZtnmrBi2Nwg7oREKYCFtG32AuWpzw/dQvAXii+7nPM+y4UXZ22Q
hMTdohk6EWVtGQ6mdys1GF9xZZomQ16MaxC3SxdBUiXqKnqbW/skrPFkU/e8rEdoxeHVKkjTteas
pX3nxkhtAUTJ+yBsPf79/lK/H1iJCtMsqrKhU42Q4dPtIgCamdzu5BD30kBp4P5faDxOxWp2EEKQ
vgy8mPPiluJCw2Rzzst/74+ucQSVZKDHI9hGry2LxQS1mW3cxEdAtPx/7o+um7vizqDys2qPWiwu
ZtE9ess2fhQpiHZlWwV/3/8L3QoonhxUvsuSPSBZuYiCrvh3nkRcT2iM6b3JEC10/6E4NKs5NO28
xovbXK4hHUB+viIxGBatk0YlH0yNPTpzKY6d49oh+5Zhq67bjJbtyk3S5yCpUx553jQyg/Np1lxF
NvUNlWVQcw/EA18rX4ScZofuMUSFNA2rZXlALXvxODjXiX+0BtBBFYe6Kh2iopraeeWN1WY8zpH2
CPIVDJfbhzmoTj491OuIv1COt7yWi+fPqx9TxutIFqAxYNV6u79VNcur9uzOHQLFlBMeN5wPMmbb
ODQhF34g43TIS1M/hWZ5VdhtORXoy24TGoNXJRtOfmENeVgtvhjOh75Dxdb2/kahr4QrBmOtF671
uob90tMwTWYTP4nGVCq21peibAWIZ+IcZOLhKOmrRBNnNPDuy/1v0BhJRdbmWdbkHiDPMQPGZArT
hbA4Ic50RBUGp46Kp+WyLv2tm91YMGl/GynrY5KxQ/AMjK5s0wwyM2XXb37cdilaicaahVtBXu+b
RhPtVBwtrYi3Qticx9RZPm/t8LMFSK6ZxF+tI488eTH/fVXeXPNskgbZlBIvLgSJ/VXGhW1i9NAt
rBKrlyEo0q6b/djpgJHAbUI2hcF/dUOr4TkDQmstcCnq0AiPR1YYTAYcgM7kynUrm1lSLh7CTgG4
U1iXJZIYzpel2v7hyHceW1blyuVMG7Kcs+PFIMD+6TjWjdL2qZQjeGJMpAQar1UVXMq0nKyxxDMz
gRDkkN0YcraOqWivsb4KsPSolE6QdzwGR8CLCBYrktSfT/eNoxtcWVpQNZApnXBwWWJlJ3QFDo+O
HE3JI82rRkVYMse1QPsDuywUfOoxpddp+YFFduSvY9NX1natK8fHDcGLSxJ8ob1vhVJsJjyAxjYq
yhKkMkWXW7DNjCriht4sJysMzz3Nvlchlr4lUOTJfS92pholKou27ImWEnjIdszPuQ1W4kMGUsGW
C/fLfIWORBw4kkQF5H9O3BtM+16TByOqEosDKLE75iuPnc2eTtKZtxMaqbOwImSNgoklp006+UtF
6jIUaI26FO1gQmTqbLg745tYOjjZupXjxOKhYumrSBsk3jbLP+WbNYZN4Zhof3T/s2+PN/8D+RBU
enq4c+4gvzol4FPbaiST1uLsskOYeIcwJXqjExT43cnnOBjK7CS7XoIkKzU8FXQbWXFyxx1tztLa
jdesH5+YBYqM0CWua0rxaMIfU6L4avGh5gPnsZ07r/XIzyVbQQbeXI7tYcXJ5ywLllW2fmyXFBXj
AGjkgR8RwsZ9RUVlloXLstFHJhe5u+eiQ+vY6NNDZW4MruS+cNCgvupWSIiM009aWefESx5Zsr7e
N4zG7ip6cUizoWE5yoV2UF5RCw2HgHxOaXvs2FehnYzVW9FlM4/LYgNb0MbEqWls05NJ41YqsrPh
6VbIDMkiP01o2Ar+t8zYZ3Tpfak8augP1/2H4rogY2+aLgt4DCnlBhIE480f+jZCC/eFtSZGRF0Q
VIGYA6N1sMo6iHNwj7/gSvxc1T2UlZEO21M6LFzqoIyG9q9q+eb4wJbdX33dxyle3bvFmmeFBXoF
Z3yUzfOWpq8gjAvFePQfFL8u3apzJcDF8cac331h36pmScPAHl4GORs2me4rFOcWW5EmaZ0E8djV
X8DCEWfMenKT+TSV1uW+oTTh7w+8Jq+SpfARnqobYOk/mslE2qAbWHFvLmdRYPoB4ioB8Vwt0pOd
WAbSad3g+53qzbFjWUHtgGMaGbbeJ6Gk1g9nNmp3aiKHitR0xJp3rc2d2JWp9ZKt9hIPOQE729r2
p2NWV47nidCFBi38u+obJKQWVo1JiNZH+ePY+Lvd3tiH8Twox83z43QcfvadBzLxRYjKBMTSmV85
kP1lLSWpN+913pAITtjEQ9YYlXZ19ld8t6xLl47VFiAXQl58In51WxBaDb/et43m3q0iNbnLuCf2
2FpIh4GzrL6U3vgks+1fSwRnMZmuYDojKc7bp5tP5ICTeZ6Lv4PfSzMZFldjHxWc6frOKre0R8XL
WT+6LP/UFU1cNAcjgkr2hGuKLPwpYLFPXGB856I/8xmouvvW101e9Vy3hVh6iSRFLYMT9cebUy23
tiDHcggqrZM7Dlbv4q4Y201SXgtP1mjDneqP9yeviccqn9Ngp+VG5ejFdtfd0Cx/kjb/OBc/GR7O
9/9BZx7FcRPHBwX81Hvx5I+vZFvDwZo+ZYMJpqwbXnHcWtbSGyZU0izPenYcEY3Z8DimJnZLzZZX
8ZlgDNgyAq7j2F26PMo40M4+H77fN41ucOXALeSaNes6eq8BT35vK7pp0Gjw8/7YOrsovmqvXduX
AqmWZVwec+I/Zfn2sWzqfw4Nr0Iu2QpeXGdDxaO0vfM62Jd6oGe/mc7HhleO2iGpKTyo8+KBNefC
Wp/ybDt7s/3vseEVl5XSz/3aAV6kQ6xMRP8pSeYzBIgM91DNuqoqL5RXtAVPlhdXNvlQ0uWvOTdB
LnVD78v95hic6Ooj7Z16sZfQLxbxnqzuv/s22U37J3aCqGDLCjyUY++g+DN5oAjO2Dnl+cNInccp
LR6LwH5KmPf7/l9p9qYq+9IE5UQaWnpxU3rzucnqv0onb2+rtRxMHKsIS3cB+1E9IFGUONVT7S5N
5I24mR+bvuK2ogysYlsQMz30P2zuLr1Qv3oQaro/vG6JFc/NkNR1qwzXzN7PrEuVDb9ISkxQac0q
q1hKq6oXSQJcMwM3WeKWkd80IM0l9/MPgovv6GP+bqfU9G+ahVahldK3vHIXwI0H5GCBg3qxUbw0
049qLKXCvppuZWUwSf+7yyU44eQjaH4MtUPdzPfz8o2f9RVYPEWCGhY4wSJvm0/+YCHraJ3vr7Hm
2FVxXJnfV5btgitPphCD5kl1lu2QhIOLYtxggjHrzLP//uYbtrUfGW4+HO+VOSbuAIwx5C4NX6Ab
XDl3uxoaXxCW5rHnDtNlluP3JOlTw51BZx7lvryIqshBK+vHicyiKbOuTur+mKftWpX1j/sroJu/
4sTVVA91KQO8V/zkO1s3O2w6sH7eH1y3exQXZmBiGcCLzOOa9XhF2ydikZgR22Ce94e3VSRlNVRT
nnDYfua0DLk9RT0kykI+DZf783/fOLYK4hrqqUxbCvtXS1ZETo+OKTnnxw53W+Xaa3hjI1WGp5y/
EfTTbNe8J9cZ0Ohjk1dct6ya0lpW4ccy8WWYdRMJG2pic9VZZl+SNz7Vb9sc0FbyGMPmIWqfv2Y0
Wt+fuG5Z9/98M7YsJ0nbYPa/i2C8SIdfPNhnRcfdseEVjx0HMD3Mg40EUiYeV+sb1DrjfjW1F+gm
r7js5jpjW+fY8r49RjNrLmm6nIPBPvTIslWg1uo1dt/4GH4C/SfUGS5+Kk9ZYirQ6GavOCy6iK2K
evAoe6rOJBDP2ZifGuPDWTO8is0qki73knrhcer6V6cqPvbZdFkGU0ry/XBpq+gsL6dgIGtRybaz
9JoktnUbNnAErS0Nni1yLD9sqwCtoh2TYglKwFLyid7QpRlE4wD52/u7U/cNitcyAq7ErXawf2Zo
k3k/SQO9FlRa7dAWaL079if7+rzxsAFIkTZIS//7tLLfJR1PVooS9yTy0BpM7I/7G+LPe7TNFS9O
UI4au2TCwVi77YmKIZym6bEb+ROfm7/tyTJ4hCYSccWd54XK2nWwHB3olb4j6eMn11Gsrqkt5v2b
IpKD/9dWcz91ohn2OjSbzzlH16OsL7RBabT5LxgbUBAEhlXRfYlyFE+JTydQx3PgbOgQWZaoosWU
snrP8zxwbysrTqSzpjVJIFCQB1/9octDWf9nV4nhJH5v6vvw++9vNhQnMhP1vNbPIK5gZ+lSel65
Y3hGvreT9sGVFZYNg045gyhgvxZPLm4QqfBf0EURZZN9a03/8m6X3f43ykL7bJuF1znQmb0iZ34G
b3geLp+WiET0PN9IG9oH7tT7HynrXFcgMZMMf7S1X8j0L51PQ/HpvmPrllmJ3znvAtF5Auo55EtV
vzrbR2lqNdYssYoitIK8JAz6Ws/u8qHgZ08ceObBGiqGcE4Ay4NYQ/Us8iwsuvKMxTbADXRT3jfU
m12JlmgJWlVMuRyeWx8KEKiGHbKzihssZ1aOfg61Ozcl152OwfagrcdMcHXdXlShg/ZUZIFfQt0t
fZrOyW3Xkmkf2fN0ci9o8T5VB3Kqu+0Vt4UkWFeUW1ZDtO/bPP3Vmai0tPNXXBZqtk7RIXv1PJyX
k4V1heQOffE+j9+SaLzmv4+UgvcPUHyW1mwingvNtNr6O//VA380DAbbvFvf3MdW3LQYvcTPIHz0
bMdONERQVr3ZF3rOLkdyqvsfKM6a2h2wNhzyqnws+ePaOUPYrDk9H9qiKozHaTvhZwHUu6YSui0F
8NFl2PkGp9WEZBXII2dIhWbgvH5erayN0oaeWrv9EqQpWncTaHv0wcGvUFyYB+CsHVIPsZ+XYTE+
NStu1SYiME20VGE885yMNCXJLnHypS8/Vd3z1rzet/571zisrcqbZo/Uc+gCgaMxOzvOZ6f5tG1n
giL8/eE1kU3lSSu6NkuEjyNxQEtIkG/XzMQ89d51Z5+44rlzIMBCLaDOSPofrbj67JmBXHgEmVl2
TqBfd3/+OvMofgv9dq8MCJa1KbOQZaGXb6HjnrkpPaxbWdV3QSVAq82unpf1JZn/6qshzDsDrEg3
tuK2G06UZpn86hn0g3U1RuIfPLANdgneuTTD+iosR/b1srQOhMok/5D50M7uQjI/WcNrQcrQnmIm
DBc2zUeoEJ1kG2ebOPgItvQhZCZniMJK53J/dXWDK06bpd3YJGPaPLfowBm9LU6W7jmYymPHusqi
hRautCUd1H5Jednsr/n85di0lYUd0zYZPBQtnqsktJ0XUIDMR/QBsK4qFkPYfuXyFkPPVRbSzr1C
2vN0aNYqb1Y68kqUBY6p3K8+Lp4cI3QyokesZEeaJPbJK8sJgHW6iBIhgSfjE3g0SrxHA8NBogkE
KiLD7pDiXPa7/W4YjrYz343QaWP1hreDZiuqzFlWR/zaljB8U5z9VISQq/TWI228u2GU6xOdgEqu
Mge67q79KW3/cmn3r21MnmoiMVUicZa4c2evcFGrdM6e/Emw1e2ohTCbcM/SJJirM5ASieta+n1D
oIg55N9a+68hDaVl0vLUXQNVQAYRazJC2K9+Fl/F8y7FlV6give5/OZe+mtyKr7fdwHNaaiyZRWZ
PdX9msMFrH+Wbs5DFPBNJ5XGPiokg9iQQeQDgg1fH1LysVxem8kQgzXTVuEYE2gpSZpib6If9cHy
2tM0HSnNYWeqPFn9LBuy7o81y/q7pWfWFiGEKe9bW+OyKhCjdsBNvhCcUazC/SA9Q/D3Ksmn9AhQ
Yp/7vhJvXm1gQZ/SZcTZnbH6NrHys5M0odcd0QjZh1ectuwdUtgz3puWa13Wwg9Jyi994Z7uW0e3
qIrXTmvRyxl8B894v4UkrEBSeWxgxVGdzk/tIMO8IdB4rQkI4U0cfXscVzN1u0WUy1Jdzqk3V9gs
6GEen7y8OHUy/RmU6RKCcLk/kXY+H/sG5YRt3GlrrF1R2OUZ5GZYZQ1fIccTHOnox5eoaAyBbt8W
Nacap0kB3s5hysJu+3x/7ppAoDJg4VCtOJoooSxe/rexp7p+ycQ/x4ZWD9hhC9g44xxJ5AZSu1uR
N2FLDO6q2ZAqCGN0W1ZaEvtm3SmVvfKcWqb3k25oxVMdOg3U6a362Rv8qA3kNWtMYVcTZFQUBoSn
ncSxEBunocpjG6o+4RzIv4md4B7sBeLjfctrztj/HVxvYg30r1q7Kkj9LC33ulrrOUlCOQBqw37t
mgvNEXqifWMqzjtafuVnKw5CmzmpfW78ErFtyYLGJLug8eH/UWy9+ZDKaRzO1x4Pnq0PwQjxzWbN
kwzsy9agujWxI81B+4coHtzRFRytBbStl/WXnZ3c1HBP02wlFY+Rdu22FSu8qyq7/0RXskta2SZq
WY3rqvCLsfHnAZjc+hnUND+IsC4Ci37qEOzu7yLd+Ir/AiFRZ7If6+dsoGEHuWdwUJXU8JjSWWb3
kDcr69WocLQEKztv51qcJ3lwXMV5p84em2nEuPV62dzn0oRZ0Blj/4438006Z0vl3NbP/iS/gsLv
iTSjF/oFNZyDuvGVAxYk6JCPg27JMyW/s3YK/QFKQ4lpf2v8SGXOse3R6ocCVqH0tXYfPGRsGJjc
h+ZWeyaaSd2KKuetAOcP8Wrk/ZI188AXyNlN9nT+fn8zaiKnqnLooF0yTeoeIU0Up/6vdqjOTnpq
CsNx8n6G4g/SHIJKzNZ3QY3ixRpREApN0O61f6ejH+bB9wLkdM0hr/qDQUfISYx+5iF7vxTRkp6L
dQmnIwRSXvAHbU6QAfLltXsCk8qwbEGnTMPeVMN9f4sSVeBw7YFBXwaItPspu8q8vSxWEs2NidPt
/f1DVEVDKQarmBluObkzXORUxXlqci7d0Irz+q5vLYJjdZ3q2mSPtUmMWzeu4rTIA/Vb72PKFeGf
nQBbJ62MgpK6wZXDFQX5UlLJa2Qqh0vSu+esMJxK7/vSH7Q4XTl0Pp9gjjnP/+J0uWWNuDpAqtUD
PxTO/mDGsdBiOfFkRaXEL5JbWTs/aFct53meX+/HA411VMzF1M9VbfkbSrPuTK5rFSRRknkmwQ7d
6PvF6k20F3bms9zL8FizwM9RthGFVs39iWu8SMVZVEEJ2wwYenPTk0fxCLQL8nP0ueH5rRtfOVjF
AKYsUM7jYLWDm+sFYdNYJ8sySSvrLLP/7RvLVHRsaN4hfRNIpHGjlFo92rQ3Mkb3zaMZXy1B9jkb
CgCkEAX66gaZxItlLD/qhlambo3NaCfIqTxza2CRDZ0IIKZMYjU6s+9/+sYu41rxnLAUJepGnOYN
Db9JjWdaIv85ZBcVD1K0A4CYu11Gvs3RvI515Bg7+3WTd/7v5DMofNhbjsN1Lopvc5O/2GIJZTUZ
1vT92wdRqVws5taVLLFnPBtaCNHW+cGtbYfmcyfQgWhXtvVfR01wE923KFf5GlisQtaIyQE0t3ro
cyQuFJcXk2CYZniV0gX3y6qeEjx5NrFNt66Y/0PV/FfjCddQoNX9gRp6rLKowdCBU9bNw/SXX/3L
TQQO77Km4nqg0rkshS3bNCsx+Q9DGrUP7aW5uidwfclzc0rP4nx/r+o+QQlBfh6M25DiYdKVaBIE
L2v7nASG8KZxYhXxA4V6H3nv3f49FOc+dCaQnW5cxX/ntSUbnZHDkVackxiM0Pdtodn7KsqH9nur
JMivnp3hJwgbQo6cwlY0N+DDw+VIT/2+ror/lku6TeNed1y68hc6SJD9GxzDfVX3Acq13q23dF4K
pCxKCBAXtf0vMscCiUtQTNd9+zMBsdF9S+lWQHFcKwfVqTcvAIeUMuT+CI1Cw+Vesx9VjI9fEAHW
AZhn419LlkdTCtLeL4dmreJ8bH/kzdbgXbhY+RQ66fhzKzfD3tFYRGUKczOHAdFLgRJoquQl69vt
AXJrf92fuOYSqIJkqpVl6YrI/9zZ9WmYn3OQ3Xhti4ZzQxJK9wfK5bjPSA62HiTUB0QBEXwmDg8n
/iDSy/0P0K2qsumpRGEz8HDFXOknkY2hnFDNL00SxLrRlW0frCRo8qHD7L35E+vZryDIo94zVQN0
xlE2O+D3nu3OuL6KZYg9UofIcn2yoLUo5BGtRQQFFSkjJ7l0xAvwBS0fUGIf/AtlzSGwH1GRMiuQ
wsJz8DiZm8eqem3QPdN8vb+u7/Ln7xPfI9GbqxTuTFuKyw6uOpf2gZ6SuL5BdSu0Q+gyGW4kGs9S
ITKlW+Qessf786Rt8igYTmUwlKZzVjf6vqfefMA6OoTa4Ah/5lNydpLkXzLbhqebbuj99zdDW2Xa
rwnD023lhJ66EeAqwcg/9y2v2fMqSAZCjqmwkj1ODt1jwQKIsw1R7rmGgKCbu+Kwwumh9rlfCxrQ
7oQZnOrWe6VJxVg3uuKwQw65xhad088cxFTD4l/9/Ncxsyi+ylI5umWJvMdcpde0gwJWsTx2xEQ4
rZm4Co5J1y2QdosTJChk2NHuJFrTkao5u1U4TL4xibZXXGqy5oVv17n4lbR16DUfKBpA7xtHN3vF
WQM6VSKtkVksgqCtrwOkL/AyEbU8+F5W66bLQiEh4NX4hr2KlIIN/2djgiz/r+7yZ42QqFVTauHO
sXQIw8MZJcKfTSROyTV52CIaZT/qKDgRA7hHE+8d5TCskl60Pvqznzv+gth/7jI7XLI5Ckz3TN06
7H/8JjAkIA1ywcKDe3HJ7QgNn7+8zH29v8aayavkPoubVE3HcYcttg8reyFAh1nzSaaNYQ9p4o67
f9ObuQ/95nAw3qP0PnePEKAsIndiD3ZSGBxYZxvF+DQrVx+ZRaBl7CXaRHISngnZppu6EtNWkpVd
sKMGFtD29P+uVXatxM/7ZtfgTIiKCLM99BS50Nd6pp/XKLnVF7ATnDdg991LfrZOzbEnlavEN8sj
8zRAp/C563/ltILe1hTe/wKNdVR8GBX2xjO+73rCLvNwIVV/apvf9wfXrKqKENs5brM+p/sZ/ijr
x8yEC9NNWoloa7u6iaixpDOK7Zi0dKsIoLljk1bcVBTIvFYCg7seyJ0q0vznNibBRp1B9g9640Ze
7q+LzHFOTZaMssFFRflYSZyokDCS9im64XG4bulWhxluZ5G75MfuNCoiLPex0WsHGZuUiu9olt5O
AIgd0afGZZIqDkpqti5uipk7afsREsAnaMmc7q+lJiyqMLB2FdzJWqwlrmHrueumL6wbxrANeBvh
smPYMbp/Ubwz62RNhbU/i50nxp7S+t+A3CzLcC5pNruKA3M26TNCcLq2Qxd6PzPknIhJrkM3tpLJ
Yp6drzPFAw2p1lBUp5k8rfaxu6SKBEOJaCEzSLpx3DnXgqdz2OWbiWNWN3HFSe2JQJbMQ5ps4R+g
R81EF1oHH34q44w7jHSE72M/bg9AaLW3in+lJlioZq+okKdyBsral7B4u5ITLT8NQNxk/j8s+HZ/
x+sMo+xFb86qtfhfkZp/QK0FCzqYqLI1wUvFOFkMLE4Iurjm+fZlEXWIrr7r/VlrrKJCnGagcV1S
Y2gOTuhQ9P0LScXP3huuNPlx/y90s1fODD5BtzPP4UbLSICRkGF98BWv4pxsIsqklxi5bsl3hg41
POsNdtGsJtl/f3Ne2BazGogYYSvSoAwtpE6Wtfhkzybwjm783Vhvxp+rPk3EhNBLBhq7wv7IHec3
XgnRfZvrllW51c2ciSYQ8CRq1w8yD0JClq+oIn9gmSFvqFtV5exY0qptiwavgzHxHz1anWhiSi/p
hlZeq9OYyQact4jqU3oGPONc9AcPDBXLFNhFQjMXuY1+/LHYbsSXz+6aQLrl0327a6auYpr8tN6k
a++YJur26aNf2IB+yX4pTJcNzcKquCZg11wn71CN8gVEOdsyqltcfMEQYvoD3Rco3ur4A02dFmHS
qtvQ98gt9U3VJ93Q+ze92fMTOruG0V8BZ7W2W+Wtn5rlYDZYJZURIDCgM0flw+fzcAbzjhXNYjTk
8/YzWX0I+9RXKUG8bSJbMSzTg9O8WOWHvLei2qnCJKtD6n527cFw33hvbff/UUxvsRFUEkCzPvi9
uFo0uDrBdGEjdBPd9MD+3P9CWYLV3SCu1UJzN2g/pfmXtjwQLvdxlXDJ7MZLSoZxffc1lb+L4Bgm
aB96301vds3m5szutrl/YEH/pRyXp2FmN2upLv//HrsPr0TKUg4AfFBI82XUvloVUqngubs/9Hsx
fh9aCZFOMtqOVfHpoaGBmCJujVYbeXRLOpBO0XE9H/sbJVwuvO1K5Pj7h3kVr0NJ0WjEH7ZDoIb9
K5R7zVLzHAruzfiAjpHfUDLJoTC4fbk/9fciAsZWgSq5oEOT0dR6qGae8jHKtyyvSqSc81wc+wu1
Jt2gJJp4Y4odXztna5pvC6rsh2avCowA1m51qcdhmWCL3No+Bdg+94cO3g85ajG6ayq0cnj++CDT
rxl0FiVOwHz6PU5V6PACMiyfWyO/jGYRVKURu1jWQKTZ+LBSZoUdS5oXmUnbULJ/N1GDNVaL0hUb
e/ivLW6iAE8ErYI0dCqw2AM0K63uMRdzDV7SLmJOckqTJWyh0nZKWrzSPf5635oaR1RJYoql68SU
1+NDYjtoiraiacsvbmDyc835oKKWRrqOPKPwkDStOjRCbyfeAEMTeGcnQNuWnZy8xD3m7KqYV9A1
rEnsdnzIRnSlj+Nl7Zc4yAtDNNRZav/9TbAlYmHSQgfXg4WU5hlaWx9osHS3rDdiRDS7TeWIAWa6
QVKwGh86tDFGGxvHqOnkgWzJHk+UYD430+xbJMBKSOeKStO1XG2DR+oWWQnmSemTaZZw9qL5VULI
CUznYY1ihFXyy7LYIRO/7m9WjeurgKAsL5L/x9mX9dipM9H+IiQw8yt7pOcknfEFnZwkYDCDDQbD
r7+LT/dKfZz2RpeXROoHb1OuKtvlVWuxcUboR9Ufh3yxw5duHo4Nao+4kVnTK3OifflLF3mSTUlB
BZfBl6LyUAh1DMYtvOr/ag3vnJl0dhgo3UxF3+LyEX8SaX1akuIYHqB/e2oP1iE4sCP9HB/YFwVs
DT37KcG/A9oDi4u49Nfbhnz3AWPNPJo3SMJ73Dzb+Do53YPTRQmAaOqQV8NrwarvlJRpGULiIlMs
mT2xJLMdPAvWfR4pXuCgBrthZsOxTgegUNoP9VT68ZV5w6eqpWVCFbmQSAEMHm40qBuiSueXCVfq
fwfM2tfCKu1nIBecD/bYl3e3LWnw/VA7AliZcqJlduNrnbvf23p4opx961aJpLoLPwHam9hlm28E
muFTdEAKOmQKWReVTKdGnBerPkfZFr+HIbR0PIqVKzvr5lKmrvSPo/WcVV+8UEC/yDt4A6pkmUzQ
sLOx7Kbv0E7zfjH3bC4QXQ1ogi2w4DqDtWEiw3roONBmbGvPm5Hm+gagKXUMm+VI8iYJm4s33BN7
64Bj+h1tNwip6jn6vodU0B9O0Ce1BSVP+iqd33H30smdR3AdbcPLOhwGN4shVwUSES8IgocgnKON
25tpHbQsUNa9lCHBR8wS3V2Ze/TZvLFb/q8a9E6W07losrCN0IRcsbQtAipndPBlRQBxKdUXc5xK
2x2sHzUaE+V3xUh4b+VO7iSDQ9rmUOfcBdYqCAuL/+ibQTEJIRkIefdHyAwB0lQSJ2dbh7A1Ut+b
qHZHmF3u212GoJLAYGElMzC29F50aGfx3W7GBN3DiRf0j2zZupWYYk3LGXOexw2ohmQKadYz84rE
j+gBqm0nG7JPjfXJmeoDXX7eTlCGY4sO52Hc8brZHkYcWx5j90G66AePNjB+Bv/R0TwZawn3MzWm
7RA/B7H3EIs9T4DYoHQwD9ANrLTCaUyVCwKd6JVNqCrE32/bxDTvdTt6c5TrurHIc4V559Q5xyI6
Vsuv2yO/S5O0zlvLC60zdKB6g7l964NSnzpoQ1Xsl0dfJB3PrfcQtFfW2htBZvqO9e9vvkM0fSiG
Xo5pvcyXAnWuoY02hja5jZYaOpIpwZzOTh1XXO1AQe/9pR1/37aSIXn62oExrPu2XWRrpy40IVXw
0avzoxvLYzR/Is5yWOTr7d8xfYQW2mgklk0Gid/UZ/KIdHKUUX0EBm3fNuZrcRxFDsmCCMMTLo64
aFxIs/VGaLCQDu5pi6nqbBnLFJI1lwgIlqa4xG3/qeLRgWCha7mxFIZcpEN9KgkUPWlRiAmKOh1B
0sr5x2FkV5J5F46N36tep2DrNmhYD12qarZqKQGYs1O+WJfGs58mVZ62i0qGcNClqojXA+vKZXat
ojE8zNbyAwCFnWcWHcwifOiZ4g2IpkvcoX/F8p2EV9ZWp5nJMlokSwSbinJJ02lx88SNK4lnCZAs
EogWbZyMTNbRIjqw7XjhIJhKF1KLRHEw5sp5q63KNH8toh2h5BwMi50udD45dX6/zPRse1s0XKbh
tUCGBKuj7NG2Uy+bTkFenfx4vpPOLg5kN9SRLF5Rxx1qv1MaC3IKszJ1S5FwbwupZ5i9DmeBRHbb
1ryd0rLrL17PL3lrnyZ3S2nGsLA6oGUOLJIvnZhSleX3ni9eyCI3dgFDGtK5jgIbgmaOKkjaetmh
C0mSWdU9eVGeTLl4XkS87yCh8x4p0HA0VUZJGoT1nWWDWC2w0Mh8exdYd/V3Dng66ZGauHDp6E3p
CquFgsijt7TnSfJjn5M9T0PY9nWgC/H7uK+4P6Uj1H4CwdLJjzfeD0xroMUtCZuiFrU7pbL6w+1n
IU9K/pnAMzjhVhBsLIDJRlr8Tr3nFNZiOalHW/XEmHKPS9x2qVeR+MSb6J/bS2FyVS2Og9KG4GRM
JtTj7WMxZ0kD5oHbQ5uCTNuMPXtZOr+JpzSMgnOzhFe8NUKNLd8Y3jBzHfCyTFEsMq6mtPPnF3C9
vwiyS50Vysbrwr85xXmtquoihFGKUoLMaj7Y9pZbGoyiw124AjcfD+A7zQQRKtzfh6o6Trm/YRSD
1+jcR0sQs4CFwZTmpE04f5gFPzoowfcbNUvT9Ne/v7GM7cnCVwpr2mbDuYWSdTsWp3HZktswren6
9zfDB83Meb1g+kXtX0S+nIr2521nNI2sxaxbyo65oBFK/YUmy6IOxaaWr8kmWqTOywxlnCmb0jlw
L0M13ddNf5j5Fh7YNLwWoUuY597c5SqtFu/oqvABF+6koVuyZabhtSgNyEgYwHZTyqX75BB2ZXkM
1qytqozB7joaSOSdVVd1OKWMz8CjfvWHLf5Y08hakKLwX6O9EpsI88i1yOiDuwvGjL3D0aphs9tG
yvPhLCMJwJ8OqKuUh3baWWPVkUC1H6GCAbb2tF0e4+GEHtGk9Lwkn7aEf02m0aK0t9g8NTHmPwfh
KWz4NW+CjRuWwV103iMbEO+xF7D6xLuz3UEpaEHTKQj/doWpznfUuzXJp75QKSfPI4RtbYte942s
ReloV9BNKjFyOFnPXmRBPNLx9yUXndworqphaOq4TidgUn+LIiaQ5EUbeXS8PXdDVteBQOXM8aqC
jtA06CcKKoBBnCHi6a4XKvtQtUO+78yhA4LiYmSx8pFq/P7Oc/JDNHVJEyFut4R/DY6pA4LQNhvY
gO+X6B2U4kNQKNonTUa8jSqSwU66zpQrcnRU4TKSAnYUQxG59RxQKCQhsarq2Zolq/2kkSTElf32
wpi+Z53Im/3KX+yytmbmpCOdZJtEjY/HzRFNqlvhZvoBLZLLwhHgWm+clI7oJ0JRvnrywPhxvj19
k73WX30zfWIrtoxL7aQ9oJpT9lSpO7smJzJvVHJN42ubblfZ7QQQS52ipB2xow+Cd/sM2VBWp3np
qu6Tz8A9seG8JlNpAa7Eglo1U3PKWxfv2NnJqrcAW4akZ2tbsBczPjkx5SkBfr48LOjmGM5lEIzy
WBZ2VR9vL8f7PxPoFdYBb0gZGyw/dRsSHwdSTJduRlOBoB7b9zimky/5tgBUo7VUStFAI4s8cVyw
ODt5IpbPVvZl1dS9/S3vr0agS1+BTqckXZzhh1j2IAJxcXr2sm9ofeNnVRSSKlBpprzgU7yM9fO8
iK0c8m7TaugGOrBtmRyrKiRMBOwNnh76lI0TcBJfWcfvxqZMuuZP6DxGDHzU8VaniqFIHehQty77
fz8qpPdYq8+1grZK/8cPwPyELjAQYSTTeCmKfaWnQIfAVU5guVNFVJoLkEm7PhJWJMZ/by+Q8Wu0
vLK4HMR8rVhSF4zJBJxzsvhdzHMygmKqq0CinP/jo8BcLvlGHl4PZn8XFAIdFzdA6asjPn5QAGiK
8jXJ57Nk/wCKntSes+tsAnLB/2bLpls8jlYIka5Stl/zLoiHxKNj/vu21QzRrytnoZ2IddZQ9Clp
8NSb8yL7DnQTLm/UKsKNlVlD5D07aYf9OW9r4al+SfNJHVw3SLz51evjExPtZaCPXG6R2BrCX8fK
eXRyRrA9itRqWo+8jLmVZR9dh+R8I5EZVlxHSUEMMw9Kz3FTAuwg5f21KcLHHGJaILI8VbzdGSg6
XIozJbOxBV6RxLn8VUJUpbjwshBbHZPvGQpdTbYWKlbbOO0igGAOEeKN4x/K7M9tf3rPQuvI2uYb
2VnrL3PGHr0QgJnqdal/+fajik9V8GHfL2gBAXJx6rLJQetO6cUHxXvnfpzxKliM4IuOyimDQhGZ
jrd/7L3wWD9H24Njyx2BXALPddW8iCwp6ddNOjzTGmhRgWptXNg1RIkqwV7DjoJpy98SgHnvCBTE
f0lAQhx5nEc3Rst5NiVd/uDZX8TyvOzTtfpLANIZA9/DyymkBjz+L3ifvmXNPoKCv9QfwUrQ0KiC
wcs8A7VQ1vc/Z9INX/YsJ+CF/02mKivBnxhlaFnhtEv6Lk/8BjvRQPfIrq2GX/3ozdnWn4KuALMF
BE4ibl3jfinufDHRjePN+95o/4XzDq2MLD0aSqjrJYXzVJcvS7tVOH3fH219N8PZ1RkihX5YNl6m
6T7fYlQ1TVqLV+XIJXMpmM3QLXQJAevoibyIXdjr1eJahOLsWlaqBVlG1eXusfAm/5FI4Ev3OYwW
pJ4roQOVoQM5UoDg/iZ2noRqYzUNQarvVqBFCoIugMGV+5v6flL436b5z7yPO/gv2cewLn2/ngL2
OMd+Qvh0bCaxccMyLKm+PWWdp0J3FVEqCU1CCnUpCPPRHQdtLKgO3y3HqCpHCrOQml59xY/Csl5v
r+b7m5MdadGZLTSseUhB7rs4h2gBS65/8YfPsssPobOjVr1Ofw2vNxmgF33bZAr8a01uH+a8+T4h
EUxDt6unzNbhu1DunGIagTgnpB07gXsiuBtCxjdsb1pYLVanbhCFj6sznsZSPoCEkB4i+eu28VcD
6KfA1TBaoBIHUB4Jgu/HOIP0ltVEcWJzsnHENE1ci9NiGmY7I5h4T85DcwcO5HDDZwwjhytg4s16
jjwYOQqayLmKfXR9dljC+a7rtoQRTMNr10q0d1jo4EdzaVVd++KqrJdNgiuDwfUGCZ+hb9KvPOSu
tqnPkE860dbKLrdX0zRvbSetAl7Gbol5C6+6tBxcBHgP62vrfHv4d4HJ8Ja/WiIk+iW7GN1q6nlG
X8eLd+AHhSdn60v9YF2ie/u6BX40fclqvjcLvFItTQ1Hvilxxx77+BzT4UvMtljQTaugHYhF5sTz
5ONDsBhnlGcPFdkXrDpoukLfaj6vVIbc/g4hnEAAiTJs1K3fbUlZ7a9Fa5UP3CU53B6yCGGyitS0
h+oAQojpbF3KU35209srbTK/Frmjg0oW1PLwFWCGkN73BsiOTO2ozuErdKD0TD0+2hLZ0ol+WPly
boqtByzDsuo4aYoXg8Ue0CVbF+MdQ4d1wiN/q/P5PTDWOu11/3rjkiWosls64dQhQIWejGOFXyhf
hkGdBryX+5EHEsXy69TRf26vgeEkooOlA4l3/8oHYQFvfgW/AyhNhcuh9jZShclU68q/+Zpc+hB0
pEgVi/9v43/bZKcy+agOinZpt9SzwsDDv95lddH6Ej3kqXO3oGWCXbZet03z1yJ4VpGMlgqXKcnc
xJUE+hdbBYt3y37rSmsbrtfQZkA1H4cdcH5cmrO6Lk8VTci5RrdHcLq9vKYP0GI5aAtPNCX4kYq5
/lkzYMpIqbY0X02Da/GLJ8U4xssDfJXa4Tmz+lfLgyjirpnroGXFGxFGDnr0mxmcRdXyKADevD20
Ie/8hVlGcxixVtYizwapFktcnizyw+2xDfGkl9RVHk6Z7HEnESBnnCBiZQG3mZZQfL09/nsFNXiN
Tj/IsaG7c93D5nX+70ztp6hWd8yl95OXP4vitfX3vAGuv6TF7gBe4tjtkRmqgjjXqqqnpGQAeaA1
Z3ng0RYQ2LQYq3O9SRHdENezF6Km0wtxLOUXt39g0b5tUmclbD3AOxyC8IUmXSKJn9SQZxh3MtVD
qOa/U3fRqE99MHA+dqCazKpDj3p9MWwstCG4fC1y61aWODbjbOKsvCBR+eDKfYTFtg5aridaxsLC
1jg28zdUQsqkBXPSbf80LKeOWnbyaBhDvIE+Tn6HC8TPeShOwbJxNDQNrp2YIdneWrOFY61XTmev
iR+CJqlQ5r89dUPo6tBkx42tLohg8cDpPxASpAtoPUUD0a+C2RvmMayqjk+eon607GG9w3VDfSwi
yz+4fNw4uZnMs/79TSjFHa2V7yIfZ/l1Jk/SOlTyy23bmOa9/v3N0H1GQ9SlcSYENhlHqejs8/DT
7aFNs9b2WDjL/6XvyZVPj06AmpwIinOo6L5jpqeFaR3EDeMcPDijvNDwFPQne4tI2GQWPUjLDKJY
E/SSnViVr5G7gMnPn7sdvVnIwDomOXchAC9mXJuHhVw5zY9hsNWva/B1HY/sj/44ZeBKgnb9DzYc
xvB1RHWbO//cXlODXXQ8sqeAqRsodqmAqObIFYSB8dZkH26PbvAYHZKcuYAxOpGFcmUlfnGAqePK
/uR400YeMA2/2uyNr1MogJZuicvVNESfcD9kSSQnCJ27covJy2QeLVDxvjaCRhWHfJyZHkAugMuP
tVEkMk1eC1Q2st6zBm7fD42cj1DFVsmUUethsrg43Ta/yXe0gI0bPLS2iraPjJYH0IH4jQDi5bXc
so6hVKfz7sU86Ei78pwNRZS0Ehp0y+J9ZUN031UiOLZRu9VhZloHLXzR8zI3Y4+MXyx0udplRZeD
jd6IacNRTeNrB+RynLvOhigDdhQvibzyNLBln5PqYOTB67NaMJxhqVWRDwMNuue5tMeExLip3F5n
w+x1UHIFGadoQBnzkfiMHjNiBWkHptgN25juPzowueSeNYF4vf0VQvfIZyV6RZ7mKD5w77fdXYn6
d2YPBCIcrU82ftL0QVpghwUDD09VQYU7KtXRF7xMJK2+7bOWFtPRMoB9QmCtIaF4VJ37hKPh731D
r9/zJiGpJizB+4nNt68tq0qamLFvyuq32NBMZtHi2QlVXI+ybB9bN0po2RzVvGETQzLSGQubHpXe
MVyvEPZ1KPCM0mXxkzdPG9UF0/Ba+PZiEi0RUFVv2xz18EdFncuW7J1pbC10AfUNa1pg7+XlFSSO
XvhPKDdStMHeOkKZVDx2A4ppF3j3nRK14d2GGetchcKa4d85ljGzi8emL+5sdLtXzhYVoml4vTA1
1UNu95i1yuKDN99luTzKfTzCtg5Q7jsmuwrvbI9xUR88XNTYsu8kojMVBiC3tlqk+cc+Lw5295nm
WxnYtIxaVGZT7kD0DGe/3nqhxedwq7xo2F51RHJU5APjOV56Ja+ScDzPeGiL8ovt7XQ/7Ti8smV6
8QoAkfF8bIAu8eQ+9lP7f6n+TaISfSatCeLUeACrDwMUahloeLxq62BmsrgWk2B1yNjSIA82Cx4z
0FEnrngw3FpPg4PrWGSbFIXHA9h9BD3Bwc/HRBXytZi2+sINs9ehyCVI2tACMmJ8iA0kUed/t8RG
ncM0tBabtQt4HXUw9aIsvlO7eZ3V1hHGcBiztT3TEWMRzWz1liz/kYX+sShm9E97j0U3HF13Tx8O
rjo6Q+ES2hUgWzjSW2RkkDGY2WmuSbhxkjEtrRaqRVQsMavq8VnkI1N4t85CXv9Qlps1L3nAZvF6
e6M2/Y62kyqrc/k0t+TCK/Gp7rLECbP1ZWbauOAbUoOuxcowY8ttIogWsuJjEdcQ8GjvhqW8w2lg
Y081/YS2p4Jg0PYsXpKLkOqMestr7YeXhoYH29+n32vrkGA1u4vPeOhcanv8JsuwTpTLNl593l2B
CDrp/z0q1VEtWtvGvTa0nUPd1WcrBKA1a063F/jdQMPw0X+Hp1XdgnsVw7c5u0Iz4bMbVRvAincN
j6G1GAax37w0C25VUnLr6M/OS5ezlzbMPnW7QLgBfkMLZogbF1XYTu2jFZOLBAfGgcsx32mbdUne
JH/ZWUFkS4FaSB15ib8MRxl4Wzc107pqEdx6UrYVQKPYxlUys49l95LT8+1FfffJDVbRotbtMgq9
O1CilSWI6QYw6tbxfSTKr3Jgv/Da91Ui88XBRoCZvkTbfuPFUrPqO3KJaV8ms6WSuGt/DuVWK7jp
a7QABuFdF4cNJRdvzhDA1VM5LAxA6OgLb4pj783PRU3PLFC/blvPFBLaphyGnqvyDN+TS/dEOT87
apfUUhTrKCmwyNIp7GdysUAvH45HmW2lIMMi6GBex5eE9ivPmDMAfMWDxFdL0uL/2zYxDa/FMpt7
P6haz71vWXxYFnbN2/LInV33HthFC2MwBE7oCvHdezBqnnKvPVuCnjowbN6e/TrLv9A6GH79qjeB
3BWyjSBD5d6XkPOk7pLkKH+LofwdZHXC2y1dG9PPaCGNmiaBjI0glxHPWSdRNy/QbSVJZBd/Qp/d
q7o/3f4eg4fquCmCt1cV53AjFVdg2guz36CE3XPDha20aHabNqOwKbksroSUsDoQSIfO/lYJxuRI
WjAvDR0s14Yjza5MfVJc2pzeBXm5kflMw+uxG7fjRAUcqURZweNo+4h/BnKr69SwwDp8Kq8lkEJT
g0wUTEfW8IR34P6HGvXMulNZz3vuMyiuaHuyS5irlnwgl1DOI+g7VHnPkMdv+84aUu/Egg6k6kd0
DBYZTnSNN+HW2x1k5KBc6/+uGmTVfb+hhfPs0tipQmRQv/Yf4qG6A/rpREN+17p0X0jrkKoZXcuj
avETLOMv9vJBMpG6E9SMsuHUtfPGrxgCTWe1rMAs0zfKLh8b2wGeIajsi8twe71tpnebfHB60Qkr
u5a29cSy6X70iy9x7R95TC/2OHRJlDkL2LXqp5oM08lygiCxu3zr2mnyAS3GvbFolBrq8tGNnx32
IVJPVn+enc+3P8sQgzraqrF8kg2qLR9tMnysG//cOcGDXYuNK4NpTbQQj1x7AB0lho/4kAwePdhb
iFrDxHWAVe7lfVuzHDeFgaeDEheQ/R3YtHPz11FW7ShmJn1k1mBCqzpuHyA9gaT6hjMZzKLDrLoi
4NgUqvKRj+RQZ+o8glnw9oKahtbC2V6suB9nVq7ipWeIPh9y++u+kdeVeLMxRzQvY9XB4kw6SSz5
yc+3dLZNk17//mboLKzcFop2OAPP02s9dQig3vl9e9omR9HO134tQn+oYucSDlSds7mJjzkdwPfo
B1v8A6af0EIU/Uxx0YPb+JKR6YVmUN2qoioRxN3YBkzm0fZhB70onT0vuJyV5MBAh8HtrfO6IbsE
WoCiUiO6cEF2cYLlmrF/mRx+BvxZCX/f/qgDqSZrqIHKqLC0kGhPpLD+5F385/bSGuyiI6nyFrEf
rOdoK/489uMxjOPj7ZENK6rjqCKV8aUPMwpR7eJP6fX3tePeqV0829hL/oJRMZELSAOUj/XYnqZi
OGTRrhdYDL1+0ZtQCvKhAmk8bFIszhE9AaDUD5Il7zYMYzL5+ve3w2dzIUiGzMVG3z/VhA3XfILA
8G2zm0bXYrUKem4FsUUfY9CgqiI4Df6W0rjhYqqjpQrcuUD8yp0LSmRXPK8nhHzq/TlxC+9aV599
AnL4aeNYbvoMLV5F6ajFX3C3IAPzpjs34Nk/wzCKrcYm0/ha0JKlIH0B7PJj6YWXJfNPFmU7VgDd
4PrlDoJqEQQrMpE6dj4cpB/IpIuCrTz/XrZZR9ec017k6KKcm6UDz4sXRb3nsKTZHdS5nNMkos//
/160/ormo3bDI7dbbDct8/DO7gHpARL7y+2xTV+geWgbtiO4cko/zeR8bRrwa5TsSyCjw9hWO3A3
6/S13SRC1aSa2mJI/cZ1vnVLHv6rrNH9sO8DNN9ECzGeW6PYTT1QYWKPAhkvr34WXvGY191l329o
/hk0vIh9ewRzfF5+92t1bWn4KyjGc8S3tKLeCwEYSb/dhfHggo9xAnfESjnIokvmb12I3kV3r2Pr
VzpnzquRe32aL2n4Kbp4p/IMhl5xjX+MJ3KsztHptp1MH7FeXd8kUzWDC5lP4FjN1Ger+zfbEroy
OKkuGlIXy1gFoJ5Ned8e/GiAGtK1RIi1w+vtib97GVpNpAVynI2WKFZ2WDUinVZqzFJJiWgTEZPx
GzjTIEEcVR0gr1bn2aATBY1/je7dHefn9ee1CIeWlBX1zOcpLdz8A94IoieLN1vtketH6LfudXQt
xpdlKmybiAC8JNazPTinfmx/LOLPbduZFl0Lb0ishM4QYO7B8NDS+5BsVPBNs9YCO8xYk6HdIUjj
WD0FS/trtME17Ebh8fa8322MWs2iRbVYIP/q0YCnwNOBvEsmXrmclH1cgKwIrCFxRu+oxCfL++0w
52JV1xENq3hZ37cz6Rc+3GtGVkiZpYzGeFUhQymH5z72461+KYMB9SufY/e44BVjkOKNBeo37sl3
xruQFBvrY1h3/c6nvN7J874P00G4diICWyZxKfcARrA4eiMNt/q5jZygS9sWhZzrEh+sLY7vNe29
Ew6BFuv+6A29cEUIEqt2SRxlHZeCvuRuea6W/PtY9CD93pIqM2QuvbGmEgAfWMMSpkq6d3PGj1JG
QPuXiQeY6G0/Nq2DFt0z9qE8H6cQRKkBurUFVLu7pCpca0seyuRHWoBLQB3jVsxh2oClNsH79Zem
nC4235meAi3QcRORttPDRiysUgKhB6+md5R2p9v2MU1fC/ORWX0bBQR+ukAsmTH5GIi5Q/Vjq/hh
+AH9RhhXrfJEDoL6xqHz1Zp7eRYqKA4yFFvkGYY11i+GHsqYfYudFW6E9oJmDgtsg7v4MxBr+u2t
zZes8lsVp/NC75eKP9NoCyNo8H/99taowYvWI0EaeOSRNfYhw81tIN0/oCHc5//+arM3h46yrxV3
mi5M54pd5ew9irjc5zp6w8uYzZEs2BKj72i5lha/Fot/4s5WrcLkOFpgBRno/0SLmcc2+16W07Gw
2pexr9Pbjm9yGi2uqioIkAzaMO0kfxQoVIrc2jgQm4bWYsoPwykfc+R+uQiaxHmZHwLL+XB73gaz
6D0v9bL0cTcFQdpUywevzr632PerJtugFTDMXefnD+vC9QYktbSKp4Tl0wGXtePtma/n3Hd2Fr3l
hVpZVIgK/pLllB4K6Nk8WJ3gz1GoyKHIKnJS0RZA1mSlNeLeuD2EgnuIhNmw0tT86ao+OMg4/84Y
XmBvf4zpB9a/v/kBJWxRcBLFadipC3Xsay3jJO+2YO+mZVj//mZ4h3eLz7MlSPPRTQqbHdpyT9Mv
8pmn7Yg+rdkoaLFuWN0YVok9CN+7CwhI02hSFl7n1wCMjVx9yBpnbD+xyhLOF6D8g/lln+20yO7Q
bCad3ELa88ljG/vHKARVhsXP+4bXItsVuJ943jSkYfDRsX/2/WPHP+8bWotsVS2ydmzMvAPtugsg
sBV3STDsqSxjafRGGbtwHNunakg95y6uX9v5KSM/b8/c4FB6k4xtq0i1IQLCmvwjVveuaXemO71D
RoBC2Jo7nBjzibDnog3UhwrkR/uSqU7V3yzLsMwME3dwLhzKLFnGrb6k94qEq7m1GMZlEupQjYKc
LSoY0wUUCiK8NhRkXL/jIKZ1eSALJ155iO2ejR9ZVHTil8XbLttRLV8noLkT1O5Ep3KV380DEcfG
QkcIqat9mVxv2ohqa5qGAb7aLDxx7fFPOS5b9w+DN+ndGksBBSvXd/K7emifqnhuEivOtzq9DfuE
3qtR97wIbci1pQ7p5Skce1D3Z3RM8tmuElbWQUK7cut4bapt6JzyUDgf2JC5+V0GYfCAXvvcPYHv
ijhf3WY6V9Fj3atjW7THXXFINJ8b8skbO4WPg3bfBzEVTkLjZqtQYjhP6qoQlSdc9NvWfWrjFaAM
ZVJH/7LqLs538gW62t7Rj7QQnMJhA7Z8ZXPpA6ZQOhtbqsGp9FYsFXZWPtRtn878zxRXx6Ik+4zu
ajtCA9GwqO7yLFXhPHgnMTT+eB/jNXbrJePd/iJEMlm/6c1+jeq5zQo+IJJBpwspRnFcslfpNh/A
SpZAaj1pycfary5h9xRU+7IH0RaDSz65eBFCEPrOsxPxi9PuvNTqvTSxw2fPtvP8jvuo8nQNNPKK
5lTYcty31kRbEXuYSCDtUaXLCLFEKLFER86jrYcHgycRLa8WURa6tOf5XY/X07ipn4Ou2ciqhvKI
3k/TdMQCNVafpWR0nqEsNWf+cbaXMxAgBwWUyLwVamtCeOe0rHfYlJwUwAOVKEtjIR6hDkuOorHH
8xTWW697pp9YE/Abp6Wtm/lNluV3VAQXuO/ZtqwHwvbQgSAm9D4b0jmWWw0o4RXlmBR1dOrw6rYr
i+qNNhMvIegW5cVdHrpOMtVBf/VRITztG10LZkYm0B0FGcoskiVKNueg2nmu1/tthJ+B/bOy6J2d
gQN7/FlvPu2bFpP8dzEXUHV7OcTn70YrPuAFBQKY3ssYZBv1TMPWonfbWNXoZm6G4RFZCeWf29xD
I/F1pBvPYKbpayEL4bwJmF4YJprkwYvah8gtr50k+4bX+208H5ih2XLCVITjiYvoUgBA3DU7Peav
dpuyBYEJmC6wrNVXkdU/qrr+etsZDYbRWf+zGCz5vC+ilFvRBYf2s+eIK7f2gJMRpHrLjZuxsSpz
zNzKfwrZPUbLF9vuNpzGNPf1728STOWLWYVS0jvHK5OgP7viYy/21UF0auHCCnvFrbV2bHeX0O9O
c9+8WsEWgMCwhej8wqAPH+tpLMu70XGOknsn1M72leT0xhqQGEk4C3xRifyXWzGWAB2ysT2Zpq3t
qzmxy1LVKkxtZTvHTlDnVNH4y21XNA2uxWhNvSnKeJ2l1KlOzdSnqAnsmrevt9KgAEBG2mNbdVsA
/Igi/DmfJuvl9sTf90Nf76QhjTV08v9wdiVLjqtK9IsUIQkhpK0k22VXuXoeN0Tf7r6A5nn6+nfc
q2puYb3QqiJqgXCSCUly8hySB+cUvAHUa5MF9HsEfUb7htfO0bbmll8GZXoZIJE99V7UIv9TzlYF
/XWzQ+JDiyKAaa2usNF4VY6gzfcjn2/d40yG0QLUWhy8pmYwDHX82BcqzuDtgb/XMLdf9CL+Qx6O
YZPm4CaeWSJnfij64gEN4A/37f76/R18oX8Pn1fLSvmKjrSUFAlkqUA39jafeySsN1r5T5b3Idii
pDF9Sjtdi8KWxYDguvTFtxzPbrI5yCWNJv+TgKpogIcySY/3f5VpubUQ9jhPQb1cpRfPWhK8e597
ZW/EgWloLYDDPp+bQszpZWU/a8XflYH1Ydek9e6ZIh8aarlNAOUN8gV6kEM8pkO5ke0ZvFRvoFkE
Hrtbf0kvUvX/ihU9A+ES/mTrKDcC+PWknuo8w7atqOhXJ724ty7o0klyNaHW1EV29c3pvk/dVhuK
6Zdoody0PZ9VSNg5XckbweTDtPQf3H4LYWIaXgvnoABbsuUOWIVBHeuUgNK4ONbZ1jX6Nsv/XklA
//h3vAmvseamRhAUzsdGPiw2jUAVSdN/7vuQaXg9nKGeVM5KBeehqX/0FotzkV9LWR69aus12GQg
LYztAcKx0sqCs81REwmdFh06FWTg03YjeE2/QQveofSGVIR9cC6ALPAF3jbKt6Vso6rzN75giOFA
i2Gezm5WdbdFCB/XKf8BLhCxL850lJXvsbIjCtt1jiIJRf8VRIifGrKH1IERoHT+dh8K1DcgmQU7
u7685q7/oPogDsDpc999DIbRu2emopPums3BGfgwKG+nskzyfty4P5gGv633i5Ns6nJnENJHXtVK
EY1ZXkMD0drDEXmzjBa3a+6OCyrMwbkuRlAYoFWmmc6uu0Wya3BKHT/lchKqdMJTp6eGNwMQTtMU
fuxtcuymrRzFEFg6iEowF8JnC7wy9cjVg0yNg2fmxt2nx0x1CuJOTvBMH67jQS5oAXCgzqErqrZu
5SYDaVFbT8pue+mmF9xwz0X+oW4/ENvJ4gDn5UZsmT6hha1YlrIRBY4YtDs8S9SWl4jKIU7zatd7
NtUBU/YN0+JAWQuCkZYfNctSRYCGtxvBZVhfHS3F0DSg0qa2zqmq+6j2vId0rj+CLu54P3gN5tHh
UgXvF9WXWAForYDJY6RJ1dcgRMy82K626CINSdx/UFMtCdBPT9JL6P5qQx65WAQ7bCPFckixvnUL
Ow7GfW95VMdR1eUs/DUrFR7a1ClM6xOwZkln+RsLYjLYbaN6sSHZs5X30gZux2frU89/lnXi8vU9
+Lk2cqLXX2Gor53GU4qWKzFixSV/Y4Xf0hVyUM27WV7wcLHxCZNTaaexg2SC59BrOy8Wj+0+T5ym
irGPb/iUaXgtqi2Hen1gN9a5AL7Aaay4QYE2CLYoCEzDaxFNxTL7g+ys82SXCZ5Xo97pDkO/lZMa
htdxU4vfCOF4sH8AOV/XTZN18pIl3GI8Ng2vHcYl6AYqCBshVWTs4EzsybfyaKnKDWoMg3v+p6NG
9OFcTriaFVDiG3mQWAUeQZq8Oyoxf7+/ZxjOZB2YBQnrkEnqyItKoWEbdN8Uc//dN/TNai+ia7CX
oFdhIKAN3/4zqRl3btJaG0eByfRa6Fqpmp3Cxsr2eRcHyk0GxWPOtvzSZBYtcGXd8KC2WgxfogWL
eOxbvWx1KJvG1iKW0wHtsPMIn1fpkw/JVlxVd1pFi9ZwWKXXl5i2qrLPdEZS6wfN8+TKd/eX1GR1
LVwzJ6hE1mfyIlt1UhIPozUKzfW6p9TpglPtb4/pGRo5lF+NaP+ZYlL4MbgMkhbsfDtmj+E1h5yL
LMfFpcTwbD3VhF87pCep2mIteDVcMbzmkqQCWWF7m/1S5zFDOWPMuihtn7tmo4r96g0bH9CcEnSm
XdNly3jplyyuivZoN8NXvOpDtao4LPIJMoqf7lvq1XMLX9JcNBclXg3oPF4AWhLVofWdA3eenOVT
N+8q4OITmquu3tQAYtSMl3FpvlncGuMVAuwbcWBaCs1PaUWqOaDjeFGZOE6ifhqD8gM6a5BR08/3
TWT4hI4MQfGEymZcoSeR2oe55w8t9BijVqDk1K8f73/j1Z3CDXWESLOCDt3L8DPstr0ORXkCzfK3
fUNr5VZ50yzMJwxN1ZAEs3yEPurp/tCvbhKY9c1iL/Z9ThoolKyIA1BH1sO/sv8n3eRDMo2thXDm
sT4DzeNwGWZxCIrs7dK3h2xTv9M0vBbCDBc8qDli6rgCJzM65IGpP7RZu3G9MA2vBbACLUvt+cN4
8drpiXjhiXnhVYo96iw4t3XAwZS1rYR85HhZbf+S22kUtNUbsmwFlWn2WsSWeNKFZDwitoTabRZ4
B1J9sBq+kceafF0L2VKOVgMYETa3nP0sRFfEA9R1NwY3TF0HHLC2HQh24/ESOPkj6A6fizA7kyFP
dnm8DjMAg4bf08XqL65oE1HPuNzN/bGt5K7irRs6WrTmuJJKJbGyFQXfVQ/JWsGRz+7qYMXwWsQK
ZwnBigPbcx4ePLqeKN8qhxmWVQcZsLGuBkGG4VKNQ2y3uCPyLdSZaVG1YLXxvNhPhI4X13W/5T40
g1GAjYCn3+k0WrR6WVXI2kK0+hM4udTQxjfRssM6sl31DNhdO2adwKaVb4X9xc6sPi7IUMLpPfI9
9TP6ROs53PlLtMj13cCdxq7FxiCXA5ndx94ubojbw333NxyFf1CBLzZ8Bs3IzAeV9QVCSBHBi042
XGtgeutiK9s3eJGOPOA5mszyAgEWgiSQd5DArXehtMAspd/h0tzhXobJ8/QLEkRo3T1O4+/7hjFN
WwvbwgqrabZ4f0Hh6gFvvdG8pBuHrGloLWSDhXTS5pg20pAzoNoJx+Pj/Vkb4kpn9mR9izYCF/u8
p/gPx3dPizeoaMRD2v3xb7/+Py8gsPjtJ71wF5mifax3/PEyK7eKyylM2LQeFnvMYjoWT4TPGwLQ
JhtpAdyosaPZmA2XwGpOtCGf/MLbczXHb9Aidxpk0xGixouY0pNl0QMh7cn1s7j23Y2oMi2DFrRt
4ZMqLBG0BSps9Sgj6uJRnHy5vwiGmNUpPafUp9M6r+UlD/3Hkcl3leM8j4on6GbYuM29bn7QNP69
zla7pCwLsM5q7p7bnD813cbkXzcNSNz+HjmgK6mWHCNPbDpMXRE5YXEEsfPG7cE0/M1xXziomykx
KBuLy0tyHNPysDTpM8SCj/dNb7KLFrrpag8V1KvHS+PTN2kY/gAidKdhbr/oxczDcB160cnh0vA6
jWyf3IS40iLCPaVI7s/+dccJdFlj33WFS1dsxUjPLoA+xHRSb3gQHKa02PNOhPYfLW4duoJKrEG2
Nkr6GY3lyVh6D/dnb1paLW5liE6F1nERVJI++t67kfLnpdvFsICJayHbLxwy8B7yKC/g8wE6p/wI
kuQtYLrJb7QMGW8Ttr1yXP/Tmj7ZM/vqNuVGFdCwqDryIFM12pcquCSz2YmqMAGn8PeOTddgU5zM
MHsdfyB82g15SsaLBfpglw9HVfGNa5VpaC1eQRUj/T5E5zlAft88GdjJlAFJfN9jTINr0QqxgjBt
Fzhj0TdO4kg+HKYbP+v90U2G1wK2ZlnIQLODszB14St2vE71xyZcIz/bo//O3EAHHECAApj68Fao
KNyjA4npNJj3RZPO0zk6s9M0HP5eoP02SKFKNrfv2c56XaCzukhIUQDTZiPrmx7X/NpXb5ctug/T
qmqR2pAQ6EHwrVygNpdUAvTuuVS/76/pze3+m98EOrhAZqpCwQxpx5qrU9aFscurD/2UPy0rO9mo
at7/jGEr04EGgOLNs9NjOxhn/1AvyNBGfvTWXY/RbqADDcqqqFqmYCHHkz/yOTw1QwoliWzn7LWY
Jc3MKm9iqD9BfTGe/OV377MqQvF6380z0Bld4DwhZM+L4ZIDoeKo6XgD/t83vcF7dKhB68wdBeku
vKfPDtUiH1NBD/eHNq3q7ZMvTvDUDdPMAi3qRQwQjpX5Z8LyhPW7GEGwqtrRKiwGWZoQIUXS8Zjy
4c3Kd5F1YGjtaFV5zUYGgaALyQu8xExne9x6FzDZW4vWmUrf9X3c9AcPLp7aCfGWDXubhtYO1SAN
eJ/fyriUZ6Bi8U51sNUjbBhaBxNMxFprwYL+EgRWl3QinI/Q3/56309Mg2spMBDtU4pdpr/IakCb
Kzszb4vtwOCCOozAdVzwj9awdj3PxzD0EumPD80mfM80c+1A5dncyzrIh8tC0LgH6TM88bj0331m
uf2mF+GTqxGkyATh00tsJrx7cFS17zqj86yMRWtXY4Udy5/B8VGz94Gz9dxiMokWlcBFAaNRIwto
6MqTripFnBXsn/smMS2nFpc89wcUbDPcZhY7zn1y6Po+dugeQUWkFzq1SuZaaL7NJ1wk2QLuqgIM
yLg77dzEda7NvLXFutaooHCn+VoPw89F7AxPHRsAjuCwckckL20FkeWGUifx5GZiZ1hSnU4lXUaU
CEYPW1YNNTQBTsPI8t0tsxjWVEcGZEO7LBRdOBcn/Dl44jH0v7joUb3vMIacVIcEdHnrDcOE27Ug
FvqTAtQKVVN9r+bfPl5+73/DZB4tTkvXKru6wDesvDz5fnj0nQ13N418+/+LHaBzymJcBWJp9dlX
L2i9GGjPfbuLTtYC4eNhzUErc0m5KA8kd5wnlA/zwz6b6IFatXICXRSqGgBmi5KfxDLsS9R1aWK/
DX3SMFy+gm5qAfzmddyFXjwASrJv7toxWpa9ZfsD5p5J8cn3+P8h7mlYUJ2rxafpZI3+0l8ACXYj
yKzIqKq2aC5Mg2vHaKjmsGczQTWjtH5LVRZHt+y2noUMgaRztVisKdFdgQQA70PVobH7T7e2hKNH
sqcJglW7LK/rExMi5xX6VMPFDb9YqNM2dN+t2tNCVBWcTD1BdiFzmYBx8WgH/dv7czZsX54Wo5Pk
ATpmMGe+vsNRoayfa7YviHRiFuVxvJ5Zbn9ZyROYImO6SQJlmrQWng1h3VSC1+cyL3jmcGfnm0/8
x6HM94WQpyW5YAmWYmBIXahywwhC7qhP7Wo6cwNdlziEChtbMxyjUxGidmQ11sEjbItzwHDh1RlX
iJ/3DS0w86bALSuzUENe3rdZfW4zflR1s3FmGBZAZ19ZlRCsxjPipbFGgI9+Dz4/9fNWsJp+hHYh
bYWXLivv4ZMZNE0yNEK1LeRNl/ZL2KlDOg/Jfd837Dg6xkmtdqPWBpsCutyLJ+Ri0yV1t9gMTCa6
/f/F4cf9UWahe6v/BihTSS8pnfKhWNjGMWKauxa3pEszIn3UBMBWs4LL0qeRx+nGpmAaXEuCeSnR
tUfH9sJVG61+cHFnsfFaYzKLFrpzNaH+1U/tJW3DIwobZ5F66HPbWYnRoUyzXWLmU1hdJrRdl6R+
bMMgapvgtM9jtLO1dbPcG1yvutCGlg1wcSyckjXNmmXDPIZzSocyuagK9HD2+pJNbnAYsrQ6BSCv
gJq2TYBoCryNHe4P+cwrlTEdz8SJw5ka7A51EzfPn5oiINVj51Sjn0WFt7ZyjmhttzbEyDrPWR57
bvP56ga9H7pJXWdNNkejqgfxzCzITby3vB5cZKoB48l7WvC1TlavzrmE3lgGTdXIgUpuNkbofMuQ
ejvr0tIgmmQ/z4+ucniBHriGBf4PDyIY2ce2wMPPY5gRzyNRPnVVuO/mqLeH26Dg8cMeGUzG2zGe
0kEcQ3tnIUB/ra0h0lv7asZ12gZh8OAp8I8hLne5nv5UO7WLXBp+KxcJnHVAf9bv0eRn7csw9PZw
5rtdmBKAuZxAnkno1PHY27ugsG6gv9D2E15oeY8qrJozO2qanEa+qJ5I4e1b1T9O/mKvHQaoGMm2
6i5VL6Fv1+HxAeqmzEXSscv4Oo5unm07J05WX8LUf7eyZ29mGwFvOOt0/iQ7rEvgZpAOjMhlotUG
G7Hi3b9y6f5RM9qZ6roJdv4I7cgQlixTpYr2giZmRGRABvZ5UGQL2WI4NHT6HgVxR8Hp1F/YGKQJ
8t/ykvrTujF5w7mhA+raP7CTTAwXIdIyyjLBo5pU2F4CteWmph+gZX2BXQF9a3dIB6YqRHNIVR/L
YBw3Fvp2jXltw9WODjwQoqVsmOtLXhfQnhA1UUsiXLmUseeX6cceVgtOhPl5Ea2QvtuqlRkMZ2u/
aloYqvm3TYm10NObat4dhcCxq7pwY2cy/DIdv9DZfHDDHsmgpYrlO7C+LOlcC33eTuDHbKWXDjrj
b6pZbL3UvRYz0B/Rr6EFgFndAM60qzN+AYS8Gc+NA3i9PFn2jg3l9gXtLmp3kwpb+6YTYs9Rkc1x
obagm6952W1oLblFyTz00l6m15YWSS37xLJ+39+kXlvp28i3nOLFLtgLFxt4B90O0LAlVukf6+b3
NG8FoGnet6++GJ2VhQyaDspMhZsdx1W+w6vIxuFjmvjtky+GljQNJmFDQ3SAPilItI89UPt83BL+
NQ2vZbPZkopxdQf31I3pyW4RXnz94JXWxs70Wsp2M7uW0frEslV/k9CbeR67k58UWftYB3U0o/H1
/sqaPqHFMBLAZvUtiAFCGDYWGYmwVQG0/E2qdWN3MtlI2516D1JwKiWwkeyfRu9Tn05HXgQbO4TB
d/RbaTUQu/CGCYqhoKGaY2WjjzACcYDsNz5gMJB+HwU3rkdKiXilxI3QazwWv536MdsiFTfNX4vZ
igB/QSoyPWY28axoENwNj2Wesz1HD3xIv4mC3bv0c1q4p6ALjtQJHwa+1UZu2Cz1TpvadW3ezIAO
DmpN4xTPVHW6XoeFPE7MO0LmYiMMTDa6/f9FEPMcbBkQlZ8fazsDt/U8WG/rnG0x3pgWWIthxgZQ
pIGn8JTm9DTMdpy6KnZyfhXoDLgfZKYfoMUxTfOwSEOKNRjSc5avZxCzbtjGNHstfquwDlqLwP+V
HJPFHR5HKc8TgwSBIO/vz/4PilvPL24upEUwz+lc2GtBH5FQxmqov7BmvuYADIQpTYjTvIfO/QGl
lX9cdOmpPkzWxvs5OGu8VFZc8j18oJiGfoGdq0I1fboUv9KOpLENBEqsmuLf+z8yhC+98hv1S2sp
O8/jY00f7TZ4rGeSWPRhtdRRkvQpbFTi9h9dJKD3P/YH+v3a17SoD2s6tXg8oo+uWz3LhSRseRTD
cgXYPamaOm7CMenYnDjOEK1d9pDLrfY1gyvq1428ACB8BV/vNS+Wr4HTfpk2RXFNQ2vHeJaFwhlH
HIaA07/LQ/db7WxpNxrOEJ0zlIawkZhxjDt4vwff8AWUmCeB1vr762EaXtsC6hRFbydVSJwsfm75
T3tMj4Pa0wl681st+kGZa4crSdNrxvOTolM0gNrp/sRNJteinxQg8EJYpNd1DZ6K3n7wlDzcH9pk
Ey3oA8VoyFbMehxRqCZseTN63luXjh/vj2+Yut6sUxLk9gosDEgLHHF0KHeguVX9vD+4YVfUW3WA
iK3o6vH86tr9Cf3bSTX5oO1Th3LZgw7CqurNOqEV5qDVg3SvlzUyDpk7nPylcza2dZN1bj/sxZEH
kU8PtzX8AGv245qrAy+2uoxMtrkt+IuhQWWaoawoi2tlZ8cJFV6/Lz9XThdBNHbfHeePUNKLT3ht
ndvLgNmX6ERpZBpX9df7C2uyixapU1A1y9hNxdWSNjJiJ2myrfcN09BamNodY3SBAssjXiJZgwJe
htaZCe3nW5nYH8beV3Z9nRh0qNqAo1MEW30oTmWwvrez4oxXvSi1vGtQZ0dKphOl9VHk3RPN6tMk
mkNqgSe35PaRgahatRnUIMbnBSrLAVOJsMW/IPraZ1st4icbrGRdD2VfO8uShjdx2xfRrqH1zp6Q
cOkUK7Q3qTd2uPEOYdy4mxTMhpXTm3tInQLAfBN7rxw7SYflWKDj5P7EDbugTimKYgCywCnIrsNA
IBPHluJJliJPJqJIcv8Tptlroe4RaBkQP8yuOZGx75UnhT7sfUNrod6zaZzycIUwcVl/FaJhN9qK
YmNwk2luv+dlkEM3YiSl7Z4gjHQmWXdkaCusVLrvaNPLxlUvJAguBcH2DZRhP51INm2VpA0XF71q
TJrGmqwcJm/Wq7WCPf3jXH5u7KQuthze9AXtYAaAqgpZhS8Efp7kYJYj34dijJsh6twNAxn2cb02
5jf92kKRKr+qSuBieuiGj5X6UUPWaY/z/KexJxAlrYsJFOxz5+KpyOfrd9vNxEYK/Prs/9PcE4YC
rMU4J66jJO/YHB7t0EqU7H4AqrnxidcDC8L0fzvoMFSVQ/DA86tVlkqcof23s+xv943zuvMHOtFo
GLYVbtZTfvXJAIHHILEZIEhi3th2TFPXArexaGMtJYaXRXURsjqK8cO+iWtRW1Gno74/59cmzQ5T
6J3Kvj+iOrOxKZgmrp3Pdi2V18k2vRI58Cjn5Qcuho2pvx5TSKT/Xs+R8yL3QUZ9Qm1WFA8i/eku
bSTow0w2WpJMTqlFrZt7ztjmHuSJw1rF5dy8E26Ih6taesfc4tWGY5qcRztoF9WugnDsnHM+RlWp
ntwqfQ5K69euJdbbfIaU5jNXKLi1ooidILJIHfMtYjDDAusNPmUv6AhKbfdEoD+YdstHme9p//WD
QKcWBRsnUKwthkbJNmFUHLzx7X2LmCatHbHDNIvALzCyAHt/340fvM3SjmEtdeHmiQmnmlEahMwu
eA6hKVqj0Az3SfbN/PaLXhyyQH3ZjpVj+MHKT2Hbn5p2TxvbzdxaqFq5cvpBrLiWFiyNlERXdIfK
2r55a7FqA6EFWqiVwE2a8xSWj80mFC7AT/9vFh0EepA2XVPZwsXFcbYiPJwe3LT75PMubsn0taXt
savVFlzI5DhapIpcCrE0PjnJvvvSkq4+oL1kX24Z6K09XVBZkPam5FSM8nmu1iPz1+d26uL7S2Dw
TL21p3JnxgeG4VcooEbLMJSJl7F/XJnv9CCdRpTRFfgJtFg9etBCc6LcmfPgIAhShdP9n2DYj/Xm
ntEL2w43eYIdobiszpi4yHMYzd6VbNihDIMo0Jt8aBnM60pui6BICx6nVqBNqds4sQzuo7OJjlD6
ovMC9wl8/6F3h7Oa5EZ2ZlpdLXrDaXCLtbLJqVrduKkZWl1FDNrVw33Lm2auxW9TQUa8pZV97Fwm
/7EooV1iF8xRyf3xDUHMtCAOykXUnQez16i4ZRxC37R8qFP/MAPxHpPhPanJRp5s+ilaDBdFz9JA
cnLCy+txdQmut1vP0wb/1Ht/qpQOme8SciqbtEHp22n9KK+97P06lMMX5flbfMCG36Bzita4/zfj
LDyAc3LmoK7uyt9qGu15YzlM42upspI1s6BWQE6zVyT56sXQdt3YhgxZm84kyqUogqAL7aNTeOU/
YMxZElVn7WUtm+Zt4NXtQ5HTeiOzMv2OW7S8OC6zgvsrS7HGa1aAoJQkLpS9dnms3hjks0DAlTB0
pb5k/T9r88W3Pw/k89J+2JLGMplKi+lCeGDW5X16lbkdIYuLWA+dNfFeQYGLlxvrYTKRFtnghmmU
jXeUawl4zkym48rHd/dNZNiT9CYh2/ImMIliaDp+kE4WdeJ9Lf7dN7YWxc4g525eMfbMT2V2nRpc
HLf0owwm0XuEZqKoH1TEPrbcHa2oksHqRoqm5Mf9uZvGv22CL7xymPqlsLFFXBn34ikIj0W2VTwy
7KN6i1DVgFWyA5H0CapA79u0k6glchJZdsYi3nU/PJZ+LUu+cT8yfU3Lo3t3zHqQnaOqUTwLv3qu
/DEqUJwp1ENTVMdxi/vf9B0tjMO5Ca2undKrGH8U4FhHOY95F698M/M2AmhnI6QN/qoLPvNFNWkd
3E6EFfjp9SNeUk6y3PIq0+haNMtK0r7vJDlxhx47sURDNZ9IqvbFMdXiGAyUYThnOHvyOogFmBYG
ewvyYPJX7XBeLTrnGV5af4UgmAbr85tlat7vCwUtjKuuaee2yWAUCzKVYxGscQNY767BdfDWWPsl
SoZVdl1wGwC5yFVN9r40UUdtoRijiBV2yy/HfY8yPjj3xsO+SWtHbx7mok+F8E5s/dJRHnn5zp1e
B205M9L/JR+WX2NbPYD7h6Zs55xvLv9iQysnJehkp+QkmupbNQ/fQzfbWEND1OhNQ9wGkZzltMsv
dwF1/VSc1sk+Nv4WZMXg2nrjkAgh/IZDnJzcOq+SsgamagK5dnR/LU2Td/+2SwgBXsuv5fKr7OZj
zUgU0uGN8N0N5SfT8Fpc2pUdTpDSxkvB5HJIZohfFhgP44lPe2RLcBvSO4gWry4Fy3ucrx6PLXrm
VhrN1hSN/cZPMKQ4OlzLs8LFQwES9QxO+rNcIaBNvSfqdVbCmDMexmILyWlYaR23ZYdiWos8cE8M
zQP9CmCh2OJ7Nw2thew64WI0rqF78msIyiuUBx/GYFT7nEgHbPn5kGeOh9KJB2rtyOHIA52eVsmo
oLKzy0914JbH2sy3LNQ5A7baCd5UTy7NABcN59O+D9ws92KDmCqbliN4nk9Zn0fg3UvG299gZ1VM
p0hWeEPN6YTh7Zkfu755TtvpcH/mprXVQjidF7vzUkZOTExJQPNjN+61uha+Ac+nqhUV6td2D4RP
E4dddmjBc3F/5obdQUdp5XUWWHUZ4O7Dp0cwDkVuh5vEtHU5MQyvo6/QmYQekRm1jJq23nufCllE
pXKst6q2t3qj/7yEv1Lb01FYqGd4gD7N/mMt2p+jPSg8hxfnuRunuGLZmXv2UzVzcI6UfRTeGF9c
b9m3M+mNHiAK4pNTL+1Tx0PoXBRCncnkeefZalVE1UJPYeO0++6pOgorTJGlWHaBxlJuZV8naZFH
u6iWd/c94Q8G5TUz3tbwRfjlSkEmB31818Chsb+KhIQkyZblGLTPs+McAUk6CBFEFZFRE0i804jE
9z+lw/uyA+CMNJHDPt+fiyGedOSWS9uysVoePg2Z9d2r2Q+2ft03spZfu4UVjF4PJJv0oeC9lkm/
WTo13D90xFbmz2DetYB9KqcmthCtGfqtGlEd56aNZfqrYRvPiK+jDgNd23mFNGeR3poBhuC5sT7M
yxNXeZRDJF6McTX/Auh+Y8s3HLy6znNnr40Ylwp3UDYmgJ9kYxXN7huIWEV2v8XVa6iH6ZiuXhQ5
670yvS55fZTz0cPlMPzdFOddK66julblL1wWt+Fd/zxJ+tRWW9Ud086jw7kG32uAjMLD5TQ1h6F+
hPhNApRr56lT536u7YNYILPef9vmTDasiE7HnIfNwlJc4K+yoVHWPAf5jwrvmUF/yMqH+wYzrYe2
D1ioGVarg0+o4Bni22T9NriJ226gvEyja4d8jQcG1x5xS5fpd6gQ28GVrQ8p+XB/7obQ0OWfw1X2
N1nv6ZTjFZMOTqTmd2114/gK4wGCEWn1owZM6/7HTD9FO/VdL3A8Nk/ymlrQ41qbWPjg27XP7pbr
mj6gnf0AmHLkih59xP00diz0KwXVfM1KMHRk+Ralk8mjtMv1KrulWVY0L415mgzzORu/1GMR9Tg4
u40KkGE714FcBGzVjSpXeaUDZGFnQGZwYNxfA0OCoaO4spk41aIWea1aEglFIgpOzaDe2ptMM78Z
7cWZaI1ZWK4phufkSL84WzAl08aht/02Yzi0eM6QV2TTJ+8wP5QP1Rnk2IlKdqZeevMvOAvGOq07
eGfwIwsSn3+vg+S+0Q1+qbf+ogO0BAdYI6/O9KFvvqh5jlQapWKLXf1PuL6SiugwrtF1ljHz8IHl
5J9QBzshmA9QAYlJjKP0sNWAanIeLYBTyUhgFa282tlDmTYRCq1BupFo/GE4f+03aMHb1o3XL97q
P5Zl+n1p8o9BQy+Z2yWQMv/St1a8DOR7EMxJqKa399fFsPvp4K5u7T0VcvyeAbqSqm3R9qiipT07
9J2Xfh9mJ1H7brNMJ3Cm+QguQk7po5U53yRZlmit7X0tiUzncA5DP3PspZRXCFYnXjU8WOG+riB0
e/wd0L6g6TAyDE3Xt7b1rqs2Ds3XNwqmQ7v+nMtrXknUQJaEFs7D1G8lYa97KQu189jjJWesyxR4
8/PI/02HIiK/7zuMoaWE6YzNovXUJBTGRgI5HMiRPMgkjNslWpI+VsctdSWTdbSse3Q7iv0fn2Gr
+DYQeZ7HLUCpaWgthu0RyGYZDvKqZi9hnEZdtat6y3TG5lJ1UkwNlpS709va/sLWLYJ105y1I3da
yjRUEiKtVHWxlbeJlL/uL6hhZB3F5dLArwY8Ilzb4E1LT26zzxY6gMstZi/tZoZjFk9HR1BKrae1
DDZunqZJazEJwKg7rOkor9ZwItZTvaWD8HpmA7KOv2Od1YqSGaq1Vzt0rWMv2FtSWZ/yis9JQfkH
v192XTGYDufq6rWoqiGUVzIG3SHsBDuNU/l535LerPYiBZnSJp1lVcur140rWmrGEpq+W/WL109y
psO5mvl/nH3Hstw40+wTMYIA/ZZk22MktY6kkTYMSaMB6EBvn/5PfndzBtNoxKV2OosiulBVcFmZ
Jbixh4S/uMGE54lfYOxZEJOuv9MzUnaWA6B/CZTnXii4nsJunT+D+PDw2DGKuihDumYTzd+i7OGY
vjoYIDmmjXNmwc4VTqZqdnu76C3ctDwbaKuDBkuc7qH0dH1PhnAtaIuvA1B6vWwSoGGJLqzIHhPN
jZTCKzKACw+TuOJwsXWqLeM4VCLmnf/ZSXPNFkNlXspVPKW2/Zgwjq57kBG2xQfTScPWtDRHKpV5
KWUJ6dvVDWB+FR8C/sETT7buMKWoBjJmi85J5nAcxF/QRxNR55jV32zrNicfebWrZ937D3Br7MFC
ZBkcJ7SP+RwnK+SkTo9jXVEiZW5mUPriMrH2jefeBAPSRKspbMjvx7ZVPpdyNGht7ridwV7Woovn
jkcO9UPAF8PH5lV+l/bBZAbsrs0xpY51y8vQBwVTU37I5ngexp2fkNbTtjHxbAPq4Je6I6HZHX3r
lRM7TPoDJ5prC4WTZNDW2C6g1uowtz3O+tx42S5Cm+XzYxcpZlcGamVJPtCqwgI4VR+z9M3V8Vio
7ErJunYN7UpzQnV3TIjzjs94+tcEpMofUqKms9MBj4UdHc+w7+o8djJqa6MKIjpg9/3DjCfrO/dV
Wgyji6UJglQfBz7SpyK16zfLb5OTXXIPJ31uXKvUqOLGq/ZIOqA2yzfPQdobQJdtLjPdi9GCNss3
hGaaFT6TCYlIT20vzV320nEcNH+i0SfO8nhXCMmXz5nd1aYYcfRzi0CEXh2UhxRv7DtON57lyBiJ
diwZHzzfuJhDG6d4fGpdXUfsPadspv1/b29SxouGzSm/9p5DB3DKQZGieRstPKV8N7FhMDWPJ/d2
Ott3pFzgpg1wEPgfLn7zZwYXqlO9tsubxzRF9F6qbealfCC14/UB/l1yI/jbatjPtNDdUqhMb557
twF0R6NcxxHOrwQuMev+KJh1+P+Pmm3U2yffmTYZmK5J4W2avV11TJj5vW5BMP7YuGpmrX8bN0pj
So0uY9e6Kw7VZAOYmD71vXncZ15athYIafRT0PkXapjHOXFj/JhDEujKj2r00rJlJj3NkrlgV96b
14W3kdGzizfq2vtV5qUla4O+u16TGJdkrE6ubUVmPp+5EewoB5hYGTHhBu7Cy8Tm17xxKrwZNxMe
RduetjvtS1k7lpXAnXSdX70Ob1Am/+lD61yzmitcY0mZmtoTJRN1+dVL62hNu+OctmFi6NAq2xDl
e7nNNVKmDnZZVk5Q5eC7zbYKf3SNOeRijTsefCnE1Zx1hB2qH7L9/V124TWdZJbf+Bc3w0t0O8X5
GoTC1rE7KyqarClNOtyqLPboXzrhXtJsqfFEkEToPfkEN+j621W/QUpils8d5MhaBFJlpGdvyq1z
PvE0rtYp25fIsqA0gFuZTypUZptPkcnsmAF7Mye6uyfVL5AS2UsgOFwOLnTPwcDqABhqjT8m9Ik9
rkKK4izjJ/yWjkU/IBEaJyniuR7KqCGmZlFRDF1GTxQ16EVanxqXjjchiCTPxdJGEA7ZsYdDJsi4
Cauq2JSlMG+m/OQZxStFM0tS7cEobualPG6KNTCmwfEv1eC9uoPXhXXa7fSMnMS0TxIGfYnLAKKF
MV/jaSQg3Kt3emabkHeZWw32THIgYy6r5aLfNQHSaaPxGjQRrwgaeZO5Vlkh1gBJVVHQOuCMYqy9
xrQqZKR87fqkT4rSNi51XZ7bnn8At84fczS/PQ53lXlp0SWegBTcCvOJY36siHccXPOtNhzNsqIy
L+Vq1vK8y72Fb4JqZw/sANnELsJMd9xGbREpLbqVY0xcNLjcCqCXnrjFFXjifSOXQQxoHkw9d578
C/iIrz2rw4TUJ8/Rke0qHCODGKCl1jmGqIOLZZIYHO3HMeenvtbh11TmpVSlFugIySIg1NZaz2vl
RrZnPHeFp0mnLSvvLLkyaCFIQfXlumVwMbPuqR1ouHjsqQQQqxn3nH8wtbKW9NhVjen7cFBpzlHe
jidhm4fHMa/IVpmXpm2I69ReFlxG2mCJbQ790GgcozItZWvmNtRonDy4QOQsnik5AKG4MyClTKV4
Pa2rHj4fR3HgRR32afFa8j08Epu/pUxlAGbNRdoGF9F5AIoN4YS+qdaNMx1QSxUzUq5OedkNpd8E
lyx95t7JNaewZ8fG+bFrUmVIwiyKtvRtTGqQZMfOH5YQ9F07zw4yKKHLzbpgA3zPJ/LLSshBMPPP
0um66RWukellIDNjThNBto7ODRe7TtGFAzBguiVEEZQyNsEzC4dYOaZ2GiBmNY2XbnA1q5PK9FZ/
3q2rHUmTJPUEuw7pdOry9lJ7OrI3lent7+9MF43FahAdsWs5dl17aRyo2ZxW3Gva+3JVxiRkonD7
voRb8hL3Ng455Y6O6VFRfmVmmXLgedt2HYoXX5GrVYxDStyBCvFxrKvMS7ma19XiGTgrX8Zl6D7l
nBs/eG46X8SUdV8ff2JbKO5UeBl5UDWgqF5nxq5AKJ+SbgntqboJN4lqXPS2/i7ZaMuWUQe4vrE4
dq3p1XSSW+MaZijWUse0dT+CbBl10BsgNCGpz6+06WMTahCedl+jMr257V1wzrgc4quNjKWVvXxf
XCe3Q1xxdZrX2fsTbMvgAyvlrIVKJ78mrhk55hr1FTsKYMUfT+79emPLAAQBWjkn8Q1+FTy9Zqvz
Ok70qffr57rQSVuqHCRl79h4XlaOS3PJwCD0fV56+oMHga4DUWVdWmaNHpvK3hrny9AG6ytulsmh
sAsdAkHlfWmlZU6wsg4I9IsX8KgO0rNb495iNDV1R2Veyl7bttFUOqfpFc/kx8pdgDQUZ4MtmpKs
Mi+ts17W+6IvOWjgxXgUdHpx0FVm4mzyOHYUrpcBCX1vz6Bthvl5WCILZ0sOxqzHphUjlzEJidP5
tEITOnbxQ2xUfVR6xnHR8ourzMs5O2QgyDVIcKkAhUf5PFueCeYQ3ehVjtmS7V1JMMuZM98kFfSR
lxRMO2IJReV+2eea7Te9M4576Iw7eHK/tkZghgw6z6E7BDHNB01Qqka//f3dB1aA5tAF5GBHb3RR
YxqX0Z13vLR5li1DErpscjPc/1XXxurATyF+LUt2qAnbVytl4WjfNCkupeGawWCnrDbBil7/Xk0d
3ZTKMVK2Fh3eL0iN0Xv+jTAS8sSIH8+pogrLeITRXo2FBmZ15SuJXRDCCtrn0WJ6OLTp+uXv343a
MjKBOyVODBWvrn71dSQfufWlc5/T5ErLH3WqaxS+97CHCZYRCnypqzYfWH2FkM+xWi6Gwb5ADxec
euUVm2b0htfXhpc7sMfb16Q0DgQ3aNngYWZJiX0psBN/MVvACh9PimK6Za6ZAmDCEu961ZViVxKK
LLcPU9frplxlXUpjXBcn6C0qquvaV1aYVW0FkhOi0wlQWd/+/i6H7bwWS9Zm9bWu6dGm3mlBX+Vj
tyhiVYYrkG4WK+Scqmvq98dxyOK1WL82dv5htt3vjz+hKM+ypPSUOfkiDAPp0PaY1ib0RPWrSZbb
PvNSHjcTzWZ09FRXu+zPy+Ad+8qOlmYPdcoWldKqy9qZDm2P6u8I0Mev/ENnuhoAkML3MlLBXpfB
Tbu1unZeHU5FAWYKbDbzk9A1zCuKhIxW4GSkLC1QiFZ24/RjgG6juru15ZVMF9Z8fux/RXDKQtPm
6JiDUcJBffcGCeiPGaneHlu+i72H72VumTm16Wh2ZXlNiiVkVv4pp29W/7m10mju1xBc8dcqKY5m
/qns/zz+pmpOpER28sp0i3rIr6uB3kAiIraUn1rXiSZPh8lXOUzKZo4Env0EVdUSYyjm9U205Mvj
0atMS9vnkpJkqn0QGW6YiIywr0lmaFZjlWOkvTMlfQDIql8hdvo+nhtjCNM1Ma+WkX0vC+pqkFmq
z0jZ3Aq/6Nayq65F1wAICtmJ0f0QLO7J61rNL1E5ScroDq8d+ZD1eAiqkufMDV4S6PE99r9i9DLT
jLcsSTq5AmEJh5Tl16xMLlRgg+TplFEVS7KsSN1k3saXi5SwQLu9BOSpxDkjb81ItOVhXsE/K14g
knh4/HsUrpLpZwTuHhLfb6ur6Pmh8IJDi97Zx6a3hPrvPYQt61NXCaOpbWEWaD9EKc3Qv2rFNdHB
E1UzIeXx4CzGuliII79LI1RBKGB/6KefS/HXvuFLSZxktbGQBHUiMHLIDrOY1fyZGfvgHiBK+/eK
T30ekJWBN2sEhkok/ccgy/ad82RiGZ72c1ANiFEzX6BQ603LcWhAi7fPL1L+NlYG9YMRA3f86oy9
RVyl9FhYumlVRY2cu+XQNKsJkcvZ7Q9dsD0Ve/FAJo1vFOZl9BT0FhxS9ZO4dtVHy/9uL6+NLmAU
qSSjp9Zm6ooqMMWVl0OcMdwejqXG5yrT0sa5TBNIUxeruFY+NDeH9rgw3eOByiFber3bebbN6vtm
E/CrWXivwnOjpDG/V02+73Aqq1O7YrSZVS/iCrfHHHoFmTZSVE6RErRq2GQV0Hq+juWb6zbHatob
JFJuJkHvgl3cra9+lgNayqevddVUIV18U1Mbt4m7UxtlXbCWZ4vVgir+Glg3Un8HJDfM2c32fs/Z
711pKstU+xbh4GOZxXVoyGFKcE07NmCK07Fuqn6AlKY5z9nkcji/zK9FWoYJ+3sUT4bzvbM1e2fF
1laGTXnUQ1tOh5hPydtoR73xxL03vnwAbb/l6dYoRQzJHDMDAEYCIgnlFWLvX4pNM7Jj5bddMyBj
pxwHj9Crt8XnxJ97Wl/c1IzadTnsMy8lLtQi+TAsmGB7yg/orXkqTDs2skHzPq+YYJlhhgRVbzUF
rvf9Gq1oRnmaAIzLObn6a/oNiup7SNZwApCRU8YyVXQkFAW5zsIJ3PdBCflRe+fp9z9EM3SBFBTg
uNfZ+pstb4J8KZYhpL0Oo6wonzJgyqlJS7MVwzfql8J9mevfLtt3qpblqoVN6TAvMO3Yt1zc6PJa
DR8fx45i7yQjpcpgrmdXuBj19Nmyn0Xzrd+E1HfWHhkr5Zq2A7JNOF1Yzyb5DK7EQdc5okhYGSdV
NDZ0oz1UBUP8SLZmnU73HqqYSRkixVKSlbWRNtemqZ88dzpOBv1oe83bY5erzEvpygzbK3mT1FdB
3QNxIVAH6ZiB8tNj84oZlaWCQcM6+WBhTa+sKZ/xGIdUdd/qJo+poROaVLl++/u7ncKAs3ovTBcw
gx40iA770ubVvniU0fjLYLrolx6wdRLfp/ypAp9G00e8+vLYOaqRSyfbBEpANDO79OqhJ9s9z/hP
9Rx0otnD+IUiJrPABOlY+VB8DC7FaqIFK6E0TFb7H6OcmGbDoAofab01oIcFqUZSXp06e3X5n2w2
Lxakn3Y5SEZMcVEu4CKG/63UDhujiPxpp2tktNRU4jYktZBWK/XORp0eQCcQWo7uFfpuaz9cL9O+
NNSbnDLDCs57J24gy+xVfxl5Fddg3mXthE+5zwa/lHWiWRgVMyEDqHwSOKDbp+W1rvixLbojT4a4
cXSKP6orMRk9JSwIMvdNVV798mNr/50H9iGvh0Oz8qdgrF5E5oVu7t2afj7UxRI/DgBF+ZBxVTyF
2lo/DOXVK/0/to0tS3tywRgWWpbusUeRhDIdTDtOiQc9xuY62jwureAHdZnuGUNlW0rwYKiXGje4
5ZWVQZRO89/eSvatwjK4ivsjjs6cBhdofkfoKz5MoK5xsvz42PGqaJLyGojl3J5tG5UD0TRR82zg
hVOAq32XeRlaxfwsFXgSTy4TXcD04l2aBgQe2aoZvcLvMrjKWK3etmldXnMWevNt0m19VHa3Tem7
pWbJA6/LXNFcRYW3WBPKQiFoSHT4UJX1LQneWc+TGSL3OUYtyPKj4FUKkoi10BzVFZkkU72szjzM
HHgSiBXeeB+ZvYkD+7M57TvWyXQvILlO1nbJmmuwZmjk8Yd4XMZXcx5dzVKgCEgZWmUWOQQ7cty/
VGKCoC6JV5t9glqSZqVX+V7KVI8EkMmZkuDidE2cD+SVAdS2L9aliyk0efFpynhyCaDkWDE/trry
0Hv7Wr9sGVZVevU412XeXO2CHIJMPE9Lcng88vtOsWQo1WiPWUZbG5fKvHtyUoJ23FRj+n44WjKQ
ykoygm4AjJrPc2y3RR4aUxEbk3cqCNv1rGvJPC7zIkgCrQncWA+VGRpu8ZKwdVe8WDKcaupxVKuG
UVxp6h/JYp/dWSePdj/SLRlKRQ2npuu26QR5eEjA/mr6v1xb8wShMr5N9bsaM0LkcqSpixpj/eFg
5MnLCu2UuvXu/uEc3I//tl4YuVGUFi6oEh8gswV3U0m5HJeRxIYwTozliaYaqCLzP+lKa2r1mFo/
E59FETC0dO8DcVoyp0vG0A7tUUytM/6FVuVjnpDz43xSbAqtQFpVwZmX167r59duGsLRz8OlFlBo
7rdLtsLHs8p4qk0WpUJ3j6SYbhlaVbvlMOcO7npE80l0T7T+1Dr7MkCGVmHbL+be4Q0YHtqo5ENU
r9W+2ZX1uhqwXbglw6ittg7nZrkINmru2RV1R+Z7mVhRJLOBkkbBmJefApJGS/Gp7TW7MkVcyiwv
LfcKC9SoqJhQ1ULFPLijppipBi4lbub5XWInSFy7qP4e2KfRcHEnhV2+bplSDV3K3bk1BWhxcRFg
D+4pTarP8+hoio7KtJSt1ZwNGc8w9smZ6d9Fm3dnL6uTb4+zShXj0voKDKuxJFvREWZzgbD0B+yM
Yzakt33mpZy1RNqS0sdzKumyQ2LM5xSqpAvRXZDcrwnUlDFbBS5DLC5a/2ozcvTX62hMf4m8CR1I
Irk2Tu3NT7LMbwNa+x7/oLsX2BRq9v8u0l6Wr64pCpx6hR857s0c8Ia7/CLFH3t+miHa+Pgzdycd
n9k+/26lWeuyKgZPeGcgxuJCuFEXUE19uDvjMC1tw8mYTCDIKa1bs0LpEJiq6VPJNdf7Kttb/r0b
toEuUOLmlXVzTDs4DnRIL6wPcGb3h1/7HLN9+d0XVovSGRon1q1uSkgULfG6/txnWaoRPF2Hfk1y
69aV/lGkfdyMGsDlFhv/eReCx6XiYOd9nqRdYd3Gxf1VlOultXy8gPaneXVCENbf5tr/luX1n8c/
RBWiUsFgU1eyLMAPQddsSBwI8WGpLH8OSxMl7WeD6GQVVDEqlY6KkKBrU/wsf4rBzJ47p8fjVyW1
jN1q3WyE0gxNrgyzUG2NLFUXsmYNJ/Gl7J1zMjtxXnwvdRfnCofJgK6khDovAje5+rj0WYIsnrLf
CLQXg3x3SxLSnGsOMwqPycAu5tkLXRlSr6qCNIQKTQrcmK4b+H93SXfCTEZ08ZQ7Rb1Zd/Kj5ZyD
9ZfjM9D8X8Eu8jT1z3n2K3BfrR6MlXiJ6cjnrPhGffLp8azd3b1S8z+gr2EMHLC5eOd2al5b48MC
iualKs9Ao/s6lJeivMiMNV7XoQc0nezb1N2K4TXDa/8eainwI8s6Yj2UOO08H+1bg60NPQbNkTaH
x55RjVpK/5RSwqd8wXtP/5yMgFL+bWtVKVQRJeU6X5Mid1vfvhneJfe+Mt2m4+6GCe6QcnuaIYLg
eIN9K/rrYpycAzAEusZJ1ZilPYHrsTFwe8++2dyNxzoN/ULXuHeXbhPTKCO5Euh5mS0S4cafszSs
L8NpPqMhpQ3psY/ESbfvUEypDOfqs6IApSIC0epP5QId96c+0ywWd6l5t58gr888JS4b8BPEX33c
4heUp5mF6fNytI/lMTnoDuGq3yCt1YG/jGVNZkQ8K2Mqlhe81UZWaWvOCopZdrbPvluoOW3NzuSu
fSN2cZxB+1H3dfQ4oZQu2r75znaWDG05ihUR9GOJ2os48ngMi6fpt3HaPLRoFiJFEshorr5dUosI
5txACB8ueehMzz6hoVFqdhwq+1LyEhAIerZh27feykJ7Pc85NCTpc7FH+G+LJCmJISmb+rWJwuPM
x5weG+Po7uqrhmkph33DmJesQ33ICbt21vqp5bUGSqoIHBnMVTO7GIkB0816WNJTPe1bfP+D5CqF
nYoMdjsXU3gGJFYTjdt03Vl3ZeKrBUDqIoDAws36MBwguXdaWWjkoXcSh63i6FqOFNEiE2BlYGPi
/eYXr3ppunBygni2Ptvum+ZnbFFx72dICWtMHXhVqtS59Ufwv4Exvb82FxrWEXhLNYmrmlopbxlv
xtoxkVA9I28sH8uT3xj18fEPUNSz/2iI9dTMqYOaLIxj4Ic8O5e6NhGV66VEbVMjKLA3ROikICmO
6xpM+H3kz7d9I5fydB27KakGBNDIv2R9VIg5bKimxqhcLiVq3kBQzUgtlMoOYlUstUUcGLvoPqgp
o7noAiGLZEupPh9DsG1FdPr62CUKj8sQLj938qGbCHKqfgEqFcy8YeMcMmePxiRKowzjStzc6tsB
2z1rOQYGnsedD3amubBRBKLMf9XnYqasRdmFFCchh1V8bKdP+9wi5WhqNKk7zYjxtMpCA9ju8mLU
v4dUk0Kq7ZOM20rxSO33CyYU+r/1pT4C3h0Zf5wl8k40rk/+4fHPUH5H2hKvxGarCW6tG/tqfLaO
w8n+Pnwnn5pncjDPwx6Bhm2SpbSlieeXHLLJN4M8E3qY0i+O7rClSCsZxkVq6ORVFjZPAVDw46ey
/fzYMyq7UroORZnRpEa68uGvtSxj6MzFuyzL8C2KdvI0H+CMEgxXqI17dLzhZBm7hY68tmu2k0JS
xqt5GnxNLCo8ISO3htZZcBWJDBXsxNInWzdeRXbKGl9snJ3MGR0EBfsy9ld3k+XVRYXKtpSerDEc
lljY0LlpxkHaTARkFMHl2XiavYbqA5uz3m18/Z7moLHF4AF0J8ZfTncMJs1mV2VaTsmMpP3QI/JE
ex6T2MrA0qAxrZpKKQ9ZDSCHaaGYQ/L45Czkr1G0mk2datTS0plMXj5PNaJ6ys75EBfkuugwOyrT
UioardGVaBjHypl885M0DOqv9vh7VzLK0Cy2uGx2BI7teVBjrUfmtHb42LRi5ZShWWvm2vboYh5L
80y9ZzqxCDKti+tFj+3fhzJRU8ZmsXSyFl6h9Bk0EtsacWSn1gnNoxPlOHxpvrKF3Z3dqAzIQv7g
UqLCnmi6Jqf6OD9Za5ic3XCKxWE6k4/Jn8cfUsSmDMzyWbPgKQ7lK6OxR8E/et5nV8rUDAwkWdtg
pV67wxrE465GHXhfStORWRXLKCKnwztodTSDlyDV3Txs+XjP51KeAnzWue2KMY9HcrTi6rS2kRuu
kTgs5+pJ11GjyCsZe4UL/KFYGGoY9y4kCY32mXJN7KsmU0rZEhzXZuchZQereoUCxZNr/No1nTLk
iiw+uEZthKPtR9w+Ud1q9D8s3h2fy2CrYWqEPZTwuf3ifqJRF1pP+Uvy3Pxeo+6SH9mH9fvjX6C6
HpZJrXw38yA9jz2XeVqPzpFA8ydO3kYWdvEUb7lLNnJQ4MX3TYbMctX4DgCPnWffaJ+dqsCHYkoT
P/4tinmW4ViVVZrCgn7EbSlP6FPzdSQ5itCUcVh0CPqgNBA/lfmW/JPi4Srb1QBKTRmBBf4a3xh8
j9z8tHibAQtMxAHyeXPUZq/ArYVrcejYpMlkxRog01214KTv022qwcLo9n44za+J9YyeRM0asF1F
3gtaadUt0slgGTg8bzT5mKQfa9c6euYbQReox3XAdNU3pFxee5N5KcNvqMxPePph/hwy+7dTHVs8
ajwOo7tuIuBs+fduqiwNx5hdn9yW9aWwwYw0xG0ejqnuJ9wNJ9iXHnHbnEORvUetJvNr3cRr8yvX
bQTvn6Bge3Pbu53g0uVsWFlAbjWuJiMHulJ4bhnCIbaPqBqxfXvsoruZhs9srnv3GUHt1qsW7K82
DqOfViD6jwY0eTVxpJqAzXHvrJOGCzNLUCLa8VtnRug/DXGJ0OxigcXgtx/1zrw/40Zb5JjfFOtY
9WPlu9qbYFhahP2AO9mUYY+Fm9Fj8k8wWJdp1aw0Kp/Qfw86sLiTc4HaVqaXuYys/p/OuJJO80Cv
mk8pc8smE3AKTlXO+uqY5MBdengcKapgl/PVwUnQDTos69nzMF2c+UfhaW6EVcEuA7FMPKHRAWKg
t+qf4AM7i2MSN/HMo/lQ4IpVd0K++wwMyKqUrmijnMtmu8cF8+MRz6ZOfRjXAhHpAwoQkV0HLXxG
ytwmNbu2WlEV+PwUdP/YRpQIzfHwbs2EaSlbDbO11hH5eRPgLPIPg7DOZScO6IeM+WDu2dniI1LS
GuYAEN6I8WfOFNl+cvFdHa5VEZ2+lLDcqNga2IzegpK8AG3mH203s4+PA1SRWDLt1dzUgokazmHB
64KWRFYBHveDM0+zmqgGLyXujBZrnFi2K8s2eyOjs4QFATL38eBVxqW85Vaw6U5O5G9XCNz7Bx3g
A+a617qUu1Y7NAa3LPK373Z+5DY+CE5G3XuOojDIiCmsgKLLM+z3TYg7XPkCEtgBG60XXJHuwv6T
QEZLZXOd+y7H1OIQ5w6XYY/mJEDsMlSqMbMhWZuC3lI3NuxjJzS3FopQlEmtGstjK0sDuCTrQoeG
Q8EiQNqJ0IS6IlpkJa6hFcS1JscH3H/AC13bROCmH+JdoSiLcNX9lLdzmQO1FFRZbDW99xKwWrdm
/++A/5+9JXwura1VQbzGZngjwr3c+f+97ho3Pwbw/5ach5gc6BnUbLqlRRWcUtIyyBGBRgvB6fUk
HGh9ZqN9tIv042NfqSZaStuCQnUKTX0oyIMT920bdhXUuRanP1eM7dnsw2FS8g5GV7cmxU9IKbTj
+wOZ5qie40qnJ64IJhkd5TjlyOqW+FfLKX8aST+FWVlpcLkK98uAKFQb2y/9lvy9JHl/pAln0bBO
9Oguja715T5YgAQyLKoxrcrPTWx5yP+eZwuABbxo/bSFUnkM4laTc6qfsoXAu82mx1hJlxmf4f3Z
6FjoNwe2ix8KP2H75jvbJGn9lNo4b20Zh467iwkm88cRqhr2NuvvTJcdTWgwz3jxCX464oKmzrDI
vj62rYocKZVLI/GyyV+ypyzDUbp3Ai/0qkpjXDVwKXOpCZxZQrAHb1z3nHjJExqoTnanq0OqsUuZ
O4+e2ROO46e3VB9YRX5T6MY9dssWEXcqnCslbI13b+zBKS5/kanJPx0aSHrWhm4VP7avGLqMgSI+
B43S9kgg3N+sfnF1MjIqu9L+uIB6mJjN7Rrfy8Ah+c3fxc6NTltpR+wxh6O5F4bHNIu8MVz5mzP+
fOwMhbNlvqrJHcyu7lCBazbECT06zRAt2ZfV0lQwlVOk1GQj2s4tF2m/piUBvtasoJTSa4yrBr99
9F1yBnlg5oERZE/Ezp0xrGntzmEBEreDY08ki4IhNb489pPqd0i56rZzQCaGEtO6lw4KuG7uRo8t
q36ElKh5snr14LnZU+e4F5AY3EwobAD3cRxSHR+R6hNSspr9VIjWxtnTyoL+1vm8OmLZAmNi0J9z
F4p6j3+JykdS4q55D7lXv8Dde/erLv6pdM/uCrsy4mmuUMZGYWVP6NrJDqvVfB3BDLXvuCbDnmqE
p+GbWfZUe4vPn+vKq/jfmbPWZN+VgvwUDhLJwnNJifV1caN5XA8k03XEKeZVZjRhTkpdAYTrU51X
R542H32HfxdZH+fMmPeFp4zeomluEO5WCPw2dpe/bPMfSiBCsqvbggQyassoIRdJxxoQGTvysC3I
FtBhaO5FFEugTMPV2bOYjLzZnt6feHWp6HOjC0mV6S1U31UeZ+AmpF6xhnT552ks8LD6MqW7tHbg
E7nWgAOZGRPG3fMvqRfOeNqr2x+Pc1Q1cKnarDWYNFsL02mUH/zyNpen0dBkksq0VGWM1ehtWrQ4
tSWfU1bHFFTK0y7GNvhEqi3WWAssVIiTsX5h1U8SvPJ+Z4JK19wry0HPVuWIcL87Dob5kqbu4bG3
FZVLhmlNfmUWQqAijtlzNR/LIXxsV+FqGZ610DK1IKuIB57BCNvSvvQBCctOpxuoqivb399Ft9kk
ENfz4JGCQcaoDMvKCJ32q1v0Gr+oxr/9/d0H2sqDFoWFV73cHpZf/sj4q+c14lfHjODzPhdJGTrV
iw9yDIE7D5/EKRsuK+grulJ3GaqaWSlH0QiFPmdQMt+y5KWwfuCVat+wpfyEPlK/uCu2NMXS22FZ
T0VIa04jXIqWx8efUAxdRjo1qRgg6YcFKadX0/vq6Hp2FVEjI51GMZh8NTNAEoJv/p+KTGC2v0z5
p8ejVlmXNsEtcwUrBEbdG2tESRflzO5DwYuntPZu+74hxb1bWg11J8SMWfCwKp5o+tFHC/uoa6K5
37lFApmwqrUWn3pegu68kkWLOA3jd9NxLqmwImv80jQH2wH/s5OeHv8e1UxLOTCif07Uvmfd6HoY
hjOxNUGqmgs5+FeHJNBnsm6effCTPzV4RIh7LNtZUx5U9qUkMNa5LtJuc1P63JCXFaTYJo2obi1R
uUVeqPiUELB68Se733r70dsBtU+dlLqitMkSf8VijoNLEaeDeRH/x9mVLMfN89onUpUGSqK2Ug+2
7HbiOPNGleRLRE3URA3U09/Tf92Fw5jNKq1c5QWaAgGQBA4OupdJHFtT96hm3Soqqq7cjmRAVn6I
FnQbdRgY25i4VjWr/gcVhREvkmFs44dq6w5s8S5tUCfgLDrtMkQVEzWWkV+XYFl5cMv5x+RF88mj
Hd1n5SoUCoOriF96lveBbaeAPbUmLk6dupVDyrcxF1xSXj3YIb/bKjyTAsszDQF+GybmABzz9xE4
hbkb9AtWPZ/QoQMw0drE+SNuqQd5J3iyT++KoxZLO+agrsTrPqv7700VFU8RdUyT03UKUty0wgUP
R0lbPeQ1eQmiZQMB8Erj20vXxAAVBuULvqBb8nrhmx82+7CJK8n/qbb+uy1et3blPjm7GFzMG4h3
I1BiuNbd7JropzSiVSzUCHr3vnd970Nh5QnjxaExjrXQVXpVOFSOYSJD6DDkmOYotuSWWE33za0/
iADQgDylPDiR8Fmih7XZooSNJtIMTXxQwVE2BpGvQ4CIP/Hf4fZhGL14y/dthQqE8kYq7bZCXRl1
bBuEw0h6P7tDvRgOdd12KG5cz+7Ge4Klz2Nauz88EwmfTu71/6/usGgXWQsfdSRkQL80Pn8K6sHw
INHFBhUMxUF8T7YWbms/T0f/NJ7Dp3KIffQY2HfZuM/BVBDUiInXMs/84sHGM9nHE5ZjYOEzuHQn
XH6aQWb07E8y2gsKUamkrhn6yOlxeonxvpuKuARdJzG8at+GCTr0H6gSeCcA3YDGtvKDh7rv1P4q
pzjwotjLCKjlqjs3AB9R3h1ROfPnMQFJ3L07mRiDNH5JVSjTxj3qlaD8/0rO82OQFMf8k/XZP+NS
9FIDwmbYsre9kKqgprmrp8Ur8ZystjunP9fl/dwaTmid6GsYfmXNGDs41jOI/j/IsEy68qu3fo/2
VfmoyjnVznJtB4LNmTYMQfqMURLJyFHl2zUDCZuveGI0ZwMPbbzFptAbDs1SbB+7xvNf9pwUVAUz
TfPUiT5CIWUK+3jyUR2rTHTTb4cQGrl/Kz0gUVWsgNR8HTCxiSzBsZlMebW3j0+q8kyJIPN72Um0
WkQCHGWkpQdWT/ND5k9hXBHfFEWuxY1/izVUJZ3iVlGPeY1PmFcw/KKvnD77gzhPy4MTJXKVBsvX
fI6KcHKyCJPKbQxttt3qxEYL7ANgmZ2GFuzZvN75I0oBhw19lHn5iABRnSbvhKEn8Rw+4At3yA8o
cNZ/bzdg3bXdeHlxqYJTND9Y3THIQcJmen+/ZU1X8cplL6i4n4nSYpeI3mP8i+yOtx3grdBwlatY
aT1sAejQt+xReuT9PL2UXXDJ6e/bwnWLVt5iLa9AGJ+t7JKR7uschOyAucu9IajphCuXPBJKTuRc
Q3j/VIMeLrdNmXeNZLWGKGe6+nSA5CG7WOtPh3+4rY633Am6VokTJAO6Og87drGAS+vWL4V/QDDO
GGYcbk+F6eJ+zWyqTnv9FSWX0hO8lqjsi8sWOS+FdbSrXzOmDTDPTjDj/dTap3rc029z/S3lYMlA
9+POVQSrdIp4tapD3VlJH9A7sC8bEs9vQhiuv3G13FeHVzGGrcPGprjw9uNSv/gUYzK/Iln0wSfl
Y9hW8RA9RctH0ddn8FA+hO5q+GWdGVz//+qHy1z0fWkLdmGj/w2p+rktf942BJ1kxZkxknAIuq0s
LktUN0lfh3XiF5EBX6UTrni0EPY0CHSFnV3guQcMLC0wn/P2ujXBQuVU6NogcqiU7NIuwykML9Jy
7kmwp8J43WjVobtZNGs7w3D7DrxD7nEsncPthWt0ohYZqfD91qPQSdD/9iZysNcouS1Z49NqhdEv
w0D4fCoupWAH5tbxNnwd/cM0EMye+tJ7hleDRvNqoa7F2A3mTy1skfwivwGSjoVriKM60YoPN6PH
BDrO4V/RPcAHiwU+FAMkVyf6+v9XHmTxcZ5QgmUXEdgfZVl82TDP1SHckBu6rvCNSEeuu/1KfLi2
vgivJwCjfYgY2gM9QdvuMexAm3VtnzBkpzWfoXLhhz4DmB5DN84kL9AVs1WXoek4pugYh+dofkEt
CnIbRUFnxMkwUjwBPUxrDIvMj71xD4gKvqVO51kLkQsHpZgLoXxNXZ5ZSTCFwuAEOvdSznnfBSba
R5n9Mvk8LiZ2HOo9FerrwpWgUE8+yK2Lnl2q9TsJEhDqYSoa0rr7gqVK4jCKTLrORHEkT8BC20H7
x6tNpGAa81Trg8WSjQBwQzZpn6biCXTfzxOaUbNon1mqdUI7d4e2HbGnnrDTrd3OWzc/LHlggFZq
NlVlcvAjVrvZxNml7DC/ZiLRn0nQT7ejpk62EhjqbYsExgKyi+32ZUIdvpwc25n3HVMqkQOGcgqJ
pgl2Caj9e5GUIObY3oOHea6GmKlbv3KAc9k7bZFt7NKUbE54Zz3lbsgM3qQJBipzw+LPy+gOs3du
s+VYunVSTRxssKb6i27tirPai+fyevHZZeJ/6GofWRQdbu+q5iz8B7HCBi75KouLsP9EQ3SYthj0
QMeKT8eFkZh63T6vVYucLY9swik0VM3BeQq3u23XiEfEG7XOOQi5ZpOc2aWTqx8PfOiubX3otmly
E/2KZgNUcofFdjoyzyK/RGR7t475fR78vr0BGstR6R1CB4NUNwcHFc2Cu3GxQaDqHirbNAhAJ/76
/1fn7cQj32345J19uh6tqjtHdZRUmel2qdOLEuqXXjI7twKcUX6LxgA/6RdTCk8jWi2uAd3XZdAH
TpGSfps4WdDpu6uTEiajltfyIcvXK172MmCEWPetnmU8W8dt2XeJUstrPVIUxMkQzTreX9ohP3RW
/dUyUiboVKNc/xZXdISMWD3tP9vLcDeQne8nlV1gcALXcwMondrWQ7t0d2726bada05Wtbw2TxRM
PSMspXSmOibZHNvh9N4R/TtHdoZDRKcXJcQHFmORZE15mf1gOUzcapNgBEfd7S/QuNL/Us2vXGl2
7BJspRUMUgRDIjC9KalXyg5dUcyG27HuA5Q4XxZbSJ3Jhrf6azpNbRFnBTWdUbodUHxVlt1CtjG6
3ifHtFjLT7Lwz5s9P83FHuZQuJVaaQMBEBFt5XjnYskPQ/698RhIlTfDBmg+QK21OVXXl9k12FTC
cg5jPcQAcx1EjYuI27WGH9FsgVpYE01X2dSHltZrB0xQHUNMxbxtQDrRits2OdJffSDzC0VOx6rX
x6o3EVTpRCth3plpILKZ5hcA0e7a8uK29r4rpUoxwCZWdP5G+0d7cuVx3Or14g9GAgPduhWPjcIW
HPEZsirbbH+iLXcPRUBMLHhvC8fF8e+zrwNn11blo3fmSGB2fpjQ6evtndSEArVU5zkUljeu+QXz
qpFBqGK7cY+8LHbaoBIGLOmGomgi77yOXtJw95htJh96WyehWvRzMUZqdACvPIcl/9C483MuhIm+
7G3ZgVrzkx4frI3a+UUODT3U+fBuo5sJfqATfr3Avo6+VTnaEaHQSRvFvRyOFTVNc3w7rgRqFY9F
zVjIBS+bsSaHnkbHzaUnO18fehYY3n261SuuLwO7yJtggeszhqyHl2D60C5jCdRiXg3e2gEYRbh+
PR98H7GXm0483aqv/3+lc7GFIzjBsKHBIj6G3ijiUbh7aqcBBVThb+F9lqGxiHb5pZiyD4E9PIm6
ft/sfDIFainPaiZvDSfYyxCCiz2LkrHpDRp/2/uRP/175Y2DbG1PYC9u/WWxl88eHN+n0gCS1yld
iVpLLVu3DsFPXyxuAvUf6c5sbaAW7SreSZAOEhygzecezQ/bvKfHFpupUhFk9VJ23UTImTvDscuG
B8daT7djrUYfKv2A6LLcbkMMAGyK7mFd1uPAsrvbojUbqdIPRGEhignNu5cWMWu9XOdvsMmQ/dUt
WzmRw9HjVhjA/jAY4+I49D168vbZn8o6MLsCBKw2lN30PwOWrtkSy3HXcY/1/W3bVt3OpZ3hzIx4
nlibc/K5a1i2TiPu36IXYMdE1jn5xWrWu6j1jnP78/Y+6iQrDknDwV1DifNyQbIO4zaP0bYzuqpk
AJ70/WICQ+I58sRhtJ2krybDZV9jfSoJwNJGvT3y69vZYx/WqgINQPl+skHGvEsrKhkAqYFt3nxY
IHPxuiUEeLQ91BFwd5UPwGW8ikoHWunKLsncJXEjvnPVit905baErYXwt+ZbH3sLco0zyww4aZ3K
rwb06kCzRouB/3uCt/OnqYrF+i4wOaXGBlUagFD4AXEm2ODgY0DAMieBb7oO6latOA6reYlr21Ul
U3mxuvBS8uiZssagFN3KFe8pUA+b22ukIsN/mAR1CKc9jQ1XM1GOMvSS5JEb+Mia5RjpMjL5Uq1Q
+23z1mhFbfMXdAwWIrCXRV2jQ8hNADn7TL1l37GjdvpzPocZpux6Z6fwk26JzmW5ZyoZ1KI2+NtO
7weBC9FN7sYkT1aQ9uBJ3u5hAbnKVy6bXs2XOQxt65FM/tEj3ftpMtFcXkX8W74L1Mb+nBNr7rfJ
egR1+adqo2kknXd+92MOTQwLul9QXNQr6ZDnmPZ5cTB52AW7uDPSF7E1x8afDAfRm3DOq4KUQw55
nHnKMXrv0ltzYoEggoVRmrvPfv5Ye/Ig3PzQrF4qqnugMW9bq+6zVB/uLQskJNiT1UoXhyaufG8P
Zxawwz75ihNjcmE/SZplj0XvoXnivEQRItCx4YarkiZI/MMBUEOPQmDjt3qOLXc5cUYMS9eIVqE7
Flr9nGrZrMdlfd7G7aN0Tb30OsnKm9FrWoyOxbhOzGSI4q3MT7400Zpq9lNF7NBgHUB7LaxHq7Dj
efncYOIG4uawp00fqlVROtyu6DassBcxRqd8Hb61Wff+tqnotKKcsCj7WjlYBWCKo0wayjDiuz7t
E339yVfnK1ICHZ6LULi1DbFXi2RFz9xt0dc9eyPyqLNNvGJk9TwjceH68jSQ4Tct109FVhT4HQwb
DenRtux9J6KvOKuLRuIoApPyOQybH2UlvHh2nc+3v0OnfcVRpZMXRblseFMLIBrdPg7q+rBPtHLc
At+w9G1NvDOej2evpmmZB/tEq2CcPBPbXISl9RhaGEHZd1ZxxnhXw0U4fHtrVTyOZ+dDVVFpPTZL
lzrF+rVqZZYsVWUfXTp/EC4gOrs09A8kp5s4uD9znIyl+DYP4leGmd63RWuuI2rffNkslTNXUD7Y
5U+d2yadEx7tZd65AYrTRu08+Hx0YTbNgx+kjokc702gPAKNCsiJyiCn7QzBXZ2UHyOwY1sJ+Vi0
cf5+PvNzazj/NGavomVkY2+YfDlbj7Sw60NflOtx6511p/IVh3W8OfSJuMadIYrtFZOh2NGeTXl7
Tawnist65dj1mCNLzqVbxG70NHTHkrdJ0e4qjQcqXqbpNgAg5ULOdomBBK5d0EOwOSZAuEbzKlwG
vfQNAVM2XJfmd06UH9BiYlC77iKlwmW8ZeE+CXocJYMo0gKjzA59PvDU6Vj/LZAEg3/CyE/ybZnS
JevsIxlldLboZIKN6D7uGlJeHTgFhSi0YaJaQ9vvjrAxPzKzFsPnaVxaRdOUstsaWsCqPFodhB+e
/cZKN1Qud0UMT3FpzC1pQ9/F2gsyp0EQxWzldxXfw6oEx1YRNWhK60bhIG9GhyYmIjxYYbgvGHnK
/bmdnW4up8p69EmU1hlJGft9Wye6/VQcmfS49jgDnrpLZCdRvjC8Gi2TueqEK37MQpGVkrcgKx9/
IWd+3qKdOUoVRYMeAmubIsd6BCvcT7I6VmyRfDY8VzTLVpEzmSO6Zi259eiKtXzeAqdKQMdoyoHq
pCt35C5AKttjlncWm5PUS3YcqGMwcJ1oxTnboKvrWUB0gHdo0/6kTml4jWg8UwXNjLL3wXsYoQMi
LKIjQ1U1tsHY/i4Ilp3lCZUZgDggLh2qLnscFn5fR2lBmyfLM42i1X3AVWWv4haI7b2NBbhPzSM5
+p2HAeXOf5u3rz4JzMbf4u26kVOb19mjcMcYlNUYoFqfLLnXIhUvtaNsJEXkWY+MRyK2fP6t6U3N
ujrNKE7arkM1WHWGLLEUSZ7/HvL2v3Wrvu6KLyoZQDuFa5EJXEMwbziaYgwvEp/LFTjM2+I1i1cx
S37d+ovf0+yR1RTjF7vguZlLjiGV/cvtH9C4lIpbAlqs95zStR4n7j40DftlUTYY3FVzzVFBS6Dy
iGTlEaQQlvbzVhT32+rcg4TrZy+tfe9DlRmgrvsRLyuCUJbV52zZ3m2ZqbUoevsRoSKXBJpaWrEg
AeKhpYVYVgrQW+J64gTuBOTBn4sheClm09xW3UYr/kudGrc2xrNHkolT41T3VXXqA1MOXCddcd9m
DetyrgHjXTvxYhfeSyjHlMtsFzotUIFME67LFhNIuIzT/EIsP0Fh+tucUcN5pVu94sEBILB5gdU+
1nl7iuQfe8J8ZdfUKqWzUuWRuxCHI6cDFwMp/BSvfv9g8fqJBdO7qjQpSPMbKowJM1nAP8VwZZ5y
z0oa0o1xMczVcSXoX0YF/tsuZ1bxTJ03R/aEm9t5Y1Y88vb7kle/bovWfYFy9FruWqLRB1fXsvhE
nAtpLNwut3idTPwkuh+4/v/VATb10zjJEG8Wt7OrRLbVfNq6kCQ2SvqJs46G0YSaeKcOTmHAG9S1
nJHBA8lQYE+XYCSGWH1VxRsJJRXYJNzIAYnkYj3W9fq7cpqUDcUDbZefA/I9pG0Ot3dC9wWKL7d2
gF4dTF4+59fZh5E81uz5tmSNn6kgJEz3cUd3ntAgNRcJa62EzfSwrtZxn3jFjcG/PzoVr8i5ImO6
Ntu53NojuK4NetGtXvHjyZlnt7JqcpYiO6yFc5Te0TMNKn5b6ThS/rbOCtefxu8acva99bDkv9fR
xNz+dhrSV3kFsrFvJLqoERqqJoS12ycaLg9L0cTDEiW0cb409Xi6vQO6r1CcmGcOL9EejrxAK+O2
sA+8MJVA3ta+r45JwWif/3dfXFTuhNMny0K/18auAt3Krz/7KjoIt5ivNJi4ZuXzeA8A+nw3R9xg
OTrh1/+/El6jGFrWFDFBhBFA4bmcY48VBtiGbn8Vdw3rMCMbmBMfHVEfGTu78ut6pd+YZDKxeHNe
bm/t28HHV9FJxI42hkQJGqGdd2GzfWunsjigXe3z0DQ9OH9DU2ZMpyzFi2cgI3I3x4W3iTorXiNp
H4vcNzWR6cxIcWKXuZZb5nb2uAZ8OWLA9nMjSnmovHBXasz/B7Ek7GupFHcJ35fPpV8nbmF/2LUF
KmQJXE+rcBeGQiOm45y4xd+NNSJ/ueRLEgw0eOcvm+HV8ZaaQs9TQSQgUXTaxefZ/dDNCVnZ3dxj
4rYxHfPWWXwVf7XlVw6xLau7WcXWpaK2j74bnTvSfSIAfTDBDPcJ3RcooahebNDL2VGXRusk4ga5
VVQw25ewWfckuK8foVwo8g5t6E0bNqlf+PdzSM/rLr4QSFaCUZDXProzaQduxXaL+VJWSQVQj+HV
pNOMEo0wHRCn5Bw06eBPjz3/5QSAe231+baR6qQr4aiNmmYTodekztD8zkT4bdja/5B1NVyvdOKV
h3y2teO0uWGXovxyKLI+yUJxFLvyBNc9VYJPh3xb1gU2Tycc7kPunBrfhEDSrVyJPGs4s3aq/Ca1
hQeIfngmdHpPXGG4W2lcSgWXlHk3NttAq5TN4WHq7BNS2d5qJ0VnOAA061fhJW1Ty7GcEBI2YMow
WeZQzt2B99Pxtt3o1q/4Kym8XACl36Wc2qAey9hhqOU3CnrCiJaG33jrqMTuqjATjK4s12mMoCOM
IumrX3yR4HX40rkfHZZulem4133KVYOvolsZ9a4NJhWEnuYdenAwqGL4s5Ee07pMkzB0v6C4cJ+5
XTdkcOEqekKmfwFJm+g/ExDc3d6Mt87gq6IUJ27QLyRyG/KXQJyskSXW0J32iVYc2M+yMBgXt0ul
9ZQRduxs0ztbt2jFdyvsbRVFOFR8532wlofRagx2o5OsuK4cWb64W92DHO9lAQhnDub3t7VxNQn1
SQdFq0iSYcpoUeLinzqNdRyD9aHg5YGUriEo6MQr52zbMgdDsxawNzGQfsVyC8aXkCzjGG9L4Bru
ChrtqIwa3tb5HZ2rPnW2Iu5qHOJTZFC8xs5VzApjXTMFVtSkc44Bnj0rHlBt+kpXdqD2tqPOe92C
62+/8lYXM33q0cuq1GnHM4/a41yZMvI6zVy35ZVowZraj7ZmuEcqL8+/FMzj/AtlGXDnyW370f3C
9f+vfqEr3Mh1sqZP57Z7kc48xpnMf+yTrQQB2lpFUQ20SbMGgz1We/Pui9AxoU/frMRe9a4EAl6P
C4refZOuiGC89RJBMLdpebfMNK6RG5BOEDu0TILNOmSN6f7/1jPm+qtKkMB2VIQwKIzw91tzalgY
N/xdWxzd3MS9r9kTFXlShZslKzCaobqcH4OeH8ZKGvzhTewDlq8CT/LCsUJ+VRqznceCY7udd4NY
kgEKC2WdBIV9zGeZRKsd14FM6sjEVq4JJf8AUXI0eXbbkN0vAY1BE/a/onyOsYe7jE0Fo7hgbS/X
676AEv0QCJz6lYn4TXPqqzMcrMieM5uu2b1vTaeu+NESP3Zx8gThfFzlR7+RO79BccYwmDxrBcVH
6gSzFwO40x3JkpkIkHUboLhjASYnvAbG7H6m22nsmhM4ouOqMpEX6bSkuOPS+4A0hkt275D5uDj3
wCjHmd0cSP6jkUUcToYjSecdigP2TS7HjE7X3XAT1oCHJqsN3qE5LVRUildZYi0m2FCfr3EnnftS
lu/AFHG0ubFFQbML/2JTfMdq/Tm7Z2hyLFp+CMYaHHxyXzxX4SlDa2eyD3GWSkLjCcmzxsSSp1u4
cr/u3KWtKok7zNBOB79pnsC2eG7m8eW2/2p0ryJPsl6SjOHxly4Ny5/LKJsOOTraDswqadx1kamT
TWM+KgSlz60uZyvMtG58DGBlac9M5qM5GlT4Cek6d4zctk+bHlMBAPrxtpQs7lks8iiiP/v0pHix
22zUDwcEI0xjOFgsOAbOdhD5M9j0diSgcESoxC59PkYbmlCw0cRBujf76Prky+3F65Sv+O42exwc
17zH67j+mE9yiy0bLBf7hCuXbNJEobD5gEt23T2HGxniSWKw+m3hGutXESkW50ieDbB+EtroZnW/
ROuVw7Q05GB14pV7NrB1cg2Hrk9XAASlyM9D7cbMto/7Vq/47loNTpUtUE3AS/AST3Fmfbfy/24L
12yqikxZyTC5UYuoWcgmZhFJqXEIjE4t1/+/up1OUze5dQS1DPQTd3+07EPEf9xetU709WteiSZR
D8pYAisvMSq9ig4FOpT7zaASTTBTwSjEGcXSj4gEXYuX9UT4eJwz1Oel66Hxoj3f/gTdrygnbtUX
FRfZkKd9K361TIDrNn/Kh/WMeeqG40RzqKucciTvg/qKBU17+xn36LhySVxPD1W33AfZD1kbknK6
L1FcN1vcZbAIfmZzfvPurhzw1HQPo2lGn8ZCVYxKb2GutHW10Lr7GkQslSXZ0bmMWKmCU2Tr2Gyx
kaykYwWm/TIitQP8nlg/3t5ijZWqABUAmkAa6MxNGlSY2jYycNMD3Ir34EbZcd9PXPfklSPYmeOv
od2VKQ8DxAcOTmAWh76p6KnTveLCkVfXmQfwM5Iq11zc6jurgxG4tmkHNKajkux00trqbcDeRkWT
TKS721zro8DrxQuKz7c1pPsE5ciNpsge0dvcp2OP9xIZz5vYNbgX9qO48ORIu9kqu0ldWgdxDsKH
xOvKfSHufw/nVzuLpykrtxDG46/eIXOmA7Gnx7FtDTc2nVoUp+2LCAWSa+qgoe3zKPGY8ABd2Hfe
qngU5Lldm2KGTbpN5RPmdj65i5361R5sPvxWxaHMDa3XhUn41TJ4wHJQcUBNzISe13itSqhTi4Fg
ZgGO26b7HIo/svs4zf/dtkWdaMVbiyJE27cF0csi78A3fGDt/DDntuHup/EmFXzijnXhlnzOUzG4
P7JuHfDAdQn4nxETpEBb6+2v0BwrKhClmFpvWEBcnHb8XQUC0QKM9t5FDL+c8pfnmsC4Ol0pfst5
1kx0hv0zaz0SNpwcazmChdJwNmrsXwWjlGizCyeC3Kjc2BNAWh/rutsBV7uap3JPLoNiYVaPY8XH
RIHM3r77cxh3ghgyljrFKJ7LuC/scCZX52LHkkWHLMfwmdoxiH/biFwVitKzkdvrUiJerkCFY/BM
Rd8R9mFke0jPQN2tIlIKdy43mV8jD4LmFvZ302IaO/i2alyVGKcafZ+SmeRpQ8ajFzX3dbkkTuOf
bhu+TrzivgP32sEGeDuN8iYpMa0z38QD2q4NmteJv/7/dcQvwfvHa56nsxw+YAbQIXCij0Npimu6
jb16wmvxUoQWr/AIYlMfF/M3x31H+TcPSLt92lEctnI9jmQ69jUskLzwZTJLK+aiMzisTjvKYVvN
Xj9j+kGeFlF9CJvguG7yBFCW4Tr+djwAlu5v7Vhbm+W1h0t/Nm8xLlKHrTFR/etWrjhs5TjeVmLY
ZjpX9K7tPpTlcmq897e1rlm3CjiJasJGFMTxfiPDZRjq4FCJ1t6nFBVyMq191kbb2Ke+BWI5Z8rI
SWTWy+2Va+xR5cnho72QiuMNh2j2veyjGDXgJi767H6sTQ9/nXYUj3WWVohI4Kia1inx6ux5orvG
g3ouVbzVs8PRwQyEPA37SmRHmUvgBSzMC21O6IqrTLQOGuNRuXPqmnSu384wnm48j6iWziVJ/NlU
YtMpSHHanMmSugOx7seR9r9zOwcNMy+9nfaj+Gy0lS5t/aBJeyvfYrQC/GitXZNxoX/FYdE7vKB0
1LdptY5PQJs8ts6H24ap04nir3L1lm4MujZd6za1e8yCkOG+IKYCq5qWSZf7C7Jc4PuUIBkPr38r
E+uvxlhUYNVo+9Y6swl3JkYxISCXseu+z6gJ3KwTH/4dI9tyHCzQCg9px+RxWq1v7fJVenJXFs1V
AVW9tTF0Eax9yn32J2fux20jwSGyBD3s2lcVV5UBzDM1YOFLhZ8VBzfzQfXeC8PhrTGa8Pr/V6cr
BoRxe2jw5LGasByTwKrt+ZhLnpsSpBrlqwXTOfBCm8lqSLe6fZdXzbHg8zcZdgYKgbcv9ejeUtYP
7m/areOQ5lUa1o91cOHkUgzI5jyhldhwRdAoScUK4CYG4v7NQsxc+pi6bdrK3JDL0ahHLbuKWQRk
XKYBqJs2Hkn24AE7R0lxvG07GvEqW5JfFx4FbAhXvzJLKuYePNSuMGLltE+8Eii7bd6QdwKmX2A2
W0DZbxt4v2odDHFYs7kqrg1w6grzzSQyyCyI+fx+K5+b7nltH4b1WZbPt79Bs7n/kCdV9rJh0jyK
V8MIvmR+8krTm0QjWkW3FRFGWdMeoaH3QMLuRYF7aoJ8T8cDHiQqtA2NdSMrqm5IebQkcuiRTTYV
n3ULVyIm6JgoeECg+KbNT7wMkiow3Sp1otWrDQuDbZF4BqKVMV4kuxMk3BfLVNKkuZZe7jt4wPLC
eukl+CgrO/py20quHQ3/Qp7c4Po5r+Kk145+zwmUHdEf3XihxX+9dc/k9yD7RLrUmj7e/hmNv6oQ
NqtcPbTI9EPq1jgNxXJBo2CyRuzbbfE65Sv+KmWWVbRchjTAI9kbgjhwDZcP3cKVOFxxzN2TFHFs
Fec6OhXLA5i1by9aJ1q51xSUTPnqlEOK6Q/fm3mjR1bbjzmq4/tuNyqcrS/sEU8G3A+88FPmvfjT
D14anjmatatjzThSoWXFIDp3U2t4GId7ue47OVSUGd/8rtokNM68PHaFHVvt+9pI8a555aj4smgY
FrecYIgW43GElERI6oNoaxTyTBOQNMaoDi+rBgZGiwG6aYA7Wcfovp92JlR8xVuXuo9kcVV7O/8o
eZ8E/Hu1V+/K06Mvpbu4LfSe0y52pj9sRDNDsxmuGhq9q1CpFvPCrd5uYextcJkFO/UWT4K+/RqU
plEkGptUMVF+K13q+mWVji4p09WzL3k1YV4sn8nxtsdqdlaFRYV2xq8sjXCo7QUN+HfLvGfgA848
FRWFKWtc5C0D7nlzDqUjDs1cHzkxtdTqFq7YzVZnNQOoD20AvEsm7iVZvofL47pyxWwYJmJNBTJk
eFPaScuCu1mMhkigW7US1bkoMGN+XYeU+va9v1Z/gHc3PG50opWw3kRRkXcLHGn1P/uheOSCGiTr
rFCJ6qEAw/USIcB4Xfgc+eVLW8zP1tQaziONH6mIJ0wd8cMl34Z0rLekW/8bnT+19zybbnY68dcb
66vrgCD9GjpjztKsaO49e4xLp+8x2qRM+mL+eduLNBpSZ1hVAEF7QYXDmhTibi2a90tgXaYi23fv
VbFPW2BVhdWJIRUh+u6APC8Cetq38usXvdKOHa6iLEcovyvatPb+j7PraLJUZ5a/iAgECLOFY7pP
m5l24zbEmDtCGGGF0a9/yV31p9s6xGPVEb2QdEpVJVHKyvzM++5+4P9cH9zgkjrgiSz9UPQVLpC+
2yeZVZ1SdG5eH9pkcS1G3Z4tTV9W9WWM2s9W9eqK4s2ut0BgptG1MEUtiIHcDVbxe79OhBxf58JG
E3dbbFw2TJbRgrX07cB2ID95KdBQ2cjlvOxsA3J04h3JiOzs1d8tAZVs1Do71iZykBsOYwgnHehE
21J59gzD5+y5tm9z8Eu1ao6F2nq8WT9cPri+69JVIQy/oLyJ7EuKRx88QolyQCOBu8EFAnFFEGyV
sgx7oAtYlYuPFn2JXJxVy7dFzX+m0tp4vzT4jw55aux+AGyQdZc8DI+TNZ+jwT/n01bR/KPh/ZDq
de0Jqr5+yyt0sI5TBZHyKU9K6bw5UGON///htc6w7v67tNDZfpcPAkoEKLCymKq/KAzlUJp2d9zj
1/HXX/ZufJ6Tzh6YgEJD7VonzlgRu7VFj35Otj6MP/KjdYp1299NsUwAfjQzyJBroQpg1YGscpwL
o/SGtdkpy9ydptIykQ1Zu5S1mGdSUCwj4iCL+pOzBV8xbbWWiXprEhBzy8HmVpKvgnknyKgnVbnX
k7Q81Hku7RsOIi3bB4xWQSzxjO7Bf0LP2RK+N/0A7fLgWYqN6NiHwMJEPpHgjx/N3zy5JSFv2GS9
2j1lfORZVoCqcaA3LV56rDK8RR/hbZdGP8F/tbHHH6UK+JJe9Q6UQEIaa+/cBhNQMmNiO2JfJOiU
9K5VghPcbrHBFv8MgttTmkHrSi2v1wP5o3S9rlwLZDcAl3PrItAGNST5hNfSO7b4x70kn1QveZNm
atNqAqdeVA0s8UThxKUSN1mz1e/7UWVx/QVaHIfpPBFopFv3fATQhKqjx8InMYV3UKk4ra9gvdqi
8jZtsxbKInJUR3sfHA2jONKwvSHBFu7etA9aHNMWzwK5R0HzxN2TdP074s144K9Poh1O17faEGl6
CTbtJq91IYJxDkRQHB23neJAtOMxIMNWv5lpCi2YSbMIp15ckIr6Q52oZfIP0MH5NjBrK2sbZtDr
sDIIwcVJKFRT6vS78oI0tie07Yss/3vdSoaN0EuxNXhVInysWvdRA/6KLpnEPa578VDsqGzCXXUm
ew9V9nwAR9I96JlnUJRw69Qylx2ur97goXqDcQUhEmmN4OKwlvQlG51PVb2Pe5PqJdmc8jxVEU4a
gDFzmCWjCcmbGa9Y0VYom2yvhfI4BeO8rAzekDirDlYV3gSzOlpNSc+85RvPTCYTaUFMoxoFqhn5
YmHlI2NQ1CbBxkeHaWgtiGcOakKfgdOyRxPwktt3XfRl375q5/CQhlbbUyza860vTQltdzbke3Bu
q0tqUesWU5tBkTS4w1n5ItPuZx2wuJ+ajcuuwSr/qck2jDvdKokFLb9n15V/gBR7vm4Wg8PoNdne
FlbV5AjWKewTLweuuRwOYVq/RL319/oUhoSj12aH3Ct5L7F6OiKgPjO3j8f0n31jrz/r3RU0X3hX
sRS5wHcyesib9qlTA38kc06P12cw2X79Ve9maDjLg2gB95JTZNEpGtMIkk3hsAXoMg2//v/d8FYd
QJh7ArciYSB+67/wsfi1b+FalKKCKdsqB9UYGdwISKhy+JRnjn/YN7oWqLWr6kn2CCerpOTSpby8
tTwB0qLrw3/0woSA0l+y/RGylZPgUCvpeGJ7Y8yGUxqk5zGrbgt8DEf8N7ftHSXDdTItelk6lm2u
MBmePi+lHL81Qb3xXGPYXv1Fm4zOtPhWBQb1vL/LVQlWzq12W0NY6cXxvlxKj/Zgcw39EuT7zyMf
vzZ9f3N9A0wLXz8H3vllOYsFNVkOyjG3f2Jhzk+RcHfymeklcbDzsiXkzDlTu/yzEOcQ9tMhnOzX
Nkpjhzjn1HY2LgsmK2nhyxXac6rB6+7xnRf78+sEXKOYd1QN4Tg6jX0Kk9RBBvp9Nwr534KyDsoK
rqo2hv+wv34dXwvhQWUTX5jf3XvZcFhcmlRtc2LWI3HeyFw82VkIFRA8uKAo4bkbZ43hQPC0wBZj
2Yi+y5zzUhbs54j7yd3gzl4MEas/tutu1aBM/qUdx4tnVcKd6uAu65flDL6wtopxeWH/7HNfLaTT
fo66wAuDuyW0/MeKVOoOxLLOy/XRDTbS6+lV6tHZmiFeZS3shfdfgiI8BuVwz9iWeci6UL1Gh63X
u4ipI5YptJzxfvByVObGhI/P43BX1W+OypIB3Hy+9Uukf67/IMNu6NX1yAcuo85b7x5ouVO1VE8c
eNHrQxvqB3plPW+i0p2k5d039r0z2ufCnZKIJx3zDmquT9cnMXzB6i3FBRtkYJWYpMC7MnVAgtzF
i5DfmvENRKGu2ILtm+ZZ7fcuKzYeqlCpmrx7b/AOk/MjnJej1UIBVcnY60TSivlw/ReZdkQL/bzs
86IJiHcvZisAqrZrINrlHK8Pbjhd9f7icFoUAbGUd19PP4KuulGeOoaViwcEhUvI4+K8RbzfmMsU
K1qgh7nddI106b2iaGoDL3UNepy2ufDdptJi3Z8dFlGJmk7Bh2MLldSEuMEeQgjEoV6MLwPUY/BJ
Tu9Dq3iSXS9RogW9+fV9MLiTXoj3hM3RORfQ+wiiSINXJ9UQ/smUipEHGbMflKDJ9ZkM7qRX4hsi
CwHlJe9edbyMoSK9JELxraKF6Xese/8uLDxihenkB949sNqHyj+52XcwsJ0G+s1ln2S1hfEyuJLO
jh8pMQjhANjcpEMc1c6pEXPc1dVt4+38kHO0ACeMNsRjqXO2XTtm3RvNo2Rxfu7bBC2m3cbm/cBD
hEKXH3k1sVjm4+u+sbVjW1W1b4c2wsxzqilxHTacWWf5G+6z3pY+OI30JuTMpbPAQQSFjOpvOX0B
uWfMlt/7Vq6FryuprEOB8I28+UACqBLOw+31oQ0Oo3cdT/VSQQrCcs5lHZ0GUcftVH6igPjj2+V0
fQrTQa33HzehKmopsakW+ePaL+UAUGx4SLPfRVHc1POLyMukD5vD9elMv0i7lnfQr24c6E6fVT+8
DNN0U/H8teFPDt0DkkXC09nyJzlkYWkhAkADz5K6rr+HZYB+4bn9e/0nmG61Oml+5Y+eP0/Mv/e8
6dDPPyty19phApnUuCt53Nbfi+VLNj1F6VYPvSH76R3KaUPBlVz49L4cvT4JOsWPtBQ7jwiihXXv
1bPDi4jeS3R1AOR2atUebrB1M7SoLtJx9KZuds+BB9CvJ+p/QPq51cdgsop2Mpe8Vrb08KTWMXe8
s5QvnodcdBspw+SpWljX1KoJqOaRMsSf0QPcmidphJdsspFMDePr7clzWkW2QOfmebQPjtXHw3SA
cE9bFBvrN1hH709eJibbviCrKNB0iFx55Pav6wFgGlmL4WYW3jRxWMbu+Ym7y2NGtvgTDXnaXo31
7iD2m7mMStbjg3SoDw6IY2yORrhNaUuTzddp3w1vN6irqdaBx6j6QDJImFb4Es3dOPW32lNMxln/
/24KyRaHhUMU3MnFij45meWImGbpPiFEamuxioe0bmkC2B7VkhOkRU+DtfWCaTKOFquBV3htZyFW
80HZSRFYhyDPvkGO/Yb55U6n1EK2YGHFaxsbEHnyLJmTjMW0MbTJdbR4rVjlyaZECTv31ac+RKgq
4X53Z38H2toPPb0l2bdb21FQfToPDQhb5wQJ+LAnnjy9FzkdbSuVAYVRINdAyuCWlsFx39BaqNZq
AiEpxBTOS/5gF/xMpy0JxI/N7elc+EJUqs0JdrJqA3AkVrH01S0jwc2+hWuRyiR1QDIkIVzKs2+2
NYCjzbF2jq2F6EDCrpBD7Z7hJcconROCF+l9y9bCsxQjSMo7DF21X5jqDyPJdzqJFp29Xzp+bQsk
XZCT9FygQ9LeEq1Yf/h/b8ee3nas0gLIWAtZV3XRobLkTe9tnaKmobWoDDJwZKsapenW67rD1Nrt
ATo05+vW/pCKEjGp9x03BZfdsKo0NpGHfpmb0Y0aweI5lNb8lnd8JP2hmXhhW7G/dDMpT3wp/erR
FnUHJeYQEnFpFpdNpsqXHMAiIBuvr8zws/We5TAcOE9BhPlPMIHaOFkoqvIHW7rpViP6v58AH+yZ
DvAqh2oa25Dzv+Myl79FQcdHpUD1YPOA/4ykmxWJCgUDp2gl5KHjXfa5DXL6c6Jg4YsD4va3zCrs
bzmYEO+DGegqHCz2wYMSbkIz0Ys4lVG5q4jt6VixwJ7p2AfoqFyiuj/yZZ7eKgYZCmY5eyjEVlfQ
EkY6EwhZ9UXwt7NFdgrxsvAAWvatIpBpP9f/vzvVab60KbW64C+gJig/DBU9yqFf9iWkUMsajk2i
YYpmwOjaInA+z2kUyWOF14t90nNeqCUPkhMZ4gETE/g9SOVFOd30IhsP+5xdO9SbPEybLMpqNK70
Lr9Ehexe6sJKT9eH//e76iNX13KI55TckrPTsDgIf1L+3MxT0o51TErxI6P2EGepfPWz+lQP31Dd
jCOLHqKeOkfKkC6DfYrrng4kA72BhLiPh/zSsBL09uIgyJayzMcFTU9Hjzl1PXjRBBBWXPCvS1Mn
TrqgCshOzQSmvegX49mxtbeYkQzerAPKJifDg8KIi3ZcZlVCq/kQFFtjG+4FOpps4dItOY4+SHWg
b5cEMc3PXfDluit8fEX1dCQZXrJlGo0WBuchSMQ/uRWkhdMD5Fmuj28yjBbmbWcTIE1SjE9tlViT
ipW/1TKyXrk+8GK9ebfs7bRQQVpkcTjKmEOGfbbPffeN1UjHqbsvFgMt0nEWCGJ56yz5UL1NnH12
yZbAnslJtTh37Rr1yrbEG3kXgSETKAiISPhPwq2SFFUj8g+1tgoepqm0kLf46EIEFTkK30422slo
HHUkofJP5aUxYGzxnD1Mw5aaq2FrdESZUxe9I/ySZXEqCDRXqzjMilPgf7ZpeYqCeuNSYCi1eTqw
TBGM5zpD/mCV/Fx6VtJFTgwV62PuHEM4mrAbEc+evBPdFvfIx5VtT8eaKdalmc2c/CHM+wdRLsfM
Sn/Xvg+QsJfUE39lfEt4y/jz1qh9d0iWfUttm6PVOIZyTNwF1il3P4edF4PYMBaEnmowt8946yVi
C9D4b43qg6jSIWnD0NskxWNTFo/1U9PNJ7ChxNJ6DFr/VEUZSk5NHNE7nKjJ0HzpqRtPudy4fprc
RssWYI6Z/Dn0FjwL9cT/MtiVe+BRNxy7HpeyeHDwUojewmnjlmDIrHo3Me8Vp+B1wHS+Gr85dnpJ
GX0VVbTxcG76OVrqmMPS60G+jfGzEt1nGV5zenZ2wvlYAbsp83kDfWeaR0sj6FISeUh8zBOq/rGc
5wPNh+MUhT8svEbScCsVmubRckiRzbOoiYt5lmV8oHhHbRb+0Kb2wzwFMbOj8/VDwzCPDm4rVb/U
VjVino422Y8mrzmuJlb2uJCiBDd34T86nr3Fz2WabQ30d0HWWGEzjO36q1hXHd3UXy9dN5EfXsQM
qGrGX6//qtWJPwgsHfRWSrH0ELnGPA4YM86TAko1aMRGMcVwkOsNyUuEA6OPKoWwHdZbqRXdjE4H
pm46xDUec6//BsMpovck8yn1IA6ET584rfHgBsaxsFpiVYsEuKZDp9pjpp6skMXXpzPkWr1PWQUT
Wg1Y3aAD16HCP1bM4lTEHiEMpcYZvZcl2LDTrJfok7EG5j1KJ5TFcro+vSE/UO0rIoK3FTK1gOwD
w5pMbFDjZLVSiaqbrdPElOL/w/9iY9+sxbOfbX/8Af7qQx+1hxEfkvGS8V9Zz+/sPjuGtjiHNO/2
3Wl0LN2UQe1VSWI/d2pyD+AT/kLCOtsY3GQ1LUt0udPNKnDt54q4ZUxpc+t6/ee5rjd80BBHOoDO
aRsvKyPbfqbQTY3D3OFoRVYbR4LB43QInTOMSM0qt5+jDh8HQyMPdcAvjsxX7YpQJSiiHaRrzzt/
y5qT3uUekqtKOKq3n2unb90kd1rGT1KE0et1Dza5l46rowN12nCY7Oe5g0R6Y7VTMrMceIgmf0x7
gkuS+hs1lXUmbjPGRG01aJk2aXWOdz8MUsV5ak9jei8y9h1ELzRGht1ZAtNBdo6wnbaQU3S/RCGw
PIOiN5Oi1sbpY1q6FvW2B5sVPjS1A+LbZ+XK8ldXNmoD/GQaXbsT1Hh+ISUEwu8tGeJNoEE3BJv2
YeU9T7sI0Aiql+hHT+/ruV3OuV91Rz8it9d9ybRyLa4V9yMuRYXBfU7uI9C9fC+o2GrSN3mqjqDr
Fmgc5E2f3oci+uUu1aGj7oPn8S/QsXxx/OUplflzK8K32Sm3HMmQqnRIne9nRQSCy/R+XNyL0/Ig
tlJ05M3RP7tMpoPoasu1ptnt6FeWovs9kMsLB7D+6frghlSlw+gEOu36NK/YS1Pgz1tTWG10mhl4
ZvDewYcmA/OO3XlHSguLzAmElOf+8/WpDXbTH6FpTix0ahX+M5X5sRHe7ex/6yF+eH10UxFa58h2
WRTaq2zgc38c7smhPIS36mlOvFN1Ygfneecsmj/PRKIkhB/y7yzOsTwUZ/tFHtRxOEebsxiCRn+T
rjIxcVqm9LmYeR1XXeskXd//uv4TPtoGcGbo6CeIU4D7NaLiAv3MQxZREDpZ7OSpZsPDPlr8Ov76
/3dJvJKTkl4eCBADpnfcSV/92d+4Wn3kvOvQWpIFpZgzlA76wN0M8FVUCJ5J9skJPzXlzdL7G9dH
0/q1XNsMdmm3ApwiDei5ViGPkWYv+0yvZVq0xGSUVFh/lX7uxs82+VtskVCZTKP5ZdaMjZ156GNf
GoiltXT8JGlz3/YDGi+jt2KWF0HSHacRtkGHQ6nOqbsp88XFGdSxiCyU6TqxBzm3Dr7+wHfuk/ZF
6s0sFFDzWD77xRzPpP0GqfvD9S0w7K4uwzA2dT0v3cpGb4ftwcpllbjdVoncsAk65imsaIv8AEKE
0LcTlbJjU6efSmA+lqiK2Vg/WMNWg95H35+rmdbofmcmf8xr107BeyHQqpS/okkHOo7HLoTa1U5L
rRZ8N4PnTlwyBU5VCICiihQdcdvfcCDT4rU4LgGom4LGAX1lld007vCE57+T6+VJ1oMaJNuY5aOP
29VEWiAvcgZhTQFPQsfiMWdlDOblF3v5K719AqaOfuQEYKMvSwkKyyV1HnK3fqxEd9znp1o8F4uH
e02JLBqE1VMn6G9F69frQ7trutFrCjCMfrxEHu541LKn27rB/v5YijYjp7KE7OED6Fb7iR2mMZi9
N1kDGwXq7jGk1nGhmVRfUGCT/NmruQeQpZKO05wLywG+IW79MeMXmfqqfPQHWUFDBRkJNdyAiRby
aH5TLUngO1b4avnMsi7O0nbgYebKl4dRgh/jz+z4tiuOturrGcdeWbnLWZVSFvBtvCsWj9lQuOXf
zJ7R9H3dFh8fhkTHfLTuuJSE5fVFKP8C9qQfmd0/evYWkerH2YboHPSDAFzQI0V9oV19b6nxYSzn
jYu1aeWr178Pz6kOp6Yo+WVBs70aqkMPWiDbLm/2GWad9t3wPpklaG8wZN45RwutkBJcp6TxNmLz
49VDAOR/h2+VCMg0g8ysWf5WQfnC628q7Dcc/GOrO7pox9ISVNZZgGsC8Y65P7/NVrhRnDXkFB0Y
B6Zmf5bExzEbTMeqY3Hl9mc/mw6D2oMwWaNTszwwJWJMR6y+nYtjo5r7qgs2fMZkmPX/7zY1JGlH
hM1Ak12W4lyllhNXimx1IZhso2V19Kmz0s+97gJZxJu+ffb5GM94m2rGDeObnEZL6IRGLnD0YLRe
ajwNlsJ/sL3gLDe7r03m0a5n05QPTVvy8TbsWYHug6kM5lsvYnWVXA8q0wRaUm9LkXJ7gv3HbLid
w/EBgLONgPp4aKLD4hxplR7UpfilC/L62KHjK1mg2r1xJ/7Y8iTSHKdb8nYOqwKgghovZj454pP7
wPiW3OLHngMi3P/1S+i9FiNZjw+rsj75k3sMe/s8supMib3xC0xTaL6zVGldZCkSvUO+h6AjnX5M
zsGRW33GJgNpruOMoRAe7fiFuCBQm4l4pDylMam39BZNE2iuE4Sen49oEbhYzavf/pjJ95wXG7Yx
jK3Dt8IgGttcrPz24p+x/cro72n6s8fjiQ7AygVq0sXCcEqJ5kQj+pSKbFcyIzryCloFfgAelRJk
m1VxCBw8aDpB/e36uk0mWd3oXaaMfIgNLaBLuLTpeK7nCkAQ1CuyLRV50/Dr/98NHy4LCXlQVRdZ
zqCYRa5hLbSTtrRpDM6uE2oVk2wmXKvEpZvKY5A5N+NSPyj0nPFlq73XkG90rJSVQ7eHLvgFWe6c
epY+VmN4vG5709BaqArcHu2Kk/JiV7JNOofJeBj3PGIEUPnTAlV4SjQzEP8Xiwb1XTh5dhXXUeY+
7Vu7Fqa9NQLHFy7iUhJRJPOIo2Ppgm5foOrQJ5UiP+I6WV08t7nv+vJNVNN5dOd9dz4d/TRCtkT6
LS3Bq0xPPe9OUME92kRtnH4Gp9fhTh2REAqD6N5FWT8c/rvnb3b+et3spqG1cPXFRArKO3ERrv/Z
tcfbgPRPYbSlRmHwSB3vNDvWLBvXEReXjl8ql59z291wdtPK1ynfZQJmq5EBxtiDHPc7iDLjvHzB
m/WGvxjygI51ylxSuaTDhuZ2Fyu8ewXcTwJ4PJpRD/ssrwXraPHZ6kA+cvHoNyX/8vmrPf/eN7QW
qk4bOADgdMNlcP6ROOys8q9qt0BUJrtrgWqNAN0uyu8vleBAp0g8S/+cNq8DBofRkUx1NtIcL6+g
PE6rB1WNd0L1+6JIBy/xtPTLEbyIF58sBz/PkjCVN/m01YRmcBkdqATQXUOZPQwXEj0o5+ijI2rl
cKh3pjCdFkuUuQw7C/4C9qfEhyyy2xQH4u3pKUB613FI7chDhsZGyKYx90de0uBWTP2Wtq3BZ3S5
As8Oiq7nWDvPvzosj0X9Jx22UAsml9HuwMFC02lk4IFnE+SvKrHg7Vhtic+aBteilE4Z8ftwjVKw
kPpteQAf+k5/1KLU9QeChFvkqLIBs5fTU1E1gGzKjfxiWrkWp6JbwoJ6MMus5Gmpx3Nr+/vueDpg
qOmDIhJ1hgKnyr95Xn0GnvjzpJYNmKHBW3RGrLAe8rFAnfYSNeOcTE3bJDhTl5NTgaRmV4bUwUF+
pIooH8L+wtSnerQB8LufxdY3n8HyOjYI/FcOWaY+u5SUP2VOcO9PWxcN09Cryd4derUDbKebRf0l
zVJ8hPmXPI1+XDeJIX/p4J8QAmYcrKD9pVweh+xchiKe2E9/2cN6iASjo3uGtKC4bdg4r4coLmmd
TKQ7gmxu34mtA3scMoIQmsMyY3Cb+okf/pXqJJuv141jsrsWq54avKFaYBxnmZN26pOp2nme6txX
1Bqi1oJS+sVrfodo5smszz55u75sw57q2B1/zmvZO0t+mTwoH9PwVs7Tdz65n2an3VJX+PcB6L9F
caJjeHogzFs/tfDVwTNwiSf+klP7R1fYYrrthG2rOp6ynuHJOpQpqWKH96NvoV0Y4O5TC+RSDdpi
wIqWC7gZRvEq5kpZfIWUA5WajLmVNg9lxi0/i3karpC768YxpBn9Qb9mzE2nPh8uaSQPA7BTS7sk
4fT3+ugGj9FlLYQTjBJ1jf6y9DJhUXZY2JfrI5s2df3/uxxAKt8B6sCvLz7Lv2f2V5Knn+pUncdN
Dg7TDFqWkUMo8rQk/aWP5HBcwvD3MoPoM+ekufWjpd8AHhg2QMcVLU1ZuAXPsAH1l3b4ZEVfZbDx
NWkaWrsTFEHPhiAQw6UJfq1B5fC3dPOOahpcuxMMaUoDFwyokGiF9loW/poliGJ5t1GeMQ2v5Ro3
HUFqlSOT8fSrJ7/PxUsxbbiOaWjtTgCZiDYv6yq/DOBsD5c8mbv2JsBz7nXPNPi8jilqZ7+0F5bi
CJkIdCrbQ7+JLTCsXIcOlTLPQYuGcAJZ+HGAUHZW93fOuEWoahp+fW99F1N0SotywsXjQoo8oaRM
LK+7Tatgo/5uMsw67bvhZZBb3ANY/BINtIltKLQeaytojvvMvs76bvQ0yNHWAgaGC8CZ8VBCrnL+
s29kLYxkWoW5dPkAzQ8nlriHqWyLschkcS2I6GjPMivL/KLC4diU819St0eQwm7ouZgsrgVRCLqR
LIuwoXWevRZz9TZYW4BbQ3bUxSfCEX2auYWVF5mfAEAK3OriJDxQ933P992wddIrsDsI4RNsaR6+
ecWvkL8t474coFNeTYGUXOb4oqlVeedTL+YOee0mueGMhn3Vea5qeAk4lpED3G5+SNFrKknwTTbq
sMsjddUJH9y19UJRfUin5lCG8tDKffAlosO7OmE5TWpj5QEY/L0J99N640vP4Iw6sMuBtDwZsmLA
52+W+FH3aazY5+v2MDijDuxq0PDH0GaIsygYjxUt760xSiLIJBaAbl6fwrR6LVLxauu2Ud/lF9tn
8pFXrH8CG+9eT9cCFXXeKkTBB7aZHSD9yW1d/Jxsdrq+dpM3agdeR+oGtVm7ujR2fWia8ZgFVcKK
fVgTouO5Fos01pAqqEe6wbHxXXSGb1U1DCvX0Vx+KRxn9uGNfYveBBTxokXEIdnT5YqvMR3NJdCl
5GXRBL9ZxH2johfe+U8sSPcdeDqea/HmIA8LeDwJcjS4kgTtiRvBZDLM+v93p11D8iWtrSa/iMk5
ozfhrIh1Zpm3z2N0pqplBIFl4y3DpXejm4KPF6mcsxuKfXdenaoqa2lHQP6Phwie30c2ORXW8tQX
xcbwhljVkVte0EPhtUQ0zUgHTci+RsreOFFNdtcC1WmsxgH31XDJmyYu7V9V3cSZ1258jJkWrgVq
OPdERutNA99NsaOGu4jJffdpHbTVd3U7U/Q2Ao5qneo8SPLGPQ0sPFxPMYaV64AczwfHnR1N1YU1
y1eipIxr4W6x0BqMrgNyggn6TRCeQIIpyoe6WPFK0W9HRBu0FobTQwfl0Jp240Dm4RKNL7ZzLrIA
vfo/Fz5t7Kpp+VqsZp07BB3p80vGywMv3LMHwE81bmmZmIZft+RdKsBrZN8TB8v3yr8ObqYuCAHC
cWd9QGeqKpy6ErmDFDmR79z6a80/pvGf6z5jWrh2pFZeUQdDiiTTEaDg/fQCcePjYNGNLGAaXgtV
dxb4tPaRZHpLvVAanhaOC6Sz1VNjGl6L1XFueARqB7wEuwQcLeUDkT9UGO56S7V1PE5UuAPtOy4u
Q07PZUkOyirPPNuHW7R13GLdZHbuo56HqnuXVHN18uby2MktWpuPbWPruMWJqKCUWTNcKqu5pODx
UHX2rZrZzz2OY+ukVVLUHrpzoTYYMu9mrPvTWKb3kb/1CPRxPrCj9Ve9CyhATETU+/BLEIUc2wUM
JcN8FGN026gtJUyTgfSYRR/C5Pc4RhSdEtDWouHPA0BabFw8TMNrX6xFFzKnx+0U6O78MM9eAnGo
EyAoG8neNLwWuNytHcAj17pS5IN7xANo3ALPSYUm/X0brIWu0yq7GvE2fKl6C1BJFCTz8kJB8Hd9
eNMGa6ELFZBiaEeA+Jt6+mWLr2zJ7rqq/DxAQ+b6DB8fh7YOicJHpcOKIAOCZoaaXh2xHoyT5dv1
wQ3m10FRYcD6QPBwuFgo0+R1+Fisz/ObzmOwjg6M8qAiQy1Ii1yU6+Ojntw203CY5JhUPt1AG5p+
wTr1uwgrIzGAYabFkTVWcQOSdKsGu/wu8hpUznUSKaZYOEZr8lR0jpcgO7JFoIeCbtwXTKvXgjcI
Za9UBQPhHZeKW7t+ldbOobXAJV1EvKrycSTW6Tlg+c281Oc2o/sc/z8EUm09e6EIsHJ1M9c3hfu7
GJIx+7LPL7WobfwskHzAi+Uoo7cAkPKILc/tJg3AWoX87wsLWKT/12lcX860SPGR70CHJRcPc/Gw
9FPMxYPc8ktD2OoAqTTySVaLtrhYQ5ffpmgjABd9NH6+bh/T6OH//oBSyallBH7jVypx0yAJoNd6
fWhDzOrYKD9thIS+yHBpZXqwnfQCDo5PTdbHoI35fX0Kg9frjFB0bmZmd01xqUh+CUoQr4Jkp9zU
CTUZZ532XUpwiPT42HpIakOGCijYpjaxOgbH0XUFUwkkvKQYOs1vJvfOzZqYRc8Reric/nDdOCb7
a3EbWsKaay7xvVySM7SPwZrFv7kpS4Z2S2LZZH/90C0GmfO8kbdNGRUsOnUstbKjslM7cm88KuWw
9RZr2AodBGPnuTfUHrJE1H4fUFy0ALPZZSYdATMPIxg1OoRwvoikzJv/4+xKmiRHmeUvkplWQFcp
t1LtvdbMRTY93SOhXUho+/WfZ793qGGKxEzXsjJEBhFBAB7uUQAiD559I6ZrXc1Sq+Q6wrN9q2ux
1L3gR7svoo6cqRVEYzofuKmz7RqvHyQioqyEKGS5dFd/wtvpGAP8jFZPcgmn8FhN+WO5Nfdtu+06
xNhEyaklm4a2q/Ctuc4jCdDQOPxY2R/7lkPJqG0tLLsQWOh5geBm+KVbrChfv9qe4bJEYygVIZMG
AmQAtovAq++rgESOOPcT1CvevO6Xvw8ibqs4mdWnqLUyVOsrmKHcqgQDJjC/hg1T408qQkbyvLe7
AYOz7RLm3dGxPZBungv5XDO+76inAmWqbSzSJoOVijn8Ytv1Q7VMfSTGPUqSqIZU+pyyarLQ6zOZ
jOF0YHR+Zu5kuFT6MFOgzrr+/V3SJi2oSiGE7F6KPnwqQPMhveV02zd/v2X8J8owtpJSZ4/Pbp1u
PofLv1lkgxKpiC3xNtSfnKGPQiAg/OqTs75WDO+IxdNyZa/h99n21IafBkdEPTSUm+YQruHFS783
NaANcxGJ+o+p/avy9+zpmKWSCzLPmye3dMokBzuPS5ZDCqqe2xb40PcwtBL6kEfNV3CYTBfWidiu
P2f1D5f/KLIyznZhzPAJJQE45TBvjvDLxLcbCLv/wDE9mkxSIB/uiTaotv/tHDgNelZK5gqXmfaf
RTaDHyx8zkAYnq+G/KVxPxVzU5TZUFnoGkumqiJxkTuHsk9NPOofJi9M/7os73zb4mCABuNthfud
7ZKCYhr6cJO/RSL9vgXpE8l2/oir+d59pxiaLVxzOl0q+wrYanFDaLp41NlHqalmQaHBncI+qAwj
wSGoGWyGxPhhNQLrKJFfZ6QDKQBzLnUIiIDsIHEV3vV++eu27+uGV4K/Y4BA0dBGId4EUJkunr2t
ixsZGO5HdK6pRK0DRA/axXmV9INz6YL0fg6AJE7ZK+lNtHW6X6BELyENXgkoK5OhvkrKbX+BF2KM
Zs+UHXRrq4Runbl+lRWoPcplPQ19dg6Kn7dt//uR54PMqwJYZjRhd1uRTpcNQduGb3T+mRLhRiHo
GQPxwwohopymccNHHL6GzxmgXeDcPtTc9AyisZ0Kc0kDUCbPTVgmDdiAs+Kn7+KSLNgXbyo9Tlmk
KzRmpXPhDRam99M1CkJpcCxNzlbRdC6ns2xTqNNv9pMTNtEgL1l2P2x/+8un26ujs8317+/ShV8s
II8MaJm4w+TGtd8987bq7yvkWkM9ovEsTwltvyjxwNpl82Wb8kPHvBNYlw63J68bWglr2QjRW1bt
XJo5/ceRU3sIc9f0mKsbXAnqeu5Hayazc2FFB0f1Uydym3Hv6Eo8B868laAoBWBkWaoIVGPtoQEz
lSGd6uauRPNoLWkn27VKnKrPj8Fa5k+emFJDHa5JdyqOxu4BY1zq0bnMdvs1WyuwAbHPxC5O0lis
aH6Aiqfh0BMDN0EXJBloM7sGdAKuSWxE4/EqlmbM83S0KBNJuLxYoP5PURG6p9sOqYlXFUizpoNX
piC8TRrrT8nuqymNmvKfLX8TnUny7lrufJBNVUBNMQdNx4kIEt6NkUPLCCDb2JPfvHQ9rv0rGHxm
uUenidpMhdiA9VqmXpBXSTeS5pvLl/WTQ9LlfNtYujVWojeEtt40bvgl5fo17GUsl/Jwe2TdEiuh
26K7Og+h55G49rP0X6C8u5pa+3S+r8Rt4yEbZEMJMgfytfbvWT5Cq/ZrDmGE21PXGUWJXLfNXScj
mHoBbE3gpU/TLA2XwZqhVVyN15K2GYvNTawe9/x4qNumXZ0fNlNxNSJMRcBpjpiyXqflfgO/aUsM
bqKxuAqq2YLBoU4Bi5Tjp2B9IPavvLqANmyfwVVQjT3mIiikJZIMN80eHm4C17B56+ytbK3tLLJu
XFKRTLwHH6/b/2Quf7ntJppEowJqwqxB5+2EtVzwVhN2dw1/HqAemdf3xIhm0s1fiU+E47AtzOmT
oCk4ZJOGE2f05+3568ZWIjSE9FVB1xCLOqzRyNq7uS8Mbq4JfpUFKXCrIesdsDkF7oELJxJQZzOW
kppT3G/ix3flUmd5ZeH0XCR+8+RYW+TNPzMRHsEoCdWSL1a3GnxHs74qvAbA5qCm1+8QB3zel7qC
FLb9K2wfKtt0x6xZAhViswWQp+fgZU/APZ/FYEWwY8mqXe1aeFy5/rB3hmprK6xyrxAJTcnf7Zo2
8dw3Ow+iKsLGZazw0x4xu1FpHxqWLVHrtvuqG5XwhozXjkcP+UbQi+P8qIfnQDzt63mCXa6r8c4u
vGichTpw/HwrPs2UgByPTSawrSZVquCaNqiDMmtawBtb9n1qgvOyrc+zJV896KLsClxbCdwWjzYV
L8shabr+caDsUXLDQUo3eWVnFXlPeDsESAlNfnYEeQyX/oHbKdgDndfbk9ekBlvZXBu2WF7B0RUG
ANKntLv3Mv4ydqnBNB/HLFUxNswuA3CyjQHeK/EaMV7o+FRAoWwrE+5/vf0DPrYRVXE2jSjrftkK
P+GDG/v2JWRT7EBQ2SQ4/nFOoCrQZmyXKpM23j/dpr5r6/nOCnYRKdpUBdl0OZIjExKtW34apyuL
htFLFsckVqazjLLZirFlXnvdUETWRBl9qboS1fE9NxHsf+w6VKUcwq33IIIhx3ltIB76Qfwvm7vN
B2vq9yU1qrIOtWVpFcRGZKW+fWz7AUCbXe9ksL0StIBlCs5XpHrRks+45Tls0IuM+hDX10b5PJ2B
lPC1KjkTn5R+Uk3l8/WOygmXb5s0ESbpgksJ3czyVsdBU3EyeQ+WXQLd8TZs38MU4liDQYFC4/wq
yGaeyqDYFhzJ69Y7bZRH1eAZmq81s1chNnhy64gYG/AzozvTah5ZSb+3TU6PQ5HFRT3Z59v5QfcT
rt9/t7u44EsU6Rr0SQt+o4L5B982/ALdyNe4ezdyFo7OgH0XbGpQUlnLJUZr1768qcJr1nIVa9O3
dpIClO+1d/byxsKvrnsU+66gQE7178njlRvodg/OA1GOGG1pkP4w3S3q7KIUySnoV7q8CtyET92h
AA6GNKauHJ3TKFHbtiGh00ZcFGjQgy+3AyQIYqf5BxopZ+JLg/U1iVNlIOKuFBKk6H6yFgPuFz8F
YAdYyktnkjfSGUgJXJePBZ0rjD/kwT132F213u1ydhVdM7JaDDZ33WS4UvKm3o82MwEGNZNWqYfm
evDtyfLdBDD0SFz1vPv6cHvWmjypQmtwz76N6YQapO4GvKK0jy5disiippZ93dSVQB07d0x7ho1K
CshF+X3IT8u6mW5Wfp+i/nv9RP/DPTQB6Tt6Q4DGehrZgEJs1QlnopPMvAgI4EtWdBBOfVrElf33
n9sm0370+lvfJZ90A1KrplcagqyOZfWzZ/+04bemJDH6dw4OLto4jz3g7JfWdM2mWyYlrm13sfLA
zfxk7ikOqHU02cHLmJvI53WrpMQ27paFV6CzLCklEAC0PK7cRIGkG1rZiJdqrRtvQ8AtcxhBHDWu
cUF4eyF0QyuxDHlNcBJkkwdogfe8Bt5r2o+GoT+UTqA2XhL/vcYZbW3HtZGj56aN+zo71UMbd/RR
Zn+33fPM1pe0e0654SSg+SUqbdFGnczLbZCDbv4/A6svzMgDqHEclbEoBDs+EFVelQh3caOFZFk0
I48fionZh9vLoEnZKmmRHEt0CuDRKQnDr413SUHKP2Zvs8P3rsX1t72LN78M0bra4SQTdsVxykFJ
V04XisfqbRmOdfhXRr61E5Rre39f3aICuUhQkrxiOTahgEUSbD3ATRp+jG6lvX//lqWvoffFcNYo
gXSo8/pX7rs/bq+DbmgliHE7i55ZbEJomitjlv2astwwaZ0TKTEswSxSbTNOM029Pki6npcRF0Bp
+G3fxJU4bq+KpeGI+5PZrabzQAI7aVhryNYaq6goLbz0DnkGot1k5c65HPxnZ5faNXKEis0KbB76
VWp7uNrLr12ha+TXlanJRDdvpXYeG3+23BIHmFTWd8SeixgiZLZhQXWDX0P5XUSlHV4kCg9G2dbu
WLXymzA2K+uGVoK1nHISgMcQLP9i/JtsAZDvy2R4u9X4oQrI6soOJL5WgXMLXHuo2ztnfjZrn+pm
roRmKJaucWrMfG1E7Plfc8AGbzu4BnNAVRzVaJe0ZW033vNv3ZfppTi08RiNQQRV99iNiiO1Imr6
1jUoPyiJVGDV6g396oz41po4p+60XPjDFneRG+HldV+pqwKr+FoLp3JXkHDz9JiVy6UgJlySZhFU
WNVUkdxtr68UlAdnsGueZG3YYzXnFxVORdAfva4DktjqgWk+CP+qaXGuxu4TmB7u6jotDbGlcVIV
WRXkLki4BzgpT8cvQ+tGgNE+1rN7vO1LuuGV0LWmHNE7Bl4yd1U8rGA1GsPPQ1X+vD28zkrXz77L
DLjQ41AKAr96VU0RWN/G/vNY34ODHh1RhiPe7z7oDzxURVfRq/yqZPDQICJn5+Qdlsv6ssXA3cTl
Ibwrdi6EEs/l2AUrxyVfsqTTwSrzA+fOo+hNGiNXg3/0K5TtVrpLFljguUrCChcFANnEQOv9CWbe
Y89SQzDrFlvZeEtSic2ji5egex91G7ss4puXr3v6lCAxruy73C6dUDa+B1Kv8YAcFZHFvZSMGzxV
E8oq0KoK+rKdJ3iqkOGhG8WJtvuQNlSFULVt0dmsHFDq8C72K3buV5Mcp8bkKoBqIoOXS7CsJ0OQ
xiIrDg6a9CYjul5nFCV8J5R+Q9/h6s1BfhPh9ugM9ul26OqGVkKXd36Tzw5FOWJ/3xp2FC435Hud
Ta5ffJcUABEfsnmCGwqbHLm0Y1qEMdSBDIF6PVN9EEmeEqhtnUsZoEU0sYgf98XdUF+KYY6ZyA/b
ducMf67SpMKg+yVK0IK8B9pM6eYl1WAdqqJ+AvURoNSuoUDR5ITfmjLvDEVAXDXYLSIKELx4brND
ypqXBaQnjOffb6+y7hNK0A714DbbQrwED0Yd2SIg6t3mbRyYITtrLKSiqSRhS+P5iNqgZBA2Ko9t
00ZW5h5uT//jF2uqIql64gZM4nYhGcrPW/11Kr9ky1s/hVGaWhGb/779FU0oqKAqSoTVkcn1rjc0
6IZqjoOYjvuGVgK44z6aNArYJwS0svNpPPUmdmHdrK9L8s57yjJIV5Ijqy3g+IhatowxD9Mft+et
W1clhjntF69aoc3il5Aylg+N/dfUfL49tqZoUAmK1k5A3AFJIqHta5/fOQA9ts5n1j8v4WJwS43b
u0rgyg5dWwsuApIR2kx/lAV6JLgl58O6tGGU5/Ze91d2XEy98IEGDpKtmAClGtAP86U0Na7rFliJ
3SxdSEkbrAEESL4GrnfmvnO4vQSaoVU0VZdBf7hfLT9p52dnyc8l29U1alMVTNWS0R+gRT4k+Zwf
nMr+GWzzH7cnrfFJFUuFXFPV9bqB1K7jKEBw4b96sd+3O22ihGrIM0s0/jLe112F14StZPLsWW5m
ekP+bdwPNi5VZq4N8SY9N+t4P8fhc/6yHZoDZaf+TxLz4wzRr0N4xm1VcXS/ZyhuH7lj2DA18abC
rcRUUV9MsNvif9rWbyy988aHhqIfaN/z2u/K/V0mavNm8Ghe+4lH3Vcw9bRRX44GQJTOU5VIrlzL
bpY5C5KWZ0igLpA4mWH71Q2tBK+VTqlIbUybbu2BlfLI0IZ821U1+UdFWi0AdndFOSMKKvkkpXcU
4P9YQuee7+OisakKsiKc4WoqaHDrKCAhFPA8Krm4NFZgsI4m2lSEVbi5JWDLvZ+MfItwl3JyBvSU
Oa7hNKGxkAqxqi2JVry0DRJWP1VNjKvIeOJ3aP4zrIBu+ko0b0DWu7jssS9I0PdFPj3jAuIYpIvB
LTWFiYqzAk07DTrW+klf/6rGuw66WXz+nJOTk312531xpcKt0JG6AfRjeUnuk0hauMSi+xBuVAVb
oTN789G46ycsCOIsrY5OuhosrwkrFWRVQVyJZBMenxCtURHIyOv+uh1VupGVgAX/+yoKlvrg1Roi
CeHxojS1MevcRdlrARWtSsZQTG3F/CO0nl23yiPKDAv58ehEBVfRdfMsIC/9ZNrG2AFSXPb9Kacm
1uSPnZGowCrUOVD8Yv2UuOH30SmimW13o/hkLV+LUt5J22D+35Rx/93AiAqw4pAWo/UsJrDKbrHf
bnFRlSBUb2N7Swoqo2vnVSfdg704kezuWvbl9rrrzKfEcocDjJz6dLswiwLOnzt/NJAY+Or1aDPd
94Xrl9/tYDXPgraW8Nmah/GQo1T36tjfuGH4j5MdUfFX9tZXwcxSG0p+1WMZsNhdnYe85MfFMVUX
uk94//4FdCT91Ht4hKJZB7ZPcbQK/hJUJCqYiSr64zqCqECskOB+YwbVFIiIHkL3SP06Kvu7bEZn
mkk9TfcJJcLXgXmlu+JXeGBblcSJ+p6dmx4oAM4jNJy+3F7ujxMJCZVot9K6dSCHg18Szkdbdn8K
tr3eHlqzDioOq5m8tnMZzpJu7pxJ6cah3TtRDp6+2q2+3/6GJh5UQFa2jJ2zFZZ9kR54LnGsqWiK
h/LmdHv4jy9YiMp5tLW1m7p8AhR0oeeq8eKqfmhlEVd5/slzX3v+h0NN27RmJdjVjO8CjzgjMmOA
fv9MIJ200/cM3Ma3f4ZuaCWm5dotS+iCLWKk8iw7eaTrLuEzm6iQLJezcsSeOia5nR+aOrun07QL
x0dULbh04jhxLwGQiEv4VTo92mSrwNQuogkvlfJoWPLt/3CIi/PQ1BP4LXIAhN6c9n62f+6zuhLB
siUuAcdMkFR+FlnoiR5Hz1CR6hZUiVqHDZaXpx6i1rYPeeMdUyNkShNRKhpLyNUd6YQricbrn2xe
vnQTOU9CGKpF3fDXjfudl+NwNOWtw4d76m6HLnvYaBdRafBz3eDXxX43eDVtTpBSbC7Qto1DMsYW
GZ+9vNln9f9QHVkigPp3Yyc9Lig7OUbEFrsqRaLCsYQzpZ1FFkjuUEaiLFiBB+88Q5LUJOL/EB0N
+cLJtoxJ2f7k7V/F8MNa4tq0opqSS1WDY73wKqv8nbf4pcofGk/GzfR1BfI5X+LW2geII9T99+J6
2zKn6LjAQRKyLX+5Q8HamPto1TRUJhrn8dWyYSvR+R1cW7HWJ2f47HvfIEG5KxP4ytSrtvRmnMFc
SD/Qu9a3YnfuDA1GmkxAlSSz1YW3ihyg27HNLy3waBFqYFMnhG5wNc3wYikzgTQzo8vQasYnbtSM
1uysKkys9oe05A4YvOcJDp8PNujbstiXUOJqlxOdlix2yYCWOBMQUOOmKlKspKKFdl413FcyeHLS
7Lj0wdmbtmOzdJ98n3+ixb5HNqJCx7K8ItLJOieh9ZcCDR7gUznediTdj1BqBG5PftVtlZOUjryr
w8+BvJ/7P8FiFWV1cSgdw86rCQWV6cvhrh0uHX4AqSFs/LOXRyv9+/Yv0OADiQoRq9Je2jxoHBQM
4zHfyjgQZzf9yXL7UEKrcnir+Gc5/HP7axoHVnm/ComUMRYDPhb8agBOQQY3JGydiZSQzi1QMna0
Bag7+CVtK7ayOAtM73q6aStB7RaD52YhKp+sQVsymPOl2xvO37qhlZB2/aZjPhNOwtkQh0F25IQa
EqhmaBUwZjloA19GZAu8KsxxHWZTZDWdoW7QDX6NiHdbe2kXgHFLH4OLLtpIdcYF1r7srJJ52WEJ
KsAiBLLdflznLM7RpHnb/TROolJ4tUQGDqk7F2fp7/12bAfUmbMh8evGvv79nUHy1oVxaeMmkkRr
CGKLNg4dQ8GgG/u6CO/GZjWQLMVq2Uk+grXwYPHLMh/3mUTZZa2pajdCYJIVlyWZy6N0fapMLcOa
9KiixazeRn1QI25Y+pBmb137ZtHTtYOsmP4kJmI5nXGU4MwCSGe5XuZcaeFxhS2b0xCebxvnWqd+
cKukwsPyLk0Z2MP9pJH9fSp+lllybeMoZX7s1i+3v6EJJBUn5gBW7nfeFiQOGY+DXf+x9pPBba67
0AfTV4FibTEu0yAQo838mS+XrRwiAq4bU6Gpm/nVau+8ElyadZA5MDzULqv+7Jl6IXTjKptqFSy9
7w827hAgRRWNKE2g+B5+vm1ujbf417+/m3QnRO1ade7gpPZldOOJfqaZYQvSzfv693dDu0Fr5aGP
oQdLHoTvHaFgtidx4QJf8fGWdhCH4QGoPvmDnyW1++Cajq4fFn4YWtmACg4hodEGlXELyRbuWlEB
KBv/EvLvGQ/iMrjLvT1VjGf/p8Tst7GfCb7Es0cG7W72lC6GXfTDQMXQym5UsWKQyGP4EWKM3Opl
rZ9x1I+a6SCI4RMfri4+oXh70IO516mnK3/l3w4axtYwM6Rg3ciKv+d9MPa+i8UV6XRcSnayjJS6
mqFVnLG91EEvxFAmhehfh46+2nz7ejuQdEMrG4c9+Nno2xZYkt10iaqCMjDElpbB4T9MXSDDdP8d
S+M4Z5xvK27IrO0sSQMKafJH7f2g0jK1R36YCfAJJabcYPh/1lObzi+FNQOgG3yZ8ex92z664ZW4
CgK8kXXcgbev7XFizjlL6xc+lgbEgcZA6rZRFN02FL/JbXs8qzjZfFxSfhy27A9wuhhypWaJ1f3D
akPe2xyMpPk4nDdRP4StSXhNN30lmsZgZbVfpJAmaJr70get7TKfBWUvaPM871oA//rpd+nY9/Ie
53zcg/CZA0nyAv7Zr6I1OajONtdlfzc6dJFoI5tCJoPkxyLsL+XIjvsmfv3ku6FR6fGFDLlMwNR6
JzO8J7rOEzp5DduUxjHVe5WUUipLF6aX3vzgbQDMsuWuwavJvtkrkbvYqI7SEk6zVeBrbOxXCxQo
AB/tU3ayfSVs08EP/LnH9Iewiz3qnZp6PAR+ZXj8162rEraMNr1HJky/Z29ZNaKwYfv8UUURBzht
4HK+lnhAEt8nKPjWE/tz5PbdLrurSGLUqoynLewSbiSemBsHfhDLLdznNSqaOMzBKw91J/h7Nh1D
SuN0aO7nyjfsrpp8oBIyZksfBtQKoTTRvNjuPQN5nOfc1eXbPuMo0TqXFkunCptV330T9JX3j7ww
0NpoHEalYZyqYdrCayLoA7x4+fVjwNjOJVW22KGp4C721RddiRf/6nGp/155tucE79meEqhbNbKu
Ixx806l8IPn6kKbd6ba5daupxCjIHRu+XJVPcjmEl5mE4yHfxHrILNJflixzDGdune2VYLXmzYbM
eSmTbnhjoOQlzq77f89WwcODBWUuB9on6Db9NhdQUQdA+bZtNHNWccNWRUidDkgDtbNFzbzFLYSR
bg+tyewqWDhDv5EbUKSAZnMvs2sdpeNeWqOWoW7m19V+ty9lSxaudtrIZBnyk0usz9IKX27PXDe0
Ep8Bsz0LZAkyIST/u4NRehBqGwyus8r1m++mvfVCMjl2MgGF7LEavqM77qkyilDpZq7EKFlaRvMe
3Pzl4n3p/eGMWslQ4ukmrgRoYHugicStQCJY/RiS5UVs4rSOu8g74OJKkE7WyELPwnKOIj+B7uFE
6vxwezl1M1fiEgUMyQIXJu/b8bDCKG6aRl0Y7vNzFSLstcVKsxrZ3HHsL8HQvNFs/KNO/e+3Z69Z
UhUnXG2T7YUAXSa1EFWUsmuTeWsUPdKNrlS+HrcEmur6Klkza4ohTIcrN7GZmiY1mVdlXex4Dam+
Fpa3V/uFdhPkwYOfG7FRbEyGxdX9ACVW3Rac38UKtvIBOolPFUhTf9SeXZsASRrfUTnoiplN6Plp
KuBTraNN81M4pYclNBlIN7wy+2AD2TfkLir0zfSHuqTx5q6HIjO1immGVwHNC+h8ejH2Mpn64EHM
3l1WBfFObkHPVuHMMhhayUDknXhh/9IW5RPOrPvS5G9k3bs0CURq1hSjQAoeiwTn1Miy2Ums9fF2
UOkMo2SbJSQNs2wpk2xb7+3FPo9T96lddt2+wzBqxhFASEhg/hK3Lrf+SNZm7A6+sJvxMSwy8Pzc
/hUa31eRzaBZI3V5/RWpNSUCLS6xLNAYu29w5RJLeFPYdvUkk9kjD4HT1PFceCZ+QY39VVBzN7bC
79E+kDRiOTmUHyiUd+Q+hkTPVvHA07JxnrtFCURT/RSy+uz2C2Dfa3HsSmGo9nQ/QdlqRz9rqyKs
JDoObXqeU1FEVRX+tAWR+45oKj44nVdpozenTqCQdvYh2xRAfLcj3eX2Al8X8j/38TCSEgNeGTZB
X2HHnYaLACi1LYYjtV+95SC7JSLubNgfdV6qBAM6eCVoP0aJV2n3ALbTp7ms96yBG6pw4VV2ndv1
SEApXnGm+Z85v4JRd2EsMboSAc0irXqWyJ4BFBP9WTwWWwVQH5o2QufF8y3DDvahI+EzyhY8EWuo
oS1RJ07NfnEZvna8iftq2tWvjfGVQrkj1paJktWg8wkOzVoewL95yLmpg+PD5cXw15/1LlMTC4In
gcTyNkN42sLh3qMmQkPd0Ne/vxt6Azbez2kKeehwPmQQ9MRzveECQTe0Er29XNkoZ3iOQCejFQLD
llmGsP2w6IFBlEJZdD4wN1ZaJGHN/G+257i/vK7rn4qsycQVpMhM/Uq6LykRbJWOUxcLHLTrWSya
8twF1feW9A/dsotNHD9GCd7QWX17afGJgogL5MBrcE1BXOl2BtJ4vgoBHvjWhGzBJt8s3sG28gNj
y1PJCsMtjmaNVfRvKXnX9z1FeSJSHqddvUR5sYvLyA1V7G9OWr8lGfbeta3vcjACysnUCqtZVhXq
Wy756EkQwkMplH4L1yECb8eblPxMt2mf+zMlaIvWJlnNNlyL0uWpT9njJDLDouqsrgRtMFL0WIWk
TDK8tssoX6r+lxf0/pfbPqMzjhK40gOKpLJRljjrGlvldnKHOkIL63eXGYFtOr9UIngtib2KHtYB
cu4YzuXrbH0BfYfhTlc3uhK1flfaYzgu8Pq0PPSQEBomelgbE1BcN7wSsSKz0RzQejKRa3Hutvx1
5G3sWqZGc83yqgDgFlc6tlN0XVKDmjuMRCbFNyujpnYx3fDKnmvxFSKSxMVpd9rirarvZmcw3F9q
PEelZKyWZqylBcxai/6/Q5PDf2QoyGVchp98IP3htoNq7K/CgNnIBAW1moTwCEm4sCKZ0seWzvt2
FxUKPFYOTTnD8ASAtcJ6LX3rrm+GGAF9vP0DrnXHf+pCN1TxwI0zj/VcIm3yzY1Haj0AifnV9w64
Vjo06T+3P6JbDCWMSyHWaVhS7L8OfxXN69qEn7x+jUrIJd7+gm4dlCCGZlCbV4ASonhYk9AXZzp5
T9StDJuLbngliuve8fMRqp2J7dp3lNqfvQ7qCcR02f4xEBKroIRx45ZzN41YZ7/jQ5yOM4mdcIKY
nCfnu8KT/1zf6cGK3DwSqIoeUmcXTMcNVVxEk/rcdlmAo3FWHkbrtWpydM4uJ9y3Gqp2jYOp8Ija
76lPBoaqXQ73EOpxQTzIz0PXJtUYHud2H9cbfsp1Au/qRzqlWW+V2ZRM9fjmM7TMDoHz67Z7aRxY
ZWekKS1oWWDsNK0OHXrI4tFKIa0g3lbIq93+hsbHVKBt4YQBSN4spHK+ROBaPzduE02SnvYNf83B
78wzulB3GnvEYDn0586hUZXVR9fe1fsD6yshvjHheQFIu1A6/qzDMJ47a1/1okrpyjysIB1VtuDN
KWW8+X12yJkRiaFbWSWyt26sl46hsnNGepjZcpks2kSCBXfhZuoQ1GxzRInutu3B3+uiwsjoeAJ7
xbGf9ryjuaEKsyXTAJydh0WdturYiuAR//Ny2180k1Z5GStrJXUQ2Liit5eopMGBtabjWPjxnqOC
bAs05vrT6NfJVeSjQFcssLFxnX6ith/l9C1kTsQ2ExWV7ndcF/6d32cAOLpTgxIS4pYikuDqOnKr
M72oadxHFc6tp5CKLlxl0m5AsKX8jO6B84QnU+msex55sX5K4FprM4c9d5AX0vU7tWQR1Tk11Bea
nBMoUSsZd3K3y5rEB9O5V2PbHwGJ2bsrq0iqFCCSoLBgHXhTRIL81FYtXjWazQR71M1fjd7CLzra
zU3iyP4Eod3Y7S1cvVb7cqaKweUUHV49Kxq8xmRHEkzxMrJ7ZptcU+M8Ko5qTYNRdg4eewL/Uzk+
1fZds1Wxbbry03i+CqGSnju0YYY7y6wXhyodHshS7/MblZ4xpzl1F1wEwe3JQ2v/iUbBF8d525V5
VPAUB7fvuBAMjvvcQwHLCyNros4kVz96lwwcdL4VZPJhkpFHmHsswl3vjm6o8jGGBD1dpWOhSYbh
Vi8kBT0h4cwxJ21/uW0Yjbf/Bz2Vr0GeT6JJgjAFNnk4pWF98CwT049ueKWGzmQrtq2TTWJNuKZ3
u7sCiNxhbzJQwVN0dbMRe2qTjB44hE7FWlvDqSEARD/Mtt3sIvDDOiibbeNzkVcVZDKrzuZRuZVP
QSt29QW6oYqjyvKmqqFBiMdl24rGsobOWckOfOn/ur3CmoygAqkK1GReSdcmoWP+QJ3yEPyPsytZ
jpxltk+kCAmBhq1qrnLb7m63219tFD1qAjSPT39P3ZV/2hQRWjnCC0QlZJIk55yc3O8B66KlEoaY
psnHVTCVF8Y+BEPkcIbQ1SUI3ua0Pw00S/Hm1m/H2XRqfbyZPLUFRWx7eb1A8grUAv8tYOXe9QA7
m5bB8DNuJYJ/761eoCxzAvHTeYrD8ZxOzW4ir3x8XNA7AKiiQ+IfWGBy649XxFMrIAke+5eyG8Zz
V4V7Vlv7vGi+hgONbLpKG4x4amOKhEvH6mM+nvva+sOy4fsIVdf7++njeOepVZCF86olYTee/bYT
EbiI/nZAD0BD8e/jPM5Tix+hJV0i/KA+W1azkVWx6ekLinVbz9vg2Nx2dRaxqjKkQbqFUEI33rTR
ebXHTynw8g9Jxadmzp7cjn4lmUksRGet2//fnQ4jGfoB+NfxXDuOtbWchl3sAdT0dWuh5FpWUbIW
zycjiiDW8MDKnD40eW96Y9WZRwnetgv0BQQjxnNCs6c5YFHAx5+eG0deUhgOfd0n1GQrbrKeErjC
ZDVPdejvWNPvWZC8UO7t7ttIEzXUOkiTuoDGJ/hEVlf7YrSfOP/djKv6iRFPLXZ0IRrfFlY9ngdW
Z1ucy9Meb4jOt3Hyxo3HW0MQ12wjteLBrBowwwZLUcbWt9EWzdbHwhtuwx+H73/4xAHKdYnXLtij
9nwJ/KusvSYK2vQLL4A0SMloEsXQ/YrbLnjnDD3J8Rw9zQjgQZUe8zGy236VeAIWQvHlZRBEZPY4
nufZcTde3CSHEIROg4k0m0hlFeN9NV7sBKMPpDjUtAaDCzyO2mQY3fCKH89tRbrGi4czi6tmOjEw
Z764ORTtDn0/+n/vO4LG+urVIK6gilcN1XgWXoOmZTYoBHLa3R9bU2301IvBbLtDy3J/Ore1GzVd
vsvKYg+8b+S49Fiy9NRwspl7dB+YTSBLndGU8AQvQMsoL17Av4p3xUAewjnZlZ4J+qQxl6eEpsqR
FQA4iBs16os4YY8yDLf3raUbWkk0ljmkxKqc8cxZuulY+KlyTc8fGl9WqzdlZs+AZ9lYZPlMgLbh
xYsY5aYMT7RbVcXx1CoOBLYgreiQEU9/OaRE0i1d15CbeGoVhyYDHp4qRCJXsEdvmY8Efy3f1KZC
Y3eVL50Fabh0zJ7OZd99G9sJgnlk+nl/TTWJi1q1aVg9Q4VyntCwtdsMKFjyX/lAN05Pt74XRDMU
a3nfGzaQbpVvP/BdIK0DNkvo+k5nR+bb3g+jorWjuqnRjvC5nEzvXbqfpESlEfCqmk/jdO5LgWaK
TZRNZcSGLPIrDw34um+19VIW6em+AXWLo7hzmI2lwxo5QqJb1I9V1wcnL/U8QyVcF6BUelwZk2nq
OwSoBIoZyTLhOf91JHsXldkkTZ5D8P2stN+wzoSa0f0excnrXtYF8/B7LH/c8NA5cLs2ZE2ayKeW
SuwMuL2luzGVUWCuFh9id+m+yk1uorkHqcWSXgKsR8sSWWWdbKog29ddeXLb5URIeRbj/ECd3KS6
o9nJKn+5dgLm8hCHUi+fkd8X1p/K/sGs53xo1x3dahGlThOnRB0FSb7XnLzwrWHlRcyGM/XjlhnE
U+snnmyp1ydiPqNPW0SpQE9E++BnAlQuL3JEHSU2eron1m6k8c4FQztl9qnJi/19p9HtBNVpOGVJ
RsLpXMee3M+hZUV22ou9NXWGzFO3GZRjcO7jRIigmiBR9+ii9YiHFtG5B9EZ195Y/BgkxTr//7fI
4kG0ueIz+GTdsoVs6nQai8lUdtV4o1plqaE2hmbCcj4notqPXnxxqGvYYLqhb5Z7F4zF5FphRbLp
nPc2QCXseXDT4/3l1RhfLazM0xLTfMGsCzxOVdmXFg1Z6uvcsqPvvI0Qwlr3GSUvT2c/bZqboBCN
Hyr2a8Zbw8ziqK9fQvuJTYYQrDlO3NsefmenktVlWMxwlTauwRHItjXvIrsDlt/7idZr+876E5tO
Y92a3P7/7luTR+wizvkEPq6QUdxaf0NmeiDT+JzaFcMqU5J5dT6d/YEc4tRFN6RuM8fe9v5i3Iz+
QRVK5bFlvGLx7Zp09q3xyBP70NoztAPxcAuVTsMBolsK1anRRiXpCJaigv55CV1i0NP3reNFS+pF
cVhEVXAh9WjYXjqDKSfhtEzIt1w4iJizC+9QX3azJxma4K+atVa5bQQlA5BRg+ksA8F3tHPmzZDW
3++vhsZSKr1tCSHPSRJ4YFq+1Dmgr/ZTQseIOlmUgu/SlX8La5UyMvFUvlswl+7UzHw5d226kxak
6mW7rUZu2FiaZSCKl/u1bccd1M/OMnE/u1V86qHTDVbzuqOIKO5tBeVEbVEu56b1t6SOozSIHwGR
3d1fCN0q3/7/zqMJk7VFE5xDdpU+h4578G3Tg6vOMO7/Dt2jVCr95Vb/sMpTYA37mnrPnVhrGOWM
HqsQ794Mdo+t9pkX7taP60M4mpqT6Gav+HIXO0k2cInjZ3K21LI3SSkvwWLS6NOEI6I4Lx169CO3
xYS6yvLDTfmWshodPfHmiiqRYWdq1lYlwKFFqdNhU6LQmMfhdnI6ugfydmXtRuW/BUliV2BJOefa
ldsMzObEO8bM5LQa+6itMib00cUbGh2hwd5GIr+daE7kF9vA/+/+xtesr0qBW/KutPsAH/Dza2L9
bauX2NjZQGf42zffOxUYda4QoXOWDnplgH8V56v4V8RTmWNhhpcut8K0oRpymJ3pBSoK+7Qwlfs0
9waVOTbmAgI2PoYf/J8e27rja5w+5vS/YB2xGT9AcVsRxrSaZ3xhRvfqPHO3fXJdt6KKx441yGkD
w3loZeXeb6YIrFiQHqThcNdtGMVjcQfgnYU3hzNt6ZZk89HK0+fYN73CaTa8yhnjwnI9KZH+WHO3
CQV4zQTkPUir7DhQbNEqE6ktMSzic6sUNc6qWl6gpEmOvIYAEhtt0/7UbP1/CGSLTPyYoRbdovvS
JscNOhpCbhLj0STuKuvT4zYOlVvK47Nhl3ZjxNIDJ+A+uL+73o8CU+6jcQO1OYY3FgkNKixG31j4
JS+Le7RRmXbTKZKr1GWJp3LhpiFop7lAQjpU5Ecfh8O+9bp2XehXu2MsCUOXg6mdzp3Dy0hUbrKB
NK/hfU/jCSr/LQ94ZkPyDld/JD6btF8GPGu4V2j3C0Nqq9tFiisT2wck3MHhy7IGSNQg3nC0ONvd
dwLd4Iojg7lUZMyGlOkQk3wDSGF3WqCSu8ryTKW+MVYzOrl47ZaN9WSX+ae5WscgYCrvrQn8KmhD
7P7JG7bEA+cZLVGls851mcp3iy2OPeli02NxNy0laK80G5JYTZmQqVw3i8QVQd+j6ezN83ER3o8a
R1fRBg916l5Q7Nk5QPcEDrQ5ChNe+uNlZir/zZXWPBOJu6q9JNvOT3a4J68Ko0zthuFAMAM95eG6
E2YeZNk+ncNjNZanNRuUhUri7EvASNCXDTVv2kHvuDw0lknVSWcU5fRtGxv9TzwkzZ3whyickubi
QnDIMPGPAwMLFbddFhsgGB7fEBjdX0iP7blLPpGiXgWRYCrnrS5IbecUw3N0LY0qm351ZbGO88ZU
zlvJYw+zRkKejNlPtwkuC2hLYWabXv01tlFJb/5A84TDxc5lPe7BRd54mbUreWMIarrhbyfZu5RT
9GkjuwIFXy/vtrmF6nufbvu8Mux4zb5RqW95GYqqv+VWucX+w4NCtx2XOjfMXTf47Te9m7uFLghd
3aTISoC02MRiKE7UmlND3vZxYsXUVhdNUuRW0MEyg1+g3cvzVB9aFJKnwrArdeMr3ko6lndx6thn
dE7ZpoO1awr+LLNi0zWV4TjULa7itdJnHq88PGyGXhw1uINOgInOvumirrO/4ra9R+SUJTaqrJ19
Lvz2JRt8Q0TQGUc5awGu8P1R3OIN3qrt5GkYwu+BKPdhSwx8H83kVdRX7gSuSHz4VVY1yzOtbPmZ
4mJt2PfOzQb/lg2ZCrsGJsvOpKB4iLCWzejP2zr7Q6zfNhdRE/JDUiK7Wl7L8L9UmioPHyefTAWZ
TYNdo9iG1abijxDPtPvUOZ9JACLrn1Xniwo1c2xJFnp7aRbd7xjPqlMfr9uo/8DM7Dzo7GGwAdvh
+7AbdhW1N3FmeuDX7CaVY2fXuYOzF00HJF22CZ4V0zY5tYxvYsve3reN7hO3bfYuFgnk4JVbwzZu
O0btuGNsifzmV8lrw47S7VclXCDrdwkYCHhaIuljMHk/p6r9dn/uuqGVMIGM2Z67hNnnNmgfxzZ2
d3maJYYwqolBqrYwwOkgUEKt4tzV9mst/Egm/VMQegaz6IZXA4XtQ0TUw9wLkv32s3wHpVgR+Vax
bmeqgLIJunihwyf7nLv+oXasXRiMO2swQXU101eBZJVftL50iH0OsiLdZYlPIoDhug1hi7O/v7q6
TygnfBaMrIpbWIhzeShGimJ5/VkYe4nqhr85xLuNH7i8oWyh9tlKhz0UUQ/xRA606HbrZn/77Lvh
JS8paS3kbmnh7x0r+Nx6vyveGg4B3eQVry0ckTX5gOuFY7u35POxSMdtGpaGJzZNUFAZc2EKfdtm
xp2OZWCFB2E0c3qRTbubY9ODve4XKL7r+lMxzyHiDsELXjBUG88mR3daRylkKuqq9J04qClKwaGf
HGkqdu7knbhrKjfoZq94L2ivcw8qOzLzZkLk7P+bkn5PqEk88+OyD1PRV2iEVOUiJfM565cod/+6
bRPxDpUlazigOoZOxytTIRWEFXYh6YoG27S20nTDRyeN2qn+dt8HQk0uoXjwkli+HXNnPhO81LbJ
WwOWW1z8DKAPlaN6lZIE/Ug6Q0DV2UzxZwfU5Tjs3PmclwkaLv3nBtBHQwtuuz31aRVxYdJo1qy9
itCymjRdIIROzsvkb4WAMjyRW9aZHqh0wyuuHWcp6oeU3fBL/Y+urF/dKRw2uQuY6/1V0ZyaKvNN
NJOXEQh7n6HkkT1kfep+b8bS1AJdN30lt5bJYonZx8VpdvgBWp5XucTbbPFNy6ybveJ5Yc+tOKW4
O9nMS9FsktVR1QAUt8o2Kra1JWXh+BNaJo+ZsxeyenJos0bmnzAV2TqOfi2CNHHPOShM0kH/Vbls
ikEaQrbG7iqWy2vb1nLSgJwbPgaQy+8v09gIVDzACr9vG90XFAcr/C6kFgOQlQOGFIgi6hZn50+r
OhXBPrfPvjsw5xCY9zzoga93bFDr+H4Jxq1f1Lv7s9ccaSp8ywk6r4hnzz2HXQvYdYZHpHj+3RAo
FiTLft03lFS3rtGgvI1tcvZovskDEGaWVzKlW76UL+u+oJyaMSHWGFYpNpEYTywFNdmSl4HE+xEd
udd9QnHgNGVjJWZspMmuf9kj/zJOdtSA6+X5+dv9T+h2kuLDsqb2GI8UTani5Diy9HcRNF9E4nxd
NbyK0Vr8JQ2ojzZ23lju5lHsu5JdiFUadpJm9ioRzglw65hEiDWY8jc3GL5VkOndtJmpG7dufOXU
zEtRUWFhjduSf6m672JOL05qIrhr4qeqKD5CHmFkLpa3H11yHmhLtu60rAOrsn+wWYsfJ1RiZdMu
/Na1aAlcWW26LjirkuI8p3OZSxy8VRhcpV3k0SDDH+v2jOK6LU7Fpb1FZ4umr+hr9q1MqyPr7XWX
SRWMlfqW71JwfNDxCbmPQy40G4F3NyGsdYuq+CyF1R2gw/Ha0KF+Gw7+a+Ghh/E60yjeChFbWkDV
AjvGCg5oP7J1e/4F9HyDO2nmrsKuROsv0g4YORNSTcemsBZIdaUmZTqNM6m4qyzH6yz0Zt3z3A6X
eUaTsCY/tYC3rrKNCrVyO8mziqB3dJeXZ6esoz4LHyfcZtYNrxy5LKcTsW+hpu7SR1pfajI8S2cd
opmpSKvKmifpJTNSNb989Trn1UY49nvn27rJ3xb83YHu2D7S/oG652SYt15LP9UU+l+5bxDv0Rzo
RPFYnEZV3NkjOceNB2rEsoWe/tXyqnMYt6vefRlRTlursQTPiwLml9m2lGJH4/S0JLNh8+h2vuK1
dVVPdJg4PQ+z126zpO0giZyZAFe6na+4LXQ5WtsrEePdThxH7h3thOENJj+uWt1/sFb+OHPmwrFw
ku/GId7Edb0NpQmQrrGNCrZifRMKUB9cwKGsPVClO9cpDbFYs3FUpJW0k5yGN8MEJIhAot7GU35M
3C9QrDEsrMb0KtSqIXnghBNOwQalW6cqj2OwHEPbxC/XXKud22ffOZYPEuGteIiA7KXZBqkZwk6V
lxGZujgK6njYZKNMNq2Ypj21S2l42tAtieLPdbKMQHQjUNPCf2wgxlUNq9pKEKaisHIeitLpCH4R
Z2eCpwZSloacXDdr1YcHHg92yeHDzD4EFY0cWT7fdwHdRlL8dwgWtDioKnruwulxiRdIqtqviUfQ
k8Qk6a+bveLEXjmLPAxQiGvk3rKcm8qh4WjRjKzCr1riWFOQ3KoAYtnk8xwNrly3/VXQVRjbud+K
AnENr3dlX54Klr2OmVjpXirkKmNWPNv2hNDD6ycaztuMer+60AR2uOXZH7yAqZireQbzXaJ4eB6A
by7K4RH4mWNdFIduFGe2JIZ6gO4ziheDsjlltUDlbZi/W/TUZC8VewNdJaLE4LCa/akCruIOTdpF
ix9SNlW6oWHIoyDOXxJRONsBcmL3veDDYOcwlRDHW77g+YUVV5oW2zCjO2jv7DpmqrR+uE8xvOIB
dmotmVWHxXUe8fIICSVzUq4ZWi32pItwu7Kj+dWrHiEcCkXzzHDEaGyi1noWJyBj4vrFte7cqGfs
wcNtyG8MpZ4P19Vhaqmnseug8HlOTmjdtqsmRH8WboOsfJCTCTKm+wG3T787YmqX2dCM5vwKxPne
gQxqlGTp3hrbL6s2jVrssRsHoo4FKa6W0z/Qud0wXsyRM1cGaKzORLclfzd/X85BmY19cY3t9FNS
1rsMr9WVnz31dWnY97rdo+SfcTt4VVkExbULfjpp9jw1wZq0E+urHFn9gN6CS0iLa7gUp9xLolv7
rA6c2XW2V46tvh9s2RShd+Ss3KLx8zGo2u3CvTVxDbNXHFaO5dRVwiquVXeYwid32KPpWjY/BqvQ
Yg5TyztF3/d1lo/FtSzRSoHMSJpXqVFj6OB/t02ZAMmbhim/1tzZLZm3SU3l2Q+jPUa+/f/dhuR5
UtAmz+gp7PI9ca5zSc+F+8sffy7rwAj4huK0ovFnt42pd7RGa+s1KL+j9jhP85rjBMMrBxZkbNsq
yKviyrJvZPjkeFU0sa2TGrIpjT+p1Z2uohLydQW/Ust6mQKWRjaxDOHmYzgm5q44q5sSHoyyRDxY
2p1LN2H/h2Y/6wkNB58858EunnJiqpfofojivlUnbbAAKn6NC4hkuc3W87khadOEZVdx3TILZzfs
sQRt8AikgFskkeuveVKGiRS/LbM6zoRX86vIlo0QzncWv041XxfT1CpPxdqxrKrOOzqu9cm3lkuC
5p1LExr2psYwaplnDqeuzcaiuMrqk8/f0MhwyA3xTDe04rlz14tiYGF+DZNLO3z28xN6HhtCseaY
Uql0RcwW3qSYdpo/oA9GIb5MxcmShhXVxBy1vmPFeMUfYiuHBOIJzfSS6qGi18498/x11UlClFN2
QYxgLSnIaQmG+CCy+q1Pkv6SzK0pF9cZX/FbQDBJD22k/BqTl6R7Cvxvi0n4Wze04qbD0IwElFV+
LXi66UUHBk0W4WHicN82miigtpFLSl9aUMj2jmOTj59mP6fPcSI7w+i6pVWcNRj8PPZlL66Lf0rI
25K+TONvQv8GnUmJRzN/tb7D/DrpBykJJL7RywbaCuE5jyd3d986mo2vlndKVkKA1fXYkU9xAMJM
e7HG6kU4+T6Jg+39b+h+wc12747c6dbvJ2EDtj/AW2PLolRKw9C66d/+/25oN+yIU/hLfhXxI0Nf
jLR7YOOXhK4LlmqBJylp5tklZr6M3532K0qzkTW/rbPKzVrvph4HTQNUWyOu8bhEsZ9uIUdkiGYa
j1KrOEXS5V7qYtph+zbnr4QASxL0hsF1Jlfc1Z/9Zgwbq7gM3SGw3wgLI2HvUTZad7T+Px72nV1A
IGrQ7SQuLrTpDi79Udfk0KNX132ra/z1//OSd6NTL6w7uuCqObpDxNnRLd4qgv5Ncp8Mr/c/odnu
akGHgFsl2rkTV2fwdn0x7GmXGK46moVVCzoSxpeOl+dXe3mqKxnNwWkhJnyoxjRqNUfEdhbQYpZX
x7oyiJ14pI0879BVr47pnNJ9QnFX9Dmxln5uxVVACdtb4o1bF9GS4f2w+D7IL/ftrzPS7f/vlphn
omsXPoprMLe7YnzgoRWl1ARf0P0E1W2F3wRQCsfo2P+uePPLctPOPEqmagdq9f7+b9DlySqNLivy
gOXlLbC5YsPkcupRXF6yEwEhuUw4FBduijTf+8qkWKdxa5VaFyfAClFpI9T5h0lsmiHZgsiaSdP4
Oq9QMuaZxCUwPQm/NGm/teW0afrSEDF0QytncJItqACLQVzR0ywKG7LJK1Ow+3gvoTL3v3updCzb
GgoOnxjkpoPePNjb25ibsKkfG52qvLqx63koaxglWNqz85I0PRTE+0Pgm1gEH5uGqsy6vuZxECR+
/kcW7ue2AZShN0mV6kyj+DLwgj1kY31xndIgclDNCToWhampq5DONIoXl3HjomY35VcCtT7f2dTp
rxk0mrE3daXSzV9xZIejK89U4QMCCs3l9LmKgVacDRm/zu5KuuzaeD0HV0lc+VxuW386FrWzvR8a
dIZRzl+W5OXUp7B73rzEaRfN9qvHdqJf1T7XoSqVzi8hGYPcDxmtjWZUff8VomcmMWCdWRRPnUYS
+DzE2R7MELWl7ZJHS2mZclnN6CqRzptpmkqryFEIDF+XFgd8ZcR7aXaLSqKb4smppSzkNRN//WVb
u7/iftW9lqp94yxZz/GUIaFq52ArAjQEZL8kWaUs6FCVPyfbW2lULMVFZt9ae5P50Nf+krjdTibU
sCNvRbl/3mnwCcVVW5pPYRoIeR3a88yPo/t97D41QAcxCIwZDnXd2t7+/+5Qb9p8BnUFXdcKCEYn
XrqD7vzuvkPphlZ8telFktaFU18q0R7QvOxLnJviu27XKL5q10PKw6AuLjF9I+2rPe2hCBTdn7Ym
Dqji6aMtZ5fIUV6X4EeQbaQFvBGyqsDmKz+gOKs7LEVaWL39pSSfxfyWZ9+dcecNJkWIj5X2HKry
5zJ/6ONOYvy0eQuGT1lfvcV5vxNZ9wePBRFBX9LcW05eMV6SNEVHxXwTLKacQbMyKtWttF0Kwc1Q
XKvpaxggGS3KaDE2WNVsKZXnlnsl4ZL2WJvCjsKRbrrZ9GigG1o5die7YNLio/0lqZ9FXW3ChKxK
o6jKcatpVk+VjfUYg7dqHD55hQkh9HHOTNX+cW2PXtrSGayXpT2G4k2gfhSkkSjfoKixXeUNvuLE
tY0ErSGt/aUKzsS2dwneWL1FHNxw3c2R+oov04wwlAImnADBYzKTjRe8ekjEnWQ/T+uyBpXpZi9D
zAWdqouVTQxlsGLep5ltcjjdllf8GaDNzrc9/IBi7CNS8Cjvftj2z1X2V1luFlDvTbg0SNeaLurT
k0M/xfXnuPt6f3jNrldZbiUasiQtxdzH1sKlZDoMlalrt27o26Z9d7IkdB7twsW11w9F1Mo9YStj
jNoQrkzQWmG0mLzK+SKyRxoegnRVYYqq4uhhjlNruAV/Abo3K5yNQ5bIsUw1GM2JrqqjB5LkY+oi
fg1DjRa8ZN957m7OWFTn8pBCWlAAIrRuZRXHreTSOqXEp0r6WVQDRp8MTxG6hVUcNqRNk0HN6LZn
/vjxDBWO5XB/zhpPUjltruPI0ebYMmm348E+lTvb1ERYEyrVNnA8oYUtY6e6NHn7RGW8dwb/yPzi
b1q2O3uhqwpJVOW1JYwDu+Nia/Z83LSgTHH0UhiT3hDINLmJSmZLBvwETuCug/+rzp8HcXGb38n4
6775NcUR+o+qeF8nTln58jo1p758QFdhiOS+zuk3Rzyn6W82bb3KEHh0v0Q5bhsRTj1LyxLsqa/x
km9p/CSTP7RdeQv9h8Mm0Pg36UR+pdmn0UIvIiAAWhO1U+MBalc43PUTzmroTch6HCsUxwVksmVh
5a4hRdR9QHHeOin4MktXXmtBttaw7MZ4+mxY5Fth6INbhcqOo3Y2eYEIURv5BDL8Pjun7pFGw45s
qwM1qc7pfoBSlUKZvOF4Q8BGnT10F/Rh/D/356+JESpcau5GWXnxWF1y4GZrW2wse/ps5e3z/eE1
E1chU7yba+aXRXld0nKfWt1DLlYJIDpUxUwF3G7oOFjyyp0kgnBmEHyi4RMtDAur8SgVNDXWRdpT
i+R/fC6G6uSmZewfmyEV6WtM56V7dtCb1TaswsdmctUC2wSuXBU6kp2srvTQqL5vUXVoTfhH3ehK
6lAmJE/mtGMnmTWfgxQt5YGWXsXgcVxVuCoNlnwOPIuh0cb8lsXxuBnTwEQ9/Xh3uqpEFWlzUPDq
lJ2oO2/R2Hxf3BCirYl/9/HwVBWc7yDZM6QtL6+jOBLne1Pu7M6worqhb/9/l66JCQ2srFyU1778
JZIorDmkdXb3nUpz+KrUxDAIysTtA3kNihYlwdNofc6mr2mzQePF+1/4eMdQVV2+mjqH+dlQXoPq
RzVNm8Q3sXd0dlGyHR8925IsqMpryPcNFdHkHGPv5f6sdXZRoiRqrl0y57K8+uxXHU+RJ1+85phW
D2OySgIOQUe5nCwBp7HvpNUlkePjGMsjOFkrr8wqTs0iTeH0rM2uwBCjYUAB3lRpkGDSWF3FqU2j
sAfpNOU1cV86SDLQNJJiZfFehar1uZ8WlGLeePPb2FP1VmQmQQDNPlQRam1og14HxtSlZi9t/MMx
YXR04yreCX5a2lYI7peAf+36bzU15PI6O9++987rA4/6bexg3CG7jv6zgHSoWAXtR5cAJYkJCyvr
LIqxe/dQxmdmao6sm7PikX3QLWUtQ+eU1m3+KRzRGrlx7PBblmXz7r5j3p6hPsiRVBia11eS2pIX
f1J72TvJsBGSHwooQwHRvlnkZUwRxhbDTU1zKVRxaemcW46Mk/JqNz89+ZX3fxb52wuOnB+G6e3+
D9IkByo6DXd8QXEZvPnTf3n434I+o86hnExULE0gU9FpYh7AR86xh6z5uQ83ndNtizCJIHEVdvxw
/ydoXOAfJiIA1Es1LOV1pkuPe8nwDMk/U0b/sSqYQ1WgGgjU+RBPY3lB58EazaYGVgg0REC7MZJs
cWsvuo3PA+vFKb3pVI15tZdzm1lfkUl7kCDqqf3j/s/8eKVcVYlyGBwXuoVWeoVIRrTEn6UABth5
Hle1xEH6o3glt3wIYNVueRVeCRiCtRXjCAU6E5tBtxOUQJW3JYRi7Lm81u2eopK3nEp0xev5S7G2
fq6C8mqRxYJBJPXk2skf8Dsj9GCvorArN01pwgnoNptiJR+iZIvlDvS0ZBlaOAUDjmVPhJv7a6yJ
YCrtMm0HXlHPp6dKZOcqsB7HpT3k+bRyeCWtyDpeuq0Hyg2j6D9ly/wbtnK1EVTYhvup7gcoWYXM
lrySNsEXplaeGlrSo1OlfA8gsKk/t2YFVHgeD1nb5osQl9zrxmzTBRK4Bi9v0d9l1SKoCL3YDf2Q
+4hZdH5yAAxY+Fcr+btu7Jt3vDtW8ZiwuIK07DS1fDc4eTRV7h6oUcPUdba5xY53w9fl7Nmx52F3
Wmm9qdyq3IUQx105uuLCfhLQJoDN8exYg9pg76yq2N63y/8TRD84WFWxewJ5XfTRlsUfvwwhKSQ/
V8B/OGgYPfLwWPjkhM5JO7zrP1qpf/R6b79k7QN3nW8+dU/N8DA7jeE40WxhFcvnI1YEcZl6x4VL
gDI76kRunoXAUbpkd//XfhzKob/4v8vE0HcoDjyOQEX4rz6YH8Ml/QStoyhYm2+qoL4BSqgei2N2
7J2h2rdNURx9i/y8P3+diRQvT9GmKa/HyjumjAIZVcx849J43jOvWcVioiqkr3QTh/Yu/GQBMb/i
y5HP44bU/RkEnnUVfRXa584itIAw8I5D1x8hObaZF/cJKqaGNda4ogrumwXzxiQYcOEv5zOtguPg
SENBRze04uXo8jUlcbewU9awZrPYUB2H3ojhgqUb/Lbm70LI0GRx0re4YFnznwUNcsPWpPSu2TUq
KRNdigPeL6WHpmTOYSz8yE3ai6hN/cl0wysns1va4QAmjXeU9v9xdmU9j+JM9xchmR1ugYSEPGsv
09N9g6bnnWY1qzHgX/+dtPRJz3jiWMptpBgo1+byqVPhl2Lxs9llz8UYPFZIkOF6U5PntKpBcG2b
NM86fwmryOa57sZW9fZSaN6Gjg+5WFDAKZ/D7jT0L63z7b61Ko4RRLJWUay1RfnW/8i944peH96+
18bT7B2KYo/nTeMTbuuNLQP3rvEXpB1h/2NycXYOWww2nUcdJ/Vt6dih5DBZ5S7DLJDiz/3f4XCe
RBtN7R/3xXM7MbVl+NVaONwGJh96UzrzW7gyjCIzx1/hNDW41SDrwdkCXeu56jukrZgmMjSCW6jr
jO8FLgj6+lhXGgVVfIcMxqKkGalHHRyD6K/CwRXQs19+KfLUZjpOltuKZMuQrHUNMGQIXY4/dr4+
mX1+bgKSFCB3sAbvm+nM4CExT/c3RaFNMkSLMQ99UyHKpQGy97ZwE7J7x/tL3z7C2zI+K9yDPWcB
rX5UuX9onQrYWOMXiO+embO+8o3E3lQcht79dP9xii2XsVquZbT5bsH6+rk62lQki/DAk/xYsmrL
lOcmRvBaYL9zzwt3ErPeY2OxEnABa4Sl2gfJqbaYKCvqnPRoFfpWt3vk1bpewWuw+m/CB9qtf8cZ
zHla5rYm5Y/ZzFYX3YKg+3RfxlljDSqxS/50NOfVGkTlnguv/8N3mqhH9+mwuZooqXp7yZDN3HGJ
lbfVD4AUPxHLf1uL7cSHf8py0RTgFE+QwVo8pECNeNeqBoYnBeS8W2vMLTCjaYpLip2V8Vi2MKkd
mFif9+sZc3wODteUlFQrXx3UhwwCLY7uyFbXPXue+bVitohDYi2PKaRMO07H0mcMo5t/DN6WkHA5
Urd66HRs/weOtS7UmVbo+srqbBSZy/ZLk39/yA3IiKxtL4y8Wjz3PHjLy2I6r37nvjre+qBYJDtd
+s0u9mbAiWKbrXdMgp5Tc951bOMqXZRstVxzsRHX7X9U4HhHGW8dQCYTfp51hAIKY/0PDKuoyxbo
F/fManQkEnDnJq0NyOm07vQhgITtSwbLTQq2l/Ua5Xl9aAJkzCizRGJB9QO0ktH9TVZovozJ2jE4
aq7D1T1Tsi6fW6t039H7qzuYqla/huUPduWBJh1kcY13BtZ9jLvSI/EY+o8EXIIZVf9efAAHYEga
xi+iPRaYgqhjWrv50gS9af9e1wM1ioUrlfXCpnOZX3AWvS/qmyqDdSVhUGsyLIG5GBk6UVJSheeR
+4nXOof7y9/UeCwv+bCN+qW/t2y9DEtaj+nEl4hvYKPQkU+r1r/+/mEvqZtvvmcydsnbNPCiaUhX
VHI1L38zE8TLX2X2YXEvB9LXMPDyXvC5ml5oeaB1WnWvZvnPfelcF/pP7MYDrpv94QGDV4aVay/s
IuxPFY0qfqrNR7jtsLTkyArXcoKtXUwQyfLTsu1J6a1vzlLENNCNB1appOTNxG5zswjw9nn3vxmX
EWGpCam/K4S35CIlHQhL9lJvE7+4n8XROvDEicu4ODSpH69HEdvxFK8JxgWkfnJ/I36Xx249UTLb
2jTcxh/r9bK/5+/sPKdoJLvkJy8CaeKxPhRHW5OOKIQmw18EGjusqcCnLfa72f9v1+GBrvZ64wNk
7MuAOk9NnIJk1vrTny8leB1Y/rbiDIakn48a7/a7snbrMZI9G9NQecUAObGExNZfc1wm1tl7NeMp
Yl/tR2I8itySUbvhnk9bjm9Z2iLq1+d5WqPtoSZLLC4Zdd+bvCxHsV7IGLPll10c3UVTT1L4CxmF
0eRrToHRYZd2GD4v1nKxOnLB0LOEDiTuWq5Jya8u/9YeSKbdQoGEMUKFSJZnc9qkduoc22zR7LHC
KcncQR3dlrAtF36ZQbfG82Mw7bHFf903NJX6S5bNDdNrvYKbmUl5hPaswzDqZgCplpZM+Er/13tX
y2oC/4AiyqGydYzxConLOIzJKoqStFiaH4HbTOFQj/OZpbNG4rcbSoglgzFMkzU2+nf4xUn7kzhW
J/OCGY4Z2k0TnhrJQ6OG8BjJePd5AGV2X5PMBfzf4+Yf1N5Rk9edtH6TC9xQTBmbMTn/LyaMOjuY
yRmDLpPhVMVXj/0ypWFCNadGhbOTeYRG00Ix2IK8kNjGwrkE7NgFL6T4XymcxEdy+pCyynxCA04D
PjMncmHzOXQyn2tis0JTZdxG0RJmMw8W1tlG7ILfYLF0wwp/U5De2gMpKG+YML0jVeYX77n+Yh/n
qE2atDrQmEXsIA7lix2zuDyEX+6L6Pa1PnRKMujSJ22RO+16cYYYBC4Hmu51ZIIr8EiP+UG34SoD
lGy76pvOaTZk1U5anOaUndzUPExpcLj/FYosUgZvgGivb9YRH1HsXYQBgG4RRtZ86nQlRVXYlOEb
LHC4sa54QH2ezt2RX8qfZkqOVrKfUFn5dv8rFGol4zfmfRhLvoKkerW/0+611MFnFAFBRm64NquY
hSrKRewYjNs4xdn1rSnyKp7ef3GV45Bphoa8I2vQYXtr45kvL7jxiVd0S275ycWwUP+tGgEOTCer
A7/fqTD+Ij0SguHr/aerPu8qzg9JuEHtuRoYPq/hX50tmwageTUfptoRKVKXeSh2xjl2JH9x1s+b
jpH26rBvGLkMbxC0r7pxhLzQOrmwr6NI9+V9Dr7O4tN9mSgVVjJrOtRmO/ZwUe0TXPmTONkvPO7+
cuMhbWOdVSufIpk185vNcFvIJ3gWR/coTkY8H+m5QH5faaPeb0DDDWnJQIe9yYewq/AtVjodt6OX
VS/0k5lUhzJB+3ncxM6r+OX0UQ9rNN/uC1DhsGTsg1u33TA2eGZ9zlMY/Gk4GClLdTmaKmOQGahN
2tC6XbG+x8EaUb50bIwm51StFww9i+3wrWbx2r22y6uB1tra05FhqL5LSs0Xsfahc9Vokk3nJmOn
9egcWaqbfalQ7N8O4oMttuHiE7suTIxrBl3CYNqXAWNuPFASRKVBYluUmtCuMHoZJmHMPtu9HPIz
i0+NGxUsNYhmaYXRy7gHYHWGYgyxtG0/+d2bMDTr/oZf3dJjKbQXo18sYbhCj/u/WyP2uIim6dCT
LwU4bxrzyxams38Mxjd7HtEsEBy3fI1Ga8Dgsr/r5jM1TgP7VDbPgP7iZxat1dOYH+/ru+qjJX/R
t01fBZhqfgndIW264DSuVXR/aaWuS16iwgVBWc07dC510i3xj/Vr/c1Ng8hKyKlIdEmA4hNkqIQj
pj0H48h4KnoQyWJ0kJXOhvUQLyixZJSEwWdqDuAEzYbJAw9AHv4YRKCpl6je/GpNH6zG7OaybYdg
PHW95aUmXcGHG5SH++JXLS5ZfL06C1/3jVxWkgqR+KYmNipyLnK1zA8v7fe4DUYOjHWLJiFgsiqq
5wVcmr6Opkxh4jJMwhr6YCclXpwtXhxuzXF1p8j1c837q+QixfZ2DDYgPILhxNc/DUazrggfOx7I
CImlq93ZDPPhtA1VBiSAk3go5zy4nZKhzmY9D+VYkMsYJKWZWQ9dg0G/JSP1/AmXU8NOLjYLk2Xw
PoOB+CFJmzIiomtbh8x+SS4BMV9pDUYp+gg6iphyk9VuNG5R2Xjp2ilefcd8abzyiAnyVjTbtmY3
b6uhKRMZzUXhBOXgMBxSvxYFwP//lKFmL2+bkCk3WvlsLsDCOmE4xHbYMa0Bt0kO5lEs/7tv+Yqz
nSn3WpUVc6Z88VHg/cGT6jSmdhFx3F0fm2MeW5pqlqL0asp47A7waBf4H3aZQY2STOfBjMYmueZM
pEXpoIh5mzInqjXapNoPyW7Lhlcu+jPZZUP5wP1kseem0mTNqqWlAN1sdGi23WOXwv1z7Z+IDWTT
olGj2+7GlNE1LmDwIFjYGVJ+eloaC3NU3+9vs2plyXKbAfNpOAg5Tg5t/hj9usWVpP/5/toKichY
mjEwJ3Mey/FCW0KOouz8ZEBrY9SR/Ov9JwQ3j0KmjKUpx471+ToPp6Atjg1mpdAyW4cxcaxfgxdG
1WSe7z9IISYZSeP0ZGqXhQ1AUcLGNg5E60NIGmLKSBrP2TDmdMnROp+H6WJbx9Hnfxe1OK1dnk6b
H7WO84chZo2aqr7kulkfIq/VDBjqQGEBRm8d8mY5zCh53BeSar+vj/ywNBXBNId7MV2MIsyrd7/y
Fj+x7Moav68FcXQpoeoLJBveCca9EANfUBnhwWj5l7GjGjtTfYFkw+Mkate1+u1imd+N5aWwyphu
f9+Xzu3DE6b8/Vs6296BM6xrt4tjEOpF7eiTNFwByK3FSI8rxSDyiFmBiEerDuMqDHRgD8VB2wwk
G7fRkt6DW5WggM2fvLhPp5P7g56tpMyWqP3z/ucpwpGMtGFuiYu7Ag/ZxsSYM2Gfi/Xz4mmSXMXG
yDibdRz5uvXBdjH4Nz69220FAOZjti2zHs3zim4XKvbL5u7vfVAfynp4cGkpfR5xHJ+rolouxrQd
w5Ukhm5qimpTZZxNt5mlaQpPXMAUBGriN/dUJuxStlF/JjgZ6QKmwthkxE01jJi0DYzAZVsym3z3
qcYNqTZUMuKxCxyv2Kr9YqJO0Z8M42l0NTFecWQ0ZcqjoUQOPdSuuJRLbP9pJuP19jge3MiL+i/X
i+MHr25MGXJj4jEG7/Ek8r4c8j2a4+pgHFiGswYmaZ3Kg+6KWiUuyYR7z6fbZOBBvPy5idd1ObWO
jkBXlYPJgJtlrlcMW4YqYbTBn/NLdywTsDeRz1u8HQAZ+Nz943+57yRUWisTIvlN15rVIMRlO5pH
L66PNMUYCD/mB+84pEuf3H+OQms9/9++lvU9t7q5E5c1eJmCyDA12ZJiG2RqpHzau7avcKosyLMI
jnX+1uquhX6Xu/9b4DFlbiRUH9DnhebLCwfFm9HHQVWzaw7jWUFzbK6o+R+maLj4cwWFBnvph7bx
/zSMtW/a2HUpnXm69hUxDhXHUSxbhmJtSOwsgjZHo8SswE9DC2CeFfVeBSh4tBidASaCsTfMpsdf
p9zsD3xs2s2Oh3on7nDYw9rNv9njOM/nfdncXEd7ptgfeeaTAMu3Wbj41jZ8XstT2GoyTtW6kpkw
gVaOerPFhdVPtXP0/7mvTiqPIuM2/KHOl9CvxWXJvJQc5hQW8mZ9caIgsg9DKnTENCr7kIEc4RLM
RlA0cCipl1oH81SlGDJ9WBPwWAEZq0nUFGKSuUxczzHNkOEpK3sK6YXouHWVcpLiHZ3bpiYBFi7D
KHgXyRyLU570uBN8tzPzUGY6II3qdCoDOaqxXMBS1oqL9457ztg8FQfw1LwHp/Uk3jS7fs36blik
jOhwvcHGfNDrM56D35sRHtxnNyVJcyySUhOtVHshBcIgH9G1V+Ah+ZZRHm+6EWJKVZJyWSvcZrEK
LFy10XIIfmNFxPv064poalPdMGvV60tZLdtXLzcXPKXz0rVIF93lmcLTysQahT1hRvaOOS/MyHZE
O3JydZM1VJKRAR31su8lYTW7eJ4f/llcq6UEDpQEh2Yfxy1tnJ3wn3xbjDndhnr4BBQ5b0YMsRiI
CfZKq24/zYQaaDy9r2m3hUjkgzL1CtcYih0BmI2nEYPYxKYz9dtyJPIJ2UKD4ey4WLrKx8jAXAXi
RWLQVG9U7y2FWUyIZeFoEBzwZ9f1EFFW7oPWjIY6nhLVVsmMfmhGqz3PRWoCaBtQgO3R/2TZkfPq
Zt1hPeUParEnGWHbBjXj18eEU1LSg6ujGL4tIMy5+3ce0hQjpiK1m7hY61+zmKKWa66Dbm+rKVP5
TVPduXOBhb3l6+QdKNbGELz72qgUuhRF6YgG2tpZxcX+HC6Rly1pH+NEOh/Gc/swGNKUQc1l1RCn
tLjA4ei961863e2eQugyqLmiXWn3LV7fcJ/z+ZDrmmFU60ra3tZGvTQDFReTx0F+LiZN0qLYS1cK
mqyaalYbMNHQNOJmigf+d+4+WCyRUcxB4NWBQZFwo/llmj81swaEpRLG9fcPtR6HUOIB2AIh78et
zuxNEw4VVRIZucxXC9hlc74aPIBwp+HkA+uznx675jNldj7c61VO3uC12WDu2SYq5+I2hGpeXrGT
MpJvw0yl0XGW7SLy6a+5ql8Zab7RQle6UxnmfyB89bKF8w435V3hVlcoIvlsvnuv3hEH/pg85NVN
Gcjn7tM0ziHAqwP4m1r/ex78/ZhjkZF7zWYvgBP1BNntNaES2F52GKIr4qNIdLMvVEmoDNyrg9ye
+wE3RvxvscTFqTsGZzTsln8Z7w4uL8JElyAqbEBG8u3tUoVlV5FLaz813atjHjRyuiZPNxJPWw4b
wFt5wwY5rZl5dA7bKXhakhxyKg+lptJ5dVq3HiHlbePs2W5JBtzYzeN59bgRtXWZWmUYh6192Bwd
bkElIymWhGTfSuZv24ULzE+wJsA4iJE/Vl6TkXuWtZcuqfER/jjG/lzFvHA1e6B4bxmz13azu62t
MV0ohjcbvojKUteBpPASMlKvoLuPxsdguiyTHdV/evN3NmpMV+UhZLTe2O1eERqowoYgVzrbSQGI
k/dFvFvHPjGS8THnLyP2OEoEJu8h93D/ew//l9e6ISEqqV9//xBV/L2qp0FctbIc67Q02RY1YNbT
pNkqwUtZ3mx4mNmUm9ulHb8w34isKRGhbq6BanHJZtu5Wwa+tzMC7fvOz0N3WfLkvj9QLS3Z6tDu
ix1CIy8YRBSRKraCf6iOf1Elcck+rWXHFEDazxcentzRS6ZFR/KmWFkG3rnlPO0DRopdatEnk7Uc
7O4hhkFiyvi6pdl9atiedUF8je2+SspJN1FT9dZSkteBTNQInW285BM6zlOGASFPArQMumEvt/Mb
IicggVXwvp9qeppxJF9S47BlRmoBB3xfVRS1XCJX1voVJNy0uK6/x062JXO0pDQtUucz+TtMraQ6
6orft7WSyEzBYiGVMzrY37L1/7ezImXW+ia4qzmFqDZCyorpPswbqXJ0QixhZBtW0ha7xg+oMgQZ
aBjmfKW7QC7sjuc8OIS4QqnRcMF/zpgBg6lBXXew86ee7fHunMEdr/mk2/RM0Nvrt35wb5jojuaF
tpku5bZ+a40vkxMceNice8e8cGNIKR1jx2++5a51XMCKz1Yvsajx2UdJOB4X47XrHuLQwKtIvtAf
cn+bx3q+oPe1M2Gbl8DV3NWpdk72hL1rg4gfimGYT3sNPPfxvm6r1pXcIMtF67cFQvIilhETgQwa
8Sr4fH9xVeSUJyzWhQfqqBVcOvX52r7SHPIkePJeneO1deWhGckErJn/VoDFG3D7PkGpe1oBBpFs
BoC7urkNCvnIIEMQgptm5VUzRiZ1AM1jvBmGWjx4jpSJmHzf6Vvbh8kEfhKCyVzXtK7IQ4lk5tvq
twBXYF1nOvbbEyDtgRnEdL909c/7O3vbT5ky1HAe84abK8Tidt+3cIt3XNEFv+6vrRL59fcPBr3P
zjzsNa6lqfWKcHFoWkOj7CofJU9SRIxj1mCilA6TXw4iQQvsDyN2olbEe9IkeoS8Sj6SuQ40oM1g
DcgAnE/9HERbe9q6r/flo1pbMlnhDaIrKarDbJuiYnrpcBWwe5/uL64SvpS6hHnHJpDzzRcSxh42
VWekt9clMuLQZGW/GxVe2lxJxp3+pVx1pbWrVv/31EVkyOFQ+ovnBD3uvXKM3nTcOvLs/W0yjGTp
Dd0ALNX7SymMGxromCpw+Qn/y90Ud+yPyJvIgEOUYl3qXS/BWPjsu6lD3u6ve1tJiAw05MXGQJAK
TQc4LK7/dud/DF2BWnFNRGR44Sh6QNpKrO2kooqG43YiZy8yY/6uv5tXyVsKpUIIFz13KFlxDOOa
GXpKeg2mRuEEiMzYVTs9LQsOkdsF+uCvTkD8DBInAhmBHVM4AR2+QPUNkqGaIRndNcc3CNYfp3w9
iGE+PLa9kpluuWOUTTvBnOz56LprHVX29NRRHcu7Qn1k/FxAmb1vg4c8dMnC8fO+v0zag4Zq7evv
H/x7wauK+Bs66hdxot7LJp6bTrO3ConLlFP+ZsztvuXzpWV0fN5y2v0jzNzTFAJULy7pZONupSj8
CS/ehHGLq581fM11gDLVq0sRI7TWsB8JFq/Xb66beo0GkH07FyAyQo473PTGBmdRW6yr+Z1VITBe
Wx6CYUzkuwBHsG+EzWmufTCy3ldOxafI90tFboN8OA/b0yiiLkx2W3M/o1pXkv84LW05ggD3FDju
MdiHdCva+P4rK7ZWvlMqu2JYMBmpPRVNRvjpSqP4WLGOyLdK4R5uQ0jz9mRhvAb8QcQ2HS2USiCS
F2jdhm2jhbd2Ci/C/JGkLB/KwYh8jRT09mI4DVb2JvrUX22J67g2FS8t3ySRinqL2Ep6au1fYurT
luroChSbKDPjOKCtLUvTaE/cwji+U2EV0d6831cQ1Vtfk48PTquzMCwv6HG0q8qRRhO1+6i2H6Ky
I6Cr+vfii+0VvdihIkNVUfBehpgyMuvIZBWHMCJT4lQ5Kl12iyKak+4HeigOxdf1O7/SvaA7s6uT
xwQkG+dYeVPoVfTkYvB2ZQIRhYG+DyxtBXLRy9u2ueRkZVlluuvBcNo5YiLU9V/e3FmsHvxb+CNI
EKegFCxzgH2J9j7w3gZP1I+c27G6lDcKZ3H7oG2WzAQpVuYXg/2yWYPuKvymc8fqklZaLWC2a8FY
ZqEUWBT8lKM11WkxTMYKR5Dytatu6IZKSpKKboyGdd83Y7Z7lTjYfVl+oaY5PUKBhu+4PvWDdYG8
oeT9VC2ZWIdDn/P3ultptE/1hRa63OCmd8AzJAWdzGavHTYsGe6cnbhq+zkxjep/7YPs7HiCFMIB
ABxACdUtWeM1DEwUDJf75r6CI7zVuOXrvv7nqIMnSBkltcrW4MxlmWGYZ1HQiLrWeigCDKts7Ydi
IR4iRRWf9QK3/fNVZa2zb36y9vybaB5iALECuVpjBEigdsdmCLBO7O4AtYNN776fUEhHrtXYTe+X
ACFN2WYsnKHoIbx9/aOxKLLZeKjY0v/CzWI5akKCQqHk6o0XdvOOvoAp82tMRKjLZETHFTy4JiW5
bXG+fGIuhSX8jlcQFE6z/hqmvaUb6Xn7zX35xOxQT7hDO7KsJYDGLXNep0ON4pk7d7rhJKq3l/we
mTCzrHN6lhGwmBhd91q0paYcf3ubffnI7BkoPtWjxzI61yAcZFViO8GZ9O6LCKzpQelfRffBI3Ve
aSwV3yfMnBn8T5ilYsEn1aPmE1TSkfxd3c6TVRvtktWopNUYWraOXVztho7MQLW+5OvoxNql3xEx
3Y6yrG4ISbze02HbVatLfi73RA6ca4DiflMWJwyPZgkfLEtjVqrVJR+3LmM9wMt5oETJ+y9GV+Og
xftS1yOh0h7Ju7FwM4HeRqhxMYIiG8epOxLbKp+CabPiwZ9/3vdFChOT0YfVsplVcVXSLfDIMTCK
DnXpK/+N7r5FISYZgyhsu1/WFX504NMW1bXokrraNAMIVItL1muEi5NzwEoyc7QOvU/fqoVpEiKF
/OXKwjgNe9Mzh2X+Wibr4j6DH+ArF907iEk1MAzV20u2i5u61S9mA+5tLsixMnAPgyGT1kPZqC/X
GOo+WFxuIAbPtRMLr38rqK5ur3pxyWynps23vGywdD5XX9qeNiwaPWpqRK9aXrJbc/aDpQh9RBQO
rgpjLF9mS9dLdjsT9eUyw1qSHhyDqBYVixW3c342MFic+WMS5kaG+dGf7puVSnsk66XMs3acAuD7
l+ZQbO2TRYrva57/8EvdpYzCcuWeuwpF6oGM4ZhN3EopDyIQuqIgYDymPnLTndljFubAWpb1Xsjj
pigZho1bw+f78lFssdx2xzqzLjCkeMxwXt/SrjFx5WYJTdRSSea6KR9iom1OwT7tzpjRNowNa8UY
i/bYuPVjTkduvvPINPa4+mHZ2PDEdPJ4L8fkvlhUb34V14c3DzvTngCNXbKhR77TNS/+aqQhnb/e
X16hlb5kt423F85oBiPY4s0u4jU/9taOGe/lr5U/ND/J8uX+O84Xc0A365QVzbA8743Ni6j0w0kT
dW9XCbC+FHZFuSKktKaVsSs55fB2BeIX4DL32bsn2ME034n1s18WTEgz0wCcBfdFp1JYyaBLht61
UmxWBiTCZ6MFMGQqBk9zuaLYdrkHrwvIwmcPoYvZOCvZe1Altb+1kbeTRvP+1yrBf09kvtx7NzYU
k1YXYWWDs//p1AA9LNZ0AQZBvPrz5MAFWhBnTehfD8lLbsIzhNg2wXeEiMG69MHsRkNZ2PH9xRV6
LHfi+X5T8pwgQKzkuRM/h7bMQu+NgdTk/vq/z6m3pHXdqA92SFH5Z5wg+TLL2TmjMcRIwmpJXfSj
VGQ4laLikUGbZA6cw1Ls3sEyHipKW75clF55txQjN1HmsfoXv8FgXO1oPJXYJPPvRo67tgHZklFa
R4TAZSYYI/mXxTS3Glcgwy2pWf+W2l74u73UNWIrm8zD6DW/5n5N5wAUXpsBkEu/0LgMx6PXL5qN
UlilXLNGNm9iers9ZyFxrIiMO8qF3fRIGR87IZk8C1za+QLpGbi6wRrn9cFfu+swjQ4rXl2uXPfr
gmsCVrKsoC8goDzgoJve117VylKhEG341k4xHzYbSuOA1pykbt8eW1lKt+ttDZkYQ5aVfHxuyvqt
mAyNOBS6KfdBBPa2lQYmmmR+HsZWedrRq8rpZ/5Qz4yFOZz/1s0hKJuNMG/OGpBwfAo6bzrWk01O
xGs1Hk/hxOXydRjMdWugepOF1q9iR8ZXeS90rnTIdtXykvFumJ/qzx0E5IR/Etv5wV0QYQodVkOl
M5Lpmn7VmpgFjcSjLLZDuIP8rOm6x845MiyxtCiqnCXCG66vXsDYb0X+uj1YI5KRiBh60QirRGk5
n9gfOd2+2EuVWEGQ3Fd5hdjl5t+q3TteOjXP6qrPHLrErW186cJK48AUxxG55Ze7hjeCOguBxnfi
wjzT6gXfEwtgN3UXtqovkIy2HPdQrIW1ZPvovuKOmQ/01SkfKoj7Ml+7J8qK7Aakb1RL4oZWvDkT
jdBSlyyr+/P+Fih08z/dvvPmDmIfeWYJUh2FS/pjtTs66LZq9evvH0J9Tjp32C1zybaJndtpfgkZ
1+RcKslLJjuvhcDQeBSohdmcHRFEQ1B8CTcdxlrhMmW29l20DRUdVBOTJM6rX54q13iqvO7Yerrz
iEo4UrJtAEtcIhfhmbNOdhxyIFHWVndGVolHiq/gL3Hyqup4ZjhDGhb1cSy7N9waPOZ15EbfdRoH
u+0N1C6D4mfRDUVU4Y7jIZWUe73A2g7ShbzlWefSP9hmIWmvC00WpRCL3OfV7ihJ7xTbSkp63rov
uz19wcDh5P6bq1a/KtMHdcfALT+wK86zmbbPXpkfwWR4GdxBIxjV8tffPyxvgDVurLarTroeB0J3
GyO0lB29QdfDp3qAZK71BPC/2824Yw2Gb5SzMgrC8Q2d7rqzhULl5b4uUziFu9tQeV/sSFebARCa
krzfl75qcSnMoh+YB4OBamvf2OwvEz1x/8wOe4gozvJlQvauKzGdusTekt5oonAf54QKXzcJQfXu
krnipnOo7Q5MQKO3VgcKrEjaXQt/9yWjCIRyN5fL+3YJppVnvN5OZl6/ccxGLPIXUKcPUbktmpO2
4iPkzq7QMa8pPOJtu7OzP9AnRkh6/wtUS0txlluU9SNHnK18f4iGDbMpv95fWSUbyWY9tEWRYN14
5uKGswtFGvrRHlhnsbs7HmRpYrnqMZLt+iYLmVML2C6uqKjvfw7X8NtG7PNI6S/D1zGYq+R0/f2D
i2jrpe29Fi6ioOOSOKHjHian0935KPyDJcVcXAhgBPZOeVZRM3WvU8ID8bmudR08qpeXDNjvcOcc
NC5ykXn/w93h+K1Rd/GvWlsKtrvjTJ3XNYiHIqxjLw+emg3J1H0dUiQLlmS9blAC67YOPOvb8XWy
QxZZ6/RtWEo0vBi6HheFBskAGGcIx6B2bZ55hU1j2k9HY7C+eqzNTIN+nmzd9GbFJstQmCmszKYy
6jlr/dmJfLP4GzeHFGgPDKm8Ly7FXshwGCNozXCwOWAkrnnZyvHNJzr6I9XLS9a8L4thrx3h2brR
LNzLyAjDv8AIpSl+q95csmKBc5yY8gZ4Bat/DRfwtrKcfn9MKtdnfjDdoJpQmsodGNcelmlTOGbK
/Lx8UOaS6RIbpF2BDf2fTPc74PFNNHezJqlSqL8MeeE2bwmGlkHonnkRYIfyui2bMTbOG2jymHAk
87VssYRBjnS2dYMfFIofBcaqQfSqNlWyXt8Hn0/7f6RdW3OkOpP8RUQgcZNegW632+Oxp2fGc3kh
5nZACAHiDr9+syc2Nnz0mWaXfbQf1KKkKklVlZkCp6O4snx7asRdlu1s4DA7XRaV2kosWNXWc382
Vu5FPht2LqrZ61I4QjFcdvCCcCw3rGj5s226XTg2GpidLZKOKVGlD7PY9bmwxkjl3ic39zZWdCWc
mfCkTLXargCOOWfsB9FpRJbxDvnNSHpFOPhbQXNlbU2IUuInU1a2sJBySf6zalPvsuhxr4muv/rK
ZW0QgIir8NmZJX7/2Fa9F7ZBmx+ERbd0JNc+wPBbd5lyP7Xm8ezW0LjxnSPl32+71EqotI3TNp1I
7VsJTAOm6N/LkEUeDphQ1Vtqg2szN1yWVci6uFATP6Np04sYWNGenW6sN3I7a7M3nNZuBouJcRnP
0Kk8Tr6IaijZKHeTLu46zn+m232z8Qq0B0q3TtacbTKcsuSpS9/J5J/ATWLV8Finz17/DQRjG9H5
7a/x/6MXy86XOk2wkRTvY02/Z7b1ADmQ+PZKv70SvkmVvkyNmzXwrzPV4uT4sJOW0e2h2YqZjPO2
VOgQqXWKgiSw4hxiAw6LBqcIE/DT2t1H397CG61Z6Pr/V67mLq3wRk1xxWrtOhKe7nE5F0dRbaU6
177karxXPyBZmgSBg1PAn4KoVtZRddnvoPAfidM/BMJ+Qb/KrgPH54ZPy9oeeD4JrIfb96HKxZdu
qp5vL8jbYdU3cU0LdxK7YbgAMV49+3p5ANfeHXFxqLV58uCO5fH277x95vsmbzpFMX1W0Cc7L60G
AxqDfhW9nzk/y2Ta2FtrS264+JU8vXEnvMzIUB+8koSVAE67kRsprJUvMJuzykmpwnHa8ewT+lja
bdjw9lRl86HAtfe2kVa+wGzPsklScSCqx7O3uI9DsESlhp6rm+zCg1Pf5E5P6rIrco13h12L1nns
R2Lpd54VQIPi9gesNAT4ZqOWw22wnzrog0EmKwrsZyKfpACe9cVNykPJq0Mvv1/VDrGhD3RcNlZ+
JWAxw9mhney6fKD+/TBkuorKoS14DFpKvMhvf9fa2hvODmZ40hVFP56zVJyrToUQOz5XthPXlG18
w9pPGE4uQIhl+yO2l4MDSi9DWNTez8T7rFK14epru8s4wMEqVCOrUI3nQaRZ6Mr0uwaoJq5Eu3FD
eHMZiG3KoaFfcQLhzazOaDRpwrpoq4NK+S5QPUY37geuDc7fPJuL81y9LPJDV+/JQmFcI2xwxaze
z/D8q6w2onq4C9xdCVgCYZN/nxHAyHUkCwa8LPviYAfpowIBy6z5vpmbL2/ZeqWemS7OuYZ0AUgf
Fb1kjXCPtzf9ynKaz25hdS6fChi8EPIhmKf7km8kt9ZGvvrAq7MzXziEpKxCntuiiPJZHejmIbA2
tBEKUBLPmq6Z5JllTdj2zXuLb0l5v+k/WM3rT76aNXWGUlcVsH5Fnjoh+oGPnSUfmT98vm3vNyMA
xjciQCUzkYgmyc8guXqigr7kZSujgumQ8HnD8mvfYMSABVpraVCgIWy2nj3/Aycfmi2dp7XpG/6Z
JPM099kE/t/Zjhv7i5j7B2nTu6RPDrcNtLa2hqcCWZIkC2+LcxcsR7AzPzK6JYG4MrT57AbeYAnm
HIkaDoCJLOdYbPZHrQ19vUC+2jZ93i5L4WDbiOL9NKVxW24lOVYsbr64Mz2p0coyyP+Rl8yJr+Di
Ko2tLUKqteGv/381cTstCoe1QQ7mBdcHnB5ECbmPHhDdVNld5/X8eHtZV/ak+eYeqDNxvx7VWYnx
fe3yj0HQHTNr2hclTf2xwGWlXJCaOE9TJ84TJ9695W0J66wtruGzDTqdJttl+XnJ3JCAnyjfAtOu
WcXw1DRRAQEAU55lF0R9kh3mso0nteuyTGzb8NZeLwFDMJDnXvhop/rVNPxLt3y4vaJrVjEcNS8h
uIoqSX6uCYASClAGz3nZMTQYQYwjtZ/RpM80VtND2Wu0Dgxpz9sjv2lwjGz4qUXtXs8A1qBFn0du
ge6JVhx1N8W3h3/TmzD89QH2ypvQHtAGOsjoSXv2fTcnh7ooHmevA62evyc+4icMh/Wgv4Hb/aLQ
lTS99EA1P1hUzqfb839zTTH41Wyv5j87s59Dxo+cECftuM5qqCdayt6TKMfo1199NXrj8ZQzr5Fn
PiYyPaZtP/vAJ/aUFnsup/gFw1M51EFk0PbkpJxJn1JwP8aJ7W2R1a2truGtdE7ntC0Hciohndjj
Agkl6x8De6iKdMP+bz7UMX/DYfPeaxbI2TZnUb14KnLHT+X4TtvPuZWGt1d4zQEMr039pfbtPm3P
Yx9EXUAO04zYr6uNJV4xkfl+dlGE7SQUFU9oqf4u2h/TAi7rvvqZJlvsjCtb1Hw+V1VVq6DBecgB
b45IRSECM9JkwzxroxsODAnphbs5a86JlUaFL2JdehtDr5nGcFx/ELofmlyeS/6ZTHnY1h9oe6e7
nStrvo9nHHxBt4wwvZO92BPA/MT/6fo8ur1x1ixjOC+wI10wDog7fAYnVtcRyNWkWxwKK7uSGX7r
gF09r4WU56zKI1xeQ5xlUQJIwb65G46bB5IuBc3Lc8kSdJEPB0el8e2h12ZueGzH7ZIEc4frWele
siU54OL9IdG7euVAYGW46xiAe5MlHIqnVfeVeNWDyu2NBV2JNSaaaVlk2Y3Kys9zpw7asj5LUT0H
A8AdTBSHJnH2WciENQVDx6EvzxRyHlNMtfuULSrMlmzj5rfiViauqZ1TynrIv536xAUFffrEliRS
bfOeF/PnXWscGJ6boN1szIOGoEW6uvMs/mEpsqhM7J1fcN1ar45FewZotsNV8NwuxUOdVqFaoOaX
TeFe/hNuyoo1tnWlztPkJLPxH2k1dbgE77PE39hKK7HBRDnZotS15yP0TCT9M1vlj7RIdw5tuK70
k0xxcA6cGelDcU3cJPtUdLmJa/JrmQ9E9HhpzuWXvAetRDlvgXyv98n/qBTZPDD8tpPWXKdt0pz7
RsS1XaVh3ix3gy8PaIGPNXdOQYV++9v7c8X8JpgJCpx5PRS+OtsMXX9LkENVI92FvQMLnXFj9qCL
NdrOgPPWhSxdL3G56slWtnJt5sZxWybBrECzAl6GEsWC0T22XB5uG2UlLpiIJdImHqlGqzmPJZQr
/0lIi9pQDIa3jbC2NnXDa8vJol0VLPKsCz2EqRza+6LXxb4Ty8QkSb/RGS0RNOdgBMqORSPborpc
m7hx1qapzQWapMnJL5azmvS3ZXL34DSxV0xn7exBzpkDj+K/Jqf4ALnkL7dX82rVN/zJhB1xqgIQ
hvjFuanvi/oLKQ6E/7k99Jo9DFfNmJfxtKUYenmZafrYdu3HXSObgCPaF7VIkgC51fybNzqPnks+
3R55xRwmU1bul3medqw4+/Jjkr/PoUrRbEx6xW9MqqwCxCiiUFjDoHpyxFNSeYBHImOWbQT0takb
hymAl/OItGtx1vYYk8z+Ndf+ISD1vhegiTrKcorTKHfkuRr51wVXp0hkzlbD6drcr1vo1UkNtv8g
8xKvQIKpi/O+Acmqy6N5KLd6ctd+wPBNj09d77WtPCc2jdIAPKUMLRjSjvdtG8M/daPGwaPIflAQ
W5zAWTg8gMxNxa6nti4zK95kIo/yQfPRq/7a/2mqr4qQ3fPtya+NbPjpoGuqe42bgOdkoUD2tgf4
ZdfQJuQokVMJkDMvzs4onllA5WlOynojG/+XHemN2GUijujiSo93rAQ1E3/IIDWUlj+J8qMEzMsZ
uBA8msYD6WPWbrQSrOwiU28QYBQQFs5IoftjEI4CXVq1Gk5BR3chzsHyavgw5cRR0F6QZ6cZLtPg
BdEkq11JSwx+/apXTobu3iAoBaJmJ4ClxKWvvpf979sLvWaZ6956PfYoGfWCTJ391gEQd7m3Sf9u
abOdwxvuq7R2kDenSN+UDyN5oOnFEzvX1HBdB5MevMTGdWPSB8mdD+kMD+bs6z7DGM/YZVhcgCRG
eR4GMGe6rdMfu3FMwBI0L3e3f2LlYDElBrti4mB8/3savquhRpSR0GUn6W/BNVfesyb6iDluiXR6
qs49tG1HclTDR1FGYDsKZeDHt7/huk/ecGUThbR4ImWZp9W5kJ89C4BWSo/7RjZuwgEu2RQ3Mxy7
EkR9dgNVIORDisO+0Q2HzdFHvDhJgoPLbQ5JUsV62kp5r5nEcNdasIGKCpX1jD4rj8fVsJW1WXlD
mcJSciYu8TJMmjaXBYyU7EDa9wIKts3jskWasBIQTOyR5fRFD/4/iY6l6Y5Nrh16OXQDQcy4721m
akvlwuNj5+O6E9QBP5VqICoOCqsY9x1dJgKpzRJ0EzOUeDwx/CJW9WKpcWdG0TFOXOJMVVt7iJay
8z/5jrjj/a9khmDH7U35V//jDW8yEUiTk+DsSAk9DXYhvje85zHrVHEYZ2GHLS+yeOozDc4g+n22
FYl0guOAFtnveWwKNACJOqw0+764fr/PT0yw0pCmVcXAI3xupt9WVaiQB5AZv/25K/HP1KHKLeY4
qoA1F33f0Iira/b6YZl3ZkpMLSpoVLq1KKU666y+5EsBJSq3WHYaxvDyuahdOjt1c+7qUGHK7rzV
1rVmlmtceXUkdwsE3alGco3ZqJNdf8Kpgu8FGnfB2btxeK79hnEuUzTXqdqH6fly1E0RT8uhTn8v
ya99K2uczXOZoR+4hg8S8tLoU5eNIamfm00e2pUgZTZF2QMEZdGU2Jx9cCKzNOrzpyudzO3Jr8Rv
szNqVk7NW+rKMwW5KiS1Hih4AzbGXrG72RpVtVhbUMfA7sBLy7HwwrSejqlqDvUIMYbbH7BiHbNB
as6WvhkImoEaK1EnmRIdeWoQj1aX5vuCrNkklQqnxqVay/M8a0TXVJa+EzoF4Jk7f+BqwFdOIGRZ
SIlz6NzikheWPp8ObGr+2Wcg03f7cZZB1SETJh8qSg9thgzzlrrzyvYx+6WKiothzCfUE8UUNmV1
cn33dHveaw8ns1cq7wLIpWUWtKgHHaWpjKA/JMPO87HAwWPi40KwiMhS5dlX/HD7R9e+x/Bly8sZ
QYkXF4JOx0jgPklfbdRG1zaqccemXe8H6EFCc0ACKTwrAC0vLxfAhkWZxbdnv+ZwxoldshmgKxev
b0nviv53TT71WdgmW63LK8YxG6i6xqXUExTGAaglB400CtYbHrBiHBO1RK2sv6YnWvAeyMOUNicC
9tZay429tDZz43rdIG0NTaKsfVC+F/DP7dy16sFvIcC5EYXWfsDwYAJwZKZUCdNQhlO9bMYlnBIt
f95e2LXhDR8uiilwARSjJzQp11FeWUM8lnJLtXxt9Ov/X4WfaQnSfqyxrq0ChT2V+XvabykMr43t
/HtsBxmhmZY4Xya+hEEWvJQW2bqgro1tOOtQ22RRPEDxtRr/2MiYQ6QhyPYls83mqTawiko03D5Z
VfOyzHUSBlTvnbnhqKPVWUig2MV5qOtQMg1W9q0ulbeNwszmqQGKd9YIkBUgweNd7qp719rFUGkz
s3tqRItdOjlIlZeVfbCT/FM1FJ/3bHBmdk4FHSo/FJRIp5xqO2qqWh+HaRO5tWYTwzsnbS3oSsHE
05mFo1bRMBa7ojozW6YyIssJmpjOOSE2mo2GYzPPT61UG4f32syv/3/lmkXArSQYsZpz5v6Qcvzt
kaaOb9v87ZjLzG4pKsC3zgXSeHPvxqzqQ2gHHT13X0hkJuoIGiFgZyAKapuO610kWJ0+1tAS3MD6
vX3UMbNVKimE01Ulylh1R0LeDgeIgb/Y6cMwjd/2mcfwUWA4pUS/Mzl5s/Uom3fjUv0zt+XG/N/O
bjCzU4pOdLC4j3ePRELyCOq7Pmpq7UYWcevYb5cMytDjVz0Ou5iFbGY2TgEXCZI61eFzSPqz7HMS
kiXZ8N63c2/MxBx5BKivdMG9w61lqIeYkt+2+AxdqHQrGq8st4k50pCZgA5PQE6kUSc2BceyYueK
XuZgn9QKM/un0HrnkgEA+1PSkvYb0nwjxCKLiX3YtZtMcmivhwQ4+7ubeh03zArbibxHt83G8Gv2
MY7ZQAaW7V/DkJ8W752gDQfP/uigskDrrcrdSihixmk7+0CCtRUSuGU5VIehqMjT4i1bZemVYGTS
RJPJlqxIcZbPuR/W6fgn6cEtW7UbVZi14Q1nbqe5LnmHzE7Xp1CMKy9d3kcSMma3V3fFNmYzFWVO
ANh0eQUB8XBI2TGTWx1ma0NfA8irE0CPspONGnBVQOPyGDe+JZI7q07mH7envmIZs4GqGeagnhYN
+gqrPSIB8IuCrKGqduFabWY2T/W9TYOsRzEKRFJPyGvHwVjd7Zv59YteWQbiP5zljKFaSi3vYFOt
YwtFQiQYOu94+ydW3MpsnNJg680XayrOWS4+BzyJcxD6tg3e0kOw8TRZs7/hucp3xyQFUujk2eyS
eg4Pg9l/rKu9lx+THzojQiva5jY6ZklYahVnUh1um2dtbxpPWl2oxpqvOceSuFEgu0NhFxvX7zWz
GA4blOXc9RZydrimhJ7dnWY/DXW3C2ZkM7NnKmCgbZkc8ORAVKq56yS5l6yaNsyyMnezZ4pYsl46
YDrPvj28dwiu4Sw5Eu5u9DisbEqT6XnOkVOrGSgIdP+jAdm3Kr+1+dHbV8JnZueUtFK/JBT3nmSc
giqcBuZ/k03BP+/aM/7VaK+8dix4MM3jAgiZyHXsB0j4lwPb2DUrtyqzb0qRfKJ0cVDtbrO4L2OF
8p+bu+BBrSLRHKQ77TtvfcNri2Zsh6ZFJRBs9xHIrtjihRX7bA0b469tIeOwHVjqOr5bo1rgkQSN
jz29h2I2OMQtLTdi29pPGM7rSF6BLzxBFX/pIpnYofJ/emyf5B6kTP69zEhpzpbybVeEZHoY7ZeC
3rFd0CObmY1V7eCntA06oL2s5aAd712yM4/DzM4qABwpYRMVVwmhuyZf0khRfMOurW/2VlUJcSCq
XtFTodm7ohqewXezrwmUeddg8cqtpOhqinyFPtet890W4mG5ih7vm7fhsgvryyoNvOHUaTt0BmSo
VbNjE/qM0uvJ8mrazVSpagEs6NIqcJXzzvs4Cj+91365pWP/Jl3B9ScMVwX3DuibWMYv7aH45MT6
TkaCh0DyRX9lDrcqsW+50/VnDI+liVuTAQnFS9CeXPpeiLh3d7BSXIc2PHW27THr5oJfErkcpsTL
Yz7ORz8JIj9jSXR7kd86Va4/YjqsJQOXdk1ySXnksG8WygQTgL2kiW+Pv2IfsxjUlb3yIfCZXAZ2
qrOnHAqi7fPtod+6hmDqZgmom0VZLomTXALvEPBnIjbGXds6ZuGnY0MFzjgXcz6KixMvJxkBD/T/
3TqmWGNSTYtLoWty3TrgQ87K7a2zZnXDdSGIIzw7k9b/YVeuWsfw3UCOUNFIMusy/bVOfoSeeBD6
4RI5h/nkbgFVVjamWQbKqqHmNMfqqlTGAZqtrSo5ZW0TjzPZF4X+fuGrKLSg7VL3KrUulcgiaDYc
S/APTtZh3/Y03Nefq4w2HksuUlviVIE8vYmHOedb8Iu1NTY812o8gOa1xi5F7bMei5OFWhxTW6DE
leHNqs/Uc0EFmvz+D1toxXHNqs8wuqDXG93gwhcZgVnr6EqyEW7WhjYqPoCaiiy7GoWJJQpGGi7T
1qtnZUOaLHXLiOt8PSUwCLXmuzbLn2ykaN/ZrYVeM7KL5QJRzYTM95NQULoPggvA4aHq8mgRv29v
yDXPNeHyJRkzt827a1yr70lcxMNpfpoi6665S2OyET3X9o157no+8zolrEuHt6Hz6Koo93dkc66m
Mc/aVIs56/9naEtHLN84a9f2jeGsNcBqGllf9c23vcyOXDIx+sg9xfewpF/nbngrGsIc2vSCXXpA
0P0Jsg9ql1WIWfkZJYTc23FILrpcotxLD049h7iybVwQ3rYMMas/LACHbd617FLT4Z5NTpzazi6j
k/+o/lDFEyRzkktGughavEeQIu+c9dWJX4V2OU9y7vmUXGo+WF/SRPrBGfSbpNyRvvGRLLju/lfj
T2k9OiXgzf+9y/83W/FtB0J+4N9DF+7gQ9BgTC62LiJtVfEkaJjmVXw7CrwdxohZ/imb2k+HUrEL
b0hoeQqquNkDld/E5tX7rbLA1TaGm+ISbykgYPyLwMsnrnlThhJ0gwe3L/GSZVA093MpNz5nzVqG
49p9RmlgDeTS1nn7XjLPepqrKrmU1TTvqAhdv8dw3boM5ha6U/5lSjrrLheQDguYJ59d3ezp4sNP
mGWhNJ+SnqFZ7ZKxiWV4bCkNHwZQd0e58jq+kU3u+OJ5zZi4l9pZ4sAmB+r4YceCjUVYWXGzEORY
pUiTEYSqUHCKSPsBMIF3vHHjvJWh7/SX2zt3ZanNYlA/uRYg19y9uLo+LlX3HtX5O7WkL7eHX3EM
sxLk1jV3QerpXopBh1aZ3ed5d6BM3klSfLn9E2t2Mly7XQS16nHyLhySUU0426CQSDlp78BhGpw9
NL681DYt9sUoE16fdI7buAD9XTK7S8IsGd1DZqXfZ5psdXGurYjh6ZB/ghYT9d2L0/cn9Mi9T5v+
PUCMGwt+NYvZKXzdtYZvU5a1Yz4z91IO9ogsntDHJOk+3F6LteU2vHoYFFK/c+ZdZse5c7PfGXM+
MaTK8e7bON5WrGNWh3Ld95TUsD/o4Nmfws7JIRtLtNE6baE3KlB/0xlv2MjE2dOBpBZ0Fhb0J7YC
tIwfA/HJ6pcwcT5qZ46d/ux3367to4H2QyUPhfO9tg4jRAjRsXDXURp37vRg99XBS4ModZdQpI+9
t4S3rfz3zfzW/K6u8OqgZC34BeBXyQUk/n8Wh30nLHvXLtUhR0OfVP19Pbd5BLnrF9thh1S5bWRN
aLPM/Xh0nM+1z+456MCU5xw3ZnRd4LdmdN0Qr2bkSBSK2oXUP5Cir3VcTVl1h67O+Z+WO9Y3JFpd
nFJZYX2dsm68F30mHhOips3+96tzvPX71+3y6vczPDm7CcQUR9fWpOkBEUfrs37iIAQY2YlTIfzm
AKOhMysUrtfO9SEtal7/YlWSqwX0yeDKrqKRlnTWIWODTDcaplf8zSwBVEtb5IuQcxpy0t8x1DKB
3Nl3ITPz/1Oh3KpfmI1qjs1/dhUew5XqtrrsV542oJP+t1GDrKipi4D3PZ3rd6QtL7Y7Qb17PLrC
O3qdH3tURRa4k5ahiFQzHZJNSPjfpte3FtR48fRTQPsBCIaf+srYXIkQLKxu8KwAqeKkidykiDrZ
gqV+eIL6AMt1qAY3moZsI86vLJtZ6dPLgmdvh8tIuMyBboEsVMQLMzJtdWGsHFsmZYJrs8RRrYU2
OBy/76U7fqNWcq9KO0y8Ji4TthEw1z7ECMlzbQtfWQmEDtAz6xePepj6Jg/rrvO6H7e9fyUmmwXA
Xtmqq4MM4dJ2vyb10eZg1Nq4ZP3N+b6xEcwCYIXu9tpuR/B1NkUVjuUU+j+G5oGqP24XnHsnBwvN
IXPuif0pp5+c/GfelQdmF9Fi32VSR7I5ZWmETkmkc350e1oxcYqadcOunuupmhrMSjS/7BHZunSr
Cf9vqvWtLzbcrqmHdMwFQ2un5uQC1TVP4TIw+niDtnnoF78gwXEcu+LBdlLAdpj+nEBL7b5iXUR7
9cBEiTOJP8xEX1DG2BnGDH+0oSy1pLTw0fDuTkt6bCuE9KdGD+m8sdIrG9VkPKCcliIjZZKGAVTT
f5K5ymk0uAn4nW5v0zeb4K+LZlx9Ju0lZdkm+AYIZVkizBRg4aSbI6bZHWP2dJKgajzkvuCHak76
CLiHu9u/vfZxhhdaJS7CFlRsYD6fPrq1DWbkL7eHXvsss4THmsqynGTB2DYk4yNBIb58lXoFJXCY
O+MH5acfpaecCPBfcFRuHPkrX2RW90TueL4UdpCFvM+TT7ix6u9BapGN3fCmijEWyyzwQfNnqTJr
tmCxMY0bpw0p/WbTj7XthNxGdhAIcM+H/kwaDkBi3LalsxLKzNJfLnrHa2vSoNXfQ5YwH3De3Q+/
0T0R9UMezbYXQlweIIn57Eh2cAlefsSLyuCTA5b5vjlmw2+lP3WDd1i+lxBjXMrxfnCWU8Zf2qse
MuAXeXrq6vd6emfTp1nFuXiXiyCax+GeiJ+3v4Oufcf1/6/uQ462mt5eKL4D1PohX6zIIVZUghHJ
HkCHoJrQHQ6aTXdi/MiKTy6X4Vh8Sumfyn3hXIdgX3GyU+1/Fs7JQyMicjzTHA2QEcmeb09xbf9c
//9qhirNOVGFjRl2JPha5clxyjddgmOQN0KoZ0SrGS7hsm7E4Jo/l/PHLmNhIp8c2KGpH+lwCbJL
WX+Y3M9N3obaoSHPfzXuVzaebU+GFWmPWfFy+0OvV+C35nK9sr76UE6qIhgmCCOG1VLGRZCEYxp5
pHgYtm6/a4ttxDUg/pzCVddfmHsVjhDFcmyQ+W84+tr8jdDVlBrp0b6BI3bL9LGlD45LowpC2Z1H
tiLz1RZv2MhkjUgdDXFv4cz4jbw5V446Az4aEZxzQZ8jczMfh+p3MfXRPI3RWJ2DeUvQbcV2JqPE
UgkaLIuNCm2pjikExbwJXbe/by/9yh432SO0LEe769SYhc3gjEnoz+gcD1Umtwjh1n7gumav9laW
qyKYaAAhySZIv+V24oeBTLb21droRhDJiOM6uONgdNLq0J/6mEI86LZpiPO3XfetRb/+7KvJuyXT
kzXW7G6EQGDd2fEIkO1sg6s2RYGJi2ZsHmQj5rrpPrZXasDCLY4g4nXZdOWzJVozkvxBq6JdZiwO
GtHZ9h8xB0qSR7Tfa52Ju9oBh7/4ijrT6ENQZkorMJ5AT9sN+F2feVPqhYunsnaJRp/n3WM9FYuq
gG1I2qCKUklKD+SVXOu5vNMaGt9Z7KMbJ/jSDjYScuHiFi06IIBzzrM2rDgFBVKck5Fmj5DUYoiz
KFRyFLplgSfmH2vq8vkdBeNjIwEBzyo3P5ToDRM85lOtkMUtA6Ld0/WP9r2iPU2PnVtx66kYyt72
vzKnL8t7e4RQfXNyhhEgCQHlmeHPhF/OP4u+SuaLS1uP/dOTBIQTfQpuKT9ymqa1gLd0yhHUyCCB
Q1HZRb+VjizBxHwspZ6dh3623Ew+2DpPsgVcayRHsrxZfPu3rFD9TmNpu73zg3g4XhDO3CVndzVf
OrmE1G3QOB0pyJbwO6+xBXqrrhcEFRGBWD+H1dwPL4HmNZ7jPbOT90td8ZSGfmeX9D7rxyG/Q1c9
ChY+K2bgsYAe7ObHCpAn/s5RwFKQuLZoP0djSXjRh3PgqunbYo24AIVeQ1127xTdkLxTWR+I73mC
R7cTikSlmTq2eNEj5WCXwmpPQiOF9DkH1xv5QvymwvNfcCCIcOqJpL+zp6ru47wZCnS6eU3jo5um
xnZq0xB5l5pFRGfE+j42RLRdWAudKhE6Xkfnf3iQW3kRSlvX9bEfaEevV7EKkotArPvDI7ACAKtb
h0rNQ/HS+732KbjUkgV3mq6WF0vnLhlPeU799OtYEVvquCv8wnoeCAnIpU67nhyhUuj9YI3rYtvn
NNNFWNO5gkaTzpiUD0WKbEMbDYxk+kCyPLXDtLIgvp4OHfibeqeRAXQP+sH6pkDyJMGNOwr3uXCb
CUq9XVLP+cVP+5o8SN22SR4uqAcsn7Vri+QhySZf/mq4lQ+fF77kQO/yJNMAaFs5ZK7ve3BGNlHa
QCRnRqGl8Ws/0lM6Fc+tvXj6uMigTE6WpZ3pVHi+6ERIldXrS5tXKvgn50kJdWw8VSv7XR04TJFQ
J2m9gIA/nzwET2gtZ+0HNOvw4VPvBeNTl/ngWvEavz2OVa6XPxYXtopong70q92igzS252H0XlTg
8eJnwr00H8N0qAc7PbkcrBhoYxoRXaKBMs3RMV/aYjwAzJM2QGZyRo7gLxCOCHVgT8MXX7oF6O9o
wArewq99wh4dWZD2hCvceKmv+Pjfym1EfhkVkW2MDtbAPSZtl2XnhOXSvRe5ZZXvklRY/S9ZB5Z3
0t1/EXYlzXXy0PIXUSUhIWDLcAf7eortJJ83lDMBAiQGCST9+tfevqpXb5VNYude0NE53X26Z3m8
jXv+tZe+5VNk6gQWzNO3thNU/XdksbVX0dlsP/ezmgDm7bNxGRx9nLzEZB7qYV1XXR1wbd4KMrTz
o18UqT2brDq5vO9R91wYWp8UmY0CfU9GxndZ0AnRdt/YV5F4x2JzTH3h5ZTyV998YaAF8OHVXzZl
E3/icTKN7wSfaq6JRBDRXiWgjg2ayqwNUZEvotV/ELMbZS9uWMb4ZUn8vvzXZHhQJ75AlVAZO8JK
rF4M+wJSKWTPWHFpht1crc8GGRfjcLRQ+IYoTp/7DlMTyDQ9Ld3dIFmn44KscxvzIktmGd12xezy
L0a7ve/AwCKs58G4V1RGYEfnqTGx+SkkoFJbLAtEmndkC5hQwEMcT5sD+CILna6ovufQeqvn84YQ
ll5WiBISXwJvHrXHwzFE0foPDzjye0FjzG5LMU96Q0u5d+m8+SJf9UKyIk2IX8fb3OdKdiea+Tln
50akDXleB+g+aMFy5fsGTmfSJ1Wf4rFklxVzznx2TRQ/sNaOkSlFPKiVQKKwEFkTj504VbouT/Av
mzzu9FGO7UKbV2QRGlOplIQ0Lo8cEAkmwIPKZK9bLdesuYNKDM6ZxWAYzCw5tPcMDs/MeHptlh1o
E5+6iJ1Itht3nTgZ9qYSwzyRM45yk+9F7iAnXk6HbUP3cGhiStgmkVexwsYuIi6BOgnLPfRN4jrj
37C+3om12GGL7V/wGprlBYLwtn1cWoSlXyBPnHs4sPWburf9JvuHvdGBn1nIyUiLw0tYwvYLDyrG
MnTj/d3aJF1/tzQw9r9TwbbTPZ5rJ18c3X2ylGvTe/Mv4ymWOk5DTiWr9DGj4BVHCuVj6TuZOoVc
oKPRdVC4ydllG6n16wtvwAF/BbCS7rlLbbOfqESr8MtKbdq+NGLAd1Yy7GEdW8EF9rR/dGFpeozQ
TvoXEZlF1p3JKr0cNcWGmHxCoB1VBa4smeABIfk5+R22DZE+XjSy+aU4NLw35mTMn6ZpgMlX6bBq
G12bgKB6WdOp1YMu+mSCzybcrQEZF21/sOUTintkbZdNBOP7tYq7SKEXoeM2ru9DlNh5rGeEogt7
3tsmrEuNkpqtJWGT2u4Q/LoheVAbvbbqD93Y4SuEoC4GGuIJf6Po9mSETfGY5EOkMCsCdMH4o6e1
+ZnAol39sceGtqpA19HtsmJH21lbD2w4RFz3S88ibPYn6/gH2yrH52xYnl70ZseC8vR46CbDIbme
8pG3PfK/WrXfCNZAMHN1EU94VKjgdQ9ga2i7N6QXGvktuGwP1R5F3LtzrCT37NQK3Krnlc0xdllz
JumwVyLL/IboemON+ZkGwhOF/xA38a9sRE2VFTqCZMfsrTKJxV0/KTyXCYEumGztjG8FX2WaT3lJ
8g75KGXaeiQAXOTUCRist8gFYpUIxgtEouEqKeK0XdK7mSOA8nntmzQu9kk2SE1bOjb0f7ctsMRX
GQqRvMUBgp2HDIHL0JWGBYNLd5tsnB2y/gL2Bn4x6a7StlZT4s+NssdjPHLjHjISr/DbygD/muhm
oFaNH42Ks/2FdHs+h6q129RedaPyyf6a0Ljutd0yvYSizYRktNCzj/TywpAOoBXCPvs2fmZiyNh4
MiNW0eE3DvhufV9XdMGXZfPy5qZsjHm5osXUQI1QQGIgGn4h+yXCadzqFlIYBF1LPnLxnYLrabDA
fVihozLRFMKtUndzhHc0W5dsy8uOkIXM1RBbta7lSON4DxdcDgsGVJ2gv8EW6I7+tl95si5F02Hj
rgqrgzajNjwKSVrNG7o62GcT5CboqjvQGKZVl8NN8z3K8MY9r1tO0C8dcC/ci+zwKiz1RICw4bqI
hQ4PlqPju48dB2JvNrqGtMCb0HYH0I9JNUu5qDxST3gmEntaOK/bfMph462//C7hDABjnly5r1Q8
nq7pe44ZUfzuEAdHv6OLE+0jWm3e/16xvhC9bA42GveUCYZhKTfrcVxlmqWTLJELCZi/Qo2VTXoW
S0NVZXaPrfLSm65pl3OkKO1EscKjKzwOLpt3GG3GIB+eWOeyCNlv2JyCzU4CQoQ9iNTv272guYlR
ascVwwhc3keekWr0Adz0Y7bzdQ/ftmFuaXjNycqSMyLr9uT7wig4uAtN23xecOZhdtWh/7asfxPT
iLv9GkYR6cvO0J8B2ba7Z8hPhCNIrq99CocKcZJ+PMh2MZGj8VdXbPirCOm4tieML5zX8RIZ/208
tCX/xIhq/ob2+0C2FPLIdhJVi1jXlt3s2I9DLYhPZV8lvZhDXrYM7mcSOpCZtLYv7YZpmcA+Kloj
WsTUjeK8pfMwIwtzUtNTF4kxdpWIF+iKyzRPdforDMM8DzA4oeNwwoXXENjYqA3BGwWCJuItFNuU
+qGAK5aakDBGhsOcozGQ5XPuI7ysyjZkuVnZ65XOqE523JSGUVa8xVNXDB1MTR4HumfJ26YRDfVT
jyE216lJt+iD9zAN+UrEXjKwwoiCNJj+EFO3jVW0Zaif5deREbZ0TZN3b3mCOtaBlGyouazDsHTv
IUu/kIiGxVP7EK+z7MAakqnrX5Em0vF/mMdATdeUzltA0HHY4E1VObVxoLCpzZMZfU5qXO/xUpHM
qFMaaDvC5NB02jxQnvTrZ449XExKuWYuriYf9cl7koP7uxx8hegAvQuMzU/R5g73oNyYbcvVYIFM
3c1xxJE8mmV9Gl3YAb/7uumxw/qNaILVDovdtbJxYyR0gX0eOyD9yHuFA3QsuVfsgcDFG92+yx28
D0qsVlD5fKQtsJ5kwPP/aOfuQNWYsJRvPtHRbX6vzTIyCBK3vEGvAQEkHF/iCYnDK/wamxisY5ug
oewLOUzdWPm9N9i92cZp8rc2ynZSRUMD8/oStjqj/c5HE+m/+9SR9q9BZzl+HsfG7U+95oP5Lndj
9I8oIYzdpWuTpckph954eIIE0C7vwSEB99Ti5K7uG8JiDL+tS8j2qPCT3NO/c1Dzz23swsrvRmjz
5X0b5v7oC5iNuPEXMdlLgl4McCycQXCaSD+YK7LcGpDzjSLtilWQro8PMKnpbt1JGENWVcstEfZ1
1HOCVOUVGYLzdNvRfAJHno1iDqtMMJky12XFg4OJ0pryPp+LubOz/BGaOJMR3A9t7/QVmSuivYvo
wJbXPozzuNY5mKbogxx24fs5i1ORvSwK4XjIXsBEDh2DRBHNQxXclpH5JqbJSnMhgATGuODw0iLJ
ma8yC/kVbfeoImxT6M5c8/SABVnVIdNhPaV9jHnMpntM/+1c9gzofS+naMOJguVUyu2ZrVFu/7CG
eX+iuxZoqhSLdgiZaTchuaixkClh2tgNhrtiw35q9sPbLC4Udh+AT6oPuKgBSy6PLjeTK7oUohlV
5kiaQkghbvj+uKErtTeDLar5FUtJNn1KBjq0dQRvhYFXwy4BQ7Q75Atv0brHGgn3h3xKx2M9RQFz
Eu3jZisosWKs+p7b/Z3sZnG8MBj9KgJJzfrNzZlKK+KG12TszJ2ngsc/ux7ISIFQAlsJDs9ILTMc
64wfRt0c16N51jOHBLdA4BFfbA1JNMJ4K7/Slfztdu09R3IQ8nid8nFSQ3bWNHtBppDxt4OhA2Tn
vh+JSkpH+zn71iyHGOnd1zBlZdnvSIYWl7BaVK3XTeCNjgt0dDzmXyvhHbom6gG4JFerA6786ljo
NqAwMEgOS4odXaIrktJVLqcYkxBD33r0Gfs1axGpxy7fGyAEi0mha8cb1LumrX1ms9EVWq2phhW4
0LI2tkkgg2n8iMiWAVnz9N/McgAz6eLb5Z852GAx20Vjkv6nIPQNoW7Ml6d9HSBBHPANsHyHCqBb
woGyusVi64aS7CTRewnoY3Py5F2YM/Nt8IG625BwjE/lDgc/3kO4kAedtiXRspPjawKjMwVdDhz4
1rjPLxidYr/fDYNSK2Y8uh+xKLohAZIBP2OgMlOWxneBxtuUFNDwm1BNSIH4ndAwbI8MAOJQ4EVD
4HAkhbg4hVhmIYEtTmsqTHyGCWwSf2SgO1z7hH3Z2dVx2ufDrU+WbbiOmu1zU+6CSV0A7TGyZtAS
TlOVSZ+KoTz2GfGGAl8IEJBMRGOaFa5HuzQCnxqHPhQ8jVHD6t2hhf8Y9UGX+/jo6Hj6siv7i1Wq
ZjihfoqsmJI9OTmYAmMIX4Xo/7RMqQ8Aa72/HSTQA0MMrlTxDhAOCGkRid7avxgWxvHT6sWIx3kw
Cl8c3JCX+shRNHUBxwcMepVo1WCvcb4bOd/1K/oGU3qkbv5agkFDcwe40k0bcj+gUQ5lD1iHzX/y
QS8A0Brc9k14JYAiLH8WcQafmWt0+Hj7xFRJqHlOFHjCrhzRIOKkq36n+b9ksEEY0CkLV2Xfk7ES
ffA/xLbN2+vQ2kDa+ghC2asPRzJX/ZrER1zv/Y4cOqTRHnNXZcsMeLSymxvBNSs8Hoy+VPMDP21r
ABVmZZI4m8SvCn10932MkPHtC8HNqlTRpi2WMRd48G6sAgAf4K9K807TqBZbG7wt443gdiwpHRF6
Vx2IZFsfNj7sy1UTovZP4JVLxmqgbCt/aTo0y+3JRm2KMrmYwJt7qQWVb5ECnPozgcvj1FfK9L19
ivocT69iQ7QfrmrdsE+VmHY5/9qnXMtzSp3GRD7DUEbfiyPDsieyICnc3lDUG7jLIh97kR7eb25R
Gz7RYHoottZkrtHVLwHPMiZm+oJj5O6626BC79aCaZiUtFVQllkHNEMLQUoyY88ef+SxjY4Cb/SU
oHphNeIphyNyd6+ReKQ9DISD2E+c93iEmMJ8+12wCX6octTWn45DYBWq2CO+mPrgeGQ1NdsQnrvR
d6AhN6wXhdPRyszBS59J2V8P9NmAxvy8rPlp0BPuY6TgtQ/E2czf935NYXQXdJStj/hSxXoR6zRl
v3Kp5TaWGjPazArl5iT6082p6+txRrqaKpJ+RrEpmf8SY5boh9vDFPluCaAMgn3QhZydlmL9gSg2
s80YiJYh/8mglUazSlrmtwL3M4FBksBl5JEPbgHk3DudCfaSMZNLUJKh6RAQ1KxNoD+GRQHXqbrG
9Mjj1knU8gh43ty5y9aNOr5tS8PmZ5mZ/hDVwGB/bvA9Z2p/GFgymNuw51M2VRuJsHhbpuBN0Eti
3SsSrMY4NbTk/GWGLFY0a60VW4UzPcgfHYF49V2qtWmmt7yTG8xaMBH2FsdvRwP9Nxg7xJdtYpR/
hxLnUOchcZwXbGPtSS9RRmpGe+nRNfawXJ5qD3RCyiqF1nelT8713H2ocaPHi0ScgLnHw+AcI6Yl
U3tLh7HPfmHsOTAE9bFNjldOpOmuSHhmA+p/goHoH1wL0sFVLBMWfr8Jg2MeLYG459NSBONiv5Yp
mkUKXFTkUAAWwLgX/5S3aAv+5cJt9gFF+pgxKs6TeSbo17erRG5T/NK5NU9e43WzOisBmzSprZTd
0/QNxIdcT0QJsRdTv61ug8oURk/lFDklLmObJ/FDtqBFsicx7yGrNjosjNc5NMnsRUYE1hZVG/VY
By1wScGTpfCuG2O44cANbfoOb3amHx38htvb5NAnf0fzhTm+zIHzNVdqDWV9jV+Z0N95DwsBcway
v6qPyYOveZjbvYN7TKKdcXVrO358WAvyYiyjTUfNo0VXQU6DJOGJ7RH8B9BkNuATgFj8dGZpf+YD
zE9rNaCGA8J1dPuGTMR0VihM23E+IsJPbdKYdf25N7nolzLdnF1qojY//lbwGFziUyuTeczvGTKh
J1Ic2ON3+hUZtnk+na0PlqOpEqif9dHIfvzL41ma+fs6IVLd15CN8v5dt2zLvyHpIJZ/x65d8j9N
xvb8P+XAO5w5g0XDc1DOJx+Ib/H8nLSoHkhtZCxfw90ukbLaQQ24b/RktqZbf7ZbEolylXA/fuvx
wgpMCOloo7e924b9bnPYjUHvFOciKSNQJ9Gl81TGEisVFns5UCQoOaPTSvXUFn4ftP+Eo9ocXwe0
/6m4RiYZOC3gWkCSX8DbGLlvJ22z7y0AKtCBEU2RlvF1u770Kd71J5B6zqy44X2ynyE3kPZJYJOG
bTXhu92LZhHijAWSvHnA62cHALmD8Z8JG5lD4rimOjpTeUQP47Dpp8Wa/e3r+rvDBRee0hhng+Ci
FRneUFDCXPiLkAhcrpA41CJ1BCnsuQyFlvPI7zPJ5XrPZs10Fc98L8mCeM2vFi6ZIa6TiFeYS6ZD
Hj8AmlAeDR9gA/4CIok2L5kVMB+cRnx77W1uFBxLCxAZzPwmEreBr46vbUFaW9Wa+Z+cD7X/AWLu
xQk1J2IPacyG6RfBx7C06vHkpX1dcReJzw6xvystW7e2WZ0iea9Jzp6rHm4QmBTy+WNvjdTpeTt6
DzWj61JgzoltHe0KuUVkK6cEYAbGZwqvBGz3jGOMzijuVBjf5zlLqS49IIwFdzboXXACNMrBipiw
TpAQhoZayFmzSUlS0wWi2srOmsoqGY9heQLbq/R9Ox4pQXHBjMxPEo68x2Okkjk9h972+J2oTi4r
x0WgC27pwYEEayycPAzxPDB+pqAFGfRKfHcSJNey8ZAXKDj5XmLfJrcPgNaEQzs1ZkAfeUxG+zsa
AUEgugHzhwbR3BoN+weSYmQeqzikuLle4oZypc9pp/tRlHwybPxcR7sDQrYGJqM1XmBEdD1gDSaX
L1ngasK0QbCZV6CFgTX36hPoezAZAvtZUn9cAITFG/008ZGDiUUx0GgPlqjFRy0210wQNhneObTg
JjIpmL4GQwFGA0CbLcjmHelZprTDtGBsByhlzF0Ay6W+tX1izFxBVmDn713fRqwvA967wT31BMlw
LYDXPaBSBSJzDyWGgHf5UakN//hvOwWix6LP2shWWJIw7tIkbRcVDkTy5E/ShAz35+J3DudNO0qG
QUGt+P0V0f5IPtkBsFtBJBnv8YGeIJvEAiryMEta99ip/6vGhbUZXmHG+FHJZoY/IGMIeVrOOltb
oGk5zk1BQdPxU5SFQ93lGMbMdALivEAfWWSAzOYKFaFv3oAb5+oNpBvrwCVMbmyam7YpTHCjZm/4
X0ddpF+NYCJOSybTyG0nO+OK+zlK7didjRPRmuJoFm3bAshCSu9NBtz/vt9abIE2uJD7R0r2bj5T
iJQJhgFF9zO4nc7VRK9xdkVf6NUVZMYhbhzyFngANa1LIAtoWfYjDnxfQeCyPHf0BnCqw8snp3ll
GKo2rFncu0js62OKrJgsKneIcSxIqDh4f/MoBOb7IQEhXXQPyL/qMtCs/YkA/f36/TiEGyBKKo1x
BZqkDR3RAPDN/QIsEFoIA6gTjl9GuWfHc0jdOFwRsWzCzezHsGeQ/eDDavjS00zZs+HpRGvY8yc/
cxyWb51pVXbrjll/ckaTU995HKN2BX1YLJiDl9uWmfG3Fxhq6z3fkulFOMlZPUFSoGsA5O30bLQI
di56jOiRLHGB9f0EFSWmRWjqt2iV2CFocrvFDz5HtveveHTkk0CSLG5dhjWgeUj/Pz0MQMb/QwT1
v0RrSvBOIt0RvSej2RLrGGkBAwVH+KWImXCv9QP0FvE+tzjMKQobTVcM+AArhAQZwVbygpVpnf8Y
oYkY5HVOMcF6KOC0sp8pHbMvym1AQVWnsV8Y5H6u2aDYX61NEaUwOoUMttrPEOVdDXrh8Ggh+4D9
OsOq0yTeCJbdMtzZGczZfuu2jTFhUCyupj9bxMEPvGQLYjbiOjZTqsaCCDt3r8kkI0Zvy4Shoaut
IJiIUPmITI8C8UkLCCTMhrDPrJsZffDnl/thtFzR08/dL/CJrM9OBNMMxgUwQY68jdnMl+uQBPTE
4CywEvmT8dznTwQEsz/hEeuMl3xH9i+MlaUD21GA/Er2GTgBFUcJIhBAYjlpkuH/PCMWKm//begO
VFrv2wSc7x4MWj+8R+Cme1uDMg6LLYmQR2jPB+EDDH3nfAEl8UoGxbIIm22dT2xeK3VkTTiRhfvj
m7fYQOyqfIGnKSvbkGv3teuLLdH8BDJYZvKST6lQ2HZHUwfeosH4yUoZkHLRPmY+B/JTHrMAyYaj
1bebfBgjp5cPG0WdtPVMkknF5zXuMPJdGr+uaQ//261P9mKkvYhy5HjSrKfnac8pjy+phfdxeI7A
1GQ/I7RtSfNgmmO06fdZsbTtnsdOTXS6RCNjzGDYAop74kwF9W1EGkwaPvyEs0jmYlf5MQx9kURQ
I+wPNApNC6cH3ibrg+MZh8CCaLpoXUJyaaLXHZpS+INp7bKKcn2sz5gCMVvW8wwTXNj2zoJrChVP
P+b4a7uN3meAwY0pVA4c5jQwNJG/MfaH5X1eAqH3yPmMmS9iQFf+kR7ZyD/TRFCsmi1fko7CYS8/
bkpAByPGpIG4ZX/fd4qODsoQLqZQBO5woIVj6Wvu8XQB78/J0N0dTcQgQiRJmi81Gp+oZ8W6rBAU
FC1dkumHEph8HwK1zHelXNwKkQ+yl1qRnSY9TeDLJzDpquC4K44fxrCO/trbHH4YWAseM38ALQwx
YqjhP8iSD9q6qf0LVlS7p8TlaJyKbSGmuzG+iehbvrAt/AaqT82PlpNk+wuF3cx/UkBxBD3o4LhP
K4/BaS/l2rroBm6TtDd8WMF+8wGEwoXaHGh/STf08AiY6sZk/MiZMhwBgFOWhKrpyAxaZOZYv4ZC
VsXpC/RTmZqA/Bq+kjs4FA/+ebVzqj6A8Sf2xa1i3Opuawf7hujDyP05pKLrHwAFXzDKiG8RdIRb
wUD8y6Rly1/s63gHh6x0mn7JOc8U6LApDtC8KdC/7hrlq4nhc9pLRz9TSx2+14kc2/CzY8qTj0PG
Tf/cLpo02HNKaL5DdMR9c7wRQEPsMjboXUM5DX2notMOw7s4ASlmRnt1HevdM2lbadtTDlii/Z5k
Sxr/oY2wQ4kfJea48H4nPNSRaLg5isHP0/CAGpCkwxmyq5BeEswbwx+2yBF9lgVFpO5AQaXqBT/K
qqjcHD5JBobV5eodH/pAe3lQtDSowr0K2RkxLV18ivnhhr9hiKb5wk02298TGVkHDR+EJKcM2jmE
nGquIl9ruyPLqBARiRN+ATyD0eRORqNcwT9LZ5IycUcT4hscnjuVPAg2kBj9MGxS4ITr05CJKgg3
pLd9neM4Ozk8PQKcyk7N3cBjcJcowajT/doH+gSRKi5RxBZiSCsanaZgzOItD+n7smxOmGIkTdP8
xiUD+GM5yJB8zuGw4RtkGbP/YxbADXthU6Q2Z7VfgP89ITllTqopdg37Dz2Fx42UMj8HfYIj3gY9
Qgr9RuzreYnU+I50aUCJVZgZj961hOsxyjbJ8vnRgisO59D4HCrqHCMP1XWEn81v4Ls7BjhItCs3
182ZcfgHUKdlr47PbYd3nEAwd8WXxsTnoaM4gNjnGvuAeAnJ77EX3QKSH+kpqvDC83DBCT/2H7DH
nbK4XDEkZZV1wJOqEdKraC4AYkL1VUqE+oyqTKlc5euG1QE0M+maYwHPdFB/Ap2BBHG5TWMElkzM
vlmev0AG8PtHIuQLTdp4eJt4vrtqT3pi/+uaOev/aCiqxG9PpkY9qHldmvvUI13pVWARgvwXcsM5
RJ9upi8BBaGpG45O6BlIOO5Z06QprkKQRUyUWFBKMQ8QRvV7T0E2v4u1S7Kz13Bja4q8TVywIIC5
jMfShiHkqORtnv8bTWvCiBWIzbMrTNCz+FO184EBedzQheHW70BQrpBn8dviDm6/t0PWeiihdOrj
KnIy7b+tU4aVAUBFKInVBgGa/HW0U5KN9bA4Mb2joLbzBYGPuUVWOaIOH+ZoisgHsBmQanzCnY3h
7AsnmetohG8XZIzZjKBlcyAImxcLggiwTDkDPzrhdjfzWq4GTNqTW45lfTJf/NWlM2yCcj3Beufx
Ax96zJ4hnjjcj5VGytpyxIFHX0qwd+QrWOsv5toAPIDoPI8oZBcCCMz0sObp3m+ltmr3P79y3PQH
ULYUKV1tmDpdNAqvzX9N58XxtgTXotPJpiMAPc8bh06uIDZbw1M/rdND11l89z5alfl06w5VbqE7
GO9tBUyxI/pgZ79GD0FBDvLfQvrWjCVOqb40AAfaF6j8dPq2Osx7+C80bv4BtqghlyZGbTy5fYPp
oGRYRjtNTTb173ukZqhxTMP/tEnS3PWhRxWCru1pTOlz1w06vFnrice84PNfjZYSI3iH8/E8OEhO
0YGempw+bnN3jQECVxCcR+N9inWi/tvWDMbdPOS9+p6pfY+vimbXBVzUgFUZWCJmsjowutO+EHuI
6SmH8G3FBkq+DB9jj47pPZeOodTQDqEwpuBNNPOhAnifAZcA6jEsLxBc2OQ+GmLW2BpckuqfWgn+
/CkEz+MX5tdZQ0JwjGuCfmdgth4hhUlPiyMwG8gBrhUeWFdmKz2yYzEl77E/fXesCVqLgjVYtvs4
vPW7LfiIlelP02rTYek7JlgUy7Y5hduigBHDhNWAvYEMklqSNo89DJaxQwYU2WoLVdOCgEgTU9DV
KjK2gD5i93dTF+vjHk29oDXgoCS6W9ium3ufRAzdZgywDGtNyLkvgp82+Gui2yHQz0D9VA6DBWOF
9h6py0fM8XeyBgJtiAghsTgDf4K/ywEVOl6/dbVrqHeQcWlapyQNoCcwggZ133wpEzkQmtTqVweR
W/QHnlk24bU+IEyUsMM8cnYUmQrC/2cY1qX3U4urAF2zXP6Hs/NYjhsJ0vC77HkRAW8Oe2nDbqJJ
USQljaQLQiMDbwv+6ffDnDg1RCOiry2xAFRVlsn8TTM5f0hcpP3XUi2a9smJQIyLnYDTgOYowYZW
hzZkZnTvBVzaunsUMYj3k1ZOGUjV0MocUNUWhbnykypEBougVxKzaw9uCqyDfFsZ9ByLEA0gZXBs
TRGDusjQaKamU5n2rFboTVW9/Zv22b/uG4fl8NmKognmZc3kmf+UaZPO31M41t1rbeeJCA8KqKHn
mh25/2CnZRUbf0jeWJl3GPGJiP642pSWhxmYZv+5sVqleYztKa8460AFCT8D8wPBklithq9S2Mwi
ry7UDXlrPw7toHnqSnUElqy1XD7gHVdxX0zBSS1YzzNgB2Zrfh/ibrC1fQkMcfxgce+sm51OtacE
CwmBrd31XVEXrwbCZRQIpgyOwrgnb09afJcnVHteBItYbO7LEO3SlJFvO13dKUBkqSThbVg31tFz
TdJU+yTIEA5m1hn89SFThRUVZ0DjKbKtI2u2IGtUFriMglNFD+IF+ARVrzuvyoLxtacCZQZ3Mfuh
enYCNPo+dSazYO9RLKKS4TrDbJzzNrWn75RxxrbYja3CurGrp2xOTwlZSPMHJcV0JrtG/g4WYqRM
EYRxwOiN59uN7VQc+mGpmIdJDdPxdzHmzCur9HqLXIWSAxSYPNLozqEjoW3/bWg224MTaebQ7xpI
CtP02VUcR0FWoQWr/s0SWexoh9lAuB6kTTRq7heKa3n7CXiEGT1yUx5tZ1cTp1+jKchR0itg6wXP
hpp0Iyuw0QA9FBYajWe6WYuc4ywAzFEnmuu0/0NW1VLvFsM8zzwW8djNJs55TVCc2EvmivN5SE7H
owrdoHOwi4TSiW9RNJRGd6IMFLQ/p6b34uTOdHCLbe/6vNI781MQ5jp7DV7nrn2m8GNYn+PRTbIH
aMTGQjZschOJY0LnAyyAwjrb4AEyP+1qJzsNpSDfsNOVnILJbrAC2/s7cQIui7veU1VWom7KcrZz
bbAb5bcAYApKoFJhCZwo7tV6drG5ouAGNNSuXmMwlTnzL9WJkXSLkB50xcGs2a04cs+kte/DqQAe
jZiEGJvXehoq5afXL2imnQ1emmmHF7RuFBRf0rJ/4D9Z4wkazwwCm9LW1H3JgS/FPQD7IudmVy6A
iC9xFVo5+i9m1ZTuMQmGgcRsFwfeLs6zNv5CzU5HxcvU7U571nKy8X5m1sa8D7i59O5DF9Mj0Etq
Ab3v2Ag2VOBFcZOOXMEXbEG16wotmu5rt6i9n9W8yBida3BfU4qSV93WwR0n0Tl6KLNQd2DBp41l
co0UsPvF16YrxPCQcsQ2vwBe4OasVZPh/Oal6iLFmDfR1Hjv8g6EPTf/0hHHtgXNMRxLD87A+OSp
CRYUS66gMenJujc9+5jbTmxN9+Ab3fwzt/+yOSBboOTf+rZxst9tTRQX960a6kZ2cFvm3TPBkHkn
Dj1m/UwtsS8x0oR+Eb6GWhxG1iHoZwvwq22K3jB3EQdYpPg7QTKcfKqtcLqnLh1nSnzwsjkLM8iP
CzB1B4S4zaNjnwYsCXs9UGocjfOwEpq2Z7GGA33J+6Fx4bMr3JzsgyaqcHROMTTJKvPnwFSQDycI
y/E0WJTzw70d2hlslNKqtF/WROrntQqDePbzNgzMYdf1eRvbh4TjknpqE9bD76reBB0rVagkmnYo
JsP1/k5Lu6ovZL8tkr91lDUZnF+NrON9llVG7e4ml5MCqFUVBs5OcZSqrI45lqBD+dzSB4kJWL0t
8yeVc58Y96iOKMXjzNGGcudYtIoiwPLoDeL2Ze0k9XHGgQsxYo4+VQ8wvzXD/pE79JjAFkltL+xO
ZRFk6rkjFK0XaFP6YBziqVOaD4Y3gwE5cGMe0gczNWf12IS5m4Cnn8sy7LiwsGl9ga5iVo/BFAbq
D410dKcAPwZVAGLPVXs4RYNVL3Wdpi7wjHG6fARlTLHJcfd6oc1a/BBaatMEz5ELvDna12UWlaQE
lSD18O2orcbTjqImKZgf3XZiN2VjKQr7OCeONz3PnWokf4wsI9h2JYd473dtQhuA/5MtKDkDpCAn
r7Hv67TZ166nUE4CvqQXO44ZTnyfJWbchvdGOzYiPbqlyTVj32XpGHxy1bLI7rSe+15/oAxiFxcg
b6P2qqKzXXyb8kZVuStaZF/mpzlHjAasjhWDHjqUWjWLpzj1yOHE8ajN+4oiOUURxQyT1NqLkDoH
xypvaMSuI43r/hoyp3ApFlHQnn/NHG7qJ9TQWLoeZv6+OdYheTFQDqKBScbptxX95wEMD54pWpir
otzPPSAD+8iZP1DvF8Cu9dsZ0cVzT9lsGdPXQh9cctUowGjBT8FtSnF3mZsNJvXiMIbyRFkIyulT
H7QlKj697olJPw+TPZfJHUzANgx3ph7aenFGOciZwYk58N2erCB2qBeUbifa9DGNxhTIQUxLwAZA
BQATOEKtyOEZDWo+ktMxKkv9UIpidD4bBQVz+2B6qHNTA57KGQeSJuaiDQqqDbwiPcUtSaroAzwI
8q/HpmwVdb4U1YwSNKiMwPAuFCozbz55uQ02+TALx1azY67bii4etNamYsgHTnrvezn5LG8XtqY1
IC7JPtpRx9KGpC4eek40QbrPHNuyP4oShEAJukCJqAOGutcEGjXHlkPajjqs61h7QJ1ZUO1dRAmU
bg8noWjTv8wIc8HwCHFDZ7LjIJcxYkzE0TqIUbX1ZK+pTjZRqG0AISk7RZnzfEG7LaXoBdwKEgYE
qKrVj4agEvSlKNGPQ+q0a9QkQ2i5tQLgAVgRzHsIaZpgP9OTJHvmwlLaEByR1ACzYAPMyMkbJ94M
VkAvBkRqXcBq6R+nJtfE7W+sq7JGTFKbXffAJNLC/RgSz8HrRM28/e5Fdd8WhzpLCusJfJelHbxu
8kgYVXDIsi92bhqiO3pZnxqguQLk+vqPoq+a7u9qbEyX9AdF2wyD0wF6wELNd/LyYISTAwHDHXRo
rI+FcAauZL1BKnjBtLjfZopRz22TC2TsG4Jdw4ief+bWOFVtXwd7Egp9Ig6Nip4RNdKUGnO851Dj
pgQLt5MOamYtisHvVcIZMZhhEtNDFUHwqw4VLoHRXzy0CfibZPSeB4pkg3LsHSsNxwM7n95+5yRJ
tnSnxWOrM062pirEzODoUc71Lyw9gJPRRKkEGPTgktiIAvYwoeNFdgS2ahV/KLsWhnUHr88EMqy5
plaTsmjKsv/elHrUnmH3CVFgfB1n2PqkOfn0z3HOf0OGB/81BYxXRJ71l20hRcINZaSuq1C+WXIE
aldrSbKnJCjwo9Fmz5x+gsYzjSevBnrzAgtJzWYKBIB3f3PrZErtIrUcxEfgQgAvD7BQhvB5AvMP
hNnFmjx6IheAYBP54AgopQgGPXvk1lTFsCjHUpmhBCrk/ViwZ5bZezEYjfU5n0xhDUeLelbUH1wk
U9wzuAMxhtAkEjLJR1TUPSfe52MAJRjnlSX7RaKUUEiHMkwuacwpNrt3MuOMWxliX4e8GThM7OiV
XvlYDABen1Ly3+XzVHNVJr9BtiDcBdBSvC+pS6ZsUXAI2cBA1PRTRjZR77zmV9u4anLRWngg4WkR
zC8uYdkAJol3oAndsDqiojYbzVOWBpklYMABrgrUQ5oB1AL9YWtZXMKBIc77g1kgagLsYApo7mT1
wDsUlFSKWYkOE5sOFzTHI8cD+F0EQm933WyHcUahaUo9dzwkdLTh/ewp4XUeclzgIJTE46raam2P
gpleepS3PG3xGjoOTtrY30O7J3l7oXQJ8vmLJUjuJw9ZqnLfeKF2Gahx9Oc6Pf096rujg/n+Nzed
4mKYCEM1fDXUnnU1bvcKOJqNWt8iECkT35fGFxWEnz9e4iIU//c/2v9qnjKmGsYgvjKUB7N/KhA7
pj6y6/sf8JssptptHyHpQoDFCUtHr/mIRhinVEeIFy7S4Xrj78lCLB8hyUJUoZeFbRubfh3PvwYd
3lmqfjFF9wEW403vb8oivDl4XLUqKo2slX3oEYFwG/d4/e3fH19TFuANTcw/eHnKEVQSOXxMiXaP
GUy34Uj3nqqEo5uyCG8fhWaTuo3hlwinEDTfm9g8ZaF9gzjZ0rwk+zBZxGYL688XQj9gDfjEUeIG
naelaUnzYawgDFsZfQ6P4Fn3yJNU7t31Pl/rFEnvoUqKEESsMP0m7ux9UkwfRcOhuuqrDcea9yTV
lneXghaqqjHh7KX5BakPK/4s1K+OiC+BgwPxVuyufYQUu0UQKAm3H8NP2XVJHwLlX0oRO6rn5ca0
X3uEFLadW8YUnVh7EpEcA6OEXrvQFPQNZaW1qS8FLpfnIOYIY/itykGnbmDJ5D01kZsGWRbdjTVA
ONnsgV4pDdSndB/1m4Nhxxs6WitDLGvuFpUHEMctNXbFEDG4CXbaaxMOuwm8nVtpt42Auzz9zQJd
BEiXk3AxfMPKqOY6u2yw70l7bQTC2kdI4Wtwk5lLwTylRLtT1Ue25t2IIcNsfmM73thkVmaRu/z+
5hvayciQJ2aYUxg7pdPfRZH66k43Wa3plPT/3Xw41FYCCByvVgcBl7YhJRF8UtJpo4uWrvjvFmnK
Mru52nPKTQLD1+ce7Ngv8F0/XOePbrk3zlMpjgd7XlQFXd0f7PprlVe7sGq/auImeyK6R4phuIpZ
zzgzg9ICnG7y4HTtRtesDawUv/FgWZExOgysY6gk6Mr2EFMB3rcJFNmbgvi/IrtJG3czK3VrZuMe
ZtRnBRzgPXG3tYwu0+Sd8ZUVdktXdzHeTpbxTZ0PTSmsy5DY022bmOzDiM4WtTIQbixxQj1BynGP
tlts7DIr/S+7MKZNl8MmzLEH1Yz7Kq6QBqXwMWQbK9xa81LclgaIYbJ/HNpU7wwMEgWO9DKxUt82
tFLcVh7iOWiQGH6lKY+5F30DYYzAUXK8rXlpCyYl1IYNFRffavRTZhoHSLzfPci4tzUvRa06N1ro
jp3hK+XoU1PY2SqqL/GWKfda30tRW9skqbnyGjCM7Re1yX1RIOtpqdbL9ddfWdX+Qf69WZPjeOHA
hwW9k5VPlCyPitH/SNAddoCvXn/ESmDJWqygdoWYyO/4PVAU7lxwH909zELttk+Q5VhJccSAVJj9
el09pEN8nwtgffpwTgPj0/VPWNkeZW3VSjOhMndcW+LJK0jydtYO/Ma014r27ynnrmTqTb67/qy1
7lpG6u2IwEyNEvSUfLcQMIdNKtyGLrobW5diObPiSYtgAfldUj1igIdxIvW+w/VXX5lM9vJJb17d
zMBf5zWRbJuhoKCaPus5aBQwG/Yd0KSt7Wath6SIhs1FWaDislrmnQ1QLKn3E5yN69+wEnCy5mvc
eXml2TqXyCT51fY9yAaEQqI+34iGtT6SAjowu7DMB+5hQ6KReR1MuEeohSHg9REZqdsO1LI9Y+gE
4eCSkvMhtqv7nvig8kMW63oXvSvvyq1GlncN9daaY7TAfGhmH5j/+Ev+ZeTzuS1NKCMgy5BEC61z
TD7z+hNXRlxWdkWZJ84iHDP9RCvuhTMeO/XXbS1L52rKEkqjaXyK6SoXinzPBfyK602vzCRZuDXW
9cLrvcD0yascXSU6zqZAxm/L1WxlIllSJJsOklGO4LyCThcw3InKgvPBGVCeFvnGzrzW7cvvb+K5
MAyIeiSpfQuTRfRtYRShckMeLtoY1/fTTqYsimr1iqUIgIxc7c3HKfazGaNqSHdoZuxT1CmRY9oY
jLVP0f/9KUrJ6bGZW0jopKpP/9T0Vae/LflhSTE9oyCVtlZv4G5eKzgrJGPyQUWJb+N4tzbS0vE6
mASneWNg9zG6+0Z9CKmq77SpOSCL93x9rq50j6x2Oo9xYiGwZfq6kz4WAaIaorf+vt72yuvLeqbo
9LiwuEPLn8Jor4eI5gfz55YsRa+Vf64/YmUemVIUC8vw8oh121ddIMeUYDznOxD2vcUV1i6+l9PP
689ZCWlz+cQ3AVFRtEUrkE/RUBbp6vAkFGAnUXO8rXkppKlmdXNv1pOP1NYFLeJTHMZ+r4iNc/x7
EsQs26YUzkOGYBNAS81HQQB4A3T3+mNe/4CxBV+Jg0CC3JZtbYT22sOkTZqq0Vi2S0YhAP/WIHrT
6hVVOVIkk3eoeFw3/M7zdmOlWhsYKbxdpYAiCEXKL+3uPhHmhylFE8OIN1aPtealAG+auW5JwFt+
31vnac6eID08VYPzen3c16JPCvApTSGHRLx956Z/UPb6Jep5Y+1YeXNjGZ43M9YbwUKAoWKXGOp7
T8+OluL9siFKXn/zteaXgHzTPIbSJB+Rruf64H2ING9f98mHhHrt9eZXOsaQ4rouHDUXPTmXJmyx
whV1hsBKopqmtzGwa0cZQ4poRFYNpLWYpjM4fQCbu9j+1jb9EbFC8kfFcWy+VPAi9LnZ+KS1Hlt+
f9NjSqO2caCSSoXxCZV54GgJoBkc+fUeW2t+6cm3zXttkRrAvnxNn+8qxBdqofqGspWGWRsQ49/N
I2LYdCWeub5nNc5RhWB70httqzq0slMYchQ7KCD1o2r6cds+zAIc0AA4EDW1WLsx429IkZxQ9oxL
YPF+Z497w3aAKEEYt9Pj9e5f+wIpkq1EAd7jppZfAHYPI0a4GQ6RaT126o/rT1gZYF0K6CZsSkSN
6CMb2WCEtvaVVj1YRrWxbK98gC4FNGQ4x3FbiwFOO3/qhkUJ1U+6n6BdNwJgZQrpUkyjeVa4Tm6a
/mjPL+FkfLS39re1lqVYFjYIxDLgEJOr5d9xY1wgWRxu63UpagPorbnnciscPdsndX1ACBPllq2L
89qgLl/0Jmo1JAKccvRMf+4j0gvNfWRMJ5jLG7W/tUGVonboFxYHoroMauNDNgTbE75aNfTlrUFd
e4IUudWANphjh9yau6Gh0D/uuyD/K52TOwN6xG1jIIXuSCq/RveVTRgcAXCs+q4s1YsOQfF6+2vT
R4pdpUFoHSar6ReABHbVAJAXMYuN/O/KCMv+6BUXTTTyFMMHv/OSCJRClPFFgKC//u5L8LyTvJY9
0ssMGpwi6Btbz0DF6Ij0RufSCJ+qTt8b0dbmtTLM/7i/vZmnkSlQOAwi0xdTejeHaBeW1qNmw5cL
brEx4pAqu6WLvFOmUJks3x3Szx7otAPCbjdW0TQpjMFtzJ4TEAhDkdyDtwHmX38MIb/cNgpSGMcZ
DCtdjWbkOvGaU2DTOum5CD0sOL2j4bj31x+zNgpSOKftzLWjriy/FC9eugdi6tgXZbjtBKFJoVw7
hQK1umQANMzYqw7RFW/fAR2//vIrUfaPuc6bKaTYJkID1Cm4QqHSViiA9OcYZM711v+xjX8vEKQg
ttDvbmHgWr4pqtSvZ2Ql4iT5Y2Kedtejo7iHItCckJI1McUdvwbcdzkSg78zg3i8c7TOvq0bZV/1
WgHZiDGE5Q+94lvGcOLWiwRKs5FyWFlPZG/1eMjVOXZay0crEMW4z8X0FCvfrnfiWtvSDq0LS+81
nfkFXXLfmt4rRwyktYzX682vzADZYL01Jm7pkIf8KRq8I/SV7tg65cv1xtfeXYrw0kZ6SB0Nw6+n
9ktYGe0pMiL3BBpFfL/+hLXXl4IcIasKlntLLhJyp3kMEcUCdWHDE9uYw2ufIIU3EviepxnsQ6Kf
d0o938GIfrEGTJWvf8Ba+/q/Dxulg/GIahamH2kJxhPFYWjHu7jcyrStNS9t063Xln2SAbcvSy/j
xi+sXQ2y+ZC5wcYReG0EpBivQKm70ahafjMkj3qQnxMxH2/pG0RG/t033DeTZLDG5aK/2EdoZ1v5
BgFsY+F+/8XR8/h363jlqV1WM7Jx4ezFDLbR3gJwrDUtxeyElg83ZRv8VRZCBzLNrvyNbFNSbByO
3h9VFA///eqaMTeRW+eWjxzVqQyaZ8R/YFWLG3tmeezbXQGdH09A+/NnLznXsKfvzFzfcrpbe3cp
YgsPUYMgZVBLEd71GTRwV9yhSX7TSm/IGK8pHKD5u73lW5G616f4XgOTMECwv21KSuGaYi4kcMfg
6jGBdzW8U4Oco16HN20khieF62gFAaJB6UyCCKy2p51QDLhUbv/xtreXYtXqBlR3bDI4atQ9FXl0
X6nFGQLrxmlimd7/3e6h5fx73sxI9sP77k1f7ULjgGKkcTTRC/vYKUhmmTgrQibXe2UjCN4/eBky
1GtoMbOJ2mz2BxAuHee5xpxfQw7zo2betLsYMs4rzV0UywxuglFgH2FvnqO43FjbVpYIVwrhNEVT
pEPvxK/DCEaChtwNBiK3BYGM7cpHKJXOzKqvZzUEOA1yWun5QeN6G2Gw9vZSEI9BNjvc6Ucfwqy2
Q1NH7Pop3bidrTUubbl2UcxjQZoG0ol+xPXzLu+LGztGCl9k+WojoLriN41hRl91z4grxKPRHnpw
0aUzN7pnZY2Ty9aRk4R5hPQy1/vOb2DSWaN9r9dbF6clnt6JM9mnFJ1UNFlgz6Hh7MLuntEizCvw
4SpSmLtYMdJDP6eMO7TAT5hXRxsBt/JV/8Gsma0aoPHOdowaVFi+IvtwP9nt4aa1yZXWJtNtG2F7
le1bdf041T/EqJ8ts7htRGTEWqcbfY29g+XDf9m1NtD66oeKPvFN7y6j1VQNqdOiz2x/ipOHAlJT
rJmPebJ1Bl1Z6WS4mjoJdIgnB8xO5j7WgTjVWecr2GqotX5j/0jLEQ6tgL6K2vZFF7x41o8MgFMz
bVhMr73/MqHenCfiQcsC7pfABUsF4QvzuUMRoDeno96l324bAWlBUgYzdAo9sPys7c6TWd45in1W
ovbG7pGWpHqMlbTMOHA5yHyE+OHVOvIwyW2lRkM2E3drLW1qhUQ1wgPwtvKTaN09khQ3lZ0M2Uo8
waouCpB19PPS+hqliHR6w2VAA+m2vpcil0s+8JORuWOp9kc0AMH1hcdKGT9fb35l9siINbNXsxad
zckP1emOFNEuy6CII43kevZta48MWkPKJfXQ2rF9FGN9Sxh7Oyvvh2nrOrCycMqANa3W6wIh/6VQ
7d6rkc2xN/jlGMptq48txe5UIPqajpFNgiXxNbSvao4VtreVglrrfyl6i07v5lrEkx+UxjHWFeyf
on4XDuKp6Ysv18d4rYek8I27GpI55H8f9eUHrAjYLKOjmkYb47s0896GKYUvUsMzaHTA3Mgt3DUG
iiJjCOnt+ruvNS5Nfz3RkhD57Qmpz+I+FjH7cNN9vqltGdtVBVZSQfo1/SnXtXPrVfEzBnHz3fXW
V3pdBnIhSd9paZdN/pinl9mwP+MGtXP6G+el7NBdFm2iAfa1fSxNfCe4h/W9z5ItxNVKt/8X0CVc
z8rgLyConJw7MVSvI5zg2y5iMp4Law9VhbhKTI1IzKfVMeryYxNs+YivxJS1fNSbHVEzEN+Z85SY
iry9ouHVMlQ/i7o8qVZzG8HDkOFc6Nvh+6uQWWpE+Ki3CW714oOjRj+vT561/tf//QlIk7PEjEye
UmtfAqv+0grrtoOmjOBC8wVaX8xmLjQk0x2HC+T0MTOKZCNi1+a9FLGpZ8CEx4mDvJJyQCbpjF/S
zr11N5fhWzmKkGJoOCzE5vA8QwLux/ZljLON3lnpeBnBhR9JaFRuhcNiMH5AtwmGyo3HHBm5FSuh
yDBTZUz78N4JuL7XwQnX0sNNU0YGbLk6ChW9DaKqwFQWMZwHpPhvi1dzGeo3AVXFUewUbWf6YT+d
eyU8ZhOWQ8GNG4gM1poy+HZZtlT0UK08ZKke4Njt1pfr/bIyH01pewo62CKhvRSc00UJ0ht+aMFw
LGCzX29/bcZIoQqfT+tiRCv9US04cxtPQnE3itlrry4lrBCjcZ0+p2OUEWGRuse0YbrDCXMjUtfe
XIrUDkECLF7CmUshsr27ykiM6ZzgSNFuJATefYCqyrdO5D0sUZZCXEjnGfp9KTaGdKVd+b7ZU/DS
h5h2G/c0FvemONwwlGxBUtK6tWcYV3hRXNrIemhy46GIb1oVaXrJ6r0JoayoLQPta3FJtWdE3/dI
UuCTu5HTeXee0PiyEb5pvEkjdD6Wfp6zu8q7JPku3jpdv7uX0rQU+o0Bdr8ay+bS1OTQ9B+2i17g
eBDRxu3pn2Lof06PPGAZ4zfv3kcxEisY2Z17UR+q2h/iZN9Wr/n4imzjLlBASE/GwejPk1Z9uW2Y
pRUhRwqsSSIeiW7Ss7IYi00aav3XG1/rMGk5KM1mRNrIzc5D8DGdDojj76zhczD8vN782tSXloS8
r0VftzRvKc0PPRMPVrl1FVkdCmk9mKJCWGpuZeck1XHQLPY9pgqKeR7db9DudpniHWukkMLgs2fc
NnPl66ejWcjMY4d1jvufFRmjaXrtkOi/3lcrYSFfPOdGLcsA+bZzV3zE0rJQv5lbScKVYZAvnajm
FZqTetnZMKpTHmMaHA8bE2hZEd4JiP9cOKegHNDAys5l8JHzh9HmBye/xOkPs0w3tqy1jpGC2iyn
BI7A8vYeeAouzq9D9/GmPpePZ0Aw1Q6ruPycGb+08lx7PwprY3VeiSz5aKZmkWMheisulXKXD8e2
/rv8Nnov1997pdflwxmy8njD2uxQqad8QRYPL29lt7hBd3gzDCSMrj9mZd7IhzTECwq7cNgGAPbu
zB4ZxS7YaHqte6RBxfgBb7KOppmZp7g3kZQrD5qlXcZhIw241kfLR71ZqqMQZTI0+9h2tb/HajH9
QSJYv4Q6HsAgWK/30D/gm3fmv3xe6wGGaw7L3CVFo+o+PyZ33tH8ZO7Go3FM77bQvWuLnSmt066S
6Q7uGuICVh9ZtlN4tA9dth+P2TG+i07XP2ZtuKXVOsSfHv+tBMG4KECMaDxj1LhxNlxrWlqsFYSm
UtEV+Tm3L3rwUhgbZ6uVaSSj6PsMa42cPNdFobThocSmOTvF+1CMt723IZ2x9LGP9UbP87OGtS/u
A/tZ7TemzkqXyBB6TUtRFItLets5DPHJ2aobr8x7GTiPKfswIhmVn60+fRoMcajrr65+xJabRPjv
m2aKIUWvgZuMVVElOOc1fBEjvWjRTZQt4PZS2OqT5cyjmaZns893c/6goBJ3/aWXMXsnVA3j3wuC
OsSegikLldvpdZgxkhDZKXK+5e193AI9sMLjbc+RYjUrNVvF9E5D+Vr/nYr6qMT1zjaUx7HJ9oPi
7NX0x/UnrU0hKWAt9NANTzG0i5Jpn9oAH70kdm6iOzMQUsgafaILE33Wcw04z8PmPb2NBauqMlR+
yFEHByqZnDEi2Tdjejfhu3S9S1YWBBkmP/WO0aI+mKK4OHZ+mLTTc4lp5y7S9P6IK98WtmSl62Ww
PNr5XZB5VnKuov4uHbQHpOs25ulKAOvLp73ZuByrT5RysElk1vmTjQc2Ktf699rYKwkp2SD+eb2n
VsJBl2O4d2DuzIl+8eyW+C3vdPUJ+W4o8+kny1ZRx90C0a/11fL7mw9CuW42RuTKWUSHTwPShwd0
dbfSAmufIUV11djR6ORudE5q/IxddIgLke7tetT22HXg25prL8gmnq932tqnSLHdJLrjBW4QnZuJ
FcSunf4EDmiLzLA2eaV4rvreLGwljM/taMOHzfbBkPyFINmx1KaNW8baB0hRrY9Jo1A/js6pFYGO
tAp/7PCIvd47a8cUGUzfmGkcjKMdnbsM2W8MfD9qY7Q4vCo7txFfvKT2EO0EIYL5Ndq5+lecujaO
8t77q7sMtFeMsQj7TA0BTmJHMhyjari03sWuHk1E21JE1TWkiq9/50onymh7A7NnLw6n8BzpZfCi
I4L8V4TQ/gZ1b2UWyEB7bNYcJHZNhqhaLCWT+RgHGupVWbLP2urGT5Ci38tzo1DwnDq3QTkfTQzC
79FF3UpNLa28s9VqS8e9iXiyMEaH70pMfq75WGfIyRbdp6rf2snXmpdivouHhKx9FZ2j0nxZWJ96
OF6o2W4cKteal4K8NB3bKZ0yOosm+8A9H1STm+DgUm8pGq09QIrzsFAwv0bE/Kxr8VM3Y1ybW5cp
27qTryyJ/1Aq3/S+XVcx6p1JRJpi8bRsdrOmX3CE32nZaUYzY95UjVz5EBlL71B+COEaxmeoJo9h
V6GYCu/aMuLbVisZTF+VjhuqncE80nR35xSJsvOS+O6mKFaX/fdNN2FQ36ldosbEmXpvV+Hi7vPp
tqalLbwyxkgpNTwYbc1y9rXVoZvUJF+uN77W6cvvb957xooP4zlPXNyw3plT8Zya0cmMtyAcK4ub
KsVu0uaTO4tWXCz8vZS6+4Kk7fP1N19Z2WSl1DpPzKy3I+3Sq2gleW7+Wwxs0baLabYSbNxiV2a/
rJiKw7aNSRQPIbH5hKXPuRkD3KbRQrHmszbPu6SIN1bqtdu/KgWyORd9kOY5B3C1+FNn1bM7ot9b
3ceDccTbAcEGPBRK7a8AmglajV9hKh6vd+U/S+k7S6ysqdrHsZVjwKJdoA/eFySep95+1Bz0fbPH
WcVRDOmaMvqapeFd4z4UU7vHPnmn2DcEj41J+rINv5mE7Vz1yhAtQylCFJCVkqsNUv6761/33hRf
Wl/G9k3r86wXuCaXGtmh8LdTuvdWM/haVf2+3vx783BpXor8yFmcM4wKVXkn/TNazS5yoMy5WX2I
bfdw/RnvnUeWZyzPfvMJHafSxFMzboEmbnt5rO1RHj4ZOLlMKMDrU33fZvEHOFc3dpm0KqTmFAJo
1dpLjxla7Bzd5HNclBvH3veuJMvHSGtCOZjImWeuuHQlbozdDgkm9Ke/DOkfK/n7en+9t+wsj5D2
9MZUUeUZHXGx89OYPpbNDcvB0q60mQemqmjREqItRiiHybUfcXNKdrg6plh5mMrRKOzgQcnEt9u+
Q1oSPE3UphGZ7aWZxtdZS8w7w1a3cO5r4yCd3hEiztyo0NuLZXuo/eX2zo3tD04V70Igstm0xfdf
iT8ZvY8+vNP0tdFe0IJrkq9qdwFivzFRVwZaxuojmOPgw0UHYZLYQRPemqNr7ywFtY2uSWyjAH3B
eLQ8aupYHXDw0e6ZuVtk3rVHSDFdTmlYd6XVXjILwf0ndbzM0cb1ZWVk34Hp49VNvuWSxyh29ezr
PrwYC9s54d2w+xIJsgwr27qNudAyqA53M8x3ENXcjfo3a5yON819WYkVV+EJb0eWCU8ch/FrWf91
W7tSDDcTRojQHttLhIUSfHbsnsUN96ClU6Rw7e0+NVMMvC6d7rNhN/rGHWJtlkuRqpjFWKjhMss7
F5xFdMSH4nRTb8h4gjlACjj9f86+pEtOnOn6F3EOg8SwBXKopKpsp4d2e8Npu90gBgnEzK9/bz7f
plpdSp0vtyyEFIrQELpxL0WXdwiLRHS7RhDHfaxpZd91RFdC+BhNz8sfPPo4r4/FvIonKMK+L8mO
dovotRp/u+yR93hMn4olmOwmiFrGofG7Rme/lt+bcT7NkDHvaysp8+Fj3i2HyMpf/bYc4jY0YYw0
06sCDVDLARF3C4vNzLolpv5NkNhev9yfBc1aoIIMigiS3WMUjhnkgGOc6jZ2gjjwMuIR0VQDofuF
stvSHlzJTuTi2ar7OA54Jfde6+IkF4FKkb/vj0JnIiVoo33zqt7FKGb7V7BOMTXeOnUtKzEbzhXl
NWRpMj+Qfzpum4QL1MXu91pzNFRpVzsfatYoAh0z4tIj5fLD1uVlvPs9BDUgi/fQT1QcQUUgJWJT
DGCcsy6PLY8ldXTqp3/uN6+xj4ok8ME/6BeQmcn6iM2JF4yQbmoeIfNGxKlYgmnqIDMbwkA9lIMi
SVJZfK9aYbjwa07NKpwA6nx77VqTk/Xj+M0JvLQAS9Ky9Gnh7Efq/qisMfUdE/pFEwX+bZ9/c0Yv
wZVJJntwsimwP0V2mc7Efp0H+Tn0JE5WnWHB1hwbVPZVKdg+lTUiYSW/KvIhkj/t3LDNvHsDvU2H
GsgR9HinrneycBMH4YonGwkeL2pSEIwBjxR8X+V6JMSLmyo6rR6oQCGU+JibKQEuydwAZAMvxu2A
HKHEFJ0iSA8/1rgS43XnSgIVzwEKNCjarT36p8s60zlON+/K5kzxRFT3UNAFJ2p+GqYfPGRHK48O
648wYIatVPMPFa4veU8CC8I/J17zEwQIBi9MAMw++qOVNo5luJjp5l/F7eeClBVkqKcMbDv5iRzK
NHyqfvpOLJ6cA7R+B8Nk304AaroBfqYC+Nvay3dcyKfMl9HPJvghbfsZul9pDZLZfYmeQBlh+JNm
9VLB/GBdK6q9xZ+amf9D8uGfPDJczTRxqAL5wTxdBysQP1kLtEzFUowzKYhhJjQbhwrjnyEBQa15
m7I9Ks5jWMwHt2Pf87mPW1kYFnbdAJRgr+jktqUN07gEDHWfIfNF9+/3403XtBLMxVQgX1+6Uzb7
f0MKInbqwz4ZQkE3o0ose60jh85HasLxxkTI6mBHJhZ2XdNKJONuNxNBcSF26xAhXJ3qwXRm1VhE
xYaFeEHEmy6uS+3MziXICdY2PMpOGlZuzU6n4sPCxoGQcIULQtB/t/PXsv3ii6/V9Je7ZbzNwvV6
f141BlKRYj1Y3WjbrLg6gYeqyxrI2PlPEIytl/SxH9zi4c0eKvay7Mvb5I7NTe3W49+4F3x5rO3b
1Lxpe/eGbQtuNsLMTgmlKIz3XdswAbr5vVnsTeNdWdhF36LjUJDL8t2OI7I/A89rcHpd80qsUojC
dGsPz2y6Idkseq5XSM/IR95xsU6pgDDq5z3Lb+DvPOhi1JikkB1M7ltd13MlXBc5UGj97QhXiT2l
b065NacYiWGh1DWvhOzubd7irPDIrWNnVuavKMV+Wgvx8aHeq4gw2kFLbwX9eWYP4Z/rWhUp2F1k
DN3f6rHjnIoJi4rIGgGxGrKZI7ELOrfpf8vaanAcTcSquLCGsCrf7BzvL5E87UH1GRVKpqIezS6u
YsOgp27JGTXA2dD7aQdFyAoi01XUHvjoJs3WxnaYG9YFzTSrEDEup6KtwIOe5V5+nD2ZbG51Xtbc
YCVd80r02iEJO5eIMfP88TANkOCGoGoHFoL7XqSbBCV6oxAoCUgjDllfLqe5717syDP0XHMwVLlU
5QLAiCUADB4jCDqRtGXDwVvH04YEEeEG3KLuJ0oMQyDZDmvZjRkbrgv/GIFuRdrF0dnCeC9M16d3
4R5YhFSIWLQiUbxUjURuvU6A2nupqBvP9k8P+u2sumIVebE2aOBG39hoOohqzlkqdkwArgLt7QLL
BwmzeV0ugllP3eq/9sKEV9L4loohCyGWOojFuuUXpsMMpcvRGw5O94hKBqymQsds4eWjRcmQoYgd
rN4uLZsi8TZKDBQLGt9V8WMMMvGrLZCFXSaIzZW3EudFGNrWmeb2/c2muay+CPaqGbMIct6URX/O
YB0Jaf7rftjpJleJ6m0pyLYzNG/JKJZtGHNRXsqGJNC8Pd7/hebc5SqRjRR1TRYHZwp4UswdVGRG
XypoiY6QvS3mCDKmfYzXddML8a3Zd+5NrnKutkSRB9aOdElRf64pMEjTB6cL04LwU7m4WdmmXfhs
jduBdtGhC8PXzVgHqfMDZQ2oaTjtvPLFS8ftbAqjY7kFhjuazg3UPRwbeLVBbD7jBNre63QMfB+I
SxPZm6bnKoxsqtbBshE5WVXjWLZsUDw1zIfGwVSUmBiWvLaqxsvoPj1Dwj7xGXu2SpJE7BE5N4S3
Cg5rJtELYMO8bKqX12gZLnn4CCT31vRtVG+ij9IZ1JWCeRkb+3+GkhfJvECP935g6IyuhHY4ehOq
wmsvk0P1At6F4wAO6/tN67IUKh6sduy8d4pNvERn4OjzU3sQJz8dSxQw0IQZyyQ0bvk/7tE39rFq
8FeDpxweT341zfeFVLHMiwfto0RyMNktoRubMiHHryA3e5GFYzht6LxSiVTs/HvZQQ4tk631AaoV
RxShvwbDt0GYNGx1llEC1gYtSAOSXVimf2lzaFH/2fuf7k+upvMqBsxeoCISdAMSwjQQ8e5usVUH
L72Vn3GTMDiQxjdVHFg+7vu2inLKpASQZajqPbZLE7GxxjYqDoz21AV2eBYvQSUueEBOoAD+oekf
3O7/w6paAiYezp14mcWHwP4ym1J/miOercSrW8FhRAd/3BrnzEi2z5BUKatEkj+p0el1k3ubkDcR
FVQbCFU3eKaFYhK3CpKQo7h2H16hS204qmruJCoozBaRqOReIPPkjofVl4nYJHbDbwE7h+M3Th+7
F6qwMJfXteMQrA29+DaXse39Cp3D/QjQeacSvpw4+8zyQryUAAR0h2U2XDR152sV4+XhLDRTz+Iv
NN6SPR3iPevOwclNu5PpIfN/e+p/DyihCuSyByz5245/uKf96B7YwToMxz4pj/RK4in1j/KlSVAa
eehOj93dwv+gu+agrBxUDr00uEB35EzKLhnLh9ILoYrtomNPywDCYS/z8nnvIJZrv2zFn49MNDil
/h0NXl153hKi7QHcCfWxnNLH2lVCWU41a8Ma22MnPqzke2NaIt53TGDG/91f8OMODCBB8TKOPDjS
vnVjElLTU6mudeUk7Tq1E1XQSn1ZxwNY50OTEsj7C1uoIrbmhpQ+72ENe+Oxu8Y1e6Xhq98chenV
7P0VP1SpVaGntJUhtcULy6fUKU8F/Skr/6FzQhgpW+0wlCGS0jBLbfPYG//yTZBPjb1VUFZY79SD
bB1/qbwR1OioB9oNS7DGHioka1v7gDg9Wu5WCQmK80o7ZIIeC0iVOHV3cR2VLRpn47FCw3i9DffG
YGxdz5WI7HhUbm0Q8RdIPtltyskPyzb0W2duJSh3KIoxp5fixRMf3Oil7tL7wa7r8u1/b7bUyPW6
JgrhHx0SQOArKErwayyH+43rOq3EJJ3At9cMMHaLvEsliwObTImX/52i39kpQuUAbI2rtckVtgax
ffgpvAynPC3tmD2tOPKdqov4KY/3R6EzkbKhSlQbhtUY8BfJvvokLgLkhw1N6wykROfkj8ve2Gia
IPK3wzIZ2tV0WQVl1aCO4XLENtrz11wkY/haTwYf1xleJXphdrG1jExe5to5asu90nmdOndJ6glA
VlRfNHE9Cjsma/Vj7p1Pwi4vrJ66xPXzNSnlbmKF0dhORXGNbV3aC4cDVGGben2eNuKxd7xQxXFB
E7XkHGJxL/u8HquuOMjNVGzzPw2Rd/xWxWpVWw6U/m1qwq/bpXtyvu9pjXfyKBmOVRO731GOeJ4M
i4bODZTgZkNYQ46oxU6+f3TALzg8L5HBw3TWV0K7mvamWmZYn8/BC9wtCZzZkBXR9VqJbJD3ei60
RXADcv9Zqy+i/9Q9JPvgRGqFhICaTj464/QdyHFSnN3ya2dd//9XicAJ1Y1lcHOn7LlfZHu1PS81
+SQK6+B6i2FTfM/et+b9f6/TIO0vqlxaKDATWUezaTbM43vGvrV7+/5m/Z84BE3qMCdX6f2qvLSV
DmqaHnjTvLWtuB/JSe6sPEKf3eHTsgUsrt2ftW/iRtWZRHFBx0bdxEZgcb7vECT3hzENJHQwHptP
xQsjjzrtTngJ5Sh/iQefPTWQbIvtgRvc/DZz6kJws46yrbgCVTDVzKsM4jn8zJphPbVDF1z9hf/V
29LEja2zkrLF4LF9nEOP5VCUar+Rxvmau7lhedE0re4yrOgIiAS77cnr91QOMqXU9F6tazr8t1vK
LQghduZhbvOljlm3T/GCQsL0/tzqWr+d9d84PTiwCwaBBnLtGM+PpJTFaz63temifDPtOzOrbh92
2ax7ONbRxR3/6ms3hmJxXwCctM3J4Llxs/4Vdc9kGQ1Lg8aR1B1lgkShDfYOeh0s1A3VRFbpDrHF
PYa44J4U27IaD10333xvZDeDvjHcAgVMhwRg7Lfa/CSmZxw0IPRcguSkjyXEWq2uigv/XEUSoW5i
INDNlhLnfMsHvjUbvUq8POMtKeGN6QVas/qp9NZtb1tTmbc5pG5z8CaM8Uas5wBlOPf9TNe8EuJ7
UGxhEIr8Ui75adyWy2BXxy408b/pDKOENm1qW+4OQBwMXDNWvZ9y27TdaHr+H0ww4NKrHErr4tn0
zHf2YffmxBLEcIjUNa+ENwlGWYFxxrpUQWGjFDIfY6tFXW1gKh3Q/UCJ8BD6gsu6sDKbyuhU51vi
rd4rykEMm4Mm5FRg8FJGJU7uU52RAh5fgwZy99mh8fG2su2OwUi6n9zG9ibYPK8ieJ6HkZjlflkW
EgsapbtVn/35kUQ89iAVC7ww1wNXfGtdnHF8ggpWulD/4z6ZUoa6WVAit3Nr4thRvj6B5z1x2ICX
BOdAWGl4qND4vypmMeTbIiEnQq9TOB3aRnzoehMeTte0ErmkczaGUwu9Nva3ErARGshP99cEXctK
0EZLG9lF3tVZvgkxPi9NH4Sv0+wby540RlehvnhmFeArD/ML2CzmwzCv37hDWRoW3ff7I3hfDNkJ
VZRvTSA6sE5rdAlanlkU8nykSbbePjKnAJdGlez1TROzQrrs5/1f6sakhPMk6rGpCmFdMLgTscLz
uBVPuUUNB9VbM+9sayrIdwcjCLFGnCSbdn/y19R117OPsQSAavH1IYotmE2J5woS0rwvfHKFWEZM
wLE1PHIVRhiraF93DJYg6md6bZGf8IibFIVJ+VrjripXd06dOcCWX2YUayqqihx6GMEDk9yfV80S
R5VDNomqxct5b12akH/ha/HJFV5ii+HoOw9JhsE2SiRHc1SKBdqdl2ggXR/XeQSCQrcZTfnh9xAc
N9sr8byJqqSki4psEzJtxjPhUOMTVkLgP/kC3W78bl0Noaexl4oCDoARsLxwrTPA17Dl7yMI8udD
HeUx9rvr/TnRzLgKBZ4knaCXFRSZG1hjslRCnKA/ZDpx6VpXInkFlXwnCe6EdTQeebsfIWZhcCbN
IqHyQ5a+aHoXus7XxqqyaO2v7RylFaj979tFs0ioRN5VTtk+88G6WCX7iuTQqz9EcTM3cZt7SAoa
tgfdDN/s9mbTb7o85AgE7Mg5qr7C8NyOzaEnMvbn1rDavYt/gMuqLJHTOFjlsMFQ7ifv1/jUHMMn
/5n8Isf2iH3icN9c2r8osY3nqTHobGQsxjQ/+Yk4VWNc/ZyTJeWH7cweee68DUaJb5fMxJpvsw4K
97hgQVwSg500kU2UyF6QFRnnISyyabXATYXKkvmV3EQ0/DoORhTJtRyaVg8eiVWksJCspZuDE7c/
9OdZjgeI2z/VwlT1dTtZv7PFqTBh8ENxvlSYjSX62DlxRZ6GARVz9WfCjo3Tx/cnXeO9Klq4yMHk
NEZRDvU1cdkR3U2wQF+vTURjGzB/mgVEBQ0HK/SIpCgbFLuLHnPCKyYSN5CF4TatWUVUpDAdOwhm
tQ69gvROpIMUgP4NXZnaJTHVcuiGoMR4D/pRp2gneqV8Xw6tu/LzBKLTx/YIlVhyrK1AsKWpQULq
5KgVHRNalE+UARo5s9oQ3bohKMFNWxdyyZ2os2LrLOgeyT9w4mzS+16ka1wJ6UluspnZ6F/bura+
hj5OyhBZBQ/Bg+0rgV0uVQghj7DMxrB8WizI+IUG59Q4jwoHDhd7hLR0V2bQhr9sW/m5Q2JkCB/M
eKpQ4DUvQbMDkcArx+XzGElZvkZr553um10TvCoS2AVpLa/I6l9Rh3IItvqSe9FvqBxcKj58vf+L
dx+PsFqraOB+b+pqFhgBOW0HLxUn9iKDuE/nw21TiLp4//v+n3Qzcfv+Zh+dyZTvXhOQ6+7+PTZA
rPA/m8oETtQ1fnPcN42jwj9kxK7p1e7x5GUBtcte7NpwAtA1rlyaaRRwB+3T6yxfKFiiUTTNTdI4
uraVsPXkvIzdDs8X0eYnwwb4o9/KPEFR1iPAxNsMK8Fb0LmbJHR0gT1aAdXZhrSya1MCUtd/JXKd
sd/3og3JlSyHJSpjnLXD0pRv0Sw7Ks7XCsoNyk3wTUrKWFIXKrqe4eyo2X1VoG8bTXteLxUuCfzb
SH7bXYAs8N+iX09+JBPbMyGhdUNQTte7s/UryGyw9rue9YHNRRDE24ifPhRUKuJ366pi8/aCXsHY
P5z8bgYX4casywYgucFSmhn+37Ppm9DCsbQKqqFlWbTQtB6WQz/R1C7c8/0RaA7xKvQ3wE0/ytlQ
Z560ppjgBu6J/mLz6VWiIh3Q1/T+f3TDUIK4EtJ2+4qSa9Acx+U5YEn+CIITAfa/8/YbC+2Vx2y+
IY3AbDwkgz5RTEOSe+VsQlLpbKREMAc3OhMDVrfas/GkU57azfsrKEcoF/kJ+BCu902k81UllpFf
qfmwYhzcTevqQB4p9YJ9VASw7yzUqfulyULJzoTiob22DuNguhVoQlkF/4bIV0DmAEtQi3SU16Mu
UVRp09RPoHM5zn70FPTcAPDTTIQKBW7kHnYknJFlJtvPkfqxQ5dj0zRfgm07N7s4PjQRKiS4yUnQ
MG9qMjFZbcLH1U4GVwrDlUATCSowuKXV6o2QrrmKcbjIoPzCd7BsE6NkmubUohJE5gveNvPqNt3O
dmRlfQh5eQwbYDhzE2ZM46kqJhgqxh2dQbeVjRVbz2u0T+kS5YZJ1tlH2ZLpNARrfrsy1dH8shE2
xDaP0sGZDGu25harQh4qZllkr1mRVTs0Ieb5ELIinSvIYq+QOgp+hM4Y8yl40JeUoOY2a3g993DZ
qEjquUv60aQ1/L6hAhUaTFg+bt2Ci1ntuFCgD8uDkBTsImX4634c6H5wi/g3C2u09C4uyTi8g1D5
j9YDQbhdf61mU/5IkzYPVCzwKJjjDAKHgAop89WOYtG1kIXy4hZlwR7PwQpfJY7Xxzj+GXbT9z03
UCHCQw4KxrJ06XUMTm2djtXTfVO9vzIF0c2Eb0xVbuAVrHldZN0uD30cRvm3daMH5rQntkWGzuvm
4zaoNz+RDnHXzsWEg3YcgpTuJuM5N2w+ugEo+/PqLX3th3jAk60oj1Htr0lu4cWi8DaG+vh5fIrq
jaePWUsJcVD6WPsGJeVsWrynqmRPrbsl0MEgYvlSFKY3Sd1cK9t2vbFi3dravwZ5ne5dcZbLQwzX
TqCCiFk5uq1nc/9qYbqlK5LaHqGUYMLEaXquQonBm1VFxW7TK+6cLD+PjwDZAwfJ8X87UOn1XhB4
OEt6rQ1saxfPCLj7U6rr8s2v3vjm1hI/4AGkyCGpvkZZVxk0vXTt3na5N+2GSNMBCY4uu6CvKFCJ
0AgTcPP9jSBQkV5IAjE6CcGyuhzTaq8T/OJot99K7AUWmb9P1ovtmyhzdeO4fX8zDlnlKMosO5aR
rnntkR3vClMSRBO6Kq1j4+VF0EycZdT+Ng1ePE9uzJw9DZwnERo2ZV33lYgdBRaDfSn8q+tn1vi3
cP96zG2UGPWZF3ZBuNQZK6LPnmOPabGXpquTrtPK3uuPEzTbAKPIXJfEEJFBbf0f97utWYlVoFcQ
lRWrXRvXSibW3xYv16QVvnu1pPP1/h80fVdBxavXhi2jiKfer1IQ0cQeSETuN63rvBKqlEHnI+SY
ywGs0HkRndeCJNCqfShfHKhgr7YBdym75e0h/nclViDjKJ+P+zb8fKz7t2G9iaTGtcrOgYb9FYNI
69sjewHa+f2RugKskSq7I53IUvIWTrNM46/WQ+ZjpiYQhc7yyiY7U5t3xYBJ3f0zkueTF8U50Pn3
7aLzGCVEgbGbfccq/atXu0fgiY4oqTM0reu3EqVTa3de4e047zP+MbQswOmiD5y1h/s91zWvxOma
9xBwWHCtE1P9Vym8VC7dH7MwVXRo1kcVulUEvRjJwhBK8jjVB1DVvtrk2bbWZJ8e3FlVTkc29CxY
Bc4aM0cBV1twJ3bD6LHVRuV03G23BG4d5ret4oR3kUO5ssxeTIw2modJcAH8O6JWZ67ygDWIqMQ5
+gk7kDEd/19x4WldEpPkosZBVTrHYMZFuh+H/NJbtIRcFXR8q2UzPDS8T7jvBCpyqyilcAfZ1Vfw
Fh2GNo859w+BN+GR8p+px/oZNOnc/71id5HUSmtU9pAibrwH50gJ7dytd1R6YFWSxRzGZeO0KWMl
Km9k1BqO/zr7KQEuueeVVggIXxmQpFzndLBM7PS6ppUAlxBomXav8pGTmNB0dBK5Kfp0TSvBvYwg
C1w8AsPgbrrkY+Iakdw3//zvE26gArvKoZs7znFMpowj7wrWeP51cr9VuZU+tDCpuC4rWutuGWR+
CdfigjfQ57Ke/ojE+OV+8+9nzgKVtHH3nXkZSFVmnr0fObGSoflYOk0smukyRD+hSm1Yv3U/UgLc
b6y+KgU8J7BxNPTWJxL80e3uyxaC4CH8Phi5r3U/uq3wb/Zmi9g+SG1RI2ABAtJV26GzAPNm9GnE
S1ZOg7gFW8h94+km/+Zvb36FavRq7FHPg2oBuqbcEV8AJ7cOUQBVtmBbDQzWugEpYV3nzpS7loTl
oF4MoHcs9vnY0S5ZF7zS2XUMySzDLqi5jvwH+lVOzS5pi1/1UVqI30x+RaIqbpkdQ6IgLteXtjbB
EjRBqWLAJE4it/oK/9pF23ju3Wk89k61/rg/NTqjKSHv51MQjFDYzdZ2SNeiiQeLJ8MQpT2f44j/
9ArT847m5KDCv2wAHhpHYBy+c4qizG2OzFSErBmEivoCA9haUm8oMxCHJu4cJO7QfIDAV9qNz5v7
sw2c831r6cagHMdXkotuBkljZofQ+1pxRT+XQ9MkM/LQhljR/UKJf7ZEJI82JI4KsYx9Mu0+ig7H
Xc4/FrqC/PahgbhKRHIZeZazsjqjFZUHQEaXeO0bOwF6y/Qi+X7QO2r6DtTTOGltMjhvbBanAakM
XOyQF0vWVjYfvRo6Y4+MxVHzedNgzZYY9+KysSYK4qCtMSRu0WKMy8VyTcrfuvEoJpvwYLUiKZM/
2ZA9Zn0TF4JcppbEMmSn+yN5P9QdVbhl2DwIekAJ8UwXWqSkdsILENEmGmVd666yCjN75MUEVB5S
ENUXmVthn7RL2HgP+ZSjUgGENYgEx9DJn5De/oez+jkvil+WrD/eN84txv57gkD947+7X4NqAG7a
Beel7o40vJSk/NRL/rsH+chkDY/tv46az4uEGFjVi+gsg86NncKRCUNadb1p1w3W4J2tuThS1HcZ
rKZxKzXPt7Cgcdke0HPL1+AAD5BJHeTiSJeJgs4eCoz3zaeZfbXEE3kbUUt7Cc+yb72XcvY56o6p
9/N+6+9yn4ATRC3xRNlYG9ib7DNoTQUhAPR02ZMpWoonwlr+XPqV/cFdqSXiyulospLFpTFIoOhn
4CzbJ0iXh3Hu2N0fW23tQwy59+lihRs/+YSGV7FvzEumcCkNG7jOGrfV982JhMl1LqI2pOex4XFe
dx/Ccfh83xTvnw0A6vx304W91zJy8H5H7OHTxILzIKxsd8EjBBk7/zLN2zOZJpI6oJVP7/9SNxrl
5AO3XPLSnatLhRSIFRSJzE1wv/e3I0Bi/j0a+MxAqNisp3wZ/VfQ24BExCumD1EDlfb7vdf9QrnQ
gItjkrwby8vWk3M39Bdu92dccAx7ts44yrqx9NYCqdamvLT8cyDGmHCTdqmm42pm0XdKR0QQb3ua
UEt6AsTPS4B9Qo6uDkz8mRpnUlOLkU9B225XNaoxvzbetzG4Vt7ZGb+23j+CPNP50/0p0CxCKh3B
Zgk/6oulutT7ufUyggf0vT2T4Z/7zWumQE0zzqTrBPX76kKtD8QPz0tADQnMd3mdsO6o9aOynaK8
noI+K5+6J/trdfTTmcZgjE/BvcIfus07ap5xGHxnF85YXcq96E8EqYtj2AaG4NXsa4ESvCSgAopz
Q3XZiJ1gM67Jx9Xd0oDEnWNYkjSvt45aKsqraG6joozO7U6Pov0tpp/jRpKqHRPOhpfInw6iBJpu
NZSH6yZcCWnX91eKLabPqryO++6L2xmCWeeoSjBHhKNMe8z7LPTEpxzQbxwuU1/2T0Nvqnt9/zLh
qCnIFgjthdQo0wr6BsT99LwUbhJWJJvr8bmr49o3VW5pBqMmIpeh8idAlJpLzkJQStlxwYFpXCNs
jJIapl4zE2o+shf9wm0B1y2A9gzqOlkm17Bu67p/+/5mDxXg/Sy7m+MGw0uNqejsc7B8spbv9xcN
zeqqpiBBvSt9EiKyJ/6Kd+7YlUs8PUaQ4KgZyMUegnraoz4jDa+eHdr9LK2iOKCSy/Ryo7OOEtYL
n6Mgp1aNbce6dHjDbavhwCvxN/cKQx5VN7fK3sy8jUBpomourBjPM9LYVtA8dqfylQDuwtHvpIXj
HOOHpfomnb+E/Rg0wvGVGC6mdeeAJNUXMmx45hMoc9ri2Zib0VhFzTQW1BNLFOE1fkXOuLfpjf4i
ue+SuqZvS8Ybj2fz5m9D4dYXKl9kP14sy6SgoGtZSSw0dICnl5G81AxKgqUMflsUxdn3u62JJLVC
tJ2R+PJ51F9KR8Y5jobdjUmcme59ur7ffvvGKk4w8akvCnZZq+sOslunqw2rva7jtz++adlauSds
35NZQKc83fuhjd2pwQti3ZmmVPcLJUxHZgXI3eblZc7DAzKTCQ/ocaCmZ23NKqAmCifWbi10ZqrL
wJ4G4OxbntrbHw7dDB6p674Spw0Je1K5ucyKkSC90uW/227a0j0MGsMfdCNQohU0n04lWre6zHx/
gvrrx8lC2WDnWnHhNKaTtOYM9J/cIOtluPJmOPdF/tzPeyxQ7kCb4MlfCGjjj/fjQPcXJXwbqxvF
tnjVJd+f5l7GtrPE3P4CXqXYakx4KY29VJWYmW+Wu4RdBfrbL4ydI/7Nas6FqWBXM99qmSjtGn+q
bje9rv6AAr/YX3437V/3zaNr+/b9TbTZyAqxbcElYAbZs2/9bqavK/3jftuaNYIokTxL0RaR37AL
Lz8GDuh8HsK6OGo1aONFFKXpa3WxJx4XVXCorMeSysDr/dscFKlqe4Lw4gUAAxRFx5Z7GNw+treP
rnwBovyxxVktAS1LSSFt7FQXufsXAdApZ9Xz6C6G5m++/U7WTK0DlcM0B6hpwc1u+1HSZ8b+7p1n
Rv6pl4/z9v2hyVWrPzcr8lnZ1Owy8gp63FLaT6yhy8f7rWvcUi3+XCDM7lo+RuByTuPKOjVdW6UO
odf77WtcUy37HLhfrk6/yvPgdXEwFIe68NL7TWsWHLXc0yOAGfJpaS6h1yUD+dQ0v6uxifv22M2P
bZFqxSdrF5RErXNzGcfqGrECVHY0sRbTFUVnHCVu/Wbug0Viahkvjh7JE+YazK5ZJ9VKTyo4WT0i
2MVdtvPSh582Hj2zvXzaugdvoao8TAOyhH5AWUCWW+vXpe0GVD4Pv+5Prc4wysaLBFsztwW8Ztub
V5R1/ci7wHCs11lG3XGnnNRlVLFLBLEJ0AkmhSjKeISSQGiCd2hiSi31dJulHaGt0Fx6Z4pLPny2
1+XslLbB7zXGUUs9JzqUQePB78vF/tO2ox9FZNIG1PX8FmpvNinhRJHoes4uRevFa9jFlOFKTk4P
zapa4WnLDXavYPp5c0/Mq5/y4rEKAMdVdlde5Z1cGt5cFn/+pxv387DYh7KqDI/fOruogVqsYpih
Wn/hOTjboNRcDmUcua7h6KSbUeWYbFExbSFv2aUMsRWOKCBNPHMZjK7z7r8nNadL2HcgZr3IrT1v
3vzBC77zbfr82KQqoYpK5hD4wAhnhDn/2xWBE3s1nu8ea1wJ1mIec4h9hdhfCTIgXdL1hod5zSqg
FnT6PCz/j7Qra5ITZ7a/iAiQWF+BWrp6s6t7vMwL4c/2sIhFgFh//T14ZuL2aFql73IfHI7oB6FK
Zaak1MlzyinFyQayWV7cswFQr5qIk2WA/Hn13Pqw6wfI3Z0oPYp0DWCdqkc/nssO7aq76Kt+ghSr
qcmWtHGMAueC9lMPPpbOWC65Q0PXcX7cnr3Cc+SmTpPgHWcwkWnWLosZPVVjE5c6HjaF08vtnEZu
uKQRHeorUGJskti0dVlMNfL29zdZrEiyPinsMb8Y7XRXgvyOdrPmvqaq9f7qXn8zNgRZZ5P7Q35Z
ssYJyx6XnGJwKtAc1ssnboPdsGqC7NC7FQsnO/APA7XcffnzF2rx7bcBVAJyaMaBBxJyo2Xcp6nu
pqsymRTFeJLt/CrFYhT2j8lwQwZAz20fUo0shfA0ti0JnO1OBTL4NBUnR4j49tAK95TbOcd6WNCO
iqw8T20kPDeyxXAuwIZ3e3jFzOV2zmAeatZY2Az7Kj0COHIajVbjRqqhpdhdaBMMAceFrfSCqCb0
jnJf4yTbEO9cSeSWzaZGQ1G+ZCjQQZ+Vpkc3e0pBQpTT2BS6V3XVN7YFeeOIFl9RPGJef+6EE2bt
oTWnMHW+L9WxBJHpbesr0tu/mjebACR+Q84urTfcQdE5mv38YSqyg8/3CCDgdUtu3iwKu5/7klR4
EvUpWDIJmOi90tm3qcs6LtT0oEE3MHBlLN/mOX9ka3W9bRqV+aVg7c00naDS3p8n8a1un3klDsz5
T7s1ti77On8tWdFlZM5IKq+qLugyAHer+zyzfU/GkEf7p/cMgrAqFQ7MPonfed4ap46lOuzg+5Fl
ypIteWplRWph3nU5hnYLVuZsVzHElHs0LWjPFAFKdBcGCFzC2JPll5p31vfLCKYM5upKYx2E4VaX
qYTSe3p2mBsZeRL6VkRJdm+lOp98P2OaMpgLh2SLzAlMb8/epRN9H2bMjhvHCzQ58/2oNWUhl2le
lmDlFbtky/wzYeIIWNdz2f+osu5w2/lVC0z/6T1j4vp9T7vqEggLomnNwTJ1KUdlHfLPoQGcozTJ
Obu486sp+mjM7gK7jffNWwpaTyyMehSmZ+T3ei0j29HRnKmmLe2wPSijjMku2SXl1Hr1C68totEA
OV/YtZmlo35Q2F1GbhUOQIDe1gDkOY5jZWE2OOzFtJvE0RzJ389qpgzVKt2Mmu20VheTgH3Mjuzh
0Sh/DuOF62jVFWEmg7QsS1guXYvqIogbpsuALvTHnvxAO2K4Zh+52HVZNGWwFuo4q2hdeGhqsaPd
LrG9FkmUZdm+RgJTbtdsHVwVbSTRS27lUDMaY9rp6usKX5LhVSV1HZAkIMn5dnuYB/vUjfzIZx0H
gCI9yA2aQz12vVtz5B+v/0oXAAwm48OAK0Vb6TKQ6hdIQbygxm7kdoMNIDvV4xJW5Ufb+Xg7hlXT
l2IYnQNLbYDQ48IJOffrGPqpcbZJHRGi6x5WTV8KZk5m6tZZDx8FEwCIGA91EnwMDJQbbv8ERRjL
qKpx5a6xVjjzOI15oL0X4flMc2JTDb2F3ZtT4UR86oJhrrqALCwsC+M4+rr2E4XhZQQVE9k44uZc
XbrmdZgODToBSn5sdNQ/7+PATBlB5eAdjCQD6e/tEz3Wx/FMT+tBnHpNFVllmG2t3xgmsMuVAJGJ
hFAC89qSsF117UqKjjWQpfxzbEji5ZbLMPUu3jrW2si/q++H2D52pyDW0YIqnFIGUTkdUC5th49k
zn8I/UpSPyx1KUE1thSvE0+Gbm1acjZbiN1ka+gG89PQ6hCWKttLIZtnTuZUKHxdLPtTZi2xZfbx
7UhSTVyK1CSvXOo4W5qvVhy824eSlXjxdPx9XW6mDJXiScLdtZy3XPzaTt5ReHvk9jzLlKFRHNIA
FeuM9sKHcxBMPDRcf9QkGEWoypCoZGxtkkNH7VL4JSSRX9L0UgdjtCy7wG+m3KIpVmGYBmoKuPws
Z4jWxDkojm+vqMJXZEyUbTqcs7rFQWpjO2qXFa/jbNSBFRT+IoOiwJ0FfJJtVpfW7T822YtHkGXG
fbolgG38Mw8EYzMDKeJaZy/zjkvqnBotLke1olKEluMIrVwcLc/p6BysdPzIgIEAC9gQVlwHUVAZ
RwrTBnXLtK5862xVw9PcPTc1+O/aQhOqivwuY6JQx1lAPwsh+5G/BuTDOvYhX2uQ6dxX/Zl5r9B0
3eVBMjoK2KiCectUXaqBROUw3lXdeNg3tLS7jqVhLSnaFy9O8tzSNm53EtKZcvOlsJygmyq4Tlfw
84jWxNYeP6103rf7yfiomdW5AP7KOoM7/ATKghiqM6fbNlF4pkyb7zSO8JseNrG9FwsKOvMXrKdf
ayauGn1LE2+3bTY1Vr7m5GwM9mNb2OeqYGEjzDzM652nVZlD30dgrdRvYfscz2LoTsGbxBl5QuM0
CseXAVJjR/vBHbC0S8fTCJzhH4J1jD1ovQ8JdOQ5/vmm/ThT3aaospkcx1Vq5Z3AnlUb0zc8a53A
OfBb4rpofdPd0hVZWmbVZ+kI0XpfkDOUGZrQzD0HLT1orbztUorRZayUM7IFZBQ4WRqt7T0mie9+
G7x6X5OYKbdSlj4BisYyrLNbUvHMBjRZjbWnU6NUGF8GR5GgyFCitgEULs2QOeC+WIsXp3lpPGA1
95ln+/SbmMgb6rUcLf3AFRAeNg0xHixciDRv8yrjb7vDm9EDUjTTSnGDGFffvbT9ioYSdDYH329P
XrHJyDCpoGwbc6CiREXha1A+cjqGw6yDgaqML23AZMiyyWLY3rvWi/P0lS7jz6UGh0Q67Mt2MmSq
SNwB6PkRlS8OTkwvLpzHlZhhXX6+bR6V9aXYLRsrcUqI0Fz64fsg0BdbmkTHzqsaWzos201dGS7k
tC6Z28XM+USAld81axkelU+N8Fhm4FhlpFFr+Xe00FVLFZOWsVF1DWwvTXh5wb7ex2Z1pkNL4n3T
3qpgb1x9RNHJqk2BkwL061YckNNyX0u7KeOiTG/KFjH1eMtb+jZERitwvif7jt8yIqpqFs8sUzhh
WadRYJR3ZavD9KvMvf39jUnouLrO1Azw746Hi4Vr8rTT/WQ4FBs7XuUl3I9DMsOt+kOAA/6+hZRO
x9QGL8bkDeUlQM0S2fcEQUKNjyhSCpUC0p+N0nBXuDa6WE8teTbWEL2sp6XWpFvV+FJQGoUzdaLa
xrcuNI+9LAhb4xGAN81moci3Mg5qEhCzglwpdupm+V0Y7LlmlhsG2U5Hl4FQCXNrK3NQUkecflsy
Kw0zsfy8vayquUvxafkQoSsAf714UDNMv6OvG1/baRdpE639ziMZQ01iRruh75eQiVvre2DldT0D
qslvf38TScEoLLPz4ZNDEBxYx+PeTT7U/aLxS0WgyvQGlovnwsVJ2cU38rsm+1CUo8YjVSNLm6jv
5LwwRxwvrGai8ZLXl46i+fP2kv6KG/lp3IW2jWSWdshsnlUr/dxDNSII/sPA+kYNEq6oVJR5H/V1
HyYAP6AgHVIOfgNUoYblcW29u5byc5U0MegiziR9GiaU2nI8AebJg9u0xzXtojr1oiB9mcEMzxr/
gN4wtFi3gHTmsTND4Pb2j3jPQttv2P7+ZmkJ6CuEkRkTWMHc+YCypXHfTF2iye7vOc42umT/AeT8
KU7sxVPngYe2WI/M+44b7WHf3KVU6ayLSBpgjZ+I8dkDE0bl7eGU3OYtZcrahvDbZGHkYbZDD2oj
OddJR72L+NnGlrKkoEUyztDyepq4+L4IgCJrkTHgb/hTHfCL2RhFFHjB2XWA8EwZ2utvW+u9uxu+
K2dPGtTW6KxdnoW+jQY9a/xiQCVdZEHUFSJu8vE4lz8C4L5uf07hWHIyRRkwJ2glxueYxfqwL6H9
YEEZUPNr3i1Ubz9HSqipRUwuzB7j25ZzpFkVjj7A/haYpoP5aKQirjiN8FR2yFByI/yLD5mF2z9N
4dUy7hQ8B2XTrzkEP9b6DqoKocXKxyzzNMOrLCellZI7OM36pX2FvsIDWjUj3yk08fjeDr0ZTYr2
cajr1R8x80n0VdT5cGzDPdXtGvJaxyKpmr4U8wxEDXULcoBrCY6itZ+iKdc9ZqmGlgLeWnnmJWtl
X3sIWGUh7522i/ylzL/dXljV+FLYWyQwFqsw6dU0DJqHg+0VInQSi2ood7fa2jsbBpFCf0xyizoN
NUH7UIEqtAtxGGu6MvQLyq1ne0wW+/tW88ugZtL2HQ4gqzcMOu5jhdvK+DPu5XgWsUFFl+ZBVNXf
a6e7G5JUk4xVo0vxaEJHaYIKFBRS01fQ+xyt+g9RNXe3F0Y1uHTCmXo+VdnG2Qpp+rhM+2ONtuvR
GDSVOcW6y+jdhjgCvIKQY2lI2n0oISfzLR8JPd6evGr0zRvebLFpX4P2oCyda7G4Xdg2Lj+7U6or
yalGl+weuIT3TY+5Wz6t79veq0K0Au/p6UTCkBG7AW0HVhmZc6W1GXrj+DhNkL4DBPa2aRTrKmN2
C2jPN4XbwPBN+TqBvCzwtoQudA+NKuNsf39jeohaLH75S+BoRq+TO5dJ3JBR11Kvmr2U6SgUSwln
jnP1Ax6ZJjk2nnH0plSTLRSTl+UsWt/I0PYL2tmh5ccKTa9FZse37a5IRDIYsrSH1AQVB7SxyvQ4
51PI2vwAzWocVbOjXS0PZOQ7juDwIBkUuRalnYJ3xb3O/Tnzn+pGs5WprCPtBU7VkAZE9+7VEVVM
XIJ+wj0EItuU5W2AY2MB5S+8Eko6dTI+mbzRZBqV4aUdYGnKarEHrCn3/EMBlChHV24AOqymDo7W
kEeDltXjfe+kMiwycGwjbQQ+NfLnIYC4l4DA5566revTf8Ei/bStmhIO1I3NF1S128i2uz0UQ9vg
UkoTi1cazQhaYdBhHIUPWrWFxlNTaB7VVIaRNhM7y3LTX+CReFqLk3S9qyYCvoc9WOxt9ttn3+Sc
zgByvFgX8PWDQq/vfIi26nj13/d5KqMhW9CC8dYInOsMeaRuYPE4v95OCKqRpVSWBU5WMLbpm68k
3g4GzN8jkrTZQwrU1ckD3rLJvvrt9ylIQcb36mn52FTzlkKVQAK0njJIJLnDcgYIHk8Uu7YmKhPY
WaRE/7IHWa28/ZAteKhLvuXE09xeFC4ogx9pb5piJb19xZUsHrvq3k6rMKt0ul2q4aUTBxJjEmw7
07UiH5nlbKGfaU2uGlyKTi9gHl4AB5zvxynMK/9Ugp/CK3VHPcWKymhH06+CyUBT5TWt7vLkmqWL
xuaKGyOVYY7NXHvc2uR7+4N4sOL8wE7zxz7OzuyYxp4mkFTW2X7Wm+i3enCOuhy6dWbin3pe3gUO
mIICXb+QangpTkU9lLxNLPu6WI+0/9n/SIc/bmeALfv9+25CZeq4waXVNA8LZOR8difAo7iaAZqs
GR4Tmvj2J1RLKwWrR01arWiIuDqdA56p4FBp+42UiyttrLT1ZiNxIPb95+KWR3YiL//t4qq+IqMd
0R8+1qCV/fsr7CDO80dxMGNx2u1CMovcmFj9RChUOf3ks5c9j+IauJpDk8J9ZNyjN1uV3zlIai4o
WSo3LqY5ynV9xO8SxSPTy7DHNiEzEPzu39bJD+O5P7Zx/ws9mMbt2Y9uO5LqZ2x/fxNkXW42tVdg
GVgZ8+oe7QDL9fbIyhWW4rdoMtMKvBW7FYgZ6dIAtvVCvQEvXvfJ9HX07HhJvlXcu+sDFtqm+Hj7
u6pfJMU1RBR8P3AofpEbZ+7HyY4S89vtoRVRJ7PJTaMRgP8Ce003RqI4Cx2XgSJheFI02wb3zMCA
2h6whFEQVGdCmld/bO87d953UvOkoJ7WdZnXqbOvHAz3ZdDfQ9QsagCDum0ZhdFlQKRgOMSmApfb
tjy74jHPYzFobj2qoaUduK6LFQo8xL4OnXvi4Gm01uRYaHUUVcNLe7A/jk3qlJBYd5LXbAwiLz+D
ae+wzyzS+bh2lsRxPBNzH4ewABLGGJpDJjRtGQq3kUGRJlSZaVvAbahR3GOfOfTD/DmZiuOaJPuO
bv9CRqJXxR8WbJLFIiLhPjYTD919t3IqAyMhTZb6I0HuoUYZVtUQ4hKqOaGoVpX8M60xAywVZo6z
Qw2cBKeh475axod9iypF62i3rhsQLKrVvqK5j6AZrNfUKVTTlqKUlTN6+3qcHHDRRNsvePVP+v4F
VUKWIZDm2NVTOSGS/trYYyAyHocYTX7Yci2NdRQ5UpajKLu5COgWrm7yRFYnnMWe53zsiTIY0qmt
JCsWJPbE/UJtEjHtkUdhdhkHOa4DgVQJjgk11Ob6NDSTsPT/2OUtMhDSTvuuGahtX4P+nOdPRa3P
jCpTSxusAdp3e2ww9GzGfL0rPM3R5l1u2c3S0hbaOeDM5gMGtk/51Y4ghnxuv4uDe2RH8OXvs4sU
oXRtXZrY+EYmjCgzSDygLDpr8WpKZ5eilBRzHgwDd345OzlsVxTzZeu+qI6B9oqiWgEpXm0jdxYj
wTGNLlbszRvP5ffb5lGMLIMdjTVpqOg6qCEwEQ90PBTZj9sjK5xdBjoWpJnHJEAYZTkUnMuQ4gbX
61oMVGaXgY4Qs3MbO0X4j8ftZrhdHjazbz07QUyu+36CtK2ipkUSK6lRczWgdwC+YFyzAA7YN/hm
t7cn4rL2zIRVUF+1Ixxlsi7yKk1gqUwvBWzrekHpBygmpMlTM3/BKanTvYephpZCNuhIMHTNdiEM
TkgzdRDtPYDJ4EYyBgvtbRjEnKYD8boPrVkfnIrpcBPvF3Lpv4jgPACfjQmbXptlX/LlG4deNifu
2W/8c7E8Bll/2LeyUrRO3K+KQOB9hwzJse/rOM3YfZH68a7hZbhj0jKDUo4laHsem2AbHbz5gIf1
aN/w0jl4Rpoukw7LYAfmcSH+nTctxz6fNBcEVdKX6eC6dAjSlv+6cmYfKGo6wcH46ZzcIz8l+8Ag
VMY/Vl3TtrnfOtcMOMK5gaQ43YM4w54lI4gcyzYB892mv0HPuzLWa0ArYksG9mTDCgKcBIfJYGij
uvkieBK7WhYW1ehS5FZLz2tebBshSvNGYMdDChE4pislqIaX9tlBUAf8k8iVDYShUHKJ69KOxlnH
S67Yp2R4T7D0QLRnuD5lgZWlYT0XPIlqP8Fr/223V31ACto8aa1g4NiuZgp+L1FAlOTH7ZF/EQO9
U6eTYTyJGKpBbJYXsX2xoz5qIiMSF9zSTuUhPRqarK/4BTJ8xxfM7YXAL/DRjFicG3q+PX/VuNLN
Nc+KYG1MjOuuke+dRl01QjWutLtO/ZCuTorKVpvMX3F9DcK8t7/um/PmpW8218BoUN52EKVJ3USr
TQ853/nU9S9AjtcYedfAHJZoj02QnMYKkkudLv2qrCKFaTeZRCDB/9fWVsQnkeKzMuppsAMEkM2H
OuqaoDhCs+MRacHXUJioviCdhNusHFZvq82Q8UEgAbTGt9zPj/sWVApP0iV12ywoFgPuGK+MxWZu
aIbe/O2d8JShJKOxpMzfbpI4rkZGGYSpabxwMNcnOtIAxZrKFHBTmzigYkd1g1sfrKANCy01uGru
UmzWAxGi7jB30iZx3//O1ux5XarQ7cS+VZXhJEkPfec6hz8Sj7wGbVKFM0QI+LwHZY39VMaTWH4/
OJPXZy+Dn0aZ9cTLJWyT3257zWaG95Z2W5A3aQAKXN6Etsn0peiNmGIrDUCrszpJJNbfemBbb39F
4fgyIZzj8pWTjmUv9vjAAhYVw+9QkNXsS6rBpbj1ZntenBLNwlPaGqFwx+Z5HYofs7eLxXVbASlu
R5quxVBl2YuLNhGLJQ9NoaNbUTm+FLUzW6bWc2D/yVsinmYngFU0fqk6R8rUb4Xd0WmwOv7bQqc4
oBBjb8BABsbuIe5LAbkPKN9adcT5sdhD4A1LyXC8IHcTvyFu8teVza6iYdJs3gpPNaVAtnsDTTXO
mqCCm8RAeB9X7sde7p4b04rT3Ip3uapMDWd7Y2cErWheQEhRnwQNpnNWLVlUdoHupUeRkmQMVEGt
AaLkWXKtnPsNZOKzqAUepNCU6ZXrLsW0Py/p0Jn9ArkvzweH7MjDLFlPPA3ipRoiZ6nPVVA9jqs4
JRPuXeWe3spt9aWd2Rjd1PQBXngpk+LR66bgrvDFBH3o+tHMSP7p9gopQkbmjGvWnmVO4jYv1ZLn
3bFbEtM524nwdBA41QekcB/mMuj63mxeIOcrrlRk9AWIJl1rriJdyaRxgjNB8soiV99c4rT6AXb0
48j2UBy4PpEBUiPzN/4gjD4mqR1ZBVBYQTrrBCjftwyREVJrVo5+IxwCLDE9oysKSHtdH5RqaCm8
zTFl5eKY/nUF75QJxH5e7DrpEpk4riXUGH3cRV/qhXVRA6DHC+GQwLjtjcG7GyhYOv+5gTLhD5lI
fOvqtRAwdQ7myiEdCIRBmYeEgAB5LqJB6Ng33k8dRAZLsRG65e6Ir412HlrTpzxPY9ByNSOLb/8c
RdmQyAKgDoGSH+XUk6q1W9kwjZnGaO/HAJHhU7bHK99bKbk2uHww9iPr8kPr6hD175exiKwCWo0O
M21C/Wsh7Ecf0u0eitp+++pk2dUYwTnR7MMkERlPZSYkoWIogr+2O1CfFjpUgyIeZDSVYwFTglZA
pInmkyGeamPXwxaRGeSC1izKvCuDqzd97tyPFX+tyctt31Gsqi+FsO2xqXenObi6bZRUD2sepTqR
PdXQWzy8OaZm6GD4c9YL/cpHEfvGI4Fs0+15q0wthbBRsdVHI2BwbcDFhZGtneAgIjPFzVU+GWnW
+deRXfO0ikCMHO2bs7TVlmvqrLnRBlfQ14Yk8w6pv696SmTQ1IKuQua3gKlN7G4Zhtgxz73HNbZW
LaS0t3pdNlZzAwkHwzF/TAJtYaMYyrBz/W+3DaP6gHSgrqpiMt0UJrdwn6kgOPetEbpuM8XYMlIq
8OnKaJkmV7D62uQJrwYgPbk9bVXelQFSdpXPC9pj/L+ehDec0d+vZPq8q9g+ZKgUm9cSjV4tjDNZ
EST5fomTcZHEWa1LvgrAFJEBU1ZQNUniergCxLF4IIcyNg6h+SIONh4t07jat4XIqpteYeB5u5iC
a1udrbR64ksSVYQfdy7HliveJBzfT9aMF+Ofy2Ee/nw9E4f1QM56UJxqOaQgngGqHhtDYKMarAdb
dBFn/uehn0L0Dh9u/xCVy0qXY2JaazEtuJCtzXNhgPpH/9CldFkplslSuVljY6X/RjFsL4x/A+N0
2FPlV6SATuyMow92xEIfqqc/Ea5/vmNWuxGuREZNscLqeurCm0zzbCZ5iFc7PRO4Yg1kJjkcEZmd
ozXl6g3k5HX8R7cJQAhTU31WWUhmkzP71a3BcmpgHYZPNG5OLIJMkR36IT0s53rSbDmqnyHtwdxI
KjqPkMLGc6xHH3G31x52lD9h++abcGsbZx4YhZuC+OTpb4zA3ylD50qKfV6GUHkOa3p3hp2A0jC9
O1/HyKOcvRTHZtMiqzIa/AqE/00WG7+kPlkovyKFMo7+ic09ElznY3614vUMJVUrLEMrIjE/uZ1m
mVVWkqLaGBy6OCQzAIU/JdlDwj7ezkSqcaU4ngyP2wLiOdce1deyKo+pp5OkUwwtw6lKXhTGdhy6
MigQ8iaLll53Ld3Orv+ujxIZRMUrlLQWYSN2IeU8cesu5SfHtM8Egr9Dwg67bCMDqrhTkXWoLP86
i7zKQmcpkzwqRZ98vz2+InRlWFVtlokPen1jO7iMUPf8/6Q3GVe1js1g+HZhXFEG/zh6qE67pfu5
CHJd85Fq9tuyv0kO42QuSSKQeByHnzL08bTOT7roeA9Vo0vB6zfU5xlzcfovz13/Xx3qVENLEVvb
db2ArRWHdGhQ04JFjP5h7SJLR6nHkQIVsI9spWOPMqKNWsNq9X44VPmH2x6jyjYyg5xwO2sczODP
zf1/c9p62HKa7hCn+ooMrsIreBKkeNKXQEobNkyfORXLIOOsUor+WzBABdfR8k5sdfAeCR22nmsS
pmp46drrp67VBL6TbLjCv84O+sYkRWqT1TYHf2ANa32cphHElymHImZrMEsDFleNvv2kN5E12SB7
n/Codx1sH92aSwzawPC2A6mGloJWjLQ3nNpAWDk+uJxp5Ew6aJvK4FLEEmM0e9qgfo5shojN6v3X
MBliNRSO43oZcs12pt0uL+LXNexP1NzOg4iMs3KyfBrNmuC0s9zT6XeL7rsTyUqbBe6Qq8nhiZU9
RwXY+6yJHeo1e7m9pIrryr9gVR0UJdwSwVokJkQxKBS/i+5lnfgRmF1NMKkygswnN6eGWXYr+zPv
bIjX7VIxR/8dWlT5FSlmkyU3U7GgRLjn6qLwUxljZaVirQNBk+vcPJf2imaPKJ90VIrKnyDFbuv1
beVnf/2Ef3oqbsIaj1JEsQy4SoD+I9CjSq45GPgYINNWpatgKX+AFMY0T2aIzdp/r8HWd/Z3xWP/
D5C24LzkeTD2qJN56XJYk/yh9HR8+6rllfbfev4F+qmMK5hHtjc8VH99nD1vx5pqcOm07DpMDGSE
79jJE29YaFgfBdoQdg0uw61S0YMflhr+/6GOpZi3DLEC037FKhxfr+voxWh3j4LCjti8R80MZx6Z
IMlt5rWfUxTcszzpj9MkyN1kpezoZ7aOzUDh8jIR0mriAdvBjv7L5eliPkwW1yA7t+zyzmVCFuAE
d3pvp22TXEEPy7JzOqdDGg1j3+MVs238BKAUx+wP/ZSvmtrAe8vhWZ69/f3NBj8IZxDW0iWXZLKe
CfjZrCV/tu3pdNuR3rPVNry0yefTgAguQQsAFiASd1X2CuyzG98eXDV3KT8E1ZIuOXfd6wrSSM9M
j+hjDHstIYZqeCkz1GsL5mq78H60A0W7QJtkT5a5BKEYl0lT1FV9QsoQfZ2vFtt+gdlBIbYe0LD1
bRz2HIM240spIk9QqS+dkt1PvYeG5iHsNk2geefw8m7fOh0UReaK3Vv+4+oloDho48zZkYEwd3mX
783FBnE4Y/fVwI+2nd4bTR72abXP8DKCei6KtcoLzL11j2swhetPtLDvnLpUBssnlDE4lCvvPVBZ
VdNHln4zXQ1kRxFPMnQ6cQU3nRVLmvAfjtEeFqjW3Q6m91LPZnApUo3GKly3wayhkoNm3Me8+M/S
nU10KeiQTApn/xctYjC3RR/gC8NSx07hxZUzPPSJjnBK9QOkcDU9Y7asoWD3jfXquiF11zCxfhI7
Mjtdv4nK+lK4QjWtNiB5wCAJ+WEygUAYdc/2KttIocrnkfgzhW2WtIMe0qXB6CP7z+2lVUxb3s3N
IgA2TcBp8vE3l0JLZE8JAD4j7+UW3gGrZcLANgsXzPsEoFjMIjT8iU806k6FZhd5F7C0fWhb8ze7
lLVWjZ3k/vDMeNCcqNs9uMl8z4MSvGhrZoVumx0tahxY3uPKhJeAVdei/t6VZvuyFMyLyLIkcJGH
aHKZpjueAcPB74fc0iQL1dpsDvHml+HwTEbkUHbv+31keuXBAczv9rIrfIpI22OREV+kRg781uwe
stmLDb8/W4XuAPoeiGKzjBRvJQUTfGc5w3PZfWHZXTK+Bs7Hav7cPU1o5L/9E1TWkQLOqLIgyBY4
GAu8r7lAIBtN8GXf2FLIFX3Kaj4nw3Ofk3DuihOoz+PbQyssL8OhmVWLghru8DwuHzy0cIAJdFcr
AcwuA6FHb22WstrSXDBfvcoCeov/dnva7yGVtqGlKBsNZ0BTiOX9cMHOCFqhQ9BnEXi+z7XrRCU9
FUsRpe4ehqTta1JkpQwyhR6DkSrTh5pJ+ZDYJCxX7+X2j1G4jgyKztveRg8fvN/ynwP3Mhn7Tg6/
XrXfBGw1+4WRlrB/ziBl8kS8czZrNneV20gBOzh24I0FspzwRWhnj0nFQcO7A9azmVsK13Re7Xq1
jOHZT1mcZ82ppJB2LXT0CSrfkSO1NeZ2Mk3vx4jen5q3EaSIjollRENTHQne0qY5Lgb++77FlWK3
BTMGY6NPodFBXkqzvyy27j1HsQgyJnoBZQV4ntLxOYPsLSCq0ZiTSyt0xICq4bds+sZ9oLNdNl1g
uT+Sgk701WmXpAKrWV/P1Skz0ScUHG+bSJGeZTR0QQZuVAQL4rQ0Sjp6DkxvIw+NbTuqF/zHp/Pt
LykOXjIgOm1bYxKz6J+hiPNcZPXBTKDynYuootO5a8t9SVUGReNYuuau69Jzg16KKDGs12qA3mWZ
NK+3f4dqabZM8mZpujkoM7dE+GU+emPS+bBW9fOa6ahiFQnpX9hn0UDins7+j4bb9MVtrbSI6Oza
w+H29FWHJBn2XNLKctOqpXdzSo6s/2GjdSjkxBOhx6yogpyk13dxZxl/uPV6JrO1byOViSP9Ccoh
tO7pnTWXB1YHD8s4ayD97/b9IWvJWOiFNalL547eGXwKwQzV1C8TncKptcNuKD8NNHvxzZ+8omHR
jGdIt31MHR2k8P0Fc2WkNE/4OKR8qe/XMRpNSBhcby+UalwpBaScoEd7xbiD5b52QTqAu9vQXcpV
g0t7eO2uQhSlWd9bnfOwJMUr1B2+7Zu3tGEPVtt4tRM0X8e1jkpoIvByT7MxTgIyRrrIesd26qy5
d3DGCMk8dGFeCk1RTWWS7e9v4npk3ChTCyaBMNL4khVJ/dMtG50O+/br5ZLdNnVp0+6Zj44uJ+Vf
RZcdp/GRCSOe+6Oj41R6P7uCreafsyclJ+bQ5/yr26V3xP1suQWEcntQkzDICOqocd/Pfa6MiAZD
9zhyFtT3oz+zSw5wLsuy4dm10z9uO4/qA9KO3XuDxz36P5xdR3PcvBL8RawCQYDhSnITFSzJclhd
WA7PzGCOv/71+iTjExZVe5QOIHYwAwwGPd2Xn7EIPzW+oIDqV/3r9cE/Tj5sGQptFms6u0Urzqt4
GuvDtPT+ItAv8+a5ob3+6uabEjRbhkY74wbw8tg0Z6Da/MkaA0D7d6hdaR5b/+bwH/iSjI8WohZI
Adbq7OE2nXTNJ1J8SyCXR4pm73m/C3LMKhF6Jg9iPLiA32lM0uOS1IHD0zAvQ7tbwszVIXE/1GyA
a8uklHbhDVWbEUwHSsEZYGKb1fvecLfgEuy5Y9hYJCw7EjrAw11fSMUZZstslWkDWnsngx/2uyVE
ohIuR3LyDnWY7dObEngwHf8bUK6BGnoT4xOOl9954LObUnafl7oa0Yfw1ovVpA2hTfu8W0UvzmJ7
Mqx8v7InRzxu8aOdjEGSjr5ZnVzv3k7vWEqCDhcJkj5fN58iyGRg9lImlBoVgsxyWQBU+Y7GyXHS
ppSKjdSVcvy8KTIyW9vwUpPN92prn+SdJnlRDS1tD5NTkyWr5/osSn5gSE/TOr5taBmTXS/z4EAX
sr4rys+lcY+89CZjy3jsackz8FXm9R3hw74bvXDuxQuAX9dHVxhEBmKzyVyyhmHW8WR9E7G7a5rt
Fj4neKgMwG7cgpj5ZtbnhXS+TYwnQwx+sg6aqSu8UAZeF4kHFADA0WcjnxJ/NSBZYdh/DHvSJIXW
5ej7YJuU1bqTyvByM+EDSFtTyPg9mzbbVeJH4iTHxCt3I39el/HOnDrcd5iPcsmn3hP9zoSWYDa0
J2j/BCU5tnzzaf6pI+dqCHK3Owuyy/rWp8lh5c1+G4UJgl/30A4XyjtSPoMr+nFtbuHjviyCtE3E
tBPcocgb4qLMd6Kbf865U4a07nSyJ4rMQabANLMZNB+dVZ8T3geU1z5H37xBzkn8I9Xxj6ncVNoS
BPJBo7vsOO7Ewmn0vlEtwExxqMs0mEuXsMRdzeHFcB/Suos6Dnqn5nOBmsJUfob0tl+5N+afMrrb
ShzmMVD+nvstXnZk9sQB12VdU6QiIGR4N9tIZzkGRicCZDT/qwGUGH9f3yZUQ0vpPgSSMyOb4UVb
S76WGfmVWvUD7t2frw+vSG5lmfBpRhFtGzDzFkLPNX+st8Xv2v2ikyBRTf/y/3epeWcLXq8ddqKk
/Daj09lePxuWp0kmVJO/+Oy7wVexeQ7IRerzhuYJiBscFhfd/2P6iK6r/XX7KNxfpsVsZid1EbbD
y9wBNDvYxParjf+6PrjKOFLm3w4tneqBibOTf/Gg4bp4Ab2FHhe7jy3FLRdZA4TBMoBtuTZ9kAii
okKqp+sTV1lFOszRyJDaE1vg7zX04BI2JUFtcK0GlsIuMpi7qydh5MMKo89vpMvCaVoDKF76eRtS
VkbtejcMc2hU4DDYDzF44Le9TbdgNDT1DlVeLEO+Cc/rzUms4YXbuT9NabSmg1/3kL5rn/vydbLp
zu2XcNOBsy+FgQ/OOxn83fa9aw39WJ8z/n00Hypob3Xid00e8+W0NreFuowALzYyJ2PTItSH/OBB
vIrVbyUuUybX0X4pijm2jAM3THSVcsqGl646p2SfsmRPTW9nQQykmrvdVGX+3L82HQ84lADpuu2E
rZMt/Ks29ZERpd2Ax2hrTYzNOtnZFtg8Dwx6z8YHijd6Jl6a6mS5gHd0QQ85ha6HzlJfhWl1cMTn
oVn9NI3Gjvp4jgrGcguvx4nKkaUUICmIgeIE8hjbvvOy17l9tmfN3qHY+2TJ8q7qUoF+c6R4mxUW
XRrW4/eiicxRc9NQhLgMLe+c2crzbFrPCWQQeOv4ZPpzm1GkzQMqYDNz13k9G+JcGb8d44lPt01a
xpJntkjbqanW85Y3eJ8ggYVIumnWMoLcMM1udOOxvqNkOlbFHCzz9DmbNTZRbAAyU+csSLZ4rLRO
ubXtF7J3zPmQVl3Yo2ugNKegMXSPugq/kdHkU0bYbK5kOA/rnZ2NAYnfjIIGtaV5uFHtnTLeDLTm
Xppyap3mJftcZmAU+llDETQFoM3qnMAsT+7ya2h1VGDK70lhv3L0+kN/2jqJwQqbLPTG/xkjWIzK
8k+93KXLcSLGieQ6OJ0iLpgU0mmdmk1XdPSU5+ZrmyS/abZojh3V0FI6sGQtFGr6akb+jj5xNCcM
me4pVjW0lA0MvT2NKx/Xs6g936nsg8e323IBGYPmZOYcp8U4n/PkMPRP6S1CWEhgZPBZVfX2aPTe
fE7TR8Oj4VDo9MoV1yYZebYIe80dFyOPww88kTbsE+s+WeOPrNAdhApzy+CzpInNki2LeV4qpF0J
CFgcnb+rhr7E9bucF6JL1gz6HvPsNe7RStIXj6WaMrritJKhZx2zQayDZ6uzsRVBxvj9Zj0bxqCp
fSo2Hhl+Vo8i7ROzM8/Ce4CqDppOAhdanWsS3LRBy+AzWkMRKBejeU7aR9wJfCc/bR3T7P4ql5FC
s1jmWFTpZJ6t5oEUIau/LKQGl/3si/7TbfOXQpTaWYkjZjbPgHvHeDksvrNRBz5T2V46cvnQWnEM
TqAzpBoDU1QPKR9/1kkfcramGhMpvEfGoEH/c2EF7TH/yjzUi3PH2jycKt3jp2r4y8n5zu9NaBJ2
rEFI0fgzWSAuPN6vTMdYoLCPjD4rV4s0GziSzlkZQa4aueJmnpr6y/WVVYSsjDBzV15ZSTaY5y4h
B2ebjjjN97cNfbHWO6tM49YnC7BqZ++CE0qdx2EVN8768mveDS1SVK14S8mZ9ZYveBkWm04QQmUQ
6QxdF2udPMMiZ9Oy/X60wkq7kqqhpUA1m8I2tso2z2R0oajKw7m4cYOhUoCOjjVtHQAX53SjRwPC
zMnEHnJbd2aofFCKUWCzcjPdVvPcui4JIa36a6UxCS6qTFbBhMZhFF+RgWtdWzEeM46Tqf+etPtq
mHw+AV7/57o/KvZJGbvWQ3fToG2NiqtdhhZwZTyi2ReIlfqbLi9QfeLy/3d+CSJJgNKThpyBeg0G
75CgE8SJA/6/QVezUtno8v93X6iMBI32ICI716BQNaZpL6z4FzPxYr3qlkHhpjJ2rc+TpMdeaZ5d
4F3QE2Dj0cjEiXJ9FRR75d+Hq3c/wHXMvMprBAFP6v0aG9/aggRJpWuPUQ0vhS+QlEVjtrCPybbj
4P1k9rKjZa85x1WmkSK4no1uXgp4aDfTXVzyk+3cokCOlPLvm+Q7u0Ant29LRs1ziYJ/3Hm7NuPh
bSaXonemq8BZRwgWtPHJEtZm6lvl4frgCpPIiDULhHuQ7GZIbZrqMMfda8NLzYO3wtf/w9bZQ4MG
L8Dk3K+fjCYs3K9L+8uDEsVtM5eCtXax33jGhkPEjnFjXn2v/HZ9ZIUTypi0DV2Ii1Oa5Ey5/WWr
q8Aq8p+LpatBquxy+ew7V+lFPBKwSF0ypvWPISbfShhgBuY+L3SIDNWqXv7/7hOsaGljUp7fxe1v
UcSnpN80ifzFuh9UwmQgWjoVo73ESPe8uQ5p+5vkjzH8EZ1aQTJprn2qb0hhmi9enbomfLIr3tp2
n8THTfxhRUA9zY9QLbB03CajkwBEhX0g7YaTnZqRALMHL3S9pyrrSwELmSFmDdtMz8QlwSpcSL3p
SkUf+w6XYWXwENtNPQztTN+Wab/OODloQHQsuB/PnMsMnGzcTDLNHjnzgqK1qd412Z/rMaWauBSt
W5KkQ7ImOJXY5OfleHDt6tFofvSl83LbFy5ffufzWyzWunDxRLlUn8QQtCD5XPtDQb7cNrwUtZXg
Q1wBZHi2uI3Tujm6YB5Iobgqavfn9U+orC9FLbU4sLCFi0dWswkrY9l5tq6dQzW0dK4Oy9w5xgTz
ry4gg4S2TpAL9r/b5i3Fa2oAaelAHuI8sjUkzYQXAB2MSDVvKVJ7V/S9twlyLkcjWOI4wDNAeNus
pSjtVocW9Zia574x8bpXHItVdyf+eH/hMqRMNHVtFzOsbbUuJBvynSeSvVfo7qsKo8hIsmy0N7H0
8HTRJQFqlLt80LGNqIaWwpQLzxrZ1KdfAPcP+zkPgCS5KfniMiCMO3UyWKLCRdjxc1G9Jqz5etNK
yrivHhzUHA80MHdGTxMxdwQJ9fWhPy6ecxnvlRl0bNECiNyry1DIdgNr2LlVe4ib55l8I7XuWFXZ
XYpPbLpIZjoc2FXFDpaZ3VWeebj+E1RDS9HprkvBRgc/wSzd0+o6z4CQa8A0qqGl6KTx0lEBHp9z
Yuff6Phsbv3v2yYtBefW9Cvdpo2fqybDG6yx8yZvd9PQMqTLSZggJIc94qTcQ1cl4q2OsFfxSMll
WJc5uDRJHVwgIWfj16kNRw+crfR7ErQbdIMhFLVZx0Y8jl4W4L3O5S/Xf9THKROXEV8JIUXZrZt9
nOP11zp/iuv1wQE3cV+Xuw6SCNe/olhvGftl1XVTNgNAT4n9Ohroz6iy2zxJhn1lAh0aTYJkvnRh
OdTMzlC/0kHWVNO+/P9dZiDQd+82BfL52s0DD7xwFUBT1y2iSGtkINZcJjPaMhYUbrwH6Oz1A0SR
RDQ3364Pr5q5FLvDVo4ZZFfIuRmcMBnGO4Jn7+tDq2YuxW65sBRv6M1ynJshS3cJ9RKe7Dorrtxx
l7ZJ2b1YYmx1z9Wqz0kBnTB3HrJxzt+SfEAv185pqF9Aotg0NTm9wlQyCmutPLdLjSl/Wzj9y9I3
FLqTS3GcyxCsekqcealwGdm8GBFdHJycRvTGZz8QQP3rnmkFdojaKhwkIOArZv2d3btfry+yauaX
1Xjn+Zw4tGfmUrzVecTEjmInEPNtpSAuyxJToH/crVsLAOVPFlDdbRYaoKa/PnOFv8hsmn2cxklv
N/lbNpR+UkWl87yx70urK8ur3EU6cAeLpnaOTts3FHN8UokjmK41e4LK6FLQpjGr8IqAdLizcr9L
yx3FVcTM19vO8/+gr+otr0Dg4xztrd4RNLEP+e/rNldNXIpRKx2quUqz8q0Xj3w6dNUKyYGn62N/
DMjkMu5qs8i0TMmI9YxnH9eFoFyFb0+tP5qfL/n3/GoBwnf9W4q1lSFWI4AaBtSVi7e+zYJY/Izz
Mbw+suKYlcFUbrqkvL3YvjQ3gMSEv3L32NPinhjFrhgrzRIrFkKGU3mVEF1jD8UbNWafDvueGsFm
aFIF1eCX/7/bE2bP7I20xOBF8q0CXpLSHbU6jYFUpr/8/93gk0sgllS4xduQC7/JIfaU6SqsqnlL
ETtabm4VKS3e8GgvrDfQo5f0xgxBRjzF/bCZpT0Wbwb/lUMcfpluKjkTWybjSwqD9B6raSSWOwGV
TR1O/kNPxLhSrNKcELtxUboq6kfLPcTss887lPsBmr/u6h9uwOQ/GImkAYF7getx1EEseyteF/Kw
jieXa1xcNbz05mq3DLrTaFSI7BgyUXuCfukOHTWFbn//kP/NwfwvhnvniR3NvK3sNxoZd9O+O4n9
dFyf+nDZDUFzcDTu/qFP4iPy+Vo4/VyaWF3T/sKaOxeV0HLVjK38BVKgrt1SZuaIX1B8He7ZLonc
+6z2ixO49cP1OFiahVZ4kgyeSNzFqCdaTVFBxHEynMDi0+jPdXNonPnUZqnm96i+I8UviJI6kprl
FGVl70MnJcm+QkTI73E26lBOquWQTt64NyGA6MBnyZY+rLZ7FH0WVIOuO0vls3LK3BZVVWFNIqP6
tHZfKYqvbXHvTl+vR9xlj/xPaR3OJIV0Xo1G0fZwpqovHvtyDVye7W4aWgZQYOKQPCSVHcVjFkxz
E2WujjlJMWuZxsew+tYuQGQXOdbXnH3n+W3WkHETsy2WIa96EtXuXe8se3PTSdkqllHGTFQQEuNx
IqaI9S/tGiXmH9qEvU5qQ+GDMgsfGW2nMdbRjpzmuZufyuZXb/68voof4xGJLUuflhx8P2LsabQ2
BVi2D9x9gIqKaZwdIztm83ZyplOe/rr+tQ8zNnxMitfVIJ2HXj2CzLgKq+S7yNAf74qdbVKfOqlv
GP9LzfXz9Y+pvEiK3LECxTrJNhJ19i/H2vymGTXbm2pkKWgtSKoQr25olOefNhvdCprXTdW4UrS2
a9XywS5oZA9e77OM7fp2/HLdGoqtUkZStM1QxvPSkihOKNrQQk9EfU58E41lOpSAIghkNEUxzyZ6
NlpsNttpGAJj/dkMezpo+GIUxpHJgHhZorHIys3Iq4J+gQb7LZd8PJFefs27Qz2ezG62U4QugarM
DJjfUPy+bnLVjC/h/G5kB8CYzk08HB1i9euO7MWie2hQreblk++GttrBo50JY6BIWrCnyl7BqeGP
Wzg4N/HOwC5SrCZxSg2c1lPk1M7eydonb6kPsQE90evWUWxqMv+PCYk7iwjYXTQnaDD6wglcpotQ
lStKESoal8xmVpjRMB6a+DWlr878kIz761NXLawUp1Cbm8q+WqZoaOO7ZvVOotTdSBQ7pIyd6BcB
afEEp2oiHr3BRAGkCT2W7Jo53vNtl9ZraDTJ4abfIaMpFka5mIhFonb+CTWHF9aLW7DhxJbJfuhk
FLFgOGnzxX2ci3YN6gTopNumLUVsLYCIbopqOdaGswND2P+8uX+5PvTHzfKYuBSzZmGNYBQxsbXf
Zz+s/XhIw+44P23P6AA/dg/xTicoqPBQIkVw2zE8lS+wfdztveHBbvZmAcyDrSEVULiojKngqVeP
rYG9hy/eXVvGdwnxNOeqInBlWp88Bj50mDBzZ3viznlNd01+2x4vM/dUtpj5XF7cpgEQnU2/GLG+
alb2sm99kArLzD15usVTmiU4XB/c5+TYH4xdfOy/2356LPZeqEObfWz4/6ApuroRwHS6SOiZc8wZ
HlJXnTKWamjpfks2OjWd8MjR3X6gTevNqtDup7HOZev6r3W4dzlo3h0oOc+rOam5GW0Q3JqT78YQ
nxr0v+UWQz2do6Tmu83ij+nP6x/82Im4LHFqmm0eg5V2imbmnbx0fKr69K7I7d314T98YyVc5u9x
i7xxbZSpo8Ya76vud9UIP3Z+8C2JGCiZdaCfv0nCR2aTohgkcmXNLYSZPZW+hbdtNzeDhv9qZttf
3WWfzolvkRJlq1OTfe7ixOegRocKmS/mI/q/NMv38WbCZc6ftCQk7gvTjlL3y5CeR+dgj9F0U5sa
jEn/9Q0SL8TZ2mGKuLn6Jc+Oi9c9XV8nlUtL57S9dgaa6iFhNm00C9K5if1myb/cNrh0TDvcjQt3
JSauNr+S0gFJ103PFOQ/YAy3s1jmmfBec9sP8y8O3dDl1/VJ/8XUfuBSMhIjbzrLrLNuvKMP4mQH
b/1DssuCeV+9Ro9FmIS6FEkRgTK3z9Raq9mXyDS87qGkld9v+626dXDpiJ47zx6sxESlrzs6KC2Z
99OkacxRuIyMzNhq1/Vco8c9AE+XxhvTYvEVxbH/ADPwVDbnIl/NCNQcezvI98PP7rgdxtDek+PG
g+sLrLL75Xx6t9N6Y7Zl3RybUSUiZ0j81P5M7OfrYyv2AZlvZ3BX1i2FhV3VLl+XYf0fbWYPHP3Q
5sqbSld1U/0CKWhzQG6E22M/AJ+7P8/O3uwAqOh1Ej+q4aWw7cshqfpxbe88VImphfYu0J2Uuq1S
MboM1chrnDvlgPDiDfohT42AdKLuGUThmjJUwxbFzCBjTyLDSv3cSV+7TZeYqoaWzme85WL3MnFb
WvDADZypH6+r5vBQDS3FKmvTjYF/CmV/Dh4vdO9myU2oVcJlCAZ2F06p3eJuXSUhi/cULevXPV01
6cv/30XRNo+GJRaceHQog6Y0g2KbwutDK3IHGX+RLHTNChsZXD3TcC0/V3mya0ka9ABpUvdXXurQ
5ipXlM5VRm0IFzcoUFXT5tvO96n+VdY65d+PL5LckYKUmu0MRbRhOY71DLmpsvlfBcn1Yh2+ro0w
wnztpqCLUW7OyunbdcMpdh+ZIIcNHklXhgybi4emf7TIkVpHPtx0o+EyGMNr3aGFZK4ZWb0V4AA4
JC09Xp+4YiFkMEbH0s5M53qKWutAwR1nFSeW6N4BLxH6wXkuQzHARZetI+Rxo8mlRw9s1Xb11lhD
uKBbavESjXVUP0EKYpPTgnmXU4UPh9jcJ+ve1mlVqoa+/P9dqNlOORXT1o53TvVpo0GbvBi25ixU
RLGMyHBao7Im1Goiq6G7qkr3VadDWaqGlo7ZnrV25eU2jRJ6AB5ANF9u8xUpaEUztsJJsZyOeU/b
F/NCs9Mat+1qMg5jXkgxLtvW3rnL5hvYftwx0wytWkXpVPXKwV1om9KIeY8se6rye+F9vW4SRdzL
OAyWJ0sHcD84zcs/pbVjAwhZPzXFTTUBLiMvKlqWJie4mY75Q7XQY8O4JpNUbJEy8oI4QNSMlzvo
1Ii7ollOteHt7IUcPK8JCmcKtyHe50N1m7PLCIyxraoiWQrzGCNMezrt7fS2Qh6XiWz6eYiLcR1Q
N+H3c1wGidBh7BRuw6Vztq+oW3IbuR5bs+PqVsfZYrshXg7XXUc1vBSlIKYYRxRJ/tZp1/E5X0Jh
a+CfqnReBmCkVUpnw7Dg8Q/jLjmaxyqI76v7NaxCoX2tV2wzXDpm7XaJK4509a5Ehy3ry11Fao2/
qMJKitg5AfHM32xy8D4V8wlCu/5kPVe4ql23vWLqMvvMRFcSQx/YjFKkOcZp1FXAFGsqU88UE4mF
PTlT1IDKyGE/kqH1vV7D16KatJQHW9AQYXOMRW3Lz5w8Fzc1hRAu88ysrcjSdsP2OLZlULZFNLfG
/rqdFduMzDADJv0iWRcMTaIMXpgc+IGGKOLtrg+vssjl/++O54H2BktbDjRQYe/M4hvnum591ULK
wbk0cddkI16ABrbzwG04kekhBhXl9Ymr7CKdpF1ZZPXmIfatvA8cp/JJ/Ug81BjzJaDpAgqu36uO
5kdlJClMXcslGcg58TRJ8DhPfa/VXedV9RoZNTVsXpvWwzjeeUdu+ubeKgNrL8J8D8hXftz+WAGw
w0Gq2TAVP0Smmen6fBvM2WzvbDYFdr/u8t7WHLSK5ZZ5ZhJRT2bt4BCh7qPwoJD6Vk63ZacycIq2
aEsvO9wD56Z7W+n6eYSclEmGH9c9SWWUyw76LgSSYeZpumZTlBo/i6UOk8bQ7MGK5N262OrdyOOU
pNZSIkXozPHQp9+JYT15yfDgFexAbB2QVWV5KYTtzSvMeUAaHE8/moT7XPyBkNFt27xMNOM561zb
LZmiseqC2Sv3jdmHt9ldiuCsXvumvERVUZd3rYmnsnTVbA6qJZUCdiSNAF+su0XJnO1J7obE0jH7
KN74wKv276ISI5syNBjTCFoq4RaWYR5yx69nn/lzCCrDQDwYOkzEx+07hMswKSNpStoTHFhNHx+s
9mC339vy28ZOJXktls9i+x4Pr6XxQt1PDrM0bquwngygytcaeG5qmRHF6c4faH7bqsgAqpjyGUKg
qEJ14/rYTyNEwgxNDCtiQEZQ1X2ZkwJEbNFWv7qc+7URsfx83U9VY0tR7Ii1wNNfjkQ/BTkgoEA9
MSHzqlNcUGCowBj5r0NZuTePXmwDhphT4VMyP9UgeCtBlcGXJHQRbyUzvkxFvUD+JL4JLASGun8/
ypuxLjvHwfHpCGjAFcMAInfdK4TKgaTINthqDFMBoaEifeDml4p9ub4SitqaTEozo10TjnkRMEIj
W5K0/lK3gVHaQZHPu6p9SFdH46qqNZeCvKMQ/am8dEJpwfhkG50/jtYnCg6Z6z/EhpU/qOrIcKqm
FbTlNiLBW77F6W+v/tqKh+Q2rBOXkVRVj/4dr8WBFjde4gtmfKUJ0ZwHiiNNxlHRBPVYm6IAbqW7
VpwmK8Ob5Bl9GrvmxodqGVIFDcatm5YE2w8V4baCi7Z+vm52xarKRDQTi9sK7j7egYh+nHbGjI6D
2zYJmYXGq7PGIxwOA3L7x65pDgm3n0Shg0QrIkqGU3kmrfNtRbjiTaALyqWrfG5umruuyixSuDLw
BpSlQAcZ6O9AzOZnw2m9tdQu09DMtCZQJHeQnQw/+6EP+KgjB1Qdjn831HfpFe1nkbAey7lG8YHu
crxA+sn9uu/8GjekONh+3+Q2MqqqdoHPNa3L2mY/7AFMeOl3sX6/PrZiYWUQFfiwR29uvC2y097H
X6GrLR0rllVGUS2TOTWLa1/wWehvr6EtQJzAq3VVI9Xwl73tnfUbo+F5GmNh7anwO5aFs/GzZbq2
HcUOKSOpoHjQj2mMyS+opNXF78z2Hse88sep09yFFBdIGUJlNrbVVx0eakg2Hxa8zjTJvWllAedQ
Qkx3lrMEbqoTBFH9HOm47dFNMroNjJWOB7OOFqh7i/XQ29buNjeSQnjp6Ry7oMICYsUX67HU3S1U
7ikl0pag5ZjmmDeOdFRjGtR5Go39VUNLR6xtddTsirZF7WvnVUfD3N9iCiYT0tDZ4oUw2RjZkFGL
m3RnjOXp+tAfuzyTyWiSPl1y3rHlOGzx52So/ArvUxO5rYoEdcx/Iyo385Eu64JypvEzQe8hy3SZ
t2riUqwOGadLN7ljxJLnRvzu2XG7ifqDMBkrxQu+Qbaua+9Q3g3oRSqxr25cyYvnvNthhm0aeU9g
j67c583O0ZVGVdaQgnEuh2pq8fyL/iJn10x3xWYFuD9rMiRF5Zj9B/CUD3Fjs8syej4C5pDu+c58
RlVqD4ntfay5pH28ozBZ4qwCUtAVGcX2y4BoN/6XFJNfWCHXyfp9nOiB2+Bf41vJwKyJmajn8D1N
oWJnnGb3k9UGiatrS1ZZSmal6QyDrGChMKNpzyLQ3eyqAzt1f9i+2if7TZOZfbzPMBkRFXPDK6lF
+rsiHr6aAOf6I511yEeFK8kwqLqYJ2eYHICJM8jLGfyLNY4ByHk1mZlq7lLcjq2zFXRonMgcnicT
Z4aZabayjwUECHK8f9e3R0WTV3Y9oRfRft72LFgfxP26Y4Ed2UF9sMN1X2SAF/lWsL2t327rT2Qy
fU3DaNbGAOncufm3Kdvbl74DnbymajGkuG4z4W494IDRRfC5mM/DWIGp5df1vV8RDzI4ypog4z6b
cCPIUfpla4eTsAO06x8W+9tQey/Xv6L6CdJ5mw9gstwGrIpNDjXde+SAAtb1oVU/QApoF1YXAoyu
UR5HDQm36SvkwyDZ1mshcIotSQZHsRkFeXPMoaiXrI8NF/fgvwjBvn/irdBgLRQBIWOkFtKXS9p7
kNFzs1+DPS/+Ot32OMRkxhpcm+OaAtV4ZzTLHtJZh0bo8EaKZZVpatw8SSHCAc/M68Yf5iKynfQr
qClery+tavjL/98dlFmRughw7NX52uwEr6CMa6PkWWqOGtXwl8V4N/xU93RdR49ERTGEmbMGdrEc
S8cIb5u9FLZkqKsEEoY4jgc0InnFPPp92bY7ezV0j0WKoi2TxcO4AcT7aAPM25ihqALDFyGoZY7V
9+IeV5bLE8ut0FgmY6fawfLivIa5cu8BGEGzf8mL3XVTqSJMimFil6MoanNEObg0d9Aih1ql2aa+
B8L2fdIVurrzx3cjJqOlRg+/gZcuAef+S9wtQcG+VfFbB17/hP4k5XcD6kDXf5FqZWT0VAqmGY/0
qOnRCbIH3QPoPhAhYD0/LhM7GWzzF4h1eX3us2Hx6+GP43zbsqfrX1fsiTK6agJZieMlNkKesC+z
5Z0WkzyZnhOKvDpNY6f5kSpzSsd4WkMPz5n5GHl0xMlket/JmBxSpAxumZ5Q3PkyFNbOmFaNmyh2
SZkHB7fYbK5y3uNVhfhgvwjrVqeoohpa2gvKxAIskODZfyv3s33v6vooVbmgrD1mTWVWo8OBRhba
veblVFqOb6OFqrvw7Zya6afRP86/2yk+rvOmsZMinGzp1jyN/WR3KXwvmyy/3qJiemXpy7DoKlQf
16uZDMhaZ1KRtl/au62ogqoev7lFddiW1ecUmGccL1GX3ETCQ5gtbQ1FardNg5WJBtregeQYLPZU
s0Er1lxGaKVN0Y6oLQBpys6FmQYGFAmux5/iZJHRWZnwGnRsFyRCb/d+aDw/N0qIBuj6XFWbi4zR
WrY238YGZRH7Sw6Dnyw81lUPgM2Dcmr9u+2LINcEucpKUpA7uclnbsKZUvuweE9ogL/RSBfjvTt+
ubHk7exi4KF5LdvPzvppLm56WWcyPmtYOQOfJHJCZvURMPmHfKsPbj/faBLr35mXubC8muJkHxjF
ps4CAMU1RlFZWwrdpLUHNiJfAM8Jw1sQdEZ9p7Fue/UGguzfiedemYnWwhHOQAvilFZorLcVNhmX
4rSDIAEesZAKFlv90BInomAFIU12yI356/WoUhw3MjTLwu1kTlzDjBaa/Z+z61iSW1eWX8QIeoJb
mrbTY6UZSRuG3CFoQE/QfP1L6r7FCBo0InrbCzQIVBUKhazMoGZGbPavDaRjXQuQmDxIBxJSy7ht
I0S8VrcQI6Ompx/cpXzm0KFJVxU2SRI+RZ2wtVmsqWUwn9EEK4t1cfr5rsu/pIsVbYL3uV8pzgGJ
MYnwLeJbvlvaBI+ha/bdS0DzaECQKbq+G7KvENwXyiJ+3a9rfea9k0at1j82Xhe1WYJMPW8iGFoR
TNZtD0UgLPrbcp0sn+e2tPpz44AacM6m3/bAVOFatk6CP9tVWmu8wRljWp84NCnW5+tLJDkGbNGZ
iYVu/mULQ44X902x8xjgFb3q9iU55m3Bm/VWczTL6FEWZ76GpwreRkwf56c545fVKJhC00i2OoJn
U78iCTH5ctCmpHlsMzv9rnN24yVMhG5pQ25r3IBTd8nDQq0gtf9zkRxf3wDJ1EXwVjkWzrxq83zI
GC56AR8r/qP0s6zb3Tb+ln+/O8KyoRkBDaP8PCSXZr7jKqofyc6KbFeePjBNM20s+eJHgz/tsg7q
rFrinRv0E924OIIDj6ltuDkD0hAyPvOu4XN5Wc20+3zb0ggOO04DbwEyGs/NfB6qe6NWLLnEp0Tg
Fq7sWWa2xniesuNS73n3I/MVQ8usRXBXPaEstxe9OwP9/uBXfAqNpJ3i6+sh21LBWc2UVz4bMO+Z
7meAnCDnO+/WfH99dNk1Q0RvoQMoydLR7s5W2oQddaKWvLr9ccITAODjVvZoV3Pk1pGBqFzmP67/
q2TBRBQXSN8aMx2H4UxRaB3jhCs2QtJAbotIrXbOKzos5ngGWiX0VygclUGX5WjN+pX12WHN28AD
B18Hbgi7BSqqP3aZHQJthCalqLvtDdsWcV09bZreQFkUW8YC8EEd+ypV1Ptk+yUCu5a+KghSgO6c
0k+6be6M0ToumhVZ1hyW6X+r9pSVF2PtcITqwbTkilgu8R6RM8s0MpahUD2ec/uZoqAJbu7i6box
yIYWHJ4UQ0Fbr9DPmv1jXe8TQoNEU6C6JLmGiOpCbb1aBrs1fw9LSazLUHblAkSKW/tFxEH9rz1R
3nfek+k2Kz14ZrsoZc4knyWCJNhkrrOT2ujz8g4aO2pJ3KpqA5IqjYiRSJHQpHRM+/OyHIwirKvn
dHkc+sADFuOmPRGhEosL8bRyGnBRgZpX6nmPI3h+F8O77RnHFALmlKL7woWowykDZz8ph103csXM
Jbm+CIlLvQLaNxb8Y0rRh2/EqUujll1MwBR9662FYpBKVfUPYudf0Jr95yXp3SFu+BmlVcKHP3Cb
Zsf2ycHf58HGKqBKciSBUsTFtSD87ftlHMDlYaYbfdGAZ3yNggLj+j7Lxt/85t0nuO44ZFkzDWdr
2Y3GjpiKQ0sWpkRYHIREu2TQvfE8RDWL0oN1wIUOnB5dYMQM/DCqbhAJWBSZx99fkJhL7SYm/gid
COeNhaZ8RVAPq9C/zVZFjFzfFRA7YtZ6yjxoBBWM1oG+Zq+3rb8Q+3zQLburbuFwT5/BtjmqnhCk
6y/cTIbOHvXFxcBdpD0YURHjrH3rYnvHL37kfLpt9oIbL5BmIDOq4iet5yEvhrgs9ONtQwtZj+Gv
M8/WjZZiScxgcri2m5JC1d4rM3vhZkKqZU6y2tHPpPuFBtycqmRQJQOLumSaO+pp4YPzAqxjv+yO
vepWonAp2dDbOfPOVaFJmLlpt6KI0X0i/mWpFSstO6e2/3s3LpA7s2s6OKfs7m52YlpcikSRXMqm
LBihlmgNlOQd9Gqnxn0C6gyiaYruGtnQguk1+lJbnQuWha5J7z0vBRCd1qozRDa4YHyZk7DMAmLq
TIadtjwknYIbUXI2iZxZAGoDEVFj0luuPfcvzPYeM/p5Nb+OjRuinzjQBhUP+sfXBktEfc2Gxupp
aI1Ti1oRODpOwLQuwTqwHSE4C2/xUusf/Jdb0kUvscEbV6ufz4Fr+DfZjiViv2xv8SpcA7HBRTPE
qdO6+3FKbmvWRDXrb6O3umq2sqEDawzgKSirXaYuUfiTbOEFPzVSz3EnaDOdaEYCq2qDbjm0+edp
/u+2NRf8tfZygGB8rLlJ+691rYdldVtvuCXyXpXl6HNrRDyfa2+vTwvUcFQPzh9HGUvEgBmzZk/M
xKoUFS4Pkent+9ugnmAH+3svWVpkbOxgKe7wc5zbcGW38QegvP33yDhEu4SPW3v59NDqWlhqdnx9
EyXLIQK9jGSBXHmKOWv0mVR3c/WrLG7L6SwR3zWt6dBZHaIMII67xaAPdOa3OaWI7rIcFFMdCh5Q
UOUb7FypnvFlyyG4o5vY5swSLEflHno/zEADr8pEZUNvv7873oiWlxZvMWXW3PcFmm5XaCmowohs
cNEXaZYUdMHjb6rp30hRxOtivk4ZD69biQTQbxHhAKUWVA/WbvP1PTpho3Zf7Psh4uEUmRE9GXmQ
qPhtpH8lHKiz1XVTk5Z4x34ZomS/MXV6z9NX82GKoNZ2WFX1+D83gH9vTRYR3DXPXY2jyV8/DZEe
mmEfZjE5siftPksPeMve6VERlWNkTAFr4uvrKAnJRPBjgI1Io824zbLRjSZdj0E0+Ctln2rHVr1J
fpwyWCLUq9bbpbNBgHrui7eheHFVcJCPUwZLxHe5tYuHZqefzvX8vTQPKNL3HK/nR1O7W9yHun27
vkKy6Xt/e4mlQ/kJb29oqadsT5s1DcZp/Hp9bJlpiWCv0gAPYdlgx9eXJdwAwBvSSH/hobYv43Rn
KQ5e6f8Irp6gxO1YwDuenJfyk7Nr99CAPxtPOBh2xS7fm4rUU+L0nuD0bqP1HbiWMWxaHko03DUG
kp9RlSTKhhd8viKsqLICnaZ61R6y9M1omu96aysiuHSRBD9nfcusbEQ8hIjhjsV0V77hvLT2S1Tv
pgOFMGh0fdtl3yH4OUuNrLIKPBlPZbe3hvGzX9LQooliFzbL/CCMiOxYbsrLkpd+e56oHbJ2DJb6
88qLGNTXK1EprEjcQoR9lZY9aYWOxSqKg8nuZlXVXTauUHYxsjTVKEewTecm0rt077E2vmnZRQQX
TU2r8lxcnMuFfTabXvvSad390pJZUQmWBFNXOKupP+sOb3LoANTt0VunC9WTSCuqqE9bxd7Klmcz
qXdndplRzSYQKsKdBe966feC3GiUIkOW7TYzQE4YuTUOk+0Efbr3BxV3hWzagud2a8s7x0Y2MC2U
hjRJ/Lg2cxXQTLbuguMOVjvBczH6Yj4RIw27/KVqn9WPwhKHErFZZmmbJS1hOF7ZRw51glkz62Bk
zi5b2VfQxWWKEPRxTd4SgVlj0/DK643lVJbfZnJpyFejutecT2lzqOrP171AshUiQsuESEtpW3Cw
fKrOaD0JeT4okjLZ0ILvLtVQTXmOmOCsxg/X6UAJ3h6uz1qyxSI6y+pAvGEXeL31uukNisGHOWsf
msx5wnv0ba4lsmaRyjMqMPmiJaBdAhsSaWulIqmVgMsskTbLqEHBvkC2FZmd8UWPy53pxW40Rlv7
CjD1W7OPdlNR1hJxWrwxTVpTBCF9dqPG1O+yoVIMLXlDtBzBjc1konVa4zOmcEtQaZg/TGPkpEF6
GQJwVuJruumYRrMiP5LtuuDYpk8tVkD8FOwSTkidWCf/ae0PVFSvG5XMXoVzuF9dt+kHpHbg0zbx
gjy8ETxYR7cNLmTWrgbBUALx5dM6n3v9NTVv818RseWNKaeJgXENCk4eaNE32Y3lAhGfpW9iSJ2P
SoSvuXZgAWiMPk5+WyudJUK0LA2CPHWuc3Ap37Ey0urXXtUNuZ1+H2Q8Iihraopat4FTg4IIA/ib
u35E3OWb7c3VbaYiUmu166CVIOMGvqw4EPKbV9+vW4nkaBExWFmTDUWqNwYIeZJdi8ZCo7LucNSE
6DA5a8xWlFdlCyQ4Li4xEDuYAYFsq/xY2+ZbWY0PZl8o3pIlbyqWiMqyi6TLfafj5/8RWrf77pyh
u367HifhjemViM3qas3oGhPRoDTI8zz3cZG2oJel+zIxd9e3QxJwRIqtrtBBE+9ay8kxHwfje23e
OfNxHW6rnlsiMGs1MjDLWgY/p8kL7c1wAk/L9YlLNlhEZel4LBsJ+LjPmX5oqzsvvbS94lyU3YtE
Tq1Jy0fNY5yf5521a0/5rjk435y9FTf7JBxP1uP1T5BEYxGgRT2mjTrBA1GG9fcJi0uiKhXIVmf7
/V3WDJX3BJJOznJynSrKbDQNtHSntZYiOZENv33Ru+FnoyidsUXJvLJQi7do5lxY6dSBT5IbQ7MI
0UIDuV/6GyzA74xAc5KIav9dX3bJW71liYdsS5iejghtfFfcN7v5sD6toRGyCIrIisRBtrXCQTvP
6Wh4CyxotVlUuGa8zCpZQ9nai8csKIOdkq/8TKpmiXqXkXjhYIv3/EIlk/7xX5hi7V9HAdCb+xTJ
2wD1FovvdKuLXUd18fr4CDDF+n/imvrAew2JQk133M0it5w/8RRdeWhxW1equJxK9kAElnmNX7s9
JPjOdnHQ5z1fFXcWWewXgWWa37UlaJvRHewH6WHcs7AIB9yRwi259SMV2EASmkXkWGWv3VATmCng
HgHNdxl9TdEYlbxedwPZ8Nvv73yYlSj/cLdFbQn6V0X2y2/nHqCSr15qfL7tHzbzevcPzULSed4Q
0cvkxFk+hj0ogQPbcwOtzVRld9kuC6Fo9bLE0luGGtaQAbzXhiXof67PXza0kENMlHioV+LwqqjO
gQ/03ni7qMpJHzuBJcKeFs9eqpagJNaRQ9Z/s8HMadt3WV6FTfV8ff6yHRaC0Fo56ZqUGehzuh88
i9f65GVvbqa4qsjCqAh5Qm3JMdoBJejqDqX7oA1p1KBmv52SKkrOjwORJUKe8oE4KzHxF7x9IiUo
Reh+Ugl6yMYW7u7jpGtjY+AMq6s84N2lsKewVZFbygbfdv2d6aOtzW7sBVbJ02ezD9LsG1NhNCRW
KYKcyFoRN1uwJiawVABKjop2J9m4grfaK+2HzEKtOfXZrp0hTl0TxdCy1RB8NE3aQl80rMZkkkeC
EjBr3Rezu40TzfqTxr1bbH3rJ9ZKm5/bsTlykvy2U0tZyNic/YOb1p9D4N3gSe9ZrDYx9z7mEQoZ
UR1qYbIrg/a4EXEoHyy25OOj/xGcNV1Yb7h84Oc63bnsPp1YoJVVVJDzyPBSidyZ8b3uFEHWPPT8
1/UIITvKRJaw0Ui1lhv4uvLLEG3PMWQKeGA8D+AZMQ/LbV0Cloh/7YGuaHIftoWSRlLtphsfdEXw
6+K5WpVvPkxws+b+N9dPzxNaSBWrs639B3siIl9BtGeAWheuNp2aox2WEagVjvWRnNNIxVQj8ToR
JFb6zsydtMIZyfaW9W3MFMmPrAAncoQZrg/e5wRVzymcQFzSh2lsgoy1R5pihAmYWJN7TVNkRLKP
EPy7RPNWO2TYXsf4L6v1Xear6hyykYUjWLNSy8/RpXfqi3TXpXj6LOro+u7Kht4c8Z1j5+uceXWN
lc8cdB1kuFurOmtlIwuurE/uSAGjW09Gd3Tsacd1Lb4+Z0kgFUFjXk39TveRs9llGjSQwTZpgBeX
64NvB9+/1m6KKLGpaZLB0pLm7PhFNbQh+rA1DhGb3PaelnzVwU6YGw+Qi1rZuXWAoVd81MfLZYrA
saZspzWxsMfmQs7d8sNf3Jvs0hRxYwCRdJbGOPr9+g5sLiXwJINi0rLFErJnN0+4NnWwHlr1kdU1
QTJehuqUOs+J+5O4Ci+WLc1mB+9slBA0bxSGhwxON98K/XUis6L28LElmf72j+9G7vvE17MENppX
2nFe+iObaOzpVFEgkE1ccAHHJakJUnKUx9rkzl/oZUQj1HUzlQ0t3n9ZRtGOqq2nJRnjpmKRaaso
Dz7OyU0RiUV71BnyDB33FqOvOcfikOa+8/PTmLnnGvo0ioNFsvgiKisvvYqD8B9nffLmeU99crpR
nNYUUVlFRxOeMlhMV/LHvs72a17ctvBEMHnHW+jibpVbvfScc93ZJGibyYiub+vHlxVTpNwy2mq1
6oYbJ4O/FXOUuHaY/TTK5+ujy1ZcMHewHLh4CgfspO3xmvKmd1HlxdeHltijiMviScF92k/8zBJa
7Xq6pPHcNoo6kswihUNqLTO7G0DQdlrIi+f91iBrmiYXw35K8Ch7ff6yhRdctbdydEI5GfqLm1eq
hZb7KffOS/Hl+uiSPMQU8VbcMhg6frGvG+Cn/ETD7Z7oWsG6Z8f2aCOVqt+u/5VkI0TYVV8xLV85
kF18zO/B034ZwHV+fWiJ+YjIK2edIOadoCCms9MIep+huctNFUmApG3FFLm1FlpabpMX0xn8kHcs
To7G3ty5h1s7h0wRdJXzsvIGo5nOaI2Z6aVRNiBKbEcUIYT4BNTdVgy8Pqy7JXbDdbc9kmbxdkWy
HwguK4F+UNHjyWxJRFuxhtVpMuPvnCC792nQHVk8n91PSYuX5U1JdAy4orohMyYh8dRrzqFEX8Hx
Cj9cyvRpbTPF05RsaMGnoYtVrpZZT+jaHCCRCYEK+qsGUFQxvGRPROxGUk5t59rdeoDGUR47UE1+
IlpTPrkgStlzNpMbfUKIG4njZ6QyETfStYkM3r/03RiNs0qLVlJeAknG3xmK5jt06LxkPY3Iz9ep
e7RtEmpI0u15ikH2ddKWNFrc6qFM9C+6Mz5fd3XZ8vl//21VLE7f5BQEZd1hcXfT8HWyn/XmNu08
0Jf8PXzTLv3EmhGdO3UarvUcDa4qjkiClIj2As6+b8wFncZJ9cp/1dl5LhWvnRKLFWFepVu5Dp9Q
SV/6rIaPZUDWe9k6qFpHZGu+fdG7ZHS1HErSDAgOz2ARgVB13iTHuanDmgyKhFTypmeKaC8PebrR
+d10Nl545Hz53zmEflloCKFqj5qLIh2QfYsQODI3s3u/BsRCr4EmWLzBC82Zk4Dy5T/LIoodke21
EEMg4bK2AMbh0B7ImfrLg+FDQ7x0dted4KPhXd8WF8vic58XVc0u3DQDNh149pbc0jewjS0s0Dpr
TF/WpboYHhQYa6/Rw9rzVSwsHy3/NrqwMH4zFIueoskXlJJBrfNwxN1sKPZEpUv/kS9sfyCEvXbo
ymahc3XJ1mKX+vO+aRWRRzayEPDA5UzKylnZZTG+jQ3gKOMUXd9OycgiAg50R0MOhnV26av9lBwq
1S1vC1pixQBr8Q9D2cI7vUn66qI7GQ3qJT8NaxXnVRFm8/pAoU7hE/v79W+QmKSIh2unmdblim+g
/YG2b95wp3wJkC3PZkvvw0/aVom+TGgMh7ZYcdITxUn8UfK+Lc/2Ke/GLWqUjlEYYxdLq8PeR6/J
Y4MGvBRUXzcpMW7/sX3Tu//o4ai2l+rw1B2Ptt5efkjvNmDasC/3Kvo82doLLlv5pqaV24cUOpQY
/TqaoaU8Kvn5ZcOLPusmHE8anF1G56ytzwODwreq4UC2t4K7OiSjC/ERDwqzP5GShDbEDK5b5J+u
74/MX3BYlvlF4o9YlmFH9j6OlDyi0RAUd8vj1l1tHtJdMSj+TLJGIgjO7/LZcfqxuphsXxlr6M1f
l1pxmEjWSETBFU4xggEN39H1x8V57IeX6wskm/PmF+9sc6ja2XAWn13a8TtghkBxfGmbGy57sHsR
AAcaCspzrd98qwiafgwrxPrbpr19zrtpN4W1uKNrsIuDzsTU0WOf+w9arkfXh/8wsd2mLrgsKdbC
RR8ru+R3ZL8es9Nw8vaADkSa8lXhw3ed7T8Ej50HhmrEdpbMZbiEw9ZTFQ+nogP+FgRiR/+WrGr7
H8F1jSFPfSjPs8t0GuP5rtppsYbQsDNCFxEoiVW4WJmJCm7s8waMgO0AHSjtvqB6rC0qoT1JwiAC
4Cy7MbRuHmFI3n++5oWebQfNZAejkmFN4gYiBq7BQ7PdFBwZQ1ZEJtOP5QxV2MU7XrcnydKIQDh0
LjuQEoUn2FWM4oet6g6SjSt4r1PoLcClGLeFjc4nKL5cn6/M/kXYW+8blumO8K/F+SMBwfb6LzwH
72pk4fYtED4YpqguSXJiJRCHrS7jSRuDPz2MO+9+eaSv5q6Msyq4hYph+yPBmyEBw8veS5BbNQve
+dNIuzUQiRC4RIPckc/xDbOPumXAUqh93QKq3qYtOO4EzvKhYQTplNPFUzcekkJVyf3wqrWNLThr
uY7QV/M6bPBT9tocm129r87p0b8YIVpV41tXXjh+M8iILN5Kq0sx+ke383t02BvP141UEhVE7FjN
W6/SQf1wQckpYLV9WvQMFYEs8iEKrDjSJQ4mwsiWKp1sfUvdtlabeCrrJz8lKpJySdD5BzxWG5AZ
dJBTbWQy/mu+HoxbFGexvSLrWN72ZtV3FtI1lgQtnoy8FYRB+aTImmXLIhy/RlZ7Uz531cVPv09j
FRbK2ovMMEUxyXrIkQluhpnfZc/mZ8gjhvoL+UN27L5pkYrsWLb2wuGLc3eedQN5Dy/v1vnOae9d
R5GqyYYW3Naudd8cVthM0j/3pAg1CCENKsKaDwvR284KjtvzZJxzAxehyWIPDeVVXOBkCaFaUYQl
Me192aRfSIpW/2XiazimhX2jLwi+7A+TXxnofbkMjRVmDHpAaDu+7sqSJRMxZGjwd52VIt2yy8YI
xiR/8xzaRRN1f13/A4nBioqSa1pQj6fItcalj7WaRJPi9Vc2c+EEXpc8sROgyC7pejEh5qH/5sON
QwtXXlpSFJ8bl12MtJtCK5/3NmdpXHLy8/qiyOa+/f4uiV6bwmsHE4lhPr240+eGs6BWVZC27//g
3vXneeDd2E5vmEOOu/Wla4dvE0j8uiF59qYycBAuZhX8VpaniLCyhgyDNaLf8eIEPNrICdZDc/DQ
BZDtVE1+MtMR3Dnt3MLVVuywvz4W4KPW25fryy8bWPBkNmpODuZueDJBT58zmmRXe/yWtkfECRE1
lhO2tNMw41K9Or9tSn77uarUINlbESnG6zRndoa9NZoLCKCd6a6rX4uf/ahwVoldioixbJxZ62n2
5qxVNCVdAFXG7zm1FOsuG15wWRDsZuiI8BD6O5Qfy4OV94HeK2CUkqRExIqtmfn/Z3rn/OT2Q5Wf
auuucL5dNxnZ6ILHUvClQgAJ5o4EJwcrytIdBn6we9XpIluazVTfeS3HC7/FfVy0wKIXz9r4YEMr
KvWM/fXpywxHOHRZ23TgWkPG5jftzuVVsNruAXXanTNZgeWtituW7CsEj217p7LJFjgL49PyzUqc
oCWKJ0dZeqILTjsAA9oaDXYAtC7RBtmrP/thH/l7MwJ968G48ROEs9Zzc15DDIxdiPWJJD87EhEV
nvTj1fmHaCypMjzKLRhaT78483M5PnepwnE/jmj/0Is5STc4huMgMPSnwjgvqlgmm7LgsXismfVi
xpRn71Rk946xBwj3ptTjH2Yx6HewruAI79TTP2l2ck98PPjlaXTd5GVT335/51FZDUZb38CSNBbQ
gOABtYz9aH6/bXDBXSuap5VHECg749WeA2v9ylXPBh9Hmn+oxdoWRVmrwtB6n+9907vLHPKFg47H
yAF1vm36gp8SoEGaaUUgLrVTz0a0FcWOrzBF2fwFP626OoN0zXa4GnWAU9BM/DBBI6uKVOZDnIML
fQXBQ01OUqukSJ7QPL9zw3bvPVdvTczj4R7SNWEZ5ipWM0mh0BIhb2OVuv9LFFAaPG3wdqeOihCi
Vo/VidqBkpr14/D8DxHZsBRFqftb0edpCdfIuOte+HHDiWQhj8lLzcI6Ws7kvr6tMmmJQLhl7MAr
3sH3tgbd5rE4zcGch8OfLq1hv/UbK+6rkluTJeLi8mXxjXyd5nPeG9AXfuknEvgTiAJsSAjOLMjn
C0peaOuhitxaEgr/gcpZg+dMNp/PpVOGLIN2iakSYJF+jOD2BmFDbUE68Dwv+S4p2pjV3aVuy7hZ
2tiZUR9d86hy+k+TrmqTl32OcHJzTohbW/hLjy9VUA1GHkKm+NP1OOB/eFewRGVKf+kX6g/ufM7K
IXLKB8BpgyGbdv1ShO50z7MsbGy6u/5n0tUTIoM7+azomT2f16XYr0Ud9N091BDCGhGobLNdX+UR
5Myhza74R9naCZECGpJe79XLjDYgPQvG1ej2DXIqRcIp+x4RUldomWHPbEnvQPR3piQJoFYfmEke
D36Km5aDarm1d4dDAWnw60so+SARaTc6E/XtBDVPa713xs/rrEgPZeMKx3yZ6lDx8DBuTtGKuJ9u
oVhCqBahdXYLMnkwx1UX26yCoUTQNB7mZFaUe2SzFk74yXecrnVQ4oRW6MqOlgq4J8kcRCDd0Gl1
saZ5ddFMEuvdY7opgVuKPFYS6j3BnxsgPMYM8laXAWX2qm9PVKuPZqrd5c4ERI9iaWQnl6haOWXG
VFcMiVvrBGRvx3mkhdpreuSxGRW7W5oTtv0VPNru58ovDfxL5++4F3mJ4nyS7YDguH6REYs12Fmw
igWV3R+N0g+NRVeYu2R4kayMNl3tELqZpas/GVV1ckcrMjsV/5TELkUUm9/xBKBhJCgOXhPtvaci
dZBtqohh0wrz/8tG26nNsKe6FdjBRnHZ7PtD9nY9yMhWZ0vs3iXO2oDs0Ou2TZ13+U8/O7S3gCJh
LqK4JN61fGvejNKtzqV9YeRoTwoouGzS2168mzQ0d3tICCOhAT6OaXvvu6WCrMl2U3BY1yoco5xb
pJstnqB1Z88SVaeDJBaIcCxeQ4Gu9FF89VcaVosdcq94qVhOAq88W/2oysG2tP7fkqAlorLQCtIy
l/yBwSR7Ftf7/Mf6NO3muIyrfaXixJFtgeC0ur/olqG1gK5lfJeWJSrj/v3o38KLDOMRYVpNZ6Xg
tUeOTHSoC8xZ/gOdmXGlJOWS5EIiXMtlfl3YRlNfuMPjwq2hDEjChvG4arvQ6Zag4K9M2dYluSWJ
gK2MsTQl22NCCzyP7oaD+2R6R1Ml6ywLFSJ7mQFuipLlTYUEn9+5wJyz0D7S7/SwMfDoindkyY6L
EC7bMyvDhl7sZez6+7lgjxale81U9fNJPE9Eb7WornHDwCsdne2451VYp59vCnEicZlBwMBeJ6hT
2c6Xvv02GJesve1scYSrdZXzwoTUCWqc456POx/E0irMgcxmhNPWazxoaiSoEZZpcYa6Ruj61V1v
omEVBDC3LYzgw9BP5QxlwerSUjs/9YnxtWPLsLMcFf5esqciUitbvJm2K3Jmo/TIwSBgawkgOmwp
NlY2/IbFfHcMAJbSLszGxo7MDcZ63vnFqCgMSlZf5CvLwERqtGm1IT7ofWWX4WCXYPKkh1mZl8hm
L5y8CQJmaeh43O3XOVypGfjrbRcHka8M9M15ZTJgUS3vsKKDT0XPuq3rByeLiNZqtZmRzkSYKSqW
hDmYL13Hfp3sJzLlu7bqgWpbVA3nktNSRG1lzbARMuK0XJt6jTVAF/FemZxH1w17uwXAWwlCk221
4MN6ziGqkGk4aujwlXf13iofJ23Ane7LdTeTFLMtkbusB7uJ3WwICo8GQ0T24Fk6Axqmff4fTQ6g
kYpkTvYpgkPTPm3yycDGD2ZJ9tS5q/qpw0b1Q6Clt1B642gWMVw840s7DnV1cQC4vV98rXsolkxx
yEicQkRwLfPqUo8irViKg0d3pkr4R3J4iTRmq0etNdf97UXnzgWgfNTCpXm5vr+yOYuO3CTUMDfY
E2302JiXn2U/KkxHsqEidIs2lTX4FDECYmAHmtOoc+vHfNWCzE1+3Db77aveBdGimhOPGsi0yh7q
mJdbqwwiYmua2ZRrLZoDchvCdfxFSVQp20rBX0vLyBpgsHFqLU1Ucjus0bhS60xxpEsCj4jYSjqd
MO6jJ4M5DtChw2IHLPd+jEtjBeVsfNP4qHhllH2I4K3d4Dd67cLW9bqLcssEJVH3UtZEJXghebW3
ROTWStqpbnP8wbxL9hWE2Lo8ZHdThPLyIbuFtQPhQIRuVVm+ptOC64ZdkjewyaFQ7qtqPhLzF5Fb
1LZ9EHRPqPnMWhMsrhkxSDsOjZcHjqWCUEi2QcRwMQ7SBQfPgBfP/pUkr7h0B5rnB9e9Szb49vs7
7zKz0jBJjRSrN57aDPDsEl2UT7eNLXguhcRy5qTAwZOOgeyHcz9OfdcJUpeo6tGy6QvX4aKk2N8B
m1tzr41tmlcxrcdPdU1er3+DJHaK1F+odldOU1X1pbOXFcTL0xraU3nj4EIKbUHovR0MIKVHEi7a
XjN21yctWxXBcbOl8ldsbHVZyXR2ASsndX7fazfWfUWUVllqSwKNKkSg7nGti5N7k74kfFWEZxG9
7XTNTPG8sOQxVD6jhHSKsCnZSFHYUOsXz3IINjIrwM3N+SWdHq+vtmzkLTi8c6FqdRpq6NvTLpt+
NCX7ZHo3pjKihmG7Jg7vtofdeTtCiBWRVNV8J7EREZjlNWzoBhtId61J9tx1DrM1H41OdUrJhhcc
s3bmvB3GDUifHwyGwuMXjcfX11s2tHC+FsynGrURdJ1+CQlpI3Og8dSy6LbhBad0c/QYWKCfvzjp
d9Z8pvVvjz1fH3qziA/uJ3+ebt5ZSp302Wj0qLbP1XSs1l9D6R0blwfV6N+2NiIkK10qVtczlr3R
QNHzhRZH7xZqfvimiMYCBHr1gUdBWuP3YUP8/+Psy7bjRo5tf8XL7/BBJnI869gPGApVnAdRovSS
i2pRmOcZX393sX3vEUGRdd0PbreaIoCcIiN27NgRiORUNfQ7J2ir3SUAdbFOMCDgifPVro4aauqU
gux7z96cTlRpVnPM4S71GQ+TBurw/V9RtznOyHGD/rKcpEokqXLkqQpcDZHKA25OhQPvffXxv//y
6Lko82pEXHYZoQ4FB8lv2V8LBuzNwezjqpxJZ/LLXO1ZcpGdauH93hdvTmU7j1CZGRDAdNz2yqr3
5PL08al578mbAzlQnttWhvClouMZPPZgzugJ7+dF//I3J9Le3JRFEyXDIpvpvJy53zU/RSMDVJQF
UtxNmfCTvAmkEj7lVlCyR5Cuw26lrnDGQxlZHhsjt3NIMNijX6lbRk+AO78f8Rt1r2Lt53ycdH6p
K6tyOUbvt3N8YgP83ny+kfDqRcfqUTtwOvq0dZmY7rImeagt7f+V5Xoj5MXtYZ5GsHsv+76IUNLd
jhedmtiJVOJ7U7M5zhn0yasIZemXlFrKa9LCXKWdnP6Sk0D15kQ3VmzKQmXH0jUludeXSwRCYjWm
+4/n5vcXAN1WQpI5a9E7FJU8uTok7GotY0/klwaJs4+f/87sbIG1OKu4AAUYQE6v3b7ovbQ+cXW9
s2u20FrF+NjLY33oNNV+QfKzXJ/bQpzYM7+PaekWTONdMlkMgkmXXXZv0u9ORrzGSdyaXal6Dj6e
m/fesTFQdcPmFsKWQEGo5cWrvJBoZeM0UUjTwkvK5sQGfWeitmJtqWqgStIjWbwWXj9+tviuOKXP
9N6jN6a7mKIuXh3cwHbCMpf16PPJpj2N1F/Ctt5offcNgzjzeJyhFIW0s7jg7Sm/5J2Nue31qQeF
fcPX8rIc5Y+lYYMbNeOnjxf2HfiSbil4I036ThwvCHY5BM7O2RdeFNbB6kEvxE12p4CEd6Z/S7+z
xBL3wwTjYHcXc3a7mi96uP14CO89+gho/3Ldww60Bbq7oFQoOxtM4lLq5/MJiO69Zx/Pwy/PFkOR
oF7fhktYXmNDDmh1f8oTf8ecbdl0TV5abTfAGBt9P6nPMotckh1QjHfCnL1zZLfkOYNWayUxWXU5
qywkxvgV5YfRnr0qjaDWf0qT+L1hHDftLzNEVauZZJj9qb2bdTijzTIzrvPX6CN0KzoXoYFBnDdH
xxl6J8C5v9Vpo920a094C+8t8MawIXuY2fawID9Q3Yiq8Quw5aJTrvlxB751kOi262enkIRrLCxx
tVTBoMZwYvKcTPpQNKsftc2Od39FilXoN+pzdjmDIWfDchbTbLlrMqX+oOO/FkrTLT0uXyoyDzGe
jvjOW+CqQU7W+/j0vmPctjw40akEmVArv6Q1+cmTZHArfepmfO/Zm9M70KiYmhEZk2ToxQMhnD3Y
+anFfe/hb5ypghF0egTjQyv0o6ZFubcmsvw5Lf/1x/zf0XN18+cu6f71P/jzH1W9tAnK0TZ//Nd1
/Vze9+3zc3/5VP/P8Vf/3199/Yv/ukz+aKuu+tlv/9arX8Lz//1+/6l/evWHoOyTfrkdntvl7rkb
8v7lBfjS49/8//3h355fnvJpqZ//+fc/qqHsj0+Lkqr8+79/dPjxz78f0cD/+vXx//7Z1VOBX/sU
P//NfYqfiqdu+0vPT13/z79bkv5DcMBc0iZC2IQfKTfT88uPlP0PppjNEFcK20G1BNamrNo+xlvl
PygqucDAlhpdZGEGump4+YH9D00ImtU66JPCiQaR4P9+3KtV+t9V+1s5FDdVUvbdP/++afTLuU3h
iCktbSjOUkntjVlkQCY6lqxVSJ3xW9oUHPq5oBFkBemusqJbz6LYgUIOH3fxoKDRFQ2FD2TXOrAV
GlpTtTJ3wVaNejsJIM8R71qUup04cptmb39+JCOO5ExyzeVWsrKHFl278KkKW173KHy15S5vGu7H
TCdXgiTnfZOaYLJRB6v6QfklFfNukeBIl2PjJxFKWE1f3RVrYnskIqciuI1P8vJ9XCkpsU5orCe2
BIwqLRa8kZQhYLbJwxQNbpcWkPfWzlcw6MqgRUG5N4mX/nHL6LZpxP0eMrlXydA2h6QcTlDSXt+l
Lx8kKLjVkPUVQpOtnm3ZV8OS4DYK45ZWnkqX70Vu3xgbnVgVBf/TsFOphdfX6p9vhNC/Yooe5SLU
Zh8tUVJY4LcU4WoTGUp+yHPjqi4OkHg4Jcn/23dxhfOiOaH2luxYmqZu2lIU4dDlPOji7sro6NqI
hWKZzSmJ/Bf0/39vxePQtHQEhsUpiO9yO5kTbVbS07IIlVomQAHGuixX+8GuCxte1mjv6zH2dTpk
u9gWjVcSKzqnyNOtSw4ue41/JF2ETH4Hsc91XXPflksdZNbQn08t1S4KQ/ewt+WVMkh9/mKM/n3e
X53vI27y5uM1mpNrmzuUbEvYZpnPAxdRAd0cBSEha76r8jhDo3XjrrSfQQKrLxcrLm5p8sD7qvDn
nBfBxx/x2q3ABKLfMmpbJWW4uZjcgorHagJllRP2RoxkqR1B8n4pbuKs36ME9gAtvsjt+Ul1lze7
5PhWiR4GBCpc5M2hZJB4GXqrKkJd1pU/JI3j96w7m/PK9kkONPnjQf7mdegZowilAl6N3ir0lT2L
UqKiHNxblJvY1cMw1tLtTNh08tSiHp29V4vq2JJIYcPUCMFxQbz2ZZHi0GWWd1k4iMUESQ0JUcuc
r2lzY1lxCRM3+9iyz7wXV0XffWt1It0MWvL+x0PelEO9LCyuDAG/wXEILqVNROMkfd8plmdhUTk7
0qQBRSwpiqcpcXbo6/55EfU+h9YfmBlfqyT+gS65N9bKrqlJTsQ9b2cflyunoP8xW8GP30B85UDb
boow+8ppEq9vp8ltLKe4mZtUntE8ev545K8Jm8eBUyEUtZVtO1jsN7SCcmCDlOg43fDz2Jyxoggm
5xzS0Ocgie6yVH+qsuaE5//2FOGdGlZdaq5x/W8WnU1tq8napyEE0a/bJEncFdXvufgjG6KvSSa+
O4Xz/T8fpiTOyyCxrbd40LDMpWi7BtUZsvyMGppY/2yy4rqX+R2xh8aNW4T4q3ViLd9cXphcicOr
HCGJwnK+3t0goUVzlZYYaFx7ZeyC74n2ruijCcW4b7p5+I/HKCleo+FKCeFsd45VOzzVGrrs2q6D
1sqxeaPMj1LnABTDi5fkOam7ws1X65Ry3MuKvT7GkIMXDOYCY4WV2mxasqZxunCJBuNsgeaDs+Yu
+iHTVlwMqdtPSGOKarHOZ/I9fUk8JETfqvabk2QRKDhWc9Vl57ozA/oI9vRx6SH4Nd5Ew7kCYY3N
6L4ol8X4RVXbIS3FD4PSWjeZInqd5uICyvrmDAQ9tcMUhLpZxLd+EVdDZfYkK9TFqtJTA35zaqSG
d4A+J9jGmmMfv15YPq7ROi9xG0YKEjJ8QdHkNOXXdp9a4VyXF62e9zF0DW/wDPfjVX6zp16/eutB
1rSzitgyTVjg2nM0MGXLa2z8y410TkFHb2wR3uUQG5YRCiza2ar3Jd3U1WJRTSgmdZZZ2muXBYd2
PEtOUWZfaECvdhBeBXYjcuh4mSDbV1nJsrTSmhqsr/1YqfWRVZk5OkFewYpdYSSaxdb31gTtllp2
98qaoQQ61V66WLM3reX3oqR+1T3ienarpkOmwMpGt8tj5fOl/9H08+TCsO4JiC+sSs9jgAJexscn
UgB8iOPK8jtIM/uErydAsrc+/3FoR39LQtMV+2Zzt6RzMRR9XzVhtKTo9dZMGAJwm7GQd3Pf3KeV
SP0sNugUVptrJKbyYLLOjB4he56SJ8egcpGpeQ2iHMfq4810NEDbWVcMNoqimg4hycYSLwBorTyz
UABTZvYO6YmdxfipDkq/20XHsBBFEsKhzlYaaVAcNETj1GFp6h/SzPlOlMbr8pQEbK6/fjyitxGM
1BpWiDsEymwO2dYGQBxj6eykxtsUpBtFa7l6js6FKEwwmrxzSyWjc7RFyvfWPH8HSH3BEw7Z1Jq6
XXLKaf2NndCUceRa4SvCY9xcANypJwhHzE3YST54k8HSC1T1+R1Zr4eu/1bSkQE60geih/uPJ+Jl
WjdrqxVBhI3wGlbqTa6Q18S2BK1D+3jzjK0IO1G3vsll6/ex2hH0YEMTPDtojPUVUlwDpLFjjyfs
a+SQKFibJva5SYzbp6QA43D4XPXRvsuo9tbSqc/Q1Ijtp0UfnNoor59PHJuXhXr1/XBJABxQyjEG
/cYlk+vQIZzM6nBd4l0DqvvtNDmfbDATfc3g4kdW6lZZ3u7ISMOmVrUbK6QZ6jVznS6hXtbXXxIy
Bk2RIu05ZB7PEz8RzRP64u5tFJsS3kF8YF4OwsqvMRO1J8RuzKtP4ElfIa+246Tc04lA/RB/eRF+
1k5VwFveHzJCvJGa2dcz1JNA0459iD2Acg6unjeyW2w3b8zqCfI41hc14Iti89NZ2PkE0IGM2X6w
7Id1tScXxUVLYI3msh5sZ2cN5ewW/JSM3VvriosZ2AgOBEJpaW9LSYuWT13PWRVCkjKsKL3QrTP6
NaiGLs7ERZ4nua+zLPP5qDCrpPMLucAWT04fZOn6mPZDEuhUP0AP/Cot7NpFf89rOVipn3IKdaQo
cqtJeZBtO+uGz6NIgxZdDrx5mB+T2pbumGWfiokTN8lbe3dipx+9i81OQbiCmJbCb9Zvgoi4iMs6
l7IMZz3XgSxqd8pWVwz7OUrljvSDdNHt9EGYlp8VOTnnTkJ9Bi1FwrPWLfrkjk2s89cKOk/ULuzz
KqHSlbSY3clpT0BAb+5vZQNTRy4VlzNDa5iNyXUMWnYlGS9DyNcyzynYVbWibV2RH1jjXBiUqJyw
8Ru6Klz84xvli/fLAdFtm2lq20mLeenLcDGP+VRDm6VKvTVz/GJEuKUGyweyY3tGsn2qpJ9pU/+F
MQMhh9MvBKCOLWGfx9TELYiDoVVF6OHZYkGiybpJ7fiPUuYcNjlRpyI65zebQgsHkAe0YjT6/r52
0Wa7U4QBKQ3jBpthyFCUv1jpORXYw+QR7YEP0MmNXMSeQUvkGbZO5o1j+bmqTyVSNmVkLwvgILaE
/Qe2pvFFrz9FAksYYohChZA9ST3LlmFM2cHKQAczPxdlHUTVP5Vpuetjsmf5NevNzcdH5IXjuDki
aI0I3NaGi4XQ67grf8kZVUk+4L6cyrCGn8Ga8ZnOCVoIREgc0aE9z5P+flDz+eSgeW4lxsjX3wxf
HrMFS9XIVbpztIy+1j91DHfJKVPEEc0pQZXfHI0jsMMQvxBBgYe9/shRE9Ov2VyG1EBkCfvwIY+B
8MTcuToukVWJE5njN54Jwv1fX3iEnH6ZlWRc57Wx8UJZ3zZxvxctkrG69MCdDT9egN+/yVGcM9zE
gMpfvylnaTNz1IaFQ+gUeeMWqJYQIvqZn4gBf7vXAITDsDBkVwCfvH6RcPJWthaOGl+mH2Orz0UO
hY27Jul1wBI7tCzrxqYO8VulntamdOdKnPqG39hj4KbIENiIBI8L+fobIvTvKBmxijAzFJWTKGu0
Qd2xInq1YMe5Az3XI09CA0nDdvnx8UQ7v3s54gj4W1oqByjW65ePi6FZWQMw7scvJpqyMNV97XGt
b3RR/SjaOIjU/GMgApJMR5uADi91co1OwAN4Uq4de86MEGLu9RdbQ6AMuhfmoptup8zy18h6iLR8
mKqh9lqyPopofaSxRidetfiijL9YU36q7vi4M16dXK05PSZIHFTtCqB/r8fTUTSFQi3nvJs5KD7z
nCbeKrsTs/YWGYaJBOkXrrMkx82zsQ/oZEibhOfzTtTTBWvNH4LAHjHaQbCnId09ba6KtbwnkeGh
ydLrVfRRSHLH2WWszF1TT9FuQYgVRwJW1MSX0JGv+3L+hDuXeEMdNYFlzNPHa/3GXhw/Gh4qUYRg
y9ubpWazgVRga027liy3s2WhJxRwHg/Q9Q9aCepWVnFKRPSNQ49XcgagkqMAH0HTxmLEI3RLVDpP
O2sVbqqSb6xI4DcO4j7Jd3b5qFLEEehukp24xP/s1PXrPiA27MYRkOUc7jwVG+MoWJbYzkT63SzR
xKbjblFbtu8Uqtq1CxA75L2DgS7GHce59+ATPTVDtx4aoR9zM8WuHGeEeTyeIFMSJbvF6QQqG6zy
vF7zzyiZdFwFf/Rhyascju4au4WcssM4sOTQpboN5i46N1jaG7Vm1EtLl1vEfsTm8CJUyPk0QSQB
UUvPMUV2DmMqcdGROWDNPPuxgDBZrWjq5mauvubr4s5ZdrBKslzXE6V3y0O9VBIFoSBNFCDRu6vJ
RLC06bLjYgGExFaOzu4x3xkjqWvZytqpwW5vyl7DX+1mHsQLa9zZKPrJFN+dKEv3OYrE0SVhHb2K
TdW5Veqzquvoj3KwvzSLs89lChA3quVeIJXmtsK5g4CaurBb6IYxRwdoYpnv0OcTlx4yXz1YHFc1
vOED4/G+zOIktHiD9r2MRTtTrlcRgrDDDBJ86LAfNWGrq1OGvhnDVHl2Stb9PBWOS4YbFDxUd6Wk
6Fw/IP9Y9RhbNXtlVxlXi+wBeqmVW5rBcVM+3mZQqD/YdrHXWbsEekg8XqsbPYl9PSBNaGd97k5x
fwsi193QlOTK5tPtTGEBI70Gqq3tq3yaR1cbwB9MxGizgSZhrmiqrzwuVo9W/VeqitJH+RTf5Z34
3NuD18XDHLTqHOwMQiJUjGqsY1N0qKqKzxJQn/N6vIuIOUTdlAVpB7ME5SjHpfF4R5KFHWr4uLtM
4H9dUXsZ2h3vEO5lAVtFvqMluss2cpj35YSevk2y7g3qynF+UcZv1Ug2tU6YgGSEh1rVXhrhOcqw
KztbAhJbjifkUB1gsLw8tVNX1enodYhJuVoQeNEYwtr1Yj0UYwyRjDE7U5Ms8DtZaEXgGsaJN1OR
ejS+6DKb+PGizcHJp58pN/RcpUNyo6Bo4KalU3hZwZzd+mClsXGzboVG0ZqjU2Ibf47RbO3Wopdj
JpCfhZ+BstrG+kLvG+jDnZu0C+0sC6LOWm9iYkZ/EqQJjBwQ/rfVYwqeSghl2b3FpuUwYGtPkzAH
cU/yxArknIC7sqxeVFXsophJE5YpZhd1r64m8x+z6unZEpHk0kEnbyMIWi9LNbrpWBIXehVNuAJm
D2jCsLtNXQYGmSk7Nl/jtj1QSL9fD9oIl+eEBEpm8a4bs85rj22esqnJdtUaQ3Cs6BASNNEdzrAK
+2qEMFOeQXFscsvEic9JFd3oARWUSeYNVVP6Qy3pvm9tXw8lqjR6tMvmiQYbPE1xUawAnzNION4W
rTDoJ7D2fmkVrWchbsA3sYs47pNL0rgs5fEBMj8kMKR33AaBUtg6J7D5N5g1Mog2VAaRxUNzCeRF
N7dHm6/jrCfZ7NJh2MMzL4JcQWYfcP39kMbewFvgySr+wyzFhVyTNIgnZ75E5jxEz+Uk6az7xeag
FhDRu20+VTsJHMNLsu9i6oC11ByFZHPUujJiETQC0fLVlHW9cxB04BrpPzdIO1D4answcNqgt3oR
tMljpIYrlko7SOb2qYn6E7WR29TLcdDIDgBXQeSpkN5+7U0kTlYsgKKaXflpGXBZxMWMkwNXHFCK
5j54rbWXrPyk5tsbBAIvRg6T4/+QyD8ySF6/OCucTuXOUT91GR+ntoARV3EBc7M8EjUjV2usEBzO
MhzXzIMMfBPmR/ermiADYa3qThtzH+HmcmeBkMTuSqgTFMkdMhzGo6Jv9k7EIzcrywQCXLZCUWO3
c8Q3bSSkbIekczN7uWCD07t5Grce0moM8ie09xYeabeMc3nukLZ0xUQaL7NkvqtRSuomvYwvaueh
NaWbNlX9POTmOXMAoCTM/jzl45kcxZNy8vGqEhqC7BML+xb2Y2hUmA/wsyMZLTvLktLrZn1XF8K5
lGNxNxh73iPlG3YkynGFVpOHM5OdJfUa2i1EU9LJws1rwK7ETZLBxE2BNceDVxv9PbUX5Q5DBcU3
sfauzXpP6yT3SodGQUKLG9qaL6Oo7hYOMKRuKIgaWRW0WIA7NlbURe81BiVeOBHYlxdG2YmXxmcl
slOJ7LvDwK1hV9Vx5bP2rDK9D/UMyCm0qF3K8iCNWXmWsN2Mrrrh4sD0clY3HrCXKYyJRs32MnzJ
81h4RvfSbdl07RTLcNDtwQaXbQADZ1U/lyLTbpZoDKtaLp2xvp0zDK/Nh/aSlxPflXZMcdVdlgnu
yMzpWn+02APccTuoevicU3e/mlIdPvYp3+DH2KHUBkImJcAD9Sb/2iAgQEMzmIU8rSBbM0C7JkF7
SD+yLXDgszTI6xQtaDLL5Q3FmvXeFMVo5xyln6Hhs//4a174Nq+9PnwN/H+g7nDNAXG9PjZxA04z
uOzNbuKqQXdE261X+qwN+SHT5MwqwZ8UDZoBOjWJYSNFtLcKdR1BDBmdZrqn8biykeu01mNm2j+y
xdz39TQgzOF3DLdWlLcx0hLmBpKmX1C4rnybWPc6xw2Qp82zitfHPqa578jqPOtneJEOjJlk0Ilq
s0c7qZ6yuHQ8+4uA5Im3pDTz7C555HI01yl6WpvG8soC0ukMfYJo/wMp0h9xl35Sa9wBII0gt4tT
+/GcbUPtlwX8Zco2EXAB/TDIz8PEzXUi3Nnxusm1s+imqeKvH7/pGHr9ujgA1kCSklgbJR35hinU
VzEBf0cjzkUB/Z6zGNmdtr3XtbWcGNNvw3rUQgA3VJQwewuNrKoGhGBkEY4EaFaRofmSLGCsIvxh
5P2edsabmH4YOt2GfFofFTzpJZ/LUx/yJhzFmHHHIb+MjYmE1iYMQWSSyhalMmGUiSSI+aGZgvGY
1s4kao1tpQzqkroqtMooIDWSSsP4nGZJetFyJ/KQBP7PWKx/gmtIrVOpcKUB0tuekIHzuiIJWpdR
eNfR0j1lzckGD2+TKQqwFMH9BeKjJm96q7b2MncWfOewsXDaersDXOZELs8M+gUzCF1LuDpjfw7i
nls0OCOLUWeJWn9wAbctW9fHhdDIVRV6W0w0Gl3bKlDn3Jv9iNQmGm8MZxLCXISDiNUUu4/36Zug
9fjxR3Ik4Cck4bbMyJQT1i6RlYeVxTXSpzilNcIv4Syfl/ygl9mz6AiicXqqb/lG3PNlccCUItgv
yC4yvV0cC72A8t4SOYBfpGQrFnm1LNFqqHS+N4m5sXv5WAxfqvVuLTN5AnR+qb7eHE+AAo6UFNg3
qJabrWq4jJMI7MUQOc2rubR2FqHXlYnRHFkhXbP+mMdHwZAsGNRZIeN7cNaoP2v4H7OOnb1wGuNB
GsTR462zridh+d8AVa8+b+MRmdgZFfTLirDnd6JdL1+2rZUPnd9MtzXVwSIvZ3qZVqeyQW+uONgt
ZAEAEIJ1yAEqbCxkG/EBGSuZA4rs7x1tbgzDPU0qHp+hIBfEOQ8gB9uhxU9gppzsSGTv2nU6WGl7
KjPworjyepEIkBSO3Di4VzaIMq8vuCkxxM6mOg87+C+ToTsej11g5vFpXDrtzas/TPPscfTKdkH2
5mdIzkHGxsBrqG7K4bqcn1Qj/yBDsUvju7idPlly/gHrg1TglAYRdGUZUlpkGEpk3a0gamTkKYE6
OTp2TxZr7mfSGo/p+NYGX8ativhhGn9+fABfhDXejBIMAOxG9BMkW+GudRlGeBwGNLcUH5ZLXM9W
jKOXt59QHXpjWhkAmsh3Y5Z/tVf+DavguB1RZ04Bb7ek8kFSy3IbZw1z4PJuhNhhtiMY1BaHGbxO
tNPBL7OrvqO1n0KMwDKzW6np8eOBvOXJIWbAKBQWCv+itwxSgbfnQyWyUKcFMgULwrdV4xOijH6a
1erWdX0GlOh6ICW8NJCVB8Q+8/wpVQzgKtWn+iCxF9xrM7XgVjAJ0BLGWW7lRhQ3uZ7Gog5Zf3Hc
9YcqaV00Kfc7BJd+TeS5aTj1RpyjM+4uKF1C0rqF9szEeVCO3K95Ve4gCjftTTVMQZV+IYhMPJmz
KUyQN9vZcd/4UChm57JXd6RFfwBb8HxvEjv+VESXaU+fenCxz9Gk1mkZhyBq7U91Yt9Yid+kejgA
0gr70kxXhZRf8x6BFnfaT3HKhotB2d+K3s52Tixv03aIdsgUdCjVlRCbrPQfoxk730oshny2ba6Z
A7rPNNMlqPuugWyRVIeRBeieeCQ1WKlnrLgLFk9byOFkyAsiD1vYV/ga37DH1bmKqS5Ds+jvVTT9
RAD/YzJl7E+Uq7NqnfVu5eoJRgnE1uKO9GihoaN53FUo+PLTvGs83pHGX5uuRxhgtVeNmsLeAESA
r5H6qiALfMu+/9yNxU0+RfWuiYcxkBk3O3A7v8MeK7fvW3OYVJ4ARUn4rdQ9v10hGGEBdiidsJmM
fhKTl3eXgz18omWMaGNmg9dP5rCCP38F6Ycp6G1X0wmlVuNXNiatL6d+3MmiN6FJ+i8kjW9SCVMO
aeYoLMGKdou4d1c5PhtjfRlzR4Slg3t4FctFmUfai+Esini5ksy665gBUEVXFOSp6Q4RkXaBYB5s
2rZXxaB24K44l5OuEFoRVzeW9HFep30v6Hk8JfMeYArBLgOIGpEjNivlz8IeyE5KQEeLytHK1bSH
FNWRrkbdkKvb5pOw7MZbp9p4y/h1WtD/rAYXI8g4eLHFeJnERR2UyerNZIw9SG1ejVUXrrqCTDtv
Zs+uZBSI/WJA5nFYeZ+g6Xk4dUsUlGL+Oto1HLDmW5dWWVgxmR5SG/JaZ0X11Mk2A42fHexGtReS
f10tbIiOxPsGJiS1gDhHI1e+jqjYWZTSfbrDbT/uSdPVgYK6UtkqVG30wz5BEiEobHk92KCnDVAf
rkqGfTd+XqFAvNrJ3sqSS5aJBShAB7hssMKJg2OP3Xs1RxZgLwoJzKTfo5fxj15D221d742a91nT
P4uKCc9KnS9RTL4TSIS5JIkWF1pASLe7wk1K3X6WIyFnUxkXwbFG0Y+gpbDHXPojJZk7DyzMMll8
ArFv9osYptLJ5sfFkcWZBvPVS1mBlLxGt6S+pPNZ0s9+KlgCtzWDmNdcSDShpt7SQsh0/tys3bSj
iocDCkWwF8U3BcTca4f5osLe2SXTnOyccfRLgOFuZdJvCyKeXY2c1EUENhgWbYxY/kkKEh+GxK7c
SeYmyOoCnmOZf8v71bdHgvnVje1Xcap9QaPoAAEq9DYXkTxLtFcNw3pjFZO/QszBHRulQoD90jOp
QVDY109ofTbtDKghwVi31LP7u8RU/LxLLOB7CUvdhAIBTbj5ZuIBnM0sSa6nLD4HNXkH3pCdNiJw
wKkMjZnbs9Vhj3OfucjFVDs2j2ESDzAALWn3s2aDX9lo1t2Rsr+akPJ3LTF4iKXp9Yx+RXSyi7su
f4jzIncBDywXYuTsCjpL9e5YaVhIwG9xlY1BtcC6toUTBUXZoc06iO6HhmnskWy6j6ueBRaKgf4P
YefVZKfRreFfRBW54Za0954cFEa6oUaWDDQ5NOnXnwefm08zKo0vXLbKHgZoutd604K9UEk3gU6U
Y2GfdAwJd4syROgr349VbYpkKdW1pmufl6IsTmXmueFAHMKK7eZcozEFsp0DUQhAlSENsqYRzFb6
pXlVtGWvrd9BkDDiLUr3AlxvG14MlE5BNma3zar5UCP8f2s/x13/T9ollbLTKM12L6wVCbgZyoqx
dIOpQ0qy+5QgTLPNY/nDS/sysmaxxGPZp0k11E92N3oRJ4gHw4jA39W++JSbabH/Owhs5UhNnVNe
+G3YOZP1belGM6CiUneMqVx4FY4W1X7RXY8MD4qVYfVfy8y4r7y1/tm2+qM/T0HRqWiWjpY0PZua
NU9JrxvLqcQFFDbS5rvm42TUmYzXdaRLQR0l7Xb5XtVGJNwCgYi28+y0lCHm9cvsMpyknTW2ByEQ
We1lpJS8JqRh/O5V+9PYjgkpY+2TNlDV233xabXG/hZua0h85BhRO7BZjYM9nxyghhAzjxYxji5L
qqaPXbmnl7XS5JddecFIS3mrq7IPPDE74QEGBVvrmQTDmjIGGM/PhpV+Gpf62pnm5gSGO9wqbQ5z
vdqT2txE9EEJ9BZfoNfEXuYKBz0FSoq3mknfGyQ2/LU6OatjBrZqFtgEq7/ftAp00lr2m7Jw70za
LGCTyUVCVPH5KiI3hrUPfKFFjr/AoA3dEOqD8ZHz8g8lGhpLw8apdwix3bcEeKFLoKIO4rtAvBTU
1ZU505mXYnzSOC93Y83oeEAo/GV50Zz1xTWZX1Omv9SY3TCW7sMc9z88L4Bfyz88b1jz3mrPmt5F
AK4ceWo091VMi3brgLBFTaoxT75nhisfUbK3jRu7rfEw2+PXXNRn0ZfT3SAdJmr4aZjJVgZKrl/G
tF7Ppiexf/bZ2dRHPcy8qUz0iYLZdtagm0BtvVJkt7ZKm8hD8i8aPlu7dk5ytX849eSF/oZ00fCX
aFrq594srxazpbRZEGP6DXNSUSaYy8PBqVRtF4ztsF1Nuf9Tmv3wZS/7j5qgP70ykAUfCAk7DOjj
G47fLOax041Wnsw1RxC/CC8swZoHy6nBdJWFWgvXnRwpRnPjAtF5sdIMVK7BfFe4fIc5XdMHSM9/
kd2/F9YohvBo8EvBXNDC/96Z0RkvYtwMWE4vK+IqnWKyge2rQp+opg3XOGkpGI9fpFdeZnvxMkOQ
weC0YZFuLYNnCQPfLPq6Ov13LbS7QbndaaoV2/XgsDWPznfZCP2cLypxqskNDTu3TrwQ/5M7TSqY
1/niMfbybibfprQH9UVoWeg60MYbZ6XIHP9hMKCikfH+khLGNPXXKhjX/YtyZ/NmmLuR+mGUz2Ls
/p2cO7VX6/fNGduk7fsHCEk/UMKDuzHVcY4sJ6lrVTQXCPoRuZ4QpMonc+Jf+rw7GSQPfoRPvFeo
YTMEMDtMBGB7b3O0S6fsMOul+WlREhmWp/xzZaqndHH3i08fel6a/d8u9x6m3a4Slbt2MGyrdhp8
/Snt8GP9fWP7QyuOZhpnjuW6ro1e1Pz9hYOwd/qgrPwk3aJ9gnZu0ewMNRrFigz3MTOux8rSr93F
PttbN93NfUOfMYyPqqv08zIzxrsruo1eeiku3TDbn4RdlHEtb/o+1QN7LDPwFE0Pd88fzo0vvWfq
bMoMX11XJXMSBmbcfErFWDzWrR6uzjbcmEdRilbgh78M/c2QQztYCxDF32/9vfzF49YPhSQIKzrZ
/yT8/yME89xU0p87+ak22x+9oy2nZp/qoPd7OLpOC8txMmnlGLVEDvS1a+fdF8ayPlLAOrcT2Swc
qxybnkZAVaEFpdTpI01YEi8znnIyAh7m1HisBk9++vsv/gdc+LBOO1ivacvBQN+gn6hCnHo0FMa0
nmq2cfJHzAbUoLTfkFLJqmYVpt36IgdxNfrgXLX3mX7lA8XXeyD80CexhBF7EYv61sVHVJmpiaUu
TyngijEiyRj98uLt3gfX+U+G9GZP4uw1wIoAi2zvLXJl79lspiNnCZe8yxw4NoyqL15rfNac5WV3
KgQDhoaKl8qh85iXuyGuimFDg3JZl6icy8SlDxbWYSNxHBCVfk0aQ8S6mD8Ris2YOwfcSCGTxxYX
tFInIsTXHuy2iBVVR6AMAGzHaJ/6/8on7CMWTxhsWEZdNZ97gwAI+OqHv7/mPz1f5CCHRQOfhvkW
JKsroXbeoATJnAHqVv8zMNbVdgBXf7/QH7TCWEH4/tkBDmPeW/83mwyCmmaXp6zbpud2xZfXxgjh
7p3sImAcAzi/xNrxMRQ9reqatcMH5857sBrtoOPqOnoFqLi3TIdGFldxDOE9+e3w6uw93Hv5o8Py
2+1pqBHPGnjSB0pGVP/Bvb+Tk9EnAiWxGaPUddHb/b7/1X06KsRN8jSjRcha0LVeoBB0XM2PS+hT
R5Y3A31W3KT6ybAooUx+I1k/+0v6PR/9V0NDxpsV2ckV2UeOs/+yM98sfcq6w0SEZhVD0Ru4uMy1
crR1ZJOjTqpxjvkhLQfMwOKT4RWPrbmdDl8UyipFoADKdjLe5NgEy7oNQA6ofiehfbAs33NBWEuo
hHE4kmWA/e/3B0ZDr3K9m4vTNC2vSjNuavafv7+UP7yT3y7x5p10fbOneb8UqDhPnjCA78efmXNo
Z5EFfCTue1+p/n4/x/3+zykAgrIVolFHq9g9Uq0+UDifKF3xLWq//n5ff7oUDLNn87WhUn1rDFpp
23On84tT7+63WESvKAa+GFsNtfThnOY/vSYafFzFHgeE9dYRtY2wY6lx3NaaxZkjoTaKf0dntBPE
ReVDRu+re6gHK/a1yDcBTq35hnN/GmvQLW04z/Uqb7rJ/3e2fogZMwwsv412nUXVlwN+GjRl093U
EyM929BjqvvGsdQEms1K1RlNWvsRdYWeuMukwsLubwtL3tlbRXvSoSywy53lua8DsMs+s2e3oUw9
Efu50QWWRK6Fp/OjEKj/pJpvPig2VGgQk13VNd4eWkM1YCqaQMn8Wo+laURysMJcCBj02gtSwc42
ajl2HMu/d5F9HMx2G1ouQyxXQHxTU69qphdoPXGNrvnJqlf25vpAU4bitIoCwqI2QTNGpOtrlrhy
SqQh+nuEDQBh3h6Zlv4ixfQqB/m8rn0GiHfk95l4Ao/TfGur51Fo4aEVFzM7kURvkqT4Jf6+Fv+0
6SPMgdA9HBqUP2++4yP0I2+zmsWowELaaaa264ZvjOkYonzo8kjNGhMA7fZebhY3ZE8zePj8oTPm
fYQL4Q60QfqR9kH3+jYOtm8dQG7CiQg+Ba+yYNbNWhpJs1fxJOR3Z0dOVad5HpNT8WPT5XK98zr8
YTVue1bxvBnOU7481JZKr4SL/Vfg2pKd/2lO3eUalpWICjtbzn6LiAvR0L2hw5vzHxwO7W2L0cyV
IWG917qEu5icGzFO6lT3d6skDWWa97hD4g9jgEq87dEO0dKHeXrUhuOQZKs1XSatPDm7qbCt+jcK
KdhpI0tgeCFuZUsajxswS2OL9IqZtJ22XFulV8ajqLNrQ6GRgSZZEziYU71pbpL1aR5T9780Cnq/
G9FYZqXNXE5UQVPT+KGn078Ahs/ccTgRBREt1fC9rPcfmVVfIaqpw0X2aSDGzENnl/+wU6DyyTCh
xRYmlKXLq2FLm4xwvQ+2GnJ6VzpwcC2+j5Zth9riddF3Zfh9QO1XxGtf3MDqz8kwVZeqUM/ZCqvd
Ej8cmC0Sw3YIN383KJX5Y38Qdlg52WO+/qNbcxqoZtMTR98JjFMqTgf10/SzR6/OH0W2vkyl+OV+
gz/7Vu5LhEyN1J5FXOPRm4yqShrTvhFl1QVDU64BbFCXDJX7zWZe7qlGjA9UDbxiar4Rpas7Jm2J
/9fL2FS22rxCkYkCvRtPXa9RPW5EfRJVW4akkYV7C6UwzGxX2T+Tq8MuXnk2KeQmgmGbpXJMpsS+
r9of/mZ9/Q9NKez1JzI5GRy+rUGXF76ZNvCdgfmb2U+tGC/L6D2R7oPTZzqvKE7Z37Sf2AYLVDq1
H/9iLvQYjTzPwDjq2VIOVxuhHMFUjs9FKovIKKdbHOR7ULXLnmS2/IquJMEhnYYVVULSQs4EbuPM
GBYqzMHbzAKlUskdRvE1EGCBdWBOeP3SfSzwPZdx56XiwgCG0049FbKuyP/3wRZHDedPVb30VUpe
gCPu+nLt0OeZY7DYSxHvlf5lKpuTl49jlEqS1ByXP0bwcYW/2sLSDFhc9/6tsyENdbFXVqZ+LWwB
DChGhbHaA6Be13+FmsrYd1jGdSYYBQQnOCEY6Tz5vE39czlMryWo22V16yfH1tYr1YshkZ12s1aP
au7yn5pR3AmEMMHiufJpadvrYbPH65H5dbxHkpuUWXa3CrFyuE77AbC11mm1lz4cGaVwYm7MmTSS
u3qsrXht/e20raiCi7Ssk35/MdziRz3AS4yPVOE/ekReWDvQtC/7GqW8TEJ8zoscf/LEC9Sa3Htq
DeJktOqzIzvkH+QEBfs89KfNGfrQZdeKV7f73LG2gKAIetKd2T1n2vI6qH5MHA0BD1C1zxgnFG9O
aoT1ckV3TtD2+iRSowt945PmNPgpYYysQpaXYmlC9MTgtdbhuszMZxol7yytBfRKG0RA/3DlTTn7
wXbq85YvI8UQ4eqPOiqH28Ldb3S/tM6zH8xWN926QxG3ZTMn04CAWGmDilxfcwKTPJr/72waAUu+
1iEa5zowspnjeQf8NhVd1OoRE9V532AD8YLqABVTpwUSRX3QCgPxuG/eebN7rVeFGewV8Dt0/RAC
44ababTnOXNCs/zp9O6D5k1X0/hSef4Vteoc4zMwiTYAeyDst/bTklFdPfVDiw3e2OdwkPCIhrUj
Y3bmh6J/1rJ5PzsNaoG6dOK9GMwY4b98QVjfR4ygqH39uzEzV6lk94hwQUaFlD9LgmaCLq8Q9o2R
wf8zEXfDM33MJIml6BGvMm/cz6b/TVj5efJqdc1sdDtMxym0j/ASczOgk6W6X8kksqzlpZdTg7qd
V6E37dkoFhgkbzr3JT/LkNq1qomc9DEvjKUXFUrDdd32UJabOK0rys+6BOz0CGsWCFUKw+Ggubbr
hhGhB/9j6eWXzuiickpjtQ01QobyYi26G8wLNitTNePJnBxEft0nOeRPPhJLbBd5mOaaCjDDAtPo
MqwmdZE2Qv3euRhaPC/pT7+wbonC/lWZ6wTrBH5gr/6DR+qvUIeewq2QMg2+d5JTntQOE5wXewKJ
rwMNIpewhq4KdUVwWktSxGxfpzYRPj77QCBkddkmDXvrulMFelfYPboQPzYNILIAhipNU3o3myPi
hQr+vpe2h7rAQaAOqO401rOP75tnunt8kc1AnYkFiwKa4NFsu+prBkbkhpjDai6cRKUMZNcg43f1
aOWtkew1EHFXm19Vpr7tBsRpvXHS7x0HVKH2ZO7bu70c9YjHFmpiehCGfx7NVIXHlqThJoG/+6lv
3fcsyx5dRIFXY/UDzf73FgA+sjXnbqzNm17q/P5esTBt3gu9/a7fqlj0sktGxcFfiHWnmxSfLXMU
HIa2uh58gUe68iKld88DXpXQGxyuxUHAYsZm0PJVOVr/qog8cnX16LrmzdqUTaIbxVU5unoEF02a
+5I9kv4SqRwSTs802BK6szgrTDdcPbdDx4zxVlNeFlWa5T/omv21XQQ5ckj/u7GHKdEEQQjG/S7K
Jq7cjcUn+xtXpVlYuCXhOBjkw2oZsnDUu5e0hToXtf+wGX2yIW8JyK2H7URfk2kP2kI9sPUFLvGC
4qNz7c+jhxRRkL0QaTt0n32VylydhTXEXjk9LDsRGLUrhlNjkEMgJqqHDfwG1MaFfrsgeKAWBwz3
ZJYiNShGeNwG73pe3DqF/t3yGzfMNbMM8DoAPiHPyxhovLiUraucu6jdAXLSxtfJac7onJlTWbsy
aTn+g51JAUFrTii+wR9Dl2lZMRuJkUxNbp5IBBiKGgGpwPKSoSfQVRtu5fLLzsc89Af9X9lSypHV
hI3EtDnL9p9jXSMbY93xGSLi0LMbod0pUT1PK7gAedphqsM8Tv0x5tOe0E4uOXPrm6yPdN28J6fI
iTSKwNCwlgfdbccABRWEYIMczKTo1dhd40k61ymyCLZCKDviTebberfXkIioO6qeNipwG4QWjix9
wKEzk9JOWgGkQQbkpZibHKLVSRxnnxNvU3lkeS8iz6pAg4M4tV76UNeiSLyh2MI+Z4yH5ux+qFU2
xkdbsd/Q3pFwQMC9zuhxQgpBCE9M1OqC2Wm/eYf01vUWat+MfdVd4tRNg3VwH2w4z0wZXtzTM8FJ
23WIqcVOqq4wz/WYnkkLKZ6lNT4Zu9DQ2JQ/G2Oi8vTQme9mDriSZuwZlZ1dTwwJX1cVWUdEdpe5
SNJzzHHjNOvMNsDfPMoumLSYQ2nvCWbwqbPhLe0yWj1tPiHqpLZjDQWyMrdzVjXLdWXQYZWmEZaN
dlusY3NWxf5Rfqn5Hvm3D0unTfIZANc7Tyc/scGSpqeJWcqfqbElpjzaBmX7oZrQzYLaRttmtDEP
5UJrbib90u88/YmD8DhOurIPGaolaYzN+bzhnQP96YIdo8NT3gB3Vt9J45wijcUW/71bfIfPgb1i
p3fxc+hIn9+mw7XCbnImqdPMzCdzWGk79q6J0AQPOPdO7qEO14nVaF7/fllQbdCX3/r1I9fFRAxv
I4XHSf9Gzqk38zwWtbniTepGeD6L9dCkTTJjtDMRbPLeqKaFSvvY6iltGzd/9OhhExtlTWQ2De4W
u0la18mjfh2mJ3QF94rglnhoiVezAZiMnuqJ8Iez4c/zeZZiCYsJHGDqsD2sbOqBOa6oaHOk/i2e
x0FHcYxMiN12WkkxcK7UMrWXffawR1owUnDZ53Itq8DuGr7fqblz3Ta5WJrL0IlyaKJ2wjm8lWt9
Kc20jZkc/XmxGddgV20Zo5bJ4uF1G9ZzuqmXFYE+OoiKJHizu5MpfZ+UmrhI1QLHmkgCtSrtAs8d
W9CrpQ5Ht10v2SDJM8WV5xv749z7TOOyJvz9mscJ27hWMtY4QcVIxZ9amvgE730zQF6Hhrt1Sbm2
lwrJxT1qlDO+8SvSJRcw9kPYkY/apRHTY+v4I3t2UxPCThgT7tI5nqVG72FZ91Wb7wF5ph5uWUme
KbVITQhHeoV/EI8pmtuzRE3Qk9R11dPDUOLpt9ahido655RR7wdDblOe2PJCOsGUzPnwOo/zz9yq
Kvwj9q2WDtM5ffKaaSUFLO9o/25yPasfLLC0u7mcw6WY8hunc0h3ypUZDj037KmKVByG04dWV3Gx
HadegwmyIjwKms1YURm4P2SJj01my82y4jjxi9aMXKM6jzZfa3908G5ONs34Mhw2Qnc95pWjNd0b
gvskfzOxVgQgUHTI+fc89TASbnMiiwcw2vzOJ6kocnd/ipn5Mj2TCXTF7PAYlex6PTUtxbcqc2Zq
vPIi7IucV+csm/Uy7GxbZmeWMe/RvlmsnSCszQp4aSre3eWL60dpatlXZoery3SfbZrfxFD+HHb2
Vtwcrp9SMp1cE0RozW5x0W0tWd0+izStKyGu0ofFxK6p+T2xcSmDQWUJf1oo80tJOuFlQ62Ir8S6
mJV7m6dlRbCT/aVNjYbqcsrCqUBAJbziJLCBHCLUMu5FWiX+tFIsAm2H7qaj9cDhFvkTCyCFxgID
MR5an8cy7jRrjiguFfRxMm7tD6WMKvQXH5MX0XnZ4DMuaCWtqXGv8pGAubrO/110/cH31pfM2b9u
i7gsaiMVqN5/Vm0x3lI4Pw/+62YWt5ORN58dSz0LadZXdkXJXA+DebVQnBn5l3ny9ZvVNKg3LGi7
JcSAv12Nq3r6+372Dtg+rPZwivBPx5C/t8mvle6sujmiIMtnE39KnWtB48JG9xba06byroZdTR+w
O9b7vRtMDXbjSHFGbfNWZ+CJSekj32hSS6qnOk0r4h+qCH4V46+TnauSwoVEIgexqfylNV6ICClq
rY0yxarj+Wuf0XcZDgKpFjgOVVAwgEeG7tx06D61kzNzKsueweX154H2dpXkldrERKXzL90smaWX
Zs8eLV/ZmYkaxz0oVOEE+qr9WMawpi0nlbb6zHmcfXBs/eF5I3Qn4pK7F3C8b4jSSt/1nUqQZW/W
EZ7gPi7b7SuqvDnK0ECZ6uvf3+9764OP1gXLFrl5LurZt359o8l1p/TqNVkQaAXe5GGR376l7W4l
Ii+L0GJGbixmSPZDoIUD7IMF9od3TcwIBAOpjL7nv5Wc9/5Q8mlOpEfbnbrYs54iRCRqKnWjdSye
zHwqrwssvWy92wekzfEs35zUNpmI5AXytFEUHCf5//Aovd7jNmzVmuiyLhDVhsZhc+f2v6LY1cE4
sfZ3H/l537EcPG8UNESFHdc1/GMB/M9FmS89OLMNpgkKdxzNHLqd2xvRB6/1z5dx+As2Dp7yoGr/
5zJkWmZKt1lHYvL7CLqlv6gBeHSy9Qb9qOFfsmy/AkGYAmet3dshH4KsbhN9rc37eVuSyXc/cof9
4XkT04uHAvCZeJ+34bV0OeUAELeCF68i7LXtRAZz2PtaKE3mBgoYCX39IJfb/cMHZUJQkO5y5AS/
Y0vxGqbp4A8LXs7JJGuhw1WBKzW7Fj68EEj+Z41wCQ/dTDz6ejAdiEQuNhkMfl4Fu/ROtrF/5WdU
lHGcxdvOMMzUbugXUxt7TvZNH19wI57z1D0xcRmLKM+UMYBhvTNlCmZWD8znmozeI5iSXOiwXZvX
vhI6QSTpQ1FXO5gf/+U4EhbXU6MN1nBNy/K67lsylgJPLJBAMOg0PV09R8SudZFqsntTpg/Talmn
pi692GxtFFCLgeafqDfTBXDZymmK1hqlakcxnHCEmZEa26hXz7JM9SQrdo58S9txrPygCco/IGz+
8OhRDkG7ksWPVuVtmFC5staMvl4SWY/n3Wci0+oXiUEqzMyk8ogIyQ9e9h+IGfYRPB+ILgjWeUch
FoNb5hVEYQJw/zr17XcT60Nr+wxgpWi/wNK+rMs/TemKCD/wCrC42CTsD6h4/GqN3GKKvYrcRfIe
r8vc/0iT+f6jPCwpkJuka5Gv+faBpNtK+3tg635v3S8DOo7VYiD43z/9P5ye2OhImkGBgj8YD9Xv
n/4hA1aiI/aDJCdMwartnieabSRZ3ScO+dfMQHZuKh+5Wj34V9qmhWQ/TvHcbvLs1z3rH0vMvalT
xayEMsZMTfjuzYtz9iUZHlOzdHhNlA7eXjWPgvUaTT4FfN6JCAgzBwWoJHp3fwjUtDgY1wwLsINR
1s/+7N8Q8Vh8cZbQRAZzRxouHW2qv5p+pe5E3l7//WG833KwkJEYpkMSIDt6y1/vojKb0huh/js/
D0rqcPiXKnBJI+EfaHam7GU05o/sPn+4LEpSl7Q/Losd9s0mT5Mi6K22/LRT1tFUKWrZyfVOi9nl
p3wWxOG22b1VCPeDl/++ZSd13maIBfFdR8yg+eZMW4Xc1yntc5I8a8YODKjDmqlab6x5QwZmy+st
ZRZflyMfqr1/0lF+gSJQYWZVa0AaBl2HVxAznW6UrCxNd9vn2B89F0HNY22hw6dadC4DuT007R9p
at4/NkMcWwXDNiyXNNA3j03gCtn0okgThT8pAlgIbIMqehwIwy2w+gXHWtZrZh78fZX8J0z6vRIw
MG9ADTrHQ6Mc+P2T0UrfSttiShP2+iKx1f6adpOHpmLrgtoYkGu2wxiPcpjvkGQ9d37f3ZP5jGfM
v03dtT+PRFqefKU9a+meMcG+jBZg2JMgzy8AvFYY9A153qz0WQNNv9snkd3MG1Kd7h9D2+i31ABz
7c4RnmaCEiqFSAxclWI3hjDBRYTC8SRN6yMx0fst+pAvEV9/KJ6ptd/sFasivYeARz+p6umiN8NL
oVtbPHnTjaPJX/vUqA/q2/dboOEdaAywDmbbd9NPKEZUkSnbS/JcB3ydCuAOb3j5+/s8Xteb18lP
J6CZW+Pbf/vVZ4NRwD4dQdtz+nwcAYR6KI5DFf39On+4GcLbcBj6nmMQBfgG6sHI0JfGVHlJujp6
QHpwE8yd+uBm/otd/P1ukFoTH0YyI97kd5lnJPHQJkExJxUpMwnDFALUJ+JuK7EkLALQ1y+BgoWe
AcEf6le/fEK5IG+b3rfJmiVCD2UJedVzHdaWQaZfAXxcZvU/EAbrCVHF8MVf/ZoIHBwWBYbJsz7l
Zx2k6ar2ic1yjMTWt/Z+KP2PBkJSDLx7VYQ8GsDFVMJs0G/V2zBQfdrppp1IqUaiS/Jnt1vzaChS
dTeU3/x6dC4sp2/byJBSoliIa6hf02o7b2J+JA0O3J0hBEkthls+2eqc5ci71UoccKtxT4ZnhNDK
mNVaUYReo7/SzVthISK9a+zzWs5VoLtYqvrK2+NpRZ5tdLr1NPipE81z9byOGwFqLWIiJ+ODJZvp
SUoHYAGvejguC7LVBpTY21sViQr7EhKl6gLzAsCVltmFUTg0j838a1adc1XIrYnsHC31nPntt5k0
4AiuDKLSRMJVWrclUpATDjEKtUF+mdoKJe/u/FQSoYZeZclquDshwu1lsLM2bmprOPVIolZXhFtu
b1dFwTZUafZL73RnAMqnRVrtHV3GHRlq2Zl8OxU7YrdDYUO0iLKL+92tSawXXdjNRnpVjOM/bnaF
n6D5tPTGteZDeTgZrCrhADy4YRDPdeHVTCIYglTXtCdTzTcCPI/48ulkD76T2H7/gwHS+QmpSHso
lDeYjHx+EH3xfa3Hl30vxfWOfib2h9GKrcaQoQ29ERZrRW5JL7RrumM7sA7KCPaVPr1Nv8+r/hNC
Wrv2csaXWGwI5Jx8lcMw3Eq7eVFMh2Q7brWzLcFrFi+7VeTDJZle5UQXceSya7f0P0eQ9qhOArbg
Thf5t37YdQSbDhhDOmaoq3YZy4X0sTYnvGZCN2Z6RGo54wi3kH6qDzhUNgrTVe0CLHIO3y99c4dk
4BoeMUXGvyPTdefrLJXJ5DUOpblXJ600stdBXOfgmQbTiR7drv7h1mz5WrfOt465qJtSWTgY6A4v
pjuSSHIMxm2YEhfuWWucy3puP5MU/JAqxRy9yR0CkpT1qGhtABB7xqs9mbEQrfWwNvBh8+CPn5a9
fLVY/5a/1U87ZgRu9bQQI3Vltxp5Rqr4rBjdHtG2xUzlmc/86nasMN+dRGrLON05B2mV2jDNuode
r+crWORpFtm96AiDM1a7ihaR0ksayFi6/Xlo+zmkBE7cdmrvahd5y/gVT0P+dUagfzUv7YXWF7lY
I5ozEZF1jFn4Hu6l/poNXoxQoIyLphhjrdbyR0sBDhr+V0Pv5Dm1O9yY9t4GXu5X1zOgeuOYX3z8
Vh5sN9rpLzNQtHIIDfYH2Puhh0AejTHZXedklMsWToO5hRoTM5VmfYNFN4IldawzciQZ65rciYYW
XiKy7PuI4/BK6Xmy6hZFFB4Q8GGvJTZb4B+XFo4OrWoT6I0sUn2XneQ42xRMoxvyFVineiluiZnk
KxDNzB3pZuyutG5Tx0+Su6w/deV+N3vDdtb2dLnkIIQLE6RvOnzrgVWbznnpPC+UGVJ905oPiacB
auuyf9lq6UGYDx8IqRmxLPerkUF/Yesj7ceUuNbF9jA2Jo+gG1TcZ8ulN6zqxm8XnwBt61Cbke5K
vqqNYVL/5a4+1Hq7k/TrsxsNe2GfkWV8Shf12FYEHeRYXwPfSxPf6rogg5wNEJOPZwKRrcjs9c91
5+Vnn31rm8gyaLfpxRpT40IpsKEHxLLammOUmZCaTuXPD6q/lebjXsyE+8G704hAyZd2nrDnbGeY
tI0uohD329KUd9bcQkVmnc2kNIHXEy2jrNpgxUV90/r5qctzeRkaNuSUOH2j3q5Q3N9rk8xv26m3
7nS7v+nti99gvU83KBJkG7jzNvRkrdV8A+119fG7NetljOCbxeVO9bPI/12rfgtGYSNTId+Tr6uk
T1zbV09nPOwg9LD7P8rOrDlOJtuiv4gIpmR4raKoUbMsyX4hbMtmHpIpgV9/F+6Xz5JDivvQ7gh3
tKmiIPPkOXuv7bnUyhVPdZx9lpLyj8YFAu+1S+JRDpuk0v1dk07I843ZSxy6k1aznee528ZO883P
kJhyhHosmPidDA8gVxJh7666KWMoqs33VEW7Gf3VPiqYIlSzke/xPfWpfdK1+muPAXbjjI+Vzozc
FRjuRYZYn2p8PkDvoc8wBdx+/2xNE3fKYOWfaDJcRoaVhmmV50Ua42Y0VB+MEld/MXjzyTTiea+p
CGVPjoLEreI4sNNp360axdrkmGcRNpJX9tGS05EWPmMbCRdo0XjuFUIrO6W5yNjfxamdfmmV+Nbj
p95ZQ98dWisSPJIAu3BADGHqTN8nrWsvWCpjqvRHqWjUyMhdSRT9cFYqisKP67w/Obp/l2Ari0RQ
tZpC94y3w0TTk1QTOnAAC3MfgM/4jNdMO3jJSuPTYWE0PtPxcU52c+6cbCtG1YIMYGwe4dPmR1dX
41ZnmgFh0HMOFsNfkAG/aCJFx07q46kr5w1AseKozPwOVAByKjNVZKV+wWWloxviID8ZzI16kx1M
S+5lr5gfJWSlA/thmcl2eSW/aev0J7Hb750TcfUlcoOk1L4PLIgXqSGkIjGu2ljO4u5E2oIwnbCq
MUAtDiCKx4PTUMAiIRuOY/bSx21xzvPODdJxyrbxmFwss9auePdvxgE1GJvuOXY9bb8InylHqdQG
RCqnfwbzG6QdP1PEgNu6dF/TRlxj3BsBgRqAwUyn3C36cGyiFa45yJ8OJDysg+NLzXa05wi4L2bz
uVx8uC7uPJ4WF024w+NkpJo8ZMV1nj5mOhR63jqkhe30SVn/h1b2989NM5iJt8vrzuT7rTVV9Q3C
KZtXjx5lRt90ma86MaaB2xcGQ8W+PycQykp2QU70cj4Z7OKVocTZaytxXgb/idbrSSFnnAuoeSxf
2HgiGKMLs7dzmpihOWrdsaNndkCDe5zWwZ/Pjh6Miynhk2XOddPxcn3yGL+vtR2MwLYDEBi3pHiz
ovS4VPSlkU6Y9HbFaXb5gfQQKbgHZzBp8o0++mQp6DhUVTzrnwx13p806XcLjnyAHVeR/3r2/09D
2sKOV0wLZve54HBcqP2Q60eVSjswpuaylnOf/Ir/vCCwFZ8DoKsTKPD3BSOJHHAuuOBQuFWoVWlz
jcwRwrZA2sV57vQZ0/yfF3SpuGhyQ7B6297OK8+ye8U5DVvz0bOQPZejPW+s2LyRo7SZR6Eq/PgX
fX8AJcMUUQ2OCaxA72x1kv9FWYJLDqOPkIX+3Iaf/bOm0r+uws+2drJYBIVr/n0nvSnWxChKl+5I
/NKWGa+3E39mHHo/B7IE0yPOgLxw9js+GgQQACpZzVfRLbI8fNqGeuKR7WjcxHmfbpUf0y7NrgtN
PX18E//xuzEkWUFBLPAGmoC3X48op6hAxm7X8oLBc9pEyrYRXcX+vtf1XbNgYvr4ku9sNWvECRZz
3FsIRN5FwgOGSeahd51QUcYqewawu4rmFfnzUdt+0nLhMeMb/L2ewWTnruJrX0NT3+LN6lSYfRlZ
Tlg4ZoItADrwSmKeZe4dumx0rsErqPUJWtzlBhHiuDdYh3ZeEz/r+MRgC3s/2YChvDizD4ihWM4F
fddNooP2AANFl8zJcnkRS/PDaJhlKN1sLnlvCcQVVXVQc/Pcm/ZVgarqNjf1+hSRaRs1xqaREvYO
iCMO26N/7aFcK9t4DA7jGi2reMAD3YRSrlU91mPoDFtlVK/sCnkY2doYeG6abgvUlFvEiO2m0Cf0
Z4CQrZzerskSvjF7+64aOEfXHmo0p5Q7U5MPI28lR9BBD4gAGNCoDsfUKQ1IuJSUzVBTRLvq1lr/
qCNMw1VjYlPDt+/WcJHZ0JAtO8fWVHzwVIOxpDFZbor4Zs5j6M04St2sbB/dpv2OhZEeoJlwxuo6
Ez0GbWHdfo0jy3hgbI03afS1Q3aoOvOmM+pLY4phXyRdgUvBF1fz6DOUm1Efc/Nupqmh4syNZLPO
7c9/mspjZo/ANwyXMpa2tlqsaJfUQ4vmGX+vu4x12GPIyePMCey2vHiT0W8zl0Kmq5sLVBlnU4E2
2/YN9rUGXnekaj30kjtzQA2OCsfeLiiwt12rbk1rCGTenJnwzcGfFnPdpV81E/Ne06lohzgY34Zg
hZDNRZ/cW62bbQpqPTulMWwE1JbsOHOp7TChECAM72Y3FvqjLuKXma7oDj/WDYymn7X1G1nGdDFy
6WyXEn8zUR6xtHBb2Sj409glmM+swoyMX5YFmXB8MB5FhTuJd9Y6+F22XzL+wb7K0XdCvtiLytkn
i5MfgMdcnJYBmMbMbZvgDNxaLrnGnn01La1zAKJ7Owz2fCULHo8OUxha2V03oJmBgkbtlvtGqEZL
C5O0UKEV2cBPBKXTSEwP4reXCE7uEZXmY5vVxjEq+X2kuS9yR246hJ3nefgyuAS853kzBoWbomSK
vKeZSKgzzPWICTyK+VYi+izllDxUs7L2Zlr90JP81uim6DF/RDjZqa0TKbFfJEp7j5rSlB2McSbP
Z6LlyR1OqruUrJJtUVXlLTgJMBtaWtjHalmmbYo6LnDjxA50WMRjTVe/LsrySqj2kvpAf1KgHSfY
CYpgLeskEusXfxNdaYZisfC2DQ1WIssKfw80Cy0waQRBMzJJKZt6uOqtJSis8Us6YQAYK+/XMJju
PayxvTbo50lO6pBUjwYM9XOJeeDPi+T14OWIlTbo+fh9WFuLtq8zi1KTXIYt7LnHQSzOoa81yClI
cwIrrSc4N0j0CwZTtDBoyuQ2Z9tyxL5RJOecC13btjwkmLT4Z2jUzaZW76aVyVKX+l3NCSRwRV5c
pWV3os+oP2mO+81FJret4T8E1hQ7YGlBSvllYnxJnH2zKoQrRFcEwFJE1KWNuTbl8haBlbte9tZO
9vFto4/OTpnxfTFz+PY0Mie4Yy9pOnE4K5MmxIISeGaSBUuhXXKmkXuZ79ySMMhkoZyvhHFMOyaE
URob+3jJD+bgImMxgFppxTbVi3taUrs5i6pzNfbpJvFBPxdq6XdzCn7Lso9RZthBXOp1aBQ+70c6
geSfSnBHGe3gGHZObgxAcjjfzmingXOk+s7KUZi1tn1Vr7YtsrU4gGArJqZi30B63pnj8oIaRG6Z
pTIZGpkWDrFzL6o1uqEEklvOrNkmc+wWQXijA7SbUPWqGZi+3TMgNG3GrqYrAgV9/yWlmWYAQcOE
wWjbX0zysPw8IOPjUae/v53s7qHp+NuYIOjKs7Ut0tsSmfqxlWm1X98vouAwW/cZR3F74glKhXa0
JsO+IVF0DxYMVGI+3c4CqZQjxzOg7Ynvs6UvYt9KYLt3c51fi/zFyEzzuEzlvp5ESXfDp8VRj5Bz
CPbEzzaEemjM0EzwqCFxbebXqAEEBVciC4qJhuhDRfnyhCNF7nwPn1eJnDuJHmq71b4LZ9PZDRK8
ZQT417S0vET6pBuYgyPSc2Nl08Hu3B2zmqBI9XGXYGfmry1+fxE/0J2haVXILtAH+bpwSNxJLIC7
TGaXEQw+EPaCmDRt/s7OpD8V0bwt8kYPgezNWzXbLiaTCZEDw4ANARzJpmhbrpHKi2Uw5Ev4nUJv
Mb44Rfe1y/HVtbezucjArjSUdbLfix7aSN6O5aVbksvYiDuG/t5+xKSFabtC38kptZTxj9LUq9Cc
VBx4jiy3yfCtti15aAHRbRYdPdbSv3jlSI4Y3yg3JF0vnso/o8a5ZCNqvNzbzGOGDQK8mmH3r6YU
QAlLHmnHnYiMjcM890PCIOIQ04vcRBocdg0LWAbO4sp2K/+sEHDijKSXMHMDZwKCd1nDCLOLEIEv
hXGvKSKSo7wqAi/SRRDVVUG3kU76o8NGHs4JBVKBWInmyQ4spzg0mrdss0J/sPPiwV5IHU6NjLS+
nFU/ZeLK/s6CW5cMUZffxS+FtvRaus7L7OQ/ZpxeP9lWnnzyVr4QVbpB7Av9PfOfs7Q29s5CfeOX
LeSR2SjvWp5jeAc6D3jDtsGQNHAGwhCqOUK5PP+sV7ZWXXUviOejOzrOwzXwSgL6vDDG1Xs3J86J
eakdjHXR7gqM74xucQ4O6IM9Vsa95y8iKOkB0krElecn5XBLyxx4ujakLGraeElkeyEBoQxIaAoK
ULh7ZyRiwkPYTOdy6G8wXvrnbMLaqInumCA4oK0pCTNFCTOIY9dOM/pM50HZACEThHm3qr3z+x9G
sUQnw3WvhyS+ycrG+X43oTv5VqW3bUPzGky8OOtz9joK/0Uiw68NNWJcbOgzD4cWUuoFx+ARoyXp
QhWmVd6HfDMTHLOhK4uA13K0PVirW0dX4tLHzbOHQtEyqNIa0aMkrIrtNHK/CQOxzp0cLh2dsi2m
nToEXHifRfjHa+e2isaL6RA2GFci+waAdmjtnaeIBCwhQG5yKTNwnQb0wrkOECsSv5ScWMfMg5Bo
98UaoNmO+a3lqnNi2RPUMBTB1ZQH/k034U1OcY+d5zTHbkRvQEsSNEVkXwUWiYQVbJb7DGVG7TkT
diEKzko2B9ZQc4NBPBjU4zBY8cNADMCf9RwXYxU2kXZV5v7ebwZed8opb3DvaVw9urx2TG26LWgG
agRA465FhgEDlz06rHFX6Wie28xFKeSmDE4K2vjRvMFaMJfplWZlX62SYpTHmfxrWtcmxJmLTrOf
qVbgSna+flHsJY6HeYL1wlCFyegGsmHn5ZeCx4sYIKJjJsd4ylU7nR1RsWj7K7Wxcp1dkVUvWOjw
tsQ+LSSSBYNssohCjKLDlHbNdWeO7SHv6h92WTyy3T8sVaWCNmcTanOWLzxxX+auOcT0kUDzViyj
ufXAf8/bsbORqw7Gpkht6HDm4AWZVEQYWNapm5/XkjurqPJqFT1Gy9CRZ4JjrU/sX3XjP9mq2SuD
4L0EgextOTAIy/F0NGaUnWNe12LbyKLaG2V57s3uCu33j8rlWestSeAL6pvAtojByZdyHT12Y/Bn
0UxQqFZ2/bVUya9pES6JBuMc5oa/9S2FN9cUlGXWo19052LgUS0U/VVFjUrNceYAeySIdDwy1C68
bmeU3dFtfIYcA2KTeHkWGaZ+bI0MLYf4xagfVBeTplfgUbEsElUtlKThEjNK1DIDX20Fm4V4Naot
IAptb/Qo93EJFsk1Yu6GV2tmyLKKA21Ru6clcR7zQch9vTjNJVbziiX86lRdcu3APziNg8UxqKa0
FZ38HTvO7RwNYtfToNlMTe5Qlv9aPZf7uVNcZYh1TiT9eETyqm3+/M6p6gk6xeqdryVdXPL/HoZT
F+FZrVpmG+3YQ4Hsbq0Ivuso1SeS0PeMAXpTAqEghCXP1mmu/N0McMaME1wi1tZfSsCA9eK05APZ
WbfzIoX31I9fmE/6AeS+MvEqRkzNJ8d1dFTvjutkhdGyot70QAi9lS90pRnXyGP0kOM1RY2dEAS/
YKtUwlI7Mm/HQ28yyhxtp9wbK8lHzUK+RDxeUt/pvd+ep6KgZZuUFt5C86k0CyuIrCQ+ZAMI0jb5
Bu/8ivTE9K4t5rukIUcFY08SDtm1bGvvXo9kkEZw8DUjs+7I1v1luHFoSxJuN06cbhAtblpPmb9n
wnTiosyenHJ60qsB17tpqfu0Sesjs4V4T01/1PtiuBed9rOw/A5/QPfSRFF+b5nD1yq+ZGM7PuMp
sTgfLcsOXoEV2nqRh9KslsAndeQA6tz/gjMwDx7jRDoAlQq2KNLD/KbSN0uf25z5xVXrJeM5J4AC
LX9z6LrCD1SmOizj8bRlFo+VfsJbHYsIgG8ESxWD4iXppHtteiuthbh5t8ZCwgSkCUal5nNtb+hZ
apeiyhbwX4/MguS5xD0IzCraKz/n1jvZb6vj+U+1+dpEbBaYHVUAyQ5PRVc/A4y77jgr3+XLfFz8
7E63l+52qJKjbyUsHd7wYCbmHPaK84yp9deGSMsjSpIYoVWehYUbxWE3AYQYm3LZd+1oB4K9neIA
qCQxVcqh14jadlctbqjRr38qy+laRRhyyrEKmlKfdjPjMx7lJIwa7WXgiLCdMHWRvOQ8kvxFhdd2
XwmVtY7Qv76SfACPdpztnaqR7ZmVAq2pN/hl0oNlF9Fe2Aj+hWQmkw2o+ThA2hPpHfRa5jvHLLUj
9sNd8SXlTX0Us2tszR91G6fPE4Kom0Sbfg4I2elW0YNYCBDHCFtvE2E+V+NQXAxTWSG+UXl2Vo++
QH8btGwMBxaV6rzg9TnCWk3+t6ampuDIFKu7eXFuKsE74EQspwrfyWJ3HacDYCS+pok9yAhCf3me
rJ5ZrNaN1bWY7gx11Vaj2o+kaOH6WC0+cVltHY/JWFNb8aWazYsFAepGegaKikF7MtqpOWF8Nrdu
xWTy466gseqF/u7TCYPwRJon9MmRo626pv/0yGObdEcQxEuYeXqEpSuDgF1/F9YCahbOvk5IzawI
kl6Mm6zmnPbx5d83JVnu1lQS9hjgAm9Fi55O6ZMWdMdrnWm6KvvXnAnJtld1RZrP/Pjx1f6sYn9/
WUJ26ZNbCBZZzN7SXBq9yzqnMFE0aRPrlDV6YUMJhP3sutVqfO+KaXJr3TugS8/GHD3jeNG2zN+m
zSSaZre0erLLVYqjoxyzTWPgO6872j+ajm0sHvVtOdsTbkU20n5ObyyRq1PhGftlSsadYyNuoA+C
xBHvbzil8TknlA3kwHJnU0I4DYfKwm/AX08DsJbhWCwt27MmBY0E5zsJ0g3+ch4w7k/KU6a+fnx/
/ucEeHODWP5XjpyB/wbp199PQ4EoN4ZACIpkivSzh2S+qlN82MSAX4+BkRIACwzc36aW9p3RNi53
pJFbUiIa0MGag81xCNTsTdsSmtE6f7+R5a8oTrutKtEdDUMKDrotV7FlUDbRfZ9j7LVn8xW82O9k
ThnB032DErQYF46cj63RT4+2SNrQg4USDEJcmZOwv3YEzGyrZuSfzwh7a/DqV2AGNsgtv3V1Njzj
a0rh8ia+qI8RMoWg09xzK5enGB4djkacxUjfmJSUWnSZUWEEysa4iS0FL67byGdTxcYG/H1BNLI5
HSbbU6fW/r4AgYdynRsvtmD03BrDcBWPnUO5XBFYNda3avLza4jL9DykTE8oAjAx1oQW+iwuw2gM
R9GX93MTt0GT2/G+wNQITFW2+9FmnC5ahBVutLp9etIclCdvl7o3tsbYfRMFUVBlVT7YzjRcY/uN
NhKu4d6jdbe4CR1c8ywkm6UqXILH0wVVTkmxypnrYppxQ44FIWxKbKGBvBilrY4+lIKdRYIdJuog
1UQcmonTnuxUnFPa8HsCAPgth/yEaFrcZo1x0ixsjyOqk8yNqpOlmg75iqAt7023bjMx7wXRdpyH
iCROMm6DHlg1LGjEZLVlawEFHmR0frjMy7ujk7jeLg8qhmQHGu8anrf6e5T53qaodHUiRNC44Ncg
1KHAfkZD/JxofXSaYcBzKJQPPMrzE+ccDvql9bOCRX62x5SOsaWfxJLfQtC4ifvGO7BTlRsljGHn
m8RjjsW8dera3SLwDWZH1I8LBgjK6Lrvs4vrDS/gg0EAVaIP6nlkkG714jDJ3rtoAnzOIK4rJ8Wm
Ls455JBQpjpBAxNYY61S6PQqcVVr+UNc1BZ+7dEIZRY/KFqwYqn9jekkd6qeEamU1mu6Rp27Nclq
83n2aWn4kk6ixoCkZLy7/+QFX6XYf7/fZCTpTNa5A8wo3w4o7S5O0r6JATs286Ub+wayWVWd0Zgk
dnpDbDBZoTVyrSJ+0nPI224UlZ/I4xni/eNDCA9S5R+6q/HWb5aJzCEJFY8GEAyN1HszDlJ/2g9r
SpJnVlAoShv8SFvjetvQTVjo3vNMVRY+YpuqxKioH+VeQfytxW96BuJQElGxRGQQIr4yJ9g7KONy
8FzAHaYcyEuH2d2bsJRWiBkKT2wcjfTsCdAQKQe13NW6O11bNLjJw7sAsogJzqOfFnEe38r2Nk6d
myw29ONIO7XNFQg0jyCRTGIM1u272hd0I4t7BJAzYILRRUDt3SDjtI+2Zl2Ni8tgKJZQEsTj5GKZ
bOt7Vn862IqOTtX/hhS1nCy8EmVMPDW8mHtA9clhIY5mY7bqFw3RcJYJjQRCd+ZFYBsZuhbCEixP
ogAzckjlQzSad35cmZfC9p6JYmohtgzzkVHfhVr3JsEkFk5xcqev3CaXeXFiaHMAqrIFpCNevEnR
o6gwODrmSKef9BAAc+aDMjR9l8Q6TBoFxmaEyabL5ER0dhkm2qdjyncFyZ+MMs9xdcGQcjW1/70F
AXjGVlpVMkxi9ydom20fuTjnV0fs6HgYh1OTP3JtN4ywgRTSn4/fkbdD4fX6GHpWbCN3hMn639fv
IFr5SxrLkM4VecVE/a6JqN9LzbqjT0/QHEfJPoofHbDLH195/Wb/fTm5Mj1YJupIlrHyizczb8LA
JaGXbR2CdSQ2utOPSCKZeyC9/fhC7yLv1yshUtctn2rIQ5D893dE99iCXpd1WJbyRrbzF7POvtYC
d5KeOqg4rX4rGznsmWBrG45s/RqsHC01Thz/mmzjQM7gxwsgReeqE7cuB9s1p3H+RL9h/uOOoGlA
UKGzSjAUeCPgaLAV9WgXq9Bxu1uTXACb7nvgZ+3BqyZSxWy9vQCL3BhMCVjaiHgpOHaKkhhd4sS+
Tpo3H0HP73R2Y77KDw46C/3gXOG0wn5gmXdtzHy3y+LpiN/Dto1P6tt3d5pRu85/QAhiUkGB+uZp
bquiiXsfZztmDmPXO8VrXK2hkbVzmuK0DADnshUlpX27QJ++9bIEg/AadpTsTfG9zLHyxKV0Dqab
mDf0aAw8IHSIpvHTZ+KtJGH9pGsIE4MCzGzGW8QryUVSxyI3Ivln8+xEvdFnYYcGerrtyhjJ1e2U
t+h5h2d2qCPtUGcPO5CZH4nWFKlo5crKMTZEPUxOdPr4iX2rJvjfh8OcbCPlwZfw5qXEzATSidxf
sJyo2UnmhaM3jc8fX+RdI+bPD4ULfM3bQrHw9sdiWJ/l2DfI91zTT71peJ0j4PFJGd12efKrF9q+
oaqPSQBV9lpYyen+k4/w9ji2fgRDuJbtOB4WibeCHiOFQcOaOIToOFjOB2K6fQ+eUxOhFLW7Amem
e5v2nDkqj3TjKQKl8MlHeLs9rx8BhomNMcl3V/vH34tDVjpx06plCN3ZurPnjnCqepWpqvjcdjQg
F7pLWNGXNCjmzN3QHxB7UT671vzZ6dD850fxDQsLCvhs/a1RXFdkJZlMzcIqpSWA2p+MkZwBLE7S
cj/12g/TB7ncEWykG3SAk9RqL0j76VXFd5lNCKPR1L9wAu6rhFCbuqDhu0aHD0SC7Fspd/2ijUTh
up+G+/3rg1tMvdFJ0dAz38K4AZCUqRQZTxJhMscEFy/5ReNOJjSxq6W+kgawEeUTMDwk54wDlLCu
tPjToIJ/vDb8kquACn+/b75dP2nLaThR7D6kkDjgRkHHrIUfPy7/vgRkVMPhPuGh+/tpGVxcKJVO
ElJWjD9yO9r0nX3z8SXWVf6/+yIPJI8i51JdEFgo3kqJlOZKYXReGwq7vPLSrGOiYF6qqDy2U7cb
nfEikumTvXj92G+uicUUWR0uTlaDt3tx7roxWw9VwJDD2qrr1wxotJWCD3GZMX78/f5xC9kbYLpC
PvKpz9eH6T8tmKbVcpqEcDmzqfqtSTA3bvn/VX+xy2NS5iFYKxqHLNm/ryGUlqQl4bWhQxAavuQs
LGF4bYjwjRnwzv7Vx1/p/U/G5dhNDM90BF61N09FYhQdRhKN6J/c+95NnCZbBgaaxWiTRBw4TURz
GeSKfHxVKAPvfjZD0MpyKaSQigh/3eT+cyulnvnl0pVNSHYYnKgomy+qsmUwkXVjOAW92kVdyhji
inJhMY6+t7PoAQOPoYEKkyA5ZLOr75c8vlp1Eaca7cFmHFxUPFLdQ6hgcJ4W+bmNzWvUNNgukErs
Oo7rh7iGFGOb2qMBbahadBfHQOUHetTrN61fLMcxbl/pPLc3gxttW5SxdEv8+joDik7D8Cpl+EE8
7RBvSw7td3VswIvVvmh55NwtU820XovuJwyqAUgQFdROw2eJoSMPdYJGvHlACz6Hg9HjweZINw2Z
d9T0dmNqsRnYsRbdRW4ynPoZDYzQH4vY3NX8goGmLCw3bZRcBnrZfmnrV16dGlf+0EClTCbnxyK0
V4tpE3pICsPIK/ZtgjCyi1wwelKzwrHnOqmRvNC+BQGgvJu81MkJ8FsmZJ1HRoSexCgZkADFnMTi
WBGjyefbtEpnvtFj9zILTQbFkqzUMYGPYp33rEnW3SpjMBkPlKM6Zb5m7InorsjfCPwVF+Kt/DLM
P9cw5qAufB9tO3CoWfOSKFW35bdxEnaHsoOJbDGxLTIMPA2zTxJtONa0yybpsKGs6S1Mk7ETTfWA
9AxTUQAOId2mJOBsKd0Q/HWyP1Uq26Kh5AZkEo2OmTxNdlpdLZYPzDAfk0Nrhnnl1tw8UvJMr7/j
LBO2qAbDqMbooCE/2KDqRpPicN9mNS4P1iqKWxnKBKGrQ6/7R6gL+WGmWa0Mr7o2GqndDJqNzsgx
XyD7cNs8ZBlWNYJvQ2I0D/skyYut8WSkU5BMA2NubUX9AUfbuWZZXxdedJ3H4Ls7UVgXLFilXu3R
8U27NjMD14YtpfdeTXoO/zhtlls8uv0h9m1Yw5gTrtANtgfLGw+yE4/L0mv3Fgo/aBX5MwIFYwvv
2QwMUd3VibDChiDrCrHjrV6EEpXPFtGpfuuy7zoKsqQPoGhXqajdTaRR0zXJ5Ja3WTEJNOUxNvPh
Fg3Bt9xnTmMn5XFJMwN40hpdFPco45FcLgMsf7WYZze1f328hLw9cbBOMuaiMfJn937nuqgSusYk
Xzah5zTRbhmEsdHl+MMbeDI/vtI/lipomJw1V4EstfebFZn3qa1zjyvFhfxNYrIG9iZCUF01avNV
x1c4aJ91Xt5vNKtwe90DbFu8Vx3nbjTKjNj70OqLIihihadjfU86ACVkGG44hQUtkowtrSzUbIhq
ERDBhp7BIo6efqzM7vXjm/B+mzVhUnASJVkC69FbmTcCaV8i7C5Dw0O14c/Rj6a7HoDdtnN9+/++
FGJvymaONhgK3+7oKiorK4lcfLt19OLOwK1H62DDxeQdf/n4Uqb9voznsMo2KjCe6+jL39TQjes0
HXtAGnarVjStmy8Z8ds7V5TxSolmYmC0myp2m4PuqCARvR6qSmG/hMzYRs4P26rg4sDqJYqsYNDW
fKvRMhzwr+NYVTPO4FG2Z9/OvwlV9CeQwyooVqdIrq8e1tQLCwl5LnGqhbzDld2WYgrRR6kFbFjf
GjO5eFaHuzDBdAkwggjHsv/N/Pl1nonVyx1szVpyixRyFRVgWov5TIyQAgP1HxMS+dXMgReppFkC
pSC/5WtCZaXpYdXbG70VP/KmjkNkL7f4Mws0JHwkR/+KpeZ15lzB2myosNS7k8YEAXVidNe4dbbV
u03hOH3YT5m5yVF0IElKfg2Zc0NnzIJb3fiXxRIHSQdMjUkoRseBTcqIwstLJ9QlKOE4GYhWzexd
0iDt9pO83a7K4WLo8mPvKXrQRXMAZdpcqbQipD12L4BwQTXTFtmJ0YPgztPI4PHJzLEc6E5BekdS
6px0SpdozMKhvai+ysYxww4+3JmgEedYtpWxYe1/dieJoTgHiO/Fu1Xf9KWhQ8eJvnmdjdg8VElU
bJ2MvkUJeaHW7zMVZwdmfMZmaJia+HmdnahQIOjQ8kJ2XR00w/7Zs/ZebMmw96vRS+3RrVnJjdG8
Fk6DWEcfryrL4RWSlnadDPOjFyPbiVzHDBI3mE0RB6gtMGLfI4XqjmltvXpDMZwbB3ejQfrgwSLV
togZf2Td5F3Mdkb7Yni8Leaj2WASiFsEliSKyz3t0RPaY2y9Ceqicc5s+sQ1U/ofsL97gmabu576
52x26thpM0Z3L0qpanJ4YvWNV5WQ0r1iDsxc2mFu0gI13K69S+ewhLqm8jiomN4drUq7x7W8etov
cH2Si7IRFncLtXHu0q1hxyJrgWMfN9DBl77wahhDCbUDYaK1+Psaef1OH6rHtIfPj3uAgsga5Jbx
Mm/haFAEpPI3KyI6qQKvM86gMIbTHiRpdeQ0Ney71jwsRixp/TOa0zSgPuDA2cczLIVaS53BT3Ml
1fI7Goxnv5bldd3qHLPgTaCJhVcsil95KZdd6jXs8Mo6VFROlVmKC++nxgChh0UpJwnKFzeU7Wn+
fpi1n90svxQAPm6AKELLilG3f7xE/a+f89cJhzAJgzYgXk/hg4ux/i6VIwtcDBqTPOw5V5MFzJss
cR1jw3AIdU3PCcLew9TqA03jGC6C3UEtAm9Q6TV/lOK+SwSE7Dw56nVXQowlmI7FTAsNmcAr99LN
3BrWlSM2AK2/8YZzlzstTBfvJ+hH4Adde7A1I8DY5F7ASDebTHfksbHybKtxyyj9mJubpX81zaM8
u3X64vbebzh2v51M7igr0UZZKAEHp76qdRuFqdmjy2zRwWVzR+ZY8kQUg3uOJWutauLyqimP/8fc
mS03bq1Z+lVO+B4uzENFuSKKMwFOIiWlpBuEMqXEPG7MT98faPexne467oq+aaeDIZCUSILAxt7/
v9a3Ooyb2wF8qTcN1PSz7sOgLrCftOlRslHeZnbe7ToBazFwvsuNWEpaWniDXxQ7MUQPWWwpC22c
xM7R9qEmhaeifaXa8GyIUjz0loS9QiKRWMTWUjZge5WDjDxDCjbZ0CJEAQQ9KIlzGgYo0qZGwyga
0S3qksBikUb5OXK+Ds5LrtVvMbMyyymnvRmoV4Pk6JMcq5iTNJNmaJbaDypCW3hx8rIo7fjsM/Ge
1GyrsxZf6a11Sv0wOeejM9IbY5lcxLVg7gXWFWHpdjSD9x7caWFBj66zBhm9jSwc6/naFGlDYmsN
Wd0xxAEFsIPmOrRp7HXwq+VkLop37pi30zFAcbvNVXk7WnXlZrLtb6WVKKxqrxMh/DdSBeMv0xfA
JwpXVXL4LBI8/3LEZmFuTFYdQdWuBMj2qoOeBSe67/hoWlZ/1ZtwWFRIS5Z6GRvM1E30teBE/Ex6
0Ti/toRTpXpC+zoXsJexLZDjWxpAnEnFrbmeNfSjKLm2bkqLA05Ti81+KK4EWolrKHLX6iHrKvrg
uFU0Oad4Vrnk0SN255fQGQIQBMQPp/p56rCIT6YtllObRSuhkT7SjUO77BMdB6KUIxdXAaVYurIg
QIjEz2I4+yI0AYdNSEPLQ6OzSLAS2lmAExgdRtaF9xHg374N/x58FpdfT3Xxn//B9reiHOsoCJsf
Nv9z+1mc3rNP8R/zb/3zWX/+nf98LDL+/5dPOUbf6kIU35sfn/Wnv8ur//buVu/N+5821nkTNeND
+1mP10/Rps39PfA55mf+3z74j8/7X3kcy89ffvpG2amZ/1oQFflPvz20//jlJ6or//bHv/7bQ/N+
+OWn/+IvBO37P97zj38s3uuv7cf7D7/7+S6aX34CI/6zCY+ekpqGvNK+C+r6z18fUn/GZzdPNecu
K81Wuit5UTfhLz8p1s8WJyA5ZchQQEXPpSxRtPeHzJ8ZuqgCUXZWmaPL5k//+13+6bv8/bv9R96S
HR7ljfjlJ+fHc+XeQGOyi2qbPu9fq/lxaGemXwFQ3o5bVs6H0U0P+cE6lwfnLJ2TU3jJTlyt+Fed
fHc6BN6wjzxrl+0Kt3ANrz1Wy3Qljum5OlbH8FwcpVN2TI6NFx1rr/b0fbnzN/zbBXviwPfZYXKL
Q3iqDuIQn9pDe8hP/UFb+ovxILn9vt+DiNiWrrnLXd1L3eaoesm5PJbH6Jwfg7N/ar34GB6ZkHna
vvDGv2l9/x92iCLTwGEN4DCu2j9UhtJBQv9dqMNq6qcVkw7m29PqD4fKb1/CH3f6373EvOL7Q/FJ
0YYx1kZewgJVgSZwGVI6/Ncv8ZeoO75XnKp8CMswgTTcbeR/eA1fU1kiRNmwAihzlvOPpMlcXJgG
cjYQc/2xMiK6RhlgNWAdan9pHGTyyPuM5lvo/B14/C8fmKIis37LUDkFOKJ/6MoUo6+K3E6mVdCb
xyZN9gZS+n/9gX9cj3NG6CwCLYNlG5w0jbP3j/tUakmnqn11XAEyXsIGQ0JMWoxqb/71y/wlZtim
7qpT6Uf6xPli6j/06VRiiNoMMfSKot3Glkgia7ovYQP3V0kYtIh7KptlJ5NLnxlcBgK0x/6tFvKT
luSvf/Ne/kLfmocBqpgsHW2Kz86PBW+/oiWKKXhkFmt95Ka42U11M7T8ok/WcpJPQW9DTo30E3Di
D9NptqMDiKiIEcvruO4s5xmD35M/Ntsmx0bnay5RsvowEEYS1MyzRm7yXOfiF3ytepFuQjPzkNTS
SpHE0syhYDgOsQtlEq4SuVuqVIlGEiBJFnaezdFE1x/jPrKclnXs8MbbWRQymEuEyQulErfR7Pec
iqdK9z3Hfqh17GvxUBxh4WUsb3MQ2Im+kVNKpCpceqnWvpNpR4aJNL214fi1mWmpVsj7jfWBb8BY
VHK/TxpXN4NXKRW30KpvWAHwqvgJnitCT6puMTjdDcvfR5CwI/JCdavQQ1tJWJXktIuhQQhaoznF
lRCMwHpybERTly6NSftgBa+s/QAMi15XrEBw9BrdGC2E1Z6UEcpRZWOhabGCdUoENox7eoKoFkML
zju2pmsMpTCdMLRKFr+LuDBbEaUtCRVeSwMUnosV3H84L0knf2vkdlWkNPWAez9UylqmpbtMqgwc
JufZwkyNVdXB49DqfCt6/ZaH7c3JoqeiA7xi1TqBN/Ypm9qZ09X+zTD51/Ntlv7By4OCjQjhx/4j
HA2rqGixrQapejWwPIdFukms8m+O8b909ubz7Y+v80OBpA7IKLHF/Dp5tHey+D1rnGWo475po11b
xXv6PR4Gg10bTgeBkbRjmHFSAgZJVBiMV6PYKl15LXzjMmbljLx9d8zUxeK2/9dn448VqvsbRQ9J
bYrzUftxh0AiyrJGTgYCnCLcDgI6lfw0OMUisOS/Qcn+dTidx1ECxZk0OMAyfmiaDLAHypycvZVK
s0Q0lZf26t+9xN1M8Mdl3/x5WO+BPGAejcblh2VfgdEzIi+mv19ANLs+0yS8RgZFm9a5DXLjdUpz
DBIMziWxB/MH7vuYYK2KAnd1BdACqCr/nNjnjGJPg88iuLSMi+jeDEA5Terf5nc/Az/NQYDGk65T
9mb66bsxKAd2MLQB1oMrNOW206MIRREHWmpaExLH0t1Rl6aePqp5dc4ocCGjPODVZfEnziYBxU1d
UOtSMLqzhu6/DDrvyIndzJJXVFU+S6Na+mO4y9MEXl/pyoQy1bANjHFYlDW9OwKqC07SQQR7GQmj
1KYbOUBIKoNiT1H+Dh3m69ZLiputhYTcYVydn6tlyXtJ+Dd+OEa9L7MloVDs7ZCANkJjFozSikzL
bzMQXrWyTQLbKGlYTpiYyCJiporgmI4Rbv94O+9xWaswBypPU0O+QNCXi7AKqERKRDqsyY29Or38
RF0rQdYCe6fWxxUXoEudmJcBuQWaHsDGjUdNYNeYzjEjKRU88zXpMzca67OvhIxVmbNVG9S3QbCp
WIEMSfYSFWdSa8puWHV29TrRgFnoWMxaWhyLDphePrbqIjKyN6joq0yq1p00H4byIRrVp8yp3tLx
VEq5C7QdOIKNTm8M9kCrnYk9I6rzwITKVLBeK9G3+eilDXeeEpOqx8FEXSmz7mLEuRRFucEQ9UVY
4yoQ6pMZ5GRTKN96MR0jn0kThYgoxlJgbMpBuqlFRp/OaL/4Q+X1sMmCyj6ylvbSobzCQaL6F141
TLGyfLAJpsG9sU9wZ4Q4EY2SbPio4jsIHrlOg3CqXuXWvvRVeBQPJSN0izeubTzSD728iV/tWpzt
gv0RY5J/Ushqz6faY0dunBgh4DgeOkM+hGCWEIR6Bjn0mRLtNQUXXwRfMU43cVg8Nkm/AjzOIRY8
AkSjZpSnbl4Gp0TjqyI+o5vDQrrOWPgBvY8IQU1d7vv3Zgz3KkP6QqkljJNkVnVt4ElNtA1862IW
2lOqT4ecb1Iq38ZmIvNRp65M8nZsfRD6ZKyEM8grtMa+HHLlUYwaikLwKHXaGn9Zt5h7SkVa8IUm
LtJL0sAiY6ek5mqScQSPpPKlff9FkYDdTcClUptjYNzpXXCbx1hZWG+q3X2SbroGXHsfndFYkohZ
3BK/e8CwQf2kqT1UevvSdm5TP267pMc9XntSkm4oarqZkiDfsJJP/Dp73u2h7eSnWOncvtpXfXeZ
cIJi8JU5GBcky7o6mYMhhppaiV3y5b4FQ/FhiRddT98Tv7kCmCIUjnNprG5OC3oOB99iyNdDYlxM
wdWD4xBXL9a5+kvdtF+KAtt2x0qEs9oY45wpc7jvw+KVmCzX1nZNYK9KRMdaiCBrEF7Z9of4mrZY
BIrytdAp2empQHA2ltdAEPvov1f6U1NebdJWaB6NSyvFXBwzK3ei5ovJxLWTUrfFvb7wU4BaYR8h
8c9edXLK5mdYtXzw08RlUkSEXXvxMWDMv2H24yFUzIsUZG5dFO7Im3Gi6RAxZI125RnsUzXIUK9S
HiZ/0tLMr1D+iWtiSirVZ6tOvxGe4PX117LIdvRe7lfWIcpcO6rPuuUfu7z5IgXW0nTKlYD81Zlb
P1SfG8KqTcLoCMt2LvNb1K3gMWAWUFHT0GN6nHp1ttT4sysEsK4SmBdnGegLbCJn3fePPTsXcyp5
wPj85jO04RJucD6UY3V2OHjS4Lcp8/+olvH/Uqb4U/XjvyuK/P9Yy5CZN/331YzbXFr4x399r6Nv
fy5jzL/2ayFDs39GBooNEx7KHFo1T9R+rWMo5s/ohgwgadiC0N2xmv2tiiGp6s9omkyUeACaqDDO
1Yffyhj0oX92mMMYlswshiIWf/B/UMeYYxpY4f0+YbHB3yGKRfZHnYWZC07JP68A9UgYttGpXJrw
Y5ON12/z1Pdv2PMDEnPqWwGq6VwEjXEwkANLw1kHQvI49HXhTXHKTLtSx7eW+7HqDjvFV+WFLLXK
ZZIHGIqJ+Xbf6sPY3+lp11AbTKVdVSafbWhiuMMZ6Qr80qPSYfUNpjBYpnrf7PM6k2+NDbcWuBjL
/fvDQC+hohpLkMjWa1dIdD0yfzoNPsFQes7T5DrXnqRU3QBLsT1bKx8BnIQ3Sv3hCk0nk1o9iG7o
qaRzRTYlsQIvjUS09YlEFpZ8TujvbbsIHmlM+VulB8ZXjrZ0a1VSglRi0w74YOnqtUn1Ppt3MJMs
5Tv0MDSvwJqNc+sY0SqeaMqY2GwvU5LnF5ul3yFNM1Qw0+hijcy0BMs0vi+vG3CTR5Jaub5KkPkM
9SuCPjnkxlhtMI/Qppa0kgr3SJXcIOVYMLd8rMPmS9VQHJ+M0XiMYSYsu0C19lzWzEe7Gb53fpcd
KYFlT/kEfUmSyaiq8/ypl6aDD4DpVNcvouJiTHwdZY4RKXrDPtp0DsZ03P7mJoKDfLXGcm3gEd4i
s8VEEXXOzi6og6QEJGIhUUR+ySbzxawIkW9J0N51kfruDCPdhPmmR+jINFa2Ki8MA2NtKt0tlPVj
1g6Q9uYb5tJntSyHU4301tV10ZEKlRLiWOtXv22icy/ij3L6oPgC+oh0BZfSNOGdfOR1HejRzm86
5gXEW7226S1zOtCNViCvuyBB/mNTtF2oYdRvNUmzjm1BZS6maG9FZNnhm4x26pAPz2UhP9lUoUW3
bmn9Xmv4izfY7sZKBzYqi+40lVyeE1PEL4KWcwohfJEFavUcKaOzsdCWrfGQV88U8DM+JF1CXvio
1GSuLdTZYn33WUNWIt8912NpVzLzecjrSbAXzC3veCQdVGRccND/qFr73pNYuw2LKvfuN1CEcg/C
DEaSWvVXAXzBxTw2rB0jbRHMS124pnTuL9u+K1nk/nNbzNtan9QuwqcbBJz6cr8ZKgNedp+c7Cqr
L7RCA7RWx1qCXdgo/ZW6U+/J/7yhfd57ZRIM3v2n+wO/39eWcetK9mfbZeRm9YCZ/cn3kvmmrHKi
vS172hi+0MhLNcU2jdNhGecGSP5ZlV3DHmKtLyVcLqP3VlP8IwlMDoWC4qGIKumCzlO6GOmQXWrk
YvNGx0XwEgtFuozasBdZLq9VRCULY8aVCaE94V8dttXsZr/fdb+p5Kb6dZOjMN1aE6UKmzbWwh6d
cGMldgrzZsA6eD8HjVIrxo0shW/RGACXSnFmqL0KG0Ho2cmP2+wEbOu3n4w0CNfDoBDwKXJDXtwf
tufntCZ/Oy+xJN3vSxtfQxE0pYT1aIi/YsOXl85A9kwMdpggz67Tjnp1K2abmp73D4bWhnxrU0W/
CPqHDEukWDbwdglC/O1RkqZ/e3QsJBt0UfFhluN4IkPSOaoRNEbnIZXsF8cwc7xHIfTmEpQVXDOV
H4k6XraSnAO3rtkcpscpsi1itIpDpcALqEwLtlqSM65b/TY2QvurHoxeN4XKKzSFilZdHzyyt5RN
jAnWbeUxOLVRThKQ8ga4g1FCnmzqXyzJgd0M1dYsOrFrmmRcg2iOV/hqMKMhVcsuFSixsIKSaUdh
sJosP2bNqfnm0vLr2EuBVlM+6idlWwagLhzCrS3RPdID7h4B5e0D8uMu97tKNcdUoemhG1hJRPoJ
+3+anOjYtnl8lDo6b7IjoLHPm78/YCeVsiv87kSEO5rhIY48JcM8TmXtnz9mxQTmAvw4s9RSnFmM
qPvWtr7YPsb0KFW0k9I2JyDZ+QXfWvuEP3VZjwkTQDgwlmdS32S3GmtWAOI17zCzZ5P/VZbBgSua
aM4sHCOwxuhAGlE27zZU5HGt2FEZ03pXmLFa4yWLTTb7RlVQw6FGQfOM50LC843+0ndJg8cN1cW6
7+oVpT1gTfyoSNrV6k2xKzEwHU08CscQf4RbKKobFk02ru73AWRVjwXccUBCRH3+et/85CRHE2M5
XJTiXqL6XYbQFCUlzwENqeUxMcLiIKg76ly2z1qM8aUdmmsnp801ooezAWyew+BICdPrJBLz+hzU
9/wo+UzdclR80Ldh/WaxWHqU4266DnSpuZ4aj/e7lAQIghUlWzw1KOLnK5cxX7n0Cu+KpjUFPX7u
s9u24ZreWhvDElB82km+9UQdbuFPoXShrv8AaFda+CyFk6SXj4pVpQ9kFM7NYcIz75v3G5qGybKF
Awvpm6dEU+aGTSYfuqx+LofUeMkUnBxRWbbb++YU5MeMNuUtwGEY4O87Zbr+gb42fQl0LhJ5Xiob
KezSlzih6CHUsDlHregf5S769X4F1JKL/ITwgPm3mMf38Lj0xqvElCB8iaSTqLHUxWX1PPpazFEG
JyWwuugFYTeQ7bQFpdQ40UujdK9AWduLhuj2piTSTjbq0Q3KzF7RbqtWpZyppyZRWAVJYUHgbmNf
0e0oGCet7qNV3VmbQfI4wfO5JJxTC7koGUvGHqUHJw7NXdrep1VEfTinnkcHrQhv5KgrqyAAFRYZ
pb9KAXF7WUC+qWwLi1Skzl7YqZl6gcNFlLfc7scA7h0BTReo9PI7QvuSSu5YnGrcwKcoGUP67zyQ
lO2jE/QyWG55OmlMg9aiox5Qm8J5rIvpQs/hzchl1u/slLViDGKjdCZFlQQJZ5+TBnifF/6+qc7T
xPuT749WU2NcGSc2eUU28UgZ/aJj/t1VlgOg3q+Dq8ziHLYJ2Z+UD33I5rtupEIFlLdcBUbve3Gj
BddWYyJrRUr5PoLppkZlTGciQkmrzOND0gEai+zJeCEH79IqTfJ9IIM6pMX+VZDIh1c2SK512Ffb
tFCEm0PJpsXo9qbR7E1f61018YWrtcqwDwB6emZTyAhISAhVe6TNZuVMx8nO/U1SpsaJDle6KTJi
zixpngCp0dn30eVG+WS8l318nYagWCkVKuZZQ7SK2148RDjrYeMT3QbuS96NydjCeDQGz6DOAkQN
EgO4fFcLjc6DvoSf286iKzP4ZFS1VVAJ4TZZoz3DeWMaWWUvqW4uNaFpC06H8YWurbKS00Hea0E9
vmR0WwIUfk/wN5dRhlmWocggwPnZiP3sXW78fN0IKPCV9tDIJjbVetS+qVMGU68P3ohbklZjNtQH
5PzJKUL9RcxuBDhELaYdGMDea/1cB3VeUXHVo2RVauUatFrwJUexsc/a6WtZojsd/LZ4KkcgaZYU
SJ+Stkw6tXoj1eBN0T4mnAk3/lB3KxHILukEjbv75kjUgBdmZFAN81OiFAW+TcJjb5nTJnT2ZssL
JCqIIQ3y6DGxa+NAkMj3ZK7vKbCDHjgiunWiFdY50TlI4YKVJycrBVbd1DrkSdrt8j7rvFz1jU3k
DzPhzjorcU3XZL6Z5hs54XTiQNQpMIxvmtyVn50MNIlYGEqnfbSOpqj+YBj8HKVY+hI03biM2lig
ebF9XH3KeLQ6pHs2CrpVHhsYzppA2nP6W55BdwATGmoXdYyn9VBM2ZUUER/woOY8OQF8Icvqgjda
HS+Z7LQfmg2Y3uhw1dF5MGLYYq02bkxfVj4iSfuSmm25FxqjA1drel/OKJ8SI4g9rS/ijZ/G5TPV
+2eRmMOH8MNjB03tJanRDWZW3B06W0mOYUeMi80Y9pr3PZkp1fBRqfFXg5rlE0mTwyacyJUBj9Mx
SiBhgfEArUrvijfwLyFTT805FnXXP4jI+CiGkEC5tCVfXi+Kg9+Z/U2ptQdy/Yq3Du/PSq4N1WXk
lp9E0O/u91cJuTKh03/0IYNdTEnsCUeJi5gzeTecEmm7HTkMfUp1TZXg49f7BZDRSDeNk47q+pz2
JCTEY5q+q7L0OfZWeO2JzgiFxtrPj9/0OqdSVGSRN5Zk/OQZoK16auQtkdAVLk0exeborHSJoej+
qMhqZs2mpHr3zVA2Hn1FSOf7ltkki4ZglIdUqQ8dwo4dEyvNg8+WcZhmlpuCNXBDE8zihLLB5ahI
95Wh6p4V6mIny5V6aP1I2VaqoRwLo/U3ncNFRDyLiV5dCm7U61HyADCqqHIaaa6s6y4urhQy5D3l
dzqJ8J5wQECfHVWL9YjfyhvcFvkTDhlq01b/ofk0uNWhei0cTV8VeZ7N4YLNYYTrs6avl7+ALjrS
ijUQUdvpgXwjGLnwJi5oV1UvCBp0klqcclKfe0f4b3pSaWt/pP7Ncetch1L7vD+uO8Q3t+YYXU1K
gG47qkvdIRE1jOXWA1itelIBeVe2OuWhAve9TEzDfzFYTfs2NJJFjVx1xr8TqfHFBHD0gqhdXYad
UT+EakFMm1+1XtQJ1Sv4QpcqyGWYevVp6O14awZpD9RNaNtGbpSDLgViZ3WV5RWxHO7pbEbenKCz
9y29cqOCATjUtWkv6XhO7CJxdklXBgd9zBDM1XGHamwScE2b9KbVob4dCnTe9837jSAeMgScc4kz
I73ZVthvmHFxmX7PobXdIiuf8MP2lxqIziOimewRAfImZz1EnAdlHmSeGOLt2a3vn+GKQQUITMUb
pE51mx4bhTR1xqkVjN21rI43ij6Ib9EFvypG95qwJz4z8pQcqyBxu+yqlYL6+iPPsq+orpSXSDhM
cUUGccNRse9NjIyJ3lvbvOikrTywJjbKgowlqKU7eeyi09TFPuF1mfng93WwMkrnFFUKK0ArLMWK
zPW4XxA5gF0EuOvSSjJtO5WMaXljOwz74deUeMZzPIX9IxbB9f3uNgkM1x+0TUC/eYE0u3sjWvLV
EHp9lSANHMaeiXujh8mbgHdbEN0snK2ikrS3DSO127HOe3AGG0H4aLbEQ+jTVgVQgryH3Xq43wR6
eunNOnH5csOdUjfVQu6S7txoRntW559MlQgpJE/G4n7f7w8wnmK3HoN6+cMDFeGv66rB7SRrEs5L
PbhoqL2v+QhoYeSNbe6b9xsQLmcTyeKxKIL8qjpUzQA0bbEhM6LPdyUKM6oeCvTkcH1AMntNc3W4
xixh8QP5EilS3JdLTXvCqg/Hlq02isarpnIR66QJ1MX8C/ebIs48CfL56b4lYSnx4QF4aLn8g1hQ
P0dlHk3+rzd5NQOmyxQGV9PXmSeEsUvSFJQKIueVoXYL8ErNHmDXp9KaytpJfBtZOxlcQ6PX0GeH
xjUG2VmJEXUy6s/BBYsIe05L9CVZTs1GlyROZP8xkR2YCjl66i4AaiePbefeb1QqiISGzdtqQ1wy
IV3Zohun3AWPmbtKEGBaYs8smtCq3C7LVmGn2jvwKNq+I0qwUUkoMwp6MMbUxwt6iwh2ha64TjOs
J+SroewoXsG7ZCkxt1GQny+sPsZEZH74RQ9OHccxabMWcl3SNsdZRElOd7scDVoeUfTI1UnAckPf
FRgUmQiOcXpCLyW5f1Fl9CFasSbbk8SuCqV4B7XapTwXoSAnGnbIwcSwlsYwR+5IQrlNJm2rmPzn
morHMVuqYbH2C+sdGcyikXR1yYz93BMfP9OqNTFuyCk4Ekb10JANv49rfwEMNPeqQlArMB6g+OAY
SLqtjzmQvB4ydHHkaAdBuNVSl0/gHd5giDJgVlzIJYsIoZjKTdbi2sfSTriGTSIJRcrFcNRIJPNy
S5XcIbqJChBGHOZLlQWFl4ryq4NFaWNJxA4NrUWXaQi3Wmqeq8GJPT3umHxplr5AUZVuWU+dlISi
3mTCGfaH9sEYyof70cK5pILEzOMvqJEAFUwh5R86TCw/ZglIZ4dokAQfE18D56mRX6RK1O6vN7JT
u9CZUZjM1k5sIwvQkCxvxmRPmPkSJn6EoHyum4iy3sTUR6EraRWhkVFqOiv6wsIdkLcuwLhVq6Q1
6SA72oshk/WO5/MrdXqcgCh97bQ8wxdfshp4Fyp59ApME+yG32Xi8TwMh1uqFenetKkBjrifH7Sy
2GlRqx7G9qhQHF+Pev8EAUVZhLW1l1Q6mVUD4VlH3EwZMtiF2XBANgC7oSQEVsFpvjALqCxJvZE4
jO2RKtP9JlImY2NkzjdKO2sp3FD9Q1St69W6pJ5FCZxcFSyDPUWn3YSTieiAkxGpwHYHfCsNwgX0
mxDXKhZRXawh7DLmjDhSuQA5s/OQlFupLePOawUsvOilNqj/KUwRW9/qllOsJ5ukKWYNUp95joqn
Kh5DdDNx+aAU8Jcjf+zOZRsyH1Q2DpzfhVMS7u6MY89VJTroBmXjQh/wZJpcQ6XWheAJApoVK8xE
kI/UjpeJH32VzUTZ5RuOMhnF705VwNvw6UKqO3Na9JisjEotDhKMmtm4sEE615zlITrg8fmOnvtG
x47owEp91e0kWvlEBXGsWphKq/TFSCJqjSYVYAk0ayxDKxu44uUF/q+CPHgCZXpGeVPbmpSCF33T
KSvcbUdLmo693SfUmtqbBrTUtXJRHzHEhLFmYS9Be4EhcFc1obaH0uR4uXZBMuDTi3zxbS1lpkfz
2q+gTPZ1yZWbm4xqfhIneIGihGVGl3iYQ/jGp8XUjRIABjtbDx2+yQyiYyn3vavZYX8IwGzYUfWY
Cauh4cDFYtQnc1OXEhX54QvGoATNEThiIdhzguqDYWKGMyDg0UBRz4rSfM/tfK+UuEhaOBw7DSgG
Si8mt2bM9JCMz4XC2IfRB/OlXV6V3sDTSmCVV0rBq9ZQfW91m/xtO7FWhTVupyKzv4TdMpDNVRgP
Hgab5ALKFnB5PD1iQJURkb87oNAWfltZT6awN40wsLqairbcVLhyniPmUQvVqr47lka+YZbKZGiZ
9Vprag567Rn/4LAC3g51UmE5AUfCHTPQDYZtf/ZaVO+6uosWnUxxp22e8qqojml8rcIW/JoZTJsy
kYK1LcdiOfh7KogZdbzyOLXWRalUQOFpvc37dpfIHBwwVl70TrZ2hUYeRY/hyxJ+9FHPyoYu19/j
GpcSBvph3TcTbnPdZwlHcAa5xOqyL5kuDZW1Z71Vn+spXZc5CZitxlwqVk1/xcpgFTTCa81mBpXh
FZMC7SEtZgtXptqrqLK/9BUaAVyO+bIl5cGgkuBIg7m2tOZYOtNTXfcfNajDRa9PN0cgf+ya6VSo
9VbNhu41TrhWdfElCWN72+aCkyToHiu930pQH7kuEl1YsBDS9AQ4WDMbxig2pkpxbTp/qTj51mFV
vy5jYpSKodYXijPGNPlM+yCzKGgN45ug3m+zVF4BVLriOSXzErTBZhIzBBcTcVP35qvuR2s9GcRz
5GSmG5X2k9wB4QycusLnm36aKmUcDvbjmCc0wAiq31hTu6IQlDO+eIZZzrrA2cLMXyVIb0HB2KQy
Wqydsk+RGDgLFmLlaiAVb51T3emGWyVoSNHx/NrPXIOwjJWHkgsCWkw8glCotlosCLmcBNFoJLnF
lplsrJhmj+NXN9Nu3qcykBFOTTCoZzNQlOQXKjhrpaH5VcB0WkiGVe4tdAqLQe9Nxk7ydYpSVllX
Q+tWJtQDqY232UqeJSd+a/lvo8jDlhW7jxfWOvicJkzHia9SqtbtA3ttOkW87sQwbAYK80mqpw9K
YBxlslJWcl8rq0LJb2qr1Fu0SS4KH92No+GImLPdUfdSib/60mskrAiV2nNimEDfNR9MXuDjawt7
ZeHbpbKsKj1bovMiIplg9qTpKVlU6atGqXNbOrjYZ4VigICkek0cHCOJjkhGwkZNxEX9ajrO2cKH
saqq4KkjqsAtGom5hf/d9B2WQKn8oiXhITL59owuC5YK0RtGyc5heNiB3ZvryRFxg6AJ+mmvSeOe
o99VKmMVFs6zTf1pWbRFDiFfxFhWCCgDFv2sppiGrSGDu3hy2rDem/mw1otE3dd1uYuVll4DbFss
1uJQltYLy1axg2U3GNSrGGRWY4srvyO11AnsHU26z4wVfJTJzMlIRo2zCf4VKhtCSuX/xdF5LbeN
REH0i1CFHF5JMJOSSCq/oJSMDAzCABh8/R7si6u85bVkCmFu3+7Tu056/q6GRqM6QO19N+BGmzde
Osb81KokjAU9BXkpbh6Ys81MGWPESQfzLhF3yaY302zuQde6p4P6Rujotl5kAF3U3IOqsx0iIGep
gtBLlhfRKaKygiBluZ+Glo6HwdxYGU6+itgZfSwWJbvs8tOx2/QONjev0x9RfrN9rWfnZpakwwEW
6227lEzXOT2XXrDAdp/1hj01IkyGs/E7p2Bu5VvU//RWEFqxN4axL10OVcWDQZRzl6W7AIzgwR5B
FgbOweAOjZCNd9DBXxp23w9R6rsrpbf+uvHak0YRCECnhGYSykzPIvAaUBv2Uw1beUD0WktDTQx+
7jHqxb9ozMU1NYJzL8q3KpVk9ds2gwBnX2YzD1nutvyttf4uUg3roeshonnRI5SgtSGN5Nzz+V7y
KX6Wko+nqO1NrB+zQVXsEo1gU+k2zyH4Cae6Y9NhdxFUtRfP0Wn3nB0o//yId6nyeae6cbSZImgH
wxDhQlI7hOvg0ATcshFPJ/9DK2v7JPUOri+BTRiH4LVor+A3qIe0HNV0JlTpLLh8jQ/whhyllulX
X8pVEpdtgiUPceCU96LMq5PsVL7ya9d7zDJSl4Bpbz2iAfZxrNnCnzCJpX6AC9kmqsm46uXmMS2a
8vT/L131IzXucpMWDzZsPn84LYnzui9NNgMzYCSuYJrPUAM2Wma+9z145byg4QXr3DvezfnoR163
H3MtfWBnToNHG7+bLU/1pF9qNwFGEN1yIbWO8EVpuTo0slangtIGH6LngxjkuSEuz2mp2nDBi5PW
GB/GUEvc4SyVZc2Oyu5ruekj3m6m5PDcPMAV2IiG+ufOc5uNc25ndKkScb9edYp3fpvqe5dHj6a5
Oq08zyZLLQ0g+76kB2o93A3DpqsjHttwNt3qiQtEKAsnS1Nh4eM/rb3OPWmRzNedl0s2C9ZBNgG9
GJk9MyP5P9NCTBolefLhlqaxf+mdca/P1W/qxMbRHnx5nZRP7lXqn3NpnPG4pKchMD8lrSucfrG/
1UsRY68yguQJ9zktV9dxyoyHyFa8f6fgBCviYjVlshUVxFdKYX/E5DKeT419HDP1wyFwulITPF1T
lkWHOsp7Otnt6VqX5UYEXbzV8wR6PpMAmMVq2orHNqbGpJv9K8Kvf8060IcyydONb5RsnrutjZlw
Vwjad8sgiELX8eUmTWuCRNb8qn1z5FhwN6ypOiyfNaAQ1uW8j/kcMooBgy6lEBlCv5cLbx9MFqdB
DghpBIBeT/7/nqB+6GjGqQj6i0Gx8lwFlMbgOqFRbI8dipByXpKcalKcKeMzXnbt4Hq8Zjzstc5S
t0VhkKnNtxSh9On/X+qGPXmJqMDf4y66pPcpGcjCHu7QqqjdLwwX/sFYDL+qXnTVeec5/SNJG+KM
1Y6FTLBKeom5tOvO1XxTRiZvZWSskwnloSAAcnS7+MkEVT3NGFgN2FmlVF8yy8e1X2Y315/tTTTS
xjmYjrb2muo4jTwxwcaS+E0/m9GqtknCVJeJvedSShbnwWFWvMYQSWxGb44dGKGt9Kqb8lpx3j6z
cvlOsmbA6gxnIa/PnvT4mxNS4qa9hzqCUdr06A0HXYbIpjA386M2owqWGkKsbPzs4L5LBSakLbwF
us6wFAdwbIp17GPYcPorRc4tAevaCtlDYiKqRwgEgrP0kD2g8tDcBSdwyLRfKDkNqtMtzSjs6Quc
7ljKeZdZFbERLK6dKHa4vxfeZWWtfNG1a+kX2gofxWtPAkEv2nTTtpHccHGcx8IfT+wmKK/TxiOx
fDpqqW+gEQur+9gerAmxzYw4f0bBmqMDKjPkACpS8S85lJzkmcUVns+rBpZLyFaGZuKOS3XouGMb
Z1NFpEMNmJplCREw7ikiGgd9XVjFWutnjvxomGu9+/DUgqZrOIu4cO9XSM5t2Prq1VXUfnGNGmzg
5mjfujjmKI3OLAP7Rq+RJom46sWAnQUj4C6g3D4MhulMLpbxvGLZyYpma2rEey1m8xU5l14D/1xU
zWbOu3tgzg+63rJaRx7nRc6yAV7eLuoAvs/dO4pjdKSgRco6PVXuuJ11M96JJrp69F6upFbzFE31
h1qJDj8N5arDR50rihV0CnWAK39ZmTQ2JsXuMaVFmS8etKDpT0XBo0AXDsi3rAojZzzVihZAL0qe
zYzueT/hLgq0/BC100yQQKvPfa1w20FGraAHrOtFC2E7QzjdCo6qFvl6CgTF24Jh35nMgoFjLkIM
G6+x5ycrnFIDLtr5RfeKal2UY7+GkW5xiOIXH48e3mfWSqYNycMRT5WB/s5gyegW1UdMaXgQR9q5
xvxXH0j+OA1B8Kk/1QMurEi5R5bIu9x4rSXWCBgzCGq5PgI92qUA2tcJy0N7Fj2L83qkTI8SFPx9
9T53pt+KWrN85ptSSabWkBheysilpHpgudxEIY+/6VLhJC7b9KCxEeBkC667skwfkxzITpaLPjXp
shX3yNcvApcggf0ERc/7aGloj5fEOVqnHRZv/tzEK1/r233z4nf6v0izd4BXlyy5xYXRpg91Pyyo
kvrJ8jqsxfGuQom3W383xDgVm1F/1TyIHfxUx5WnezMBB2cnGdkQrYRaS+jJ2iyTDRoc+Cr9kmZx
/dYPwWOBqXWNcPIhsnmH//h1NDih9g7twi00RHVnz5E2tbtplUN7L0/RlHTVflZswjXmocpDNtgo
NIIQfwyfrxPsizziJi3yT9JMQFYCY9i6zl/hw3aEdr/m29Z3AOEVcyAEiIHCmdJww0Ib7oi/nEZ9
qqtcPTq5ueOtcJod/MnpQnp66O5JjD1d9FeoCPS0JzyaR/UWd1a6iTQYf50OtZfrLSYhA00qfZkc
nxeXo9M24NafLWGUALgG41ezFvia1tKaFh593EJKgPaOcjDUlnd0cvNmauWlkJa+x3b1CSC0lKcy
GJtQ2S+jTyvU6Ja8uZCxBQgKm+6N7djM9ZP0FBwKHuB+YyDY5tl0oMUdq4pCFiE6H579gHNpXqAF
23r5N3j196hb427SUY8tfJ+TsLUtTMhPsF+fwVz591nUACiD3ygDoN1gOmJZqQCzZjxpERmRsOFK
jYhF0oxSHvXi4DSISK1RPmZe4RxQPx7q2TZ4HQMg6mIo4rHHoVbAqNuPuktajql2k8Uf1Ld/UbEZ
bNnuu8esXXFX6UfLpBQ094lPcK4OOMwBpy/EXyeIySOJrEF4R1sUVh71SegGurzpvIY9x1BPdv3Y
4Tla4/LgjOeCUisdmHhJ3977MVfbqWy7TT5XZPk6s9oXfh2F80DlJ/aRsz/MRGtLCGNVhyRiRmMX
dv17kmqgVVr1MgBtKuGRnXGcBKgXggd/TK6wzQFPMyFS9INSdcNGcwhg5tMpD23EyvId9pVkxRL7
Ro8VxSmwTbZ6gu9TN/KHuRfhTGJDml++jSmi1PAalIV8l8bKyCq110X5U44PvWF991oHB16Xb31s
locmlWC2OA0NNcO6g7Z+TGb1PJeud1AtPUFt7hyHeAiulVLPWGxpRjTOHArM9dTKVxzQewVEzEqt
57Q0vyvTC45WalQ0oLW7qYwPXosomA1fGW/GNS97FCYTkZ/y8G3s2YdBsvYYvf69MuiW03mvb6Ih
ClaWp1MaSUXRIKJu1wQy3rYmxifXbX746O1t3EFMIAL4HGeu/aDk1Q44Wpu6swfZEq+dI7AXpyIb
ovn6e91ePH7mdgfbx9Mbf4P78CeKpz0qN7VjSqfJgzdaMf9kE2yOXH6yidFhide3tqYDxejTs4m8
Ak4kPbf08i5P9xe/9vLtZOnvRmrWlyXsEZlUTWID4vTNi99XJ8y6vJLlRaf3hcsjwFmU9+90trNw
4RAG8N3cNJoQNETRIFCRpyOZhhRD1w01I+ota/37OOkfEyUj0E9GBrI4PZj5Zx7bHuo5dTOxRchj
aKlNsCSNJ3mOCC8od23T6V058oo9n9ml/QVO8to1lILV764mCLFY1h50B6OGqI/2nF0ENjt8G268
grZ6wLAKRFvv3sAMsvvOxOfYUQMmHdajuad/cJA82K1TLxaFa28c2GXOAIb8t2nk6dz0zoJ6QY7q
sD6QuqOVsyoPvZx7UoG88TpNf0ssXOMqlc0xh2Ld2jLeEDcSfHkMlaIBuOE80yXQEBpnitPGdO/P
w0fs5LvGTr98l13P5GvzKkjEKhg0wtgBDFO7/nG0x7mYtl0Lv1Jp2o+fwTihuALvxNITHfFnwXsY
28nnaJI1+Ejyr3hMNlpNd3qaBZfCMB8Hvbs3bXwd5NEQ8E+ofvqVw8wgrxaUYLPVbRx6rRckOzZP
T0mNSLZs40O3nT8Dk7t5NFmq1L9D1w17Yx4qbHXzujlk+Ly2dmz9jTzLmNaN9AiP/R6QoaPt4cca
+F91p793WLC4JNmYCKhkodHFX3ZG7a0dJF96ApOdjO5P1G/yJDlX8fA5us0zu5mBz274DfryLj3s
BZUmvyr+taum1V+lI8nBOR6lc658N+xyB1v/Gef219zOayQbypW0/kMLnJ+cojhc6RY6iP7b1857
Fctvr1e31GQaH6knbgaP6S1KJILFOo3nx7bTTtg05q/O4RlojmayTpTzaPe0l+U9WIWSokwnJwIw
QhEkL8Tu9l0MOsbrrDrHMAXdT4jb71gLHkmKc04vBOvyBsOqJx+rhk6pxIuf/NLceQn9PENCJ6U+
W+TAOgykrvFVJDk58sHEOUlx3kqvqydLWItTtxt2QhPTftA551k25ZOqicM8Fc8G3Z1ZCqxwTNGK
6As7WFn5try08iykgJfzLxg0lkQAs6x9PyvJGSx5Lq2RusSYNYxy7xmo+7ObvaQKi2CjlUhFVXTl
WXXJSJOwn7AuTjqt6iApjgwbn23p/Dqp8RTIBZHWp0dLqQ9GGFwiaXUTnvtqN+gRhuyumcYto1rI
erZHnZO5H/x3viQ1fdtBuc+61FjPpF0omD+3mUDQJwoKZ2wm49kHIP4BA31q6cCbD+URzOCRRdI3
SLiUdVhao9NUSBBV/OaY7FdbJ/vW3PGcEuVaa076kSEcSCPgudLn77XghBXA7Cg9uUYSS+mSbTt8
K7yNFwHNLBLwW4L0W2Q1a6P+h6UT80VSFk+xVXEA97aVZjc7ip7uiY9TAWt1hAQvHnIfuZ4Sw4Os
KQJlc4mABJl5lcWtQRVddq9HfWBfBT0n6Vn90pewtHpNFH0bqUHwsKToJLA+M8fuVtRgPZN34KAR
5Bc99746gov8pQP/lELf6aijh1ZaD6XpPjXlRLzesE7Ls7WyjWxVO129IuIjQ0z40WrI+W+aCMwN
NseJr8m3MXg8Pl06bBCdViIYjk1GdiW3h6spPr3Y5eGbUz/h+uofnii6Srlyg8SzWHLCYGUxEwXT
XWc5Wg2ICw6YUWuJ01FTLQFbsQifJPiAASOVyW4x6Kt7xrAb2uKDPM+ewYoqEHM6qRg+U2zvXbsu
GNhLiKncKzp0JS5/QStRMShKFHm22eQ4OiN9kRgm2MEmWxYP0MNs8HTdtYvjYed5AcNH+9e0GgI9
xRaVlb/MLp4XrrudSVqXqodqOyUUr2sdxMJ4Dqx93Dx7Du4kbRg/lW5ley6ZE64ucEQmhfU+HZ16
7rQ3XfViX5Y6bAdyub25Kx1T/+G8iDCTQ1LAmszVICbCzNQ9wcajv3nO5A4FfnAhXZp5+0JlycdE
VDdqwUxI+gSjqBnXvKfFCd9W2GVWcm5KYFP14iGa3aPXO2iK3Fxp480sjmdqWPQ2PwlDvbHxowUu
4eixfP2otBq4fWlv7XGT/BMT7rZqT6FEFWJdZorHtzgB+XtIO09/sLvpQqSBMzjvyLXdcwgV7rih
6/cBsOtfrudnBmxjNya5dWyDCXEzxTeE0rTiQM0Y34DUtYx/9EXuzKErriJni2OWbL4MUvc23BCE
fuoRjZKl6JRupe7CfwoornXJkuvCZ247e1jxQn+faUVGL4jixx5XoRLQ4UoC3Hs1sROvunPT96hA
0lxKvwf6NRcNri3gPjb1dMoLCBO0aiZMVFzVLO5S3hurxhN3Dq/XucMu2yv8PE1JjA4QZPBkQs0C
OkNE3unUC/3yV6OwDQgc/7/T+iqcRaZfx2HnLHjjJp4hE9N2Ggc17gHZ/Y191rDexHoziSJ7oGwR
ZwEey6QpXlr/XTgejBFTvNUGdvN8HoxLnzDc5tVfXLrVxUrzmkcpv5BZQv0TyxZzno6aSQ0Zyxy5
1ntnl7tZ99gzn8ajhbeuHp6cIcr2Ot2UYZeI9wS2BGHUxt26AzVISVwSgrKmNS1SMgSn7L9Epmnu
JjVTqbj8FhNDitPIWOxWrA7we+5oajkA1u3+98HSFZzx7nP76FVwaNcSUlATwWCcrcWOG6/HS0CQ
LMWr8d6rz15yFmbLEuy0mZZyTZdu6Hk0ZWCyzix+oyx302vxMneC56SE+dEstPEhF7CRoYu7l7l1
xS5NoB2WDUtsbkv8ITgcFOPwuihc+rZHoA0Yx3dd61enqG7dlT26eTi7z1k7EQZwSGFHRATz9FYM
JIsC8cQ4F+/TXudCS4Zjl4LGHugwriLwy0nj/fWUfK2Agupnb5Kv5dguAbmn2YpBKivmY/wIKSb5
fcBdBSf51QH2iKSYVKHG4bA1PNwQgflUEAdUE3v3Gnd/QmkDVyqvLApUH+0kOk6F/hVLiIPu3HwA
5euRmMr3EsvcZraWS2EhDAZXF1r2SsWUKnqL/3Pygiqs22KzHDCSTv+iavWp7SZ7lZYOiIF2iWP0
lrdlJ/fJU/xvimfKu8EzgoJuh+PU+RS2FOCMB8q54xuebf6vKfiWvFGw48DAnAc68LTK3U6m07Eo
Sh+saeTzxUVTL/RHO6ujVTCC2JuoslzJPMnJzyd7k08t8HCoj6K/Z1PPH5f84Py23Yv5u4SKTCO2
ezIqYnUpi2yS1v44BFuqMqNdy2J9nwS9FaIuNbNvHLw4CS0bz8AwX029rG92Z+ZHx4Q4Ev06wdRv
xMwfgUyYDfnvaJJ44ueMquQxUaF/IBiGk8EgnQBvmPuWxxOIDjwbrzVrL8vob6Pv7VyeC0wgfOdN
fx665ua6CYnJ8lCijxPypmZ2YvCnF42NKLucMIvYgweR8aTZmvs5G99dn34n1XulY3doouDbH4IB
xahl+NPPFqYnutEcfEnR+2CYIUXD7Yb66QeMkkvNpPpTzhPZtV0eJJd48sMiwXDMSfHXNEoUtvyN
L3/TJnkreEo1o1mFzgx5AcV17VglMn6S7S1HVxwO8v2YpDd8m/GmjikHkJF/iGw6heteHghjdcj8
GamBxF4qrxtWTIDadQVPiHZrX9Hx2HBBm3m+BRG2MuvHRhbJue2Dt26YfeRreXZGzaftI77wdjo3
2vgS0c+0HpX1aTsl0zDyBD7cfI0ZnhBJuczlA8NARHi2y3EKel0crIf+3BZwTaIEI9JNi6uNIpZC
ny+SLDyVH39gqeoO75lDcK2M24dYNhfloNg42dqNgSJPLNCpenjXCvKsHBbbFHgI7zTWBMCKSpPN
5KQ+W9t5imPjH+DeVZX4FM4IPjTDIM1aQHtxKUtnieDT7bTuWu+NjCnY80Zb1wEMODf4pkR7PZEX
Jxk71hsDbSRj/s86IEpDpS15iVI+jJb+j49rjTJGJJPe+sxidxiowAtbJk8oB3065Pisfse0qPal
4d05DIxrY4Eocm5Z2KFG4WDRiGl3q42tAWYCImaKHbWAMPsPkz/HM9PEeTRp0F2X6k4bIFROMjNt
n7LGesIUGW/mdyyQ/4Q07nkq151BX12FnzbDgjbiScfLTzcdS/O6n/jszFNDYoGJn+eeg9/MyrTv
mNUVCxOfzq86DjNqghRV9WSn2eD51TVnRbJX7jSFdH53YdM5D3M1Vcdo2/odCYDAxdiZ/FCKVa3K
BDdYxOu2LcsnX6rfBgzvhuXazcT80ZrXykK4IFO9HSN2Ao5RPEGNjIr47tXiCd4GeCGW+2KYj33r
/kIiKXCmNjTk6Xy6HK6/cI5y5HTJM1YXs8MnXgnvuxKPivBUNxkn1QfvZINB6QiTK3W4JbVOy3Np
7PDeb+XsvJDVRQCrqO4Fpi8g3SZm/E/hxuasi9cCwwKenoSJuvN2or3nDmj22tvkxLOI+WCE6Ul4
+R4GrkT7s0DlbiEIwKiNWOhOXX4cevlUE6mh/lwwclFPgGVagNcanwtveZNVxczRkmMBQvEf1rJL
L6fz7JmfkAbCjP+R8z55w6HDjmOSAY2OQWKccQlBkKg4o6NP0IlEhj4WxrDH6Y7YyQkstlGLeo6C
2NIkqcZ63eD72+H/f1U+pv9l2WEbXFSW5lPX6N8pDXEuMiAwNZGJhugDEWj2PqZx3rQp5jLmg482
SJ61keCgQ0ZIEYzaBcvvEsT33pRfpR28NlM0bAqtBndMM4hYbpPGR1lWxkQB9RCTGxH+uR6K8jii
d5OQyVaTht3GadhPeb79Gwn9o8MssObM0uxj1m2aZp2Z+BiOHKsPqwaHyUReVtQzA9jcrGb7Gtt8
R+hU6VqWQHg8Y74nLS7/KP/LBz4ARSXuyhXlhkXpgR67kdoDZMNYRn9m+0KK+F5O+nM5pm8pOoLL
I1NPqleyy+zz7c8sV92j0nLeDeXIOjL6AUxwq/ELhF3emnw7/Cv6V/5+EC9WfMWQ1ykc25zmBb7e
nZb5JLJ74khzg4kyZU+rNWqT4XXBJZyWOBzMo2/7DTXoOr0CBMvxjul3N5bGUfk/ndDeLNf2cEXR
kZNaDvp+hvAEcS6ZIeTQX36PxXizCUwgxWao2WX2WHKtoZB2qyzVx1ArkSJ9MSDDVuw43VdrXAu9
HTdgxOpVkEbfvLwC4rsqxnrp/7ER3gl/bnd5o4tQCAo5E+zE7kCs3WXqqpr+Y2K0h6WN9caboq1r
0epaiIGoVwZHvtbe7MfSbf8YXXGHt+ZOj+RT4sZXkcRymyrUL5lkLpOuS0201a1Zd0P7GTyL8HG+
ddqXQMSfFG7zeko3XlK84JV8MEEBACdnUEsadBaHJFY/sqasp10yZ7/SQNPD95JvOmkh2wRhOXCI
ivPJWvcEX0LTlOXBrpwXyVizzlqswTwxBycgVp10zw1h9Iy0tx7hZLMHvB5qivJ1zBWJdaT8Rw9h
ZfOAsV8MHdN1lx7yZvyxm67fBjiSXdDSVLb3ght/uiW9zizGKB1GNsNob981euKg7a/NJv6tvOLG
AcswMdjY0mU90aLlzMa2NEoKWHldrqhdPZeLKpa79nNhZx+TjTeI2kJaoVN1cgkm4zkaVrkc82PV
S7Zl9s4yDSy2CTZz1utrm00MEpvpbRur3LtcOMxDFvf36JwSHPg03/nbfMrffd/GyaROVU7nXR1p
j0LHaMQ5912HBMI5AvIUxRTVFl04wnz5Q9sWw6lXRFzk7DwwL44rNxqG0Af1BAIxPplN/q53xnOm
snOAGYD+eaq8dJR2cB4cBjksqY57bejvcpY2/9zg3Q9tGnELC+BXTivGbLczW6Vn6ET20Sj9ZzFy
RrIdY20RNxSkqMxGjhc16Dv8utyt0/DWVXa1LS1AIiXGhSG/mXp8MzKbgxhGxErZ0cXRzJBo/YfU
ZgTl/mesOTeXpA3RLTmliKTc1h1SddvyjJa6dsnl/+VK+spwymMJiu4IIJHhlENTlI/Ghq44OohH
apAtsnsyq7C3lHIzpc4VkUiuSHkeavS2eY7f1FQ+YPfEbZktdZz8DGuTCEhtMwLXtCyCogBQKUay
jp6stoOZ0P0N6FniosElggEgI0WWOiErLnetV+OmKpYnST1gP4eq5moMoApzrj/zjOPPyKPVp3uU
ytAtjQs2kg4TmRGFgfQ2E5vIcFR0BiAe0qds7Ce7tUJP5v2msZJj0nEPZpPYSsov4H0u1rL8K4+1
e2IHV3IdNObWzOH887HkF2f6S0ZOfIXrsJPgBHBiGmbtYzrP1dLHYnLN1Gm3lLwu6rR1DmwNThyi
865qWwAPZnxxXTbWPQyNAhEl6SJxWb5UMfth6XJwdnQAiE3Z8Rrwmaemdp7XcdS4O6UCzo7WHIWy
1dIQjEHYFOPPjNB3BskvgEu34KcHZ1gn5R/NA9ZaeVMcsrcawkzwDQ+GtdO8Mj94TTuFMEts1lSe
HZoNRq/CYOrQqiDbOlX8pUobPECFKUFyFIiDtOOqXAoAEppa6rvCdLoyrQjVPOOWleOpCVANO01c
ebLgcY29DZ2W/spMcZd3butsuopnVIKUwFh/zsvsvep0h5yIce51xADny2t0eGZDzD3tPCeJeOX+
ZrZqedGWLBgz/FQtAPX75AoKiUFvsNbY8G5rQu2zyuEORIa6Fl6O6BUEZA4KXKiRFTI1fcIhYFuS
0yLpOrN/ipH9VxhuH+GCFx3qYG06HOfM/qjPaG2aXYS+c3NJk7KXLf+MVP+2FI5eQ2mwK8q7F4kT
Csj3PPv/otkr1jUX8sbZWH5lHImB5NQJmsEOWwL5qeHHk7o8YsF8C/pgWpUOxEAKZJcr2wpnG/Cp
h13HT1/Z4z8ljfEvSVpS1zXme0QQyebjXaXwlyXY+Bx7gJygjiZzevHVu1do3lNn/EsD2Tz4LgEN
O/LNtTVqNqj3lDBQZTYrzU7vWhRXj4mLe9cyqGayFwd10d75ycAMJhTk208Ot/J1pMjp2ma5PNpZ
fuucEX9v1qxc6fHBD1/CKU6WekQOApAofyYTY7tFlu7UsNlB3M6+yJ1jvPG1aaUGTV+bJkJlbkSv
eokeZbGu2iSV9zkl5p5k0mfGwWtLrTeJj6jR94aj3pqSXgGJs50Lof83BPcp1vKd4cefXatFjwEy
qY6PjjgRh7eB/7bq23Pt4k+NTLcPTd/4DcRvWs6A+0as0129tDDoC0OhLPEuthBzK+zmqdb8aC0B
C9eBu15zTZrTk8V4moB/YpdtQ8eNcf0lmJLCYexs3ufRfvI0+2B63lFY7e6mpRnbWbP6P8qzr1TM
JGyKHyPH55IEewm1aRcU0UghRb80RWR+SGLFdSQoGsYDcrBJSJAybNIxW2G/BVFpvtumRXhPZ3ek
4vjLm4yLmZV0eUXjJbPakmg7Kca+N56J3Lmr0eEnTFlJvp2NYCuYoQx2WJ7H6GRVZNYUxURkgCBe
FO5P08hb3wsqoPVfXprdJuVUg99tgHk8B8iIroFI3W902yMfbRo7XeY1mRHfW5Hs2nZE79i/IOWm
zr/Env+Ntkm3aRVsOC3Pp9LM2IIViR9mHgcz2gvQKb38DFf6TjK2NVNMDIX89osOTYXY5prFFRu4
IWiurMvxTmhjxEt+vvCFjGUJeot04rfgmGkpYK5Zi9ZaSs1nlF9zF+colQbcmhXrbzbSWokhHqP+
SpX9OXXSRzAabjiBkNQb/S9iAdW6nAhi21m36GlsNfNtFYj7JJz2lNmvioSYBmj40Rv9fMssbK5s
6tkd40sF8BHy9llG9GUkFe9/hYO2by5VFnA11uQd8JjJek7COVh6Xgu1ZUkAGInUUKbKf4Zekxmg
D8wdGh7iQIUwLTG4dUYPsTF4iOiHMWfvlYX+vKs1RHnWq1tVZhh1puKgc3rQ85RitgHLQnFgJfDW
A5UNNdfd4Ca/yAw1o/fwL5GlpuYuT8fQ75KLiSN/V0TqM4YmBSRSeyx0XhmNS3wogXpaU0/A28JA
nI5WfCP9wfS5X/HVrN3SW43gkg76VP9NfXnVHT09ONq81RZ+WYp3rBnQ0kqh3mqfpGucCjpuKgKb
g/hXSlrLRjpbMJ2Ol2KIL7AePNpV02c3Q2g1XwqSpLe0vdqRQ/aG/AxnY+cHuxbmLechG3cOgNd4
RoEdjX0j2LlpjnzA+0scO883FKqma54MYq3ql7Yvw3LGE2bwaOcFPHAQLnWLjWLqYBXonqj0wfE6
Ji+VU+wDrWE31MX2imwxkZV4njcWl5rCqw0GDzlvYOvSGxsESv80kwqg3w0eM0fLMbpWPYDr2pDn
ejafgqLEPj5Ov8rS/jlawm0yD4uwYu+VTJlILP/OkmbYSi8ceMGt5zb4rBvvQ5q5uzINy7y3hJlT
pts14fqUoibMQL2kwVSwIzLSj97T3wiEnwDonslurT3wohirsrWPWBbmZU2vW58uCkqPXrJsCXjE
j42xi3J149y+97OUipL6wWKfMOdL347TPA+6QpGC6MabkNJtl58+vXF/Q+CtpTNozJwxMUXmuhnG
yuzIpcmGIreue7Nlo6DAFvuOwTMkMPyrPbQNiT3FJ1cr4yhwgh3G6RLlyUOkMmPPBpn9ZTm3G0Vj
UjH6ASUxDUnyaC9nIgz/sXVeu5Ejabd9oUOADAbdbXovkzIl3RCy9C7o+fT/YvbM6UGjgUJCKVOS
UjSf2XttDclKppBry3LsVqPV1wtPJ3fHG91dXVj3qQrfbLO79O6Lb0TsO7j6LiRbBqy44t0uhsck
+qHaQZ4qhlnWCXCjyq2HSElGmab1ExiBCaXv4GJkQ/4UMUfUwIpN5qpRw5/Ip8MwTgI4Iib24aU2
aZLdAFytt0rMCTZ8dKZwetazjB07wsdg6i55XF0SIfBy8ZLELYPANFybdkgB7bDtUC2hAAHS8Uk3
f+tQccozmw9BNaUGY4FxED99bz8xbYPERzxlV2vQWNGKJ33+larkhNoVizsTkRHYBnGoHIvWCuWs
jfIvP4kOKnvN1X0lbDo0JHO8KDkGKklCIokIMHm47sf1c4yAfhXmk2JxSa3GiN8mSZc+TGQVNkhN
rxZIAMODW4yrZgg+UmG2K8QbPZCiAOSS1R7Trhu3Petsrsbe2kbHtmD6eddWCEizhEgIWRzmDZpT
fM3/zIFro+u9pw4zpwpxujEMs+A9a5HS6a+pbD9RHpbQfRpQF1T0ow9QxsHYlRvTOu10cpoSXP/x
jOuaQ757S0nEJmKmh1hMeEd/45LajvBAR7xgWI9pX1d74uwPQ3mIENLej0o31iza0Mz1u7TDpGAD
IFs4HIVgdn+nlmOr5YVbZ7XxKDL203CYBV6A/DSVpkU8ZhGxkOEsSDR00vlsuu4t+qKhrk4yS7VN
I5PikA3+S5gxRLt9LAStie1k/rTbg/cTESN4wFHGhS0V6GHcMQIAaGTz/xjAdc2dazibuilD8kM8
v/X3U6eqHoU5PaIRbpd//xS3T626YwoMYu8XNnzsGKYxaXMbNf9IUjXFIUnd/HB7WvspcXOSXLm+
OKc106LF7X8ooBosRoQ6KyYwOMjJjvzrIYABYRqz0LfsZyO5ZvMBXczhl1x5bl97ezVuD3//WP94
31+/8799zu23/Puz/+1Tbu9TKP9xos4v/D8+5/Yz/OM7/89n//Wt//Hx23/x97f+n0//t+/wb+9j
r8DPYxtzxJBGksI/fjA8xtnu9k4UFcjq/v64iF08Urfntx9KskWcuIz+9xe7vZVlvfef3xbvbFyD
4PzvYfc/X//Xl/7jV7s91W/f5K//vx+mbHf7+r9+zdFcQxpZpIENSKPrd8zV7vR+jiNsaN+zOHoO
YF9tM4Eg3WpQv4uI4LbQv3c1kkZxLbywOU/pM91dW5KTNybvLSaqpUIxxIoaFYXxmzABpYFHdTQp
oM8xvdUkSUMKGWCGRoStfGKTicLZMrvZ3OviGcdky4bl6OgWgUzAKBd0vYuRXnFn6gVVC4mvTetu
E9nIXZGzekCqjExgGJDQ8T/Vsz+qSj76Ifo1YcEw2nd+wmZILuwQXimoL4aKKLH6UC2aPlipPnlN
aqqGrOm/EwH02OntfRFMDar12NgE3/XYENFas1U209pdC3zNW+I61l5uOq+Qp2j/dXXgLmOeR8f/
Heq+OXwEM2om9QpYA8YXbWrb9Z+o/xjMjQUxwLLeh10ebz0Mh1gciq+OfbDZwqwHKMkKBk70xSIZ
EQGMtSbq/ABp7B5HdQkPlF1U4vbBBucWtUpTf9qKk7bBtLs0zbaHyNKcVQlwzlX71kYL2eWz7KIL
WvTvcL7rWRUR9niCCX1fkxLirQ0LZxjffaFsu9xUMXrarraH2biPj9Gh7koU+u1+8l6Zqo2ANsRn
kKQgTYsZ1k9B4AnG7/YQE5+YvnslC6pWsNlgTcNklLp6aeBNXHUxnF4gaAoc68ZNzZ9hkquocYrr
1KaXNOx/2QdEzynylNUINo3iz/jyTVT9Td/hdtBf1HgXeHazDEOsoD5pjZ5Z3ldDiCEvYRzLejRe
+tF9C1VsGRdOd4oGfUmdEyKRYXUcOWyTW8yfnUGnmp+6BM+wrnvveBi/K6n9ZnYpVkDmjpWDItRy
BlYEZm+tTN/YShxavBCdhgxfbCrk4XobsHSrKIcb+EOrFjY7MyCOLEPoCFyG6Etn53goY+C3SbIi
FCRaWhYD+T5hk4yg3UCGMSyigCEex9Vl0MoOc6P8BBu3n3T/E+It+Y8SBXcYfRqFJXYqhsZvRCVf
Xrb09Uxdp5YRrudetdB1Vz0KS7IpZjUdrSCxaHJZTaA78a+4y7FKZv1rJVZVQ8tNFpy2g6VLf5l6
AjY7/2sTE5tmTfPmpaVN1JKd3mcvNMCvDSisveO/ss4EV4QyY+GTf1OXDrGTPoATXTMfopDCRU45
3rtBw52Mkww8/jYLWfQXA9yLsom9k1Zmj17fhBsIbrh3YEwE6h3P2IBprN0WbWvcWQSEytpqdlgc
geXaME0c38dOMrLQCXlxoQV9BTbXXqd3ngJDFuwuJ4igJmG1GZmUg5Vi8DtNNt1PxZRpnRXqxRkY
dQ26eMETxCuvvnDBguKI0IkQ9OmGaAh9NyNbZdyVYagdOk8eJmqVZTr666JEV6/BIXsV+4TYFQpk
y1pH6MCaFiEAe6V2x8ZgESWcskMgfw232aFKIAcmEfmRPyevh+ZsCNCBh94wRmFfETvGn1ZO9cqh
a1/Rb5zHoJ0TwbF2AOFn2YnkTUgCND2GKJrKnthDv3L7JmFn4OqGEJavjdj8Rt8ew7ksqbDXmtOJ
TKJmpTBGLkdmPVbiRtghibNWnKxdI4t9hpRpadAh6/pwDIo3UejPLaK4pprtsgibhU8JnkQaqdLB
XdKG3x0QXOi1ulon7XgaO49XgKG6blvPKMnXjKcrRF3kVCq3vauEeq1rj6X7CIhAZ/O9hRleLGNE
SpnQt+bQ7WkAh7M1jFzM11wj/GWYghv2ANf0G0Cz1nZqsw+tIamAhvSZlLPHti9pERhCL4I1IpgU
3gInvBUgcXJrEgWMxHro7BJFzbAzw4T1io7/g+2Qd0Q+uVbMjbeWJdWi/NAD/2CVjOdnYKlJovu+
16InVfYbWCDWuhzIrSVrBH1dOpHg0V47L30RPgFLNoi7bZUgXcnIZOh157ljxIGkCzVc33YfUSWC
3WCo5zxNT7ZE+UqAzmIa+g/p3Me2mBCDso+ZwDHaWZYuOs3CZ9UyO0rn+ViqjLXRminhE7G3DnWF
NKDfKY01fq0z8c7RLFjZsKlUNhwqBDYc6qi0LW2dGBLfTd7/OIZ9h0I8GEn9AvPfLflDvJQGuCUZ
u/GSw9xGvs1Gt95jYyQOCkrskf7jwffkPccDZDSpXZXe7qxsMwb1cInsqsBo3URLl/XOaOibRMtm
TTCtcuXila+rhNum1Naa5jrLJH/RgugVWEO/DZ1mka+cUb6Q1WIxp6E1AHjC3F+LHwbbsna+ssig
It9EajjBGGStKoNG+1EJPT9qQXPMcu2XHZaFiIsfo3DM97ewxdNjZy37Pbeclm4np3WAhUgYyR59
dnVhoXvPsnFhqfKtVal7cNqZY03FQgosGu7h2XO4gWFph/WR/2FW8c3bzsoduJFmiEPoGX2G9PhE
WN46pBYEd3Mmd1UIlh4phIM01xDgsI0QNil3aJ8DVqmsL72li8m4C/Y+lPoF4XtExw8tavI+tB9Y
kJmW+dwLj3VBPFn7qKncrVsy6SD/OmJxzCal0ZnDprpj3eUpwlVd2yHRGhkGp0tHWPa+jHoWVcRs
YER+hJH4RU6YxG3+PbDQ38k+e0YaOSziqdJRP9cEU4pw3ezU6LpHp+sB62rgIKSPSEZmP05YndRo
P2JNNDbhOCrqwZPC5HqWI0ZjvY6STWCiO4CbtKinsmRRsqgGCxXcZK1jpDZWgJ6lBCtsdvWCY4vS
yhQHK8cB0euML74yttpBPl7ZtrBYiOzPKWIkpCamwCSwhyTOjg9JlJ5S+RTaSGdcbaPZpr7sWZmr
yGdTAWEV44j7oRXtHQfkFTbCfJOhy7cj7Ixms40GLOPa0JwGJ033rVWkrGKNV8yLliJ9PpW1gcWH
FaumJYfW6u+QKpgLj0hXNinQ8k0bdArzlJzP8rm6J94v1KB6QdowhFLDDDjSuH0SEVxRTdF/gvNw
2SwgyqQcSXSIUl2wjq28IpjUWHJAs16qy2hX2BJ9CPvWwGrFzhPhHyFfOjt+Ec0VGTajtL64D2UC
wM9iqV8Y1puvwpMI0LUHIxMga6BUn9p14H1CJ1QEh0T9MfYopAO0PtFYvYXedNJaE172OBFfysXD
zIqV5SNOqshTDoechAByxafeeW+EeKuK7k2fsCHZVooOOtJ2bL9RX1VUmBzgm6RiMCVLbLj6jMkS
K0GgId5chCZguy20Lfgxc+11NsvaA3dhPR1BY3vpBoBgs3XE8MCwyaKrToGYp8lLOmGT5HrI2JTF
t9nG8F4SkyiDMj/bKZpiQaz1YAKxj6IpX3gPXQF5JHWXky98kh5wW3WfeYAoRgX2PktHebDtjrHV
4FZ3CSwj9r6tfCJq3cR0U1uHNvTCNXqQn9CobeQLrlp3XoRQXg75UfiER0cBi+KeEm/DgX9IKua9
S5+ZAsduYx2UEZSbvEWgh2wo5MIT+A+t8txjV+jIxbyk/ki1euu5ofaSWf22bCwTlUvfXWvWJHfU
IPuSlJwrxtXo3jWjs8HttvAjiuyi69Fn6PVPCZOR7Wz1FswMtAzqzLYWqVwZJuO12wMjEH0HrOSg
25IZeIzymSAK8SwjPEGObDQuBbH5XJTFf562odEdQfcxbMf+iuks1s+aLbvXyuVAsd3XchiCc24P
dH4JO/pA16c9MuDywSX8diE6R8NizFOGbeUDgKQSA0oE9Gd+Xzk/IFWY0+xik2aXp7eHBvXfCtUS
Q/P//z5QliN2NWNk2/ffz1NZVWMA0O8NTrhNB5/3Wicx4T9692kw0cC8ZY37QVXjndQa62rapN+K
KPxQRmcsUM31yOb0/u72ljfkb/yp9P0/3t+W9oGEBQSzlrOZwOi9QF2Q65G9x8YHY/yiWkOuctST
O0LV4xcyb9xlaenMGwOnWuH2oDN2TCKdEcEc29nhNj8bCofdla89C2aA3M3pJPG6Ow9lWr2XMvLf
emTowGRN90BlGbzkfYN/XvPBYxj1JlBDsrt92pCs+0hVbxMr4p0XVDaGwcjb8L18+uwqOfmlBMxE
GTfi4dh7RuWc58DStQbW49pKnbKLXIL3ORZBMSV4AQb9RGrduNTmP4rle+QQzA9Rk8m1OVHAtzg7
ut6prxZJj1e//uuJrefNtUTshf8lybBLzqqiwpHH3vfTYx8gfGmTUr83tTBe5WH9YBmR3FWOUT0H
lXypActd6vlZlOBNq3zXON0+CIgY4IFieMY9SO6aLIjgAA0s1AfdPaZq6La57iZ3VUe2mNNJ+1Gl
qJGjmk0guCA6x4htYhKJe8ezQTliX6O7dWw8/KVNy08OPC3Nt8JpUw3T72A7x7LB6WfSeULfrd6Z
9DcIWs0Kfw9O2hHoHHdACo6pKr2HJmaojIGxY1BJHCYXILTmpt3suBJmR9OuUDkYTrX3tSE5TQm9
olbRPvp97zxgNXEegCOspMVdsMs55SvldC9FBDMmap03cOjOhsy9cXt7mhsoublWHjIMPGigRP3Y
JqwhSDWID7en6F7npPfuuwjVa5AmwKdNk9VIodE7pIPxlIZpSdeBwLP22S4kHC9GrnMFye4Ec/sn
HakpP3D9i2/WP06BJOjXMR/B5vrHSLUtDC1s1lyu1MWZHzI7VJfJ7WG9O7hcbh+we+6NaGb4CCSK
owzZ1fbdsO2sclwlYDbIxDSHU9eZ5MMM6waMCnF8E2VLlz+I1MWGWWaVBNnDm1Ef3qkSVy4xCpe4
qMqHMOx+CgsqKZhyl9LS1I4gJOcGzC2A+Yrn1pyXw1WFBpzq68yMy9oXKr5Poeqt6e3LY0Gy9YWA
uWDl4cukpvVy1lGRv64Kma+DNsK4wH0SsR0klEUacf/ODJ3EvazL+NN55Sed8oeIjOZemB5XwnTk
rlhBkHCzxLx3vYdMFcnj7WEwY2vvuyxl6xj5pxeVh9sDGwSiBOcHl2UAY48Njbc9Zw+Fl3o0cwbD
UXf2NZPmhu3YKSbBx0kCfz+CDDzV/EKAcYn1BPV5Fm7pI6bJNhG8rhGXXE5zx3hgpWGwfPbZv7MG
o58I1x2W47shJaCiMtlU2s2Xjcj3xUgJFaKaYu1AWaMDd94aXmA+W11ucHRaBspXSXswNNNWK1IY
V/EgTnIo/yS3TA+vdl/cAVl9gSPxPuPYTm0gc5BBkAhEI+U9UKXzpHnhjtGUOPZS1xmxKH9vw5M7
+tKc9yy4ktp62hoB18HcQZ7MH7L4NBKJLr30f/jlr3kEHluxHTf9Kby7PUCle+OMp8tsbe0BOYtF
7mBmf/ev5TgMOCkRZxJWOD6MBW4ECv0lk2ZnLz2rOePpoztSg33VoQ0uzCExANLN6W7zA19+bAbx
6lZl8FwSqbuxtBFBXNhrT9g+Lw616aKbL8peSASiqacvyivlIVTGUY35V91p8QUndSRWWMQJV5aU
LcE0XDS97B+4QIpdUjUmVtegf8vS6mGAXr5iwQYULNLqo8tAdMJif8aIrm9gLPeHqRPBpfHiq54b
wVNdp1u27u0d1KF8QbVgvYxRsafF9I8ihEkhyDZesF+mibcdtAMZS1rY1NohK2x14lpQbICfaI9U
QbjkI+QXdZe8xWPZXrOI7U0ax+lR5lFPDI0NB1ZT2lOuGdYOfx5kMV1qTyUKlbQOrsbA6xz02Iwd
jlQtC+bpF2R+qz4oz4ahM+nWEYYpLXzGSdWgvL2ASJTkGxj9qr6qQg6XMG7Qe84Pem+OFyz211zk
w94r3zPa7wzNVpqVYEOh/u7q3vZgknF6oWVBo8qh+8jrycCga/ESEa1kYglZoDh0L0rq2QOatu++
iLQljs0AX3BGCxY4hyRPsNjNDwWiIVfX44exz0AhMEStNYPDbAyiO+bpxbEwsbjM77o9YLCGs58l
BlLt3j7dHtKJa19k2NP69jQMlLfJ0IujnEz0Q+CXz7cAKYbh+f3twQyRaPSFN+wUpOmjpVvT+upz
kt9NivkeE4B4W6A739pBA6QjTveBCinIsdQQ7WI3ZxO8DLyTeMBLggFJkpKzdglzQilCksDtLaY6
VLwBXujeDc5DxQlse6a3AWtMS2njLFqTDO2uDdOeHh3WkaNGsyimTH/MqrLdtwMwu9sHxwSVhD10
mHLZ6ByFmBjJ396c5qtR0cYNlHoJalvq9qV3ZLKvh8rc2crG9IXIrwZ/6sEcDrtV4sbl2oATcJ9O
KQrGAMiYZZY9Y+zcBfZwonrk1E184whk3381SGb2IT88O13iM3IXxIQFSl1jKAAL8BL9PvLL5Dii
ql+klZORuMWanJvH8GdoLEJhWShOgfmHCzlsyPZ1iIUGhTdtlomsLsGY7+LeN89Fl+BWr8hUAQch
z/VU/OchqfWMworwxSic8rPWZMAEsC7tc592QKORiFDI7BTSo9WIR+tIMURf3FLgT1397Hlu/KNN
47pl+I9MnU2upAFENVuchiRyHsidjTfEsGMb7+w7aBwlWFUAySZg8fu+gv8iSinBoYy9sXU6zHrd
PLSgZmUkqYoNtyP4blyPRqRo0Av0kabclOzH82QvsVTycpXeAZmstu1RlF2CROwokz77IJuDrium
mP8vUs0YWOQQwTJkzt6HFLcoZiw6wODIcfydmQb6oinesT3+4KxSC9juhNw2PrMTjJvcTbfOaKt9
PGKU72vyxMD/0ehjK2vN9jzp9d50M7XpvdFe5B36VGpJA8XkhfEuG43cZpnRbl2DM7OY6pMa6E5N
5PEsx1a14pIrA4vYOS9eYR8A7WkOGRMujlDTHp9rMcUn+tevnCX8RqbyMIxFsXf10TmNAo9IDv15
O3N+a5sAK8rU62Bow7LHYrlsCqq6uuANlklmkNsHwyq/ODDfs2J8TbQJrHxWx6eiXdnJZ1Iq/ypd
6R0LhrC0vWrj9vOs2BT6YWA42cblU4z3MY08pu5keY8T+TeRt8+txl2EoXsKsixes79BzZx7X2FL
gZeO1lebt0AdiA/o4koeC9FdQtN9rqOSS9ix7s+T6WhHTth03QH0NDEUNn6Mr0VviL0Lq6uWhIdU
R9ICMokNOBlMbdLtEgcYP5rPjVH55pZsl++k34Wj+VilIUpiRMDLJrDBh9RMtKYp0dax44TnxhHu
ZhjQQ8WG+To5GQLEtgFdbAP6CAXVr3IfRC63TQBhqMlcthBN/J03/UfknfCJAkZO2G3llVpXlr1V
Ak0pNth7LFtO6PxRtuGgbPO4wkhEYYyyT64VMLByaIAKScOfBBCEiHhdyrK8SHTfWxys32yHHhMb
qY8Gyq5Q3t5p+MuBHPoEPLPr+/LJDuo95RAQiIS5O5m3dvvsWi4z0TpbtFnzEVnumtfbhiwX4WjA
VsmYCm3RpMt9ReIX1sW7/pwEcOCQlKklI8zuvlrWcGnv3Koo1jR9jTliYbYZGQ+2y+Ejw3Ef58Ow
z/n5T30xnapa5yZM0RpqjE0Kic0FvchgIndwWDIuvLg9AszeUHvn925BYRSjA2wcYNEl4xnLyMYn
6aTlWcj8M9SqU9P37REBBGM2LXmK+rRf5ja6rjpyikUVAFLpvUnbmq128mK93HhD1q+jJJ3OsUTa
zZirXMfgMmQhzponDiAlCmg6wZ2ZwuYIdAgwTr4uQrBOmeb9VMRykikcYJKJLbKRhEHmFlBVxzW2
iMzk/RCmnx2i9amzIe6i/0NlscnHItiLLvjj6Y+40vuM4iJo1JWrzMXJ0QI2gqlBchcZ9QjuXnsr
iuYL3yRq60gSygbHvzLnrwFcZNfOM+qMYila/SyH2IYo0B4KbPdAdSY92XbD+NsN8blX2buL+HXv
quYN/VDIliL6Gv7QcbP8EN20DUy2Ur7Na5SgsWOSzZrNYO+U6Z9OBDGxshIM50p7HdDOLIIaxGAW
vgs5PmGeYLRrwIGGDxe7n6UmQYhIRlZFw3jXGcS11a6jnzgLz1Pcr0uU93GIWniq60VaDls0S7kh
dj0lU0+a1tpqxnsZiWhDBgYu2Dh4NjLlsG3gVeqJ9q0q1k+GPt07Omhz2czQnZw7GmSnUK+aDSPB
N8q3gHOea/u8mHEabAMey/wNaXox9hSsMl0HR6nG4N75CTIuXMSaft/5xiWzwvd45k7XBAGs2HWt
2HlSiozfZT1OXG6nh5zUtrzjtq35MloP3mPqFME68wv01KUO8FxPLyLCOWVTld3aYEYfzkdGSpuX
nmRSv02Ig0lPG94pMg4t7hhyN9YCKmRU/uRtneBmB2rHDf3YzdC3LOjffSMzdnYHQCNCXWaTn3ZB
VyOWWfGpd+M38uSveDS4zrrpR7gZ4xJgict5VIzucVCde+zD9juOsOsxto5WVmMRoBGR3S3zX08n
Y4qrxheCu5dGpAZGaapjtp4OVE4jTxbc0tDRJG29bMh4TxUWnIqdku7BDM90OthKeyVa8lfoOLKK
5j7u6RubOXHDyMv3oCgeKOJfRY8j2IxBRNT+KdDLk5injwbe/6qyfkK8y5Dj27PvXwYZo0Eud1NP
H0c07moM9XrNJgzxPQtdq2L9PiZffWZ9CJdJhFbrS8LDcPDFqNMrrfrTRNo9Y6Oz4yr6NPcQOjHp
CA9x6yH2VuKResTaqaHawHI7IJwLKQWbp9qLTy5DHup4IwzOYWU9jX5waEIIvrGHdYQ0hEOmMiSh
DWBjOOz8Puxb6ughclyOE3DVzibjTsbxH+P1Gut+EY4ZUrDuQk8EZSMlOtP51UIuH5WXeyt3yxVq
HzkoliMcsMj3LRsTMFqyfOYlnEkVeDTQOrYuUnnH4lYUDtq4jkTwEai+25X9UwIbBUK/hHvU4Vxk
VpKb8hiTfVPFIKwSRMmoOJ9lx7K2cIpZ/IxlFTDljm3lxeU0YwWKJ1F/9FDoEjHTH5zMe0e/VC1t
H2Sxy/qajR3+qb44mYDOQARDGxfFd9qIhBRg/5TLgLH60HImhma6k3H1IGvvLW2raxXjoM4adi45
JskuR28LKHox6eWuntKPNjK57kUZmrrAvgvUsvbnW62KWPc5sM8cr0VOTHBe4LL8o+O06OC2ljI4
nEFs6ODPVCt/sW0ba42bEhG2685I14GLrd5sQKYTKbjMUfnskWGXgd2hNzeotMgDU1OIQMRJv4kw
XoaOWAsfFp1q9paJpJUd71aF2RuuXUQcqtqn0Xtb+h9p2ZvrMeg+Cm2Ml7nQkNilVk5oAMEdbbXH
xQHyqvK+64L8Z2rJthmfRjt9L62kXakSnWIc+0fDeNESdCuWS82n6yCbyBAPR2DV3GPkQGo5M46B
10n9yFH3V7UgMjGSHR7s+MQQ4KgHUHM1tr4ZeYhcTLUCKxhhRIWZ7YUJrBI9n86tax9M5CH3zEK4
rergfhUbPkJ3inVpuD8IKUsADAIIdUGZ0ggyYVzxQsAjSMpgIoDd6dZOnpknVH6JTViRE6q1qFg8
JZ+dKftNwrYZWxyai6HU95oZv9ZoxX3oWRragVmvXWtYPGqtuJ9KU5IZ8FT0+MWE0V8xWcDqBjEY
RhgGokq7ilGwQhiLP7p39QqtRATkLs2hxYcDu3Jj8X0ze7pGUwUIsnFBeQbpGnRFC2fEYhc4MPI0
DDpFXZKww9A8TL+6Er51aE8sBuwkuPhVBVCuTvAuPLuZdi7t2mAhB+eUwyEI0tvwUc3FFmT/sLyk
HL7an0o4C0LtPUjfxyk3wEF6FnSd2vtQFZfH0MZP65XiTeEXWRUhgX5a/BUhoDlorhYwIhvZvqv8
c6RE6GEK8Jp+eiHttJV8UiF0dyh6uT33a2ABiKyZX2sNs8Fij6g4I8S2abfdmJyz2i42SCjqhRDm
o66FNaEh8Ean3vxOz3ZFyoZFjM8yl8hU+zq6cLNY2Al/5IaiESBPt3bDNNqZTHaXYNayPwURSlXZ
3Rmt++B03Y/O9Yyd5lzfNZifkSvJpn2xB1RJfuxsdYturAR5E7mAT7OQjVxT4zeHsnDvlLGiSnQ1
tjnjTjG+Wpk4MFZB261qwrzva9O7Z2MFt5vZIrcN/Rs5yIYSm3yBZlo1vjusgjDEwh0x+XXj9kEU
xnByJegHJ3A/8VvMqt9kX2D3w+eV7cwpKlYqMV57d3jAcoSQZ2C4NKXQIRznNMyFe1PKZos7DtmU
yJZ1TO4BuSwAAZJB30I5xVsvAWSRV7yyXO/HpmfjElcdpkkeibA7Urac6kD78uPmiC1ybZEJ5hfd
N5qGci/t6B0Bj34g8IKDJAmXGHjDPem5jLW7ajfp2MPdPt1abMiQClNoIi47E/z0ioAHSTEZXuVU
LmJ6GUIKmEI3sKKUF3DKTvyViQpGAQE1I7c2g3UNkuzFxvuQ6tcSwcO2irM3LaJbqqS7A+x/aICE
7wZSbOr8NcgQjhu+IljBBL/YhiYOcwVSTo7lFhpzTRwGlmVFPkHWfOXkidEIIChyOvHMNE0tydok
SQN8aZtjBEigz6ZqJKbAgkdfO5feqAgYGZ9weF0Ns0ehScXGiDgNyBp8wRvohM3BSUV40DTjPU2c
fVrPTEPhIOlxOzIo2Qgso2Z6GRl3Zv30WAkmh8mE/NgCkpXPxM6+mVNM3XzR2hNKdzErHFIjXpNj
/mxUrIYNvfmewMWy2N/rUXM3qsle6U6wA1s5HnGiv3E53NSgaxNtnLhesTJwY/fsyRaL2Ih3ukiK
je2NLCJqUJWi6DbmZD4VifVmNxxIXTTQd/qet6pc7xAYqN0HH7jowKBhaY76EgKosRUjm5WQTJ8c
IkFKqAhhdxoUNcWJq9WXPIDQaDvg+Kappm8zgi+vYh4Q+j5/V1hctqCCUQAA4rKnUVYsYYCx0Hzr
vw4Z1AjI/H3Z2b9moqExRiDgpjgGCqZ7ZK5c4CC+9r4iuoTQLD2SCS/riAvEZgnadyg3es7+ZM5z
iUSzRsp/zEn/Wdqmy8Y4qrGFAC6YfPO+Iq6P/zWkSZz0BtR7y49APlWTYVLXgVaGBBVAFHFPvd8c
Z1p57Rc6/EHPB2JlMHP+cowiPCNh5kR/GUiLJM/0syk9D+YUYsnBlx+y5IbPRBrxzGx54o9sxJdM
Wf6hRcfQJa06ihEwqmiwj0VAs3HXtSsAZvbKqq114qXI6PVYZ4POVB9b21BwPeh1ttxO6yN6hRA5
9ldKSwE1hwWDvxb2p0UG7YZI1GCpBrK10K0UO0SWC/xw/SquXAQYVvFss9rc1/qM5eW83gPEWKfN
IkzCcqtoTrF70dN5/MXXgVhFRf4aGk27Uy58mzBMgUhLVoTjq29psCyRq7AWXZkwR7vMe/D8JDsl
4EYzw74fFKOhmjbP6tvkIcFcy5pvz2b/sSM6p6zJwTP9+1ErZviQ+gyDKTjYJD6L0mlPdZeS/YNl
uiOma2PyK5IqVZgLwyKzNtff2dOAaROEabYdQkKjnGsEYdarsCzpzJyItfO0H0ufNUOnHjPSJlI4
k4xbUOQaIZJOatuKhD3Bsa+HMDtaj4RelhdYsOxNnfvpDsflNTQ9EuNSc6lrfHeRewctisg2gA66
dN7YIxDckaNPFM0+cBk9cTgzWaonHIoN4CH0BjV3BA2KQtQvpOaYnCN6vilzx6EHGKvl/zF2XsvR
Y9mVfpWOuh604I1C3ReJRHpvmEneIJL8SXjv8fTz4VdrpGpNaCaiuqJZtIkEzjl777W+VWjqPvcg
jWPrNHF6NQ/JgvRWRus27MFD51MTImNM1OjhsRRaoucVeff7F3cJB9pSV6lPEYAw6MnX1C08ibhw
TUQPOTA5IAksvrDEL0MeCotU5NCiKOpLLoilbDgVsSC4RBuufS18py18AoUBhlGuiYAXg3IWGDKE
gBHqKRIvvjykjfbHX/7l7//21f+r952dpnCwLP1L2iSnLEjr6m9/yNoff8n//T+vf/3tD1MyFVE0
ZcpoUcW7JBs6n/96QZ3y+Grpf6GY6CIDPYUd+UWxtQByHEKApJZG658Rb7/3ASq6wLgcv9V2rkDj
TR4lmroKsWpKSTPTAvgbdGgguxJ2NNJdZU0a3sUYVn0Tlsc2Mo1Trau8yDLFY69MMonWPf4/Xofx
59eh8udLiiGpmiKJGkx+859ehzl0YZ6koN6BtyzEvK1W2Lrbmewn7Ql2bQiMVs3mMlP4cxFGDwgS
yIyTam/JhnAoTNda9Ur+WUS9cPDNhVZm3i7Wg2tomsOGOIMUTIRYOBjfsJ5gADWlTrgaeuoepCGF
gejXxvx/fkma9d9fkmxZiqzI1F6Goqt/fkkd+wFWECtwAJuFXFgm7QkVBjOcYOu5sfgQPXXZcXwl
DshX5rA/Ryqu6gxDMv4OumIptQZLQxIdqAqUXlKP//kvUn9pCwThvTDiqx7X1u73v0YwFDva9RUu
vbhX2yPIQ5rAKO1vU+lkF1muQeYH1tS2JBB1CR6zvuqrVZZXdlkl9akUB2+mcoKfnqb4jkyVMssw
xg2jvPgtN7h/aEAwjQ76dS03Oa3mMDg0Emen2Cdr6veHRsqiP2oxQpA4OWqJYq4TT739/ijWGm/9
+0r/y5+egur3U/GV8eoDz6//6cO/37KEf/5t+p7/8zV//o6/74OvMquyn/p//Krld3Z4Jd/VP3/R
n34yv/0ff938Vb/+9AF0OjbPc/NdDpfvimnIfzzN01f+/37yL9+/f8ptyL//9scX4PR6+mkeG8Yf
//jU9PTLovhfbsnp5//jk9ML+NsfjNdfJJb9t+/4flU132z91RANxu2SJomiaBk8kZSc02fEv8pA
sFVydCzgXZrJmpKSvOf/7Q/V5FOwrXjHLU2VRIlPVZDgp08pf9VlWtvmtCbxjYb2x3+88n+sY//+
lv3f1zV2HvPPS5shq7KqQjDUVV1T+Rsl5c/Pj1/1ncwgVybKSIIp2JghzWPvSHqzti6KZMcg0cH8
EFFsMaDT3G5rFvreHRlHKUNbLE06CVoAdKEyo2Lej/62aRKC5uTkHcLiuOgEJFqFVlSL0lV1njMy
64ApPorENd6IvWHu0D+qooGyyhzQSaKVqsJ59uU3FjLfTlNNdEbva5hAdSO6YZu4yI0Vi4U9ZnTF
q7GCVo+csogqoGoShLWCKt0yOI3Gg3WTO3I8Eo0m5fRkdqp2TOT4khiFuhckGuNyK5L+FwIr7SnX
k651ap0IVd4bePMuXt6JIq8Aiy1hwKSEqXE+DDbwg7AstfJ18Kk54aOpDuhhmibVKu8rfWGU8OXp
FV48ZQo48nD56MVoNwYpeYV7haT5iJFkUSuXnLNJq8WyTEOUnQIzt2EhDxoBhI/kzINz7+e0uJYQ
kCV7jGB/WGb86XV9fabfsKLLAdHQCC8SdUSTgQTo6BxDeUIWpZBR5+MKkOMm3Y+LgCkQI3nclUGB
LjdA3yxM8nCCDRn+PXKR9EsQHE6cYGV1dRertzvsUDEFm27jy2qzG7L4JAWm4rQDXk49PfR++Qke
QrZjzfAQ/aPdYqYNadOIHG1o32v5R8usbO0rzTnK2q0bqMMq0LZyTaZMWTOo1jsP6gTeRMmgMKiK
zz6idUz9MjqW9R2V9JoR6RVOBqyKHDOkwbEy2W53allUNj20ZDbk4pPQUWwUjOPgv2A2omu7wCBO
h6ZX1h7SHw6mgATlpHWknsRcUQcHSwgWUXLJOlRVfxVEzCHQbi3NMocyCxFuQOq3qqnjcU69mLZV
q4jeHwlHIAtcAxh680tuOD6GwEzsAh+QgYER/yDOD8kijw39XJK6i1rp1bkbAHKuilDdelH9jvas
mqI5L3SE9p6L+RgrKJiQmhlHYPiLNqBjI8gcxFBF0LJAVNvLtCZACYJ8wtOoE2U2xjHXidlWrOpA
dNtk47VQDJUK5Y9LUdPmMuJSX4KDnmdON6RwoWqms35PN0CC5zgWhN8qlZssigLeWzgBGgYTShfj
6lksEPbaybIzNO1TRltouw1ZtF3xKQHzW4YiNQvTsleLCTdCj0wMNLQ0uVGXZi/pC+rHp9nQhEI4
xspQKg+xUlhHjDs0Z3ndZfU958r6CDJQ/baG48bBqe+KDzd/ClL/3okmD1R2TAGt2RJtmw4dOjka
hTbT40Can4GpBHPhFocYyWJqfk3YdhVznihXIeHTXPGSc2EthpK4SDemDT+mlQMXBXsQET+OanWH
MqnFRUlqQpthiCvNVxXq9TIJgA8EarPmdK/Mqi6+V7nFoHKc46Qd1+DmFoKkuAvwKh95FfKGz3od
2+ko93PEmuE2QE4cIgFrTdTuIxeuTwmRE0vl1gm5D8EnYL0s1Kekqcex804DKzPs275dwJaHgeGx
5vXwKMqit63MkPBg0btSWn01jNxjU65wZWhf3ohgISCtFGNIB6UW3kjqkkMVDLnt9VAI3HZqqdcW
U1KlvUgAaDED46ipY/EtkHl2JOjryKBIhkGRtxfr4oV0s1910nBLIrGfd0iBKKeISOmkYEv8BwKU
Upk1pCojkqjquYDwLifeZiEMQrLoTHpSHulHeeAjvoTOK1vcUirpiKSHfaW6oW7I9YxnCTpCoAe0
GGMtAqV8G8cWwF4TP2Ml2tNmlLBL+b907H02gdeN7aJ5a6xY565lziUD1nJc+ltiS+QkNofmXEHD
4DgqzEtsjBjbEgQ4QUHI1qAg6u+GYK4mFcu8lGROSF6TT+ao79GV8gcfL4RCFteQcAFDKwmWmeEN
88EA6x0YjxBc3a4iBXJHPtBZpLhG2t4LS9KHPzn86tC+ac/nbfOktwWVFcWf7eKgBG8qPZU6UsG7
Zw9X8spd29y8uA7BAYyIqUSI7c00Ygr4m1BVU/zTeYbR0FRwYQbJNgWr2k/NEpyNeYFSK20AXc7w
M3RbsfTuUL6SW5EKRAAL+dI1LQj9YZkvIBwgh0xkdW1xV9cJW4/iReZuSMabaCrZXhqlWVuSSyFa
YNiJqXxEKIn2o9Z3PJfjFT5su8JXkrN/PXD2eZsY74Ji9P5BNwNlUcZnCXcLE/GBnJuhD+aBHr5r
k6i/cKGcyJ49CqayD1pdXWBgQzLsfYhEIRFTiQwUbqmeKA4w6uqumCVc4Z6DLZE9sXgo9DR/qXR9
Bsa29SBj1EBIOYcCCKSzgGejdKW/CgmvLQDtqUqb3NUx2YlkabcK8nw7amJ1TexEjNDhi0M5klaO
KKuhnkKUy75edyVwZTcP/UvNc74SStmpMLatiW7VFiWxYBeR/G0bKmj/YdDbb3rP8YqxfXlGr9oa
7NS93JCZwTCNSRPdxHlY+g2hHNq5i0xtm4lUupxLDm3qhY8U1IGJqTgNghQIjBLufWUo5lL/sGJp
fJnRBiFk8QT8DVCaHKvcZ4BQK4p/KkSfnniRHvscC2NFG2f1+0MGwlwpwUDolInZnpEIbmGWG8hi
IaTVnDGA7k7ZRzqLFlGO1rbrAM+y679btdvufLHvdr//n5qBB9EU3j4RAoeDiZhcN1dWl2nqRXvf
+OylXrtGtUg0jEi0l6aWt0AuAY4KPjEAujLPaE4QnF6xU0yqLWC8fCh4oueUhfmSPX+TdTIRlqPA
rUGuurpA0KHujWnKIGtgELEgCUnyzrnSPRfypqrInVHy6jhWtbrup3OX4B1awtYxaJV0QJpEW9Sj
t9IzASJ4gzqAQB2W7wlUw5hrngtMS0WOeetitJayFXdbXbEeBcFY1J1LMkHWKIeljZChBXGzKyAT
AlPkRSpQgbFqzQIIFvNCBmshI1BUkb1gToPzZWhPU7aOrqdiMlTb90J/SqZ+khnidA0DVTew3ch1
50zdafBpOjEUvb6saFmlHPsxDx0t7YOpyM4sCieV0h3jbpQNSIPGeUQXcYTYOWLhkVjNDY5muQw3
TslY+OCuuDVYslYCrynVc/KQ4VESt7PAH66gJC4ePgkrpE9K38CBxUVYjCuLTg+APHcy8cHxMW5d
+vJNMPyo7BoJ4YIqt7u2iGBPxhsOcjvXAw83xewQ8Bk33SopzGVRkJzK2l63xoq6f1kKzykhp7LQ
VI/+so+AYFLlJkKh2X0/cNCs94ZQt7xrIDJoOc4jHQkdFjEmrjA9h4lkSZgvQnAOw6P/hdcOWl9k
a1LEkRr/FLhNiZy/TiD2AOORX3wWhHggk5/n1qnDWzsELY2yFC8OCd5mOw8mftgGR8lKEnByopqZ
Fk41lZ1Zl3JxanXu0fGsmU6oeo8ahhDYhL8LBxHr0RzrME6ijNOJgdoCvkFjiuhBm2YKZF0EFnQY
GYx+1lZfWv8VklT4GwDHqX3kpCEyHUgaOBzBSU9ecYhGlfPYZKUSGdpmPe5LMGVJYCLFLXGOt/tY
b2dMUmY5Tj4/TT56+UyiVcteFnI+E5ulpNfHutPVJWGrhogndsjxNWR3Ak4rDKcGlBFXkZ0WCYEr
oAIZThA8ZsHOwyLfRQwQ4BuW3bBS8UuJCDzD3DgUkAYKYq9cw2J+FH7gAjqHcSA4Yq0zFbTQmzXj
Mk4wUiUFqeMB+vRKsxgzgikGEMlwV3bErynXsRT9A/SbdSP/qhWRB+GZIjqMgPJrcgPxRmKNVmY6
aAKhDGwPSHwDtbPiwRzGktFRO4dsaY/wkNFP+E221DVCD3pMe60Mkao2GWUxmldDZNTk1NbTidtj
o6Rk7DcSRQMRYwKG7Yj7Az+XFpJF42Y0bSAk2aM19Ax1OFsV0bAjL8ER/EfZWFdZHc9GiTs3qweG
iJwk4GEFtyL0j5qBmKPQybZjfV2TXnMfNdTC6jByzSr56lMoWvT9ZqE2XOIx/7RcX4IHyQxp7F1e
JgP8YwAWLwdK5o948NktO2hC+Vnsho8ujdVZrsZnJJkXoQImzTTuTWeqS3X3NGHmJC2QGZ824Kyt
sOsK3lH3TEa9UQOmSsHETjYKOVihVu6NfnzSI/LYT2wlxoraFPITgb75bEjeZEVAJj5U0VwaWkBR
MpPuQnySoVYt8Jl5Ai+RDn8fQo2UawR6agY/mt98nNqzaS53dgtfxlbDcRU0wYDjgDjFFG4XFJcp
AdiG9S4D0lK+3LLQl1nq/SorfalPt5lRTqMui+2r5vJYdeTjdHfvXmCNW0vPP+ukqte9n/z4hfAa
IQXbcV4gnu1FB+ketFYBOKfhxiwmekY2VcIJbUjf+kpQNlZONrWUr/xaE86YFScCvUD2kaATHku/
jImND8V0gBkQcM476azwckv8TjXr4xwSNiMch9kwed+6oTt4Lha9UY084XYSmwziMdbMOELS/dCj
i+6VWNSJb85cFadmdE4MlhkiiRcp+uCFm8oUHAzWfAKyOSIeVKbcEP3rDmoxk39dPUodsb6Jlggk
4wIjcxMcq5xDhjlR7FTFsBrbotj0GShCHso6fCLitxFPVSCnfBBiAvw8nq1IeVgJHRfVQ2RPRLBP
k30th4xJ8FgHPA3Sy68PDVSsDtS1M/L5ieNGTY7IgjEwDlv1GHnXLL/0xqaEgg72YOYG31Xx6odf
Xn+21GPZnIaezJ9nm66Le9afXXMHQa9ikq7r1wpJXu99lOOPjDKG8fNMhAAxlBipKCItYetRreQo
6GUvmGdsl0H3HpL4WB6F+hUPR6g6wD2nef0tbAaq4FWDwAMtTnTRko9MZyNsVqZwWMjesx0ffrOe
mPvxE3s67Qlq/ilTHsghuS8FgwHW7Eil3UBVbgP1k5NvHxmCTxXq8Tyl2c2LHol7nUxvQBJnSle9
POvJhFHLVqAlI5dUxy/PY6GUH6SZIBNtZj27D48K2kQg4Iz3HWWAskdCX//p8mvJy8V89dCI5OjO
hGjmKrhax6o3GtHh/lNNH7Fx2fcIOFVEIVvsPAqOHD+1CD7Do9q9TccUH5zoDgKwYaxwwhk+cegY
STv3MIyO5m1p/LJfXGLUfV74DIj4blElB0S01t1ClBYxIm+BNZQ9fYVgZQxvQfQWQqluOnVG/x48
XMdYS3klHlMvcpyt7qcVJ3HyDOnpJFwCQ1fk9IzcV6FsGmXB9k7Qd6ttED3MTK+yUew4Zb5EkKPB
uhY1C+XqySBqmP7LUpY3zQTPe5XANzMmi510Nq1DVLwNCs+xSbwpONEA9ePLZCBW/wrkY51oaHJJ
KpUXFsbZ2i5ZYtJt2zDl7KkkcnMxdq9aU7lZP1uiC2Q0tB05H3RxwntPU2l6mN996QL3i0k2HmTI
UThlNHVFihDHMcCu8ZsWvcckscefkFASzkj0pGHqfBpg2kivU3bmuB3lZ85N2+qHIV+DsmMmStjP
Iq8+RTKuDEb9B9woknuGFcfwNYTbsx5QEcHGbHiK5opw8iqgW6DqiCvt5Y2gbRmMVR0LF9GwNrmW
fft0UQt2vM45gDxlD2bMSpYNtcNoPH8DPnkTl5n3rdHmEYUfAelvojNU2ebpIva2lvpLUn+FQj3V
szPDQnFut+M8Br2KXxkdWPuL0YSM3cFDHFJ08RwdJmgKRtgxKS9HlopOuOTdDxEoGxezr9gc8b1Q
mhcRSmgIuhSuJgcVVxXWauXaevHRKmu5Pgr6Rpkou515SBIOgNpLDDa9HLIKYfvvsYtaS7zRLcT0
EV2uF+gsjCfXAEXRgB7LYMW0d74Gha7Un7SGlAaHnd2SPDb+tybAd7AFnoKkmLZxwDyf12gVkziV
O1Y8MCyxkrtgXCb/tXUwECYIHwaSfhK+ZhItBDP9kourFC6D5JxxZO/Nk5FdKuWuoChrOG4zsLcK
iEoRTPX8YVkbHjKy6jPMiclNdt8q4cfvv616K8hzgjGqiX0/R9zq+g9BuaTq5XcZiGg+/qmsE+y9
PDhp7bnMd72FTO9oCW/iwFn9uzDOknqqiQ1mWqfYcNnhrDX+Ocap7bt3RI5ptRHoW28N/R4NR0KQ
+H2kBUoK9nSsF1DlScBx9U0+Pr3oPMoHNzl04YYOaodRm/pvGsYXCUvYTuzedY9tbiWG/IhXK+fb
AcIpWUDkgnTmvI8XXGUWwMlCzq82kQf3RPJCdpml6k5y91bJ96614dAAlogWhgpjQliYvYOSYpYH
r6Y4Jfo25/Kp0jmDFTLDc2aRvGftrXyf5KeoOAAb5wWKRJJUDPGWvCJcDGmya7uTAJSREUf4FQJA
StqzqpyG/PzQ6A15rMNkEbpI8l659960ZxaaITnG5qENn0mwHYdLoT6qfCdka6zDMG67cR36d3La
MjaxltYUqAbvMlhX1pgEl6q8l/xt7Z7V/JXBNWhRbU7Lq2dxyENMR9sJRuM1F7xrytWuil+Ft5gW
ZAuqMSWh+DCbT7gxePC/9XEd81AHaEyGK+JOTqSudiDJNteXwKTpbUTqxs22tbekR2GDvmZnGMKD
HH2mEtOeOX+9VV49/AIHNTolCcTUaMGVQp/lNsekN2d9EDsJEUPp8N15j8Y7quk1kdZkbdDNxyIi
Y5mdkzVI4cdlTHwP0kI3S6HeQFyA5P9OFKrK6rAUPVvMSKy4EBIiKRdLhgQvfATtveTQLIR0vvtH
E20SD73ZV9Hfx+oWB8s0goZH1YOiumF5JXHEQ0SSdMoK8AdONTH9Ur1bkDwwHCLv4ZBtAa8HI4Lu
0dtk3orMj6FHmX9MaB5O+HIp2rMpK92C+2dOm7fzQKqQNmJutWinlDjz73gIYWW9mvrCdBtNAy4P
Y7ywf3FlyHg0kyvvygh+Ffn1xFps95K7TXMnCb46iTMPfTtr+KxzrM7sz+ybQ3FHSBZ1R5PTOC+J
t2DMnAHMAPo3ARKuuk+8jTps3Hg9AJpny+H+zZ7sfaHIIk5uBc6eeDUID035BudnCZuetIrSMeBY
SAuj/oHHM5PqQx3desIYwvQ5whO4NtYbaYoZJDAcQjN3WLrSkYfOQ+JmrlxxnQ0vIqFieQf2NTIJ
GPkELtILX7jiDDgi+pZfipPeEgki3WnDl0Thj1ytWuJ484Ujho0Zi2go8EOvsbuko8aJXY4P3K8K
bb8Stu07Hjs7kzZie2c5ja3PMbqH2i6cHm5jmerLWtt3HExiiE8pMNwUJitxj/0MJfcsSq+cNxTx
s+s3cbEk1TEVlyaGNOQuNrAAMMv3HN3sXB01jpIrPpTRm8U9pT9lJPJRHlTP4FHHmckshbuBgzWy
sKHdl+q6U64CumydlmwZ49BGtRenTJf80i5yPB3HSDfJPp0eGQNGntGeKrRBoYDGcR0RjN07ovnS
UcIp4dWAOoN9OiT7aY44ODY+ABsVBn8WCJgm+WqFe1dx++XnxF+k0oJE3FlHZJCWXDqIr9JOpcuD
ilPcFwDEdeExdK+JxutRreUrdr+wPTU5s6FeXBjFptadqlp03T3p53r1Jcarul43ooO/lCEI7bRh
AHa/wH3EYeNbM/YxHBFcQQwHuYsV9xZnq6yzqW9JXQxKziFsiAIhgtXPSPpvv6y5oWQKQ591LXM0
38GioFTPNryzFEewZpkllu4eDC6PLFInVVrSGUlRSHrrhsDchvMbTTTidSfi7zyQl+64dse9aR6Y
LRrVquQWFy8VJCWj9TdMXRrQyDZMAnPJz0qLvYW0gsZUgVNc3vvCMtaPRnz2gGqhwoP8V1DIFcTc
7Zt+30fvJRBZH3ZzC8gWwxBlRXgKlXu4gJhaDltxYy7DElc3C/011z6T4KGXlyw7ieOq9Z2MnEdz
k2EnEud6hhl/a2iXkZOCTEv7mlMUZhuEDXOzvTUC0QQHxg+zmhpkAoSF4XsXncIKSt6CX0llhoBs
2wrzGHxQs1R5DlQOxxeFuMtkK01qrUXAXJKM55SAmGYdKrQXwllM/jwUE6Q/x75/JPGVkBpN+fLz
j5qpYKTipkpXxJAY/qnEB1vtMATKP8p4DfU3MWNaJdK+CX+gEoNSdtWbXpz64BLHd1DZZr3Dyz5D
0znzlZ3OsQZfQn0JxmOrfofoZj3aLZuBpHTpqiKED69BszfX5coNl6QkAjW3rVlBeYFxYl/vXH0b
Ke+5ALB054r7OIBet0RbM3Y/FcrSSTzqYemwyKsLbYyDPecufL3By5EZ4iqU3m8SVi4QfDi6+zdK
N1nctukmL+gxBnSmBX6sN4uRib1hMyX24zFqgU3RZKviE841XzGn2cN4cK2Ha388BNYhozwLpI3H
ONZ6EAZokSti2KF2NDsA0LyIRHpa+bqznn2yq3pOPKs4Pifk2xn9l8EKGQhvdfZUsKgb1kehLLnP
YVmVKa6Hpyfs6pE6JfpRyPIRT/2waBtwNtyEdm+tFIwGU3feI40KApyPdk7jdXm7QKGeWhF5HCM9
bHYufeHxo8HLE7B6ptZdEU+mtA+4ZXKUrCEYYLzFW0oV+vrjEfMYP7OdtzW5nQPA+7lpMJ9Y6PWC
qEuO7toV1eTEt+9bkjgopGSC0gpnMi+FzaMR3gIpn/VihHwcY6T7nVAJlOGNC550N4hnZb3Nhbls
j6h3DnlHZZx/kyCDvJtFTDrJ8k3295l6w9HukfKhbjx1G23c/jbFAyQigQXnKj6QXjDz9IOYvFk6
nA9Sk+ur6f0kDHjSUJvJ3TshM7OwO0XaATQbMbAaxrQYZXAxa0L6R9mFqGRyvI4R1Bz8kVtauzio
4FG+1wTXfmjBnbw7D0Y8Wd2ZI9TbwtzFxKMEvCw8vARL0ZPnREwgvTw+Wf/pYC8/M9xMzuBUqHGn
24Qt24Y95pPapIt2GEMjljdjsRdYjjxiove8WTjeRxA4/k1IGbS2bDPfjYBT2VZpFhz9OeU1sSaO
4OBOVYlJ5EwcO6y/g/1Z0RBtFwz9w0cO+NTd6NOJtlrF1j2pgOih7Vf4n1t868kb55Esu+TaXgy2
WAHgpJCQ1OynxvUmFC9GYs3oRc8551Co2sN4TjqO4P6PyCbQZ1imunRnoRoV9VNm7thFe/N9rE8j
qmDxbilrwbEAnzMVi07YLmjHII5cSAvREYsvjx4Tgw17snZE7att4NjHNONpcdb9IyVvpr9q+btW
O35D94jqKzwlzbuHgT0RfkEWQzJNAPOwY5A33TrElHQGFGM6fPJpqoCSftKtQtt45iEY686YYeuK
rLlVbJTwXYxPJjK07lNzPwNTpAlMPCQ1faUKy1Zn9hFejPRDLg7t/FNmjKU5VMj9E+WoJiwNfTf0
OymD6HOTqvdhWJt3UdiJMjDXJUdoTqK5uh7N2yg5WfYqtaWYvcLuIOhHi4tQSesmXgXe2eOMkSPb
5hcA3iEF1cbl0WE01Tdye87rn7D6UYyrSEu5RS5jMl0lnXWWw4T0Hxksj+7XwFtRsQNDPPM9Jypf
lbzOmSz0XIoVXhxzfB9pgHGKmEvYwg1U9caaaAQvfsCigFQn0EfHtG7jmufPZjxIK8xK0cw9p76Y
qhLD6QHNHACQg7T3hhtPh+Qua5K0R4WnnkdkmkT9iulHI9OX8ls94nzYTm4a4xTjjQ7862A8BGud
zT7dcpEMK9O4acFbEO8jfZOpe9a3WHlDPmgkH3lJtb/V9JVZUPOsTPN9wHzsYzBi/ZTQjne06eSr
KVB8i2cR/J+1GuXPAaqAxpqH5WAmT0JcluXePeLPJMFgxZKVso/ixoJR3LEUnZjsYrtSJJu6IZfv
hvqhDfGKSyr2mzzfaJw42nk3QidbBZKA6XCl1I4eP2iuDdpNGnfAXHJhqwW6UzO8aIvpzIULnY4k
z6v0Re+kX1RknaGIapBubjwRuw1BiPFCZ4jPsZKVXrsp5b5z6ffn/LUy7pi1IiyKH8DlZQOCHTsS
CLTPVvhGYUqf5+KhdSe6w1ZwYsntHWs0jfUPjU0lPyjessxXHF9pBYXFEi3isqxoQTOoM/INlUMh
H12S0bXvSnkXk2ta7uPwng2OBBM3nOvdVxl91m7sBP6R+lHnUShtTZ73OxqE4j0sVhxLBWtVDWey
y7tkVfnPeNh6+sIPXxZy19xfwh0+mlD64wOieUILbeDk8nN67i2GjixVewrt6kfX5yDrLN3x3G2T
FMjRdj2QNVzn3jKWpXnMQIfJNQEly7LZSO2SvpxID9Kdp+mKWmU0FlkDq/xs6vdM3HrLSp0Ll4JR
e/WhhAbWKHUhsSzhUkB1fYqtTWZsC3+veeIqMdqZp7yn8V10IlrI6ha/7ySVEjjawNGHFUbjfJiX
5kbs9jScGBFtU9aRKH1wY1eFzwttqPFWbXz3x6sFBIWA+WJbKcefN9F8D9lalKknWp/U3unLVUmh
nBS05ml9RbNafSsGBUipCxWRruQI1f5TMzDmSGfdOtUFTcb2SmJJSCW75u6srF3fv/lg79SEGNT+
rHrfDSKwjuAuAvzg9DvTg4oNgin30eByBrOTr3GoJkOKLVDmnFKal368jgu8h8VXZ4s2wS660+IW
nHczTkiqQBcVWJ9h2EPFFs5YRZbMmcAkrFd+ZQoNiHWSLxV1RyYyqkQTtAmnMLcg5sEQJhK408/o
8TJUCBxiJKmRqxAJC4e1CPyATRou77vTY0Y4G/IvOKJ2X+9ju6EfgIqovZFTQFmCnbxnfK3vmoFD
0aKWTvlw9USncz6J8YEwSkOezn5TIoObfCULxZhJ4apT9BkDUbtMTw11v/gpdG9tso+nJgCZJHp3
kzDR+NynNrPiueqbbDi422sopD5Gxf4j6NEb5owdwgeZt8Bvj9PLiahAauLK2AT1g4S3hQ4i/ptt
Je2raUMHaSq7D806FmrlmBmsiGRTvdpynzdPLpXe0sdXNzK+Usu8xPmT/A5mYrO24enAxVIvlOa7
bhjFDU/V3yLaEiiD+PXkY+WgNjrQSb9G4dqUR1N7aZETDN+eb9Lc+aUuMJo2l8T6TISXUcJ5Lak1
sDYIw7poVvVWJXQwnstcUYv+NdW2o7nrzpFmArG9eFu4DX+k/hp1d8in/HlrzliDDJQIKrtjSXZB
md6utKmXL70EbglYanadXxUGMZGTzovl5BpfK4uQCqRcjf0iwFxT7ZoQ2unVCC5ecajkveg9GQJ0
wYpuK/jSVMJovfWoDdoS1NAisetZQbW6ctecGCnY2RhFdhMvWveEnGct0gUVOdVAWhMhqwyqC+a3
wkFtcYzWd1+nWRUI84Y8g4qWdJGcYCeh3piR2Ez1Q6AbTeYAxFLNMV1v74Wjkh+38ZfZioCJfNkh
e1l21hmnl2qRn1VCK5cuIs2LOPglJ7T/uiXpJ3T3cvmALJYOyAg2Xgne1Vec2PKS/V6xzXEGDALO
GwNqZqbhFt5oFK5cAbbF02oGuyrewpuan/zhMa0+bXSXsy3yeUck+8N4xqzifQS6tI24A8BalLd+
QTe8OOdzlW7V0pizR9GxXbh4KDe6K5AIzh5ivOv9UTGWbcWxXDPxAdAidP11R0BJiz/LZqxdHi3Z
SfN1FNFjv2T9DVC5q1xd900BXaxv9Aap5M9Qk2z2hd9PkQYaB7RRHnH84wK5GQ7fKSaSEy0HGnCW
tqem5Izh9fSo3oP0M514oVgrcTNhekMOvGScwV+eOfIyCM8wLmd+Ijt548MBJD0s/aFzxFlfUI/d
/2bpvHYbR7Iw/EQEmMOtSIrKVnDUDWHZbZJizuHp96vBArvAoHenHURWnfNHGc3ditzjZbd4MO7J
sfcl1BJnGX5OCTr5JAELUdfTg+vQ10cGFSToxKpchD9R+0+e3mr5ZdYuUy751EeB9BInuyLWITwb
5iPln3JjD8DhjuOhgd9sWXhRt3jAo0B3ruNF1Sb/KqXjPH9QcZJh4GtwYT+rv6bCqxWt++KzKa7G
9Lk0L2G3tpEhaMqvithJqjdAwgUH+7PbtvorJghAiouMTDCG9lEkItGtJuBkJM7Mm12itCuAgINe
nrmRPbSLq+nFZkTexkE1kvEv6y65tqvBYaQvjkm56cP9RL+GEGi0aCcim1XtZvfv0ToOotrPvWQ9
/jr/Jt9wlY7zEgiWdNS2/yRHLEQtNQZycR60H5kc44Vy8KQ4q7nPKdp/21xheOZXjYrVuSl9MmAI
taK7SXoo/WdnXZl4G5aRmKYjQZ6AaFwlyYtpWLbfTbZ6bWCUMgKND7CrDqkZYJKC11ZXvccLopjb
uv0Mq9esCMqzyaCC61QpCyYMARinbjO2Gyn8lxhH4h0RxvNEKMhOCUbRaYO3zg4qZp7UgZy2/cSV
pTgvNi9tuIGaAWk/P4trP5GU7BDM6xcNmaeunN0qWPgWMk7/ggJCejNF5HO7pU6HDFGW/HvbSjqk
CDqIL1jh/ys0SoKC2HPcSCUci6QBSqug5+msoP3VmySyAeTb5JHiizIXzVkQb0lmBU8JWqqx2n3M
yqT96M1DKM1kVEs9KQGYnYgWxmcC42lz7EQfJoXD4htXQE9Ggf3C+cWkdldifs7JPiBsp2PXjbhq
JHSFT7QlGuENdbH4qtyz+Lzmyr1NlTVIIzqMjWI9Mv1fSCBOdaj0QC/vlYVfcDr1uh8mh9o5jiOa
oKsATOTc2XY5qzU+R7V+a/LPnGJX+jGbZj2wLOUfvfXbWz/V8JBVb1CPqBzdUtq12BcJ5+e3CIrj
ST4F6ijuPduj4ZJJw+IwHdhu++RHj9/z/nL9GJ4XHUcClXpe4jPqLCx5ZrrLNK43Aq9HRmkiqEv7
1mnYCa0NS09+4VawgfcKbrtOETlniTtBWOTSTwrLizqLA9fpfDzWK4Mkfa6CJucPLYyLCc3aLrro
AGErtBFyBM5fWgvEJ2R5Yai6yUtddf4MnaLAc1cKeYJg6zsDrr3Z6Moxyk/wHYDVtPCt+KJUj6PV
TnYqAI/OyG91n8nVssmhBv5ofUKa8dGKyvXFT5OLxXARDqOnYmBImPbkJKBsSuUqRAcxHqh1Bs49
R4CdCzHmlLPxyp3CtQYJciBEmRkxRvuIXy3KHv3T59ebPD2ug0BxvkAKIM5fw+xHnpIDSbDeTNt7
dwb5cpNo290IVuAMEtekfZlmUp2xdBA77SrKr9m9kyHnqx39WWTbIGtZ6Q6AEfZQcFzjUdPqGrtM
W+GjJhGte1Gc9yJnZyKafJFJZ2Q7rW51qIOrcM3Xbgz6IBMnEmQIQ54jA0niD3K/rrqGRIbPzPpn
taCB8rljC0+MdT56IMb5A8B59bwT+YD4YmXxajSFp4wb0pRoiiXQ1AhKhPUkVbAV8UTwTTX81wRH
n2d+NJ0mYRq3tbcy/NMj8pHDzegc+1mwYhwseW/wHHi2HcR/o0X54ypdAt2sUePQoxEArQmcJ/73
/wtGfUcT9NyaQTbe/rtQIRsLKtt+Kp6zcvrRKn0VKTu7IMdtG/EQ9xQR3qMVVMcLKzoRm3wh16mP
+eqF7udVE30r1htSSDRrUcRxQzQxjeQFv6CFJMyCaKraV6W78dxZjsvPwwY23Bxa/BICnIbkmsTH
dHnRVgPE82ee/QPHpsOx38KTQ+tLoBAv2nBRzhh/Q9Av9IkOKpJIC3JqGQx+q1H5xxY7QTSIC2UE
03ZbktE2JK+wgB7zJ2UH0Y8lU+W4bPNNhsA1RHTjSzUat382iYpuTa2Ca8z7ib2bp4kMX+I7XHx7
Xr66z/9xdShrUrha72lsF5AyKet8SedNxAvUPagk4dKnTcHeCYkm3kC6d+Hc1kQdgLRWcO/vSle9
JKmzKh3VncrvsfpA3bIiE1liRLG4Bg2v92c2MRl2aENolmdWoKa4bBCn03rC+gsauSxMcZ+9eklm
irJ/Vewr/XQ35VcioeAf6SUzmxNTW1hcE3jSAVGAAN/od0P1j3aw+I6kTdeiPE4O5rTu8r9B+ZpR
HOckJyM0A7T+a3kEsOy7fX2nVssDzlLlT6LnfWMh2jdGnkjdGxvMCGinrWRXJrOUtA9+2R/G71x/
qBRYtvl2pA/6NFbvpoZMraVzt/rFotQ4gRHD7B9H1Cd81vSkQXlE5K3mX5V9ogzcs6zXaUOvs36T
ik812S0dNcUU09HIR/YVEqnrxLnMKkTRuIDhaQeHr7qU04tAhNUEuSp3jhG9k30B2fEz5N8WBMQU
kQFMQkpWvvKb4kQWiNv8ZdGLPh9V43UJH1r1ks038Vc70t0GYSiQA4lkdkyr/E1Xp3p6M0udskVS
tcrMK1sCPb5S6KnaHnWkqXzq0OtQpGn0NyVfD5hac6uskeaxbOTqjgtg2yEBMUCIsh5H62Yi+khd
N1roaxxRKAzK7t6EAHSiRju+JYSFqHQOED4M3jFDB0/kg4Ng0TmLE+vNKt7ZBVbk6ZF+NW3SIE8D
RO3wUozEW5LXaiwpSJqRrQbyrtiO0PH4t/lR8EXnkBxFTD6Purq3MNSEAbiZ9tujELPi+8ImPg8L
Q+TH8gl52KYfCp8vRiME2lnMgrOXCMaJyjUGgaWjwygrX6hSwoF6GqbHzDo9B2I/0vhOfS7D+Nh4
EzJQmKgCzhJqYZ6ppKN9eM+/NUw/A5ITsQgRdAOSC75snsXVbQynO/I4HYY8HR9p8x6V51Z+YfnW
09+Y0CL5+R4vV3Z9Jf6amluGZEnAF31+hZOUcBthAyIrsIWFc9YZWvuN5Y+wdTt2OLhsGmNTLvGW
I4G7tR5kVK4/RjN44nsBYEW/pgBb9i9irieADIeO4IT66Fgi5q2Q4OrtNVIvLZSmwsk8vMGw0TuO
2Q8FrLR5AFcaTAS8iaOOcXtsWCULQFRQWRnNmW8vrmYjeA3IkFAqTvSLbpPWNCGG775tb3BVbcX3
GPAmKoDPsfEGFy/b+7li0MxPpNPWJFTwvIUThW7uoh27+SVkVmw/ZfksSy+UsqPdIKZj13somJ0X
Ommh0i9qv6GmkSiIbQfEA5tLwVPQ8lPCfwisyV+8BJY0x22Eu2lCPa7+qTmdJuvwq5auKKMsfs/T
fE27nOPyVbPWRFIvUA7AHYm9r+uTKW91aCcSpskEdVWLI0NmDlluw3wT56OeB2K3i52V42HZSfbV
82zpXjYHVtn7WEHB3vZSva3zQE03eFYYhOrqmqY8uqgteO+I4F0ZH5b5khg3C8lqmqq0V71r9hfB
UysLSPIcEXjoQSNGLgSRmKHQnU3pPUWl4tEBQ56AeLE+leQUebZfL16Ps8xN1oO2doirVB5S/Nup
t8RivTk/n3cJoxy1NSAKNjKiEMwXNUMEtFd/xQh4OCIic2XfS1hzIAzPcNZl0JPegKa9eLGMvVLs
wbgFh4FdQjxlaLHAPHxSyumsKkFKqr2UHZohsPI1SRlu2vyyBfLEPx0e9+QHl1gcr3vnRTEQwT0Z
Qt2hvNpGQFqBlxbAH8TJ0GTMZanvumIzO/F61D9GCCb7NaZJazp007U0N7l5ADmCZ5qQmyF1cbaY
cZJrsaxN9fLkz5e8RLlOPVu6SXU29ueha+kVdaf17PO9oLcntm2FvWKytxPd8o8KKHvadcM7UzyK
m5WhuGIQTgcQdM4OZ87AgBngiZkw7dxNWVfFgQsfK61hpbGV8BFMWNJs8dQXLEADo0tHlafhRs2+
NfYOB4iBa+obXxlG3F1Ph04kAWvYI8lv6BPXkwK6vfyFaKJGpDrXhter6Uw2HOQR1W1MTnyLz/Ww
eU7/2ouiGAzpusu2nZZ/T0foOdLJV9X1bNG2ywnUEBQEu8I2BsWEzuq2mFCh49EC0lfyIxMDVsMg
odVXJBUKgmtkvfThYp4HRbqH9WM2v+aKQLm09y2y3LoWsA0RzXvKxFfFLbYMqGCLLXIBHcKEuZKV
/czjOxvTRq/11TD8WjLWJiqpTlhveHGHjbkdjKBmPllRXk/X0s2Z2QCKE52lM+yr8pUxn0Fba2we
C1NiD8AqvcQqBS/ZOs4PmMY09S1lGVqu2vD75IQxqp1Y+cxsPwFEkGoAwoO0ncrBZwvEzOePyC5O
740G6uYcZw0E2SSHGb/WNHxESkDOEAomOqQ4g8vkpx1h5Wp5zXLpm1SFM0RA0Ym9olqYfxhIstTr
Bvhs+YuIwrw8O82nGLiqX464Lvl6WizZNrtfwSsvYPjJ4xSG1phGg5Bj1hGY8uiJsKzGCMGrx3qH
mkhu7634UKzgkaQB9xCKLt8wtkh4Onxu064NCXFimG3C81OCtFgV6D6D50MP/yGQwEVpQWOeUIKL
C1xA1u6D1BaWW1JyBIJGQK/5aDKE/OqXRt2EvIXuGocrj0FPOvm96G9tfpKRpo7l9Yn2KkPD33Jw
Qky5Wgze44ZeTD+NS0DT8yqII9vG0YDYXDuXlLvarB90EJr1Q51dI3NVUyhxcvtQ99SXkGgjRrOk
WiN/kRFCOKGGbgmkWxxz7VutQquBcgr/My0da7LLHfs3kXdxcQm7+wzbXiDkF++JY6MMYkUijjv7
mUXEBTSVfiO+bD3zOa5BK+YV+gFN86PKN5Jz4WKXXQhbfpsGNBMwa+I4JXOSp1oIQ9jY5+6ewHhM
brLsBOFdhu8VDwRhequlglflZ+e1QUVHMUEgOIS4343VX13yUXlyvNWt84S6x+B7Gl979CPOOy9s
W3yz+9TaNaleQamwAVkSB1iGFfVcTK8qR19M3Jv+/T0DVceurr9jx3Yj7a9fj6CydPRop2j1Q+3m
qo0hosfWhUEqSei5UMPIDyEroH865Ohb1N87pCTmxC8U8bnDj5PRtluFP9D4y3Bu8mNX+Vn7VxS/
Is+orpDb07zubFWmW+Y3pdXd7ptmvGir8VZ8JEjuMYf+UyChqjDyLRt0hdeBx0v65Myp51XTb54a
bQ/ruvv3HHcjndJYVg/MCtytv5oJBXppxO23H+qXSb4J9j/ZkGIEywBqOF4gMGUasUwq7SQz98cG
kaGxSzlJdP53n4eKd0iINQCZqm206c1Pg7Y7iMGRF9hJABRw/0KhuFJ6r63C00wQG82Xhh1nnm6e
bAoXu+ZFaBumlkd1fCeSMbF9VvEBIo9bZRkwJfH1eSPWeWChFVonLBNgpUm9lhJhqABkJDRV3jCc
Avoozd5wkDmEd1v5Wwr2sQANB5ndR1RoIC65+9PpwbTpNuNMEfIhxWs9ZqchFgNIkaCK/GzrbSoF
KUeS6WEUZ+2vbx1+tvwiWBepAOC0kWzB+3ygCqirU41HsB6+AdwMa9smHwBq45N9U6dLccvbbFdw
X2MgDvknrS9Cdq/16koDKC+2xexJxblYtl26o9SwVf9lXcgfEXcGnNYV50TeZ6i1zC+Y6NXQ7Zna
kktTKl7cUIRXQ88j4Y8yWiYXej9Y0w+1z206bwRqE/bvcoxCg2A2FUNju4lpTI2xM0EmRNgFUThx
C0XWwSkh1DidP1IkuuPNnOH2CLQE/mV5oi5DEHbC6XfiUl6QcUnNawZ6wioWspd5w7xpkNKoxLYG
Zo9siumDqUvMfqjLR3LdD9Ch4tRH79qQlquBAQ3XatlbBOXJLHcixfA0VEf0Kx6wsgy7C9wkZQ8S
JnBtfZAp2dtrHFmmUSEBvKEdBvhXsQll/af5pxbsydvODmT4xoVgcY97T8E1Th49EnALj7M8Fa7W
XRufrr/qaBOR9fQnHjGuPsxNhvUnXBISPeF8/2wbLTx4kaDPiaHs7HOmPmL7wiM5qVsyGwIbakwn
44NQNVCMD8snsmM8JCyGMuRoehHnKRfXgFhh/IurrcoxxaI3eBJPkrw6KpDDLdxMpf1KzrfdvDvO
ht2v5F8pNp1CJ2n3PSCxBz6O2XiN8l+/Jugj5LyfiDgFswtCYERsAUNoc7zTyjX/4L8MYBdZT2af
e60/CF1cnwca8oYhaY5t+aMhi1BWIqBV1e4Csu+fryZfNRxQj185+skVQThbgk+PYJ8YFQQDIV/j
JlvnxEmnKqrZSIAvi+WCwBUn2UGxCb5mFFvDeNHiEm8Q0h5bqOt+4Rg5gy1ja/I3FkCG8kQoO8Hn
kfXmIOaKgyeDerZ/Jv8i56Iq8+qbdArt3Dsbc9mH7TH8Yb/ofyJ5T+JeGdh8DcC8hbMOO32Y9sCo
yQqMmFkX3WbDkMfEOKayJ6IWMO0Bcv8H+4GlsGt1/Y4VbkUggVhWW5SkTvXalv/m90Y9l/V6hLzk
WVB8Io+V5Wig9W8/G1Sb6rvlsuPR7FezT6M7+s6Pc/lNGN/a0CD0Uw9r5pReDATk4Y/j9KSs2Cs4
MVwenNr/bGnLqKzyMZHKh8eYXDIZQlRirWc+S/dP5O0MzMwF9n9jlSGfEau9NDxhkrRTkfcOPBVv
ttac7e44n9MAVae+bYMyAEbh2sfqcmRmCBWs8TGJxJuhHvjc3slBIEzizs8mU4SjobdYG+CFJREW
LNvxd9w/OuX+HzrtvHWI1kgXWYVo5jCL8HDXyTleO646OgdyLTi/LibvdKGcFOk4eYwaE6HBCF6Z
mRgSjOxlCoElG5SO2St3EUVF0O+hG4MAE56zarRMAN4SNjch6RpRnSjGMb8nDqs8vgsADKQzBFGQ
973t1mZQ0d4nMH7wty2mgHafepGXLLgJfp2KaPyv+bljV86SK2mTtXQSgBL/5DRUMTBydgco5ZI0
SrJ7yfbPmiPTDWblw9xdu+KrLPblRkbkEMT/SBDHq+xZ37a2Iawbsf5P0p+k4g2MozbW8/ecfBqM
qfVXOb2NbMCCqRa6zmT8RqrBcaMhTgPMrz8UalOjg0hGt4fa1Wmm+/1v9weRT6U/QvLXgwmFxcOH
Qp2hCuybBPb1AIeCjRyi4m3m5ZcuqXyRquOcbhjwTARqp3D4koy7mk9Q6/MqtkNvjn6fxl3Ky5sz
/paUczzXkj80gmMepT8xGebJr9y9tP8YdqHUenbw4vk2AERJ463nnl6MK5phnSAVcxcmJ019kYd9
QojxCNCaTYEen1TTl3E/LyG7W3KGPeAeyDoCPl5G7UuQJ61o42PsNi2PVA0GI0IJOVrs9JjIwR8q
6e4rWpOvCHyIpT7lcquhdiJevwbRUO/wCgCS5qx4QmC32N+t/Mo2YxlEcQQ0wSGTog6EnIwIx5A2
vM/xr6oITTj+mo9aP9E8JYafqbgIERhyo2HYzfHFRJ3cSd/OvM9qedXlb4lBhBHmtLdheZcY73VS
83WwmtoiHfGDmHrzeXUovV4MoFHevPEKvIhDAEp4o0trcQQwMjqwNk0dTI8yxcK1aycgiUMd/0nj
eWo/NNR9+kudnqOFm29TDWsytZXmkM0+3FDuICcYZrdAENdDIfka4dQAGO2B+kiSD9ZRRxAxE+7B
sq+9eUviv+T5PkIl9Mi7gC95RBq6mRxWXJ3/H9zyKdcxWfq8QvzgUf07dD6MPQfGd4tAsc85nevz
QhtSvaLc1dTOkvymQ+1ZiOOF4jZrbybTeRyfBCcnliEnfSPrHoHJJVI2nb2x5nXtc5HAkt9SiBU2
6q7CdWCeM+3WzQwR6SMZftMedfkZFgCtE2vbhPmN1G3Y4T+TSut2ryB6BuetXTXdOuWXWNPl9hpa
t9/PyTS80AeuMO5NAtzc/0PLRqqxesHGSElWzvX+lL7T6bs8wfInGuO2+6jMH0EhWWA4i4hoLZAH
NAnqtHklbIs9YQeJs9eE1MIn6aREi9Psi+yzqT56TJbl28BHoylv5yr+skrbH8HYVWbt/q83LPGc
K6RLxYHF3im2J2oeA9oogJia9XObINZG08rhFEU83XTPR/8InlhDbzfoolEmYyjE3NL9xbzXOgNI
57yxO00xI/gD14zVA2krCC2EUb66O4QJ2Blx+FhsZ/UkJRenhrnnLBBg84ggfNe15yo9tsW6oKNt
zXTKBUANC4Kd1J+xz1VcLQIj0ccNXgdBkKPbFMiKxgeipPj5USZ1445SQ0/INFx+X+1NVlNvab5l
k04dDzZaP9cFyvK37CkCY3G554Dgu2h6nQkynjHqCOqnrxnowAZVT4wYUIUokhu0YsxsermR4g34
kdHc7WZilPhVWG6tB/Wq8Bg/WgdJvdLIQS4Io6rBWjjhcYQt8YnbywFjjlHSgLwlGqqYTW0+Zuuh
ARaoaeWq0gsZp0gq34FduRyR09ZU+471m1iuB7iRqbhHIxGlHCoS/wfT5GOEFW70A8xuuxqmc6cz
qFO0vrL0tV5TFOLQ8YAMQFQ/tH9sCEhRVkqde1Yc85uZgFKJVjJdqaG8cCC9Zb88+PkF7OBwobBr
y3T/Cu09/OfIs/eiOmciTPr+l/7uofkspF3VbWKSK4AxkffBj5pEBK+dntpV5u+pOJrRK/SBq0Dz
9BwNTcVLBYkjN2DviDMaXIqS/D6HZ7P4FzWMO+nBkHZ9jXUFSQ3ewrVssoy4Ar6IbhH3xMBN2Q7B
zGXx9AhgmS7581fswKSeE53CTwgxHPIzZ/3vBGxEAdcw3iWmSxhnRdsi2I60dZy5doApHGQ9fPlP
YbGcE8ZSgmZs8GnESLL21YLvhK9QqQUZUTMLvuxbZUwXr4FXqfPDDmKGiDCCgV3LBjgh34xKs122
oPZu0J+oCsfy59D1a3ZKj0ychp+4JQLuvzHAoQUpDHqI48i8UUwqJIVVSvQrrGDevoTaNZ5fovxu
ONQS7FJJYljmcHIhq5GRurHfkIS3whyh7jqES4Lk8Ex5XP37aUQCcEsKibwwnYMt9pP4WKr00s1X
kLESRDW2Lr12S1b/BqZ/XNTIhsCN1vUm3k76Oave6nCfOtStffOrJw8H429K/i1Ag5ByLyHB5tmn
Fb8m+k+nvi7I9nQXsCDpNma2Vn8yNjsPIUuO3cUzCQBpxI7pVihDx6ulHbQhiNMMnbjh1cR4NdoB
tT8aeew7nQVdxnWrJUHG0pQAvBKPSupKAWFURF2gKkTgD2heOcZ3dfXOR0HG6bxwvjSTm9fIYmfg
nOm9RgHEBw394EM0McCwCgL5jwB9Sn91uEXH5mX0EJzEXmpB9nkjNB7eLHYpyIFNRGX3v7F6S1g/
bNOt8tenhTzcuCBOxvvrPdl4I3E+MVU38kov2ZV91mzSJgCxQNoQGTK4j/Cy2n3SP1OIo4FKv7F+
tecPk2BHOSGR5V8e7wsmLX/2tPJ37mqEeTytBYgCI7acAg+sPghbqdVy3cXNRjxfNqtoUlFdZS9b
njXyjU9qeYESgfBn0NraXygrxIEW1vxmbyNrk7q8VIR8xIKbiSvcxPQzDi/ifA1R/hHn6P6T0FPo
2Xeo/EufnEkxyo+WHjkflBcV38FsNgaMUBy/IILqXCJooYIH1PaDn1nWalCuWoOfc7paJS1eF4wJ
DVaHSCdr8VpM8H6QINYNCS7pYhz9zx2RSUSyfc4dVxcebi9zSHoU+L/j//ebK7QN77hvM2GLY9Bu
TvgAYZ+5+oA54AsELkiLHDy7Gixraz5LaxlHl59bX2r2BztvPj+IE4iQ68v6xSbYvjxIGQqqnhqe
CLTQD7k+qlzx57amj5wZATllJb+F4W88EymNhxBxpS796s5fUlJGK4B68XslR53gt9VMmzOaG6Xn
zBxvKRsqZuJFeRdTo5bc6VBfwYX8oi0rG1aQxE2nawOTLQRd2XQCvOgRiHS/5RKgzhEfRFfj1NNV
QnRIhyEjPQc4/JFonxJHmIOeazjOOK/TAsc+0U1EUKPbZbPYl5yBolAIrrXxiX4RM1iRbsYXThhM
TeHy/hWvdPReq+8Y5RqXqFdxe5MABthvew4nfG073iDlnACZu6X2x44Ivq/B4qMvBdVuOpEKWGJ8
YKNRX/Vwx1suffO0xQznzvSbgbs4AF4xQK5dtT/hAqxN92TBWx+TsyRsI4RqNewhSEa/pJQzPttM
1WkBCRg6i4bIDxTckstlBPUoDCtQxuNGEAdd8ugs4TC18/c2EvlEDlAG1hheddpTkM1DHSKMww4Z
mGERDNZFL0g3xJ9mhe4PQW+obQRhaV6m9HMSZAlnrYBvG/wx2WHmUyynb551Xl3ADnMPU2PC6tGN
s8picblqNdzFd/GILDC97o/Lioco8dvnzGivuhoqlRTzJsWgVAkClLef5nyiVGrbqh+SnwSLcRRA
Rp0FYcCtC78nREIKmT49ioyUK9GRELZwddn2LRHfBHd9QRQcmGm4Dps73WjY4NBckrjTYNw69xE6
F/sv7Qho0P4iIMf03Xqe+dA8Av1o6QO/g+R6a8LT4IbcA9+68QC2X6lgj5BrHpJlld+C43iKQjr9
yLfD50f+If6+jTg0YqSlEFkMG532j3/Cc4cXDN5Ts3Z2sp/oAzJHUDH1PmvnXOo3VE2geGiDUa2R
xu1banTnM7AhzRQiWpajNEad6NF7sWRbrUI5z8Mx2MXKZPLW6zf9ezB/hLPaTD5oeYRS5QQEAxMn
Ba/ne+Vws5eIhFjNwDhIceU7dQB628uAnqgs9+IkaCySkPwMqYs9P9SR3wTFL5F1LxqJGxjFkv6Q
0rNjnJ/6ScoPlSgWeNVEnBF0Z/SZ1r9TQ3MI2fpFvG/zc8tez/JJQkm9M9LXIsf9G8zlgZEZgDqR
WUf5PeZo0VNeYaAc3ve3ujrW9aU3fmz+4tOybBcUBJkiQK+GXYSyBTEBrxy31xiyuB35EsI1pXC0
ZFiC98U2DKLstsRXgnyI+Mf1Fg6XTBPgKnmy8UI+AexhTcADsp5ou+ysHkMQNwAR26ztKvRR6o3w
YzWcwPMkGQXJIiJqPvMtq+agnANbljYi78tAkW9yXPAjUCvsGaPDXsFsT8rVBMffMczLDFel+2ML
lJy7LSFBTLw/sGAzWlsEXXW26qEQufFI1Eftxj2e9V+UUpMdiGgvs3yh5FqcwhdNJSFoXkKvX/JO
KpzRfIbKV6/tyuYMUa9XdD0dLOcrzSy+vkSRF4vHEK802XXgPrt1xHYZUvNU97NrQzCF4wduQoBj
ELk7myxpViCMTIwv+IdrbM58zxHm5gQaWFVfDVP6T+NtLEBypwbFLe2tvAy0VB+oTIRK6lesQWa9
F5tQuGAV2lUZak+X6FLjaCJtg+Np1U31PKTy1pDWJP3K74uxIa/XtNl+kYbyTOrL3UIKmm2KLW4O
9UDwoFiOMBnTxCyc1V28toZu6yRXneoJu4NJ32R8iyMXJ65ZuG5/FN+LzJHPcGcPIKCo4ocqw9zr
DfYX656wHpR8ymIeVmMWRelLqjZpHjM2v7bSjfip8d0OTzg0x4SIzNkdHfTeznPlmGj96WHRst5D
u+tbIEFA/KHB+IXlwZOjrV5/99Jf9XwFDi/K84CWIwIoN5AKKjCxQAb+2B1DC2H5acyoIWPiJP6z
BbPBrilUVRaDbTP/YzblY2Tfhdg1v6uChUs7UjPhDS1X+5AAsdDI1V1DPo/sHj9RyoDEDuveOmTD
X1XfVNQe5GPxbJH1OVXemcubkCbU6wQ7MmrBwppeieRDChy8kKh8+PTxBjGnEV6yUcPKzfn0iaDQ
7Wo1lzhGvyf8gqvHWPxhegdJ+G34m+bhzZpv4uNozPcxOVbwMGngNIGuYjPbFfMhBfTVhP4UrtGU
bQqvWMQI+30OXIjlR0NyksQdhTESOWCRrLUP8ibEcapIOzhnCgJXRGeDI78XBj6QExVvyHbxxJNr
XWOWq7ZkmlbKI9EYK5y9JH83w0+vgT4WDRIlEntbi9u0cisLCSmKyCj+sckT45pEmnLLxHXc7dX6
GqrHuriFCAlCAr8EJRtx1Y7sFYVPSCBaO8P8B9AaVVeADJ2bPvM150QKLLItkfVorOSf2f5mk6Sy
5CUPAfx+zPnzqX4bcucZzYcGc0BADrDkfBgcCvVARxLEqwL2jKo/8Zkm0gfZk+6EzYPgIUzUW45n
Pohu2snAnzgqcpZ5Y6Mn67wGv/20pc/K+TP1PadCKX2E6CqsivqQ4oPfjERLTc8Slw3n8nkyKWwc
OjYaijaMIPWf1AmuhG1FQzuPMieJjpq1tYxH2X3rzC5VfF0kAAficDwALnBxCVFiT7rqcqWygfQ2
wM0n2sfnq10c+E8KDPREjzgwMdjah/rUeG+LleaRKGXF4DCeZW+Udpuy/4LLWMupHGj/gL9BjJLk
KMdRdDA/ZPYxQ3CWdXtYBpJ/CkDHpzQgGHm6ncwfMa+pw03ImDjgKSQMx6PWvVrGXwLjEHcXSJYw
IhYMKaF9TsZDHF6i9g0rGoC3H7LmmJXE12WzC7/IvBOKFJBFiAmugrT8DodjTJVpf24AgvLflEzT
edM2jJWd7Wlt4ubKP9sjsjT8RaDpZqybz6RCmUPIz1NAAsidjRf0kmLjHVoVGxXmvgJpZofg+awS
nVVLd63VVo31ORlfy9JsDVNDUrn4hY0+JHslwhtDgAdkntf411HysVGgCS+MaxtTIFO0h6wBqybf
viIiJ+ZloL4Gcu1flfw5xqvavMrhm/M3r2cPjoUhslvBLI0C/nOoiESQhoOMY2N1HYiEfQBw1Ltn
BLLoGPADRxGDkeBpgFgT8WHG76B6prbDJUHNLnGc5gGiWgo/hXrdGt615aoaH8LPt3Biqd0P1iyx
sLMPP/O7FD/i+X2csWpRHRsMvBw8lCrq4NYumAhwkmG9d25JizPpOE0Xi4q8fBzdN9i65K9FI9q+
Z8mlaBJyM771nLCnVcWIfSMuHDEIpr4N8dbhH2pG0kmJVzQhzebXorvJzR1ggTlsvWiAYcGIxL6U
P2mLduc3Y9/Zl5orWkO1hwcR5ToXs/TSXVX5I25/7fQQFz4a3cM4BskgkMPINz2pucXOhb9FJtqi
1leITVYqAgB8jUZyIXvbs3GWhCO0ecPVtFXU3UhiORpdUrGwa3CfUWBprb7J2I7pZz+FZKRYMIEQ
4Qgk6D7+bPFsclGJexm0AInWWi4OWUbuLucZAZ/Rr2pNgOcY83g3JvNCkGC0OusIYKW99kFSUBNi
9nrI4UmuTlXFuwOwLv1Y3efivIGednAtNhvYtJwaMJYQ5P89yy8jQOLYYOtY3uZ6K82bQX3NMbM9
ac+lsKD1FhJer8xMXvuFzovATcK8ysDxhcpjUa4zpkpgdrVzXEUdPAeyvzCghY+2usfcrKc/lfqw
WCZqpI981YLsMWz+KhE2T58IQvl5yNstSqaB/hDpRDj2qsFMq2zKDK06p6VBHQNiQPG5a/8j6bx2
HEeyIPpFBOjNa8l7L5XqhZDK0HvPr5+TPcA2MLO7PVMtkZnXRJwInIlGahJZZOmzapyPwfGWFlMs
IfitXb4qcpeBA1J2ZSAHhNccMYP0EDMr3A4fNqsH3d2LT8JTn4m1yUYAk2z9h10WlNOqe1Ym/E1K
L8vZuOaWr3fwj3gf0CqXKNVCtN41ewlbAmEXzTTkFlK+l6JZ098t1C0w2j8i93ljdZ2ehinJSdGq
yA+pSrN1EH+AMHhoMoK0KYte5cZKDHgwmw2ODIQtVv/dLwPGRzTzSGOPjJMnEaTGQjpWeDZQxytA
x8d85tvsFz5SMmfHU8w258gMTvO4sx0ekOQlGYATq4mcPBP9nMCMNaBHefp3Wu21/DLqXz4SNhVN
HInONH3uh/QJ7i3ophRCQT3XecGLXT2VJxLhSy5BCcSXTxzwzQYvuoxEd1R+c+1c4+sPZynTZBcj
UhRfFQa4Vb62myObqxuo3Q/DeFfyLsVPXG+HlPPK+xyKu4rWUdy1Kg9jSkRaYyBdZ1TdsltHm4Ay
jsO0QOod5isrIzKGEPAFwRQUDSyZwQKyvfE3YTKt40siM6udvIiHB07EST6UlN507+6XE+4k3lzG
tmjtpuAO/GKt6xchXJGDT/HZOh3mo/JaBy8nwR/IyK4EOzOF6MrN/jXkb1LUyadp4nepLvthFQS3
oXsk1aeU/ob1OzW4hdg3DOXK4nYKXeQOB9RUuI82dfHImE+Tx/CvW1RUiN27roBbTH3M3Z4VR8iH
Xvlj42lN6+vILInmfdDJvGvfnnLIio2hD0xnvyL92aJtkpu3nG0YOHCBp8GzNN1di1TEX8vM40N9
y8mNZvW3sGcjmcHtnFSsWF36ovs/VtlB6kjvnmU2wIHsFCdL+4NmJT9E+l8jmxMbK+G3ibzvZs2M
GTw/sfx1/Z+uPyH2HMVHaq1b51pgbCHxgenKi+esKJAkWws3oG/kY6jWYjhkoJMgsYMmS/Pn6CkG
8bSjGigeIcryId5XKdlkYuPdDg/xImL9GJhjYmBWoFHRgegMb613yAMhKfeCTWur//DNjPK+QVHj
2aj2VDwSJLGLG2yjZjstWYTjQdbuuXTR8DZE1MfIMdguzRXgiMYs2RrGZ5Y+SfG2tB2GwjL6TDjC
cvuE6gb26oKKQVcXpoXA6NjWy74/5hbKBWce5TciEFKUELTlFczt/61YLEg47JN4Leb/NceTbsxF
4ktE+sisqb/sDPCk9SVkkChJG3OOWKojuASkk3TAezBgdaZicrahcik7wEPPquSxEzpRsYvk+JqN
Bu0KbUQV1ks1++nNd462OWL4NstmSXPsMyJSNr25FE6+8EvDfYzbF5SuuxDi5Mjf9e1CahdOy6IR
igbK4tw71kigqH6+rc9o42kb4ehXau4Nobtb2fLSU5ed/pGWC01+E4/h1McAEjaqHQC7xBqTQHLL
2KsgLCfR/EHg9keoLn+p9WtMSuKQZo9ntb+Zd4G7z8gtkNngcDcE2YXodv6EbzJ2qrtVrUJGbN48
Vc+WccCpEb8zECQyE3EGUIX3b7Lp2P/rDphDygcYt+g074O6MFSKFHqGeVN+JchvwXL3exa1rbom
gYANxwqBLlIG9k6TnNL0RuLPRC+WmkYhsumbX0o4hKRMdvlhg/Qch2gxOwYWtzDjouGuMr1gzqwJ
RsY+SL65HvzkakH+kf4xV6Juy7YVTVXIvFdZjHC0rp68y3mITZbDVo9L8zkwzbBgXCvlCfFUIi9T
WeBUyUZ05jQxtbUjsZim3aYVHye691e2eyEOgAiBXJvP6d/1dBAzsDB9WmQvCE/TCJzXwPaWPI2O
SRSWayyf4y6pz2l+dQ0AV991KQBW+xyRusnUrtJh77zt/EjwFo4Xi/wgf89Qk2g7HDZ+AF3sUOtb
aqWk4hDCmISLN1/IL5mAIOQbjiA+AP8hFoIJ4BUaQNz/5O7GphInkKFkiiRz7dQsfXq4HmynqexS
VCq7MoBIJGYivP5oFfHR8nnOR/PQgxdCeZqbq6zdWj6gt5tDVQBlIKeKc1SuApb92j7jwXYRoawZ
8Ofo9xpmYzqDM9HOkGi2CLJzE2W4I+PpWD1AibnJWzzQBYkescZgawYt0Y6PTQUlzk9FHrSgDTqM
0wSLtRwwiVRbr2AMcdTMT6d689JPfMxK7Lo5IGvEoZryVTaYAhZN8+dhsqZYImqzRrGM0gHXrdim
pt5F49PxnWOvrIa5Pnc87PIZ2qF65ln332+Z/z+dYdz96EKrUdqzsvsh41KAJqYtyrlO3nTOGvp0
SJJTgqja+emsP/EzmDAt3MKbVNWpyhgzzlxKxGsxRfOYfYu+swEa1l5DZpWS+oKjTF46/nRYROoA
K8fhldMWg37qpdsIzNnS7kO89rwTGkVb3mmacFIzEvE2gUi5WOjemrldr9zq5h47D0KL0+SSyXuP
SNFgZzE8nJQg5FYo2D7q7Cfi+h6rc6HPdO3XSv9SDTwDmT3zuv4Ki5sTv1XnKn/4M685kdgwGeba
JMqeMlsFoXM00TVYfUq1lWFafTTNTgNeE2yskLZ0jrvOTW8tswGlNP89RhqPBsiFiWcdNQMjxqrz
gWpOES1PAb9wymJlGb1Zw0yKmT+Rsjo1gVYvjG9WrjBr0BhCAxKGcXPGi2B9MwJimosqh7wAkxD4
a5Wc4+47GI6Z+tMF6qquznWpsVIGB0QIj2694m47pvuKTW3MrTeyIsiVq3wx0T8kq39XJ5sx7yLI
V4n5MNAb9ktA0jzSeyBnWnmxsy15e5CP8znAGyBZjJFFn6I23zqGjeEh2C91R7DioY5PMiCwbCsz
AmWYZU8NrB+hx0yPs9JNBXzZoPjipUwW3Ndhu2+H7Viht40hHPNKMTeTwWDtOQJMajCEFcHZN/44
FGCmWPqSCBvX++U0QFD3OyLS6BnqUqi42CH135aaeWR62LF4jNQntAGDNWRVUdl1myhaN+MKc8Ek
+IsrRESP1mWl9d1XK4VlHT74bpYjz9MfMf9g/TgEbynZqBwWHYjB/tIyQSlkqllQCzqyWyf9kdxj
bsyrETkSy6+t8LqqmHaKVStxX1uc2ft/MirpyvRokhawN+dNvFG9lS3dVYOcmAVWjVWE68tAzdHw
AsUnIH9ag2JeQGlPY3DIGAHTJAiGBz5T4QToZGB9W3K00m0wABVdII+cQZxI20eH1b1KN5ayBRVX
5jsrPzUfMAnRIoCHya9qdWbrn2M5t9CbT8Nkzh2KTqru9n14GLhf5IaAHGpHFtXQ7j4bKsasuFbV
50A9X52t8uxwiWrqEnZgwpAuQqMjBlWFdDbUG/lAVrMP/HKS9M9W58Aav1nzC2h3jVoGeb7dVjjh
1tDbzRXj7659krAwwaWQMupjMIE7kJZQK07OxR3wFyxDBMJ9e7LcP1vfjeij8w5xHyeW7Pcffn5Q
q3muIU6g7lrq4cZpjk6/ha05sHiH3840M2ofkcd5V+1tGnmVjIk2OJhM6/O0Rj700LSVlK0TfS8c
2GO5UGcJiaPYvgDb7CW0DqEQFdBfRPMkXUBHF74ZrX9YjFkjEBQTJDEZU2dYx91mNJeOuTTTo1Ls
QqRa0tGkg8sRm98N40sZzom0Sp2NAb+rYkCqVHPJL6BB2QA20PxhCaz3lIST1PxSOAUs9yn2ZeB6
Uada6WfQHYB0fGjJbizWEaaSGO0Orfes0072698HOFyw1M7I/wvdnexcuvYF6YUrRnJ3SKtJv2b0
vOrShWiZ9Ogi/MwhL46MlbNyH4rzCpC6VGCReSU4Gbu5ZeDR23j+jyDOlZABsnWKB9LRPr1KXqDn
dtZVjTIK9rljTfJZkxz86pxXwi1krhusHIP60N3vyv5FNjOtEQRayL3FqaLXB9Yg5KFzplAjQ68C
Y6v1TNNxLCsAEUlhclEcr3uNRfm55oUxt4l9zx99DD3VwjFEfyGD2OPb9mHp+OSRNAhYXB7LXoeW
geEk5W+trd2v/f6nswum0zho6FmxmLFUKWFyCgt1sqns/dgjD59SlUY8Ve4C7Q+uJP7dGhUC241A
vXjKRqfhto2jSbiV0PMhlIGOy8+b+WANCHaatOZaMdcJA4eU8VjD3CzvyCcDR2jOSULOcLvZW3GM
Vs5MmbOe+ayHR9isbNqj/gorMpZA2huslTTWAOPA8bijfkmYv6H1j0uQ9ScWDRPOF9na5qQ9TFEe
t9bTFY06BCjWTzMHGrIMV3ajndXgnuIPsrDdsWUMjlD7hmCfN/PKvqOhQXbP64il1RnOSnCFLu0w
N1V9d5+rLxHWwgnUUKrAEmgYlgJ/SvqT1Ozl6I5edeozZwYzFW2QlQbmsZr4cyzjBgZzYzK4S6+e
Mqnz5/XS1vc+bfdSt2dhdKBmT0BuNIiNZZQw4pZooWs6eOi4IvQGeCIOV8TRhu0jEQb7+GRppgUg
HajG7AcydO6oJj7qxiPOeJUs5MDRIY6vCClg+qogQF2gBNbWF4uLiDU8VCqKZGDC//RCPq90tG/q
ORMrurwkxkww99x7rwHl3Q/NEgxUhKKpK5fWTs921vRGf2h/jLMMACO7EswyxOcs2ohZ8Bqohkax
nq1b/2ojeZecaeeSqvSFyDCcMJAMTqKXR1OmMphV96XBqPxeI33wlizt8n4rqnycqBJvG288D+fY
rqVhA6aWh1GDqQc/zbCW9y+iAuE6yh3i7GPcLjJB2IJK5NziZC7cf/mZnHUo29wa718+idG5Mhni
1QGZDdf2H7APuS5QWxaRFvKZTAapPfP7I7wFrKyeYU9SLP4ZYHvZ1mcmN6Oh1UQZfFBHf9BKzuHm
0TzzTLYOsXPLNjqxMnlo8MFpnhExwovwjEfGG+KP31FIsJ7wOUD5xA3nTrN+N/jruKR7FiNZSErt
obIQPyy0HjAS7BCiakDP463HXa00C/7YEGm65DGEOzveIEF3wRzYBHUvcvOMc2RS1Wzcth4aeYjg
ibYmPJsDExwoiwzm8bK6DysmvexEMpAeaQ5JmT8AE+IYlX9HcT9Ma+QwYjyJRKWLFmPymQK8c6pN
MKyFAVkpZsLMrNqbvDoF2ppDJncQd4Kw4XEtbxX+XH2TUKTLxFcWtAtrx6JPQz0w0Fmx2ueoUtsT
WRz5cM6acDJ67CIFmIJlhGRwXiCa/18arVAS8e31EEYBqecz6Y5LuS0X4xVSpIfKNO0vpQ6uxNsF
9bt3Fq1wzLJ/9N5pMlfyg5msCYfBIonfFIn6dcynYvDiJlOJGl/dRfGjY6kJqEBVFgq5mTR79IoG
KCoh5h+Ua2N8Ci9W+JWh+rbHk+jmrGAvTcOJ0u48ZFYeoSB3r1iNytJ2b/09ZegqHST3UhYby9nK
xiIMsTkDx6wHBBfnWKi5fWYw4eMOWIDNf699B87RZNEcWc9w4S8gHY7BTyFxtGXmpJf+Yph+2bJo
wDkiDK5y3HvOOZU3ekd2IF0cuN29PBD6PZWBQgxC66fsmvq942OoqUur8gj2MBtOBVk+vX4I452M
xFY/In6Ji/qDSYC4fkNtxctbFF/k0/BVRywMPEKoBF7M52ntZsJXmVWvhNhBlaKfUxMcWobAgGlv
QWHoZYuaBlboJ6VDhdBDuog/YANJIJEXg/3wiDINsF6qCRIWqIjREgF6U6JtHJZGNJfUu84ogBAU
MXgpthZSMhohC5+jvyJP7qOmCUR51gbcZe1D9yHCu4cwW2hwXHsHCwS2PQW5G4BB5oltzA1lH8wp
pLzsIUXRxOYQZTApwAViksR9nmCnDIYFqzGuUiY4iyZYkhuslSfszT0dvV2+4fAJJbx9GUWt0rIm
Nc5Cx9w736LF7lYF/I7qS2+6WYpd881b4p7aZtMmO0W7CdswE1sv2pj9WtXBP0/JXRnrX734bMy3
h9ohQ2yrVBCYGX0YxXzQZ4b5ObBMBX3nqwvRtgXGWbiX9GIqebvS2bPeXlQoj1nrgCkQdbJinzrl
k+G9hTbAg8bHEpgjtLhnxrxLf4vuRkEUX6h0wxruqdD1BsFfrZwD9578juHhTRJxN0e3mY6/WUtb
I+Ssm5DwhnQV8nnJxFExdtOadZ5MKgcXmMyyeg2YCiIkk4jMPo5c2qwBidps73THzOzM5ABrJAKg
iWZHTg9klMxjHtK+OsvuDrqf0HTBWKOO5rcFiFfmTGDJ4uBR46sQpZym8ortBB2KMXSOWcZA0c5K
+ZFKz9q54mA2GDyol9R/VkBbzSs6g0bcwAHOcvTRa90m5eEmR6tGjAZM1LT1KS7WKdIZsMU6VfXw
zipEqM6U/ZL325G3YoFyRM8jpOEg4ih6LP4nYkb7kCOHHTUULfbj8LS8YC/qDTl6s/CH/YFqtVsx
5J+R8TAw02q2ibYomDCrFJ3flb/Wc6SyaLviJdsfx9gBl/yoi7XwK7K9FhNtWnzzVILgUEKgxdpd
K1d1I7jJRjxvE34gMkb+yqkNfVZdxd7LFPgRb0exzn8gthsN+ZGrHDBnx1b2lioCq8kiwLrWKlDd
q+Wp7NBYxnEfewyRwyybqHTkJgzhzhEALlRc82hFq+CiWqShD46ytldrXrcUyufWBgLB6MI3dsIw
HVVf4jGPZvz2opvR/MBGVjOWGCAXmR+XBzDuYripBWcCCuhia+3oAMHNqAI0BA6QrMRmIdR+1fqc
dDQ6rLARLfmrab4N0r1hHTAuEhV789jKUc9M2oKWS8Lza9GsQL8ug7uk7WsXbWLHWv1Ljxepx3Iq
wAhF4DWIBklHisRETtkOJjsXhl5F+tPCQVK3jOS04OYb5yxamuq6kC5VhrZibaB0gRxpr+0EoY82
Y66MW5Ezowo3efs7UP8m4T5uUYKntKPWq4w4pItVT0wQaWWiw9KUV5mkYGSeMVefRYhWy8IU2pYe
DNhL3HtpFi9VYddJHPYKPRhrlw5nZLgpTZBSecmHOM0671oa9r6Swr+mLL5ILuGu8lJ9akjKcRyF
64haMUnlP013jn4y3hMZAFWpAGlgnq+G6Md8aVNzEZf5irjnvWItBz17d+NXR5qkzZer9eRyedLe
hCU/ZuajSsCj+e3CZp7jF94mg3EfJsmupJIM5IaVqnJDLz5pcPGDienONkpSsKtIC/G/pRG5G5gs
C+gX7rjtfJXLFBtIoS8dlilNywNXRhyaw5zWeo7+f6IG2m7n982+lZu95SgLL7fPnZrILFwazt9Z
jjZQ8yV0MxhC2+js9+NCUnRwo85Cjig3pf6gsotEkmFnDmQia97W5rynzxKszY6zppTrH1sPWTVY
J8sRux16iZj8c4RvDrqxIclWVoBfFMgfMnOfqZOZnwsVUuwAi87sgS/2szCDJmMNi2xE50L2rGsj
vQIt6XrlIh/ZALOKqtU3h7HUdkslIXNQG9adLO1iP93mbUBw2LiMkQk2CB8Uj3uTLcKQdGSvObxU
SH/UZN7k2qKh5ywAvAY6vXEWHcfEvrUOVo/WNI752O38MF8YHmBf9MhWrEz7QsTm5DR0I1rDGOGj
tDODtZ7wRFBhJfjeaMGc5DPGfdJ7/d7DFARtc2vAEJCjYlZbMEXhPoo1RhYqp8oBw0ZGGfHE84jX
KPCLbcejQWECQE8l07JYhJmF8QwsEWh7uMXz1gakxfpiVEiuFyKgkiwahZtSwfNtt1tFf0nyewSo
kouz50exANhYRBBU8LQqlp5MTF0qCp0LMKJSYmkL0vHp/oiyJEa2YrDX74+hz7Sc1VKI2tA3aJNQ
BkY2i3KDtR/URvYWOnNjPdw78WdOXzU4dM4EbfR7qUb/QDDkaEKnAa1VY3Q2GKiarImHEZ1YDfM5
iaZhQ4fTg3dlrZ4n+kQlm8IGFzZwZ6uUG87LQbtUkA6mICXsECiIf49Oh5U7T5div8mbmR8pHwaG
K05gT6Y3ptMMxrk7bob4WYzVnB90RszmLDaQ140Uuu2PXjNTYkwSHmxr6wabFNcHw1Qq5SnSJK1i
t875YeFX6EU36l99Y2kpZICxuSS2norwqx3PFN1JdM/x+DZkkAUWIjtmE8jQAqmben6yqEh3sPlE
YrweMRkAHy6DMle2Qzx2FkKEYaUDcPOSWYW2U2cQIiXyjYliw7EoPt5RcG2IQpBg4Fuoqy2djw3t
vPjhAhraOON80B4tGUadkF/yD8xNSpWQPlRIWmLSBlmMkWgyeEjesXsM1FQNvL0B+zXXdZtNvU6a
qQF6W7efp0jwRrwCVrrMfdaPFeM1mkqE2TkShWCgKgENpKJnTxWAqZgoEyBQrajUeJRK5FroBSAI
oHlo+cz1dKkB9crdaKuXyiwpB7oNGjgGg7PCvJQ5e7DgNwN8bDLDUHnCBd3LqJPpyDo3ExGQDn10
xQfI4Q6+sBzOQU1nTCeiWIzdkJlmJGc4SB1ytOsWFDsLgrFPvYz+qv7Tk5eNlVjQKSqVeTDLSlGx
sr9X4kfZgpzVNjC8rpDrKzphgECUiOm3FDApZkSudFxiTLTzitLQQgfWD9XMA7dXv+pkYwFA65l3
VezmZG7tjJ9VA0Siydaya+UPO6xRVoQTzFi4mjLelLpERfvVKm/fgyWa8DGfOpsUU1rJaqb22EJG
wgE6dROXn7WJK4w1Qle/O/fR9nvHv8XOIdfumbqrgk+leAKtsMubFO94+DXaS6WnSjFoWBjzI03I
VerBCswA/UdNS9Dz91k/byqdKwMJRe+undZlPfWjd2CAu98G0ZqYoIqZiBzeY+6Z3OIBwk95SvlS
kujYF2z01VdqM3uIlVsegneFOYLVYhpCUnBTzAYZoQTINjIo4r38LagWLDMNc6dAlBosYMcDt+gt
zRH1BXx377E7WuZXgho6Ht2ZMH84eoCu5G1AVPnz1WvTKJAtmLn5DGMhJtW4HIPgFVRM7YmEItog
/esaxJMmagflWWE0yAGHKL9K9Gczlcq/UmSgIc3cVU7euBS4AkiHPEnRQSlhej0DVNXChKeegxDs
OuY9pcymkQqYLflYjThCi1er38z+yifR4QVhZQxaLpII5AomqbHu5ZOXXxOCdIEfhRsiYBWTHCHe
QLbeJB5lq4HxkOwvEjaz0VGJDi1ErY9G/ZQV2n9p7rMQjPmOgF9Y9HEaDrWiWhjo2QZtkgTuxGYT
UFOF+gX8aJkQESmHI4aBVOazwFFZsy0w7E/+K4R+WJ/MV8Ip02dULfZC46H/J8WO0fphMte4sRvb
n2ueuUnpdw0rn/qM4lxItlFcsVeCGNl/ua1AA8YfNXtglaECTSGC4a9QZ6HNL28gicDNln1WLKNy
KvJDaEQsNu7IKg6MqqSIMJW9TgwbbUayJO8NajSI5Q8roX/oduTcDEgou3m2xuc4JnPYzKJiV2/8
TimbFcPRDLdecJbA66FpbzYy7kVcPXq2yhy4fbe4/BnBvUpgPxvGFIZyFQ95kn+V2FI8fuTM6fkl
kawLQYR9OBGyAVOnmC43TMZliDoIXYVK9xTLoPQDFOr6TQuLqdYedTeba8pZ0m8S6ZKa+lbcq5m8
Fe/Jqnw0039HT+XjBDcp25FC5eie6v6VG8+03DeWB//IIGiD9vBX4wTJTkFK1Nuf6u91EknFa5km
v7J1U6131W9U95ADn7E2KUIYRWO6+BuX+XxQ71G0lcJVwedbeTMtsOemhiZC+WsZfrsPWGdAYUt3
w2cZ2FumCaztWMbUG9nZEsWD776yNyV2y+RSiGs2eOn0fYN2VfJnkiCy/ePP7AzbTL/whgzjZ8Y1
mw7fHUK+pPgC9BtHFxSGI1xMea/bFQHdpCWrK6u/VdQBCemHlabvbBYpzPxrhRPxKXP9hDjbS+co
N8yodm5xNpvvtFgWvY3Bl74lwMRHaHw6cu2zmSrym+pbvDG3NHsMAzio7mLUZ1EhKDJa3HmGfVM5
plEyNf2tqpxb41IzQ4nhFp9bk3SztT1XvX3YnlWK92ETFvRyexLS+b2FvepAW4xHn/mIq140+1nm
ysTgTo2jA4Y29omOzC7wUHJ6lZfB/06Sl5Is2Wk2+jlB302zbowHtV7hwNPUjUxaiBJuXHnAVLso
mkcgI3bcxtHRztaWe/YZvEG169xNyaqy3efFXK+AL6wb46w1iCzl22heO/QLSrqHgl7SMtoKw5vq
kGHY4YN3lUedrqt8FyvPYNzL/UXnIGiCG4+MwjGA/7lwflXH2CojYjZuTPHH0ehFq/Tdsta1oitD
EzDsgfcntXfG8sqwC0IWpx85WARKMk/bmizrMC+yRPEwHDK77LJrrlyJF0IAezBDLEj4DsejBBZS
LC2upr2qGQbp2xivbzjPHdYVxpbd9tB8JmzkOxw/dLZC70rdGC1c48BflNFRdq4mo1jbYESZcqIj
TYiPRnmzzL1fwhw6+cUm8VHxr/oRSeQSuJ7tH33ki0RGONohNOypK1OFL7jkWItbqH57aPlddzLj
N2CHmG80a9DlkeXS59RanJ7thSDsPP2N4WsWPxHXX7LzvWDWoFiwfWuquHdXX7YlGpR5gWXJeUnl
e/BeY/gwbbyp0tZJjnQH0wUViA/buOQszbSfnLvGxoPVo6apMrQ8XTgL2G5l3svoyYem1CMNB21n
Fu8Hn5x6OtCI9YOvvCL/nrUP07zlAwuYWZnOMAO5w6Zut2r8pbOdTw+efzb4Z5CyzUBBbXZ6e5W5
V8JvDsfKmKoenoRJwFoKjF59yPUdA5aKSTEGQmSmCBJeCQpK2z07LNAq9xwq1E9wN9SL6v7IfAHZ
jSeiSM56wxf6lzMrQ8TIV68h0gVz26x1hOUeT+3R7jee+9Krda4wH8u+Bu+7lhdGx/g733X9PiQu
pl2F4QGeMQ283S3JqMNczQEf/Yq3qTlWzc5Tt2r5SY8tQ/QMw4cEf5MySte+2+YeyosC1SRrDWcT
Z2yIV4F651mN8++qXCHL620yR5OPDAkSwRI4SUg1ZnhyDzDbKGDtlFOBczLhLG5hQ4KzhdQ+MeE8
J9DDGIVOKQtz25uEts2s6le8YGJ4kNfMCnehsUmVBUdbo99zMgDQLxrJX8kaPyBjkg5wghIFtA4/
Wa6sCUP2pJVsMu1CkcppYnfrqn3ig6hHZlxrV9kyPHRwVYfep8qMmwr4o+qwCvNr7PVpEyYTOmoy
VVd2Q+Co9quLQAVqmg5tXwS/VraFyp4T1bJOdno2GCzkaz+8ijaNH7Yt33SpHjx3mzGsKIxaFKNW
SV6Gi/pqm8a/Go6klvFvgLHQCK7d8El7l1H+hMcwORHUlrrzohCmh8Rjq721o4se/zYK63352evf
ufFdZH8Fgv50onSkCq797seM+gkGV9EfNtKPyDxM6MPa8qKrD7hgFVWIxDDfP2NYZYz+pckIN/GS
kiUVr1x7ndQrtwJltlAI9LGAVy36kWz4cx1dbJth96fv7ON7Se4CVEUZxh0SOyr59C92Lg1K3/yb
W5Q/fOedMzg4gGoEYxaS8TFnKhKwTNzy45rmHKgBIZQmbxyF3QcvjV88eAdi7SBhzMruA3O9eKka
yyElHPUaeFsLJjQ1Srku+YuCLN3ZTccaW+24jqk/SnDjiHDJRodMxrdT4EhgQ8M+6oMNHvQNlZSg
YMFfhNY1ZEDEOTFYKFdWBvmSqNPqHNiHtNIGXBQcjLGXs0apuBB4ZQak8IH1udTzYaYPIXoQ56tN
xodjqvdcLhkysaxUx5fttoJ1eLK5BFQUzk2S7gd+xfv6HjF1Cyx912rYRjsbbFC4rjSNVzZDzPHt
lgYVxLAyIhhxTp+sErvYmD21QZ5tXVT0ic2W2AamJyH6RgrQg6rM4vJoWu5xmzfJtjEs4caa+XJq
oN8xj6Glo5wj34pfCv1eCCmgDlR1GUdLLak2fadtOynCQ/cx2u58HPK5xJDSsUIQhqgofQgh/mfv
0qJYmAHRFuBoXRhGvUhaQijKnPhqQ5nm7RkC2XK0/L3ieqfKbk51D4HDGWi5t3Vy8YBKt6/aGfct
xVHtAxKI5FlDadrk/boIvmQUA8lAXQvfqVEXaRDvEiLZixRtioFwmFA3sz24nPUKzbrcXjAI5NZh
8Pplwmiv9oGIILUaWOpoMIDC+iVnJyHfDXDBRKTGpZH6UbBElNRrVA5wwIZHFKY4d8Ztg4ZD6TFN
1ltnvAWxNx1TopEyEnnI84r0YSLnNarkYVVF7xZXGCObiEwJrH5Lvsp5FmNUcYU1Lvv2gCHTjubY
V6I/g2EImaBQrVTkdd4i4l+UZITU0ugOQNQxEk91FWEX4HqpHeYO+WUmkV8GraFBMZYjdLRUXMvI
KiryZtoCKL81I5uZ84gvmlmsSt3o9qAn3GJkh0sAUd21F1nC/tfEnDuV2Z0xubXJWSrHRRaQVNZ4
W00Z1nbVXPAnjlm/RZ65leOBF0o5pGl9ogFe6KTU4azBNQopoienHn5CFp5lsv0KW3rEQ3eR6t/e
DpadZdzA6xr2cFa9eNPm3lInR6vG2FvH2rbQy6tUhL9STNyVKeS9Vbd1blafv4qOmF6ze4dVeskV
nh3qUmz+nd0cO6nfd4qyT81x70dIjDkla5+YPTZhjilswtrwXcF3akg2Ehp8eYbwISUFKS7iV1Xm
HCKsLXoiGSho7IsDGaynRUcy1zpnBZpYYbAkh7VspcFnXbA62gE6ezEhmClS8kXSK+b+aRdE18GX
/2JNA/wVtfvK+euV7tLa+inTDUi07dTUx2VH8ndqdFNH7g84zFBFyNDGNB0hHuVFyw+dtAY7BVTQ
GRJQI4imLs90Z0rgZ60nigecPMlLc7fAZdhuGUICo0PGrByimxR4JdJDDYoLoTYwobVt4hWXxsF8
lujqZzZE7UY9QN3nNi2yT68bS2zU3700/PQdwSgIFFcF2LktV6bDVN5hfBg3zUdZiHIDkU6cEc5W
RHawdd3xZgUJ2Q1DcCIAEWGTpH9kpPr6NY64jhM0LQjY1di3KthyiKRZwKG56OUypHqZjDmrGt0o
13n4qRFS5SCsBzxAXkuwtFV/qY/uWrPLVTlA7oW2guSzzsONSkvbxKi+0J8kNut2O1mPvkG6UQet
T1+a0CkcedeSNuVq/3F0XkuW4lgU/SIiECAQr3W9Se/zhUhTJbw3gq/vRT/MTPTMdOetmyAds/fa
uO9gkNSsR1BX8Q0dVJecqindLjVO+759sGeM42kM+ERvcJacAne6+hpWvm1to9j/SIBy5VGxSSbe
M7Jv7ak7tP5AZCYO4W6kC0uvCQ3bnFRnsDqPggB3Hv7dEmBJ9gQy1OfGG47zgPVpsM8ifTMjD7do
xeMymA877sj5oNVO4ztbiJ8GkW55UVGEshCIcGN2TT6cVikAY/mBL425I9lrAORN9uVrluse+460
vdd1ex6T5WchIYF3/D70/JMZuCtXBJvPDe3V23IcsSvhjUcNI4rlprP4fcvl6sX2RWrnMgTQPRLo
+hQIAdt9L/2coF3lMJYKZCrxTI3tQ/qZrkOd3jZpcp5AThqB5BY0AtbBqJ5vDMPGWPZHdx72lobW
JKtDCiGg6MNbuhr8WSdtNbfrX46AUsc6JUV4YsWR3MohuuvZybdm2eXKYshnTl3aoRHqzwsrQMXU
swGFT2T8HqgSUaTC3/Sg9nMt7p0WsM5dXJ3zeB+5t8Qn8++xd4L/MA73TkUbzZylvyULtAV7lCQ/
tUGfB+58Dn87961d28jiq7IOQfRe2y+BfMBbI+JnkwiGwAAtomvL/LttvhPGUTobGbIz2PI/+tbf
5gwP5vuYcyyGNdkIaxNA6ghjAWeVBSakLGzAtsBBEd7jnx3C88TBrpPPwb1f4fUyYoZinz1cXmP5
uk42dfgY0i+4oDVMdz/26wfymIw2JK92Lfiz4Etz2PbMztmw02DHAzmHsEzc5KHHPUZV1M/o229I
z8KTTx10jQme0ICzvQYEcbbvrE9+CNkL8asqn2sunhq/bUDMbr8JuSS9LkRMfi3mh6DZDfZxoZ2l
8u1J2Pba10wc+XV0+dmK7oT+ar1/jou8/DnwvhrvyXfpXaH32ih33Scn+eV5LzTE688CrKUO3mC6
4TtaOjRj132ykuRuKqCETZxsQfQPhmkZs3l/j2wcE4zNijjLbg0qLxlDH2dQUGJgsALSWIaa3D9e
8ND64w9wCfGj9FA4+gDaOtbsiVTdJX9PfSZI//iDMAIKLcaxZ+dlBB3pcI2pGyt/rpgdqxFDSIIv
bgLZ3K3+6PeOsFGHAonLullnbUyF5fLtAsKsmagR2eMR42OpzyBDjMa+qNBInKJ2853GhmM528aV
v8sJ4mlZz/lWTkZ1uIvujctCLguPyTxgxkMTzpeLrpTEBd4i9jmmLw8yyvdpvzpn273P/FqN9Avz
CekHiWgsiMnmyHDwutE7qGVSH0DClkCK9RlssmHCHqUuWqR+o30CNLC9h4+T+hsXXIo22zDIOx6j
ZKkNS6cXvv50nyBuG4jPqo4if7Cclygt2FF8Felf23kXAw3FfWROZOuG+5SjQvm3qfqsJXAg/ePN
96q4w3fCCpFCfqmhEiffK9rNwdI23JjhvmQHM7O++r/fppNTxYdO/kzitQT2t9AtjXAQ8ua11Li+
3ymjCvWr7TffgSfyknFUi6dhZAvT4+n3C1okpObTqx9cA34NcdRdfOs374kTfo2zh4W2maCMxX3h
7VDqElsPyfKsYVMzQMmdr4ylg17edYX9FU41W31Omk3qyw0XKjNzNs/WO2FQiNGf4gJ3kwUl5N2w
lFUI+3gdw6+hsvdLJvBwPbfoZNr8ryGdZRQcusk/WUgWf6y+Zwsj58byCKpiRlrnz+jgexQv0v9M
cz7aooFokmfFUHb4mwUQ7pF2sM7E7oKYfpv0+ZYd3r7yw8e5zw/rozTEzW5lkPVip6k11tFbp+qj
1GgYDYQvMZIHCwk1Q32KMNbZLU68Y6qEWSbGxoP9zyl3Ye2cQovUQfS8xudKFcN2ltE5ZtoUTd7F
ZPXOZ59aWwDNyEH1Q0aS3rRPuYIniLheakgC4b/rVhv+WTT2zaSnB8M2Lpe8LJifCxI8TZyd6JlJ
LyLLaVSsrJ90ynm5eLeJVx8F8g0rQjVPiRGIeK/sYs+nJnO83FcttfLUHMrU3y0qR/giPuoE1klj
CA6HfKcO8yRvdYtXq4rZgKwCCFYy+kVDtVAZQj3GvhPqD8qDba3TXd88yTgjlZFUuxjNTbKPF7Z8
2JUjicIOgW9OA23bFrTBbO/wR0gNb7gbXZryLlHlFQs0yJHG2vtL+MrfOkH3JFQUz6m/WWxUAQ5c
EAciVpPBvibmClKI9KDCAUIoADItDnpgwwGMPDJnYVRNrNqw4NT5Dm7RpoMLJtfRc99sK0ocarO4
vxoSYNJyuu2TZVeg8ihTyHea7f8otlM/76YpOltMgNDmCuBSLT/PTMExAeEp8+Gg5gCoJyt2174b
mKUtUbELNy35JV7k7Sw17+aQfHW6bB9IJQ3OTtbTcZ6wvaDI6MNkP4KOtJG6JoGDeGnBhXPj+yjX
2X1XoN50rw4NkyBGFrN6SUV6Lhp1pC8Z7GobDES/WcF714Vbm8EkdTr/IqiCxyQ9mqU7x4r8z81i
XX0aOp+yKmP5ODMDCQH/2NSSmuD0vxOTIA/FybRalP9Z2ZtdM3XKzHbCF5sF7IcwKoYJdrjxu4FJ
U99BplXs4Fx/U60r6mxAWMx+l4i2OHsPGgKKPxOW+zNO0WC484Y3ny1RFZ06/zGTP571OdLzZzbV
jHhos6cU7y7m/IsU2d59iPWNrjK2hMvIZ+pua2k9J2l7Yj5T7TKSqMsuuVlbw7petiF+HUNISvXo
ApQZ93l6N4JUyJMPxzy34jvIb9zxryyPJnmzrX3qPisSPMtDZt+37U+hTuvYfa6mk00n51rXdNqC
MI/EawQxuHmQQ7YrSFYRzU/GzizpEdypr0FcV9ORBpeOAtRW3+WEIvwxZKMhURlG3io50Zt+qHZh
QOj6R+zKzcQoL2M3N8kfe/VmYmDae8VwTix8cwkF5Wtov3SW2PAfAO9hRciDF6JZwpYgH5oSD2Jx
8QXZC6jjaAN96JOUJL7AIWh3hBeRFN4SYcwWbP0xRYF5IphZT4Y0GOvE+5gk6M/dkZz1Jze8n1MY
+xSXPbBvHIhsIJBi2X7xO7AbF2536jlCrUyymk/2OdvIEa+RddsJNH5Tf9YtKSwpbAOtGeDC3YcV
WUHGaJ1+2+Lf8wzrMP+l5D7swoH9e3cQ5XIwobubjI021ezrunuy3M+IYzpg8AqmPAmnjRumqL+6
Q9i4+9GPtm6U7EXvbcdM7ce6QZP96c60JXBxwvC2S14iJ/6zhPd5FSDVD6B8mn2L98BWEYeqi+8h
/+kHDG8ZH59VnumoA0GrexNhPsRS53dV5t0zGrbnnC98LTWwe5CxN4UEp6AibpCRsskFNwmrnmwS
GusSnUsRz4ciYmivP0rkTimyCu29OWiFUVk1pJ8tTXWc+xA8ityZDD4TaotkId9xNgS2I77H7Fo3
ZJuRqEFOb+Eg2ioxrLO5qljDhxyPo81kukeF8s9QgU6kHq3nSQq32rD7xf+2rtnbceYWfu3ZEJWK
NYtcdt0cbUzdEfuHkZIP12O2GMiYzNk6JyhanIuT8ypTXlub2OG/4KqjFT1kyWudon7DyEF511uX
cQQn9FuzIascjDfFP6en9BYfyzAQnqS3KM3WgWq9H9vgj0cHvhii66zkWAfLjjuLXKBrD7fbJ2m0
1sO1ndRFdVgsnOGQEJwxF6BDvVqw3GAPk1/HLCYJahi5BJY7kHMfSEEKps5yds6VKG+coLtL+OB0
xG1KrxfI7j73vK+5aG5qoGCLuPMEbJiAV+OP0+CLWC96mVv7ZeCa6RiVtOY2n4ZDPZCrlItbHcZP
zSheV+eRmyBydNLkonJeCrvGFkJEvXO7vgEidY7jbP+S330TVRqcmTq29syL1sP48sGsJbe+gHpX
Nedp8e8X7yYK4+8lq54iBlOF1b0xr2PyXEHi70FKRMMvyMa4757yykNBAXCOn2qJ+WcdDA79cJuF
8JXSlRfQ3mriq/OXcACyFaJbzl+KMN0F2KKy1LwOVQfmhGples+BtnSWd8pnduQoopBVYS7M5n2l
uzsnrhGp592FF+g6Ch+diceZhiRZig+BEGO1GVjthx2wu5ITpNvlIursxCAVBRai9bC9T3x6TckN
NrftTUsjmqRk2fn5++i1iDO0+9upZi+1fvO0fI3E9BixiwvtZwIAHnO+pNkCtRUyT/uTHByfc0XR
PBLw+jOhaeg9pmS5f5EzPrA0O9gtn7pqb6VYnwPKzlI8VyFiGDG/hBZxLsahbaqT/C1Y0oPyqIx9
79+kq5OdN3sxJft2ih5NFbzyY58yT9+6KKJ0g1hwQrtp5bDqCop935/uwhCb3kApz8broU06Th1U
vxrDYVtDXkTKHbs/cUdyWEtuUGBd61ztVf0Aw3+ryIPIeNlS9pxd010DqFh06uvWrH7UqMdntmju
0OAlfnQXc7+kWMWw81ktKvIVbxoTJo+AiGF8mgM7YUU5csMJJ7mpxuUdKRz1+XzDk4828d3G7pwz
3mRtuZtJkR8kzdwSPGUIKGwnBeea3eCj3iuAin75VOjigLPc0vN7j0ghjb09GlcWveTKR+3zwhh/
0ERfOs51zsIb2TOJG5gSV5doITB8gmEKXdEHK+obhD8ux2Ljfi80cwJzVjTZ/1o734lJHtPRvcyZ
+5Jrey8Heaprtp5ktAL6R3mwLxL9LPr+Fh3EP115WzfuTz3c+GDajzxuIxHqMNrzPj41KEVitFkp
6WKZk+8X2X/HvdpPwSMSv+3Y5LcttU1SXeewZEHEwoOpLMzyU4CVa5aacWhxX41kEzTRy2xKa0tB
cjf5VxEKIuMTwD+Cpo3ple0PlMxkSaOLdk1xq9LuwVRHYmThSJrIui1KIKEugpRvpczR5f1dCpyG
wDcStsaKaNyMy75ckLgs4tpM2OIGGyGvvODDfpND8M/8Cwg2dRTzKO+GzaiAfsGEb+Opu3byH+fV
vtnLv+t0zcmii8N+oYmb+2YJrnZk31b2jBVzPvQGEJdPMnY13q/igYauarIWmNDlvSqh65UgqTxl
7V2/O4q6u9cTUAbM2SLM+z3NyJ8OYIDQEZDCACqju+9BE4h5vIATHoJlO3rqrWqxgkbsb6qs2zCT
QPm27NRtWSK7VtSrGnMCvpXMQxfV108hSrWkQG2AttB9l2O7N2QecFux7kv9TaaG88gOGoa9mDOw
NSGh57g4spCN+BA9Dg1dRDpM26aYr4aVEInvX01PTlx3UWVxlGF3dc14yl3ozMwsR5le2xhp5kCY
u7ppDB69q4jRJ5XsryZJQE596i2ovlw6VoLqx2eO3zsb8tQLfH0VlyCZBzXrgn7ob6PXHMFiOv8M
dbGv53ADSs41/bFYqn2GdmpOPKKuFGwBF8yEsxlbf2/b474Gv15JfvEFu66oO9ge4pfKbAsI/IU5
0EyeOlJ3e2b8PjHfHR05PsxrQzCVTVfWYFioso8AdGKHAQiMqfpsFBT3dyut6KTQRggUyTre8ive
J7nP9K/YRqtxEsVf0/XgFj4M2QzRluj5EL9eD6V2BjO+Vt01g02SoyYaUclUQa7EBVx1CXMSd5Ws
IcJuvvoWVRbyrYSm1iWdtUxwbNSwHRfGYGzmEwy2guaoIL96iXFQj+n+LXDh6thc2H0I86bBOoh8
FZEkNQORKT9jey1ZdKv4c06/u+V9XEdEBRhDH6MPPD/+mF+lNWwrilyuLlx6FfvGaq9cbJ3+xWYN
lbSK+QwDd1uizn52kvhoiQfHJ6mvTXpo2hSIsStI2Rkccp+LNWyQiIZqWPAhhHRgwoP1VVv1eCo7
HH1hggxIDkCsfVj7pnoPWhVvPZd6PX4rFv/bTfuPHCTMVtjJNlgw/PZOw89P9afrpJRepbhLWjJ+
ApWhKFXwTyaLTwv4yMkQc3Se8+A3QM4KxbCmAjTX8EeoMkkZGCDILu0MEk1R34qmv+8gQeomQbQ7
lMG+769WxBXmeEZtggKVp0Wg6risW5Wchyz24KUsiar3JfEjbi6cYwLuJGxqTjWB6Ftl6DBTr0zZ
F1N2Ginio8/lQxoqxSSE30hnxC0irTL+FDDazrZdEHXXCnOhE3gkd2JltgLvu5kCUK2GIMcofxYB
mRVWNvwA7duOub/PhLNTDmZlBkwbRYNQJsgG/F9/XOEgSXLlTVopyD5A2zo6OjE8LupfrM1k0qsQ
MWzy2QflXVZbz5knAe1oev7qGk/9NZXNMZ9qqmgfIUG3zFeFfyvOxxNfrNinBTWPZ+5VHzylZQSh
w4lGUHTpUxjHD4EodlmBV3/xXVr13mZdgjgAzz+gSYSAk4WcQSjC4syKHiV4IPHhh+gkOGk8zY7A
sdH06qbIwGH1oOxtAjcmh7G1I2NUgeu/lWXKyjQAUKANd4iNqFem6twOrFXj+skx8p/rP5DIAZzR
kkT/6PvFhjue+m8jMbaOD92fT54+9U4Bj8l8mYLIBDbJ1aH0IKO5MQ+Jbp7dtMaGIs3By3m53G66
WMHoHsLykvRpcSmG6KACxshFQI+lc3s6mkJfmxr0SpJEyMa3intzYzScz9QGil/mBIIteb4Xcwzo
I3EBv0fjrm/xKSom1Rt39oZDy1vUrIlHsv3WQ5DtdLysGvTimMmVXgP90TjLsp0XPJr+qnIil0sM
ybTvS8vsVG1+p6b46R0iOXzR0aIzxXcY09vpS0vq9ylfFIFcufs3AkvZ+Cyrh4idrdsVZ7tBJBYw
P2xUcyOyhqX6AA03yQB0ZUEPLQwnhWIhsHFfKaF/dV/hYMkW5A3iq5yQaE/1Ni2ZvbVa/nR1Pe1a
kJC25Gsa4GtNkErEQuZiQTxFV+QO3JsM7WjI/t1PP3AnPy/B4GBUL+ifCEKzF9bcs4g+JEKAatE/
bYGiNXNJqksRb4dF8V6PqX90k+haVizSfOBZzQx4sQ38Y8SKZTuWNHSu5z3ZEObY9R0E2aJ1AFif
MdpyrHv7L8qNJX9uFoRDswa/aJLFpR5ebtXETKcbJ9y1glqISKEi+ZI5jNYpeh4dmLkx601RIbIc
hd6ZmFAPi/fe6/3v1BkvaUsSQblIohQxTjjNvymK/s2CeYChLkhqxHNNRluKcqDUCazk4Laj1doG
NnL80P6MmPYYg6QndZytN69qagfjcuKG58YFdy6s4COEmzdCpOm8p0zRTLgy+stZU3BhMajoHiVe
EzHOv8JtLNAmxAtCzXICUBFcYHlkL2xEcmqS8GXqeDNK85n62IzThVxY4QU3Vf2cMZ7y01Eg+ebX
4QWM/6xDRVX8RwX+xq00IH6baGGrJWRNWGV01djUXIhyamWxLVXByief3sew2UlgVlFh0bChnR60
Q2VT9XhvxxpNRddQLTyGWXUJPEDXHTHcaZaAshlRz0ZVgBZp2pvSY6E5p4AnFvdqFHQLp47vpPeR
uOAAogjkaLTquhWxERASUlDUwuPbaCBgBIF57N366nqOvW0WwkzZbnUBFBuHFbCi6c/z5o017V2h
KqDAkXVyQGqHg3ep+MY5OZk5dXn0NPLwwPyEymq5ODhk12yXYGsiKnjfYn9WJjeO5S1Eqjw0/38T
jZfunNY9ZwNzo64lLG3oEXlI675BVpdTdjE/xbMwFNi7DL1NoOSAHvSxYcaQI57BwjYQ9CLxHk4N
3ve1Esp6+Rp2iDvD8SR0je8U+XurmXqJtn/MBWafzqFYKdoFJhO4HkRXwqs+vFizRTMaU12W0Ea1
UL8IHZqX/uQmnbstLU72BlednCMSsRm9WCXSm0l9ph0iRWOXrOql16ABuRkXAkEcFTKWtyDOIUHW
Iy5EG1r3+j0SQr/1UYF1fvvYofeBs8RmyQur9zJq2YK5DOji+zaw/7IceFJtS8BiuCfaF/F+OBXo
QXHR+T6neyBQDkaBPiZscqqOHLKsINohaYcz7yVmxRhDWrcSdYwDBQMu4JyWqJvHUG1RALzkdn8V
vQRbRCQIZ/XZQ/xLs/Ze8pqyHcs2cULWR93Z7c62iRnuk185klowOw09Hzhetm/NpmVe3FjyyBvH
pszwqEcGDPnI3j9PNWsHDE1OZe2qLOB/9wQaPnRvzUycUdj+IKtlstrBccwg5cZV9jo6TGktH4+h
pH8KdISkl9nQyOvDjObRy8t8O2J+pQCvNtOEsShMB802QjyBEa2CxN7INswJKGauWJJNi2IRJXXK
oL5xauItRQhAYhl3eAznqLC3/fAry4gi0BvfJadU08GxGdjzyNZ7KhH5j24JqHwe/d3cV7AQ1IM2
wRowvkAbGNlW50g24s5+T10qI09MGUJolHkDilrq7mXnlP07xrnMS6E++PrBrTuPgwz5UhYHF39g
+xuxGhuWrN3wkGLKHm9Tm5G2IyW+bUeC2crPxDBgNmShNVrdjXHkb7SwfxjlX2vubPathul/zpjM
8+Wxzk/FBEG+735qC4HKEq6MfTqVwX5H/LqwB5RhfrB89UbBADUu4Un0CsJyreRFZHPIcA8501yH
t0n7kNvNmgECGCoe8A1No3muYQ94GZtuXOTEDjnpsnlc+izH8xlhI/SQ0cokfpHK1UffZWaZjKF/
SLucpdaIByJsvFPElXq1oMblRfrhlvJ+bm3irpvfuOPKtDKHf0b/nVS15ElboI4kL3Up5mtb3usq
4rdhM6cZDGy1QEGUomUddYW5ytFEZGKTsBMWIkuZMA8EhWkqTawvXAExNxwHxGaqhQFb1l0mx3vp
ogIQj4e3Nyntcq0VeW7YwKdDV+NfNHjS5+ozSNcQxoI9g4OHAuIu43RbP7pO/cbeZfYp56wUDs/Y
SgaK0UOu3AjXgHh2IuadTWZu41ERKxO53m6cspus7RlbqeTOyQxeLOounbB3yNsOeMYwEATDfLq2
P8miSDaV79S8lwZX1dT+Yl5EHbtgNbIjd5cFcX+Ocv+h7vuvasyYtKHeO3TIGsbBpysz/n0QICGe
qgpbFG1ImCtxiAYqOJtpW82h7lVk+PapXmcbFuGrvVqvUcB3Jkxe5RD/Bm4/7+32umRYhAYK5T8+
C2Y6HEBTveSNZBhQDDSTbX9jLfWdsQLcrW6mtk5KIFsEXaSjQ0yjghnRhKnJ7ZgwZCEa3Pnsuz2J
PSJk3qLsu8ymgHc1vNWSBrrNUUdiDoySktWeHo6k4Wwz14LkIuh7B4dY5Snd1Mi0N8K438YdWJNi
NAgX2kwrdXd1N57BtX85cYjRumUFlZUh82EuFKxDnkv72a9SuJbsAU/XNvBA/zny0HcnsfqjOoUl
sF6KrWPtymB+H+Nvqyk+Sqv56FOGBVGIk6VKuncVa8xtPb9+3XkvQj6nJXRvaK/EBQacR1O/E5nz
b6F05TXmRkitdhOTdtobGIZZ74ZIaYpDnlTHousgHeIywPpZWXjg7FDsZ7KksTz+6WLoG9FNPbVw
W2Fzrv/7VFEmIjMktOM6rcF4vcekPEOYtwUtHYXQfLvaOqWr0iJetclxhFtHrvX1wlS5Xg3uQ9d9
Ern+E6Bhshd1EWO+nQbZolejGGG8sh1GIixVRYU8T+LJaBbkpLgzO/jxpBLAtfh0RfjtF4ZYwplQ
yjhBAsRAEi4G0bbJWvIyR2TJRO5AIO465X6ipPyul+bJt4d9ynxpk08Pljuu6sgONGD1VhoQBjF7
rU4vyAbytQ80GKRdQV53DzMl6Q8D4AbUJd0EbrJIcZL40z7UsDzmxCI2fGABG4BaGpwrSW4TiMom
pfWLR1poJ2Zd3KU9tDWB1MQ7OWkd4EQpi11p8fUGKb7mTHlHYXGLTJNjSJ/VRzUoBNe2i09Kqf1S
44xD9PVuivI7rpg3LS1LEiSTb6rqsJx5B8ukhH2qkJUHM8ekjI7////6RO+IeX6sCvvZ1c4zG4wf
DOqXQVJZOy5tYVH+3yUd47jka2YXOa757g6MSjv9pwf/rmueUgYFAGp4yOZlfG+s5W/pooqxsShG
2YuZ6H28tn+pXBzdJWVZt7ALyh6cxiMdMP+sSHZUTbUNF5gAJROCoZBoSkJ56CHKFvzT//jrT3Yt
6FA2t8nMNoRwjIVh0UpaybJtLSz6W2c6KIuYAdfFgpeGaA5sm9OKv4t51XcXez8FatYkid/jIoRc
+yQnfJyen/vbUCK7qxLckzUyQy4ulr8sOzkK2kHpbRN3nz72sjLGP9y4yDJjf/yZauulC9P4UL0N
UWrIXrviBfjy44UWswPS0rA2iCtGUDqeYCqG2V9SPJxVNeMk9D7M0F/pWY8ZAkgkTplH+bcZBqyd
ADQu3jjqHYBXsECBR0C8XZHce8VO+Hfs44fEs899NmDupoCpJLQCZ+g8nMiIhjIT6l3hc7XEu94n
9TLAjFBH4bEJaVzqSRU7Kbm4g/WR6uUzvt07J5q6bTHyOwtV/+KOCMiW4Me2pMN2C+I4Z5WcP3uN
l1Ri19vonh/J7ZODgipu3Yzmch5EcWmm/r0IXwrtnbOy3OTo1GY/5bYzOWNATOEVO9C8rObd0tCJ
56b+N7TBu9DHNnLv+USXTGNQND7CNgjFzK+TfTUbSo+BEc2Uib8uaaRRz35vCatzEs7rFBIcmjUG
RzdAHJVNUNMXisHB1WYbRBTJ7kixHeuIfZTZNnBNvcB/bycPmqrrVVtuJMN632GPydXFXo8ztxvn
jctHYj6s9Y4o+mdpM8Rk1/miofkQhTKz51iVfDJ/7xXDkdZUE/vpNtwUY8IT38/WtqFnX2oRIV+Y
fh2Ls67VNENmmY9+DfKxDXjahprO3/NZcQ7xRebUHiZRzR9t5zV/+rUCE/s6tl7tkDqwjGtaGeEe
ezmtlA5UHRHxNKxm0g2TZZzLovq3tIg5ikLQzMvu2c+QEyEYOFbGvQk51HFM8s00Ed+c7+ZY/Yrd
QnwLCNEJQmetGJznYHwKJqJNk6hDDQPT1Dincrk30Bzc2L4vPYTidWTBSzKEVQ49nJQalmxts3vp
5bwzLWmx1IIiKXdBXEcICz/z7mWRlP1Z5uKYc4AeuFhWcYPyrkl2qGUBVL+DolG2FYIF3unaq87C
EPLca7RHVhecaK23uuBxzD1mIVMKryjWTIymnm0Rozg8ESvyTSsEjOU8vSonCM41zX6QMp9mRJ4u
KF19rPTdUKY33Wg99pxjh8w0X27Duk0E/HOlP1QXwzq/S11+X3ZFxSrmJx1U1Sk0waUZqlVgfVdW
dnBOWGBuZCUuc8xZVce6PVIfHq2WTGhdMuS1I4tWgRSoXEOnlbMX7JeO48vNzUdoo231gyb+E1ZK
McDHhobwdydTXo/EgXZcDbA7Jp5MVl72HbyDdGtKDGdtSIRFNf0uNaVeHzX3g4WpKWOtWSmyHivi
ZsoMPV4y9N3ZG+SDmsfqqUSMxhJ/YIV1S68DWd8GhxzFuDz6Ayf+vLNLQsWW+oPZFmWWq5jZUKLP
CzZPO8fPyIVPdGH7B8UNv9H6iTGUop9VHzISt3Lm74qloFFug02FSGGDfebISBJH636MCc0wdjMg
K2FYtNQGHZck1TKjQTdxfHSkD6BP2B9d7FooC4bzErV/y1W7kJ6ClE6zzEH9BskK6pyoktw/UeVQ
zcwRVIJ63EW8lW52ynz+WjmwxGFytDv0/JxfZIk2mfcmUGoOFq+ZnciZfe3wj3nOgoYL7CNHbYko
OiyuPdm6ahL7oq6OfeH+LtVCLGDBCR9aO50Fj3ZBiotnVlRjbP9MPaCkanJvJoHcV5R/I11PG2Pg
I7uYDh1Aj1IkLH5mxLAxHXEjqpys2/pQS4U0NutYepbJJQcDAkYZR00dBM9SVs0h88wWTok+dlTI
CEbCfxlv2m7RH27alkc9ZutHpk2m1XqotctqdPLSQ9W75IMT8IC0y3K2XVyQU+taxdH1Ebs1vck3
NQA2xdiYZF9K5Vn9YKwqRwE1R+U/PFUgwpaRs79cNrP2gM9LTHCabk9ME4r7ruCl7zhc2g4FP282
UUAjfg9Dw2xJg9KWZgWGNRq3qADdkTFN+aNaahi3nAkEiLMO23e9j7L+0x7ojZIxfl3isT0mxHJJ
ZiddwJA2ieqbAh9d3CCT1Quygnmep83UkJiTWc+5YXqjusY9cvewDxTlThMd3hbpcpN4Ate8Xs7w
Xna4KchFLcOfVL2aBgK1b6PdqHV2r5PxuZgVFKvKYf2CmrcMOJeWcpVn5sVXLdqbMWEjIwoem8ZJ
waGUD3GOpt0JVyt97L70fnow7vw6lP5PIeiXogxFpmfY2cNiGgirmVIeTHYgxQK2TrLMjZEMoH76
Z0eQ0guXBJYASUcYmtVqNyTblEXdQYcfHJn9RtB6YaVhODWU2SZU7Yc03N+u5KjvhP8e97a4NAF6
PKdDMZ84X9xVe+MB8JQeDIEsrtFSIZnLrfij0VRe2bh3VVdtq3A7SeSTPm1s1VJoE46ruMnCifib
GPqWBq5otewLYgW8fb1bcMTs/6PszJbcRpKs/Spluh70YF/GpvtCmSSTZDI3KUuluoGpUhL2fcfT
/18EUgmKXVX9j5kMhnD3CEBMEojwOOe4yTY+lVCPUdpNNzOrsCui91YOCDPjeYK2h/UdGGLaI8Qy
5CDBxxb88vRc2X63i/mtvne7ap9YPrlAj9UvbMmH3LGftdRuN9acsOcYmpswQDemUyi+6gBcb4M5
3njoc4yhj/yjbbK7F3RPSQoKFQrGWEyoYjpfR4MUbOMV29qCtDEF/scxtKi0lPKiMbvwW6k3FvlK
5TAEPmXoYwgylDUMa5+39UTyIxkpvakzs0atnqVc3ZF29J70jGWp36Z8+iFIn96eql013vqeM/BG
V5HAN10KsWXupqvELl6d+rtpJnE25XAq3CSrbnx10xfTafLg9BW5ubf1btgjdHLfq7+2c04V9D4H
iF/wAoGMRQrAKbZIBVklv6iaQp0NxamQPHgZEbCt0uo7G4zxxgiUG2vQ0QD2yK2yHjJvWDvAzCZZ
HEXWo9OgvFBCAoBfD55yug/Nyj6Aouz381R/i0F9oGWaKtfTwNou1J7JwNYgLFueCMyF+9ailqF6
7U8RFS/scFMOLfh16hAbiuMTkz7MRdtvI5DdDsJNrcfnCXiMkhZDvjFC7VMWlvmGXUfFsT0K+TVP
IyXWGhRmqIpBZWwHFOqctt8iZj0HzekfFap0XNep91vi+38ETR3fGi21IgIn9PeRUqKAAlAuNSmI
Bp8OFF/BEz7UyX3aWrCd04LUUM8CvUlfwC4gT6rryDeYY3Vju97XZLD3MT9HnkvN/UCtmk5NkfNU
wNGzxeFcd94xM7mG7lrH0EXVxJoigx1GB9EjRUX+ba6VTZglH91JR6x+QpK6CF/qHlhfnvTIjvFr
T1XLQ0R83Nv1MTSH4GGcYWfPzGYB4qW8p6gTFCTsNwcwYbIivzcHNbseQxKXPnyAQz228Ad5g+lk
sqDyTYgmgF4b0EjYOT2i3m1p3jhun11bILhSE/0HXfcRHcpJUpObsB1UWu2yhlTKhiiMqOSzrTGJ
MDt9uLadZtwaWfFb/RLN3i4w4LA0sHT7vtxk09PsRdHGBVh+rfNpugmaCkFEvbggj67nEvgSL+Qv
/O6/UDgsYVY9fptMk/pNCvygmf1lT1PK21BhkqqgCJGwAZTo811eO9ftS51axtaym49mnN/O8Dvn
jq116EzsD1JZzPxDgya6cZsEVW5lfJrmk9uwXiyqGfG7FDDTCN5aQ4CxCDTjg8eq3gwp6mDF1m3S
scCMzOHUKijiGgKSPVnAqFlWttR4Zq7YAWkjhenoV0I3RNG/ZiKzDVEPmZ30jxg2OGAH5Oh48Qvk
MUjREGym15KFyWPgV41t2DesNEIPdpfXVPOBp/xN7LClSn6UjJiVPza6capmg+nnABJDrGFSEJhQ
5FjKF5U+X4doqZra+AD36rNpOQXPwBBuuVWifFeDGRzQdvf4YIqm32e+NvGbfkg7IO+zAoGm9U10
U31g6i1ipgImpsa1j1jguK0SuwVAGh7AuCLn7Bck1DUX1sBQI/cOgtsLKNZjAnnvfD63TEtymPI1
mqGxhvQiSoKJxeMBxBzFaKKi2cY1j49hbshMuBmPC5/9T3h2W6MGP1VVZDzbkIko2rQAP1lGl+NA
/UBQYo5WB7upbJ+TCoUm6J79dVZzNjT6c82+Sdg0+aZ38jsFwbjrOt5UQNSugVVHgC14HUVe1tyq
4Zb6w8Ftj7o0T64aRGOHSlpNakeJdmXA08ezs+EmDtt7s3d4TOU2yEnb/egHGSD2ltRIVyHbMtXj
baI7842tsrkLE1l5/+6X//7X//73y/g/wbfioUjZaMybf/0v7RfIhHUUADv8ufmvj0XGP9nnLeYi
5BS91EVTfG//Nmr3rbj7kn1rLoPE3byNzNVf7+76S/vlp8aGN0k7PXbfkK/61nRpK++C/4eI/P91
/vJNjvJxKr/9892LWF2I0YKoyN+9uvZf//nO8OTntHxMYvhXn7j/f767+pJ/+frlMv7bl6b95zty
Bv+woX04qqo6hg5WgaGGb9Klmdq7X3i/teE/37nGPzRTdV3T8DyTM1t/90tTdMJlav+wHdswVMu2
hcN69+M/+tMfbP0D/pJ3QNqivG24c8d+90u5/GHF/8Rk/85VXVszbdNGddHVXfwvX56iPCBc+y+2
4dmkKRvn2fb8bzBo2h5ZBrHKKwcjJM9Hib9Ss9FUSxznWA+Fg2YL7s5z0Zg+i1TF/ICqA2iNdQhM
iZhJHJa27CiHWNqstPWN4tRklOR1pCuyYUvu12ukifl9cjt0SCtVR8Hs7Q7qSf1xjTWaWov6oYap
l/Pa5pHSRdF+KuzdlCKcVhsqZffK+vXswuYrE+JeNXtG0iHjcnSatnMP+4/NFPXovx30vlGYt4t2
r4OFGEXM6pZnpqLPIKiVUj06vIrAy6fDwPNXnodFdQot398tRo8qEMvwMj4c5vRg+oiSG2xrkiNC
kYpZ2uc6Q6sErol6m9WqgUIq1IA87z7PMax00GrdTjbjvNkM7IM+16FiIIIU3fIkeBjVGayIzU/e
6JAOnqvs2E5hdlQGA0CSTTKbTLuwFtNgUoCRLOWr4cwnAxoRZZU6e+mBoyAeWifsd4mx5DXQ4mCo
tb1eSp7JGOmVzbMRGxDulj+jMC8u8Jdxa7eLa0iHtC3/BTmCNAZl4mxSp/kuW4tXni7/tTPDEuDA
PM76zt/G0Fc6u3W+xD2VRnq2qm712VIfTD1l0ot65BdeKV/0Us8/sKNcHRqy75sJhONtFYRMvcbk
DzaM3T2KZfmDMouDQgolMoDRSdvq6NIc8qLvLLHIpgLcJBWzT0H0ojmtZw8yVjrEuF5BEkifeP+k
Zus8TknkPPLf2QdlDAxUtOK4bB8qNq0b0OWQCGq3P7qR95uMj0UnyqePuyEHKiY7SEdJ2SBeZMzy
1nGNHghlF+TDvu+z9h6tX6qt65Q4aJv0pLWdsYu0+XdNmFa7mgbZWbOSaNOcqfAaJ4MHx2WCKoeK
EypTOpTElI41TjqLbko2/TB5yL/U35MoQuCltxCK7ifnPmSn6KlipxT+FeCRTHqjoH7ISTydXNt0
ofGBOtY7BC9ksDxYKni33CXtKpv+PFrHuW9fZIfCC9wn3YClQr6l2csIz3GVU2xQzFVcUB6a2YP2
mkTaTnGwRZPZPBjUvF8jILm71yo4zK3BcAAObzPm64fU8NsDixNgpmtbnq2H/xAj3TJ6GWdtXwyx
NuXZX8ZpRvqblsKV/bMw6Jqvdz0rAvrugPNVoCjJA4h7FpVmAJNMtkel/QR33dhdhAQAsSioqxPd
zEqzj/v4sIasQ13YACJVV+bUUbTj50uuzbWvWf026LV5lFdZzculZZvfr7sJa2qOy+YamCgdmTNV
YPAUyrRPSlLu9N7WnyMToKlsVmannVBDntBU9tP7upvTe5PF4G2H1qFsSXtVodx3Nol4fXWfv6o1
k6nBz69qkjKao5oW2pe24bjqz69qS/NY7VjlhLRb7O4VM7mvM0v/7HA3V32WF49+lfU7NWumQ8cG
2AmNAdbcwzR+FAve9+U0wlMwWjZGTfO7maLTErxkqZkdTURPm9SmylKWHcMEPlkyBWiQy1NplGEX
TaXveNZLo3SvvaVNiRmHkcHaop3XsSlR2QrzCnHokwyZTycpKc+gWCEFlFwN5bBu/MNwNDAo0rOG
LzGrcTLnxyLt0bsSg80ZRLEWdYcNAq8fYFdkh7aCH5LMrHJrcSbsOggCoOKY5MEM9cUu41eTPPt5
HDnEm30dBw39ke30tv0Qi2vKCBkrry7sExQSMDAsyHXgWMgUkH2XByX/cXZhiyNy0+g+KxwnlLhY
QhvUv551hDSlMQE8gqucX0f68/YSK8eWo8h41+u9vclM53z4t1uSIcslhc3LKGThj+jOa0ERHYdQ
CZdDl08gcWUbxtuP09WPVP2XFpQFKc4fXUjfh8eLYaT3wtaJHnEEn/c//HI8W8xif5rlQuxyDWbe
rslGARPvn386Wa2R+5qN4NnO7G7y0WfUM4o2pQ1SAIVanNq6Kk593z93/lQCLc/TZCdtSTsMu6L2
XqipUL0G+wlCA0z5xmelrMsbOUDohO7WjEs26xofbb7UANufmlq5rUlP3GVJI+rzcFZqUcqOMjII
DRAbg0zVD7eD4jco7wncMcGXw8i4pYtnjVT6DAnXzDE5VAUJl8E3Tn6jGifkH8CiK8ZLkgDaOTPJ
EHeeeypPwwGrAGmcpG3tK21BkzjvY3ZKN6tjGVS2s/xr4YaQK+R1ANgriGXY9uuozEHLK9vPyqNP
dmHnqsjFUy44vAdzXV63VTqjVuU/VOPgf9OGaltW5vQFtFd1pfsow9RN5O/mWp/2dhq9dkJta/5N
992H1tBekpQ8sqHX9m1i7nxNLW6DDr6atAzG2CE5KpxuyGZ3FpCJlE0ZMyihDe5pIvnauy5zPAQd
rnt3ROPQLKfmCPQO8qU81UVbnilp+Xq22mD5wbNQ8710zq3THOXZMpZs/9vpRagc2+kgURkTwg1i
iLM7kZeqRHlfcH0VtarS8q4s7PIu7iD2RrnLG9rvyzumoOBw2hBcMyzpflu5JhrTMlz6+b8BI2Zv
cNcHzmMLg28/DG1Css6xgzty1Oz9K2wP+xNFU3aRq6h7P6nul6aARN014OKnbBLybbSWzvBOp7jK
Tq6T2AMwFQS0yWmisJaXI/UIKOSGClxQQZZAg2yfs6QjX9G2NSBH8ENLOxgp1hPbvg1GKQPlsbYH
Lan52jTqdYB2bjym9VOkgB5RG3Yn6rSffh/a5vesGuunHvr5LWA4EMFOMP0OVfAsntXJWbw6V9/G
QAlrqqj5DdC4iqmJ5XxOdXiFk9O9HnK/qEibiPagDM4mKvR5aV4Erk3daUG/1Dli66Lb6khKrRze
y/bYQuDUypIUkzSeXUb61ZHcIVBLf7veyjrQavPS7g6A4LM/s4mVA1J9CBS9ZpafsDGL1sJ7J4wg
dwmb9EZpeud7kXns7BmASpPC9qoTcIcyTlE9oDezsy9dE5UCGdJ6CX/wSZ/Q52YUtDjqh1atgpPi
zLtAix22GhRtAzHGYgOtnH73GuM36DPqEyy5/hZ+IRAs01jsiurOT0GOfY13iA817DIe9eQZ0vGh
Ks3mLlds/1dKW3ggNT7NycA3LEIOvYLu8Am0W7nlWxXDDK3MTyWzHeRso/atk4yyA/u1U25RCK1U
9BaqKoiIxkS4yDWt+xLd38+zKmAjFMZ5TKpZ8LbqidddYB1ZcevbLlayp8pTKU4AiPuzX43sa7TW
h6KwrQ9BEfw+8PS4laYUma1tQq5w44gIY/DyexSajmloU6SkLd0dte7qU8bOFeW0DcpmT4C3h0iJ
SAsKoxWz9Y0ennaj+1CCQTbts6l0gb6JxV8sFn/rQnFZLbL4k3HrolDGViO7Tmus9IpFJSLkrwvQ
pbth5nsZK9eja4e3xSrPQK6vvMX1qkL7bTy5SJXL0IvxZERdocHallkOMjLjES0OMKxSzvb1BMlS
Wky74Bk8JzFP68aHCarwWaEn8aNHXgIpgenxo/1XI8gRqWDr7/jkmWqx1M1efGN4Jnk6HjueSY/l
MNWPq0mzeRaJJjSg4Yg002tzEB3WpuyvmD+8y3A/9xXIRzZGqOYM4qBADMVJ+9OgaiyClPgpitT4
CbWvfBeGbMLJpnRUSk8xbxspQGmThxi2cDYmaLOIXm8DrZ3+cqCxDLWrlnI0TsgWYxEmzh1q2yTK
PDSComDcqFpnf/Wa9nsO6uUZjty4hb+nLaEhYIY1VIn9JbSx4vNQ+OLQQWKFgsQwWn4eVYb6k4Fc
ubiBKII9yzsAJp5YQsjlwJyFaOs1qraRS4Qkt9jTkCuDs9XD2WLjz0/leEXJV3wdalmWyGWKHC9b
T5sGDJJR8qCzdD5Xv5hPozZaH+SBebngxTenpE2tD5lrx9vZmMqNdGa5bdxZoXYWP8f1r14ZNSeE
ZinCGpSfkjp+RtilfdAhkbE0/KQLq206yZ3voq8rg1z2zm9ah2pDYd6Vn+oBhKjV9e5+HObik2vn
EAHI0IRW4T4jlSX7zMP4OkSnaN0ebkG9awN9hz6e+b312htSjeOXEJTulRel5lNTIEqpZ61xLMsa
1Gg4dls1L5QnpWkQDO0c6wt62DvvR3c/jKfL7gZw7G3eAVlUyF8kAbo2mkYxB0B8bgEuDbjKDJjt
YTG+xXSxmz3Y6ZQ/yLim7qgJCcFS1BsJjOecb+/d6Gi/yRZgzfluKM3fAE/pi0+0lsisXXyyZehF
eRvo4X1qC4nDsKACUF3cNe4EmxrUa3YrHNI2C8caovdpfgsCEpkM/dwuI6RTVQ3UdAxKQHskwkEW
trx8Gl0xjOAKPJy20fTPLnykXzvmmbYV+AjHv7AVHX9NKW8KiaevP/QwdrZ8COGxM5XilHpTvpln
96xP2f6RVk3yNRZ9KAzS3JRVp/JwGlCmeqiDBCEgE4pIKr59g03pNR7/n9zEMj9IEzlQNoAQ6hvE
Nxawarqx8+I1vvXTJT5yLZ+ClbO+MQDjPaCl+XEQ3yvV1YNDV5VIsolvnaf3cH0nBxFQ4bX42qEl
bion6e2Gr1aV689vQ0irxVL9wEwDNTbRR6sdUWuyQdc3B/Yl4Gggkw0WTL1xynPdBpcIC6FDCg6Q
kzBKtzbG5qnJrQ9ODjZR2qVJOuUh0xAzRmBje2FfY8G0UkBVB4CzXnG5jmyL0S0xem9O6k1QQgtW
UeRJSNqA2uYMJZri8kxR1VdbyOJh8aoQTT52Q/e74ejNURMH9jYalEdhtgKJo72cSusAgLxkT4AA
BZSTBehmL1vysA7x511kkKpQnCuN0hL1aIARgT4gXiIOld15u8JLKPTlp819z7rgXp6tDhkne6yO
PoNxIZvrUHlDXUDpWIMvrrEGr0PJi6/XNTRRBDE2myPl3nXx6007J34ezht9v9GZbj23USQ9gEaN
58zs4mf6zKJRiAZ9Vo/ok8Xo2QPmg04ztYMBXT0p7tLZKu58O6PSPWUou7Iv7la7PBt772vegKhI
WKMH14HXaUd5MPoyBuLim+qmKEFBsn3y6rmMWcJ/dk9dTW0JTTPDl2K0Y5T32/kQvx2mMZkPoE4P
pdeMu1QfAKVIr4xb2nqkv3aR0av7YhgZ9+dDjOYMxWztLkNlM+mraFOiCovqLxXjEGNQEAlNlMcm
s/xHV0/uilIF0ila4ag1DyA838uAXERZZfU1gM6cfol1CgHOOqV1xTfOFN+zWJwVsdjzjkbjRjqk
TXpXR6GkE3A90cVBdGCJHoeBLNhqLH3TuJFNeZDjGAmF+TSdhx76aIZrU9aqBQZ0qsXBCEzkx+35
0TYL5yTtbiqkEmW7VG2ou2VS7WTwmbvx+qWftJXtd8vNh981UbQ+RsswQ3dk06swSzI30B/UOrGp
ew8n2aVQWVY67lmEFTX/IUKOYaRUE4tGZpm1SYannMND7OVo4QNoO/S69Xo2d/4IJOKtLd0y8MLm
58ME/0v0lgf97SwohEe2l1Ppn30Lon0bCkmDt8uG0QxafG2/XfbMJmPkEGeXPLvNs8utdyPP5B37
VV+h9AXbSv5HL664xp2NCHlRaVHzTLoO0jfpwOrUlpHg8yt2f6g8yGrC5lPk8JR1XXUiFwCswkGt
ZHAm7WQB5zqV4IrxAhvsU+8o7Z1wDiQEkBAcINIwnzyESWygNSGCl9MAzYWNpQNGvRhLNuUhKwom
7uxQbFabHEFe2MipfK4q2d6aOyqVu2kHCEQcunmCwZiBAtZCw+ZvnomqiuJ0jUnMxNJupNEQnrM2
IGeUWtwyHPg7ivGW8fuIteFU+xCunNquD01u1gi7cfBRP0H8zrmVptxq6kdE2m8RgXJuZUvaRVTz
7ybZcdaQrZGhImrt+Db8YoJ5s+8Lqjbbia7eAZrvr5ge9ZtyDlC3dgYplVprd1TcMVUrvZspegdm
XXjdZESef0LhgppQGGUXOYxbZ09BaAH1C+m6jDJrMIs1r/ko+y7DyGCVhTe07aSg0Nzb5TrTt08d
UzZpkl3k8NDTKVxvUUCn0ubuti8MC5HHHKkERcy12n5CN0x3+vKgisPSNnrzx6l0ybbsJZvyAFYC
6UptgAAh/naO/PvX8QTGKTFmihdOarv87adaAJ8W13nY+bkcQx4GGb30UfkNLN+X1S9tZ5eU7dHT
JiQfQG91oUo1BnGwISMhCF/eylagIN4Af6J7BKDJtKXyM8plxxXihLqlQh9Tc/+9NhnZrUcXQCk0
R2NETy1luqYWiMCmoaM8oGcQPHaJ4m/tZGivpE0eTDi/6IzG32WrEGEKD8+T0CGRndZQ3fw9dyrz
fo1EGvfJsFCEXSMrJdDf+25ewoz+cV2V38O1vBc5vnTMQizkr+6ljnpFAd00L/cBtzwIlnvmHkwt
AJeaucaNGrcQr0s34HdbKIV5ZQYmkuXiMNs+LnmKwAjyJS1k4sNZB+la2rkRUj/Kyj5J2yQHXTyX
Qy0+aV0PZ5eS119uRd6VDDq7qLyJuq4Tykwm1NoI82ttjCA7TjG13HnY3AdqwRu/9Z6lPa2gQXez
Z9w0s1p+zvPvY1XOn4Kqpph5kOfXs+jdi94WNdiW3pquPMvwQQg46ainTz5IYltBJ469MIqPylPV
10WGhHaZkBzJ+hb/JIyrx0tNfZdN6t1ZlzZSICqsMZe9l4FSL/zGCzrdSre8zOJY2/YU1TwLxBXX
y75d8exOqylsNn6HYM5UGuw7wI4/Tj1fMXT+WMyzSQfhFlveBDjeQmRzPawhZSU0Ndf2RUwVi2Jo
NgKRq8NTuwLVSXmUV1hd6zgWankbWAwNpTv6Dp2HjE2kMNerXeY1oUJ9xxkRSsOIrxe/oVFXEwXg
4cYV3IcQUVbleiD1edKZAOphjRcA/30T20i/5D1AdJ0Z79IZPhI5ggi93bSldLmZQd55b/ZadKwy
C41QRRF7BsLoxgoBvVuh4V7K4KXLclStLkN6XEa2SHMcVchcRqa7m2Qk0ykPywhLzL/3WkZY7HKE
3r5Oelc7nF/+vPNyE8sNyTtOWF6AAU3mqmUHyc+23myhlKc4+SlC6NCNUDzZ+E3yuY/97iCd8gAt
0YSKBWXItZADeV+DNj6NTrMLUfxeejhQi/hM08pWN2pC6RMbUR0YLsgCzIMJ51ocUJNobm1xQMIJ
eX95unhEtFKn5vtsiIb2rI90I7SMEMzSXUSGDZF/PpAYXfZZBkcIdrmLQiuMjRcHvfIhAthJVhSF
fYt8+Z0jDrIZouFkswMBMA+FZ2mSB103KM87xOHVGisdMq4p7S0rf/MYJ+Y3z539nSXm32HkOSd5
ZtsVBUvdsYBD8cOhy7m7XpVQOeNwT9KTeXojZvHLqewzNfxwpbESntHNUKqIBspVjxSOrrX4RhOY
CrSbtcc8CNlSUI3nfozR86qiG73OjWc/6rVHk5YqWkFMS/jWfm+Rb/3czDpmoOkzpaQCDYA06yAP
ltu9no0ZtdBWWxmqSf5eGmUMKkcaAqk8fWFRdeN7dTSQFPYH68j6gTUZLWmq5/b1bLXxzPvkam58
o/Rhc5IRF2FdXqEF1lXjlXScXWIugaMXDo/j93VrPpkxyqlWVXsfI02ZSDZl8wE5Tu9uNKCSt6mh
UBKqXFK7a2xaZzM7Gd60xObagM6Vc8yinvJ2bawc+rJTN76fl5/dwdiE8Zy9OBZ0ub+NKFwkKZDd
/Osx1oioFYJvzWBUfwwxAk6xp+h8chE7OGSlnmUzYI1Kachef+7S0rj0wqo9D0Y78jxYei/61kNp
PNuqrh/XvsnX2cv07fozkN92C60TXv3Z8vO4+AFBNEC9uiqoj/nzL6iJ0HcwsgTN/TGmvhSclay4
C7IYMk/W3qizmqg70YTJ3N6E1L2hpNsU/KEJb8++2J09p7UBZzP+o+rYeLywyW7WVJDcHDLIZnau
tNsADXb2JKn9Y/iQqUONEkmHbrLDrVqi0SLdcQr83G28D+Qj3etiTOwbuQMGeuijpzvuQxPHwUcI
sFtpruMwPBozMCHZ/KtOo4IiMYmwiEdBn39wSKDLlA2kr5yi65PYOikB8/dguDRLQZbYtnmlmZFy
yibTP4HDdyCoaAglaurwWdrkYQ1JRfA49dukt5Lj0mGNs0okSyxIYterbe2rZpO/V0fnduk2Gwpq
ipl3b2hxeBtRsfm2EzWIZHOxpWxktqaK9JQIWR3ybA3+s75gSR5hr5u7v+wqe61jyuEQXnJhwnUP
fzqkuAkZ9mddE4viGTFPns3qXW9RaW34gmrR7OIKFRsDHbmdKp6iJlzD665zrQWoJr2yqYkn59qU
MLY1+P/UN80j+5ApKdIGTtJ8y21dP2Rj7cJ0TGuQY1QyP7M1qqIDb+RVQPHyrjAOfW8aZgvahm5h
VAaIyw4Uj6Xq9vx5Ik8wR/EJ7Tf4qvBIS+qimfY2V3v1FNuA1ygIkqon2XaT7pCbZF2kyRmcebHL
Zual5BisJbzzYjS3pF0e5tQZ9kZhn/6spxyojqZ2G1YIXEVuisas0drw5y3rqEI1Yv4sTkFSnx9W
Wwk5aV9p3W7uIyoQrHFryDJMOI76Pq/IOujjfFKR9qFmEfJwCbXn72NUwQDlhocc4hypE2Gbk8CG
7RGUm1rRwntpk4eityh9kCKPfhatIC15CnsyiKlvBzeJ2T8FXR0e1m5yFLdxrKtCz0okRqln0JNI
AezsZB/LyfnAXlh0J1twRvvrsALKLJsFcgt7fnQBxQC67KM5Gu1j1vfXmts5oCYbNsB/7or2Yb2T
sX0XnHfVgriTXaXz7cpTrYSI3eX5R9JM3fVFd5WX3XJlQ3Svx+7syl5XOduEumC9m0xAaTiYUfd6
JpsFggWXNhmijfqLNVPp6C+7Bn4pYF1vI6/D135U/QesmmP8jFRjlqCruqoZnuqouuVdItVgNsJg
zovwaXmX5qDcNoGnfS/r0aR2kPbdVSLz99gwvxdRaH1M1HG6tiYr3zd6YDyFo4lev5RerOv7YEQ+
em7taovo4a6q0OHKHTM4yUOt2/GApE3/2rYjaiq1IcILiRaFS8wavdrWOB8xjI1mN+lV7/HwYl3q
wq128ztTvtLkqSPESk2tf/V04qW4OMSrNKpRnY3geMvvmvwmJD3ViezRemE7O/u4fPOqT7WH/rZs
6BlEaj2oHET5CMgGiGpFTQ3vQoPfVPToTcEjzx+q0mkgJkz9Fcw2IAyBQOGX9bDRdbM9Vb5bn/4e
ZWhb//aXY8ZkWR6MHdezDfeCSYN+QhH3iA8+KoXuUrYxjQ68L0vyJIbzqcwoXBlM2YuRNCNqNIiY
hmphJyfeGOEmbpynBX+Q+2Bip8J6AtYGOkGfA/fYW81jiPzhgxc2lPIVZ3o9Q9hHRHbrR2H44IqD
dFjpdWlG873XuxAX/ZTrDE6dsyVPL7udEj6JKvpkzVNxWJqGHSoHNpge5UhO16ALPPOGl2soKhW2
gnapUHBYrKFKdvrvkeNaFlhmMj0EkA0f1AKNmmaM2pslTHZrBv4gcaKToWJ5Y987ytJt7auLblZe
tTdk6cQKrSUr+/d/Fc25/LOwC6/qtsr+gq1SS1O/QE17I+pYkWlA5oZxidRS19rUVc3jg6Waz2US
g32SNlJ/IaoL6DtOQHYpXBMif4pwBmJHWjTs3SS0KNRMcQJEt5Umesi6kerzFHzOfWj3Xg9gUlFG
a3HKCCoaRQ+GTwIDLu1RmuTB8Cv/JiVL91425zCipuCkAtbLpqi6WQPrMjNufcPYkdbjGjbfbqSE
9atR0xNKTRX5r0EQcVa4xa/BOELzUKv6VzAnkMSdsfl1nJKvnlFfSxjMIAAxY49YEyI2ykY2pUPa
QNApmwXzYs51Sd1LSCDLdxA652sfGW41ZfO42i7GCWpTgSUN7CYtMuuqtzO0S/JsPFVUU7rqHL8C
KOgOp7NDMYxLU4aEulVdm6KHDJF956FAirRtEXWRI3gSergOITsOYuyzjr0aIzIjBvcbXlqKp2VN
tKuy2kGyZ6bGigdIYjBgIOeRn90riMRzGL0bs6m+Srs8SHuIYA31y9R9qisu9Zv9PLrVNO9byH4h
5TDK+MYUefNer1FlL0L1zkVTBkTpvL2wy6aPstG1q9T9tewgD63oKs8CXdtUjeof1cGF7YuQMmJF
oT+/r8JJOeUARrahWzWAOHOa4pA5Gm6UD5TTYpWnZ65aAEHbyHG20jjEbJ8UA+oYCrPjp6Ziu6qz
mpGlzqA99W6f3vVTd6Q0GOrZdatZ141XIfEu2zaykC36Bw+y7zAW1k01oepQVYn2lKZ6/R9oD5cE
RYRKdNWGi+M56DXAPIcJeU5QbCqV1VeeWQ8W5ewbtNYD17ytx9r64PmokOhamO+CUjE/FDXS+oPN
jrX0SluP8h2LquQwgkqkc4xmvDbWDdo8vCMkaK01DGOftOOLRLSt2DZeZAHVu/zwmjrBNuJRlNvg
OdqTStSUIN9W8fBHoInEn7ShMFnCahdJRnecKsoecyYPSTD/8KxGGUNWLEM/kIoSkRI/yL3ySFFY
aFbJg1x5BbSkT+6wK3Z4rwMSW3yi1Zimhf4zAAwlsT2eUcpwoza1cWdnkItr2xw/ItCPOjQriS+F
Vd3OXYq8lxU/IIXXf3f88ZOBXtlvvkrWv62S7olMRrKdx1K5Zd0Z3/z9w/iSwSL+lrbr2jYbD4IA
61z8LYNmqtqi9fvH3O6YvbwPR/8eYI1GCYG4O5lW6uyzwKupmJnX96QIkHOxsvRXFMqQovCa8iuT
zaueCj0oDA/5oRgjAE0gM9/r9Wh/CDQNkMGk/uE4CHGobtxvBop3vEINJVyQnw8auUke8q0IisMC
RWQeYSOvGINHTIEebgK4opUyeF8g1W/SJC0+B52hbtK49Q+erjQPvQfsL6T4+nWZjP31GOXMpGox
k3Krebytwu1iysRky3B+/ftPkbv+N9KuqUGE0WzTMjxbg0j8828ig6pdokIVfFKUfnhPRYG+iaJn
mTrT67PGD49MnNFAeyp8ljm1enoNGxN90zgItkHdLB7ajB+7HmUFat1UwfPNJN5l1Rh+aFs7l17Z
siqq45CbPI9Imn6JkE4ZNhhTep3ZVCOUTXmFIjP4OqKUD3Nn7Cf3WPrAGrau5ALJ07AKdpFBTfIs
c9DbobiGc9UrgbpHgNm86b3/x9p5LUeOK+v6iRhBb26lksrKq830DWN6DL33fPr9MaluarR6z15x
4twgiMwEwJKqSCDN/8/uVR/rsCOBWx4DlTXVh1b6vXIfV17zlHpQOFHYCvRgBXiBpDUNYMDtJ/xq
N8aSrRcFQA1qoFCeRJs21vOkQDqax4BI5n3ovjiFlwEkDFBRkGnOS1nBH+J1DVUji3ZwIv9Z6e5E
JxKvIKJWFuFwGszWBRiK9XRKtq6z1kkfprgEPUCpTh3+m5NSVw0IctLXnF9ciqqmEuokVxNIaOmV
9NdLiGzqkyezyKXMmrg+FZTN5HGiA+pIrUC/a/TCfKyWZgK2jSoCA45xz3iUJgOtkgIMqmPTooCh
L/WOVuCGxwIgzDuvmNg/G378pCVawREjHz8RL9QoBS26b0PdvZZj6P3lOhnYRiBLOqUZ7LWuf4js
oCGOrdVPTROAZlCPD9IDIoBItKPXIgp+WhleuSDk9g8fRD8HmnprXKp5akkGzPsbIDGzCzvs+G4y
NW/XzEMPUWZyZze6/WdiK88x3OZfNtNqMc3TweMs6/dfAyPirZk6f9bLiSJ3k3tDnx8JqzSQHXIo
0K3M3tdp+7v0Njlk1rAzlcrVYM/RaqrO5TASeWGo2Jnp+PeYA80yDqTaAooBCt7Yd3A3EH68tnOc
uHY5RNTFevGOGHf/va3A1ojq9hsnAZ1MPRsHR5ZFzx7A50Tj8v47ofOvSk6CWkpZ6cEtOufWbFvv
S1FqezHY5u4TmxsrwSX/17nJQeZ1n8LnOwPacNvGcMr1ZpY+dACeXDhJwiKRKdp3e4B0yky/Zx7n
wjkevDNYGN5DkoDl1qmw8+T+NN3UkBifQInVqX+jkSuRSdNPlQV6zy9sxjTp4FocHtzMh2vWIZkP
3PHwvhqsp6EJ7BcRNa32VPdZdK9Q5f6iaql+00YmyAFLt7LzkHoIh7MRvaIc5tNg+/ewTQPqyubw
ugLPiPLSwAPhPIrIzTZq7eJE/byqswzAgLUrai01IA1cBopGZKt6nWPI8eAqkYJ/tyAgxb19szyV
TVyrtXdARs2wmPneDpK94bdSK/ZNrUR/Kv4AxnUxdi9xavn7CKTWA9uO7rlzwSQTk3/OpjZKe9cE
6nwJksTfBXCn/9Z45Z4KzuEOsLZyn/bNYWai7+R5g9ROKigprfF0b1sgb9XDGH2PSVClxmv8HJW1
Ah8t9BHerEM542l3QN21l8lQ76usZVvc17N2l8D+TVVT8RS7av7UzlnwYGagOAG4uYpiI28eOayK
nmMez7MOABKQyQC1rTTrXHq5fZYraRQOInBOAJIykbT0TiFdy3P+0MOIkiOnde6SLst3cW5kOw3/
1Z2xNGWYEliS/t2sx86dWIpqM5KBfjJluy6J3LcxYmjl+bmp2i+TZV3lZl9+jy0QqglkuA9h6gLp
NEU50PWq+RIplLlC1mv/CVfbagvH5HvbyNaa246yqByea9IVxztpVjc8ByxYIo2RRCS0IhMtENjj
XSjaPreD0zRk69iIOgVKhwefs4looMBaNVZUn0x10PcWm6RTFTrVySf9BeqG5TJVlBKsmkUljZoo
Fah+YmqWb/ab+p35ahkosB40HXFNjq3tc6+mLSB+cME7VtqepJsUXQyLmwq5IEppAA3K926FC7Kr
IUnm2wd1SxjZD3rDezUFTIQKKjafpL63FzfJo9c+bcmdz5LfDMLao1/c8KTFDZLmzafYKc+Gptjf
TM5/8LwPxXnWIuNFhyFW5BpJSIBEdcOlDfr4GbqjP6zFXi1BkaX03r7zXZKdi3EJ7Zej/W0YQKcK
5yx/GGM3fsh4wpKm7TyXeXF0+8qnSgd2eXXSz+B8+Rd/ETnAbV+2rlyJjHpCe0HfESsZLVfSbFaA
jpEkD0GpyL2iNs52BsCQYo7XcVNH332lP1R1V3yBQ2cijjL6e6q6p8/gd4GVWe+HwNjbRtZlf8Rf
/Mrzz2DmxSNvnfAm6dm+Kopt3Qae233Ti9vRs9LfdRX2nzgy4yO7uOxzUtVHvQFU23bDF6Wt7pxk
+INsX26k1czncSjSizf2v/V1aD23SxNMHNmmsgtv61IBT62y6ytdCZWzMpv+2gShh1D6oQJlXUZA
HAfQD/VHw0jMKTuv9wBw/RGHNsBJOlUtrmQY5TAD8dt2oSSV/KQqp06gp4x5CW7fiHVXOD+s5z7T
94oWAMBXLlipxoO15vVzE951wpZlt6X5r5UAnTr8h0bqAaQyoAatjR1iDbHQsgUkKKyy//zHXPAR
BRq+d0oIyp49mliuQh770K4M4OP7sIzbkJSBBLzQ2I/T/NjXmnWC9824MUCFAT2fLdLibBUL37Eo
nPeLC8WJ7XPZEyojNSI4aobSPKtWqzxRrgPgvgoDmT90h6waYOVclL8aMC0DAA/mFaHejbglMnts
L3kDQd88Q4xFlVxMkQZdUUhDJWC3djdFupiAKxixAXEMduM/ZhHF1h1csOAJvqDWrOKsaRGYyT/n
2+xkWKt3N0M/lXe1pT6C5TOc19wyIiYhuKwB6PBLsprrkC+szjxTauqOb+wkjg8eUCRfLD/5GhZh
/6gpWfQauMMtrHsLQX2i4pWEr8xZrNwKCPTS9eBqWbQEY89+mJjP9RzoT4o3P5qNoX7WLBdEmn/G
Z0AA+lPTkva2A2p1jdu8i+OAu4tvWKI0EuIZTMgPnBE4o8l/yfSu2kO4EHdEdIj3zDNw6LdeWLyZ
uEs4yDDs/hBX8zmYlnpix/hWRiRghEstcjibuXeL/4wzJVneu3EIIYcGmQvgC7f7Hke8zEVLIh4n
zqH8VlB+so5dp1u1MqIr3AelNOK92Y3DSYv04EgSD2B29KQZQHFZr+LM/hdZuGjFZObskl01PIPA
1IVLW4QFv3pQBqMK1XqdFM6p6mob7kZnvphxql5cLfxs6wEQ0ktvk+tL94OsXrArDdI4KIr/Ydyb
3fthMoHI7KkGadWJ9Zv/wrhIFAhKdGDuxPjD4lNLwTY1mUDVk/aWdWn8DRfOwjw9p+QSq+rzoHmf
CDck36bK7ncJtEWnLNDNxzKdKSR20qORAsbXsH9iW/rWLQXqoV6wJPQfMrMaYFMQHAnLnNdhv5IJ
LsQKSJGCTqNwdL+1Sfe4SYq0XX8nU11NnNL4O6lhdFqzONtMGR+bcnh1wNI5y89JGhkKpNTbUJH5
iqleRnYhMqgAJASKk36+LjiU3sTk7OzLpYp2NoGJLkrTvXdJS/vcNV/rRewqeJkjAyI8u46ML9sg
6eKd+zCIcSC/aqd3fi0Xvt/o2Ffmn2NJosLqFhNn1wdfGG5GUqA8oMg/KDbjdbCypOyJY231mUFv
etNm0C0ZgJ0CjZ1Yh2JorNdc04pbr81Vclos6xUKrulIuLm8lm4ZhcadE7i/ia1GDfkzyKT4Phm5
GkzWjZ9Fw9M62aBCfGDy55Du/4+lOuM6cFttddSK93V144rztg/vCxgvj+9EP526hlI1u15rIc/7
KdvGWwn7TYoSzpsSrhC8wNKPynideNNuQ//IQhI7yjzrcMwTq78ywKy6D+bCuzigy9azZdx3mR8Y
V3JJedt4PRRBdyN265Akcb2LAhiByMROmoBksnubgN51kjUdsJ/MtSn6enq3htj6EQPEYltHFEHb
fgv0Nr7HLwzlXmmNl/XLqv/tq9BRK1UYPzg9QLHyLa1VF4o833BuxIrXxa8GBfhsjxCF/VWP7GSj
JuhfNRA87xxz/EKWTf9KdmD/CqlfZ9Tx2qmH5nuXGemSONi/snkvoNmOrL10dZxiB5lr1ZLWKXNJ
TyZkrjQ241dZK0v67xDRkD+ue3t/LivrpHHbqsGjeUVTsMCU1pXXzoFAU4Hj/li2XfJp6MLgRlPm
dJ8ZYfKpN2twjS1qVtNQiz8BKqcc+gECBOmqbtefyTSZ4ABBq4ROed/l3RcZWpl6/4RX8VZ6bkCp
73grdrIQTtnbsawLAI4iiNQBbzW7huosVXsK3UJ7ih3FvnhFcg+elfYkcr/LwxMFsCkEpj/MeBio
cC6DKS0yOC+HuxyS1mIqXPjJQuemXHZI6rL1mUjeKsvMuxMRZGTlhfSAz6KTRga5UeHcSJfvePMc
Au8UJa57N3WDdxcB9Yc/NnYLCLRyjTO9DUtwGcVkFS5d7gSIzq3rwurTZLr+CX62+393zeLP/mcQ
2HFNR7N1gBRNU7NMyv3+6Zmtk9ay03ioP4M/Nt2YxDd5/XdfazMaD0U+1rdAoU7fSs7+juF0X33F
hk4bkM/bWE3mbzb2UOi82W/yf9pXyzwL6dK3lvf3B3uZ/+e6Mr9nGm/2y/xO6SQ7AqXjscjq/BKS
rEeYLii+lnkyg7/vjceE0vWvo1Xu49FNXzM7Gh9qD5RDkcMfNd3GWQKqyDJKn8vfnUGvHvvSLl7C
FpbjRWwQjjuYE19c6SqW4lyNQ+lxTCy6L7j4ZTDI+IRsgrHmecGSIFTVO0p9VfLtNRfmgka5k6Yq
C/ucNMS2f4oUteZxJ/1hSr7Bg0Gp7aJ9p9D5R9zMWgsGObxF61TkD8C/kHMmCFSVzao1l4e5N7Iv
loqnpva76B5nXP6Fwy4noHn8RPqj/dhr5bOI4bttFkY3g4jLlH/JqAK7iWB/JfWHOXD/wpSehcmd
aBck4cT8M6l77fwuJ2LNkQCHt8juNckhJBt86TiSE2FklbGDEYuqzHtH8gd/NaBc8gmr2vw7b3qw
k3khgtw3qO1NRPEu4TiD41jhmzoE8pHzSDqsw0bdD+70uj2KKO5c7AjJgF+XaWDLLN2pKyhVruHi
cqaQrtc6j2It85c98OSbbFtDphe7AD7Pu6ivjptIBizrRPOg3a+3t64DoMx6L2LsON10nbc1JGz5
U1p69SUgFH3Jl6uOkkBwkJd+ak8kYVOSEx1CDDebbYjIVuOf03RhQjqxWq4D3s232eXEmk5u38I/
Xszutd4AhqhSc3dlA95yDlQT2Op+DsqzNLk5vV31fYbmXX+xWc1lpJgDBVWex1y9BXLHPHyQi8XM
EWT3788jGCQ/Po8sh5+KxXbYtWzL9T48jyIrbHVvHP1PjQogU33tFvF3a64dtvWEASQyEE2KelOC
HLHbQgNeqXmnSRk/byK5KvW/PL5BpID8CCKQo0d6nMxoebiy3mKz8dx0e7OAnkHisGQ+u4+R5+3s
eYD+M7LBSSALsD8T4bJefmVMMhH02otx6sG2uhnn+dEEL/qIA3Eh9CHTQJqo0pMT78w3maQl1CaR
X5CCQdFfkh8+yKQrChkrdjLVr2TbWFljKEJYREnT2nXUwAO9QMr54qcsxHEZL35N6ZNUki8kIKAf
LWoQ9s15B3ffOuSddWoOVMWKuUfw8wZvGtHPcJnonyvI3OvADyusU4gQVIO3cUxzLUN6X/2m+913
I1ZM8Mjz5tL2IV77paBgqwooZhDAHY96SpGBpRC+FR10Y7WOsCeyXKESKIJ9bJOfyY8anpxlwqys
9JMl84PTGey3edbJ6qG7jxrK66gzTCuPQ5nRhS/SFGp1ISu7vpeeWEBc+mZRmXb4Aqz3R4usa17+
j9+Lbi5IcP9EirMJG5kOSQemBVbcB6S40PbVhr1o+1nrqXod+sQ9czT6AtZhsA9TMJB9HX/F90kb
7X0QkXrV6BAlFkp9Ay1V+EJYK7l3+hH6DXow13PnbVpc+9SsHETmLhagJa0WmhlEL47Ht8Qha+MA
nUpxfvupTtdjGrv3fuX83eDz/NKarbHw05k76VLYAYGACY8EJ3ggRZIBaKxEe9AS1/pcudcitfXW
vZ90bZ0hIe/w4DhkDItSZnDnrDqCLz8cG4B21vTyHnJ4KOYz53rNPpd+pkHwK97tTl8S1rvAIMOA
WEqzeMDiKD1nhjJ8MaKKaG7YOUcjjp0n8PPeLDINbElDj56MRj11y+nWhFfnqJfV33oZx81NmTW7
MmDLr/hLVaM1hfq15S0ozMvxeFyaMq+NYxm3H0fo2XD79lebW6/aK7mmPPQeaPxqkh3rWvEfpBF5
i0cK/7MCAPuimMpKWbV+aFHWUgSXTe5SLg9RYvtVXay6vtev3TjLwKus0n1vxfZ1rjvVM1TQ1TOM
7pCe9Kp1pDS9eq6gZ4AnWbufUiV7BFzNwTkdd3s/14BTyar8kV8pTlg7vIjFJm+T0bkKjKrbi1na
jZB0h5Z904KGsYsbnd1yUaaXvA1zYree/bXmRQrBbPznhI8VuqI2eiW8OO9bczkbRLH3NFYG1RSL
SQJbVuDbze8ym5413p2tT+mFx2R+ky+zQXJxhMAl/tNoPB6nRRi9ppaCwz+r/tSM5luv5OnDOM/a
54ivSAYF1EvRGMHrrMHX2WXa58C76M14M+M83U3RxDdwaYalyYfFQRrxPJTemLv3yuy+WSR6EhNf
7tLDqgWZy7gKAgoSyojoukwgmkgJX6kdd0/yHtIprFPhDbvb3kpl1JNSl9QGUQg7gHNGTcEXtcjd
0+ARp69YxWXK/Mva/TmN15jO3Srz0xpSctsy9tu0de5TomIre5gVm6fAByWM8m4VPoj8Fp5P5a85
jJ/yvpq+NkNc7aq+DR5az5iPkNp5y+Py46CsGP2/7DB9as0JJLba1qBrnfK/m9KojxKqCXqObIp3
t0VlRoet3djwUIHdCmeyw3fuCoJqKHOt9NbLU/OBf5D50OR5evbN+Z5tsPlQweGwykeCfLetHsDA
+FMhWs5JVA+nPlxPPycRRdtah4n97WWTU71vXSiUvBWDbaKhwtukwH18tdmKiVZAQmzno3PzQeFr
7bPL6Zaf3o/b5Hk23lvu7x/mVkMeX3EEdGZQtsQLRB3W3Qh9Ij/pbbx8/Lly/6qNOj1+kKvxgTrJ
+GETl0qUnrQm+7yJZIYqtYebwIHf6YOit0HF72GS2W+K9UO6/S5Kh+pu+4yEYPVzEYMWs/xNN7lR
ByrAS0H6bnKZA4duCrljM3/8L8yZenbLTDtvk2Rkd96BMbfb/lLEDeLbKoWtCDRV/c71vd/VLgkO
WR2aoF8vsnDQuKy/AlEz3IlkCBv9brWwaiBNQSb9KrJpUeiUekwQoEBDr1t9tFvHy0DR/68LbVP4
n2QxEaz3IDeyNLIgKdJftwnHsht2iRfy2PPK5K6K2GRe5drn0FsysxaRAdZLtJ96/K6l3d4llO21
uzgKkrusD8cB6Ay/vtHI1b56pxK9NA6/86s6gX3N4vj7NnJTQ6pxBhhrPK4ra2bLsU7UhpYZvMWa
tZf63jV1Y3/Znpnu5aEvL4J5dG80yskeuuU9kPdFcSYJp56rU1mVv8WJ0j7GXvHWqNYMWmPZUof5
Qz72RgIUpMPOTcwWReopxkNG0GGRDAHoY9PS+CUZSV5E4f6mkJUKq/5tW0QGLCt1wcxKPxcPPA+g
3mUlmU0UYe3gPS84Y7GXJSZazM8pVJPPYC6MN4YfkPJvqW+yIByhBLSGe7HI7Wk+QeqQXUlXmjGw
MrZHXXWQUS5cm0+l87QZUL8e7EH/D3abzOz1L1oXFRcRKTX4n1mRvEpPbqiM8MO5wE/dboNiF6K+
HFABEfWWpR/AYQEYYLl5GTVU4CR5eZidRJbA4v4wQpy6zbF9xu1zO/10jNL+/WfMFFB6tlG+pcIQ
72mQLC1/LYVktyce2tvCpaYHe8iCw3efcYzVd59RD039AikVKRyV053r4g/LebF1Sqz9JQoLhIMF
z3hBGrn0bTf1MaJbJ+Mc7bLiVSOP/0zqN3Hc1VoMO+Y76EZjUWigza8NBX5T3ZePYdj1Ly2/M3zA
4ORI14Mu9QGKmUMG3OaL74T9C29DihUMqzxJ1wsd65i2NuzOJWGsazVzbrQyKR+VgOlUkkKABtXx
qC9jZTqYXQ+ilBVkuq5/u6FmoIRJoiOBTZzQCdNgL3GSFVg7+ikcpr4Pb7SgfzNaozFJZ1UQC3UL
4IfWT+B/3w+uGe6lZsXJB+/Yqu1hq28R+VbGspnBE3z4IE9/VsmIWYXD78i+8p0ZGSTkfMowWSLp
qJoGGmzAnQ6Vbu668UnSkItYnQ+mDbmndPvc1Z75QsqpWCQ4NiByJMv5hAuUs7AHYc8H+yh/FlNp
IhOiVypafm3vV6RwYy/n6nX+kIxLuR/XDuFriuPnLjb9k1WlGnzpZgkoHOCzDngY766p5/ZP0gyL
cWJ101UFzdnuvdF/XuchxSQy7L1um2xdKFQdFo2l5cT5ndcgMIMO5FaaWulnKwHHACY/fW3Un1ci
E63YfegaXlFdxYYGttgy4ld2ovj3NWCWeZ6qpN3Lsg2EpdXCKqif/4vbELuyARA4LfXj9jF+teKv
ZLIEDKXRuY1P/8WH2EzqMuXXsH7k2JgPqVcc/9cVZJg0QVDc6mpbHeeFqkdbmmah+AmWgy7V1afW
N6aDiET5wUwUzbSQ8WxjI9+t9gAHv67an9Nts8iVLLGZbNPDQAqjdq03N6tWpv/3wTKXqYJuoWYP
2518uNttCbkyQY4jPa1xbyMt3Fut699LDALA5Oqsa+Wf72IQeg9ULexGt5vMaIN9EuTKrwYVVaZc
K1bsXKV2Od7lS2NaynBXtDi+NZNMr6UHECyZP8NsDjvDbA6DPn8Cnz1+jNUifoTap8yG6gmvY/WU
eLn6GAFps3REXE5D+lSd658mIm1hYS4M71HsDMjdb62ed5NJYuNNF5rzlWSkS5Msj7hAr/Jm9yt1
JdWBktPuwEJ+Sw0DoTY7cm/dJhu/zGFz1JxC+97GsM23HOEe5ilWzk1YWLu2ycvvLU/lxWBQcUzn
EGuTYGzUD6AYALCgWOr3yS73hVZlX0vel7AoWe1xzPzsBSDHv2VklGTfU923XlziS0dZO1fMQda2
DeM/1s7HyNoB/7mtDW/U29oEtmtI79lta20TPTgOoEpBTWy2rIzflUoDLaFu+4eUKpaTqeUgcTd5
8WoPenIVJCDjaoO+2oIxbeAbj95sFceqSZjzn6W+2u+hzJqjxDlINwXfelcEDajZc0u4adFu3akJ
YRX8abyNJWmiv29HxSdhpiiovcmDb6MKTL5r6Hiv7fS+0VL3SuQGvt+rJlfre9d1+6deyf6oFnse
5+TmE4Q9c+7PPkEYgFMCeeW17k0fh9YhNZXit6wHqAOxSd40XLs2zLs2kKHwTVTX8Wxa93Ct1juz
4IjlRp1130BraVC9GNd3BYUva1c06WJNlR3Z4IoKdbQYiobqOsLUnnaSCcVu1fomJFO+Zmh7MnhK
l1QIxz3gW/p9navOiRZOdv1atfp8tAOOfWOpBefy2tVwuXSwwT1rbWQd+qb0rqQrDawA/lUfJPrB
Uytzl8WOvmu9UD82fThdyz+mIEh27Jau1MFvXfk/SbcNsvfGo08UfBsr2s1YphJtvSz0X4xtgnQ3
9KH5pBdVfRgsN97jUmq+9qO/y0id+52k0mRnhaN6mcMC9xEhmitRKFb5xRlt72W0ILouYY+40WHW
/BZNoH0wEB7m6MZPh+DseHn2HI/GTREF9/CITN9Ui2x9dWoMOKL05MnJG1I7Fhj3Ik9yKimiN4We
9m+KNgjydYQb4IUyQFsjh9AojZBApmqQqemTLLFcSaO3NTUxbdFATftDkarVf9itxsn4d1Rp3jqT
mP1qztXWO0feGF7Eym8KyoZFvjUwFyh7kuJezchrSQahesOk2t4BaXLANe1rh7wFv+BKTTrvISom
WMYH6hzryPIepEn4oT/MivE0zKVz2uSNX2nnXu0vIpLhcpXmKt8urdevIrwJbT3wYHOqSr1SwrA4
6nbuwT7d3VVw7+AFjfNn0GjJUNcBDl+7i8ymsmhnx7N3s8kGdoHOUHUXK+nzZ6vMogcguW43g0CJ
AIWO++56SCvr2Fl1cE1J4Xjm7n0SOGL9t9YOye0NyNdvCr17tBtYeNVR036LSi2jHrSNz7GmlZ9z
X9mJXJ2hzZ7CMt+Xy/iaAzhFbsPnLMqVU9obkBstcgf8OerLyb0jzGo+1JVKRWpMAZZRkxaQznDU
FdlUPGhd7p0D6ORvcMMY3ywSsfWpziCl/X+x0JY5jH/M0Y5PbTW1a2p5YtXALqQUNoVrwrkZzL+5
DqTc6pJ+rrrp3/9HnMB2/hkmcFXO9IajwiVjGLajShjhHW1imZkGPBxW8tI1xm0GLMK1PubjZ1sJ
zNswharV0tTxc9FAd+sT8zmItjeJgtepxuZ00fp+9bWAheRBlMWswzMcDC/FPPivdhZcreKh4dge
l48yZOZ1esmVkQoGsi6fXc4919ZSjJVUJp7mUTtJpZU0lVn1135pJWSaUsHlmZEOmO68WsggB/yG
a4UnzWEKvJFso5LyhX8W/3caQHljlk+3m0IOPDjKi2a3qWvZMMhxaZiDDIp2jjWql1RnWKqrc780
0i29knLIfrIeTUMr95uJXG12MkxkQ2dHB2XST5vtB7Na5hS1OxmPvEjeJt7s3pZdbsN0qlvX6ZwD
fF8AzmwLyT0nqh3dljo19AkhuYdQ411IAKq4tdWoi29CpfiLqGTMoxeTzW4ewWI36+mip75z3Q6q
f0PRQc1RUNGyy0SwYe4G67aCquAijRm6zxx8lsBWYF1HC4IrZ2f3pHiWujeSHBSATjHJdwMeFo9T
5hPZx2YQdFmR5hqBoKuPBnC6ZsZBpDJgxLve9Jn9UhtNdBer8e856EWvZmWmrx5pQqMalM8iKjp+
YobpZqceLNLXoHLJhgPJ3xjc8FFbGsr/W1zHdXs9jGP4KE0w5NGjErlPxRxRH5lquUtVQR+eHLP+
7YMZiCAKsdju4d9/jsZHfidXBXTBc23PU3VP/8+CyDkqoYsGMfDTXIXebp4c4xgGPvH2H/UaWqG9
VW6s5Rs5oafFYi3I2OykhiNYtMBvnddCjQ91Hb1TGceF32buiwHguC4EHkRmeGceLRUgHr6Jm4Wf
43qbQgxFK7KKPemNEePM/6BY59pm+PgBlvlliJgALvg2w69WEpNtERnWCm1AAN7UVOhPfTv5gMwa
d16s6k/O0hjgPRw1imyuyq55jSp7SUZJoEaxYKkgg7AggelBeoXmdRcqMF4ozYPfogstonFWmu22
ASnLUXZs+AcZIYr/ZRIxqGrFhV/aGPZQMfX7seGFby1oh/qCiihNFaTuGcSqvfNPuZhR1UyhI8Q1
m33kV8lDTmbb1Ryb9WFTyACyJ/NdaJbObptOFNv6RknicWwW5a0oxM7ROCgvN9EDmWFSz7UgO2YA
0KXL4mK3LbQtThpspIDbReWTrLnZyJVtzv0ehO+OZC0+M7nz8WkGXXJPeXzDUSXo9NNQFE52teIu
LX2IEfSTdEfNmrwz+MX6aXTn/Eh+yFULRAbZTdKK0Wau4bW9DifK/aap8s8caa19rWqP0svAmgSb
eFFEORuNK7mUhuQM40Bx5fGdIgbD8ryZxHnon0WWyOAh8vXjRInAsEy42aV+gNtS+h+HxN1gnmKA
O2TIOs1quCyVDjxk3gb+XLoedOfsvFsjD/KJo5YejLuomcD3lVLvfsLpNBp5AFbcD6oZwhmFR/LZ
NByneD6GStvHL+Sbd1dBGwa3fZKS2i/mUk1OKiNgxmTSGaNtlPcjRbquqwTn2aD0wElJJiZ0oDSg
prj5RTGo/drJ5SrVlP6+6ezyYNdzTjCy58j27pKDQXsLZPY/JqmXmcRIJpKrTQbh8r1BYujhnWib
1jSCAIzKn/cmgzO7enRnOzh6IXUzV0oDhVweqWACWed3omjw4ZfjsHxHnDG7TYNSu8rHQJ92MkKa
QbfTq6lK070Yapwnb4KWaiKn7gyKBxLjEgPztV5R4Pjs40Y/bKLEh9RsV+Z5e6nc31zXuFGVxKWU
2HKehomM1ExLsyvpzvPg4hmBh3mavXwnMmm8wR6vfTzc+03m5s23KgnrM/5ZCsYnzjaqOzWPYmGn
1JWVuLU3+661cJ7NRJE2mTW0Ovidpbnb7qk3y+S6TsLgIHaBPSQXPzAvFRU352xWukNsuwfpFYvI
GkejBLcg6YgFsnUVjTSGaORysmOzJLKJvRi5hQFnBzjjNzJwU2zdj1NIX5p3y/KtaA8L0v67tZwS
7vp/fxNr5gdoAlfTLeAdHNfwXM8BdudD/gzBIFL39Up/6ah2uQH/8bHvJ/9PUAkPURUAqdHPIDGT
khbBh3kMdDYkV2N3TwyqiK6SKt8BD+H/bcfqMXNr/c8y15+o0h6+G3X/XTP18p5ag7+Koc3vVUp0
QGQCxqTR+2Bf+OTsucuRCYYBHOZ+OV95VVUdVTUrnkXRjfuQNL2ntYMD5KQTRLraBtkusGJRmRa3
CfU7V1ZXGoek0/2n2qx+Ty23POvUScXXxFMD9hxPq063m0usTM8azwBqnSNKWhmi9eqwL4qsuy7t
2YmviZ0o173f6retVflPoPMqT1VW/G47aXUe6jq/VYey3kXL2P+cH7zu53VtvGFv89r6S6XPzqMM
2aaX1WWN5a7zwY2Ipdoa4EW5H1vsXXxrgfG2DR9oTrMnzc8JPxWd2eyaqPX3oVYAJRFM+W1tgKMv
3SQdu8PggoUyVVr0iWQSCox9WwedEuOgA7hNnZWvirr0xrR/UifwrRadNO59CzTTq1z71UtrFtmp
G0s2X8O4p0TRPLVLY1UFFalzSlmyVfPP7DKe/aIp6tk3rkHyRp8Mfa0eRId/jYwd8oZc0JqYYL1M
5v53iAu9m3W+1fLHatu4d0uCGhXlgK4uy4vY6ar0//pl6P+B7KaTWabZlmYAfUJ62Qd8sLmmeHCY
q+HFsT85UerEO19f3hPQqF6ViRtdpMG1A5rCx0ubVLALsaPiPHmPpnRG0kPAz/7FOCMoX6YCaNJW
6eJ11l/arUuZccUZkrmvxUgmH2wQrnerXlcoe8JlQTp4Yo+fcYP7h0HDuyNpkkqn1pfWmh4kc1Ky
JL0fohXRTLqNOzwIcJSYiQh4hAeZQkT/nEdMXa9ap7bqwqTaRPCbAMG9bxN+wzAXuScQCr9L738Y
u64lyXFd+UWMkKf0qvKuq93YF8WYHXlLOerrbxLqadXUmnNfGCQAQprdaooEgUxnEvIpiYvoUEsG
QvEmQSnLaKdi58UtolE0oxzLQyMGFL+lmgVYGN1GkhrLXxwLgAe7EvduXYJSxlGATw7EMlm4BnYH
AxZpFDwkTMiD5iT4RLuhdo3MRrvWJrLWiigMZ9miKI0xX1Vm1m9JFsdyxM9aqp0bvhGZzG+bRVa2
2bewxw5jES22iwwFLOlZAO9L+J2BBRUFMN12MURxRH76H6u6qd+FO3Qcq2zbwY/Wsi3rb6t6ihtQ
7BTq6qUihF9sLk+RFNYZZwfrTD2UnN8OSQHW9W9dhyrheaRs42QCIOAyt2So3kQU60Z05y5BrTKQ
EnQn32iDg6wu5UYLe0ChhqWFzXcWXKK6+NwKZr92zPCe7XjwNWAivmILbb+CHnrrxKJ8IpFnIf4W
6/V4piEIRfmqAbvlnoaA/my3yC4eNoI1zqtWjNYhrBFKJE+9bcbbNtBGlm+4EePyugbKdKwa6lGD
kIJ1BFGpfWykApim7qKhHsnIcJlHbrAwZoW/uFjm3blBRXK9AVZ3PPtffBnkgebpLUdNVD6Ki6fu
47MCeK0j9lLzSLra2ok6Y0vDdkjzB7OurjQKKTvAahMAvEbjKVP5AC2WdBAjA9eBtF5VI7HVQWBe
MbXovflN5IBeHCVDapEb9plcp5+MApU/ZEBNFRbGBZtxZCDpQ7m3BPtMctk2mKRRaw1FuY4LfLOW
edSjedQD/O//Wpv/Fs7DmozAhmEBI8O2rTkr+Cacl6QdSuUdU7xIe+K+kyDhrq2q4FIM2XQqerCY
BxryJN/l1KNGGw2ckF272C2yxc6rom6nMdxsL1pyvAx5pG2mPGtOd3J64oTIlrpyx7Kjnr04pl5g
dBMubI1ZucxfXrYCfpafOvI/3m4EjMjNv3iZS49Qb+dUXXNanr+8RB9P1ZrZ3dvb0dTlLZD+PZ2m
UV+TaKwZ9jbY8WWR9+0ALgT+jeNedAOePMBbODx96cv++wREqG9aliNsBoAogCda8dm1AEnDJ9Gv
Hd6MG87DdtyCWd1ag/0HCV5WWcY/vAn16gwpWwN9Fz1DxufZslafyK6KNnUY8oOjWXr2iWQsFoMP
uE2x4YNXxz9kjOoZDuZkH4QkDXsCFFqz0WTl4FBj13sRNt9HVaUjyil/6FRDQ4lK9wN2RU+LiOTt
6OUPyPvkRyHsPYmAbAxcBep6mVec9aBf0ejOpRA4aIViQ7rF7WIVDp8i4EeiaI5b26Jphm0oLHnx
6k5eAvwxXeKKAT+lr7NtXQLOcUeaMWz/0kZ72gVsqCWAh3JEp1NDXt0WtLBkkrXxBGbnqhjXWSc3
bABzO7LTq9/WFu5sQf11Qbp3gxoBo+Cb//WpuatYcXX8IQKnnFsazg/43NxVrACYFLx9ABN6qRKr
OyObHSQApjh4OBfgeFUOZwdQ351PY54U6JYWqngjC1SVixH18H9mOM82rpo5TzedPVZTcaDRIl/m
zg8gr22As//9U8ntYk699/esBlDPhDa48CLX/cXLwHvNNF1uc7uejsBFdR9MZCCvUWsXfBUZikgU
bFUCU0sbgflfu3KLI8SbqcZKbELMNPiq5w0gO3PnJ2JQsZ1rKnOBrxcW37QPkkdvM7PyToC6pV5h
J9ZsuYAbZj1SDN4se2L3XawC5j28pTH1wODZsCKpAPuCIgZqbCO6lCgYeKCRY089OEeccraIVMFD
zdj5zqJkQakweIEp9w9aegJS0NISJfp/805zSwucJ/jypyCl/mChKjVdhahBPHpmiJM8i8JnrrXh
c5qHfJM05uRHHlg5sZCcsmlQALkFQn5qSBhz5RhOzTy+6eJaL47XTZusACpQHsl8BLew/kTduYlH
sfJSMIbQsPP/+5dvGvxvuyzbQxak4XEDp2gdJaTYhd18hYbMLUWae9WLpZfuMbBLC5x1Ul+nUVsg
MpsaV2o6vZzOhedsI3zOrrOZXrFgV+ZT65tJX6abkSfDurcRz6QpQdC9TQYzQOEPXHT7xSFp1YMQ
Gfvbg8IUOR/v02kSPQyVca1Pw8b5nnRNf6a4MsWfsdyWpxQfJhJRcxNo1wurIO0SqwZcO5CUaPyu
vZlhTgnKpkwDcH+KvskEyg3Oa6qL+LlzLFVDPdexweZEmlyT2k6L3BvtRORNoMJyji0xQtHEWUrT
JfFCLT7TqQT7CLD2Ue1SgtkUjRw9Ve9mtdtAi1gya7DhD1He7O3JpCPjkeMgQuNKC/8arBJIQKzf
DbGd4TYMMNitamZGCFX3qZRtEue4L4McqMnICmrB/DoUYHnigTftqOzHzHCnNIxCXGiYu8kKqV/e
69h65ZOJxCGU9qJWCBcvx3wA4AxZkQ82CG32kYj01sc0pcDwM73XioOcIWRRgxLIEZAcjYl8a2oA
KJ+eqyxqNgCdQ+64UpAsr5r07NStRJ24sqExqXU7sFZBIMAID1D8jazxwRg7B6cWUlfvvu+c0ZCm
JOpRd14tehTZ3DSNBaApFLgAVbI50L+4ksGXuM/Ma2gz4yOWSvrPAiId+yFsRAiwalRUTRrSAjRh
2Wsk6QMCuI0Ak8vcr+HUF1/sIAPUfVW1rxrKK5HUNKSPUcLYVuOJOCNOah8i3U0PA6glLxnuRLdV
04ZPZl8CRnQq2g9W1Rm4F0qbr6nOX1sg0fwVtqjAzJDZ7o9eABLZLv7lIVSGwMM5BrfXiSo+8iRE
QmqDkNFc39Hn4HfCH1hyoBoQm9fuU5dvaEAT4h6IcEhuSG6guwru/EAmjgnMtpGXu76Uck1F75Hl
xriEEXJNJfGV0d4OC6PhW8OL810fDOI1qIpvLfKwfgSF+xlX/NarXdbBTh/ddP+nwVB9AUGyeWqI
qllTyErYnMUXM/l+IwLCX/kwStBzWx2Ct3byvQ9DBCqkVgDOUX4nfWJgu+GawDii9QDrgifqcr7s
oouzGViNVpXfyltctd+zQC3/Nosky1KE3GXrAHbjY2+kbNrGyLBBfjnQCHywFhdnILGVZwd0ZzWS
iI8pKVJlQ9pC08INEHkcbDZQiIEcnXxcFxPiRTRvantXu1DXbYGAEGjWlluoDoyYo30o8J/Wz0u3
+LXxHJH/6scqQaFbMX1IehOxBDPPL5lducCASdhWzy0EFfEf3J+ECfKHRtRbU+EKGQ1CnnZ/DicF
NRR2QB0ieYMFad3otb3SR2R1rvtq2Oh5WB5wcwXANoODynhpJkVDTEPkyU1+LDJnXZvj9Gb4j3Nu
9DddcuJ0zS9h8sGvefYLl4dT6dfMSk9aJgArYbIoO7GgB+mLElJDMhG1DV9Rt6ZuK6Ora+mASus8
UJLV3S+qAJfMi41tAYRjUGoBAeTcFitWijbHVkrJZqNIoCvGKkQAvvVxnaM0pJ/nu27MDjlOEdIB
1tutxisrZOcUoE1T6M0JYTZn1P69LyYXeQOhgoL2GvPIdCMG9BlHGJdAoN0sA64nqbOk2Ikk7o8u
8LTwqy7dHBkWerpGJNy8uOq2BRVTHJ8+NdY6oAxocYRcPTE2u6I0+1MWduts6FyJu0CcCuZuVHET
6QA4/czjhAxwJscFLtDy/MDRCx9JHxEAWqLh2iHqdaWeZqeaP9lIb6ahh0+Tg3hD8St0EdYjOzD5
MMAm2vIRyLr6cTYha1xKbEEhPJ4XfyRnAOXrpHxYxG2OT1hd/Ygdo795utHg0IPytV3tjKGvt2nt
U4p6kkXVgxWXj5S1TqnxXZS/6EnjXOac90F3NoUWAW9U5ciXHBzvTVQ/kilNercnUWZyZxNIPgKB
w3yzV/7n6nMzK18kC998p+++yRaJxyV22pZTfzdYYqykDgqJyGMjkstw803NEPbHCVlQl3lUNdWD
0+AyVBnQ1TYrC2fHqqFGAdPvSf/mqC5z70KzEP6fHWE766xNJHpsuiDc6+No4zpONDOPqxIFbWFf
iMKVCGCVqKo968Kk9ROLHd5O0b4mGtu5ypKMyMOf/kxZbzoTZ0ZCPc+qFPvbDEmgdFigBkD0OWrI
6llEeOkkV1REKwHSgC3rJ+76ehnkF+AEbxf8dLIjn7Wyy6Vi4SB/SGHcto7Jyo2r3NAjl3lkolyR
g/mEsrzanZ1yNQXhh6G0Hryk6k887TZ1V4AZupT9yc0Mt/LtvvTA6IjrxpOZBFWAXQm6s5Qm0VjN
HEdwSs+Km0lvXnT3oKE85mRHBjizG1VoE2TubrD6AQwe72PNGFDNIhA0v6Y69oqo8OS7WRjZ3XnM
rekUVOmHzLC7o1RlxXmroT5ZAiRkcAEiq4qSgenzVrKcudjI4++ZzdXKiyLRm30o9P68iFwbjI9m
x7+RD0siOQEhYqNdecytt/QYo1CcIRW4djsNX5AWVSxn6nWOGPByQDR0ey31SWEbA47XpJ67VomF
zUoQBiWh6IZL2joa8NrhZvFFvTuZtFqxDZTrGPygyF1MBnCEWSAZ25i4Czm5hZc/cq7jxUBx+yMe
0k32p4VTBu1+knV01sDQ65tGzn9W4UuQBAKsKmaxCovExEpU4ZIzzC0wk7r8uUnswS9L03k3xc1o
gVTebesheR4w7m3N18LeJlK038eai3XQ6uHFi7P4watKd0WsLX8Y2MCOvxiOfn2rPgKQnYHVIp0+
I8UeqCVN9LNEJsm2Mtlofqqi9GflxXzr2sjlXJvcFGsJvIMVGQeBBWCT93lkSKNcIZcAfue3tl+6
ymOecbkdks2UcAm2sXx6pF4e/gRddHWlATVI2wXjFm8ESBJgNZt6fbofogSfAjV96sbpUTqeeLSf
F1dkrsfdgDrACYjD75ZuzNNdgcgWDh4ZODS0uAiQyADmLPWAuusb5F8jkOQDGqE/9DH4ekyk8G24
QkChBqGVt97kuVnlL5o7dT/pj2qnvruT0/B+7uJ18UeywEM02khLfcUKfsH6gqs07MlAnGzo2ioa
anAZt6ih9PVx4jvPLhx/HuMmJHpAMRtO08p85Kb5KCIs+8oFjahZ3MxuwST65qYzmQPIBtCSaV5o
fujBodcoMj1Djdo/Ri5SqhxFu2dGmvEBIdvZkkZqHu/Fyyj6fh+pSB/eD0xfqheomF/SZBX+uFCs
RwqSkZYapiKCKW7z1m1bd6vFwZ1dEYKxxRr5sF7mLg56t3pkU/HJSQUuYYLC2Au7zJ/tQcufUee+
QlpA9kiipAe5Y9KBwD2y/SpxNplhudcGSZQvqjBll0+IajkK+6Mx4+gF+92NA8z8K4kWC5pAsncf
i0UxtG8+3i3Ixz89hSz+8ylVh/Q0oxwq5Lpp5QP4Vr5YqMjc06hHej+4OZUCWWKzotG5fnA7w92W
U6etALykr2+OJfNxRLSZtmoDW1/PyXx20vulGyfAM5+axN2FUbuLDCQfARoMqO1IVQ42LLfDL8jv
36YAmP0AEmR8fguLqT+y6AuALM3VWATjqZdO8alMEh8X19GXIUyqA8vCZJ6uTxPuhZrBu4Ky3Hni
bveB3OZDlm7trAt2NOv9KdywsgvSNplPZr0J0MLpj6eQnJ6Cw/PG8LwDihK+THmXPgd9nILl3QNb
EI6waxrOiilC2pQ2ageSAWLi0Roi79y6PwwgbTySdOxS46R8RSidRFzv3c88HsOs86O60g7O0Dob
5qFCJAUHVs64/lq0XXx0XOAYYnUtviX6iIUkCL/IUeuRQBtMuy4wrc/InPXJQGuHegPyqeIIkOnu
1fbyJzsJ8m+gBp9WeVdVFxbqI37jwLwjhWR97U+uZgG5CMy1Vp8C2xZRhnoSxbc/XwMsDth3KLl6
DRXjPufDMGzB0XFMsmG6cvxve7G9oV0XSCHczcNBi4BjZ4M8QWldPgXYl75EPLGfSdIAOhDIaHV7
oKFAXeQeIZ5hRcMqja0nnBjnEYkkQFR9TeOoELJ9exhAbqAa6rHup/QAg00D7G/fxLgwTB/YCDJp
OViHRU5m1IheA/W3MyQ7sr2bz0CgByjF3lsvisWO5dizS9zxrhbPKNAfUSWhd96OO8av5UGLCcPf
41EKYDfQ20WO1OZ/Dsvq6CHeLZYxOB0uIjjOW1xZiAP46WsfRPRdtALu9NvYsn4UQdkiB7isGHZr
LOP6tmddg+2W4nS2+zFa6XpjrUlIjZUIV996OHOnZQK44xS17ti2fmRhsAHrhvwacAsHSSXnf8hD
F3KyFybC9aNEZEdNAgWw/ModOeKyQowHt2hnZyRfJr0/pMDZ7ZTZst7FqmLfMquDsB393KvKfxKN
gag3ODG261iBBJBsiOr6YQyxzicTCH5JFldSR4kGYCfnoTLm+YBdsoxTH0iKOtC5lVf1jCgd9fNi
J+Ki3qCeDM9Qb0GN12j1A5i9kbYOkR1OE34+qPyLcEP/2Yz6v5D2iCsIu/eeOsd5AYmV87mK+LQ1
K17t2ASrvOwARGHpqHIAAwE4BS5eOqYPtH6LPB/33ViUK13quDdAKuQlbnn6QCv5vTYCDvWdtkfK
yAr3KSop+rfnWnhnECtmZ2/o2o0O2Ph1n7g5iFEKoJOrXlx8aYMwunbx+Caue1wJLqZkFWYy3GQT
56vOa7XBz2ScXUxgkww+1vonC9uqvdOK7OK1+RTvRh3BCNdCTFDZ3RjzePrSAv19m2G/cNI5YjNl
yEeURiCuACIWfW0XrawQCWvF6abbs+RnP+KXiYBSf444Gq0u9a3mdCF2uojDk2KUbQAmPzV2g7wt
1qljfUzyWu5oyhiDcTw8VLwDmFdu/UB+NkjZJuC1EqSrzqU4DVmG1cIo/VR47h57seGxVc2IX9gu
0pxwRUNS4CqrwObSXyTU8xDx9fU0MnaLAm6Hvafj6+Bgcd0hNweQImO21gvOI7+IEx9/TSLxo3Td
xm6U+oB50CeRQYIaZ5TPIK+2QfzSLYdMYVLyXeO0xl9NWp1Hzyt/ZpX1VPfM/Q6mgM9WoY3fwA/5
lzU0xVdHR8FE24PxCvfyiG+HUqwClgbbwWuTVxe5thQUpdGESieBqswP7zqKny6jd52y/P/Na0Dm
5ogCCNVdDKLsKUJdiEBICsn2+Q9cSsqvEQ5aqzp3wstUmAHJ0957kyMZPPpXuSub2Z782Ba790Ny
PfR6H6TpO2bFVypZtCV4HyI7vlItJFejP3WhF16JTZgs1WiZl+rpleogDQlSMaXLxsE8A9a2W03I
Il9JpqefmnQofMCbNd+xXJ/SLE6ByBdtugKs1v4EILW+zPUfuQfcI2uqP+OrV60Ys4cXXNEjNJaJ
R3OIn029dT+nzeitGGA3H02rKfZmIeWhzdzuYcDV2jppk+ljGRR/Ofju/AJAUhD1v+w2/4WTevex
Dzy+Nposfwif8HPH5mu0zUcNiZirvDScT8KR39Ri/UtIfHwi3BKApOZpsjvzCx/sesVZXD9PfdNv
E8vLzw0KBrH/MG/92FbCP3nF8O5H70f4qRGN0TmSbaa4nfZRh+LoqeX8SzgMmT+qXqJk4Vi5Xxbt
0vtvuzvtv/ojOxTGAkisdwAxaLlgnC69DPVI4FEPA/12uGgbxd/eNPabloaLltUSWE/gngK8Z5K5
B8Ttm2PdINOdTr8oL944bYqfPa79d5nVAvtFNQj4f0CNMDvRSKYxf3JApzWmDAuyGjhGd+HtdJpH
Kgc8r1l8EDFShW7mgPNtEzYMt9xqFilKjWcrepyjppGi77MPHRLMb9zF/EyPozmNE/Yo0Ueuk3q5
1nPsg44USt8cdeuqfQnxO7u6em1dSeA6WX9oBvt7A6JQPht1BX5/uMyX6zwSLAUobPkLvIjpYWyb
IN28+eBTAi6J9/mz6TJ1YKgGdab2gH9ReqLGUoFzh8LpIUP4nMaLegodBNqDscQSWZp7Uix2RSvc
owCSt3I3m95ZLJ6ot3gnJ3eyfrAahEfa/tGJ6jUFYPCjjv2kCcfXeOD21uuT+hhabnHF3QrYXKax
/Raxek0RmLy1keLNp+G1TGMAPCXFinIZcT1WpqiM/50bWRchbg6Bcj2rKbWRtG1np2fqgUdYUVq+
j6NYPxa44gAGm/65qJE/RL3QrN56seoN5ah/pt6ilUp2Z7d4KeLqOPTuTw6q7VWeGwa24wzfXorO
gHMCAR0rBJZ4NzBjDujMUR5cnqAwNsSFK9dL7yrBEeqXOcqObDUkmVVZzkMcfyBJjeq2WazVDRJA
pyxakWLArXxt6+JCczzwE4JFgr35oVmjE3PlhwZxX7wiE2B8ZU+OHQaoVOSZD6KC8ENcM2fTowLh
nCctO2m5HqGMw5KvVaHKMT1d/4s9VeNwO6cZM74BLqE4FsMEniPkgVRNP/k8dviBhhM+wufJxZot
VYJH86cWxQtIvQX9HeUFm3n/iu+5fsJ9FaiNuxa/GTWk/F9qCm26EdEkAStds7TTkj2srOq2vxX9
6YuLFHlPka4jhyl5IFbEKQvrxxrRHBphwz2PiBfRLZp5ZBea+eFPy/cR6d4tcePjrhOjDB9EUz1q
Uxe/8tZuTlEADEsvyqevSt6WcfzqFfHHyI2y3YhKjgdwa7w1ssOlNKKxYGIfQqYp1o03jWM7AGL0
jH61yJbJoB4G2qGd5LOWFECy8HCiqhCXzUTq+Ys11oQ3r6i8HLbS++NJZZqIAyANX3KkvT0Uhi5W
8ZjYm3nYjsED9ax4sPdBKH7cyWlY4XscIe51Du2wAkKDN+4V1uljYrXYw8es9WmIBUg+Ui+LQU4N
pCmSRIo9Wpr4OQiJyNBiKlk27lEkh9ioMrlRYIcaptlG80wLeMZVm31IjEFcx2EYgQ+lVw+lXXjH
SMkmktmQNW6ARBCWITJvgXD1+i5zmtwFoiio3AzkV8bheOKOLZ6paT0PaIVDj5rAd5lplR/drCgR
NAdL1p+TSGToICGgSQK/g5MoHKQsrEtcRq+KClkC+J+D/OW5yxMGnNW8QBbgIkQZq7kBqzk2PirD
On5v2JQ+GWDS2pOxzuM35d1Q13t2CCtvS3KaPj/tzt3y8JgyrMny5j3oAbj+efJwWtxmlT2i1jXU
XBcF5La9ZqajWG6S4rXUtfJYgUIT8VQMDd1On1PPxT+04GJVi+Zzx7zuoidD8Qq4dXst+XQ7VQYA
9qKpaddNj2knfvYWqgokF/0rKISMdTpm+Y6GndYjH9ACmDgNTeDlPrSR8UQjarTiW8CC+AUpTv2r
iX0tgBp/OyvAfzA7SxT3wz8500FlpY+M4Xg3ISEHNQLIUsAvQ+siZJbVKguYxpmFG0zbDfSdZ9WI
CL8rqFcyj21ljUX/ZvKEyhCsnWAhjnnonWaPpO90JNsMvM23AW9ChHiqT5aUQn+o7NhdZazIkcTn
AlsMhaHAPnRLdC3VtWLrOTbiYS8G5OAgURiyVuEj4kNtgRSpBvoFRuGgmz2IlVBQyCOj9itUyl/I
uIryJt5ZmoGQbgKOj/kx8xNQqjINQIS3ts0IutEpT43+2KA24NCF9mF51vxsbIXyTdzpgZ8onkS9
sa9GpcrhgWbU+bqnybOtR28NaTSl5vnPDlfcp74p8IEmESnJdhkilSPywwbH3HpCOrK/uOr49ByW
vDwCoyLfJQMYOq2QI9aomiQcssegc88VKKZPi4jhLnI3oPDVJ4tlQiDcZ+S9e8dFVKa9tk/Af+H3
UZ7f+OVu+LVKshgMzo7pAkgFsLmDIX8Z6slhrmSN7CLfst3i0BeD5foZtrzHDnDC5J780Qu4YQii
2xH5lDQkRQ5sATDHy6cpTeGKZG7LEcfBPfVucZCHgp28xD6BojdeAWG839FVbzU0WGlRijzHwgIg
GV87fJCx3GC5Ja0aki1dF6NWZZ4wW9BQetZsQWbkY3H57sMe5GtqBNrHwUTstBdW9JH3KWDQQPj0
KIqRbRHuDs8lqAqOsdYXextQrw8ofio2g3D5C+7iEUvQmPXFBiMJ07zha5qnpe+4YgQ3dmI9Durq
JapAvKKHEpeadB/TlbiCB1/ppqkjs0V1SHXhXObnWau7xbQiDygSxu0NKzG7YhVwqQKcukw5mltc
vIrrTQOMdvzgswAMfBOub+X42XHrAYjlUY8MIYRS8C7dmYbUI1njeJcSBXMAXQPVD9J7YDd3yXBU
k/syjsDIWzwv025McvA8nUrkhwjc0yJQhPwyTWjlo5a2ug8o7ei71tivCarCX7vUyw9J03bbvq37
L3oYrYDBsq7r2Hvq66h4BVnMmbu4fLZQ9f8a55aDEJhe7kmZS0CIyxbAR8lYAgNCRtGjmcMhjdSE
9+lkb7aTs/LqtNpHCL0jCI8k3DrhJxd4D8+4IXAfk8T8aEw66NzaRN81XcI2NIwN5NKlRV2A1B7s
A+CZ8i1lViKL42RyRK1puw4QEcAoGhGeYALF5cwt59RjpX3sm7pH3lPqXkLmhGeSlShMfkS9LSKR
AlF/GpJCMqxPACX/miuLEdxAhwbEX0wlelIyZ1iBL9u3KW3UmKRzxPLfWCvKBCWrMAOLQc0QCyum
ClQ6JCT1PEkiF8TbzG7I42JAPWpqcvrPTymkibhFCJyNy0jJTczGX7dqknCMT8P7MOs50MmNosfS
BEXC4uRUJ2Vd+rN17Pzupog675qx+sTdxN2DUBGJwgoJ3gidbt2BYfoQqyFucr61k+iuVemFn4qP
zBHlp7CPgIKmJ3/RDJBr8xsHRcW6tVAOSCs1PjsILfAYBEDsXE0K1yVB1ZG7YqOR7SaPPwHDsT4J
1ZCWmjvZPIM0+AHh2LFYzkLlq0FC9yKfp/DUOgIzwd1FJoqOVi4Ww9L35BidbBNRz6ka9c0srEvc
m6Ears/eDG5nzH2aN1u4I0BTNZAB7FAXe3qTLc5JfSudvSNTMzqRl3nM1YssbyNaEzEJZXMzn9Q0
Js08kYQ0O6CHzv+EztHAgJgjEBYliH72CiqfaN5cCaoJGYwPM9kiyQIbGLbAc34jYBQS8CcxsObX
RAVHc/9t2lAI60QWZDsy7iIO6/CZk468ey5zTqgYeaARNWSrnkrTgfOindIqmtdEWvoo5EwrXwsg
SFNjqORWS+IiJyUFqalHCruyp63N42gOWS8KmrsMl7kJigsRKEx3U1EAMfLuGYv7FCvZAenNyIn6
vYrPM+i5d9NSp3NxC4rg5OJgefE7mQUwvVPn7O/eLhAguLv5Z9AjGg46two3hPPHJKjGrUA61blV
Fw9TCIYl19nP9wvIFwKCjhd0ayQBp5tqwp4byMbmgK85KOhLaOnOYjGheSD+Zitb2NaKPl4R4Kj8
3E3HHQ2poS9dwM3OT70UIXn19Su5zU99UXNAeA5XxwsnoIg4+XVpXJYgRSPSgt0io550xIjsLWlu
FsXQZ8VVn5JiM8ZpALAFDElLigpEyjtPsYbczciQtYJ06uLDnXzSLPs8FXK9+GADvu8oWHuyQLPz
QG6n+GRWQ3a1wqq5gHhqnQVdcM3BjH2lXtC1coOLQraS2jDlm5xpL/gXT8fFrhJg82xq7xyZn6ys
nUZ+rAWigE7URqMfAG3/sjR6ZwOqVs8YbumxO9uRBiA47j5EkkSQ22/GUWmHuJSu+rcxsPzf5tEM
d+p+VAN4RXQdlfe+VpqbKkKNGgCoqnOPZdw+WE5fnmnsgK57BT4cfYX83vK8KDqdYfIyJrUnjPZo
mdqqCieU5yEnqljbToVC1t5DDDEQErc6SMY6dRPQe/bUpcaLTe2QCFwHKsOWBTCk7mJCPeSn/XZh
9mnNV4t+MbcGBk0SaziGNNaBTGbrm+kknfDdAMSdeiOaPluN6h1IKCftUUYOvjRkuDyCIZ3U29N4
/leF2NLoyJfb5RwbFabVAw6vo+OcqGFa4h4z4xMpUTfdoBQIf5QAj1Mmwgh/d2ddpgXlNjSNX6S2
ezkBwltZTq61GQr8DzKTFMw1qlEHk7npsGV042oAF84f8ho52Tdm8wQlG5FG64eO29Hp5nzn03Gz
S9cF4EvmuXUSAFsEA4COs100eWB9RvnpiJjokRTULHY0zJGvViMhEfPu1FZWophJNvWKFORvdn1n
uEwmm2XY4PecIWgCBMM/3urGC80gPU3LkTCwnvTsbIVItu6zQX6ODYANxAWo4+Iulp+N+pNgZfYp
AbXD2cuaDHUQECM89WbF8Wd7ngAFuxIu9st2I6IvYVqBec0EcmqQ8+aFl7iTVXKrA5gr4C3jHZnl
OViEeCVf0nCoHzIEpfxwQM5IJrNynYKE7sijTvucGrMYMFTxsbeDcU1WAP5q/NgFu+gY9PVK92xx
lnL4MAUFKmv6BMA1qiE5NVnU3g5JpgXYkavz+GL2r7ZOjfrLphU4P+NR1NAT6Fn/JOuLMdmDvPjp
X13evVI5avoGQcMedJG/31WzkmKdZ9j+Ti+gjHOOACVITtQ0fYC1thuSE/VQXG7unQyMr8oCXJBv
ZjTsgrotkQYP4d00kv3TlMUOLFLibfII5KC9XcXzQ+78LcNEIrGV9XIP0knvCFYy70g90FS+9Rqs
iuAIUOO5e6enObz2bmdrCCP5iQ5GvjsFGRsmduqoXP/9QLK5G86P+nfzGz0fAaqroUx+g/x+gCfh
Gtgn+luQJWK3DCYbtIDXqU8kXehxZ/0/jgvlqa1NAO/Q9Jm1N9Q7PIomkD+vBGDB4OwzxhHB5qho
7gQgzB1hAx+6Cqbw0roDTmrvmtmQNEbpAXDBAF4WzSEZNRopsiJId4DASPykBUZiiK+qj8pLcIbp
rDzUKD0+tV5vopjVCv6m5nX23EYB8phSidrMRvTbWB3Nlz0NsgnilUzccT6zL4pCG8IVymy1WZG1
AsHf2HIDrLS1uS3DUqCoHZwMSRR+RoF38IR4F/JVshwf9JrpKxqS4v9I+5IlSXVl23+5c8xAgIDB
nUTfZ1uVVTXBdnWIvhXd198lJyrIil37vH3sTWRyl0tERmYCcvlay0ERC5g0ubuxY82b4vAE+OKX
Y3WkMPLX/clvyvCJjCgerBMr/Ye+0oDMGrNI2ybFCGkXdRUK0XWzWTHfi6Zlw7bIUdE9ZCCZ0x98
sOiCzAvoBfwS2nUXc3cNnXj7BWQloOk1vRct16wXct3icxVg19r7eCSxQbgwOC+02C3eCf3qQhbF
MxO/7KSbLpE7PaNLDHEBvlbH6x4ie6iRaZU+ECUNlPn62ESVVTcaR2rA+MmOSMR2y0ZLId9+G3gX
WFdmFKxo6J13nqQDF340Ww/opXCAHEhVQPPJAOjq3FSteW4ht7WwEqind9I2z/MAmTjl5Se/eCGD
4uco6vmiFxv8nUBQyvS/jdWobej4cCZOmShV5mNIYlxx/P5QeJq1m08hp7h5Xq4oHpzB2UnWAIBQ
ajij4yg+QjFMH7fHd93e7MuViD1tgdez9qiHQ2KfaJZejP0Sif8YGVdwOuN1StHZ2YXnH5EAgMIH
dQ3x6MQQWqNBK9Hgn+OoB+ySPw3/mlDU+NqaLE43yLD2+bYEmdY51otLmlU1eP9T0LMjpwR85tCs
O9OErBjjzU7L5fte2IRy8gW33l3c8PvczpDYUmTtX+WogyQiNX28gevIPHoSLG965/1mV1wljpIM
RXsUH7bmEog7YiMpHKRYK5wikqWVPU65IpGuJ9OxkR0cIeEDxl5UjYQBqj3zRO6JpSSDwNBB8gDS
oYrShGZAKuiQmNgt+Eq0JNTw3knLUUSny2k54jzJxx5chQ6+nbKOtD2Kij5VQHU7C5FFHtR9Km+Z
JqW+HhSntK4aGuhLfQPcCgfjvX113eZTwOyf16CBZsSbx5VW1OvL9jDDaZMsGMELlacfRWdXWwK/
3mFjyaSBeRr51KxBD+rtnf8dHJfiHEc/tyiy2tEinlN+ZJVi71HA3imWuvMqDHKvq7TukfR/B5hL
EqZqe4I9QeCoeQeqI9u9R8tNyLl5jHpqoSwrg/2EqJtiHIXPSwA19YDm1V7+Mwjf834jOrKV8qOF
Gkqdg8EOiR/njn0C0NPQ9Z28fzRMsbdUqhAqdvxAPQggXnuzr9HlNqjSbPen2Dlsnv9f+QrHs7ZA
3OENDA/96Tumr5Js+iZklLwOQGNs7vwU8bevfUYmzuO0zPTdqsXaWPc35KOQCQM5feky+Gp7UdMg
MZvp4LBIE3Yofm9ixUWKpL4xDTT1CAKaOYZGzNLkKIv5MLvvZtEA+agnks4Ci41aeZ4yx8xXm0Nc
4O2n9w2qaYzduF5H6TgupzcPrginnEycsyo9/ee/IMbuyIhtULvhDs0d0+AuMzg4s36ncbD6kbm5
VTmPmWHGF7COZq2dfsexWLB07aB8Klli73BiDxU/kDc8A0nEFq0GlYmGrcK0TL8PY3u0mXWGTMHw
BYqY0MoB/OAxxdgFJW0CBbEYADdItsiT6DqQgKtpGhB4g1wIKG09CmmOdbGAWjf0cvugLo8oUNBX
kNN2Hm2AXR4tKG/tRFXUi9lXVo12Dodx3YP1D1KJKm4Apa/FEvNMFjVOgsNsNpTGruS+80jzE6sS
a9T9uysKAZgYHD5Sc6ZLkI/iWqd9CsCzCFY0YxNrhvsSoIrm0avEa8J6861FSdBOJQ9WZEaaGJeZ
0/vYumP075OGMALON3G/5UoP2KqL+gkcjoMT249J1CSn3Gk/JRqqesF5Ey60tis/o6iGrUorEgdw
8jmf4nIJZu3y82BAhSuElIhSlCw/m375LQTe4RH4xvRRwxkSaPThp9lDh1+cBWKpVeWVwzm3AfOG
JGL0wSzHcpFyrf7ejWBqjyzrp1t5T6iDiz6PBki9q9SwHp1Gs7ZtmYIL0Q2u06GTcZ0+OtVzFKdn
kcniTfeqJwMQoqc+dFDvEONUSLnDph3O7aBVC8sJijdp4oSrHLN2TaOVgzKqtGNQm1GjKAd+MtUa
7a81GPcWfth5UDq3eQzpJKmDA74FrkbxUdhDDthLWjr5pQMCA99VGSCH5Njb6carGVm5SABvAB/u
q1BNn6Aetx/M5lSbMn01Pa1exyLJNhSS5Fl6THGrWpCZZknzgrdOMii+DPJg0TBIO/t0Z68tt9vI
qI+39JU7rdwZXm2/8jJxTkzLIEyhfhWODVUXnMBqJxxXj6/4Sfb0C65wS9smYEnaQpQdYZhu6a11
EXl/mKk3qggUVlEwACwfALNMAwKUMWcWvtHXQAFmiTwDmdQEqYevBric69Su6jUUM9ftXrPj/kwN
s0R2KMd0L7m8usjfKTMWKLuPeINXRAsiFGMZj1v6IowsbfeNQM6DvhLgOMWTJfs1WRRh+f2T7vbN
hSyangJaPk1PgVUCxWFWLDy3XQOlfkhljvceWTcPSNJFCxyUDp8KDejxsRsS7KqLAfX64pgVrnzJ
TdE8iBJCK54FMGPKjX8OC0ocTdB0sOeZ6wR5scH38ZckgL3cgFclP9qyVDLEfpEfDezFoB+ruvd2
bYUCtXFqwtQthPchlgN2aLOPZsZFW6AaQi3ybhLZPINaGXeW4WDz88iHcpGhUGTjoM71bKuGeqxI
+Jk3oNZBSmE7+6Vh1eOqGaCImtZ+tKY4oFxBIEvzogIs8qaxoNV7J4SfQsi2kHJfyRwcmg4OoUcA
MUR+6Ju+3/p++p1w3SVhwENrRKUq9F3InADfUgdMv4Zw+RSi4up+a6ZgUCVP7ftIq/zDOjL43ox+
9eYwMOoipW0cY7eoPtZgaXW6ovxcD12wi70+3djKtLj+AFhG+BKBRfXSIZ0GTm2n+DxPd3sbGMNe
bAOZ/UhjAEylKrAsVGFmqkgrNYuB52W2qUcxakbBxQiYN+LIHxucL8BANKw6yOctY833X6jXALA8
9apbD5BWsR+Rtt1BhiXbRaC62OL1w3zDH8627vrwK/dQfMn9Sj/3xehe5IittB7q4qtdWieUHcQf
vdoFnbSaOfrMfBPxa9/H06e9+zlmkz4pA7n0rvfGczIW7FDbATt4oQSDfF5lePFIYg0PKiS+gPrA
+OQEuQ2GKNbQTOMw2dcJt2VcMwpRPdN8p3xIpvIolcD2kEV9vZkTJbHlBec7U4ro0XL4JsWh06ZX
jELU1JWiQrmZEmwFe2cABOp3/12s5Vc56JZ1fdPkihTlNh+FAtbOhk7xY4cjgWVso3jfTmP/1ax9
yPjivtlIP926lfQ3dLf1MmSFBi5fK72JIBk7RtNdeJ4eOpAv8Zm2Ff5fEDvsn6m6HCDaEbUXH2pV
av7LoFJyGDFjyYdfYabVfEId/NrMINq8tNyPQDqnTwboWZ7dpBj2EoTrCzKpQZIAnDpN4m+RzIAi
lIrDpJ5r3R7sG2IddJa/bKEY+iWLxMdc7wQ2fXl8CskPKi4cYSEPgwqcFBULdS5OVWolNe6B0BuK
/aBYBSzAzlKZ+hBq2y5zHwoKIR/FWXWCKbOdsjc/zcMjeWjRaTm1/J1vuloCMr5VPHjxYsy5ttPb
YjhSU4EKr1zMNgO773tbM4Zr5AAIwSbk4w8Knv3TCh5Y2Opw/CuqLFUDJBuAdsPmeXCg4IPqIdRP
KVPqDlg4wnxJFjXxoJfbu1kmr7/EYuyA4+vwIF9FRhzGWxQiAw8HilEw5wDWeDHMbhNqfXfQUHk2
HFivrcHrXTxFPHNfUlkuCFVyswhVQpaJaihCo9yseey/m5fLEuhc0O4tJTiePzlAyKII4A21KiDa
EQ5bkLsekfkqkPnb1SrKHr1nl0v5hA1X+8zj5kxReGlF7aHdaCsymywIl4osC6Wg09KWXrRvKDW6
Lu0MWfLCtKE/gmymuXSqgZQ7APM5BPVQkKwbeDNXT/LWrS+54b+WBrh6MmDW2dZrgCkCB9SZIqZg
H2hY8D97G3DrMGs1zS0BWUfiDLRCDMDxbZIjZcEMVKMncjRwAbU2XT/Dweh06ekKtwtSSNqB7zwt
TQ1cvXgABAF/we00fCpF92InmvnmGa4H1JaP8k2jtt46s8XhYjuiGlS9kuPccppUQGoBCuhsXaN2
CvuCHVhod6ie19VvFBx8LTbeU4P/GIh6ZSPY+MgJ0RV0ceJx8gIrv86Zw+/XmOzMF97SCvt+SZG0
JvVMpHHD1Tx9Hrl9qumCcwj1pmWpO41XLaj4IZhue8nF8y1tOypJqbA0ro2hzDsfjd75bvOhz8ff
zQ/C4Dlwo/5AVAJuX0DfTkISmUymat/ygOcA7TXxknzUGBCJP3setHqJuIB8gcv2jKUumAlUvRuy
YNelaJXSSIbjEFhPNhQiN1L047INRISiMWSsoxDZjjp0q4U0jPCpVo2XcgsJcneKIL/uQUvISvBl
q0nUkD8Mv5VjYD/M7jbUTlbn9afZVeg4/C6izNzT8jQwSGA8vUgU2/m6elHaqxGiOWvPhWIAhJXx
ee3RwOe9XZU+L/7rUGx488UdaiCjkD/NP1abO9U+a8SBR82bjwqBz0ym5poJs9uRySVEjEU3fjQK
UEk3FR4GrgormsYF+3/fn23sM14LLEH+eGzibemVPihUECZQtufXhfMS+IWDjRiEkckPlhi+tAKr
2xcoYoPAVveggVL1QbSiWgq3RJ1vB0L0eaCBcpSia9W2NOCqUeoVnfnBzjJxmGPJH/Js67KygqrI
r8XJn/bbnPfeZXZDp0CepTUona/rovRZcEsJjl7ZXFgPpBUzvYVj41QWtDXvG/I5bnj1ueZKopD1
+KfQ/A8z3aHAqRC4Z+Zl5zA9R93D/VU7loYoARuxrfvt09yZA82lVdM601axCUI2MvsRkCfBrEVv
pdVeJG0EqKF+raCi4iVQWC1RzzG8K2rSqw41+GU94h8DsVQUFfvyb/NTKwJjrgY0rZAgXRPEv5YP
cbDpDDAVBMNQICeiKNqsW9MHaYkjxNLY94bs9jRAs6foyW7LbBc03VcC1Wg4TH9GnoIMolWtK7tC
XSX06skHgjPrOYHYyo2ZNZNjtdaYpgNaDhpWC/fkZ9QJJqYbvBR6w7FRj1GTRJAOF6UEYe/iMEWv
EtzPtHBRGjXefhUIhJpUxeFsSyz9DjR95Ks5wMHYp2FyoCZLspFNhY6Hx7DLX9QAOlp+qspLfjXs
1pt9HpHA1fwTaDLrDfnJNUcYOBI73vlo9B+XoxnzAjRXNJCQcGT6ALaW7Fr17FsQk5LQ0IFoniII
aDUILYHMM5uKnIlEoLn5Ztos8jXVBtywuyp0ziN0BQ+GanLfBISHutRATA9K2qFZ+mApVd15aArN
oMqITd/gXhd4FzWMEol9LE9zcBdnO6nXYA62kpWGZyr+am3zlBCKhLpFGPJiVQI/jPfwYjchNlwr
aBdTV4UT6oO3bDxEoAmw2wSjqGYvNqxD+oH0+qhphHsZXJQwVajG6KYBkvwDZgVqQA5In28hsxSg
A4zM1gj5s6cJbIKG0TjgxBSsccqkXq5M6v3J/BfTzD410oWfdW/Sz1/azDR2DTZrELztwIll6MUH
07RwH5Fe/o2ZFZ4aOBxftFG6HYuh/6q5qPEY7NZ47WwnXxvSii6eTIs9wtzdoGX6tNLgZcUHN3Tr
RZqAycBu8XDhLLNORdNfGysd2TqswdZHPhqFyCoY2slGAYt1alBTjbL/BNKTGuoNFzwCNEry0i1W
vcRpHrBHk0UDtERfF5BE4L8vPjlRyAmSr7IrwTpSGUwHlXqgn0QatEet/pllVicX5KJGVxyjm0ps
UBGWnEJAjk7kn+JiZftejCmijVceeJAP5LPrxgoPFAkW6QMg0/E+BhdRJQ9hI7D3BbKiO2AzDlo5
8BA0YEJHuZFrQ5IFLJYAai1o7G9ecshROpBPVZPnZeb4rrUkOGrVgh4+23JwA7GSVoazZpSMTU3b
sUszNsHhzk9movgB3FCc53jy2zYKcVxLLu/8ZEIhtt0Dgf88WTVIzfLWSvwRLEtudhba2PR8H6Cc
cK8pGrmo4A84z+u2fgSKOVc11DOrBG+GmmKTe2fT+AB11FoW/dbWQ8U4p+ZQIC0YpFnuL+eFaASl
fjgzvk30iLuOYqYuzaRI8Kc3m8xJwHCpngB+gz2ra+I9X1mjFNVu5F31jpYbbADHGvpjy8636zUd
fAYF6hy0oSxXdCoKBsbxecDfp9J6mDwJXhFDq053ZPqhH52GgH8nazpOhQZEByDuebJysCHTgmQi
998fu1r71PptsuBIi01Hz3aWIpmmGjqJpqYLRiinqZCezqOnkbzrzzTSx3gfHroc/8g0QkvME+e1
59H5AvMKPVhrrytQIMUM6tLzCrFufOobSFL3ZmWc3D70dz3eskAObkxNfeuRr2ksHeV7iBV9OcXO
rjmCehRGo7dY8tOSMf7tDtcUKpdRt8/D+hVpmuEL9lhiBeIe79hbKHBwnOKVCGNmf24MxYuKd5jd
f+E9dMUz6AyMQIYvm8LaVjW2MFiqOVLPUgpkUaGxAjQaGCGbepNztmkOmeOAcg/AVIv1vBgNcJIu
I2ehFqPe5JxtclJ4DPz8ztXY9Jlm//3HoStPy9iqkkKf0J4oxDLQB/iAhF1n5VbySb8B326p78ma
myBSWIPZriMTIrAmYHaTk+x5eNarVQvWsuNLTf8EXRPx0Ru8dapnNk4TfHNTainKTJUZWqoA3TJR
uJgGB7tJvBX5B5Z8HPEe+gzCOGCFHewqyJ9leQDOCc2A1oLBnkUevDI74p8dF1RxtXpWdIZxcUUF
COAYGJew0b8XdtZCdawJQFcYZsbBTMITVxGTT4L+bOlh+43dP9dBPH1bIVoavhivYVbGIDcCmuwl
rY7UIc6wqNs07FSBvQq04cjHLei6Q+YOO27IbyOOZS5Sb9yixzmZc2oVXgVo2RCECqxAifDNJmdG
gBXqUkPDUyTZ2FFAYD6EIhKZ/2qNeSEzQGbN1Ddg2U7OuRxRJhQjK7bOYvD9hEbgV8ABQq8QHBKf
weib7/waPLtx7JkgjYmEfgyLcEUR5ZhbZ+pRCPXaIb0uRSY1WfEUso9hqEfPTVtfCjEkgPFo0XNR
M/HQ9Paaxqgp8fTaZUMfLGdfPUi+bIQQKITDGtT8vpCBly5wsHFwbGXPWhfj6EoVQ3eqAppTgTV1
JZVdU5fGXVmB2MEzSrBIp95qSG0dibzuffNf+XAgcZ1L05rDMPh49t9W/BeLFShUSRc0hVbTXey/
q6w9Nw5Qa7kInX0X+/yp8aVcoLYp/VbWMcBEdveW5pnccF9ny9I3kP9imbYwwWJ/CBVcF/QdGciu
kaoLKxtmHoRH7K16MFdjVO+QsPO8CFyNAP5SEzbWHqcO0SPF6wa0hzuGvTQN2nhNmFYDYr7ZB6mf
LjgRLjmKcGnUQI5NvdlEAYFcQHQiXJOPWK+h9FYfM/maxGV4rgc7uVADvbYcZ+jPhdvgbI5cVZQs
sGtFVRD52rja9wUzDyizxdudm2nLyjHCYzygLCFRBwLUyF7btkkRHMgPjcOrnwZF5kKCvvaMZajh
H1wBBet4EEsR1NmDm/TlOYsMB5oVZfg1QRko8JfJJ5lleE7zuN1xNzM/iHi4UIATYkNEM0EPC9ow
vTwXCXiW8xakk3WX/EWk7sTQDjpRkCSa+bC/HgUHiWFri0ZCpzUeOQeWAb+NE179UUgsFGQSKBFv
O1rxC1laCJfivvotsBvcYhmYY7t6N+Q3fbmL8ug5VwfR1ESB4s8HE9qWDqfnAeq1RvXDdat4N1nq
UHeapSfFxawBZdNiOQ1GymWXwM2BQaZag/5nwEMT4N/MdupXqH05EBvyOUrj2voV9LhQtw4hmE2j
ie7yJ9xqlgPYUZsl2AYubsGiBz/Lm1eLl/3S7EFWSLG6DUxumQBUh0NJ5FyARwpKUMYuxlqwowVW
v+O9LSon2SPxv6HROW60GzyIyTk1XsE2nMfi5Od6jOdq0+avLC6rtSkh7pkwvzzPTarn1WRKJFsB
HQiniNl/Hwtdr7aNwaVr4c/hT2H/4lpWgxPJUIz6MgcxBGCgZbg26Yf2JH7yW0O+juf4Ysh5F0Nm
qVZgagUK0Qr6GtMKqqEkyxbq1VuM44wWgBjHO9V165+yzMaJf52u+wpczYt2TPzT1O1Vl+zY0Ja6
FnoHiIx31YomX8Pd8YcF/untZNKK07CaTD3DFeayDMp8RQs6vlGAkm3XeazLF9B4AI4G2y7AmdXN
mgE7hAp6OA3VDBREThpO7PGHkccOfn8Y/fMS71abuhQbgkFwlbuK+oTJj0T2VQrmQW+iTE+iyTQ8
rOqPRCbWpiDt+IP/D/G0Tn5bJzHHal9yJGOHql+pE4cPCbCrOEvqVqMitb1ZhrLSYZzGGP5uJ+v3
eaicuFtlnqfGkq1WBeO86nxFNTrHquvP1m2MPg3onvWWZVBKFAVYi2LIakd16fi7eixTAKDQGHYW
RZtmEOmx10dIsKieKxM7X8xBTtYPW5xxnzkNOPWIGrM5HFobzdJlfb5ym64+g7tfbmLUFCyKNq3P
5KNeX/P6TL16CKqjVmEjqCZw1VAPRe8QjKQQHag0M6+N/eSbV6FeFdgRMlsgrL8bmK9BH8NJPRzb
q48xD9AMuubtY1ReU2IvD8oCH7i7g1HbpQ4yF3RN6npK2tBPmuLqpSHeatBOFXZlHZykR6kade1R
r9x1D3ATqE1coATVVLfSbFAVqO60oO4aYBpP8M4b6JCsat043aUgQgenIggaJifPw+fU0RTAlqWP
FIfb8TWOTGpoVFTxc+QCMjP7aU3PBTt1YtTZNJ9GVWyKU7ajr9SyyIX94a/rq1ifmO1vcfN8XnjJ
zrCNFhBkfKZ54BY7++c1Y9yw14zHNp6UDPLC647YaQy7wR9A5hTrFoLgYp36KjPwzh7UsUmf+CtU
h6zx4wxHK5TDkXqT2Y8xlIVvI5rRgZC/rHE7kq59iMuEQ6QSDZl/8lFIZw0fANaF5vgt9m4qmTSf
QmLgzLeot/ZktI+LIIG6ZCOw9+JgLK4ESm7E++adr/OCvTDdKcKKQJJT2PYS92b8d5JcQ5rrj+E4
TmAEwii4DGRsVZixI5llB4VvVFCWKzI1odd7MCkD7K+lq9HUqzMOFtkZZJVixYYq/Ra/oNjX/zqP
F4WJfCo+LDiEBh/8cZ3I8oesLqCU2AN35rKo2odx5e/dVjOPRtRYW3CRtqAzEO469/LuibUMtQFZ
6ryK0A1wrtO1n3ILVHdZGsmv4IW9NEPHfjYaft+O0rvWuo9cS9xgoQfpwej0/lup9V911+k+hwGS
61kZ2h+s0AGhEj7DsyhURf7tY6HqT57a3imnj2VYOLGqreT6sWoo9KD4kGUqFVzv07jiz5Yxhpes
Y6dcWU1o8ucSQKAVeNiTbZLitg26DfaURq80RlERUiNrEF+INQXQgFX2kBLDezRFBLVMdpoF4Qa6
CPmE3X1gtQScWV0E77LuYXRQy0BrUIQsrXHBe8b2ZDayCC8hsqvzVezMDVZ+HiZbihiMij157AWH
4cNqiBTNo47k4BsbfOzDI/1J9Hb6TRegBW19HLTjmQ9dYq1Ot7cIS7bJ0oldb9MReX6g2PmTArz6
1Mt7MBdrVqktycT5PBhRicD/Fidzv/5/aY2inhz1vzlYYfNs//1//wf1wY7tIlnLTcsAnwUKlzD+
TuYNf3W2q2OD8FjZ0W7Q6+gjc5MODC9J8hcPvMdxQMEoL6NFPkauQJ3guGJeGv7wHf1TWyb6Z5w2
QkrDk+arA8K1lRyt6jEtXWcDtv7+FIsBZ029n++Zu4zLSOyoABJ1qouoSMI3J4wguSt4sCJ/Vek4
LwA77GWoRPuchMkLVfroue+sDQBVdiGSSSlP+coa0+GzFyCrhHThV1kBf6KhoBr/70P+AOKwcFmp
gZSBtjGNx48Z00zslfSDkQhzgUISjqPUJntwNPMh0jL+6vZl89qmS1Ac8VfytJY4IZ3rP0C73n71
wvpZgnquU8wmXA+SS5ID46MsqRoGciic7VZPuBeAuyQOUZHBBdtXZpO9jknSbPXYaFY0wYmrASoP
VQhZQDsH9tPsUFNsp2uOl39z5Wlxfglyt1smymmm419Kp6mOLQE2QWjRQ9RgaEHE3kB9nFFtkg30
2pA/F6ruyPIhKxmVhbvQVQUSNRRvZ6O+a3SBWqbyWIDN+DkdkVQZcARop+AQTrIIpcYx0nAFKHep
ITOI46GARo6DvWjF0M3a4afMpbamGNCHgjRYNXfz/tGclqJptB7YZn96+g9pIFsYNM6S2bkDTKrG
3zWzD2fm/DCbc9yd71/E/YsQN/eaLTawp38RSx+F4uoRj21AZfEj/OdPVXYno+nNg2M0DXTstQay
FOhRE3PWHKFb1BypR75isDww66WQZYB/jp2nzgN3UykYj3skW+eV7SAwQVX3vQ0jsfIVFCayYrAH
qoZ6/z++qvBWpuGk+9Jp/racnSZ8XccRdMEcvVtWUnhf2hZvPVCp+SG5uORelX8GgBy1M73sH6ze
AEl4lhS7RA/5YzbIS9rVp9huN5UDFQtofqDyudSccAGCI29USseBwN+7VB6MTVGm322K0hQ/zYQf
M9Fl3/Pefk4CyLeX9vDXgBveFy8TyQJ1hvEz3lr6zcy2QD1HkSi4cRCe+8/zEHlnk3pSA1Vnh9vY
yiXuBoqZmBiu8ydOB4Ccm2XcQFgcBxOd4Osq5GJlQDRvgqG32TPHhuEtaa3ypOP9dIKhUxTob3/i
DZevkG0sPhhO4C59E0iKWJk9MKarFr/xrV03xQetr7JNbKXeGqeWOYIdYytN05jm1jkv9uBj1pc0
t8vi6Kh7kbWguQZ0ic++BVpsmmtyJ8SNkX/Jxsz7Zhn2gzbihh7bItmMgaMfkO0CjagGgPqA6vlv
kJ0dgiz+JtveAlMitA+LWh+OteSQ18ZPjwdnj8dqFS88Hc8dJE69R5wPphcQVq5nlw+g26NyVYAR
XiiKBn1dgp5GrTH7NIlyQC/BS0SSmd4jxaUlnsqccSj0qCvQci3Yno9ezl/nqW7ECygsbu3Y/Qbq
GNyRkG7BtqUfz61nQXnYHLt6jfejCIVncFIjtazrV01pm8s69/GmUKa4jblthxd+J5Gb+0hLa14F
94zdFAh4xKoCJudIcVbnjGdW6NautW2uUutNl0PhbyWCOPxkRS3+eFkjIQlUDZ9SZtrLJJTxkUye
rjyei0+6KZzjkBcS1ZYFdDwr7iySsI0PdVf5GzzP81e84ccAIWf8u4WPHTSD+VdWCmvJbU8+zLFl
Ia+xEEQy3mph7KGwDQQlQFzRCmDdbOOFTvXEUA1/6FGAHJ+hVg3NoO6vMMbLcKwa8PZfmzbQ3ps0
SnEU8ieTBiiEa7G9D4t48Q4F2HJslN3sI6EBJ3TiDAwknGCS9dusRplw7wD0WS4014uehO9EK69z
IbGkGg6J1XplmHoBrYwW9Wf10ATbooz9vWhrFxVVeWqjbBJA2oY17bFyqtJfUtclpO08NNmQbGJr
3cFnpZHJSfHvbMgayYUbjTgkM1jVAhYROycpgA8zUyA93jk98EGfaFhrQakCpjnGt67js73BvBeq
Nqa649IB8qnypbGW9KxHJf5ZxuZ4ppDA64aTmmDSi8McTKOQJoTKK7T25jrwLi6R6I3bHtwDub+e
a8OpR3ET7L6I8n4BTohNUrkcqGGAIwqFm5gb8jECYPxpGPi+a7TvSBN84GO/oslzME47jh1er7d3
/vtFU3X1d9NCPd0k0B95zJoQ1fy59bNAR+ssE2LX0Ra/+akjenhuMWqoc7jxlmpt4JSQIwNx4lRR
2VY/I8i9bxK7ykDEcavBvCupvKu8vM0NFJsLWVS0+W4VHO6j/A5bDuNijVp5QGKgP1JTmDFIwSPz
ag45isLAd7W+85NJEyj2zpxXqlIzBf+mWtRGWXrfKnYsdTGcQVwvQeaffHMIL4ZlAOFtUHtDhxdK
S8A6OiiZJzMroMg7tGEVr8ieun1p/GRgTd6QT+/Zzq3BGypa4EonYghUzZRHsqn3J5qJ2cc6Lz46
H/4UOQeBlRiSehwy0XdwhDio+3XTQp3ubmAGJhCewYuMdR0FJjIXwD/MEActjkDKFKpVSsCPplXm
uTgyqna9mzYgrHUVYxJK2eoT+PHA1lL4bGP6/g9yzY1kfg1qHoTNja0m1EouBnAB1LTfRmlgNu/m
jqjWWOKZArCcWoAuOwfPc+eBADupRa8lUoGdtVUkR+dQAVe6N7q43TBRtngJqY526yTfqhS7EVAY
u08SCuB73/XkBhvB9o05xbHuSshIqIgKdGG76z+QARmc5a1gmEqFp6rhfywYnmTM7uqOqYqYypDr
WOlAo7bw6LeBd/SQDzuS6QAWV0Eu7teIj/zfvgPV2RxCM6hBQXO2zT3LXCBdy5cM7PoXMK/ivXsA
pz8wOfYbfpSzabHwe+31X5vM914FwClby8y6/YAdNPj+E9TpqghL+yFRhPgVqQd/yRskasIOskAs
aNtVnon0wwBx6x3zDGtJZmQa8bGObMDtOz35wOKwPw9F8J0GqwG0sbWLEyw10wPlwYs0oZPqNekH
cuX+WUvMdNtrTQ1hFf8V6mLuOVQgSKvo8RbSgbC4USBIN/U0EJvFEOJRo11a8Sc+QlHUd8ZdqSoT
C+xrNy2OqVcT72rXyqtNnKtEzRoy94tfaCHYITwXxV+EHsNhYr8bcBCIVACAY+TTakAdNMd3NuSj
hvfWA0pH/BNZoUjLh9zV3sHQ7haisDgHe9u8UIe3P9tqIdIFrQHUenp5BsVgFmePOig5sOnl/kPX
RhXIFJWJLJKPOsvyGlOxFulcFQPRrRy10/STVG37Nij+p84skLkpkte80u3LGPeoglL+OtfrtTbU
465T5vArTDiFfRGy/4JsdnskjTYcQ+WX0PKxr08j85D09p78/8fZly3HjSvbfhEjSJAAyVey5kGS
Jcuy/cLo9u7mPM/8+ruQlIVytXufc+6DEUBmAqRLVSSQw1pWlMaGF6buW9sm2bkXRXqpAcG/1s8m
3Ga7fBi6HVXIgtEGdFs2Z2BFRsFsk6Tgx7GtZ3dK65fCyPdkNaBE8LLMgEijIa0RxazbTeNSvplu
mviJa0UnA8Vn2OWW+YbIAojUURjtuC+a/ssN7WMXcXBRkdqo2LKZkV8fZW3sE+Y5NWBCWh6n7klB
ppPY4nXnaR28CTemqKbco4AnhmcrfcdNZ4hBP1rWE1mRmHMOegl3fLCrpb+0YOvQ4rk7cTkiEf4k
+PY7+AkkjosHOI3hkVj2elcA5hfaOzslIwUtlWpD7Bcdh3dVzrDCCRFfUq9dNcft0/UW/mGjLkOX
15LsC6293hfdolomsj8DmaOOJPNRVejADgYpkV6nV+JJ75I5us7ACxl0YLdTE4TghCtjkNrRUEic
9zyqnrgVvk9iyHe7RoKtk4BynW2EO7jeKP3t1HDpjqdeBT/v2dBssK4hFEvyEOA/gGUkk8ks63Ve
FFQo4qI5a/djkloxcNrIm8cAuz+57M0UslGGI61Ll0hTgSyj3NzfyNYumaNAFzejZoJg20PEP0DQ
Pu2OREqZgEnVN3D4XIdzW5k+aYmIkoZKS8b/n3NZDhznpSwPDKk624liIYkE7Udpw4J4OoQ3eP1Z
26L+A6Vr2xEerEfC8KeGFGQdycn/XVHJSop2CQMgJvqoacSfAImYWyojzcHomjh/ZLVot42W6ife
F8OzCdchiljj+M8QMJiAMXThnmjxfuZN9DFxygz7j7gMu3ViiWLxJ7N1PuvaPinb/mqVKMEYEzsc
NzQe5mg/d/l8WvQQ4WyU4vbIKJdd1kb/iUWoo8ZQyjJXGzaRXCKZctRCgt1juxquwo/FjYXB5dDa
jU/XUldVdgWyWVG5j/9Ouei4lPTx7MXo/tUDw/JMjekGyPZP0qHapgkiho1IdQSW3Hk5c1JRl0Ui
AH+zVu7jLnAP65Dmo+BoARXKx3pi1HHq08uq2gqk43qkWYXKaEAO7flmETeOMQk+qX0JZ9CBDG+u
S+Yk1Otk2I3T8n2KEB1kMieMej2gp9ceyUBJgGoiBh4eaXZnS8PhQ/GvJv9bu48rlrz/xxXzKiwR
MJZX41YT+z2Pki3qSPWryL81knqNGuJfo54BZBO/b91we6egSa71VZmKQteYF0Qg8NBxLhiiDkgO
iXWsjZGfqeFgqznbsrmT/W6IEpcNAwbdOr9HWvnNLJqQVhy89NbgHlDx/TkejOW5QcDgqut4MWam
xr61YQtWjymbr069aM9tHz+TfMl5vU3HpjnOeah9XZI9iYGzPhzsLgtR79CZ3/JpOcfY8X9OQ3u4
4JsIvzyt2oCQGB618NGBj+jTkpjIbMLV4FxFZY6wAboZNPEbip5We2cKun1bMndXymV1fdki+pV8
SZcAOFpOm22WEj9njVeDL9Im381VrG2c2S5eAqtBhri1DiajKF+sLho3jVZbOzKIsEV8RInaAaxl
5QuJUpalftFrzoGGRpKOFwDwfaMRNQXoBTwH5TpnWnJZTOdY8gRwEvKa5TTWT1WJHWTmfiucajkt
BMISgUfENzLJdk5jO0YhWs4kyyGgwpF6VWHXAtfTJ8JY6RrLSyc7eiSwldBEpoORPSmYFrm40Ofl
RHqSpykwp2Ui8Y5kK8KLvAhD1o+vZHQhPB43GZylXOKTKdwxGnbGAmb0hlpSrXrhplut0RdgRvyc
czeRhszs5r3Ow89DJ8GRZcPbEdRjDtJVAKfRboVZ/pSFViJABUF6UyZt91r3RhP1yLVQjkV6EwTe
ngus8k2bj0hCwJtlbRZU959ynEUKj7qkIRu3DLR8Fd7ob7pxqcNzp5ZyKtT0AcHnLQKI3UZESEtt
8kcL/EnI6bQzcPahoZ4a6ri8j6xNZBtJu2oQJlg9ZDcSy97Rg/y0KrQA4P0sOKrl1CLUQ6KfdtD6
9FFPsny9TOy8sNAtLneWd9cke7Us9ZKY7aaiwdHJEd3ite5sI2tktA6I+77SiFulfR25biHymE9/
BwJ7HTsb+ndjUjultc5YjZt0vmIXCJiG7hmpJECelMHbTOfXvs6cL0XErZ0e9T3I62FRhX3l0Vn2
w8IqZmtnl+zWgs7D2A5ck8Sy79fQNcRP+bQn6NjMZmJjN0gSoGGVso1hLe1rHSYcHshe90gOUG6B
GnynPU7yvKFnxr0ZwdW6YCb7VzNLrkbTabVfLzpOYbdeVBvr94uqe6PF5UXJrNEQVDAdnPjSNgMC
tVHOn5LZiE6zVuFHymv7zebusYvTHN5yOAGnzJ1uLEQG7KY6D50NJSo3rAAShYBzj5KPqZkYvORl
t4xHJQtMIBwVIGCgWfM08fOoJ1+VQY6P6n9YCCj+qA3vOGCFmLMcc10H1brWAclSNn3qR4PdvpBk
mPICVI9jjLJ3AejKD/sB1D2riVGu9kNnnKMwWw7p0ncXQDGZmxb/gz+G8g/6rghkkvhxFbGHfzHQ
cm0GR1vzbiBw4C6BA+PWIxIHEBJ4NjmAc7oon36UznISbaO9OeGibVNeGie9KJunJbdAVCItWp75
MxgFn8G++5SZSXKpTKAf0X+K/isggNsP2CA/kQgZuPMmQYbPLgoYiB4R/9/aKSppA4npHPUaEA/U
mITUmHwMNknTG56SUU/r5BTq/m5eO4F6nbV8yQAooJc5MlDY3+7UNofUDswHanSxWA9uriXHXIxf
SYR8Xxmolya2wf/GSaE5kFlnBthfhFWRkjHLJAdPj7pXemrnAAlubp7sN+OyiQpUZT8AtO/9VcFa
ADT/4wUxsuDa89E9VYbp22UYPai0LjGn4KqzbRMgDtrPvDBpB4ysEFUJUtaUhgBwz77G29/v8abU
H9ogH5E8McY7o4mq4RTafXotXADFjkN7WmUgDJ1OrYH63RRYC6sM+djZTsNRGClj5tN/R4dDDFSi
v/2S/eGajgFoVxu4q7ru6vqv2R9W1AHAaurCx2FAYmJha4OXlsgJy5nIt530++dmqGk7UYchXhwu
A+/oXG1M0PsCG3Ri2mXtkp5bFtIgQbTsr0KXYds+aU5R7mRZ8p7SBCglQOUK/GvqQD/yeINYbuqr
GXcLrKkId2u5jdYeLSe6hqjdx5t6yb/d9SxzKL5FLVzfhYiKe21bFy9TXGQ78JBpZ22xQNOJUNKw
q8shOJMQvD0I6qehR1olpyE1ljE9tnXOnti8TfR0+T7WbrS3QCW855rrfLOtLbw/3JujFscwq0It
swTLpfyxqHgGqIvxTBJTYCsYu9I9Jw1yx0lOaZSbHuWmjXh7na2+/4vPYEsCV1BlIe9Nt30NAeAt
CWtQaj263IgfET40QFkCWAuSrdYANI+vetv7JANjMZxRWQo4IGTRPFCDmmoLgMEdahnqrmIe3P3v
GtRJwmVq9+eFFGStu+18TMvmZZXhTzc/0Az40AIfhWD25n4ZB7AIWZoiEyaqUy/SqvYQpnr4MLjV
e9PgYBf0LQKvkMQhjqSIQKMrz6VgX6qXTVVFYApHrjw2xq9JV48nhGOcDWLh83cL7Al6q5evwDUb
T/EIPMAMZziSDy52yC3C//tGfryOhWJjeFD1E2Kh/CXWS6AijgC0Im0VgtO4ZKOn80B7ZijY0IuR
HYPOnjd2qMe+qFCFsEtiAIYIbIAoOhYZFfCozaIxAZjRoThXwVdXccAlM2h7yJY+97Us58co4fzz
1McjcCHabkfD2QiXA7PxZy3Hln9m+jxeUAuMjCw5BJxi8WnS9NVWizE/m3uQRZd4HUiDkSVfh0oP
rrQYXSqvOstrdPtax4n5Ss0Mro1k0yPgK/gmRf0tUPjB2wTOiO7RYYg4AWMFqP4Q6WwEdrUGlMBz
lferjEesfTRlUyb1fEao4USioscTburi/BC4uuSAz3/kKVKs9DkzHqvQmFEJuICdQ5bggMdQ7IRt
6Z4BGG2JxKG/gdV6uRDPul3U/LgUBrTEwu6Y042WSy3NXXnWBbT4uJcLMbiruc4IUOjIspinGUWW
7lFlC+CxAcyKPGCI4nQSuIoauHvLa1nOJTKP4T0jbVhZ8T4WHLAZSbTs7SIGLJWW6F9AsnGyZV2L
jmI+P2L1+KAHE2rs4mbyqRIG/HkHMc3FW9+BbQoJgMtuPZvEElqZ3lvUrDjKLXfGrdnJxycdXUxz
fgBlC8CxEEg7Is3wqgpzZsEQs6YKHD2Ekxh72VWrynOqMU1BDS/LeEDeNHlLhC9P3wOIoUVZ+KMp
Hx7Uq+o4vQzhsLN5VlirlhQ9KpADBylhypbkgdEACEag7piGqonKwgJgGy4hvc7HqASOX7AMHSt9
jQG8rC2S8dLLZiz1HXCLxHFAUctl0PmwyiujGQsAfMAkt/Nhy3Nt8ZSNO7qg41Rj5L0tB4tpnV/A
AbaZjIkDYzyGq5npwLrAiBqLd3+2rbNckCmMLWAAnp8ibv4T9fmrHQ94y4o21nHAo5ZqYSHTTMTj
dPC4+joIHC6Ohm9AYhbTq4EyLngV9OkVcaX33iJlHZJWT13KnJ0qjFN1cuCoAE0yaZR6MHsuyR7x
tyQqFFVbx4kgZTVXM1Hsjq+CxbYLAMofADk6PyxxNGyTwoG3YWlrhno2KZTqekm/AwtTHEiUWiYe
5Kimzi5RYG2UGfUCVAkYIAym7ws1bd68VGPZHBL5FeoJe58U6lv4YbJ+19R3j+xG1Ls0/cAPIOFk
pwwH6VMue32vidwjYau6pO+i1ETcsfuNfoknG0B4cpWb7rrWzbJqmTIvHsNYaKDewEVvrnQznazj
vDgNWOgQOLlxCcDzcgGiwntjy15vz69Isxd7kpNIWdAEmrpqQcZxZxvNgAHhoGLdVRqgiJHgnjy0
U1G9Jen3FgBBr2wc+yd8Zp9JioCqe8RpPgS8lijf6sXKQOVdZwfSotov98ZxU8Obi9Ry131moGLy
ImwXcL7FsZgOyOthuMjCp8lOuqM6NCs7xhecPFCUAuDsIt1GSRPDPUG+2eCxIIbG+tdhwsAFsejB
I0tQEelL484WmecagqfXKkGWtAji0jkiDdnyIktk25WKOsyaa7RIhDZ/nN10R1AeBOpBMB6Mjw7M
o3bLQMbXbkj9jgECRMVVRUJqFPSHkulyidEo2u0c4+HhqcXXMUqOb9dZhbQQ9rkoceOIfM88DZFx
MWunxrY1JGCgR7Imid+0yuqQbwg54nHvFhOzApB5/GaaNddagcRDWN501dpqjaFrIjwUsrqN5XsJ
lVNyw4kkum1izOOxKDodGc5yP6qaVchS8ayHabM3IzBemtFcbRVE3x3+nlIoTL7fmYwtKM1T+BZj
sCwMrcY/a8ZQXKZ0zr1ODvMkcp+q2N5XBkLFfjb8hQz66kXnMzKlrfBL3MTlA1m2sxUjzq2FJ1on
Lbp6C7DiBe+MRnwGv1B74BbIGLJkmR9TER3jaQY2AlL2xmusp+CsiuNqh0pUIDDIBtlbyYxABbpN
itcZqcmaGgE+GpSNG68haqLBRAc3KsD1jFdQjf0BvltgRvBxr008+c6Sttog0b56cEs4AmqneyM6
RRTBvlM10vBeZs6uP6Y89HlocVkxe2t8N6S5wI69NblfT2pnEeDnpy73Oxu1tD2KH+/lIk2Jel18
HqFH5wxE+Cs/Gfvxmjtd/ik+mbLgpKxCQAAs0fegZ9V2AsLLeSg7/mgZc+qbZoOKSC2tfEVBgVIV
dpjb/EwEFMQ9QT1qFieZW/DJA4iVGpoGomWkMf6cQfK7aXeyKgmfUuBNPYb5WJzrTvQ+E7X1Bpyj
cBvYhX7Qatd8a+b8izmmBtwaWvmZhzNuv40e+0Lj+1QCWDqZDWRM2aOmBZ/sZjLBV07IlisUJsFd
0lgZ0rxV3Wt7NtnAUvlY6gZRU89EDJ8I6mSicX5y4nOPlNFPxBD/U0IDLnG+O8RhpQ1JiDJ+fp9F
AxK7ua1sflnHTZxXd7CakMlTB97sksQBDzEX2QxLdZ7t+cGQIiVPzYJtgqKyNj1O2ageCF3J/tqd
x2IRQLq3zKOLLH+kkANQkYKmNHRR4YATJKogu1kvVi0FXEkrsvRdm6DOq3IBW5Mz9ppMVXYURuT4
64EBGS7Hup0BUpfY2fJFA4D3BoAQYFqeDGttLBZ9QqUxaAs+5K4+OVerinyyUvKpK9x9OoP66U6R
9BEHGUlrblunEAdWal+7wGTRzg6a5OzkJc9fJ8EaH1CKuBcaV1lWgJM7KNL0AHKAGsWuen+aHMsG
324MUMMxC8rtFAqkjfEg9AC/BdDiSYuOQcORcMwBKRakU/Q2doN2MENz2DhyyPCoAdMrQ8mRnURv
SQX4IqeM8isNtQmPaqR7vZh1i7qQaN41Q+TFxufIQM0/YOAGtikTpHU2OcqPh8EG/Yj0/zeT4S6H
TsYDpEscO5AmcbbUxY0Jc7Ui/WpKqoS8/tQF/XLuOZYVb2c5v4cvzAHrO5YmdQS0GmR0Vck2ECM2
djXYMM6RFpbCv+86ZOBmdnheuzUSu442Yv+/t2SW9ubOsV2az1o4gdR2jpC6VIRwfi46GA6xFS/T
TWcz00eppnmu9Oe5jYCItZjiURhD/H3Elhq+y3qB00Ovd6lhdRfmmoiKpNmyD3AefdJzK97k4TK+
aenwQ0eC119YR+Q1UlxBLRrbXhiXy4sha3zlaETypBrNLEX5GyBKdFkKEyNqc8A9AihYDqlaZooH
y0MtWnwkmYXsqU+Ou0nbynhc4H/KsCNEdDzCe7xsTe1EzTom1c24t5CB7q06iwnmg3i6Whfo4EE7
K3vqkYymK0UZWsXRSUF8kuyKAKiXmW7sWtTHfGdO0m/NyGTHRePDl9/Ix2AIHu0wrfcpJaVGMil1
lpigQIfjZxreaGi8FLsuBwQNmcVB8TJbISqVPuxJ/tuZP6f3cIzcXIAb43MLHj5hH4so0j0gf4tL
aJb0A168ytV5BVwKCDlf9qg2cI9sSqziFKUiPBlasaMq6Koa+v1cmw/CcN4LowF0l5+pKZdKlB7Z
kZqENKQeyaLJRMU0jakumnrUOAOPfHuqi2jTTAWQgz23mZNNMiWgOJZNPbbvvTtZICl6jdxG6Lwu
K7R35qTPmA7cNh4AXF2uc2O4znSb5GuJilhJPjA7LjgccuzoUR5Hj3pqUHvpPhrplO0iZxpXhXr0
j1XydwyWbFBD4N1Atnm+GFe5Rq71py5psAOSaAvwtjfXtg0asK/KMYDwNlaLF9qNjGxIa45O6S/x
EG67cm7hDRlrTCT9oDnZwTazNzKcWQhUm6b/Q6XXrnRwS19MAAd5umd0o9Rcahz43lfCuDvZOgW/
l13X5fER2MR3+UkkWBOPmipwTpN7n/FEuUQssP8EuM4PlLw6Z2oy0b337mWxxgHdgIpxZQcYkFvj
f59Ly+vDCY9ZFNDJ0Z0tn91sGwZlvz416Be+PhnWpwT97nP5QDHo2UIGzW7UBvekHgdkQKa3z5a1
f/dIsUMX9SOgi/WAAAvfNxVhr11hMdQiFtaRZG6aJ6hwoMJt+lSdAek4hWA/3LSY907eD34lszip
SXQd7JJweuzFkqWrLMrEwTSAx0KiaAHpfBE0J3gdhtSnRUq8gSuTFb4psxdRAF1vw9QJ9qPMSwTi
vIy6GuJKWmCfgTqmG14dDYRXuak9h5JQxLDARTCnDuoSnTrZlokZhv2jxkEMQo7IIRp/1DVcXuR4
dEHJAkq9truRkRk5IqW8a+E8UyLqfcjJikTUyLWVvZpUMDjI4uZkioHvKJ59F9SmsHU52wvowkAG
/UuknXQqzF2LLtrhbAcA+V/D8sqOFC5qnD26YGjE8dFq7S/4Z3xO0tLaYisR74QchijdBsTsWPmk
bSOrfTBm4AXbvfF5COvm8wxqFmlJEhDHPoVA2n2gyXk/g7hw1lDo4nT6U2uAQ6qO8Abq9XFLBawJ
0oMvThLG3ogza+t3LfAWA/2FylnbPkEUra7bMw3hHAONYN6cElHp2zWntJSlzrkALryXR3wGoCGK
23F//KoyUiNrXBWUgOrWvDpmuinj+cEpzqNa23bZiLIcpws2JIx0G/il1O0TKwDoAyzrMn/vLQgZ
aluluVmIhBO3p+PYOCsvgyKQULwRd7ISFfqbygEkPSkKeQaiHjU6HYzUmJgdkIRxO4W0dp+JjbOA
4txOmsI5WkGPVLeQAW9/tJpLIZP7q5jl/IoobbXDZiD16sbBR0d6wQVcKwNIM1eVDoAzIA3IqWM5
u8aOZpXanHrrWERxi4RXhBvmFEm9OOeEZ5u2eoBow1ZPjZkLt4236khMBlOagpn+O9LuQL9KG0c1
T8jJ6zSaAA7qv5CEAYLUoMbDnB44Az1l4uSTkXML2Joy8fNGYelB5TeVne8S1xzOURcCDnjqmxdq
3DR+zfiQX2nUzo6zb5vA9GnIpBnYqcHBsNifSGQKFEm0NaoQtS5GIMp0xCMIGHakXAwBXyZyC70+
YtWRZHRRHW5iNoDyEx5HeHwja7rMgSusHR8E6k0teOW61LHgqoamiAqt2IRdApoHHbBeUnajqPse
xcJGNF+KKuhB3BE1G5I1WYhoWQJCdaStf02q5MkFK+lzNzXDp9waXlD7Un7F+0TsOw14T2AALrBT
MPHTAsPvgzZ1+msZjdi6YHZZu/PJSQC2QUOc8HBQiJbovA4jlCTFTvUlzWZ+DSbUbtFqoTUj1h+G
xYGG8haQKZ/AQTUvu9ASqDKUTVGNKD4aUGoPzjexKjQ4DxA3yVAI3QrE8qRJIiyTeau1mVSbsgQF
X+8kEKp1ltbwuD5FVzvP2Lo0KfOwGHagobK9vgM99gZF68ZDr+Uv8zIaeD7IES3F27Y4LmX8Rhci
BS3FKn+ZWf9YWj3oHOPkalb4WxuyCVByepoy7ROJxr5qbK9ykOLY4V2yUXbUs/ryz6Ex5mMMpNXH
Hj7kR8B4Dw8MORRkoORa5y77MWqRLyNt1UJJMmW+E0TGThmT9uPmomB6mFAJfABNb3MG/OJ7Ax++
zDD6GFNP2RgTnH8OiAWUSNmSDMGp2/Xu7Eh7J6MFwtrBnw4lgBu1wO/sLM6HY9mYW91I2k9ay/k2
HWRKJrl+1Xh1FAMAkW8jM+03OIo2n2gOeLL+ISO7DrutjZYM7ScyprXU3Pnjekr239dLkBPpI4KJ
Mq+NoQt2Q6NFhFqCm9U5nIIdEWcRYNtKLEaKxNJ2q5lkHFMMXIODWrSPWWoq9X5V0pKGEx6mxq1O
KppYFiOIwwodbvJfI4zYMdU98MjAx1YZ7KC0a8SRxigIv53MqgFlR6SR85B/xA4I6zX9hmQitP82
gb9aA6wwca9jbNcgKBsC4PgYgBVIJGgA9eJKd4AgNV8A+n0rJyU1uZMAKeBumlLTUjSZZAEKmLwg
6JBa9HENZSzkxdXQJBACGv/r5VGmpI2AnVRWN7PUUne38buLd87konKaIdH819tQxvYyGeAm/PXO
74bqTg03fVrSst+r9chWfRqkIFlJn+K/qlP5Z7DwZ6AZCxAwcHRrPWsA/GInz49mPAE8n8Ya6yxA
d0opNTdjg6xWW63pdT+fzdZnFoJ+KFAP3iesYyHXDhINUKnrNBLYk6iiHXXVxbGtqydJNCqnrKuv
U2arxrl0nuxtkOPLaxfLQ50sw2fTcGYfQIM2vpMYzikK0xirwW4oh2nG2gs4WmKAVWnDZyt2kxc4
4klHjVysGTqQWa1oSOMsYRv60vxEzSKCNx1Jx2clSrChCXmYPGqzZn4aRV0/JexvpbexD8K+NXtS
oqbTmuPSuQB8DPX3lRmwZ3c4dqFgTa5DxsACGzb56LgIXuIOSGE5jkBBIwArSQbygxrUjuRpdMFI
OqNEpobPLwbXnINX9Trui9g6m4EFBxgQ1mpPjUkYswEEstGkQZNtqrJqzzciMqHGkCtQbzUmo2UO
rf27v8hwXTBKl194s7jY4JXYdyCfAhwsE5+QXFmOhifAzbbF8d25WKkoq5MDXIwdIDVCVFUxI3/J
jHW2vgD/UgPRxQZwdQCVn0Hyc4nwVr04HXO2eS8xDTTtXaa0xZgng0eGYbgAy8E2kRKDtKnBI6ME
uQ3VxnKH8oLMdVph1TYoi/dMaxLbnvawg4P/ix4O+daRu1fa3QIAoZY5ssL0UKiYb40O5XLrnpj0
QRdHR+w0HqqsDJ6MDlHHpsrXkdUvwdPc4hFc6wwFedKCGtNAZo3hYp+tZKnLUCdaW4ZP0xzbcZ9s
bUpPbEz+IhHZWgO+9pxp/jqSV6Be2KVbMeTs57cYvEuOp95z+QQ83r7DRpZee/Sesycj9A0NzwL1
3uQfsngG4cKQuhxhVc5BXNkKEHLFqDunsRkb6E5cQ7habjBoSJpBVktoDTM9FzmEO5HNxdMA5laU
UXX2DiFcZCta1QAY/12RMOMbN8faF7HRPovRaHfLXLYXl/fmqaoqfa83rX5EBu7si0nfU17OmpxT
59xfclNHNWwfvYB2sn00yuXGIoYH3J+kBU34sAhbkfrdAiRrlcoh2Bgir0tmflA6iKsHMbJ+0nFH
Nu+ZHzJR5MYyMQMAw1rzg1oHp5hp/155DeAI5huS090ZQRNPDZ9SwJeq8Wyz/oxEbTIzP2xvZpmI
tmsxcZROyNbd9hJwvYsBx95xkGvq+XQiETUgMkC+gGw0y0ZGFtlVIBQ8VsZwupGtXWB55vuxQjrv
Jxza/qATcF6C7CwP56ON7zG/kuxXRZiFcfc8SbQwaQxUD3Bc9vibtTqK0/gYbUEiAIJWu+mONHM9
jBvI3hxcMIbc1HsiOQenyLhDBqgNPpC1WrR3wfdZ5O6EeuMFCTeRrQ8XFzWO59GIfpGF5XghbdAF
Ax4SaKi3gKIS1UXWuKEh6B7xx1WGdfQ6l015qSa76jcudkdeEoOHVwMpzjXDYRIURyOIyIxQvwYF
l5ulSt8BVU2AitqIH5ht2njXOdmPqtnjt9H8iTLoDhyYM9+XrIuxEOC2K2w3Z9Ah1UDeNqp9glwq
ZAIClZu0YYlkG29GSfABPFPPMQ3xCb6ryQZ12QYQukJrQwoXBBiH90QGHFmQbozkqMVGisWRuqMz
wcUFx9TkRQxY2OuYVCmSNnMc3DsQwLX9LhyK5ExNgK88oKettvRo3Pd1IBAbyfVjrwuP1EGQIfTV
yBf62lUz58eAAx6EEgyL2h4vWbDtKFeHRKLlBRIqpGJO8eC18/Y2GfGngmxXSI8pyFrgF9bmPkKG
inCy4GwAQGXHwjzxoshFljUJG5mncD8OFiQqkCYN4QyiOTRUCjX5TrauNZrWvIk4a6rlBSVXkkWm
KV/ciO24neanOJ7dCze6ukERAbrGCrErqQYqxrY3GpC0sMHrDbFsdb1j4FI043qdH5rYbvUtqgfl
EtTkcER7tt2XW3Lmr9771XFPzv61+w+dZgTBHp/O6R9GcrdmZNOMaJvsLo15kvnEB5XF4crPSg1x
FLV8cJEwnxTY5OOTpsRjXtXokiWN1wwRObuMhQXWuYX5dwplnNtARuDvCW7E9QAwyD+tFIcLjRlI
ertNgCN9qsc/phRow7d60hSg9YUvCWFHekLbNkJG5mx8XR/I61P7LkGPnuc1b99wgh736imtnvN3
Mjc1/NEeEAzLEEFu2QhshtqoNmMTNoVHQmr+r2NdQrKp6f/TGobEmiMjuoV0rA7w/+FoEmj9WbGg
3HGqkPZ/IevzdvarNDFWUhYiWFHTqPd/kuH9/b7eys0imV7yLIfft+NHcn8qZ+kcAK6ycni3VQog
W/10qP7WeUq+1XuNNdWgnWr6eecUQ3Z008o527KphWbfNL+TxTFyA1GFB9ygfzP+7+sNTrwbGrsF
EPTPi00gJplyVv8JALPnWhIhlbKhns2A80m9ymUgF7eY7SsZSsrBfnRnqGfI/hyC8Ehyamg9gziV
aAyak/oIFsOTWop6GbDod02f9SgwB1R7yzaxDMkWXEIG3SADOXj/jE2abDPSkNHaJXCgNIcz/dae
wIY+JqmFbhZe5yBFHtWXEXK5RLxkeC0Ch70FnMkvrGCxJAirMnd55w6jMZGCDeVbMeWAj5DsYuu8
m+5v55GeJvOlmLmvyMWAEdWfwLCEAvZ5E7vI4ifQcYIb71yJSd5QSwJqRsIjR8riUHprn8Q0DZBt
2nacxA8SEeg4yVdrZbeujPLBKN4p6T/WFFny4JQIOat7ojXVlEm+dJ80GQHGEQ2xX+qGtVm8d2lM
DfILQEhCmgDotWcah5OubYsp/nFnV5QMiDNKmANrdP+OSmKY1pMNhJDHvoudhxbsp3JQWy6A9ajn
5MFuHHB0IIXhCt32kgzBPzsD8RIJ8wBcQEa38Ba/E2FVQH0vgesTVsOGbi6p7DDarf8lt0EWvke3
q25I/Zeod/M/Xv+LZJ7mE0P6KBYloxxpi+9bbzuHA1kb0vMAjgUgxsQtqpYtIM5nqMJeNfrUTt2F
pGRpaVF2nmOgrvokBGENEsnBLrc0KHgGPfJ4zq1gBmsytnBu1ODXQ5s0EQb9vsxA/L4K1RaPtn51
PgnA3yXu9n4ijWvnj64tl4tWZrW/oMRxE6PO6zzJ2G7q8AEe9Y8x9agx+wbcOy6AkKVSNTRtkXPv
ZGpYiKnYgiAU5ZIfduDiRoTL7pDaK/Rh2GaJLnKk+dZIOrUz5w2AEcXwRBtAFBJ1yEOoJEkPzuVU
lp/UlgVCOHBrY88GXE8SOnGQntOEAUCm5/CzxyngdRG4WA0TMiQh3IZAYpnNd8MetNrbYAZBoQOA
2AMYlJ9uyldGWR2mQOJ+NVFymqEjzDGCSKFo90m6Weou/7YUw6ksTfEf5GZ+YYUxfhmMlG8HS7Az
QMz1azTM+mZ2AXCNWtJiPWuViCGXKJia4SNr8qM6f01Wr18MuFb0rGguUcjYxkLV3Jcsyv5mSCD5
u6qBTQ9kN3yO31ttHN7yvmg2ad8Nj91UGNj4A1u0WfIIREflJpwGsO79hhwMgNTjtUb82h8iQxLz
4TCM6p6fBGIrGRgT46q+V8jJJKtybfTpIrTgb68kL6LuY73wxwI0pFXoPmi4kpKttyANC3kRpV5X
kDxmai11H3Rbai6Z3N2q0t79v+hCsfzIlOL+ah+fiVr5/5H2Zctx40qUX8QIcCdfa99VkmxL7heG
u91Ngvu+4OvnICkVynXdd+7EvCCA3EhVlUgsmeeoeLPx7Q+modJSUMD763vhYKF4+6vUxeavoaK/
7Xahu+9GxVK3evdpqUDq8wAyNGiMagl2ekPkCJFbgko0ZNBKUaIQNGYwDcLbmLuzbu73wKP+QNog
PzKjHoGDAKkFJ3oOMuQAm3IWPShNkf2NokNZo1r1RtVvaGynGhCuf7X5DzVZhr531mWc2YVkqP9E
CSPF/NUG2XTB0QVlEShM/Lk8ZK4HGVBzlE4vo4GFt6oQEVLcBKWxzZwORRgPdSZpnQEAL3Gxc0T+
JniiGZuAYWFW/gjQgDLFFAcY2vP93P1h1KWGjKoMaSx0b2Ec4++mLqm7LHlh4K/ZBDoK+2yJE23I
GT31HmRabLdISpQ2AJbttq3dIukMI2VHQySKfYSi4f+PzAIl56rGzhOWmeNHTjKgabVDNP1Jkjnl
WJNKZVEDRKW58whTZM4kDSgFwrDOkIh/y2/GGXt0uothxmCoGEp8rqYkf6p5XW39MXr2+kDSqkj2
qLlL6jvpAPy0Eu/JQFv7gCpe8H5tIe37KSoB1RGGWWYt3KL8XqLefE8y0lITBEaxclBsunpQxKId
dxn2pBbKmHqaKWuUPq6gA9449pyqjJ7HjIs14aFqIejcFmnh/8Wwm7Uh2di43bGTaKvUe5AB6Bke
s59Xggp5nCwcSfgT9t/rAZlGE1LB1zR2bTPYiqbvorVIwejzqH8c902Xb0RjhF8D0QRrV++qnTWU
1XcgCINCZAJIRMHKY47CsGXem9V3MIQMqGMy2aUGyfQLYFJfcLDoXVyvGodpow0FMqSxC+hu89TK
jrHtrxg2yvc0yoEdhEwbqZgyFKgPtuEWi1klhYMUkoZkOOwIMC9y2Ljrwm47D0mj5VV+1Izk05sc
76JrgIp1UR+HmMIqwWteuQB8eoieatjioavNkUnP6ZqzKd2dKPB4FE2YreeLyJh34WdXdc9kNN/Z
/CfKi6q/UH4eMabX+zlEZHKcrzeYoGh9i/zhGUS0c7CKSSWeqJ/4HCndUbEhDTWkALEdbDI3Aq6e
BCNV6iZz+KIEH9ZmtiFNHQfvVW26G7UHTD3a8UWSOR5TQYNn123HWG0F3+0dF3zCT0qpyFx5PyjU
BX4XNgBf2aJk4bhiPnglFfkjsP3/rkxTW5P8kUNS2ZH6wVcNqUdkldSTQYV8ADzIFZOlsiUZDrXB
XanUyo9kPotf66EIT15iW69gOKiQWlCX24HKLzNbP5pZDijkOklrmauyxr+pf+gD/VlHtviZRdUa
FfJasW46ICz5YYQVC+EpOKKa1ZFk5qEmk6Q4yk4jehzkKvegFKuX+hQJvf6RAH/SB0jXYX4WxJ54
vRuCSOoVHBU4zNL4lZCCewuAhQsFGjxjCoOQGNJHfOF5DH6hvZf7+U5BHFPPyoo/elS4oS4P9agd
Kgw+l2yASQtW3IuH1cNazrbYNTWEdlByoIGYxyDCPEC6V7yqN0aPbJowwxGhTrvNptx4NrJhPNTx
K8kZESqgdN2JAXeK7OosBKfFEMiaKSPRVinYeJZUKRUV9Xim3lxSFdUS8FWqqdjqrs5qLr761ZsK
sMibtJGbZsuPZatW9+VGM8EvWonxAoCC9urIxtCKctWXU7fWLRQ9LEID1HsAukKmRNxeqSHjgAML
sNH7Zq8UidtbSEtPLXlICF8yDLkHiAcG5BnHxoIbWyvUjJYFNPQYKH001MapwQrY/NPnenXwgCC9
iyrkSiMpaUKCWgt+0jITC+x/jNfAaYsrbxehLSt5bC0PAMISs0UPWCxQCsAiDXpAWXajsUXxPBa0
UjaGerg2GZLITSRunbnbumcPPARrV2IrTMBFFeD9sIFKVOPra+K4PJVRiiFrnWI5ACfkrMXJYgIK
OF+gEP+jJ2UDuMKu+K5jLBIBc9xSXXA4ZCkWphirxh+d2gWIM4SkFihyWRihl62U7LfWHsfjFJCy
9WFKDW2FLNBhawCz9ysNMXsbtnrvGPMQZavj3ZC05iTqr+VfKngiK5jpJjI3yJaiyb35xiJ8lJgL
y3skm4c7y6i8mRx/+3cOLYhVQX0xzksuNa2nFcPg4Y0KgOfr79YPJMsDsEOB/fz6e/blT/955eAC
B0gM/r7LWvfSm6Z7sQgjD9QKy1YOSUZa34vrM/ItFiRXDjT0gTQmd921DSlCu+lNwNVk+s62+c8H
Y4o5hDiUSAYgxMpLTwW2fnxgfW/7iVd4DoH4zcqQIontquiCs92ULQLZZT6qs8viW8TT6GKbvjUg
ARnZkaVI9iTzUffw4YB5sbW0qslekdD1RauvVOgM07MlZjf5kj5jWiDNn8oQlkC36P23hw9/Xk6R
1oOWPm61rlLGehMVgMPWZgsyKyVocFQaJ7AEuUdw5ICqjQEyOUIKXigb6vV6yza5wfHPKrV6Ww4X
ZceAmLNM29JHTgAU5KG0flQcTEw5DyRXgbukERs9znqUR5koLgYZIlFiEzn2fEQiz29nTAAa3+zu
ZHfd2fszFoWJRYFqDHJuqo+LFMmAE6ppGhtj2eZusqtLDfi8sZddW9lQD/Bc34MwTg80QmV3frWQ
cb0zKg6S+5sZKYax+q5NeNF1fMyuJCp9DohpaSv08kswOeF+foqrEtqxRu5lU7jmWr0J6IFODT3f
yURvI0syaAzzy4IU+fxCGUJUX4n8Q/0hlFcgc3UBGtJV8FZ/EqX3lGgaJliGBxD+YPCLxTyOQIdx
TkrTEItCAydUWTjHmNWwBIcTIEyk2jOqCDB1ZruiISlmF7MbkqOdt5v7YHQdbuK4eopqsb2LNrk9
6hb8f3j5B81k7qZVJc10aPpjETf33fyHbGkcugF+WP1fdyZ2jE2oCnmgqE9KW4ad3LF0FomHvd+C
nvixfDdEshlGcGDEbbEFqR5w425y6pGMmeETw3E5Q3Kod/Lj1lhyCSwbyqbrgTOTWHUG6GsMTZzW
3ilqF8tzklHTS6Da2h2KnVJQFPJVilxDvvDs9xCfrAHJ+D4ECQhkAQsfrtqhtpCJhgbc9BZwWc38
2LD/UHaA5zs2siFbrB6RnUxj0jCcBSyAdpNsSK0M1dAtXLioMfWo0dy6WwsrbOaASqGMZ+fQn36C
C8deD24gDtTgsx+wtSrHAPzuM0DigHB6cA10TW4I+eV8GnyoYGqxqln0NYo579SzUzeHlv4UVTlR
ODW8uzxpZvfHyz/Yd3Rj5EqNG2wAb14eAslh6c7Ml0jEOfiSJPNubBvpuAV933GWeQ/m5E4+1CM1
9ZTCSkCShtNoxMWkBhgT1J2lygl57qhUtIwvKqktLvxwmRfIBp4oMe7f09hmPSXGDcKuD3k14HeN
vDhyUQlzv02gGyh4YbsdwEXTI4An3qYSL0zkqPQnJtmfiemZGqJ7ph4pAsDKHOpqWj7If2dL4frI
8FagwNEW/xrzwfd2OyCFyE+oIm21Dgh9icdP2Nkexg11rTGNT01mnsCa1O4cng9c1rryJWvEtBIo
PAFrqvSZ9KHBcZ40d3GWEK8GPUwB2OXHAKYyhfaswtk+fs/gEVnwTK/0vTWY+gJprgGwXQbsryGJ
z1y5JQoH5vHDIyjSv6SG6Z7unlv0VCI3lKmZS/Xgoh4I9tzz3Iu+3rkqM3JtWGYiTQG282XpYThf
++OK6kZmC5w8YqMCLw4ND9NlFU3aOXfz+2YYYuvgiHqn5HYXBWJB49oenrFKKPe/c61bTV/VXDhI
7/klJhkD0cRUgdObxcSRx7AwXfasoURnr1zny7YyKK+6+6CnGvUP2Ig0gGmTOoZxQMWdcRh1FAqi
dhDdWZWFHTBybLNx1xOWGju3ytaGZzcm4NNgRGrq3fl4Y8f8o1LN9qigXYRVE/kVGKh1E3UWIQjI
QyyYjpXdrwEfUyB7EU3VevmFhjclmSo59UgJRK/1g5xikBIvkln54K6BzWwxel2NLFN3kZg+v0at
F77kYJ8/Ofb0xHgRvcwiUbTbSWvAOyAtqNH4KLCAAKIiDgU/7LijX6dIN8EmDbMmScqrrw8L5ZTo
U7Af4gQLerNOkiVw2sq10UwZgGE+gxgd3tYo87H35EcKPXIXrlHE177vGZ4lST70oO2WSY9IoTz1
kjxAw17WLmf5M42mJi3NDWlNYhWorKZZDlHcYN/608XW+t47m964MVGouJ8NZ5/W4/lqqu1q0wQh
WCoy273qqOG/Fi3KaUCh1axJNiuqIdtpNubBSlZYRgxQhXivRKPfusDXsFHIOYoLyUlkAKJ14eET
2YfyMi4Qr/QBOHvyl8GGMcVDoR23YQbylIUqdTCkBodl45YM79T2xH7xYZoIUe5zk7Yy8ENVBWlV
NLrMHJI0eoYl5l35hYxANirqp3WBu6S7tnU2gtXt17oN6XgfsWwXnhY2yFS6AZ5hiwak3ngmE3SZ
UgD52jznBnYhfkVIoyGKql9ReBTsaVSIAXvlgLBDHiIQ/NckTLRc7Jo5h91IOxswsCHmvVZx8VvH
O1gSKg8Z9APIpkU1y3IbRCEL5LPNdlYV+wfyouY3chLd4pI9iVRcks1DuiLgEoGidMTuWHEE7yJ7
osZHNvlTt6G+HrQfUhMcWEfPHy/KkJRGH3Vb4G1jG+MWQUgvZ+gE3ia6sXpQNKhUw3MonrYqOnlo
2PQrATx6xAl3da5bbzWZRfQqtBL5bkU3HGjYMMD+Zv3wM7JY9EoioFEiDU4z7i3STPwkJQh/wtfG
QMIMxSCvqC7s482CzOoiuraoFi0BAtIDA25vp3gWUVMFxkdPyXhfR8DsQIoOyZqbyYNxUQX5puQF
EGhv8VRQ0VqSqJsD0dpFbif5qlDKTvniqPzu9sQ4vn3k+qc87PYAmse7gl4YsollA0YIQIuREDzY
eNcEJZIcwSs/j0hhI40Nb/2bo4pTyHcUKUh2F6xRcXGOWJnLB1NyujOaL5S5T7wGpRyoeQFHgjKK
Q1R+9pRMB8TIqtY78PJIE6Wonc7PZiFpHtT/TzIVldySPgz+p9A6mAQGLUIScQkQDo586IgH36zM
afdFz9g6s5tLW1blCbwpJ8LGcb1hvN5GAHOcRwSjE4V4TqcZ8uQMPhTFfq6DBW7Q0ekNvvdBMkei
u/LZsjF/JKCIrJIjx8oYSWZ4zoUM4FOlVuxppN7I9DLWrd5GKnqFlLXPN7t60d+UJHpw/9ewLBB7
/J9q7T4I/WZriQlVQbLRe9QHCdnQMA7Hv8co1dc0YthimOU0JDNyoOH/IAuttAKiigz/cSETY3JU
cdTVDRvTEwFkIBA8jcjdAWWIn6YBcH0sPVpNUtYyE/xIOKdwj9RMTlds/Sb7qkTIZzSi1RyBukqV
5ChIEmE3rZTsznyoJ73d0HWQtr6qTA970wwQ7wlHYs4MW0IYJAq75A6n5AHqRNkoF+r1frDLTbfY
kQWJHlxJRrAn1QNUinL5rc0tNGkf7qDuHFTsmtYPgm9xzR4TS+pSkwN7yp34iQZF6ZU9qmcd5zR3
O7OuV2OO6jDlQb3HMBw0lQXWOcrs0UIfwVPwu1B0ucoWr4Uk3Wv8MjlPXY9DVxF+L1Gsw7emJRKA
I6IxoilaGT0LVwU2dM5+qo9A9vWKCZCB0jFzx++1gVQ8slZ+pFSyd55j7kXCuzg0DkQ3gcELM4ll
4VrVYai55ryloNMtEl+ceIRnx2S33Vdh4nASB8XB30D9w0ok/TvlXrOwIz/9Ugqv2DQAcEaGPWu3
4cgFsBO1FCU8AIdahzYoGkKWGYA9asE1DgzcH05hAQoM6fJgdAhrdz2PpXVgx8jTtYp4lSVNcEGe
fHChHtdiFFshgW1DsqYobbBvlpiH5QUgBZXhrOkAdJXV3aWWAWYRRdBwHrOZxxR2GjBjpAizUMXh
0xrMeuBvlvdBF+ITwNJXZe1vHdbwE6jSGlCYo1hNBwrJaeRvj8tQWkEmKC3EqdNoAQF3wJJWLUE7
Y8qxZoymhVuHKKOQMwuaC3RFs00wiXkiETazxDZhrr1U04sI6DZp3oD+Vk4lyELFIC8ZI5YWNKq9
HGjA8iq6KfkFBU7QHhLg4o7rBwMoJiSn1DlKjKNG2f5qpiywYk4AhoQCjs7vga0FVucNUjc6VDtz
W6Cyd/Q2TDMrgFXZ47BLgRuyzUt750xCP1DTjMIf5zEzS2QXto2nA4CVcyAp3KyUPanvLOcu6Uml
LKnnm0PpHZXQrPBeAUZS6G5Dw9mRiyksZ+FUQPVVZz/elE/tSY3VwRYAjZD+SZr51KiZymSd6kjv
mI+J+gw8130drAAiiB0NNwsuqilxlHCOp3eSTHmO+t9pRB680VbaloSNA5KjRReDshLoccEiCLNL
F+QHR4I6UoODXOdu+CBrU7xi/7sJeUxxC2RHFfUhDA2t2zX7IK33WunODv8aPg1RWFSPBViG5I4f
+GSsQy1viIYGZmb5QmmoR2oypCE1XDqrIWmR1AJnZfjgx3rsZPc2+0NZPISqJ4YdQnU3dvPDNrEF
Rxm6qqrK0Y1FOiGbY66+mouumrFytoZb/aR83Vk265saSc616MCYRLVcLWATQBGE8+SSgFF6raux
1VdEgBkqsMUwoPBzRUIrxi99g/MpsIhL6tRYS0Fx6Mqi0tmKvIBT5y7u7Od4XTVtEgPT6aEE7gMQ
qTOUieH0KS2q/hLJsyka6gYDdTbmiGuSkVbZmax94Y0hwBL66Uq9KQOoSaeHc0ilpBjqgl3thMhE
LLItmECdU5+kub+pY9fb68O0FUncVStU4jinueuUiVhUEzfX+uiY5WWQAGsM5NdBNI3Iz8CzaqG3
oKUmHwpZ8xYl6FP/cvfVdbHQvbX6ku9+U3cq2+ffHSGQvVThvbakL30O8vCjuPOZf2CFDQhqPZz8
VS3RUqw0B+yKM9V/257jbuYhaRwnGU/UCyTMCg3TMMPLrEhBRHKTkUmdYfk1Rww5oGQq/gdZ6MDT
BQ+tvJLyqFrUWbUBG7UMrzOW75lE0Inw1GljrT3MvxP6HQAOG6WRMTQNktAOdz+TSbrQOMHtrCMQ
bQfgbUQhI2vDJXJh+HaagmaJM2CMNRwn7IF5BPZxGhu81uUJ/sug+0247PWhu+SBvQpNM3426yZ+
HsIofq5j/Emlfh143YVAg2RbgKGzM+nIlHnDezCy4DBbdD2b8M5m045iUIOkdhz4+s24ma9VYw2x
rpExMV9MwzdxCSJ/YZQGGKJQ64CdU7dGulwILkIpc9sGCjmkHsnKChsfkzkdH8xIyaRXm1rjdkjY
n/8agxTJIIIFZ+xix1mHz0FD5p458mKlJSO4BB/GU5r89HgnTqNTdddGlGdDYpkKORrrGlM7Znxt
An3WOXXETgk+UVBX6t02SfHv3Pn4wW5dT9T+U9roSGULQRagTQD8brl1QsK4t8M8F9jvgUT9pgZp
PuwkgjjdBAN4gkEJUS/MqjR3PmWJABo63ZqAs1lqNAZsd/uUmW8uHwFn7TjY++wj60tWePVa0eGO
1YgapLF/IpFtcOeUYmOTRsShmxujtTG7FmsJichGjWPbLp4IDjIIDB2TjiktNx3y6q6tTJniA2sx
x8aQZEiMCq9Z775m0YAXvpSTqLPA+Rg6+hcynUVSWSBfYWlqPV6LjZ94C+HZwVOyJIN+HKOrpvH0
HPN63ZpGcXC78sxK/G5NP71vgjisNz1AYRcPCl3a6T4AejmwvNZKSwoagv7mzTSNYEeBvdFt76K3
1rm2GTs/iuXNgPrlbDqgcExRfD4l3AUnc+s+AyVp06P290IjlgnxFIDXFqg0bbzkQYhT2E77SfZO
bbvPnd6HWyz05LkI3EnRtiCFLZOh2+TY+o/xrw3mpCll8YFcwJeAdYPj2usg7vH+tMzKPlAzehGw
X4WwgT+LHsnq0vsHWV7j2lBmqFMCdru0U27Ue/B9GJKJCqN8/zWUx1IPa/gsATiuXwFqkUpsVDMM
/RKkCd2eJwXqp0nh57bl76gsx8HOJiq1ZAWPRd2iQTK20eXfwgH5ynnDUcwki7fnam3qUlNjizEO
cL5FVdwkwhKxOGOBX606VKEsKhQf+dPWDFG4jLcXr7673QgkKAYc4kaw8ruflX8DEUa/Cjwpr0MW
/ENindnOKuwGZ28XZvq9X/sey/bIZkHuBEhlVkWdS5oWy3wDMP3Z7kXy4leT/mK2xbENKvMtSWoO
ilXAzNpuUX31QYoonFQ/TanHTqioZHOPZG5iDEfm/6V0RlBXa9/XdVA0NfnVKN+QFg2+HZmrGAg0
hmk361HgcUYyarC++dsUg70tAca1j6YeLBdWiFUnmgrkrwPSWD/HYz7MJuAlgiK5KX5jokTUi3Ue
neuo/4hMkQaUmYsSICYAWGhl00ksBZtQF2g8d52h/qeuJb0kVfJ2kp6DLJUPyXKcVUrO5+vsGwJ4
Giklxdo0auC+CguzlcZHeYOB/xhgvE9OeUl84BUAgZlMdGnn4PxljZWisdZkziLAMjL9Na9a1q+z
4kATdsDCjNhUFdk2a8f7uX4EosGtGNi4mCf6d9N76pJ5X+YL5o/PGhAqwE0J7F/N9cFPbAxbAgEm
EUfV+KaMRbOiISmaNPmrw8bXemqmaN2bRbPpklx/A8bdwZgArp4OPY7XhGs+Z1Ec7P/vFgCZKZYW
08XWSiz9SI1oImPu/XdZJ/grDv2rO1c90P6yNI8BDpd/VE39WmCFZfw3o+/Hb1MfWGtwSZvH0NP/
nktk/cDmh6GSVcgGgAqxlnJOqkHZF77DacJWzoiqgpNoQHUO0YMFkLPvZebAka8TNvm2i9gIvBFt
vE6AQ9k2oe0sWjkkBeg28ivQKWgQalURIAMDp6p55Mc7oI1/wangq3FDE+/twkGqh4Ya95uMetFg
4eDP0GzAuH9Cj1Ovy9tlASqnM8idAAztVj5wJFN+7Wkogmhh1khc5yIqTiMgiE+53RY4EYhWiRSR
HGlIebq662KZ5S4YSClXfutDRaZxmWgAbXL0GmwNPRIBIwAddhLSe+7JR//dUCqqNIhWbmN5s3FR
C4AakrVdFTGyBH4NUcshyTxmALK2kyF7x/JBRCe7d9KKQikHlgFV4wOkyAmA3Ul7e/O+47/CJ6t9
woetRbUnqBWYQCdaUC1/ZzzUxtLr0uq9iXEy4Tf6m59azrAqOI82WRgMQBYqp+MDDUWdCFSv5qAs
Rs2Q7S/mMVmKCpXgG5z9CHDrsulgOOlPP5uCVyTgtzs2Wfq28aLsax8U3+Iwzv5CXf1PPgb/boAS
A6ANp/Y2D/ptb3eowbH0ODo1vYEiG9kLQy9BatFtTEJWg881cc1u/aAYeRsBHhYN2Y0UkcZ9gvUF
Moe3fdN0uz7yDt7AsDdXgSl5PtKfx3SwP5/e02m+VrHWXFIXhwXAW6DunB0wd+UJUMtkTsHs1rfI
7xh0FmCKcnOYu53e6rsuCzD9Cbv+FXiIwOUAKT1I5YE92YgeJOeJtSalM1bmk2/aW1KGEezzxAJ3
LX7zB5Llvu7ui8YzsXUCrYMpl1FG67s1dRBjJS4cZJyc8MDVQXzjRV+jfkPMAzToig3xDnxqmMRw
/xyQxhHAWsg5OBfdvEXBErL70JaubgImHKcwoQ8wFSpzogKnFFvH8b7vm2RdCDNY6KgBAhEcSHzL
hXBfe4FzMBtlMwtb4nPTcJKo4t0U4ZxNaqlpbz2lIDu/SwEq/t9dKD63on2dFz0yPMPpPfYSbMjW
xYXj6PXSeEhcAExJbh2lAiChODKvQHc5qwcsKo8pFAmYHbalHyYLF0izRzP9m8pcVdXrjByk0IY+
ze7AhUhJboQ/RENsDvQymukuS0ydzo/JGp2Yztq0/93xkCZ1lXt36KScQ5yPnd34QGdOIAf8S7Qx
AFMlToaCtMjjdm0zM9srkUK58FNDlnQVUw/em1/cSFb7Nlsy37T8GlgqYyQRFepnIWEiza78MXTI
8HWxzx0tnbC5H8ai+6FPwgHrFH4Py5txlQOiEoQjtfIvjYQ/BymqvLix732AK09tV/xhmH9HnRv9
OQmwTRu8co8dEl6uHUPucGE20Z9DEH6PgLnwamGvfu8/V3XfITMLvGNZG8dXAxvGKZ40ryTShP6P
XTTJiUQtyrI2Aw4LkFAICw1gysqeLHhn3dk3Ggs2doCsMA88Ssehmpq1O4ZvQ+/WpybR2Ytwm/zE
s+S9sP0pW3ZmaS8DJKVs9TDSXyLgL7zgTIJ0g8UBGyUr7cmTGkCiv5mOPy4Lr9q5svoJRNL6kXpq
yKYQVYOWbq8fFGqojAeeFocIDE6UCY59kAknpV9iwwUxxueozsuxQOqJ/LcIyyVhaVJKh8rriENr
4ZgA11YZJcosrM1F36RMkg1MIHkAgrcQ/lMvGwNACoA+1g6OhE0g+Yj932NgaEcSKXkVsgAcbN2w
Ipk/OWwrQBQ6PifMNw6oF3PXXE/ZwQMe23U0AmvRCif7K3Cibc2K5gycZnM50yyA57hdBQ5YYIks
gbgUfketQFplMuW6WLYJsscUKlBIMEA0bi1809hcl7BLhuauusYAv+6NrlShAinZjBykxl7sfPgp
gCDqASNX5hH2bG/XdnwN/XYjYta/Ymu8fxWAY5LIzMF+lDLHQ8a5nThiMWuljI/t1gKR7BOJMgOJ
7pgPjWsapm1t4zFcl7s2wgZ1E7AXanq/bjfgjBtWbVSwbJnr1aVEheO5Lyr9pbNMIExbNb/zqHwj
W+pAtNpRACykomcZc7KFvmw89j30BmPlRqZ25MGQXO0xcxYDyiT+1IIIx3VW803LYkwYRMl3gKTX
v8ZFeyUD0ACKRcQq65pbfndsUhGuc+ZFfzYotJURKPQ0cn81Np3A5/SnlnJ+nZ8tof/jX0fc/1Gl
Lb9OXYRnFPx0s/3TA1rDpinBpgkI1wI7UXJSRGNqnCkYvRNAVS4is80tyaqupRTOet0EVv6WDl+I
4zs0I3GIHJMDXMWf3l3XTZdd7janEYzyb5Z3Z8VtD1Ydn96NCNVhyqotv5IYWbfTobSieLYSefJh
lflgL3JZthl10YMCmaNcvRqj18AwjUvZTQfmhmm0qiSyPZaetAidl609y6Yt69Ifaon6uNAlExEW
dya0dgWZNuZ3WniKJOEFzmewh5E+0aAkpowSRK04YgU+nTRQClY2qDLDXsc2cVPdXQRxtYhR9jgV
SJ3R+7XKDX5I/xWo40WJ+/j9IYWYHBJUaeJSMYrXaOxmmQ9AyjEEujQQjRcPse7MNREtscnmHMhP
xcZBTL5CMRymo2k5LOyw41eAiXk4vu6q5eRY8Q/QHb01IitfgwwsW7nu6EhngDyZim3ce/Y3D6kW
OwOYPJsUzNg/RLf0RM/+APKevWmZW+5AQ2S+YZdkRXowAvK1hk3iQ5/XyZfBa18onhVmAI/ts+yc
15Zz1QYN8x15IYM1qHEObX5F8ewhz3qAPAkcXNtlOb1nbeOsgTjKd76ViHe3YkdDBOVr1VrjE+qi
cb4dmR9mUz3wHQ1/NWOp/WzV2QpzgA02Je0v3RiVF2wYdDOHPQ9wfhoOebinn6gFM9CK6kjC7YuV
xU3t1cnrb1Eu7B+lC3Jl30rNp6EZsvPk41FKCjtKd23dxm9eJfxtBkzz7eQ7/ls4WmsyiEueoAay
FCcAqzRXq8AB8jQl9g9k+f7gKLB+Ncy4OTQOjtNJ7qAUEck5P8JMc9alXbr71qq0V3tsvwU4aI9y
vM1HMNG9tJYYl6WHtHTOWfxCzZQkRzaAA4FGbR51lxIPpDg2wKOR1zgM7/H9LhPQHyc4uEeADATG
dwGwS/a/BKDwQds2F26lm0ZiUPMW8+rMm47ISi/OnRSRnIbUxBXKQVt3LJZKRj1lN4m0Po0M3L31
yguC4aAmmaBad4sVzTepuZm4xK3qENuqmp3ebLCPNx4KK/onTBxs294m4jQl58TpQ3NymoOTWg2p
N9uoGXyYBnzZu2O0UobkZzkBaLfm8x9DA6SBm6NeOPSaah3JihpLVtTEsmdLhauBcYoUJCOtUgyy
wIZkSoEkjg+PkLsy1TNOsCprrAKJf1QgZJiJu4xBd3hItNq71k2C6la5p2SM2OEZNP09KSJ//TuL
yKm3JQph303NQQUz1+pVEFjGFhww+6FJBEiG+0BbJV7kriPgaGaYE5erzPWia10l+ktf5Hw/NRXy
RsgaqZAVcnm64hB2FnsJtXi8yFjhlOMcq8ybjSc3a9V27rynGxvmRh+xcx3ctG7UAtFIGU52fnE6
5LuRyLOGeJmP2BB1LBzRc0lWSj0LP54WJ0ZKDOIGZHQ0WTatOsy2lyMqiAROSz7d4IEKOpwx+ROq
bTFjA2KIVPZj/eFRSw2pSeFk4v1j+YB5u77C92FdCCEJOTfmKrK1ZIXl8SdsEkEi4fSl5sAQJrMZ
UymRxp6dpCsS3nnAeLKDdDbWBx5fPgqis2rfNka3xQocE7dYXL3M8v9phx+uF9oyybhfo9p6/Am0
px+2p2vvNQqfl1k7hF9CTPNAL+6IJzvlWER0pY1676Q5MFA57IRRogwiq711nxT9xq4yHJ4mOuhD
JIcIgKy8fakFayUiOTWj5Y7t4m7c9gIv0eysRIS8TL4RQ1kYMt5GlJQjyz5MGb/gztOvnZaALcoe
3kctbvauVTurbqyHdwa0Z8BAx+LMwDv01Rtx1CrNMtcGC1HsgSZCy8b3wvNRgqhZNfbvUOm2D5wi
WBZAXTjHBZJkGcfDrmt0oFIh99dL82QfsBplHWRCjRaH2PyvEnPZOI3Vb8kP+Jry4e6wVTQYl8Ly
v1URnvdeh7emIWuZU4FnKw11WemshqQtpHEgjZk0fvAlbZQkK2C24CS3dAH/MLcRsl4++4NT3PoZ
2DscZiAXxu/0IzWm3PpVQyW79yPpzXm+xn/oySiuseSZouQY5aF51sce+4csjLa+DgAUzIogpMaT
ELgpkiNbfRYoKaVcJCVITVIc3oPK9zee7eBi7xOV5nhZfoaklI4Mi+8J2fWgbbcBeUaXUSaoJubr
0ELZz2AHxdIFeh5OFcDckZZR/xTLZuhwmu+HwDAmBTWo+Omf8gQo4lHpdbsHDz7F7zFe+/sHhxBH
416OhbGKQT1tqDcBn4YTjZoYB5sL7iYLB1sCF2WbGzoyhJCB03KJmi8b7JEBohfz2XlIsiDNJE6v
FJL6zhoTuNYFHf2NLStkfg4CSZwdEqEWKTrDf+36qD6RCNXX8crn4f/h7LuW5IaRLX9lYp6XsfQE
buzdh2L5qvZqtXlhSC0NLehA//V7kGw1WzUaxe6+QEBmAqhWGQJpzgE+Te16G8tGMAmgPMUV4iL4
MaXu0hitvjMyrTguIup56jd4liX651VIwZU2zfcxfDj3POjw3ddqRITVxQ73l+4gBM4yoNMEGQ/n
3dpAOect3f10OO83buSBHQAkrg+2EeY3YuKHqGvBNnuxlF5W3aErTL5qBnw9RGq6OyGDPXKAogeQ
LEYPduPCjQO+nl1lu0j3lyK+yTQ2W4zhCyrh3AzYU0EAIL8SnGEgvwmA26S7SJ0v9OBM4zzD+9fy
sNvQ0ARDqrYl9YhD8Bqu3cqnIcsjTPTUxGW2Vwxvtq3V+yUlkZIZuWni3UuLYoeHKZJTRKMnu95D
Vc5YRNqcrihDsGYVffYcNxmeFV1m2de489nXDhf/QkKZ3NNokYtuiA/4NrzohrSvTdUE4IW9CitP
fC289muKoBfSgFYDcWMWzHqscTJ4Dhpt8k0zHu8AnMHxxwXTqU2cHlwBubatMfMOZca4746F9ZwP
8usQRZVap6sH92XSzAdyKSAf4amy+2BLo6VZmB1JVvLcnSkiL0yqhl/Od5Gd2gJSla5yLgJP/Wq+
7tWJtsprpJaQZrkCwknn+QGIYBQNh7wxbaRDOvCLLcxqKE41zqAm3gkTkBVaLdhupoUYUR8fgqV1
DYj17os7psZVIsZnvYiDxscTJHPzL8QmgewOIL4U5RXN45P152U6prikap4dvFT2+9iIph1iT/Wj
2dbgD00RN9CSn0Zquw+zgdvhMeLCxadbyc7g9RvxvHuUHvInBvgPO2KBl0gOW0+idvA0qIoqAuVG
Yt9aqsmN8acNAJ5D71nWLcmDtmDrMp609SIbCzwyuYV3Fs4DLVjpItBvGeqYMan3bEjsxvi0EHOA
szngBAFmaHPyNs0U82NvOuxIvfoPw8WE7ABB+T5jmVYkclVHln5YbL2+fkLcttriOq4j2fb3LRY7
2nEZUu/iVdDcC7sBBHArq6sL31UAi41EFEvkzN3aagjetH5uSEuyxQTvGfBuaoUIuBjGI/AyaQWa
IptJHvDGgoxkYNN+1MrxoNcO8kt4020k1/MviY1TjGVl0XcvMfetF4K61ubIt2OG8wbqZPA2DZ71
WOGVrnnGtWtaCdCh4yHrElBV8LzbmEh+u+ZRJvb0y+8GPEHy9/RIv/zUFPZYbp0iqNczg6KnUplB
U46UNCfqU3+IrJWlxcUtWVsyT5cFjARwaxpwhh0NAFduA/o7/NFRPvZXa4LXoOYT4ElYeq9mm3nX
qRYa96BubysreqCmxDVw4yS2uUmQzvSAM6i8KfNvRZ65OI3i3LNuAqDKz+PRASj7ALimI3hDoQd2
4mpM3eCGxbF2N3p4FayZUPdfBXdJawZ3rAD3bm4hKkNDUvBJTOtMOnxDs+zaS25QI6kjJQ9x1+gc
cC874Tp8tgpH3sihfW8K5mQbLtJt2BbG2avYuO54wr4N/Z3sK/HGAfSOV5y319wOQMNg4rWLCLmB
hpdV28Fj+Jl3OS6ogVe7/pK+BngxxJIpJ42aHIkZfBrrQzX11rsC3LZizoQz+9HY4u34qlcmzhGm
d0K9h0r0yhrv5OJFdYfcBSo1jW1wj6zH1pB+IZGJ3HUo6/SC19JK4fOYVB4h0fRRrwbN6gE4Zldh
lvwAsXL9WHVBvdWmkcFdXgJLr6+yteuF/WuedVstCdwfytSx3Wo2jbtiQo5Y4hwR2equ+wSYBC6A
X5/KQU93PB3zbTaZ1tPE4UGZpiK5Ii3eTZFz9+syKdWd4naaygiFyApwD7hzvFy1ZtOd4Ac6CyBq
ImP/Q9YouL55/Nl+7g9AMDhFApx4Fqudc4/vmB8nk3ir0kdvZOY3c8KRvYjz4dwnxnCdARPLrwBT
v9XTCHDFKibEFaS50xV4ETQOVLSIeqAXBQH4YAz+omAUUVrG1LtcoqzCcWtM1Rv+VyIUpQNGZ2lI
xhUIbigztsYz+F1LikSP76KuifYGS0aE/VsHQR0gkpzbsQTlVIWsA5Lh3PSuoN5E1tQtRjxVhJOC
cbyLARRW5YhfKop5xEjqO5WJOstsxS+/yHA0Tg6N4SKctdiQumBCu3byEFlNwfAARKdxW/YBAptp
mlxpFavA2KTFXxM3+VmrmhPN/NLZmvxRogZthVys8QGEPOPWHPL8lKaIKyO3/9HUenk1IvC3vLQs
ymfR8spIVLrswHFsu/7nP/7n//5fb8N/hT+L2yIbwyL/R96KW7y9jfzvfxo6++c/yll++PHf/0Qq
I3h5bO4x/GuBAtxW+rdv93EeKvP/EWV1nedNYV0LZL7uCGqHYHUMK9vqBmocFxEh7yzDGX0nBk8L
fsu3XtrEMyAPWVyA/XScA+DVsE1k9wXp2XGBcxAjsujjcZqe4WPG20xdkDikyAuDDQ2pAdVF6rep
fhePtu0XiFd+A0e5j/9+98cI/qCVKLXyi4YY1FaXTnY0xdjcWHaK3wQT8G9E/aM58O7jrhfuZ0Y9
GuNmGe4zil4u45mBDyeZYBW6cbQncrwx2Ex8PT//kjBNtqWm6+CMKJGQSONajUdXOP0aydLaOcWP
G4ou73LGzLs4AhV6PXo3NLJEPNx0Tet7IQIGfgdItxPKxr8s9lafOnvwLKLkm0yEjMRWuEGxpgWo
AcdQsjaHQW7lxz46CM1XZuSFh3npOLfvAXKWnWlp3bDj657HQKji0QPFF7qquM5wkr2iUVLqBth+
ELrwgr7w//5J8/R/+6Ahu5QhX8DltmeYlvv7B63OnHBMQz5d654ZnohHya2HMprJl2Z2pQLVfXEM
98qsBvPMCUi6eTuPo84oovXvNvpUBnKLmkz8uhGEoY7H66EZm3AVjKa4JURDUqTN8AboMOuAcAHo
msbY2Iz4UG21cCWS0fueqweZ2djlVQTq+ituWHgtSLxEeqOznTG+naiNr93qUAwoydqFFpDpQsns
dQP08K0FXCNUe1VgYaVoE1BBkZJOoaXazsAoOoobN0OYZR4BT3ja1WFWnUEcWl03JpIF6TKnbm+F
lVc+SEab+fr2YaGPhij8LJLQ2vG7NnRe//5W4at/+V6B4Ac/BhYSPjiQRz2l//Sj0HXaUAibDddI
ywz8YWJnj5vag1lJdp6YXfplFxovuIRaK5TultetlZb3rqk9kjyItGQzFdZ0gJfQfI60o923xgtK
+vr9GJvBhqxcXD/dKvM2YSubvZ2V8iZH3slGBVp9GiZ8kjeRatrU+qwoUZl31U6IINdG4ifqiRuA
+W6Th2W4H5PSeupj4BJyJNvk0i0f9RZYjcpqrAcNXDGYFLTTsxHKBqXBKdKndPzurDWr5j4deQvO
4IGNuFhLg50DQ+9f2lYLfOn11k3M6ugAxjn89+M2e2sYFWrHqml6LaL4UKof/yJ3zvaYbxItgr5n
8p67UboqWGMcaWjw0b4ZRAfHKPLR/ZqJcIdilgCUTqV20BIPHvPYfB7LIPmuOsDjTb/H6PRKojok
+VDl+rTYQLUz8qw60W1xaejeCE+EtwZzT+GTwsJPzfbvnx7bsy8/PZbrIkMBNAqWiacKPXI+fXpG
M/XSMHKSaw0Zd37lMvvKMUd8pTi4lxvL+DGogiQSkZLkNMwTXZysSN9cyGlITdR3zdprC21e9092
jZEeBh0VJYXaeZlKO4wDSIK81Hi6kNNr8HLWHZMy3Dltwo6WanSB2Bgqf1zvOGgDuqSauySlMfWA
McGOi+zShpZb1NRDseE+RHXvPuujB3ydzO37fv9xqU8vYlnrYunLncmQXt28Opkvr1sAYFaovRf5
J7tll2WZRTZo8aPbNXIb4K078jQFIRx1qUnAnXTE9U4/LjLqXcgQXR+AqKCWoObTmJaYx14VA6Gp
gRvqT2v8SUbbIBkQp/QLdQSQulWl1fnW4MhvMIrgJ3LuEI7k09cmq4FHYZf9lTtM3hHpmOD087T4
AWEA4CQiY+BNUadkjR38NErjG3BTp68uOMHeJ6lDSlUO3bYpvSuc4TNgkRpZ7nu5nFD/AoedlmvR
ddo7Vwb9no9KW7Tpu1Z0ZUxaRIqjB5owtdHn+WQRY76OgNy2Z2m8HZBWcfZMK/OLDtDZdYyn+GCm
oN8yWvNL21pIOSqrF5wP411qoWa7H73yxczdvTsYxheaPjLkNjjKbJnO8TfTdESxIpAs4143J9oZ
ms7XIBXH3/qRYzfn3JGGGea28vJ23dlF9qzL7tqTpvsDgdY7Q0v7JxvAPJs+txtgSufsLCwr2ghp
Zs98aBbTKgFlRROxR1aV9jWXHgB5GuB+qlHmBRaAliY4C93R0H0kxVcbsiMNNSgfQ006ZlzIJ3CN
+/pYTxuzRy6+NobNHOVaImdLgKt3HZxIBQ4lKg42x8/IrrOQidcGyftcmnERHFNz8YQBAYcW7Ygq
MBUaCiep2yG81qwMJ9zIJk6OJCtKjtI3UpTepB3w3HDBzTLxEok3qqK4cirjSD1HDam3KFpVf9xR
/TF1ydqmsmEyQik1KoiXmW2VlauRSyRY86nbeqJ5c9SpqzL692bqFCEmjXX4+OpVq8gvF/1QZMhs
EMiPyVUFBTVSlUbUVG9B4wEpaysz0N1NqtJXFkNUEGqHEI73+S+mPz5mONy4+OGYuRKF+g+Z/9OM
5F1D/1PIRzH8pFFZYV1bnPIme2+qgANZehmTejRVsioJaQxyF3ODg2C8mjX/P2vMq7my3iaabqVX
TJQZ3MYAotU457fwlfZHA+fTzWggmQOZGjtKoCaLCt+VW5MBjocsdABorso6F2tkBjhnQK4eet61
BxpRw5V8GaKYsD1WYY08V1QKlnZYoD5EHzaj1VbVirBO3LgdT/OYulHl5OWWutQIxLn1qrC2AI9t
iwPJaDXqxUGpUsbV6g7AfeFmdZtzLnEpTyRyZe5Is+xDc+CmrpHg12uJX/dGcaA0yxEQAofKA4c4
ZWmSrN9KJ9AfqO/ouN2ROVMA56iB+mweyk76bpCVPmCjuWuu2q77MRkWdsJ5fUclivEE+DEaGirT
2ZK22DRKO6khac0kK3ZUwTiKQACb3PzL3MWY5jLHPBZhxlY1ynxPqfqc2fDIgz0aUXxU/CipXk45
QmOoQ/RpnKG6EvVcSkVNYopu04cOgoTKkmR9Hofplsa06GI9Twn6bv33oxnX+W9HM5sZjLs203Wd
M487jqmObp+OZqycdK3w+vABCf/dPlaI0h6Q408e/s9A2UZd1SwaxBNwDUqBiPO7nIY2L4ZitUzL
Ahdjl6Rzf9HNWxTGlPqJhUT6ZYvPs8jeUVv9eRW4ArN4SwZlYLs7pGjMf0FV6vYB/q+jAJvLjYRn
7i6Nu28pwq4vbd8D7a+2ygMNo243BdX43FthjpwxbVyTuDSrFAWokXYT4oq2zE4qU2x0Nbv2Gu0U
8LA/hiWHgy8K+W4MdaQ4qga1yPkBnMTJKuFIe1wUCn2At7lxXuSFhYdV0XC5Jhk1Wj3V16yVfmUI
QLGTbN4HJDK7xS4bivwgJgf7pFpzuyhyXR6Yg3raRV6pfUphyzW9RHpNnRlUtE/CGPYhGdJ2jdXY
5e/7NBVOhLiVhgZSWaZuZN9i03uItLH/wtJUHkCsUsA7xMSrTN5I3zhB6hvBeNc6+FwpTLFQNRI+
V99kQOwlWRqa2Y2yMOwwfiBRpSzwkX230PRQ3BhNux8mVNynDuuQAzgBhtpqf2KL8bZRnm/eO+EV
sGevbXKSs2zUdg5KRH2uvOSp8osDzLtay1wrtrEakqzRzH8lICI/0ojkv5adJbjDowh3uF6WyREB
mJeeN1brL0sv6/y+NMkR404M4IkySsqaU7PmGoJMoJiliQ+U1zWLZvWS2CUd1Mn01UzGVaKmdqV5
wtx4LM7OfV+uorj0jr1yjM4i1YM3Cco/yAKR8ROXK9KR1TKJZDaK29/VNB7rsjki+9DXepMD/bXX
X+thOMbBWL+WLbBSUH1m3WZVLPYSnrMD02PQ20yRBOxPjONeEX0xxtLb6cjU3raDle36HjwUkaa7
j5Ms3K2A52UjkEb1OGomSlhtONhIKx0r2TYg0UGJA4xNkA1t6tIG85qaG2go7Bqdflg7cKSYKmSA
Aw2SlRIbAQbqkhCIcMyXbSbWVlSh1P7DsJojEWrcIgZuO0Z61NVoMZl7alrvlc3eQvXBoqTlmjlq
oaZJzoRv1X77BibtboOrp3WjJzJwVyGqGYspxwmu7yzA+KFJRyRnpMVqNiDbNteHwwR4IUuaHDgu
ygxsDNlG9FG+/iRsWhDYaZFM92SD1flVZuXrLhVwn+fhgHLOPH+0Ou0IYufxVYwhQ6QK8gIRtUfB
+dFCvcFJVE0BsmU5ARVQ8FMRBe6tTMHkK/sh/g6mgGd41LwHrdX1gx3ZyXbqWvHKO6RTKQOaOeGv
nmdqo9OtGieOv9fJ8MwAsDTPjIwh2cYIOdNMMqCZZZu0W1uz7hhVwQup/Qv3jfJABfTUWGWuAVJZ
nGqZyXxjWQjv2EWHVHdVRr80eRutQsswrvHDinp6KaN8N0pUNfFqwqOaDEEn9L0GNdGBKuxJlFVZ
f2rcAOlsQ3Q7v4oscRwfBVjeZrFD+Xp6wzu7Ds29W1jGrp5cTfPdBiivtZGhvtQDpcfKkINerUol
ICnp3RKARGbfHhbRbH05nmeTlJbI8uy+rdJmR6LJCsNN5loDOJrBQUWFWJVbMh8ujMpfZFSmRc2f
ZLqmyVOT8FMdesFurvYiO5qxLDp5XTUTW5Hs7+stW5LxxXo0TJPpOcWj6Vyi8rdFvdqvwu8InAJH
pHZvqNSb5EstOMlQSf9eGt4aSXpMYRs4wwr1jSzzwlOZj+FpSNNo7pHMVQrqmTyIwYXxu/pPUy5k
oLVPilXp4PIRj4bhk5pWpLUmT0/WTgmeVzspmxM1HCBLpxDVqeVqGWtKuAwXa9S7pr4L0IQ1zXNc
wwLQkee8wgX7ZkVR/yCtAN8EY5q2IFQRz3Ua7UDhXZ8qriDJsgxgzfHo3rs4Ie+SKc0Ouh5YtzaD
jy0p+u5t0OCLbFXIEqZNCs71xdTzSns2TbPo0tREMaYNEAFfwH+wElYQ41fdiG4W4FYU7yYb+IQ1
/0IxMpy63Mr7QrYzaCuZmPxpcHlwNYvGuL92o3Y6Drb7eQcypYZ2AEru+w6LgnbIRv5lES2vC7uY
qPy5Ip0HuAh7dfE3IHQSwiPV2nILVBGA4WvsCoW+EZjjUDOoq+rBUTXUCzJvVi6ixaz+NZNMFznZ
/r4sKUvlFqHeh7JmqkRxmfqx5CKiHk1Vs6YxCI+dnvOjUTnijIdeefLg310XqAp87W3vxm1k+kV6
cXVitofHr5LnJr8ph2a4GkHsgNI+cF59ImG4HP+Rg4EFnr6xa3DmXJBV0WySzWQOzG3TAyg+ABDV
mfojzatrM1mBXj2JD7YVfQ+7aAC6HnL5kJ7agPmDCidDQ/MziYSlP5ZVzunsjPPZZj5CSTV5WSFl
jbazupKt7A4ILYPy++dI+lixMK6uYorD49JlTMkTcsbxXpSKJUdZsRg+3j9NIq1u/HFSoCaZaqcJ
iD/rlvX9nI9FjnRpwnmJCN1mLsshWWAobDnSADMeJezwfaS8asOdFxotUoidfSaRWyLipD1SjxqZ
avgaLmPqJcqwthtowmTaFTzxdjRvln3qkvnFksIcmuPluvN4budVlqlSMiCxXM5Y9GmEyOUY5cjl
U1iDtWXeavAsHTsZAP+NZD3q5/GTiXwxGi5NnzmgWSqG4yIa5FED9zCyrxGm9SeV0FCU4ARdNWUW
+aJNyrWL2tdTRULSU9ZDhuBfgBx8qIwod9bmGHXXluh3eVRE4co0SlyytAA5XiVK/2QKAiy7A9tP
YHox6KluwUrrJXCHraLUckHbHroANY0DcZwc53PzJ5mUcX7Me+PdjobLNFJcyDhOP/6IYkr/QkHT
LvZYTOY9CvMcIFK7ZZWsj4mZ1EcrnMAwSeO5KyOvOhY4QGQrMlhMabjIPK1JdZ/UegTX09ydFyGr
y0U+WZkdR2Wr5pxaBYFUaADbbSIkS7XqQEUyalL4Rley0vtdTQc3Zcy0srrWY0Cg05mtUQqhUFzy
BogPtEA0DAlb9dN0DCM7PoeZNqw8xqqbZCyRHWsaL05tglbC0sRd0wzdDuj/w1Ef0+yq0IJpo5LE
viQeiptYnjtvoSIoRnzzxdb7B7ML/yVTi+0HVVWSth6S70XjvE1IKjvMQ9IIt/uW5GP1WZbY9Uvt
5MMh4SDSmLlhOJNPrC7sA80iypcYN7ubJpOPk1Nr7/NJBl/eg4xHcSRbaog8JsNZuBZeM8uLKj/+
3eNjm7/nd8Djw13LAKIqty2OvqnC8p88PokreifmTX0PpjfgK3AtvR5wCr6WnibXNqKP604NnaFs
TKTW5MjkGEA/ZLv2pKNCDCrSV05S7kHK8J1WsCuAyqy5MOwjingPqIcx9HltuPTlyhA85skGQOw/
7bG1r3XTvvVkHQHaBSNNMWWTvCmAhZoxgE92VCBCGrIpTffWZHEEJ7CqHCEZkquBRj/h+4scXTBu
fyzdFl/b2OKJuDJqMMK5Rvoy8tLdFHUNFhIWJ3dFOuqrCcQ/byEc7R4CqE91KvptaAcGyivc6j4M
we9JFsUY3uIHqPhau1aOhOUswWXMbJC9bh9GD/fFoGrHq6XRahuF/WWKxoz9ZBjcEylJzkAlg/yf
HJjsfGOjDm9AEi7syaJLOOq/va07AWELZYSA03QHJ1ixUSKpfUGB9RKu7ToeitWSV738dvL4VXaZ
e0USSremHq2Ui6ndLqbUq6Y03NNq85aztf6yLGLbxaNuBF+WoAnIawENwK4o8LKIs24Ca0sBGLVP
MhWWIbtRzpOWcIzhTuBIZ4CkR11wuCaFbaXPzZhnB1KSCBORlMSuaFCCwvaYxsVpXkbtGNZFuCbz
1go0AF6qLWvrcjd6TbSbyoeadyNTUvx6iVEU9Pt34C4WwgeqCgwIEC7N2XfRdgUO4MCI4wBiuBPG
PCBJH7bhMRkqQGx9gMiVDUd43ZjgqfkP68SFV9zUQK3i5U6bPHYVxll37RguihTh276ugGF4MBvv
odUtoPiQlhqjLnMA3eaTT3Z4AP9SGzrH713kRLtlraiR8FAyloERrWSnFEC8U31ueFKvjRCZUTQc
KM5EERYaG2WKez4YEz7Hpz5FpOa4i1rIzfLPlp8WMvRuODCgIizGtAGt3bWASgwtM9uxxnqlcyCu
VKJHveNyrluqHS+AOVDmvpiS/XIinDnsUTEMBI5oSgDhALCJRj97WbqxVG4JMo/kTayaafScc5LF
mz4wBxS0lsBQY5ZIfVJIfN+7quwjQFNVPwBmqJ+IFq7S8xwZBd4zjXhbeAwgfOZLUT3BdfNkV/Xw
RWNT+yVDfhX6pmpAifJkZCO7Mtyg/xJI4fiOzMZ9XqX7EjdOsFUA21JPBKApPNTegxkXybNpam8d
0Rv3MmHG/YhUYLNndyQZdTBkRimIW2hYKYPMNl7MLovPJDKNXJ5NET15EXL1/RLlz35nTi3QLbHi
EBvGxpom5guGiKSF7Mi5DobqWKiihUpd5goZlGncFVru7KPCCfEgXiphVBXNssKF4tMKtp7dGXHo
7HMef7NYZOKrzMd7r0f5oYG63i0NEU0d72tn9HsBwplBDON924Ehm6eDtSIlyURlT6smQbmcBsca
yuUAVpIBC+lITR+37z1HIiiJy/Kv8WKTfFgvU1ojLnHcVpoL9WKzrMAcVh6nITE3o2fnB1YEGU44
wIYM4X+OAEgB1LRPY1lLsWuzvvEDW+mXMWWVUpLnsgalgUoATm91DuQ2Lev2U+sipx0kxceyY9N6
AjTBazyJ+8rOmgeRGfXZFi1Y7pUcL+tfWuaWd2HOk+uao4aB5I0L52gGt9GNZXrajVe1yEsDKuAr
0slVRSvvr/TM1e4qM/xmR31+/vsZxIDj/yLsZCLg5LoIOjEdQCK2fRF2MoBP3Ydu1t4PtYQ/1/O0
Y6mawbQDoBrTuA3HvQHcaIGykyOJ7LECh8zleJ4z6+b+6KThaTGjXtYxzJ31tFVr2MOy/sWUeTXa
lGZfjklDc/59d1q9r9pvoMluwM8L3N4wqFE9wFCVGJRUu0hdkZfhFUmpAV4dSqts+2tcm3AlEkId
SCTy8Iq6oLBFbUskEr6bBFKp1BJZ2Yb13Ty7RDxkBHHAQOzcXXVgwhpODep6xduvEWXP4ib/6rSx
uOk8YWwazou9Fdbj89DWx7Iu9IfGtYqbLsKXgORkVn+YgTTqaKbgeMZx6LOZZaaA29Pho6Bf0dQO
UcUDuo6LzD0gHSDFBnKtMuTeDHLdn/Op00gcLeaFqzndulDj0cZVbf6iLGMyp2+GYZbvc5Z8aZLF
kYMKko9U7ou5pABu7CYa+5+mOaKgF7fKB8D+Fnfp1K06y0VSZdQ3+tqJZbcVCnkjVVpDAH7UjKFN
lJbmhh7cvmnVnFB6FD5YVhrvx6HpfRoGphkiTCZPRePioa4shjFqkXtjlj4pSeZ18TVwR7QrEvHa
dvYpK5J5Dau3/SHxToYwch+QC8NTbA8msiQBrBKWxvDkZR18aFnSXtvIPbjHhweoXOHByvX0ORJF
tjWTAWhidYxEd6Cy4l3FR+L/ziIL3Wg/AgrpnCP6lwIv4jnRRLQxy46D7Y/Jc99l9UZjVfcUF/qd
bQrvB8uK2TQGDe0mH7LPpvjNnk3LwnLJtO3SPbISnmrNMrauW/eA289HwFxfjKOhkKs0Ko9aiGcz
QKXMO3MMXSDfe9MhRF79TVsIsc6SPH2Bh+yqBEvDz87sDpXZVq/IN7T90ini20Sz+L6VTrs3Yse6
1UPW+dIqxLeMsW1dNyggQu0JDpWiOEemEzUrnoN7zkVlEcmQq16cqWepHg1RcqjYrNUUatwu/G6N
IOQhExINiHqtJqfr9nZlN3A7aMmhVRUIYGev74ZA/yWjaoNlTGoyJJk3oDq7ASoW6K9b3Ho3QInX
d00fqI9Ak92wtLIeLM89mOo7HSZetS+0EiTwYCh7RnRLrIY+/mRmK7Mg/s0MMIxgLhhRTIwH5x6Q
6Y4fA4/p0bMLZ++auJtPesEeAYGs/kuGYW2oYaNlxg7JOcEaqK/sUW+0ZNeWBVjV1Fw9RWq1Iztg
SyrjPKzTbdDhgU9aUeAYIoGTv6W5joujLQBDyh1p7QnF52MvvXlYc8A9uXrV7DPelRvAbmmozmjg
/7cBprvCTtEJZQ6/uuUksmLFVUSgAF2gzAJtT+ZkOM+5nE5jlLw7h6SRK/jg3XqVBFNwyj6a2LLy
LRx/ILwdq3eFJQUgo5YxWdeNIpJ0pg6fcrBjWHm/7UzHmEktgKLY7qq+5X46DEgMVNrmQwuq5nZn
gJrjE7FGEXfbakjNT/MtZQGHCH6XPlaf+blQDf1p/u/7ExNHbMdIZi/OoGTRd5GM2qeoQ70dknU1
ONGn5qnKrpwwkF/BMT/eiEH7RtLG7p29mbj2moaWriXr0krcwzwnnu6RjhTcTsi2/mKHo08rp9wD
22Aoi/QgnGlXqUoPFDe9N4VM4A72zMRfFLgHDnJFY61rinRN5oMJRgayRO1WinzBX+vQkEwWWVg5
4VpkOBKNtf1CkDbIbR22iUA+EA0Za++Ltg7uLKd3bpVVl/XjMw/1z1aRK2erMWLObe6581pkxRI4
BggN6sPqYy3CjKIdyYqG/25Fk3MW3Qxjv3NR4vDpg0Yfpz/JOoFqLZAugpL741NJH9L580pCSR/d
Rc+4165R/pr4tOxsGWeo1xmTFNhdujc+5OF0nwnXuioifXrwGvxvRZFw16RsJs+57fJpHbUlqg5K
JOutYo7nMGn7CCknuG4BzCRSUUkrrVaZyNgdLeWkXrmeJlfsyLhKHecs3P5lXkptK8sUueFu/p+3
nZXKooU38dPWyNWWB2T9a/MfQTuo7TvAawM9KW2PNPVPr6Erpxey99S6H38+65F3W4TmoVXVdoP0
2hP1pBr+XdZHLbxe9pBvaNr/09w/7VFKfA/KVPEe/r65S9WCNKViAzKAtMY9IS0WxyYPGGjwk0X3
cAI8oHjDfZ5AvAx/8VTuhoIBcaXKkYhacWubevgJJXJQaoIMZzkUjyd7pKEiSimr6GiN4AQvUUd9
X0ecXdsaMMvViERIv8WdMAVGH83P4k7bu1kZrznKqxIXrKROp6B2Eu+t7JqfReQ2zyOQHeC3ZeOD
xvE68iyvbqzGGXbRVE+n3miG4zC5zb5BAPeauXhwtFkj7qWDO3Mrau9rMugoTjTC5Ps08HMdZCwE
tMXf9yuCYnqIRQw0lbiq1zHK6zejiocFcsLPHnUzlrw5NggIuOuVJ2pITj0LicLvdouaet6H9byW
RA77pnTDM8rtbB+FStmta0bOPtQnY4/y1/K2zS3Tb6tCvma6ccDTjv8sKiBi1fbw4nq15kdDaN7g
L0wP+tSjqlWPwl3d51sAZfAbaoy0BfSio4FnpG08nJt+U4DD6hW1s95hkdfgcD7/vkagnJARb8p1
/0EpTxz2LAMbS9naPxDCsfs1ycgk4kDVBo/V/yHsypbj1NntE1ElIQZx2/Poth3PN1TiJEwCMSPx
9Geh9nb39p+TfUOhT58EbneDhjX8FMae3lQY6/mmxJqI20Rb03TKMHVdD1vK2aX3AGAf07FpdIlD
ognkyEvvBRvODveFT8Gj+7wf06Iw17708NksC2sI2GLaqwGyw4Wm2wj0ULq7zw7O/WUEdNMaIwyo
UQ3BjnjOc9lm1i1J3fDW74fyFMG41ZRMHN9aQHTdYRXQyDvaVuBbM8xYEoBNbHtr8szBw3NtzgjE
nNqmQI4o8mqFCYM/v+Qkgx63arTSmZ6uZipspexjEIK0OIXO/dt+MaOpak/m4uY2KhE/u+kY7c9p
vNEbhwQ1zHjc0Zn1PpSRDM2vEviORNcHSxXbjnfj/kucZ2AclynD+GpqULgdgQCoX4qFBE8TaM9/
eqE+OgXcwFvVUeLNLhVdYg3rNg+d40gB3xsLJ70RxBmOsQTRLW0z9oM4PwOnDt9gqCGXfg2qrAV+
+C3PUnBAB2r/AJbskDa9+yQUy9chaMabThbygbD+NZ56kFYdA48pYBam0mFLQjmsnLYXL6mAvLyu
fmNScm8kH2AJ7dyCKaLmIxyBVtFUNDGlqF6LEQshvXI/9CEsWvUQs8jWpilzgSijAyuWnph8S2X+
cdCQaS5mpmxqnM9qU7RrDcqWdm6/NAMS7f/pZUxydGi6uTo9d1YQB9JC/25qapRpZE5zFd2lwHet
TB5h8hcfhVpGoe53AfH7nT8dBllgamBOBRZXsFs81afm1GSZsqk3Z5fm55xL9SX7qubc59WVLlc2
Lb9e6NKdOfPY+CtoQ8il30HaBcp+E+/bHFrwZwa47Qln5kpbn2uKz2pbBlBDySYS+SXnKhjT8q/1
lwuZM9MH+7zOpZaOIGcA3Q1WSws0cKnx7YNIarwVkqZrBnrakx/wW4Pj/2uGtkbxbjJ0WT86eAVt
qiyQi0w3/Rv1g3ub9/23NGrDfRAF0QJ7lv0bG5unxiH8Pqow1fbd2p2beJmJN92k1T3rJT80nqXm
pp/Ra35K12d3WVjVx4Lm9TlOJeTPurwQd5qOr9DNAd3cIvXOHPzPsz/F/MLp8P2ZcmD+/f4fK4F0
Ivle2OYOt4njcdvBtiThNu7sC7E0bSDwGuouuMNooD0EMGM6+tPBnEUq+TiDaNK9YECom/j/m2bL
d5idWXuTIAiDlCbPYRxpOpKibnZthf2GqdtL/EtvEKUUa9nQ3+e0sm6HmUm5NKNeShYFeOPzLxWX
ojmj07c3j0eyvLoX+HcUc6A1ygVXsFpnFWjFZ1IYVD+XqZpe6Har7gVMcyrq7s2BRtawza1yScfw
IyTcGjwcUwtBbPBwxs8qmUTtPqELxrDffWYci7YY8E2ZBHDNAQyPeF1Q6+GLEG4VOuvYBcsfSpWN
AvbLrY6tRSxA2CDqMpXMQVmgCyxKjOqOGal/4S0Pt2qa1ufapiO1gk0LyqxNxiWMY/3ZuUMls3qd
pmF3CHX5rtu8PPUil88b5kflc4bX3SkN7fcBYsHPTgsRUi9p9MJUVsxWi7wv4q0p1uzb37+Mjv8/
30WfYDHac1zfAyOCfFmUlpU3gpGeczgZ+WJ86lsOIWv7H7Pz2sKwAtMwub7EzgbpgyM/as562ZDW
PWYdt4+NtCkW1nv9hsVO6M068ARQJBenP1WUTNSbtK5LTJr+JVpnimc9Oneq+VJtR5jBV479colX
DCK5VVPGkBHs5U03HUpspYBCoMjaFIeA1v/B83XZ/35+zLVpEPh+4LhQ6Ub9FbLALQcvGZzRufOi
4M7odtQB9P69usMmF0SkFxe5j44C95ZkUICvM5YsKXfo0+B33y0ZWb9CjEY4jZx3MNDYLHbKGGrt
IV/BRtbb9W6ijqClYS/TsZzNFY7tjD8zUDSHMfxLDJDtAlczSDUfupmbpGCbr3mjY0fAVzM4lDKp
AF8DBiCMUpB44jI9ytKCZI8t0qeiS34lE9PTKh+hTdz8bPNKz7DmqL+BETKueIrJxd+/mJgQfP1k
KZj3wfTVDBgn3PuiySHipIDa4zjeedVTn6bZDYYH1S6JfSyQlVjyzWodwoC15D+sXkNCFR+iiMKn
piq7Z66w5udDjaYegTqYwemNH5yEYJ07LCq9zlzxZmLmcJVzPq3Iawen3xDEC+yvxcH3GLLkSWHR
J9A04o30vGaNjST+3PU5oOEghhCFmQuGJeEBZE7/xH3bgQIu+92oQq4z6Oza89T19Y5Ho94xWend
mJR2v/GmsgmaAyaufIVBL3YpWPHRRCZQ3gSaD4mQA63xtJw68pumtOHXF4klvn5sxruu2Rd1e1Mx
zzrRII0A/27BR4SwZb8EwhZ8rzqn2CILvaOPddiTj/Xe2y4Y5IaXZTM7pwy6GmaQrLGwUIV+TA6t
4AgNuThcvmV6FlmxfSRh3y/LVCdzyhk9moOpOOdIEgwzp4ImxaX6kmPO6irCnXO5/xI3xUC1+a6G
6Zbp04TMQdQxkI3Ei8iyrJQ1+1NbE8OgZpyBeiPPN1D3A922A6z9fOIs8qEFAz+toz0bW7XCJr58
iKNQzlKVdr9qZ+snefczBcxw5lpxvZdUFZaAsw3gi9hOhBlUN4nzRXLgSx+oi34RN8CuhFXZHkuz
pT62EKssx/YYZYzk6wCfxAZuhY/hAB3anQVy5CGmu3NpzORP2Na8VkGSgcljD9j2TPWpKT0C+UGV
3CWk8hcBs8h9rJoM61hu+ZAEbj8XNIyeHLjYz+I6GI+W23srbYXtuitsdqgZ1RuFbd29hAz1Foqs
wbYUMt9DnWeaZIhfkd13M38M4bT3ecD+frkb4lwRYDf+qcHXP5WbS9mcgcCCDXhzahp9qb7EHAu+
oufrFA48DmFwhGtc0q86ukq9Or1qdT79/69/defn08u1ri5zufbVVa5OU/P3mqZXF7xKuDo1fV2u
kkFo7uOjugSvLn3V8urP+uMNXXoGwY1v//54Zbb79fFqQ7OC4d3vuxgBkK+70UGkorGuneSuASt0
0UAZ4dT56j6UOeCTbtSegqFTk0XBu/bAh/Yc9nsSUHZ+yzx9b3mUPpch1idCp8lOQ0WCjZeTcKN4
k54IL2E92YXwDUFTyvEN9b2KbULC3y3X7l4hKuIt2jYOtlXt2y99sOo82b0KGOlug77qliYrE+qx
HWyBUaEN3ruN0USuPHUTOTE2PCSByVmflIsiKAt4X4Yt9M07SLQF+QNLVf5QcbJslRXdmRKsGwVW
w1m37aaMwGrgq43lr4VpYI2yu4FVyZ3pzDTw3QlICWOGrhX6jLsirqxvclAgDN/eoKgMAIvGZbEY
JCdX8CpTYXUgGaIB5Aa0jvpbuGtmdzpJs7tMkIXKO3XTUK6ieZVlt6kA1tNUiq7L7vLITmbExkIW
5rJIsYI0nNmgvqzTqdrkeH4PYlAYZFCKG3WEJZ0RO08hp4tz9XQ5m4/Aywasm5/7gXK/vwlj2QPt
gX7MBTWBIHJKvJfz3cRjWx6bvAZlqFO3VFmWD7vsjG+cssKeUD25g3R2HW2oG96UU8mELoc/xc5t
P5uB1BHuPS7CPYM560pCy26WCjt4TCQ8Iifdf1txtiXQ6F202lcviQbyCd5d9dGklfEwN/E4J2yr
PPBdSK52BhBlsFMGNnUGRDk+3sKQGftual01tN7KhwQ3eKrlM8x4fmJoDJGqDsYE1JHd3HDHpjgD
TPFP8RyKD3+Kh77NF7SvYbb26URHGAwKhig7+YQU4SzzsP6W9hCU5VWYhzOd1cFmjLkEhnkqg1Oo
bq0cgCSHZqdzzI9jqGfE8LAHSe2nxNvopRjYoYAm8i/LGm/gbAn161TQRea2QAw2PMZMyG1XRVKR
hwgKGDNlVZhV2/Zblwz+I3xSwcsO++B9gFnHWRq2auKtG8FHBL4sbDbmOnsQWLFd1qG0jy1pyDbv
Q7UJAp6cUiB2FxzDcwgJ1i95AbRnPUm8psr7ODMxHkFxtBoIw5v1nwovt0ss201Nzqcm05Sv+tGV
mHvaKxdXiXUF1CoAP/PUzPyMkmzdhJgPXkRl20IBgis9cMZIXcSTVO8zsUi7Sib3U9Vxd5dUwtuZ
YiYz2KdfyqlFUe6npHPmZ5vY1JjgpdoUW7fFWmXz2tAi2NBpOheO7jtkF4uTmbD9TESYPydYVzxB
XOfdxOyBxdsmadTCzPhYBoVJDDas83SQo71P/fyjPfwxCqx8qvIUygwbCUfHG0rWY46WyHkdgaFq
Dg5xKd6sVfRRziauQ1FKBE19+SXz0vJL9aXCdGGKl25HGer/kETDLOnrm4hxQK7gzBVQLI3YX6dQ
gaNjQATS/i5OogrDwgqayo4Q1Q9h00U1SUkpVjy0uR88j1UGK6vRtbZ+C0OCsY5AuMXB4dWbbMds
6wv7I2TibgM+BIw4i8WXCmjdRzusrN1/iXMnik91mC1U0DiwGEXfbUKWLLY3QAkRoC2A8g+LsHyB
lUi3GgAUW5ti5qvngDbBrcPS7r7wyU0c1NVLHwNaMYp8XJpiFdftjGOIcGN3Uf84iXyZeFNUAP7A
/HORa7d6qSAcOM/KEqLJUycuFFBZ4D+3MPc5xCxe9ym+wMUi4eouTdJ0rWydQcknyck+hSJnanXl
bQ4pyvOhY9DA92g3bCpPimCW0yHYwkn4h0k5x2LfeeN1mezOxQzO9hvQENqZmPq6dCjc7uhXsMSh
nDwkvQcsW2zdJ55TH9sMwh/pIPxXK8HydumDmY4NAX2Xpe53Zsf8NQLlYuGD57EbRjyOoBSxhGKY
/yoYfGR42K6A0Rnml5WGNlLyxiwvQCEOGqOwBVqb4qXCJJvaHttla1PxpQPMI+FtmCZYq8eMe5vY
482fxBmNkGPblx4g/EQu/6TwaFLMQQmlNrYjn5plFtPifkjH6t4aArmF7Apm6Z2u4fPWwe64JjAn
PZfdvJ/zybPFZAMZ3G9kftsB/SMWAC/Lg+MzAG/gNbWnUe1uzsW+deSh5hlqTJIpm7MgFJj98QqG
4VCF+qg+Z8a0GzdVGUPql1FrGcZieFGuD/9joKCykdrwzOnju6pK+x102CErG0DaAIML/AdTy7+x
Y0qxrJXZcxZlyQ+uxDoW4Atgc7heN0AcbQJViCcYix5MwthDaSnR5LplQqL0G5gpKZx9IugnsPg3
bZqXohfhSyj6eo5NIHZf+/AYAbKjx6oZr7eER2KLxVfn6OQjg/0DSb71vi7m7lBVr4lqnqo+6X+z
4GEYbb2WccohMVkt3G4sXuoIqKCxrPUanKfmJcP+rstJ973HhG9BJM33JK4psGJYlK7z7ruCj+OM
AFU7z0nUwzklxzhtgra18A2wF9xR6U1Ql8MOoPNd0oug2GPxoa0HdTR1SVNF9gI2RLc+B97bjUEY
n6W1FWCrJ8mx2WedxriCoFYeFPOB2R08gUMM+XJAkrFMYH/3LX1bwCfuQYDmte1HWayg70Le/PRg
uY39PeXAyUCKvACWElpb+F3t0+ng92m0rG14isag+3e3pkZAjVC9eWGd7rO4QX5fQNiKjRQTdbx+
50Mb7gaXwqlPgQ+O1W2/2Wmofjc/Sey5M6t3obxHsxYc+k5430y9x7G9MoNH8S38oSARie1jTyXY
XU9d94EU489ScHHEMoH3AHQkPIginm3PldgOXzbZAPVlqb0Hyni+LZp6mAdTsptY8jgqijcdSr5T
Z/ceSMGmpQkBRPP3K/EAT3vTF/n/rmR6S6Ky/P+udE4QwFV9/k3jMEDpuJkJ5pGVXepm70wHC+D5
81mYZjAJNWVzOJcvSSNoVVfpUs873SRXEdPqKisFNTcm0suOae0+eACeLmVl6zdMbTY8yqKnFvqs
u3/HRcKsR4UR25/ijZcCuVDGxZLW0Tu+otYs9ipnbvEQvYbWi2wxzwuaRB3SKZ6Ng34Lm+QViir6
T3E4iKv7BrC4c36H6QvFzjIwiCR2onmOMfksgYPCqjtblNmRWFGHwkfYlOnQdYduKPByM6fRZG6G
hRcBBpwsVybGikx8VAvjgObWibNvkut25wqTbg41dNiWMKgEPWTq0cTOORDA/+eK+Rh/Z1mYrc/3
YjIhupbiYlHL10UT3p/xVHgzNRHIWbVBX5mYOYgJq3UpXsVEso4Gq9nmVXFvVeAfybTGXC1oXjgs
B0dMEsEdqpwbPPnkzMSdNmdLblfpJid1+xLUkz8R+Agwz+pvAVf4jm2F9gX+FmwVUidcmUZVP74I
pb1bLBiW91R7p7JrEpAk2mIlUzHuzYGng4bZYLY1pbjCfnfW5YC4K4jyTL4xCJgo9ElQ5gP7aGiC
RRVANaaHR9G5kQly1vTW3PSHt3i5drFqqIdZwcUbHWl5cpuBYo1V5msQfFm07PsSqqykyKF3jerL
AVO4AHO1plzWFYR1l7Adoou0LSH82TbQfRuwmjuXZQ6bqWnzFtrx6JIXBw4wj7MM6mzYMauK4R5s
NnitBhww62u0F2X0YBJMA658C+DQsV2GbeCuid/0d8R3flOM096EiOo5TP/ao2GKd0UtFwPgQwsv
5vVJK/+tcjvrCTDHZMebxpubYgsO7RKYDBBGYm49dQzk31A64ONOye4oTn1Q5HcaHgiPTnJypyTT
YQFtWlMyHbqk8Ca7YuvJBuLh3KEpwiMAH7+C39XUqQlNnUrQiu6U6oPHwrkxV/73XQ4BRm2m0y93
aYq1F0Hm9fMuCQPbBtjQc4cOlourMnr+913CPyCcZwncZ830PC3a9yET48rM2M0c38TN2X/EVPW1
6aU9nrkOHH1ca2kFUoP5Dfh/RyvAQTsF9pKOYFQ8YdAvtZYYoFge5qm1gEBtX74Ovudsqyb0F1VW
V69pV/4GZghv40Tr27TEdoUIyteyEwHEiRU0j6fiBo/Gj6Z9mGJ+OjXFdOA3HLXVLURkhm0SheUG
HwDdXQ4jgNk7+M+43tIE8ZOEhqA5jVsi64dLKoVvwips1TMjfQLvqKaZBxbUr5oEcj28mElqQadD
q3ifNfgZQLFZxvtaERqtIgHOTqWDYq0Kvz6BdllsIgXz0TCeXN6M/1tZ5dVmEGCmx/bQnNQoUCOV
224GXcPPyARN68lkrkzB7MPDOIVm55RoulCDP4IADHuKbMDiVpnZsNkrq+cBzrRm6y7xqLdMiSO2
XNtX8XQEJA0YF7H1pviIOSwmvfpNTHGT33lJtQNeiM+MymELEHliW2xr1BAvwocajztAGSYxgM8U
o4jIsrY9MNFi5DADtSmE7GMDz9o1YPfegqcUxMewbm/bmLW34Io2x0ncKgwSmAKZCt42WKHKKdkI
1kDYK6GiXvgNZMoh0Xxoc5lPJpo47csWqhJeujzHHF2gGiqeYnGVGYf6gIX8cWOq5eiBwjE1/prd
c9HNHU8Wi6jAPt3M1F+dmkamOZXYGtL2D8dqXYDytJ47o+42pjj6eloYd8nMFAvpud8i/ub5bnv/
JR+jafcb6f2PfCzYJ3MwIqomgaFwF21FoMdTlDnWTrD4JFkwnkzIHLgDJDIHSWZ2iZmU0faAfGIt
di2n9pdmeDrC8NyKgtUllk+dqoI+dj1Pd5eeWiXJyQb5XFs0url0VCcePyRlv7yEzFnkM7FtBft5
6drEXQ/rmiOt27kpjgngkNB1x+NYK1efezE15oKsn/AdrdNtTMz0Ze6w1MnWz+zocOmeE9gYxJh9
fX4sJhNuP8EucfTVJ2W6tsISBG2Zj6DTg9hK6ijYpbkAggssjO/eSLf9kChMcQYY2TbR+DMprQSm
KtgvpL5VLXygpG5jDtbG0FiQqOqd4dDYbbWK7QwobD5Uc1kl4yvp2H3V6AE2SwSak1ECxQYPe45p
6b2AxqmxpUTduz6V9sobfAtyi328D1TZri1gd25VnUF+FFMtWjpqnfdReePY8LqYmdNG5WsPKrz7
q1g25egAun6TX7xJqye9FhPHsne5IkO6x8x0nAc8Vk/QmdSzvGysVyrct1C19H2EYamEqGo0w0IE
1p8qJ5ml0e8WG19QnujjXQg3gPewL94CTNzeWmhigSoQ2zc1CJpkYkL7FpzoZQN/itbwmE0wm8jM
hJIbKxurnV9B6dadDp0k7n+IA/j06/KTAzqe41D8jGyb/c9GiOfGEM2FccMdr6xH4zFiHEiayYbE
nIkkSmcRXAqxnTBhosGL31/y/hS7tIVlbb0PcyD35c8aaKBHxevw+Fnqp5KV5T8rLOqd66ZSXjd6
5jgtLltazjcb0MSF5j1b1ap2vwUF6Q6A8r2PGQZNE2F3IzvKTk6qs3lLc7I8OztHMNVYNtPNX2Fi
LmiYczChEZlntLSWMHrp5iq0smM8+O7d6MifBRnonSzgZIfRTnnQWGNZtmyIH3sbr5+2wSs2fusy
i/wq866E/TF0JwjctFdNaoewc8j5fywWel+lO7Fphf0qGmA50w0opMvxz7yGWyRBklpNX9414FoG
GMUVhHxrevoWp/B6STl5HbuBPrj4O9ZD0acbmsfDw98SMFdIbzRh1aEYAPvGnnmHHyZerOl0MK9L
5rTgXmW8XV1iFbaSt2XV3eYeKARFLsGQT1L2WGAqN8shCAoWom2fi5daiO94M2zMTstx7a1lQQUI
9r3GQhcWGfDlid0SXF94+JqK0Bm9BSE+W15i1iB/sLaq9iYUtnUEOOkcWwRYCA8KqBYPKvH25iwk
I4LdZ/lSXTftfVzEoF3Ebbv/+9aiw/4HuQEvFajfuz7UlgL6P7+ouHXSFJ43/W1GsEoLOL4DVj/A
AKGsIE3XkYxjizrZxC3DD6nqYBd/qQ7FCEeqNmlgqDLShZsOfAVUz7BQkwV8PHjiXtNXrFn1Z9/4
Fp/k3K2zfmPcBilV8DBtAkixTOaDxlQQqpxQaYyDo2mVyZKvoKj9hI2mdGZCssjze9t9MQVzHQ07
qKteY7xaF4JCsiEW+KLItoUfeIOJ1QGQnfpgztKpBrZR96mbhWtTOueZJqZs8vyhhEdCX+MpO9nn
COiYGScImzmAi4nmGbuJ3a7Jica+F6evkaXfXVqLO1bF1UmPWJwwRhKpGti8dhtrDxKzeISc+cb0
Y7olAK/D2/DRL3aDnVnjKh1jedCpUxwsC3thtei3DcSB6NHEzKHABA9vgoklPSWf25ka07iQzGpm
U+siC7rtubpMC38z+iVe9kK9ArSf/NCyhdVQnVu3Vt25exnhv2gqeP4jGoH7t5MmXrHCZdvASdm3
PzRsKHP3rm6x+l+y4S0Y3oMkmLnVmNwYUH81GbMD6RBs4BmaAJH9DwHAVEDmEyJ+Ar/WLxX/7sRU
ekEXfu2kZm62lzx7Y5ioKfD7nrsR1A4MprGgNeHapng/xYcpzv8Vv+QDlHSVbw8OeS5HbPJYvrCW
og/O/VzyTf9e7sS47Rz76q5b5ovIKdZ4JmioC+GpuDIqFPyzJnYGvTUKE1nbQxezY1hKjw5OzMvn
RsV6pQSzt0Vcxvd5xJpZotz8/TMj8MFxMhkhFnLuCzp+ZEB06YBVxb/0IRk8X+Cok8JDbWsekReP
6lwVT4C2+9uBWj3k7FEUU5oaBuhMmOQvMfNQ/WwmLQFJIo6Z+PLD4dh142wBzWbOMQAbS1io+9Uy
UiG0J4RV5afKuTdyFBrbebcdTBRuwyktntJEq9wjNIoi9JgG8Ffirb7RMmitb1XhRRsQhGF9EMLg
c8f/fXC4fwREqllf4k4BCBBUpSIQ90HC3XmVgB5gs4tr0I9nRq/SOOaGE03dM9qYJmjK5ozL46B7
76jSTchodnZzTjHWm9TSI2fh23V2tn6+8n+Gy47b19nNxVPa2EebBoL1m75LcPXPbXgzJ6eaudgY
Bc6inp3PTTh3rRxKMYO//PscXpdQOax7ML9jKiZ6iq67xciIh63rBG5PplxZvTfHW8uaAYcNhVde
H8Gc7tVs5BZf2hn8Dc9lU9VrXR/NGZ6F3Z4Hap6YbFMBCeOPWlMEeea+9kLgEOEylSTTD386FKyf
6G/hQCCjbocLE2SeTG76MsAhnQ0YJuL5D4nxJMXQaw5UFUT5sHpWTSMnOjoFKJuyXZsiaSq1t/ET
nMVhDOgLO4ahgIs25ND8/eWAxflqUYRuNo+sz+p28uGD6Q1mmybTlM9nozP1UeQPVh/V6wCqazsN
8AqVWGP39xmknA5EtzbGG0ldLswpFvPkQlYUnqxti6nTVX0tmX2oANCGBWNPllf1QMD9016K5N6P
dbG5qjYNr8rYhZwNkDTew4NqovhMtwA+un2+GVNMx6DbRYGDXdfPrs932UO/dO0P3uuXFqZYmj8E
G5rR0i7qaK6bKlkxNunU2yE9mQMjXYgVbmfWqtI+h0w8gw/Wtsox17lU1FOK1zYS/kng2HIyOh44
MAjCExUQWt0D4zb1DGpNNfv76MX/H0C0x2HUzhzXhn8PoV/B+TAIzuwGSKJbqD/omcZj58Rc2WwG
lw+YSHr1TVXABS1zmvQpDwDuEICY/or8vQXE/2/dd8+YakQvNo3EYujwBIxYnM1Fhq0hR7fimE6S
jIpBT7oJnoji7U2nfPwop7A7OCn4NFqeDRRNo+TXh3Rks62mCYT2K3hFC/+2nqYMnyVTF/eQuZ3q
JKfxCoMqwOGxc3Eyh6CxXzEs6LcJk94ubHO1x3IzRKmhY4A9mw5S8R5k5zLapj+l/AViSPmDKieA
ZUsJV8gx0KBQMb3s/NB6xvf50Ac8/WlF9XtMLO+hY/pBe3Gh7iYHzK1LNVQfE97NQ55TAN9HcjCm
tV+KECsbN3//F9pfJwmOByc/bE0xD3gbxzZqcFeThJCqyWZNqAcFJjDUk+khHobqFWMJteoCOGYR
lVSvpGXLqCD00eu0ODAIwMytHmn+BEUSwJwddUAgK4DmbjnChCK3qx8kqjGWVSCN+YrB1qW3H3Pn
AOnR5hUYB7hmJ+VjoJJhJwqPL5yR8v/4flL763wVMyBgouFlDykZGjDyRctusFwvkmEXPfhlvWRd
8tBxlkClo2i/RYRtsEjqP3dQ89nZnQPEkKX85whapIsWbgc7U5vwZJvUuvqmGrBjCNihJqseW1jV
hpB+euggB3XbsDE/RC7sa0hC4h/MH2fwQ3NefRlVK/BKmq2KAJ21kurJJEiCJRIGitItZNvzRSsg
cV6qDBOYXN7DMaa4b0QcbWCXLeeXGBYW0rlH+nJjUkyF7tN54FBxa4u4Xsd+Q+c9zvbQT383CVIU
GrILEr7ucdIcAl4l9gqAB7WCeC+cvYdkgB9NNTxDHRagKjj7vkK6bYlhL7bACFTXfVt0W7fW/Mkj
0ImY4kXvjEsetN1W5fBPrGIF3rbaZdMPU08upnryMzVFn8IzKdClWBut1CpqoErnQewEPlneE2Cz
7mSHqgGh3tv4Y0OV/QB7ICqXMXPiWTjJRSZe+D4EWYFpWHObUAiBuZApmpVlRh6a0eKLXur6VIMm
trZiP9jBCHvcR1gmWPt5kt/SzNpHNnBAUV2lh0EvOuL2h85rhoM5A+Hm48zEQPXE0rljQ9M5yFtQ
lCGD/fcfnWPs8K5ZTQ4kKDmbmE0ED07f1F/96holWi1lHj8A5pHvC+HaR591mzIkkHwyRQ3ruxBu
X/HkjsWOORzvcpU3dxng5acokvMoSvpbmXO1lNLpb6MM/zNzZmJXtY0XL9K65/PWzoNvQrZLZ8Je
QcddH0YN/Jo9FRsImaybpE5XprZrdDmvfGjZmVpNun2eO/k9uE8AEGjHXYc53TWJTW+M6ZTIhmxT
yq6fG/upuC40vPr4j7AqZqIn+WPY1d6doBHcdbGdk5EyPmSW689MUbhNt7Yh1gV7e9TW2C4CTjwZ
YWaEYpwMv6rCciAIjdLUIywZ+O5MwhlKrOfelUCPtlsZTiJyZbc0LwjgXzN4wIx8byx1IQ8yH2A4
/TjoxD+1tffdZHmqwex6auTSdjbCILfdwrTPyY4Ar3wrHMhURiG0QzOdVjvMo5KVoLZ8ofj5M11D
JofYADlhNZNx7pcvcgQoi4RDszp7H128kWg/2SI1oyyhhgJF15AGeby41MuCvttpmWJsHPT1vo3c
tTMN/LLpvx4kfn3nZ/w7zX0YlnyGQuV+B1MQw2sji1NY9rloGpm0z5BWDvgSZvNcFxyyqmWvt6WE
DdAleYwKcKJ1DjWU6YLScdxVB+WbVV1IyPnz/mdgudVMN1n0SIB2WgIzVx+7KIazEJjyaxgoFHd1
GOt56iT8NevEDc9L+hs8VgCw4uI9y8Nx5udWCNV/LKM5mOccFFNiX+AxvRoBnLh3/QrwGHx/v4vK
3Wap4z/HXrHDf9k5xq1wj13p42wqKlL4M8yjg6WJeVFTYao1UAyY+dIbGX3xVFphXTxlkwzrcK9+
l//H2HUtSYpr2y8iAhDCvJI+K7O87RdF9/QMIKzw8PV3aVPdWVVnzun7QiBpiyyTgLT3MgK1dJh8
8J+QMlvBb8n9XituQ/jHGW9YnCdH/HDGNkWN/ZFii1jCycizIdo0wBva1Ieq9rs27I0O6Qw8jGpp
yh21lpAZqIahiNLxTsDdFBIHnb0dc9at6U6h+8Nu85VZK/8WogDqrqXvGyxN5vetGrjKGzFn/fmy
VzNYUG/BCh1WtGtT07UcONt0QBW8xAquFvrL6KTYW9mBUcIVoILoXVP5axtf12LnR6reLp/DeWIe
vD6FwUsE9nsLrb91pLL5PkdtzzHUI72pM+et8vNLA/Iu6pEWTgijkcJjzcnNc33DJIH3LTDucY9B
MLmJ4UYxzuofx8EGe4amQ+AVzzzvuu+8BlBbpDJ7y8RzBzvxdnZXgUqrvSug7jLmtdhaCjEDzNqf
Syvp1iW37JthnpCeLFgK220jOaMW4G+SXrQPXdmIEHY7yfcGqXH97ar6LL2rdHoRVu/QwPvVmsz0
WOYBvODAk8L7AAlL2P7mG19E8TrRTaZrgJeB2c/iNd4nKAT2AKp8iKZAmpKBdZlINW4GVAGPRRlD
8VWfRaqHibwWx6Q0RK4tyS7ylktWojOv3DS3r6gfBtnFCr+gExoDHul9N0SHIfLMt38Cf5jfRnNI
DrbKh40RV/BRzdTdzMrkofET8wzZUWia6OCsjuIVn8rxjMRY9oAHwy2czaw31uHl4GdVGsJnkwPw
jhJIbMfVap7BiG3GZ4MX7s+4gauHpaLoARBse9f3Ezy+sNeCK0Z7ZUgng19G5J0jCYQbnVHfoPsS
3Udn1Jf4HMZGUXn3/4j939c0BvXxE+l6hjSe8zwe15VWUXWTabhJ5va9pUVUnVjZ+7TovJAi6ADN
p3htaS2TSx/yxrcsnZwTuBTz2iqSCjqqqL6MzvgosE3cA2gc7e2UzY95G7w1Axzt/xiQAbAKoYDQ
hXvtT2RsD7FCTQrCWsAYWV56sstcnM1IFetJyva7MUkkyHL506tRy5yxyrorygHqKANIF2NeJo9B
Dm52w2LnphUmD6265dh4oFqZ5EX5VMQRjLEjJz1Q08xGd51BAmqHYkX1lGdC4uGdRVsadXJ33nEe
2GsadeHYBt4C5LyLBPIhZe4KVFPxKqywpsY9N04oyI/lD2gnh732zm5jYOFNkboPJbC6uxHijQeK
DVJobHvA6n6JrYBdf1A6ttexMNj1/kAqdb/uQZE+Zxyi1dzyfTfgX71ju9ZKzCDu7Ifl3YZq9q6S
qbc1eRc/KsANQmi3p39P8i8lh/ovSPHjD1445d0IX/Y9wCLD3lSjupOqlSuv89q//PrbMgWUl9Dn
qfHA8xbs0pE3R4ZXx7Xjz+k6aWv5ze+bPcUaU3Ez4ab9MSZwvvFrv36wRovvwQvdp5YFWwPoy8Jt
e/4OI47H3rKKR1GB0xNgm7ihfhvycJlVfB+6KcabsOgPXeCdIPUbXw1idGBVrOSt4dTvZ5PuGyIj
uS1Sx9lM+iwSb6XNAMdobbkh6Sp8d7uwBvETpUPuPNp5A3OrZHpNBmRXKWyOze4Py1tmfXXudgMI
2doOZy7IvjCO06T+D8tbU+A3MtTsgFg3eAeq+rmgsFfIcaBQmKRWupG+7JYmFQCx7gKpl4aXSJpk
WQBFby9FRJrplwXqn7q6uETCdx1eEZZRrAWLzCtfHwKN2aImr2rof9MpddJwamfJ2i1cMA91oMtA
pArp9DLxy3UukwO8I1GxhgKg20+PJeVa5yWdylBWSlBeoeao+8Z0YgAeTo+K4txs0mlXxA1YQ+yX
ToqxbPMxpjxtAiWmlT+AFjaK6R9ppvO3kQH1hSxJC9nVbLwz02Hpn5LxvX+G/g00Aqd/CA9ptdbH
fh1vt8a3WORwg6oK62zUo3WmM2SJzHPcbYJxyj90W703wxk+CfpDnNfXFBqBL3lKmXcb8foOLKLR
C8um9W/yaLKQjeXOmpp0AO4O0n/GdOXYsngc3X5el2WX7Sw5oAlxESzIBMiYioGBJhS7ayUHmh2x
NAH8n6c8Lt3zZXqqfACrdfyUxQa0Dtz36RaAJxsfTqOHru7Zeew4gxGXpzXdmiuzGa1pbY/SOSc1
YD94w75QWD8GxhQaKRzoQmZP9QqrmXRDk+nwIUj67nIx6qNrXeLoqr6yX6jfMr0GLz7nZPYlXH5s
7aV0OTCJjOKlCYF8NM1RHSphry/9dEaxS4S+yJepFPL1MygmbiJ/wwusPPrChv7VZWJL7caQ6KUL
09CUxOUe/ja3ePt19yCusQP8WfsQjMDuvtGH2QRW0fTmdE9NGgDxC0RLFEL0pBwL3H3FoEM/21G/
9M0idsLMAciS4g0umzveLGO+AkREeuyaNSZ8A+am+Z7a7Cg4zLNC34QrYBF0PyPTRykduY7nyOaA
TtlJf5OooAQBLCl3+LH3kdsG1zAzgA6WUxrfTPinz9rOqKzEP4Et/Me8zudtAVHSI4UOzIchl3LF
t3ku8TJGqJ9ARQeIHMoP5pUxXZu1/0oLYDc152u4q71exsaAv9IS2LCr+RL5L/N0JFaqwS1gjLvI
c8YzA9DuLLFK33aiGkLquwxwPUpN1FymDSAdAgyGsQSFXE/uIhQJVF1DSNXK/S1SyN5RFWqAUzGc
p81SzM9Na30nkAHSWTAncSCO4CSolCisEgVzb4p+eIICPBDqk9EBzK4PscWaYzKOE5L6X05pHB61
zRGykxhfJilQpr5M/xBDp0kr/pDF41/fJuCZO67tOm7gWh4SzV9wDP3k8toDpu3UQjWb2X58LKwu
CSGvgmQJtct5/NVWuRkfKz0+WfjOmfrAsmTce40d1jaL9rQB843Ju+5r72ANGWCUzgQpqFyhGGok
Q8Di0IBE3qrF9ldiy/mw2M6mMg7T1DCuyHY2FzLZQRVqWNNo5MzlrT8626x1zwzoZtI0/yBsTqdw
ypi2U86qRRrdj9t4XOTUPWhwnJc5iYPCc9IcGumYf8AbeJ/Tvdz2TGjocORhXQ8ZUY/kdj68me1M
KauTcIaa8xrKwlqY2A6Xd5gf4dYrghw7MKyT4Zo4J9bJ76f3txS9upKEH4GnOtbODSVVhB+LU4oX
2pKTj+w03U5VAwkUndRrApaG+RRbAE718/N/TspBNNVCkOWeRGyFDb/2AfuGQwV45qJ7i6I9Xpa6
j2u5ZhqI2Kc40r699LWVXW+QVS1rmB06KG17oJt5MMO4dwI7ui7UCKUK/H3e8iIVWFhDKZcFrbof
1PxM/V2ecVREG61UB+WZoKtWQyfcNzBytLbLgJ2ObprmvOpKnrwEsQmtjU6yNU3XH2fmVnbfY8ux
fBzF11n5/nG5cPkflsGQTP8EzYKsinZusW1UYoAjAaTky13imbHhOkZjn6MolzDYfDPlK/PUyhtm
eIbog4krLGf/te9LiCxhSqMvEtuw124FEmSivzHTuDz3ZtbeY7cSnNJguAM7u72nrs6uyg3vmm5D
TRr4l0kFjF8pgA6NnuTpSZcL/Z40aAOmOMizUABGfFs5EN0tMzht4D90m08VSt1gLsCnyYjVgTot
G+7scuwBHNjBcyDa+GDjBisyIRyAJMHdB9kosIGOS4sGCqv05YFO7RpoSg9OfHdYVa4Ckfo/ncr7
26rK6aWMANSya+wfmAUNiRSWHiesMcCVTVrtssc41JmgeCyACn6KxgkrQmhf/OjcYTd3kBgOrd7H
UnMXcMfWyCMFtVXtjUD3fybTYO2A4LiKISvw0T9habeQC6KJSW/94QtEzNFLSpq+P3jEYhdmWp5v
/kchSIqyVfDY7uGSO3pXEZvxN0TOB+/OMlsB/4YmAATlSXmgG8A4r+SHLq+iFc9y1EB1Jx0MWGib
cPqdBQjWqgGe3mIbjzPIXxQeQA0kniA7wLS6Yp6hHAotBTBGG3AAcKDoywBpK1DIZYDiaMblUrEG
BZgVL8DNAVk/sGT8MCSGiQxqolA+cMfbbkJCG/tngDry1242qj0HFXr1RS31Iq1qGna6c40SdZ8/
yrp+CMmEve2HfkaKGoIvE6BJJ2yQ/eeG/e1WIOpnABkcC89HyWcCUZ+i6ngwT36cB8+8+Jvo/GoC
VDTicEKjKBCBsXnU16IoXIu6L1E0ia5lFXHyJzeGL6RjfDW46cJd0vJQtmCWb33RbbKhYNHF8JQ8
Y63mr2hzQ4dYgi85uFi5X/roLJ/GlZkzeb3saCjOGsuPcZ3081ugfUHOaeR15yfId8FzEfmyLIdN
xQdImt/BaDyBlvSOYGpQ84ZJSy+/lTwXyGC59YtRM+O0wNcs7Q+Ff/+aYutCqYfitEQOMN9edXXN
lut0TKIYKds3PwU9eTUl+avv1f5yHbOzoT+NPROWll69LicHr+OsrTaogQYwdTLSZ9tjO9psDV38
sb/K+NIPqY2P/TqeNnMim97AWHxouXM9mG2L9fMgbn2rfEHWW726jVfuHNwMKDS06pVFzvkd2yOR
HRRV9BOqI+Js9679pFtzFAnYWBWMWjTG53YZo5b5K/LzvPzTVT7PM2pTnOkqRSSXT8jTGIvRqPfh
UBH9/G+TM4R//pjPPx61fv/on3+82W9WI1x6T30GAnyMrG4FoEDpGzcoNefrQvHqATvNHHKjbfVQ
mO5732X0ckZxRt+wP9wLwde1KGThbZ97noVHJTN9/uVWAF62B6VqyM6VB0d6q+17vBOpJsDSGrcr
ZLRsp50P1OfqeisL1FOb8PFkzLWEsJKaVsTyNIwoPePO+puYlc7ki7vWHdfE6CSuJovEKpNTvhBI
A0/9BdURhfQr6KTBCLp037VwvNGk0AAckk0egxRDTctOp43tDG9J62dhBdeuu67o2B3K0EjaxRCD
pD46tLECQKP2kPTTcXRAMS2FV6PnIVfI3/ukVf20u4AfO+YFyaqp1S4TgMTThLwBmavsN4P+FOqZ
a0udRWxdXa7A+iw6Xn6iFFC1NUfF6TibAEuWTcNvkb8fTpx1cl0AvfZ96ppd1ojsJZBJsq977PtU
ZdqvmUDGUgfYUW6vRx50AJpPCerm+NrQAF3S81cGNKnGCozCzPuDKBBglF8WXCicQAXQBqTXAcwA
GYnPSS5A9KNRgiN6gpcINOg1pszQQi3IOJ04KtV7al36bSM2logvfRyA+rUP1bJVm2HPG+fR/IG6
f2Hox2UC2QpIQCyjlwFi8tu58T73MsCmEgx7GuEJuLup29y20FmE8KCJ3QY2NGNIp05ZJLCWiaaQ
hiHhkaUgbyOyK+RB2FF0xM/WH80A64EcfhGvWGSLFfTWQKzs+usSj+6fSAt9OdFDqPo3P+e5/TI0
omfWQ59iIo4vLOOj2tcbFyYwN+kcNTc+rRzUmnqWBvXXG6uIqvfh9x6RTDIEeBhilEAurop2FNc5
cA3LoZhd6yQBFm3dGbajoJhDDw6wqh+qNLz9hzg9zbMhm91bcbeafRSBrLqGzyscQa7YdKBKH9X8
EuCf2tDTtzq1Lwe7ijfzUG17xeIHUdXxAx/aE2Q21PXSGqN2L9pZ4U7uQNfxfRSXM3hIDHICFJFO
6VDoTjoDxbwIY9mBWKb7Pgz00x/ULt3Pao3gd1geHnDcZW5gIcX+FaPgNjOESDyhnV1KiO2FY/A0
lM5rJW23Wd33wsoek9TLHzvIyIY2l/yqZV3+mEoYKaJoCgaIbppG6V5B/SYPpYVdT9sBXHEQWm1P
ZmYQYv2ldrEZF7d0KBM3PcVKXtE6ntb71I8U1GEpqZqZFDuedEZbhePENrHxcwRr9Yin3/fFUSup
cvdDk0aDmX1vtY0KeQOBCrJEtIuVip4PQ+g78N8B9bPgkoEMC5QpDMYOeBrFDz4rrNMQZC/jCFrQ
qmedFVZm/z4q29E6dRhVgRH94YVjfSEI6H9DgHsail0W6AHIZn3Jpdcuqh/YK9SntE+dma1Kx8Ji
GubJMBYpU1OhPB3x8S81mXDwavrmwc7yDVhJ7a0qZfNgVDHDVqzrNwqMAlQngfIqg8i/l5CZDcGc
ZEeIG/j3aWX0pxSLqbly+2I1B0piwxTYewouTHj2gmG871M1QhO9n/J1BaWF7Qwa8X2VMeAErNYz
v89JAZOfuW+3Jqu6/ZyI6VXN1SJyGsdVu2Xd2MEUBgYaDfoJ3E39l/gs/tj/OZ5A5UWX/hx84VwV
vKmRDfcBlYCWyIorB3iZS5uGixy8Ut4DASsSsBFRQaxOXBMYK81QrCQquGWZ7aiLBi9hqBJkbUhx
dgKUtt/5QLsP3LymAxPS0iyrR5hi9Ychk+B9F/DwEVE0wxMoM5uTT6djm8HpZqq/L83cE3caJ7Kd
ssYEPTsDeRYwSfOI7QLOnACd1P5w+iF0Of0QsEzTF7hcaplKI3HTtdtUdc9ppSwwYbq3fooZRMFb
DRYA8VCFNDLGeF1/aC/heg6d1axHcgYPrs3SpOnLRbjOLuA1+79RUu7XF6xroYTk264NZCJ3zK9G
tE7g9RbPAu9cj0U8D6HUqCAvq1bRaDlPkOB9PysnVLKp73L2X+OAacH/JhH9XSEesW/I3mYttR0k
vb0ldQdfPZXumL1ZujvxLHtrxEyd+7TIoJYVIYVj+dhtVE777PSQMNHlNNGD/W5hk7CWAMK+2rX/
w0+4nZ4zU003HKTVeBUJf4CQSATgd56Dfml17FY4lbzuIdC7kjOEJQIQ+8OsdOzbrhQfB2iGQIZp
mTE5KCbSDJHhUlGPgTnC/U+XgjA+SMZS4lLOn6qtQaAfNx/TBK7N8EACYcsFrcz1vyrNttzsB6DI
p/OUZQCXjH1ahXUCbVI6wFa5ujL1IYNzKJ6m+nSyus0IAsGBQgyw367cEkzNZd6H9hKtp1DkpdkI
CB45wojDPMHdDFzDsCkhrXQjR6u8obPWS411GQtYEnwemKMcJLUKO2gaSPWKgc7K1Ev3EbbiAKX/
ulSmrxdPIjlKNj5crk4RIOCXp4LNQAf9voae6WLzfN3lu0s4XYbmwEljlddlDFxSal3JYhyvVZUn
W3i6wsXMzcfrTPdldgOOLHYtKqx8Vz3lVl8CQDqxnyNPQqjLO/8kVfFgDr37WnHhrSxljbfjMAe7
ppbtxoqgDTikDVvXdflNDhC4iMFgNXf/0lSVM+0BEsHKEAX/lTHFI+BUlbUbA9vE+tJFUQYWDAFQ
5YNWp8ZOuGN2nm/wTfMm/2aJgG6etevANIHOpEAsTfg9a4aJxK41q+F6DpgD7iFjf3lJP3d4OCLr
401WsSbVKJsHyKKRThS1L8PUZ4H+4G4N7Mq6kHXdvBI99MlKkKvLtd8k6F1m+QB6V6MxvjV5H6xs
xxBnz07lWbGiXvfJPP6A+3SbpPlfnQ4wdQDwjOJgQfz3ShX+cG464W2D0cVLcfRB46DO5VBCxCie
mQcjWnBaLgMfAi/DrMjHM8WYA1ykQ+BmBPhwMl8VGgUURfGLEYMgkFHLgTUuSgdwsyVn3SXEg4Eq
hGFugpF591ldJHdVijLBVODFjGKM2oxqmDfTIP17CrHnF4bXd5hwZ4/kP38QvmOsm3LoYAQGKkc8
zt4JyiGwC4Bx7qrovSPW+91aKkgdEY6JLMcH/PGPKNXeUldMvuVV7rVHJ7Du8OibwVDy7BKmp8H9
ZRadTR2KaIBaPX7pB4wUlV57ePpwSVZO/OC2/jN9aEUUplozRAEefKW+5SIakjUMoj+YqfMG4vEU
b6Avog6Opb4TIOsSlkEzAhbC4keggmiXQUIOWuqld26CyTsrfUgMyOJXBtREPvdTBPWlCZSz+sCr
N7BL7N4vEAPYdgZaY5lLwR9Gl8lu+z6PgulazLM9VKbK4tgXydFFovoHi3gXBnlnPrWg/awrJzJu
BkiG7sZe5ldgWXVXgCGrHWSGqtsxGmG13kKyWPkDQKNFZf3IXHsfiSGBT4OSYQpw+t9BwV7TIQle
ocNTrwAmU9f2qDbk+V0Kuz50E3u5mHlTPzXBY9+aKBOcqNU38O8J6yawV0bR1hs8GozryzS4wNcH
T/CXJe4yoK9SdP37VXi6rdTO1ctlE2+gFST9xdL0uB9cz1N/oEFHRxjK/Rjh1oW4jtLucEFIXiKo
7/M1apbED5D4+clzEEG9Lr3KbYE0fNegOMFAicvh4kx9rOTNjdePMLwNWhSbIUBerg1NsBiYvRGC
ZUdDcy6CNsPDaRkWgETQMNzs7FXmOd9ND2qnTd/FGwD2EhTjkf+B6TU+pzYA42rcE3H6SmEw1KoS
ieUooIQXsp+0pRPGEaRtZ2L2vXOmf3UuND67mNY17LmOlixVvr7sIwdTvLBmqnfVBXcKzUH4jtAu
NCj8F7AVa2Arfs+TRgYK5ISJlp64RGc23nVjIuKV20OXrIUv3KDi4rHTB09ZL7G0UajG8vOxdZDU
N0xYsdasLR7Bx8uPptXC/03HthlMw1SbrGiQJnyebiQM1LMIEEhUyzbCieCn6Y/TqwGf6qwbzUfR
mc013gJtSP2WDvN1GMCP2BjUfJsEAPdLpVY5ywZYFk9tCOrM9IocQLaBSlSwj0G2oytKfcXKFe9X
pH76YAozcvt1ygaYF1pR/yiTeB0X4GtaBo/OKbIFIeHdbQii7LwOyizU9BTrV0LO3pGafhqcUUi2
7+gaZR6tqXtClfGc62sQSJ6ukZTY/taGu4Y6jwExLGQeKAfRlS299JeuSz+SbmxliVzh2YrYJS8B
fHd74Dx7WZpz7G4UAIGnFJnHm4odcsH766L2TGMto/HaB9HiGEESA+hR181uphbfZbeBsoXdeLMB
POAg114ByhnWFfGqj7tm2/VedEMH2/PjPYQqIKYDyI1Y+/mEv6S97/3hPSJo8hQa/Smw0k4eHZYm
zbWGxloHaYqXrI6Grki8XFQa3XDo8ZCnsEs/Nef2H4hmOmdrCiCtO7TzLnU4liMR3BpRNzcee21I
AXUFyGvQQAARYHiS+1D6gMJYpg9TB+R+yCNnJeAhevzQR7JjSns+LjE0RBN/R1PLbtRV7Qv/GGzY
lFXL7Yp3VXNDt+d7L3UsfNxgA0MpeH4lGhJMN7y7BuPvjOQkf4qa0ljXrRuds2hIpzhMGqdbKVhV
7X3AmM9ToSuiBoqVlNCA8CmoEvCa2EIiD52F1Swxl8SHE6UAa6I8AjIjTI8WK6NUvdsfUR/0UK58
T9QAEP2yRaKzxRvJDY6jAgg9aABTy+fgXnZpSK2+49PjwOVZgLdxQ11ua0crWDNA50cPCnsQGyzV
3A2NzhKcVhAvf1Zcu6bytH9r+glrbW7CNLXsgme4r69aPvVvErCXHTzXayAwESb96IRncvSYul12
HooEshE6zICo3mps+wq7O+E+pIV7cjX8uQJb5pjCqxiWRtZTD7VtPNfr9h64BnBkTO+U4aFzX+iD
oZS5KeH3sbn02XZzb0ewjaSIzLeaVdFAtNIprgbb5E+jZ7aPUAqgRq8yAfPlNqQWx//koXGrVY37
7SmJLXHvQVlxifSb/h5PJNzZwn3ELlClQ1gC5ftemgEmscciHqrrtIdMoUUeRniE3bSeMd9MObTg
RMn8J+wqnkhYmw6L4jaJbw9eOp4E7BSBuVhEt7EvZzsoXM6A3jq3qLkXz1JbStnaXEpN3LjnbQvH
lkhCpVS4t2Q1BRHp94hKG1GRndT/M0J/iuBmcGWDnLOZaihLZDw3d4lsOh8IeBGf43HY8nSMyg3Y
DPEaBaRp04OSduvEubxtYl/eghDWgKBEvXQoiwAAVxuL7vcL6fhJ9juVKPf0IU4KvjOgPB92uHvK
zSTdt6zL4iNddolzZXkcLPdliaiSjIX5YECbPklQVKcfcaghrUgXqHj1/iMubeNYdolxc7kccAts
AykxFAVpguG2u1L/UDYk5NdR76mdUfbfPLB1rolPoFumUh9aKZy7IVEK7RKHj8tYI3r2VDrNv837
PdbGZQnStXEAshrfuXb4IYMeewDdslFg2vsiZytqjrx8zqFtea6nTSGQqJu0nEcPXdm1hI/hrtfS
HROfcB8FxiNw2Khl1vH8I4Um/anVgzLK3i+4jA7OJgkcXKgyh1Vhuxn8ZPEcSd3ptovN8bb9LccO
fwIsnKvkRELr1K9YxtbwE4jBPPkVO/fZeGW4wy2FXfp/T4ehsgvuSjVs/XFIQwfl9zdI0r6fXfq+
nFVzHH2bp/lXXI2VXA7S7lw55wGScs+Zbewyzxjvywx75hIoH0gyPetX/20Vmw+djoGsJrvKDNcP
XVcW5wy4no0DvOd9aY8nK8icF0hReYcpjrAjBRD1xQDvY22JKjhQE62TK8fuPq/7G9uxXVilJJWA
QVcFeSP85uIp6ltAC2JfQEkDf/6whkLnfvLKZ52igryH2Z4hW2w/D2YAtyo3vnedyniS3Y56ZVzz
27oxbqjVZAOYIiyzQmoCiWnuKzyQ19Rso9za4I8PGJK+YMErVDiSyjx6vPb3hotNpqMMG34rDAyi
vEnZauwrFPgacx5PSkOKqVlDDe46toO/kzQY93jmVYCdTPOxD2D/NdTNcMOmeLiRURPtKjPywk73
XQYm/As3o2k5q0sfnWVqaKBgEvnrLwO+OUDE2G+zLQ1cRkGyxkPTQzKBPpIG6NNQufsRpJ06UD9U
4eczdGznDZ/eBOiy+G57xYnOGhJ8ptOow0gcoLAC9QyYwFtgYq+pk4bpAI8rDNNpD2rFKip6Y83M
Mj3bA4i8vuJ7akXDlJ6LWj+7qc1GL7iKoN6V6AEazTgEW/531tP+D4ge0ObY7fomeBg8sJyvjGzP
D6BVUk3J2azLMVxQVGAArLHAK7YXzFRb+ntXmcM1QaameWBXrcnA2AUu639OApTI3bYojkOINsrX
UHHoN5GuwNABuRJUvuK/Lj1L9+9Q0c8QE6GwIP7Layq4NeVre7Ljm6j1osfK55C/GMtyF8AL9xG1
KhPw2wngAT06O4F4AOhDD1FHQghIo3GOFG76TYZnGrhgNFongPgqICqpRbOMTp77YM6A4mAWaE8y
epqRtAz5UIhjbfXRUyNTmCFkA/g7ulkU4AD6zmCDLoFgC3DuPSsmvqImPIK9q0SvJSm4amx1MxfQ
HafYBviRfEAm1XAjMO8yvMVQQ72nj5mt/IkbYrim0N7CPYvXfnpF13FjN2w6Ayy/ZhZ7W8Mz8EqN
1tPnJo0CRwapAj1q1N7H4LqtPzb/ba4CRLhP+3JfE3U47c2HaFD8ivibSIiBMIwuDl2cqwuRtDLt
pSuAemFRpbAAtGGjsIgDDZG9Sny9Ok/hNDjrAwDX+cEa/X9IB+jSj71av7JLkS/qQctFfs+/BMfA
eW/G2ewWqCwHPeaUDvLbBVsLLcWj0dTlDUFrgdiOIB8EU44FeKvjAZf4Ri1VS+sOsothrbN2bm/C
OdjROTdwe8ez6C1zlQFyup4p+0ZBRWsF2x57H+A14/yGd5X+4pTTtwbyKPjzdRPkaOv8ps0SKyy0
oHSLpOgyQDMSF//cy4xEQPgQ5j8ucnCxubODCP/d/gD/z+CRxab91BYfGr9GKEwZewr7NQfs43tg
DIIttgLreeIDe7HkVB5VigQQ7fGxISj3Nms4RK9n85Ve/7QyANdya7imuKFWkXvzhg7UpAEdQUsA
WiQUBrZYdQN4NDXpzJ3xi70vC35djj6hjvv3y1Fwgi/6jS/w3OC4kyFFg7sytvxD17oZwNOz/+hJ
NUMFf/xOLdbn6S1qOnM4Vx784IwpeeyN3sQCSwN4dNNJYe0YY3FRVB1wgumcnDOA5G8gpJA8GpFd
rac8H3a9MpLHuTblUaYQj6OpDD7np2ka1zDrKq+iGJAhVQ3xhhmyouYkQNYKjaLI/0Btsqjq/an+
4bkeyGZQQbQs2G98LUqxSlYWshd4SUdGdWQ2ti5+ZfwMQBo2BiiNhrNxHDvgDsO24yGvHXhgzExd
5dgQ/4XHw3cHWkTfHAffL9S2+HNjSmQawCp7mHpjXhfAWd1BOjfaVn7TXctRzLu8dSVe3qASRmqO
jlbg9FeNFHLfj6aD3WfRbeFqX94CABttWB23KzvvgSzAcnPl1WP/4sM9ArgYaJTwLDpD52iKwrK7
N9sqIb+djQry5G/mDi8O00suS0AUIPGaJ5S8YUArpvJuanvYiqsK1mmlYe3j0QKHoBnmq24erZ0T
SeMafrwtlIyw6s5aBl9Ozu0rOTVBaInafnZGL9l7rDWwtkJzNEG9hYIz31GzKFHR6pE0u6JmELBn
eCDZN9SCsn8oy9Z5dOs+fahjuaXuiIHWNkO9ZPmAobSO4Dc66gfnDhfQyLELDlWnCguyLoU5owbF
dYGE/q87qysCoTW/mwNYmrdIMj4Ikd91Yz6+ZOOgNkM3t8C1Jj5om1GyASIzfUVx4NrS5BEkuO4A
exheBHYFmx5eQKdecu/kJnAXYhr+OdTDzobm+e2UmvktYwVqDdZ06hkEWcIxM/JbI8ghclilw46a
FPw7TjLV7UxoDoTZJMeNUaCeZ/OWPVHTaUZva+lnz2UU4Fv25Jt1j0pjAq6pfu/EDuwWI3hkUqvD
MvXSgqHpuuJIafqp6QDFmYYgZGM/6eBthw2wf934Q3EaG+auxzEvvpvW/ztCVn6/msB8/rdrSMgU
/QkpYX5mgmpug8tBPPQtzgCmZM4XE8y0V1oKZqjgEjyEc+CsYOeIdJch7eRmRLMuHKAF/o+y81pu
HNfW8BOxijncKsuy5CDHvmF1mGbOmU9/PkCeVrdnzt7n3LCEBYCyJZEE1vqDIIR4/0vIR2Zbj7Mh
ZHnPJHGOSYyXM+GOxHdihGxhsbGrYToc+GqLG8Xvko1O9fEt7lmWcU1+RwBsRhU8gFk61owoGmoK
df5mh+oDThfNA/4g/TnCI1PqUHilrt6UiG5h9VEarx06zivSpcleNuNY/22SFsQ7FAaVRTNR2o99
gQ7684CWj0AQiWAzztnOaofjv427xio1pwTWmvYXEiIDulFhcYoxstuh4PQmW+g9Fyf5SnPq4hSK
TliHb7NoydB1mJw503mJ+8bDSMECr5eT/H25cycwGQrCjmmMwldpjKsqLoNvc3IZ0AC9WYZ2VZ9C
BxDnfxpg4yW5n4ULPTA9Nfsv+kj/qHc7hqa7hqVZIHNM07A+wW9y1hJCWjI8TJFBbmcxRP1N1iXa
S2s6CzdWuycnQRTIj/VVWBrqyzBN3kmv8m9+XKkvbT16JM7zYinneBmMBNdJ6rUcO1WZv+Id8DiQ
Z7RihdzaPB7kXHETVH1fvfv1dirq7cbYzrdXwFRUjPPKU7A4ucZST7fvPHUpI1cMVaoi9HAdKjvk
0GZYyqwjgk4FdTMIElw+JQI7uVlVq75Um4uhMgYY720Piyce+P9JEkmHLkUoswQ9+6JBeDIDK9J2
sxbYK9mb/nmK0tEup+hgR4tToIhevkam+nEKOUdtHPVyikBk6q9/ReLWP2fVD/ayyCbLbey373XX
pkAli3bXcl7o6Sn0LDNbyPrftUMPk/+yKHA/YyIcmGkuyCxMuWwEfT7j4238Fuy5nJsb1j5gEsVy
vhMPnwKtpYO86zZ/NsFGfPRauWr8NripzW+eqrlgFM183apqugl8DxljxQe0aSaviaCjjQi3ni32
QY7VOicZUmP/Y7zsxDi+PMZt9Cpbv8bnEO1OlxNW2MsU7rQs/MLutGVt+tFOQij1VKFwOBpfWkHN
qMVBxg1UqGVctgYrLU9eHy1xIso3zqAn52qG0JvEOrhdqgcAZPyf2VRtBrXov/m9pS/MLHHOupK4
6wSLllu7c9QbkoXdNtPGSNwO9SWaRPG7kU2PeVX4P5v0S1jE2V8jN+GFZSAil8LlQG/dm6l5NME+
tB3lPq/Nt7ZUnDe1QuwAdS1nW/Sj85aCjlbyMXkKYlv5L1+58Rkc6aLVwP3EtIAnef/EJiXjYGpz
TrbE7V2WJJNyxI8hXqZhq64n9DiOMnY9+B2EVdWMflxD8pXC9nOlA+LDE3N6GcbZ+qv3fJTBSEIv
vLJZtbHt/5hq7YsftOG7PsLRA0tjnufITdZNh6ForbjWtscI4hC2ZXyYQiNjI0r5vvgv90KWuJ/A
P1A/DNXhB4gLOiyzz5DQxDJ6ludFfTDxKboFNujsOhAW+zYogtPoWoKfqrVPiseuItH1+JvaarsK
k2khtI44oTcr3/MMCKveUNvW8eldqV1T3eV2We+myXWRGXOqI/huk0x7N59H7pgYR+gsm9Fxupwp
7KDPDkXw14yA1sJuLfdlCqxyhbxbeK/qg7PVe6y6WBjq4LCjbGM3nfXoCy9xH3DGF9fR7qzMatFc
V+571w9/emn2LQxVC+kyADHyFOjK1vUdV6LwWBkxz4J5s6zEAqIRB0XHGft/jckhcrAcV0YZ4A8B
VYRy5i6rOgTSMg71I/Vya671Bx/1TXRMinGPCPS4kH3hOLmndGRFxldZvoTsuoHrTP1XPs27qqcG
udC8Z1+LHH4nEyndBnWmqbC+4gIRvkMoj5YuOYvTXKN3ga7Rlyt9EqNWkuF68kWSKSV78s9QnlAH
LXy72AYhbjOVym/xz1exkQC1H4sKIKrGq9961zCXqcvo9dA8SiK1aOWp+1tL9kladV7Ma1OMlLTq
X/MaId4o+uQ82VfS+r/N+3WWX/PkWYDVeXuvM1C2QzXy4GjKeChzNV3MXalfYgHEjMP1IMddm/KV
jOFuBljeQg15UArkZMX5ihRhKXPq9fVl3FT9cFVn2qvOmD86gKC3URg2S9nsZy9/TDQQYKE7tzsZ
a0WMS2Dh6Vl5L0MoJJSHyGy+y1YXxKDSVORNEJZpDkYwo2DhqaQ9OOhSrkG+bEh3bTv2LFCMhdJD
OqtHzC9Qc5DtTguBTk1NtPptzvVEQQJS23XwazKBQO/Z5iGoAS7laAO4PeB+at1YdXjBphd9Ekz7
tivVDYJV2jLxDGfhO225n4wiPCcBdmddXp5DzMXPqeEG5+sIGcvECMAtZzleHrjv/Os5Yqc4ofvw
3FlR9M0wmpUTj+abHzjWZsCiY1fWWvJc+vmDHBDGtrMYEZK6y2PHvZ0VZPxmoctYae0KyLT5lkU6
Lm+dhrig+Ov8oPM3UDwKVpE0NTOIzhl1ALfOgEOJEHfFjxGyU8b+HCHPgTJesQIIVZ9q1T6DX4Dp
qUWIaMRtfR9T21mao+F+K5E2DKna/XBxQ1+AGS3P8PA/xpZTaN2OeGFGaT0uJxQuv5hpu1OKQPmr
NE1QC3713nptuBpzC/dzcJJ7MlLVTvdK8z4RkwYxqQVobelZ+2gDvuGLSZKnQsmwCbatt95O/W1i
jeGmRmbjLVTmL9OsOPdGZJcPrmK+yjAwbYX6ukGqNFPvvHRYItzuPOixYj+0heXclIX1ox4o9ECk
rMGOKdrCd7EZDEFDvyf3Lga273pmzntNAymTpglSojW2vGlp3Ctl38CY79F8EMNQPbVWRtW4e1Du
EZPzOelf/3NyXTM/87dcCNIW16bnWDo06c9qQb6FP0mha/Gh9XoDmqE2TPFbjGCZKsm5pFDWiGy6
32180Ba12egvagv5LNCS8d7wQhDehtkc/BnxWEp05bYGtHXfmumO64yUDwI7z2ZHsqrR0PMC8Ng8
O/2M5E0e47UrmpUDLKS2hhgDgqB9btVuPLHufpVT3bzN0aMNjnKmYlrKA5ZcoPmZ2Kmhe86HHy2Z
hVUThhgBjEYB6pFDNwfloY8GpB+ubUTRwNhe24rV4iKSDDXkyrBHJVQwMKWYXGvr2RZUmrKQsetB
T+obA4NH8hqMlYffxlp4FVSp8h5kioeVYwTcNGv1cIMOtb8gg6ZOLCsnZTXy3w8Ld1SNQ8X9ltRi
cMwcMzjGwtJIvroeZrSFDgpEp2tITvg0Vg6zgmSxssZUVRZ+rbn3k2bAbNKKW5e1g4LFRuUsgMa5
8HhF2ybdvea+MX3McfxO2VVKgvZ3x9+5CIpSO6JKs5Enu8xhc7jEdGc6eWrg3cuOqsoxG49ygwLh
o9mCbVNlpnxAw6S1h8fEScmly1gOsnNlZUOMosevYDcM0FOQO51kbl0I8gMju8y9hkIRr3yzJg3s
6P/FGkTuSH7PYrqs41jA4pOhk878h1jAADo7MNoJd0yp31chpwLTFT2xJb4JoZdHj50gLaG1F26y
HN+50JtXFwLORfHvP1+X5ucdFCh/DRVUFR19RwUQ/IlWGUfo9CMRAYveUdPbiXQ7P1UO8tW1mRUV
tYqpRGRC9HKn6Taei0e2kk/GPUL66ql2GlCMtK4H1+4esiicDtdQDH1iWcekEqPMQGtlUOxyl4N/
XUS9Z9wnlUcyMe0z7LHaUd95CaSBEtLARgJ7LVFpkK+uYF/TVP8eIuDCsve3g4gNofH4nz838eF8
WpJ7Dmx9G00PzbVYjn7+5JrGH8G8ttVNbrP+xQwgs9a+rYJnFhKI7E6ChWxKhxWjVoKFgdbvsRUw
hVwleZrAS1jVsL0WThuGxyJuSRob2cHN6/AoQ7CWxfUr2namPKrJ6D6Epe9tJ73P17Vw9NORRF8l
oxLuZVNx1GSRmBOMJNGbFtqy9Nz6CXOS+REhuZ1Ucq1NFZxlwZ1RNt3ouxqM5s4M8QOOG8B6dlyq
dwUlgglLwicsP/snLrJlFHbKgxwQ9GWzmIqqP8hOKCn5OsbGAM8Sps9agvAajHAh+LkALF+8ghH3
NzWJ5o0E8Dm+nS+7mJu57GXvcIMYdP0YJLl5NnNnLXF93M46UlAkRNo4Ng4hYP0l3EnF/I7Nwo8Y
e0/2a1azniQ5rH6N09p+lFhXA0LruvcNNC07Y2W3aSgwLS+BbejU5fLwPiwGFlOTEbwXObjGiSrr
niJ5+K5ARdP7LH5t+kg7lLWuLeV0MgfhssjqiAVZlz6Dh9ggdy82higV9oPP5TpQHDEHrElmJfN3
eNinC2WmvHuRytCa5N2dyuzmgjubO4ztYttFdlbxyi1AyYkEt/kgnIkeVUy77pV2/CLD5jT2GzNK
wSgLzkuf2Q9GFEQsWhkVduOXQUx2MrPfyHN14bT1kV1hjyWQwE2KrWrQ4UsTctDblWnyY5KNforS
lTn0yFeLPgUTuyOQi+dEtb0Sa2jl6zAY7a3vhP2509S1ZUfaGkVQdseCYliVSC7aMWbFbsfV77vK
qkew7CER7ETVK+T+Z957Qw50tSn77TSoeNm700mxlNwXFnfmTWEPL9jRj/fyoJjJdF8k9i7LbGqP
cliGFvxqbEPs1MaZHIMRWSjx1yh6O+x3hQFpvhqFMMxQR38VHs6vGHwqJw8c5sJEIuLdVGP2Sybs
odZI27MbNfeh0KGJfA2hgNrv9jjT9W9T+SxPE8WFt1UMYTwizhoYfPq4wj+3FDYPiYM7AwanE1k+
O12QPPA0MsGVtxm8/PulGbRluMwiaMzFog1aba91IejwFLOTEE3CJ6PrvV3k+/MSFX3tyW1CNhKF
9y5b5ui157B8VmJGygiX3W1uK/qdnGyZqbVI8wq/BjHZzKwaM44er+ZcX6vY3zyWAraHvP+xrhW2
ICKk2sF4i+vTE+kwNV3WiRas5QTPrjA4dcyXYLL6BVkD3iXIo7tSn1FtSlEclx2oqRt3E9STO7Ux
fu/QxQxFyf4x49pRi1MlSMJ8aeJyrXt12O0LtHzCxHE3QRkXp6JQ//EKJcmP2GinPR+2MB+egAAt
WcKT4/ebF1Bw2dqudKj5SR0cyNkDciatyRecaOyUyvCHo/wFsQgDMOoCfZ98zDEKyGBoUwUs4mpz
g3o1czDhRhDKvM5J2uR7PzX+zeCTHm5dBI1geDl7xUVQm99Pt2iELmnrhpD37PH1OsIsA/tBjfzP
I2pr7tdgtX7WYxUID0zcwCzTaTddQ1LE0aYz1WPtLgGAeezsWllMnaW+Y2rMnacrh+PEruhsICGr
9Ln2nvv5tLZH9CTDgaa3UvNyfMfGEjEdDWiJnMzm68GrDJRllfF+0FtlkzZGB/bVs8+BxldeOZbx
w06P8mNKG4qmrBWs58wL+7U/jOzhQkRokWNaTeO0Qyo1ZX9HFrQXh6bP1q1ZWfcy5HVVsQIS0mxl
ppOC6HSYHHiZ1oCHtufEa5NK9uLChSmM3WhDSLh4nGikOxxyk7sLbcaH8wndbWd5KNMAGkOlAGzv
bTplye2l3QWjQI50VkKRLAVdawzppm3nhr8H5/oXcP8IAIqSneI/ar4/POkCH5Ab+NRNH42oPvtD
7d/iWIJpQtkMRvUNU5V0fonwfH7JM7CkVmeERymnXxfImQTmS59b48nuMW+RYTT6MwQZkmwz4NzA
Xx2Gy9bgFmeX03TKck3HhSOOV7KJA/dHh2y25nQ/JJ63V9MINTAZC93Mv6mD6OYSq4Fc7y34KjvN
t8C5iL10FOpPLbWCp04ZMioEXrdR2xjEr41YjRjQ5BqGjkgn3xYgN+97+CXjGPM0VqruPGRDtwYz
zUa5Q4dV051IKA0NtwAh1Y1dtMVD1SjKcip9+6VKIUZOBZVJbBe2Sdzk+BZQinTNLP4ZpMoLntLN
Ow6w6TJLUT+uptFHNpRFQ5SUWFXkCmqnYvmgIpi8HZTEWsletIvyW5TDkoXsTZTKe8RBZCE7ezE/
dIz7PqDCgV7BsITBEe46blvHJLUOaV8nj5MwpTMVSBZVA7NNNi8drp5dJsiYPOgz2g3UgE6yNaZN
sXC1IVpQt6wWPRJ+JPOD6inVTDjxkB38ctZ3Tl5Ua0lqMLX2r8LC9Mzyz25ue2uMz7RbElH+DRuH
ZJvUmvVA7b9emgXmYXHe3XrGgJEzmM2uzsLvA4CxhWIG5o0W2d8tYavqfCtY4p7lay8Y0iXws2zv
iK4+GlG3bgs0nkSzHNRuqXbKCMuZ9e/g6P2yLNmHXhfBcsFr1t2wizAVWwSIR7OQgbKUI3d8eRUR
G4A/ILEXA/GQr67j/uyNULtdmBi1bB3MsHdtqtylpgfC/tchmXKWrAL8jkyqsa8daxdks7OO6ho8
wViDX06M7I927zc4PRq8t+dszNk7utAejt7ArhvqUHC0E4zXVhFs6H1tO8ck8L5rfly/jtb8ZCAn
fC74vA8JC7fVhbzOr0QduN3PrUYdNtNCfET6eD8gxLdE1jHw+BkU4Rezg7zxPFb61xk/8vaMEWjG
lrTDaEgIExjB1O7m0jUWoRVTte4M1EqjCXkKmaC9pGqvMSlcIOfIMfIUblRO+8DszE0V28DCBMLJ
q6hCGxagNsO1wp2dkgmr/cw8ZO0qE/exUtzROnED+9SUHddYOQKpyDWs8CYluHGmQXn2ACZJPr7V
+Nka++bgZkBV9Rr3J/P3OAYAO/mRXcd7FrTchlszekcXGbDAh8TpVpjiiJCU+JJiXyI+UoDdy5AO
MX+jipwSKhYxyYc2uK9zPXnQLP1rH0/VO/KGKV4lQb1PZNap2QypOr+xJs5uXEWd8UhkFJtkzJ5B
oNb1uWIJo5Wku7Xkvkvjr2TCEBWr2VyoEmQxtsYCh8z+ILFbslc2+VKM52tT9qZi8CTmGuJ+L5sD
XsxLn+9jKRemcdMgjJaEVMPEOnWm3nKQC1PZxB8mekJcW4ptIGKWCpMs75AGJOPqAjJuVEFKRGXN
OsziIJvyUOZVuWgnb16nwA3qxbVHDpRT0oBHbpwVuDAvjFKt2XOp8FIttC+PiqcsHPSQV3bGklFi
E2AbHM0ojqFkBMajbVMMFxiFPmriGyGDuZKjYPJWqzKu7kdpyXFZKiWqO+FxP+fHkjT5Ghy9/oSE
abtQld773oXp0uZp9hMDrDvsFMf3tlPm5dhY8QNld2EooXQ301h8nfXSIlFumktpdODhLqJO0bcq
moYV1Qrr1hmj8nQd0JS3UTzE37CA/GOAnjyOs81dxfNyCJdF/hQm/Z38VaoG7j3/Ese4A0CrkhUH
AI6ZHC9/9ZrSdKvQ5UlT+O7c6MCb3eh2UIYD2efwKAs+shIkQkZakOqSeJRfTXwpgGdajXe6qKJ0
WZcfRz9jC0Mt9duUswgSOCNIMi26uF1x7hRl2MJq6vZeGeS7KchsmFxWbSssgDTTuind/Pcnu54O
m7xR9YN8pl+f/QkbIKQSixcZMgLj78c+tA59yaM8Xcsz5U5acQM2p4W8/7hzz/KumYr1tXL0KSZv
RPavcbIpB3+OscSE4wz3pkD+cz9XylcWos3dhR+JuH9BEcH919jAiuJC1pIEy7gq1K1vnPucX07v
evG3loUqaq/2D2saoWuPs3cO7DbZmokA9du6eeeDzVlabrm3esu4z8DxrPKpajHRcXmK2gl0X3TX
boDwKGxJp+ROSYdgXYBTfIKQ7qCCObVf2kJ/qCOxhNasjzVJ3gSHzuzjb93EfxaGg/OMk/zL6JsI
RYxpt5VwrbA1wnVT++1WrgxlU/bKteG1KcFcTex9DP5/zb2eWb7RdW74558h35eP0D1dFp4NSUNA
jA3McUGbBlrRznghjfkRGPMnJMUFcjGS2VmiQz6uJCrDA/tymMx21zSKRQqGlFnVlQ+zNVlPsLdj
cIjeeNuJzniGft63s7qTTSQkuUmP5biWg70+MPHLLNGiEXO1IfOOacsdXLTaOHcfU39cyJnyrRLY
7gNckXSC1Utd2HnyxHY+sNjJy1duan8tezO9cfqSXb+l1so6qRRv6cvtvY0TxDFT8GPu8c0Gt2Qt
M6sBhy5opplj2BBI8uKo2E30MvBX9aCf30jJ2fs0sVeXT4+H/QOm5DZ41ICboeE49k3o8w6JPsfn
vGiD5eA60Rpb3bInkcnI1DuaNhS/Mhi3lTYk94ZfNysVAbEXqnSFYF1W31Ee3AyAUAA1dtHKQYb5
R+GN6P/giv4aV0qwsvCLux+dPtyKosVh0IzoIM/p9kqxbBTPuc39BL6PTdZpdDt9r1Vkcqi0z2fk
+CvoolwwmoGJpV6g5+rN/tJqkYuFNnoyKw/0oF7iLOCQ+0qrkXqeOGgmdtkCmYwrSfXsJfa+7oP8
QTKiBhXBHNC+D5L1NGjmpQ8xx2oTteALUU0K1qltZYc5MPUH2zbyhSzS1Z77Ayyt/2g0QXnjOAPV
ZLctvyraphHlP7UBLArD+wFzSu1yScFuZB0qmvKHL5vTpNIUj99rU15SqPG4KzXEVL6IvYVUhOrF
EqyK7Acfx49b2ZJxnk2gQafwVrZ+hTRQrhBQmCOHilFyIinD8q7WoudOAWx+8WTSmyLesif7ox1x
l8DhkuqZEm/zZiL/hknb5cWvyO8vlEL1YpbMUNLMmcXuqC4DHSSYogYn+TfIv0aGyAOfArmG9HGp
AmYTIVc0ffyp6MqQ8HIDj7ofihhzhVYdmUxn5fcRfuUBIqnzoOGiqqfzipSMNVwmm0J8uYnr9Rz0
w+Ud5UlFqIYfdRn1KyQnXj+gMKrWMhSKr6lSVPSeq3HJdst45RHhrUR2cCebCCY8k8Wz7/2kjSCT
pBsZRvo4OqxSTCPucLEWf23yOAOMe5y4t+4AA7kLGZOHFJGxZYe40OYaQ3T+PgpzB+FrZuHqVNxp
I2kQLgPkv0NdWY4UEraZ+Fl7kwWATglEmgyTAZnz6Yr0AbYPP/i5bHYXKzZo2g+dM37ErpQLI65J
Tl1EixqWOoZibpSZBC0ljvq9je9lGqrGOu8Szsa0fod7JMNyNMm8i72ZCrUm0rQfjeDcdCXevGrd
HJRAyb4iBuCRKptG5D4avjt24cfS88Ibr4iynRnZ813lqP3KRKnspREQqh47xJOuJj/BBpunCYEY
EmK+s5XNPsNsdREoirrXB/dsCidy2SEP+O3h6p2oT27hzQ9enSxRU8Uz1kS7EGZE5d1cdpDa4G17
y3IvW0YkkILVJRPCfgYjGqAzWuJ4EJeAUsqmPNjp/BGTcFuJ0Q3z+iMmm+S80VtNunBXq6YFPpGi
fyX8f+TBV+MVQjXq3aWlIODQhOaDbDnCEqgdSNGOAwpS15iRw2WuuAywMR02UYzbsTxApfp41UMA
CyLrGJkgdyBsMkIHwL11PWzTrmNTL6K7LykE5OJUlhmPy3RIxUpWSGvkeTrexphkSAWOqTEGb5U1
5dfYrIK91NNoipJxWZjjthiBzJPBBC/eTW9V2s5zonhnlixatFmtz25f1OcxgpdWwu9O2S6djYgt
mE+ybi07K8eHZatini065SQAyNHSaoxoL0cgIGSgyydWL79Ombn+iz6i6G6LN1DEm/L13BZVDj9F
j9SFA3FtVYVt7SwrUuQHpwm69tZQwvTgYonuUU0lKg8yKCcZRQkQ3PHzJNmBJFH3KdqlGYj8NNrU
UdauI7xe72aT2mNi+X+VmfVqmSpIUgsrI6WMg1MbqKhi9A4ZLlfpH90sBGjYks+wh3LZNaX/lzk5
rzgzFa9VBVRdTsrNnU1ydDLwJWkG/DHjkVqEPKgd112hoh5FRPaZ7CrXWYo2iEvS4Leh2ljC3K61
0/UUYRp469AZMGkRY/3AAiStZRj4AmY+Fz3iTAIBOqbjb61ffRIOOunmD5ZBrOo7Lp8m6fUneDW4
H3pTfBwNkOCzUiDbYSrDg1VE3VLL6vxLpum3hRpoP1VQCpAErG8qfigLODAA5aI03cxVXCCN3HeH
oBuMDTa10+NYu6DZTX342ljlznfs+Rl19Fenx222qFl7kXu2zmYRxzcoyCEDI5ry0CYPrqfoj7Jx
HR+UinnWxfhIIzshe2fDOze6mh1BU6/nJvHvTKHyYhUAJrQU4y1ZDZNCLhX1m6Hq/TsZ8lNAZk2M
EaI2Cd3Ff+mtRC/mQdymxdmbuaeSXzRfU9K2mzoBFJrV05uXzfoPdN9vSrLZ7wXAFgAHbbYwIGfv
aqdHByevn7EfNO4DpUqe6sBflyLcuHZ8UPx+WNp1ZLy6oe2vyPVZPA7g3VBrqliqAEF+hVhAVkGr
B+60ubsbJqd8t9K3ohyc11rJtRsuJlCcIlwNGEdhGYVyaeGZD2CgX20Lb8hwfvXMZH4rbAgJaF8/
dj6wCihCP6rQ4H/A23ijBDB++iJsFmlmtJsZn1Q9tB/l3ZViL3xfs9Z3spk5QYh47mwuBiO0zkVh
W2fG58OGmnZ1THTWsDdNn2arpGnihY7LKKxi/km1hK2gAATbyo+gJCG6qLpcPVnWoL5E80mGqWL6
cOGZhD79xuEBOkwbb75lR31f6T0MFkRS8nvTrICWsQ3apWg0YBvhQsISYwQnYom4t3UR84yU2EZB
Xh22V0g6H4Z76MIPQHugjxiwycJMbdf8IsBZoO4QfZtjBTuPAFvDEm+2m8ykjCUzzMFC8fPgG872
9RotTP2GVGb9KCcGOvVGJ8+jfVO79eMjGX2qUaIIBZDG2EEVA2Urq1BmNXiLlnXVzrZm68EKN5ZY
7JRmSTLN74+XfJxoFuY0HOVudrY7c1XO84TvUVacQFkVSKZwYLOcLCMjMtbXWAVE+rdeyylI/IjB
1w45WM51RK/skAcKDB/jrr3XM6t2uDd6kihRMby5escV5MfDvAhMYFRxHUfnxq+G26Q0l2atdQsl
M+sLID2bTXOB8A/VCcERcmoX7RjRK+9dsnntlYP/D3ORggJfdq2ihtzcuxTEmit3XCEs2uUATHoj
y6tyXOe6yn5ox++yhYJ/cijN5iHOhaJ/mWcoB87uuCzGgDWpq4bkzrCcqBHvPeUFZZ+0U3AnaDLn
b7aLJL6MHSU+t6Dyr4yWP+7Hwqmh7RQ9WZoxTl4kkqnJ5nabWWAWZdPrCn69ZeseNLTOLoinRs/i
JYCCaadrNRqQbfle6jk65WjtL2xXKx9lURm5U2MBVgezHJHKQ5vV3ngDS13Zy2WzjxpKKVJ2yjH0
bpUjYb6UulMy5gvBKXlwxavINuNd4xgP01T5pG48tP1K+67zM48NG5Sea7zq9arfyKCvjsUm8bVk
fhn14q7LKx9ZQMRyjYD7Y+lrtzpbgbNbT3i3YIeyQAlzekOGDC2byI+Oki2Cr1G2dQRYSjJCrgyS
sqluxPV5iz1rvjPdPlp8ShDLHLKMFa77RnUr3l5zy9exY2sBKSR5uQLb3d8NofOR8PZZjt/VfBuX
681hiWRt7LhzyAkgNGuVuCfUpfo8JWX30NZq+dAM7YsMlyS0V3AhdjHeefaz2hrZuXGD/t4r0o0t
Ne/iEB3FYnJsUWvlecddcVvbUbvSOnaJCJY5lrN/yyCrP9dFzBqH+3GUeXioxpmBriTNNuNWOOKx
dtQoe6CyhrZMUlTRscS2utRGDK/UMgvuPN1RTqU/PbvAefbXEKI8wZ3vOP2KC3VYyWGyV3YYw8zC
WxueTSA7IE3EYDlkgGEv30aOBbkRkCnlwKbBWnR2amG4Q/MyrRHtQvT8Fvz1R8qT5vz0OgBqdlK6
hxL/9sOcts7hQb68BmXz32KfhpiWrXNRojRx7XB/nfoa+3Q+Vujjjl39bdQ7GLi6iJJc0kmXjFOq
mtnBqby1zCldYpd+OT6MDPPSdQlKdo+cQ71+/UEMEpmra8bq+j6kuqcNYpLqoulHjVXMEGwhHNiP
3CJh5ZR19x20Gpkl1pU2dFi1mvHv8NHRaovcOEaNloGdZF1YV2XwCjVsp2izBeyvTJ8yvOMl5GnG
efNocgtayGY9Gd4uzshFy+ZYtcm66j02MwIflffZRKIntm+TOnRugt7GCBihjoM8uCriloGTJQi9
0jHYAZRWGby8vAxKU9L+8qUzTtUBO7+P6Zdut9M2+lgEKx6+Jh/L3xsnp+2SFUSheSO3SbKj05vH
BvexWxkKk8AE+msvr5PagQWQPNFshg8RUJRb+VQMYpIYKHhkS8UUNaxru5P1Ktku04KCGMLrJzYv
K5kgDusOh3oRv+aL5ViUkLKlPPWn88uamFvH5MAp12/JzGrsHrA4DhWIQ9j6Wdp+VryfY11N95dY
4yDrEiopSq1gEORhsuYTJsHiUVliBpjKo2WNyTLJvHY9dJZxvAS5uRlH2dazdhmSgj7I1mXiZaDe
hrteczHwZGwQAQoxsj5YtjnpkWMz435ZB661zmwnCjEvtkfbWpkq6nh/AgskmCDnCX4zqDVSBr+w
BhJ7kOtKsSss7Scw5wmHktLf1ty0X/DhvAk6J/ymQhpehno1nFR/DE7G1I9LL6mib9TFdxjg5a9F
VsTkbLx7W/ND1kCIFiAp7t0bSkSFZfCeZGjqd23hJU8y4iTZCYDAdCe7AIN3Cyw51IPsxJI1WmUJ
jjqyt7HseoPo7ryWvVqDdHuFJs9S9lbcoG41E9LK5cTGHshE6TsP8zgq69HOmltYLgjqB+Z92Zfj
AQIxXHuhkDq6KWYbst1XnK4WhUseh9tESYCtZCX4Y9l2VXa1VmGUBtJ05O4MWOeLmtT+fnI76yVH
J3Oh8CMHyEIz7rtdHqjjo8IX88yXxQqWcB3F050zFm8kC62XxGu8my4GjSY7wzBLt2XVWmvZjLqu
XAWRmuzdEFmTJI7ZLqrJJkHJfC0xKS3umCe0HcG3gFcJBKXPD6eXuu2EHHTVHcyowbvobx8o+Uoe
2CUuAVLWB+eXP5wd/jKNq7IwWc8gr1ln/z03661yb6jj4X8YO6/luJFlaz8RIuDNbVu2oRUlUbpB
SKMZeO/x9P+HbA3BrbPPif8GgcrKAkmpG1WZuXKtHmQ41Zuom37f9m4yUSgc2ztgZCcZtXQqF6eb
D6fUyy2NbczdeAiQU0fAPImPbdkTwDcBbdHrGHSE8eB7xlZZKudSPpdLZqTx2YjG41pWF3uXWv62
7AN/N5NweGzBNJsDsRfaxV1wDkx4d5NO95/l4uq+sS+a0txF77YwJQXfN7V6Jy4y0VbhOe5nqvSL
WxwX9l2XtX/Dn7APOlN9kYsSEFm3aJ8ConDnbDspPsrFsNzIrF9Z3snRkn6zrmhTwGUoAMKrVyXa
yzDRhDsU3T4O9PgSxdpnOZOtLdcfuq3FyHvp6mRxc/eHn9VZ7h68R7VRC4/0je6O1a5WUuTn3xn+
AOAx0+nO2w1oXSC8dapMz310FnblOgqJ82dz2FrLUGwy67rhP7QIIpP3bidxR/9P7G3Fgc2W8oY6
PsCqoRGn5uVDrjTpeajVlhC8TV7sBArAsezmn+oUovo9+n972fTZ03LrcegnYyuBmxwMdaBlu9js
0clbmIPWiVOIDv3TVHlXDcAJCSrPujPbwXxAAcTbTW7ef04pOG9GOET+0uDsALiL6idcPkeq7M3P
TtHnDeej8VXpohpUJI2FZmw1COeEM3w+HLtiWHQkHWCV/GvCzXBLJaDoCP0sFCJbEDwjFQJQ5sNJ
90s1P7uq0W1djaNXBy9gfkZOgb12oIKujm8yCNmhrkMTOZsqI5UDk5LeAjJHCS0v+5bgIve7bdbG
AJIW41jRYblT19t6KJyLXMRIn8WdX0XKnZhuT5Pb28LbbUBCTI/mexvSo3rz4WFWhlRWN4b1Tl+y
sJCJ9NuAnWwvqVixyV2UIWGlj+O2ldztLWVbp3/psQ5vodUNe2dspm9uF8DWFuZ/sT8E2zJ104Wp
Lbn8F4/RSYOtnozp09J0efH12d7qVZs/jBAuPNV1qrCpGQHoKYZyUceuIWIyXvQoNm8msc+9v0Ha
gnzzu52k+7ihQ6K7E4+qSB70ZJHuWIhPx+TeUofkRpYqFrm46WxvKqXWDjafRW8HmZlxpHRTbuY8
H71dm43fb0FPDGElXTElJyyTOymAKMF/GaPG7O9vB5KOEG6XtP7nie3gtrX4dCJku9suk3mw7I3d
r1BNi0sP4cFGUzlfAjU68dU1zpyPamMncTrvtJO62DRlDrTNmhXQcebNZZzXYH8Wl2WFPCUyssq4
5RHen7yG/f/5pNuPMBS6SHV+NHoBJ9n1dZA5sL6E6YMxoMIDbVxz2/XpcTqrVW99CeH6Pqp9px+9
Po2+9k5y6iYXfWS9ejZ8W3+IkuztlpzsB/0hNuIPo5x9cKKqd2d4QU+PbwUvZmyGzV5FeGpT6zb9
AUlpVFdU0G+4h9Gxtn40c6wUTY6U98VtjBQCYgjd+/wNEwFXzG9/QUzQ8FQ8+fqDa5gLk61cJT6W
cNkMc+8IreSrmLqunveUR3L+SaABiwCdwllBoUF+kdUmQ4FciA0O4/bu9rsuzlZrGxuxyS+wrnWa
DpJ5Ua2ZUVs4t6iZHJM0Gg4SI4KM/57NLgB4/rCXoPSesykFo3xDZhQ6YXYN9ED6ESrSnnc0Ai49
fYDGtFnTH0AVPw/LSEyT8itwfeVFBrzkwSbNRXlrf0jDxNyFdZYclUWZtNb6qzvHpO/hcPqwQUD4
Y93H6O/JPrBuHIGHkro98Bb7Y6JtXmLovQb2nZfCTO3n0TWfQqeP3hih1OJPpFJaL3qzC4sNOG/c
68LK9jVDNiWK3iql0a5Rq1MnW9b0UUsbQxSodzJLSZ+dkyf75eutjtY6g5ncO80b8mbKERVA7dUy
+m9A2bK/+Jp8HwCKvM60uN4hqjHD/tz9yJcTmOanxWZsib7lQNZRhUkczXwBBOa8dhOJ/uXUZvl0
bSeR+03WRLxnzoMzN7dTm16F4dFoPfd2aiOzBhVVqZcnXr8Bx7+OXitfWT7UIAy6gXPBGJDCbBes
QhblyQNckl/6ZeSnEBHpSQpjsZIvZ6PqGJlF+CyTKTRlm6Ko66sME9Lh2wHJrzt5kOEowyJlQSda
XiAFl4IKkdehznF7E4wOOgzvL1ea19SD4lJNWt+iRhXW14j/fRBZ5tNqdwqXGmtj3YtJ3tJNbzg7
9vgC9YLqRxbnxhHcQXHPMShJiHnhfR5186t4+HK+FD3SkUBxx6nK2YZ9+sMnODj6MiGOcukTwt4g
dr5CWwaT1e0J4hOExY/QSRtSwhlw5iCj2V83p/xU+YDVwbsuQZtv5s8DbZJIpy1x4mimzzXIHY7z
lNRdj6K0V7kXGDfRQG0WFbLbLYCBcq+MIyu6oEDpnUu3TH/wmXRkAZ2Ivcvt00vtqvMjnOXe0cuy
7K5o0vrVc6YfEIBmf4XG/FZPrf0KNJKCt0XH7buD0NRAmPnmp2n+MnhZss+XlkXY4IN7uZukqzFZ
WhjpKIynrL/SXBXAhPuL+gGZ6Hx803Kl2rs+eFFT4/NTOGWyU7RU/+HRGVCWWvwLlVAQnl6pPZMc
SE52oUILmislmQTlH93r/KfIB4boOcGXAFatT0CO06vVQkCqxjqMeEStCdJMDfRNvL8GazxTCHwQ
G8LLqJ69X5xuuEZdhfDVu0ncWk9pdl4BwaRMGND00ExxtM2u2jZenvyVRj96WI9/adXyLRv9+JOi
UaMIoHg+aZQ/npQICTPFBWdd2f09ig/lJzruT97y0sghGz/pMAjsZEjavd66g4/07TJb9T/iuJ++
5HAc3Pvc0oOGmSYD2Lchbj+KF2LoX22j157CxOYA4cxf/YV8VfGVDqYc7qg49Lc7iB++DqprHMRu
CVPr6uIJPatSTP0lC4fk0kXo8ARZeVcJeaKiGtaGDvH/GOekFXZRD/S4G0za/HtP2wimMzTC+WJZ
Cxp+gYeuQwGAirPMVllgcM6JPkt/ewxJb8xxjZCWpvJkgBzQL8i9y6Rcwn89ZGSiR45ugvrbI0zb
7i4ZY+BHwfzTTarh4thW86KEvfmgRtaxW+g/xQQUoD5Upd3uVtuyqOzsXd981Rfq297svpHCSZ9o
7LdfsyZHNhUK3FTJ1YsHOftWaU3jq0nn3F4PRzokQ805xsXYHPhmFjDJtOFBU1F8v8nJBLRrwHu9
WJfMBAhknEScUO5i+gxsaKmPdTxbvMs15Qv0P/MRdblhL8NieSVXmdWeZGhX4B3QMZ8ebs7utAnJ
hr/S9RC9TJ1y1vw++FoTgVx5fVkbz5/vtKr/yzcSBX5p+h+7yVN3SuH5R2l47JUIVi0ZUhf8LMNx
1ozNrKuoklzKKn1ZD1xyB7kmDNyDNR/kAGeKbs46E5E6oDZOMSetw/zQFbl2QbxhnoPhh+374563
SnsuYhhIvDT6Rw5rpgEdnxoF7jPCadEFYYp4n/cc1GvYr12yDmqsfumsTHtQEByjZuYZX21K8sfB
zanbCWimTKDnngb/KkMW2X3pHiK/oVVgicjQmjQeYtiPZLQGaaK8V1gcmW62pbAWayNdI1QQfaj9
TnZgsZcLuGNIdiZEwrfmANtDC1u3g/DUVT9KFNOPJVT994pa+zMM9dySL2+3fd2n+y4xlHux6YUB
g3lJ3e8OjoGvv4eL9+qjOMnezrrhgnxTcHCdoKddrYOc3yvJdMqtSgoLGDaXfpn5b7aho+KQmtPL
H76lPEWMfnYtq9oFmo92JaTHlEUmlex6FidXW0dFJ9bPyOXRAWlV+j7rHesa60n+VObDpsqH6UFG
qZiUQt/bVhnsxNZ605JF6tkKO/K2RRNUl1EStetYjEkw8zfJ7c0pqo0tb5cWGDxrAo2Wnw3Iwt/P
EGOVHCoUlR/LzlE2ZYGGq8Tb8h+o60l1pSRzlrBc7CTSBohBHW8jmz0CVDm6Rdd18xbzOuyCLt8F
cFVt14nbfh9CvPQvuNkz82jfVer4J6A8WoDo6+UGOr+hzAV/ntQlH4hlIVhfM6du1ofxPiXAdooN
SgoTVH1JtP94YJVTa5+Ag6xTN9rLcL04cJAoDmqrKowDziZLcuuslvHLHCb1PeT4xLowkxPhjk+e
1v7SJsc9rZzmrQIHdeqgWS1uYPSnp6QxHSi6f6+cB7s/mcC8vKNWuMm3wEanGGRisU8CjjGOH37N
M1c7AiGwj/7gmF8UPz0LcjHjALYF9AApvD0mD9OIyIMQkqhJcuLgO++VME6Obty3l86Y1a3oeIcN
B12a8obLoOj9G8TBllK8wg99LPVoePJG+l+X1tpEIbOaD+CGpR939rSnociLl0Ujgq06nXkf6r77
RfHanxCStUdYD+qj0NZeTbsbvtuLUa+a+igkt9/EmI3QwFc+/bXaYLX3dEQrdMqBdYAaqeHwC8An
HNv6s92qhxvoAWLS46BGxm1Y5cXF6er4E/03txpCRtQD55Z5lopBbFf+s/OwlhfGxuzPHDFicNPs
wls6D9AWK9x6L/6NYY7oo3KogIWQChDEyvZ5JuG7Fkjlbo0HpZAqw2pJ8YS1cxKM2PojdT5yyNH7
KqhmKh8yseDD/AUoJibS/NqjFYS7dZFAzORBPSy/O12ArolLTFSFQ5N8QeYxeKED5LZ3h/N0iMEL
Psq2XVdGd3QCBMdve/qy2cf/i4ecBKqxSK8cGq43uHGOVmTpTU/dpKcvU5I9i9mmgnRsEUw5DAWc
F0v3+k4IPKYkh767PhkdNO19DKhELPNCbKI08C6LLWPzzl1NvU+C8UuwNGu6fhTt8yrTTyrQzbeu
v587Wj1rJezuSrMODjIsrP5aJXn0qk8Ia3iZRRfzsroDDUxHjFo/dJyiXpanluG3vG4z5Dl5RR9K
pS7v2sDhfEm331G0gzqnV0/lAD2VDM2xKJ/1Fr740qF3G5jRiwuh9IMoC7VWexmkmSTzbQN6cfi0
bc8dT0VMkGjpbL2pPqX7ahnCzzFd9C6uNzKrVWr8UhKcyaRc6hhaHSL3RxnxQQBPC3GWPhvIt7bp
dEkd33hwq5KUW1jRfVXE/4jJ0mfQCLZMWNk3lLjC0wSJPFzDymsQREX1mT7uausfy66cvgO+ro5D
Z3ZHIzG67/4xYBf9Ti2rOs4qdHdiJaEV9H/PSkOB3/GaQ9FGzjPdvNsh9OvgKU6L8s6KCmCFKv/8
qDAPV5idOMKPSXBoGpV+wWWit5vhKncADug5kPHttrLrc+ro8cnWh6DbyCPWNbBaGNnCljuEsfOs
dsYvQdQ4iZ9vXDeAlMyt8wvv2WAvGBzLPRjuUPwAPK3tY8sozg0A0nNvJWR5G0QgpeOii4lCoqr+
Obb6SKNS6j9O5mgi+OvnR7pmjE/iW3YPfoeeka9aMOsmmXvVMhu5qGzYQiM9Xi14K67GcrFntfAP
jeu3G6B9QHNaK2weUvTPD1rI8aa3+rGHw4LGNNVDP0WZU/3Kmd2GckEBCeA0Fw74iEbIhFFODfrc
XPzaOEfkJ4+RT/Zr6/p1fCmUWXOR3uDW8kMUpK06qe+aHoZWNL0u5Kght5Fby0s7Nq+5bk+UQj9k
7w3N6dC71De3NH6yNCqGWklGX27fp1e9HmryJM9knNKziPY3FGSeGd4Bh3jLDKuCVPvfC6FuM25k
PHmUbdOeio3Vf3RBaLC+rajaKdu6MWfLD8vWZ9GDlR0y6gidk8LfFgMIhgQOILhRIY5lJsVJQDad
ZJZTL8vvxFGM/gIfvkF0Fm9VdfOTsWSqZVYuw9DldzX0MRuZ0EPrVAP0Pk+q2j8My8UNjJiMeunt
Uwg8HtYJufPD4pw0RKsyGYYK8jqLW6sq9sVS4GBYRmIXfxkiQaxSeoSESoYy4VYhX8uQNr8axNsj
Pf5f4DqGaa+pw0e5iD23aI4u4bIHK/efE6pa3FlJieTeMiHOcmcgI/5g5Q85+iHmbVLszpTf0e+J
UE5q3P2Rx5UQIu3Ut5SKxJ2M5LLGHF2AfKydusexJIPwanpRtr1lUtAqe3YbJ9kFsxU9KEkZXBPX
L/ekxOY3vuZnt/GjX1pHyARYtHiliIrITtzEp66e9OfOG/WNuEACShZGm3/I00jE1tt29otjETga
EuuG8lmbF2nopot/VaG1pTWaCk0LjArtNeOHmQGCr2xD+QTnxLR3i3oiIaIaJ2X02BpLI3tM1WJe
4IunIOS8F+eae5GWkHYSqGD0cdi5NTCUJVYTZ9r4Pg7nWhs3VWr1Z6ixtG1g0SeGhMlWulUAHhLf
WF34avtBdAyAwZx5PURnPaC6OI0Z5aCuu1g2YmnGcpE7V+uzSzoT5OfJ8FB1/W+7TNadkR5qldqF
DNdZWR9o8AY01KIP6+z6lPcfWBNudpzLP9k2dOeN03anZKF4qWtYLJLha8Y2fvG7xt6K2eJdwRnC
q+/pCLZegZscrYUCxhthRwcIDqprWe2m0avSquFLU8F1YTpoeTmLm1VAluBO4aPkQyS5sWZG/j9s
4pLrs3JyShtGY1IptzzJ0D2Hc6xRSaONxGr4QBfjmYrOIg8bc2bkDJAe/kgm64W7TdJOu1/teQrJ
3lKdlBN8YCkHinfVeU7irtq5Se3cFaF73ycpIHP6UemLqpe+qLyDT9FKy/Fw89QtGw67EQoM2DKn
p8pun+H+bS/S2iWXPM+TvY6O3G7t+aKGnF1NH+6YZdGt0atgqbksFdu6VGtcdRcnvAOIz34vk9nV
b/mprVrelVDOXKSnrvRDqGnjpLyXYf0+lMajxEt+z8rww+zSMyzM7utacVYzu7iXLqXVOdHKbj+r
E3/dolPnciRW+nDvLWJ01u7DIDyiIYBIpRtToiPxQPiemNplvcxNqH8c8luAEHj3yQpSRkiR/jXL
hDr30S5vKod2OpUaxXOoj/7ZpIN5Bw/I9D0Ohnu1g2i6iev6KKHqH5GrBL/hgmSSWbnYTZbu29aD
de19opdQeR2LoyxuawOKGNC2G3shHahFqXf2/TuCCGjZ3eEm+yECIDJcPXqjfZ5GMA+bdUL8lFn3
73prfP4gHiIu1YR4WJg6J7JBr4JWtxcYO9sdX4wmaUnEMSRjixSaU73KSC5QM1IamRFtlFVt0Yb3
yzNWD3kGvCC/nyEeyzPWn7I+Y/0pyzNoTnEuU2n+reZa8Oql7mcbEMQ9CiXha1TRYD/1c3WQyQis
7EXTobOQWbEpIDULahsvYvKIcrdzGs0nNODD1xr2OzJmwHJltgqL5qlaBHiWSVlOb8ixsWgPXLq0
UR72rTz8B5oI6k7IaX5RY82kSN2qD4UylYRd3gTIqJwf+TJSifUy7Ws8z988UoZnEyqQ6mcT0GSY
Uu02nK9uYZLeWuTKK4Mq/jwlKH7CedrOMWxiiyJ6g91RfOxpg7A4tCB8pOEM0Aw/PwgmLI3p+zQ0
DRU3wZiRB/uPscy79uDdsGVmHryEphPvQLMgEeJX2XieyuDZ9Au+OH3U84or/Sf+BvXz4KREyrVt
bNOmjn7ansV7v7e/Ksh6HdOhK+6y2Aq/EMnei0MLuH9LJIwUxqhN96YenJyWDhWX/6b7LkQsA3Is
Z5+6Xv3Fjeevw9Q6vzrDPsVm0XxzlG7a+YurZmfzZUKOenUVrtD/dGXLjM4duY+CD+XVLdpyr/ql
9jbQBJFobfzLdYyAruMuf4V8bji6/hyd6DIyn0HowIS0uJSJu0lDZ/yRz1bK8WcIHzgIhuSK3hoz
z7fUcQDlWX3xXWlC7wJZ9/iSqW55H1bKo8XO/yImBTmGXenY0eHfBfkeCJ76KLMgF6GWKYCfF72a
E8GNlrKh+mrcybRp2Dnxx4/bUsXTQpBVrrKVyaCFU6WhRn2AZT+662Y9A1WgxY9N3fNOSNJevbYN
DNqLDfGH3rxNq0gTkzzIkdRrIoV3IR/h0OjNYw+p6G+fKFNVTnsVH6l1ofwYpYeaQ/GKuxBiuqur
qrQLk2E62VMCbfmgEZcv2aWkNctdlaNFr/gL6jBXOa+6wMv9Ksgf/RIxm9gr2icYn0K+Ll53kuFE
N9MTJDn6EVZXwNcyXPxkIkF3UaGXBlWpxW2xB2oEL21G50nsujQkqnyArrljnWXBza9vQDc2uQu4
vu+89FBNrn/W1Nk/d7BC0QW/jOFNvx/SuuF08m6LjOq3o3iL34fpisqhspep9VL4hmptvSbJly9Q
Sk9OxMm+TBwVFUbdcs92oPfJNaSTzOdDfuRljwwqKQwSEWz020mPaS1XDOde7iLN9mFhmj+t9tRE
FZaKcuvctyjmbbI0G492khvzLl6Mmjbdlsjow8SguOHG8vzhKDPyxKEjErIL6tgkz1CLovusGDu0
SBG+v1nS3BhuYyAeudOh1spcKt4yJ5ceCCNzsm61unNXEi96+9ZNITxVLIqsyJa+tEoVQAx0MAo6
kgDOQR/sB0pEl/IyVtT+U1mP9lV8VRiGLsXo/GhCiD+2BBoTuNGmPcbDTjI5kr9Bu8o9GnaCRGY0
Zk/lDP3gBkaQx6nt2ou4tEvux+pa95jlofqBzlWesvi2Zfrblyb2C3+Ldz+2SbMxdDs5yy+jW4P2
QCXnFDe++iKmwaLjjF3HpLuQP22AI+XFtMZdYpf+o5gCB0CJC6R1s66iDPtXY/7K25kCjp76z3UT
vnntpH4jueHvrMGGxWzqircs/lz0gfatbzTeqQ3NSQggad9IckC2mFav+VjOV4SS262s9o2COgm9
cg952j2OLmwMw+aGliNXywczcNwzIbSy0ZbeFtoofw9F82cdyuzqLAJBToQeT1rPNGOWs3HM0lal
NN2B+KZ37IdiNnt2Qv9vJZ4gN5/ztzIIIA0ZUqpvSW+dRlhStsUMUGImVjn3yHLfRwl9xkFvOa92
WjSbRPfiX1AGbByzMP+JY+3JGZTqW6552rbqAoWGKkc9Oh7c+I7V0I/vBN2ZnU85BanZ/nmXgNc7
93WgnP5vP45LxWGAZgrlSK1+hgWZ7r6fo4A6W1SAGYRlOULJmxic+IPGMiCvgqkYzNf5VvS6XZvW
vXbI733AM1nv3U9a4l/LZcUa0N7wUMtEyo5z8FJv+d/yy/AzfYuHEK3ef9IQcS8q3D8suIm3vdVV
L20R2Qc1tJoLzbL5Na+U7KCR2/o0+661UU0yTMtyB+zznopTflBtmj5+ofD5YqNHUcyedbJzf6Kh
j2EKweUmpRDwwOmuhlZ7wRe/Kx7KnTZ0n4IW6WEZlanpHzLPdLdOAMrDAsp3O5SvQznuy7BKwuhe
aAfW4YdZitD3cvqX2b5Q//ndC9s4CvVuJ/P8fe6a3tlJaWO5k9t0GQ/TCAeF3PpZ7P72CuDNOScl
wVJszM8DYiQ5TdvYBiv0z4A27EMxDJ+cYYa8YbmYY8IhX25V0/1tXKfFNijGN71sdYQ8/l3W2hFd
+maQjs81p5Iz3RRoaHlzexmT1n6slJQW8NHK/oocggS1Mh88R/8JDFd7dE0FCkiXpjOb5kQbMCvG
YSB0CxLbPdRjqT+KTS7WHDy4NjG5VZV8b+pR0R9s+1m82ndXmIhpHDbn7+tqmWwth/JiZb8UHULR
77CvpEVDJU9aJMAXuJkMF48MicG2gPyGPi0QoMtFos1b4OmnOYW0Pj6IbXXJSypjm3UMNTT9XnTy
7MWxggSbEvHkQQnmg4t008I86yqdhm5eZPsh8Wto5ZN4vyongh3xHvt5Pudlriy8QjTkxB5hiakF
Jm2WvH7/zlBwGgTDHfplWW2GBb4tlw/jD7cy5RR6cR4X2qcR2I43DLvC9OOfi45ErwBNsVzwlEgf
VHSlJs0Jcb78OGo6BJ59/0s8HIeOIMji33IQKfu8LHQyn3n34GiastV0jvqKpQBMc9J8S49beaW5
vf5qJ4vCEx1axqCdFwWtnQz/p1dEG8EbVKm/vaKFSla8qMtVVzDH8iwx+4OlnVEbCSHU59GrV9U9
pbSxnZJoiF8UAFZIG2jhTzcHgGNTXeeMGs1nGETafZ+01o/6sxok0U/DSKAH1g33bM67OiLap/2W
tjgn7ujXWzrv5BIpLY3ZqeLtVxs5Njr0Fm+xQdELLlEc4z710YVPnONY+J//V27zvFeBevv0H668
5nIHkWtwf2NIjyo4Y8QnXlBF3RDUFwPadMidUmMAJkR+Ojwg9x4vcl/kp03JUoshlDR2VIJjt2IO
xCqMCJdWMtbJkry+LXB0jZbaWNeBUVe5foVE8Kj0nXqn1foEpHZJl5uSI+9AncGVVMPRWFv2Hd1l
nG/G6Y2NKD7NsEsiGQtBobfooEdtnj7ABzs+jI1HjsLoj+EA/b1whgglyGpbuUpay//tJy7ivPqJ
TZzFNhEkkP1bwGKrz/r89VnxYI/bMmt1ionwF62yT3Oixbs2p0VbWspk4tY8Vumqeh/9XF3Nys82
oxVkh24i3KXtK7YvLkIcG1+x2r0NRPgiNrmTi4peVnOQWyPS+Pqt7oGeF/VGpjQvTLuFUu1vjinV
IVwq53JJpFIut5DQsXxaON1AfL6yaVTHP33qxsdnXS53skTu3tfdHksQ8PvHONn4VzGydRAF8vmV
jzKkWM55wR/IR1xMt1nnhrpdPvh0UDjnjMan2+f+Ns8XqyELj16NY7TNpe9JAHy8HW3juYy8/KjD
GXQRHyPMCv0qt1poZ+dgjGYOG5NTe/yrhBmarr0eXoeohV3n/c7lHKzQSnf6wx7LitVvXRt7fG6r
YUklvj9l9VMCco7QsfwHWUU+QwWykFeoadNFh1hxvIPeKC/FO6HFB64L+KJwJxAct73skCHfiN2f
HTodAlEXct+33hxp0EkEeNlp6GUMAF73YnSRo9j/Zm+ndb3cNgptBm3Q53dSqISt0DqGSFAjkUed
cyim9J5E5E9rzvrXoPTjV2JCmZKLUmlfvWE272Ukz4p85VV1NWPf9bHy1a6KbQzS/Dtd0/FhRHN2
l4LHRIhCP9Jsam2iJegM4xlMb0w0yktLfRBbv4SkCkiIXbhEo5FEo/MSjWZEowmEvShmLsFu2Wkd
4Fm8Zd30/miPHRxJAuukj5r5KBf+AHtT9j0flMXmaJX5OLeB9ej55t70KjgI3n1TaDYurTleVpPc
GSkpMKfv6q0MgciUCGdZ/Y4uPCCSIL70LTxwE4IpxHVyaePAQnpW64mI9WgjdPBUqfs7A2AyGQFk
6foMrdrYHqeTDGPT+zp2WfAUOXHzRSnO4aJOV7tZB/LOqaLvthuRa8zgZp4Sirm90YNp9zpOambr
sN9ymer4nyFKjbOMxF5O3jbJXaK4ZRFsgM4DGYd9Y1ktemI63SuhVkBrtiyXBdSMx0OkQ7soK9y2
p2iZhBahf9qH1anO4QfbjDFdmXK5jQ36yS2FDnIglXm6k5nbbTKHBSfsyjxYVfgrQViSIGWxRTgd
zDLX2bXglgAEsORbhe010K1q18SQp622Ve1A+GHFpVpcZjvjM+aOLyHZs3Ps0oUqlN7gEj+DU0k/
BcUcXjNEDKFyhJ/73Z460Gz9FzssW+E1bJOHcgxgVXNo1u1cfS9ksCs3bCOVVRkjOo7Mccm+p4CA
D46rp6z2OYTvaB5wyQWpxNLSk+mBm9TbrZnzvWElGFvh6KHbgIpFav4Um/D09ELyU/tge81Jv9p1
pe/icjLPyAj8VQRe+SO0yttN/O/N+9RygxZY9UMsupV/t5zvpT/ctwtCMa3r9mkZCZox/4/R+1xG
e+bW59/pdAMqGPn4jwI7PjqkC7NXEcNGO8Xmm2AZItdGYzO/E7bFWIdyEWhNVy8d5MjvPg7v5Ir/
msVHvMWBdL94j8NA/vR/PkA8mxF8glPk/9TJzMnVpAXRNcv0Tu1LVDi0abrInYkQLfJZ4oO6RKps
xdzkiXlXDArtKrjrLCZTkqK2itze7wd+WChO62V9uthosAuzMXub/LY+R7CB7qSY1kY6IMMKCu0O
jcZPulreiz0cMwWMUBLyEaHmZhrOtfEhwif67x9qe6SOv9iToK93xly1Z4iSlbdfYjRCfmOK3EeY
4WMaFznYcpZGysIiDllALV8L/bOY84mWkIT259vfK7/o7Q+T29s/y/qH3P5pNIj7YcDhDxKnHmam
vVY1+SYboqHdzINZX424cbWD4VWflalWj24YNde0JDqxYc7nnH+ABcX6ZFiG9Uk1PGcDesY6Iehs
fppqGtRzxy63MttGNDh05Z6Evu3VWwipIAC/ThCMXzXLN7e+31jb2lBhDX6fWIdpHszNBmWV+c4J
tHOgBIW9LfMpuPxfty6k+aCZh7jYgPOfz3O3F5O92OVOHiF3lQ7xKRydUAPNcHL/7n9pogMIOuUq
lUapQEZGb5/gEkdweyDEkonecKGdDEpjfzMWSfxkli2CtqBxqx0MvZs8RogbnaYZKgxzE0Lc/BjP
40/+9ODUjGn6WC0Xi6/So6bW8ClYgbuXodNaYLULdEz2CWA+ChUONeApNlAFNv2//lhMWcEGvQPf
YwKAfyOz8phq9LbyG4iJlM0JPgv1anh6eDEKe5Gx0J76sdD8jeubu07xw4dWhmk+p9syKdNjkfnq
kwkJ4hMUUuhsF0R+/bJOFqe56z9Ap/PbJGvLsv2ROkN5Fje5uOQ/9vSRaLvVRj319luAkll6prwv
Y1PD1esZ+TFeqjY1vAlp+V2sCK68Ww1bL74nKry+Yu3KaPGd9V55zvO+3jQFBC/NOOjfy76+b50A
LEMBcT9qstnffQQKARSq/yXvEIePY1d5jOzeQ+uuq89hrTpXR6/BXaA88EmeZDacKNM+rZoIxCxI
6nApmSTI1BxMxU1fCW/SRRrG+tUW8zbvZuvHoHBS8LJ4fGwW0t0o7n+2I4Fibeswopo2KD4jKp/T
ooP8KILhaikIoroCtdviIcN3DxnJoiEx1F2TR08Noii3V0Op+F/Mds6e+foNz1ES3l4Neos2Qh2p
1kEC5bG0v5gIiD9HwEP/8IK5ykL9CPWFLE45jS3v8jALXrQkb+BqYSQmY3mtUzx56Xq//mDPehiw
mgGxgWERFZymwB52g92N9/ALj/deBodrHtkkPGGc3KMyNIYI7DnPXfD/KDuv5caVbE2/SkdfD2Lg
zYk5c0FPiZQoylbdIKqkKngkvHv6+ZBUF7X3dHTEuUEgM1dChiCQudZvDHHZn1w3IF82JHFm4Zok
NyOX0yyZzVooay+8BMvqEe77qXLJ26kQ6NZSRtRMOrjavGtnnVETt3ZEEsJpi6vqsM4Nzdr1s1Z3
PPzQhsF4jdzJuLE7TQCAwk8utHmHuElTUEDUnIfIBOAz+8k1iQVKoFeeDBt8hUGe6CHRZyUflxSg
lgX+g8qffNE9TVEo8qcPRBc+I2Mv/YxEWQj4qknWUWJOcKhwG/WjnlY66YbjhfdwoThoL71d50e8
1GBGSCbEhf+gvYR+lOOCgkMeontHiSlQze+xcMp7l72EvyjckvcE663tBaKgtIEF3mrO2120auNY
2SL3CQrDs9ODZC+Bx8ediuTFOTJTbZ/Z/bSBUZa9kqw52IXFnlN6e6FqQF5QiNcMQvEBQod65kYQ
h044r4EkxGPGYi2RR6i3ctS21On8IU/lgYRtCYIqcZZdnVC6SNTylTQNTMhKOcQmgItF0k/5Etee
ae0pibjrvNZZ9mo3C2tQ681J5JxgO4Z3mmFGS7n2S5rpc0Cn2nHXs3ZempUZYQo768mKEvX93Nce
qdQUC2SonY+mJ+kv0uanAoNu2UUZFcggNPdCm8Q2Yq23gpU5rbS8729NdShW8vFiJuWDHhjOo+xv
2N+Q9KHg/KcfjOURZbHq3TXT/LUQnZLvG4cilaM2+RGwNMJps5wfmbj8OFTgwGTZoBsXFsIxdwBF
/FuF5a3Ecf0d7jUPBi6s85kIc0V6Rb1X3KAokaFwte5nbpVaU5I1cq/ACDWPd0OR2rvaqOEFIz2H
hgy1nsfKL5D36gftznFt+1gYlEaVBskPjBi3VivaV+wsum2FBtJ879QvjgGkVUz5CdxBv+jGVKzg
tptA1W3tVSvf60lFq86rrV0WDCNVPJoGmkokjN0HMYtIVX5XLrQhAgw+z64jhIksqDCfpN0IEgoU
lXZ3ybKqVv7ZvpB+eXx/tr/E64ba7vSsN5ZDU4wIQsZgMYCkrzod7TmnFcEmcSp7M2K4+WLEGmUI
3sR7OUqOIUG5PbeOctSJzZ3RJcU56x0boe2dDIJ05Zy0sryXLcOORjDVIVW/+fp4Y5BjTdHezeFF
tJbTYtvgZY/qOwDV7rGbD2aOvKWOTtVWNrvKnUBmi++yJae4dfTqmGqAixrxQJi6bYzM4ioSnrHD
/Ysq6FyHKw0BfSIJy6Ws18k+WYfrPRvIAhrx135FCbXNnAK92DLKWDmaJwBv51jZlac+mNtyZPPP
/3wJcv65zIcRY1bwDHgMx5emHeEJReVgAJGf+3dWUb/IEgQVSv/OVYoXWa5wQ8+TY7JaYc2RDpES
ffRv5s1XkZG+gLhqUR/bRGq2lctHuWj0FRTrHTuMD3KZGfphsPXyYVjJUVal6WkyXnsdS+FZj1ge
CmStj77Wb68JPxs9Ptl1yffhBeFhZd5t/cpDwSYR6S7Vxas/M9PS0Ox3XTPEoCDhrVkhEPI61Coy
nzQhyK7NOuqecjPqThaWEmX0jcWP/8vtfyVANz4yBbelcLKKR+zwjE0Ejv2WDRBKb4E1O1ek9Ytv
F+9ePE4rN7DrJbLgAvgq7q2xrtlbR4rOgB//S1uOp/N4m+p8hUvoIv+iv05VJxaSkFeGbX3GQ4Wn
TzEeZVelCOQVY/1REvjkAbwctJTRQhd25vldDv/DSUVIsXGQbFw1vPfExK+Txc46rlt370q9A711
m9UnQ7cDxL1xYo/dnWhKgCuj8mzBoZb5X9u1zT2qOuOqHlmzYMYQTS9VCDowJTG0kvInUp7uIrzX
jStqtLgt24a1hUn/aJvCOUaRB99mPoM3xaHk4R8Wzbj+24AM6amz4N/krGQrz3CpSwdEQtLRtNch
8mxrSaCQ/sKeuUFwpAbhA99CK7RdTbnwRsMwbVxcIWJD7u+9oIhuJOhrkqPyVELMSAMA7h/+Mnq5
wjwi58lL9U6srk1sX1ntO7ykVAUsv1N2mX4wuveBlzsi8mQ+WVmwmDfk6ZwobTSBFCCbjBrQprao
A+jhWTfqq8vNJNuDZ+grAYBb3V7HLzdTn3R3F8GLbPDgnmgIeQRdo9zGk6Zu2sQMzireo3Bxjfpb
b7jnWKpG8/9LhKX+9p3um4o08Vsa5vC7qyh4SLHP2w690+8GS3+fhvaxkUiq2q4xF6F5+R5asW7d
tnr/GBXKcmr0i47ABQ868P9a8FnybJX7LFeJozucay8brktfmmDZwmqnQmDcAHwZ1E/9MKiv7Yrn
p/FKsU7HMyNvgZR4xismuOomMmpjI0crF5stM7SAjVgtGG2zQFOh9SKU40zsBma7aVMbw1u7wTlW
fvqyr6vieGHYwORl01CdzxDZlAd5lS1Q4n6nTWqibqvQ/j55g/hEvfKXaOS/kmWZZMOqTBGyQqO6
CbaSBC4P15FrnzzrJUVcnmotBgmIHUNjirQbvXf2cQgXy3GNX7qiHpLSDj7yBAgMDE6QZsnPLlX0
73aZozHQ5cm3KoAKPzWgxrQaqBGMsfgl8JHyG0hsP/WF7i3tNoWqqbPcSFN2VFPIYzErhjvNs7I7
CmCUX6vA/JF27jbNZjQfRPyordQfnce6XM9q+wxwadiU/MK3YuQZb1eUhKXsWKO0yV7Rh53UI5Nd
8pDN7kHy7DogBcxkszeNbN+lye7aVSrjS9i7HdSZtnscocq2CbbT3mztCOEpWfuhD0pgbsIoj+/T
sLvxKSMgvAVqmlKyQu40s7tH9Pyqva/NReX5SgVZEPaJxuzyAeRV+wN0vUJeg9LRy0UMBm9juvm3
K+xVnn2JS7ivGsQ3phcyJsa8w/NCBxCpEj7ILV3SIZcHX43bYd4Ryj4d4UrdncIH2cWNisRgxqtP
Do4Iqh8g2L4gqZo/RU4+kXaCN99FvK9cHTfbkTWL5EPlOLMswUiUe8NTs6cI/Ot2mIxspai9stFL
WyyFEngC3lekHZDY3aAcFdxc+vy0esy73rh3FoVhCoR/MgsLDZty4LyGsw3td16KHnSjMZ16y/ol
u6mWeTylHX1v5CJ86spy+zcbYivSYNoEExzeuW4tD8jhdHdDmGCLa312yf6sCPRNWxnpkg+/A6I2
W9Q45IwOUgbs4q7lqhUOM6TZllIlLLAinuJ2ni9axB2on8OsL0R1bCcnOPEUDE/VfDBF5C1NC3CB
HJB9cjQCW6/O6I45Xl7CDlQeEAY4/r9dIxHqz0F42l5OlIOG3j8jyWfstA4mjnBx8JN1mcshs8Tx
2kzs2gFY4uyvXfLsWvuRzd7Sf1f+Gcpwvrvs8LQwmbZ5MLiLC8JcG8bolJsrG6Oxeo1GDAKQc3Tn
1NtPy06DDQy469x67OvAfozCt6b2+7PsSfN+AF1R9zs5FhRjfqMULonwAITlZQ8F9nnaXCEfeTRy
+1/bEurxBRzS1PkLRadgew3RB+yWsb5J99IQDx1ICyj6I2K26NUEIsCSL1QPciz3nWE1FlO9laOR
i2p9FI7I7QIcf1IstbwbI+0ytRq1apHVMxZ6CMwlOhI5xZvZk8Ump7HP3ORXiC5GvSaVAyA/Vo6X
/yHGmet0Qtu0EppN/Rmaewrm8VQERXUXw1qXXdd+lb8EDhqxHqogX2LJhHyJ9Wdz3GvsWAy/gXgD
P0ZiyhB3cLGHrTIqguUhKV3Nz97rYChPlRm3Z3CU97I7quLPKIl70Kfia5Sh38vukCqFj+jdKixr
A1mfwbvRfTxIWd4a4CeKeknGu/ge1OYhSzDua7p+ZehK/B4Kd+LLEYVPWdK6a7wIxbIaUZdEzbY5
26g27sPWq2erifosDwMvV1YdnbqFM4LXauxCjET5+hTPaPbWts1Lvc2O2YjH5jTtZNFN1s9kDa4F
uDqg33Xtnkw/wB+5e5VB134ROelaw7xqdR3osOD+V1GzrH0IcYVwVz6oiiUKSBgg9ngsXM60aLzD
IfacWsjlXvvloM4+5NbnNg/N2YFB9slD7MIZbR39N3vb9j53QCoWNqwu8kyvg9pNt6RnkiUeHMVr
OaALaisRZht2LV5hyLkLJzWzgxwNJnPjaWP80KZoclqrVPjJWqZopj78sMLS30v+h+SUTLAvN5bj
WcvLHekGin2Et3GZIEPSAedlBdlizI4xk8pt3znKs0gR7rEPNPSb4sk9jvMZiQf362hsvpBvCpaY
1JtvKJGspN+Nz1p1FVSDexi0Ur93fTL3km4+KNVDUWnJc+/ihuHXjbUJgGgv7a5x9uDozGWg1P7W
D3hB8lpoDj1WyvLdKt+ZUTQ9o0SXH2XLmP2XtQFeoXy/GrM7M7+BHJMHF8Mr4Fl5yDejT0i/V1a4
7fLWeGjmg+16OQbZqr0PJt6gyzozDzVw3+Ol6Sl7yoD+ScZagpeHb/UbOV0A7XyYijC4tbTh52d4
NPtZk7Zcam3D9oCc1LjWKmSj/XG+eqr46lL+BnK2XXavo6FjQDGXKDMSZEunKYL1tTopa5LX5jXE
dRISn3IEqA2VAFnvdLVaW41Tqc9Jts4oX8O0f2CNQEa6Gm8w0S5+T1rzoykGNJBK00eWPzERAStm
rAJ+nJFdZpRfIZTkuVGcofiWy6J1QEl54qBNfYXTIGlem0WVtZ1G5+8V7bEX0SoJeAjK79T1AHfl
iW1ieSO75DfVCfhvGv6H7KHAg4hhUGHqp0+eWMjOylFWvecjhmUMsK7yyfd2XVodjVkHETnXsltc
Ti/DBqaUHfcDqiBzOAxyqnQxitlB4YT3xhRWC0Up9K2BgON9j06fuZhGFK1iQ8E9bu68BM5nBtXf
G0XPH74Ey9PaQuhxSprjNdZxFWtXu86zhDRJCFOcBe6yp+a8zCXkCYGv+FYOy8MF1iQRTtc5X2BR
1/BLp7ymDM9q5Lv5w37gIPxhy318RNYXBd/hQ513+TEal4g0kWu4G7APkQOXuORfcW45RTtDHT76
P/LADTfLUaNwflQi48ME0riVg7HUFpanY6Snh6ZRF9fYv813QiyvrCLHLezPhcc43Gvo7B1qp1Pu
cTCRz6grP60Ny2FRWH6xuw7UrC62BbiFhexrHW+6L5OjvNcFbBLsvMazT4XWujEqhabWnivcm8XW
DnPt8M9//O//+3/eh/8KfomTSHnh5//I2+wkEK+v//uftvXPfxSX7v3Hf//T0j2X7Yxj6TpqWq5p
6irj7z/OKOQQrf0vQNGDiII8vQHbna2tKIFC5/Iln3OjMoMuM+cGDF3S1frjgNNLrafDk87be49r
mLvGZn36IQ+UK901KQptH+fV+ORZFfI6M6VV01IU/ovxTvPBh1f9gDSuGas/UD89D0Or7/RksuGz
9dAabtDPM28QtLstHPJ62JfPrgL4hC+wpvc3dq4qOlZ/eXBAHXJDSZsyEu64lwxdMPjYBZQwwLU8
6sBKzM0oRW5JxSnCEVa8JBUR41jBIRnRRwdWlm6BOySXvmiMjrbC/S8jRDnZdwPOx9dJIEiznbxQ
muI8/58/DVf/66dhqKqHNDvZGsu1DI3P46+fRpoYpF3AXdykCTif0QqqU+pWFQVDrV7htlusZZ88
4B+hHYs6vnShIwdrqwV+rZt1vKLiir5LWvb38Gm6ywFDjhysqOC9C7AacZc07EEpt9p2jPo6Wjd1
+YFu7+pT5qNwa/dOaYZgGapklxHFgt54bVNooII1BfV9NZ/JAb0kPyD73NwBiNA2eOvJzsvswmp0
FAO2qWX4UJHZMF62mDmKGZP43HAqDe/6VDM+N5zIBcagjqobGSonjWbNpjNsjRv5CoRTUe+vl7z0
ccm08uyTbMlLtmKIN7KJnl98j2LRZc8qrysvCVbauPwYeUlPV3w03tj06nyBdv/5o9Zcb/4wv3z1
ePFptupQxtMs01Mt+28fttqLlK9lp2+GltSQT4FvrzV1wB6QGoJNmuoH1PVV3cXpL9uKfyVm0z7H
ZggPo8yQ4BCpdnTBx6wUd+zfpjS/Gx3zY5r6GHE7PBRGNnCvKPFGa/SUsp1smg7/uZDtDCsdRo3Q
XOV4fTwWWq+dTTA0sjuszfJg9iiroocOA23Ipn09fkcGyX7W3KE7tZGBPJ9avGK15O+NHmJYPK/x
QqVAXz1VE+iGjBZd9Korjy0SEY/S90RT7puhD8+yB7lYdMqGKSBVmOWCjdNlUB3KbBcGoDo8PU0o
H//rMBTDa9lp+dZN4DEFhRtfBg3UGurFtS2H5TR0hpGqMgJnXVrCWpiaN93lXm0uazcUz/2YZcts
stwXniI6amnphOwwmeACke3vStO/q5QOf4pMfWyxT/ooCv82VP3oN/Wqja4OMQwoh/JXYOaYHVOC
G9TspVHTaoFCb//qIjoBCL09B45QzlDY97IbEdUQuILyolr1oeu6Xmwte4LX5Gfafu7Lp46ljw7l
ewG5O9m07VYpNP8dxUJWXOkUPwAl9XYxmm071eXl4JaGCpMNT1pNQwAw+/9C3SGLF7ZmgmyZ48Ej
/S3eCSHIyEvrwAd3eth8XvovofCXraegdd+jqVIPYdaOa5WS1rOSG78Flta/rP4Fjdv8Q7S8o+NU
TR8BSXaLYoqeh9Dgfefo3r4KmuRJWOiwRJNBgclM06cO9ek7MCL3qonsPgZB4a7GmPxUUEBb6tTa
tvXQAoNS+sP8srqVLUcLR2tRFN3BzhpjSzbjW5oq6gvl6B8WXny/bMT93So03/NKGChWttGjGZfu
plUz5yYU6P9bNsWIfJ6E0P0PZ55EMXFRDP3npD7o7FXaoCAm05IJQjgIP+bHSwsc7d4LJ9yV5lTn
XyP0BCn7SClPo6Foh5TiwKXc9qd5qcaFTQE2jco+ytUDiJNCV7o7EWnFg8n2U9u2SpeBACwdvhuq
fe8jFnXbOdlBdqVGV7HpSOtxTVbYW0atYvNc4yCDc4c7NM1SZHH6tHYWvVIFN3oLZwKKx4OUau9d
caNaAduluUtRoISEPHzkmOwyA5Qbapck0HWSNnrmugpaYyX71CZdJYOBaGPdHlXTt+71+SDPSr2x
+e7VxpI3k7YbNDBR8kmA16i2qgcHz7eiCh9dPSwfjAg9nPlZIQ+pnWorz2NNJScEKAA9+NBVrxHy
GpkQ1rrLwK962pOLWsVNOdiIXMtm02T33YBhObdou8Syty2t5EmOmXby3MImvZMtp0IsE+3/feNr
5amNC3+tBqW2yvsGLSyYxQ1CJYW+v7Sb/Js1Je5pNJWYTL453cad9e0ydp0rR1OkQc/X+bKPksx4
D6N3oQLbG0fX/tkLfuUYZsG5SaJy22DbcDNNxqy7TTYqx5zodSqtF3mDop24VP9Mygy1PPspeBtU
AO5LPcvu7EJBj883z/KQubHAJztH0MVqqzutTZOX0I2XLaKjj/VQhi+gLdoxeclCRX3stWZpzCE5
xvcPE3YXcoJKZvDe5j0BZBdJMWjzuFsWiIhM0Jpls2B1eVsVyYdsDXNEb+GzEtdlcBtb7JRxT9s0
LnXlAZ3IB9YZ8RILFefdivfy2TXk6CwaldWd80lXtjLUbu3wEiow5333pl3bwJkxfeexnsVJ4OmE
kGHcditxmTnFBmA3WnuRmZSj12YGW/pr8DwXRvkxjQL7tupAnWTslL4Zhp8seQSLoxsV1WOcZyfZ
r2hDv67cHAIG1flvWDWhkBSvVSEQ4YFfvizHsPoxCGWHFZ/+u8QIBP1X60edlMoiH0rnPHjVuLGG
WL915tJQO+D4EQXpLvKtdGflqvFsun63Yn+W7aTmN5DCfjVU4+doSvZplbMJgEeiJ6sxx6kFPL3x
PORZslOG7mvTm5uV6urPwmo+R69NObdASfpRFLwc+9C9NRAnhuQegglGivZb1JXboOzHDxApv0Y/
dZ58L7Q3kRBsFaqKbHZLTiODHvUz7n/JSD1FSGYS7BByuMhbr64RmzKL8mbQI0wE26hZFnNT9gVU
4C9n/7mvIBE2BUO7ZJVh47hIzV1FISrYTvOpa9nlss8HzCTrISRlkkZHeSYPGYn6tTM2+krtZ+KX
DodNzcVbX2KLgjtQt24KTbw5ZJcXs9v2Mcuq6MUwUBWbwwKUEG7SunOX3Zh8Q4GjUR77stA2FmqS
C0e3hu/Ig7nsutX+Ti9UAceXASntp1L5RJ1C+RwA9FMupLyfHLjOkAOe5S6SycweQpbcZyDjexZn
7p1s+aALd37QxUvZlAelbl5YOr6MPOYXVZj9liJoUiJNoonloXdDYCQtxqKzQprsqqPkJBxypqpi
KmtFdfQnuOlikaq2/StcjZrwf1kWNJuoM90nVemGtRFtzEzYJ6/zTMjPofKGAvdZa3vntzd8lJgp
fNi2my4q/lfPyuDgaeC2+Z0wrGGvY1wBwLi9sbI8O0ZB6LImzaY30LCHC76mL6gnieQVTfpyqUX2
jREW0MZEkb9Pndg1I3l43mDHwuzJa5tJfxqL1P/eaZq68DHQehZ4nq1G1iOnbADTpDf6K17p4iQP
VVeiApuW1fLaJ88mJFSnDADDtX+wWm2dU6BelX/my1EzukVTur/H1g5bavBS+IbX6YLVvr7UlAIO
suelPzO1N25R/5nOfgQRRDGjh8mwp7PsUge0/iw96DayKQfKCGdS3DtO2hxWxbW9s0xwo7URdgiE
8RzKWoqMRaye1N4bbz2fAmtMkepn+BRaefczGiJrpRiucxsOZXHqTfSjekCbP9XePg6+rd5UaV1u
zNhHlVqqCV1OQbTiHztCjv+bDLMUZL5qFF2GpXDRRXjISINkFyj5bYvwyzqn+Ia/eOksxxT21ZQU
8+bwT5t6M4UCB5RPSVJ3kaFmfWiFHb+ipoYhUeqdc29UH2sEXXn3xa/o4wRHp0O0XDadRCNDU6f1
Oh/z5BUnQdJuAPjRwydYN4zvWOR093LQsciKDQqrmzh8yMF0LlSsj57zWh1A/ivilLA4246DnmDm
p6U30O/UXdoVaN3GtrXW1LE5Z1Oo4seSDa+dSm1aHeviXTHzXTw4Izdgyqaw6GdxlexeH7Xih52l
w2III/M5qhWx6kXnnCYLe2il79XDNKG71QduuOeTa4+xYBEP+cV+iEPbWQ6Gty/bskYQMawPQabW
B3l2PTg+ZuyotJSL2uvwk8DSoVlh+5uvOvZb6rZjvXtpF60qKFrOQbIT1+x8Vc2d7BiaQ12lT4Fa
8L/xVeeshp597pAziLKejQwJvvPkGN1tYiW/ZUseGpiF4DIpdcr4OI+aO99IL/GKIpxzj5USwNoh
2kLTgH3mFsNNHZfjSi1VcZOrZvdm1btkRoHWli723tDk605iRUX0A9GZ/MGJ8cRsBmvc+CiwL9g7
iG/awHqvtcECD+Cs3yK06ufuCelLHKJQJrg01eZ30PndqZsUg6dS9eGyNPhmtxn5jDru9kFTi2+d
tQaGob7lRoVgHbjDleyufLxnzc7RyNSp44NI+rekVfELHNz+4CKJt57CTttlbMXffB/1a9Juz3y9
sOhJPJZJ5WS99Y6L+beD6BaUKvtthKblBgLNdFXcukBXkSSgu/bBKrYmGLUoAVA45Eq69pHVfRl4
2b8UKAo82FOJ7yBdZujEB5291UI2EU6Id3kogsuEqI7QeuTVj0swwTLOJjm4rZ2yAZUxvUVhONzG
g879NR+SMl/kQStO/cxcsltsYkIUFa8BRUUdwinAC1/7fNx0NqPbZbObOGsZDbQh0j3UHeVVZCB8
lt8CrZcb2ZL9oVmtch2HhsbEiNwI7T5f+YHoQbraiFvCXtDWY5r2C9PWhxyxeb87aDlZhw26aTvN
mgb06OmbNH9ULqdyjh8DjZQj8mryrKfMHGfsYCJ3aE9BBiFhVML+u2Fl0ZI/OrwLes0/5ZqJV9g8
4ETcZI6mAOOqw+4BkvxvVD76725WtEvdV5Jj5RbKQxXpPy8XmkWz1OwRX540dKe7LgfK5MSom2bT
MN1V1Nj0hTyNi+ZlhgTsv/Th/W7d6G4AP5S5MFSxycb1LVxZjm6u5LTA6NyNV4FmloZ6GlYOWp2F
91Ix6U+XajnB/cXrdsbjqcFnlOyarFojoQa0EbqrYDleawu9nkBAuWnxWKlWemvoSLS5jhZTyrDE
i6ZY6L3IYCevd/B2mqUTtkmBuJSOOE3WIcDGpbLCCVBFKZN1aDQ0wzg9m+b5EgpC5mc09q+okRSX
n5wZVXtnRgjPzj9YXqESxecvc7mgFmWXX0Y25UHE1ZdfqEqDegcEC+u++UfKK/31l2qd9hA0wXEK
veSE+CR24arJ4oF0FmgPgIt/+tta65co+Beb64AbjuVdJNyFDJP9aarGMGTcOYPMI7HUdcRZYR2w
iaFJPj47Uso4Y8rekSqtWHaSD4p2chRsqX+P2RQEleZW5H11k6E3swDglawt1ATMfVZWwzqMQ2fb
Ur1e+SKMNlL9QB6G1E9XJQK4X/pST0MxFIegjQhtiojI5lbmUG0ao6pf7EZ/LJ0g+jAjjcp+lJNd
Qb83Y7lz47lxdAIewbp6juj5gwqhvmu1hQeZ3rS4lJLksPGC2US2rryI2DhVcY8UpeW+WmQlnzvE
vjd2VlUbPTJOJeJowN4LHPNQ4H7LI+uE7pT/qzKqjZI3w4/eBjGrs6R40NLS345pNu7lpNjHZi/V
p+ktZZL0J8ORdwNec/wyKTMif9vPk3JY9Pd9pEIWmSf9+UnOCE9o1Yxm+g3St7bWlQT1DZ3veglg
Dv3aJHvv8Xj/zxEjEYgQ/PtrwAhJ3xHtulwDxslqsoP06JffhlTJTvKgw+s4lVADVgJiwjrTEuR8
zK4N7wmLp5b1vozLwsxb4m+MFV9zZ7WDuzJFk74oaRYtckXTfsXpTZabxm9Lc18bS/iv1qTC8DTB
JmiU5XaaUnZ7Odv5M9ubZ6tqqv+Z7bkAaEfSHjz+cFprbWchkfJ5EYHWmIz0pAX4ZcoByfIpBpV7
Fh1jWTxT2thah04fLxsJetXPdYSGTqJvQqtOdqrWJN9c91luWaqBBYzIZ2DY6CTf7K/df4mW+xgZ
Hfeavejr8lsbNJa553maH5r5YIpZmshzWJPWYiZ2eGyYAh4frO+S9KzFtbG1htzalvMOddLEu6Py
BO/MTn9GRuZLS6eVgACmasROd46UrbBqh/dcefTYitwbhlY8e/CMJ/YQr0GQ6Ng3jOLSbPs0WQMO
HHZyFOb4c5L21BpQaXvU23zb6Z79GhnaeIP8gr1s05i85WBry37+fSVlR7J15EFtombXaAbCHdos
91gYdn1pX7k9epHXsHJZvVpBG5M+TC0SXF4MtUWgrWmZj7LLHkcBaCYrbuM5Qs06JEb/OgG88wo+
O96UVlghklEnq1Ig9GiG6nQI/LCDu4FAkbyvm+yxN1LrB+XyadVgiAV7uO7uuAF4Y4TZNzT9Z8AG
EFzSFgCFDW/YyJSlDrPqAd31RYw7sVheR11Vj9Y2cM+tBqeQnVQ7bBGIK97Ktn+ikFU9DJmqPLiO
fxrMongDZeBtO0Wx1jJKZ3u06MDZ3tU4yi9S2GO3/Wis5KCdW8peddxyVc9XTFKFAkCrkBWZm86D
x8Xg5czhZAlvCoz8LoeSxVO+uLY1YX+OYJbODrA0sjWbf+fmOi+vQ5eM0HCn50gMoaVm79EErM4d
O6AHLzv7MH3PsicFP7jLHREvZVMOTGEAFSiP9J3sk4dcbKDfIEWdwDjJ3HZc9lkpguWErtEeCWQ8
f1FofZCH3oWe2eflfewGRUCWqO7vdZ3Fl2yiPyc2FPvEUjVra2VEFuxEPTKHRVx4zVEeSpG3x2lU
h23geR+yyy+m5vglzvHj6FaUQCvmWBmSksvZx9AhYqG5N+wUJ3ThEt+9kQf3z9nfR2R4aI/pEl0h
qPJzoOyTZ5foMWqNbYCelxGI6BYQbHQrz/5d83/U58UdZDTHilfX68EJAVwOlEjJxv4oD6Qk+qOY
QSUFVVSes+76Ouj9CZN9o4qx0OxxL+PlTPB0CM7JU7Uv4wNqNgsZK6f2VvAHUZMF8MwHo9KABpjq
ITAmf9VWIVZ5EUBPu47UduFEHbIdiq5xLgPIDwaXALM0OlLRhguFPfebIxub7BypSvJg1ucA3cAE
8Q412/uqrS50Ex3DmPd+ge3HNhprY+22TviGPB0os8pDC49E6iu2VTVfzLcq0OKD0OdkZVhEb52I
XdJcebiXTb8dDqkCq6ylCPzQJ9qjlTXZS21+942BonBOXcau0JaQTQvTK3vht8ob+jsa5r+EOL3b
34MOJdgo9gpljlvZkv1ATLM7A+cfaXQTRWUIJh15PNlsK9ddFapr7VioGpQg1ScPEMJJoGoqHHWl
jal713YC8Rykzn0oZfW5QqOY9BBgulWE3JM+a2J9gUFmtqHePiRV99p2igVuvA/Ok+oD/mkAwrjB
OY/S4IyhT4joX/Yhx/s5qGyTdNO58ChkhBwI4ztPeyhi55mMZXFy9T54EcOjRKnpmGvd1apIye5S
0BzVRuxGhLDXsunNiYgwMawLpG2+hGOroImA+q1xWxErszW1NyUZLqsnGF4bQxm7H0ON/7MVTeIB
+2dlyxZs2Ee6Ed0nfybhXneZJMbhMskgrZOz8ppfAPKNkaFnonth9iBbRtpHqwZYKvVQ3imo8+e3
qpkWCzlB9uVV9GXCCJrg//F1XsuNI0safiJEwBaAW3ojkvIt9Q2iu6cbtuD90++HkubozGzs3iBQ
BhRJgajKzN+0+J2kl86WL22Y/JKL4EidBv1amG1yCe3OeSCV9VdZmdN3xO4wDtLg2/WNrT90kfVb
zTdbo16HFuWtGW+dh8rD7lANRDq2PeXYjBcjLsvFNiECERfYlyj3/J2hDAWWQ44Dtu921BkXL4Gv
ftVsnGLoocXl7Qb3ASz2/jknpiYPG3yAxyEkRrPL60k8aY6f4NDRM35Oc/uqj7Z86wax5I3YKVcG
GoZeP+hHGWvyGmK5CsQgCV5kB1jam73md6uzQbbtP/+82q3t6ONqjEb/++q+DWvc6I1po5IwCIsX
1xi92is4WnOtYQ+z6bseKolKx1RtJLatZfxqUR5ZT1Xg3iDMQsyQEDzYMFFStyLWabMpn/3RuU7Y
aVTjQDoWi+0s8o33erlwbmcKga77eWHUTf29nxC2jp5fnAuc49a14q9EU8Q7gVw7kII+fuz9FH5q
6euWvo/9Id/wR1MN4jDmH0M7GbYi31ax594LUcNgS3D7+Wp13gYgiXefjrJ5QMWheaBnsrpvzRCX
twKi943YQq6ssJ7eSM3BYRQDgd7S7AJsRsi8P6lpQUHVsLBtpMfQD16HSOAgJ2i+OJLvNrKm4U6V
Qax/NtUoiujD3Zjm4da0OlYAab9iGpW+UO9lZwk+5JDmSfRc5tYvZRoox/nVqszPCaYmgOvG1lZz
wuahopZ1P7VPYtFg/Orpo6cPAp8ap6WGGqML9tYwaSsvdpkuSAzFfZQfsuWbcPT+s6+My/ygmsF/
5qk+M9bJXlVXpPe8x7jD6rmk+K1ayGLjTTzGLIEtAotrZ/De50DKOzVquk0JMd4knYtZLig5ds69
PhlH1VQbadXE8XNafzXVaC52H/BzyzLvncgEucOfObt1d2gW9I7qUmeRX2tnGbYHMrXtQsiseFQn
0aFkkTnEIhiffaP4royLiwxHz9afn9UEfYhiOKPgvgjzPiZkRvBeecPnBPUK0WCmq8V35O5/zxq1
KjoQdX6+DC7a35UB6X9e5muCeiONrL+bliyfiKzErsYCFEfobA7OqLESmZkOeA3B9uusOtPR3JWY
YR7/1a8GVd/HZaodeOYeu1MTsqA0jAdDts4FaoW2ssbGfS99wJzSxEvK75H+Z2v5NpCS//8BQqbu
e/8C59mu7xsumDzLARamC9P7Jxws1v1cCKN0jqx18yFCjnVe+4bMTw3Rx/RxmvFvoGay9JI47Y8l
ODrD7MKdjZzr1hgr/7mJgqU2MoMQ0IVNco++qM2Lu2Ys8xUVKf9Z4odCxtA5dS4iuGu5wirBe1Yz
4zk+uwZWRuYyEaXRHG4dQG01iJyGQ2XKsw+qSe1E25KU0rZqcjwi5uyF3ruLitc6KCbx7IiJ0KUl
y66alkPZC5TjrupxjFVdeMqu2iLKML5jPg6vr6jCF1fVwhAxWsemnZy6bgKFTKr8ZIf+eBxJbG0i
BLQO3QBKyU+KasNXBHuuhYUsa9btYk78j1Ez9AU43648qslzaa0ND5uFAoWCY9fO7UuPzCIskFJS
cKbp65jh8b4yYPuyfQGfEe6ioUOKbhk1sy7YFXKoiHtoatZiZR+m4yYx9BgMLio5ZP2Si7sc2Csn
l1no/mnyu41qIYzw2a+mffURHKIrnRJOeG7xuyt0jFWXg4iL8uPsq88wzPsxdt3DVxcJJ1wLloPq
QxwGFB/PIBIY/xhQo9oUxHDZ4vpEGsM5fvQFyA35IUbrs5M+xbA6LnkWBiDp4Q7srAQXWdX5XyNf
7QFqjO+KEPwq130dPl7Bkovcm93dG6P5OToXHgRmvH135iz1xwnmdGUXj6qR8rDbT5E9rVVTXyZk
ovplIPd7Vl2q7lY46YOzaCGrrhxu2gZYNEX3pa9to+i+6MtNyQ1GtvMmWpnchdEwPJKOyo6zbG1o
azTVIbVN0EW1Gx/RCxoehSCgk3Lxkv17BkR6iNas5TC+6fOXaXFc/nbGGc/ApcvECO5a4ZOiWup1
RqheW9dNiq3qg05Kirh0/J0s5osLpfki47J7jLB3uYMu9qJapacD88IQD0Q8VHzVpw7Qw489xJ+r
arXA8c9+Wv9U81UXAsblhu/61UoHika613zv7b+0obPeRi2ccfmQ7UrCp+BuN2E2VJ7+krmjtUF+
NNp0nvzu1IV2wj0q37tFOqJ/05VITkTd2piN+3hgp6BZM9myttbfeyO+GJ70n2JU7tHznn/MGuZo
NZhX/sgwb+Eu9odxbCKoWjmGL2N7IoeA1vWYHPQ8FJfQCRKsloWOqnrvXmvfeilq2FdeS4jh8yZ8
o8mODWr1W38AIzzUcl8Ju7nT8gs6xXIJt/wemVODdzSIg5Elu9Qq00NSOcm+KjL4d+G0Kqc5XgEz
Ew96gM+dpWvjKY9iKpKe8Vq5Y/sDUTaeL6WtX7HJdADVhOyDvDLc225tbNsxs2+pnNflZIaP6gAt
Sj/OgBx48b/7QFqm27p0aiCYf/cNPl6SkZYFR7wbo49rw8YixZBl92qaDpTtjur27esivdIGnj34
hH9dlAK3XhuGm+xV34TOwF0Q+efeBqOxspqpOlESRe5atYsFeaHa6iA0LF/CCZ89NCSy1cfRxB7i
ZED6OqVab+hb1TZ7uzypM0gmTJ2X8UZdpXo/L9XLcRVI6j9qJVKLVJgEqEkuB9X31fzq+9e8RK1l
avjj9Gv86yX4sbqfC97HqZQ9UhTGysEv6TQ27echDhHdTZdD4jpRtlJtNaw61dlX39dAGtfQlb+G
//0SX1d/zkThcF9Z9bhGkHo1hI73oCEY9BRn/RFe2F/AB+eb3qMIbfehuWkA+ex6QwZPcybLlUYW
57dj/y7DEdDDgLEUT3EorWFnH0q/KQ9QcOyHfpD438Rt+lfuHRLLSH5XcuxhtwfySWvLZl8YmX20
tMwEko06hwfQ90cyuZtZxzDB8eOOdE2N/QxqMGdMNLMX9MSPDnqy71HWxzsvrEH9DZgmcAH14jAJ
X4yOX2bXJD9b6oAvZi+3ri0typ1Z+57O6XbsbO1laObqEGvOqh3d4SxQXj4ju4nFt701ZTsd/Sxf
Sq5kPEhU5htL1P7BMfNjPCfWsQuhdoEhq86lsN4W0IN6sCdL3tEjENwEL6ye016KFq0EzYjfk5qC
HV/oYxKXhwitgStpU2SP7QwN9nna5yV2s56cN5PWNttKLoXxsoXODLhsb4WhTgEMxDT3TXqcNCi4
LkB4aExehvth8qjVRnewJ3Y4QUKiHwy2+Im85iFZvEajMRruuhQoJuvKWmqYABiT+3sOkwfb12xq
CMnaHtKXDIraD0KsbRJ6zYq0dHYtynC44oVJSW7xDS087RzEXf6KtEFxyFHu2M8uIXwPkM2vqat7
cferBJOwGr26f7A0CnzZlIy7JMCdGcTBNR386g4aRr6RQW6v0Siuz8g7Z2/6tOUpaKxnyQ2DUoS/
cSIg/ZVZ7JtqzM+ZRzHbrYobsSLma22YrRvTsjcGpaRbb9j+ZkR1yBflZmiEte9i278KU38D9wfr
rEVEpUKe+JhQLltHofmXK8b0hKQAMgL2k8djDKuO/NQn4Km1Ul8wdWF5LCzLQ/0nrkgxlfpBaPJk
D5WxbkS58uOs3fhmXm0KRNKuroizk2BDl2BNq7XVytcFuLHRC751FTI/rfTdp+QYs69EGIA8f+2z
OXEk6d4Y6Ccm4/spmV6srsqf8qMzxA99K7DUg8iKmij4nIi8006kNVv5WfO2tWQXNpk3LMm0U2A1
VHfkCLSvlD+khC6d+AnpT72+65LxwRQJ3IkHDR381SSnmMd92t2Z+joMkmPwu0sw5m3wDzqpQ+XX
2WbCMGMqvGQFHbY9VSWqjpX0Iezn6cHR7F1tZ6bYirTq1mUv3nUmuCbi30P0xE6oxbF7LE7qYPpx
+XGmmlopipO/HFQTZ+iEx/h/Zv9rOCNDR81/WFnElKd6cQYhtJvyj3aTFz8j56dbOdwHkbvGkcI8
FTIzT7MdOYTo7G+z6AU1r2AFYPk7+vGYO/IUARSMaZg/jf68Vqegnl+EGZW7qBzhtSXCOrmTPWyQ
BxrBvx2DNPZXRdSTIRmQ/E+kto8dSuwr3+MVirpcJ0nHql+DIa48pOfQ3J1ciLI+QnBrnvEAjXi8
Wwll6lE+iEHn/tZXujmlx7oWubEeM/nqShcTg+UdeP5W+Hp5nNqXqszHkx8O40lbDjiQZ1WE0krR
56dgOai1Rp3Be4323UQKcyVCzdgMA3oHejJ0J5JA2D4sZ73T/yrr4hnNXbGq9JRvoFqWWLJyzn5i
RcAqouY2H4LdHKdXxAq1U73YvahDEEMk1DKbtH+KnkczHZ2YD6b+f4ZdvTqgebd4leSnYZrzExug
Tsv6U2Pm9tF2AHgIQxKjuVTzeqvLt7bewX9ESOhU+PK7VTTONteTiWIGDqa7pMpfQ8OvT/xKr8Xy
xdqjdhYJ1j3dtE9d392rDxahRbDOSwn+A//VU1y188lp4YiTPkctwCtP5CuqE3t5b+8mMRuSXD+l
i3OErMvu42v6fCG+JnWW5VX/cZai8HZsLeK+AOIecHxTrsPCA0Oq1/OuEc6DVUhUMkIf2Uwtak7q
4OlVc+rSCI5SnYCthKSxKotiFbZtc5Jx8B1994e6Ag9YhlW7Rv9nAwrt7NXdSg+8s+GMpzCWj0kF
Cs0CB3Lsw/pU5aTlDdd5r4UWXJKxn9dtkj8UiRzRMTZ+ohOJvGEznCXlWvQfQ4RwRO7B9kBOSgBJ
SPX2sUqbcCMEOyKstJtdjJDcOkxdKq+VDX0e3CTgxdfJDOQOUmeyMXy33oYOKrRaPIREfvYm1Ep+
cHa2ywPvR6qRAHdE+zQV5bgZy9DjEj9Y16YZrbCIznYRkb2Y7eEpcqmujlMPCn1JgC3F1dQRWCS6
0MnB1eF85La4eCTualoYYa1jbg3EUncQZEFbEVZt+FGhI+3VzgEssr5r/JbNgYPbc+RHLBLyAdAn
rjj60MOYHp0DBKSbH26wDg5ht/CbMIJ83MMwtvjTo4lOBJ8niWbynaOxCnniYxVm8ik79jJkmWRw
n6UhgkyZr+3DOLsfE6c9eKK9EwHeoWlUHhPWrFMcxPtOJi1fZe+uRYBpUoZ5wAoBfrmt5wKvblPD
3UALr2kscYmva33Ls1VsMaID5uVmrzjB6FuRQC5KtAod8zEUDzGWy4NvYlGJyMo29cJXaXcNhs31
KnTb8cpid+M3VJ/zCLM5t79bltWV2/nvOtoXm5iSzjr3sEat2XVvPN2lWmkY33tPQhht6+gEcHvt
1GLCCK2BldrH6dbt2m7jh9W1juJjHlkgBHz7hiUUZKHCt2HZZObaa4CSd1mz5/eJIllTPJhFCUOh
brb8s+aD8KSzz0S/HQezgQVj1yuKSNzUEsPVKOb/qiWYrFvccqZ1nEke7ggmrsvu/65ZzLqzaSyO
htUTGvQ6tUp24+k8Ad3vWOipbKyHEjETB378OdPjP8nUSbD6C1e6R5OOvCw2IjZeCjqEYaC6uByl
LH7+cAvTyV052gy/FfT7XdbdNzNi/nrJ52+n9C+nrPKt4WnWRXPw+SID88e3E9jyWf1CMHWeGxO1
PqcJtoOn35IkRnfPn/em5l/sLCrWqdH6J8cA8l4aMEfTxNul6BheW/8yhkaIclwUP7n5GBD+ZM7B
03p3Qw7JgfLT3ie2h4oH8ZkpsLc1YvQNoyWR7QfBJRMG0rukyK5VVWu32UEhH2ivWVTTScu6eW9r
5feiwC4Yx+X6fhheiixDvXXAX44Nn7FlHzWs69q5E1nkHJCwRNfJqH+NE9uVmNTImdXommROdZjG
G0IZzspph2pfO25yFplOeTy6uH7fUBJM7+q+9G7RiM6sVbfJvh1AJFnk4FdJkLqXatZ56s+d2CA8
YSDsz45q6KW3CX1prtvOKlcGALjdWPorVBHcRxhHBij5YtP70l0WbmfdpZhgVz2K62GFdQ2pLUSt
wOxBvEJgqHOWN5Vcoz6/p+CCskgYNFvDROMp9blPpKA0qaVxSKnPFWi8nFBH4OOjHTxXXrTWZpva
fkRx2fRIyxl2v5lL/3VKTZZoJB/24VzuMMT5bkL32gR4ObN+gAotyji7FSNYQ/DQ61AfW/5eDsw/
d0rctoEjIPaTrgdSN+tpcMfTII17M+zqnWR5vkk/h1XhwBhiEYjuw7B4wcbmDoGLa0d6+YpW1ISd
AIW+ctgFXu8/2E6/zybWn0pW1lboGKbWVSxvkzZZK3/sls/DVjSvxLSr9eIJ4H+z9ayq2xRa9yPN
ZbsTHsansQRxYYW4eaQRohCWjYOvJHLiH0GwH8z6AFapQOWixF+6GeAapt7LXNjas59o9+CkzyY6
khdSH/3O1BMCINEMVyNqd15aGudoaXVtPFyFtIarroXOSaC7PKQ5M+IItDNPiHUG43OWGgQl37zG
0WxeJey1TQPBeK2aPLRP45Q0yAzjTm3Mc/UW2uCr27Jq3spyGFad1XVvY8O79IXVv5HT7QFOhuNb
yJq9gscIG5KIZBV7nf5m5FMH3IHipj+nHYDW3nprOtGulhv6zcaGAsOR2n0DLtWskAzx3th+EP2U
gbMZWwPJQ5vcTAna/414hzuqbo1vSTMDerXs6NsiHLqyAtm/llGEymc6eC91rAHsxO6o7qoXkcfj
utVb5znqcmvtjGH5HEueypOgbub6QX4YmwbO7yCcRyhwRIC2HYLAuJgJ0GCjBqHtGMDK5to1b74Y
ql1owgaFjYgEd1xPFz+J7X2StdNd4dbDwcYQ7kyWvTq2bmOcOmD5aPlgJuYBHoBf5QUHbcpwxBBJ
dpiGyjq1gCm3Ugq87R33CI/Q3aCsylvSeSwOeYO/aqwTxsbdQzbp+yJs5D0I7frQIgKx8D8c2Nb5
c51i45LM5bcijOsNICF9XWDImeX2WcT2HV4CBlGQ8atvrFdQu39ygfkuWsNsgqtjyv4BELDcjBVs
ipFAvIv4gc/R8HnoU+2U814wAPf8DZXTO8ePxn3tTq9olAwbJxDLc2+0d/HQ9tsyk9WZ6AS7aOgV
hmuMhxxJgfWI8sfKs3CTnzD6WrtLKJE41nC0B/lo+++eq5svuTb9jnoic5v7NdIOnRYmtzrLCSZ8
9y2AnrgqHad78UKYXwHQgX1fV7skJKWr1Sawc80iGG/aax8P3i70c3PligmjJPK3vXknTaohaH/r
7GPSNwP8+Kby5dHxya1bPQ/UWEbRTiIWhAhP/DhRbl8ZWfRaug3Eg5U1zOBtulMZa8Yh0uIHFq7N
YCfj2pha5GX1+g9ia4aoC7Ah7R8SsgOreQvKTY/jFcarzknORr+d8y7HdbE+R6ab7ovAeKP3fkxR
3sCy6MnRtLvMxZK5BD+psQn8qNoMS9SYFS8kAAgpEYEhIeiRAs13dZ/Fe9N+Nwtp7Xg+Plc9np+m
TIZLxw1P2REbYaQJ925Xp2dpAVQdStxWEzG8jFkl9mEQtIhV99/1piClgBftLCKefWPQX2JSAyJo
0NiA9bqlSv8unRY+kNW9hMEUg/BYZTM8v64OyI/ErExaWW6L1sD11GXhr7rfKRXzLRhUqh2FiJ4b
b1dl2MUUeu8jaJ0TqtnXucRW1BbxKYn8+b5gJy2S/pdmIjpgeClaNEG3MoT7JM2fo0vSjFo4O86x
e39wo8z7y4eTliBbCpIV4kQenoLGSCE6jbj4DbP/gIqLOLXm9LuecmufDssXEnv1bXLR91g3MUlP
lLxuoR+buyGfm1ODOwmgOQSuhiVXIKtmIFVEikLisp6Ksb7pps4NHvvEHeVEyJGX+AACqO6ObIT7
/aSG1UgN6QmnpiZhvur4eIH/GlOvYkr9ZMdy2gv3T1oF9bHvNOomtbfWoaGcLLws0eOGmmaUujgg
ib0uYaevS8ScjCgRe2vaphSxHqNAXDNUg9Zx2wHjylGjGik/vkBdRRW7h7OEv/bQQg3X0pyHJWgh
8jd7LRfurzCh9o8pEQtBMW/EXJDDD9DWjRF200lCrdLGIs4vh3MZtZuu7+4pr5XYyLdwUA0ApsLq
HrpZWsBDShsiWbuNwmMUpjVhLj5RU2pXKx2q6daWKZbHYIIQTogei4z1KiuvGm5gky/aQ2k7Fgoc
dbAJgugZm1Z/bbqntu+Nly571kHlbNIkrK9dMfy2qfliCFslh0qPKJ8ZrG8z0CYcDbZQNa11MQJz
0LTpGviojpZ18xIHNZW54E8w5PmzHvQ/iO86JAeb3RQGi4Ydv8WyTK8C8eYjtljh2hdi2wf6O3E4
aneym7edGxDsNt53/IGyw6yhZm0lPaUjK5hXsnLDFWLb3Ff1a2qLkPip+V0PCM67yfzslOkuzd+q
IrJ/BFV7EXWFgC1KV3L6FkpZrFAZxMxmKh7RyO92buw+WmP2rcjxfYyb93Q0XoKu/Z1n7FO78Ice
T3+8uM7ZUfgdlYMwpC4X62e8gm6+Ex+bqtvropt/IJyLMCOWXmbW43lUrYqWVIqWG9XOqKx2mzg5
PPz4rxZfBQpXRXsZevRopJ4lgAUr1Hv8YWvETbPRzBN1BJnizSad4E+zYLMcFyIBQm/6fd+ReePO
jV3szzIwqOh8wUFm99ED2fBn1yW2Dr7r7YDhsDN5q07O3zO+GAwmiUe6+6Ky/N0oy+g+GG0HxNy1
8MUmJnB+c5vx6IghWNkQ5/Yonr1onoxvC410nwQaS1TrH0hH+/i3hj80V74XuhUe8yAoHsM6/YXC
y7jyDNwtTUs7/3R5QLB9cItTSKlvhRgnBmp+n629kQf8gV13ekxT+zp47LwKUmrrApMaUgo54Fjd
4ieBLGxllfkm1gbJ45+AKgZ/s5tJuWx000b7u7DHqzqzWtKtLow0fSjglQR1D4Wnjh9wLDyGTeke
hBDaukhK7WoVfFQXhWkHIWpu4cy6VvHkXChL5Ss2SNqrPwGYc7J0XvZL2qs169DVQ5EdTKeJ7rWk
SCCaRgJhMj8zbsCiG/IqPmntMJnrrZha/hLmhO0TSALU+7Lurg0Dajzp3CJtUYBE+hS+x4C+SPvo
ovc8he05y+68REDhgcq6Ltw5uMDZ37QiQuWqGpLfOkQxdusRuT8DsSG8DWIbQuFirRxNFKTIX2io
zCbOSoF16lDW5ymFzaQYzYXvVecOLfuVQvboCYnqr8lqVDXZUK6dBMOHjETuUhjuERsPa7mJ9WjY
yTHwb8IoPg9DgN4BqJWvbtMysHmZQY5hTa08HD+n1hpWl8kEbQWNRJT4OpNSIZlCHpDw0eE7TG8N
ApyU1rzbVMNLrCdkIZZuNUt4bCFwRPiY5RFm3ebG8R5Np7+obsEe0vWp/KVw5DB/qR/Y7YGIGlB0
ytL0zO6TuNOtddTzQcmqQcDozYPqWmaQLkIzXDWX17BS8whlP2Kpdtx7dTDl7wobghsag6whOv8T
EAPx6WuCdK1kMxN2bdlyAVKxM2/cR6MRIuSwXEJhFWcBRCbUJXk5lxuRpBSSRPLGrmp6KtupPumk
XT7EnIzgUqNj+N2NpmZXoSx2NJxwwhWqv3DvzT+iSR9IC+n2JTea9ua2g7tSA5BI3ryyuXQjgI7J
R0c2a1LqkwCc95qffOt7P9rPiU6RaAQxGeRR/mrF9Zuy+0hiUHyz3b8XeB1vYBB3d1nwjQcffBxU
BdZCdDAyEzysKQe0uyyz3asaDfEQvThZc0nNoMP/FAL/3vB1tOwXfQYbkc8rKJ7nXhcbDXjmY7Ug
pwpE61RL8QqW1lSn5qNiIPxn5ifGSmxsXD43SWvd0JMzSF1E5vlDuHZ2WvwgpGWcJ9PID5+dy/i/
xG6TUcTHxUFEeQ6C1hXnD09CHAyaPSn0JzUA/7Agxwhb6vxhUVjMMXTwD0u+avDcuw9lPMPN11FT
W+dPobC/myjUoaot3F1TH1zX8+8DNEl3ljkba39pqgM0tfQ0FfL3V1cYI8wFSXyNEoetodTCXLy8
tm5dSsCaf185Nnq08vLOOVJJD+51Mv/3s0emDke5EoFg5qmBdBo8YmHSMD8SCxJIGcnxIZWxeRnm
vt1IMqgbM6qTm7FYxKuzMbYQv/SmavWvgUnM+V3qZDvVP3xYxS/XNsTgVQ6cSL0Ium14zweLSXyu
hzHpNaZ8HTSht5sS/siq68bfSnMyH2dnW3p9s1fg3nEyx1UFA+eiRqsoWAtX65+LudEfvC65YkJd
fEvJ95/CvgYYA2KXKM6ftgX8/F01IGip7AzanNRp7Gjs+RZ3A6Rh8ai0nfiimnw/d2andw+qNbE8
iuHVyHrjoQI2ojqbti4uSYOWgHJUICAajlYThZtuTPTXaMp7knxU2GxP/DJ9BIll01f8Q8GvIDQl
n9NokuBn0P8zS+Txh8h6Kwrwumqu7s1kk7rY26m5jiU/L+0XGWR1KaHl56V973xcmoyFfHZbR1BC
dt3dx1yyJhDha4qQS9G4cjsMa4MwvfneeCuWll/GxvMst2hMxh8NmesvPKKyqxri0KwLiCFHdbHZ
AamahlbfqtE4j9ITnEZtFXUw8UJShDfXaq5DNWRvUhoR8N/W4wcRtnfAGevtNI/9t5I7zUPS469/
ThWe+Tm1173qX1OHqbsa5bVKD3FUAp/rwuoeHJ0ALlT8pS8qzc48hRjVZ9Nx6CCCdX8kPiPvZY/8
Vc6eZqMmqYsDbOPu4biKe8xX/+tieKbTUU2riUMd1JG/rlavacIAX6mrnZqMXV+l2joYAak1GoIg
Rhz4916kdeshoL5czeZeLJ7no2ld/bmI32vUHRZuTXPTsddY4RZJHWXRKdb7geTIPJhr1ZykFj86
GP+oFs8R56lPhxHJ+xked6hRwk3cbH5NsxuUs+YmfKs62KGewVo10XRTndBMYHUhkruy0Mf9mDjV
NmYNQ8saDslxFXZ5fFcPvnzWhkzftkmrbVUzbwz4yiEoGDMZ5TNiNN6TB/1haagJdkmWjnrf3ZQ3
zcnR0d6GdTO/tSEb76a2zZNaoAUU56Ztv7GSVADxWvNeJ7rPjVm7Ati3XpI+eWW10mDu0lrGsKnS
rjFONscKi8BNmDp4XzvB72qe383RCNjaWwHZ/d5mBcv009TM0R43CvvRmZDnzbSu+WXxkDHy5r5s
lElTMt7b7ibkqZuucnMTDZQmKTSTrpUfJ1q/9JSUQv7XHB2zgl3Z+mi4u4N+6BtS783CcsMORj/o
VSk3k5+X548/ZQvR80D5U1skiZQq+WyHP2HNhRfVlXsUhUiXgPFbfsim0I3TmIkZFjYXLASmR9R6
sB+KFpnA9ntsLLR42eR3ftqG943M0Eovoubn2HkIqUTZa+F03p4Cu7MXrV++5jK/kNNsfjYuMIDc
1rxbk9XVXUuAvKlsvzvnPVQARZRBNL8/NEb22HeSDLlb/hmc/FCYdfVHJ1/2z5NljuoZORlc6OIa
JjX3Lp5UG4lk4LFYNmCU/jZViQReq1NTSIGIrdRtMPWJ2CRD1B1V85/ToJ99ThubNzP2vw2tM0Rb
Hedt0vwzqmDjQK5EIwJeVBMUil+duW3obmxDR3IGSYcN1YP6iFSkj51Rbj7864y399ln5UN59jAU
vg+1cDcTdz02i2Pk0mowi32EWmJCLzdxU8KNFaM8jD2xZ7PdZzY9DoKEIGyKhX0R1dOdjMDdWIvz
UusF2kHJahsmznaxlpLV7mcwKh1k2wspoZ1S2I51lP9TTbfSS65HiGMrp9UWftm+mXjuoPwA8ykv
2xiQBZg+4BqtftCGkVAn8iixj+DN7xCOSlaUpUU5TdcWmg/wN87Ugbhm3IkStRH7P31fo2MDp1En
JNurvhIftI8XsMZeXKz4DtM6E2WSAVWIOIwf5VxO5xYn66olW1wPFKvBO/cr5eBZLv6ebZg7J+A1
sDya4KoOH86eWplca3ueTl9z1Zk+z+NmWlZ71QTK5B86t0BctPCCh9xqdsZAANgtrZiK9xWTFQqB
tNQBwkp5tASJsK8+sFU5soYc1FVqwCNls9JzWaFJwrVIP2Q3t8+33lCQ4+qtG29Xf5yR2Tq2ZU8B
Myp0uW66jpirHrRjX1TGY2Yj84Mgz6FVoxEM8a00NRxMCGPlenm91Iz6Wwp8O9Nwmu079w5M7U0b
ZxfeQo6BraHBC05jQAhLUw2MmFJxYZBsnazDr1aLAh+fDtj2IcaAFDHtALkSe7xTs/3ltcRDRoD7
8ZJxHltrWBPpDoqoVrTudbB7fjVO+n+32PsAXiCXotaO+H84O68tt5VkTT8R1oI3t/SeLF+lGyyV
tAXvPZ7+fEhUi9q7e870zA2EjMxkkRQBZEb8RhqCU5bh17GNJMtfVRmiGRVrwpXVo9SwshCpoa6I
mUCiusV86HGy5inbHu/xjgpAu8rzyYjG0TK+GgbX2UBB4z7P1Utrmyfqt3tInM0vE65NfeOXpXer
1b/u+zMRwb5w3p41lefdkuRXnCJxuhxTBGwN08PWDfSGVK9VBa0fw++kldDCRT1xT87R3WHjMZK3
V/E0iupiU+kDBqVTMwpcRLcDpbjkiuq9DfYG8VvtTYM1czJ6q9wONaIeQrqLB/bzfCOYjeQ8o68v
SWy/4MltYplp+k+GYQz7Nu61RTGZG4I44NonW7VSdC94Gkldr0KvS7bBxO0NSj24od27DgSZ15y0
WmAlffVqRRjeXH6hYmwco3rTOlrzB8MRuFW7UTxIGoLhWE00R3EmDuLeXiYfCdbja4lc96FXNPVc
x7YEzwohzSTxvwneUg1Wh3Va+yPqWjIDgWs+huTNtkjEHesqdFced/cnHaHIfe8BVYsmCnQ/Md1q
bZkCE3wSEfL46dJk97tPRpQ/Mk97JaGHS3f/GWo94qh8vnOVIuZTUqynLDckP2LWhZY3/DGgrUfp
rHtUi+RyqB8rdCdw5dLJm3peG+2TSwMd+TraOptHUAg/IhLKcD/8b6gq5mtyTu0RMoW/knqsuVzE
glidKOWTz6J+54wmpd1BMV+GxnjMxz462TV7cOHBq1pNOymLyVvh0isO/6lDxBIDlUUq5ObGTh30
NTW5XvjyMG2TaYqYOBMHaXKAjz1dBmiecrenmPUaTnh0y/yXIVUkK0spD4KbcLHq26Y+BBZoLjFC
xKwCvRpjgpVLlvvh6drwzW3jS1n53bPkJcER1lq/gnA4fvOLdI7bE0AkqqSvuM34ehpvTvFkioeo
p+4Tq0bKwvHCBSAw65JHUvmqx2+QZrQ3vwsMFAIQZLViCX6o2uIuhzrf1piacu88yLmXjq/kPMwV
hnzQ0YTdC0LCT5ijODHaQSWZ87qBobgHTeMAjJH62qOqa5snSHEjWb0cwVpD/Z7hGvhYVon1R7xO
5DkeyMzvWnDpZmoiYew4S9Tg5Q9bwqxxWl2rXQ3W0eu+JVqBOIyadTe9kdvdYJbSDgtLbAYsg7+u
oRITmWF1BeFlHhLbuCC13eGJ0SNbqiF8IGIU3lhAa1WO0oUcBfDUcumnxi+rfra02nhUOxZpTVPP
7FKAGfJxkKVwKbanceKWm3JsdL4r9qGU/lCeS+PkJJpWYm8Uo3TOmEM+KVyLpyp3wpVwIkTSgZUT
Jdk0oqSEgCKFpqzzXuTMerCjIviU1d5cyFZvXJU4C76YYr6fDjtPrbU1myBkuC1cA5ZyrOcLNGGk
vSLb4aM4lM7JkDXgU2UWPTaOmx9Npf0UXSJkWPVU6oByIszyfBXhHLyNfO4wfXITMeG/B6nmU1EK
G+4JkitOhBBv0A9kM1BZ6c42pYhcxstqjo0ZXAE/CA6ZDO/ZixTj4X42Jrm98vvcePBYwq5G9JQP
4ZBcAsVIEE1x+nWuWuEKcnZ6C9Xo6+BACcglz7yI+CRJu1Sd0kWwixVpEEbKw9AiWuDHWrFxdUd7
cyZg/HTHuY+Ivf5rhJaV+luUZfMIlSLLIqvkY5ukoK0FY9z848hOutsoThIBZW7kEzLflSWTtXLx
ahy1wdt7TftRjoZ2QVlTv4RpTgfebn8hHdPsiqDWdiQy/kIfpj1XGLLUpiZl61iS2qXNLgq1AqxW
ksmWpVZCZaEkaB+GJYwxS9NuOPLpN3U6DC52KWHOY7kO0L5GrwjgTKOWMDIYJw5BXbib1NYRg5lm
iJgr9TrM9fQQ6y4wSOQo2F66pHq39qQ9SPaJd4tB6CIZZPckYkKPUMgW5lVfr0lND0sRU9HF1xNT
Lz6jtv5uB/hoSAHfR9wN7x7aYQh8Je5KNCUq1iSjdO7tho9A7Shlh0rF3rBEGG4JwQHvmqrCJTpw
cUAUlj4ULCgKFK29m7vLflgESPEl8LPhUqvOWqwRpLCtHu6xe9Y2m8ZV7QQrFWnbsZ8ULKb2fW0h
5rV5aa9qWbFv4t6lONLFGEbrrE93sszpdLiUOdeTuJsNhn8VvWKs7+f6rnZrdGeBKYBPoQCbO+XJ
1+ECi0MyNSMQeEuEMLvVvaM3k2oeorT9uG4b1AE6tWuQxhrWjeuUD34kUUKYb5l+EVA7rgwNKLRH
ydPJ0+cx08wNHEprpU37ccoKxXkoq49m2shX0yEpxoVRVTkKfoz3FUWDDmhuQ7WRYO+A+/cRJriN
Y/x1JmLhFOunWNgZ2aYHgvijqMAEV07vH4zJYRjjoOIEAP0jwdP4yTLqS2fIeNp1HfdMPMiGs0yh
oe0kj5+aCwIUVvGmmLb2Cs6rSK34/UaIwt6bQhQWir+1Hnrqmk4N36LFrJTqRPvQTErD7KYQW0Jk
ZyWaIVzxJyQDqHTECKxNVPkvL0Ud1IVTx2ODhxcXlQHmbUWhSjmJB7F4JJuaTjd1/79YeloL8mzf
A2W0r4XkRy8AnGZxBMPMsRUZMERwJke9hsLf2pAUqp2TVgLGy/OkWmn+nyYNXqoc23L6gAWCL2Jt
6QEl2oumEH6V+uirKXr94W/NqLBJL0xzI1UCGeWFr0mpF6vcRjMxmTjaZoZvd1COr7JkWPCTwJ1I
fZBsdGX09onE7tLJtfIx60nQKA7KqzoeaJ8ZW0weMTju5HBCJR3ZPCN7dAZWBs7U4UBelUoJVAVJ
+RG954vsK+/iHWbtKF+sERI5FIUX9MD/2YdT47tf9jigBBbFTKOi+pJDStTzFKq+WMx3vgfIfWzl
vdDgEmNaPPb+Y8yeCjliiN+a9bbtwDliZR8oqDEnxZUch30VBvbiLApIYqch2Lx/dOCpeG4QJzne
4xlIs6M+hLsEzQyRSxUZVEOrDijuUlaY0rZhBLIMle9uJxK1oWo3O3A82lJMGKRGuSaDdhjTKD+g
6N0tlThCHt30/L0h1cZT6qrKnn0L+nIUnJ+yzDSeUDrN5aRAGogIz+3PEOCehy7BZ2AuQSUmP/wO
gVA5SJ0zBe74HIddsbJS6ii1+P3XKt+x2pEHzIvgTGUT2S5aYikr4nUkz3ER6sXl+veYGCZm/X4N
MbYDWTW/EDI6a3A4N9C1IHeD9EfHNnzRG3VJ4bPzjvw2x3WiS8XHNKK1teucEyuVeg0rrT+LQ5CV
/dmbDqJJ7nsbGsDPezCgCx0QOSKIh7xKQKRMynrtdD90Qcn53XDTq7yavW+J2Ik13OqpWwwkohX2
FnEG0sTQnFghNSD/5vyLnOfazoKWuRDpGZGFEYfecKHqhM3BHZw3pRv8Y66T0EsD53J/nqhWvHIp
jl/E40McAmhSsVF9hcTQ3xPn7erUrNTqUKslwLRE6m99WQw3tcqgB4Kp2IiY2SnDDdoB9JuoZjs3
jZvLthbIGkw35YtafvYD3hGBz4K9kJUXKjTZgX1VsBY5qCmuNOlXPLLiYA3Devz29/EinrDKv4GR
CxeRL5/q2Nefeq9VztIAbl5kvU1JR6HPseITAnDqi8zCck6al9SwEbvpNyILPhbkvaRYRmwYOGVd
oHi2aqsDYC3/MreMesoLmmiKS9NaCJP2x/lWXcn1C6rH8gOSmTgr3c/IhCNsXqx7fGjISA7dcuwV
+T2I0w8lVMNfZvshN/EE8QAml8ah9r1TQXDEvWE+V00mrbLWcS+SBFavH51wQhpo1FO9Amx6C5DE
hun6iw8TsV/LzOhcjSNQtVYxXn0ndDfYWECKF005ilZOY1d70at3FlrLia2eizwzXifse56UzmNr
++pzi1WKmARSNbkmnvFNzIH/NB7kvG2WBryNi+Oj1Wgl7oWtbLFqO/yxKtUFMC+Cco2CexiVV9ES
B7T8SKNNM2ytPxZhKx3ucR0/YgrS4CRKsPIGsPENZqnOtQhwkxRnnq8tgoFN3z1u1Jq1ww0oXIgY
8FDnqkwH8SKFXVLL8IIb6emhYBk4YU+kON7dpYYT+RgNtnzsbaXYouf/XpY2Ql1Dp5enUIqhVLRS
U54az5m7o46i5ErE9BDC7sYDzbEahjZHPmTVqbJ+aCSXRGTYytFxPo2n0651oqM4EwejA9K8nNte
P3IFT4PmKO4EuErrB3c0ebujcyym2r54hgCDCysrePj3yPzIyX+1wRA+zO7rDBYt8VT5v0yXKNbv
gqjGoKEq/asTI0gbjlRuRbOUFJ+kIh2QaPJDqIPL0UfD21EWWWAenZ/TscPza56bRRWgIXXc3qeJ
jlhGl9L0kyUGSj1AdLm/iYPmk33uUIiqp/vEPW403p7ih3XypAnx4XkoRN6nisFiqhVGr2LWMN2K
xNnvqRYVHCTUInQixVS7VoZ9xhXHss7RSIlLFlWDMNzPTUnJrm4WUBOn06gV/ZF3jqCUI3sUWXP9
MZsOuCY0Oat0McoGOocDgq8uRZ8YBYLvCYqAfRItGQ36o6w2QBin2WJWZAy/EhiSpB70fSdk9koL
bl6NjJGQTyIlGT+hHyX6RASzCmhA/z/j47ZzYdgG/c4CsLM2u87YqJPYjenaA6SW/M/mvVcMFr3y
NNieBt9773OVMmWJZKvgkQrN2Bhjrb78Y+69ef+7vgdSulCtbThlq4tYZg9YY38t0tHWYKWbuoZq
mXX6kADNd0+VU9lne5JT0EPDOEQIbi80kazOnSJcIr8z7DrUdx9061PT0nSn2FSkhGKkMnxD40h6
byLvz3Dgf2+SVHq/jxZqlJ7//R+jRbhvv8O8cOfRum9razQM+UVPOs+hnb3B0XkscmdSJwqKFw9+
gAibTaSekX0tFnWT529gw63t4DoV1kNN9iYlvrmcXyP5ZpV4uumIWoVIafBrr3WYFkathxfsOnCM
6BTjRR9ZtSJ2n/1lxE9C5TNV1JfW88v3IojId+dddJPIwO5KEsJ76/ds5fdsM+/Tv+z+KY0z/dc0
O0SM7D30SDOOuRXdEmhru67F/1fM9hRojm6dPylGh1+O64NhtNz+w1IwYdJV+a8K1h63WvTye0yj
RqV0fnIn+yahG/pe9xgddTJAn86giFGR6LooeiptUUF3DrUOJssKtXGLnWd9ldlmrao6ip+j4c0B
ZrYIlTr8iYrAAtCr9N0KJG81ZT0vaavqR9nWm3WU+9m7btdHu3KBG2JWhUZV/4ykTb4tcL+DvYyd
SAiaAChkFO5NYNbU7HL/GEbYkUxIp1gJrBuYYPXWHwInBrU0ODVhNX/2rTE7zjFkedvlWHGxiN55
po6uSdYhHhKJeUUPu8j00LPEolYK9G+eo/wSJ7GmzydgUn4psqx9m07+6zHT9HGa9bfX+ffpv8fI
Q7JuNd97NFyrRV3Nf1fCjj0zGpXPFbssJLzDR9EyI1hCoWWmB10N02cyyCwboIutbLdvzwDOo5UW
YdE0mYRkdts8uRYkzemOEFK2e/rdR7F57hNYPNGnME+0fs9DfgN8Sh9kRyMpMEN1SSGBptBfzLG6
iE3ZmLv+MsdZ4hpRXjlnyJQtPbQIP2XUR8jNVK9Ili3GiX0YZz14i4zkazidgZ79OhMx0SvGIXvw
v/TeX4WkDuQlf6j3A6RxNDmUj9axSJiqQbnTg075qLSHIpTrd9+X9L078JfFqGJo3nBnDMhLqO3F
i6EhijiFmwoVy1I9qXjkPePWfOwcvMTjuFQenQ6bPTNrqpuhlhKyg6mMtYGcf3i5gioI/k5V1kpr
ZHrHtdPk5U7UmKl37LuSRGuLq8C1aItkLkX7QOvmYaJiPQ1jma09jSb2OSWCJ/Ow0UEcOrKTpSz5
2gTDzLYZWs//57P/fZwdK/IRd9OlVWnZllzGf/9KlYxho49IEbKB1bXCV2RZoba2yeoKa60YhuKi
GvCzEBALz0/arfj8ql/fpFYqHjGhbm6IK37ail2ftII6pyZXygmu7qco8Igijoehqq9oUAanmk8+
MVs1ECYbUe5BvLFZ+ICttlAVgGrqcroRZTaBVhVnoK+zCzQfEz+M5s9e4U8pximVvh5a1IUnKy1H
McgaS0bUn0XbksgByPDENrGVkRDFv2oX6453FocMq/YzqZKl7Dko0vyOdyS4d4pWUtkIqtM4LUYL
sS7Nwl0rKeZRhMRBqdu2xuxQ9lZWVvfI+wA1xaStfNIVvjPSGOjtFWp+Uxq/hl5SWp8S5JdWcs2f
7fCkpuqj+F5hD5Mbc8Jh/poDQ7mynWsesxZIEWSBH4WKDWZqNhMNDLy0s7nX4KtQnXyIlF+i8C6K
9jKsf3XhymW0LMwMzGz+ryL+fUzKfTIdMuckSvUY+VUrV47MreG2L2pjaa9jWaprMI7W0cu5FXVB
pVFYV6V3YGjHNg2S74qNdGgOcweZx2RpZEZ1tbvAGp7rZ6PAEB2IOgBX3ZS9bYXk6FJIBgrxQBGL
i7RftoO/gebfnORhzIxz1BaQSEV5B1UEKG/sCHbamJQs6R3MsqdD55bNddR/JD0c/TmOLuprqvY2
PPpMn0fJ06pTy4CU3WNVHdq7jGJ3VvwSmney2vFz1yLD3/l+lcOkRCBPmw6iW3QEE5xchmO1zJHK
3Apfr6pRlZ2qAX8fJqSpiOVOy+MxUCjTCKgq+ONbgjf1SQwJsGy7dhbSIdMEHIWAngsgEep09XXe
3g9jOUzkx3B8LYJ9WUdOhSNzNOzHKl3jMtQi2TiyUamVUwIp4lQiznwaYrikSuM845jVbWEz9tVC
xMQQU8ArktINdn1jPQ0iSaNKlnqwtQHZj0nJ2jEi7WCY3RWb6upaqFjhhEqETMyyt7BXFd/E9I25
CM3OooEiJL6rKe4UiI/dQ7/H/zMegF40SQcv8cTgW3fbarxE7kS14038bk3voe+lcIEPUIcaFFAc
5SYyNmFAfbb3KWSYFOv/1aIKUK2DbMrOs2S5miZ6BFKT4As1NZMkro8AS47zJ5fdAcKF7+6FZjfm
aLcZtpCo7VnkYBoFToBPKmyXiiyi4+rUCGqr3X0BBqb+WgHjJPIz/Fchpd+W/mQNhDybX0O0FKd9
OEYrW2tB8k09Vt5mZ3F2P4gYwGPZIY02DZLhPG++LvLKdz5EcH5NFFVQt7bxMBDBf7ycaDrTn5Ax
GfdJmGLS/q+/OjRFuQ+gPwRbBQPdIVTkQ2eqvbqfDCrWaaZS6b6laF+Rj/39b8eDYGoPX//+7rfR
f0Mch/ej7khV2zNSvU1ASQZJ6qxmIDpJAWvXekpFloM1nhiI7L5zdmp9PcPZvanDA4IzUPY44+HM
ys8Z9UlKWcH4CnXdJS6Y5gpIjdp9N9X4W6Ba3aZR6/ZY91F7hK1ZYPRdJDn0oBzXmG5U0MFFP1ic
3Q+SS2HVtIbdPfSfhokYAKAWXNgQzkgkgSRSM5dbOwDZpWjeD2k61DwbgvU9JKBLKDe4l7jKoMKU
IVJQ4JcaTzf3SFqAcnD5Xwh1TOv1AkKdObh4Has19bva+YW9NXkWfyz9tZ1I8ippekyKkK6Ttd68
tnJcP44ajsxyOkYL0SliTqRDXrFtDOCnIcUgv+NhZVOfHp2mmzGqqueuDReajaHJKc5D6BaINFzj
AyZLUAk/pxrOgJ6dn/yuK0iMSWCUNdzsXG9wF4ZpGVvxQPZQhN4VY/R2f1Dfn8d/77zHi67cuBS+
Di3kzJkhoiHadlbxyvjij5BSO4teedrSkub+s7eZmve5ohcNo6fRy+vvKhYZ0CfhnIvlF6tv0mbe
8NhLiFd6QfgzHDCqLduuP3o9W4dT24XRxcBNcMlKce9k2H/KlQuxNOg/mgl+a6uWhu8hBAivcuud
HNbjDfOtkfSpL3+bJrlde1QUMtAiv9q51njufQmW8ZQF+Z2a9e34s3dRShIhcfDCaSmdjJjaaHl3
iZxuFeT4q1Kh/KKldJRVDAO/EbE26FUJE4jKzi6aVc3DxKf0utBDKnj8t2FS3iuXYgJcuuhSWv2D
eOSEPQbfQ+D+FC1xiEi5rpt8UkSezCpFrMRldWHJanL4crzU17mOfYwLRX1OJYsPEfrpWxIm6sEX
2aEEgaX1aJPAvn/OMNCkU6aj+jd9JXo5OCtXsuyVeIbDgLsCkcB8kEt+fmCnDvQim/zrRowQT+1M
D/wdKBxtfsyLWKewKCwReLyvCNTaztFGVFSqz6USjdsWuZIL+AzqWXELtiUElhUNrbONC/sv8WBo
2mFXUmY/ita8DqjD/o+YWAbA/iyXnc6m4qGEWAgBYqHppY2nUGfuB5MnGs/a9s3OKnTwAQT8pxF4
2LVvEFf+GFFVk46oUaPUNa1oglCyT5ki77UgYkkjPmY6hrsqRoP7/jHzBJyS0wDpvMfgxvhbw3Kx
g5mWPhHPuv1oh/CGpfqz69LyRR3IsMM0pxzSVOWV2i0YP6wfyKINC/hZ/c+hsvmFmTXsJgxcSb/Z
5o6vtH+o+Q+bh0yOmXLq/BAv3anqVHSw4SZoprfIouA9URF0xMuuPpRckAez8KqNhYMo0nxJ+9z6
bX9M8ORaFOHYPpdobz+OHhaoWeDWSzeuT5VSD9fKiBzI+fKwMnV+bV6oxw8lHLdDowBOSUO5gGlZ
70SdCBn6rxH1NKL670ZETVKgY9D88RrOmNdrGae4JZiLaGsrYbxMTTgugGXd8iqFH81gwYiLBmix
rh/qu7m3gU290otok6gZabxa194klEKXoWcGJ9WJ9Ted4lMyZM3LADT9SjbthxiVebmzNbSGSXwE
PtpwxCGRJV3m4SMgTs1W4mePNxMcl8lbAO2MTRtM3PRJbFzOJGfVeDnCL1Pzjl8WKuSxYjgIXEX6
8t5RNkCcDZJmK9dykpXTwRDGxH5vGZ0DoBsUCWTn1GPdiBkOJOVJEAQzHCwXkRxM9RdNado9Ghmo
3Fte/talIG+yIR52ftrkb3IILk4JNPkien0D+ubYvcJbtK+tbr43doBPDeYHC7nAJ9SUfOe74aoH
3UjwUk26j8GJ41+VMr5jMme8j3XQsPLU60efDcwGIK1/tlPF3NupLO+CtuugkGjxSoZlEOJzuREu
WsIkS41T7qpTDO0D1oipV321u6mmJwaKmIndxDxPxFyzQ09CVZuNgErUMZgUtTZYSFu2exqD0T0N
heqtoNNKS4QizJbdbiKdRHeioiaO9OhykO1vKMFZ1/uhNMpoZXZYuIiY3bCzAr/gnzCGV473caiY
j8c0rBGbY34cm/4ic+2xUpduiCqJJ7fhuTHzdUFW5orokXEVZ11XRlt2sfYkMvcVc3K1PZSh8XMI
jKWKhPQL2QxcRMZAR6/K6d+bAYlUvTXkvT4JszuoCCL89fQF3pkqxaJ+LArLWqhuuRS8m2gZSiCv
8IpxNqKoXPYgxhMp/CVK0lg4fqc6Zp2V6SDO5Fp+dxOn3vnk/+otO3R/J1fOZ2DVXyNquRg2SHWx
93SqbhexhWTB2EGyMLOBananbAMwmee5ibY8edssK1diTIqew80sa5x1EqyzU9fiCYxAXe+byUc6
JAaCB2N/LKPOfM17VDSjKvmARDvsxg4xH13FUIPyU7+ArlPtRo2pQ+VB2kSGtJzbZCr5Gbmq9qS7
ysegG+prn44vVqViud6GRy5A7yOKXHUVAQ45G31sHUc3VaneoLIlO5ru4EFqFhJYsr4pVr2PJXNW
a4cmLTVAWNB6T9wmorXXaJS9xRhdLc0TzJluy61whCYgI4ek6gFE7+yZdeNX9uKeryDlHKHvB1j6
5MrPg4FymBWuUdhq92bMdbQdLTkAKRFhW6Nn1nkOQofAVJwxmwiK0CIvmu4sTDw6LlFdK9+AHQSX
qCFzLsK5DHFMaa12I5pikq9U5dJoe3spNk+pVUi2s+j5P9mQbWv2Y6w8xdzin+KSLybTkUOZALrf
zEJ7GnCH/CNeTc/pv48f2Qmv4taZ4wNqRWG6VSMXcr/Y5cbTHjj9fUD9e9r6iiPMDQgvmG1s4Kch
t2u2Lw2UlYOL5thK/CmldvedNXYvKFQWf8Sn8T41kQk7XZ3Tkk275uoPhmX7T7k+7MWdvdYdqHON
BWiUGv4b+tEte052GWYeRw9fICu04kERKUYMNwsHmToAUC3pFmo6cUVBqwMsO2P+RLc4mHFqAJRP
1OLTzS13X6B9sLKSpNs6k8DB6ONTPpQGuNDIgj+V2/FDhL9krTVQ/6ZQrBQUyVj7iPEyWs1qmR9i
EgWnfz5jRBthNoUEUInapiuFG1mtpGUXlOoF/VAkF5WQtLShATCRmm4HnRZb5740nmKj7h9dm6uK
xghx/hDJ6o/U0r1z0GTVcihxGBTN+yGi+H8WTfxt0fQA27hF2amDKGDzTRhszTcFlaQ9NZk3qw9i
LpQi3JoTbC6V/PQmOxYbmQkDnEnqZ2M2Mrr4QD4ESPR+KOMaxEZpfb+HxBkGOf0Z7Y3+bGoxKoa6
Po9ACeTJ10383PJkXyvV8NHDilsBLbbPVdOyzVRQ0w9SOXl1dfkdEznzJxUrChv+SZWqN0WTqsei
L2tKi96vzAvjowhlWLpd6z7djNMAETINV96EkZSsUr/RkKzrqrXX5xGuEoa3FHjYfJRxnQsHc49H
VXUKEDmwF1r6U0IsXCkV64Gth7UvAqvZjH2FL2OcHwVyHThZszCn4gASbtxhPf8SpRUkUU97KWUV
0TxaGhX7uYW80w/NR6qndwcEtwTgp2I3u+jl8Oj7qvo4BMB87VSdcMWg1VDD3JcIaAEsphn0TbBS
Yjs4iAtgmmQMBmoVuo3ecOcD3BsdMzuyoTrNDsFkvXinvn9Clie5NiLD1ykbpCInXTu+PfENqZY7
LDVH6rf3r9XIeyDK9ngTIcR+vIMXIXc4VGFB6haMTorzCMhpo1h3g5V/SNX44Uha/eCXinq1eBIs
RBztRPTBXb8+1KGZvlft2ery4sOyn1sVj2s/job3WOOtS5BEztB93Rfksea4ERX6nhoDGg2hteoz
ubykPfjYV3Fb8RCnEOgHKcgstmnIX4CCEBGBjAgVxdmMQ+gv/9GR5igstaVc7kSH6rjezjVc/aCi
r9Z7xYuo3xjx0h9oiH0xPehdFi9IUo4XRQHuMmW+Tf1B8Wx8qrj0sm2n4VJSKYVyq4ointR0k79K
rB4ST/8lS92LyS/vvUdvBdlJNb45aDXtak3X9ngEhJcuxvYFkw7p2qdoUhkoY5wprFanvCte2B4i
yirpvrsaq9JYt9jiPYqDQlbBjELznKQNKQjb9Xd2YKjRGSSHstUT+wG6hnwVv8gwNh/4+cnkWvkN
Tn2iBeTNeRyVce11yaY0uPMPloTlcM/aUolS85CiDrVRdT99gbT0s3MT8+c0tNOrZJn5kVl8YvAT
7VtSYZdMCV+NIvfmFq6v2UXE+6nTKP1Xl3rhXsQjYMTKwox+lpr+VjqDRSqGg8YzFBbldNoBWhw8
me+ZB6jotOO2GQE4ycVKxTN1laFVs5nhSDMNz4rKV9zUi1XgsAQS/5FWPfzZvPeKgp6GHd+y7b2T
mkZ83L/9glDp1laAd1EN+ntHquaX1vHK4z1epXZ5nF7DGcpsU4yY2rWNoZ376ZCUuYSyaUjBIoZD
8kdsHlNZyc4bpA/RIQ6RmCFOkYVIl2lo5eumbL9eMNhiTg4qyNeM8dNqDH3nTgpHfluhMDldjoFv
YQ7lyLBWKtt/kf1hK+Kk7yla4eG1EU2Uug5hGpXPeBDEZzG9tLzXWUDAyb2z3Km+9TH4zpMDRCnH
e/kYuXl2ZIvuIV1kywB92wYoAiv1APQq/TXpg3whTv9ozxP+6HNsWV1oWp7tkNS0r5ZU38TvMvIb
+wrk7aZgwnjqwy5BvA8xuyTJ83PVp+yEynJpF4bxjLNm9ZBbIwrhUDSGwpMPJim1pWbL+ZuLIvC6
xuJhKyY1v9QGcMF4FBjmUHWMWxFBhnRbSrzNYNx+93luZs4tXoEdieJfuhzqaF1K0QH5dI3Eg3IA
BW6gc9t7j2GSXGLBQyusca+5QJWdZqxudoGygz7iafcuoXlaoSh4cUejv4Vm0nIL9z8kPRpuIjTH
o2ZbsSU8+xTU5jgfNVxxtycfhADIea7R+F16UFp3h7GX9G6MUbwO0zA7OQiinlGoz1c6xebvho5A
rp8AJajhzTka75TdiL3jcahsNUPCNSKxUVbT1eCnbUs7Vlfufl4G1ZbmrFnMuYc69Z/qAfW/tdqi
vqTpdb77Y6sakJvt9eNYszE65L0KE9RIjZMWIkatyOFF3KKo0YUnORvexC1KhDJZgQRFrnW+kylm
WJy7pjqVobojwaZ91GPQkLiqvIudOeWR2RjsQHh8xfzwQ2wEfg8tQM+ioh58Da1c19v0WuS/ojV/
H+q0hXUategvsSLCoNqbl0WWLl1g4Vu7+0pJLJcGU4GeMkSw638zVnLpufDc6Co4LIK1UlpaubYG
JwOlC68lT5WLJNX2rnRVIHOWVyDVjCHT2q8scHN5J7UHpI++DR3/q77ftE+Dq4ZPNvDBxGwBGfjt
0/RsXcZjYG9F04lknAUH77toiTlVVr0O4RCexSQncWvE5pJwRTlTxj5mlNfkpb1zPcJxIWuBe+dU
chUH0SHOSNv5JzNJYHQNzrBwjVD92a69aZ2lhwWif61mP+Q6HFbbAUQ1yljSxTHLIr1L43VUglLH
VegZhpD3428nmHn4IsJOYz6x88J6M+Jkmzd4s3O3MR4iuwYeiNf6unNr/7OEx9vUOCgY1P0NlhQH
1UBctdH7v0S/mGiij7XMKzW+ItS7t1gbPlpe1zwpk3SquP5HnoU5tjALyayyt2acIF8NYgWiN4uR
NzXrhBtAHwQvmayv6xQ8EiQ8mGf+tmzxyNW62vlQ/Tn8P6yd13Ljuraun4hVzOFW0bIk59g3rHYH
5pz59OcD5LY8PXuvtXfVuWERwAAp2zIJjPEHFRnWrZqk791Ez4qPUZuvDcigPTbiycFeoXugIRUQ
ZCMyUdKEJdHHuhyRfPQ/jcCvkabEq+j2xDO3ugIgnQ0hB5vUb26K4ELCDufK0XmUAQAEpIvW5oPb
tL8RSJ6+W5pPBmZ8bjBTupipHh6LAbT6dqKv43WUkDx/mMAmwZgMi6NEqckmus3FUaLU5hpxMTnK
3lTfdHGSrUwL+6ZBV7u9g6fsfRYrNxX3VB6iujs1tcQZv8mwwntTZzAwc4nGrEi+8qd6pcKrPURR
j9Wi3sUXYa0i3ui344VtauPtAB9I7ijkIfUSa6VXVrmpBb8W4eiJLO97RG3CwM1FRG5PJUqN7ENC
p3pA7zm/NUy0SRojao6st+IH20VqWIiF4LBibpoubbfNDJYktK2Ny6oHokrfHeKsRr6utxu0hkRC
udC1KzBs4X1isgfwfeS5Tka8U6OsghpTGDkaidFAYVR6+KaGG9zPTbCeKzu5mewm3yU+Oe8nKvXJ
RZgiFmOouBWcIKkFYn/ULGg7krYk28in/mnPvbnqZlSa4YK7ACDh4galgtZphrKTbEoIpIXdET4D
97In80oELUV8LOItDVuIc7wMcdu/xhtZniyiEDvQWli49o6hr5S8mUlYeFO/OWGoi2SISIuKGq8W
KYc5zacDboFyf5urXnpRUtlaRmK7a7RODi/DOcgdsNzzOvmMK0mV3sh4C7NAFiymfWEjbbunoPyK
wJLAEKvVQ1zhZesVIGiRaGzwYJySep2r2ry0G9Zyp4+gZ/YMDYNViswwouMEYw4BAJ54q4AtPHJe
Wn3rIkJy1aeOgLbxuRU/OjXloAyTEUpmrWqY0tvaqOHui4XlWGNI4WWmsY4ij9zMx/pSnvFflO99
z4TLzrrztOQ8TZuanZ7MNhW+JkJ+jN9mOwXQhudm3JgoolPOpu/ToRhQAcu95hRyHphGFK4WfP+N
g5mab35GrVvWRAoraE8wiC7SEO8XA7Lm7+QQRuFw0un40XCKltUSOeyJ4qkc8DRMtn4VblrhdIzl
zTUKIOZ2sKA+yD9Yi73uVVxEN/BdHNQtnXKDkqB1+tMpIDuXWTiVuyEZg5spxERkmKafoaogsy7W
8BGK/sZKzzPEmp+jGKzUG5jECaYFm/yQL8gqVikif8kDnFikcrihpngaPicHZHSVzerSRWbstD2Y
QqXe97w25W0/7RhwZWFFECF+Iz+Kay6wTomxlUcU2M0rZWPaCMuhqyq22M74A9wTm13MPTULjnJQ
2U8ozgTrMW3i3YAI4ToWujsSkpWmbnAEc7saqhIFBtlUlHolI1LA/q6bCe3YyLySh6Hqf+ekLy7O
XSrYqKtgCuMd1MoX2Z9nGhwCuxaGvsHRrbLwKM8Q95rXZoZw1LlPDpi6FS3Lspw2aR5kez3qX87f
6SZDtg4huJdI/CNE6JRDUpWcbAgz/PcqvbtH2TKhnl5QBPLR3h3Zzf+yERcvRv9XZEHJUwc3eRyM
3FrrhdEcVA2oaGN6MzbraAJoxoSghWvHJ8yYh2zUcY7rJwkokzAyH/e0LEfNA6LsuEi70t7k9wjg
h2B9i+46G6I304zEUj1Mdyhl9CvZbEHqrPKgdC9k0/GVn447Rdeyld/PnoUXoUyLzD3CUK2NME9m
6JifCd2kuSgM9OVuDGNI6mUltJMyrY8upbISZcR82YX6RhXQMclWkIwGeXY6VBYu2kr0IPvPYYru
12sjr2oIXkVzhaf9+lTI+NJMg/piML1s2WdNcM8DJV5SMpi+IZ13nJqwgfQ6hAsH2NSv2Rh/p/xr
PGOcXkB0VSIKPK2zRdy0vTQSz8Q/Dac0vVSyjT3Uv9Iu99KdnZE6Taz6e69P4/B9BhiPQhTsSIGu
YBn5fjg3i2giUSzbuT/hKsIO429xsk/v1igoBEf5nLLFwwrKuc4DsHQX8sF0foDJUdkMvEBfYwbx
HnIeaCzUQzTzOqimYu1DlV2hRJufOM/yLI6ulcgpr8/dPIY+hyoz8X9COyutPoW2aXQDBvQKU9Tp
NukVdTO4Vn5Q5mG6DNXW572NJULXFvqKEm//2PdDt5hZkb21POJP5CLf0haGnZco3I4/XPzlnuuh
Mpdd7eIWQFIQT4fKXobgC94UhDnSgSRkDfhw40e9v9ML3bxjU8yeWkTAZ/qBSv5wn3hlt/P8GQFo
vTNeOpPaiAiYYhineHSUV+jg6UfH5lkGnFw5uDw0j4rABZ0PXfvaNVN2OPfIs0+hsLpW+I6Ny3Mf
WaqVQ03wJqqbctN5gFUsO5/ve7wdbzw0OoEzz/eD6kz3ZWP17Dy18VI27VIJdzprG1CBYVstjf5J
04f6Tg6aYi8ypmS7ZZNVGw+42Xo7hfotOp0K/CM5WDusydos2APoxbyShNcVEl4IO0dxiz4w/tVw
U0l6i9asRRxESDwP3cWcJD9l/+kgZ2GYUyznOTFZVan5ZQFmamEXbAFd3euuO/4jVzBs+mfErEEh
BdbvNFlaipr/RoUc8Rh/fvI8UycRVJtXwPTwdY/Vfn1Kf82kI3N/lQgnK2+oXITZQdvGnje9UJBH
NB5nzn3cRdOLG68zETU5WK6fokS3Sabkn1FKVCmfr/URNfdIectr/bljHYUrP4PnqEwrN0M6dx5j
864r4niLXjKUA9GcAQvd9TDVcYSdj1Hf03ImjNU0u1zgWQNbXMHDHA9cXd8FYjgMhv5K69tLOf80
o2gw8YFjt0lRsmTGtBp6PHBOPOqxAPVS9pjmJONIDj8m3yOk3wss3eUSGOg++jQoccvhVAyHfvg+
TMYHFqWY7U4Y3cR6ddtj5aohdNdCqxwoSX6pBYD33dt2a+2+vNrPtQBsRvZlrls7uV6QYVWsDJcj
ijp/K1skmnEz97Z6UeMGNixkCLAXXBTkhv1jWA7ocVFg8yEqInIUocrT5ImE8J8Z+K6ixM7OHK3a
ZD8H6HSfTmW7FJ3yrHvFdVK5lOemEqanXlvJiT9HyeEvMbIZKD3ktjR5zTKvPv1oQ5//MmJUwakP
vqcf/vYjiyyFmvb5aZL8Qc75CjlhyHJ0oJ0JJcgyEO5MqgsqISh2XaSHewBR7wfsORhF9iEIN+fe
2q00fGtF6ClADgnFmMzB8NMorW0jgFDLbs6fVLOwQWm3zu2URBx81MZZLJ4aEd/b2LUuT+H+GOQ7
ZKrRtBfxsTiojUHqqo30lZwhB4JAyZeOuE1fKf2FXyrCOAfcgnA80Ju9k7dYxLi9jzS0a7RgfERv
ZicBTi2Kt/46Ysl4SBbUgIaVnzTldZsYFZiQOPtRU/rP41L/NgC5Ws9x5kJHoHTqAS3eFYa+qFQv
vsXS1ABkhL3U5n19rwzfkS9Inv2kL3e9sDCREjcqPvNOMGaLijLHJh8cH0xNnTkX+pRezmVPLVRz
rfUUJbjPjdialTX2doVt84V15MKv7fgmDi6yD7zQjYUwERGJBBauCSaR0LLJHcS+zuqsWsvcgRyh
cR75E/ZnDhxAUiBJblC+6gU3tB0XErsr6dTVBF90iBAi900Bzxg/YuSwZGLbev6veUiQYB1uNPc+
Kb0HO3Be9KnOfnhTgd571TxkPfULMFTetmiKYGEVIPaoe0WXYPSwg2sn93nKLd475Ahy9DEWrm0N
t/89orOyx6aOWywuu+b6pOEzwl/qe1AhrhYCYpbSP6IPUV3l8CVOFX05Ru3bUG3Y3IPe3+RaGRxC
ZSwOLKqddZ/UyoNhwCPB/tz/ZeHkrRm/jNFFpVOr1IdUzJnCOTigxVMc/MF0gEr7/gNsifc53eHL
HHkfb8BzMnajJ40H/BGMqrZGvwODT1EE6EaPIgC6uQa5TtrzkP8Kx4S9mWj5CIxMCzmPzXx+mArM
Yz5iZf8pxPSHK1RAd57bX2haZ/9MdOu1QAgIzU0t3DSVWu07YwjxBgClQa3WfBWhVT7PCz/NflOZ
8xqcl52+3aLsOq15W2M3oaGkw1Oxvo9r63uuueFbibv8Yhi18har3WEfoM64kum4SLuhNGB9ixvj
NYp7E9ySNl2oPsIykXgp4npWksbASQGJpvgh98gfKnGzC1THhJJK+Y03FlLwjeZUKzusWIrak/nU
dmChQX6jTFgE6CqmU4a4IrjDZJXoZM3nSEH/l4G2s5KDcGxbzm5p7UPNvG8MP7oboPtdk8bHvQUV
/9chxLCn8qduJ5t2+err5MmCKkcTPUVqkidK+BoOJDVdy2iOUewaD/jkbGU/GnU8BxOPTbS4mLiJ
CwpqgWi6fVEXvb+XB9tNfUShzfdmNcUwfDodc62PkBrURrRyx3Ex8MnXU+l39w2Pjst2xElONvVZ
71nI4RUTJMoVmJX+XivKDAs6zHTkIHZBJOUseykH5aSk1wMsxZRi55sdOxizGvkqzRjkOb1zp1RD
soNeEW7DKmme7JotSJU3j72rD5eNcK8T+oWlOLi2H13ywEh5Vbj2rRzIVQWMuIeehebrTbwMhUgh
oi/h9tTOXO1nUnTOpS/lDMU8xJuXZhur1/IqKJ7pV0NcbAalKzY9NNlL3KR+tlGS/cBx4Cn0i/zR
7Ctt29o8OeJ49u9ro/hbQDVm3UXek5nUnGSTmtjCQvP7Ffk++EkPLKTZ+zD5U+MtGsC+d0GkPw4N
NqxBxhci5r21LdtcR/pjjA/Iq8MVMYbmdoZsDlhN15/RSfmJWMFwVYqKj3weh323NmKvO+mJWtOA
esLQ3cbjI5r6EVY/egGyOnWfe9veyR8KJgo74RQ55D7HWYTVWX5QBQrBhZ1UqKFxI1t5ZXk7N7IR
xxeDgDnaOwQaxuVYhur23IdZ4NdZlqE3CzlBhlmjjR8Q65f/cVafU9KBENwIOCkF5POMU1vco566
PU8L/wA4MrwfCm/eWB6MGXVIWTDiecU/k8NXj/0AiJBY3YTkUljACkjIyCiZvOC20dYDCclnq2ff
EaoDTkmddwhdRK16oSQ1pypFMSNNcLTkAWEQZqTh+ClM9suwLkPygert9FIBkJVhgZa8X238uJoj
riabIqwEb76YgRcffZM9fCorkLwwnm0KRpvRQUQLPB5bASUUNrxucK1hX/Do6+lS9ltJ3+wnBIWW
Scgqv20nbaVPZbGToyM/TIVa5Z09jeat7Y/AYriYHlN3hfQVrGWznKmHK27t72Uz6H/jWVuBX+ED
+YG1KnXHXtQxasxzkMUvqKkh7WDWTxPCaleIcrdIBVbRSz0iXpv3xbRFTiJ60d3kVVPM/sbJXepF
ZbKT3a1WTbtsxMlFTqqCES5h6Y97OfrPa6txwZJd3LPJrM/XRmb/tXPa/iZpi+Fv19bFJ+hnwVP8
uHaXv6gDOTbDOMyOEaLQwkFV2/czo+Q54hiKFDELr7Ixx7NRBiKC4a9SI0HYT0QjsMqInD26abOL
uu4W5m10ZWptp63kFDhBC2UIzcNgVtYFQq5PEaqfyHwqKeVD5JJ6tbbwFmrL/EIpSnb/fqutZIzl
We5RP3QYsWd7Q3Nf8cxC7kFMl4fk48yc7XRF5iXPzHGTC+ml0GXt0jvhrWMO2q2ZKvfsntFFChtk
EkpckiSkk9ralyg5WUapqNujg+qYy5Rn1qVb1T/zwYq/i5Pyz4lJqkD2yJM57H7KE+3PiQj+P8X8
t1vIC4IuPfI7ZYmooIWlDOV0wQJgfCny8SLN2+ihy0QFSovKheyXYb6B0IDN4umFl8tF6KfxAzi1
f4V54moyTO27T2FVr7BpCpGVPl/t46bThFr9+M+ruZ7aruVNLcpcq1LBvjiMMCJLJvgNspAlm5bZ
KgdZ5kp5vJxGpdzCeVQKOUyK/f91rvwY8kbyytTFlcP5vucPeb6vHB0+PsYUtf0WXqGzTCwXzITn
Ha14MK9VxTav5Vnc4IXiJ+aIUYsY6LvIWVSeri7yuR23MlCXnU1drVK7bo7nyf/bi4q7BUVqXp8v
3OYJRrbynh8XPvX9Xy4q56cA606f9tNFNZDEqhN+/rShgeJAYCinX8Ep9uuP//F7kRd1bXXcyg9+
/pn/04U/3T/37WxtdCspgN+HyXNXxiq2hcjvKS4eumQ7w61sQoYD8JHVOFcOQo6vbP3bMqI+IpT4
ZEShh5+mY/f5r+lulX+e3tjFUl7sYzoOJPOijBv1GHQkMW0Bck6M79k8RT+okrKNRZEazUgXOiEG
jtvS75P7gLLzX0ITu3kPHW34ODJ00qpfyTAsTSdKH43CNNfpDPUDL1Z3D/AP+CludQ+zyL3V9TSw
I1m0POx/FehB0ZNl25bl0UITZY1ZHIyy95f6YGIuJuogVt3DnUMN0MTp9V6GyX4nsLDZUXRKpj12
LR2qrHt5dj4YeCBQc3TfQ84DX4Jl03eNcpk5YAGpAg/HxK9hPATeGwrDDcIof5oxcO4C/KqD31+v
zOuCigIaIimIoSifhB3kcMni0br3URIDKocDtynE3BCQTO9IykNG/o1GYvwABbh9qJUnue2WjVJ5
khvyApXaf44k06ewr3MkGoDv37/nyIWmaRrNg9o8y0vbeeBuPMVB9356+r9M/Otnwh9MX4YjTp6q
2hVL+XbCsEBZIutvXsp3GGKeLMj6Z2Bo2cFzJ76dgq0QlubnKE07wqntn9m+vEepc/2WtnMOCk6N
ELActZ2n+tZ9PPgvFJTCt04FsjUbg4vSKWT2aUa8T4rfxsWvUXWLb6OYCB9T2zWIH9y7ofsix0Gy
fJ4YBxV6OOKKff5bThxAwW4i46mZrf6ySXzMzNFWAjejQayyeGWO/pP8BiuR97Mtg+SJEkG11t0h
ObJbwqLzL3Oq8UlaU3zM6cWcNsyT41gV2d5pjXmjFxeNqegbFh0VbkKute+z3hTyCci51/yPhVTV
XlMVKRcoKMHCqxdlWfji+/RSoifwgs28uezVLrs15jjZzgk+yEYmxFfB8qI8rs7eejaFL+Q4JteN
M2oUwYf4R2nuJJJLidJ4GcXjdMOy39t16MpuMuydHu3Se5ERmqVfFwZIzbL7ruSTcZMIpttcYsiG
FQDFW1qyvwgLjAlmXqul2rJMV/CZ3Jip5i/lsDzYqkH1PlNuaxkSx8+jjbE3oIj4aDSFvav6QL2g
1DFdWZ6Zrl0nbh6aCVucENTed4SHjkUt9mcJ+3jTVH+XxfTk9En8Ok1avUxB9t8FBn/NNnMxK+n6
eiP/t+Uht8sRoVn+1Z3izYry9lCiwLZTWUAsApIS7f00ofrvXSs9qbw35EkLVOoFj1fq2sZxt400
d947kumLGl65cbpYwQdzNq8oK2sotUbBPq4BR05d+1gHQCQTRx8vYhTN7g1X+4VARnETJMm0LPR+
CbWV8t4/zwpzQgEoSDo8Y8XZP0dZLtLHJvJ99J9xhdrweHLxSxWzvsaGzIrl/H9e8+sd/6e4oDxk
TqBWbwCsU4gupnrH2xyRvWYYUTemaVtZdz0W+Nyn2IEu/Wru1xFr6vXQJLTxSts2bAKvZfBQBWh2
qSQW6yrR7hDqyrYGQqvrkhoLwojfSe556yIx+l2YheWjPltHGDbNd8tNEJhHtupow0e8we+pW8iB
NONhO412d5vji3oobazP5ZUUp9yBAm/QIy+ti7Yy+02TOsY301y1FSA+NGOq7WjzzoHE90gGFgmF
tPopIfF5qDnbIrPmtWSM2E0Qiv1depD4eTGpATFVhFT1kI2aWY2dzoKyhh8d0zfKvgAs66fRxGmo
27gaODt9XKu12wD5AbeOI8Funn0bzwCK2LCRUZxp/OoebzKMcapfuZ3YP7RAOVZVwxO+MvkX6w1Q
ChMQ1zj1WEoEKp5S8X40SlAgvu0t8YOsr6w5ALNPAmvd2Ub1WprhNs9i58esK1AmnHK+c2ZUi9lH
adtYq6sHvLx/WXPs3zhhhsxxDKtD1623JqjJO3u1++AHeroeqqa80tUg3emuEuwGe+zYmdrR2sr1
6NEqDWxk+ZX8UGYfu86Bira4UpPm87v4e4QBB6pqTbLUjd4mUTWGV0U4oYNpjvZ3i62vyyPziSp5
d2HNI3aIQeO8hJSjzAsvO0ro7TCWxoNnH6VasGwAY5MjM4JqYuRTWHaUAN3xfeQfc3TImDDEeCIm
I9oopdWtKbXor6TVV5KdMdRVuKyw8Lz57xFzVOR7kPV12CIctcAfFrOQHMPoAKvMgd8Jghgbl0u/
THAhNskAr0nLzRYoYzaeItJq2KtVWD5XmNlvSLF1rNhG7U4xlPQ9orBv27x0H7Ef77ZJS9ZUq03/
3g3yH6ebdPNrG87Dg0Yx96IBpLhFGN1ZWoI9CMjvJjOc8C5w0ua2NYYHarfli6ohJUZygrepaGrw
9RZDnnhXmRtaDzUJXtlf6JWzGxSthUFilS+oFlBCYo12kKPeS4Ge30unAQapVFziQ9crXjpLytW1
407OgU620QelemCbWF4rLprC2Fpnj4U2mpAmC2Szb3mLrgs8LPE/5WzWB87C3P7UFycNduwlUnHn
Qh2+1+UqKyYeFR+lMVn4kk17LMJD1z1oUJMOlT6TxMuzh24sIayILsDMLXUXcXoOOTflmavgZN3B
a1t9GUjVYkBbHZNtjG7hheRVOe4RsR73TRKMe8uFbXjqjOpsWWm6u5MD5xA54xQnRxw55Tx+Dgc5
6iLpEAyrT9eWp16aeAsUF6dVVGnWnoeKtZdn58O5LwnjRxK31BGtOq8Xfws59zWN/yemtYLTvGkc
f7bwN19qLLkqfA2/FWmmXpfmbayM4GtKw9zlSGGeYFpzl2FAn2T4gwHxOpdy5ZnsExE2qKuDrOfK
fnl49w74M3oe+Fo29m7eWZuWb6Q7ckLGSekel0sseVpXXZ37OvhDkN6V7/qHIL4cbLSNNyrJSVlf
9sAXSnggN+1u7oWAMJnbTeOiYg1Nqk+3lLSqxakdTWFxpTl1cTV+jMg+2OiBhkuhXlzJObGJ/eSp
M4Tlu447NNZxl7n2my58cZ0hXqstUhdj1w24sSWQh8EwPVu+dSNR6/B9rxFQeg9tkwFnjpCEtgNH
9C+htabYS/a68Gb9tAF4PjTXVmhZSyfGLf4s9HzSdyblRa6AgXPwlwF5gbSI52XTTwki+qAVJc5n
ABq2nAdwt3ADQSbKzjNc0dKbcWkHFUDKvwAcZd/5CuerSrjQ4Ezjnj3iyizTbpuPAE81187v4Pnk
dwm0W/zbFJt3WVbcuUmf39XzW2MH3o1sVINnXVYZlhaOpSOvr1NcBzofuuuh7JRkSSX/3s6M4SAv
FwHuvIIOt5EteYHzXVPg7uuqh3R+VvCX0v7nplcIjJ9nxsuztL8cbVChzDK/uwy92oNtKxnrdW/9
wHsj3bWBYS+8PNU2Utu3w97lpPlrBY25RVapXJxFf+XZKa47WuqQnELP3SbY1gXlKfmyGwGpLpNJ
w0hbGJvJple3zU6+JM1hfh89NyMR3OSqtXN0sfTzayxQwvEXuKe31GiTlyhztOU0Z+atp7UCt0o6
wK/d9lL38QIOsRpEk8o28UXrykdcDofFPI3F21RjsKnBJF6UNWWDNMLPR0LZe2ABTtM/pHPZrfUu
Q0qkCXpA6xQfoOlToxKjGjy4m06p+ddl8DSBpHjnN9NpulYFAwVKmJxZGGY3ugKXpsorlJztERpf
gbNlnfsX4HLmpWwCj9OOuqW9ylanl91965LJIDJINO2hMHr0jFX9+hSdAJ/N/X66jMSg3oXVum5G
cx1REZASChYuCcvSaetL2cQS4tZQveAWo6DsMXZm3mPoLlR9PB+7gsrJOMzFcx5X1tabw37d8/44
GEP9Ow+BUMmDUbjtbszYNvaoDJz7048I2SdHES7FVlP1/XU9VzyXPmbIgS/N8zRAdCTnYfSvvsTJ
kPONHBvkzSIbtVcfKsD2/FnONz9fVF7q1GxAl+QNMt3iI//nW1jip+1gsiFp2uFnBxqkUWr7IZty
e9kZk3bRN4pFYkWtNzr2N2sV9upDECn6LudZsJRNuPruUdHtF9nCndG+S3p1IWe2YroagKIP3OpW
Bii+D2LJtKdDNFvoB5b8Niplqo9A1tcY9mG0OGXhTScOCYCr1WyG2ko25YAM0ed+Y7pg9c4TQg3q
NaVWyG3iIqfDiAxa3eYtJihxfiH75JWKPzfUnXDdn1wMxqQ9IDIVLU/lUs/FjI2q0rg+tUuPtxDr
au/iXD9tVO0AIhxBM1FNJbOQ3SIjcIrPFfTmqli/l8VZGRA06OeRpkem1NKVKyhGS/bG9UECW9FN
FpLeZD8u28o9iXfLUb3t0U6Up6cYefoRKKGxtZx8GhBg2iDBX8OZA3PVj2ZcbkAdoNzQBpeGEWCa
25TBtO/MOSo38hTo7rQPFQ0SPeJjJNQQJN1A9dwWrgu9a1J4JqC4YtlYzBcImVTxooBWGyFUAoS9
b9HHPPeNCDeeR89n/5u4/i9zxfWGAASGtEgOEh21VbZtQVlor1/OiibRX0fVzBZzpf9rdBR9sxj9
z3FylITFe9yXe5zv+zUuQoOtQIhf5CqlDshotStsDSLq7OQr8V5PVrC60a4UzSZvYP90Dub2YZfV
SxHs5Hp4K1VFzsHyclCU34PlqN5+Y8HV3ZSaudPx9X6K62G8grnxo3Sn5inC+26v2hOaRGIwwgVv
p2puCtmT0dROHErymrOWo7lnYduX2YgBiOBunAUmICwvWVLWT3msgPBUx4DHthiN2zsTTd4b2Rqa
HIq3Nd6HntM+gteRvUXe2rc+qjnd5HrwaJGyUYw62ih51B0o0GZ7jM1wSKJQeadGBXsaozW+obOz
d4zB/G10/TpHm/YNEj3WTuSd7k2ri9ZNcCfE8rAwD/JDrqFBIlq6gogK+AL4x7IdT3pLRXeK16em
UFCRZ8OoOJdNZGxP2aVAGaZVOw0Ixg0azD20o/HU667MaEamc0bXMVq6oXHvOYkNQk2rwg3pA5ah
cq3lK/PvTNW8S9Y67YJ9ZrKXDiSWWhSbepjrtWwGrdJjFTr8nnHagNJk7bXML++ld8k8XdsQtL/b
HkuHqCrtxzgzxlXjGdZ1WLYmfE/NulSKLjhYIVj9VjcLaFmVu2wLZ3yuUv/XgHzuzyYolq4nrBk0
Z9j6ZWs/DANLated4N1MxU7mUbxUv0HAdrxFubS8n3P9IuyQJ5hdd4DmAGxW5mLkpBxn4qQGdlsv
wyrFub1sYHi3unPspsA9npuFWy38xG4Pc6WYM7hG4qo4CNaJZQzLOsyHdVKo7gLDsvrgB+pPIwpw
7htnTO999sMHW55Otl5inJxW69Thc9SjcwTgw93EWVEH/Sx+wbxrvKCBTk2nraa8cMIGWrnHFxfx
BGfpu/Y3u63Gy7CZ/duCysnV0JigrSrlVnaFvedczFAnFmag+LdywEk7b6UHDftt0ScPZWVXi8QH
BjdS14mFYeIqq+L6OkB6e5mpfMvriURmUP5q8KhddHZvP2oJVttV1SZXBlqRu7ix2MCF5GdXoTtX
L27pPFqum//ua8DvOyWGsonK4Ix+hTqST0VLrLSwy9OsOLxt/BhLKrIJSE8BLAYtdg510kDh3zRW
LrKkD/Ei/RPKVQ3FTR8ic54WSeEPm6jAj6kf60yFYhctUSK5t7Fow8BErdd6pU3HlhoLUmedtQU0
a/DWTayl75PqhfR6C4/K/K0gPOxHSvszFZSUJC+rbVNp3Qp/sop9PK60Tu3WkGCxvJfpm0yz71SH
n/YcESCz8inCMt27lj/WYz7oLN3wBdl+4glRFYDvwS4R3Ud8G0gLP+eaYyBBVCmrNkzxhBoz66Hr
I/6vhIAjMqnGka/HIRP6j7KrMRRthYT6MtS8YA0lcrwzinq6CxWFtINjHWUX6Mpu7xrtT76IRYam
FepOtus1WxkrQ1Bh11pe67IRxFN1Yeho/MumPCjgVlFoxFheTvL6Or52sGU4R+Q1nFWzisPT59A7
9zkWAAlgpT1oYDu9sjSlumpgJy57K4reAl/ZqWhDPEGDsLdFb+lbXn3Bc+oCaRUBcubgAw5u1XHh
8R//oV8qz84HqXWKbpG1nG2/Wp0HPomvklY1Dnq59Vtb2YDbxJk4jz45jZZ42SAUWHSXUqa6QaDr
AgKkupSMogY/nbsYvkUWUADqgfGh5ISMCtIuAPRxJt/qolniTrr2eZ7wSENW5TwqtQPkKCo2pGs/
gmUzyZpiSzIUS163OLrqrP8UJzloW3kSBFlwnyc2ubdFxIbDtlZFN7tPhmlTW0cZ8zi7UX0ApROv
+6iJXxvwEIMCu36McU93NGqfre4bW1Ao9kVZ58md3WN2J0PYleLRPjsPuc7axjB0dxVRe3g2PMdY
TYE1Xcjm1ELm6SBiHmXTM9s1z131vtD16t4zG/5KmvI04/14jPF9X8imb/bNhbxkbfDrfdexjQx3
ONgQFsACqt2tnWbtPhtcnBs7VOUVHSysrnyzkBlZx4MSkcms8nvT8N5KBBleUvwa0LbuXmJc7Sk1
qe3NIA6dVSPB6Jb7c7+Z1zlr51iHWkGsPPRj5F4nxebcI8/GNEYusYLjeR5IKYlc6nP5knf6tOKX
3S71QHPmfJHWGvYndQCcH492rDxCM9oWSHkP0wZcqrWQSsAIpUz7wCkeZWvS4ub2n121sJFRhvkU
JVv/nKjHpNmXH5MU4UQ4laN6lcXvjtbI6t3lk+7vpMjsWXPW9WZ/VWVIBMmBpihx9ktt4HSpE34N
LjNbv8rm73FIwt1Q9ydBAPkyAyBXZyuWpAlSNZvEHX7jqWbvddez9rU4a2oQq4tPp3IoGgZ771Md
vCjM5ii7AgXIqDWwmgkTFXvfqMt2qAMgHBPTDGxeNeoTWX37XnbMbRegSYkt3TBmLDzwbhvDlVmX
xcLEZnWfsHlHFeIfZ1hbv/cBsPnX6HlG4KdINqoT6Ny/xA3lTV+bEaVHAv5zqLzhOe7Lx5E3DAzr
BWGD8bLwG+UoD5WHfJGmtBP2q8BK/h9l57XktrKs6SdCBLy5pXft1S1zg9CStOC9x9PPh2RvsbeO
JubMDQJVlQWyJRCoyvzNbeDaDEdWjEkBwPL3jD/ieJ3icanf3boxGnfWNU5nPCGqOlaAF5QVhdqp
OstZHMwlnodL+3p6G8cMoV0bsWVc58iAm5IgXsmpHCY9cg9RoR3aefYeyt6s72EyrEI4mtk2xfVw
N0UD3sxa4T1IiJyFI2KfSLAah9tAk3TXuf1ypVu/XKR06nz9x0DW12CjlovIgFy96lOyFihaO7P6
tXKwSoyzpjwkdVhuxUhxTpRi3cSRehZhOs/KNqGS2p8MEwb9XyZJlO8Af+HX+3+dFFi1+VTa7i/q
KNgUuB7qJVRzRizIv8WwKzae7VR3ujoalxpdG355ofbVGL2dOnfxz7DmwdFH+ABoiIMfEtVBUBw+
x3NpJCBJNadBJySbj92AZcuwPCLrJjMfcnTcV6M+LzJG/V0X2Ombqpc+MHBP31ttP71Znn2WgDbI
wnWaRd1DFU72RdWLjEV2Uv2DXNEq50O/UWZXthMUl6M2jMELj8tfMtNaqIRWNavPbV/g3Dq2FvrV
Sf/NRLZHIkh21WhdMgjTG52gIvwUj9bVASPXovGg6Vi/VAuIbtZx29JdOFj2oIafusQ8SL+ETQY+
VtYC1VNdDdRdh/uMbzuBXO2PMJE01par/XeYnmZfWJxiCs3u5SGZEJZTq7Hf4CQG/UKSyrdOSSpL
Lvo2YABoR8yPnPUtSe3FmEhnFWR4U0X1lp/KtC+s2thXaWh/jjpjS7p//q74qDd1ELYuqqKUT1aY
FauwmdTvVIEQJChQyO10Ew1jEHEbmTF1uLvzm/xCcbJC3eYUOZaPgomtv0Kq8K5NkfG6Na/KUAa7
Ls/y/KsW9tjEzakfXhrcvVZd7GaPdjrlj3OCnjWY7tckrafTrd/AJfEgsfy3oh83/lfcta/TjfeY
IasmKGRGtPVHC9y9ChWn4N1zuTVjTPek6UUOb9rlkIxZ88TNvTbTOnuASO08sWC3juUERcpKO1ha
KZnjneXl1SZo0y5ezwWQQZwfyv21rVT6d2XADxPxCOeJBZfzlGHBO1Zh+CgXhG1e3SObtJcxjSfR
tggqf19o7V4tyvnf5WRMretJ/5+T/zkkPWpvbOdxiK5Ok3JvZOFYHNnXfZcbYhY3hN99EoGhKO7d
fMaHOAkeWodbyCv+F/1AU4B8eE59LV5I7SHS/eVVrD1KTeK6/ZbSRgqx4ujr86PdU+Je1YtOw6yM
wy7oC23dD9m0Uh0MjVIrTF/DuESZDRi7GCLXyMVcDZFtXd2OoX+yT7JfqbCq3PS2o975ndbeYUjC
1jTqwh/1Efm7dvX+8ihgIRxiADzFyouy7Az0Z6lMRi06JEtnkPTZWQ5YOr+fSfPD8Ifpt3BbC+ed
2QCJCyflDoVqXmLYQSp3s0faJchLZScjro2lwcZZRGCDDM6CxFzDZbzwDe2Oyrk0rj2GuwoQRHn0
UahCUse5FwJCCBD1bFvdjxsnoUa9ecO/VbeTiDkYy5PbZfd6iUYSevnoVixlDFTQ/tNcyG9ZNL83
BW13awpC7kPw77n5Yjil5maO2mmUkumEOpRWMBrLYp7SjRb5BRYB/AZ3eOHpq6Si9NOCSbOP5pSX
FwrBCZD4OfB2SFj8c23qywj6Tql9RPcNzQE/3ztu5eyiILJendmnAgQGI9O71752ndfYC+0daCLj
CPc7fYr431vFC54jh9/ogSL4HrQNOjitlt1p0BdRZBrHTYCu8bd2bNb02D/KqcW13tfyp2rI9KNr
jM5uLq3xOLRQQqou/2aTOPhpt8VhsH37a60gTuFAdkJrVC3PTUcqDOFM7/V3KECna2hnmn8PNfzy
etXQeg9tltBuUN+vWtrjh6umpKrYg4B0KObx4iDmc2AF8IyoqpdvoqVPBuQwquV4QbV1vGS2sdWa
EabM0qUHCfTKP0+nZHG9jLJxI5P/dq3rRJdd6wE7nDXqdtjO96vJDdLFaNB4TfE3YcvYJZd+cS2+
jYrBsYyWnZFc2ES8B49+GW96B7W75YemgHwEOJaa2dlffo3SmZvDuHJKNoG3vkR+nDIsBxn5Y96H
GPDy/Qo/+7A7uqVu7MsFNpVAoNm7Wc3isTPV5+vBBKxnt/NFWnhBKOfGSL5dQVlTDwSw07VpL6Mo
5xfPiEzKxaQnzTOETKtMWSPeoWYgENPX+r+vVnG1K6TrdjW5QNlNENPjdSz4r4KN9a51n9xkqPd1
UbWPaY12RRS549tkwM31wsr4EVfttpUioB3aG9uqgp+ajxFrXerWmxoWKeLsqvqY5062txK1P5eG
V54pE9T71rFhfowFBoZsNR7kUKWTg/Nsn29vfUHphA+Fp7h7O0Y8+Y8B7iad5yvb6N8XkQnS1Lz0
JbRt/ygt6W+n8FAAqTllif0UQktp1l0VHPQIcM9YIQYyt6nJLsirDrCRo0+ersTH2bHLtYx2vlM9
6XPLhr2OP0XKFH3yJ+VLFtkFwFDi44kvj9FZvZPBznLHs17yvZPObDBCCwFodv3LdRD0MhwfX4Vv
ytTO1IO9blNxlqbToyCMQt+TtOow+poswu0RFaudn6bz00TeYYM4LtripIxXNiIJ31grf0KDZ/7l
aN4amBKcoiyMVlo6+P+mXf1Qlpn+fa7MalUgiPOGY5oO/tyfnll7jltPrY17LDhs5MxR2avdeT4N
rLMPg+c7d8HyybEBx6lPQvaHCkVOoy+deyTTzX1lmB2GdqR8zR7QpNla5l1WmPEO2/f+qQ/jdOM2
nfbaJgl6+25XfXOK+TVo5u6XX+bI8AZ813b8mXhKFKwU1byftNL+jj4qCxs9CT/H4B7WZazpz/LJ
RQbiVdEyfdORGzM2JStzJDx4QapNd65bL3y0eorHypD4FMyN4KsZFTaZGTjqedn2wPfng4VT8tdM
KVR0YAq0VpawHGkwVbWq577OuwfowSwyl34wWs4m02P16CyzRou7WrM/twupzdBC8EppZ6yFtzYV
CF5N2qCfi9DOv9i4DC80N8fri7PWl8ZaSHAS1UNEhI6UF18sDHx/R1EzM9bCZrtFybXc7MqgA1tY
gJ8nCj1KdR92Y8o9CRwkr1RrXcQW/zfLclsO/bJqsieydbcBCQ6WGbeBSZZi0ln+5TIx7OAzfP5H
2U3YVuKsBgdvDKCEyVuBnIj0+53tHBvbH1ANxzIEUccWw96g/2R67Fc9I3uGUdx/GrIQsquqamcZ
dHTAo4FraTuBAqDU1h/RukSiYplam1n7YNr5nQwGhaIcUMjR1izvnGveKzf9bu/XzryVNNiY8lBP
fW06SrNW9F9Vn1j30jLSYqU0YcZCTnWeZgi7kmAbqi68lKGJ5FphU92vHIvlV96G1asWv/pU34LV
EE4PLYp13zS8o9dtU2vPGsSBXWOWw0VDCvCEMq+65w9sH412jjc1y4PPRh/8dLIs/+KQ3sIhh0wS
Gu5rkjlz069cXW03fQwjyg6maKUUXocKXpTtKC8VFwcBoDMJW2dX40XxPOO+QwWtVBDlLU+ebpr/
OnqMpKHb/sNFrZXXlcrWmW0VbnTp7rKStLbsWChKYDMxFtmhamLzIrsTGZA4B8Wda1whm5dpzg+h
bsHpW3Yxsu+pR4y/89A9tj2GJKIy5ogIWc1LYffXzq6O3dU1SOJvkUPNDeIpeXvKIQQ+dGgW/rft
hV4g3oB4KtndxQrDQFLuFMfD1wj71IPbs7XrKgO5wDqOXuZ5uvSRV95LV60Z7xGhuQhjRJV6aczp
fdQIveDQ67Z5dsLIwr0p0d6yrugPtWWQ2i8N9S2fKnUb4Vazl9EuJJ/uGGZ/ktEsKv9FHaK9l8ES
z5sgNoIXI0FWN1J+Xa9QNBl7jOLl2tJ4iaMlwaep1OOcGot25ED6k+Jl6VrS2LempLEdjU+TUUlj
f2hKkvsvc7OY358kuT8EhypL6+VSyTIqH5Rj470P+SpOFtrnXKE8IdW5DBeBLfjd5CAlPS3OvieN
4z2oahW9OjWrjkVj3/VKtn5hHOwAFZmf+9g5A4gdKLqM5bM6Lt5No/HZj0pctgI331jUfj47rpMg
zG/6x7aOTtiaQjVUjaNjW80zrPD2Oc3DeOfPiQZ3lT452GbwVY1U7ywt1bIRWGZSmvMjzIvuUXH9
6dunVk/Hb6EyIHRoGPV+ytLzbBf4p+MYgrpVa32y8QJaVdbo/eJthNrZlA75yioD51MEx26b5HN6
Qd06uSxqhu40P0yp022zEojKIJZ40i5DJIKum9Iy9tN9kobl2rbzJ5zIu3sRORwKjJCnlmexNK3Y
a4+5p6RrEdnLsfV88m19W8a84VFaLJ8Sb6Eem5huur8dLm9el/MCtNAEnBHMhrZ1LQdFq1unnJLH
IlUspzkrw2vQ7RqOio+AiYE24p3FdoxL47POg3HtF+p8lmaUFhskhaxPQ4kCudqXX60oMT+7qlEe
vMA7TJP7QlXyFC88EbE2krNonvZh3NV3t/5MBXjiGXX9wRWpNFV/59cKnLVlvhxgVJiXPi5OboYV
WxgvKZxFv5KKjrlxQtvYiaic2SHV2Uzej8x14WqhPYcVCLREKQ3dYmWqOlOwW2JlULpCFOUC1zYe
PKOaHq/YjmRqvYskEczMs/fz3DSr639xaGvvbRnuDCB8qDL9FNV4aGbplupMddX8Th0IvKvajl9q
Xv+nRndohlkaXTRs1WRGFVneQ13UEO4asz70X2ovV2D4DP4TBRbtzJvny1C4/hOoMf+pR15zB/fV
WkufxAIOQo2zsPO99MkBvb3XwGtDBAu40BSqxpP/LQwQ371KrqMpk6zDruI/pdYGFgScFZM77OPl
DHWa9zPpu42C5YkRo0ycs9+y8Wrmut2S8Xcea2wMHh1cIqhr9zoLevqoqTNQqdFdUBVH6UIEpFV4
ceHR3enq/TViiTVKmHauNTfHW19p1iNm4TyNMfbDWRUydFzfZYZVYfKg1sglLG2KZ/qpZyP7oU9i
KompgviTq6N4KX11VTTj6hoZFK65uV3XMnDdrpBCUju2xqaSKg/eyI6xHarsh48hX9Kp1tcyz3Ce
+kuEMmAnMkT2NaJRuQNCFp1PXRd/9SJdeatsPNu8OEeGG1bTadID4PB6V7xUBjRXr8AwwkNeJJuc
X1Wls08bjiutNN2rJYEoxRs1S0+lduHhyH0lnZ4aayvLsmYIYcjPyz0lA9fZ11vuNlPGJfI2u9Hd
HuEhv37Tg2xTIav0OdXc6Nj4GA53XrzIQ4lsKduYErpeiKhNC2B1M8VmfgFfTcYYjchVk1fImUrn
h3GJx26KlEoV7E1bH44Sco1uLCDxiRWCpnTasxzMET7LarZjs1xJR6Yiqmwbi4m1dNoScA27ngfF
1J7NIenOH8dkcsQ2pCz04PgxPio6VM5AibTnoWbju6gcbQSynQDLQSEdaS8HPLeAuqVfQNxNr+4z
IC3nP/olQjPRDFpmyuBtejtijaFY3s/A67SzkWAiJWd/a0qfUjqUcuW0TDxvE4fcIDJPSQcchib/
kTdvfx55m5xbIHnXM+lrloHb6N/6NN3BaqMYd3/Equic6OSwxsomQ6y2h2QGVc3aMn/ozME46Kwa
L5bbuxfUCQt/V7YgljJcvtZWa4UoX9rDdMRx0yITkE/Rr8xVY8T39C9Cp+Rdt8bKLvthzQsWjB/T
M4BuWIzmPJzqenbv4KK5G2wtcn5HZr4pPSt+nlvsh/y5Undzw4p8XRbBs9IYM18hxfwQg5OHqoRr
usTKQQsG+wBe2VpJEwdmdxP2gPtRuOQZPNYPIDGM18oaXtic1w/6suhZxqQlYzAsP7R+j0nkMs+s
nLu+H1MAmMZwd+Ms3PgNiML8CmZ1hFdDhBxuenXSXCLaGh4+SUV/l+hucEyd5p7Hj/5aqyrGOUF9
Xy9Jp2gu88ffY2XixBfsAaBdkKS1dByJO9UpqO61qK9KZ+7kyp1eJ+V+JG8JS4bmbcCSvK6KC5vV
5GjYM3jtktMmCthRH0W/adA3ZWS137t5nLah7dQnD+uOZ2VQf8m4ly0Cz0FuPwUwN894EkbbcoDs
g4uFuXZQITyProumeNw8yAHryOZB+tmenK/KXDLwu08ibhMqBU4WEicYpCDYmmN8+qXS0OXxKrvl
BqXpOPYxiVRgbEGmPZbobgwhxoatGuh7Jx49lKGJQu172TZ13GJ6DDFa/UYmDWGSvNXPcmkbee5D
N3bzxloKpEVvnAGBmOfK9HCWWLo89LtOru4jZEOXHLqlPloHao/nkUIp/3csGWR1bbLNXoFiLbZx
oADBjKLFkqy1vs6Z8SlLrenfunpjQ0f5rpqtA+tU658hzKjptlP7Ng7Bkgpz3UfD5DUxFH12KZqw
PpUO0B+KsNq9XLvso2g92WE+Po1O2D4gs+kfAgxmtgNPxG9kzNdUVbXP3CP+oVQctnq6NX5T6I+L
OrlDmu1L12J01SwHOZOD0yurLnWVkxhgSddodiqKo1TGplpNd/LXhwiRe6zi7uSPl3+70q+GYxQN
P6QLPyEV1Qkr1dZlEilb6ZSDaU3jyo6yVwMo4EPdBBvXSdO7aNFSli6sEgCiTf4BhUrT2fTW8Ajx
kw0BW08HaHA07BUN1B8p2xp3xV00DhYmxSpZmqwdvnrUqvCX/IIuSHRqTB/N6UzpvzZG+FMbB+VR
VWtUK+qO1f0SjlJmunGmIDqjyG6+2fa0Rjt7+Er+xtzP6DftZHoRNie9VrtPZqUYF0hU1VqmI2PL
Mw37r7uiU6IX3cd4drmsfCkld2e0022dWwxrsEVreY0rGt5ci4KTHGCWzthHPoup0hjnyiGJElwU
fgf8bdLsXCdJlB8rOHq4+fskuZDjzJSbe1b0uhd/VnB0PDdxXz2ziPuVFlnzvescHM07TX3AscO9
87jp1w07o+9x0j+nalN9giOenMoq6rcywZp/KD7AZSBgwT7qtewAeL75nHfpTuZZYTRuVHQmzmEL
13xGw/EgrpRoWNuUCGKL0td/2VVWKwddlscpbqrLtWSMHye+jsvLV10OseOfPYCwJ2kFqutcGhSx
wjxmrePlznYaAnyglmYtq+sstb93nqodpY9HmPfg6np6Z6btVrqmZZnEdpZN9mzg6KUgACVfUg6S
PrC76dlJFOUk3/b6FwRBcUgQDTQQCkhD81UoM0XgBw+/W/VchA9RZb8K2UZaeAtcW0M2hxI5g/7A
L67K0XjVG4XKb6FP6IkU5hdJV3V1BYKdAtNFcll+7Gkbz0T2U0YtariHFgvza6arxNbh3i6BIy8k
GTmQe2wzJ3nJujk420XYr1pQQaTeFHZRfYFCX0laSQakCRCiekmc7s40Jl7is1q/2GMdUguFFSKD
EpbsS4SyEbHjCnZQtJvZwx9Lwp0inu69ZrzcricfWcSU7xT0ZocozB6NhCz3kJszYtmJ90lLrPwY
x7jTSXOR476gY01mfhk1x8p9bPTyIC05eObesfDMkwa10ntkqecHaVm202KYVbO6WiZb+hRt/LYD
JLk05YOncW+ZX3o3R6Z7VhN13xf4Ziy4d0CUdazuHajlW3OM6zXWvybLrcJGEKdRTvy0qV5ATCoQ
QMtwvOka5BtaWGJK1cBM7asMYxCvOA8Lvo4X+KOvOu6jo7X5Ww3nOy2Ut2Ky4EeO1hdp9dlcnAyr
19fS7LpwcUwl+3aNXS4YjfUFWb3+vg/n8j5XsMVE3KvZtnYMxDHOsRQMjRGBfQ5eGXY7Cysr5Nai
6dFqo+lOp8hH/YiVDgQAchuAV3gI0IT+996UVFFXK/+jaUbae/AfcyVYRvs8tjB0M+stW9vsDj3d
9K7xrfTOrWvzMqkb6Zae21i3BEgf932y0zBtX8noH9e4xQFwy9Ab7vXdH3GD2oDGV4Z9FipOz1rZ
jmcofFOzbzWKJFL2v+Zfbp0fwCd6aDd7Kvzz8gDtQrbEyBYIo6PsHB/vkO1g+eHdMGctRnXvrXxU
a2lVqpcgrDFuS6Rb7yB0uRvHseYvQz5frKXcmubaS1c10efc9YatW2vxpVCyadO45q9+sV5zdXPY
Ym8Ox2hpirFRHNfPTe5YF+kyoLrdBaFxL2OeG2IHJG47TdF9bhSwrh0+aLPjqW8FVP47Cs7pqtMH
9a2sMjJnimauZbRrDGu5r8KdHdTaW6UaGJo2jnKQ0TKceQvP7nwZl0vNWvIQeJn3KINZcvDS3n39
/XE9rEIe6afM9QJ0EYfyc/fL0wflLZ38/oGM0ndzEe2fLUwZY7XtNtJUJlODNV2CeG+14rPTDb8c
S3GOlLOVbTmm9sYpBkqPs5kjCN1pNsu9qexXIfK2bDrxI8RZkWxsENgbvTsa5PWA+mcQiQZMMM5W
1EEXCuKRvcly6ngtpistmTTP0yiQlfpnMWe9mreCaa23sN1tkhjL58nQiJQ7C0SlxH/VXtSxO+uy
l9yCO+H2aBdpsP6QPZBTOUxkD86svFfSMlT0LvZymijVPxPowutVpOtDdoLiFjCeq26xzcNn0+Kh
+6SOrvnUZZghZ7qq78q0ATduNzl5fi9xjtd25qSnrp21O4nuu7KBUbAOalDOa6ecEDMrnLtraN4C
hylb6sgSKwckr4qdZ+UFppx8mp25/6Be8n30WhI1Ib7oKPfcxV7asfwLeS2qQaYftC5xHyUkcI1g
G/EV8fK1nMdgOSyElsNQm/iiLleRgc6d/cWCcnvrkn4tZGG69alMfW6nuNrBGQj5c6r5CYfOYaUF
aP2GeXqSiCyuqh2/x+AEwGF+SlQMXMit5/8/EWEGOyHK2HBbrsa9qzqb1NEAtlyPkxlFR0vRXj6g
Xa6n/BL2RW4E5yvaRWAsqd0jIWXCJ1OKHY/99JNtgEazkH761UakuAv/V1tYKKQ3effK2hR4j0/u
HrEy7VzXVrELijj7xDP7fZKNOGxr+r+8GvZamamYjrO72gaVOV+GUnufpCtWdrZgklyZ+shplbuM
BPWNo/8nj19b6P/C98dfM6tXCfL8/AKVC0+1euOHpfXW9VCiTUMJfulIJfOPTJ4cAMWlKmv3m+sp
ymrygvIl73lbAMJBnS71kdh3h+CADarzIFeCD4T3SNCqpxiA8qkMte/lMNVPwm5Oly4EVa5dYuUt
UUuXtCRUuvQOa6qGW1m6piz/Jx9xn4QhspNEVS7Jrt5S9G3O/U3diQXctXNOom9x2jrHW+5rKPlL
2zzdBV59KmxfHwAA2hGQz6s2B95qyQEz472W9vN33rsRzuv9fIkyU390BmiuMhAlUQjR30+e3SYi
t1SrBtIXzEh9nM4hln7JBtTNcojMh3qyo88tOwUNDapV2xQx5udG/1jP/VFYp/1CPS1w5iGN/SI9
dlW9pJTy7oWHOiXohECnrk8yWA0IAVSZ6exkYtQ50QG/dcCiCyGWp697NjMU12Quchz51vFibNVi
90cTKdHxmrb+TflPW+tD//U92Bj6te+KpxOYJU+MH+00f8oViExOG4Z3cogi5UtVFdb+1sUyKryb
Eg3Bk7wAOYMeAJgKtfDQKb/ZxRWGsrO6Njsli6Gc9PdO8cv2eZwNs6tu50LzNiisxM9yyFoedkkS
xydnye5IX2ocrCZon6QxBVp6Dgfrx23OZA6vDvSO8N8ElYTVICZdSql91iAavkR6SoUAeg2CaCUL
ONMqATx2PKZMNXyBh2pgZpt0ZP6W0XSqIJMYNmoSlD1bsbtlLZcBuSxcVFZG1Gmd3vqZGpdqMQQa
qz5YtVZnvqpONGxBCTgX1YXLoxdBt8vCFrBl5N+jGadv0riedvrYwT/q6uTBnoGSLS05FGlirLqO
Coc0HSP2TjAcy5U0ZZZm649Kkzh30tVbYbd3Kxe8/XIRpY1qbNeOk9/Nz7Nm1y+uWpG+KfVtF+jT
Xlwnc9d69DNleErnpKLSOB/EddJvk/GktRSspFmlcPXqRbr2/znJTeHqTUuZ6DYpp+rMq0rX1hU6
+7jkgn8Q92kU0KLjoKc5IPgab2qvaV4gbdszSjh/xg5NHx1nVBLXAU4JL11oSWwcm6SBPJsnIeKt
ykYFtVflj0AU3W2M/uIONkXPwxevlMTFMGQvrKPUwEs8re2jDNhhSz3xxj+i/pjtFGieqw8jH075
1qeiIR/qZ9Z/Lnv7LLXGrNNwR1XJtrUCTMBhn3644t2N7LWfQ/uxHJAn9Y1kJ92WW8TnzA/HtcDg
0yn2N3YD2eH3JLXWMRPNMajT5vjPSRLlpqhmyaTIrLR1qvbjOXQA0Gsjgq/YnpDKL5OXeuHnZXlm
HAxKrU89jGPWVIQgu7DSKGz+46mDsW4wE34o9Ijnt17kOwOG1Vvfe6+DEjQ/eTeTu+umz96IwW9S
N/q5jAxMasE/bWL8ir4vH0xVrjs4JS90J0vgMHlltrU0dXyb+gTjgQqgtj7mSOTZWLxkjdqfZHTu
UQAyo8C/k9FKDU6Np7tPMmjvy2lskfmuk2fW4kcJMasmuQ9jtLac5fJz1min3GfLJlPkw8NO1deV
mR9MNzW+lT5y6osppWt1vxIKy6+Fm6Pi4jvGqVPwn4oh3G5+hw5T6/z0CXXImvw11MnVD1f9HRoP
3ftVlX5YdPLsD1fN0f7V9aR8xsii2OltruzJSuJhDWpVD6PyDSyVccZW3cBocKi+ZklHVjcM03s0
cbIXDIAeJP42PRwIQ43+r9Nre3yfbphWKtPlsr7nwLVKoIQ3xSZvx3eNEREO8YzOxcgzfZFWo/um
AZKFkKgyYG10w1kGWnuGpDQWLR7UE7/AXtrvgTjyoZrw8mGyzPl9hT8+UseVdBOAhrt+FzOD+jdT
8V/F40w1PTJb1PX+PE3GYlhhRWtuZDzTlOAsZ7Ouv5/d+j7MlmHPRVPg/X0FbnZTufl0n/iBhw2z
tpXW7WABkb+HjVtuU9uYeEIRC1aY35CcOhXsSWsKj9xP0/2HabGPsIc7kGkGKiXvYX9Eo8ZDaWIn
TRkQ1DqG9B8Hru/lvGFv4qUwjD7sV6XTjUx/d7usXMJdrv2/GJDgiKfc6GXKOdP96k5JWSGVoX6S
lhxytaC8ugzKoZmCHps01dz8MZCbanUnfQkXPiCp/IJMFPXYtoBps5LJfYHVyuTGqC0uVa/b4Vb/
GuyCMtetfYuBeYq0dBjX18lKXTU7mNpIxyxWtLKaQD5pMfFZFhZZzv9SbYQkPGQBIp254mTwdeoG
22st9a8ze79ITubQ7yDbNpTp8IURc5irBYwPNStUs/DkVH2mX2T4aiZzHa/L6L6DYo17WKqHQP3z
mI1nhGmGQWbzDFDLs9d+R68MVUiUlDFuD11X+cBBlnAJ1MlVHouxXlnj0No7ya6bSoPaJ1IHO8m4
g46eupXTRCqw5yXxfgtKe5ugMHcKHHvr72mlJMjUGJiVxR674bnVX29NkbaWZuZBYtQXTsttVKSt
b82rv2sUglrPyaMgqVnk7jPU1vTNfbbtoXnTMqd7jttqX5px80YePsY62/tyHVPt5YuYKn8GgzP6
CceUmgiJK2Y2gQE6YRxZJS2j5UjGRdGHfi+jZeLy7HMmlg7LaG5gAhSGfneRUdgkb8gn9giMMbhI
0MsXi43CO861MryLckkNNuoa5DYjP9lem4sw17tG1zLilOb7SBlpoED5S987/xTyuo1I4Veu9tcL
ychMlnN99cxSYpj3uFqb+ndPdZ8m2wYKU7vlxpjQlZQmnCTzMWss9xCjRLMylqYMqKnawe3/IY1b
KFaob8BXnZN0jbOFeaKNx4xFhu8AtNc/24Prn3WrREDRiAfgESTBIKaPGCEvfah+HlWr/In6y1qA
PKqSK2c2d4i/LACedEa80+nZ3CHRY3zO7fGf0tKMh1Zty9dl0lC1zdoe2/LFKtWN747F9wqs8lpD
2G1ZPADLo0K809mTflJjN1xh2+MuChyETHZHzhQ3F/x/m2eYOuwqEaWMYJZvi2roD/2E4XyDQFIX
lunnulficxzb4Ub6ZXoCgyZ3Yh3x5mZRXA7HABlqC7k1bG8RM3PS+c33bPu+r/RTrBYaJ4D9/EFL
DlqUQG+X9O3vUR9U2QtavclhXkYlOLDGhqXHSIsXchjHUJzelHqA/8/JtYehsFl6PsYMAKW3farg
RJIp4yPJmpQSiK8Bj4Y8wr4e1lcyx1+6UB0f3crP/FUNOj029PhO+qyK0gXwl3NPXm7r+IbKAuY/
VcZrscxE5ZPF7fHWH/PEuIMoiREwZchbv+N3mwks0Ywle9Ah15UlZrJrA3bvaT5WqL+o86pZIC1/
iVhsFJ98fCxuEZqJEriehhrCvll119doH/wmhgrhM/ELf4u2kX5ll97YoVYc/FCjdjoKiVT6qdxP
wGLy8D42i59Rr8/f2bhCoCqr4tEIeuUSxIqzpo41f/eH4Tgm5Yj+MgYvhpF6u9py6q+uPq4kQAmx
sy6jOjyTalGftSB+6GTPBtIGhHZVdS+aX30XqQLI7A1LfCV7KmPKYL6JFl27aBgMynPihPo33Qy8
bdmP3hEp8/3Vxz41qJ9TdhrWSE6kX7MOCL8oM5MtNEvT+9eqsy99ZjZfmhYBiYzszhMSGwmYNguW
u97Z51jFLqbzPPuq8FyOCRqvxYz2IiXnl3zU641iJfYuXPajJtJij5Uqqs3VXRoP7bazrAMc5i5c
e6M/3znIiEBRhPsH3eavTbfVdwOvmdcEsCiCxP68BwCTfMuRkkow4SY9mrK0RvNTuv8PY+e1IzcO
resnEqAcbitXV+jodrgRPJ6xcs56+vOR6rE8PnsfHBgQRHJR1e0uSeRaf+DLGFL3+fZHtPiOUmF9
VSCgboesflStEP/z0e88oB081Je2abIXwwyrP60AjDgo9jpOcI+yqxmt4CYukKmxskkUXT16k549
BcLtE8jam9txy6Zaky9did73J3dAIc4fcyqS3J0J0AlUdcSLPiYFiBONspfNdUA2IxTg0MjytMNQ
NuFjzOJmg20R1GOdQoGRAWWSTbfCJVtJ9OmKF4XxOTP/nsk2vHu5trftwGoQA4o05N6hT45TAuQE
e52jbFpq/9GXiz5fhESNutfJ9e0G4XzbDooP9wp9ATexzFfZh6xorTTui+ypB5cHacEu0SrCJ63v
wytcsPrBBm6GZEQ5fbPs+KGNh/DYmFT53psBBQldxfcVEMN0RMg2QgNWV7ezEfdfwzp5SrPA/DnG
0VYPPf+HP3boczWh+VYp5bj3bZgmhmNG27xp8eg0y3us2riMUZpINoFvNBfPCfvXoDWt01CpxdYv
QUZvB+CjA2j75zSz+1eon8bOsxwYfyFslCFEJ0RcysdLfDP4cCFX8kBkB+4eN5phK4kBcmBhGky2
sw+ckbuJd/gt88YtSuq8tpoM0iXEd//yW7tWfcoKdnKUffJglR5eWQlfEL30H73Z4nHaWeVDaM3f
AiuZnpy+5IHrDtohJO10kxFLWM2OJU5zF6tZ4gY70o+xqeJZrAf9xelRqRbfR/k1lF/P2GQdk+iJ
QwL/368mmLPukjX5o4xY+91YUzcxyN7lmy0HBtNKLpN+8iLtgbx6cKt0YT+ZCXXaEQQe5Vi9G87k
+R9knzwkYvR/ChmoFV5BpLNUjCnXq8V94bBoyEddwelt+i78C4KOdigjvRSKOMEnZOc9/I1I0MaI
Nb/1k2AH5fZ7KFpUI9MXF1qSHJPx+vjDRAv7tQkH5c2Z0sccXf9HOeQ0SB3kOurMMlw1qbfbQ+4B
+OdaqgaN1RaifHJ0srPw5GZOuVNGMpEfgiLzVIcoJ+UYNih4sexitQ92FVTjG4r/xnJAMAV/O8XN
7vhQTGc54DeqcVvj3BDQrFGpD0vsOjdoi2ObWxdZQFVLlTSQ4/PgERVZZ4yPddaCylAdh0euCeya
7jFq9dvc98VGNme0mU9Rh82AbKYjYE1lzHNAGpl2t2ywNX7VFhu5vmeZizxNSh5wsiE+L811gf9b
+7f9wXIKNwjXYN26YBmVXOXBTKOp2bhjRSGobRE8k205NPNGotLZu+a+ih3z6GkpZDlc/y7SbiuM
YCyB9ok3sjk48AARLXfO/YM7jzPG3ol5j/MyMDYFjioAlXjfyM4gZqRmN38HWlHcFtPskdQOe6DS
dzBxc55DISU8iVqCPItlLUG2l1PZW0t9YHD741HM0SnV7T6YynEYgrDgeZdj8vleoxxydPzS26ei
iQtzuvOnrDpP3MTvGMTnok4132Szb/CiAy31UrqIQngNnqBi0mTX1WMQhd9kEDR7tNDFB4SIwp0L
kM4HDzgQtiNVftMblGO3UVNbMAG6zxJZpwxWuesjvzv1sM5QffE/mutoUevdCXBosM2TipfB5NX2
SS7sIv2Kpor+uCzrhkELttyA9VGu4T4Wck5/suqu28gJvVgOygGmxlZicDuJ1R84gGBbzkkNi6wq
kKlh9X3ySeRuHLlidHkqPU7TJbdrHmR9QzUW93KcArudlU3JUZqZm/rgkh8Bj2BIO3PqH/gvFMHe
UdOAqX10EvxlDELFR8ifIv9ZQ6F9Wj7EKMiWOxaW5vLHlD/wOmv5QTEG5WH5g/uyXH4PGRX0tkUB
NjSX31xOpzQWnTyreU7N7hxDROKFLWTwpCKelLzDj2GTQHm7FvDs/9XHE4Fs7pVdpLjD1gDLcoqc
ziCbWiqIgkVpAAXNUMpzI3CRa1P+ufLOMZdRiZNcm3J0DbZ5hX52ffdb51UOGh3NwbdM7DUMKzmU
w+z/BY6R9RwwIojk8Idq22zuKNNGZ71y43PRDdVdD128CmLTewtaB6g07nVn3U/BQtswx83EjW8S
OurbasITLk1uEi0qR2VzFtiLwGF0DbYC9RniJLbfjfWIYHv9zDbxm9z1tGQqAG0E2dkeyurrYD9Q
x+PdhgLosJNdJd6bG8OO7bOupO5e65y+OMLvwgQ3o+zNpn1ijg93cKrxrZFfLPktSIcdkrXxx9cA
ZxuXwlM+//Y1VkABsyljmlYH+1At4J6Dvs/CnVU5ySmZwMLzGteR1WL9gnTYPPDQrHTQNKglIYjX
XWtTv4F2aA8RCP1lN6NGKVBAculQTP3KPy3tOO+iO1hxErqgLJc+ORFu0iWavmdCwEJKWUxG93nq
AJXKFpDq5jkLqs/5GFeXRQ7DqUGiiaavaOkZcTgVwA5CM4C7W3eXKaW6kYiBP8EDII/Q43E7Y967
AyqkUV2d2rAAFe7X2JJkuqLuexTsXpLGV18cCLua2+MdIlpDyRNMMXSU/ArgIts2rLsNT2rlHFAE
eYly07mL6+VY0e+cYcDRY4d3AgC3xFGf2BzAGdP6N3mAAnvoY9V7ki3HtPSNErvqg2wGk2rtzbby
97KZ11X3MBsz97AXDm960zSHeGjMBx1TuEfWv8F2DMl0Aw1LwDjTJw8AFvV9EanDVtO0+LGJbdxW
WGYO5z7qPsu+NThQlO6e1bzNLZt3+pA8AqseH5ZJ5Ae0a4LtnUQV9eNoPhSWEiysMQkPks0FZNTY
v482/212olmimbzNDae8Jr6WzO/UM7U9Cne86xWf3Aq6O0LNyHcOpdBcWg+dEGhKwNgcAJT1vLsY
VdSaEr88NQfVvln333pkt5wlr6lO8HW0geIGZGbwQFni36LQ9m5YVOk4mFTUxeWI7EwVhaA6QQoD
UtjFKOdW5XYivI3CYQeESAF203u39Tpy1FRZuvJGRoeM2N8uJU8rv602oUOGWDbl3KlsTrZiNEdz
8mDUOQ2ykNQRbLPNzo1l+7taGC35A/idAYWFB91s2bNNY7Q865cHeNp2W/5Q3V3e+fKgJt7AbVGO
h+U9FnlBx+OV6m0U5p8/ZPTZBlm30tSyLZjc/NQJkJI8QKok+TM/p3nXviSVUyC2r8PPFgEJFbtr
1fUuJdE5PFeTpbxYbZuIXFD2I1D0pxl837tV5PGxQDg7zT33qERtc4vZB++n1DbBYVi2UE7pv9tN
97A8p/UYT+QsbP5ucGKBvcs1wlYVPvVG89il3FxDolJ7sBVs7x1UsaokxqpYxTo49TrwoZYLhaxO
3YeMgsSxG3z1GS5ei3erl30bjOgmd1AtGhaFSV7E0sGFgRn8qg5ts1eSgN/Nyaabq3vDKTDn+joD
z5m7+jC1mcGaGLS4KJgsZ7IpB/7oK31bQfuKP9A6UCm1z19eXEHOo6hMe73seu2h5GN9Mz2tg/Iy
mjqoD07zswwwNs6E43En3I3n3muP2TSgg/uf/j4YWU/KkMLPhNxg9ubEQXQz+7Q/z2SoWRJSYpF9
8lCwH7zJszT2DCwHh6+y9VvcGqIMVFMTtUIb5Y/LrNeyAs/Z2XpfkLfjg9eBP5ra1BrbzlHK3Tqg
BkO0NZPM3FGV8EECROio4yOE5oWOaoHumQ9yQB5UWAoI4cuj7LBEoDzjCVNcKuSy3cnewtPut5bK
BrrAfhyggFDRWTU65Nn/LtQhh5H9+5D+WOetU0h9R9syBJNqV+XWLPiuBw2aoYLOF5D8fTadc6wk
aL7OUPUiy8wvWux/ly3ZH+qqetCR99vJPnmYs7TdAhOZALJyHdmXwRuUl8aSL9g4LiCF6WBZvvsA
i6C++CWlYH1mM8C2zrxLnysPMA+WIslwsOQIafvoOusqgNVLZ2F3UsV3syQFsOCLc/XnOHasZgXL
PtX1AQa03y7IZM135lOmY8IiRynlFnfdU5aZseDwR/1Niyxj15eFu8Ovq7/bttXfUbsc7mZs/uO4
Vn6SXaboXwZFWFruS1sLlsh1Ys8C56SO5Rd5Bc3n30ZO8in97exsTnbrNZTuHesUVvRiD7WdlBKB
EAPL4txCLyRv/JM2aWBACrUh/Wq4W8N4lgvJvjC3bICTV7ll8PlSypbfK+7G1AKT/+JRb6ttgOYw
ZJdh9JZT6vhobMne5bSJdX2vejWKxmsUZcbmwtJzOhm9UWxXGHqX6/0hx1Zha2SAHNYBPcdcKSyr
Wxt2r70G306WFYfWgWYzwVlVQ32RTlv7tcrwrkqkLf2yGCgLib/6ZVdbjyi8lkDa1lJtz7rXgaqD
G1jm39f+qaeaAlRn3K99MkRHowZwj/J17fdcEkQ4l2jcVwIfi868jmxanny1PXySs9odb6XmmBdz
Voy9n44zKqXpu0kW8W8RKsA+v4UOfmJdgGh+hKJB9l4Whi1DA5DVB+6Msn/HcC+utOIqsWYSkQaf
5jg6lX37b5epsESQyDPZb6neErV2/Zq4gtREl5w4p9iphHVf7qcROOpmUsbqPKrqfbVAAWg83qSC
mOzzErs6d9bEt5k68TJLnspDVUX1efSHey00xdb+BHuMCzzAnVLrqbrxiz68z+y6dq1Rdr93umLE
VczwFPXp30s0QjvCRVkIc/ktfG4iPCBE9zBKERSVE8Sh9dIvGsvg09of+1l/KEVWYOyC4ja3Jegm
pdhODen1nezzkliYfgJV2DZWFaEKQODSmdW8cDbFhKipyqRAz9PkKMflYQhAukO8QU8dXu5tHfiY
bVbeKR98qDfBNomC5Ea+ObmVfThS+f3Vjl1MxiBIFJvWK5ObHBitEIaCPO27XMhpwdBaJtYiaMqT
vN3p4i5CuuDsp3CClku68lRpxO/5n49F96HOivqhpxB9mdQ5u3RTmF1kU57JPpYo6EH9TzF4Z5A/
N1pwz1wgGg3i5Ol6Bd3VXOTdzZxil41g+TxoF7VvunuRwnEcsjT5qwFe6jZ+9LeVezYaPmr5TJ2k
OZPIzY+2XuhvkZP+LSPs3L+UepZ8QYocJRrWQDLnMQq9KmRx8OliT63/t6mKJiiMj1HPcD+CDbvu
zyiF6tzDkavHew3U+YOLGNaxzMsBeF5KlS0ygm/q4Nwsi5R01CpbG72xH22ijfiH5+VbhWH5fupS
76pPFUCB5XqNUZfbXgWo6qZiNxWjoSuldmUfG6oKHQex0xxFjFLRXnR5RWBTgxKQfbmMkXNIH2GV
voitWpQnt6nXhMqOmqS+ARGoHHSx+4n8ir2ROJvQP9wnfuR+BBrIjZ5UffrBIv8jRMapRaPfoj4D
Bmj15kb2yUPMbjVr+/wiW9GsQz9tUnvfttDqRjBV1y6KWG8U7Rk7GExdfnXJCDmIMUlGWfwlY81z
yDzL3M0jeYat2aH8aWrjcylYN2PTCcMEMJVQx79BP9K3kRNUT1WLl+agInzgdw22JVHkbIM0cr+S
QkVkL/D/Aa23C5Lpms9KjVM3xNSwqMdb11coGEoWa4xWV1Tmjbjp/u2TgfKgDPq7nLsyXpe5y2Uy
hFDEldW55NsGu2wrcRgSsTEk1Qf+U/axY3BYvcOfA82xQjrWpjxTf4/6DdmxhqF9t15HfkaUIJMa
Dfq892TRbATPf2bHYrPb4Bfu1HCbkAS8yNb6e4CynR/gNP+IzGuk68V7U/XRk5k3n7PYLT4n5MvP
AYCZHQjb4rPdjApI3ByCtGh2VhNvdPYld9l0whuLo5jymqNs0GRFCs+KrKPUatImC8uI2n7hGa48
+mX2U3b3sBkP468oZIl+i9KG+LcouyULHHne9IUX4A1M8se1OiP4KfWflmvpo3ooDR+zosrI3gqM
WXdmFsbH1qsyFMj88CHKChdAOaN9VznPHiaMcjAQXanbvrsOOZyy+qcFZnEsknw4djDB3xpzDja9
UC6fxhDNmVj7Alm93M9zFV4LLYiAjLX8R9nj9B3awhKKVACKoUluPk+9CQy0a3wWamIx5sZ9uqlE
3Qu2JmDqEPHcKcWn1c1RCi5+Bugs4qzaPxdJGO7Hwfs4m3+draPrGRJFw/MIqn3//xFXTKAgeA0f
/cws9c/uGG+pCk1gGcF+q0hAbGP0jL72Wvay4OS96jg7Y/8zH5pvtYIZmx76LriKwH0q0XvHNxsa
KdYAEbqFXKdQ1GpjZsKmt8WcY1P3wHgfO/t1KTL37JAts2tRDU2aa+d1zSfkhQ6s7DHuHMzu2Ju1
fnCBx30VoKW28oK3CG3qm137FLtEv5rOvNWnqgJOWwxnA9uU53nKr3pRWe+GG6lXFNmFwLBB3n0q
hhO6pqCDRRObT1gvSmEcZfBUDVRpbRxb5GhQji95H3ZPctDUDx1/+PemL7CrcsM3ZKXVq9lPbsFK
oD+PvcOLKPfUq22Yc0eJHLTvXNdK1e4KyEvT30Ey1vtAVU9FneuH1oDNl3pYakEA0zZR4mRvtmaN
L1WebeSglMaBBvPdCsiwyi7NA3dYzwE7cDM49GVTfcnYurl1P30Dh8tSwtetC7mR5rEZJ7Zbrh8c
DIgm+4WAM6YkmUmmvq5aIpKeU1o9Jfdf+iIkxg45QogPvwuGyECrz4Zt0qcG9jkWSDlxkPP81GcN
Q2HVYpeOjemuGBrrzbA15TJYaYkphWW95XUzPyEXeJItJaIL8+ki6uZX2aNm8ZuKEyigcYZ0DbEU
xw6LB3ktrScdWeMbeJBN+UltGEF3wsqOimKc2+p+oly8mjQleHpmbLjAzhVZOh+gu9VXYFQuwmlC
HQjvXFEvFuOjW6MSLjplUKzAkTmooi079S7+iFnmrJF5apPomZMj3nrJJe31vqXizekc8H0EFKid
9b6MT6aS05Qj8uDllumdNFN3TirF+bDq5gscDwzG5SmUZJh9Wo+PdpzV5z+Hf4tcTofIUXg9TtNm
afuDMV/QapiUrTz1K+wvMPE659Yv20tjyItwV6Q1YLdGR1FPlLyospbhYqQp2/KwRMrTuoe4ZjZz
vJFEG9mH5qnbHJAu+JcQEcDiXjBonRLPJ3dKvkmk2B/CIXqjTnJwwZato78GVvjZOhhm7nRK4/zb
YiUpLyzjPEXH1CVr+R6gZgU+iGW/2qH/Sf5MSfZuk3LvNN3NGDXzUW0D6xGmWk7yqbwvEbqTBAcs
36ftGuJqlfm4Xgq1gy0wi501Z2zpRz16MMkxbLxJ6d+cwUmf4mI+y0HZ1Y3F3vXs5rmK5/7NC2xk
YjyIVXJwGrJxX6BfcOhGdbj3OsQz0xbyYV4S7mWpG//U4g70lWSCOLPSazBG0H62wZg7j9JlpfeA
xQzl5CEUhj6YtF8JvBKdRd3TT0uIHNh4WTc8fNhATE6onXvMjKXqWJyQUC+CxN3KpmEn4y4ugnoZ
Vfv0ybcH7bmIFP3ZLAX3xvlX39kPEXkQUoxmHyJzJPSdZbOf2wkjPoihA2R/dLaRgg7zvZSCXkIn
6C8A8acvbohUp6FZPrlIwv64ogjDA2n6sgpLlxoiQEZsc7+hsp4NSnUzLcN6xdYrgWRN9UjSLPoO
YUxUYpbBQLApbHd4L7uyvskAGQ8GEACtoGUgYWDevXm4IclsvcoubSJx4mnhpim4dChwFtzb0xNU
QhNNPVR0fIHEkAdT1Zxzl0T/rF3yDL2jXWN2/k225DVKPmlrOYJ9Ia4mB3Dfc85Wo/wtu2TYr+nG
RGJ++WBEkQutrBcYM8JPNvqFcEIlIHnBIa9oZrVMquukf/4NmbwCnBMBdUbQBgV9v86Oy9wV65xk
FGBLvhhApMj6Jvk10mbtUpQeiiSpSAtr3iURXXJceoF6xQwOXrYZVN3qYNV/8crQLkuxzHfrtz+a
nQGJdBmthvytM5zknI6G/tx0sHBKAYaXtcWy4tvVONF/mjW8HVlqlMFyVJYaaxEs56JG6L+oGhbI
gNsAWFBQQ7Uhir6JFArMi9i8qc2oTbvJbnNWx0HFDp4RBbH7abPMyRp/iwquJtMuy5yMldU2zGpE
gM9lVLzKDFLSdxB00iQ+LLzqtS1zUTJGnuX2VG/ZdUUfgbItJ8rhNXMFjRrAm0wd2SnZ2dKlGLTI
D0k5Il+13KuvufkDYlGHRAoWDZ76Iii9J0PKEpkW7mrLPLTYzgD3HmRqRyZz0qY14EeW3WlN91Tx
+NEXWjHbTs0W364u7E6KKdrNr/FOs2mv1/izvfAcM0TE7NAzDqXFAqls3Xe/w2dWHkKy4XdFcZ37
pIePjanVD1jToYOaAX+7Txit7F2N/LQMln3yrClIrkbjcZ0uz5brNoi3sFWsD0lFUhHECh8mPxp1
svfe6x6zQTWHcNeUpYFRnRWUJPzS4sJfq7jIs/VQ+V74MfxHTG3XjAS9ljz0QmRRXGENMSJM0vQm
vcp30/qC6lrnVVWD4vybM7IcFQMGSZzzB8haALd/DeAM9++M9VIKoAg5Q74X0R0oTrUOcHAoNB9X
8iTCd7lLP80VGlHk0e5Ohxb/nKr6C1Z0W60PNYzh8rPI0L7JyKohP5jM2bNsgcT5nI1lvczDUASd
cGRkLnIQA6gBZR00G+VVOyt0dm6PqIAcVSoE7D2Bi5JN3UQdOjFR3C3kDxRVCF7pNbtD0ZQ/bj2j
uhy6M5pPUX6F7wTSCDm2+NL5BlSDzJ//7XCb8S8fWuHhtyDNV+PL0l4iPZ837hYrtJgcl1ptHT03
r1U7mlczxZgvoohTiJamaPxa4Kf/PZUxOvh7dKPbaC+b6+SpKaN+s3Z6cbUFbBBcZNcyukYrKlA/
xdP4+h+diSSlh/3aNXTUHvE4v1/O1j6zqeEzOSlG0XGO19v/Gignm/2FAh8ORuJKA0Ij50lpJtT6
O4SlLOsckuSfkIVI8GWw7GE5/Br1NV5j1KgYiGUgSNALjPQrDwijOSAW2sBqKcJX1/5LL2LtWcJz
S63LDyrMzZ0ckwev/KGKANlAG/YjQMYHWv/JDsn2tjvBEd+sv3WLF8vO7DJ84cR/ByhbRI/X/woZ
6IrfTJ7NurvR0Td4WPuXGWtbG4JdHWTJy2C72nTypr46t/n83CuC+2Y093Sqsy9phjNgpAXe1XGC
9uq2Rb0vZrwsS4TIerRxtga+47fStayXfrJfEXB2vlJqDcDEzO55gO//GYOqTTPPztes6MZjRqUE
3AFhNrg6L8fspss07QGONCb1IiwqtG+FhfokerckMnWUjmQ8VM4YpcVkuGGfs5ssMOC9H10Was1v
p93ohdtSQSxHdi7QOvDN8e+hSy8LoHGfDKpyMkyMBAd4CAdDFM0Vtf3pqrr/qIW180KO6OZ6Xf3c
OKid3gI38mHSZPZ1zkA3APeCIT+N8WsT5e7G8NRijzHinD+oeAsfFnRC709Uv0bjs6pvJoiVn2Mn
iVEqws2WhKvx2Wgr99CBVCV1TTMYjGFja7gDDbFFSY2X+36KDcG7J6Ubdi7WUzFCYNjLuRi5B5uk
5P9r8kgvIOi1aaq65uPMYN93RvzoOWlwiindPGiha13A7yVHH6y4YJnUO8Q3nU8IdLQoLtsK3LDc
2kGMtliL9GRPK43sFxIuOILJU3mIG71ij+RHu7VPzokcz9hUldttfYyin4ZE0+89T6IVLSvPBtUP
dwMekuzt/4XR9lql3wdEqmXXCplVpjj6LRZtYPNcgT84Sf25oMAx2Qun6ypYN0VC2c7scNmZkJrH
tb631Z0cjyofSGTo/PxD40420znO9tlU48C6wkEk+MNDUW8Lxrvby6Y8LDFTFxYCGvi9tRuzJ5ED
mCS09a0v4BtpBVg6Zg8tBUrlIf+c5r76tHZYQFemqlfIaCCHKhVPEXiYt6GvTss8U2iiAnS0D3rY
d3BqaMq+zEyrS+Ior7JLToVv+C0zY2SJsgDUeOgq7wMy9Id56pqDbHY6OOuqR4FBNt1G+2RkfvQk
W94Lgsvme+JX3VOmda+11SnvcTN6D/J6iKWgVhYiqp8Mz3PTqz/ESVEEy8n4f/X8P2KCoWm/ROTQ
ZjdAgz+u3m0AgHsDuvw1tYb86iYR+DDAWJ8aN/wxeMj4G3CXUQKv/upyyuKz4QfYGvXQCYNZP/lN
hwJwoTRbE23m7yXf7LBKun+i2v9Wu3l3NzpQ15PLJjx29ey7D+MbcyfDelRsdlFq5AAawQjwuxrY
n3zw8yhc9ehRuMJ8p07z71Nk7kagZJ9tqosnC4zssULt4atpPckL1orq7M05H86odY+f4hBym/ig
UjUC1E/qDg/Eany2PSDZHhJRb0kwnlvbsE9haDebKR3ZyjYdaJ9OMffyzym/E/Kvy6b7kMedeVv+
1uK7YkVDh1DeqJ/WvjpMgr05UYVX5eXqX5e35plCjx+dF/+htdYYD7C83Fk7ysrh2r+UGcXoMJFo
laNBZz4Cuyp2TaCWtykNx32cFuabU2Dnp+px8HdGhpEHkvlzbtKnoPS6r4ZuqtucxdMztQqQz9wi
D51tJtvE0PRH0/KzTdib7lsAumcfe3N2zaosuiJ2o+xd1dHfCreiClxVzj/BDhmj7BNqJ3dPJA19
kU2cW3SrIpKLe7dNySH6bqYtIyiq03ZkZCfEUETQOpE8UQ+XsjKPQtZnLc1Nnp2c21GFtUTZba21
lXNJKWuNkyNrjGxiAPtvMW+t8MmRnILcBsDD12Fsg60EX0gYRsYttJvcPOQetWDX5UWJXzjKcw8y
RqI5qkQFo2knT7JrjJrmNpGUwzHPwUyF982J10+AH0SZHBVTq+55oeb930qs6N+MTO/3WCqGsLEm
40keSnibNz3LjzUSckuX7E+d6aFihXeNhJq27LJNjJTxnkC6TEyXA5WXtEd5SR5lmIfAQwtG33E3
pTvsyYi3NwSusqdJ6PoPk98cenKt2y4as6d14L+xclA1AAf6mLNsZZjW59AVlWS+IrIoOCP234VQ
zxkUs0RUTumPedj3Z6MZq6fEJemeojz4ojraaz/U3kPtNXq+cSoPUkMzOv5ebdV/T2XA0isDltiW
ZCgF0rjfyU4ZVPl+bW2xAi/OKbIvbZgA39Mqy7+W7iu8Ku+GO5p3GwO8cneGEFedNF76uVPiFlGP
1XCajeqLDPQoTgPBEBcYa/cS1G2E8Z6IS6ch2lsG/0kyZoZIyfsrHx8UK1cPNZRWsUgZvuZ9hDZo
nP0YkcNCEzzPnhz0IPAjDeQyZomQ4Dnb0X6PKMEEbwxg8KHTR18ix+yEorZ3w7p3eHc9NBno5kWP
driGvp3betEXv7emXeWN3VmOWrpx5rtVvXZppz51ZvylKKLoCy5d2rF0XKjbFkaMH4KMWnQZnCZ4
rCs9ubr16O5MdsLfe7B2UpBJgerGrjiE58nzYy+98eouAq4bO3d+aXyV4uBzN4CF1QQDWbWSP8Za
pXXu/695eHMMB421OA6ATnEPzeCxDSKX/N1Y3G09K+6yX579dzDIvBBYkAgRA8jmuOdWzFqnDk2m
ncYx/erkKNEMWomcO+gIT2AiQiPG1kqcIZoKM68Jvd0fAzI4GoruiBVSsllnrFcRv981yf5Ze/hC
9BpJ5vRlrtvyjIJasStrvzjj3IhIZpLMj2GT68e5KeNLOfXtJVHL7jjiC47mISK4Kr/JJzXGYtud
+uF7Gec3bEiEnOx7hblGsKmt5LHM1eA7xnT6xgYB/9ab8FvAJrMnrje97muPy6FR9Ud85aadonfm
7o+BBAQ4lAryKZHiGTbkMhHtxntjAL+39AW9b1xdVFhRONUfHXXGpiBR6ugkP0l2Tkb2AzxOuQU8
DQRNiZLu7vNztbl5X7pS30WQo0nLXRwFM3YsNBGEnxCLRgeO5XE6AQ8TYBpN938ABdd51ovWULCb
W194WEn8MBKwTLJLTlhfhLGZfnaDpDrKtH1o6D8jDbNh2SIByLpYnq6HP8W14rz5qNw57UstZIAs
rCeLNLK/Z7ZK1kOxhmfTda3jhLrq2Z475w4AtmEP6NZfhlZ5xh3KxyrbN88BYKi8GfofCtrZYgNU
vekeBog9JlRX1ev1B+ylYJikfvtMkh01BkQTvwZZjiygafyMcQFAfPslrUf9Nkj7iT7SNn80myrM
j56qZ2QUEFSPSc+fWvFIl8/lWJhSNpr5ST7g18f6GisH1ljUnj7J1tovY5MIH0k3wnvppvnIJ6EO
gC9NFs5bp4JGJZuONkfXxgn+ka0JFtgr7PWXNlanW+/n/athZfHRgR6OsjyDvZ2PL3GwjLlwobYz
kM+jkhr2I8Zgu1Uf128sGJOT7W2p8aspvBDh6Fcn6kM11u3L3L9PVtjekzlAbNj0oxNpW3yKQx3Q
nOhbB2wWPJu6qj/6WnFW5UZ0CnH83qzBvCxcPxmvErrUFZaNi0/wbUE8/QFnksCmZg74y4X+gn+a
JH6KBMSe9WS+kVV3xU4U2JhzspmK3EGJ960EmPBqUdd7CwZsTL05Vi8ydDQTD7KCogm6j77HKtba
yz+Krfbvjj33D7IlDwBgtJNv81utf+JJOXjNFKAgYPH2OP8GSASHCotWA8y1oBbDBOWsjSFgihLL
qDmjE5/JUDoYcQzzQ2Vm6tZFDPKILgTeQQ6KwplWj08wutsXtTSjh9YJuKsSlaY3mY+ljxpG1AK4
WoFx8k6d5X1stU11oLoxYF/y675elq9ySM60NCSrEwuqoCgaq3P3c7Ta4SorxMjW1vvYNYulwFwn
RXKBXgspS9Sb6wLxK82/FKmdPFMC2nW4oYEKclJ/l+UhkKVf2NgVJZtOL2OhWzcJmSWxFB57qTPG
UtbQIHOlwpJEkn2zq+6386vsUFI12XZug8ytGPejiPWNCNdRd4LyLgrR4rXkiEPVujkal/s0Ga2b
ORW8s2SXPKR4OIt+2QjwcV6gA7XH3VQG02U9zH0JcSw2xktRd0UFdZC2PdSIdpfFg4yTXesMeeaN
KpWk8j40RnTpnLACB4r4eAdiCkuYPPwS5tk3wGED/88f9CnTqV9GMxu+hq5g4PlB8jLW03TotRBx
+baL/g9p37UkKa52+0REAAIEt0l6n2Wn+4aodiCcsMI8/b/4sqepqd29Y87ZN4QcgoQEJH3LHBpP
bZvSshYwOYfY0LRJQZo5a4oH60oUxr2CyqhW2u5wbuE8JODJvKSixrOxMoZI/EZaXr4FNQgWW3Zd
3WRgwem4Q9z6HjqhfFIVf+fjqsv3lOclEFR+NrWnfD2xlEpLwWmkDsv1oCOEYtkq+FS7BcQ8occY
p2rvIYLwua8nXRLIZV97ORrwsYOhsmaN4vrPnfpJ+XHaKcOa3udx2sn7zU491LlhlRA3UCbFCnhl
auYZK3V+WcD/RDdzLNvHmERChCE8gbiEOeG0ab0UgG0nTLZzWQh4IgSLqm5JZdSBDYrWTtlgdZfT
fJLKjHyyGOUIItSwUACRFhtK0SbMGCwbnRJfDEP/WWH0oQ44w99ZrClOysPd5PSCfamCmsy9FHaW
LhoLwM657EMvRd1BWKRowPP/u+O5Ex52Lmi0x7mE+pnPtay0ZCfYeP1QnnSY/I9FHO/K6Y5azgRK
Adflfr/doH+fZZjMdF3Vnqlta34fWJfeAEpU+wIE2MXdLzNwoFknLMXBnYTfpmP21ZVpvX/3v+zA
KVx3Vs2Xs4EmqFx7CCUWZ0ym9QfMZXZMpvbuDpEg8MQdgVEuJaSI7siKqquwVOAZ29EQ0JjKPGMR
G40JK9lmOM+bsWPDWfJV6UlxpqZUR8UjsEKbuARZZG4vYH1oAnCO7oSXAR8z7T9XUw99tKbu5mJK
SaN6392Hg81dApV/xTMR7++Rpdj1+E4T7OFDdIpiUQCDPqTUYIpuzeGpNrG0VRh5mT+Hs+bae7Rq
zlNoTEytWRtoKzoQ1fLKh+h3cNWc4IuTdsb+Hmub5EcRAv9KRRTSo81U1NQwYLpH6CCgcc/OgG7Q
hjVuXLMwDy+jxqNnq8PsFJF+fhCGFM9JBWNnBobMjmp5PJarMK6sNWXhzI7YT2/YS2psjAhka7yS
PtV2IJABgoW/azh1papOA+7CRjgZuTJKjcfC/kxV987gqOKN+OZQrrTqBzqr1ACaHQuUrz3+XSDx
lNE3i3U60BpTFh624nhPwp4JSSgXHikFLUpxhBhIg3VsACal/cWImLMHnfjnhk1Ze2zLHABcFOqe
5kDq1S1+5rsqrP4zSU3ve1EHv83PR6I2BqApPmSfFRYh/j4FTgemPOeDDivIatFoQXhMasSsPauP
jnNWTGXFOCQgA5r9VRmdu/nQBEHHtF7c21AXtA/vWQw3FliDTF3TLlT5oWsqmyuoHVaKviTMZeu5
vMBibX0/yyJT49o1MmiIAkmzj2GEuKfU77L/S9mHnv97V9GfTiOtoyBZzCf437tJsg7fk9+1+ePZ
eGYB1ukwXGmv++Hu3YAG8I9Dv6/7XXcfT/V9+3d1tOv9CO9K6ej3I8JFDMxeKviPc/r3x31/dOqG
dq2TFn4Gc99zzVz28aze9/Q/HD9LAXr4eIPe5d8d9l2STuv3+coc8b7iQYkpqcj3xbShVGfb2cfs
75pQuwlPtqfUH/edm8ztPhztj139i30/dDWf6Xy0P3b/Yd9/cbT/967+eF1aTbtBoBui59Ol/+PZ
zhX/89lqcFNJwFT4x53+Fz/6j9cU7n5YAfu312TuZr4mv9v3//N6/LGrPx7tt9djPsv5yv+x6z82
mSs+XO65KweaZCIJIerSwvbOXQwYQJwHzJ59u6vhPQpcuQHYIQqjCR2jWtDtE5l5K2pIZXNtp2Jw
HabaueLeA5CsqGE2ELdTNxBr/tkhZUMo9fiQ2oObxFjAsaKuliXr9ZMW5v0xkaEG+Qk+fHIR4G5y
YT57MBgGfE5nFzVtPOG4xzjlUL5HjjYCNHZM+rNhk4fxpKpUa859j3AAmC2xWuPemhrSLliDQFRS
Fvu5A0frwguknD/067ERCmopfECD3gtf6tpwFnk3toeyY9ELQsAl4sm5c4z7Mnpx3OEr1JrhKTTl
8hhiDqAdXigHHDyUA0EoolzBRqxAQTOIeg3TR73zxEJCn2BdVOVkNAUxrP27pBWElen3gA/9LFVz
ktpi+aOGmFwMwRgBXCHA4TZ0mqEysXSdQNsEf4Vuy14ymDkjLlQ8Kj0JX/vGdfdRFMMHvmIQMgow
vWZ91qypti565YtEM/ZUa/biuUdA7eoEDvAXCGoaUzhUQuJ1kQHd/gZi21eILxkPkR5DRT0SkxdC
3r3xvPcRmhCbrIIHVsD67sKhYHuBCcNeqNw6eHphihXTIC0AqZnz3KKAMMy5Nt6oxEEDB3LOyjs0
DQxRp34KNekIY6l7C0sP74SFyZcAMAi4SundUwBhIE2KJ46VB5jcHbHYwNcWTM8vjmcBu9dAR2/E
ggyPpPMMozMTYo1dBoNAZB0Hy9GQiQKoaMqWkRtsADs3l5CWt58dGzaZMGgJftZCV3IzhkkOUhAa
sx46uhlQuCtqnA/gykBCyf5ZO4zlOla9WFPjfAR9wIBCy5oaW5bFVlAxMO+1gKG2K8NTISRhdfSs
G+kqhQTIhhpLWXpLa9CNDf0EhkUt+Clp4ZZ6Tk2vXmLaXG9pX4sBmy2VzbaOBtcuu4yw4o/ThW+T
yo8F1hNePQeuLS6mmWOeaI+eZsMicSqOrOIUWz1ituMYv7KuFls7KdMV1UY6rOY1qM/vqBYSet/A
tgnOliy6k9cEZ1318ZK7RgADcK16akHW3Lqsg/DOlJWsMc555l61fqieWFvVT2rI/DCWyUNcaS8W
oGYH0NTGjSUT6avG6uFE18GWXOXdPvGcHJZj2VdoASYPDWDim2wCz6dmAdaeGLp4DYw/dFY823hV
CbSRRjOrjpRtmQXbBnwSrclDJxjkkwSXtOAAeBe1Jp9sPYFiKEQQ9mkCZhael2Bdyt4B9I+dh7Sy
oEVkWjcGjO9OORBXorIIFOMb10O1LkNodFMZbWQGPaom8bAgNO1L7cwSq/IIjqcQskVXVGFW3qVW
Sj8KL44mh7OHkXWQtjDAukj43mwF/s6B02Nx2ZPYcqj9H2hDVQKP7j3b6NnbUMOWLAIwSYwwT7Tj
MnoERBuzP163L2kvEfqA6eVn2cpPkFmCUM9gw4Gnls2qCa1hjchCCdbMft6YSV3Dv3oqbIL6Z02A
depF0kI/rmeyOofqWxup5ARX90995WUbp4Jy2igCCwhQcxlBhsdwzSMMH8drbPdL0TrpNh3qasNl
E94w9bd9Uyusq0z1cw7e6TICLnujUmdfWTVotsBJ+Cypx23ryn1qNfzmVDa/aQngzOaIdV8qM6QF
KUy8chZ1NMQ3w+CbGDqDpwwXuO/SYAcNSQ1yeNhUVlhuNB5mC6goaCduO2rdx229AOqqaaC3DY7K
PSklosyFUsmqgTLIsZ3YLpSiNi7WiFeNnie+irCeZAD0kHfWJcuFfqUSLDFMhiYRBxoODaii8vQe
IoRQl6YyixsJwnM5zCumiHhvfc1hC3mebe+dBr5iApiXJZXRJs+9/Mr4M3zVk4uLMNY1Z34Ok/An
N7GeYsghnMu0qZ67CQZqg5B20uqweoaWHpje4ABBMgiT80CG8uYZlbxh2rEZYs05uZA0ABYAcop4
6B4mAciHgo/mkhe6toymaOBY9PkuCYHBsCLRTnK/C0AJq1VQuY7vhmF3cJt4n5a9e2tdrwdbIjJX
QS3ST0pL/mpKrbtFQ4VLCeFSREGrbGFoGiJGORugSDm8WV3QbmyAZR4QA44sfanC0fnuas4V9j2Q
38imiGHFIGNvWv0udbEEYTVx/khlwHadlFlCDbHANzBNZL5lohyP+qBZG4RFYi8CliOz2bWtpFxC
G1G88LqrF3Cqq4HcqU+Kd2xRuWaHQMjAj7TRa3gEzllKWZJnW6xKP+ZlCxl0KlP2FPhzWL9Mmc3X
A1zJfBCqh+Pgwus79Ew4QnIj/QueTL6XaLkPQVu+TUrHeIb3WLzsGAQ1Qkuzb0Gq+TCJGvfKma5Q
BTe4Vaml2UJr4+chmlapEd41q77/YQ/NG3Na81WGHvB2TSq2kG3J1w4Aw05/gRVqf4kw/tpZTdPD
UD0ylrJImO9Avf7EsirYDzUE60fzCCFfiKG4xaPQrZXSauAWBuezpVh6tEesVAYhbIe4LPJTD5Li
qlPd+Ko1sHMwNviSmNoiz5l35cvE7p0rpcGK9a6lbVyl1jvA0SIXBhXaxJa3AKLY2sxlQ8WLVWjU
xpL2ogojHvVtb0Ddci6DQl6xBO3xU6FjplwAmPUcpOn3VLTGd9urFqNsa4Q/O28BKkr+0AqInPae
Dq93EytxUmmg8CUenFTz/FMO887Ci62rQjTk6qb8++Aa+aemNcKVaaluZ1UK0YOiwesskCD0qvyh
4bb1VLUusFVAv3HlNucGwwqIbgNNZ3cCfPOkkUuqzQO4mUdjaW60rklPZtnbCwXoZm1BYtNRe8No
6msKAaGnUYK16Qi7BzaJu9uoK8OVC0TIstcb59JDR3Kjj7GES7HnwKUNJKOmr7dGV8sNL2V2i0At
hJhbHn7NQmdf5qp9TdIKa3mZ1e30PBse3A6vR2qhi+Fmh533rEcNTF9AKtoKowifIA38JfUgq8cz
NZxhOR+v0rqND4ZdO7fG5RhtQsTuS1Z33z2r4w8KnjAYTUKEvNKd8i0v1hwOaQsDToZPrBtOodcZ
fxl2biyHkdkn/OvlAdJJ+drNBYDzESTzQgmrq0L2flbz5EsOSs+krFBf3RhqHLyvDkXaSCzmx+26
UEb94ESsgNhUwz8NkXMd6whEgcw5GU4W/xjt+guYX+bryN1w2SH0c41N+M/zWtM3UGyDgIaATmOE
4IvWJiCzMwPwM1adoVpe/FBskqfXIaE22FCpKrJHQ6+c73Zirzhnxpv0utKHY1R205043uo2L3eF
NNNVW7SJ3wT4o5qtbW0nBtJVVC3zGyOvYSXVAxwBcBqGfFCoTatPuJdiKUKvgQd2Ve1ahd6ANQRJ
oLJLPPS3BBJjT2A/csgfCAjClY1cGdCCuJhyCKDmL91jmIPnmOHO7XMQ4/HCLYEy7cIrtKsBVzcw
W4rhbn0pE3tYewLy8WHgVJsyqMITN4tsC4N37+DJJN45UeTuy0L8cBzIxui9dpywrlBTMCH8XpQ7
ylE5bbqpxdysjZy3JGFqMxfNzaJQtSsv6fGRrbn9lJm5X45Z95BPOXhPvrHIHE6d3cLIKjIrnwEG
tqOsO+gHhPO+jKaVneHtVlzhgRL6rayzDWVTrS2uqQl8q2NhiX1qQUVUiYg+MINaGwCUkJbAGEOQ
KBehWpZD1yySmrnHTqjuWVmPfRvXP0DA8/FBAphEfDKkSypckI9ABO86xs2XvDOAjfLYtxbq2Txr
oHUd25esHq6yi7x92J1tEPN9PXYepBvCXBBxQddXMJefYG/AK2dT6T2JT8XgZ+FYrOF12u5sBniB
7N3yxeQedC8YkLmU9fpcrfoac+bI5P2CY1RxM0GyuLkg1i2UYQ+7uUyOyZe253w/DkF3o/LEim62
U0mwM/CR9rueb1MoDJ6oEt673yDXmwFam0N4vqvVSwphkH0PpUMfDsc1ZvDxc6dSuLQHw3PAZb50
o/ozQSOhcGZArEmDjQTlaQOAGgqLKNwUEYMpPZpQOWEtYdvo7gyvPZV6Gx2YBrS2FuDdi1FNv7BN
1Z15kWsPweBc8Exnn2QL5V/Y3QDuMmW91lsFGJVK66g5mcBoKu6H3SjCB1hZ5MfI+y6zOD6o2MqP
vV1djbioT3locHicGuCqG/qzXnnppZXVU+FAMqRzi+vYFX8pPhgnaUvjBPKrvYo1rfLbMIpvQcIe
ilI3Dt2Uo008pPh9rtoT3MqFnRmsuCccV5G2e9swYUhrS/AWUo77CUtibuOJb5LuWsG2/otRuGIR
wvjjkgftX61gznrI2x7/gdR6HdIafoqDdwhska/KMthbVtJvE8wcDtK2+aZuYCDXJ1gL4IgfFZnL
l6HKtl7j3WIpvR+A+CjdBuUw7MC5ALnya+8yzKwBA3p1wAT0FWJMGwfHATIEmrhGYLVfrNx51SpI
dEFqf5EXElK5IfxCTKMd33igX2q8IB9cL4C0lI0v7ALqvoB4DmXoKzmCuyuxqDgpTaw016kB0Rjg
RMf06hDKAGFRUXp/jQyOuOY6l0L90FS3yjH/DBeafLPSC3ja9oE2XS+cA3yq8SKKy1vfQcJ8bLrI
N8Eu+ZpkbJkEg/kpdIqTA515zL0gdA/Of7AZU9d5BQwGBGxVvTkFx0zdgGVu2Q7sYSirLyCOBluM
5YxtJOtFGijxDQ4X3UKJIlwLU+B6tqV67PvqcyoqgEiBtHwMRlOD/hSsf/Gu2YETE2zhNSXPMGIt
VsDFQEKsjq9ML6EPYEbDK8sAUfRY7X1qy+pbA9zPlyxWNzFy8JjKzDzrAvY1Xim0s3KaDFJs6TeZ
NPYnJkSFyXbg7RP4CFx5FD250CSGQ5/xUkWOcQG874VyZVfWGHykzaIw5RRRrC4zlkjoEEMVdR6v
hwyjZn2AO1UW6U+F1bsLXXjNoYV5x7LJAxsuNTJY5zUoHBJGdksofvXrKUy7k1OI0/vWwzr5BtXL
wGb8LEPHWyRYy1p7OcegBa/q+jIX2lM2iFpnibBosXAg6Qf7MajogTgF9+kW0r0K8DW97D4DOeq8
AXNxT0wlv6okH+1/ttGT3nnjaAw9mt6HZ0N+7s0+WuB5k8COOPyaldbXrg3KT7oeR6vQrPsdWVmB
pO9UUDJbWCqylvgJWOFhQEfB6FoFuwjWBJeqB0EI4n3RlwizQjmU3rPjOSVo71a2KYXrvWYeGPd1
Jb5gAc3y4aulThWYG1W1JMVhkiGmFKkQa6xzjrl8+VA8N8XgyYdGGiTulVh40eTnYYZYolFDveon
03I34wJ/zTTdDYmeXc2szK+JsOG2m5Rv1AIz3In6HrlAK4KemK9DFoKfAeOga1CaBhYvx3IT5d7w
GJQVrOsn2bIeroJmNsgvGGiCJIrV826Ur4OHBS6PC6y78bB4TcwsXgZhYe2o1tLbF61uMP0UafyS
djcqDcyyPCcuNIaDVgL3AcmNZuc1QK2BRZsvVcZATpk0NEHDsL4C1YmBIG7poOHDpQVausGJygfa
VMzaDCo2zpTLTVGvYSG9TSPYgXm2g78izPc+m+FW06LmbbRNwM+YYezsKPCeikRdIHbevAG91vsg
t3Qndwj5cRwysQzdJvnEZbgmYLNpgGNlACgEFz/G8XRBnvafLUYbf9FOSHsP8uGzqQnzAO4kW0pW
R19S7RWEgO4zs4S2AgHV2UHeMV9VorUXFeiTmKzltq9gY/0oIYN4GyALa2mN/djyBkN6Vr8xaQMQ
aFblKtNykJzxKxcDA9GnSPUCYwEXel1E8q2Tel3W0d6AQsJ59Lz6pXCiAyAp/Q1T9eYlsy55mJfP
HIucj3jCQKpAqWMmwWUMhscix1UInVQtzbAvYTqvZ8WiMTS5UW5pH+DNnIP/CQsosFEeaGN4kKqo
Y8hkYWyoEt8FVXMZln26dkaYY1KbsnOBa9Sh8zXt1g1Ge506iRTs2+FhCQuGX3wsWwcgcnTbEJcI
HC3aAFUX74PE+3S35GidiyZjCTpyhEuu2eJVJAGsMiDY+kpluQlP6w8pqs2l876dJsHzkW6+MAft
L0GujayyDprXxRfAMW2sXSbxKgKTYs0m0YKxi6PT1BYIjdgvzC5Z28T2mMcsRA7hKQZgorZcnyo0
3cRSAYZyWr8EOk89UIpjZfee8n6lflcLxeQTp0dEhTqGjnzhQJvwW5Zj0U4PEucRut3ZZigwgSsc
C463I0Qx+Cjkl6ktGOcW5oWTQ4cGCgxrLWDMGQPiunXGC+SHO7xXoWrU2ZCxsqaK6p8VtIcp9Eus
4peINwAViZg9C2iHbShbZ6b5jPmOuSkloungCy5HuFfvNWBor1oTFb4sjPhb+t0umPXVBnsCbvKY
djSjMPcCyLy1y5n+EiTjgxZCrokF3XM+4nVRN5aCrktbr4LMfRalzgswJCNYmms6S055Hkdnlhb1
Bfem3WlV+FnpAXJUNG1CTBV2whWfqSiLymIbWXAXwP8SD2ZYfIVdgTglhrAOZi5brFVeO6ftT4Ko
tqCk9Sd43iAP9MgeQr5OhodtE8E4C0JuWEuvwKj1jQYTxDVeHuN+AFpSTYQRYUIE2iq88pEbQm3M
EA5BGcj713gC1bkD6EWdNuQQLcDLGzRB87kwFV92uWVsyAltgGTxUufw5SavM6rtp8b61LiaGtc1
IPJm0ouLJ4P6Wofmtuc1hE4mxdOsD+AFm6Y3UUHOFP/YybOq5HuqBOoZcNwakQOqbTov3491AZWt
aVdPIYoDhVq/DhR7zpSWrpu0TuHYgbsO4cVsPYZVsZJ2uoBLJt5XXmsfwLWEQ+aUpXeYroVraHF3
VyrKQlUvk8jFn5RP2jMS1CDdiOubrqwlPnbmeVbSm4rCMGXngnvdNQkTX3fALMVSTf7UY6x2ixms
bwl1zNLgRWtc/WRNuGMLf8BlUbNoQ9neEcmedtV6KM/lYNcuIjCIsFo8JkedWVAXnvMZa8Yl8DiQ
P5iq5wrBsgKEEcho6xxeHXUcDwcbC2jPtoGXMDSRsXbBMhigIuBZ8CL6NoY/DC617ynIgyzXYBHX
NMDEsrA6sUGEh5QDiWXXUfGYyQRB0tEJv9Xdj6YuoHv39z5WNmYreHpXJ72SbCeSmwq86oZpXeHD
F6be3N/0lDc8IOKaqdqzeI9hydgvWT1kS91yxJoQqLRB0A7ySrX+s4ywpdSuA+pqPU63g9oFElNL
k9U2HjDETn1NAxY0Dxr5FFrAn1JK/ErNtVqHqIQV61haBZeu6Vr3UtjSw+gpVF9Si2MxoTZf4gb8
qbEVEkNop3puqwBL7mjQcxjpQSMwvPVJJ7EyBF+8wRYMn701NbACc4AyXK7tLf40TLbaYIEjwMF2
8DLM7hkqRmwi3jJpIcg0tZqbNpblLmJRpBuqgE4+XPtS+GIWjMM8RHug8SpdaNxO98AUaKnTdaVy
KhI1f7hfesraaEGV1mQJ7gUNPwRgNSSMH2ksJDwr2gee4fmUNXktVzWEDLY0CGI9PKStARxQqnXb
H5kVGs9G6Y3XobUfs1RTu9wTYH6nHVTHwCqQWG2HZ3DwK5U1OgIvFTtQOW3mZpTN4gQCSHVe+nMF
JCHTDRNjuiAh3LAN1AkBzsXdEJXKSBMX30qB+DekjqlsrnAjLLY5QMz7cxkWbfVdF8dvErqehrfQ
G/diNVhdISg6IdQJsC5A1NvDL/JMRVRJ5ZTqQK2AfA9oIO/kn3/tQU0yU0ZsMbcup9bUF1P5upro
a6S72AdpuWeQi54lHak8IX8uaK8B/w02G3CfAMpicfcb9AXGTQ+P1k1rhf2r1Y6b+7IkIOd+KBL7
lLeVdeasBaq9MOBjxMPjCBTZix6N8dYbQQy0lLfGAEk/iFa623zo9IOmwv9IYQrtbn/XLrTDY0Pf
6gFSU/0Ng29o9sijJqGHRAMSPsUlAnsIdjQgcURhbcPAqH2q7TQO9Tmvv8B8y4WWGb4VGE6CFD9l
6dMBCmGLOSay9GHp81j5dQ2bBZZGYqKgAP6vwXYZWm7xkQ5hC11bpx7eLVTLvDK9Cj3bWEVoXWwE
w+4KqIN1ipraOP4UQEVWA8bhSJVmCgnwARprG6wU1A+t14BclXoR1NSQhYJT8yCTGwJ71Y1KkqaZ
vudQt6c6LcsgVOs5kJpL4QqcWp9qxPDlSpnTJMTNwh2R/nNn1NaGyFswUhEg4UkAJfHGYq9SRFBB
E+qp1BkI5rZ6bYKSvfJuEhhMWbwKW7SqqqbFimLHyi/3TzqW1nVIHIg2uN2Lc8YuWWkOn0tMU5dB
5pWHsYX9dVTGV13ah/Knjms66RfYo5efjaDVNiUfnHWMIPBnFz6QHTymnb5g62w43t0NYwV3mBbC
ZnGV2UcPDNWljGPvWVpQPWpxAnAIfyJhJThFIRZixffcVEc5027Y86+WJLI05/6uMw3bgkUMRITI
gYkNTu/3GYw0S8uBAWUr+bmtIGo1KY3TpsNo9WcLMDhhUQn9n7a27i1op7kP2oFrkO/51ceQWOza
m4geGqALgDCU7LXYMJ4qUY+rQOvzNRZADKhFDOUO0JDap1qn6JOzUsFzlKCtDn/EJ4OvqIqaN1Vx
0RVPL/fWBrRpGLSa93rgh9GkSwS/xUXD+3TLaX2htEGNNVq9XtsTAY9Nm3JSs+4itz9gQOVTrpwk
rO+pqZKaYR2vP4BE/7PFVJ6Uol2IHFa4gyhcv4xKqNHrsNpTHICBwa3eICs3nuww17dD5z21Q6qf
qIiDrdAv7Sj2ILUX23jfDKCulGpaMChucIcZQFUsdD070QMwDlI7YoR1o/8/FUHxDdqlJuI+80Pz
m50QFrk/Q9TKg+XlKtD7ZmXmWJr1/9sOUTDWD/NR5iP/2oknUm3rEi8gleXF3gITdF87qthTlukm
LKdzUfsIJ1gwa+4xQKyHfOXgn7e04Z62KiIoiWCh1pegV2arDk/ggtdMbc2+NzkWI8V41rzv9xyz
huzodmqnYxFuHZoZTn/6otPXmz7+tjCyRZlVuNi/Kvqua88KLwxqYaUQUBKOF69bxLaufd+Ha/zZ
DH/UEdWohiy6UsXA7CtcWsXBGDxxlhni7moQV7eOtZ2nQxBRMAyP+6msRjTf8DLPV1Dg8Uuzlu4e
2gqIvWWyWYc69GSXMQv0UzZRSISMDxyDCEg5sHxhh5irL1O9ZMdah+wv2GqBghlf90ni1XS0QD5e
OmGK+HEBAR/EEDhWcJPyTBsNBpT3VNOYGx6CY2gObu+DiV2dh9zGikoUgCIjCghFckznliBvVecm
hGcOyEgQsVbauIz6qnw06xI2z4FePGsmi/3QsqpXaWMmiIFuc0pSEflRA2OGGLA3QD9a/JGtAZbv
LuQ9sXCEYFLweYBh0LKzjOJFK+CmUNZfAzsYr6yx9I0LoYw1IG3uwh2t9pR4/DFxQCCu+6LY5Fgi
WuZ14kehHMCZxCbJjH6tC5ieUxmMp/qHLOifUhnriEnBZrUEEVdoMbCGelPVF4ztizDm+Qr2D+1K
uFqyLDWG2WYg4vsmqrx1z1VwHAJ4n9se/Ll0qKjvaZMCQAy9zkyeQvD+lnqb9VDisb2XEkshCyOp
spMZ5sFLbGQbCK2GYDbiFRx40ZJahRZWVhTYjgsmYf4YGr3cKTnIe60Fwg5cmOIewwf0USWGu+Bd
Xy4yMzV9bmT5PoRY/R56Uz9TcxlVxHIiZ1M1NwGlA4YJzWlDLecd57K5CaUgrZ8DksiHVWuqzwPr
HSy1CfQiS+efSUShcCquALp2nNDTlKemlKIybWhA9H0G5bjZmJ4o9l7Zq53TFE8s8Mz1fPoiiXq/
GqBL1UiAEHvtYJmTxRfgC/tuAvqzCQrujPY3aTgFwBuRvfDsUPPxsmimN0azL2sXi3xzPq4dSFLk
ebbrAHXAMi8cBCsdMWyiB1Cn3WjG9V/G1DUicYgaN8Cg7AtjONeI6ANeWq4qK2ohutbGWx5jXBdL
YD98e8zBGXDCAsxfWAvk9ztCl44uMW3ujYLGxC25p6mY2s9NMS90tr0G17BE5dm2nnDKg2Fn2ZYu
oMSrtQGtEjegaxH0hanpdNmhEZHD1Spn5XVgp060iBFM5fPlp5tJZfdbNFfPNXMZpeYN3Zc5+6Fd
K3Tc8yZygq0FWQZ4WCCcjxs8N9PoX0H5Fqii4X7SKZCfg4/ITglVmlQBw4oznjfzuVNZ2Lbuzx0p
T1dmbk2pD7t8yL774fN+hqpw8rAjxMw16Z9ii7njiv4BDTfT0Vfg9S8hq4FVqMbu0xXdLix25/v5
Rs9ZKpvv6JzVtAKAtPmGU83H/TzXW+YFKFMiNCVwNXqhI8TaSMh/YFMhRof/c6bVo08FeBM1P5NW
BmgznFmeBoVlwV7ubby79xXC9/hzTknawHm2fJ/PBCSh2wZypHR/5sv17jG/J+9XN6+clfKCFTe/
Di4G+yrEV3vaxNP1YNNxfpf9XRntQRW025ylMqyI/exK7xAc1rXuh0q84/1JpWeSNu30IqAUJ9IO
5elB/l2b35VBSgK3Za75eASqoW7vRxgyYAOrMvaBtMMq0PSz53tKDzHd2A9lc5ZSH3b7Xdkfu5q7
/7Bb5PESSzahWojpHSl0eE7+TE55Nf2D6J35rqbApDqFtgWqhixDknal/L0T6unX7gPgFnBz+1VI
KVOV46Zu0y11XkIxdDmylQa5y/vzTI8pvbrmj8KHsvlJntv9rkwaE3OD/orUcO6Gyubs3A39pecs
pe5P/Fz44VBzN787kjJMKAaGzylroMY8fU3vb7+PSdr3XeH9S/yxlBq8a0XJuVEkSjXeX+QdvWPf
HYtafewVI698p4Kv80vDnkBhczaZXiz0dqEyylLq37ajfWm3xEqXY2zW2/trdT71+2udzu8/knQ/
BL3JKRkC6gQAz9t8IehTQ//t1oDzD1Mgv+thiD8zvcJSBNSaA70kKJ8BtjgBKH+94ko4jbTN8/xq
pb5++7qdPtTzg0ZNPrSbnzGqiENPQ3x70O8f+Q/P8Yd9g0zDKpa+v5+8k38dCl3upsH76EM8BIp2
HQIX5piuLSy0IA0X+78Ha++GBxENMOhE5g2dNQ9juIqzlYPgxpouxvzmp+yHMpOuItBr/8fYmS1Z
ajTZ+lV+0/Xhb8YA2lp9AXvOzJ1zlVQ3WKkG5nnm6c9HUFKmytR9jlkZRQQBm4QgwsPd11rSOGuj
SN3Lb7aQuw7p0ScT79dRmcxPM4ntiy+tLVSEFOB+61cvmwdu/zJGsKrGrfPOBt3uXr7HdtCUH6Zm
Jg3Q7Z1KA1Tubp357U23yPIqQS9OstNA1pftlKWYIQ/964nIv3h7lbLyXfmv10g+n9Es0/mtM219
7C+bV15e/uxbb5V7sk4e/aeirPunS2V6a0KbsjPXtb28Odm0S8vfQrJhWTPUu224NWpWeBALuGTx
soRLh9mDPuVbv1p3ciSSe6hGvC+WUZ7vRa59Dw29vqQ9Xkgy8+pLAKPmKYjxNNwNtQP7TkQMRlMW
OBOG+vRuSsMqZnZ7myXl1DiVSbr4Y1kCciWO4JF98OXtwcg9uWktsv+Noju0+n2fgN5/m6MVEpkP
ZCpeZUNlsrQdur2sg4BTc+l1Vs7IKjy1QJ1g5CLXGKGEOBZPdesCJZ/qoxxzlibDlClBkO8HHpns
vfLLdq2eyWgRgnV+H/6uwFqHBGeVe33bWjvZRGvh9ocGkQl425gNv99N2k4+SbnBFoI7wz7Lu5Rv
ZhuqZgRyYc1znmVdncSuh4vlQVjz1whUzZnzfnox2ajkxMS/yk88K6O9lgwdN+L66qRf5GfSuP0p
7XERLct0g6GU45XTUd8s/2DGSPe4G2GTX1/32/0p5D3vIbn4jB7SK8kdyr5FMmLxO2QozomKuw5N
sMyDyvb3yXWNvdXO9QVDz9zTAX6TN/9uVbcZ1u9qt09Nmttv/XtsnXpNlcCz8JfN9vYUNTslMtJ1
J/l5bY9sXVvKvi0v8tMYtH3fsvKnUyqFsG1UQY/IWnxG7AnJG2mYBsWhNGGHRh2L2CHiUgzyoL+8
fHT6wzxVj+Zg4gciSxTY/ska80cCZ54Gl00eBrciSf186R5F/lDGrr2Xv5pC6blGHD3o0g9hxbqb
HkRnWT8uaKU8y6oQ7tNPStmyPMnMsxk1xrZI3Vaxm2UhP0T5nb8ZBz/VGXK1INtsuz8dl8X/2cDY
zpHdgPDtQU3L4NjG4wEUmb0tl/5H60MYDbzbRXvcBlqDx5j91nSRdXzrq4UwfXKGxpOsIqLOfCLH
lG1X1sqy3JMbESo0ClGwwH4cD6a+QL6Bno/ZWvu3gWMzg2Xv/cvk1kvRnNNmKtGnxfvxlx9CdpMp
EaHXI+0NaiZ79wG+jaLyo9zsGXdRkxNjCu5Fy3fzaDrJHkkCzAzUQPchmgiOmpYd5Ocn3ziRNk8f
Yucku163DFsD+dsZTrddUTbLZirKO/vpd/+pLurdNTQb33YDM7NfTUI9kMV1vw1nzTgc4K58kLct
rybasDzm3Q93iryiPbUqLqTokx4V2rK3lYVofnZc4EmWx9/N8PK+t4ly+3rkrLZ9TvIvtLQ2vizP
ojF3XaOUpzfPRz4Y+q5ftMJ7ZxCrOgqYlWkWW7d+1wXf7cqbN9Oi3IWd0QuvhQXuVOY2kwQ5B4cs
oRfKOV6uf1sdn5pCNDus4gO4y+6cDM/1Eotj1poHo7CxTWVvstssAnjTQZ3e/RE0qwZJXeuwza8r
a/lFyB9GpnIh8EMy3lv3kx3r5y7ajv1TXgY75GlPSxOtyLs/vVbvnuD2RNfJX+7Jp6iS6O21U4d+
7l/DltmX866sY4a9vywFspEug5l/ZKTHFwTD2moSWYWITxMJBehHMgrLNei2Kw29yYwE4Yb1Gu92
l6DCSVAHMUJ+8cmE0XInW8seHIU1j1aWO0jkV9TbZuLI33s36Lx99Q3m3i6fQn17SPLRtFHc7apC
h95aruotHAlznZ4H0HKLbyb6dNAJYMvP1ci7Z8tMSITZ5v4RFwLaFJ/emVwz6Wv7tIf9C5/zLHyX
QDCuXr3lYQgUwda/8Mej6j93SwNDrrRBZbeUj5m7ukRw76+KAm5/fHv+rkYgKVnnu7e6zZbt1r8L
ckR984EUWv3Vgs97n+FnOxf5vewSsjco7rzwWY/+uAASOqHfQjYQI5L8ZTHZ8T6yYXp899XI3W1T
Wl6m1/YpX3sMHjl3X6N+c66gL14NWKVRj4YGGGiacbsjO29ua3/LzkFTRipW2TrIydch9/QGVkYI
6/8aSbebkse2TqOl6rKXu7JSbuRbk3sGsWw/+OZ0uf1Y9eWOCPjvqCTp26LOic2CdDWlGkkKNQPU
t8Y/fXZ23ynH1q563R+hopRPZrPs5Hhk1iSun+Tu5qiUL3/bnZw2vFjmH12Qjee3tR6KBxhipqi9
nxaBcxdAyrpksGhqyzP4z3wfZrOXiZy0O1xKkfrdjF4mAp6n+Wit7xFqH5IIZD+Rw9b2im3ycL30
pjdX94O0AVc/arZuinWzQIK3j8Psg6ySG7O+GVADOMvmRfTgutxytlrB0/pFiq5BbCJ/VZfPQ3Q7
Nfc6ENBdUhyGyrwfOoPMFoWwqm2TG9Fqk68JYC4YC2FWn0zywaHdjDyzofMIAn17Flu9pzQa2plk
E94bjkjv+8UwzvCsPoSrElecFMsxUOKvJLOJXaEMys6tYQMOSUzCmW+3hNrD8gXuVMvvzOZHsaoI
ZsFFZPhxaO3A5WeXpHeik2EYylEEcQ68lkBFuTjGY181FfNlTAB1LaK08zHWreagL7GHSGjwsMwv
i4FWXkHe30Oeke6kurmNGg/ht0GZuSCJee4hBrL4nM7fW/KmH6qhEg9WR19RsqYHuh3D1OzE7ocW
COuOrFuVEU7xNj3QOgzoUjM4VCUEitnNt+hU3xQsHloVchUdFoBYUU3yFKyrkywuN7qL3SnaL71x
UsIm+VSZHxcjUo/I/opdOipPWhrCEaeAmzHaXVFUxkcR/T6AHGpXexgFJaQC1qAmsrYE/r+3Y36E
/hKs99B8N5CVU/xEw7Ql03JHwueyg9Is9OssqXfLfNBSfbmoTvIh7idATTmSSPC5q16TlONBmGZy
O2goV6+aPoUi+FZLcS3C0KtmBsdeOJD5W0l31JBG3GVJZSBcHBbnYtFeuB/jMpFWcHEDQo98f2Uw
gMDM5ZZUOAVckOUisNbwexKMKDdjRmJyveiDL9YryMvYsrXTfV0KkApItmevbvl5qgDmzO5ov8Zt
/cHSO/CjXZLfd+NEhmS0OFcxzoVvxla7f5vgt2UUJPjpbgH94PeQq9p9VVzhcvPHkIeA8u+Nvr5S
YyWsCO0o28l5uzcD18+FMfuid6drFmmBH0AXuXPWomqoD6ATKlJ89LOSowWP6iHhrlif94j86H6b
AssCutCTTVxpB72AQ3JBtqE+Fm7mZU6voZeZ9qe8GqCgj6d0F/ap2NlLA8xUjT0UfMPr26YHe3Vx
i5wkNd5ubRIzY326Ys7u5sDSkOGBy21QmkeEIMDxNZOBTJkPe3fs664VeZ0jHt2+SG6IrgQeablk
UisDeAS7TfFtPwadloDumBLoEK/dSLbttplNgVps+ZBkuoXSVvyhGzKEs7vK8monP6d2ighAaKOL
ikIJafVKdHWqsHtczKZ7bJNmPwyQ0smSUUzabT4a57xq0tt03WQ2tPjN/LCUwHlMdyIXN/xGbkjx
uCzpqSnt6TKl2v6bBacoCWXOOdEH4wZC/PoE2b43TXXpAwmOEGC2mIOI3Bxmhw7lQI6xM4Nq8pR6
sa5WMxyFnbfnZixJKmPiu5F7b5sqiEEKGele9GinjtPkOZBVPgSUukA1d41tlfDxOi8lYkFkMmRX
1yobv3Fg17WW1D1ptdruoCAE2mjl4SUyBj+sHOVLWroXB+XRGcqOTu2CLxDcp6QgNGBmyrkzj0mS
HI2yBKVr9c5vSRo/ayUamsoSDqjWtQT1bLgGRiQsIFiuVK+rI6jEVxJ8paisExp8hKpg8vO7sggJ
1s0QEMYVapVCCS9ZH/pFsXxqOi3wsgxwQTRCXVqbz6bVVC/gYQGlu4BQK15j3otwbweB4VV9/2kI
StSMsvST0iR7VUw1FBwxboG0j/mz3dsq6T+bcRnDmBGgLBPQl4Qg5h4X4jzVEAvTRctzmustMkXu
U5R393M/d6cekJ8/InFwC8rtqR4IQiuK6yXE+a9CUxUv78mKBdW70gIwTuM1UX0LIdguVWw/FVTH
BoHPBkRu963Tcl9jwQc6jXSxJHCO3WoHtFAJE1pYIRIkQZycGgicS74LrHiIeZodkpCpauyqMPLc
BMpPrbcBDa2dkTzQ3tMh7fVJvXe9pQ6far2fj27eNZ4oyWXR0cJNC9siKM7j04r8lZz6HGp5lO+s
XZenHapQ0yOu1sm0xV1rBjAVtgB64NSOPV23Jt8yST5r8zvbSKoPkdJ90YCz3QSUzVfMX+4VDb6a
P7cOGMyaToF7tlVGssTBSoV6GOzTwiMs4BWKae2lFvRi/KkRPYBU7PUJBoWm9YfUZBWYVrt+HHCY
5iVDdlrafq8A+1YABAxZrXumqlkPWig+uq5pXZS2th5QG/8+qEl7sIWJrmHqG3Vsnpocb0ISfx1h
ZEYeI/8o6rE5WfNDbjrawUSBxCf8xWdKxrMH4si4VPqi+536kFVV5zMcOrdZr/0RDzNsEH1C8lrQ
ZvuyKZNXsQSsNwj/48fQCIhpRnWrCfSrM805k8aKz8KYw4sNGutW1ZQaCXmYjrUBuNICrCXHLaRr
T/NKZ9P3zXUqa+2pmMLmQmru9xSCiNLyJ+BXx14oVy3/XDdCfYVYdz5HeVnvhKaMx1TD+Wh1g7iz
101h9o9NX9+UQaSf2yYC1ZHqMzl96h9VFdrAeDRj3xcE2yHt9NQmJVBOktyN1UIDYSkJqZtN7Ndo
3vuZAVGrURauz7cMItcSnyNL/FEGYXZI3ULbu5ozHoykOy2iKn1rMCOweONEskdX75x8cs95Ux3b
BqusAcTHSuykQOt+i7Ea+Ik+P2Ri6lDETnv0wjV3ryYwpACz7m5tvsRTrYjXbqjrRxEpuIUmfZcB
s9krI+peS6d/TBFvZWabyZ00yXQzmrTd0w+ay9iJ9BQWxl7HM6qElr53M/25nIblRkcUysusSX3M
QuKsQanfFg0CD9aijPQwRO+yaowutv4VOmLl2llZwLpRhXsjVSdmgeEjsFkwvbFzIbUcDYS/NolT
LQ2mJ5WzC2cS1wFUvrwU8YdgnAfPaBP1kAehcWvNqLK285j7TnqnRq37sAyPlUlObgvMgeRavDaI
TuyGmje0TEZ/wKTIirmD0N5AIw1t4QPQK2J2FqpTQ+Q8O9iupYJDNG6hl9GN12xAsL0fRue8yl7u
yCdQ6MTZuTTUq9LYzS6rlcqzUMrh7YSnWPWnhs9uQQBtp1XGjaVG1p60Hh98P7KfjR0fS6JefVtO
QBO076M7moes75UL4lDzTosdqETbdZhN9NzL3U8kSPitWRApQe9+lw/oB6s1I+JUNme0QkA3odGF
dXRKURLzM6t81tpk3uV4Zm23/iPRTGiEAKl4bjXcKeiFNUYAVljUHzNTJQhdZLdN1Tp3SN45KFul
3SFq4cZBt4t0SnWsyHva1yFpbnOY3zlTA8C6McfqMo/Gq9VEA3diTkD9RXVdyDE+R7NNCr2Vt8+a
JprnFLtXzfXkXlYN2GvQcyN/LA8OVTo+BRYkP9EAU4ObKH7YOhMuKs608nm5U7TmyZz65pncJ2Pv
ziEWlQtII9SK9FBWCpomyFDUUx+cGdH4YTLl13x85aYfJ/XaJgFJ/U4NPRWvbycbyzpD24nJcEkG
BYUGUfKj0SnN2bEqor5dxiO32g4CjjqJdl3Y/DGJAn7tyc2voh5s1ZvUECmMMnl6Vyd37SxbLkZU
XmRJnsZHjkaTmG+R1SJ0MYzDEaCD+iTUbnqyd3JfbqywhUd3xHX3Vldr4rc+DJJblxyupzpWJ+hH
x9e3BuPQhbusgYDrrU70h69IpZM8PpAD76hqcNHd9BtEDOETiVDhU48q9iEFj717qzOaGvBaS+Je
oWcxmWCNcxwDp73KM5bSWK7YWkdZkpuuHfEqz7pJf3XCJ+E4O90u4oehgY5DF0Z61sG4PJVBZtz1
Yr6XJblpLbhta1AHJ1lUi2S+Tgs3ubbX9Tp87npACygw20dZB5qgvwfCcMSKX1vQbK5RUgKDW24t
ai1vHloTBbPtGrQgAbvfmSNa37IuK5R6V+RKsK/775XS208AQu0ntx+mvZPHLWLv6M2QkT+hr6NE
j7JJnMPMWzBh+2qnk2NO/u1tW2DmCjLdnvR2JJiD/pknG2+bcVxJxIvgVIVgrsveeB519JYxAgbf
XouTncfPVXJUR2E8p9gzz+rShD5SGP1ZNhhZRJ2TRUG8e20vm8CekgYuC95wMs+50OMnpXKLizZD
f5ClTfyUrJtqTS1tzLzEU0VRbpyIFWpNWuUFj1iVIisDlQaA+0E1S5+EQvOlQrzFzw0di7EpjBeM
uXFvaSiAyqM8IPe0Quv90l2MlzAV5V05VV9kWySOpqegjrZj6fhV5bHMS1Qj6S3S26JLvqcwNgCQ
bqJLE9jtPSEu/XlKonwfAWTNED7xk7nqn1trTO8VmwX/WpIbt1xVM4Nq3OqC0DQAsLL2CHT0yJx1
0+nlAex38rCdhTjSngF63suDKrK8DzU672+X7N1CeOSTamdZh6rXfIlWdn95gqwLBgD+EQiurYVD
eKBApnIvi5MZV49TANptvcsC6cz7XIlPeu8mvoA+79xrpvpcdaTEqwYLs8ZJtWdcXtrz5NK3BqN7
lFUiFgitLyI/yhOCSQy3gzH9gVGkPcuqLHHvzIoPQ5Yc3RYkMCnDXhZjwcNS62Ffl8mp1hvtzjXb
8ckcJ5g+Kv13JsfxSW4WJ0EZxuq0dcL8UVe5jr+UWvywtZhLh7gCefYGsYBjYkNAF/VIVGtaEH0z
hjvJmFLO6h8As40PPABnp5hFejVrC4q/SNOOwLC7R6VDZa7sdPfTXEdnc1mq7yhXX6ZCie9GN/kS
rFzMLmb2rb1uRG0HXg2q+N4wiJvUddk+91Xy+1wpPLbQWOjlBVQctdgpbhztCqDJ19STLoKogcVj
0vL6oCpm45lWrpycxi8m/VoPGmRyTeye7Oe+z/eu8ok8RfMeucWGAC1A80lo5YfWdM98m+HBDpTa
syF2GArtyXYgqOi+tBmSTiMsXZBD27g/IuexGCB/MV2jgho6dE/qx6IlcThUdzOiyc/86YdGE/FD
yfi4pPoTCZ7zDvCty9LRne6spdb26WzBFLIkvhMZ6achHcVhbBLcDWVB+NWy96gqa4g44nPtpsi8
McCKGk38bex19RJW9henTW+W0o33+rKAoNHr7GMojqqjY9shllXiBfbdpFY/qJmtHKIkton55ul9
FytfQTzCJlPHMP3Z5FhGX/g29A9lMD2Yff1qavn8UraZgpZi/Uc15eo5XUUgWE+isomK5FmzOyjL
oEbDGO11L0nT5KEAMkbOthp8dsdLIARUD0OWbxsN4eBameAVi6vFk+Z0ZjQF8hiEC+NpeRlNeA1t
xF/TqUiuaO4kWIii2Gud1h5OkIzGX23IPXy1isV9AUnGGgAWmG3VV2OOpg/tbD+llhV+1fLkQ2E5
yEvl8H8BLSHyYNbRjVZPwcUemuzUmFN1haq9JIICDSd2aPis5VbhxyQA/+7ayqs9VMt3DeIZe1U+
KoKMsDPcBKi7z96YVNmrU8/mbomj9gSTgOZZLA0QZK3b5gL1IKZZqCJKklZoCkbB8NAPfffSBaJ7
mVeImMiHJ1nK9IIlaaQuN7I46Vq1r/SqP8jiiHjYOQMh4PVd0b+kYp3QwI++Xa0ulEOq29aDbK/F
tkCi1qrg6uOnLDPND9GYTHtZdMGP3qCvwdpxPRo1TP2WNcNdRElu0Bm7OuaIC22ton0HRgCCelkU
3Qgkj5z2nSwihbPchnjwf1zNzs11BpPH5P1Zlf1xEYV+J+89GEWyGwi+by3mvGEV7s54KdafKpkv
rplVvMpSN8zhLjLTzAvnILofUFa7J2kh9fKkK/A6UCc3yRBoO20OSflohLKbQdOja6iG94gDw7kP
g+q9oirFxa7Nh5/qZTECiWoNy3w7dDgJPFkXDh2WContB3n+SOyHHHs32fdD7V7nqVaPzYTfsTVs
OrSslBu05bxB5cN+q8JB6F5LEur9bkrs7QLyqDxgAIw/Z9nwG6r0V7WpBhZWemkQQY/EtYvml9lR
l/O7uhmM0oEVLYQDa5NCb8RVayNOsUlusLG7b7ciqxOUivIxOq3TD0Gg1vJJ66hZfa3nGG05XPHn
y4LcQP7DQShJEJibOwIusiwP6fOc38QgkvRcF1dz3WyXIrk490Zds4+ysoefD3x6OxySOluuMN3q
F9BqSJxSklV6o5/CwVoepmg+A7Gs4dkZzVcg+9hBvbqVkPM7YvUFj13kmq+plRzqRZRPsmWj5fsl
m5atFM/1ro0XdytVZOKiVlU+y5YogXvN0szPcVBZr73OwtHs3e1Y1nzVAxani2s5N9ABVa9Vrh3s
aNIes9EpXxWw2H2atPfyGBSkcJShnX3XZFV+MFPCDabTPJVo/Q6WF+vkKRrCIbdTSVvCAASos9De
xUP1nCyo2rXRYjyR086KIVFX1+fcnKCqKHz4/un/dL2Mxd1JH/CrzIMWeoaD0JFRlfXZ7WemQEMV
DyCQtFtrau+MFT+dzk54GSe4O2VRK0sdWhmBsWaR5pEgLjhBVOPDrOjsIlJHjyk0Zkdl/tQkTfwl
xP7z4SlrH1yYBT3w/CkkhHZ15AP64LRwCpZKUuwrben9Il/BLUVxU4EXh20JbpDkudZ66wv948yi
ynodTHwKIfjYKEuVjyT4g/NDq3SZ+iLGpzx7ydXRHTP0BhQiG0dXv6WKcucGRvMld5PfaklDNqOb
1ebI9eFYNU4IY31BvOTJCvUY1uE6JUdAS+9DIzDu3IqOvVYl60buOWpiHAGCJF4A0gtWpeAZBJen
TK17RM16eZnK7mFw6/JzQiwRREyueQbkSr6dKR1selp3q+uNvVsMG9Jiu57JGlRivPPNR1u493lw
FHnakBHDJkZUCmzSriwUBdEto/CjIX/OZsAuZYX8eGb2h15zqn3O2OeHwzie1CK0/UokOsQhZXNo
JkRrxyKIXosh1U5CB74v5iFFLKM+Znkf74VxrqqxeYFYijmmh7QSitVHWerc4EOvTN1V2CJ7nWNo
oUAjAdhei6kS9b6pTfN5mvFAdiGj55ipH4N0MI7FkvevOmQe+9YQFrmRo3hOodTF2bGumBty1IfH
PNazF30K42NoD9leZO3hl3/9x3//15fpP8NvJdysc1gW/yr6NTeo6NpffzHMX/5VbdXnr7/+YmHF
myBRbQNxSVtTbX09/uXzU1yEtNb+D3FmsBZJFJ96e/6YqeIiqUzrRXV4gvoUeEwuJaK5a3kKo+J2
baPH5e+htTCvVbX2GDLw78p8Ubc9WVeaeUAaBUcj9PZ4k6iOynaQFcIJDNZ5Y9uZV46dCv5blmZW
fpL8OnKD8YDRkbdPskXrCO//8Yerxt//ctxrtu04pqHZsKCbrqr+/S9Hc8ZoJsTATnGlQrQGboiA
YLDXdBSyCtInHJRD1wEtIJtiKxOuxN04PmNuWdceq5/BhPfpCwRH91vZjZX21lWXnR33f7ZpWtRj
pwTXtFFUiOQgm3hi4ByPA6wsL7ObfgoMZfliLPlLFrruK2wk7sFQ+gGSwlA85qEDI7LTI9jc4fTR
o/Z3PJ04evrEuHFKF70tl6xCIGjLF2f0u3GOv8AOTlis6YurHkztbWlaDgas1XyqjWQXmvxaGrYC
/NCoPPDCMxJO6u5kutmzkWfhxTCyBHufDVZlAkEAA2k/Lc7eSex4q5NHJz3m6+oBqjdEkExPVkal
Ylz6zrrb6ooJMtpu0PUzXGgD0dMUFgVivaTy6qgqG/HYgjOpmV7WjR6hhC6AFsrSAvbrTlgTkHA9
eCSDI3iEVK0/tRlUpdtFJgfuVISy7P3bRSx6n6epTbJdOKvrGsQVK3BAfQThtHA+LHRNY1ckWnXN
s6LyxlSvjrlVV9dqrevyhDGpcsS3qIuT09ZaHjG75GNg9+5pO3c9Q54miwKtZWUU1llWbReRu1pp
nzXi9xdVGFxY1smruLrxoRTx0YJxEt3iIFodLD82uijjqzJCaxfj1Dj8dEAWo7Ab9mENi6MsyjPe
2plw8p/zUb/+VP9W7KF7J4vBvP2n00cxR56VI7EpT7B7HQhkFAof3tfxTm7wk8JaHOU3oTDMEQ6W
aHo7EKwH3qqKMUhmz7oD2bgU6ielzKfPfVxbJIlW071GluJdUwOykQeWfLk2qVO82ozCZwIAeEkh
yfycE1JZT3Q0TGb8tkSGs/6a5ozASBayYWjZmzYoVWstOkniwIkShwJJhRCnd5jaYBbXc9S6uDfA
QJ9R8dRZK6zNrVitr9FRXk5WbMcCohBnU3RIta2N5DWKEBoHePgcT7Ye2jxjmizT6DXNuuS5Gk62
rt7XpLMgYVhaj1ge5mNqnCpTi7dCUuTunYGLWh7q10Zi4ONLbciF5TmyzhyYHeDuEL4sygNmZOPv
haTs8FanZ8XoKeZYbNeTF620ENA8cOi3nxhB8jSEflHLsR4rBNfuqnC4dCK+pPMIe4uiB4I8xmgm
xWdx/DipjU3zQe5BJ7d4Aj/ZMS4jGspKF0VY1nnm7VZnQ/FzSyD6KA9udShbVMzOsCltPyAPteig
+1kLz6MsSmUJuVdnw4sypc0mDCHr82XE0zOcQFa7UE1jlNxXrPHOxgBZsKyrw+7uf58idMf9aYrQ
mdVczTRsy2XXtPS/TxGM97ptV0zWreoKRLUzQU7mBCFu9VtwRkJivGiZCB5MheTMbqzzL6YKq+00
zr81cKTj9Vnet8A6mH6r8qj1igYHvBRJBsUOpYRDlriKTw/+3Q4bbz0qZZLl0aVPcYKs+spvjV27
ae75tB6cRSFfPR5jZiLHin1kPNcxFmlnyL71R3wb+iORpoDQrZKfZF0UNx/isdFvJkf8kWZjcCnN
TH/cNio5WK2RXGVJNpd78jpa2nGAFviAxANWRnVDPrd9Y7hRD8VzIkg8UbR1TiR+384qldvuWg4z
m8p/OjKjBLHo7xusreSVl/Xy8iRZlHuyThZ7goz7ICBkIg/IX8DmY55992P/07UsfXwcilQ9vl1v
u7ufb/Ht74AspT11hnbzdlvbKW9N5H2RLMPSLNQuiSuCu2lkTTppdv67U5aCgG8x3hig0yHpI6BO
UsFOuDPBlkBNbhzY7G7iwMBLIXflxmK0Iga2HnrbLBFs4Xiqaj9T4h8H3i4xubYRHX46Yg3kfZJr
QFy5zqcHMRhfZqyH84xMQ+DZutYc0kBXfVtRKC9mNl9BHnliAJ/dOb+RhlGd0OudDnjI50/W8C3t
FXurdsa02AkUKY+5NpKQuuSpSWh5UtzbeKxL2GJQXJbFZK2Te1tLUVXBLUK0UGyR+HsjJ5XWrr9G
QDxQclvnmW3a6PV4Zm2nfwsgM/5x5K9pKLaM1m/IGvJr7K6j0dnucTCS7KNw7GM/l+Zn4dqkTOV6
eDdAO/xQJw7TO6yan/Er/j462vAM1hVwVNNNe1nPVxr2Y/PZcgJcfhAMnjPDTF9SJX9N8yXcLw1+
f0R14NNRUgIpBJpg57ID47pVOnxZN0BHj7JOFYt57aQG7Ryr5MSQ136QlfJwnbi/GyOr98wzt/8k
uXjVKAGMz+2qxFi6J/QomjvdKpoDK8T0kQG/2iGX2r6WfU5yeK+nn0Ref0hJcftWTRl5aTE0HeTw
EuZVtCtuH3VvTyWmnKvq160uN00dc5w4BqP/TdfXPw4QUNfh5kZhxV06ep9sJyvleTg1voQxMSjg
j+E1SW7nlQMrjCAkDNBU1xM8Hb5hkV6+FotiGCK/KePjwnh9lfRlETP1OUjCQXneCLM0F9opIpwP
yTLOn8gBwIOECveNwSkva31fxT/qk7Z8kEP9f/xtHdTKddGXsprxgMGn8/fifx+/ldfP+bf2v9az
/mr1U6OXMuff/9rkLv7SlG35vfu51d+uy6//uLvd5+7z3wqQ2cbd/Nh/a+anb3gDuj/Xc2vL/9+D
//omr/IyV99+/eULiTjderUwLotffhxa13+G9W5KXC//49j6IH79xeuz8HMTf/75jG+f2+7XX3Tn
30J1VM1xbFaRumr/8q/xmzyg/xtHm2Y5lus6MDtq4pd/gT7ool9/Mc1/434iX9OydJZc+rocbSHO
WQ9p/9ZNXRWuboI4J+lG/PLn3/1jHbu9sH9e1/J3vFvWsozVWdAZtmm5qqGbtqn9febOR0hA9KG3
/EIYnxzVfUrJR/IcEi3ePZAfv/u39TN/0c8/xQqSNARDxT4wDCFWI+L9Cnq2iDGN40iqi+0ZyqHo
x69hrPQ7enTlldWXOJ++96Q3+JlafMNj7uUpxFFJYkH65tYPpG7dRbEgiQRaUl/LtY/hohyjqcnP
dXzu3A5V5yn0gdNXe+1+FssCxVGw8tF0md+IJ9HWMMXl7v0YLiTM27D+/V+SzmO7dSQJol+EcwAU
XG1haERS7slvcGThgYI3Xz+XPYvumenpJ1IwVZWZETdm463PiPJA3z+gt0LdDkW8hRcaFC7od5Kk
XpfmYYt1Uiwa73vL2mhbyCqo9KdC6A8r0QqMd27Lfh2OjvDoYRXjTzbS2wD6uFNlXWFEy54gSX2L
aWGcIUorqEkMsJXmHBLDOoBJFwRSUSxwnnwuXdPz69HTryeopxko7LEV81vdTvvMg8U6oy0oWhD/
A2T+QTmHZizelW7/FbF918u4Y5Ix7MBvvdVeiYqjmVXgLOjUF0M71jkDUqfRz2O+Pja9+gQxfDNr
p95jOQU0lfiFQ9FqFM+Ze1Km+zOr22mbv0wcZoHQsQJII2wtwC9ryX73359YupWNx3iprl+qE1ZN
4mv2QR+v2ZgWQjyHkcMp3dS7u23tjk4iPoEXWYFTHystp20tyg9V4p11Lozvxz0AXyDfTUVGQ48t
Q9Pvhwlr5IJHgtSiN2LfIX1k2/sVMx02ZfPdTdVL762hhNAUTl3GNMhB1OxIsb9QHhe+W1hL1M5Y
DOZCC7UCIXifAqvOielGhJuHCt67M2LZl40WEID62uVIckhZCXgfh4AxDUU736G2C2Q767Mmhzeo
YYtfAocGuiDnnYlOV+VEnSHkaMGE+fiB/oxBO2595USFM/ljrrawQ1IrWHHBEw1fXSf9BqkWU0ox
hxxT+cwuMq/RH43g/F+uK6SO0vCbOcZKWrp7mhfPbZ4DytVQnw3bLUPXFFFdcqOnLdHHo5uBgxUk
1EnC24xtIixHJuGa3ZgOeQyE7fz0ut779xAOE+QQxQ/z/gYL3LNSbRZKg37w4NZn7uISoPcFVGbf
rWvfBvRRlxBNt+4nS3Z0yx42c0kYAVTYrn6bZPLcc3NMcs6A0J7KfCXMuNzbqbFSnxEnQk/mz+28
W6Pt/2y3/7dcq9ltLYm0UQmDWQwwrWKciSSULOT0hoAj37Q8voDV/KOe/GlgKgVF7d3oPf/FrOyY
R2IPGpfmSE32SINkaZrtl4FxgY/986Ed2ztO1ihn9OHHHPrbempPS1tml2oa/Ql3PCNKRlNkO5PX
R3ZYnygfYly515KeJ5m0hxT9R+6RPDkz+592YqZDK1GCTtN0zY+fP2HQKBxYaj1qUCQBTalnket/
Br7bUhao4hqNi5SnTAnj+BeIKn2fGXlmokX6mv0bh+xCaz+YFwfFCSJTP45J1qmMcDb6L28ynhsg
Vms+d/vRrR9Y8x7QOxyFpVNIfKNAYv5XwOamvjwoR9zNtrPHpYHE6UOOeYaqbAOEXd5P437s5IOQ
1mVV874FGMtXWDAVZPGCrqVHMA9hdlP2PkmsfU/0Vgz+ne6SlvpzLb8J8RHEVzgk/iTtP2N2B0xF
GECYIfrlNXcKlSwzAWQipYElqNYG4pjrEZ76ok6DJqe9iwM2rmcvdMZUMOqKL7pxYfyp+Yj+e9+U
Zn3Y4ssYl5GXoHyOP2C93WSlfZ8jdU6Xh3FpX61RnJHCPdfpGhJqs5+N9ZrpFunTeIqR4Q1G1Lve
sdtwziIhmoUTgiG8x0j5mbnqppTWDm1PqPT43W6hp9hMRnVnp+vLVzvUU5hX9sFY8pOeS8AF8rVN
s3CwDt7Mo+IRPSASpLSVB1mbUAGG5ZIKAN+MsbWsNs6wly5fxmrbu5q1n6U3PY3Xto7HhpdP7k44
HYavTfkpmhAtF181asUwXfep1A7gHlMfbttl7eq7vjFM5pI3fQUrWJCKkFzsMrvaRc60wvxCbE8c
IvYNPjiT3r3fDAsO2lInOkEjs83QgrTHZCd+em2lj95qPx5VkL9Wzt3Aa9LmtxquynVGE9cTXsZC
TbGKCU5TjJcmIhYL+VENn/pKLCIuTW8+iGK5G+uKOwUymWkxtuT+ILRkCnDl3jpxTbxI6uuavO8b
9e4wiWdW/oiY9s2cttdEqSP7EN2Dd+aT4vDfRoL4k5OuMl/N23jwxkC5uPrH7NXMgFjZ/fzDPCac
Noo+13zuhBcZfHV3Ow5zfskK7ZHD9l2tjC/DGB/K9HnpxE0mx7tO2lDtvYdUdgTR85eZEbpV3qdW
e+lNQsPK9GpD029qq/xJnSrc2vqC1+Gx224RINyio3gsaydyV/slJfGtHcmbWoJe2bvMzU7OX4ZS
0HZgM8+ZfDfG4d9k3uZuC2+YQs5thjfMF6dpIf2ytqPaSU5p1u83hjqdrfYW0ePKTT4RlH+ats5t
p9AQy74f2sOa5rveYdDUy6fabC9bkcB3tOaX0Zv2eC0++zE5597w4aUsJMtmvNTbW1ObH1AOfwVe
BJ0AeXafgOS0R+hVrK3Z+lZ1VssiW+y81MLJUTxfU9aG+SA741GM/b2WakgX1AOZ9Kg4n8hV+vLy
cQiMoickr3xwaz0kteAY19uJaC9ucm08sF3+Z/QEUXY2YwVtG9W+08gvsLLnH0QpD6lgomoxEMvz
XaZtH4OpXxxSyTaOgOybeWR360fs4aqP07Nua79OISqWM6j+dP9MDkFM0b0wKZjTVqtFbk4ZrR5e
GXBLKFmbjUyPY0oWECDQQ1Kmu6Z/arAT2AXuBn1BaJooJhBG8iYT65O208OGaWKdJ0ywmhaWWv2c
VMk70ELYswgLSoM0wAK0V+ucsqS/uB6Ux9QOR9157VImCx8TDraO2zet8T/pJicQFyqAx2Xr6k2t
7j5NlnfCes5ZF9ch5703i3Qq93ocEeZtgx3ZWUoC71HfOawxhbye+jCyd9SnnnhO2vmZvhQUQ1H6
YrBDIJAfPOYJb5z+alQN005qct/o59AYEM0iwVbexTLdd2MTqA7nA9jLk6VPx9naXlCg8yc7ESWz
FTauF9bj+LiMeFtsI5qy7MaWVqBPyY21emEl5n2uMpigfl3gvtKeEtO7kHQW5lvCruJlnE68R9NN
Iq36tBCmmtZyRyNhh8UETHd/c309a2dg5gqsHSy80qY71yT2zNAPDC+jrnSeK1VDuYhvp3p5J3By
PyvtO04N9MyNdY/8dj+C+r7+VXCi8MiCk8Z6WdsmNBwbxl0e9gTLpf16UVtxaVlpu+VtVXuTi2na
201dyDdjqQNorfezUDs9MXZLNofFWtyP1hxZhMO60nwyXJxR2hg4Xh5SHZ9rNCqJ7kaNMT9op43G
/WZ8b+tI/Fy0uGaAAYo4EfCW+7Y0WT3EO4POA6lCD9404NMiF3UTofdh6X1UyvW2E2bUbM3LqPj1
Y2QRQoSEmkZZj7KJ/Nlu4U+XOW3fIXCT7tacq2NmVshmzvag3zDhQJVEsWHfbrMb0b6I8gSxIY4F
bE/RKNcb5kyX2JTHUb/0xbzPdDvSu/hsuczUQdtd/9NEnDovdaiALTq2uStG/CMsiFMDMJLZ+LoK
kB3N2evcy/XLdTy/ow2VzaiDkWG01lc313++qmDFErNU5U2VGfce9NlOTC/Xu+BxYtCKFCMJO2o7
g5skD8JGpGb9mFX61IOe9RBXEdATAO/Yd7kVpmWzm8V6iC33Nk4d2lzZwwL3XTfjgGQR31GPXTJH
mlPs2xeQDdiwhwuqupdS0+55JHctJ5PE0dgJ1B5H1I00u9CzG2otK/SW7Ifl6SDDksglo+zDK1r4
+lP6sv9Y5+SPR8pU1r5smYpNXTgJ95Bm9Oi9alfipCuvEhNPqi8X8FxrlTvROZeS417XfhaAQefd
upEZGz960FGUgvPh1ZGZTHdzOp9mvQs0B3EcF93k6errLeytdmcN2a1Z3BgDfFBusphAm3PevH7m
5gKhvt5jOSfR1DsskRRg/bVHu/C4ZPKhJ0U2FV1Um9zBGZIWcNCVx0Ys1a6eBOZNf7X6qLGaB4yo
B40p8zJIZk7ZuSMJh3MP0qcf+ljAdNNT3c4cdv2GaygyEXj3mIL8GPB5sY4hbbtoXebdOLhBzA4/
XqtgUjjjtSSMYTnJUT+kKVKj0Q6brNzNvTqOAA1L1NsD5y1qw4ubYCRKsxeimCKQdgTbWHej6VxM
iQnAsnZ1mR1RwUfW7BGcvJw0geRxm8LSS/x0sPedbka2lu7ZGc56LIKe4PfW3CFf4rTZX2jA0sFl
DMKkWePFT7OKCXQcVHQXN4Kw7ewFiWbA4GDAwGIM77XLe0HHToUmjclqyU4jjHEcyIHuavc2tiqJ
/mcs5WlI5/P1eXaRV+p8Q0kWRN8kB0EfDgIMHUw7ZPLrdcluTSAY5GisTBvIxHqRi3esTBK/EG+V
2i6ZmkMRz5cisXaech+91bk4LJiDngfoNPa6Pe/S0b3DCi9tib2yOPaafKgxxvplFpNTmrEGdlGb
VQ8Q/Y6TAQKrwRlaFvsaIZRRiiMNI7Is3X08iuM13IdSIuzx90oFgY/qx0L+velpZPJsXdczgxIX
XgYTe2MHZnQXd1+5Ugx3ewZobnS9EHRrdmY5HEy9Civp7Yhnbf1ZL18V+WLr9uFMwBfT9JB6RXD9
Uam7HuAL+Gvas04ChmA6oGYU9k5ycIR6LMVLiQn4uha2VnbqjOHqbfVNOw4yK7vQSXkAF/fmOS6l
cH+Ki+E5HmQdzpX7vODG7hPv1uy1xwF/vyXwE5YeLqr8TP73GCDTmI5pKakuMl6IVR2cujsRUvyh
agRVyiHJPCYRbG1+MVbEMA7RH43OjzWTkKbap8aifVpWWAXghXGijWuDxAV5XOvp47//zzVWIvUw
hwbNrGPyeuLtQpK0iTGY2BHa61zeAbVIAJH3aiNhQsMrXhLtT5mAfEqPwR9UXgpYQbA8uonZzzrt
kRT2l1IvuAoLNV8vH2nQ/G1om4yacWCe+43nYSTf3MHPKKUCZmBwcPimODLl9lI3WxI0BmblFmW/
S3mS2xrzm1Q7icKBbSrp2rXDaCLL5ecs03TXaV40WwhEXSZmBweXhi7Fx4aiajf2CPE6HWNN82dp
1w/fYgrJFUOAKM1fY6A8Xxl5+iPUF3zxOr82kUmmnjwmKStTb/yptfrd6NMFSmpVuDRM51ZXHFtt
+OxQM9ISwt2zwbEuTTbSuAq9ZEL9MOMltuo0Z1pi3CI72TeOObGWQA8U27kqW0JUWciQkpR3Nji3
6z11YaaESpS/qcn9t2f3ESPdb5NrvIMbPSNwBH9i0nZdym+ydVwoOEzHblr+2na8wzOI2VRziCBL
+eOsFxkfLp/HSbvjDEigCJc3SRIZISd+cwHKBC04/WAe0IanMV+e+m0WH3Kd7nSXb2MVv1im71oh
bX9kPHENOAwJ29s3+vCJzImwb/orNIbiJxA1g9+wxifjFOhi4Gk0stsKyaTQ1YlYvGRHplwd948o
2k16Bcn34GworfTqsc7vyKSIGa7om99ytXttOOh68S0lm4CTZzd0dOsDcSVc+Znv0q1exuh4wBtc
4KHT2HLQ3SxUCGqh1nP55egS+vOk+5s+vmQ0zLhQuAmMjYrMZmoQaXO6c1Y8t/b81k3cdcNBHmeq
NQkeIBxzglME8bV58jcnliDH1ukCt60fJu15LTSJqb946TS7vtHaC2ECV2cYguttqgV6OmbYieG8
aUlb0vj6D2uvhXn6uYLow27Hb6AgWPmxiwt9hAM2dF9ehtqn5+7Lrt3PSSKifG8wciduoboMuCl9
pFLG9YTx1Dj3VuK0Jz3WkDEye+wcJ6AZWocrNpMdOLO/FUM8E68HSP94GSWsJ1fyLtibH5NOgvB8
xg/T5D9tRtk8JfYzbn9+5YX2W0uaLK3hr9XWPgiXQVRRBxtsbWx6XFKdBMgs3Uy6dBztBy7ZwDkp
zNwdeJYscpk40Dpx9TAGzYZHlUZqB8bA0SFiajsE8mTB879LLDmIlfjjc1IT/DWvhzqlCNwcY72O
5Agddts3x1TujXGH+zzmCDWv4YYRKMRlQI6ByNlTPRsfbM1BqqWvVmnJ8b9b28dzFdq6eyQz1Q7b
Vv1qqv4l8gd5QAwWS3EZhjx5z8RoHEUH32DSi/jUtx0BWyuMAxyoFF3zjdnl33pxdCvOOUvCWnpd
lSpT9Ttepl9hdSz6nvVWENpwW5n08lmZ/4/OSYdAJ+G9HHDTKu9mKrvtLq5y98Ycl0fU/mhWjHa/
reylhJ5VwTKZV2OaAbvC3Dg1PaSp9WHbNF2xnJDFSSwleISwKHGPXz8FLorNIuZ85J1CsaiQBPEd
LQ5YgSC5dMvqiyPVmZRPjg1tR+DTX5yrxdctAxxck/8jgNkM1CDHIJPTXYlf49B+D8ZWMAg2TlXJ
USLjh+U2Sx/ycr++biWyc6dwtcbRZx/6UDN3l7kd63zCw2UZ18cDq7sPrBrHZs3Cgt2eDqRT7yuP
XmY5kOo7ld9JxwplFNN+mpYT2cQ32qYIbx7x2afV76ir39iauRLj2ATFFpU1b/FqQQdJPVxPjR6M
OMUPzdAxur52BZ34H20ONrKBqmghgHmWHlT7yr6FyST29iAeGpQIIZFuCIL5IivtmHnFPltIK3Qb
rrIrr09qD8N3lLfxxNkB5sFv6iEM0nT9MMqJJUsgFlpL+mEDohNHOIdJioWGOR/teNl5be1fo+Uy
4fsbscjleGumf1PpseLx+libfruUxWVIZmI5vUe7cNgzCKoOHIe/VWJ54H4Uu+3qDVit5IXannMH
Fhw//k+itiTq1qyPq1zT/TiYRhC302tGb//YkULkz4HtpmKnV/YQzIX7K6+JLP1a7JxucSlglq/r
2GtTtEsdmD+Hzh6lL5esDmvLiWLXojMrqFUS9nnfW7udzlSqJ8PtXU7zU7+mb7Pw4l2frBxerTRA
xPMkE/D7E6mJNxUgCc5zWk83o/8sADiEefdkWPx4gok4gDjLxWu378Fk846d+rdXXcZaL/YrBldG
NQMdiRUjQsX8Z5m0fKdcjizEybELVY1faB656cR+GPZxnFmkr4+Jtax3tulYlG08yKbg9g+DnsBv
SBllF0/O6ja+o+PKkOZCpHaXRdPSk0tq3i1MMeEjVY+b9mU3hYgMC8ePbVnLjW3rOS2vqxFvtFoG
Z7B+Buy9FhFqh3l80oykO3tp82oNhbXvNuNNEyXhV7GDu3cDR9pO41vpxUtAsK9zm3T9V2wu2t5g
ZHpAHvEwqEQ/c4n0c5a5r1Yi/s0z3dVCVgzDK40cUgHyMltTBOqIq5kB9t6umI4rzZEIcy6tVPSc
oVoFaXkZMYRyrmTUM5gLIfeHgzIY2KPCfDCmSoWaRxug5qiJDZyOiCwxZSUwQLpqDJJreLW2Fj9l
Ohp0R4pLM5Zv+jaJ+7p6crcFA3nJ0L3OQHILqiUSjKybTv+2kVSchSRKcbZWzvApeTlQbMPFG0Im
lRXcizijRhipefohZOo6w4+hDzTU+YOVpacBxRTIFszKpj0uoTXOT1Jz5gPnsc8KpIWVMSQgXJKh
T1v18GyWF3hBdJSHbjoY+vCYrpTJ2mTQS15qytiMCh63/45nZ4FBPz/k6HMD4DIS6If9DeZRAaXM
qBkQ2l6tQnHjGmxIS4Aj3gqKKuGjbLBQ2jLtNgc57jXRwrStO6e13pAeGH4u0zQwOvE01/iUCdsI
uk1HWdXGbpC5B7XG2WlC8bg6oKRZBvp8O6vS/EhMEWMTN3bzprbjVGzcIkqxuXy+Iln8VQ3HqoRI
gc1mQKfymW+GcRYjo0REubs4m263JWdaFOP902tKTohnHP5q8UImQ0oH0i2zw1QQXLSg3+1MWztp
LyntniB5bhaRhY/JRrb7yJnDX9hBA1AjXKuVUI6kub4JxLMu75yD1rn90MrsHr0YBzlioiNj0XyU
Ps+2nI1jOj17cEqjQtNfRd9hQuFwDVlne5OL4ewEIvi4nzNqV/JRZrqpml1+GqAPeTds8o3cz9iG
KTFKOJRZOryJbjbJgqT7EWOE2VavBV3ZZrBkeSD6uNrp7dgFk6TxVHRUjDN8y7nLKeKSoolQHe6p
eq6zbA6lG33UuWPrxOBxwwETyITJWkQLPBh63Qg91qBJdxl9LuYYXkly8RQHbm2KsKthZiJySnEk
Lm/xpojh0IYrqCG/aMzSGwJHmV+TZJs6gtRwBp92zdOrqSTewcygl9tJaEy4k5rtTOPULyzMyGIs
7NAYfwrc1EGlMKN7PII8TN2hd9JPmyvrWEVxaKTl+J5dfU754BHEeg3VWdKDwo8qJCdWh8Rolg9x
FBVR43qShnPeW0GfmUelb80JyTqsj4b532qm/uoYw8Fx0RTaOZ3hhHeHbHTmBAnDKMVpQNFG1Ulw
ILCx8WP5u6GzwnGsuE7tVzKV287DHsQbpB2FOVuwozgtOdPJVJzRen04gft9YPLSHJfqz8iHd6bT
xfVm6IFZm//UaCQ7ZogU6UPztcpLNzOxWSS4jZZUJ4ix4zk5Fr2H/TQmsCnj6IqVQaLJyKJB6cku
1uzXAShCmJs3oJ70nbjCSZIxL85OhwszqlRRXzpqu8jN8XuvImo494RpwVnBrLOjtNLHrrVyGnWc
EsDXPCwq/6q3YvU1HIB0ssWeWJ4ldDeB+dGj7liczu8E/XZ35l9IGlMynSafVuHmxnS4vWbrvxgZ
Q9hiaSA8xbWCecr2zEMfwbQtkTRLZ6cVBzOjq2G5uhWt6yJwkerMKMnmxoV+49pF7/O7DDt+8YqK
ZQjMNA6cUrmn0ZlIrMcTzFLPKajPUHa0epjbdRiLxLrEW/6YuOJOumsWjP3QRSjDjnbrPqUpTee5
WMogltoZMKLrZxbvgrd0EaIDFcalTli8SaLTUnbBZtqEfiTfwI/1KHeWNJDNC9uoE5kwg/TWoyHR
toGbv64DgtNMm92XVp9fzaQyIpEbDoFExOEm8zSzlq/bzjGr92nEw4tx/IRZGvo+a2JQ9CyXJALS
uklK8MDWRbbTaUw4fCweJBQT7LajA+2pTftIzXzr4Q864JHuQ1WSQeXix0FJ524HFBDn2Fn4OM+d
gspLSMl2vKe2dlI8gS6j8nS4i51qPrRJk1LzZowiugUsxRgYBjSgzmWGyEDhbKS7XFb92Vp6Wu3E
SISkM5dhT1yZqPRwdutbSQ8jqumxkrv4bPZOhsqeEgNjFmeVtHvWRJHsXZoF6HkXklDoekgv1UI1
8tOKli3L6ooLUkbiuAlc7LzKuVm2noTujokG/aQevOiygV5hgx90G/VRooMP7RK05ma1N0kSRTJk
byF2j6hfPNzw1wB3zYIg15Cj3TkJ9LEhuXFi9gre82ufKw5T1xyv1bOvpto6tSTHAk+y/ZQGXYhP
mLHaGiUuiEk3O8REQyNTTsJ4IlXNGyStioEj31Kod9tY7ks7eaIbiaCoL20s/GYaubi50xmlULcR
usQR7jKTiiUJ3PMLV88xZqlD3LcbY0kC5JY8GK6nY7KGFPDy1PPLVI67ufGYpw4OPthVfRQapjO6
GF+YUhAlku7qaeZPM2PHQHpA/cWJnaJLQrouliYszMamTbHa4UJ7NbPmiy2bZ9mL82yA27Khic1W
I/7ZKqeySHbJte6FY0do5aa7waouJMguj5PUnkzHhcK0Mk61dguAZJk0Hm7U4mDn9dlx+icOzWJn
f7idwxIEOCPd+Ep68QodJFhKU50tgzCezUF8VMNHVGr8zRItD6p8IfdafU6W0e4Sm8quIsBGFkiA
BIuiZP6Fy4Bc73p9xAajItHb36kwEDfKPSdzu3xz3X7Z2aOJSMaoh2st875gF/Bd1TFxdXHDdWTI
8W48iqskv7JatLjQCCSqLaCyKSP8afIXDuv7cvGIDHHXf6bksGNMSM0m6xpEC8i6vJIR7Zk/A6bv
TiWaDGRSoKHi1F41EFF7Cu2ACM+IK53cu92pSJZjpdvyLhk5ZhWkMvaTBZbGy7+tsXdDYqTvsqp4
GpHARqumL3hfXfRYdNb8zJvoJHvQFS385JM86bVwQ6EVXgAbrwrwU9wueXs35aCh9MQ+tqX70+Rt
e+iIzibSuujQiGbfrTkHkMG1wOVqsnzSYWpMZEQCEXBlyW6vJE0TwrNo2qbx0RpcBFl9xwAqjr/6
Ur4lG5ot050e8swjuKocfhNPlZFMrT4chvVI9+R2JLMt8Xgm2+nYu2Mdbcb6qo9l1BlomJHcjKHj
zCco6b7QK06KHoAYzY1xUnF+nGn9Vk4aeYNydwYBxxJhx9EpecWqjkgai6+bGs/bnO7pO8ShVsqF
+rj57WU6HQcPUqCxrvTMIymmNpo6YEZrIh7KCr6nTTuaI6A4xI3FItBzeNo2eUDOl0dOV//Nprxp
vPa7X/K3iYxcGAvgLcHExHgxvBIUdY4F+4AG8JBqybzr6heVdUwvr2jY2jpuktnY3KyAhiLPZkwP
fYrnfLsSmroy3k8I+QNHq7xotcDDbzrTCcI+/W454wpiqWe0Qe1fQhxjrQ4EGBfVwthtcDgKz9uV
GB53KC3QFsOa8ilWP5Yqn0JLJS/wm07lYNrnuSp+XYyIYQkcMcya5FkMmRkUXq520nP+me0vykvy
bnT7QNrjQeXzY69SVs00riO6osTlWnlUuUiGKArDkvXZNxCZRSWDLlVcGUSFfLYt514YJaK8jg25
kB303WHiWlfTvhv058H7WmoXdgOZc5HNNNRx/0YckTQ+bObRW3rUB5wVeTmuB2FsJ5vpmHCYKnXX
RGFwhOBiaovWC/QZ/u2HtHRm3+hKL5jbFLcdjrbF3ho6yqHlsR0xaZt2XfIOvOadoNd9mSrr7FiG
c73WpCPCusrNT/qDa9S5OsaSkhzTNZdvajYVe9Da8andO+aFQMQI5Exn7iLH1ocgle8F9eneyUaI
f3IBw5FhJ2HH840Y0VUm7D8GpnD/GVah9dP8Al8iACCaIKCsFZ6p7KIVeFhrg4/arqALt0/hcQ/X
cAJUBvQwSM5DDM+QojhsDaoTG8xSRrc8KPQy0kfPDqyxvhcMp1rH/JEJj1Q/2sx71AP938w3TF3s
rqldSnuPy7JHY5iTcSOXJwcNIOXqnUErTiTeS56AGOjjX4cN0WzeF+1KyE7UP83JIPduDEON0Ts1
QgtkxyGUkwcdgKQBab49siJNR5T4ezubjoIfAhqYdgf8bn1lN6D22txbV9qcEDlxCoLRSbKDVjz2
4jC1xXVkp51MA0RbbfH+aytoR6sk7NmYNKa0Kx2G/GbFLabLGBh15U2EqTJbT+V/n7ZO7nfVkWaI
sYEqgXNkMnzbHsZsQYjoxrFgiM2LNcBe1WUV+5rBNmiyJQoJhg6UD1s8w8vKtpg+keGXuq0M4Ofc
rDypkY5F2M9r46121p3Wro94GtiwNZB0Ytv8vOe2ZP0iUAki72DEsK/zBbVpk2kBweZ8iW54pSaC
S04zPyfwsU8KA20JVb9KaM8uMkqk8ekJm7ZbPp3WdWQHT9o+MIvusRx0pBOgUhboI2h30Y9lMVwd
BEoHS8sQJRgy3DQ1BZ4WfzF1F8Q3bMZO9foOgh11dfZdaeRaxqb7SI/iTN1Bq9NAAzbXryxXB7Rg
fxw0W46FsA1Sj5HVEC0Tt11PmQHXUdtrdejFgtn2dhYJIirwbNR4KjZ4X/bLsqThCAsJfjiIijhB
yTcLIAoGqkMerdPQUjGJrHWiMmYlc9dyPxFgTpFA1zEHkDPXpQp0FgW0S/Bs6TbR5DjoU/nMQfMf
oYwfKa5FDs/t2+AgDHUmeK8z+FryCYKsZguPOV9NLcdmMR4Lj0lFOTVGMFooiJIe4J2RxyE0xaNR
Lc/6oH3nDF38wu65xmRLJUWMfNvmt2wpBYe1fqA7NIQ6WBvfRfOc/HQO/Rc1WFqUJtl7b9P1WXHO
08Yz9wtEPwp+774vSYB1m3aFoKm92OgtK7sA4Bj3NhOC9a5xxIsaV45iD5hPWEZjiOA4ffB40hEY
B/E3bPJtzGW46jNLo0efcKhLulYGTGkMaJy5hEkl6h6m2WPJVOPZVB07I9ZmiKf1DyHdCbMi78nq
k5MZQ58XJQKoSiGakKjQC5onDr1eug8auaPcldR6mKzVCN1i/XSm4hmBUWBORaS6llR1dwzJgHsz
C5R2S4Le3fE+U/iAfrwZRxJ1AAmIqHJckjiXH9u4aJiAoPNpKXI7oKHo6n7WkpknTaJXdEwpinT0
czmPECDtVzhT6HDtfqEY2KqglV/z1u7WSnj/Y+48liPHzm39LncOBdyGmab3yUz6miCKZBHebmDD
PP35UEchdbfukeLEndxBUyVWdXVmEsD+zVrfWvnKdxZF27OD+q6QmK71KngnMnFVR+iyu+RuNiX7
IMOw171XH2tkquGUEV+e6hcPAUgO7m9hWSW0beNk6n5E9eARok54h1kbryS3v1VKf+t1r0YL9SEq
ccPQt6gcaoxx/mZFZzs17UsoEPGwXz8GNaozE8JC6VVElE8MhrmNOW0JBUCB3nx5jrH36/QWIEuN
qnhgp8Fr0JPoOBL7q4YAWReQCztmqa0zrod8OnlM7toa3UYD3nPoWKkj/giXht5x6NETQu95ZdsE
I308igQwP+MK0jdaKsoouusaZTiGBAQszoMHRQk5fXpxNYAzdrEP7PDT8tDphF9OhzOhi9KnHEgk
G/dxk8fWhzvWyCH18KXXi2Ih7fESD8NrEXIFSMGMZ/TNvW2qaAV3FOTPgzMLbFLFm6pzk96+Nh8d
vVyRMrGIHCdeOlb82mj1mzuBE9tzIH7kZkdiSIiWPajFKizUu9lD9fctFh3a5BHh5gOCbeKXohfH
uld4p2IXp4Q8jSNFQ5QdDEiiCzGNu0zo+4C3GcUuDYFFU0IjbFTte+OMn1VZ4VFm14DCP4YZI8fu
oZDW3qz7n0VH/SjltAqKmIaTnG00o+xfUbKo4Ecbsi2s5bHU2VAzRTK9GAk6jGIPrI+RoKJynOrD
eBcUxVUT3svMfAtDKr5Up5vva7EnfPmp1Z2zJzJz1bT4QMzMsFF5nSI/3MdZeQc6eezpSnz9CW7N
ht3XuXcbumrIGkb1qdnybiPmGBiQR/2NyexrqVj2OcOwpfGBXH4FKHCCHfLsFP01apMPBkS1MSdg
u9BI2gu51dua0XqYyvsEeY+3q/xF3zEdMyIqUPXtwM4L3QFlQVDw4G/MxxE5tmbkVxQlFJGF88ba
9IIG84ZT7CR97RITGtBLuJteKBAwIRV1auhPMwMN2TJpqJxKBhBQEeCSO3PPkA41/2aCN4HtFq3D
jvLoBRFrCJZ5BtpB8VrKMFvHbbibsvjXpNk/mtg5qfi7K4yLMiyJxZlLehTTu5Ym286el7wcmKyn
L7VokY0n+7ihapQ9e0w5/KysFCTO/Jb7PlkBDJwDFvY5FkfwZdozQI9dqb41ezzrYYuvW9+2OnBw
ijkwXcj/S6wLcZU95hOEfPdnTFvCTzpkah5DqGdDkJUV+DGPi9HwGpL5Dlh80wWOu4+oqTZmHUE5
rhA9Di04wCqyqQ8ZVIV0M5QM/LXWDwS1yJZ5bngmV+zcko0thyC6BOYhAZ+XbX6zymIOoCeHktNo
URVcREhFfgQMDxeMf356IpzTINsvvY2OEE8v3vDiZuQ2BBX7dKCW+6ITd9/lhChzCM9Yjli6DeVd
ZVuD/PbI+yGScO02HROzaPpltTY6aXs6yJiQksj5krbBrmFiR+0yVJ4i+PZDxklZNeskZ3HrWUy/
StC2lTZ8sBnxFhJVZc+ogG6EvsMO/acsdvb9MK+pqqvvG084XT/iJuVuZcgBk/s7sJNr7tnvLXug
BY4tCasGPljm8xAS56gLH6zwUXbRMmjiZtkWDQdlN5Mpe9gBQfo2JnXFgFOtM0BHUNxStoNmfc/N
+tSGBlckRRZK9QSxpO1BsqFhoNitYI1l3wRjLMyceVEtzmYc4++YYOby/q7dEA0rKQXe3i75tuMe
kcNLX6dfFaJcIPmPnT99spbb9DqQxdwZ6GLbr4rTpICH5Bc6HfOE9Bz11rq0MDCRA2W8uYxxPaB7
VQ4/tYVn4KuDMUVINvV86aQMsdPa3GpN+ernzTkcfMaVTrtALUZP6NZIikwq16S9Jh7Ub4mnbuEO
3EmW7iJGTLfKaaBNzfv6wmPzHr8GkftMr3Sz+Gsz20WI40ZPBcL8oF3NOyLh2Ac3mp5UZL0QtL0z
puceTTTy+7Pn5fe8oab0cvNXq4YX/Cz4p6AgofRzb712jTyi4uvwhF/EWc5/SyiWVT4dPTH86Fwd
Q5hkYIxKFFoJMT0luTy2ToL6RBeHYha8cCVR6mXYwJc2dRl81SMaWoP5ieZ7Xz4b2/3gV1w7rMhj
2S4rpwcYNbK86ABVuJaXLctQQgC37Ytv8NgRttoYZfsU29AHQzxNvil+RsANHJ+fOPs8rm+nrxZ0
tBdbuS52sIDSEjf2VCIesnjNotRXgiHQsnDlF+xXFq/ATiI5vHjN/MxBrrloo+y5j8q9nbbznYrL
xdHSkxYNayusT3kbbSyfcaDRVBxxics1WCRfnl08xXWyatkOw7QnxM0HpFHKiLpxepHy3Yc+UpTd
E1Oo18qq0IiV5Q87Tyj5RhIHUvGAp+ytCK+WHv9ibEMK5qd0h59F4Z4ook7Sspkqo87O6/RkqeCS
1qm2aJzgWcBXXzVdRrnO+e67zjKg4Fyk3nRlMH1wGTwsSpU9Ug5LHNkzJx8TniqmgDv0LesCIOOC
oUqlPfRl9O4K8HJWrT0BjcThFOTNchDAVDuIOU6EMATGYc58qG367cDhhMbiVoecXe0w8gFPJTZL
OTzbrX3KEKBsXFO+RHBO+K18wacM77anHTVGaTK9jvfOpL7mlzdU4fPYDb9AjvAArLpLPBduXUfp
ga6osaKOoaqsNk39AxVSSXY3h1DTYm/Rde5fBvOo2ydt7+X70mV5jHggIGsG8E6NvSGcXUpapi65
jnbMzlRw0BnO7RNWnsqxihmOUK+DwWOe4gzPoYf23bOwAzCy9TZ6lxhbkT4XQ4eDApQkixysIRE5
65btLDVo8rrH/d106EGGq0nc5RKSLKbWe4ijb8Us/S5V+aFcxqeOZFqg6KtYfJILT5cGbZ6YXAfJ
wHuKb3nFEDZY2lHzU2vSh4Zxf+J0N9S0IkiGDQIJqOYH9EbRfpCK7j7q3aWe8glbNWE0RIPMgRdk
rYW2NywjlFhryofaHvJ13wcfg8KwxvRIW4E4yhZGS9aQyw7Rq9kUMID2uW147RXVo171x4QP1yc8
hSlLcPJBj6LzcEpEhzqQdeDsQaERvte18zyMo6JK7iiYrqmJmk1ihFp0eu+spl6opWHDloZCvbCc
4WT6J0SA+tIogqMyqQ/1cRg3rEEZEjAmwTyAEMbNvkXRMce1nKWdijen5A3RhHtACKxNZNjmNi/y
k8NvDah1KHTa78hyr/M/k8HTf/JZNYSlXmw9wocUbUQxa0Yak8QNP0W35905V870JHSoHqs5iRrR
HJwfmUFxaHtVt1J5tDEIQ4UDaSyKcC5sTOwWljxYPlHtJot+c9yg1kJNbPKMrytn3wCrZftz6KX+
ZtOlRUKdUMzqXfo1VmybuyrKSUgIURDRedMrrVJ26UNuDIve5KcgBitaOxwGaV995gGGFTP8IN/1
K8zNAy3VJ9iiRVYlT7lKvEUcIZAJxVs1wGtnp14a06lL3RMk8Y0ZZLf5P4tO+6Nsad2In8BkhjpK
9us+5+fTs/kQtbeUxrafupz9ZpGuytH+DAsmVVX2URIZp1Ax2w2lmpnpbyRtHOequTG/tSl6duP6
0w/ZqCXsfdGLzq8RKu2vuEo1VmW3igH2rk2eXZs9KxOmXSwU6zuV4e1Ff2WC62BO0EI8Hh/xJRCm
GAQkkIVMQ8glYAIbVuNTlMhPs+62SQGwv/SYwBi4BmvQUUiDWjaGJgAe66FGcSeN8oNbeBll2d7v
9TPr02vohsQ5VI9mPldZDXp5WFvngYlSaS+TSt2CnDYs4nLo8YNwvKqVZTZYr7z6UoXld1/2p45w
PIjW64Klw8Jws81kFAoB1fgDg8UHm8h12xkvVEcbbbIffQYCTcv4oOJozQ3cU93b/L+N2Vy4u3ey
ZG44BSi1u3BVBhPX30Rw6mjJt76CdYHiZTEZ2mPIthXJt7stpQ0vAyvgUrdjLiMvX7G1uhduPqDG
b1Y5I2FYRPN7aJqz0Ol3y+ZNuuiCxqy7tq56sT0eRSJmcVTFn1SemG0zG69ck1Gq5P2CsqNjCCvu
dCgfde7czZLDj9IO4LUXzjk5izaMrnruHRLqj5LjfuEaYud6CfI5nSdp41tEUqE2nT9nvxucRdbh
xibb6gRQ7W6Nxin2zCcUO8+ETdKLNJeubq7ZMNBIBMltfkfKURvYFoR4TZ/wsLaBeE6K6sT650Mm
ziOq/32Za2elbnY37pWnvcvxs9aba6vZb9Jj2y4An5aRt/NM1JoM+hcSeOQy9NFgd8E7CLa5lMBj
HjhwFbv07vDIZPahfiTQE8cuPGcOejzU+YuRWc1oIHqRVruqHXqisOMw8UrnHOvVprOcrRX8BGC0
jcrxJNgJevM1HWnF69DkO78l4cp1HgwDN3gi92LyD4TbnXvaiYAyytHllX3LvmozlHvsfdzhwl7d
wAeXkhm0iIzmqWen1DK8b6PyIXRiTs+YE3Zu1WMrkmvbodie8FVG1E15rZ2MAV1KqZiZI1K45vwj
a9OlxtdPhceGNaXPXAWx+VC1BD1MyauS9dbRBD5JWJdxjwiJzRZ9e34WHgWAjx6eYzshVamo3nii
7Yf0PsmePXfy3qPegbZLCUdIZCLwl9085JGIhZ7MYF0O4lopJNuuN9ToinsUD0OPTMR5SSBTVhTs
Wcw10psZz3/L35lslBcV686Nh8IRB/g3rqsPvWDvXDdNvho/YkQlpIipTx2VUYYB3c8YYQWg74NW
X5R+pK9is37NGVt2wmK66aJlJ6Ar22gzGos9O/MuwRnzMhiGwdiSgbQBtMe1iOpAVv1UAI47VuPB
hpW9rrAtFCZ1dZxFhJ/puNct61dCgx7wnF4z/J6WPpqvLiX/LCPmlhiaZTd4+qKvJGUB+bSRhb2g
xxVRWIQ5qXR+nFRIWiZGJAYnQ9kQVBYechJw1pDK2D05zTa9ehrhSaQK8Z+2WoSObD5d6yNIIwb1
lkbaEWyiZG4CIovtb5zaG5qu59I3dv9nhlf+nYvyJ+rHZ/k/UFv+X4Asf+K8/E/4l/8PqS3GTFT5
B+Vz9Vdsy775+SfIy+8//t/MFsf6G7QSqCiG7ti2sAyIZv8NbYHMotuu6eigX23T8kzvH9AWy/+b
68J/cj3H9n3d/AO0xRR/00EnOZ6vC8fyHdv730BbzD/z1lzL1XUbwIqvo/HnFfyVtzYNyDOFE06r
YopvZYsbKSUYdNVMESQPp/2FSmoATdCdRUSZSA4aeXkWm6rYc5t1pfqzlPLEsY+KveJJl7jsh6kr
Kg4cfGUaaSrIbYqJJqM0uHVV86SDyVA05ih/POZHPUO4osni/0RZ5cP7I44GEI1vEq7kubxDam5/
ZpH+gRGT6Y2fpthnKKbZgluRKa/tqEXrNsOPmou+27UdDYhJut1RRFNxDsuBh7tuhS/2jJwLy+ag
uaBdIlZe7D8j46iL7LFt2BJo+IiWbkxsRe+5QP6DDEV85DM/supsYxskQughrW4fBHtPQZVB7JDh
tiPtcQBdfozaiYYEPPAq7hiZZeSCbPDHhKDhPbJ1/nAl/l94Oca/fBLCRgBmm4blmLZjulCD/vhJ
tI5Tluh5oUGA5dzETtmdrRL4TReN/aG10n6TWlW19JKhuWL63BfOMe/4yUw0/DpBf+uOCduSIFi1
iYcoZQpP5HoL+Xv171+oOROC/gnG5VoUjoPm27AdlMC66fyFIJSKinoVK/iqsSNtQ6USXEqnvWc9
V0g2GE+W68Ft6LzDvM+nFsMQVefja2L6as/ieNgirMGp3MUCB+2ykiyp8b7Jg+9kT3FF8hyW4vA/
vGj7X1+00G1uRItPGS2h/xdgIfsmN/ILWmTfx0ZbfhoB2/DSkWjYdUxWnbMRgkvGJeRs2820CeMo
0vrSJ0weSF/hM6X5JjBqWHUyQH3WDwfOwEPkMOUbScTC/OXvW0boSjOqa6zEu8z0Z6wZxZOr+stQ
rIHfODNxgXXJmjZmOmZK42AKMnkF+QX1gvQUzQiIeEksjRY71BDUZ5f/9Q8PsrGjM3ghjW2++/58
lcWN67BRJ4fJbPsLslP3iYLg5Gr1UWl1d6Dprz1GnvMKfxOCTYIwQoxSJDJ7hzD+wgRuRe2c7Rkr
0vk/NV6PKdLCx1IUd6JTfv37l2v8BSE1X2s60CvhuALwle/zeP/jTSFaI2/jnoeUE2H+LVqQ3zrQ
UQxNBIQSVlZSyDFVKst58BVGWxN4xlI0JRapIsoviS/eMJNpRy+0rOW/f21M8f71RgBp4MDRMoTt
AS3584ursqRtvdhBjuVq9nqo8hdVlYyK01pjgZAAEuzxm0f5rvbShp2fSvbuACiel3aOe6SPYZWF
u0H5CA5ZUa8THipICcuLNMdVFU/dqzexg6epro8SOhXJmwaglZ5AH5jrSPGdk53axhE4Sw83QJ75
JHGvVgaTEuwK27BM06Na5aNfn2zy9vgx+vhLh/ItbbN71g3lhXHOSuf5DHgRVpRg0j6TdL5/Ezgd
3dl7nkN8rmUfy7ZmgeDkS40HOmSesKORvuZdOtxCrvg9qTbYpOUc5gh9u0+xzbflzUoTcoAZNDOB
9+7tXJvrqfGTalVbNbVA06G7hNdn8XdJRu0iBgS1Ummk76qyJwtDkfJZSOgpUPiR0vrxm1OxwRtI
Z3etGC/F2AEgqNxbPkTVOtJ7HNip6tf8ZcCcUvbJYaUepSI5Jdl3TdmS7ZWjGKR77Dx/uBktnX8e
Nt0emCEygKZtWG3bmJClCfjLss/SSMQuQM5x/P2rjkRLFmLuQ5fLY+Yp5EWx3KM5M9m5J9zR43aq
RbdJtWk/K+rvkAZcHnkPiqmxjhHnFGtB+1qzKkduLINLt0FBkG9ybC4bVJ2EL3iZ4KRqCnAvGqMz
5FKncmgWRh3KY9/hAetBEx96RHy0AQi3BdfQz5BO05W2vmzTvFtHmYGlADQdwJEawD3ygvZVsF/J
CxdcJUMu3Q+tZyE0cZy05oeZDPoK/gM8rU7LDx6ByKwhcGb1NTS2Jqw2j1GglSehIefUffPYGla/
ix0sDXWin+pOfaEzfzQB9ryHMdxjszPIecZsL9BMHYxS0+nCeOm5Q+ijPxXeoxNr67zXWOn0CL4O
YuzsS4tk0TaJJfNSbR9EKnuj34kQHLC5VYrkWhUU6pHQKEb17P3wWhTY+r3GWRMGpl9dR2C+RmgZ
iO7WcxXROHnQW1UhzhO4q4iZrTJ7/SWz2uKcldhbIvNREyXK88i46bUprm0hy0udfpjBl4Pui90f
N7YpIHuwysuWGcvVbd0TSuv3ZrkLdOkcSCOzlkORducgMP/TI+avTxiPbDtddw2bZtUxqJT+/IQp
0JexQnKCFaOvMdDdu50DvwpSe+8xCUHoti5Ny51bxgEmQHpGHQwcJ5yLFl3fuCz/J618sN0xwcfC
DaxDKpeVj+ScPa+vpkfdbRlTFqP8T+fMXx/c8ys3Hc90qVld7MnzO/tDXVc1QRTOZzFD0c5fdk0I
+Zus83mcQFkAXciGt+43frCWU1/OtzkzLTKKV3ULeSEeERGPklwaxCTIC+GvJKP5PFhjt54gx2zb
eHyJB1VvNXioO80c6jWrNbUt8nr97x/zMx3xL895BsYu1BGP0kxHGvPX57xtWQ0zE6AgfZSLdeD3
K7Ns7NdI1OmTL1ixJ5N6EgFdKq6fl4gmYydqyUZnICgMkokRsU3E/VEd+sAEXS9/IT1elC2TrpR1
4akvRLlyZ1yvmVcRzCxDQU/ImbhCNlmmNc8cnXGTVZDPbTQAukMkHnFtHojAunSVG1wbhPxqqImw
n7DuIxR6bB11TqwxWlX2OOJO4xYygpfSwpgNyOKO+7E8DH2xJRuBK2GwujvlmXzwyHk0oIaRSBKj
4dbZmRZ5XJ+CeNY41u+hl+vbLCzcczf9TBiGAIivTXlsUw9+1bCGP63xr5ixfeDSsMChBEvVQ+Ww
gz46/fOL7+X+PvRMUo75vtHlBN0xN6YoT0hi4RQYJFsEr7KsNb58E9LrLk4YZAoNwCwN+tbqTHcJ
hrk/TLH86EfLWbe56xxA726zEseMQFYLv2PYQ2Q1j66ynyuOw52M2pMq4/Iq0z13i030r+4QAjVg
sfY5rCBo4aoxzSUwu/5kRjerHLxjjLUgYTd6BvNSnDWZF2BpCCqLohlZMxxbJPuR03zBi3OQLcY2
xBoMwoxCpH0eSjsmz83HGotOTEOHTjRIrl8lTISt63GmY0D7SHArnytdPY8Y9O8pw9ZiYLsj2bMg
qzWG8+hO8MrG8Qe0SnHX7M85tQQvu3YbQTc8h70HZYhYiqBwqm2pTMV4VZrLpB3NQ9tALE/Ic19y
ld+CAWZM0dcO6p7SWGe4Nw7I9auVG3G1BvITe9fPtu/fobJHca72fKjRXWtVeWRHdmeq2u0sWwCg
0r4kI7xdPbClaYLsF9MuwbvUqrWIzA9HjgIG1XTRnTD/YfCnmIyTsk3s925EoVwTm4EmY07EZiQG
DK3OKrUiM69fA5a6DIaukN/CE5iardLMORwslpsqUc8tcJ+oK7YC9zEmc/uxwKe7so1boyKx7btw
X5G5ubDtvD60aXkazFrSSOIM7cLuNSHBfPDRPM1+egcT9XX0G4wqdvKDxxCCKWx/cWc4W78keaRV
/RI7hrvuVNnduDXK0Qz3raovqkycYzlK5xiqcT4Um12HWG2G+D8HHiaKNLLbYy+Amwikk2glNuwm
h10fRa+YWbqD1430T6GLqtSJyXHFjwawrujwxA5NR95zPd2CaefiOIbaGKcnXVXIVcxJbU1UplkW
hrtwqJ+iIQFZg1sLRxGhWTo1Vxeg4xv8eIAaUFpgONBxNqWbgBhZ8WS9KZjlB5DUwPf6ioDt7liM
5mfRhWLnZH394GaT4uSz9KVspvHMIyxZtB36qmgOVP79pYjs77QVn4rGCvuu8QOH3+ylEDpNXfwz
9TRZLA1cKHwyNv8tc5PXY3eiQGPngU0ucxMemT1YoEVXjtZCMBIdtbhda3OAvOvVX2VWkMeEKPRi
hFm3y1hPLcMsWAfecg4CactoZygmIE2grOfAxXMRSxvhlY+4M5ClybROZojcSzIIFrM/eNXV/bcb
mPFSyEDbFuyEVlrtJ7jCjO1Y2fkuxkKQqIIW2gkQ84mdqU3Ng9bWkK/UkKxSYujwn/sXNNqbMBmy
Gywudh5h/sJDyLyxNt1PSOtsxDDXjtplNRalg9cuLE5B17L1GtNs1cgarUUsOJKVM7OBau3a9qu6
sqsnDUf7U5J0V603qgNVwYG44f7kFPlwRuvVnuqWbYkr70FMAETTMpnwY7QMnSyiDWCY6dCyrO3Q
Lu7rBr+Io5n36FFX9WPvDBUJNUa6EoV6Ft6Y36tK/kTvAfmizN+aMX7ODbs/VG6HCwx7H6s5ohRI
cozRaTAaVZOdH8ZiDA52zKawBsF2JxpIB6GnTklf/MwN6iJrqMZb4h/M2gyPVaUhb5x/hfxRLWtQ
noB4UgsYFXzH378ivQ5yfuXtKc9+2k2pYX/rpORCT+Fnj8M70dEj2uKypc1p4mqJNjG25r0+mpAQ
+fla9Aq7VQYiCz6Vfq47LM9BFkP2gbpPreBhtdeRliJO0g+mGWq7qJ5Ate2aELKRZZmPokNtQnUS
7uy++xhb1ziHR6lbeC/ctMnOHMzZGRZcto8GbvpOU8dpKvtjmHo+6BF338rg1ksRAhaV16lk9K2H
9badkxg7qf7+ZZgyoO7z99LWAyCmo0JSqSbW5BHKhdQRVJFHv2H+VD+YvtUQaLf1oM6/RHWYLwOl
U4gSMAe0C5H2mH1kYXcjsYBJhjkY8DMxggZpUT/Q6lhr2RuEvaDk2SZ54J5w+GSrIdCy5dCwEXEH
4ChpE+Z7lMMKWF/1pnTEMYZogrU/gPrsWQFuGYd1FynHs5uI8YyCDM1HL0/J+IF31NgTqos0J0sS
HsVaeOJvf3R4FrlFkJ9DtNXwlYZqqVDnLmxHkcgS28NJRs+APqarYTQK4DwhzaH/EAm8PGkl63Mz
tYdwzOxt7tOXWK5s6S6BbXj9wZpp8VLYPwyevciQDGM/4X9ZllHFOTZY+taxFSJooXmoQxBt935c
XkxPA6yhNUT7MMXUkV8lhO3s7Nz7bELN2g6jdWf41u8cpSGZB2WNUtSIz61d//KLRvvpKvUUxE34
hRbdZuBhxw7q5i7nvg7Q8OQ25WosBmcZkmS1FWEy7ZNoAVgF7PKA4JiGiG1alU4Xy6oHlrh2tQNH
iipISvPLwlCSBvE7xypjzzrfDwEy+DyyXtGbuY+ByK69bPamLeNX1+Wnjyh7fLJH+5cRjTyRevN7
6pR9xB5DK8FlYkc7vFJkA+m9uxuGL8xeE9JrHIlGrUukeoy5LG/n6yhSS8xwWF7mrWUWnvFBNfJb
cw+swlem1+JOx2o3WlZxJ4YWhugAVERWDb0OCTha62c7WbFJ6atnhB5qPaunfS6eR6OxOY9tiGaO
Ip21aUN8FRx518LsLkGCr7GuzGyPjACXw0Beax+j1ULozOPdeQCQY2+x50CeaYKNSpR9Zq75pneg
WcchGT9tUZJOZkfRYva3UzVEvwa3fvW5RTMvelOuowMf5I405mClrKlXg6G6mxx8etbcKJ7Ic4N8
gecT+UtpHFqq8HgkZWF0wq9OsIkrI+Mb89vNRkv1nlBkL223VwfbmN4K08HpMFQgpPQCgmuqpeuI
QIBnevLZ5CPTX431jFSU7iRRJBsN8rntnPZt4lm8rAZVPhAsllAr5C5QbNc/T7yxtUkkOtQise6t
Xj9xGDX7nu5/bwxedkIuyoLPokSYXNlcR8G8oyGJ6x6T8rScRCxeUk0CJ8ma5Kc9400rq190Zj0+
2mOFi5F52aJJT76bIDzMhbOPQ9V/AsT5hKLn7lUFBCRHRI6ru6yeQz3MVraTiJtdujYtTzldXJCd
27RK7SMy23umRenGDsxqH8KyPLGrzLaSBLNrF2hYZoRQd/o6xu8TmO7KY34jWkH4bFiwlSVm6M32
ABmg9DR+CFu8J3ZXfgILP095GH5n9C3+uMG0BxDAIAcqiFBDCm/vpBOL8SHrVoDyjW/Pio+l6Rar
0g+Ds9aJJ7fM0JYR+4y/YRhoV5iMjXHVvSqfQ99OQyYw6chGvmQGZHTB8FjDWl9pmg6RwneZwZFm
+6CHMO/wexgXjQSZBYmII71IXJ4drSOuWEs09DU0EKxYbLLScWKlcajve5dyzxhxWUW5XEdRpq8A
xcsN2Ujrym01HNCMdJI+UytXuvgpJ/wiOXthOHpetTQImdiAamNXKNqMKcr4Qm1IQWw9GZCid0gO
phPoR4Xpw0U/3hXI1PWSCMrcWOhmO0CI8Tq1zZPkF08XQEh+Os54wGGvx+WvPjPE0gtxj0O1D5bW
jATF7hBRxeSIS4D64CTvVk048lhL0vUwRta2hdy3kr4/hzuhKGfMMUMDEpxUXfHp83Y2YVBby6pB
bBAUrs/ymGRCQ6EPMMUtT48miZgPvcEzgqwp4J9CZnzPLdaaxWZ7VNg2sQzvTRN9cTUkLP+1R5J/
xOmfX+g2kRgNmGr/+T3p9hSMLgLTuh3sE53b37+486+Ubcf00rq5qWooI/pDHwbWCWyyffr9q99f
XJN0L9+V/QmHruOG9dqUCDWxKHDD5HptnX5/qUmSaTWy3Z2kfox5rau+Ml9LEUJmrkvLPMl/fHEC
jR2SLQ7T2PJ9L08BRqJ+TnWx7XTgBUpHflz4Xr3vTMsCT8IXyHYvST9t9MopNrVbeaffX0KVxxtl
sJ83irQ56kZ5dFKTZGWkvzB4GxgLSMkXMT+8dR7n2XFwrwE6s2M8hX3LIGL+2hM3g7bLzzdmWyWE
mYv8gB6FIDGnPCCfrw40ryy7SZra+Bp9UqG3ey8jLtosIyZimnqYwFe2vFvCuvl/karxFhRU+MxQ
Ca+evxe4IIi6hJ+9Nmr+hUdbdQHHVsFORSwHF+Tiz9/nxw8FidFi17tIAkLbOYMncM5630AWdAob
UR8rxzZpTgKA0rWgS3vGWQlJcBwfGJ7kz7lV/oxGwz3//r3E5ZQkbAOe4PybOP/1paCx3mdUkIca
NTjO3FC/ZsRT5baYzg7i3+vvL1nd02s37BLwVnHYz3/M6cmSzYgdTKX73jS4OvpE666/f9WZ+UZK
lJp1yvCHShAMvaaYzcA3M7etXXg3PfXcW+AYz9Y4R5hzn5taW10MDWW/ExnJfugrsn1R2QAYcyjo
imD2KTP6wle7pAPXH+VQo+A0cvNCvHi3r0TVkK8Hy7ogpgp/VO69ETFwc5Xov3U3X7KQ1j/BTI0L
vfHCJ5nF0UYVTnMy8XweGYnKZdg3j2XtinfNv4oohRknaLysGgtubyJbY/cmNvUI+lmWXwGFNXGi
j6Fq53QQoM3MWlkyUtIElgnIxJyx1+P4pTFO2rhZOVyzOPvFoQFoscfCH4wDkvffX2p4R0t/cKLj
nHbf5OJAHmS3qbnN3f9i6zx2W2e6JfpEBJjDVDlLlmTL9oRwZGg2c376u+jzAf/kTgxLJ1iWGLpr
V61qwEjZIwgX0gGTATI+9e037P4Swputb3Qydm5uQU/NyuBBCxBlCHzyh6Y3gwepoB08o+wamrF+
10mm/f2tfgy9dW03zxicJ0r7CP09BDY0MFcTSbhF7hYzb9h7WtcdmeUmJ5HpM8Aq6jlThulXY71s
Fwg1cxrDBEm30V1DsdOeJLr5k3DxDwZ+0+z+nvv3B0WyD2qv4kWnr3ap1DPH7LYj6SJ+JHVj7Tlu
9HRZmeWNIptDLBgwVJ54KD0jlTRidm3JKAB3SjE4yce8G41POdYvNqHHIEIPrHTgU+o2rNCqghEE
aWGwoEizFQIjBeYBgdlWU3embW815IstFU+df5VmVJGp9K552j3XXJcZIWQ2lGZ22rm+h1+0YnUk
FiHJ3MXgxD/ghV+rGE90Hpe7QmMF48oJ1HgyTVKlqIBgwbP4M9dAzkSujWWcQ8EsG6I+efRCLjZa
/fEih5Qpi2lR0wuso19jMO9nQWnj2Y1pffflyVdZR4XflUWHFpLij0eiYuGxkcOMxso/1TZ6G785
AmwHZzGRjHJbWdpr3wT2Ig0GY15aYM5yVM5VYgimBE51VNLmV8uBjLFEXBFrDMFEuf0yl9UbaIxN
H5MtIc/up8YbQAR88UN7iq0zE38yT73ybVTuqSho6GoH59MOyjm+4nDhmD7tLlb6GYYkCtF9g0hl
JJWTWAQ9ss+8NIO/GddzwQJoMeZZfDaBNc4Cr390YSzvYFF+yGXfPBRCQEYNST4H862gdH1lcUMY
TQK8DPOwKplYj+3OKk6kqLA1cJ/p6WNkeWNXi0qY1iKpTW1dKlm8p3QCN7PUsMaOmbaHeRmvkfj6
ZR2OT1KzteVYlKcUUtSOmQJKpsOQLXOVuZu91FaDrYE9JwjicZ2lRH2DUmdTrHsLOa69MgBH4hfB
0u6HReMzFJSTxuVuBSm2uZfCcTFSGc64dJHoCS1mnlp2LmivCymj99NCmUlYWI4hTl7ZUOGLXDT6
51GaxJbySyGSjeNhKSTuQLWxeFelsW4q54E89OgsBT3D+DbThB7IZtvbypuN1wM4FdmlPuBOl5kg
C9zXUDpftYLxlHjUAdwWDmDtUAb2GyQJ5aiEBnc3QFxpBloSMg1cvK+owS6CqwYQJ9a6xDiojMus
juZdE//vGOP1EsnkknMAwZVsxdxWzkVtv9SSMm2LYRo18DSqRr+4+r5pRIEJ6HCnSUjsIbg1DmPp
VqOaRlrUvMcU1+m8EjFuwdusas3+kBFczyjl8mP4zRbH9aaMe2OpZrxldVrT4lXvupTTyen6VwKZ
4QxF55iEDmUAIwmjtMbVjf5xM7zmRUQUGw3tm6l5rASCdaEndw6Ql8isTpXSYTkNyk83sxTa//Sn
FrYXR1DW28E8Urj9Jg44jA6oq97pEJ2qCguHxJjn18+0jRyVNoEC4K+zQr8lYfKrGtEa1tU5tEiM
hNycAicmN2RkRwUX8WwMGOs12Qcnw8T2ihWkScejNt3dmQ4qrNJv6gFBOm7UcJ4P+sqpGgLd6XCi
0sSfIc9hXJflO6aNK0JYlJmn3GUBTRMfyu1bo+pXdlX6XI/sl3zsu6WfNbMOHXjG1q9h4YwNmqns
wcJ16qTOCO6Wa58wumpDm/BX7DlPFOeKJdCHDSMDUtmBhSMqejRW+94Y+Vss0nMi5WRvxOI8VHec
8dy0QDkH3toaiNHrcvxuR5V6k9aHRCIC7ammc/1gZvnJT26uYrQzpVAlu1mVCLOq/ZLgMAjiZHZA
wMQ14xmKKkb9bAOFlbwUCRarPAQaXtDA59DxE0Ks7Lhu+uRorsjCScIs8EAxYaNFv5Q975RhfqgV
2DpVBTPZD7C1QtGeBIfIPDVJD/r2ayRAC6OPUXlQz0TUqwcpy18U5FkrSdq3fkObOJy3hVl1axFT
U4FL9GqVOY3d4FnDHEe2ZYU/eWFCqpFY6rPCuznUbUd0rRj1nAKTXcvtFKfRbIhpqu4jMN2oDdQt
3Rkdia2MxoURjID7fO8B1zd0U7g/RbAvArEs/PLLVbCkNuSEGUN2qyrHr9WQA1iEPEfArB3hLwJA
lha+/HAKOD7LULsg1inHMSKE6kcPjg13JmVezl27h+ITFgBrBH42n0wcaWW9ww8e2P5B6XPAq9aP
6IJmgSqz7GqYnC7UwqXD8gPJEEgWfVFjPu99CJt6q65yTqDFILvfiJJxrpPxfmLw1VrzBpBfpX+3
tOpXBas+kgukHTD9YR+oGzPU38KgnbJrG7SlZG6bSk+QG33UQYCfl1XqLHQvfngjNtAq+AmU5h05
Pj9aBHE1l0S82Qdr8hPdnGw1UWglW6vhgCKQ+M8FYxhKRe9j5L2ISpzwIhWzqm1fdMfHMaUSdhTx
vfO9pa0TezHATS2EFT8XJv6SgU1MaQLmmzTRxDkVffEoCZV6xN8AL6aAVTQ8zbLnl/OxxU7ixYqX
v7Nt4rAe+yJu2GWOhaBl9TkTe7Mw5Dxs8ltQSHkIM3462CKifUaxohJ9MWi9vweULAkut8tGUZOF
X8RExbdkRVDWC/3qp5hAFJWwkUhWGaov1ob0Qu35G5SEOYF8lHoz22ip/hQJi0EQGKjW3x9HX0Ov
LFio1EVz6XTzSx3jbWJGF6GhvFk4JcjL8/YFub9UzJ6BA5kYwdxiZZnd3Xb5QX76zqSTCF6gvhpj
dYMO+KkyNcgM+1R0MD1krm7j1ibQi9xFyrNiZxKXNDj4Ge11wG1DS3xao/JtyrBcjWNdrFrprHQW
8iQw2PhT9kgK39wqKcm5hmO/ro6qruxLrAZBRnDd7NWlYv12MieEp7BX9oT9WaKqGbRumyXTC+Je
6iYJ9xjKfkhXcl8e9Wqh2J+qrR91DUQ+DiDi2Cm0TxkUBJBpUimFnZC5vrWmhUMtDB6MMF+ARvBL
BOFH0qsPDRNQniAus0khTswM2CxI7+HdEnvpDguoVeHZGpE7RsJ4BHz4XAO1Po/NwNY+wmFpmsAy
ubbAG0HpHfxvMW3rtZggjo4YPyKbqXGnYDeBrmhS6pCNzswOK5v2ayKfJgQKjZVnFoWvopTnzulA
f0I0HKxLDRLCC8kYAY2MUauCYu/2Q8HeY+SE/t/jsM1p9dJ1ZZV3+Z1OiI+ORdcKhhim8QC1f5+9
OpWAl6wGwULvW151OjR7StSafQvK6N93Dsb5Oe8YqaSMY8sfTX8fqHxBdukTliMYCpx5L2VA0Mor
mZrmQOJMAvO72NCLHcTIctdNYPFeNRLUrkLbNZWr7f6++/uSOj2bADP+BQIgJZj2KnK8OfgwEni1
cQ3lUQ+MaTxGlqLIbHcx0BU/uH6xARUk78Ng7ugFnom2DV+jhoFFkH4qI3CIqtTCq+yOKgEARF0r
vo8KTC2yFsDXOg0sXUV6LxvbjqZgZNCCPN2sbmV9LH6EM4KWK0gwFm3NwFBRD60vgNMMEYeaUz7T
aNKvM6u4KarxS1h3XMEtYuYWRDBnkSxpUBkOBZLvJou+/b5MLoNrAybACT25fux1wwI2D8djOYDJ
N+rmuS/ts6/YZF5PQWC+MsRnp2EOD46dg679BFryJoTyVDYuS47q2MfdSrG5mDnKI1TLXxeiN6++
XehJxqyFW1XjOlOJmUIinNaW3AFgV9BE09kflLWeWtM4ijj7aBXn2YxZLNbBoWGebJdVvSTRD9K4
C5jXldnGdOUXFyiiQP0vUIKG/QyZ0xZci9SmRZNBoAtsnNJr6dLsoJaQc5El5RHhtpc/Smjt0uY6
4hqm3pHoBJvbRF1Tx7dTUvchQ+eRb9qSfssA28KY0AWE/aUVxUumYBlprEtmYv9MQ3CV7OoTrAL1
T/pJeZg95zb/axDbG9g717nx7OU6fQnxkcA3gHHvwpjqK6UAzwdCTyjtPBruPtfDY5i5j8S3vh2H
dqku31RO+JvGY4lbSV5r31gqKdOHhBjrTKb9F0M28kz+s90A80zrhupECtqEVV5irX9KIDXzIcao
Q/VeUeS+FW9+bV7aFH2iqB61ajxZMjhlSM3UZmXBjs8AR5156s1ulWeYukaP+70kwcaCvu3HN1/b
201xY8kJx0FFWOId+xWQTQLXfymCQsBW4e2omupFcd8612W5jFHBCD4iqa3cuDhYdno/Kr56t5WI
kZ23cg3mkfUAr50WeLX6zqiOKTvWm0Iqa51kCLDEQ6ZExgptk9E9O3MGWWTD8/oR9OVRjaZihJqn
YWksw77Y9XH4AkT4nPVvWdssRVpdqh4fc9s1z7Uan/GVrCTFgVMOCbRHUt6hIK/1giOpwHePTaRY
jRJ0WrIeHGY/ZRsEcLQ7UtYD+N+gIGhMNZBJ6Mljz8g1Bo57FeBH+dbM+IKt5VRL44Jr4Oqm42ds
e3iM7K8EmLYs3RkXsl3FJiIKNbmBzDxT3X7qJYrXgeGs0pEzNiIURIfM2lQ5pu0e0al4Eql6sXXz
xyOOpWXmvZLRW07WJ2nGTU8GHk4cKIKsfqhKs3fMYud4NISMp8yvrk5aH+k5iSL3Kza4IgpaQxmD
wdKtku9I0s+S4aGEC+OtAq1+T3LvSVeCnxyZhbhwd7DW0Cl/nUhS++OT2O2a9zQgjiXS+kMEGXxy
zNda8BLm/SGO7WtPEUkzvMaucmIIhkGENFc6mHfANBRtEknUNX9XqhRIFOk7M89Nn9xZ8K9tp3xK
unTXCzb1FuwD/G6D9oJx9Rf4PwwjO/nw8fsbKpZNW7xGJlcS5n/0PyTy1tbgeszBq4Fyja8hCWWk
g33eZVC6DPzoli7p2QvfOtQvTAicsNOzjkHuk+st9EqoGRVz1YwWbqL/sTZzub9oFoPUvHN/BxTX
0Yj7uXSimiHOPXFVwf1ShhQKlnBnQYAsQpaAjQvgRYqOewuU29g0XkabYi9o4XMvj06+CTIyq7mE
2DrAZ0/d40n/JDx263xwYJTmcONBxQeiZxqjQgMBzSRhpcxbm4Qkb6E58zzrmxvCfkLhe9e64dJH
4oAXXeVv6tAekiqZKbHcOqGzgakIbih71qgkInwGiAEn5HgouLtWOgvhGrAVZHq/TtcKpyJcnUPd
RZuOd3js1yrbVmGHB0hO2LjaA/Sl9yhOL7bACOAJtA1762fuOec0XAIS8sXP0KOwx0p1oDB317K9
wihIdDF60bPqIfiRttZt+6EEnspLsb1t05hHApLXjs2qXZf5YiTPhwtZWdU1kTFLLxmCN3KP4y2F
lRs+quxZBEw9cwRcFLnuWtY9u1cjgrWGeaNx7GZWW1C6DesYaZyidhoPM930KtDw5Zp0dDbLMW3Z
bH1LZzjL0rqOjnXxC9r4vHBV65gPvLB6x3F5r7SfPDUOFkWerKURUPQi+Bo97ewW98DdwMO6uFzT
LFG+igrmWasru7DTnkJcV03bb5hLnayoOzoQHB1cQGlGxLEVH6brsbG2cw4+dG5YjZ+OjoFa9SC9
pYZ5MYt624J6h8YW3ajRecuclzS3Pt0qjdHQHGYDBS2m1c6hysNjNebrGl2I+G7Y6K6GBC5u9u2K
6mwr5bkdiIl7hN61CVoS0C5nRMc05JbW6N41sO2XZgju+Lj95EWraKObDmFCnMPUgGxgu5kbAARm
4e8AuZnYYCC5YNF64T3rjkf72BA8WVW0r0Zem6boi7QUBW8l440hBLjADclDOPAi+mRtTqfB9n4c
0d6nhhxdmj+UDg9stVi1IwVdGNGjGK5BtAoA+F7WvTg6CUPnhY6sYJZGLLcEuMksuxetyVzBfukA
2s5UhWPdW4cWJVeiuLRNe08dG7O0cW09GM/WcBjK3952j12dvI8+Iaq08adQ9B9Y/1PR8z11FT1z
9Hqjk2mYFWh2c6dNX5uWJkIODKHKN1ZLNhb4WgMKheaQ1S8ldsalZXFzsZxDRhUpRW6oS1DI/PbF
Mij2VbQdbsmDUvT9zImDm3CXpuItyvIx9M7FmFRPAHQvkd1duZrNgsG/ODQf0u6BXDCMYmvnkCoG
PgEdZmpcq59qpAIzXXouPxrZBRKiLxO2UAcs3Yw4ydm6VbLQWoLQ7cYIHEzy04XK1BmTjOEmiMEY
xayKI/VhKkm4oMSYRCNXqCbjLMkG+IXOi+q7H4qRn3BFfQLGG2bEuPqBk6xkp4b3q8cKWVzJpD0p
SkY2pkUhCfiIQpDJaIdwYEOQ5AiEy6BOzoU0vtOeS9Ug8HBQJXAPMSq5AKZZL0BWhJXMGKSrcDUr
JfS+X2W0vvtw2hSOym2gjxbw8IeKEwIli48pSj77xN73I+wokAxwSLoagSBxqZ3h0Ix09Dc7qn+N
FmRUPvDq09bmUiCu3dRAptN5OnOa72D6e1VICjW1nTnOInYrTWYs6jE/0bu7KfymnJDHH5GKGRvE
mtuwZqPCUZ23mFvqhLlMxYlrj+WPU7B+dsItr49LjXB+ZcP5mKvrUNZfY03XFIz1AnxRARsKDHcI
ZYC5Ht3FFB71Hu0LxEy2OCwZ8zCHgPGSQhTKP9OSZGuZkv3DKmB0/BraBNBFb1xW5GtmciIP0WSZ
WSzJNI90dSjTVyx8fBYhtwyTKLKLEBnI35TbqDVyNXD5PUd/0oNZEMRJfdTkeJUpzlbbvKJFs6hN
WOSBm6Nbr6xmiYfO0NTempjBqvPHT/xWz6FX74yo3DM2hdBZHGNyUBQDMaVO8N2CHJnVNUQGz4XE
4B5b3/mOR3S9Xj5GvAN+CVK1jrD/oc4zBBewfRUMTGqR/6o2J5ihfuJOXQR2/VHn8sPXq2edeS20
qlXecr+rMeCxxx+XwkowDfZJsdAr6NU5zUyFzbTGGn5qu2RlI/UXJ6q4Ldfqgcv7ovfau95hdjQE
K1ul2DIvhx9ZMR8NzrYDHKdXfHCFnbpuHTB70V6UzDlUai3Js/f7wgn3NtVSQ+idkVzem6nv9ckr
lC/U++9CRl+6mqxd3dwPLXcbdUJPS+5PxYQ906oJg1wrrzAxdsxwz7pHe9foI79KHXdl9m73jB9D
v3iPU4/5FsnFevJJ+Jew54pQ5+amDNuPRgGNZrfVB7cM6apvto5mD1IK+SB+8nDZchQpP+1A4Kbr
94nJQQnYkVrAcWdxH2/V+kWX1gtbqDv9cAuvHo9Nbd05mZ8y7xnS1HdXcMdKkvoNIabXmg8PD8FM
BYaOYXP88blu8Tmy6+WuxelVclEGqALgGBtnMOz6irdem3JbZpB+scLdOtYZReurE4x7DNy9jQuw
nsWMoun37qIazmubMHXy8/ZtHMmSqAAiAt4xzBaIqOrS0Ihh+bH2PKjme8LYww7FRVHoYymT52LU
7o1JzMhXb8V0maA8jYkAFfGhlz97o3crk9ZFNeieXUZTsHJIjyKyzsskfY+LNUYeGCOyf68oX8TU
NujDLa2LHYBdyELtZ8iu3zC5NmmyPQ+Gsx8i/e4k9tIOGanzExQTX2Zd3VryPbxr6bbQxFUyn3DD
vVdzKfSy8D3snd+kwDPTlje3sk4tEwqjludLCQZ/KOJX1IPTCFfCjU4Mdx8AMigxSy+VVzxbxFvV
QOzp/PjA/vQbs+2rhuCGpWZud4wabCP4JC/y3LPIwO2HE7JiUV1zY1jgyjr0SvuuJyDFNa3dCWAf
mq/tKmglSUTjjWmygFDbNxKux0Ttdj9RZ9ySBNOlWMJ5/aimI9mkCm4GVI9iqHYjPPdj0HMInD0W
H27AtnGJ6T7Ik+TqF5ySueYHzMqw1OjH6To8VmKpIHNYUnwEvtgR2Z6pbLyAawV8VI62GRp/F7tI
iEG0V5I1ua0QgZqAgx3ehe51wC0grxTDpbWcCc5alzPHsoZZbwICNm0TXcwq58ChP0WpPqtV8BUJ
P1iGltSpnuu+U8PA2BA8gR9762oSCoGXKLOJdygJTaoVZ1CUkVkaMoJ3dHUOo4vnRa9O4o7X91WW
DgJ/2D37qrpvYZlmDZYC9+C5BCqHkUiVfR5LE9cazcmEvVvvtVEfWQXBWfF3ssBCbO1yy7gMFrU5
YEP7qCbtoKyjvN5HHDLNuOg7MAaEsGrNIUQMlCAIV5E7bPuxWao0+fiF+1pXyamlnyaXC08Obw3+
ftiJBDhd5xyI5tcrCzYNOhbQ7ubUEmMpRxpldaSLs43C3FWPbcb6tL/PMvKBTvs1FOlvWQqc7D7b
5eRbBZk2Y9FXzb1R3SouqzK4jqxAvPRQS1R7J7lMDnzIkymMX1ZTHmWeXGM9AEzFBOlk0oXJunPP
o0ldccBON8nV7yJ1zgnXaEVSY/n335pFvCzt4r1TqnbmSeeFLMFeC1t6/rqGyT6tMHVabLypy9qN
caxXLbPg1lkoPSjxLK+xW2ZbhmJvdleQOSjeLVLNStg+9EH7Fk37LAoDr+8bo8K7wxJ60C3ywvEO
S8laY1YjmZdTrfbuaMo38N5n1xf7CQ1tMXrCl34z+oN0Cw5kgFT4udZep3JqUi0TRpfctJ9trApT
yD7FMGov475nRNQDtHF/zMb7sa7w8j60NFn5TQ49vYsfVhDdDVK+06DdnfcVJkJLgdTHHYfihRMt
Y3vTat4zPLCdSq2UV3InL43iHjMo93ztGpv1dzuMH0WpfZKjWaQaVX2wuSkFbOW6M/XtAFBpKn/7
bAp1J2W0RnV8aKn6g3uc/g5fXAjVsN5nZq3ZzlttNtii/ZUeIKam1ttger8WQzbn2baJF/ljgcWl
Kq7qt2G1DZoHzHG3cA+it5ceEem5VUBobvqp4BaY46CzQhdFc4LGsba96tdVy7ugh3u0saZRBNwb
7S9i2CQgxVeFfl5oKletAWig0NTMTAIKdZutMSZuB8d8do1pStz9ppqgx3DZqeWjV0lghW53tHSP
cEZ2w9N/yyiFqP/9F2zqQCUZ3gtmTWC/4Yx5ygx59lIH8c1UWtYu1muqwnUluTHR2aBBk4Ii8Cs1
LsIdDW7pyFrNoK0HFztGnCRjtGwVMzmykGhbRjUB7qJeYR3FE70SfTe462Zjm39QjvaLhYPl8vRs
zDDX0S9h12YLj625qiTFjEvoQhjlI8EoMMEQcdeq03ISL6TJUn3WlkCjNbGL9OHdrpUFtmE+3QCn
ljPYB1WfpFM7QvLRmDMVBodXBS2c3C50LVo/N042QIpp/Dk+eQYKb6DNql3+Swg1eKoWaegzU+z1
9NYUsbUyWHtbFjh4EbvuJSzimajkDz1KGpHfcq1nLco3y36MhG656FvoRF4Tvjoq/UEluKhdIfN4
AVf8FHQIWLEj8Z2pxXmgGQjoIJjdMVGNrZl1CLaNuaKSXK45SNol4SRa1Vzz0ZdiB1nd4Hc2GYA5
3Vuqf+gywZKttu6MIeJZCxSILJMv2zSfTYYZzCZ01G6ZPqTjLhHivjiNwddo/jYAFmsJBUx+WX02
4tUs9I1pIrkKU0k3BHSOTo8E5NT+R+H1Bw+uc54O50RLtuVgXcO+okKZqAc2CVbYW1+4AkuHyy2n
xXVgI1bX7VPpmO8qVhI61xg3Ok6z1KgimIHEgKPVj/ywSO+3Svk99hECUdncDV87drH24hUR5TjY
ZJ+dnDmVKFqLSjTlFR5Ts9a76ZaU0bJmpddSKHcFvROyHvFtJXmrjfKmhuNvFGYV1SMSg3+wrUa8
RKG+k4N5LEPnuemNdyswNwyCllCv6LkvP500e2v88awGyiMt5qUK29dGHSkDbg40OxpAcQDaEdRd
Dro54Tzhy7dNcUhRfsNhYOUF3pcxwrjMbdpsTW7LigLcDlcAQavgXOrOmyXEoSrqG7UQX9K2V3Zu
bYRNnn3wQzxSTL7znq3HpCDPC06rVoqXhJWZoeFlsbQcYZ9JXJyXnCZkRY9BdG1Cv34aa49XlLiv
7q0c4p9mArGBL6IncsyW7HTEoh2gsXFn+e2APuF12MDGffz9FZu4BOov12e3wFMCTXtedRwKcRVw
/Fl3RltV5aEQCYnQ0ZYoR1hJwlHjhCu8L+QLGstxKGKBKKcJ0BjvlPzv5W7Adz0M32Z3ZjMdzXyE
sHqtK7H7DiOe5WV29tL0jBusBxw7IPJLh2ukWjTKpkK8NwaVTveo/O+LNj3MNIux+UhOxNc49QB7
gc0CqpfTyYUpNutltWrZ5hxAqBtgsdQYEoQhjn9fWPQF4LI7bz0yLjyjxZz0pCQnUtECFTHRadqw
o84+wqmB2rgWI70SosTJK7RCIySaJXPJFXfx91wRHuK8tg7sKF9Kl3KaHA4ldaKlsremEoHRtNsN
kfl/j/6e+vuiTn/jf3/t7zkPjW5mlYAg3NgH5zB9sbKI1oKY4Mz/nkP/DaYgUnD4/54jYhLPS3jj
pG0ta18FDWanIcHGMyX5tBY5jpkPf/L3x4UG6TpUgRAohuLOI7+qTtzO6At3onauDFF1+vvCfLyn
UjrtcAhMhSUdMeF1naD4tWwkUGuFzvpVT629aXTzoccgjH1/y0IPj/z0RTUltB4Vu9T0SKkUf0uj
J9nt6aHBnbhpeXlxE4XUZ/ACFpKIMJrNGBwdlNhjJ4r/vmum7/4e+tB7aaHCVh5ivwzWDZMV0lOm
kS61MkSz+nsctC1c2QzPnQyVZaxn7q6xhkthOJNvRqnNZeVwQ/73OC9XrNTieRKQLdVGlRJwS+cH
BMEEQlDGgKIEZMdmtN1p9ESRXcK2fx9PXyQzwK1RArw0jaZckdxTSCpJBiJmpAWLiEbWbezKpZtC
QIGzkp8coTaHiNd31UcGZYUDRPvfw7LMT56R0/BE1pQ+jhM0Vedi96OD7rXoNCY2cYDAYVVUQ4Z6
VwGqa+u170NGhwFUnf++9H4w7kw1PWa5Vx467B7rPHXeWzchhBWaY3n4960H1sx0gmA/5F50qsfu
xoIlIZHEo7+n4mj87zvPrQ9Z6Z7rUi/XcVwYZzL7xvnvu6oo8CfpRIoLJDItSZx9pBUUBjdJtwpV
R38AzQb207G6jqeHAx1vVhk96kgtgcZSgfD3dNqrYu3JJF3Vbaqc7K7/ysI6Q7Zr1bUQjrybrai3
3O6xsU0PlcTOyQ5hjBBuvzEbO32OGsW86bAEZcpmDxrCs+O+McN2bn9/jDF605mpJCdcppQRVDRE
tm9qrgwfJYVw2JAoufLTjru/l/OG1eMHzkGTxaOmn112iXBIYnKjrTt+pCGZk7qu5n00Ql3NHXXu
eqG5teORMVs5NfX6XrCnaYmBKHpHG3OhdPNQbB2ltm6IZurWIB0164zQug3TFxtXvdKnt1EPH6g+
8UqYmdiQUAnAVIb2Ia6oFZMum/e/h7peTltX/gDOFR2rBW3uVl5OJtDgVwszuf17ZMQNo3OL0GeT
YRhOCCcyuguzZZ+MV9d0s23ouHJvhMBSW0lXsU/rEGyDe1Dp9clgMXfSqjSi+0ZTGCPRO1dJYwvl
mzFSYER4RXwuJgP7KplSt2QbCQ0qlpVRhkzl587XemdntMaxklqz1ZwSCAzx2dPl71taUEG1TE+S
d26OvXHG5xNs6CvCAc//Vyyllq0aoRRHte7Li0NkYDEIMrKIWjPgod0brl25oYGZstTpITvfo8u/
vw1oX7s2NFdWYrlzEnvZhwB5hPvY/kZxw21T5dqd1YixilKXVnHN4eJm4rIWYze8C5UhCArIdXQ7
6/D3PD0BA30VVraDvV89RQBX8jT1GWFo5RNl9QydDMoh4JYYfNJa+KkmFOpK/dgBuNhFzDMvwK/I
VdXBAqB5s4qEji6ZDQTOFYdgiJXkS5emHjzQlrpLZJVtuACsaGqp9yq9dv++1Dho97YrOGXhMUB6
L492fwTrOxz+HnhpVXL5LJiRljJeDdN//ff/W8Go7z3jM7VMSbZxer5DeWBl6bOlFdrOM/runNfQ
olSTULPOhGRwBjS83P1tuXeGiuvNQWEeEhUQYcS5k1A5NKNMQp3jWg/mflBAIzOZhZTkdg3uBbIP
5MbAHhaYcc+h732QsP4oTJyHGDMRvdUfEhYS/i98xTjLvyiFZ8qlDwiKANQZBoYA1ofs2vXgGYbo
WIX5L0RX3Im9CcoaXFxALLn4sTv/Xe+fRM9HKdF3AEX3/CE3etAUj0Yy90pEuh0FWMQ2Nl96llM4
fD7BewOa082zrkxrIO5qpUrFLCjuCznGS+ogbFElAd8je5I1bvnB4GqmBul3osurZ7DKpVkpHtq7
GwFkJT3/rPn2d17soJn/SNbMjkzfuUG8D5hYM+srtb0PBWsbXGTnQiOC4SGoq/0B/PXWqnCaUw6D
l+TRNc5bpPrHxC5WwIpVER212IN0GT21SbHiBs3Qp1BB3WJu0y5cVW3BtZRSNURsvbzYqn8rvGPL
zCxn4IaDXS6c1KVo3hM3AiBUURibWrA9tUJUbSe+qZOq0YvWwoYdv9LQtSrq4NOWKFtJx2LLgFHg
eoiYGcmgRa0TmVf199wK16mX700BCS3tUSdi/xrU9ZX6mUXzfxydx3LjyBZEvwgRcAWzpfekKENJ
G4RaBt4WCu7r52BWb95Ej1qigKprMk+WzSYrG3Ix7EPvlJtW73dhWz60evowVcpQXA4vQve3JSg+
joVrY/NmNm7/TC9z7UT+4ufGBZkmPq5pXVr5hqXN1ZsOVtvsAJrTG0ukusE5ZhMgCo10geI21d3N
NkAtTMmR4dQFZ/vKcNCqYvxvyMy13sn+yWprFY7N0agCcnYqZAfJW29Gx5HfbM9+u43gteUeZxIS
k9Iw3qIovE6Z8Rygs0Hml72WTnQlq4FphY7+omdxTTClvlCT/ztQbqWjdtPH4rdm+McxcQrJgZ/m
6VZRrBI1gUudxq9CsNxow3YlekwXVUo0U7InC+rHnXyGDfq6QWqgae0NyuEOsBNycjYJvsXIPLUi
Ysj0/lwmSbPP7fAS+yWWps78LLn9F2UnvEWHTrvU6+fsyiyV3Qs+i8n81HseFD1FkseD+NNiakgn
4g7xny5ynp9F6mZsM9n4heWi05k+tQqy5wiMlrzADVESn2Udg4a2vEcYyBtK32vlDA97nF7oVLLK
uwJU/DF94w4y6p+bY+vC9+AkFI6VGP/CgECdobxqYXPJbnCH38am28eqIu5jfFX/Z9KMjzw3Plsx
QlbmKcnojXTRP9l5Tx/ZdxsehT333G/oVCBPtU/TBWtn0B+SbYaHUocA0navllAWu2307gmBjdg0
4fEk9DsV2miDsTpTYkZlRiiQ1V5IwnWp8yDps8B6SZT/0vuohGB54OqJ8K50HbM+s0Llq8zXQmcW
6NbmyvWZpAeFPHO9XtygMQ4m7oltBeyEAKnqZOhsUe5lSAPe1+zV7OwsLeOeUmR3PmPFgc2Xo/FM
JYSnjBxvi77geIOEy7o3fMLK++dWzo+XYDJkQRo3SMUSrfphumueQ5wdXmOM+JcXcVfUJ83rnxv8
dVgvY0FMsVsIa8XyBkxa4O5co35oY8Fsi/uHFVOrkJ8xuNWKpS04hVVbGosuSnk1mleiwZ5TWOCb
in4Bs03Ur0qTglVnOYHPWz133ob1brytPTmyr5brGvPGRJ6DLMN91qbfde4Gy2GwGdGK5wh36mGg
wQsCrV/Fsv60suThiE1ReO+xnqH1SQ7ZEP1mFtG8vsmweZ6ANJQsxLg2gfY90f9zcTKn7232Lfkc
TOzkJ52JTp6SXd++g8X6kLL+NXvHXiuEY+6UANNhYbtIJpMf2252TZz/6wfjVpnNhztwvxNsfrbD
9sNtCN4NRLdIknTOlR02lkAAH/dTsY2aYVMHbXwpMzBksfLrJdtQkHXW84hvmrQiVO/eFwBcdOzt
2C/T3j8VyNIxy+2iFFp5Ard48f9sQO8lqFz9lPUALqIAeiLbcoJ5J+SS4yy+XLU+BgLf50grJ+Eh
3GR6mlN4sTZF9wtOOUtpT4OKiO9Sw8wWEMoIsDfZQsThTeBc6I1Srp1kpVyPX3GhWeu0RZtWgEjk
xTi64JUsP/tCBhehMLTuSWITGTC5Zz1z5iFX+zICTcMeyd9Viwc+r4XlQj0WhPvNMXRfnuaza0w/
cpdzr8UETYzq/v//05D9jbFqKdBGzTFszSLXuUFyL/3sg+wgk+xoxxwHjOTaRTV1GewNJEll5oKN
Jr+ylh9IJaOS9adytBqAVvYuvXHZldmvo/OeyOwf6WxondvwXrsFEcHz159UdGDpzMTSIKac8c0A
W2sZYUlZGGr6UNpf3Nm/A6iZvMTtLdRx0Fg3Tg3hbE3UbzN/OoEkQmUGwx4WIKLDQBvuQdXv6U6d
PX89bB30nY09vHoYzVAC3qKkB6CdtMMOwOkuJQL2oJgHVXFNdAV3qNlk9sVz0m2mC8TRcfMvY5ZN
nDEiOjN4YAbkuHR7kBoarijF6ubZs8actDzwf/Pnzd6pXPPIZRv8WeMpG9rvmpjlRd8RQm3ECLtj
I29OacbbwuQXtYCdvGvCYPdeeZtBZ+czYW4A2TF1u8AjCiIwfg2QszxMrCU0X3tLoXEcZUBEQqwX
J7vtNSgdI+byNGDljMQ28j1jmbKaYokcOFdNbNrgkujNiCNX7QjumVYIB87WEACHcjDh+kDxl2Kc
s9MaJ9uROPtTpOKJXdP0Svxjtqpk8C4jFy+WW/XbSsu8ldlI9i3NLlUDEmhRzitMDGBk4ZiM7jCm
E2wpA3vrTPg9It+B0mf77HZURBR8ojM9n1xsSSOuoNHqPuIKozxDiuwNMtCCWKMAKpjISL6rVLaN
e8xOAyxWBlpgjwY3nwvVCGOHm+4Qa+urUeku6R0Ek1ss68k3QqxC9YhO44t0Bf1uuBXBOA/NLPmI
4ELKRP/MpqnmaKB1t8pp1QySVBL8cYVgR0PrjyW8OBIzcDBGNe3rOmdAPub1oipLH1UFV4Zy0z0b
iEfcp4p2ToY3Ma51jEMj244dfK9w68+pH1RLmPmvBkUyS69sXNX6+N7UeIgsCZBciSdnFlFVQ5jR
5FLLZO4cH4/1gV0x6ZFMf8hF5+MHK0p9+0o+H0cDLGUkM7AVOnoaNBzWqYNgeMfth+bunApTfYIb
uuYZYeAmQhi/6Yn9EJSEU4bDvqitg2VyO+MlelSG/03+xbSE+rFxGsDDcdv+coUQZxWeI0Mgemqi
YTnlBIANdkbMMkGKXe2BmzW7p9hkKCTCz3BSxH9aNtkJbXDirL+FkWYdHVqQVQZeaRWM428/pZ+Z
qdQx8I2zaQtj1Y6wEcrAaZ7DxkY1BLs2snnGDFCVU9j9xHr4PADw8nunX3uI8bGtybXbx/3GGNEV
DPXGT4Bzxo3YDWUNahJRhhz43DH1MNt9DUgDJu8+TLapm7wXUn/vZOCtqrDndEnEPbSATTEce2kF
dV6nPPIv/VotI6/7bTNn2GBL4VMlYZat9971awJsuvCfkrG+7PdJhnAjd/8JSx7rTu1iPfrDzH8A
pRCsEGEy887APzcEuDrE/XAmu9mTrffkWgGaNpX+UatJv0NL3frIRzr/22q48gmSQITuPLW2Ez2j
soKVi+Ovla9C+sfIlp+xdJGWdVfZ2/xpDh6OXHw0MrPHWUSYrcYa30yC3eiks/zjD5txYt8aQK5O
7up75KhESxNXsQrS8tGM05xDZn1VTPjajH4en85jQim4A578ItrE5XWtjnpT0UrWEoxw+hxRV19q
BFRZpv2YWvRsC22rkurBaXWP4pZsiDC/xW138azZtFqJ73Ji9G7J9pIVP3ldn8Un32TIAGBhmQRt
Cz+2jhofDs+lm601DO6rpOEq7liCYQRxCzQO6B+WrBzJRpAUyUh5X1HGHcmn/0Xn3q0LGzq+2wRM
UMKoITvKfgRYvtlQveU6tJh06Pl6JsiYssKGVdZRt/QfHrcc9y8++EEjqKOGRzHpC2us40PfxuEx
UgigUuq3wNS0HVtL7Z6lXHo4vraJcMxdMw28vxQLoTYNmwlrKv2IU14jjCfEHEbu2sL2tIhH+tG6
YOXcFibImBhTVoscYW/Z9ScV3rT09GrYRwW5u1FOmpSyCpzWXnAfxpzGyU4oM6AivXslQyuDxboC
0LG18pqKwz9OcGZUAhwyrV7SgsSNsr4IEwvTJz6jTxKLj72skls5JH+JUf+rbW+rhiFnPImkre9Y
tPWaMcLwsm3wHNeWhcILeBDvUFUGsrjpvTIUhKsAHvs0EMKpvuoJ3AtDiDOSyPfAwUzfsMpO87NF
00DoKzMzcs1vbRR/tTpLTpb8QJ90WCNhyWWChstRjQQ6QjUQtSjmLe2YO020BWJ1t3Cvrptg+JOV
D4OThZQ+kQpJRu2lbTVAKlp1p8RkAaJFxyHVv9EmINIKyR4KW5g6uHElcS/rzy4LyZHM6dfBxi2w
pLnKuAYMmcgz+SFPhO8iYksY1tmqG8160yLrXY9GpXZm3wt2Q/LTYay1a8SeLmXc2llgvHeJux3D
XRHW9Qdtlrsk7ya4xq4W7Gq8A7mWQFYq3fqmjWax5dzg1RMY6EPnL668ZO0ywFiQQEJvllPHjVrp
b5UvweQYCRMaRTeTOS+cRbuupM8JExern4wBRok9rGWWOBT964lajtkROy/LT8VF99S2VAifuZY4
tzV9M5kVh6ATP9Gd9iitGsZ85dXp/HGNz+xKEPYj5ubfO5wBGyDPuEzZ0YAbS8x9nlvVhg3NIyxb
qFBhZ72Igf2hioj/MEsLN1IgXqQYxgOc428ivPp9L9tzKbdBEX7EKnkKK/kicOImsNaTITkIy/uI
pvAdzzAGWZHw1/XNiye6fvY4LnoHXYRXY5mT6BC7kLqnyZQNvxGqcmygHMSxt0L2j2l9BNKH85bm
adSTDcaxM+iWbWQZ2soM438ZkZQtDJECeJNJ2N0KxjFsO6/d4A2H6im9bWs51U0W8sT+BmO86Ggc
GsQH84o+mECjMeCrF+1cWop+qRNLBaZ/GjeVYV1qC/sgiXli9N68YfLZIUhuHt3bBnl3bvRt5fcK
/DMPbDiN6XoKqFAaIwMY4/sY3TwEQ4bzHZbBW+Gk51Rne0t01psQrbtR00jW9spJ3FvC2BFrOKY0
EZD0momG1wqwQ4tyNQ7USWBQaQM6B5m5W/DaXNv5UK7tCB3+ZKeXQeK2Ssn2mGY3IKc4mNZvaFEC
nAG6yFHL31p+r4EJbMDGrRVa61KHDIkyhxgjmeMGhW/I9AU+oHYwE1LLi7hut2NWv6FWY2to+Dl+
A7iyhqdwqjrePuZUpUkqMBtMqqDmv+f5CGPEyZPVUOiEqszXl3CjapcF9LN621IcNetC72dC24h8
qTgGdlvcMs886LPNIW24/oWPJmcfIvDDYXwUusecoG5GZo3mfI+oE7jnJSZtfeXJimbTiZ68HA4x
sfBEUOkAj5C5nwiIzRYsqgv6X/dD1dGq8WdOaeQv5WjExy5/5hDhKAjh4aDdwpU023N8j5FfFm7m
W8QDUaUlQGhbi86ystSxjGgcmIfjSw1viKN2Vv6NqboKs2ZjpvqmGVsCZo0aS2K6bwsPd3EhVobr
xCwPufFU3DySapPkHcovn/ZK84H9sFleej0j6rTWzHnOyVBjAs45WGaz6dhxLSKXXYAlqp3ha+Vm
ZHBLNRWgbunS6aj6dB/lNiMPz49PJqiEqA9WVhTP2kaWx70yzk2dPHduxDfuTO0H7icfbOE2lHG0
mtSVa8Y/hJq9s0mBWDgPLy1e9UQ+enwCULLeotBYY9B7zTJHEoAO2qjo3EOeltVOY9Tq2bxpVIYh
q1zcD3mxcXKYsx7/cTVZdHsBbCgRDv4mHkk4T0PLAEo0guhxCOTFYZTsxzIHTSsEhFU862npfBS+
/lfVBXvruKM1mu8Q7+6LGISA2yjSVePvZHqSVGxQmT7LzKbZtPs3YSXxyqsRqfwf1NdV0fdgm488
I76ua/NNMHNrilWEJ2xhW+FnWpJICPxSbEYzrnl45wx6OcNx2npvx4942o8sMxvlPkPOdtZ6Aker
KRMXRKBDucVMvyv8cJt4BOUx1cBsjKGe26cwNszzeIjg38Rew6iQ89LKNP1u6v2Plvgm0JfQApTB
MtYOUmif8d4e+5eR3Lwtyg6T7VX+yhMCV7mTxGTBY6GS6dm2EPjdkUnnYxe8lEPloiwWR6do7hj5
MNfrNB+jdWqM5F/icKkWUquXHbROzpS+WDWxurs+DXpkxGDIXfmaVsj5ZPo5CopXTGKngkSi4GbE
5Qej1eJg5M6v6+YgNlgFUvzyPNbErXYVWSRuvXL4uPTJJcrWoOPICOBLgx79HnIRK2ewlqHAmQXu
rL9q7YLC1l5gICAHK0BnAeBiRQIYnMmgtNf5WFwYr6MTap0fPRQXTBEEglXGuRjxfSdhHawi61z3
E8sQhAMbnQejmSPQM+tZ6lhcJCg/f5zkYfIPbWX1e0P1//o+Nw8SB0QSVqsi6Ebkyca4xadnoCo0
BhxLMIJIKzUQZAq54hJ8lE7+ZjpFSFSC8dSbw0k0eD+Cfv4VByPsqZEyED2YtOjHnM79zESFt4NF
YeGma8/InrRxPHeuDy/lUYcdwtegTvHeu8gu5mPn2VQGxU6C6cUy410m62OrRd6eRSGaQBR6nrfl
GHgDdLjWGgR5nSJvDljg1qgZ+NnAnw4ez38Vd8E6dIZbpKWf2EjxffX1v0C2lCGcDbsqTd7SMFF8
75xyMeE9E9SSdThIXIsDTjDg5uch7PaNK5zVR5Po6V6UgqxKDx22jvLT8J/Q4r0UtQLzmqL9rlYG
FRExewg7qd1R9nDgDk7D9JF3PtCnRWhBxMStCv7OGLvdRCyqiZ1iISQ3u4wcsa7d+owmh0BenJOZ
YGmEh5xth48AiVnov1zL/BNan+/Jik9DLb6qmPbWF36+MhUIGRUPBK4Z2WsVzMMexJHMbAG6pEcD
kzIErumDo0OBqNQozutq2zFuM1okN21CiDTf4BvCr2nDLnLf18MpDJW1LX3YXZDGdpQQl0a7Y6h8
6fBdvFpVC8PZ5+kj+/SNrK9xWfEwMWpi2Y8yp3Stc8tWwzeifG9Lkm49+Cde54a0XOLFRtWFrg/9
HqcnDt7ZZe9n7ZGXlzllHP3Cc2QlojRIllayob686lG0GVlW867ASekVahiXj8VyzQ0ccG/XNN7T
1Awf+DCfJ/Y29LSo5qH7aF41XErboPHs+pXfh3MivfhrvfTux79e0nxNMumeg2pHODaE5spg6+DK
O3O6D7xKxzFl2D542r6wLxxY3VZj/UE1xq4DIRxB9cGw/r8PwHZV+vWXBm9hA0HlGFdudNXYBJOh
gQ4pt9+qUPyiNqWTNL3HaCSbKQRb08Dl2Mte2E+sukoGZ9+IwyC6B+h9G/tC6uBq7Mo/hhjjIbIK
MPxBmVAXAFDs2+fBsat1TT7DTgzatHJiSE2BhYfBLgzo2UbTraPGzjnU721WlutWadaK6PCDsOFi
uIwJQq8+RNN0S6JG27fGyVewknsvfy5ddEwN5sfaC699HODNcVy4xBg18wRhrxLJyS/14ES6xpXB
GoNUC8aXIBsQX8pj0HprPxALdY75AsuqHN7SQPgnzMSyYig0FkGJvMljcVMPLqIu9TO6DV4YFGaB
Su5+5JF7yAMx9BQmAYVpTmau4WKkmAbruwyJcJ4YYpeNue0L+9rkHIk5TeQw5THVMEyiidAQP8n+
nIzLWLgXimzyuB31VjERgU6wskNi7scIUlwrS7DJUIIXjfTPmqOvncl0WTdNXJF68BvYcX3P4OWB
sH537NRYAx/Fa6NBl4ItCAqqcAGpJ/5VixRedrkmGCxfmwnS2IS4ca79hMEI+8Wlb7dsSfJiFWia
sSLTc60yozt1UG94SgyS35lqYLU+plV7aQONKrsFaK80ira8K1aGTN46qv2ln3uYKUPR4k2ensve
on0KarI/anUPC3W0SpckDjb7sOlWHonPFR/YIupz7r+CzD/PmccK/kdoZrsewz29zJeVD8ka1mcO
b45ZfZR/eRZj8IylKxJnAsXDGFhiAAe1QxvPQo4zbilLamLdA3CMuKTdaAFzHdp+CZBFfLPBc6Q5
HZ1+2llV5W+zOQO5tKFhFSHLMcDj73Htq236HftA6jHrvbQu6kCcxCezo7qamD/o1g6slkHZXOFQ
tcVnlMN+n6ZTlE5g5cGdSFJ8QUsPJzIK9yDbo91oTWjsdFjovd7M5ajHuRCeNA3oRz+yYMpxNi4V
Kp2YfcXShN60SFyMZNGQ83YTUQMHHol4yeaLdh2RIr7CZKRWSlKFA7Lot27WfA/w9bD/kt9ATgAs
A/XspoDC9TJEYx29tmb9HUG8WBVOfGDtmyBphHDAfpcAXC9bp32PY7n1fbItHmWIPVt4VEqjY+kr
Gfp/zRDeZR49ald6624qzk3pvzuBJKCTwaysJD6ynmfOMMtsWwl8YtBQ05Vq9HU2ZueRSeoSxT03
vs9SFQFpD6l229Q2pDu/fytV9UHkRX1MTTWu/eSWxto5z8DRjEWV7usuJ+o2h0ETlPxTYFbpq5/K
Jxt9MdIfbt5hZsZjBrvFCFM3E205s6YRRUEerpourvdMxYNC2+TGGMwdDwNV2HPLziAFN8fHQE1E
+y6NeSIP1SNOD6GXHEj9UPybm813tSyb+NJ3MA1S1oOuaHeTSqJzr9y/0DbnEHv7j70AGKGIVMnK
X+OloqdqNH8dkQW0grbMUUn/02gwfmqSb3V8KFb2rxvnnId112krKDbXal53oEh+xi73NAzJuYvM
PWyMpevnNztvqHlRrxq1+aUNyaZX3lwLvLQFPjB9Y3PaSVKI4qHfkcB01aQDvTsTKxs88JIN6a6Y
UlZutMahevRxBOtWHPSWHzXVNip7wUm+1iJ7W4CDyBE6gCg9SIbrTKsOiSN3hC3sCy9s19AlnfRl
6OJT45UvU+jd3N59EKvzBlWQvkYdSMVMxgr6CctCMiGone2D5wWXzKyfwNMf9bHad4P8l9IUtmjT
qDG/oRLa21Jvnp2MuayJxag4zX9u/g7bPDpJF5I/nppUj39clHCRmyGw1xE3++mncviL5PheV9YL
YFQ0HFAilDW+DLieJHN2lVKiFNOb8I0XP4nqxVjUv2R77ApjfEZh+KT74SupBJduek+t+uQZxVVq
H43lnxwnv+tZ8WeZBuFLHa9xttQxegWMl9kdJ310Iwn56FQ44mx9laCuRof3NEzBO6iVFidtrNL/
P8VsRp4JSXiPc2wwuevpJo3go5rNiznALGziHZ/KOcA/X2CeIJMWPcSKI+UKrRoU4x0q3K5o+oON
gz4oMS6RAGT63b/Urffz94Gy6exjgRjIB0GmBmi/fJetYFRW76Ks/B4slvleiTCqBSuBa29kvTuV
5zwv92Q1gfuOrkTlvoCPYeLQey/AWp8Gz1p3RgyNHHexDuuuD7+ziM7aNpeuLY6h7wCM4NoXfLMy
FSmYBdQIml7d/ZwQOX5Dwm+vloMIOXWLp3wyT8jlIid5zkLt1NuOSTRfxhg7ueU1y2uILBc/zm6D
aUJQwpdujPgHokMdM9bmVxS1/HidMgDu9s+Ziau1SuyXGQnRW8NR++VUOEaOd+t5pTCCEBlMcQcD
k/vH8vA9ef2qK/oLF82nO2iHvCrOE7OteIpQxLQfU25dKu/G53JMI+diFP5Nmv13R7NUTN2xB7XQ
4izyZmu3ujsNg14RMvLtlg4yqMLmKQkHVEmrmg6q0hXJb9Wr2U032yWFTMQbidkjaqt9+ZJZ2Usf
yt1kG2/K3lt59ZfOZcVo7RKGpqw8fZ/VUir2EZoF6V2DYjhHhDLjZLgERq7PG8clpTkLzwpi4zxH
ZyGO25dKOx41wArVsKyZYy+sIihYQbYMA1CRpoRyEwxcJ6g4p301BTgTsmhZSzYAeZAtzfpjypid
FX7q7Nu+45Tk1doP3UgEMUWIVcYfbfWlVIc+zEPoDOSFWlr/JorjUxCCO7ECTVObMDxqz8jVd2r2
NuZBfRflHUbzpUyGDd3+rdGyUy7ye4iCtE1WlpWwWQ27O7BZ0VjbSgERNsV5tAzW6e4jts1D53W3
QRRPcC0+AyRoqFEWxHFs6Ul3MMyJoWdcSkLfQrcxzbAHS2hGUJc4RL6ElCfzX+e51QdG+cK39s1k
bN2xvI1a/WL71nmWteJt8PeV5y/A4YweSEBdfitbPIdaf7a8tcsP1FjytSmYS9rdclDy1jUVa5wc
7ZA5R1Abj8yody2KYiWfWJ2tcAd9mi33clAEf9U8XxtyoPgEEkPM4Xuznhj0L/qmuLSZcYu1Yq/x
Yoxde7a1+BTw4kFXo0dAcJGZ9zxCEpXBbrbjTdwY59RAeQ1NpeA8cXOfnX/5HbGAZNQfQPOk8Y2O
lSbeqt4ChdvsoCSd6ZmRZi29lo8j6DGdkKnhM6GdP4Sks3YZoPKRZQut7xLRIze5AdkLLQSfQdoj
qONb86xj72MgbeIJo7rLjMj51Ej2wtLdJB+I4JEx4mdHXsiWgM+Zrdk8fH4N+fn0ZNj2iXvl2H02
hbH3IHUZpkPWNb8i4u1Gi7MWO0ZqnUmJ2+cd+FI9PjfFvdS9vzk3PAmGdGlEOkUUdauTqS05LWNi
3rxmPLWkr+wZvhGrGjVPhAlhoG7SYpvGrwkrwXXkd+ZS2tnGSmeHh9mUW+FYlF2spTq/cReKFdJy
8ut3L6yw85BithJG+XASltVkvOuKKWn/VuXOvRy0K0S8NKWtSMESLppxAFn6zsDj3Pk9UUZ8Ial+
TRPeRJ3z/jOwkS7QGk3dCaLVlpAsudkNt19C5Qzc/TRe077V15XW4PJR5qOdzKtugJygeKk2Qa7q
hdHTLZQKcruU6jkypq+xIrVL7zAV5AH185Bf5v9NAHP1Jfo8Pd9gMeJq0JRAriK9pckkWvesP+nS
BfDDaeAPeE+F5Yt1F2vvUQr3TNjR0WTDkDUnAiURkWRPyhEOz+8E5XjS+z2CJX4PZkxejJpw8doZ
6+v0y6gxuCB7BbwQuzZWn6C7m6a864OlloR7ulC4N5bsfhlb30nE0qbROpvquecJWVWWxsS+Rdpt
MQaPxniBcS88jCVjqtD914NcXcQ1fHizhj/uSoGbHMxsGQ9HVTrJgynatrPb18ZtjgC++6Vt0YHI
eDJYfBL2USbeV4SXaSHUNEtpyxDAWnPLcuzNhO0CXwWSbxZs3SHXL/SHW4nP1jU+6FtBw6ZJffDU
LSNLduFU9W1Io2pTyfLJ8mc+qge5NTf8D8/qfmba6pMu9jpRbdSBTFZJH/g1cY2dgza/wBx6RY12
L+qJ9tsJ/kYg8clUgY+r6CWH5IdUL7yDZIai76d27d+nOTo9oGWrYVTN/d42qPxiC4IV6WDrnmL7
NrSzN1JBr6pCb2MZdIF1A1EVggABC0azHJK4POVxdwhixAI9y5pFg4UKl1ZDaBi/2jU5SSw1IxAM
Sfhwa8i6pgO7GnoU3NNV4CPMpYQvjfxPGPFv6wTh1rMLMEiqu0uRjgdSFf56vtIyaUl5lnZyDieO
AVtnCu6QX8K9EH7mJbcYg+07+5ZiKRP5E5YZ+mHN+TYTrUTOJi+EEotNX3PzNrIi8SS9xfQpu5Zm
Y9m0ob3WMCFtcF/nPFDOQRpuCoc9vWN7OEmaCLab1oVdW3jACwrNOP4Tmu0svE9PM+V+rtXxO4I5
rt11R916qPHgL4YEqV/B7Pqmx5D5M6RXbCju6n/hnNK3hoTnZh2CifY0BLO4s1Don8zMeOlxlTGX
waPa1hwlntJIQMjttRj1jd4F/TqSfHA59aMUxRqRpiICIKR37Jo9iRL0z+UPc70l5Jgv2Trhqo2z
kiKSTRhW5mwzstGIcgusTpN/8osf1qAfrtXkJ4SnBpjOsQiGSFHQCyIUtyDM4XMjRozzm1LoVstg
68JFBZP/Sh6ysY3zpciMp96Ap9hW/QZ2AewdVEdrbnHu+nzyFkLjzIud9Nbq56GOZlalCSFwKezy
xXeagng4V24hhaVQdAb8xxzINKeFszQNDhvbSDdW1hVPUn2lNC1LFTXN2q1xZpcOayKr194Q9x8s
axA720QbX6TfJC5EXyjrjhxAcwke6pi/iTUIFcsZprrsWZHHoSYCxS0MBxU0PypMrPwKSAbETsGY
PnBYqTlOPK4TNSzRLa7Qs9WnqOIAInz8U2TOq9cVJ4KpqzdTqDdsZDyrvZec9SInFJFtvBptc8Uw
rVgoF8pIbDtXi73g1m5RXquanPHxOibkdSepHcJZ75n5oR3C1e+PErY44j1G+ydLSWtThF9cvdaq
Y4zwrmf5u62X5BH0+c6OSI4aTSdb56n5Wdctvm9/jfmtO0VbK2rZMkTmu9PKR26zIQ7H/FxpgK1U
V5oscXDJx2ZibnXDiFZalW7Kkdfhf0seAcR68kP+o7nsU79bu1Vw0gsiXcbW0N4G18OSqKr2lO4r
VtHLvHJvqrFfchiO4z3quLKk5rEO7qt6j31rrZST7gbN3oaGDibIZmOLqlmIDPbGIK58vacQQwMd
7ytIl3/1nMFFcD0jhdZDdeWMz4jRYTGEAdfuCCYr87jj0peo854YgLd5e68lmxx7Gt4TfUTRT23t
tkSA0a5fOaRfIAs8BZlfrYuMh2ccn9IKS7gc8huQokecE1cER1TirluEucu1bsIxCtAoOB3qvsm+
0hOfBrvcVJ72Efp+sjTTDOpJO0D7cWhcnepc5RVZV/C+21nPXtvpB46C37nbQGe1dRFexsq7FOhP
FsMQk5/RnDPT++cZw1+mv7u5ZPfRbxyfGWJ37ouCK7EDX6DAJjGvOqge9eKAZyMcENtks9S/6VBT
EcGYBxcBQTu2RvD+0Q2ZCvPFTze2XhsaBeYg2nMxR6fH+SsKtBsT/1Mm6mvTndqUkVGfZHvQWna9
83q5IeHtMk8vajaJo/qPuTNZbhzLsu2vhPn4IQrABe4FnlXkQOw7iaRa9wlM7i5H3/f4+rdAj8yM
yLSKqpq9CU1UQ5Fozz1n77WvRmmf0pprt0dyGFrPKc9P8wuW3rAMlEa4aHWhzXksM4nXFzNE2+iH
qfNXKKZeKtf4Ecor9qu3UOMiXkBEpGo0HzvdeUV4xuynCGEEeLDbOvSFiJ7gdCfTRckD9rEnQ3e/
tilsR2GdgDecIjFhPvnijjhHiCB0lf6uB9F7Kcy1lXnPXoAANoewSwl5ieziKyFOqI+K5gPV06NW
OcsavcRYVueCIKySDhq6GwasefvFmtLTMMr7aubnxDr4HnxJ4Qf0+9mNMDerouxr09bX1HUuGEH8
uyWKtm900zgS0+QDLH+6jMJvDm/JrOcgngFlfO8yyx++xzi6uLeW13RKtrAg7swqOyJV2aF+g/Vm
LlsX37DbzrgSjs9Gj6Ml8VKgHrJiR87GlTA00uD7XLswlAVsIV99oFtuNC1BrT7CgHjGb3VkvM/w
bXwqxpaWhbaoNaSYUn/VDcwTejx90aoPNH6LMWy3lpG8jLTDvC+GT5Mxs1nz+GZEExCknZQVdwWr
+lwFsMmakOtOu+nmOnOQR1UlD2ZAc0pxCzNqMiC/jLpzzqL0w4ntb22O1TVCwp5Fhy7oqg2MpW99
SyctCeyrHfikAdjPflq8qpCxX+Ey70+ta17bH2kcP6O4eMvKndPErznOH8av+ntWFouk857QzjkE
Y04feVHfJwVy/jH3f8DS3XauBT8FKEXlTM+ikaRHPCXcMe5YbuRoMGme0ux3OJzLymCi0V0GpJ92
E19xB7bLMQye+8zBozmhFRg/amhZaWaCU9bCrW+aD3U343wQaQesRjqq9jukkRuZBM95TEldpN5z
EFsfAtay4XgbB5Rfq6OFtjqsQ3HYnl0TaAEbe8jdlqAMAydI5b65fvYZ1FcYFauRYDBETa9BgNJi
fq0ASrFLHZ07XEAiSw6LfmB0Gbreyfa/uyZTJvsGs5PDdoQzsgJgQN6QOdMzXOOufAUt/9jaCPYM
EP8pXekGeRAugJITjnGNh0iw0FnvZSlXEJ9lacgKYVZ1sfDIX0E6H4eEZbwKUa9r3CexnBKnnotH
yw+eU1QqScjZljZOu6jcmuEaf+nHTyw/DMxbiB7aiKLIshCMGqX/xglyHdr4JOzE4lBgCyTSvWrI
0EMd31VQ5QeVx2sN0m5ncQ6CiLsPk2aV1rPS0gYYF0Rsd6pnvaE7Acz1Ws3DFMNS607FXyAbL5yA
/yg8OCbTNK46G7JeGzFK9av3jEDOBdmBP1rlbozI/DzG5puVl89lHCw7PuBC9JiZkmgD5eKIRNlA
0hR+Dmi38d4gbArN3Jk+c8FId4+sKq9D0CKN0DJoTPbz4O/tKPycqexD6cG3Jhn3Rl08+Kp/XJb1
rB6josVJxrbJPPT9bY0Yp0F6AXzqrlf4A2sBdM31QrRXwZabOZ4wrbikYN8JgbLvjMIKGE5wrwRE
OkoMrEpwB+gb2hXyhevKC62ns+8zkHVdFPwRB1vX19s0K5/doV6ECiSpWc6OJZe6xNWgzAhxH/nb
IFevmpt+DrtU0Rnlo/ZsXcbyRonAsDW0Nz2mYm+AGFrZh1vN2Aru8NzknrNyxKCIFlhVW6mtDEMD
AZ6d+rBV5C6ENAtA6wT68Dpl5qsayktEa7EkXUGPJM2WsjDuNHvOuxYL7hpvRUyYrRzRvSRovExh
/EBow2IJvprFrPDOCc1Dh4yzi2h9jvlbSA4Myvuz9G38Y5V/hXWBoYFJkNur/VggKwl7lqZ3XVif
c1/7Gow6IxbjrOzp7NrxQZMrK08foiI6DXX80PU62IxsXcCKGsV4bQzQII3zdYoQwAWhv4/76qGy
WWNXyXS0fMgMbZ8/+jpwPHPl5/L75Lc9KDdskoFiDVbDtoJmgN7kCgvs1KXyh2uZ93FmvZh+9+L0
2hFh5Qr51UoriiebYblp9U+dBcGLFm9SNGcWWwjY+va9VzurTy+j3l91zd8yneaWyVFbcjsiQ7Y1
2WMjB3xoMRo7xBMzXheFM6PSWEvp301PdVTu9LxC89RtzXzPhf7qdhT8Vc0woa2ORVQ8lDNGKwyh
+NcwoHPiOPBnJc+m6/xoIvtLFWpPbv41DpD8WsnVz4n5Cr2tN4gLff51OkxLlDwrW7TLoJ45uTVV
HTkGyYdRhR/gEXxIk/YXJq8by5xWtLqfCgK1rYNTpGcTl9BdDxnJ7jBDVvm4JG0Q7XD3EWju7NSS
b4WjDp7K1g6yRESY+8TONz3rpgCF/lAXl6gYH8o0h7jQB9xGFh7j9FLzGXdwNE+nmIa/dKO3gIj2
u7TWVxMOOY6fBowlY5crZ3x5Z5ugOG1rn+bjRUh16GO6eg0xCPXkPFmjdZ8Y8imS+sYJrGeiWb5G
wsJE1L0waKJQsyACdpq9pazemE15bfnwQ8Gl03L0e8kqzmxmy7N7qqCkwFtKSfnT4rcWgEojEOly
aqVFelItsRNKsQafGMy4Z1S+aN2akiuU9jx21lOZB89exIBVFQJsBDtq6Ha0o1AHq4tOkNMzih5M
E5UF5hc9I+QY2h9ew0AvKR9V0GyCDFkXl7ZiaYftxwTRfKsN9UuQC3NRdAh67BIOHkyhjYzCp6mC
HthODtlMctrUvfdgKr/akSm3LbOE7r2XpGsmqtdoxEQ1MLkiGicShwqRhVn0xlcrN5w7qwh2nt54
S0aIFm9bKzdltxGaFS3DpAyerKANHlBpn27PHNAHj+mZbvNR2JN9EsWPvhv8J1mrBkwR2Re3p42H
07oGQ8TlK/GfVIOLI1OELAKz10OXLGNLe0SwqbOCsJt91Nc8LetxUwXAhZvps/Tbcm/948HlmrYa
U8iAmvvmpch3/vmz269ifUUt1s150TAlfv9Tfwz55j+f337cBuBtBpj1EQ4DesNVsbdthwcGf0R+
qxevyriraQXIZ5RyBbiXGf48/17jNSwUEqQbpTnk+9uDQ+DYbiBZd+6Z0EQNIMbsyWWr9jjsf3/4
+T3gxuhI+u3t+7dv/fyL23OqgWQJ8pgNMjjY8//4o9vrihAt3ZQD16caGSyquJ7p6GMSgVeqSH0x
DPGdJvpa5RlZCqPpbHVACPA6XYaxD21XITUv8ex1LMsWnTt0oJOwwcimOkKRQYqVMGB2vtUsvA6V
GRWHBG3/AqYxqPJHNXJGM7eMuPPN3WBqjwiiFt0la0enOVo2mXZJHX9ceoGL+I/8gKVq0dxHdV6v
W7qtV2IxvmnFuBd9HyM6oUvlEpx2CIlVOaaBy6hZ01YoZaNDT2bpoYkKJHP8cUgeH/1GMl4mueb8
rnCEcV0tx1dyDLvlODeaRsaKmxBD2iZoayyfE9dJn2ZMDQmumFgQmczc0MASX2QczI7mgj47DXWi
4xL0o5uiZz5bKFmufDVLQFsRQohCc6h8aD+xna3HwkSCN3NX0TiMu6Qd+iUtGpQXLuaNIUwfwxp3
TlPQgjJqlSxLLjpHKmqLI6YyS/MeNCyGKKN8i5VRHBUpDEdnJJJQY03hkyx0Rqxn3A/MWZU9qre6
pFtmvw7gfc/UUNrGRVPHijh3TlkmWfDXMEznwGcy1Kx6HQ8Mth1h+PdDE3yHX8gU0hq2HJfk+oUM
e5Km0c/gvtxVgYsZM5UOVIZmxlKaUfakvdWZEQaYHlE3we1ij4TEJLEJVrUVOAt7pnlUI9mova0O
etPJjUa87L6wDO/g+spZl72d7BmGbEF6hIdImOnSqcj6dnvHJ/mACdYYIQRD0k95m0jnPUKsMTZH
dtixcI3ihbwhVihBHu1qgiU0I+VQmWkvMmX0gZLCK+zkCHMQPVI/GhjbsMbY8ZRtHcqIN2m+p8yb
O+LCrpVWyafaK5ZjnQfXttbsJ6XQADZEUKW6/kBV1jz7nnanFys9pm8yhEyhcyvwMd1gA6jo4lAX
1hXaGdCsniHzbWDY6Vkr8mfxHaa+djJy4U53TSz4MrTeJKvKkZa+LRjKEYpTdHeikPI4uAivTTdW
G71PQMhZhYPedNAWoRlnyBKYdHh5Ha/TiqGzPfkUbLoTXaW4JZlEP1JlkersgD1gvU6kiTHYj14+
cT8SqYFwgKcThu1NEMy5QSSTP7ZWYp4n1a1uP4ya8JVjyz/Csf0cZpP9rpjMc1jLiMksLdHEIGDO
Y6R6oXP9lfYKZxYRzKfej/xnUg6yhawLtbs9ZUCtYaiy5GrknszSIyd3zYnHQ+n0986UE0rLtesO
n9H4JaBQ55oxXjszekWmz65xhvGtL8A+SoKxTJ+AW8dG/IKfo0qKi9fl+qEX+ol+QXeItag73L5i
Cs6VDHl0EUbiuSYX5zmSryk1UjyZghqLiFFK1+9Jx5A5RLdxHys7JxKntAnWE2pX9SzjKm9cWGaS
Pd5eJYKjd3umFcSCaSyHVloPhEfDd/V4+yqr8+TnV5qmWUulENGPdi7Xo0QhKhymZuBdE27FWf+i
WKe7QX/R/DT6PosWR3IwXvFkY7oQ+rYzcvPUzePgMZ9SLicaIez2lCN+QDCDK+PJgmkMWMowPmsD
qz8AmjYpGaZLI8d9kZVRXVoreK1yWR40GyZLMINZpij++a3CrOxlTwkPzgG18dJSo3G4PdhizA5W
t3H8njrAR2PvZm35gDau32o+ccK9ZhYLIrHEc2aOfOXr4ZkOdMtwCYgKnWxMQMZzECha4YlK1kbE
iMgeIn3VBziHAvrSq05D5WAnDYTzKShnzwGz8ezYu0305DldcGgrLErVvPeUYvHctCzfBLKbxZBY
cN+wkX7DPOAtWLGXB7dL5hvwxQuS+KTbPadGoyLMdJW1FfWMHq7lqk2RTvRahuBOdqdU1folmaPI
Z/txp8unnISzO62jZxWTdmprIURblgu+O9UPJk6dbW6zL0IaSKkfXnTLlJuKoI6d6OS9ZWnDWUa7
MBzOqprMtzalQvSbulu0JYDUxHJ98CwkXFtoOta6x3zet7tkGxa2/qILfFtMUaZDOVj6piZDg2Ad
W1+TUKozhtQ1jc+uGRQM2JQcwLeXqKySle3EpDRRKcKgbL1DnbZwyV2TRpbvBuUa9yGGatcrNgE1
/qvbN+tYifbRcIgMLQbsvLdvI60mtljQJLTK5LXqx2gzZam/LqOJ0y4iLoj5w0Xrk+FbVjs/v/D/
+J1Mmvdp53WXtpmjHTwcIHjovnbdINH0Ili5S+fiZyZ/raosG7YoL6dt2Q3a2W+471dpMX5FOLvI
J5Q56NB/NLVW3Vup2NthZp0Gh9lgRxrTosQesezzEhYcoWQbbNjDstIBkIfMz3GYoly2wMXUFeM+
XUgBDSZx9l6ilSuLBvV7TvnQu8VXDdgxy8m57yTp1Dr0aJ9kM1ikGNEGjmaCVl5UtDuzdywq65Rw
rL0S1oR4A8LcgqEyIYpdquP/apqt3xKoOj/rgojw1CqnJTDbXYek6tee6pDzFGV1NEI8p7ZzbPHc
wuYV8MOZek9dSK5r2ovlZBCk22lr7CQmlg1nWkD7QPAz58VNHUMAtIhLJ0/b7244fh9bLX3LHXo2
meaLK1W64JIYa6e550xL11tnjqWtMk+jQ8ICSlZ+97W1+804q7D6DldXKfoDExT9lBo6D3ZunG5P
RyVwHhk+YsopOjYeY44urx7tGkfrSJf+9kyf0GulsUZRbHu06BCL6EwSiLZN433RBNGiEPLJkyVi
TywE+N1gON+ewrEIVkzGgLMxRapJ+sExrxUAe6s5cZCrgRWr3WB63gZufTIH0/RkkelP0FRndEFc
gcPU6nXh4qgwizJYeRGQtwF00xHvabqmjirEsAMWRRQ1O2HhdYbDyJYSgtr6zrU9dHkkdy37zs52
5lRkS1uWzhfE4hBtavmkzLLBVKPjFXLtaNvxqqgftuEQtR+eKUD8OZZ5xHX1OvRldzAzG4HmJLRX
NP9ztjuSLJqP/tsAlNfUOY6EL4sLMv9HQAn+m+Wl5dYYHGrSObqu5tYOJDDQ2QzBlrjI8howh7tm
xLmsa8sLlrfv3R4wuDBu0a1kH82/4iMk2FmGQ8+f5lw5u5dZsQePJiII9EG4qam5y4NfMw1h+coS
mCkoKhS/eZaQ9k+Rhd2qL91D6QNy97KUS6JJuyCb0mmZWLU4t5k90rXE1sJZ4nCzM3yLxenwKkDa
rxS90bMJLOIcK1p5WEbvrN5yvlOVNa+dnpss/kN5ku2w1G0gAkNUiFcupTQi+RD3Xq+1L2gbR39e
jfb+e9A4jFlNitIqrLWdLXB6DT6YjBFJySrSmuQ40vNe9orcnMKledEzq1k35BqvoXKqs48dknfL
uI7iorSzFASBYxxUPxGdm7YVCeZAoJkFoMLtUEBX6JDXkYlH2RsnHcID283NVLhuUBR/Dc3APzXj
+MPIVHKyKlazqIHWtoN6J8qj8dGrURNrY3oRLYHWY6p2OPi4Bleq07ni0PgNepR9kaBh1sNYkaHQ
1p0/5PcMHqYd3aBHwETNGRiCACDDbGFqrTeXUvCzp40PgReD3mmwN9V92+zcRkFW6MZxyfqM4ORW
ZVtjEsWG9fMTIZwtUOMsZYZsQJ+BXJTf3/4VTDQY2SoQ61vhabrt16jFP0GJmxyaklVPU5fhm2ml
h1Z0xUV5NJZrfLfbEjmTXo7i7NbcTVQqDsxqaLBIwJhN0H/T1eht0Tm8iywdTrgBSBxOzbWfEDBa
CP1Fa3p/G3veKR6Yb5Kxel98TyEvecyyr4LiiJx07RzYK0i/8UcL+qiNMJXUPSzMUVX1g3CDXRMs
PYcwwLtQjzZa45AiR1iNn2N1sloKJbupnBe/JUOUsWe9sSdY5GMvj4yU0pVGCuimN+wVq8NnZan8
sRj6fIXHNdsNydwZYRQ/UjyYIsFVHgFr6f3U3jrl0MG+0KwVVhLWo70nTqxsybqCc7dIXGK0wcxv
tbCAldga46mv5GaqyvHcGnsguuisaeKYLXGiSYmWK09GXDzzwgRKDB2qangagh6RU2AF66pq1pPV
Ef2mUyFLPZ5dzvl4P09ZMl08m7O0s+gYFQZA8iGFnAsrpNmIsgbHulYfqgqZa51kznIae2NLeUID
3wkfqqDiEqXPVt4Yn4uq3BAEMGJIRa/2OFRE8WSCxLSwrleGa4RLEOm0IkC9LMsxVqshC4aTyGOw
EWTMcC+x1cWN3VOaUyabRUFo9oRCNBuGDUPw6Ci8vkb0MEv1wZ+8CrhoZmEmJ9XUCbox5lGlStS+
th0MApPYu6F1bYBznG4PSrnxAVS4dRhYmrYtCwgLNeNCuvDndWQ3Sz3HT9OkDqci4UWpKo6FDKvH
imOum3U/eaUhc4DftOSuGq0S7CDv3Nm6NF/3WceyrcEo02RRj6YjWeM7Mlb903fC5sW9177UMS2i
VW7VwWeYkZ8NAA4LUEvhqi+D7ElMIFXMyJw2oyTRrnDKw2g0XzsP/1tec8NM5weLS4fWxewcjQQO
Xw+w1May3jCSBVHgpvpLqBp1YuTrnKRK0kWTdu4SPmF1ZBFSHTWROqtAEjZG1lF2HVxGJzp3EXu+
quYdro/ba94erML8wgy4IHSESy+Qa4IwkkMSTRqCdZam/RDKAzk46wlpwcrX6n5ZtTUnXacPB8yr
UEmKjdbL+JSZa2KLXiqRvlD1hE96rpw7lWPI7lHGta6guz614cXtA3Njh2Z/GNN8j5kbunlpKHyA
yYS2TlBZG860i6LBO0ER/ex3YoCw1NQ7WiDqNTDHEwEaswh0QiJqZMcSDwSV03S5PRRWK+ldB/dN
b4WXHD8206VzOLbpWdjL1JdiJ1r/SzeK9HR7QOSEJYFMMTzgqOOJ3RnWWcQqGotlupWN98JWjI9U
SSBhKVHucmS4/VRm93GSD5sA0tFiMorgHFr6tJMVR10nLwZH90uELHgB6YYZGj6ddZxhaSgHwMpW
2oB8d1L+He6lDXoU6x7LItpish790TqEPnpUMx8YLyIzfii/5jQCT1VNvLoUAJBiW/ibQhnNrh1I
s2CT0kmPm5Xb6I8tTra18IZ+I0i8XBdZ9ZaqNMAJWqGRDKJ7uympK+M7z4r9e7+3XnRSiFbGoNG+
GozyHm1QvA/GTWwIc2dldGTRTlSbLOzMVS7jbxxj6d6iT0wP+dnTCIZtB1y9ejdxdbTivTWhjq4D
IRfkwCHRUGW0weFq703djFYgPtIlADeT4aU7vokqeob42O2GQZu5ET02T5wLLeCXk51Mb4MVF9Q0
Y730VEoMpgPAAO17iV22PdC3My6Tst19XxVXvyPi1RwHuXF954SLpj9qg1bvCOrBNCc8DWI2F8/C
6fwtepJ4UeLZ1nKtv6R1+WyGELoSrPVrJbgFjCZiaLwl2CwNkBRZJPZjFxcQ3vThpencu47b9bKh
qFkN3FPPmlWUiyJwGeyq6gNHVn/15IiSIQyL6aEe2nU7UTFlicXKEFdFQ7zWynTUZ4k89gFDGWlH
7aqNoJnQ/9mDF1V3quqqdYgV2i+Ceo+wYnLDXQ+Z9E7XThDeD2lPNWb2OURD603zMI0i8pojmSJ4
xUhZFmgB9EvppnMeolc/hFVCezfOIeX0hJ90uXMlHYXQIWbfsDVMRGhSuUdC2ZnkMYtAGCeC44Qa
txrvsywyLoKRJwSG5GiQ8iNKzTjaZf4GXDTc+G2+QQJGkGpnnEq9ZhOBI73g5Xuw64fWB4xfNzDs
x7p78OVDKhHADpGFS8ODeoIqsllpc5wuWBrtYNBNytPj7aLmNu2hLydwvnOFUGZz9gLrtS3Yk8cm
HdOjcr+DeYwOtydDW5BApVtrfYDqyhrwEHI870K7VrskFd86D7dY6RirVqKHjhg/LHpHCzbUrOUJ
za97l6So9uco3KAyGiRcABAMGiy7LEWS0afRdBcOInzTLMokLeIIx5+RXbvMX1JKa98sfZFNmbtP
wCr/7NVpbubu5NSdTBBdCJsh66JCYj8VTLRm7M1kNvJrBbXMbMVxmOFPIhaXsuu/yJLOQh5Y/opW
MGoXQdMh2uUtqQPFXLmRob5gaDgtna7MlikCaKwJSy/SYCkFQ7DWeo7glMD6ts8WDA97bOguos16
p6IxXGU4b6PomNK5u7D2CACcqHyFRIE7G9MYIu9H99jnBWmKzSzUi5v9oE/pQXdR3t3uz0Rlb3ol
BB2LiptrGA+bpisgM459v1MOA4HaUwUqM5m9cec4CubZTP+Sgz7f1AXT7IVUZCqHZicOqIoYEcWo
ALTERjVTmfaOxtzZiKr2XjQazqyk8FmqkUGJ/bleubIhxzSFqh2YHXYibRnTftvnaQ727FlN/gZ8
V3lu2iakJZteB5ZVEP4ILy5juuheFq/HtMAOGzQj+q0SRmrk5f6i7eLXZojpBlbA40IAlUnO6CbB
TUaPFndbn6LOo2O08yvqu5A1KEZ5ppIAgx5crbswf853oRM8+T5q7NrzaPuV1q7zQrBYI/0KLUlz
bEpBA2yqPKAeNqChG2fHLJx9i9Jx3SWOWJZRFq0aEtz3iEmwVXSNBRSTLIXWRk8yBNM9TcLo3DM9
HUzWUoMPbA+YzkOeDe2um+8fzdDtnaKiwe4BUC4dnaSQeRc60SS3xCutp8RvDkb6fithevU09cCk
zSHdkOmzbeWo1qrPxIYhPPJvL/0eFcB6R919BNAByU7lu4LizlAj1oQJhz4jlJrrMfmLXjYD8bdD
6BAnhRt/DVY8WFmlixYbwc5SGrn74FP5Hq3QX1edGRx7yCUYJkebBYILkHZueCuX1VBvJN5J63ZS
Z7nd4vFdolQYD+NxCAr3rI8fnB8jHozi5KhAHmgv4kCzCTVtgEqsGPlhuqIB7QNgaXdRxej/1kf0
CwY1ddZ+FmiFpTdkp8AkjuPng6GG5dCgF5rs8T6t3HYnXcc4+a7+nva4MyxG45CoGsWeyb2dUYEI
MxlOPBSsxLnf0rQ1sLwDsCHk+lZuUYE1u0giaHF8IplDnzEOg5FmpzHVudNCQuvgbqM3UyyQ59u0
UK9tWYxHUw4XUyPNFW18tVBlYd0zeLXuWwEXnIRXOh/wWTb1RLiPTPrynM0Uoym9onsbjrdrG6Y6
W6jw7tMv//G3//yPb8P/9T9yiA/MdbL6b//J8285OROhHzT/8vRvTzmtrPT2N//4nT//xd9O4Tda
VvmP5i9/a/OR37+nH/W//tL8bv7xyvz339/d8r15/9OTVQZSdby0H9V4/aiR9t7eBZ9j/s3/6Q9/
+bi9ytNYfPz26VveZqzXrx9EZWSffv/R7vtvn0xl3zbUz+00v/7vP5w/wG+fHt/DrPll1dYkBIZt
/W9/+YHy+rdPOHB+dS3bwe+jbMO1hWF++qX/+Pkj8auum65yTeXY0rJs8ekXvOBN8NsnQ/1qm9IS
uiF0nd6Dw4/qvP39R/CwbNu1ccuxOw3j09+3wZ/25T/37S8ZpW/Ou61/++QYn34pfu7y+TMye5bS
cnXLxj4jbXqdip9/e7+Gmc9vG/8H71oBjtEACBKpe6uXy8gXlwA8kOZDDBpXVns1ib6hVn4lWWeP
4OVxspJVMuWsg1nq+KA2E7XsZyTRpZtZYnIRIlE2/HJnVuMKCf6yxV9bhhJLd/hUmO21rToSKqxl
Qk7z0A5H1WVfRoxnjkqeDP/QTvYCJwbxct1iirUPycuFfO0m3XVK1dqlRegybPY6NPhuuh5Q3jD8
WNR9shpLLPN0/eIOCayXHGeto0b547CIsggSqgQrFeEfhFa8TU130mWzJ/Jg7VngX2iacc18ziZA
bHk9Z5Y/+9jouqmFWjAx2mMyFi6jpNszZtqwiCNKu3/4359t/7NT6b/8rf8PzyVL/6tTafGefs2/
h+9/PIfmv/h5Chm6+lUifTGkfjtJ/nkGGbr5qxCuS8yGUI6rS86tv59A1q/Sobzj3HMd4TiS4/rv
J5D+q6W7uuIEMqQrlVL/mxPI+vMJpBy465yfjFqFrnQhJBeNP55ApmIpHZEhsk1LQriIBLyr0/Jp
UEN0RCOf70jtQD/hddCvgqSeMVn6QhaEqtH43FYlAyPN8Oi2On26asOcEXlNKHyBUt2uhhmFDNWC
4oIXokq/S4gg2XA5wnGeTW85BfBzi1IGx54L4wM1A9ONbAVSQfILWAvLSJZoA+VOqCLcMFBvib+2
YW/UNDHcoHltCfSgY2Os/7ADf7/O/PG6YrO7/nBduW0WJaQuXCZQbB37X64rbee2Ka3vetvoQIEs
WW5D/mipz0os+rUg2zQMwSANq2XZOzaDPLZVro/2gQTJkDZB+daNrIv04kEZBMIQ4UF+ENz7EFMm
rvVqX1CjrxjyLYZRN+6hpTV0j91wTXYoK7aYnOyZgOjPy0ksQuHGLEtzwaoQKi37kRF6kK2oIsMN
C6SvY+UMa7/X3uC6oATQu+NgazvHFjvfCu2law4xvdIP8pg3UTzlu1QEzwSBxsdmUKu/3nTmvGn+
eUn+uels0+Cg4u4gTJuj+o9HFHuk1CMfiaXlKvtgtth3dPw8SYO6lt24ED7WJOk0+W6EiLue2nRZ
ABHMNPNdJKEOwqw7GQpBKbOcZ5eGOfzk7VCP9R3nkY7Ym8+cpWOy1CBUMaHNnBVcJHIxAWYtmyFP
ln/9gdx/+zw2smvc24awLV3Y8s+fJ9HbCPO6UW/V/J/lEG5LWWlL3czDTZUaLyk6IC21k21adcb9
X/9vw/n3f27bwHoF28o28A/8+Z83Zts2Siuabd3PRekAVyptkqds3vG3Awf4eIfNgNw6IG03HCvT
RphiHtjaPht/SHbALjaHNXV4d0IBqy+zdjK2/837/PfLCG9TKGmj5DYcS/7L+/SiwfaziffJhsKF
02vTLmg1uGeAxLzJOzDzoNnmQJUmLK9eG2n6SLhBuPjrtyEM8e9vxKXuMKUyHUMJW1F5/PHok3gz
M3dK+i3s472e3VNWDMyNhLNsB51uKfg/4r2IL2yHvTQATgVTxVzTHrEm2Pea3Tz6tD/uImmZJzkZ
cht3Hoo2wK0yqt4ytWOavBYKFUceUTuU0NB6BqA4QXa51r2B5HloYnnEAxXfhZjrsFQtUmma++TG
dUM/cxyyZ32OzCmAvuzqQq7TvHGYDogKZxlRUIFbv8ouIjoKMv0y8KPnMnSrdRQ1/Z5k6H4fzF8V
mYe7wCnrlU3HGXIlWbdwORQKUUDdtd8sah3qQVmU/TJS0tgJBx2MSGPxatrjOveZ2EZ9AW7UDOCf
oUdH021mD3ni23ehX5P6zKr+0CMkWxdjEK89oARjWh8UdqILBYz/kmP1i7n1rSF9o59oCbKeiBW3
zEdmdOeJ6/wu1q3LKP0zwHFYPS00k0gvPqdzKyELh7cERMfa/sqoOV6Obi24OBCOm3OsQrql3TcZ
MHmiHExhGOCFbGIjZJ4vxdJrgRcUVslIIeuw4MWrYUC1RHv65MwBZL8zZGD8FhpUoHoebwSQZixU
Mne+7TymlfnDSv4fR+exHDeyBdEvQkShYGvbDbRver9BUBQF710BXz+nZ/MiXkgaskmg6prMk+yu
ahU/dsPwxcWW7bVHu44QYGMXAgC/Y/3J0KKUug2nWW6jhbhghkGPKZ/O9p6XSD0aSj571kJWrahn
EhgsCTWco5wwlOswElJTmNZ9DFBEVwwnJ8wBKurfl6yKDtnc/Yp2/O49GGlTMR6Vw0HJxgE5dnfz
Zd2yBCpka7Wo0wD+0zsiPksuChk8+PwbNXpjyu7OWJsmHErj2R7qbSU7FI5QiGzLfJVm/7o2Djv6
5hANfyLpoARTBSp5thpxIs+ole86dezK5L4kFXlyULSXA3Zhd0RLss6Y4tzivCQ6vWa6+vYxaewR
1H4ZQBWWagi6YbmwnHswx+WaGN3nqmBXCYNwkmmuXp1mHsm3RZSZXBqH1NtMFcy4CAVfmpe4TtF7
NGoIdM6CxB0ZycRTGRLnAfCYGPEdkOBtPa3Rlf/BbVElOzszwA9gJRUS3m6U9MkD4nroN9gVN56F
rFcp4jeiZP6ap76+zxIuaTfD2+FW4kAvC9qiX76W1Jp2BnCfDfq9mn2H89AiF/DMvxP3KOMaY+WF
8K4z3noiLdSIE8GIN6PJPiW3gQsg243wdOKL9Xt4Id2tcocFWxmtj8zavHPcYrgIEpin9jbNkOQo
TnJ50844oK7FkFbyfamSfHmJdm3TtN67PeFy5OiBXsVEZMO3RP0+3bmlOgtdIBP0C1I8vPuIHdUW
/5WxFaM+1tXwx1CsvvoMc8ISEyqUHJcxPpYLIXEIIrkSou5wc35o5y1ZCAizp+YnS+rfPov1s8lR
VSSzsenE+gGh590Gm8imNUdJ6JJyaxxdIqjyPhqP1QJ0VsakbCW2+amZMhPzCulPFf+chIHYZIvs
MPr9AR8yhJDaGfmmOuYIRbWNoqh7B0b7gW9VBloCvixLd+/X09Xwuy2qAOgkvmlsBzTFd8QlfyJd
CaUklnpoIWKXtXh0K0Ias8mE/GqP7xMS7a2x5mQ69hKgDIlwvpMfvKy7dB3PzfBRVFaCvd6wd1HK
9oHzHPuDiUXLQ8pFmKXNJqPOvzLK2GqUyaMs7tRiTmcLfBwqCyR0j0IgPyohfmFbJdV2WZGndHkC
ituMDkiv6u1y06Rj8Ef4CIQQAeW+qL0vXR7LzPpgQWtwqok6oI/d9ENawhJ7TK3qyauNV48Ejj79
jeGo5IXR7afUApKYdMzQ0NQjqHhcULTgH4vWh7neYguWaEaPOnXqnV92xe6lLiYvlPDAGMAx6CoA
34vyh9ITn07N8n1I8RMN8OVm4xENMjY+w8fOmpmHzsjbrY4x9Biddy0Wte6iGrCCA46Iu7LbmyI7
97lag0javKVqvMu8Og6ZqXMPYvnLFDFnSbabXD8NiHYg7NaP37Vi1pPG7UfMrqXTp4V037TeG1Mn
tkaTIO4myjYqZqRp1Coifs1QCzhj8SY87xnT7nOpCJ3t7nClZIdodb9yTx0ZTRcP3A1hP/V9YMYA
QIeuhPeN9pD4pY6gorFZ/sJDxVs0lJ9EhDHa0BGxoo3ajI6HeTjxxx2jgl9oqoRmGNC67TG/hdTk
R5Mx32iBaNF+ewDPM1qPN8dkNZ2c2eTCE2PQ5PabIbl5VFzcW6BMt22DQMA3hhfHHUgJwQci5uij
JZ/Zr6yrrrGUegOyVMCBpP9B0ZPmzqjkEXPqy0C+d1DERBowtTwaE8mE1jLvVF4/5MvP0Bjex+qU
y80Gd2BnvQYJ4s1+Tf8S7yI3HkKeIIqSa0p2KxOH5AldTXcn/YA1sN45fQVY4gYmhN81ouHAW9I5
Sw/ISeitSdpJo74SQsagFwrEMy64ahMlfrdT2CgucWFi2U3gNfQoRJwMJsTKnem43dEs4vJaK+1B
eOSx5gEYjrWpCALCLNzpmjDMlkwc9pe3QxSjg2RCmpFSMJkkaK1ZfEGKgisPvfshsoH9yHJ0ztO8
2hcgTV/soNILK+GIDXG/b/K53I8LiMo0kzlbA+vIuf6jEudrrDEsloIntop994ykpMNp2PwUngxz
D5m2yE+1NP8ZyepvEVDdjKHeccFhciXt9dWfMc6z8ENWuOLONkmGQiXFhrSps0ObQ/rD1ZSRhdaj
wbT/ZZoLLnfdLwvP8ShRHGBwwuVZoiVQRfXoFT7u9gpiNOKOAAPDv6W9zcg5qliYCTLfTD3elYZx
HuMGA8cIyCi3eGRbM94XZu6cEDD3byTeAdLHVWjDi0ozY33ARgkwaqas0PaubrJnV+XfCqUcB5lG
I+omr50ElgII8G/D2zM7Em5l82TEi9gsRLaDHQpVCThI2fLQ6LNXiCcCBOcD6i00qU78qTTahA5j
hYheygIl1Aivset4JRVevW1ZEb/tEcF4itMjeBLQ3h7KtHqUbzEtAPDd5NGveY/t5YP0dbzv/DKa
f/5kvXesrLeoWC/EPTMLtkx8muZDK9r7xJdf2aw+MV6/1OnfXI2/ph19DsQmcmWhOVsRh5zaRvyF
TkX3QCRRUeHk6yt7pzuyAAQm1yjD3CorotGm6J9Rdj9iHD7zBPLz/3fEkgwnxLjkHCQL6ghHh+w5
z0QAtRtbgy4wTZT67YSXyKdYbZN7VSa/bCxIRbkvqxEQLNBfYzT80IRLuHE0AW8oE+j7oQAGVfaG
kiyZqlfm2dinKnvr1MUPPf/iO49DsRJ5Bytlk6NNaF0eLKJV6HyUOiPGlKaByyfWgPAdZJLYEZnE
VUdncmHWVG1/dtb8XrTAMOa6g1ZI1GrT4etj7e/k43Obsgwz5N+V7JDCmU/KHV/FEn3oFUcXHUVD
tXiT2mlz51BiIOBTBgET+sHxgY4TEkUuoo9DH6PHWNucm35/l8bqAdY6CLOyLhCJOw8EoJ8n7V2W
dvlDxmuYavFc2PMf4ZmnaZ2hYipNrHlEs+E6J5MWGE1STrhiAv41XQpKHG2BcxSC4K2ROnPMPodS
o3VRF8/yyTC0HkDMcjzUXKO8A/+oSfWmGdtr7toPBju8YDVsfuv5ZVSQtativo/JqQtKttFAPnxo
nKg2ZOp421rmy24g7EksNV9qkq+j3WLMgHbHcJd0eFLUnxuQB+i2K6gsNsVl0lcvfTHUaIvM/mm0
56vqJ3Oj3Zv5ZyC6QwIubgf2Myku1wN5E4cbh3wu8p1PBDuf1uuY5diBaYNZTKsS5ZoJNlapnyKe
rUP1d4nS89Sxgxci+21yQZs0u/uSdwdbHWPfdoJC3cFeduRwboteXxfscl2F7NRy3U3KtddnA3wb
GLabOZbnWoqCQ8w/DfzZLsPTs50axsvOSgJjYCQky+rY94HWRi6gxNzZdpbJLHs5N3hod6Xt/YOc
fY4mHOk2IppbItiTaJr10NEekPCKOrGFKJTcZZyv0Ex8QN3Vh1xe7K5q8S8OJwnHPBR19pdk6tzN
/rYRxNLOScRmaFIJjmvY+47TonYbr8os+pNywB1GU3EpLMbqDb49/vXJtu2Twrm/rYu7WEEz6Nac
cCmb8Pp6Xf/UfAHmpnsCj56RX/d0gPOZozFEcsN/O3cdtrH9EFaOfyV5sQE8mr8N6cLS1ATlUvgO
njZ3OrLcXXaezB5IUXgffKx8xULk0zw9ibxZH8qTyxRMIRUD747jr2JePy6QZicTDwrOCDh5C8xQ
h3J5IteH4wtHxUbWJIBUo74z2to4TQtVvO2CXkiJGmH3ms4Bm96z1bKDjBZ7x6/w6KKDiXOEHk77
6uCkztWz5dQkS2dXT8K/KwFhc+bxB2TMg+27io6oWBN4OGL4B1rtp8jz1l3qOGHBEuSZyX8MIjce
CUti9pD2LWSlSuonEmqMGur3SoQze1ucX63v9EdYgYz+Cp2HHmxVFXOudKJDtQEC5Gx6PbsHRVaK
ZRvVoSn65kHX4La6ODrZfnq+qb3mZjZCX7gkbPkisGwnecjn21BhRVxc5jrwV1A9HS6wkIzdEyqY
9WAk3nc8C4J5NH0WCAK9J8k6I5N+ZHTJNX3Bi7MfR8u9RqyfeCF0c/BH66crODdzc2h2vtldSzH0
h2Qsyc8tyz0EMQI5o/ypnGBRdbPPMQ74u1tPHoMFOl8p7xsxvRT1R62S6LEsiWMd02w+raV+trvo
jsGtuOmT4iBnEgqgAPy1nLwnyxQX4d+mbANeucW5SguAwZjik6u8+TDONP+cKGrrMeQIV/x5DGpI
p8O3tG0W893VnH+aC2hkNLi10uhBRsy4hxt0oUFrb6EAK430aKCJ2CAtgyybRSGhwMlGNTUok+5v
xdY8KIdu11nGpTTb/aL1jwdeCLgpIbl+5gcv7kJAZFd4A3dhPe4guuH5WP/ZnXvpUuRxE/j7jcWV
slkWC+9O04WxRcVeVMRjivaRiXS6SXCDMych4UStyDV5t15kfJjrpacTTJjMEoDNpAzPpHyWGB52
6VgemxGaUVkTRRq3zWsivQq+LdYeUj2fsSVKbpnoCwJHMPvSP8nUw1+YfvJGQleKXOI4Z1kxI+vS
vTCmQ5I6r105z8EqgKgw53kZbgAVpJ7kgjAp6ym828hVm74RikQ7AxBpNmsMFvyIOewpYxkUb3Rr
sxkn5cOacis0aHDVhPEyUYaL/nGsQ0ROhNcZ8zMY8KB08ms6tcyUIFXe2jWuE+uIJBdrHinjOCnW
q9nkDPsKz97ac3tfkSY7AToDF9wLZPyRuYUPdpd3v6UpUc8yU5KkS+OdYFifPmQ905t4xgQdrc23
hcyGp6PI5uOqqhN0gZ6PS8yabbDjgz4igqRzPxNr7U5mnH9NmI5RI2oaG2YzGK7JYZ8I2RirW+68
hu7Yk/0peRguJHuMh4Q8+k1PIgquixyfcoRiJLrFV1N3VnV68tLS4Hf9iW6QjEiBCAgkTyOisKqY
CgCB23riDrAhOxnYHPSW6/c43BxueIq4wPsjZwM+BNt7KTV5lPH0nRYlcZtIz+AGEhRUyRvpUFb/
pAF3u52sRxRcWcCwDCRbqX6IySB/OgGcQEpFtdWkES7Y4zL9NJndR2wLAFXz8pasFofEE0kuCz50
Cby3TY82oVk3rMGrOcADMhf7pxTymfwqO0QS8w8PWx0tD/Gir7MV414zyYpujfLQTytudqq8kHTK
uxYQE2Frw94wnJMlMEDUkkkc969YxjYUTYHNJolPvL13idl6l6EWf/xupiEo4sDAE7Zxb+56RZEB
dJGg5znKbykWh3bw7Tvw3Uc7X28zVRy9CdrtbBo36WyCfC/Ln2Iq1c41ImDX1WDvFLUEEJUd7gNK
WMR0ZJscdOtdjXVgPTu8rBXz1aqOuP4OUeJTYDdcI1XDUHgiJ8eppyYAm6KQdu+X9nFIHMFYgmew
MeRL60TPsrXvCY3/HZaWo8Dgj82nSOAHMdMWamMnR2qYNDRH7wURJOPg0jusc7L3Zf+nr52dK9WH
R9zAQchd2dMfD1nBYHjGD8QQ2Nmsrh8g7Yw27eq/2mQbbYlYAc+byLvV4tdcKUPdT0v2Z/6fiuQq
+4ARnITiefnMUXqJye4Yn5WPxVo8aiZBpGoVJBLc5S6qr3pA+eEnUNgIiAwrjt9ojBbGVopIojXD
yHSLRbLQaPIl7vxyIlW1MwU/sZWpVHUwfKuneIoBozLScw06pVzx1RG/LLwn5Cf4g/jk2YHWEEQx
JwxTOWT9eXFokuZO5norTExc8F64nKss3psVxLxhOfYom4I25ppBbEiXxMCudj3KQC/zHsnuvNaO
vd6tywg5oqW7xAZWU2zewtZiVHezUYZeu2S7vidGqQdtULkAl4iy/UZoum4dgg2ZAoDbrO2n0nVe
JV1bSKHBXB+OEwI0L3Djk1Hf6lEXO028QFCQvUcJQ8bY3Ll0CSlxwwYUbMYKPUkE/SF1Mnjk1fAE
/nnLwPx3MfM7X08ITpM9oFFeaePRWmEogvx9Hkht2o4W/iKzJccpPs1lenYO6WhSiGUGZtGMcOTh
l8kCsa7EV9JR9s3TKM/NrZVfbaqu1eXpHP2MjoeiVvEtAeMf8gvjqwLUVEWYWAm2+5SPRKxqaf91
oaBYA5Z008ENmk6THTjedFlMzJBxCixr2hHqe4kafbD9Izr+mgmcYnIh6HEKhFfbLvLLDRmlIxUN
Q33SYSXxZEX9m1KZQUsAjutv3M5+8vuGcOHkhnAQGpbeSWXDI24vc9v0lDWmCwRz9BkMWNW+KUXN
pUt+Tycea7kg/F2hfALMu2kYCayx1ubY/4+Z6AQTSe/RjJYnoyPaKJph8w75qA8tT+QyT/suHfCf
slwMxplWfJkPsT3tkD2fa2KTY55AqQxxzta9B8T4Ogqf35x4rdGsBo0xNKEF0tCLAXVkpHyR+fUc
2wyVjIpSxZimwK+yLAS6+7WyJww5SzVSkJA4viDOKe3kyKObZ9NBuN2jBQdzAz9sOcrqibEtu4Uc
SqvmaZp8PDcJVmOMlB0xfAPJ5xNMqq5TFkSYhAhuRhOUuc6h1UW6c5fscVlXJ+hylOSp99sN8r5G
Mcbx535iIQ6tYZ4OloVYuipuKdjdhkxOJxCstoCmPhH28B7hUtpq/7xCdTlrsgM22TAeF7eRB1+3
TxluFzZSFNe10d8RgxtmddsHaWTWgd8VdShFOW2p6Yn66zYcZNOWN4NsBLTU7AdQMELXZEtSLUHt
IccEx0Rt1QcaxfGGaRY7Mp2qLYmRr4U5Imz/60BOCYgOaIJCTbixjEKwtQN4Egk+wzSnxpY1J1ug
JdqB9kuOB/YLX5PCIuVkg8f45zBlhQ67BkdW0cmzm1OXdN3yZgl1z0OOqa3jbHZdMKdjwYYUetrG
JDATg4sPRajJECp58sr14DaeOpCUAgiFUzBKVvLaOk5/NxLHFdH8ZOLOHrVHaWXzBBMfgJjHPfpK
PojE/6UKWXb+ckviHKqF3WBvwteQYzDmFL8mEW2QAH2uDlxnjo+caSXDk+HUi0UrE6R0ClZbzKFX
ArycrF0+i/vRfKs6Vi/k78ktSutgjbLxpLC8ohtl4MKDAIvuY9B/8RvviOpJ3qt8fGjG8p/WnXgf
qtnZ6ih+W2s4qPS6NUIKUpfLrj0VufksVfeYVR+RrV+qslZh0bun0Z/ESTD99uzZQDcSvxBjGDhj
+0spbG96j1Qfu35ILRZgRsp/kbkPU/5xYcgxWydcJ9CS7dINvSX5wB53ytUt6WJmEjA4OQkDXjsc
BBkRDNT0sWwYgxjKEtukzQM8hOikU/+1w5ARkVA5J8/4LKfdlNcen7nYa3N+RuoQVKp/7JlaEjLF
/IopvlEzJTDX+tEl2d3DGkIOkMdksnTgXZPkmSawILUHrJYSevEcwq5NyeTV52E2jQcb71LXiQmx
5J2j8Wv4GMgucSsZM7fMXyOkzVHNuLPMHuKORqIz9xaQmjdmSeeeD75NLRfvmn0oBXgsZSw52Y7y
W+DgAgny4Vr9+zT1VK/evPVccrpkQzLwQpG3hYpT8/3zfecavpqgWny/VXQy4sabx+4aPTgNHyhJ
k3Aqqtc5h+1dlS9OMkaI5Npn0siwY7bktxNZEJajeil6FMq8IOc1haaMwBl7LyGG1UAqrGVvG8EN
YppjHs4a3zf7qq+qhLJLwj1iH8H8dlrqTyP5VAU0MHzWH0We8d5CFtg20LuUip19evs2GkcSdiIL
hEhG8uE36089MNfSJQ2Yz6HVmG+lGufAhz2+gbcw4lOQc/cXPtVFkuG7WylCNnU57aitjfMkLRY/
7EBwv0OOojeZKYul0LuSAfwOwBrCAn91wbSBSRyi58Y3/zHsbE5quTdN5s1VY18ja92vmHo2pgua
1+4nousn6wo7OzWKU7yA6yig0O6nlQnhZP2RcDSjVDLmuBFCGmgEaaHgsVQxIROZOnJTE8kg1afb
+3/QVwZ9P7yD58D2RYhX64CuyWBi1aZ+UwuBB42gM0ViBo8qPceMIJeIUKmpe7chZ8fFdK0Hwn5j
OUi09Ew3Zr1C6ewZuxlQWTbjCll0Zcu8d6URYywdiTCNxP3iTpfYnetrjkK9Ect97XDJU9+SHlIc
zApH2zo8tVKd4KEsPOg2M7AbGT+a3QPgPHuHS+QjHTF5dPGQH9TwNAC/2Y8UbluZwev0jK259PDQ
TLgg7EtISo55fUpNlNfCNmyc9L1plUMYiQ+VT3rTG/nEXCuKt11nfeYy84/EprvsaXv6ywwlRNJs
PXyfG7elvMPovk1uEUY9BR3xgBUKpCxh/cz2P7TZkJ2Z201hpJBSe5zsTZmGtlEiYmK4r6PSD0hw
JRG9rrB6mv3OzttyG0fA8ksvPTGzHUj0nKy9PWiXnFl4QToWvwlDk+1YwsHr0gU9WUTMa3TXLdln
M/sAXfsnz2d6LFuEJzO8iwlKIWVgFYyOa27rCMQE3RfzsnYOrXSFEK/4v6tp7jw9fq+Cv1hTO+Bh
whOiTBHGNiiIloiChPmo6U5FiMWDg18/uq6rTqs7sR0vCTuwB2vreLgxWhjv1lR1+3X03wEjM0Sx
ZV88xkx6admsS+yEqd09Vnny7iY/xZAbxyRlDWqUL5lffySRix9oV8ZR4Nq3o1XmJMMJgysU2S6r
LPFaslgHZOXPF5HcKV0Rg7zUO3rx/qx8TV0HRJgNCHC4RQaeuzyNibXXEdC0lE+hQ3YgV1slb9nT
NDb6KdFwOHsS0xfyOAquXzKCZBfUvGhEViRkaOEtMT1sUZIluz+VFAmYwuasJluOafuW0Ocgaajy
UDNDnLeS77X62xecFfPAU5/6VMYKIWNJhkBPQqtIq4oEFjLPsAtf2q56aatBhW7OxyUoYDfYMjo4
VAiYdD4rJg+hhsa+p4cwD0aJ7Gk2prcqqaFQzpETRHZ7t6YsaAUtnNJpdCw6ugl/QipY9fYxxcHh
LB1xHLfbrxXvMTwUmhACLrNbEo0EqQ12xdibkfmAVvA3ygoWCiULvVSRrjWbf8kDYBlSIneOEgOw
TsRgaV1uMGf9YPj1I2AZXm6AYA6Nxq5PiayE6pzVBS++Ff/JnZg3JfHeVkpea9IjAC3iIXUDV7Uh
oTQwU/GnFuPeLDP34JPRigiKhh6BRiOGbAdYcecJpY/gn7gSK39HuAohFLIf9j2KjBs9yxLzeCkZ
6dUxOxuLAeM4/BWjjoLm/9SwFWD4wOqM1pGf59pciMHhGC6dMy1KEdbmQ+8SWJj6GCVqITAo3xRO
5Bduy8VHgwCk2XTarzJZTv4tozx19GEc6hVVSX0ZrYyFgWZAG9szKweepjxme5KQNAFTiryyG3mH
yMqMI6Mb23XbZp7Y0zVAtBOPAOEuhcGASM7g522SBclucel9iJ/V4681AQHsxyo0XdC/sWeCV/FG
Nl6AHg2b55zqYRldxpdVcQXErs592hx0Pu/xiPk0AUl/ttChAcs/Lrk1HHB5OPy2p2flTgY9eiku
9XpnW6vY4qN6cBGchR6ZcIqF0q631L+CHfCUmr+8hpt1AU5pYZ86N4Qd8eDuJxt1JVKAz9jnCm1L
BPJF/FbRZbiJWAjIlvzs6Q6cMfshK8JlJcyNUnn2pnBKou94fqM8X7jJcozzGTjndKHe7H8Knvs9
rlq0VG6cHFbnGZUCJGBwrUHZMrsg5Rclx5fXpuaeG0nRZ1VMVNz4yxqagGsXoG80hVCUjKA3nU8B
JRJu6ngDDzg355GKHi10HyAfCNrsrM3c831IrV5TFwGTBNQHspf9o9GEEVgltfLS8ey9qgHAWF61
xnaN0Pk3rsdSC3crOsWKmk2Un2affIES/bvi9z703aNfVXdwzIdt1aPGL3qL7I36pSu9ekt+MnVW
QoZ2DqROa/NftdwTD+oi/mXa6pmobCMSHvZ5N9ib2Sw7Em35Ooqqv88bF2CPQvgx1PfMyvqNN5JV
5n0ZFovOxb7hCab5hfL9ykLB2nxSxOLZpjdXmtRMI2ufCMII8nbcq4S2xmfgyQPngsHl4K3SnD46
tiDHYIvqjew+gssEaqGLt0tnKLag6KDGLuLnQ50IHcvc58e5SF+57w9DL4lKEez0ao4F70YoplI6
GMNSU65Op6bBTGH1kJKG3vta5obINzQxWEV/pizv8YInoOH6I6vu7wiqyslf40+rgD3tsGFMq/xA
LcY0fK3emgJ5AF1BmCwWSldXf8wMOdBElz/xQI+ap/gGq/mbiIqCi4oCQzCWCksknHF/zPz/mdwd
m1O0LUBA4++DcOxPy9PFEavuPWNo1tkTSGF0ajtWNfHGsbOfm+9kz9McCKSI4U1rspmXtdqR0TZv
mpoKSJWkDI4ZWwcH+R2XNlKIErrGisqoawAy5j0b0KQqvmk1j06WRAe4nGdjqlBxuYicrAV1A9sC
pj2v/9Op9AzQSMUow2zQEFtRR88qT0M23WvAghU2H1/WnotnKjn/qvLQ8jMLf7t5onr/jGByBLPD
ncIxMp5oFOMQSZCY/hHxAX1XiEdXMRJGqkssVgPHJs6erVIdRd49pV3Hwsdr3/sVVwoTvaPdNdz9
U8gadNwMU2q/UOYGCFD2JqROtMKkFRLrB2gNkAM/n6sZA+gZbkWN7TcaAQLY+sTv8u3clr/ptHwr
VR9ZAyDN9tp/ELs3MCT2gE5IoIQHEmRW/uERzMjgBpoLtY5Ofhm1Pndz9I0m5FpWVr9HCY0ub1nf
Uh0t+8aEbCzMEzHP6JxK1GyeIcPEc24Z7LQqOJBfvab91lazBOXa/ZmJPBc2RuNSJRq2OZxfCeF7
/pTuerab8n1c2ovWNdOAhEGN5fxlb4hevdl3nsk2V9BtFm5C599z0ZLX/uYf+p4Aq7no7kSFAEuW
b8UCPKimEeWxMk+mlFAZenPX5cOw90pGijVHgY2FPp568+CjTwt0OuznBU1P7Tg/ix1fGGFqmMdA
lS0nHUObO7dfoj+tryWgDfXRwHHcYI8u3qLqGPWE4o0poZl6yd7VRDFAowcEOvKJHHTZg/iKhWmG
pM/gz0brW0G73091+2Wmf7TNeUtU0bZcW1KTSytMEv7hBF5jVdq4czMmTVP/OmDsADFP9LJXuHtc
G7yrfk68k/RfB4DSW8jsTzarO85SFh4J0q/efBvg9FY9ll6M7FrS1rrd+5xK0hsW9nk4HHa8xpmb
kBUGhHupaIMqGW0zPB5xw+YjdehArTkrQ1LgM4vguLEdQQvKYe+6uHNb2W3bCNJlbmLrzbzzaCY7
ApDl0fmWiydQJXGWAoP4XjxGuq2h2azKFF0OsprIoY1sgPlmME3IErkJppM9YzUHw4uGIk1IiSdl
kHUoPzQJ34WRnSaruR/ZG/oqSS4lEQZtkQBvNDt/Gxkwi1mRNWJOtnXZVmHTRL/pit9MoP5UTkdM
Y8O0VxBVEESsYDaTgFsyQ3iEmV3crw2XvqtY2cU1nQjmsEwCcfZ7GDZrhRahgqmdG1eGKNPZLHyG
4j5b9xuKEVnXyv1E2YfEmOFGdZJx8SNnSOJZT1hIvETHqGIC563iW0NVcCdz2cRx/CmswQx8vttg
cNP4UDiaHmNdaIGFouqh0bAPhkMKp1UxxVbk/noRw0C7TZ86kE0TFQNaWrDl9eh+L9b4hq7vbM0v
FkTUi0++E0orxO5uVuKJ2fm4+lBudG6IXJRkTBuMypiB8PAZN8GTvCk2yneBmj5g1VduYM/AtGSN
4FhGd+G3yafsiipEU4VMjMFgtIJwqA073yG85HCy4+c6ZRwdccmlxaTuuxalcisacHw9NRgsHKiR
UXRmWf5vjRAH3ewbqiVrEAvRfWE3cLiQnYWs6+cACFHMLmGA7wp7QSZ7QzjycbjG5Wjeeem/YnXq
uxmMrzPJF6O2nHOmx9sRSHhmlcoUMeERuIKzGQpZXjureWnx/BExKNv9ENc01/ngvIydDFV+4tf8
7kANPsY+2idpgfoH5lSNCYyY29/9/zuNWGieZYKOabLZo6W8GQiWwKHmRBkSkoRa0yFMG3+vOWq0
FAmKgWG+yh5FeKv1fJxU/JTw7F18Pe7L3jOOxrCyCsSjZOuRsfu4iDOpg0U1Dk8CGMv/diwPaQNJ
PUl2IleJAykBa2Iuf2M6iZMBKtGwvQq+HcIoowJl/79fS5O+GioZv7u32Xc6EjlNOAT2pJypFppk
ivLF6y8lEd4jHHfNTYzwvLrW8Qv/yt4nCB6pcbIVyE11/cgxqdwocxVbEOA6w5BmN0kYHztm3Krj
PcLw7FEU6RO8A42532NRecvBABzJzriM7AvatmorWBHUi/aJcDJGwi5KiqRkfCCT+1W5NmGYgHEN
fba0dol+S5pQzxmRRTiit9Luq52eSpLWb163ZvoweXEeUFc6u37OfrQP4a61kufiFlNB/wUrpj+K
MnvOa5wdZZY7j2m5lgEpNw9NN6SwUIbmlN8iakQq7jyHyQiGfSJmRHxUVl8c2yqCkYMF37l5pyNN
pKcxSso7oorpScJK4Jn43/dW2Sg0+OvXqiD/cOhzssjW+EOgLjLBDWcDZ1AjzUtd8bHdDjt66c+w
b5ZyV41mC4hHZXuJuO5cSYE6t1b7SpDAZSLSqFkbjqj70Q+RKJssrNKKYQ6WiM0IPzz1sJTd93/k
ncdy5UiWbX/l/QDS4AAcYvIGuFqSvAwGxQQWFAGthQP4+l6IrO5XGa+rymrY1hNaRkYmrwDgfvyc
vdceafwrj6Zfo3M9KHg6q52JGcRMP7Tdmv3IvAqQgTLW7aMm40WvmHXwLuinC895IM8XAnkkl+T4
Ze03g2QL1gDaID7XhgNleIKswkG8M79miAZoEUGIAFTOAY0yUusM61CPPWIUDWjP5I3VayPR8ZIb
2K9qls926EsE64iAeXw5+slN4dn5plu+UIDROM9kRVRRPLz98nR5iz9RS8JjS5TEKrGCEI9vukNi
Fx9qM8HmgDdz7dR9dUj0e9ZLRDGS1bcUMEQsIT9+/eKxoXlS2iB3SrHEVWNhA0LnEVhbsEl2KvtI
bUrJKWGLzCsEYPkvTt/EExEDy1ubJjmxGC99AJolI1WikTmP99psn0uS3oeY6SNgCsY3Fv3tyh7G
jazEsZRlcrEWe+ScVGjkJhJyCkkITTgGG3odN5j566KOf2BdTG/SgG43ctwkRy0jxbAZ7wvHPbOV
o/m1mptXMu3/ZWEkbnlpRIYEv7Mek6G4HRdvZkDc6im/K2npb6axrEnFS8q9VldnnX14JU1Qgbln
1TThPNyFodxDEb8mOVh2jXCLVROP0zmw1XYmrNmes/RmwylZyQg8N2KhaVM0g7iSh/VC/nh/tXvG
93EKU205PWe288B9fIREjTJ+QGI1JiSMBXXyOaeOIIKSu2v2WsuPhsAmJSrvD07m/egydZ8nenwN
RUiTLEMSDgFh++tmBEaKMDoyNtBQs/nUA4mBRcvJefRuUtHQceLvZWJzg2hgBLWyZo/N+nunlcbZ
guUYFkhjNIUEUYVKHkEbnOKE8SOitHZledwhICIUbvNI51g03sUmKovOza2tW0/fzKl9L1PSw1Xw
mjKV/tMQ9ze8wN+MrL/RDn774/9K+IFwcaVCifgH8IP7r6b/e7f2r//862/EA/cPG9SBi7vatSSe
aByGfyMeuOIP03ANXeBrxZn9C4bwN8O2pv+BWdhAx4s4GhGtK63/cmxrwv3DlAQo4Oh2dNeCRv7v
WLbN36AHNsMbjK70IPAmm8iwrN/Mll0vQ6wa+bAhByZwso1u9iX+K0uZxqNB3suifYW6AoIGUbH6
bEkBTz9UMwINwbIsXOBYU5ulDYVxMerX3kptBntat6xyqCMnyOkigih0gHoAo9qHuQ59222ksj8j
pLnxiNTMagG8AK4iKsKIpuFZC0pv5mmABbmOJn7LVeA0psnkMOjoopVAAMPKFzSjCHzWgyrc9kaD
znOl7DZzPlVLDOF3rynL+pKLOEtb1teylzfobIn3XVl5Kj2fCKI6/ZEXVTT9hOWauy8uqiKTGJ2K
wT3HZogHyFncgmG2T0IIXmSsaG2SPoSTNgCakKnu5eZ314grclA8vNnVS5kUWvQRxU5uKMZlkYu0
ysmiIH8SyEuTW4gHUwDorcqSkg9Sp3Qucxs5/RUZjAoel8x2Bsbl0LnpIS01t6AMSaqWSHpdMVZ7
kZpuTU9hpkxCx6iHgZJOqs6qn2U7YEjV+TT9YyfGblwNUW15JGWUqg3vstCY7YjeRGxTBswRUGna
RLY3Tnd4k4qmZRsQnjq76JCaNztmMuOhFPfG5GXq0qRfWBOF/oQdzZSv8RiVOEOjoGwczBpR7F1n
lkE6j7OgxIwYpRaHiUi1/ifUJpNZjYpLebJJa3LuelQAxEhSFYd1u81yg5opgRLMYN9IqY0Xxd04
y1sax2YMSK7WOVdBB/wqbBexNk2XUAXPrP2JR4JY1wzhufPaiIYS4x2x8Pa6Kqm3siezrWZzGqU4
QcoNtNciCidIg1Ylo3OSjrGxZoF3e1DJy+SDQLKUYAm3yDi/ZUViPIBeG1nf00IDh9EVnKpjE90u
Ou0xjCDJEeC8TXuRAIsloRL8+GzlBDN2jcvWauPO6QjQdqxpXXseCV26PYRsODOhmqvWi8yErlUn
5TetHyKxl1bdez/afGjjZ8hIo3pKQkU/z0bw5N6rFCAeku4ynBksWplavMgz9PLhbDt6qOilkKvZ
0D2KBVuPF5ravIuoFEPStaN5OttmVxZ7bj7JedCoGvfqAX8v/jx54qnSU/SHEhk+pu6xy8gx0QtG
q0aWBdHPEL2Vtw3AM2d3I64WckviNC63EPQsd5cMUyjOs1lb8S4n5MI5dn1bB7vOZNb+vQhsx97z
WGTNSYPoM36A6ZnbXQGNrD8T5oPySCOzmCDsfi7nYM33mpjszQMpjDCwrAYT+GCHqPgtCFX5mZy5
RfieNyUEIzrlwbANDC8CneuWqH/oRI7Nl2XWHJ6mwsmLXe5G2NhjxqK8FMW/rWCCN0MO0VMh3CMk
05WjuR2pcpaZmG1/NEVWI61rOvlgM1etSTpOezXeVyUGo8bng47qRwVSHY0oYqYyO0sedBzrA8TP
XarX4F9nhV7lLYL8UH6oeCDUsoEht/hRmS/d64EhQCwpq+KQNqeGFTFADgwGS6MS6gfqutY4lipH
ZQ/DQsfSxK3eJVOOfsGeWG1c26h2MxGYMJt1hfnYta3QI2IQ4zVaRLtM0lcXWVLwaSvYVF+TMhHG
X6h3E1RiNsxFrEYtpRI5pZY9Ng1VRzw3TtOvNYLs6NBronLI4NNrKqw69Vp5c2jQxes275bIvCnS
vein0aTsDxTlM4f6RY7SsDEYDoO7VWOHMVoTNLKkj8Zk6WFvap1Kv4mkd/VzQxh0urFjxYKqCWfu
hI+/C5Qki1OPaH3lBAQaoOl1HZYbH/8eGhzUDVAaULrVtpOf52xuIS82tua4V/omufkk87FxwfuJ
3F1YGxZAHFuaVvQt7ybbQ5RgO0N9DEJ2ZffiUus2jyqpsQNeioF9pNlktRe27b6J2Rgu5PT15T2H
r0nBnq5GF1m/Qbc/f0MuFml7YH5O9FjDGPkVz+mW1ikgTL1jlJWg6wLm2Xh03AR0X2OSM8MK7N0U
rnC08XlZWcq8JxVuXBt4nyyiTpUhU0LimJyH0R3rOR/Pj5t51l5ZICMX/GJFgvMI6ASQ/2gV5X4i
cSb/ysYKs6Iva63X8ZdkMLkYj+Z0xWe/qO2KL5fOrzbzbRSDwvnQ5yyGpg/FC3mhjwIvQXRiJftI
hSTBFqijEVXWc14S/6GR/UIkQqQJuummgyZ9l+IBI7iiB3y65pKlqYt4wKgl/MEidJ4z5TWRxmGz
qoiXJ8QwzGgPV2nbvxGtY5E+GctoqNhTIBWx53eVfcNZORl7zbGS6RBMhWv+oEomIbfuazWczWzs
FROSPqItmyHEOQUUSXWIDCgZqu8xERcTuhPeo8DpF+nECLIhxyj400631yX/Dw+uoZcRmtdSy7F3
rks7StudPsHkJffU6KdWbLRkUXjx+XrU92zr/UWoNJhwzHSJMqFQhGHGoJqbxGGmRIWBkmpiCYBD
0uOn71DIk9KVfBpLdXeG6TDrWL5sO2E8pnvDnJQb3ncjjH+BqxB/RYvYC3dH6gY+D4dZu/B+p2ZA
l6akKj2duG3nXpTDzYTJhkYv0ndeQLNGJEgJEuFxzOkPLhT6KrCBZ5Am7QeJg/IKldm+Ki0AVvRG
TlU6oRap7sfG6f+kqP1ZH/83QJwFcvL/oC6/3qktHUAkFLEeO+tvJScYQ6iCxGJv4lBvT8KFJemI
IHvVwkySwCfz8OHvCvL/5gX/SpHhhXQB9shmRiMsXpWS+f/8Pccjag3877gUNsMovIVcFxF86i3D
IouIi11ezd01DioetX/+ugvv6O8+qAcY0vAMimDHcGyK9d94SJWIaP1kYbtBWIzJKhqT20TThBye
2t3985f67Tv9/aV+ZwxhIWpqO7KbTee2SKCyWWy7US5c0IjuXJgW/4LMIxb2yf/32Tg0eK4LOUX3
fiPzGBMpIUUaNBtsOClCPkT+ur52pvZrskf6uP1KztPKKfI1cffoAaLhHfcQhecEQPCff/bfLu/y
2V3X0j1gIIbJRV7e6seP/+K25bRoC05Y9SYxI7ixcUx7XAs8666sIxK8kzC3/LF0yuhfvO7v3znH
JRx0Ypmz67rkIPfX1zV6OVR9uCQItuQ69sXU3INane+RBY/QXYfs37uNvd9ez/ztK5/HytNciQ9R
6yLjBhqBfrsDrJdp8ZSdq7YT24o+7J84nn/r2P8P+Wp/jyr8v3fVV/HYNV9f3eVH9T+Baggg6R+f
6/2vIv4rBJH//M9zvfnHcqL34HmhehISMfp/Huv1PxwHCzt/xaOhO6ZhcZH+k8Nm/MFSYFqesSxF
hmFxP3EKXkCG9h+GaQqPu8jjhmIGaPw7h3oDltRfnk4HkiI3PL9SBxcqHd7nX2/NJA8IlUWeYcpw
OslkCDZjbOHDjlyUHUH7mpi2tm/11LwmGVk0eFQ4RrtEmaEKtBw8ICjrDwj0HWrLBjlvWeCqlaP1
ZNdheJFFCI6aQs3R8NONekuMyEiUZ+hdfv1ogYDw5GRnSnzvMpKZqPEPx0mHv5UH81eKm2LHzNs5
SuxRHhzPc2jgHcVQ/xKCx9r9+tOvf58WKLBwyOg4GJr0BKzh1TNQqGWusE8W8/k138GLctVVzQjb
2zk5eoWgozcE5JLOud1udGN8iuaUgKBkQTSVjM8D2AMrSSxKLNF6uANI4SHrOMkGHPHKgRlZA8b1
hJ+rOvUdBtpoJix2JHCNCfhrQOYv/HQjuUR6VR4jke7c5U8YC1OfejrZ8dZRWZWL3auyoS3GEeZh
EZOrO84gvPMAuGKfbXod/UqX/pgA2hzN3DlWkF2OwwG5X8y0GcCwGs9M847aBNWmMDS/y2ldRstJ
AnW6NaT3ErnGqmNadNQ957lsIqII4xGpOseib3UbbisCU9aTRPmbuURmBhNZsg0bRB4QrZJ8yaCD
IFzQ7k6cnWYOHyjNNq0bWDB/GK3IX3rbynvvYHWtoJ10dGuYwNfJz2piuOVayTZn31lDTg5jrgaD
pt6vhvZukEK9zlOyIf/kM63tn2WpHiayUfy0+MCXgNRsmcMiUDKIBWbA07shHoQRmAiRya2vl+Be
RgtmR+eAkybv155dAqVByrAs5ycmuuq4eN1bItr8KEAwSaeoP9JYfaV7vFSKyEo4xxziOj9YdfAZ
VNl9mpFD5AEYR2zU7BlSXaIqinfSXVAqxomg9vUQCmIYQ+I7Yvs4RZW5I2bs0trtRcIPzBkijzWQ
wixyrbshdba9vieSWGyk6rotuHzj1BLBU8sR5MYgt+g+5eXXD83zXhdgOyy6Tl9PBaPx7mQ5KYOF
MAcZjvufufh0wPpttanYGk74wswuOenLj3Ieb205wOFouvJYBW2M+6CVPhYk/DJ18d224mALMPpT
NjnSozx/LxAKt+RcqBTRNIAA+0gwqLMKCTnbVGW1YbhzxO34Ez+4e4wdk+hoc28uGWmlnkkf7AyS
7gJPHMkqjJ+nNcTTjVnLJ4wiDDgrCw5K/QRKVjFC0uuDyadKQv1EUA0DZKmwpY/EahBdclkgOHWN
kK4Iw+RsoE3knFoZa/jm+cns+GLNuUA3aTdqJyVhwkHlbHTJGTyG2e/njPVwtEkDE1NTWd/TMXvh
XQcrdND8m9H6BsxX3wCPQaPkzLtBLP6QzgjOnAaI1mgZ4A3kpBRzKbEtZA/zWCBg8pANRilSFYHk
lHk9mW5DBnBumRIhD4F8jgkvmVB9zt8wneMPT8ILJ6z+zuobsXaobFb4ojfSabedLL7ByzqiLjC2
tR6sDARmcXHsw3kneh2Eqzft9bbBT+KEkjWHyWjQVqvBQWI4V3OB15QrqVcA4+IKIWU8BLAy8V8H
RvGqLHEjBhbIq1O+dTj5OKMbvo6mZ2XkDO04vNdA3XIShTOWggoDS9vlxcpl6FYmibd1R5eAXuGU
Oz3qSzIZcNUGerGf2/hQthWnhoKJRNaFRJ1Uy+RrwqFcGPSD6f/sU2H/HOkAIcJdZB6l81KjJtm5
eIC5Zwc/C/kQpoWyq+81OBSahDMitgXnQkSuPJ9Jb1Puo1iwaEmus9Q4c4nSPe2jg2MFD5EqLiLu
hW+41QuwNvIVcD3kStyTUsLEKdgFoJJ2aQrEI+9pg6E+fUeYiGmUULnjtpiYbo31jC7cJHq5bPiL
i0n3a+XGw+PMoaes9CuVeIDamWRXrwP7FSfkp8HGI7+YZjPmTbhaOH3SRkPEvPhr+vQlxV++zsqw
XklJvnQ+3jUcz6FAjUgQJg19ishRyqO/2zoIhAdUnWFjdqtoFnhDJ/5B0Dqcu/w9zeNVD8adKCW3
orOEyj+xaBKyKuJVjIefmHhOSBjx36iACf+IXFhfRDZyPpSm+ehOi1908dPKquFCdUfgK+eoCL7T
H2OptOdHDGRsRwFqm0Wp+tgKe+e4FnJeesE+DVW0iFag4QB5x5gKZ1LGN8bGoDDt8DYBQfE5ra2m
GsEcpFFSNvATCebi9BPXHIdPqaORRuFkPu1EdKxugMpsCSIr96FpIziZYMDHSiEhiNjZqiezZlzK
ZsrEFzMLGSE+/hILhytCEBMC+BFsAEu4hnXGSs2tjZHRNkc8ZqRe8uXeV+SOkMRZn/pRFIfI4kQL
ZmwTERO96q2e7CnKe39pOitVhoc217Y0wrGWp+NIvHJ9lzj1Z+kYAsc4TDvrI+jQdFZOO+wKmnHO
4hfgW+Gq4f2ViKSUkdGINtNzPVZ0I5Iajc9Y7IuhTtZDhei1s9U3wrEY2hkgmWijZ88Ig3ekMYDN
yD/1bsTRMHDk8ZKQ3rkFtMM1ahNgUrg20XCsXDcqd4lhk+Ds+QQdjFuCvDDBVuah04WzE13IsxLm
3wcnNrZJfkcabngKe/0aatz1M4oTsvbguiQkjefN7D5EHwAfscPrvc2YwS12M7D+Vdsm51BghZjr
wOCafdRo29e5mpkr1BMzVcaGOdojz8XDi7m0d6PphjWBYuwjH3NzG+vWR4zI88Cx+BtNjjMwyB8o
hSBFFHZxsqtrFbk/ZBVeksog7tWZp620B5w6I5YH3YIC6Slra3RUb04bW6vRSB60pIev4tRPfdrd
R10+b/FVONtUN54QHnI6T8dnvWVrMGbT4mYkKVOPMVenyZdpxPdNTmaJkKra5ex12AWbL68KOewS
mUxnxb2CZEeChn/GIoVvw1qHK0lAFfKy8KNCEr2arSzbZUPcoZGBgdJOd1Q/8mxJ/d5sAVHOiY5m
ChvDdnLpalcMbCOikDaWGdD3ghrJcpK/ONh0VN9mmyRAYCCN4hs2TZ7WRO3Q+65TfTpZAmO2Db/G
n5r53ZubpzFnUsXD/EpgKyGfasni0soHKwBiQ2vcWWHB/k5Q9GMeEBiM7OS9zME6SUgF6GYW9xwg
t4GkgATbAcra9NhAnNiBHvNp1aY04omVisP8xB291xiJ+I1bP9SReGjq+NlKEUlowRtRIWBuIgTa
jtzYtSXQhVdvZI2tFXy5DRW26ytdrqAzXBusoFs6t0erix9pOBKIiL6MqEV8jbXSVipGIGpg7gSu
HH2DyXqFEZL4Fv3k1VwlM7SQQl96l2fDKEbqUPwCWo120qyLQ9v072JuqI1Ft3Ew7wZNEj6IBBJD
rDJ1cejqCkXloUtAK7RlkRGpLZ8NaXofw0ykaGi3YcKbLufM2TgEm5TEhWD7IpYonJ5iFt8HvCj3
gVbRDasNpMrdlZDJbEMWLb6D2vqCQ+UdKjNVCGOshwCkF+pz0wdSbzHu677VHs9mzw1AvtpsP6BG
IK3cZQ/p+vBCVisME5KsqS7WuD1vbR9dcvQXKFTtA8oeoRkPKqyPI4TqbRUgR3eb74WZiQc9X3dY
Lh/cPvhMYDCDtCbsberfI/KBaIbC6ylN3JAV8bohmudisZXGxclIc7Jf525jNqjlIze+WWnao8vA
yA2uDEsRI8fINhENMyLDxcFfRq7GdkAoxaYZ82sxzSA3sRsGRfEx98rFjSgRoSOyhmVE1AcqM6rK
NQ/6V6use1U1wKXZ2LymAtbHm9kxjoFq1WVocTZt2k9HL0Jcw9FoZfTetLY67Hp6PON0a3LkuPl0
NQJkv87sHGIbLYRZpYe+g0QJksTtC8JFYpQmIu93VAXPsUt0tSFIKmo4HBRa99I6gKpIv7AojW4g
APCaOFhOxQBULQBTtcmjw+AgGBxbQH7QsM/1PN8zsSyBzN7iVheXqAUwmLMa9gPdfq+YnzqpIUOz
73u2WsYXyUfiBRAzl2KhLdF/EigHHgMkKu0Uuneg31aOC3+OLuNIwll1wVDcPCHzAuSIhv0NizYu
20Jc4giR2aAzemsWrAPAxe5Md2bNtOVnxWhvTwlgX2Fv2tfk149uLmkY25Q15vTaE2N7/fVjikgZ
NjQDZ7IQ5NoVZKZZiFB9azXrGrl7WmCCg62ShzTP9u5g3LjQ8boSCFeG0JmpYAp1nJL6XNjqOcyj
XVV1m7LFwjl0ecUM760pUUpxwp33ucaQxAE00+CJoRmc/hw1yanMVu89ybnb0NwNjfiWxMRYp8S3
9AEK/hQHTCSBfdbdNUwKsY7oha6QU0IeqZwXWwfCw4AX9Zt1Iv7EPrkLxYaHcIsMEVUs+WftoNXY
UD5QuLxQYFz6LMq3DKu+YTMgTgFABhx3uTOcDQwfNHAGZUyzOB0kUl0+fxosozvRLUnlBTZgGmKw
zkZK4nFrp6iWmxL4EiwQ4QxH2nOXcbKRnRqASBtUqa1EbMR4E1JGTkRQhprOhYPFtzz4aW4zCJ9G
LLYABMFepkJY6zr39kZJnrOXE26KhvsFf9udA4WwsnQFgKt5Uh1l06h3azOyvtPxMW560WOeh2Hl
pgv71WJJYda5qTBNr7qaGCjW6oL161nT2d23DBuh8bjAM71u2Lhd+wEAJTx1czBvNBPiT/jqFgvI
VcKy02T7YgYPdnyx2+pUF/02d3HHj4A022EBfQKDrPDo8VnJKO1QZXeq5RZHcTl2YXzqJSJvNPJv
TXoHLnbd9zm2hJBSo9WsYuuiAIyQxJ3I2Nq4HsyySDB3qifsZx5KP0EHlC8X9dpYaAzUqYe13AzX
I3BLvwrZMhKz0XbgniClCP29kKU4kzlXrEVWMdStCVrDGQWRB0jnYbD1z4mc0e1YNuFpsjmPVDyJ
fobqBKzDgxfQ1rXUzrIHkskQN5oh+Vt6SwGr5fZqanXizNM1foUn6viIJ4eggTYc7UM3ONceMN0h
aGaEaplQG2tBwadoK7Ie/JNj1ut5uA2ZUg+jUyhOu5y1gloKop2Ys2MM0U/Xvi6PLmUojvLDLyG3
mzwVNZscPmXl5zOUjYYvpCdebCr116wqSSCl8NjoLUebqGDaMqCpEB7i58gDMdrOzsnB61JFNcOW
knI3mB4RcB6V9wO9o0dhyILrVtl6GlqmqmjZIeyIfE2Y7lZDr4wb8C0Rat6m5Xh0I+Y9CKh/JiJ6
m1327PK9jZfSgonHOnmvEiA0JqNZX2XBkwjsc5qU3zIxvUoRQMdrbtBCjiCOSkBSwI4S19rP04fb
9acsHQ5hyq8XFn3AuIcDNUtc24gttVURetWqDdyzIlc8za16XzLiTMJInIcBGnUKUnXlQEyast4+
aJ6QvqsT2aXxzRLGNb8WYwNRY6F3Y4QhXF4OzkM6x/d2fsFKN29bJJM4q2gBgdNixuwhFppbSUa8
ywo91t8rM/J8pBr9Jpnp39Xh4KMpPyponT4m7uSmWvNEYQoYOBiPMDdw5g3qUKf6E3cIWQEl/Pi1
Y5JY1+gg+2xxHdJ9FlsZ5N7koZhcKA9BBK5ELwB1B7RXSKzNrUfPsmkEAmYqgWUnqPghkUG7Ml1J
RvARdQC5F8kDysbzcneCxf3O0/QlsQUMjGWYNzKb7s2VjlPZN5PhtLyFYeg+EmfdVC5hZhY6WkNT
HYGu8cK0++lY1V0SuvfEYd8mq99mQ/hcS9oxdS+v0NouYVr+TJh78g00781YoyouN/043XuwyyPT
rE6lIO3ckYz5VdaSeTmeYs5xTC6ulB/12qXPZ8DOjuovszLB1uCEW8tO/wqAAWS9o/yyoIU61HOK
e63Ym9CMthwamHLq7aWr26MdOUQgKiQfH1Mjv7MlkLHhBHtlNjc12o/5OOrPlYoobUmsDRF/3QVa
3WxLtGPXsnmgqaj2HXIeKcIHprP3NCkugh7mKmdseLBGB3VvLO7Dssywo3G1y8LKGcaaL2DmuyvB
yiRRVrBfbDm0sMuWYEmvvE6x9mzpSFEJ49O3dj1guVEBWnXC0PIke575pTDgsAnmEbkRQYowSBlP
gU2eWEQC78q0p2qf0WvWO6ajGbuKF7725MRmeV2dJu9nihVB4AQ+T/FHptfmndSGHf1YLMB6vHea
4DZTuvRGfGyi7Np6Padw2HyGODUJRQ28lH6lm8PNwztSmySJxsZwG2nnauAU/XHpDXnKPniW9q3J
1M80wDtraeuxEm8GotZ16MUYCuguF1AZTHwOYjnCuDQjoBQBBA38oBM30RlvMRA8TFEpeWOSI+R4
NPSrHfewPElXgxNk+JXpPpIRvARLTytZ0o9BnX1WjmvvvaZ7RRRcg+qB9tHd8gRHejolqxQMno9k
bMPtsGfEMG3DsLhMJs63KXzw2hbdEwA5iBTVJTNmzZ8y2gJRvyfnpGdh7qBZL0IKlPQGj0TNnQan
h7N24srHflqi6LT5bR7vHYALLEbsPCiEx4Sm3VeYDkdU3VdhvfZ9mq8jcj82XWncgDDQrV31FXEM
9KsEGVg+BBxAqjjAZFtX/jTGBcAJ51OXt4poFA4ZIFwb7EF8/nplTXxOR0yIgOA1x1XylHbmh+3q
+3mMr7MSP02tPebKeKQhi0keorEhIPi601tRG085WnW/kBX9aYYTrSXX5mTAyjEuHNqb/TCqbVfi
hTJU/emKJ87FlLr2D2LbdsgYFzfTY6BrLIVQ7Z2+hCau4cg1my0ZeNuqGtFUhj3Mn/BZ86yXAswW
+Tm7xDEfrVm9uwIXM8HcVoD/INdPthwvzjFxX8z0u1VjAmns6DaD/t3IDCWhwdqaskL6QYphQYun
d12kKAPJbZWfANtPIuSwklhNgps0OreYUNqKHpKeDVenhlnXWXQjjfrW6sH9XNVcTF0DICSe1DC+
q+apF0pho6HrXSKFUBZJpwGsdsv7dGP3BTbhHsjiU4DUEon5fgBC79bsdF0wnPqkOYVdwY4zAU+P
TO2xCaY3LWfW3GZY0EjhSOf+BtEUNQ39zJWgDWvSu8b1RFVuZ7cCsUkeph683ArRtzZR93ZEfqoj
zJWaQFSDTGo9P9lJ+SzmiGKiCfAChfuWdgX0eZaGKU6vA8TudG4/G90jMyDHQmM+a214JojyYerd
cY0lgz3CMr5lyT4E+unH+OK33jjezwC7U0mYZTCDgSGp3Xet0mE7AM5jGm/gZh6HLIWH4paslRo3
UXpnpNlyLtPt1WgX73ieDjNzDb9a4ES0AxYYRPegpLYaenIKSa7oEvs0gztYzZy68tgmYVmCNYBX
rtdwF+IugViWduJYE1s5tNrRHMID8C/8bK1KtyCyEb/mMMdYuXOaRykqN5Wy6Gt2eUsyA2INQsOi
cx4zxFjQuuQjkUVY3hZIvInvsO/DUzPq+0QzYSUC9DIcKM5eQMaOajJgrPoNXu6GMOJsZS67/xDH
62HQUVKFn3WC2bwCGl6m/UthQRThCzMAxKWELDbN3uozsZYMUw9j3mycYiEGYOLGLtHukqR4s11q
PHI+fHuc7/KUBwL73JsI7WiVRSP2Ny87Ah/fC+NHJ+DTl1qHH8p2P4yZ2yrWOFvgsZgt0Nj6RDL3
0D6rfmm0RzYwzX7XtYrTPVHXNAcBBBmrrIOuMlcMDOQ4f852sQez1lfAm3NtjYNQ3A2D8UQfslOC
eYJud/dYzVd2OzWcl+kOeCoO2UMyDSgbQOl8XDzuSK4VKkM0VAJuvd496AFpCeZHV+TdwRYAiriC
nH86+jK+BlGXrrRDoGzPE58a8U9DkX8kEP64zSguWFd+zPjJNgMHzU3WJwdrYieEOdncIhG8FEVQ
P6toQ8FNwyXhDTShAKo55G8Ngc37rCiKHVabEIOjMfOMZq8Z2PbFNomplPHDqYAEsoD6WxDQsbUe
JhLtrGyCcicaDjIMBnyDZHTM3V3HDkwfuTeZnygw0n6Vo8gctAeF9hKTYPEUVS6ZYWHaA2qS1KpW
e4b7TkAkhVY158oPNGZwehxwqJ0yl/lCt+XXHbncOuQ8L7lCE503BdU3DXcM6wMjBjBgHNhNnVN+
2OU/kz5ERKFA9qXWfafRX3O8qiGhj2mOUxAsFCmz283gefpWju8SsMKqTxtG5pK4gFRb3nLn7kjQ
xHEYh3fMznkjFj3OPMdXm3jFBazpnjlltZEDXbHWq05s86TWzobflDX9dVdwdw4YXvUEA0qUkPmK
HvlZuVN+bEdGXsianxqdDmdeEQlKbRBu5kQtUaXosuc2vehuRiU499UDwsjHhhSxFdPi+kTEIWS7
nqG4mcF7tdSnmILmauTkV9SK39wb9XhqO/ggQ1ueETdvhDSoDpGG4UzNXlojhzO4oD4Ysn1GhncZ
Otnt9LlNdqVR308gCpiP8qPMdY7XgDtxj1p+Hw1kA3v0/g0Iyke070Ssec6lxeJ9JCJlQFoNLgz3
9HhpHQRfZTzom9kFFWUSJ+iCZF/H1AarVsvXjoMsNjNJUy2ZGIOp1rhkVbGtva5fR5rnAwgwH6tK
1H7vze0WmX1BQowP6dmXNPojN502oDFOtbIs1lCGMez4b26VSzRnpbfSAGBdcJDPG+wLVMPzqDi+
aBua8OScIvNdT+O9bTXNitH8vOrC7NuoRd4mHTuoMcUdl2W6mkXYwAuny5Riwl//B3Vnths5kmbp
J2KD+3Lr+ya5a/fQDRGSIrgZFzNuRj79fMyaHqAa00DP5QBZgYrMlDLk7jT7l3O+0wLNvMxm+DV6
mLEj2EhzBVy7GbMQ4A8ec4ZK0Zq82o++kV+T4OOphyRGrAE4qVmsdcpTLttM8kCs0QGzn4QMzql4
mlm3l0a5nKX2xEwY2/+oZPOOcYI+qxl/l8XaVSLdi+XkDRovYO7qke9wZbvdv45Cv0yDwaLWe8L2
qWiHmId6iLbWucWuSdjGTnb+l5QMZscRRVWdId2fJz4ymTyG9CDsrJgsKoKYSxW02xJpAeezKrpT
Y6F+qIKAErtjGFhP3b7LnQumE+DyCtqv9mtva5vFGYNfRbvUIAJFarGva/eKdjU/I+l9kr6JnWuG
yezb4sVDj3FCiSi3qOyALBRTe8C9yUae9Wmatd7GepsM/KU9ApWjAGrYxayUikqf2NB+gNaCLG9O
X2pu1aUWr22fkEOLV6M3IJOzYj1bvfNrEILSqSn33iyNXWPDvahA75ll8ogaFjmyYSdbsg0xbGXs
XyKH9WTwF3320loT42DX7k5F/nTKKx8hCxZK/AsbmaX5dmQEhGK2oYHDzXdiuIodMiaDFjIpDEij
MJ3DwLnv+6VAdzlbC/GEh6AMWSkRII5cxVMnWsJxS+f0lWQs+P75RWXCPkA2WJAbydqBY8FDY6Xn
ciTIjh3GiteX+EUf0zbTiUest/Del1/sbmBxJtrNZLUgAZh2dsijV0lV7gZNUourVY7NpmFW8M/v
yx63QJ+foO6z7dSWuydMHnVz5hJPOCLSyBv2z2OgnXVhVghkHK4NxeOGDVxTO2cy3Ghb7Em79w5O
b0BcYaXlU/ZLe1t25LqhBSGTvdK3btZvIF3krhH1ryx+sI0HoIdY6OGw7WCOtnBha5OgMlN3m3KQ
3glnyKGuE3cPX2UgNZpfatvt//WLD55bz8fWHKZD7FigqM2LJjXrZC5BFMID/8YF758rxu97pqe0
tz7DgJPB9uME2x8puEXWiy/j6IC+ZF95TJfczH83lPUiJv+ycCJPbNc3yu+WSFW9SArUxnOYjTbw
555kY138PvKxBgHzVBgvdWli4YWg69GEIGgpLynbKFNNN+XCPg05ozo0B3NigBdFzNgwLMKR3r6O
LpqVOfTfMZmW1DsZL75c1EwBy/ypPtnOEsm6QoPDSsUvnhNFMW422MZrzT0fyVvpqa+5S/RqBPDO
NuZgGdOLBZqRxdB0xpMyQqQcKrqd7Bl3yH7WUnKU+b9N3IiLy5SE7kE476L230Da7ThM/zBScdj5
g4IrkVsbdPSsshoom/E6tuyfsGaNMwoUkXV+szwa6NRhfMTGYSrra89uh0MBoEBpfLdZegRGLlc1
OLqYfQK76qzbkUDyEITOT2iwUPLM4k3DEYvY+4fG1whUi6fR28s6VJSHrDyMk2UUv4VTHwvN6xlk
+V+HqrcsoieqxjdT1+jccKtC3v1nRBOT3928x5nkKWA/tSpL0DvRfMP5cK16qrsg7Z/xSexhkaF/
Y3PCCEpvE3tri/rQJw474YLKV8TxAVjzVUckXyHiaINvXaCewUTALDHL1dqFrtdP881xCuQz4q1s
DmlZPDlUSSun9d9NQ8eQGviEVDwNMIpP4UiMAVjSs66qQ9CP987y38fIfPGyjM1XtOnSvzVR2Ion
hxHcserR1ETRQ1dFvxOLnYNnhGd5Qcnz3pISX9ZY5z1K1q0d0b2kwb2UnsIvXfsH1yi+HuemAUqF
VssPWQDVXEpTfXVg6QX55G29JCUohZ/ZACGNlKQus+EgSf0FoEhzm2MHccje1IWG8LKUxAKZFlSC
vHfeQfTv2WNDX+oAWo494fPpQxaOpK69AHL+m+vkODU8ZSG6DXQ8oFpTNhIS8fQyAsJqkVCpGiQn
A+om1gdHYZi85gO6RFWnz15WelsVYQ50nSP2ioKXPch3HW+OBZ5yY+c8Yg4JRUIyeMELt0SUF/+S
ev8/qWSJBeev/yp8/TeJ7P9MSPv/UTL44hf97zW0pBn/QR3wbzLa5Sv+JaO1/P+wFrEmHgCgkaEf
oJX9lzs2/A83Mn20tbbNGMX3XRT7/6miJSk8CBHKYnFAiYqx9v+oaC3MtjbHNrpcEwCcjer1P127
/9sk8C878/89DtzHz/3vKlpKEzuwiDNeBL1+aDn/RVhugqLQXD67IQkfQOPveGJoLd0MUqMzFxjy
NVacXTiX/XbM+te4GHcg9rZi4am6SN/oI7+sJPyyZH32bWoAtjjrIVnYC00J7qaA1GCWKxcP1VbM
tBHScf+UkCxwLhpr1Osw0SKCAjobvJMi4tB0Qdg3AzSnIJpPHVcUGTGET6TyDsElWONwYteTvKAj
JC4AICrjhubRcYTDeYySAmxx0yW/mHwyxwpi0CjIWhv32IzNM+czo1C31MyX/vRG/QpKGYUW/h7T
JBsinokOSwSx59n02RTyVwJgB1ecSbhWY27cniCVANAKzSuyM5cd/VzeZVzRKpJFgkqkZWQM3dLM
0l3paMAQHGvhxJC7GQtxiErmcZ1/EoDuB/eoehjqMXTwdVuD2aqt+ZIF935BzNQNy48sCrYLUgPl
owfCoz6hB2ZE51H+ErmAzuAU29NvasREjuDVYCQzJkIJ1YTMEhm8ILTxjinBAJndXxMf/ZflcX7Z
BE+LunuZg/IGXpWmos5BgPrFOVCstS3rpvP5D8jf6GCIeKfQONWo/riG65NfovRowgRccf4qsuA7
G6fXMdRcxd27wa26j/CZrMcg2XdL8LMezyq06rseXVIW2cipmTyTmJCpjUtFA4ptj0f3I8DZtbUY
WxNBBVYWfOGe8fyrsKsMHSWcA2v4dic404QfbZISUNigouQWUXw6WfZUgtt8SkAXBx0rdO0OP8mM
qtIoU+4H4zerRYuogcy58EohdIMiBLLF9mF4Zv+8I8ZX7wYfKLXwdCuHkMLWfPSIqIc1sKqm9q8B
4HrEsTvLeePoZlxrhpvI1yg+QZxPtX3SuvpgzpPtxciPz12yaqBGgmzqTqVbhOu+bx6povHmxOEZ
c6q9I4Uu3YSBONYawJ4DMo74xvxIfGC47cGmrxLdXWxtJUycXsEShYwpMFFPxU8uLYB+IHgE335N
ipoRlc8hK+yhrH43TXUcE+PsB3AhwNG0zdFNicis1ducoNf2W/o7X301XXdGPHzsHHFgAfIMvxVK
/wmfIkNEBhCbVLBvmRzoXNML1z8q6Sx3gFmY3jZWO4yqcEoLA2EIKdWFJOUOxDZxPUdCZa8yE7tg
0jlSN3qEpKWeRgvDa9Lah2yyyMEzckJuqbAJSzq0UPKW5B/Y8gHK1HIOENGVxlft5m9+nDAGYpYS
efGjrBLybmPOidi92XPy3LJAJntkO0QWHGMPJIvjLvj34DGbuhcdIGhqjeKEapUvyb12zfvF+15c
grzZDwDtemKl9n2R4fpN8fh3/A4dRbRHoJfXw2sVdk8B5vRnLxCHvHT8XWcvTG66n0Fht+cJso92
UewMG2ZwzQKyKl5rnewJYcf6LdNT6tjnVMLz7AbnSOHCgWT/aZyZzjif6cQls68mijhA+RldMF2L
c/FQ8ukccPIw+e0OY+l8heOvsK1v1hg8dDlzxdY2zB2DpW9QjzdMBdWGiPMQpTiKOZRMpB7jvl3N
Hz17gHXTjeewwZbsJgELiYjue7ga9oRrfUKNyFN8ihr+yTJ/JDAGbHr5kKjM3rpkOe7ZrNeAMHkz
R4bKGzysyZZMABRE6cQtkCib+roPEOca3e/OHQHW2PXFTZt2y75OF6+WDLw740QK4wSjI8LJeovb
lbTMJlqoIk9mYajHFjvxrtCnWjL+pgU465ysZM/Czgf269l0UhKYUSWstEWgqtNIItlZX0JKAFRL
ZCdyBMs4BpUbHcbC7R/qEh5RIqbhqWpfdBplmwgWwSqMMm8psVH0BqO5R1Z1RX6M171hPmtNnfMJ
Rue9GEDTlbF9wYZlPhrTd5x/p0Vd/HKUfMMVbG1GMAdYLeo99kKebIaOK8WYA+ld8cRKzb+KlEq7
MJPiJmAxyD0ykhIQUuofrDF8K4OlGG4+fe6yrW9CBZubcCMYI+1ytytvEHd48YY4PVThnG3CxLGu
plX9GEb/PrXEipghFEYHaMQqmJ9yl6gBPafbTi6fnFb6a9+Ud2dmH2TNM5exSXvQPpNRxtgYuakb
gYKvOWOqUT8QcyL5ADDiDlhS7lW0F330mtC9G637XGjCCF0V5JyM/odE/aXeRM8J2oft+5C0BN0E
f4KZMDY/3pFGn60N9q0JQBkCZbjkcmJINWkOgc2Ex/Z3ceSZqyRH7oTSZ1lV7Lzc+hHk2PEFf93G
evaiOd3Xnf+XsdtzrgTu6VK/Ib87RlP2F9rouNIZSuga0d3IIxcvWrWSYFAROGs1Mxyian+Bi/RM
1LeDQpztLaBYqM47Sxvf9YKD80T5Zqr8pyPb00nfshkfivb1JUz9v0USbmgcTfVT6PCXMrI720sm
iHHJvsfAB+EBrYvJqCqxZB7lWkb1iTHX3mPx3pMyGFxqIrSIhDSebcYUa7LekCUOxleBP3lnlDNK
/6R+wmOzCqYldAzg6Dqaq2uncPBWTHwpjp6Fkz2LRHyjCN7UMbqomABbBCIPmoGNH9yCkBh0UpXp
NHPrKJ8LMtlIcf7qKuwmiTvQ4PtfQRrthDG+eCVJIzGAUDMf1rB2IBgNpE7DplyA3HU7n1q3v48x
ocxFy85v4GZlJahGUNcdcNCUZRsJEHRL6dg16wqwc87JTApGQuuZEe8acphyWiA0QwM05JitEV1z
Q0TjS0pSNL2Od+3jGka7Q+JNdS3AxayclCy/ZT1c1L+t2nM2k1o6omncGiH6Dy9uvqW5hOnA9tpY
ZsdYBxARYvl1p6gjbfIkeWNYQjXu+JBM/E60DAiaCAlwl8MkRZc9kL5SfMFTLqvvwplewEt+OTlP
Xte8hTUmASshmXqwnqvC/zbrxtjLp7EyDaZvESIss+RTa+e7sGlPQqdvg8Ng2CE8CXDke5RZTPdS
WuAsZSkX/wnd0dvmU3svjTReZdZ0SMLhAZ4H20uc9CtkwUvYQrudZu9z8JLviDrD+802mlg1JwZf
gjuBYDB25KgwceAQCim8fd7iMFDTdO9oceuWUwHzCbrBUT9WfbtrAwRMOerqqa8/iAO9o1ZDUwk2
xFMspAYoqs6wwqpMnG7oA39UR9OvGWsOfHpMD2xrD4hOg9ktkSWPlv85VfxMNmGalTvftFNvJufJ
q/WdR3NrYyonU64h7RcwotXBz6dc6ohdzpAplNei4uJK8/ATCaCF082JcQJTw9LUl4AIq7fCiL7Q
3q/rLJhO2qoPkUdRQRoNJ6qVWF+dNL5dYreFz3mtSj/cMuHBIJ8wQ2F+Pf42QU6s5x4hpA5fLY+x
Zu7/Zm3ar8AufLUpscAmfqsIwuPOvzDcYWFr0G+bBoKTsgWeW+nnwhfxvmJ4zC7MuKHZB647sHdR
/vyrdwHPTR6pywj01bK/SRyGMY44q3+8WI35ggFloywHMksgryizWB0mfKjFhGMoRqpHpCarzmw8
Ww5zIyukZCSkYqMCEJ6yDG8D250mqo5OyngoAn1A5hRk48T9BrxfraPR+aM988R8xSC9ZDnUm6/G
yokr0w4LJOveN7x5g864w60Lm845JArA8e6CK3BTJ9TeSh6sgBgMQV4q0VooKXVTobUo8r1ZUcRL
goxCGABSv/U9wT3djHM+rpBaMQSesiletyNtA9Hcwkr1drQXz07AFi6lkBrNCqj8OO5Z0vbsjPsd
cVKQvUGnbITCCGTU1MFZV8PwGHl+jCj4U+Smi6JZrm0nCw5q2ZR4ZDgilje/hyDursZ8kZHSu1GE
ryLusqPj97u6IDI5D0R/Uq28icS5TpUeQakyfDUa0uY1aSVdWVeIsUbSDcfguvwv85xxmyES5JiL
i7NIENsFKeSljLO5FMmzU+czr1rGFKi7TgM1px1DiasAD1FQyPVMXb7ySvFnbo0L/iluWMi+qzw2
W+Y8ZMsn1h0aFDk4QIS3VT/ZtD58yQQluoqyM8IhgGb9oWrw+bmqedSvg8JHMbYZOIeWBXalOenm
gWjEDOkFQTk0pelAtrnOtnUR7uzW6DadWX/aBgdINeKtMa5whI2PdMgfmqgHWxy+TGp6n23eICKg
gE1eIb5xgXvDGXcrW1MEcBLzVosE+9lrFkVXwzyy6O6xaD89HbobYgwHsnJvrUmjVTEF2DSA16Y6
7A9JmezYZIIOpMOwE6t67m0iJzz6m3UazTibIuuU+3BL5BQgzGFNG0oag65uYDStp9hPP5nV4p3x
C4LcpLqB57kWijcrtiT7naC+V/Nu7hj2degdERVKssvsiAEhwcFNFa/4LOa23CjQk+w9mlMpg4ye
p03fnQZhY+WhbwJJ9mQSi1TzU8clXf+0WHrx0/Q76ocXUUV8yGDSMxkgBamOQ4Pg57h/iZESnKJM
XNgSszgZy7cACyxzBYP3Oi/fenFQg0Vrjdd5VzttsS5S1R9nNRTgrs1LG6bthryPtTLw3uUsjjdW
ax8ja3ztnMSktc9emBsBqewjhonmdDAGa95Sg316bkKqBvQ6k1d8S1ANc+0yvXFcp11bbWZPTbvR
SPxtSFhRE3TpsSHpjzDWLJPPwEa7B6RRz1M7vVtkB6/xDEkokNWTDst3OaQ+ca8Gl7RTI29RSC6r
yQF8o8THYBB36DlRy6ZuYqptcW3M2XLrTgjqxVHo9johtTs3jBjTzE8v6FS9h2hiGmzXt8iRb03H
5VSGbEoIKX+oCl2shzn+1SuBYD1+X1ahlMBi66fWrU7y9IB/eA3pBF2WJz4bu76mHQJ3OyQh0njs
GIEd2tnZahN5mxfGxj7Ww3SFmppiwCLyrn1hlBIfqoRdEvAqnzoZXAy1wN7g0HOj0uSOQ2HDC937
4jo2BQ83nxvf55MQVDcq9HalywUO4zrXdpov7PfumNMeYtU+4OeokbI4Zwt+4zkZu4POO5yExRae
BAGMrEPKVC45zdPBF+KGtgknhhDRESR2cRoJe+qWh0aqb83G4DFnuhw5f1ofmbZojsj4mkOsJbdY
Yp8GLOV459tt6JBvoO/wOdS2BsV5Jl3pUjTB3wLR/WbwCCHUJbemztWtKK1bD2ZnJU9hx7h8pC7c
LNWrYfHOuvK95v1ocvWU+Msf1s1rHOQ7tRTKrT2cp2m8pPiZedmw6g2F3Jgaq6W8jovHR7IMsB19
xbx79oGrEGrQbphhDbsgVBQ0GnfP6N3V1P4OROJx79afgkEJ7RQysaQbdx65R/t6pCrockTUFRyK
2HS/BmzKLfE2BajJxsifu4HRfJWap6IjYEEh7am9XnN/VL/tdeeZ6bn1iluvh0MBFhMEpNpbYWHv
eFL556ZX7DE4mk72J9BWu/eiT4XvZNUXRUevrO4k213mnFI0mZu31pAsZ/H5WZ6mXDBvhEnV6EFS
axOz38FWiOk/gDw5ZteJ3cAWDehykOMCYFjIdpIrcSI2J0ejt/b8vkNeaJ/sMdmrUOsjOKr5UEcN
ibEWejcc4kkRvImZFNUl0es4GuKC/6p8KEiufRoqx3qa3bdF9UtrTAhZJj8hz1NaLxGxnlMTd1/9
aaR9ywT6SwaexAL2347r5yxhOO5i5CfnluhdCxOyMdfmU4Lg+xRLl2Hp5COn8DpqExnYh7zt1rNB
LsA8R+dYZQOemrw/hKXgUIkc8F8KFcDMPp2PFsdPYtW/G8x1rH1Yy3CP43C1rKMAKndwWx9zd6DX
edM/cXcic7DN+NEvZPxoyfnKJmujsUuSVdIflV1aR92q37JHpmBYXnJgjcsNatOQ4ek1kY7v09EV
8HBLts7Aobm9ir002LdTxFGuEDYhShzUKRp9KzdPuQQ3JOAxAr3NvnxvvuuAJhoJ5Lnp2d1rKNOh
ih4W9bQp8a2RJ32PwFhtkTo0B7uMH0s3CPZzlEEERvvEHoetXBz/aQYXQJGHTJL6GdVOYW6DuHZX
uZZbOI9YYwE8rYoSl8PgNEjwM+xIOn5OAyyFMklJiQrtr5IgOkalAAMYE9ZxY7Kecw4al0hCvZ7D
bF8FOalDaj6XgrxqJJIx20r5Wfs30bS73DYCYvHaaz1H8Oi7tlw7zDTIqg5OY4pLKU3m7dTD5pMk
naxSlFSshkvOvwHJN4IcEnW88IXu8AEVE9rUkpfSKOJgBb/s0YeaHlvZNpnL4xTl8tiOzRUHb2TT
11RRzAa3QdtXHSymRznxLCWaqLTS9xpysMxQOrs9b61EZyIDmhqEKwMyrRiieIy1xD52okXXFyFp
JazhI0K+EEvxI6hlUdqlWFZQ0nsQ9krTQyfUBYcxi82dGVsvHnWUnYQjT7Qkd7cvmR3UqHdHdqFG
TPhVWbSkJbZsJl3tEtxKClres12s+mtp0BCKmLqd/9p86UYjZYRl7KOJZCQQ1i0qvjSVTxO84D1G
1AdkRSdnQj7nF2PLJw2Msa7Tt7aO418VausQg0tplPDX457oepdBxDxkn7mhyOJ2xgfU2/O21h1T
GIY3Zqgbwn4vdVq+EJyCA8XM32A7GdvKieRTNyIRS9nj6XA4ZIm8FiWmCSm7V7NCovmPhWKc/PfJ
Q9QQW2jagmla+dDV2q798kj+c2RHNkdyCazqzpvUt268Tmg79nW2YK/Hw+B7N8EX5bL2YVksTVrP
DhbNWUFpesS2MWwi8ZrFhHa0JsWYrTd52MonL6VdS4pnEtjKtTQRNvjquricHU7aWbqHnMUo2h7j
mIM1W1fC5HObT3TewtnUorl0eH33ppV5axiXqvphNEWP4Aa7CT8EQ0Wi4UOr6LgJnSuKO72Jox5R
cll9ZpI/uBlQbyzGoTTS3dZzfORzRvCpo5bYK4BjDAs0yRAdWKHGsXjLy6EE+lMa64T8KV7ZR5fZ
HJLD4QGk5q9+QmiEoAUABLY8o8Ng4jGSUJkkFQKXikztaR3xoFD/x6cx5xzrmfE2tqG+QSJssWU9
1ymxZjUSz40Z4YnUGpi9Z/zQG+HemAecLNyhHvXoLh1uIEpa2N8osYKUhCsfrVtIa9IRLP7au+0m
SMRPPiIn4zVj0mejmigPOWTDnRfiuIVO6r8ggHlyO/Hgp0IcvdKol3ADYgSgt0C1g12jJ5fCxSsR
CIYs30zjIxgJppttec695CcZvnj91bkH2WLTyW1ahVKpdMth72FheC8H8Wjgfz0Lh0/hoBkZ+Mhc
kUi1m8qZwnXaDk+A5qtjOFlPocAJW80UESHctkYR7WPU7QcfHWboCsQJO2VcD3VOVqxTBNuk4VqN
GTEaB9Hg9h5nmhzF4mjZ51frrtB/hhiShk7Nt07v2r48TUgcyUNd4sk1cWlkET1awdvE0VgEIwFB
LcIhLUiBkiUXVMEwt8U4tEWWyvQCOyDw2mnvs9SLTIwIajBfR4Q560wVlAhR+RL3TrJL+bNRKuCu
TwnqkXUTXKaUgBqDzzgI08duUo9u5mYXz4vfaSezNRutDJ8LLo98iVTJKpty+InxNIqsdELEUIWI
8wUjx1gMR7fnQo142lfttFxpHbPSQS49kvmjLCF3SPb2tUa042fItKecPPqm+CndKQW4F/0haucM
3IVcJsU4ECkPuy9g7a2bTBCL1IPo2n4bkKhHCj2b14H44pwHF7rgEUdyz26fB7zDkCMJG90TjxWt
COQjZK7vY1x0+A8HSN4th1mBuIi01WmlQTaC32mRL0wDnEcenXXxLuwcHQ7P3yoO3A8/ZD+CDj1d
BbYj9mhpTXsLaRShVgQepT/YRcA43PI2OBtvjjLXGdOitUKTtNaz+5kh7GOG58KjJ2k4QEO6DgOr
WZmIY0xnbs+Y238FNRuu1k1PIaeZrl3zQ3IEmNbWMTsPfpHPH874NrCw0PwW6UH0XbU1Jt/iR7d8
BkbFbjb6aOcMzKlwYgcbt6JpN73M2YQzHtWUyDG//KVbsZnnutl0FVdh2DGO9Pj3WPf+cjRGSyuQ
YieNgR+GKaXZieEpsJk2Vg1T10LguIKVQ5mAJl7HDXloo9wOVlgf++imSZI6+OgrIQA8Qp7lGimC
cgd63kMtMlYbLLwENNTLXi4EJCj9IdukAQmkHgdW1UfNRoNOCfqXIGBzVGUfTqzF1lW8Ih6E+NHt
tyik2eWh2TqHeUcCTcwUIssfwiCSTBfRbgdmZmxcl6lGaOsPiLqkO4wKuGntPmVhtLKjEEVoIJjx
LsnNiYFqyIhR6XYS2DpWTa3+IkL9JAuOV2OE61hJK3tIAkmmi71LA5S+bUk0o6Fw4bih/snM4tZ1
OGiMxmFcFwfnRHNFirzfS894mcpo3AzL1h09bnKgG9oL19q1fmVuYoNRtzdi9Kb1NTdiYdxqrJVr
ouZO86zDi/fIjIIw8Bl512BckAb2+4DklW2dHuzWVCRRppD0B+uYRMOFSqk90O0tSYfGfXBd3Lgs
Kmd7zrYASshznJlMukD36mKkddIQA8bSf61G6yWd6aMMinde43Wl8VuQtvfGMFfgt2B+JElHwm2Q
mZCitQ1Vg0i2d26ZgP9Wn1AfMNw0dfVTk9iyS+MGvC/vIj9Dum4klPs4QZANaHuoANSrLt1azLPm
CjUPCzV5kP5MFUsKGjOisET9M+z97lc+WruSSI8HozwGI8nWTeZP2zCl5yg6HJ6OscpQRW8hPvsr
WCC3oYX7YjY9iwArPcoRqEGY0ZuVpdrH1vQOq38iQNQlKakmBy5oWRuxPj9JxwNEPhLKOvbDwbfu
baCTw2AvFXd/HjzidlSri8MU9fch2oEorY8kHJnrjroz7ZW3V2n0PiiiwkvyLSwX3EwaIC9kmjma
ncnJXZ8LxVXN7PCe9y9lDZuhmSRb2ATXBLfLKpEAdhs8GQCr98K8eSSertEPumsYOjVFL+ND0UBG
BnMT7k0mc7yziFoHm0UDa69fY2OVB8alK0LEkYyk483wRt66VNFWfMZu8IJN5+B62TEbrrVFlVJl
mIb6jTWpUw9ieKEeGeFJBOzkKr79NIx8JigVy+bmZ8GnCyAtinZ+eWK3FtTjYltEjGEvug02n4x9
Njhx7kVsLWOF+W5X4VeNAC/0m2f2zqQcZOObPbv31OfTklBJ94n/ICePO6X/BknyheKVeYztvvZS
JVsnIeMZY1bv2pdlytr2waPb/EgMkPRGSIkjti6Mej6Ybq5b8BNR7XNo2+IxDho8YdN8ZvfC806l
IYb7gLBuNYin5Y1pOXuY/f+mqnlCN3LsdXdY1paEqyx+l+nUp9GNYfw6mrxhk+dcWiK4KDndHISq
mzifTjwR75b1rFAx+O8oM7ANB7XDUZ/uTCAy6fDsJzVOm+BSZeOzA/N2yrDT1u0zxR4hWX27NqPm
mWvrbzZ2aOk6+yXuvmpgS6n5J5lemUTgQ09nckQz9xG3vRd5j7BfV+izO3TduGDWFTtQGoH0lfkM
lvKEGC2o2ZzbjCdE/JIn/B/ZTLAgYjYriMS/aISGSyeiLQuCW9XYR9K/vjyQInTcxP4tLDjk2hZG
lmOgCVcdYyqQ4mWSnGOGh+AuGql5iPi6gBmV2En9aNlDfoZOxlw6OCnJBsXBvZ+E/hHN4HZOYVl1
C6QMIgYxvt/j5D0rYcht5/kcN7ScO1UfgGJz4DvYtXw+Zrlf3pwphYaN7S3pontaEtrmGYfU1p+Z
aZ3aliG7ZCi0sRz2aBNuLqsoPBL4wn5rK7k1lXmknuXd7MUn3/gTY+8d7QWVdffoBN3NRGdOdSEe
QTivTDv7QjKNVfg6OANJj5CNVxh83GT8y2ztlYePxVvvrodoPPZDfDdK44bB0TLTiROZaWP8t00N
c90SXoUp/pr62TPYx89QlaAOSp6IFPRpMKeUXmHxN3PNoxLPmHjoAfvyE2YwYsr0lwzFVSVwiHp/
Zxkp9jrs5ztjTrnoqKc9i4sGxDjIb3oPZpMsRPi76Bk6PCtmozysdGy+EgiKdoihonVHInFcRQQh
VT+viBvckWD/bnEWRhO2GOXjT0kG+6EfkCJ0kYNohmfStCC0iPJJcMKzlTO5CewfTGFGyfdLfGcf
S/xLTAjwOYuY9Sr9GDXW1maStzYVfgIj4iKxBpS4bT+9tSJ9hb+TUpyQSpaRhR4q7ta5GzAR0Qnm
0c1yxLDtpv7S1eVH7pMT7DGRKGfjRjm+QRuIpSIlorzvOJp0/CttZwzS/+xdFUdV8xfY1pGz7gyc
h0bCBNkcxzf8YszGPaoRjM1JHlR8e+NbPiCW3qmulMxfArZ/PEsrW3YjAo3qWk+WtW37FuxD82l7
HaDsOfyJExwvpoGHBpDRHMCPapfZ3ewhEqj/RirCvlwcLdlfe4O4SXO23smjc5mNIHJ1MjZqC4uh
czCZxkX8GC0KUr9qr8KejmnLbTdblKahuvGWsPrActkyPGR2PzF39gfQJS0B0ZIiWarPnO9z6AjK
IR8heufS9RmgYKYbmR7WDqaGx8rP7Au9PFsRWG1iYP3fzvoh5hZJYkxeAU6FcDR/R+P0mGcy28QF
vBJsDeahgVdINYhUXPfoo8fkrNpwWphSYmuB6mFxCVwi9uHH8UaKuLo2BFke2odyCUkiB4TjNjyE
y2xdyx+mq8OmHaHPSZV9If5lpU3MXDm2N8Gfd22VDN211d09J/sIesRRwk5RI/2eSSrQptHD/cvC
deAUp0TQBHfcHWh5MQtpscY+c/a76SuKM+9/cXUey3EkWxL9ojBLGRG5LS1QAhrEJg0giNRa59fP
yR6bzSwejd2vm01WpYjr1/34yrOMv4GXZGstp2DnK/mS1Ua6DjsTW5j3OYUWuc6ubVYvvRWrXZ0T
WwZtimKj3eQ5n/GdUzh0wa1T7GwrRPLVFWriUXvkKLJAprsmd28qc2cmveU9Idsvu+GYEyo+uuXX
wrtWV9g0m0nTQlY1ezRdNhNIiJ1w6KJCzhwjADwg7Zn1pouLULzO2pmcIT42hB1f86QQSfYYDHjC
mnBgQS6sv2VY/NBHl+M95yHeczsVLnkK66syKZKUVfISGcVTn0hyCkn9QniL5GbyWcN85w7yvjT3
NcFIe9c37m+KV17I6t0ojFcZ+Kcxx0oZYUR4wE/ACU0Er15cPDu5WCxE3P8OGHa2l/b3EAR33nGv
NqMML1sS7rQMb6hIJVhsK2pBWgIQqVhMRwGbCvvctZwqavcOYYW7kUelJWBu0h8f0SLMVIULNCkY
FumY34PBZy/seILPlaUloKvQ9R8HErEEPx4Caj2JMKJ/ZXzBXdauujKLt3jhUFAwXNmGAFFPxC2I
jONsGEQCou9odpgWTYPeryh8y2VqHms55TuXhcKq9Srz0pjNwQjabyrh5/28+NDddj6Yxhy/KTRu
1uWU8PrXUfseBtruFcQdjCMi6gJyEU4M/hmjrv6UC/2QwgL7VBi8zRmRiOhhkHGNJTJAYaNn/eS5
sk40D1inUhB4NfLwJxa0GMvR2+su+Efwscbk3/0akbzac6R24INxCOaseQMLUylGGrxD8Tkr6ZUk
WRNqgxrXmo7e1CB4ACBlL22RHjKEI5Tlmsi2vgcWue7/figUUauumTDFyJcWfahAQdmlzsQbkJQa
9nznXrNgXkcVETeaHk5hFhyViN9nIPW7ODHJ/zMBxz2wTr+3PggH0FRik8PWwWXWk30xy9nYuQo6
oVubt6x+UhUrKSHX3rguB6g6mHumDdnIv2xWXkHLIxeWEPqFvlC44l0gpHkXo84eYZWUK9MmUsQ7
9RDqUZxEaxy7kuM90LZwNRHRbqPUPHBBG1SgNL+1nu+Wfw4QrFRdvgLAada04sm8fu118qiaBhic
QyW4SXy7Vj0Sug0Tdxy+rZYa9moGMuCnlubSbB+UdU0C9UHF3N2Puw3y/MmGiZo17SXKyTFjC8Wr
tBptEjZR8ncO5QefwkNlyG/MhCebuZvh8Fs3Jec6q93J2QipEhW/E5iwTYx9cBixGAbD7G0bM4Uz
QpNRWAYbSyrkXH4IhfvrGeYPwTQwuU7hc7GVf5KYIuxYy+/SW/APJduRwn8FHnawPXEMJAsOXSjN
PQ/vqzfaYzKV7wFnntxiTOrJVIpmr8f0HOJ32IRFDGfF30ol3vxO2pfH3o4fG5zqQWfyW9DhDr8c
R4rS+anSxQqBUXvXy+al9mcIbR3L2QE9pRScStL+BdjKzywK3iJ+EBFLRIFzLfhO8XOnsApJZGbC
xgJxdBXzx4u84eLqoqa3XT2GnncKKnU19d4xiXCM4HA5zJsU8hK0hFICggETfY+vQV/rHrRO3lMn
7kQKQzmzu+1vkqDjFfCScDxbxTQ/ICl84KbH4nicZWJzZp7O8FHs1VsF9yskVMi2gPVpaXpPpWqW
SPCps6MrRs1bN+uGC8R/DFrrw1jG1HLuzXVMKUzks4FNyUn5Xv0eaHEZvfbVT9HUGEgtZCj/0ZLd
a0jMeZv74Uq2MTH8pDoN4tsfmj1myWKtcYAdGk+e27T+jPpx57BfnXBQBxEPv5hDZusN3D4MEKKi
AHj0n13ZfPhRCu6ITsXC/0h9a1uTLM+87MFfOJcxGYU1KWeONPM6TdVq8tnbOIrBvsOgtyVstSG4
yusXMzItCy3dIOYHyd+eIxZwmo9osWcX8zboHi0PZK802PFXrAWz8pjFww0ONk4X69ENxCu6lDyN
WXRNKJa2KTmBqKitLWgLldAt1PCCEE30Vw8sOpXggnY4yKeO+I++69O86P06cblqS+8H4398MXoC
SGDV+iWyW+Y84+X0QwqVR2LYHOiXPtmnLiL4KRoeJmmZsTkjYWx0w6tM5mGNuPhpkBJ27ZNt+R+U
Kf0GOGqwDJwBu5IxZunUlJLSl74+NaEuD4I6vpURiD9R89J11r2luw0/erdernuUI3RXAyxXxPzG
sSNzs29AcsUCGTiS25BbgU4I0aK+O4llstpNzv2UXmzlhXs8wNe2sCEZ80br+HpmznBWE4DlCxlN
gtrf9056NvwiZR9F/B1CBUQeGrvps7e9vetI9DEfX2HBSjzCbH+CwAY2AKMz3cFL/+ORdov32owB
v3xOhjVtcumQcXCNX5ciHpDNcQvXzID/tCbE/mmE+Gb8EnoZ39Vthk1JbL+5Fz8xC6iHvr5WQVft
fXf68Axgp97ofBsW4jhJVeIbzpPbl5Boyvccvst5yODHsm3hpmBrRXp58nZDVCksGIoLF17yuskc
b2NbqH4+dDZuVWJXFeNvXyAD8JIZ6Ku08o2OgMvpqf3lyIcxDdL8DjR3zxtd3SPbPaRppY5NhxAy
FPbCtuD9brbxXvnvRoZlwG46iW9k3GWzr1e1n2Jg9gJSMsgyRstvvfNPlu6YShudcLnH5drJ5iMR
YQX7VohzWINyavP2ITTNYhtkPkSWOnyxSwxKdhVTDIeDbN9R44pyaTCx+mrbArHacFd+6sDdS9dH
KGVsDWBkbyMrzi+5mbzXMf+pPhp+dQ/ss6P8mymc0qoWVVjTw5NAkyEQgPcRQNrbnBmaAEN1HxaA
8wwpdR/mxYbwBjiMrq72mROdcmT/nvFiHTW09FLDdqT6Sj0N+AA9dvyOrheJFQwuzttwDEjGIY+F
cVfc5Gixi0yHTZuJDqdZdUgDeJQi28+q/enpPNq0nflJG+z3EJFk9qYWC4uF8ofoYov2Gzf9rS2D
B/revpLOhemDBWhtQFwfI6pY40zvQGt9BH39k0n7QxNEzScgeVjOMZu796n3NsxD3To3QZdZYDia
+b1PyoyENSyXWn/kC2CLjvsPONpvruPiCyzr19ztwAURhWlQ+E52nT9ndROyA6K0ugv/8Pm6K0MX
C1KHfzCWOEmDdD/qJSZUQ1MscfH7jM1duEHKOmSmIk85zSdDz0/M6FbfsZvlkPbQaUtvtGFesSJn
fO41CBSvPIlKnzPlZ/tATp8x/I/BMvQJi+YqrbSzpX4Jp1iuz7HVjHv3FZN0h33oj0pQjMux2g0P
nkiah0SV+OLKGoKcxQxnhp4Gsi+2YeP89Tz60yjuWvk+lwVAcX6Hofc+5j5xUn8RTuRFDW27r4Ey
T4n76nRtcHApGliTfNvgrQ0eLCk4Rwtm3Mh10c8qjxkS52GU+ew4XPFplqBTbbT5dWdXtDfG9OnV
0UMRhP8wjnwVhf1BNBmND5KOFVxaH7JBkhO5VRUo4ZxOey/nmc0FQlP3zuJFVAed2ve5T05IbzLR
fw85DkdVTu+k0AiAuH6xLWmfMk2yojy3WVtFpLLSNNwWGneX0btM1Y5LEtOkIblq+/vsp081pJ1N
kxIQoyUP7AN1T+uhAtpF3KTc2jjbJKX2NBD3/GbRH6B0kW0LqKmDNMPANT3gqlwPIprJwvpbM6in
QwsOlccH0lg/D2rdGfFTVyJh/ZFFnz04GTv8SvBHd1zry7GmDzNC1NZ0mudUOK2kYq2E9sdqyluc
YDwIsCihgsVgdOmJWHUqUExPisCA22pqqRselC1x/ng421NKz2uXbDHd/Yub4GTVKjnK/E9Ieu3q
msUVVsbVqgd372XMmxwCzKP5GxSASh1S96UxmI9VoGr0tpL/Kbrp6bRc2R2vv8EMMZ+Py/6zTuJ7
mysEQBwYRQlNNsW5UrRPc1FcOsja3CPFHs2/Pebs9NuLF8T7uhdvdmO/RXNFYzml3JTCb0s951sp
B8CNc0SFY8XhoQnrO6k0fyN6DdpFwN3GCZg+4dqW62ync5GtmtJkhkeYqYlSRbgQZfzSRw3vxole
h/G1cOx2x3vjfTq7KvtRjZhWbMpz+KqyR80BGhYG0UZ2GbBGi7kykBH2HgBgg1uF3BzOk5SXuigf
ypzwI49u5oOOi4WyPhegOAx1j18tszXJNvbsmLZ8YO4OF5kkQhAa1YRQCDK+QJQseThijlhq6+wQ
L/6t9tV0zL30KVYQGq3p0+gooOt7dnkRK7e68y9zQdXv1H/brnyTcffpotKzNO/uvd7ONQdHB311
VAQvzbG8qc7cBgt7tRR+uqFe7VstLETEgrVtSMzN/QLdGjlU5s+mU41kLvRzldP2Ng9AQyrKC8w8
/Cy9IthlqfM0hEB2++InH/Rz7RGpN92TEJHcdCm37oQFLQ7Q3EHvDMMwbjyBpFEgsHk5z2lSqnwt
8XcfuItr0FgmqHIXBZx/BcMFGNDjFPAGiXUen/qhKzdV5p+FHE3KNixvFTrOPSbdyYtJvSQKg1CN
360Y+MZztH+DAPWQU6ZAWh2PZRNh+MpHB2fZF3WVZGJLCGxAXjdhwotG1eJfZbpybynJVaX6nWNj
P04jcbVKHzURlxNMdU9vQ7M4zoF+7mOfQ2Xa/sgRIc2NrY3OsF0TdXH32ZS9NHa4D8Ais9YE0IS6
mLfmvCGcFK8rRUCIx122c0r5RwxzxBb81xzKX2U58254Jvqv9pM/E/dvNeQ5vMC9Gcq1KuJbu3RH
0KxXxbdoGIAle+NlsJ1tQo089CgASTRK7pIWq0uqrAfs8O5qMTwOVf0lM/1VAooAVRm/WtwbGdcy
+iwH7zZLcTDJq2EPzVqXMJ+X96jv8VJkaEwiEOoWht7a/+d02VXF0FK8jm+wEbcB24Fnx/vE86cr
aiDZTTzHdJAnOwzZR3KOCRskdvreBEu9YHM8Z357EG75JJUqtsvaakOt27PqCUyK2fl2uNN3U5ld
uxrPkjkbnxNe802P8QMi7pm59zNn299PMDpccxkhR+cUdeaXRom6ANbfDHYwsioUGz9E8cH/4nUR
5Aq4HJuwSi8Y46JV26UTTECDaX5xLsfAtYU1UurIjkf71odZtq/ahKwYsP5eBfM7gadr2U/8XIa4
sxteAHPZtus68QFJxfqWmT2VFG1T7s0J3wbdHYFebgAq1va5jVt7dhCc0NUJhazaVhNsNEma2ZMJ
hEIrIN1socXM9trFHO94eQl0ebTuIpj/+gl0iwYG1j6Jpq3TDN9U8wJozZAcwqY4xKVYJvds2oSD
MexH336JhMEpxliPQxVekyikcqgyvbUbWE/mIxAXg4Kh7jv3u20HciVUmMtxY2C6CR+AuwFoWdAy
cKv26zDkHprm8csp9Mdg+no7iEfG3RCRedBsO9t801nOFnQiwvtEslsFMXAw2srj3quIHyHGN0l+
RQ/8mAbgrJXdXkpNmmvmULxuwQpFSX2acEQSxAIMQqb2OYkeZl+xATJFg4lNoThgilsDW/gnk+Jh
1PW0cjiS7Bg2WM8+lnl6d3RDuEMC8aiba4N3FzMAc5aKj6E3eatqMM6zOwy7oYDenY3+tLXdCdwy
e1k/5obzIi9hUII51FXTrYRcFh/8QIl1FY3uurTm7orX/uJWRnk04polf1jbu6Kz/s1LfU0AxQsH
rSk3c6UObNO35PeMfZUFLCKJdpNK+bBLV581Hp+F/udt4szjQBLQpoHmhffH5mhAtLMlk0Fsj/6T
lrL7trNwF8fvvRE3aypY+dxQaP3oQw4J5FneM6hmTy0h62xEvI5ykKP5TBTfZtPHnK710XTbP73i
tRT7zSnz1FfbqDdmcQ9dOv+tCEmQuQaa5Dg1XgvnAgj7V+ZVfO6GaJ9L41gQLkF5dWDZ1PWmGblK
pmS4VCWhFSh0917MANeFMA9ZT4jEpIQml76NIMx8zNuE4qIYvufggZlrgWYJs9rWfAL4ZOnoqIj3
Dtw5iTW7q6LRx552vlWLhX+DGEjuZ+K7nA0Mi+3Qc6dkOC4wClCJGq+iyuTpIFvUjeDkTM5DzK6u
9sFL54hulIBUGdISP7jDCHHUDY8qdv/1YYlDGXNVKrAED+EcnhlueZ9khlqZs/1WJDF7bMlbZQ4a
7uBZPjSUBm0IyD/7Tv4rkZIxU2Yvpf3HGTh9jZVh7wKH1X5WNf2pMjkZTlm8Bi5GX4+Z/gQTpU30
YR+CtvF25oyDalYq2zqVo/Z4zPizziyGDJ87O/F0TJDNX/iXAFyTadxRovxGNRK/OytNjkWqKBzK
GpwArXuXvZx2fez9FaTCqbTCGDGFsYsbNv0uaxJtQhUITb65CyGGnqcBm5xDa9m+wcXhS6vbBlUs
NuTO++cwLE+/WZ/zDuefAnjKPJJY35VTbnX1AikR7qDDAMls/5kM0y+2dwQ4oDYI+O14lRSRMgCV
XHhRmq4d0/0TdOkPyKyBUID5WRXxRifxiEDMWxcQcNLi1aGQgSJT82Y4Tzkmz03RJvMmKCwKSCLo
LicELnNfGZzCfCf80nb1nQgdbIcaV/osT91g38aAXAoGL3eLZ5xWeHdJc9nyM0/VgYv8XIxVfnKd
CbBQ1JC0hHGaDLNkAIXE0mkML6375sHC2EJ/EtsBI0Q8x8keU0GJSdi/eZE4wZiVlAV0HzpmB5MI
LMwl7o/31h2xGIK0wcHI3daoB6/FEW3OGBNllP3IoHlCDcaPQhMCOKrmMzBKLFYPSQAIIVHWuRTJ
C67Xjz4KMJDVATn+AoGwYFpZC56SXWSUm0Zc4oHIMJ82gzcEC0nrwz60WdC4yr6OFv9NCgs+jJ5X
+5iWu+WDannYMHy/umN/zgPAHvxLcOYNagxm16zWZWgSTXCHl7oDHArVZssDFsMPYB8KuiLQcf6K
Ax5hTdC060Jbw5qIh1xzn3f7sfX+Fl71o0w8eZVNdZwd9Zvc9Z/o1fYY8f2XnJbNh2E+z61Hs07Q
PVVm+oazAL3UdI+5NbanGEeJSkwYOVb0DCx5DWaHJ3/WMyPrM9yBNeujk6ymBGVlae9S8uJ7R7Nj
aA2mAIx6cYbNCTwzx0YvkvzTCLyfJsbxmgGswgqEl4oum+d5hMlb+JmGaLCryyA/zeSeoId+BiVG
y5S3YFLHrx79varCiEMtC+95zToWTwUHL8hetUlBhsVQspnr7GIw+oy4wcy6POcJrq5QY4+HqpbV
GZqxbvo1TvL9IMp9QV0PvYPRvB7r7FbR/mPlhBpGok08yZL9pFzjoKKiWVehD/JOcL1G0wwLLLQ5
ns8T/R9RlZ5ntu8t3kXwVfMuGC69Tgd2n+UBGrd7YLx6ttL+AMZ+WXmhTAzBr5REeqmZpZW8k2+5
QT35NNJbbviCvVtqJfSBdqSUQ3MH6l7soL9+OGK6S0I4iUCyH+UbB1diZe6b8koKoOGL8N1MqIS8
YgjJ0NdlVg4MevL3crIPQUQ/RudZuyyf431gwMTKCRWuOgquV54Je98ajrqUb3GYPronSF3wpSzj
IVUnniCEe8tTgJYECbMmb5kQxoCkflNQ1lZ+9sBntqsrXALAq9AB+y3zMWZ7yvWgLiNWB1P/mffz
wfCdlI8Iw5GVvNq4pHGZ7YeedikvgqA/pzQWpJlx61qpcEl7r9y50bPTSoEDYiZ/RhgpoGQPQ7T5
krGdo5Mo/G5MnDzZa5AQNDE0ZeYBKdA+VZfec7+9EAUkgQw53jMn/cYdtUrN6peOC5wdcnw2S+80
NPBv8ExyDIfyUJCBX48JD9vMJlLtR0SSogh3NG6woQW+oF37kBFhxKk+HKxIIXTiTcdcz14sJgJg
WXJN6fpb60e/bu68waF5sONCs/ueoZ35cjfbnAwdapNFm2ymkBjx1H4hZwy3ppzNA7UvK4M/wD3k
0AkFgMq5OtCQYuxNqzzjYOtHaUHp1InxO47qUM9iBk1Z81yIh48KcOjBaOtH9AKNATK6yMlID5Ht
bQA4M5UZ00PrF8eC6qB1XrM3bzT8THM09+QVGQF4b6zMLPWuvC69jcj8EX6Xc1MxT8ICwZ+exHNp
hJ9B0+8SOdZHEc6bGLbhrs4gwDvmfNM1js6mYdpJOLZGWDEqXCwgM3gRdLQvNHRo4dwjyE3Iau2g
Wh+CCnHSakLrXLjfuYP/BfLDTuFKODWVQ4+XW5+iAF52au2nMbktEmrmNu4+mWrnjG1rmIYyRpNo
5Jk1jOKNvXIG3A1BGQTPRIyxDQGn/hOiEpWGefFi6hhcjJWOQ29KMJT30tNvqdlzoA+P4zw8I+I1
tMo1p0S8KWG/VjB3V9ZvZI1YeDiw52l1zJbodiFvfqFOI2Z40Vh3vuqvCcRlLoGpVDSWoVSlmPwr
D9SH0+1zL/6eAp8PHzsDZw5mPa8hoGgOeidoaUf0VfEZ3w//Z8cS0gz7Lw/RrhXcAhG/gDdbYiMb
L8SYnoJdGWGJmyNUYgfRHU9lfKwsTY6ybTnRC3yhiTP9yOSzasvnkUz/E2ggGzkeUgRlLgt+HGtk
NTW7YXAIpRrGh1un97RmFMw5ve8MARd/9rNo40gG0SK0xJZUV7Q1CZvMGSZtFvjrzENaUtbo45TD
jlKPL3HIxn1298vN144RcGN4KkSEMBIcZi/YT62zS/rpFHDe5z6eNN0sumJDZQICGpr5nkxMms2A
bEJCelhZWcODX1Aw0QWvc8apwjMmkub03K1y3bNSMJa1ldGHu+3zYI/YhrkxWhvQoNc0Ym1MXPGq
5ERpOM0nZWAfNpJLTnlmaxyWp0M+h0+dwzeTZs6753EihFnzQ+wTdERMCid27RoWiRzZIZHYFBik
gwaBlUM339ShoHZw4wHOPbsZ3SocTQxOPZz9wycwytjkufzhmT9zjM1XVUY4kjZKU2J6rMKcJTBg
rHD62/jRXmk1rGdricXPyUvQhSXO1/pDm2pD8PVKW/x6TJPXiFk47MGPkHKd+Vgx0wIyIWO9b0Pn
RY38Z3qS9KMD7tgnUAO0lBex2EyZJI3S5YdwYP3v2pTwhNGP6ovX2JG/NajGeFHLRw7A58IweBxW
cQPmngKzrKcMcSw07lwDU20yXTy6UtY80fD8AG2ocnHDJtBsB/eNAMWxDrCwdcCdW7iMilqrupEk
8lGrA4WIYnbwq0L3LfiTq2kXVeXHTNkv1/ay47ABmvdNeY/NVoJQ9DBoedGuqM3m0S7pySwtmqJA
Y3JN+A+BaG4zIMOtTffHumPYX2G/RcKE1WtVW8xKKMZDUBwMJj+XmX3lyrPjfFmq/DOWEN8TgXiT
9PvKC9+zGGuTbSRb1t9vfZ9hauacOHqYutWZVcpnHJjbPLTfYr4FupIZ8JAj14x+3OHVW8ziEBGC
BH/G+W4IGMuHziUDYYYvxHa3Ztc7HKX7aq9svHLjhOnIKM1NUj02nXHqBPBuWLcmOPqwvXlYPkPf
5ImHbWhAEzxKl8VAl3ID0ddiVEZ4mXPip73qHI5VDI9m0+m9aSMsRnKIT/TYcuMh1Lc8XlM7585J
GkR35dAx3LnRXdcRFgFOID1qyJoAl4cxwqUDudL6XjS2hZBFXkMxtauSMrrWrQvgVMa6cNQXDW3h
P+yLO77iCt8r1/6UjF+6tYu9FUFzs+1q7/QxQfxly6HY/+wHKPEnKxueRlMQsyqaaVXAkcc0Mj2k
Mf1mMxkhJkQJ6yjCP66I839bsEadqUKeBl7JiZWnjEcWoWGtSAkAWYvbcq7G1PpvDDGASF6jZkzE
rMoEJ9G8JmSHLR+rYvsaBc6nKyLoBilVDMkhnCJyca1i2WITxuUlC8ruj8E6nP08ywonPU6Dj3nA
JHTSMb9wTMDLX7GoQgD2n8EA+6tMANYs+V4ax0BzMgh0+Xl/SiTuCt8B7mwsP0kHZ7NsBAAVjK9j
rWOijMyrpH8fjWUhxJd4UDN6VJmG3amMxq3lpXwOtFYRiwmqU8OhT8loX08cj6+pod5yERVnMGP5
+tR2HGiTRADvj+0bnO55xX6WdLPzXSnxV/oVv17hvsH1wqYe4ypbir5Nqa/mxHaqC25NOCW4fqsX
QCQ80yR/TE/nCO+xD8p7mh4rjAmbRILadeKWXCTkWdyP59rCllwXAOHcgp2LcNVv6TD+6ZJ8/Zy/
y9461lGIxKHbfh/18T3wWakNGWlIx7WvDLKwePCCYSnFqIzj/KPUUJ9bD0htX4459hasN7zjsUPF
x2xiT5YXv5biqDrZAJqzXl+MOeXqJyYPXwFqejneO+evETLYqcGB91+yO/LbU1pwJOsNhICqAGrC
rhwZ0+3jmygRBJ35wfHH56RlqzJm8UPrOOm2MO/lTGi88niqGtQvCm1Eu7HBozYOr15ARYcIr+MI
6Nd28x2rILxoMUWskHgFGZatrJZ6jsJBbe94maGpJ2tmiDjCqCZqhDkI3vnq1TBxkpAtMdYgdL8C
KAZ8PDHJMq93NuOAEw76AK+irPZ4NkNUKUEm5GTLtv5sUpFiYYSZMORHM0V5iDE4O1iyzf6wN4xx
WJkBS0JnnJayd5/cUO4cXNIq+9lS135gLFCFGR2Jsw6n2nYetcD21fn2xQur+tmtqSNBUh03ZUTf
iDX05a5pl9W+KtkaSx+Nl2ZYereiWysb91xhk4wsTDqODwXOTrPmcbYLepeCmChVC7B8hICJxILG
pvLvppkdeEulfoh5XDxSKAGOYhT3ph4/ek0ID2i9set4UuIgsM6+zsyHaQ6x5/uYNcIZWRu0C4qb
AN4ohx61p/dZCNDovFdTjfUWu+4fXxXYGmqQ/YUfyEOoPMmOaSYX0VRHE3QRIPku/B2CHrI3iIhV
7gCroiHooYxi+3XqUwBqBOQRtezj3E49/T25u/YjeCDp3FxtSuUeq9J+CoepezONcWVRnvlu2/Ik
A1qqROx9iZjEB2c52JS1pi5KggSmIoByxaIn32tmv5ExHERBMLabOnZ/hGpWlEwwYDdjFO9TtMNR
qXSDA8N6dSfzbahSSgBzSSkFjAL3OYY4cERmRqlsD0DI4RALpG3ptyF9hDVnziAE5i7KP6HPNzbb
wYXdg3Nw+v5eD13CT8I/NLhTRLPYnEXtP+Rw9DdJ01TfBcduDrdm6xs3ByrE4ygldI6hGWiSqh2W
DU7S7yrSGdBHBF+JWXBWUgIJmkcGe3hUkJWJJLcCsJPf88HigZ7l+bmf7bM1JfIQt3RomIlzL3Wh
nwzHb65R7Gyt3DJZrEZo7HbenMoQq/BAlOZkp8VXi93qMccLQcKzumGA/WumHJI5HzKHa6u6Rbx/
1lio+g3gNWJSNuVFpRMcCeIBSMZAcKRM7LsTKriHAAU3RpUbuwZH4gMwIPpS6ShLlh8WZ++0gM8J
Qa2Z471r8t8fK/VY0DdkcLfwBq2L7G299SjKBXNKVHBED3hOmn5m37SYikGNOdOztIa/mLLxmVbR
m1934lpGBRjJGRCN6+vr4BGEk1ZWXC2Dt+hUPGkJx6jtOWpE0YHQBcmioj3kTu1c7QUM5ETlu2G3
2T71O+cqrBwPbFu+m7X73BYcm6gfepqDENqehb6pKWzep3if3q3Gfhyn9kFUcX0YU5HdqbiCT5Jf
rXC0WZDyTZUDgYM51movNZEc1/+H8vCvnRLxOjqUX5Y4ZbejJHOf+tX8hHfvifPa9OoATgLfFJrB
ydaee85mg6eDgU2iZUV8gufOe6FDwHEaXd8yNbPAhVz9HdT1LczpQ8aD8R4HpFQojprf3Ijbxw+b
+DnygQahmHgQuA131zv1VctsOCudcypVdf1peO2Byu7u3+TWe0XHQUUa5Npmff+CTdZdSyGGg8PU
0QSjd/OHQT16CDBiqh7/+4vOxocHj/hWeNlL2CT9Mw98mj9twmnwto4D2BhdJBO2yv/7wYw5l8Tp
KUl66qztMLkFOHIOpNJGNkmAiqw+uLj8ro+hwX33383nQiC36a854wq2r8KDHfy/90qjqmPOM4BQ
o4TjM8VKXQaDVVoWTXcrKMaHMpz3DkHOYNOycCB1n+KD3pbE6wDcLTkC6qQeBIC6FCI/UpOdeTDY
/t9P0ZDPcdFIfr8l0oKmF5Lti2foP7NgJo3tkZdhzDlZybR76uoyWRXPfS9gWsr5mMYZJtEuvwUa
Q22GUVZHjrUR8XCPG7B82ZJpV/Nfj3OphbXSZKBYKZdC3JQFvJHhkBczip+jj/7MwsDJwxcM9NcU
rRvS78bO9aPAYg1zhJeYgfDF4SMz90bEua0f+HugjBYhptnyJ6OxK6/aQzkvAlQCHTWgz2or1PeA
E3IpUOWCCohRtSACw6XXOwf1wL6AZ216mHP4Ea6Dax0fTUht1jIbkMRNY/nC0pQHSBItvq6v0H2y
mMTPUS9eO02Y/Y0Yx65nyDNE+64CDv1Abb3yangQW3TuO0xHv4MfBe95jrBZ2FsujezgNyF26HbR
F2s/enXGxW+Lb9dSVnPmpQq2LsgO6KncJ2BFdDewue2m/X//hg5Icy4hu/z031+nDsjfwk0OkNaW
AcIBkk7Hgr9BFHNPJB/+h73zWG5dy7bsr1S8diEDwMaGabyORO9EI1Gmg9A50oX3Hl9fAzhZ1+WL
zKh+dRAESEkkRW6z1pxjopqyAN34lNTHKEOEUmPNkRHoxarOGEZtCpyGybwhtX7xxx3zrV+HWd8e
ux8mZIjtmEBXM7Ks2cLPJGWUwJSBJapvFbv5ljYoDB05IS81LttdU1DGUVBJkOcz3WQwonr4geU/
OJWJB2SSDk8nA3ttDqR9mjLftm3z28KWU/6Cb4t0x0oi3ek0T9ZhQQp7bzWbEeJdLumdBGXxAdn/
y4tYWQ3stBCcbBrR3GKTVWJPiZA3I3p0I5JrvKRB9V6sS6VTFnGESYLWLhmptMCw7RcNFh74l+4K
PdRaTACFaEt44C0yAPRMP0d1ep1M0MUwH981vQN/S4epr5D6eCr7Jz++Q/qiw4DA2YrJRy3aAUja
oBMam6A5EDpa0izfWJVDjTYLqYolX2nj3VrN/jZQNkQuYqoxo4PlhRkJ5mF0pIGkkfdsfpRmc4mr
ksogH+SUjS7lL4As2DiVBt8WO9VPQkl2eLmxwd9cJkTkvPXeUFsEtWP9W9KPx46YbDrZsE+0aFGP
Ak9vPjzwWUMz4tbniOxcTakJgffG+6CzyvNHMtoblqxZdNUHgwWJaaAPekuRG3dqTwu3MFl8sb2z
Evkxe3ZMSI9pwLhsryM/Zws5+k8a1cR1F+lgkpsTStWmb8pFpNdyRRL0qtRfKf92D0Ckj3amobtT
776ovzHeP3VxtcIegUDQ1z7AyjI00d2VVnuGsnnTSJymO5jtwtj6CSNza/m4AzSxQDaGa5e+68M4
5aYBHczkQbyVcC3aaiBiIJ/SC1A9l2P7Xij9lfbmm/RLnL1hSvUa2wUrdO+YWgCgNTvIqDLyW33S
UmSA/MgOt3pzlhp0LBsZOcEaWYdRg53gzrZj4vKsC9tnqlWR/DBMfDjeSvUb8iYAz0i1hEM1ErqM
iC+BqAWfMXAe1WvGhIuypsmrN8vI1+xFWDcoQKdTcLsKqNbAoQCQ0e/24nMET1tDOJ0MbCHcMN+/
jREF7i7E39dBMbCF0j5idDpggMP+FfaAGM1vZAdnpWVvHyTbyW3+iLpLatNyIntzPERAwxpEW/tg
DOhbhLWsaO2kMYe2pgsG05kBTkW71KHm7WR3Nor2Gbwq9AI3/9Gbol7HJoXKNNxXA+DogFyfhQyU
J9clZ8JzSWSyE+zwbUOTFZmkqtDZIz+dfmXKfKAWzm9dnlO5CV+Kjpp7UAJtzuiHwfL+chixsg46
bMXSMcuQceqeesCt2Nt006F4WHZLeDmeG2V0dszYNEn0iub+V0v39old/Y9hzNo10v8M1BeOekYd
dpg6ZYO8OKUSFa6ZtjjslA4gYV1esahD0x/6hg2VwPcTNtSigpwtl2azWJHiKBXn1OA3oFNMtb4g
/xeUYPfgZeR0eqRMLnDUQWxuMCfYJePwDTgfDJgio4lcxlvXvrSWdg8DDNQ+VYAHm+rvI5MVym2j
35Rt0xJYjW7fH892G2+GocQHTOAYqk1lEYVAZegnPFlZ8AK9CnfX1zii9PJzJkBYX3cv+1nE9qts
+36D1qVaGLFtrKppwlK8+AAVsVOdo2pGL3nM83NB6z34PYRBE6ZMbNnfrubAUahXRaOQYFegtpES
pj5+naAjJNGDpG45AfXmaUEFCouqQTr5WZ/4TT9i2/4kjPiJZv7F7JqvcgtahZV09FQPBXrFboP2
rqIhJT9ZpDGcu8WWBKc3gwHVHpvFOAQ8HdB0ajS818PKL9RxCYHQwXvCp9wUdCc0BeBEob7nJb/R
rEqxLuQ+130+nr38mVf2sZ0wTBIvTGqWkHW9j6Eluzipu10vUKSUyUdBAtEwTAiIwdy0nXZ32+Rp
GgKVEQ8pAaE93UkrVLH0zrL1/C0R+Q4X9dnsEK1WLH26UflUor0jzWfVsV+1KkdqZ1P0YRWmDR9+
nOI3zZtbkyArjnAkUJEeYTBbGvqj2j6KgE2QWX9HtXmssdrDLRrRBpRhfdYymt9p2h48sz2aDS6G
RP6s8bFVpXZK0aGqSdYymzirPDTXVhEBfBfeFf/LemyClymtQG0ECJ5tAmOmCw6852eZ5Bu+FYei
qt66iTUTEn2UerQ3jZ8Nq75Jk5ZKupWsQokcUxHOY/1Qg4ztqgVNZBiqm7CVb9GxYG/0uzu+q166
desUVL66jGoi3OsaokFsYiihT0PKGeSB5062Ot9dPjFIX/B5IAfP2nxd5dZPXTrPY8AHMLLB5FX4
AyrnKfSLHf33L1OM3uPowQFQ2vri+Cqdi4mrmI7aV2jQ37HphjCcCG1nqEm0HZAmBL6/UMMo25ah
XbIIsnB92sJD42YmpypU+nVGXWqpdwS8B0Ivdj3Sp18Hbzr1h/ZKH+OGgX8q9qf1oldYNaoNhr7C
RutTp5Bx5wVSPy2kkAExVs83JZ6znr72KkKZYfl9u/DCGvAibBj6SU6Q74zpELiYzVuB88kTSAuL
Yt/RJOJ7jS3B0KbcebVh+4BgdTcfYh05Ss3/irYeS8MocFm0VADkBtvd4ZRE9WSgmQLE+ciNYjcf
VB2dWFQ5LUIjSRydcupwlPBVCpdllL2VFZmlk5WiKMQadPXO0c2fxMjpm1ot4QOW0liULSVwmMsL
NRNoFXXAMrVyqac+l+f6z41msNtO2Ar6xZutohlkcQcEWYqfI0ZZVplvIqnJLWdVQNqEcqUzEz0E
EaU1d2j8pd86AhhcOOnh8BTpOLbelJjhtPIQ98LR160VTIJXrPDUFhmNrD5+qihdUYP0d2E9spYx
u2sOgovFLDjY/GB3o4WInF6gLV70Jsguqo01OmVuD/HiO8pIjdu4jyPVwbDv/EfLCrZm7LwjQFf0
0D+4aYRLhwHMQ6SzQi2DGBfeBqu70SDCi5mHn4F8rurJ1nQE4ZOUqw32zAy1+76zj7Jynt3JhVUB
vxi6kNWD3exDV/muPJ2wgC8NZTF4/q1vtNjziVJ1X1IHTnMmg7VfG0ezG35qQrtT0P2SrI6spkOa
UhhrDMtrRdmUQYMpuGxuYyrYuolw0+v+QIUJ6DBU3EeDzzq+M2BvFDn9vnRWSl+/DWyu+FczEjIJ
LY0YM2TZB1usYM6y1HGF8FoafDlJ7RUb309fHJ9+YVKR2kQIGlxl+lM9H0pXoTTHyLpoXV7NINRD
npknqP6IRBrMsKke/1Zp6auVseNiSoHz7VQeHzAGFzJf+p6luNl00RFc07M5XKXFf0RlNdDYwIm1
qqBBdzfGosKAYUAxVAW/igW9lSo9W/7upxkjNuqNEP20ReShLe1F22ZbhWjzHRaHlFo6S0Gl3chG
UsjpyF6cgPLQi+lnL5q+vHX1IXSC5KXs+3WhiTvEVmztdAWDYydTern8ASPyfjQD20FgVg1ARmSp
WpAsWgwxTO0IxrqU5Kvxw6LshKQd8ZCGLifLbfqB2NaoQz2KAlVMTWpyHpBBPCkqspioSY/uzeiV
5ilqFfB9rNYlUP8BtxLaHpuSEh1a1GfqUilpvxHNzeqAKi+cb0pfhYIPowgAU2eqd8hD4ySrLy1o
rqMgxgpMx2dTsn9QCr7preosNSGvniFeZMifo4oXWQUe49o4ONK61bhJ1nWKabCuv+hBP5MATSiW
zlPySjKDQ/FjMDxKE+bJHVn8ILz27IgGjEHDzYDAXHwWlI4ecIV/9An7Mje+AO1dm2NKjB0PzBuA
LJ2M7yNoRCz7Os1LPomSlZo/IPA1NK87tcSb1hZWnLgvqM5l2TrV2Bhhu9+NZAgvrDxhs96pW1EZ
K9d1hudBibWVrbjHbOhuOMOvYQJKsCi/aoXYW61lQTC2POcG5iJ4I+wWzRvwDMQMjv7dtD5lRIU+
pqbzH6O7Va21NDqlwut2Spc9u4H/2ndWuAxle6ZsUG4kmLVKFrg/FQHMoCfohfLMyfCfyjpinaaT
ZU306AfK6o/BpgsjJE8hL8AANtNifSplEfWjLWzCrVG2Eao5ZY7oFW808axkUiQByLiI90doAuck
y9ySZh6KCGWdJeR06JIocEMop8AuF+aIuwXFlbE3BltZtQGxBIrPJG0VGzAUVGDzGoiElC1vs50u
1Yh2sNFQ1UCGoGafsNDe2pGteql1+GdFfGTgJaAgSFixdq7YAVVPezaNPgsQUWCKCgW7U0Ma77ZS
bUF5Ij9uaXbbqg7CEDzvIlTJSaLA9qQk964lwhSb1Q96HMVC1v0FNDGZA3oATiig5dYV1ndGXvoD
Eq3vumz2rNiLxzlM7P+Hrj0P+fd//9fPjFVHOVy/veCvEWo07/5d6toxGz+TH9Acv0lawwRVD9uv
//6v+Yd+Ba8Z6j+gKEubuV44GkJE8/8Grwn1H7pmCc0xALcwgzt/BK8pmvoPFlFT7pqKQYeQNeP3
5DVFN/9BkdpEq4RgRKi2/H+KXtP+Grxma8DqLM0yTOnoWFoNa7r/5+cVYXXFC/nfiHy9qgJ1gywy
hc7flgcdJj0Jy/l3knT+GlUATZHW13HcMlO3JD88RGZ5sSt6wk1T5CunCCVa/XKBXD/AhR2e/vSO
/jMt7n9h0z3T96n5ozpvRJ6xFc7S6c2cn6KNshiJB+BiDfPKX59ioWPQIJ0Cc9zQ1FhNpbPS6ckt
VOGPt7BchPUrdTncGioYOIXJhyTk7GfWVxXlMXO8OW6pLeOYET+utXDvmSZqBgvzwWgiwgwpwe7Q
IX78h2dN1t6/PGtHt1RVOrh0/+VZs7ckw6WzWW70GMlEXDjLAJTfR4VPQwxG9oNWfrFAMFqRo7Fm
J848IEx5UbWECkNtaZciQVttd8WqiPASsR+/KZ7s6DWX8V4bJDYTqJvSBXVBV3ysNLmydHq6Zo6e
1vfpRgm2CJQCy18BjKQn/s9xfX9/ZULauoZeAnGXygv7+/9D5e3sg9wD/WG26hZX+GoYDO2E2qtZ
RlbpU2ntwq2H5OpRlet//7ZqUxDgnz8M/PGJRcSnQuqq5DPx1w9DXuMyDkpqbVYl9tKgfutJ/cUw
FYPEawgsSoDROKj0cZtAOLPUZeGqyjUMIXdBwP0P74RObOLfn40lBKESEPDnQMS/PRvP0gGYyany
l8Ma7cbPzjfCI+OAWMV1pVCmb+tDIi08317AIjcFbl4g4zkgRnsOzYGSgun8CFiBo1j6CtzBuAB8
g0A8tATJDSr8PiTexJwSFvUf3sn/4bnznZeCoccAeWH/7Z3UyUTMXUlKjRL4yRqJjmuGGO3NVCO/
AsVSRMzNoDcUQXSSRVh5ppvW8oxtrfEJ/vfPRf7Lc3FM3eRpWLbQoEla0/1/GoXGJnIjnJdAxMea
1URgGIcucpKFIP69UXOyzViwHWjsoOTD/VwarBpDFQ/oFExvUiM3++Wo1NlxPvDF2nQiVjZdaGv7
IN017Nb380ldxvoeAUi6BCzS2I8uZAuMYy99WOlvla09agqYfb2wywNkyaZGtE7NPaZ+OoKMgn6j
xztPc5UdT496qFLLm11EMN26bmfVrYvTK5SHifNFNvtUsgMGSlpv92KXYbtFHpUuHdi7S7bVAC4D
DFdLEzXl/t+/n6bhME395ZNp646mSlNVDXXq75nMIH9+R1OJgUFK6T1Gafgtfa/Z1gWFYYI5FlGN
xiOS5qaMRMoMl+ycwf/RIl7fiyrVKHJPNz2NoiwQpaymnmLW+/nW3+9hJYY+MEZAPd8N7u1IwE2/
YaDtDpWn/PNQaE3Y8B3hHEWss+SdYnk6PSab72l+f+T8mPkeOdKdg/ZChncldn/8wvn63x42nxLP
SaPEQn7fmNZpVAFpmkl1SKZZ46EqPDoiybhLZH2TtKOORIu8O7WZ7z09Hy555NxS/ah5W6FI/aAk
gD1zPSZINBTPPWXgdW9Vk7Ul3dJVooPdEV89BrgAhlpT7jlIDQoxBEYOurikgS43kGUwtFHtvYXT
oXjW0FYThDWwSAYLXa09v9RYGlpgAIrkZ+SVYJhpfmeednD9/l4NhM0llW29uCJ8rUH3foX+cA7q
iOZv773brefstdAU1MekzWIe8D5LCeJHge09aLJp1sHQ+Ru/R7ecwAejA2PU6yIq4+fIV5jUfRyv
lPA2RYyYMU/iu7dUdOApleVXt9G2V5oTih2eMVqAY3mAlFeuWM5Wy4ZMI1e2yYvue/Ex6RfYEY3H
IVfpCrftAEuzqV6KCDVTVTj6mWX5Emugd2grE/e4TIcVUXUNLXZLJznxp5MWD6CKVXAainmnJz2s
VAMclaeGjzEt+AMurmJrdMqJdKqRKirf0Loli9JHjofs2RpXWU4quxpVRJR1dnW1K+8F/VS/1uIe
w2pmKHRULHRbbXbzaLXvMR93i9xMdUB7vCBXxdbOa6hOta21J3KTM3oxo/wMTe00FmbzApjC3jhp
AixQ2Nq7XhFkMj3AQNW+MGuD9pCZWZcQY7Dq/AAkhs6sGaJd2aD5HuxG3lMMrqtECcvVfOpXpQX7
KrCpsHGv3gPuyOwuP82nLtqwKAjGW+ULCT5PrzeIt/cI7ocTbEP/xiTPcJxZVBFHWBYUK+K9Zw9/
vpc5D5jF9OD54MfRnv0F6UkRjh7dUxCWxWID0pi2iVDdKxkQ7jVAJw0kLjjOl1ynsLdhiot5Pp1/
CoTnF8OE2M+XFJRYeydBEjWf8g+B4tYQGdSnfUmVK9KXYaUp53g6dH2EWUznO42qTjlHuuddTGnH
u8Z3v+ZHzNeDCscszKzlfDZfn3+HyWaMLTwV5emn5+utn752gmZcXCLHdFnVXUI9CS+xwP8Gr67Z
FP4Q/rqW5dCn9F4vVvNDmNXCiwG2fjnCX1v4KnbZR90d27VaUjX8dZ40qbml5Bc8DIUarVQb4gpp
LCH8+oRSWoaBOSaE8zpfyxpU6qaGLWs+ne8IalR6qV4+6SXrkqzh/agGXds0AV5o+jDiVrZBeRup
nzMr3uYrJNtBpnVAGczXIqNykNghZp/vna8NyW9ZQhLSfNJb+EiF2MKfiY6qhziwJ0CMYVkbP40i
+5m4sXn1Q92BTpX7DL7CBOonajzD4XsqKvsOnyFEFVvWR1sfMEpWNWEWTiJvClmPDyli3m9RsttW
je/RR3dSurV8NgtcCxA1Pp2qc5d5o1mXeqIBqxhYPn29AzU+tM6llEHBZJLACCSl8VOfLOOSSCal
pSEpxjrZltSnn7MUCef8kzka8sGgjEv0EgUkdr5Lw3aTa1R6+sIDpLwQyCPGTZVQto6jODoQk77V
JYTIUujOUz4dMg9Nf5PH+cLIGIdNmL27JJYETBe2snEAbD3rJD4gfajZ/Is4xzCSC/XkFZ6BIXwM
bgy4WzMvaHUEIZ8jL8KDF+h8oFRbfzGTob/UyCT+OJN+By2N8oRXu0wSxog81KydBWGcxXs5qN81
NpyzhnjnpGAjWaMNGqDkJKM4MMQy5eievrEr9WR1uSAumkNgG9qmjpP3cvqbXoXuMB7DW6M02J3y
fdIjCYymQ0Hl8skCqeUEFt6V8TXqZHIGM72Ny3Q4ioSwUL4MU2pxrp3QKykLWmqU1YSrnuZDP90a
mJfWGSDDB4LgO/8yH8bU9i91DW0/1PJjP53N12vhorMb3rWuJ4pPZ/gd4wqJQCs5VrZkYVMBkAht
OyE3Mz37UdQ9zWeTEZj2NcDt+bSp4QDpmtR3zSD5KhFcr6KIe3BCuzgSZ2U+5x7xfgj53yu3gs1d
GN3B60jhwZh9QwRh7+eD+P2WKWn6jkRqztfVIGei/P1Ox+9paQ7BBldkjPfFJ7QmItf6QS8rpvuI
Pidv1xaVsbtT1bo9sZVqT/Mt18tDaDBIczwu/XF9vlNofrh2ZE6npiYZaJXJsb4hiKpuBUseKvLW
Ysi8OwDd34Q1mZ48OqHHMJUBll5s2qwNb2lPiuIIDnudFL1/a0Jv6dtF/qm06CMWMG97VAdYNCgn
VXtVIuCstfwTpuMqT+x3PSJPUVhK/Fgapn9z7IJdR+ux2S00PVxkhGWhDc0wo+dWcMAwenLMmO0z
awBkQp1ynA9VJvJl5yXRi4OMCxsJPsxB961NaE9yIQvGOekqwPhgQB/mW2RbjFAurYWSb3R6VXx4
bSRafsCLnG9aSTSy/I7JEFLJc7DSjAQ1Xp+GNqBSh2QlZOSurKIV7xFUN1eo8Z3lTbRHxIGedLqu
sZQB8ZXhaxGl/sRDkE0kFU5MD0B0M2jB2cn9exW2zc6JcyLETdOMd3mqHbSBnluiY9FP8so6ilq3
jp4CQrfU8U66ecGKPuG5pVLup9SjPki118ark8fYsfJzFu01VJUvIumKHf27tefmcKcKMhBsFgaJ
Vd9LJMSPIQ3U3fxFLSi6Yok/IZxb+oJAoXAQ5YFtz5s9VvTcMvwpREp6x66dbIa2BoZMoxuRI/+a
3xeJev2GDgDhrJM8zZ8Mgqm/lAbDVCIlMKJSqZm1wbIss6EQD1SVrz2g4PN8SJNnzC33iBD05yLi
L/JxX85nSq2PzzGETrUmpS/zEZ6brnU2+9E6Z072Ww595sGjdLHxY8OZMMfDPpxu9UHHrZoAG29a
H1lefkXRZ8FYVmlATqepiSDF7JCQ4eExHgVm113C2IGcqUseuoZ2SxqW7nk+ONYUqGvEfCV0ulWm
3lvrRBTWpYkEfkNJZp7R1sW5dD5mzeisHp0PYV+C5xtUdzm4Q/+Ix9anfkswGJBYo1kMIVaa+YsV
4PJb+5n8jaT6BDaN38SP4JZUEnZwjSt+9pTZQ7v20F1sQirmWoc7C7NDdEjCrDnG0OppOjM3dH6T
sDQnvS/ozYtiD1DbWBysiWIvFiQWI0JiXU48gtKemgClT15WT+DdscylmHc1Pbk7Sl1++3Gz8ExH
W0W5kFvdAVuKDNY+ujlFH0pon6FmRx9poQAxHpNxH5kp6ONWdMAkAF1lRJ5NWW/LhkCFbTrijXS7
ZDlfF0EWr3IUWJuorfx3Xz139dUbO+U7q+JziDDig/wtuqZQPp6BYQRLOzGU06CZ8aZHLbHzRzuG
rhmbK1/XP9uisllujuXaqFxnHyMC3I1sMjem3bXHVG+zVS/L4iJkmGCA83VohQcwUhqiC0w6vcYm
N+h6/YRWv9pkOKl2ICybwxBlKIKzuLqwN0LkpTjxa2zAFYnBAXiY356JR9lH2G/ol3iXVgWixTwR
ADsLze+u0q+SgPTPpC2rB9n67j0zEIcQWNIXwrxHI1Qzz/QIL610DFYKaOyRdPvYygYs3QaeSLV/
DUoHrRjv2jEUNZUzPb6UkxV/UAaFpNIivsyHmg7eY1TTH2woKEE4i8H2KAM6nha33WNVUu1xUA2f
3CGo0P4H3XZ0xqs9nc2X/jgkNlrFqNMxKPFFQLXSM4lyKN023vfFSJJjnW6Dsm5WZW207z3MJCcq
gh+lAh7Z03R6cl2Rn1XZaazp1IeeDhZ03KA7zdNQaFbdiS39XddoAztmXq3nUSio1HCZ6VCmKtYS
rB44LaZTbPNQs32vPwWFvaKfSYGXfqZeZtZvZu9faSaqH7ntwdpHRHBV3AkuYID9SIf+ZnTNP2/N
1wxLdrf5Vh8o4M9MpdqYAtuYFmrJyc7yESocAYWF15cHQxFylfetdXaaKV4SeME9ynBw1C4vVzag
xTsBfy5vEf1PZPOxb05KEt9gw9avRRhv7Fany2Uq57zW+LralAGLOmNFCfUXWveqSZLwmynkuWC2
ee2LpkRM3vUkqI/dwbRL4oYJ63g1hPVMHSrb1XQsV2EJRVhqeFQbr1+zjO02LpP51Iz/UYWN/zO3
5Luh192zOop0YySpBKGR5S8GRuz5AUZOLQdKTn5r88rbSjRFa82so31hgudR4MdOPq6aSc+sXgKz
Il8eCJbXq+4io0Lw63pcNr+uR3n+58f/ft13/uX3eIxX67rFNBbhp951dgr/U7buCxkz6tanKvvI
dtV9yUUlN0OFpW2+tyJcdE0KFsj96cEjDYB1HWL0m+/tXa1bOQDIf53WLl5MZzCRMZk6YN24GzFV
jg4u1IbYLjUcKSc4yhGj2/3X2eAUzymL6umu+eGZTqs21RsEXvxw1dsVfVNiKedH0H3HCh3ifyIa
eEmjV16zvJbXwDvGbD8vrJDklSQhaIo9ZOs/HpBk1ok+rnacH17D6NkNAUPDfJpMvyLXDeRxxeg8
GgpNSkCf9c2CNAB9YZyCSDmdDyJT9wqlFKKiw+aWZlCzWuq6i/lOwrx9tKoKlj+c5y27iVNAQfcM
ltY6lxkQ9rKf3DGsp39dc0xWiJJPOAAgu6F4EjX1Zn5gl56w+pXHfKzL48AUPsmkpVgzyn7Od8yH
wOhA0NjBoTI9cTSC8GB4bPU0w8to7gcsZhDkLaU7eSimQ6QE4ZR42W10OYEdO23TlYH3MSKWXtWe
r25cd1TfKZ0qiaq8s1NMN7oQBYrRRHn3aP0qreu+QDahew56c/5wanjCWl+N3opS1ze9StLQfH1S
Dvxx3SUraEUddvz46+NrVb73SUZZHL3si+14xqpvbeIH1ITTPJEgWCNt0Sde8zJoo70ZR1yT870h
L2eS21A7mn5Wb2GbKL79pvFEFw0D4w/8zQx1xae06TcwmImd1fXuRUCnepgf0DTKh8uO6Sb9sd1K
UZQrHDgOepOB+qMvcVe2xglhVHWvO7mRIg6uHoFQTxhliK83Xk1Hyflh0kAh8UEsbZTk00Ue6U9+
vzp3rI0WdukzrfCr2VfHQYfyE6XReOtcJyedJMJgUHfjLQ0yiCManzXBzD+1cvRDEKXFtvY9c1tk
ZnioNECmuTDLZY0fb96+ddK4SS3NWU3EFxui9U8/CT4HhfmxuZtqkl78zkZ/FfpPvdJXFzIYy5OD
9KK7+yQ3vpdZCQkx8jRUrUX8ThgenrsubJ+agNJrjOv0gVKDw0wWsIBX+n7X4tZeA6fXz6VqURMv
7fJtcKNXkmrRDeb6Q68b6m+mp34aMt9hK6hIkQb6yYaj2Dmi9t4YBlcmoudn+P/eWVbJj/my6pIJ
5yc5gSq9CB8hWns7qfl8jgXpZb3TyB+wi268YcWL7zDPakP/SVEsvtk6/ECTKNWfSjpemO3rx9Co
vXUXoDcJUS2g18IhLd2ovOVOiPGABZrXa2THWJ28D0pIXiLNz2USucuK7dBHSAGlRf/+AzsD7qtQ
UF0lohxF6jAlN04sRJPsx32bhs5jgTZ53ea0DAnIAWqrjMhfDCXYO7U4CDN6dQtH4Klh3M+QnCBr
8BOgqyhmSs2+J77iLNzd/N8UYpKApKG3mIuoU6PjsSmiaK87tP8UWmVHLANkEiBi9EOAYSwVqkOs
YJ+URW6c9HBAt8BCdmG2g79hAXRwotgHeUcZVkFa6ooTuR363teUZFlKjDKNetRCA4RVALWaj+xw
FkHekP/bAX/3tmZRs1zGVNCbTrMbq3gb2dFSJ4lqVLpJENJ8+JWI4RbF/Uk1yxPcLGSk05OpNcCL
TkzdAv0dskeRvvN9QXfWBeciKJeVOUrkhvAT3NSUq9EFCpcFGKU0rTI2qhXLp07gqwpa+iG1Ce0y
v2nBqB/aMmF0aJRqnw2YNkrFZ0GJg4M9nNh6Vg97S2ZTBjI52V0t7l3QOGvGh/BZH9aOZYlLAKet
R4uCrGwkhKoBigfwz6T4ltKymro+ZR9aiDjoAiOmP84HV1aHskskFug8v0onNVdOz15GVuWlrHvM
GfzZB8EEvk0Cs1nUodm9yCZ/IYkDdkshj5EZVk9IMXnzVLIu59PpzqLL2uMYbkuX2l8QieoJpz+B
TjYyDp8wFCNP7UUeWgjL2OlO06oerTidVsOAJB/VzhG7semeZCb52Yqcbytt9nkCsVVtqnBVDaF8
GinqPCqWAq2075el5eGoLWGPNoo8q/FwH0g22yd+VyHQZBRSUuKjM8xFy8htrFXFDEQXjXlPVPUW
9MOLFFG6N2hbFlDElmhbHBx8KkgTOd4bOEz7GKrpwrTZckbNlCth5/ou9zpKcGrx7IdJcSqo8siy
kdcy6gkr6cg0VyzxrBRMBi3foIe+Curr8O0yal49LUTO7mJnA24HgWF02x+hXS+MLrW2IPQ2gV/i
f6K9PZewJYRHqIZ1xj4nWXZOHMJi8o8Q1dgzyZp323H9BZk5jqn4V4ZW61zkzbOFEnBHrElDzrHD
l9lu01WaFnu7SPyj7gBvyodr0pTAUugXlandHUFury2ji+/MFDxnLMbeRvNOtu4NJ7u9+gnOZ54t
fgW8gP12sMy7lEpH5kPeH/F98PVkVF6OEWVoRUVCSxeX5L7hEhmwhR+gqWenvCmfx8k5kXWqBW6j
sNdZEaLBLqNvv8OoNtX5qBLp9NdzsGSkHjznY2lRU/jN1OSwRjKPfjFl9KCjrK+jir4UdWl8lgVh
dPHYPdI61sgXAnvvT229euzXCo1nwnG0r8To1S30YkC5AxDZxjPOARitQXP1faHE9r7S8GP2TfXk
4LFAdsa/sx7VVzLdDuCCk2ePvgjpjEJ7CGNpHkpLg8mZVmv4aco2Uggiuvo9tZcgj9C5RSo7Y1Fa
+7QSb9Tah73qSfgVqVEsUkQGYNhhpHRpc7dEThnR4tvPHo4BAW5TThVqp0WN85SEMl8BcrPXiobi
25KRpBxF5SZLYmKlQMqcfZDxGssytNHdq0cq7ANvwlPike6uIXrcBLbV/x+izqw5TmTdor+ICGbI
1wJqrpJUmmy/EJbbYp6HhPz1d+F7I+5Dq4/k07JUBeQ37L32TSkkQS6FnZMUp1xrvfviyb+FA2VP
EmS9G7TWvJCPyQuyQjyQUOdN0fbnlGSCe6KGPkQabu3Ik+kPTisQKRsWJ0COLRzrirp4lf0r7hyK
zkKnF1+TT0RD7d1MICdOrfXMVcYGUkPCpg3TO6DjZF9WbTCQOgDYi4eYnDP2i8RIp9UtKewstDDU
HvSUFfVa2qRnl40X+RklnidZHTFGlkeYsV1IQRlHPREqu3yoJ56sJdBZlA+xPrWH1ul2/oIoxap6
gjLgE+9ljq2xIsnmnHLAokLt3oa5DIkN8o6aWslR76HoQVwNRzLvTl6fPc9zfFxWwsrt3nH2Vp/c
swLEtohbUpP7Eg6esh7lWP/FcY6gvEL+CX3lzSaAMMrW+idlBXBb4OJoFmNE7MUWfLWLm7S4pb4A
Jtq5Kkgq8nM1O9VQfHvkQDsMlJJUmLxGvBrp9kuQfptcp7Z90/ymO3aq//XvyO37LbPcys+cHg3c
YcM82F06cHqs4372yu42aAtOmOyX+xX7i3qpWQuXCe7JiaysGM/oQ+nm/WUmMeZtRii0k9toWGh2
c7Atkf7SlwEkwcL1JyttsyHY1VWrYQHOvP3kH+ePrgKPLRL3z6DM7p7o9nnxMFyyqQkbBIpcFaN9
IXcHJmKp65e11z86ot7wSnIct1NrH6rMNA8qF+K1SR2GwoMaAwIMGK0buiQevSsOFSXTATdXzdcW
auh4+EWGO65NYTG68eJ33U6SkxF7v32tmx5QS35q2wYDxnXKNIJR1OoAd8uy/ciS+GDG5Xg1FT4S
QydPhKYINHNP9Rf3mye2RgYpPZi35uy/wzFFQqEwQLEZg9DvDOsPbcmeGCxzEVOPHA2j1u65cnb/
JuwznlKoDXC0Z/+rXVlMxq1qDuDI/xSl8RuR2jcHovWGBQSRAhof9ASQhAbDvWeCH4G1ycEu4Ddb
WLpB/lR2lKc+Dzii/tg59c/ZSoiyb69RPwnqa0XenllUGLwW6mt9tAhFoOCb+K+jzlMGxDJyITvb
RoPRO+2L64KXV6hgRHEkyS9DynNZTIgj1OjtjyQFQqk8E/E3OPjOlySzmsMQ5tNl6Qe4PvyO526a
TsPYuu/AtcLWTJBtQaSF/OGDikOn4e4cGJeRyVr8nvVyjKqsIdypL8Y3pZUI7VpcwUndvm9S46Wf
5se/a23C2LVPqtWHywc6ijBo85GahfkYETPbSmQgHgfyUeLhOSXZZfA7hjTFF10K2GlurXtagJFZ
+yz7qRXF1R+L50aS/Jd2dnyKizH/yGpxWPo8tESePnNWZnBlMnwJOejjxufpyJEeYu8WPyo1wN6Y
rPFOtl9xYLk/o7zWjX2HJSVlkQk+aXhM4Mpe42HfLV56XyH9QrK8LVnfXNLR1F67MdMic66WyEnb
wIjR5lBecF15ZO4JdoVcENCp2yI7Jo5b3EdVg2QrmQH07AvRT0CZSpaXQUd/Tuj9TrOgmkwbGSjJ
6/g3M4mqS5xfEvh7A/uXS3Z4T+FS3bqelsLBL3nzYvNrXA7unAMRxbo3EzkHitB5i1EPHgfH/5wk
/KlRF2fGplVUDDbyhsKXXJXldIqr3v9ESnzVZ31gLamnD3M+xY5gtUZg6Aqt5sRrbbzMEjHTjB31
P0k8YJ5ZBQ/Kotnh6aie6CCMi16A78JNMxRYHjuI8p427Ee7l6EjXcZ01iLI6uNgRQJwW30b7aVV
xMfBRhXglwsWAAYAZbHwjbvhatqxFfVpyjZbM8A7tcA5nN7GeGj45duauTsdsq3g+GCYZ8Cuy+KH
Qct1Yore8oZPzZdlGg05FA6qTn258nB590ncCZjw/JqWug/B18mJyRlyZncfs7bYOWmAmak9+5qZ
RYAAD0ij/7Ix1gLHL0SkOP73qSgvaOAEJKGN6ELZdxBWsWczSlZKtV88uNO1tTw4XfMIBiRnFykk
Q9wvMG95chclAFvpzh/ALnzQ5OyznUoelAZoq5284Xfnys9KdN0fm7HNMHd7Mx3epN7/LbtS7Anw
8EnbAngds3pFiYfObRzynzPRMoy2GpwBhvXiG7SoDoaCIUmW84TiA1by/JL3ZnFRPK4w5NM34RBD
x17/hMWNcY7nB9EN1SvJJwhqBDGjbQdfzvT/1lu+3JjnzxaFfdWBZdLd2g80XjGq20DUiBb6BaRG
kgIR9bOHPtg9da1Gqgw/V7DAgAZzs54HPd9jj7L26UxElLbqJ3xwb0xsiltpuhmK3OLDXVk4Ys7G
Pr2peBcQTkDi6btQYRgnHClzMA1qfm/HJOq7RrvFySPViKYt6MNDlcARBWl8wH+GV3Z51MqEjVyT
dZIVDApGRZ0yWA2JGitfAomPAlML9aWeA1kK6xg7zgKaqkzvuvPHqv/qJuxF0Y/qWWTlt1Mk73nb
yqshMVBPS9bsfZ9JHrJk94vzLbXIBFkqr973FMeR1rqHmclvUGA22hPNpe88CzRKorlDKFPQzXki
f4CaIsRX9zAj6uzJtOoFLg5uty2OZF66lC6GPsCYN8Tf1jzXZF+BCvD3DXdRCDIrAAcQs4SHENBi
KYFmIaE6gohLuPUtx/hBHDaDK/hKzjhd9OxjgGzytJqKk5BQKh8AI/DA0sDAZwOzy+1rOk4TfRyp
ODnhcU1jn/S45p4kFFi58g5Ja6DB6A7skyA5NjIaqw2NurCxWkE1hz0IvEAKwkTjrh1vjjSrHS1p
frZaMN8JWEOtrPmhsocxJJ+DYXw2ghA5AOfHUo4f2sxyqBiNz1mfQRMwyXttB3xWRdXuBhaUPCht
efNMpr705m7oudN/qGwboDhpjuIRm8nkZqeBFKqL1sWPaRQgFXNIEJSJWKLtAMNTJt0l4TQjDpwn
eoYi5bPmKj2wwyJL1Up+jWUofUjRcssJGgAmBiavNZErAvsLa9F57gSTHLh9WO7Qm8ooITo+XGWN
KlN7t/AGCq+Xx7WA6zu5+CaFE3/ZMHujJS4io1YfCDqg4CqXDJVY7d1y+Bkzy2bY2v6C582jjUZg
mbHVu2uSB4bXhxbRUHeSGwm01SgnXRp4UgtQJcAJpI6G/7FgwM9+NYtbXlt3xng7ordl20zjYpc6
6d6Dif1H+8/oBoov18FrS5ALfX9yqj0ktDXKnrOt4XknMJXjpNuLwWBiphYUc6yjZobl8KKc19XV
jiodl7PheiBHnfZCSzkG3WLv09VrH2ObPnzRfUiL9Jkp/kbs/FaOy9VCabyn2X0VyjCPVw+TVMrP
8lZxnGT+/JSRvnmm8AX6bVXX1Uo4XxjlNRMFfzFqT0NdXPqpmV9lhye2xkFL0DAqWUEopCgT/LNE
Onm68+RsTk4vS988HZufu2dJHpVSF6G7Aq7tf3ex/XM2MH4NcjrTwSZzgI0RsWQNVamZUV/yaFph
nMb/+Un1p1uy70R8bZbpE3CWVzODqVrr5qP3HDLsSiJDeg3p+8BWMlz85EfKVngnuHuClUhXHzx9
iKAxJWPIJSg60ZPT0JBwO49Y/y3ilYuYwYeBQx4eTn4k52J4bWl7r9YZVAvlCYaFkz/rvNNe89Vh
ilUCnFCZ2sVDuhh4BGG2y9jGB9xtUWX3b4wV392JJK8ZXuJkDcWB2IqVOucnbVS3011AYQk1EVxz
5Peu10cF0PhQmGL+XPOrM4zyg9ACjHuItkN7WX5TR6hA+eSSTIZ+1vTeZAfMiTl/F5g+AzuxXnI5
6juffzRXu1elMs8DT5InhX12x2BiucYnujDmGvN06VhtR5DFzV1x0HDl7uzGg+BqR7LRXnxOqztp
GN5ZtajWJp19WTnXmOLTKgeKnmMDnBoUYiOZZv3g4zfyNleRuyC4qZ7LdSgDpyZI17r347eRAfIw
Ngc5nu14+jkMWhcWhUivXIVFkM/pJ62rzgNvCTdtA7wAdcyGbuDFke8NIVFAS9TVZDIf90yAmkRz
zsLpk4tB+xe4NokK3qCHZkOBRVtCmht6VoNZQUD8GCFTsj01WXz2CnKSXP2VMeaP1aaJWlrvrXZ5
QRAbsJaezjzut0xqOA8O7TN/0EGmKlEzGIn9UU+kS/egmXbuNDy0NbtbW/fpyBil5vw0OAC1VJKQ
iRc3ZyM/1sr6LHd2zSSNYekUETDLtYqyHyldsXkJnbBTRLmquchD8AyfcX+LyWSMTE+k57qqMgKk
8esCGyGsUWHRFY269Q522pTSZQYOPxtkJbkOvWE2J3tMHDHoF/BBCCjwGDF64SD0qe+Y7JRXlAFU
vpN7r8Em+LX3QmaNfGoQuC8NOKulIVMVGHuQOtrvWeX4veV0xCVCk8dAwMlVE3oqezaUDdW/cq++
So8ITmJZPiWTbOjlT9D9pguNmwednCc8j4M7/Av0ko3FNFAw4rWflJrFxZ3jNx3WeduAwyETa0N9
omeXDu+Xid8OzuWZ8WBpe8ulqvrLnDKCnMz1W9WK4qHGI230XwYp4qmHPj4WJG5wTFpJ+t51KWy+
La6TNuBblytP9wwGBF51neDacOgtFWTjEwzFZIcQ/5C6xslBqX1wiYhmrsFCcWmeeLoivCYCOYEq
99TUr94iqSF0Qz95Ak63FwcDt8rGZyHwUV1WH5GRX+NwTjOuAQL6LmMneHyQV2gDroA4NqK8qzZS
RU8getXQDYKPwgXTBA27/2Djt/WFtre7ah9nmX1MJuvoeQnt6rrYn5B9SI1D3waTKqbNbpOIBUDN
/L2IFpGORxTMz0UK9G2oliW0+bifq2HeMgDLYNK3LkXA+54VRgPkyhDRmBXOih1rDQU37flrM3Hr
R90IycQ4mrkX8e/b2GXO2eaOZ3E7XlyaB8MWzxoDKYygIO6dBj/nmrSBn/lwaFgOcUOz7/GrJ9r4
5iMp02OFFCSNKSiW1J9PWyJUZhpfWf1UuV12khN29vyGfKoOHEK26Wm1Y4WwkzAipo6qXN+17mpy
nFyXQ82yL12JqkGtD/4Sq0vIvOUpSSTlgo5EKRPVjSFEupMD5Dkbu3OVON+9dF5IV8dpXPwmYJb7
Qy2nZAD2bw2vuj4/ehC1TDBo/Vp7iTRKREyg30ZqvqQWuOmu1b9B0SQHQHUkXKdHFmmER7khx8N/
8F+ujDihi4vrXIgzY3dkX6p6q8z+K+V0pKLyr5R3HYi9OJTuxCHcVyEm6O907rhIRkJGiuQsmh5B
rCIEbcVdJg3vUkkfOBYyCKCZ2RtKauicUV5g2hTt9IW15Jt397BMkECYNq2h5CnbFXZMSZ2R2L5d
fdXGBbCNq4OFdpd4DvFfrvrZAt4+aH55x8oqjdCOvS976roojs9Uen5+JOMScGX+wT3/AyA/golY
PtXjX6eMT+UoRgj+WEFAsGCuRZDfmvBHBL4ktDOkU1hzZC/aSs0K9vV/v/bvDwiv2WPT6EP4Hj8t
qM4xJ9m59RFhqZcc8dWpJaMahNJAkHxXEaA1CYCUBTCfAjRfBN2ElZ9M0WAAMp4mzB3+gvkF36xp
cMXkqYV9u1znoCPMVtgTLj745VTW8blPcx8yVIvHUJA6OrFc3zG/3vZB8tSPvRstrfMXcAUjuZSl
BKftmjMohNsjLuM4AgstJ04Yi4k2k/Kx4tt5ouZ02BAUWbtY59w2e7ZwM1VSTpwLS2pG+C1idkfK
2+RZ+XG18NtZGtFOSsfJYWNWeDG3D8gfIe7IevPRNCI0JyqJBTLpM8vyANHPV56Vwz1pmI+YqZbh
DqIHzfXxZW4vFkf6Qzc0UD3O6kWmNXSvIuG/pdb7txA72JDoQ23SmRnn9mfa6699A+SOVYG4FTQ6
OJ93Fsiu138fkg4pop64P/uBBbCauvnVR7eJzg+DirG6eA5QYwDPBiVUeenVlFPJFmDtUWfpzm7M
SVqXMv5UPlQNdhYCgSY8F2s13xoW9byX9pfft8lpKml7zF5/+vfBt7ej3BFTyLznU/gpOnx3mc+1
b//QCQjDGyWfsdCRJB7b+Z40GFwGXnWZb4vbEThspWJXLmBf9VKny6qS1wK19hnZd/vsNzFCwOJB
mBo7RJuFjjQnLWyxQbPxrLBkMTFkUlAIFxaYzeyXOOeA0J3+OK/ObzIxrafZu+PQ5f7R1brvRPPk
IXKj6SRJ1CQJaXRK0KhIgXe63x8MaapXFyhlULhEB0w2FCnyig9j+V/K/hCuQfO6Zll2L+JZ3XQ9
nHU2yLM5PUnBlJbvivZ5TtCW6nN+6OYzLw6M6kSdBAOri0C1waCvXICgFve4t3sVzEWSnEEQG7E9
XEFbfSyaaR+VQS2cgM072AzNnpI/mOjkpVyBVACjI5NC446xQKDafvmeLd/tQp498pe7qrX+vkyh
1iwnEiLat7po3ltUcrcESgW2sUdTGte8KIizcLKjuXFReisH0V8O2s/CXT+RabVBDBbzXMeZfaZk
rE4xeVjrUBnngrVOtaOEY17STgwHP5Vo0aqRYwPQof1edRxXNsJAUhDWdO8RKvms/SwNYheIAIds
yXAvhFzShxlx89TXTNaGKvGfSxz/e/auaHo2VVeBhDGw0C6dZe9oZ11jP7E27OMyQDhnsz7BZizZ
093lmNj3dKkCf/SHvdtzeTTZxN2Keu5lbZjqA38e/sTdRECf5/xwLEpomZg8XrYgDfpIwkLWyQra
IW9+59umMHOfDdxGEdzdZo+K2yVcFYCKU3KlGl7iHopxtanSPe0CSxIw5iLKl3ke/iS59keVPsLR
pC1OVaMeiLo/dTxR/5GGt5NfCbPhX167vEuki2w0QtIfzF9EsAqiek3v1a87npallt2ZnKSn3DMR
wWnJ3hptdYt7x4pE3uJjigX2qHXmxpy6dxs0mQYT5apnyV9smu1jWnmhrMo65b6uHz3Xxq879N7V
aq0/bA7CMV6Lh2hakqqGckISj6oUgTt4Z3LoiO2VH4PU/8gRnK493a2pEP+1XjvsOM0RskqD8Vvj
aNFSu/XVyDr3InUHCUYz+6z0ebQuE1lBNvLKiVFDgbZlFD9KdmCfdd64wQJhjdLwTrXEFGrpmK+X
oj/CrUGI7/ns7YdqvLkMH6O8mu0PYpB+afXg/OXdDJQVO+duMAmm1bpXkBHloadYvjigs3ONYj7F
Th3qRlWfdQ/q4bJRD/99+P9P6YkAjsxqi0/Vv/D5kFUfY5OAuopQvFyMt4QMuDmftYeB1fItnqqv
ZsKR8O8zgzTiQEqiwCB7vzVIo96Yt6m9aUlcPtun8YTPgJqejOnt0xqMT4GT55b28Q0NNUhBskIO
LgoTnXPt6f8/cM0StmNQoGpsnv59fbHU//0/wG5290l78zOx77oFN1r7Jdrt2E1zviK5mGtnJZDd
Gn5qNuF8qxIWiFdCqM3Kqq/19r/aHgutVTrEIBK7GRozA4x20bd4htwSFysD9rc6C4rV7dNxSmLM
bSl/zIJQXJBLce4s9fHfn/bbn2ab9WSecdzYTu5BFp/yLMgBCoB3s16Ut21rk+nPMk7i7K/iFyVk
esEHGKDUQMy+OPZROxG+QCO7t0T/aqNgmVlJ7oxY/47Ju4Iw/afk/t5VYozmTvZXVmVbh8hmvwxV
lZL47OA3axZJ/x6fycDYyDczgB6TeMUlfxIb2cSes9sCD0sV64fv94icExKKoGRdtXSaQSzn6Aut
4svStLtdN4QJ7G2cqgGqjDha7PXM8x0aV+6lBOwygIhTAgjKbdBVZu+Gpm+NC09tIBABcprL5pcw
dEBOJjM2RplN/YIAoQhlYe2I38WVuXgYUJJ3maQso1LteVS3Iecb5xYpWJXiTFXjevYNpONLyvQ3
rsXVERe2prhure6tl5k6+RVLuLLu/mtM+iJ99ftjDl3OAobSFNqD3MXTyBHqsOUOWtZ42BHgIClj
idqZlLIYBJ3p6gy7G7rSdrwanh4QxswtSKqVLuyQ6Sv9Tz/cpLTgrfFY6TG09G43/xQzMbKSdR6O
5zUaCo0Ly25uDLaLF1bVT0gz9r7RnUg8Oc1e89NM8GNaHTIVFlRFUNq4bxMRsmprAqtps8A0zeWA
bFOP0tpiBoo1qDUMNEBtTw4Ir93Uor7j10cqbAUkKV/dDZPtrB+OJB44bu3H9hxXBaVlrN2yMluP
rUEgrWAJgBRDPJmd/ugXzlo9Bn0XIyg7oUCK0JNvQS5LEmGE4DwGD2gvYx2tgPGFRMbmc6CPYKQi
u3eJxSZZHnd1KFvIv5KQpEnRxHM7ww9tC3guhvMue3j17kQ0K5hy/HUsDLTR/qPMdY/cbA2ZOzvM
UhHpGoKbQSee1Zv84iqn/kgm3rCDu/q6sFaMDVo9zUbHV6zleS0hGVcEWjDUZhgxpUfT3S6movww
Y0oFl+Zr1SFL1Mte06fnnF23Nevn0VnvddPc6fpNp6CTzsskUtRmWfGEqfr3Sr+aGdl/dhY/WVrD
7CGfGNn0mz+u5rjX7R9Le2W+7UVjb0tK7hipPe9Jz60X9SDKWdzuipZFeNZ4h9SYwQVPDEWzlNDV
mNxabytd8CKxYZpwILJf1hvta7DjaIq7lEvXPKFmoUNmdaIR2IoKSe6m7mhYI+b/3l6DhahF3b7O
iHpJphreKgUff1WUQNJMgX1NJ7BRdNZDMkTGdlQAYcDjsAwXxyV4jKa1QsZLjCOXHzm9jPL8rVZB
iHHAmBeCPSx3bl/AQY5Y1JVBV5C2Ta+nNshj3Ro/Mt0i2h0Ha7uFkS/FejJaJG9TWZiAnnYmAOwC
ojhbZeIch7L7rj3BfHG4utn6atmMgqxCe89l+YudU3aakFX/q53BY1WwROE8FelfKPoMJfP5s5gz
6jdFJtuYPy1WI8/znOJywUixQ1r+QqaPtS8GFwn59mFAPhJaINB3Aoz4xU/E+yDJjjWzno7DxGBQ
EzTi8LvmuccDp3gBQYhB0/vPxJC41GxM2mZWB6oG9jdK5qFkI1LpJoZ0C30IYevB2nUosiqaCcPo
967AkuYnKb2qmcjIdudDv5o/Vh85iK0zaKU6HSNXAbtyCvlnIvz7jJH2u2EzbpfddFkz9dmR0cLC
NfQtsRxQpuUhtznJ3v2MMsf80rRu78I8HqFR71S9ce9j2HR1Ti6U6QwXf1RXw4DDz6nDnqt/1kgf
2NXeyPrEy48kIBEp9k4nMkFAUwCE15cRw47eMPZhYjhGrC70ojfvWO2OCa84VsQB4H/5V5/X8ZA3
KBHm5Acz5rdegJvhpYAOKxda6NkXRAqzxscLl7Kmak8eP1KkW8IMUcGPOxoklnApAbtJZ+hHf6Hn
kX5zrPT+s9KdPKCWolhk6tbmJzSvSERKI8p7jwARAgNxmAXw4knJ2GIDl55kwTi7aQuqvyabnXBF
GsF1RLiuT3GSIHbR0Rov5Ui689qEeqpYZ+A4G5nq9AX5aZrencyF18TskBGyJWRK06ylDpIr9nYu
eOVEMyMl5jKqR/MDvyXbB+ifGdokXbFdnteHjUAUeEIfkLncBHRoLLOWB9qfy1QixBu8eL8QBsNd
xumodwxtB4Tx8rVcqOYVtwBPZ54Rhmn+Ikjiws69wdDGD9+PLHlJYjsTJMvtyHsJCC1g9e9ELgFY
JBbtxpL6vppGBYBbD/qc1Cw7Iz13nRIGUxx71IHdzvS1z3iUyDlqCuJC1g+FUnrHZkMejKFx6d3h
JJhp+53xI59Z7DOCqF4nMw7syjsmLIn3jbGedQHkaxkVTpNCZiCR65M9U2yhqNiiy7tjViIWjTlJ
cZeGSaecUw5J+wBU7oUUKsLG4FU2vMO18bcn33Ek3oNQqz4Y0kE7Z8K54oRGX7M41UUBf2A30Z58
wGqHxLUYKZwMlxKO41Id65S3RYVdmt7chd+TKJeV27nba575S6LnwzZawmjUk4OxIAN0q0dNsXsE
iUASA69lQnhFiNYPtcdukkAGKymPvvQVoj457Ms/nOKPJCnov9C9gOSjj0rEq6UP5X0o5Y/MH8qz
17dbhXQdfXm2XObpplO/98X8KNa1pCsb3kmyxT3rsN/uHA6XmqhGa4KPXvRRtZigi4fsNkDmld3w
klY1Be5U+3vl4CTRtibATWU4S70KK6V+1byk1OI8bGYDfblfokqpO8TZNSlfPRs6/sZPZp0DPXhc
QaVJmG3QRFERNMjFdtWkGBvS1Q726wrCO2gc41ccj3vTtVvOj/uCvDMs0XLiBTyQt5kdyicDGCOK
cfprw5+BoQMXtLU40P011Nd+E+w9V20uDz48jIi261mPUQMm1rlJgJ3HcBKlWuIzw0jGfyYWrtLC
6kBQPJxXwtAlVaKNvioa0yhvtFPt2uwe7d5nA7DYjND7fU/Y7HEy6tc2s35bo/OPYJcfC5gQjIEB
6fZ7k3Tbo43XDV11pEgk3A1bJe25B2eI81MrE25X+d2RWIZkqqVXa3GbErll46/CALJnRyxPxeiJ
ABAfx61FYq8rhj3a2D8ABol7xk8ZQrB4Rm9GXrfHzDvhpdlD9CUhwOlOuZ0Gqh1+w7t71d1s2vPL
Bo25vFCA/2fOWnfksN5PwhMHejPmNdnvqhlupM27O5u4tF1XO9jYq+qx+iDilWqYILQrk31c1pH0
f7Bw/NkMv5cJqDAGz7e29S5j07Jm5picVAvTL4G1n/TjsyfJZCuLL7bbe8300dqn9k8PnHDYK9zY
SUFIqJ2UD1CkSCVryyBFF6XfOnPbORpmfbo2lHevWZY3J3QBUQcOZUdqXbnbLKGb0h5pWC0Pfac+
qiX/1pcTpfwPWmxUAJMetkNB3r3iLW8h6bMoKQh5EsQ7T9qtNyVLMzhrCBM4xhwKtXPOFBP70Ym8
Nbowl7smN9/Zz9u71El+WwsK8HQZ2OgMlMP4nE/msHdoA89GtnUJCSIa8asyWoQTQrx5LuNfA8Y/
o8uHMZs/FL8aXPCcKoFfn4yOvbum7Ss+uz4wmaPtXWyr+mozpSuVfzCxN0SNH7VSv5E19pGWWgrz
MFJ+zGzJ3hx/Bs3UmPVcBOSWjeNL2VfDEYKhtk1EETCQPYOACUFo8blKjLngKzhZcp2s7M7jAgBm
KUkCmtbYfa7Sgrho+Bfo8wgQea471z0PJNkGCH4pF5PVRb9PVVVnnHi5KqiSS3dXNf0hLUmiHSdS
QIrWeJ51/mpj0/pi7SN5wUZE2rFn1x/M4dqL01pAKX1cWyvXrGWz6RUZpyAz94ZHQLdL5bO5sBZZ
PZ8CFu9gaCv9ydGMv6ZEKNBYjojWytkvuYbyJimelHALKkkSX7UBTI4RH7RiIuGzBbrN2swKCsXz
YuZ9ypX2X2aJTb5WIF5lMB04PIEPXpqj0Rusa128GHgRj41mPYMgv9Rlufcs5z8KWspixs+Rni6X
kYgJLHw660+R4ANRxre2Gs0+buoidC0j7KTkItLIytgkUplh/yq15LNfYJbKgsA4gpOOI53p3pDi
j6l3d0ItEW9MXb5XBTnXnp6Ue38ldbQQ4CcIQLg5YkFMVJrdzjJR38uZ+GowDIHeq+/CT7xI2NbJ
c3+0A+htKXymGF4FQt4Fv1tg5PbNyT86CnVlq3BAEvpnSSbwInbL6JkvsrdLcD7mAF4MnfhqntL9
zlJUjLFl/XKEtJ8EpCGfkT37M4pqQ89fbdeSEcOFByvXC+d/e6h1svQw5qzAQvrirRyGWwNwOMgE
SF/d4VnR5fVdtf0O8MY1R2L5lbTo2tQ4BJOckvMCZ8T3SrZiE3Htrq5OcwERgvgvA7BJghcevnVK
KJ8rAo9KPzCXEpWG476h4KnIkIwjrW4vsdVrR7tmRlLi4nJqCXShHtBKMOdF4VL5e1nyXdrM/WKF
+OTPksYutz2UYj5FWOpHciCF2JWcT6Iwa1Q+m6iIjbfOM8grfOc91h78AH2ooGax8oGXPf5NDGAP
Wifiw1x3L/M6f6azfhNJvB6t8WJghNhX9swx4LLrMURGhPxEmnAKVjWr5vEmq6nDgUVcAnAHytN6
sU68S2M7IofThNqT0JpF3jZi8rD91+lIQ4yUL0nK9bXQxGPQ8m+FLH7WaKNt3H1BO2l75YsVYaXr
h4aP+6hoGHNWlXW2wfzsOovYypat8M6GAdZ0OE/VEQ0xi/eS0qifGU6ntFvDp+OwqBDeFfQbCGED
WZ1GgQ+z1WDWaVomAbICCFWaKY2mA4PYlN3WdZXhNhXIK+AIXlt+DWNXHTKj+FiB0x9TLl1iEMaI
KORXk76fxXJ78/2FMSqswoghfo/8bWNf2/NbgdkbaDHNTq6zTW80sWXLzseKmQvwvvXZ1smh6VbK
DFeb8sAyh7Nf9XFgTPQTfW+iHFyTszGWGTNkRMgEX/NUHbEyMLTjqETjzsLJLOxTzkjK2Syeva1d
xs30+e8zJQjVrDLnioy7eXhr3UetpWSYo1HumIzvS+eCpvJP7r8SZWk+T2JMH2xC8hPHGQ3xutIp
Fcl4gomXvpikDiOnbz5gq+s73VishxxIPoCbTwoZEiR3qZYDLV78YiyYqDWLKmiUX0Zr0OcOk72v
XXW3ulG+CMfB1ZMSbQVEXW8y8dJjKHwdKxQuuhvbhzWtCJwnag1OCU8bX2SseEbyoUx9fMuMcXpj
4o1rH8qRofQLBdh8960M0VSuyHNL/oe989qRHDu39KsMdD3UbJq9SQLnzEV4l2HSZ90Qaem959PP
x2ppTrcG0HmBAaREpbq6lBXBIPe//rW+VTmATQjld6NtEfbAVhfX9kqxWFvVwwbcL3n9kkNN5dfN
+fcXAb1hwwquY+9zl9mdc017yEV9yayFqxBEgB/T6JauGt98jOV0I/1JNXib0sWBDvvUfyZ+mt5N
ZVfzA1brwIWnheCOLy7CkUiYugTXcw4i0E1VIL7dXh+v2bTXM+9kWzE2qbDk3Rxc/3mymEcqkDun
39/mHZGuLsV6x3iabh0VAVRssOYIEBmLksQRV5ml6DnKICC7T22u7aich/irdfaCTad7Fr11B05j
JOdKiaYcxYNspmCP5ZlzLpOa5fb+s8Zxn4GU+6mMcde1tXZJklx77pX/gQqaUvFVoseEibXPBaS4
AI03MsikhmAVyDVhQGASNe49l+6IwIR0j2CjgcKnOm0Yt3EKaVNFnXkenLOdhw64cb5pRGxCZYsA
c/k0OkaOld61Fc61bHAOvL/WyFYMNLFzaaPRvsBpvOfsFy+LCDq3pncHf+A4iLiSzYe0+ma36QVc
OyKkHtW32kiwgHDkZ9/VbCK66CmOWTYDEK6wvHOIAqF7KmttkxZzKo4PcpigvXfmJU1sf0eXG/j1
+VfY/si9yARofZ4k6cExoVcQVNni5J0vriq4hPOXYkTzxL4AFEfibuyog374/SVDIk+n8q0njXVw
ndK///2lZyWvee5d1fOSZwBcNmNVjlfCu5sib6Mdnn4e/gSdS57AQ2VnKxZBaro35wsgmAB82A13
Oh7y9TXRA2KbDp1JkLpBUNnL2myyR3ewuvs0EktzQKIlqN/XdXXVrdR6pBJgJ3Jb2xEwR5+r3fSh
6ZhrePCzD6n2umWuPVV/G3kKDdXexaEPoDBFWvYLiloJw96ZpT6e0oq8ctHh4uwrlGnLNOiwp1Vy
4MOYArfeRC5ByhbAAcsFH63Zg2UU6b/icGDTPsijT5aAj+e6IAW4y6zmReO8jTHTvDQxSD2QM6U2
wsbJ9w3/jfDie1XHSoTGr5x6+IUoqY/2zG7fjcmKkMka7kwP8RzHX6Aby/yLHRx+O3kpVdfvRBVv
o6HTn4Z4a9RgBFM3fMtCmzrtlr0cTVhw3Lhv+y2N11n60dBYdZcW07M9gDaNCZwhzLmEoipvP0+J
xmykobT6agYY19oO/3HaoXyOoaPvpL8n9BAeRXfoeajuINPj/VXdQXmC8wReWtsubmaaP+EI0xdk
h+yVE7iI4t2w6qDn8icU0WEMjWrZ+A244bRbzU/+BYlUOgVeLDK1r3Z/M12KCBJx9RiNrl5ofEs+
pmxAS7othmhjFeqrSjk0jB0HmrTh0ObqzcGTI6woBFWbg/GBiuBwQSy+Xmfxt1YUxChypJ82pPuj
aNnxajV8Phzz/PL3F0641cZLsmc7Ew5625CuyPTQWYQP7veXaP73K9YwSL7jsYsLKljXIBCaY1Cb
X7Vu1auc+GwROTRYKqaeebNo1wQQ1ByI9sPqxCLRoP9iG1R0zhbKGZe5qv114hufvUdNli9Io5Qe
9wMIuQdEMdBzBvZJw+M40HeoW2AimmWHkbUzSQJXdm0d22l8LJPW27h5ihvuCHyoh/pLwS493d9O
1E+beNBfI9jMBM7bVdiqr9wcflU5qYMm+wDLPtBpdMGmyEGYtCWReCpx+oaKlpihx/OONvhN2+t/
MhmgUVVyU477SS9G9i3pGRf5D10289RAXSOGAcZWbUKem9m4OW6VbceCMxxNxSdZRZyLCfeEeTxs
h6kU5D+pbPFs2oRN09ijTD4TgKd+I8NkYqdbzoqrvOm+aJYm3qsc9nn6ZqqR5K281lgsz54t/4OJ
lku5xfXFUH7wesZbKjXTpsioeKXwylX2pql9Age2mR/ETLfLGZGa2a5Wy4Q9QR/T96nrzIqp6O7y
So5rva91itMraxUX9ogJEvgDRUt1anbLJB0eKxIVPIKNT4ED5eTaTLSBVrvrvMl++eXcIdVIKAph
TdMDWtOy08mikpfF8VVGMMzmJb2VL5PBjx50ZXxCyT2AQdrNPfBBCcW7Eu4pdz3uviSXVsK9YZO7
Z1aoTEZQfJFsTkMuUVj5CCG6yV+nO7NmuPrGqC8MkTymSDBt7YSo1KNYKj/94Uq5FkV+NSYeHwL+
fmuh0g7uc1L1s9QgEWQpaEujdVqzlHD76hiN1rckfjd7OD5JJj7Qj0b1qjNa+yCpGH+ouAoLO7h4
0g6WgAdIFtZxD0lzmCAsYvjDtuOiw/X3DMi8KXQoenzKlmXnobhV3xHFDuto9kn9/uL1vbWEYZIs
VeliPtw6aWIctKQRmEPzB0JO6mAR/Fh7Rn3NaMSoBABaxeS6HVJz55RICHhgz2lXc7Ujui+ivqp3
05s9uBl9sz0ZNDbTevFZyGg4EDZhCSDEiaENI5DsN74zeGdydQO1OO0RMqS9IROKV6+18dE9WF5T
r8tBfka2/LF9Jskl7IUjum50qZQwNqkxBCzLat7U4SXTk1ONRLDJfLO9Q2x4pomv3oLsDtY0VE5P
sWVJMulInpx534Rd6rsgYmXNbbeTRGm8jg1x0jx1DnbH0LdbDjrtXWdYuMd8y6FQ8FAG7a6e/H4J
PAM9VKsjZDT+HJeLylCZdTQtVgUo8Xgw5oWST/sjF9leRhyREuNBsfGmzrPCw5lbO+z4zhIXERdV
TcSUityggyqas8OKgX+vZ/hbrKnuFEhKhriZWwHNEp4HymbAwYvFzr9Nc4MtqeYDHcmfJkivRZbN
tWNxwXPezLbtnOiib0QuqqJ21q2BFd7Q2bPL0PBXbsao2wTduMfetGtMi3pWhC7hKGYC+9k1cNUb
HlTNqMQoHbr3AiBl7HIITVq9e4QiOmxAu+763PjIlf5hgxTrCwhdhBpWlJig5JQIu1XkvUbpXOUr
iEolbb4OBv2idapfFLZ/g0f8blILjZmrJAqtGJbF8JwSCD8OaXdAVMdbxwYhcdpXv6MLoNdV8yrt
YufGTr2Le5v2ttwkmcnZgAV4utPict04GBk7DvKHohSrpmteMDI1jzl5/5uXyBUis7bXsIYhf/Ec
V3ka7nj+tQsK2kmJCv2Q0/a2oQokBfdui6Mj+3HLoewhZD+PMRi7fk9PJLDPgGN4aN+7bTEt6UOD
xEAoItaf2tZ/jzDn3wY5eKsi1raKHp29N4z2Pp9eMF2GK5mxaxGeEZLMSs62IcQD1tZV64/mKgqb
gy1LjdUa/jk7N36IPdCHPKYLKBbdKmFJTYnORx/TZcO0/owkGO8bti7LTkvuyWBwiA6cXV9DM7BI
TDEKauYqzQqx9JP0PSDAB4UMy4me+8SHGHj0MvjyirCFPIAbpBtClrsV3qBRJU+ADtm99C0mM789
Iwf5OJChtroK2ndXXBF3zJ0fDV9pGjCyVKLZiBosgQmgzKbXlupAKB0VdkSYadpDFZJBmdyzO6lv
Nbm/xrJm0m9pxTGNnvX8RNcRUavoecLj04z9tWdISgsJqL4gredI8WJAPdmaMDBM9nZosISHaz3m
3ECVFxHVLyONfpEgNE6SP7GJmK/oVbovRVOiBDNI5rXcejliIRlM/Ptpis8bB7jkiKR7F56E+7qO
3wYNmAwWcTwS0nkLqvE5CYs7ORfMG4m3S3PusMWk1kzpd4Lo9yIwmk8LN/R6Kq/mkLdr00oZDCN6
7LJhZHkxLoxistYORBvW/uGDIVhOJbFjLAixmZrlL9l+pRtj5nPWmTo4RH+5JUUu789ZBbpLN65N
uJdz7DhwNcA329RdiOc/xKMMSXYOKxkoyvpbTGIOmmz9YWWk5clVLUTghVuQvSRh2mWvHLUmSdVz
D0QkM0tvazkGB18ar0wnYL71KGXnUhcjf47TOZKVJ2VukFvMOWqhfMvfRFoLz8I5JSpsNvRI5zit
5UeCU2tqnE8PiM4q17LLlGO/mHB7EqlaGxZSwaC8mqCYCbCZeyKLOKu8BIG6GMTa1mSwH9VgDki6
VUYt0pp3k6xRKYt1a9rx2kawszu221EbxccUYaGY9CtYmHZnFzzT8bGVxHSNV/Llxl2Dy2HpFp+u
C94rmklUpB4ppX0w8L52X91UfEloyV1sEfsr7PccpcUrRbWgqgPXg3wIfdM8afl0Hmka1hMWYwC3
gWqeW/vLLNNs61XqS4bWLRhunZwl2bgAWtEavGflvQqD9ySmPjnqHkQ4t1hn3Se4jPFXXLBZTfF+
ZuFJU7Hay4mbED4D2WjuvuwM4FcF1gKKCCjUjSeXvF+Cwp3AQ5G9uQ5CbRn6dKIEcKmWcelVVPbh
C6Cot8KnFxnMSFFAaxMJC3KSQcjSNQ8spk1kBpf2VBaNnPJ0WKMLj/y4NW7qaIhX2LQ2XtXAnImn
ZN1xFyawiK6QZWrgyOg2XKv1kSwM60bwqNiuVkmRfzmwY65GSKIVqOCMmCHzTN6AlWZwRwg1vveh
2LIxpDK82U2N/Wb5bnI2MbaTKx4vXtyZ68yY3iPXn5YwDt+Gd6eGEytm+k8A/MeBSEn2jQhw0iSv
UNNLvIlfehPvHG+maY+62vhhsXX7g85MswmS9mzUNCJwDnPx3hHuYX9PY8ZBOvGh9pgiJsmdI492
SlWv+tQDndSKu6KJSfJDn6jt/IFjHcwbKKjKnu39g/3djQCKRs8H2/FRDtgS6ty4dmlXrseqv5iD
LrCXEuIUE9K3PWnLshmaldE7dIDFbPQzPQLS043prvWZ6EdY9QvTc0hfzlVeHQ2eZtNykwN9a6cQ
K4SMzfXglxzYZtEnMF+h7O4rlRwhwpzaGv+oGmk4jkt6IP3pGkIRenOgnsV2+pTj/AdK4nBrjSga
B3tjtfSvpfl3ZUVQS/QHM+q5yyBXayS2EzGlm8Slga1TFkh+yz5HJCxhrtAerk/cKXUoZR3gonTQ
l5LFX5B2+iHwWK/QMrmYIpM6+FmjNdr0q2iN+VZldeweCQk0weDxyLVcXMYEF2lcvCBB0L8W5rvO
qMtT1BRnths/LdBJvAc4IWB0P7PajgGQ0cLbsoHipg1UfP4Vkd9iiz79INKBVuCi/x6gRq2cniSu
VvIQNxxYn8NzbWkGr6tzSuOALFfZm6s4hQ/kcf36vh1s8vxa+qTnIOndtW3CyiHK3qO+fysrPjqF
gc3Z9TgtkIAv1hy5N1TY3ZqpU08VHz5rMLYF/C+/Cd8b/LKshYFeIfdxz1qXaIrbuovrHVWPLBYL
tsCFdSTYUPCZ6XFAA1jdF1rmrP3wLRR6RCJIJ5DD+Tfrx1UNfP4KRwZLPg3gmWaCyHKfxMlNvHTl
S6hoWtjml9Zw50OCOmAG6qn/Y/lbpDGWHIxaaZStsgFxTEpk4VK5Z8I+VG03NCo5pMDILhEyT9N9
x7IrqXv+MvKGAznZeigMHuQuaXv3BXEoPsn5VkzGDjq9tSh4O1nOYeXzCA6yf5FqwQB/C0OW9Cn1
mSlmFGJwYhEbesi5jtN2OlHJWY4Z45nIfghz8wKMgqRsxuzWS8Ele9XC+GGKqm8yBJuwMz7nYrcZ
KlHXBObjProbmqEGJDtE17jymBmL+BKPzLFZQzcQxvdHf3QPkAGwRx+7aT+YfUz5PK0CZh1uCtVN
i8Al8AmC5VHF1T10xIj1z2rENrzNGRZdy3ix6UxCih/wdDYahzfTK2iZJaWh/JCOcUUSvnHVaYSG
ZHKTP1l2Cdghnj77MLg4CmZF4NiPmlbgXxH6nND54PHyYXbFeazGdVSQLO0c9lJA4w9qis4qt004
ysU2Sooj3F7zrbZ+kPBxDhXKXEoNlZDDiImKbBEI8igPLkT44lZaeozZD9GNSyjeHymml9BTy7Y6
UPjlg9aCzY+dud2UVvg88kY5afPemHm5GSONNmPhXskpt+iG6hhb5BFI/3TbThT3Y8q/GmH7ppFB
sutxpxPWeJN7O+HvnyZj2e/7o7MMlAPOwjz1eYoS7AEKkSyolp5dPMBblqcgLg+GAQk2ZBtJV/cq
DAuBcoL8kDTlzvUz5kIeTYnHh4crCGdZYkUcTax4UXjQOdLOeykT3uQByGsoDuE0kb2148dh1BkT
CVgv65EXZbJ4uGSk52g1zFeuR/F4Xt1CPq2PyoMsl6fatQ2qc9Fr9iWbKPzpCm7Wk3BItdaBvUCb
t68erfOTJzfJVFJbqVF8UWfGF5wALl9pZ88JLTxLkZrfTZxLdJiYWN2sL3stRyvuB2bJ3NV2KeBo
meenbBT4hYgXUA7CxZqMw7YYkr3jsK9rEZ1IkLJwIhT/axyJ55YDrNqkKs4NHKIVqO9DVglrGxKf
Snq/oSfRXrd4Rlf6nBTXzOroJDcD3/xS7zhB1FRvrnOfNN/ghykbQ01/UCGQRvCDesJ5TpBT6LX6
JXFx0YW1K/CzZK89K82YokIO4nDVHekuBDSruPfeypwZsE3x6uHtWTuZmW+JewyY7PhAKUcvXrBg
f3QRnoHeUQQDGlpA8tB8FKnCZuFpR1Ur60Eiuq5Mn6SNNyerWxMvc9WKaN91xDnzOhd7bDjfZg0s
jc4cPmd4y7bK6a2tU4dPktMtACKr3nmtk5z0wZsbSpwc/3b0nQT2cCiN4TuOuBo9Ow3vVNAIAjS0
TrcgXnTDqzZplVsbCZ6ZBQg4cNcqonuwjHyqdJondHCglljiCmn3AoEB1k3HsJPqsyO9qjlb4Em1
pjH7VZrWT+8p85gqOYDJip/YdLS7XiuqncUAyiqhOwwR3kIskpkr2EDKPlzAB5Bx9MuZ7PfY/M76
dzI4T1kYDW9IK6h2vN2wv6mXyQTMeD8hMJEcgRlzN4JvTOWEfm6jbAHRlg9ZysI0pedj22hGsTda
8dR0+WfEGAdhNntJW02hrHHvq6glJaKT4C2LT0Zi5hff5vg2TK12atig8QzmvKaUQw95+YWzp0Nf
yMU6HFK1NhKg7fwvOXhq/BlxtBeWRbVApt9EWSR3dUgesKrG8N7By13WOOj8cO+63KlsGHnU3MCj
Ab71ojWzbVNyY8Dj9ODHOiLoT1wi0A4qKneTVbx4sEwXTVunqENwOIQblBcvh77hMNFcPOgh69k/
zW6YLWiTRbvawG6QSAy0sGCHVYnl4eg423jgwsp0FZxhS7f7vsh8/JHgSLiKO7SojfdhmNNzEEJl
l5JYcOK6HtpjVS3NsAi3cVtvbCizDWogCi+0JcMPJ+D3PseEi2tjcmbuJegfk/tEDfEJlyWIkNZA
Li9uFjyVCnpU6uE2Px5vXTR+BkNpHWA9aAf2uJ955hSs+dJg45rVnYK4c3ThSBEa0M+Yt81bEBT3
0Ba1VdbRIYBAqLGO6spd6xq/Ss5YxxHkHh+dXz3VPVuzc9obJh79ME3ZF+nBHalih/1Dd6+7fctV
8GEq59OOrGlDzNjH5GnuKzum9sCbT1W1OmoVa3JTBojAo6lfwUmNCFrX2Cd8KXRLrFp4MzXt9sl8
deP0CcbHKov1o0yG1TAowuCVvSFcgO00Ex7y9ZE/ERUGGjx6G/v9g9624wGuGIv/LmzXRj52a3gx
HAGdoN1M9vjmADc9ajJdF4L0OerbyW6i4Bxjyy7afDwKC5hmHxmHsSXw6uFEXjb94KBQm6xPK/+1
EhjFO2i+Z9uz6x28oQkHcfEaJezy6maA6xDhFKbTgAyRISl1pn4Xo2IXqqcoDFOSMpzxZ6Z5oznW
oco+g6RM6crgi27HxsGdCLICN4pCxgbKLQb2SIzKtcUQrulk3IIcF0nV2ZemHpmiU9iW3EnTh6A1
272vLlPEeSqWhXvu8pHqOVt/S0Hkb0BuOlswFP7amW/NhrEXKIdvfNOIOsXxmltH+w22rToULjb5
fHL3bjNu28679h5cBGDZWMgS/K81izQoZ9iDlOSu4vtPWJC9TU+awa4N55gKC2dahIjAcSg7adMh
zq3Z4MQUPviPtScpVAOqf6JHYtmCDLkoxcgYgssr7Fy8TjUq5WjEqzCw7uKKYHDK6fNcF+kLygRF
HHGB+7f4YZY9NJCecL6YOqglwRbEovLBLje57VknGQQSC+W8mbWr4yAqhyiLoxaFyfk4qvMnN/Xn
kyZrDseVe7O/yMiyYJ9sAqsst4LSTytAaLMNHXSV6cBgQrONB2pVLAaZqY7WDo0qyE/po9WapEqz
hLckiZq9xitQznxWf4a+xvRQm914oTPM3wAuXSPHghiAtrtMpbWHhgu8Y+TlYTO0iOMu3bmgq8AP
ekc9KaMl4l0GEIFOZtTavfL0TWpia0RW/dCV+RBqVrWtWnLa5DvJ0KCzjJ6+V4PNETAt7rWcSdcV
tHGrsPdPBg0eZcOzOyf3uEIPqloEdy2Ytk1hcWxKiQPVkAYCPPKcEcp1Z3rfBEV2WltNmwFrWMGP
sOqZnhYdJyE8c3lhvxJpPGHqmu0PCIqZn+98z+anSPo5x0zV2UkrsPmDQVQYc7LnMBThto/pNrdI
sq8cUntLP3efRQnYSMy+gGE/gKHZ6/4GunJ40AOqs0vP3lF0t5GQccFBMhgqpkgjDk5ZIl7HUdZL
nOc//eCeI8o0Dir0HuH98NfynUsk8rfINeYmHyIKMY729eC8JpRCYaZd6gH4pjzuty2A6ajBtqhD
P8Xp6q9VJGAoOAXkeUKCYIYhZuQm65xI8repDJtBFkfwKQheatM3mP7jdifVeDe1fMppfoQY0lZb
f0ge6ijVGQx9ezWQBYrhg9x4bs2LoGEzEmEgqaPWWBXbgyW8H0On3qiVJzJr3saPeLkB5m7sJvjl
j+FzwQoxcJvyErdMWblXGXtdD+xNb/WKcGhLvyoiNv55iIiiqUKWLWhpAS1KrNUXXgtCYyz4QEun
efexSKAR0R1HQd5dBS3eBk3lkt29zU7Bla3tx9gJt0oTglqSnJQ/+5JFbj/GmEMWWdV8DxkmKAzD
K2PiwNn38UM6Q4nj+UtdwoWAGcHpt9DL7QyhBLZS7msZHJAU9RP+fjC4BWdCrBGnyrfts8bYxmWE
wz04kKKD7KJfdN+I9ywZCnI3isMDwucFqgBVQ0miLY2OxUNDOh/hrbYPQi+LnRF6rIq428SfheCW
yYCxjlPez3ZgXUEo7Rbr9yGLE5R7nv2DGrtTo3FYztKGOzwvENEjvIow5HCvBX23FylM2jgLCf7G
IXkML2wPSSXaQ6Uie8tZYM/v8mjoG2imjyZvK9zoCI9lXE2cfFlZNaTZuw4HNKJxYBbfWg7YDjr1
eACRD7l8/oI+H6+xr7PZHqx3XxMHT/SvTs+LIqkGlz5PsSYqDmaeY2oPw8dBjoi6HudiIDkkeWZG
Tu87iJtwhhzw+E7xbbTQApkieLpOZB0yOYibLxBbRsN/dpphXdaWfpAqTrcWSRmee3GyGQR2Qhun
G33Q5t7vDGeHVXDFJDOjIpALhU/Iqq3nStJxyjC9ErfXGzrizMFz8YuPbXf445etb2LfyiLEQT50
mwLsCrHEW+qi5FcmNK4owCsrYnc4VGPLUXiA0cQSrjkAHaxWkPwnxETPOchS6Ov/6Y/k7Qlowwqt
47PTThr+9z7ed1o6vGJKRd+u1WOOz/fMsqdZtBjoX5vSQx+mTGr3+9uunBio8rNmNqQXtMzcaZlx
rrpx2vlOokAohBow839+iaRWgaRR2RrO2Z//we/fYqAwrkbCGlMPNp4N9VHpbXcZZ7A+nD3ecaJt
u9//0GWE//915n/Ujz/++zpzhxrY//W//+OPqufVe/P+j9by83tKC/qmes8+/9JkPv/+7/e6+c+/
uX9HBiQkqSzpukq4JoWz/ff8TzT5d920HcO16WUmmq2bdDZn5AKD//yb1P8uiJdjs5A6FSoosv+3
yNzS/25Kx1Y0J5u6adlK/e2fP9j1j8Ln+l++/x9/KgnX5V/6bqVlW5ZjY57CZiz4zpn7cP/UIByX
FGJ4BUn/hK7TXWcOau01OuUcncGxImyCE7MJPNjWpovEWeMh+4XOyvrLaWS2oNVsPA8olieYb/5/
0278//5sEs+UbkrDAFLFq/gvHesi1YqmzjlGsClEjWzbOQbUXKmmFLf5DkDjKW7rqDejLXI77Zxl
hwmwqrSly0ix6gQ3iKaV8cnnHrz60zv8jxfyzy/cv1Qv81Ipw+L117E8uMKFA/DXFw5nDP1VFR76
sZNajszfulty0Xd+AW4gNyprU9jOqhRg2YHM5dDJWP90Uh+WCZG+zZBguygTIwf2W2IfwrTGDNKO
R7IW8iEIaYKo1CWxhqtVhRWE9tG+k1pyNcG83rtmsPX7dDwGEaN0TK7hgjGH9BCL6qjGcx4YmX+q
iQCcizAyn4SewTWzUf7axtj71lShPIDQNBP9owympzrIuksTlmtHmOHGM41pVbgyundBlhGXSYCs
RpDrzDZ9NNtpuvz7l1Kfi+j/uFTnonr2wY5pKJ1Ei24bICTMfymqr2B6YQoO2HxOevrotBrrx9gC
022akudGhHVFyRq+n4+3FhYIKQdLnLLWeaBt5sOvl44RmrffPzHeuvO//+nmD+iffjreaInJWkdU
ttz5P/bcrP6nT0hOp0XuiRgLaTENyGsgZIlDUmGVOXI9vkGgC84cnsDdFsNIFEez8HlzwJRPv3H1
bfVeJGAKfxPmK4n1TJlPuRfCFkNv3eN3gOZVU380FHi26j5oYZT3DheNqLfUfBGv7xUPt6ACXqTt
wVc5a9WxsF3ohXsy9T64/P4CONLdhCbmDJwD8r+52vX5o/Zfb9H8Iri67gphAHI1bap6//oimEDf
0UNhGfzxfy18sTeBW/VT/sJJzT6zN14kifVouL755ET6UU+pwBUQ8Pe//zYYhMK7xnOrWxxhsZeB
fv/v3ybpOnPZ+X/9jFxGyjSEIWxl644k2yH++jOmTqjcgZMFvrJo4hkJEq9q3PMwGDcGXCwkOhmj
dJR0dTr1yjOwG2rT2YtJUfnNKcyRzTSGndNY6L8ckhkSe9hdIT8r2wrvKBBBS8ttFmbk16LQte+S
2kAf1dnJoL5+VD60RTlA51KB8RPMr85keG9Dn6xte2qPk65r7IzibQzClvzIWDMYuRAZSuhvAXEM
L4JUwO86zavII81pj4EGWxJVDTVP3juR89SRTDJi7VcpJrUrWAut4Bg/VUiEflEezJZTpwrWUhpk
gGR6bos1fg+gJGzMaYS4t0V8FwbINmzDAL0ycQORmqyaXoaej88EpmYCO6bqBKeFuTZj5yOJoqfE
SR5YOL1oyFOYeAItKTioAQusfP0JAvODrT9MBSgzRXRjmeh8eqe2BYgX3VLVvefjfZ022xZRe1nH
+nBJgx/ob9Yzwi/0Wx1TvSUJlOlXR9OivSvIVhSzugOkAThwLpu7KmsGlqDAyaO8zm5Zdsc9JbqX
8WVwaI24ep1D3hqOElJ1pwp28/wQ3Or0lYapZVkpxwNwSO2t7vfY2VjdFo723qd0K9QsbON4NC5R
kf3ji8R3yetnX3Ks4ju7S6dXOgwOdsmSarAM6wCoOlm5uAbuUbv7dcsofbGBpm6xBcsTARN3l1Go
IKXubHtKobeSbN/VcQB16XZSv+jB9BMkjvPVs5NAGpSpovRP04PL7y9uQxZgYBFKYNtn1u28U5d6
LDxwZykIN2gpKWW/vMzzc4VyAc7vsfVtxS9FPrvtjLTYx8PofxUeU6ZLAWIoAZBrVBg9e+msYFqy
fwC6vzKyUJ1aK6vpaU1AJ3P3rSvuvn7hGicbHgg4wsdAdG9WWwy0fCnjKUVcSibzaJPRvTYamYSw
owVHldZLzM4g9DHTlCGJzlLz6yfNdp/rsbcx4EzEMIjhXiduoq7bSPLzzXTpGqYxf8jPZZth5JMm
wFQ4Atg7nf286V6mDkMHe9UB/5QZbFqi2w9VM4PYuYae4JO/D7aR0xlh3PJRBxttMp/7WudifaJ0
x2qqn9/f1ZFTyD/+QclgmvXWYRIB5/qcRMPhjy+Gdi6R9gPuHRJX5fwZL9FSD4md3do8vBpxml18
oy1PpSVwSGWB++J652SA103FCng8dzrk0m1QzhRKgpf3wDCobTdro+PCHvCfhvinl7YlHPIP8xep
2DuZSySYtsvptC/bBgDhP7/UhhdTV86j0S15czCObZlO+1evFmoX8aNQtw7AljWWd4otoAZAyrsj
atKJ9jVxI0eIcuEX7d7A9AvG0XoO9ZsWNt926lebIYxv7Gari52W6ihjUomQy0/Mysa7wmM+BN0H
XYfewmgmWYNpbINtxaLgVBQQ76yIB/b8XRZQsFdY43BtKSrUoq6+kUqBk9XJO5j5FYXP1rEOm2ZP
qUcAI2X0N2RJyhVgXWOHFvBDsZ4xPzVywLXyJQ+Dh2IUwzKDW/haTEKnX3yUy8RTPPWEaEm5VyzX
Oiq6Dgjx404wLGY4GZmUp/4e6wepco4IUAJXWuIWb6Lpv/Wq/giNvr4EJkcyXWY8krG9HgioWPBP
UuPm19mhGKrmPg5VuVUVMXQDTj3E7rpx7xPYUJkJLTV08+ba+aK50gDJy+sZ3i5yM/cQNpG/KXxn
baNMkjidiUtj+pnPPT8s1gwWS3QD4igedWBzLn6jpAvDVymjDLdyvxwsm5Y4G6rNa9K54y/mVYIM
smvEejKhiDfzt8ixHHwnB6ve+H84Oo/lxpEsin4RIuAT2BIk6GUorw1CUknwJhMeX98HvZmpnu7q
UZFA5jP3npv+ordX91i+90Y5xVjg7Sd9aBgyr//RC2HujVoWr9gmlm1VMj2aVIHXnz3QlvWJ3Nv+
XG2HiR0qHNyhC7I08dFORV9UbPUV/xPlrJvanKKVvXPHSj/wLSOBVHgrTDHXJ7VqRe2lHG5aFpcX
ZDBvg+P2N/aw/U2U1EMEEOWsWVcdo53I47KGFs05WH+5YtN0KuzziIAe7xPXtd9X2ZlZIwsVbf3l
/3/9/688JKEbD10cUrT4oRhRHf7/R4vavLgo+21VOX/hfel2njeGLV/pGK+auYYdc5PmU1gOxIYR
O2MeLElRzdvh75PcQMtnTFq4GsTA6ZeMPdG8baKCxDs158zTXGKS/y+wFyBBXgF6jPd4N6DsuwpX
qf3Sl68ygi2rEQb86Bees950//7/cwKhOvaZVz7AYKgD0Sqd6bBQj9icy60tya4wIeXIsbFekhp9
3oopt6JiTQ46MZaTIYZ2vE7Cqy4QNTj0l+GkyRImlV5xwM7ImUaZVM+RXJPZ0iELYnieYSxYaGtJ
XINZtuRTPLEHsYybhkxzO6M+9E0iblTKq508L6q+cKUNt2xZOrDuzOWzzHtsJuZPGPiqYyIxf8jF
6vejv9ypRm9Iq4/Prdv3APdcWAVx88EA/OQMO8scXuaq8U725Kmw8xzCD2vJTexZyEIXQlAajUSm
pJuffHqiK29jfYurX+Z17ltuLxVm4Kl4UGYDA7XU2yeNMGwkH/E/3Rkx76//eKnM9BS7a/XRjt+9
QaqSlKZ8SnPjs57T4eIjLnrqS7hvTNy39HB1SPDCoz5MuN/H7Ndb9Dro7fssW6Z72ZHu69Jgcqs0
c9n+LJn5DxZZ8mw54wC81w5i2Tundh4Y2Ci5EUbjXUlhri/IRn1m0JciTmQYj+Ijzbpu1djkjBeH
h4pZwHlhCbRZ6mpfWOpmc5GeKFFGpFzARbshv+h+YzAazbCXrsa+HLhG+pStMyr7056yGEkzjheR
UiKSfZmGg3dvjSQ+1oJ+cqp8XDHsiJlzmUGhrmOS5S9zNwCKqB9bA//9NLYLh4UFok0ne0Xmr5kR
O5eWlgVXeh5vnBZBd2a9Wjz1Zz67YSlCd4qcICu6s7Tn9AQSYZOhUWwAWc/z1crwuXqOgV5zGb59
/j1xPOz8EsZvnKxIMdCSE37WTrKRYkLbAJOC3b5btUABLrXh4iqR7dIObu3SzPf4WpD1MlWryFNj
7WyHPS4AskTYcowSIgoQQyw+CUeDP9318S3tjSg0CZrcEpRDmWZq58bypn1d3+uE/HpNGz8WohwD
RzqwjGK1s/qnKYbEa05/WobuZCiYcyYXwzJaMMQlnUKuo6yT3ALESEBTmj/1XM9uVrnXWPzZ9Y3O
SpxM3TLBOvOj9Mn4KJc2nNjynLv/yR/MC910rdn0vZ/0Aod8dU8rwm2ozGmrYI/rwy51tooeaVuZ
kPLhBj65leaTFWWEcVN3W1IFP53Kh2lTFr/9HN/Zbp3eMRpFVd1XoWnHq0N6mzYKC0WnL4ep+Af4
ZKsRVXqprOU5iTFkyNrDgYbhOeqm6ZDOxQUYBTYUHksx87R7CXFJUTY+G31b7xz/Q3C3bFTamEEi
bO8QGfVbViQjGHdow/m6EMkVfnX1qSwfr5ATZdyHH4wPOCVH5NU4VkKAxb/+nGMNAvBS6sarU4ox
yIi7OLO6vPa6h7IDpoGJ+ojdyprM5eNlM15EZ8ECq51oL9vsPjMEeWam+9dziOwSE2HGqKjWZuMD
fS05fG32ns4au/ja6Ql3W06Wp0WhHU2AV+zlJN1uZErMdH0uxoc2/xnRyqR+Ud7P+bem4y6irpue
ykr/1F+wF1kHf0RPhqEQWzSRXjommbEBvH5FzrKdIgAavWhxaVfufe9M9cUjUI614/JNEMehdWW0
M8j8ZueFeWFCEAz4dqYNpoUCP1A0Th4OiSSLpbNuxkyDliMinQtrrd8rh+OyO44JIp2qUYJlQ6Xf
Zbl3bY3m2WFRHrrSunOaXp5gWqLD4XG21NTSG81YsQ3mdNV8jmNCDggf2uBX35gk763+5d8sxeIX
O9PR7gAj66i9pPDVubUgjJPoBSdPq4/MyF5S7Hvz1Czh0Fv6tqr932wGHTZLB9l7Ge+rZ4HYIkg6
8zOudRQLku16lHGcxqD9+xbl82x4p2ZegnwYxAF4ik8INZTomBazWJpncjSCMiIwoLFa7+KXOZID
ZKPbAT8Jpf6pxDO4BwzzUmEIfYKLh1tWBzbP1p59cOcTg/Y9ktpOugzsITA37mlixYIMBL4bPRGL
o3oz6oIvP+MlIT6HkaoWjuzH4InwCPscR0jbkL0ZXN5smG+4fZezKxFFOc10UAPnf9Lr9V742lcF
YDaASMmKk305VkyyCvwRS0Rf/aXMFrYNtM5zN7HHyz0iGouF28A6R7EdIQRzHymqdFOrvzzbe5zo
4My6eFtq8Zi1rAOtCfKdI1S1B90it2xMtktmV9d2hUaUUM+CaqSZguqzX6THhKUzLoiKf2of565J
Q8UzOYNd6IESRKrZCBa2CHP7/Or63rijDLJqv9t6JTqyIiqmQ9JNPygcXQ4EecyJudwuTWlvW+/O
yUobDUP1DyY9MXvov6qFEtu1YnSnNelgTCZJNMCFS/m9nSxJNChMI7SCfKxJZAYGirCaTMOAAF8S
3MDcDus8InKRxeUdRptVn+25YiRLR2LQjfTDQnprjjj9OI98Z46ajYOlY09kXrGxVVydrM75YCgA
yXT5JJot3xda0RPFrB0Lk/QN6fgAzMGdjPbS76qlPDR4qW5Vjfq/f4M5HAflyKrKW5xHL6JMjqnj
gsmsnK0HHz2YHKD4jTQ4GyEt5WOM1jZpkbKtgwhzMpqApbBDgkLJ2NhIs1Wsv8HK1GJRhtFRiHRX
aeMcjN50YDGM1QBpXEz7vFUeYTS9rvgO5hQFxyYZhgYDLQbZXjOhsCF/shJSQRsqdCKgyqNmEa/h
jx/EguYxdNYU3bsDnQzZBrymY62Qb0buk1jYZ4NRnxDFGUfbKqEful4ok9E89s4b4aegyHCSBpiI
9myQwfEmSM7JX0IRyz4XYAaUGiO5iWZ+jDNMqV6OLqZ0ORII10U9EnGWjQRQ9eDobTkR8IanxBtJ
AXMkV5Gnr/lg0xJ0NYSIuOXudrXumLf0LJhaucdsnH/W1CMJb9ydXqGAcJH/HczIORpThe4iAeXK
sD71ZHTKsHw1TlK8oCMNcbgo0rgs6G2JhHOTrMivDiHn2FxVuzcNow3Hkk99Kv0tTQHBlqnvXpl9
q4GDlKC/OiTHkmGV3pw62Nk7YUxvMxC2U1Px2fXsJ/F/VDyLKVtokW4RkXClmO5lscka0q2+2ymD
yignaGHnUNaOBm+Fhx/dKJTDeVo3XHADLqX1qXSrctp59vBplgO4k+KzStsurCuNn8CpeVSkfQVZ
ty1X863nPnWzYYe2p0NfwHe4oIk0W8KwnfVAYzNgm+QyWfA/FFvgIHtzneRb15B/pGn3XM7iqevl
a1L10aYaqmZHk7R1kEyFziKMQ1wHmmbGXA3R1eZ+CNGOHeC0CZAqeO9mp6p3maN/m4y+tlIZ8a51
17JOZ5Yf2zmG9yikOEXo7JJBn3f0Dgt10KYqPIBE5BqrsVsCkizQX6bz1uZ04PAH5qhIWohM8Get
gOje4UzC6y4vXma+aMmqfW2Iq8DOVl1L5GpzX+Ed0YATSyG004AKiemTwTuEWbKdsN26cYFjaGCo
T9DgoS1T1ENZi6ArN/Qw1/k92vCCOLI7Qb9hfroYu9FA4t6WtLqrszV23EDw+w8tqn92sxVfMMLF
OgKWulBWX9oSYY8O3dh3rIEJOf/vSw23BOjBrtTjOyp9xoEAhXHQo2TtsNyWHHzjwk3YOYfGYoDT
NOiuXJIaNmkHDn0gLbeZP0g0fNAbpisxM10mMc5jO0/3CZaM1MH/0mim3FFvzpG2L0xUuU1uX92o
Pxu263Ck5e3eA/K3cWyYKi7j/tBwF/suB5NLO/vso/xinsZdwqMkgfuzoVBbKZiS0O+1J82qaS4U
5mDlxe6pKtw66HL25K3yqrPRLBXZcWip+5gDUI3+IUZFcSBAATt01m/Jt6QVgxmKpcHztrmu/BCT
wUZXWXGyO/kh+X6uE5Kv3CFsT6vqfaol5nUCgYrlIzspDCmxIT86NtLwWjAxNW7JS68T06UZhHZ4
86sFRAQCIZZPh/YSDeu4aYdYe6C9TA+5Uyeh3RYeErKdIN3uzqzyY+2jzCOvAROjUTxM7kMOKgEu
R/cXu7gjOhSRDrbP3hm/NUfd0RxsCUul7L3zPS6/ZKi/Wt3od8qz7ig00AbUod9dk95+b2XzJfIE
qknojhHRiS1pmOJnmvmf4JUDN8Ol3o/HfuakduvnXjo/VGO3nN6Ti534vF9iQhI2Ax8ND3hrYX+L
h9fWiRC4xOIiS9lRKfCHhPP8rBedsREteMhxlsGkk55ZROIjm3MBGoD+2Ml++zLDo21ecEsQG3HX
RM4OlgNjZT9jPQRTo2E26f40o/3dDuS8ixjpoRHVzGur2/wjJt4noNtvRgn7i5LhuWtpW5z5aM6F
EdDFr4xiyMXUZRuAvzP5Qsa/xJ6YJxrPjMB47jjHh1Lu4jHCC6pBH0hcfshsTkCJcwl10t3Oc28E
g2gibOV7mesvXU3OnKOvL0Z6bz8MGM1OUVQDsy6iYWNlxXMnuvs1XC5qqGxHBXvBzxw4J4NzxJH2
VOTIz4XGKHlq7lROnpvCpErpR1vRaxg0dEzZ2zjqfnLZvYq0ZPxbDuvlZ3OuDE9RlaurY2qHxOjd
0BKw/rxiYIdiWG3Ya4UJ96A+jS2pdvVg/PmpC/OKTedGF1sBtjF320OrJn1XyJylmy16pt8xR8cQ
77BDICif7G9qnSlUyTfrpJ01eva9+GmdddLidrjZGctv5zTfsdDHiaqoSzWx3q/ZXU8Ve8zGFhMY
twuwKPwyslgtMj5e8RTHUreQIDO1V02fwmx0Xjvm5/w8jdoUFrqqHP0JRzUuuMRZcxHq+C5KCOrU
OcAeGxk52+Rh1uv+WiDc2kt+bzeTctaScV9BtNRT+TlGGuFwXnuvtzAWJrv4HTFqjHr+FdGeUpxP
7w396QbdLFMMlp9gFO3yMDIr3/ppGZDiMF0Vs3AAmDTltUUA5mzOWBQjGKFkUAqrpQaLtBQtz/hm
jwP5DLghtZoQWCJ52kdpdbfZTJtQM9BLZ5CmNh175ks7vHCXx4e29kIQybnovjuE8e5EshhbYMAW
cf5KRBvsRfO18jL9Xk+AZMYD4vWMaMsAoDmmPHTZoUBDwSmxUiBoXyPkj0yz0/2SfNmKeWqvcjSl
GJstthCiIvkXH3i6ZSvOQ7a6tFhFb0tETt4AKLUbv/XMDCxGIGjCSACtFHGsJi9O22TDhs/bexKi
+NeitV5ksSDIjc5uvpCIMp5J9jQZKyKBE5fJzN6nmXiUTj11hUNKl4ELL5Xag71gLGt7ynAgIbfW
7IezqqtbbbIA8Ft8xbnaAMaAzDaU4ymZpr0NBytQrcWIoK5LTMP1TKGOvNPKe4TSM/4YhwfLEnYZ
8NGffJfAwtIY7wahn9z+RdQ4II18IZHJ9Tg8Y5/JgkexNHTbDgXchhMrCyUjFa9nlT1ILhiOXztq
vtY9Y2S/W3FD0IUN9H6O2xCk55sUmN9ys1jLRDz4vv/XYUM6lLP2YlYCpsQQn1EWjLgsaRGqwrpX
2tXCwy57PYwxI0ig+XjPwdWQK1mV1aZh54crkdajFDEJANF7IZK1Yo7+QOTAG+Gex7yJB4uTxaFS
1Y3HcnDegaqsESCAQFvkl1rvQOrNMyp1xmeR74SzAYzIe4xqH1kwGYcbvtwbdOuY4iX7cOGtUAQL
WBsRsTjyVue4uNDDvNstc0v3aqR2t3ElVPLOYooFZcSDnrUdZzLQZmMMzc57IxTqp5DqNfcIOm3a
dt8yOgomD5fQmDYPVZFtp7Qrt2mU0VmQKUKUT34ehgwjT3ujJg1IY+k2UneikDS9IhwaIDT0TxY0
qtA0MRw6JMUn40h2XYaFh2EXhBCFxsO0xLA1Mzy+pQ2OoAbstnE622F7hxSnzxEbx+TzNlYG5d+c
axZozGQqDt1pyfKL1WZ3dSXxs80imAT5YtMEiZJl7yZntApdtwHxsLFHjBMxuBIMaQSt+W9JIh5F
5BuHmpEEY4keDdxYU2RmoBD8Ec28gR3ZsOJTqbGptIv42acZ2zqOq3CeqRWDiAe8S0zsNdmRWFTM
yqgbeH/JQNSx7fDHLLb/k1UMBntawhg3b5k0AoCeHpoK/9UU3RZAdRs8y2FGKAqOK8o7Aya2FpYt
chpmfgbqwYB2BOCe+HTN7o+jQQQckkVA9CukqNJAl4v72emqfJeh9RXslafV6m8yStKfZ2HAdWMU
4M52HnpF/1Esw8UpZHQ/4qDKZv/CILTiqgI0XnNd4fJKo2g5pd9mUxj7xqn/3AH4cq/pyNqn+LHn
SITYgN8C5sKmIz1na7v6EYOddmAjihiYhbGbp5yb5cnQyCd1SIEkGAD3KCO4yBiDMeN0SmnFpqRz
D3BkJzpXXn5JelhgLU1P18EuBUG9GX0Pin2ZqBmjVS6SgCJe5n3cjp+ZXgFaYtvnObI7FUt+bmcc
7cic5Qnx9alebELX4Nnvs1WFPLt7Abrkgg6e3t/86rWeF00vXiNE2kSQsWqpt+7QHjFel8Hc/aAf
I2pS+GQm6/1LwpvhGFR5wpzNq2kVF/BrufNZsJl+TUr5IDEZb0YDcxh4Kmxw2eTjq0KgH+suPpiU
FaHgoMmFCYiHjA9Lfjjk7x6Hhwgvz35mxoWhUz1T8dtc1Liy6tZVgWsjUmlWheSoJv5l5KrHun9P
4EW7t5aLoJfcxaWPjiX5q9kstSaK5djSNq3q7CdwV2chsIqv/w18iCqmTTAJqTdNYhdxbBhpHesj
Da7vyZmVu/fBIzpJ9pjnpaBkYjvKlgVKTmPsDL8D8XheGMl7JQ5NHny0FpAYNvjptsqHD+/GpLt0
UYqdu3yjgqrO/TicSiJWty5LVF5evEajdqzl8uXUIPBinaJ92bDE2cSlXb7jajtpuXlHRy8H/1rQ
PBpu/JM0sOcTfG6Ri/wg5d4DagKnky02ZuDEQ+7V2DyRJYWK/UvLvW0NJviMQkjFlO57FhuEYUeo
PLp+ce6nmLxbmw9dT4FIKYehmfuUlAyEXNHUKIwRoXVVe9B7bvJ5jQz0tOcOStUO9f2wIzOQ4E76
2W1TqN+mkIzSIM+mMVtFn4k0//i70Xk4tHNt2ffeoO2aGhFEhm3WY997VM+kRDRXs/GPeaEUIBYD
X1gOETn9GorqwZvsEZsnYCrUVJAnXd42Rpg73+FNydsEtUY1QXtO5BXxm3aBlyxbiWMhV8w+oph4
CtnfFyM6Dt/9V7aVAN7dIl1/wpOWkTngegixXf3q6OXronguU8cb0WckAxTC+DFRTDhavdffM7N8
1RzzUDRNvfc7Nr7Ng03dFYw1UDyq5X9EGeJifms1JCkdlYftOSeYGoSbO9mlp09P+u/YiSnkIlR+
acKviMT7h40/8xUwOtdtaMyHM/fPBZ5ft9UJ1grSVgXObP+pxEtgLi3xjq1HIP0mwMw+3FWOc5hk
XezifnxQ/2dnuOUSikkDAaSic9OP6mhXE6tMFACWQwDerH3NOSMyL6aeyksnfpz8PS4XJCUdYS+5
IpwA51K0s6Zp13fibAr/VPYGsbakYFPJv+GBRHtYrzmn3d3o1mFT1lZIKqe19WJ81Swx3WComAgb
Hk2vbg8JEy29ejSQ6GwMt8KcDPiGiZMWKo22Iy8gItmJf4U7yrWuxcRalFgs4Mht+kpLj5X3IVkx
njswNaRSZ6T1JSuFo8bvqa3pwA/GnOxHHuxQl+0hW9iz1fCm8Z+Qn5FyG3aTQbqpia2EfX2wACfn
Q/R2RP/EYafOTT59clx5wVCYj5UvuQfyHEha7WDKl555XfXiedHxo3Zh75Cn4KS4yFzKAEtn3OtG
XO0ZNW3bFUkwT/klQ4UeMkmItu3LnLnPs198Q1RAzd87V4tJHrgyD7UUM+JgWKeyxEosDPc3k/C6
Y+LML3oNR5HVXA5sMNPAaEXeriW6ZFNk2jewBuDUicsmlpYukT5Vwey1zKNOU56iiCggTzvR9Jho
3QN7Y3MPw/MrXbx70JnAeoaYaS3EPLOvb7XdX9sezJilS8QnBZNTV/+eMLLPtaZvRzo+ZLm0gzpi
/ITcHLKI++tiU4fGvrrTNf2sZ/1JJODkNd8sL5oT3aGUullJvK9zl7LLXd57vug6wQvivwPwmyK1
66WGv1uzxLVyh3SLaENtjbVV7dr8teuWO1nIbV0zkzJH9YIrrO0TYGUKwL8yd8QoTSdg9TllUm/v
Jp3DKu29YFRX2/ZPBZSZhzZTXGPztTOaj1SzLmlRgmpJxudlyKqTLdW5nzP/6Obin7RBkhoGhS4g
wQJWqYCua0H28+P+zTVnOlXJ/YvNLglqNSHJi9DXxNaAW4axeJpr4yZx/b3wIjSbmn1znEshQHvN
y5oP0QDPbUvyaRvOJGRbB/pfrNkkfCaT1YKYQtqjz9hh2JLIjZ3WD45eHDzlf1GcLZvRbbBN+CVi
I4ouYjS4B4DGNmEJQjlPtFCzdRdb9rxsoLr9gr3RDoSvYGb2P0a5as/WySm66Wpn0z31iPIIZmZL
SZGAao/Y7lZoD8o19u6EDDJZsGHk3GNICE4WYyTGjdq5tdVbHEMT0v2YMlV4x3mBCk2AMItEUvGy
PDqm8bitYrZsc0x9RlBVgtbSOVjJwSuQKuKq+KnxRW9qUj6mzDkz3CEAXONGk2jS8QDV9wZjT5hf
foDdogkzhgPn1Etf+fIrpl/we83Bvo1QHYxqgsddGkRaIn2g/diSamAiKiwgbUwFSTjQfLYsw4mX
lzi3xpSX1C7JJL06PXIAd/ktU+PKeTxvJeJM3oFPELtvHZSPyIutY9LTW3ZYbeKWzOtkLKkAkyfP
jput11Q/sEwe0sa2t0PL0knOCJHgwEotexw6DJQYNlg72kwhC20B9VDdSl37i6AnPTCRNWA8laxL
C41CumMibAyY8eGK4Xa88/SSLJmcXXPJzdElGM+JtVP7uSJ5bkIPBRaSF16Yl8whnwZackgH92yU
3tfSF7+sYAgJ0aoeBUmxRap+oo+yg3oE5qzH1T+p3GexshiFxQPI0nOfJF++jRQh7XU2+YWHF1vE
/SFzrZ1nMJZbyuaeMTjABblXRYm2x4oQuuZTt/vtLTMUFSi9zjXYVnhEjPZeluN/6nhDFoYRPrDS
FdKGp5/X1ZYwKXRGam7UEEGLFnA1P3WCn9lOSR2PR7UTCae3ZLuujdEjuGHUVmtxanvfypouydqu
+jnaBdEvh1pXZ4BAfylg7bAdu3Dpzm0S3SWNBEHd6P+qvt6zz/ygMEOiNBKtYVcVFWTLNE1iVsu+
43VWwHVUwM/RsYAqIhsS/84EGcoHBk60z5dy568sZ7U0bwRE/+iRXYWOYjwOIQz8kz8HVQeYj1yn
8mAPhGGn5LjkBCfn9cgd5FcHfO7niXhfWnqgOUInPDYmHafszQu4tFutC0K2O0XaVC8/Zp91VDMD
QwJsdNEQpLcac0/NovAZ3FfJkpwV2Xue/JndFB8AJ3JoJd9zu9RBLlCsWyL64UUEJwbhjXR7pW0a
lC4bbc7/ZCM06GogXu3hvvZAvHcLxHW9DCenv3FlcNDl69cFtddtrJ8Zb9SGxoaeN8ecT8Dw0hy1
Yd0998tL2SX9JiGmaoOBlmRym4Q11VGVGTu29I+dmfz2iXZecICgRBGEQW3gCoNv6HoExnaNVsGk
nZ+4HAgSJJnFXofIevVjV4/qtbR/ETO9KNJa3JEZx1Q5CI29+IuVHtHE6Giz/nPufErVCQKVLfOU
7Eu/JUAlZ6ORgfbxiefKLBdNLeyZTCcS2+OlUc4XsAkzwMxzyGY3CTwtvZbrQBwjvxGOHYa3Tkx/
+ZCgiovyd6+I3QPpA/zApBABhonBF/ny27P1j1bF2r6yJsoLMrWyCcla7brfOcujEF7X2yLRCUxM
ubQSBayaMtLVKuOrn7p74iZvhhLq6DSorhgDwXM2kteoV6GB8mmr8X620UoLmKfXfmCNhl6/3d2Q
OL9XBnyCwhF5KCe0e2Ji7Drr9olZfHqXZtrNJIvI4YUmVKeP3v7fh7fa/GR00ye+eTgrmSh2eq9+
2f6/8qkBeEB/EwCgmfh7pHc5OkEgbVoaQTC9NpZ/70MESEQuwspnfFc1zrEmrJGlIA+gVevFfnFp
aFnxNluO3ZMWs+SibjUpZmrWAcTrEmqUHM08e61ynojEhxuYQn8FKDWX+5afh+IQltbsvvsFOUkT
p1896M+Vqv8NXODAkbxHZdKm9/74uh61m/nqWfm6jHC4FdntWAK2ot0kO8PrHsD9tF59Mzvma31Z
fWg1RsFo6P8tiqZrMYt6LzlqrrWsz8siIMtqhCo3Vs/FCvEvWoPOh/4u8+I/N1bfTAtvY68vvPdo
ixXZJRuttLSDvOoW0a4SLvR2dtyJhW+2ExOypLzTuUZq+9sxnkewv8jG20c2WkDW+vGWenvHduOL
57lhRE+OFJv2Lq/Af47VixDTg9k6yd7rInj66XnsUVyDuOVV0YttIfCmam9lVT15tSGYOi/0PSAt
rUies2VGI2PtbMGfQOKg3UEEquJ4FVuSL5633UHF+dlXFMWNZR7MRo7IyugpW1/6RKVVAVKCB31G
WsP6+aTz2S/Y/XV3ikO/Auk3GWssnpQvUJi+UYFxtCYwvWdFqKgHijlz2UVEPudaCoKTVRCjUw07
9dTWWlCm8jKglutgLxw1qBA89qxglPE4Ef8W+GWSYbRElJOlPZAeROKArW9JBeJgieghalc8ECj0
Z9smkSU+jlvLhx88OsxMF17rwf2WHTx6a1LI8qTxjFOAKiPLYERmN3wut5SniPpdMUVcniOTXK8G
sBYBF6xNsozIBWAHQ0R9sdSMGgg4f5dLQhLeRGJrk73WJOQ1S3EE/UAKrOedlWee4EQQnodPgVqF
y9X15Jkghu2sAe3MJqjjuMTSoO0XcBuiUOe6Qh7ba8N9g6w/RDTO8aedWkn15Ojzs8n3oosJMe8k
jaCOq/hu1UPXAuWrkv794mkUMdyDAx3UnCDo59pubavfGDnrIJOG0q/6b8Na3D2kN6gAM7L4gSqU
q73Q0V3PsR7gKvyUcU9cqVYx9gYgBFsOOUBm9EePOdMJbsMVyAQDa3b3EkLRmCXfroW8pVkbK2V2
D51B0+WxntxECzEWa1rP3DUXYU0fppjGQ495aIi7+Vg58h1L7Z1LZuhu6YFAAh0JejEb18Ye+hBK
Ku4sqHDZXOQBUpEJk4r6bFZlPxrfoE+AOeMga8I664PE67eFP+/MpZxPS/VqW9UYDhkfNFaDB1eR
xZcL6KgWGBLcPRt3Kl8cb3lqiQMITChv/aKroKGJQ9AojsM8HuignzvbfFqA9JLSRqED/Omtm/39
lELIk/g5uBJ20Wi8Js7wNkjJ2g6uxRRrQFZc9ksDdDKRiFdhln+JvXwwI0+CNO/uinq89+BXclKU
IRaiKPB4IKHn8SVIlO+OYQQQ/IpAHylkpTpFqn9zhDNcUUX4wdIx9/DEEBh2fYBnb+1M3x5RRrUp
IUnpbUA7zN+fd16hU6fisPQoITYzoX8uJ/2moTqgJJveqKSOfsZF1sTcpsOasZLhDtwDA0Umafyx
eOOYSnOEWvYbLEEQzlDORD7eAFnbG8ZF1QWkxGH07zS1sgN6LIb6d1JUj25ux8yZmTIOMt8osGKB
xspwF9XgW1Whvbm4m0Jb1N9+Qnltedk18eRR1pZ98RmmHJyJ1f9iJxuiONA6en4ZCOlT5NvXMUJm
3ykCacGOBK7vUmm4PECwkg2RwVloaVV7hxdsqO2UOakLRlfgf+yQElGuLs2hQkgQayPbJzQmATKY
H6vz7rKeR9olf8Zm21GhCkViiRAN6elWSArluo3dfbHe2lgn8wBRKDMID9aDNiKBsHJm7gvJ1ak7
PLC9IVCV2R2JH37oA04BZlsyeyX6F2NgWGnNt1XCCyr+XEIzAr0lfUNFiY0jMdV2mUh65vqUTmv5
XGr0StrEJoPcjJPX+OzBipm5r/2DjUW7lu10nenfD+j1X1jcsFgSu67LEScWgEfbu4TcwrhdaU/T
HeaU4jFf0scZQ/3Jakh10O4mf7oJmJV0QOk5yeGVzVW0p2cQx6ZO30fELUdSd3alyq9zvvCYkvwR
orcQZ73Oov1st9qmXiU9mvWWm0m1p9zcNxVIsAHzHTvloqXlbZw7UDJIVPPkZXBzn3OVmYzz6uAK
2xcF57UPm8OLITdG2XSfIu3kMGq+18iyLuZ1JNpMRQgrHTc7pERHb21PouUsid/z0vJWgkzeigwr
239cndlypci2bL8IMwKCAF5X33fqUnrBUpVK+r7n689gld1bx87LMkmVe6dSWsAMn+7DA/srSsyd
hKWIEITda3Sm89ADbm+H4dsutp5yuqOf+IceMX1+7z9oJQvvKEFcf84+G06hok/BjigFcBFs2uh9
mMJ6TT9iZEiHRgXnZA6YqxIn33cdNhuWlusgAA7kpPVWi9Joa5Nkw2hqQzIK+UAk/ouPn3xU4woU
0cpB6kd8D9LDmL+FUK9Y9dH8mQXlacQEKNrAXGnVM+58BTWXbSWgCdnoR/w92VpBbSFDGwOCAs8J
PhrSU5HuAyj1/BkOkRFUGLh96DSzu7gE9LRJBA/7yHHOJdP6bIuRh2JeCxRde48DHLMsU+dtabmg
tRz8uEZQwqyX4UgWB3OFwewKZZ6uy68M/89SauqT0IuLaXxw/9pWar43rNdM2HBlP1pbiNrggafx
rLXhDbwP6k4V6lQ29NehtRYDxTDLzgHr7tr+S5pAiDML5pvc/B2HDnKD0LWNkLLEchTuU7Ki66hc
G3AeV9uK3MC6z0qX666lkIwzRqxvUj86wPO6JZMb8nSM5n0lvzBH8YMmDibgd/7We+tPYpLMjpBI
wWwnR74nvJWWke0UCj6HfAIpDkLAoM8gr+6I82RLQ/o/JRHg/VCZa1+Kp4IJGaR4NEx4m5pH61Jn
wLa09ndhr6Zu3q1Xdo2teRDrztXwDg8MyAKNZDGmgPlrUu7zLrMcq+8qzTGDunhLzJLpxEyTdRPS
kyTGb8eYyxPIRsFWgu1OU/2nVQDDy0DsIODFBw84x5In887ioU3zABItIvi6ttyKvjj2jEALacJI
Qu+YMmmSc8YCHNDoJhpOYC4KLGZCE4C42BDX9xduXWAdBK0FX23aTJQjANMsiSvV8D8UHMplbvOX
mYxUBn5TQ89/87dJP2IumWIOs8NOdyEE0R/DaXHGJAkzPJNtSQo8jUYMrdCHxFx78OeGB+81QBrm
LUftQ19qwxUein5TtMFbW6m/0BlvGDD0AdRPqHXVZQqIZHNX0HoMpu5wLHvOEJBnOynXQc1aQ0Fd
Ya/TnPXa+Cw63jxU7x6nqD0Jrz2NmlFdEw1AqFCMYnEDWDd3zHXlhmckZfoz85ZeAZQ8Z3gVzHpL
7PwgJZ3yYbBu2HoScBPBzFfSeT+RKYO9JDfFWdjYjgbiOmIq6cO+d65RbB5d5P8diYdPDevYzMsx
okuMDLJ0xrm7mYaKiy9Y2Q5xcBOaP1e/Z0Rbqjk1OkmQU65CVXlW8mQUZxSx726tLuf36sbZve/I
ijSdDt9wyBCPggNuk2IpwWwtY1neaRRxmJ7iey6bM2z38lh4TQ0ktxhfW1lqbPfRR1jVHnjEljvN
08iU4BMaRXNMkiA/uJnGBsmnE2bmALk+B9bUogs3+kljO9xb7gTjDND/zrSwF2RN9+DUU2EL6DPA
gCL8KuO+gWkiB3qMgI7GjfklWYtnyYn3MpTJuPoHX6C/H63hRM2TBusz+S7UQKRm/qyzuuVoGe4x
h0UN0M/1Nx3KtsdiZdd4/akcekyTVoE1q0LGCTDcrlFAcCjCWlx3k5YdGjA3Bk5OP9lhiXc3bDHG
pYjL/GLOL8+POqH7h6rzzv99vdJkuk2Vm+yiM6es+qVURHwmHPxgCgAFYsJ5yAEnUawP27qTePkb
w9+iJ9eLIHC9fdJUwbZ0mR5woRNRJWe/SoXR3jAUOkRf+XMkj9i4xNHv2rWoXM9tsdYQSRfEbRxS
iqG30xtm7sEZAPNbK67n9BvXP/c6DHDAa9TrmE745c35/F3b1quRuV9VGM7zjzG9mwkLA13E4UVm
9P1k3N36MG0eYW+rN8PZPq18rDfDuwnr4Pk/yR3hnPoRBCOoi/ERQCcwCisD9Y8LUVSZ+fa/PuWx
d9FK+71qje6eVntzLm17drVh6Mj3mH2+dYwS5tjKiwfD9GiO/bbzqR+nge8IA9K/tGljXzrThDQw
eJsMF+bRy1y5jw39NY0nUy2C1Dn0QYYXf7KTs9tQyl4K6yggoB654vnB0gO6DBPbPv73MnSxc+wi
B1OXHU5rMhNolI5s9oTyJL0wrboIW+3cMjWANVX9LlRZ8laQbodSaz6GXk/ewJFcZNybV9dJoDUa
3Xs58otX8Od2VaMNDwuOCVDFD7D8A0REukpkOtQbwBb2WTNyIr2EOerOeRS0ScPOj7w/gqvXkTRu
SeAse9oxacIoHQpkFD18ynK8HX3IdDvjG1k3TCe7KInLzyKauWNV+kHA7JB3LuBsgh50C4XiMyQs
vsizlLsUMdPFCFMXf13N7iqs74np/PMEhWDQm2O+byFN6fkBSIFNkHjuOnSxXMa0Fu/KQEQgl+Fv
PF8a3kT/fvT8lKpxnuJhsROIYTutd12sUDiR3bR7c8fAPzsu2y4L68OqlbWFfU+PN0QjdMw0qn83
yirEE92WeyXp4m6L9piaVnn+78X2eFNn5fzvzfZ0lIrzfy/+bE/tXf1c4RveZ8+IPM5Ymjh6aAZK
muDC552SnCOWSd80JzxL6xZrySUO2/mfWxyVz8pxoQOfXloujnGsUUlwUgDoiKT7O2mWFm1QASzf
54cd1LyUPO0S2hmdqX1OLYJv8ICwYFzURX0fE+x3WTGmB7ig1V1T3jcMnmIrpCOOTj+JY6T9MgrI
CWu36703HuxgMqexuXNgw8cSzagdLFXFyRqPo5dRbKIhzuqQ0Za5lQFPNtHOKKMWgqfNc5NQ0riR
klbe6Elxwljf/himdbZTqe65Pv3KjREKnh/q8FTGJfZ0sMTDpG0N62KTH3rnH9cSyRj6k4WWm0by
Q8StTmY1IS6htfiOS5RTJ3N/D30Qwh6NafvzRlaFnrHpsnCkDtRrGBsCjjFpkc8plj38FOx2g5DX
osicnZEyiafE+pZ2luK/m38Ozxdfx4LTwqmrpc74MYeFO0OdcdQbezlnwH2aXDDIE88TYgLER14F
junnvzeLhPTANMBHlVHyzgYGnWBG3ZQ4Clb6RCf68zevTzVdt1Go+BWaGPyJEpVHdlfU/hiVeI9J
JrH8MtMbi0a5zrgkmYgUVcSDSUY8zs6RFgVrB273USd3s+xnxbVmPYvVxD3i9QWpaJB6pcV7WEWG
TkQ4bh8YyMHdlpb/wDG3HwafB7g7pec8oObI1ezwqOGq6Fs7pJl5W6iLqkR1//elz4trCO83AVuA
BaC89Wggt6iadPTs0N3W0/SpCmXuGsvLtgajH0qZfUtrG0uv3vY4hqfiBG0t50427KPCTN75RQUH
39CCDZmAdJeAme9NU39fybShmS6kQdzJveg05BX1xKP8jIsegXCuk4UD8Vopv3sr7CpaqYm5spHm
hwgrsoI8UmVmdfTllfkLNNHXebMQNlr7bsfIvX2X4nlJ0l/mQDdeXRfJ3mqi99CcQECMxksl+vAC
Xnbvw3v5nhJ5o96r2PuC7Y4DeO1DMmOttbHONtjklv400Tc5OQkHUYdYb9ornOZ86lAVBwWt2cnB
XObAVvb9xBkIuzt37ZyMTEvnZeaNBk2etnXLS4km3NcV4m1ZbVuc4BcKu6YLIRK+l1b/AxdoAqfP
tlBxRFixMk9PVVDgS7JrY/Fk3MSJ49+Q9UiUInRtJ2u0XqtwUEvHIbaVjml8KrXU3VahzaiUDkcJ
vmrN5chSK2rGS+y8E17sz8AUtSVgvXqVxpo4cRXWbvBOBaB2ZhDt4Nm1c1sL5bWOsUYwYjZRYEhT
NfbxbmhrsXy+7en3oBsF7qIF5/tFRn/6luHXQpguMF3c/IqsnIERkvtEQEwujTjo5tG5nJEO5FCN
4783nxj8QouX/YFw+IroipTo9TVunCC/glpfIsNQmurn45fC8mGY1HNV81FiaIFhTYx2B96a4P2I
Wwn2Mf0+SGP9lmnNHzji6Gi+KU4VqGYmxsp6oYDwDNpwNmaBbZBEV+3SIu3hDvEBbEB2m6IgWWs4
bHD6EzSwRPPXLky8WPwrz6Oe0aMJMWJXpeajM4gd1VVGXijvvGPQm/tQJc8YMkJeB8xEOUD/q5z6
NoYJQrQqXPch0X+aXsYFETKDak/+wZ7TPUy9JwdPURtdFaO5JTyZMqXZ5pobNtzl1uUIHACjDswx
m28OyKB6PZ4GyQQWKQ/LRF38Uxs85H0OAc87VMu9cMMEDIIzdFdB5IArmWyyBo3j7UWQaRSs0Ec3
9T0BiLEmiB2Enz6Ei5fcR8Bm+LP3NueTpd6ZAuYDL1oKLAs34Azv6jAlXR0q5mrJrU+jooCkOLBP
kST6YUhQyAtQVUMAuEIgCT5v/mMA4tWquQ6cBKuF77bi+HwZjJHzt5tmiDAuY3IsQvb0lWZtA9n/
wsNBOKwKuIe4FnSkoMHL7BhznUZIFbgaplM/vwyNUx8oBsFnAp2Bc7Q9HqJZ0otNigPQ7pTGTER9
PF57D47loKvqQBfXrwQQ25l0SXbI8PosalPpXKQBBch22fGQxUFhkfbb0mZNuU0+j9G9fwP2425z
X8CCnM8+Nb/Ltwz4xRxqfAduYJ07oep7Nu0qxfT3vOUMQX2w2qZc08V29Uav2VsmbKssqAYKZSP8
xNyKtk0DolvD9wpjF/UYOYxVjJfGqzYWI20oxanED/DAAk4FM39q65v40Ct6Z7a0ti+SgOGj7qLm
5A6q5yyWvKTceGjE6fp3Bppyk1RTgDqlYOl044mwi7YtvNraEACxHzQYwYSK5zO9FXLYVGB3lRFu
DboJIZ/vZNUFj8xjfqBJikyhvZxKGiXrSgYbc6Zf/PudD2H/Ncx3QOy7t8kymDFHDjigIwJAO/OI
p2EPLiNCbllVDCt9vmQEQY4dWH+I8UkXbEctLJdYTbwjH5R41uNVVWYR2AtczcKqWya+fJfEtYd3
s0EUDHUDmwaFqorWByajKj6x9oz2fpl95BKhcggc8xClih7gkHU8lmt50akbX9lJMxAGSt8dknI7
0oIJR38wOM6Ic76guuMcQfByVXLq+s9+au2rlaNf6CiVPkG96/Oas41CrCK7sc9eL7NDoBtvFTDu
Xhv0jx5D1aZp5Qsh2uoqUaoNqNFnwrmIYzPeRiW0mpVlPrt4yYqkOJBF6n+l0wjDyU2mnaOXXKlc
sAiC0XB6flQHp0F9z1mgicqNK6kvdROMpTcV4+orsyOF6AKbz//7MvY4wExWDlYo5Rg/WOsortJD
m3Qx5UcWPF1d2+qhMi+qYTHGScHcRZ1r3kRNEwaHszMq2ramNPIUzWBAIgiUclbtTtoVIw9si1XW
VTEMQT8+a3gEuZ3RkzWqVz3vnCOhH7UM0bE/xw76Ns1aqZupu4MqvW0bwgKVKgr2laF3Gq22PBpT
1d2cKE/3DrP8QnR+d3u+lMI8+zQh6Ml0l6nNzpvh0hXDLfEm79iN9UzSx2njjsUxVM0xj6zsWEWt
e7dUv3k+DPqpLFf/vlfbXP6CbXY1NN4OFCXFr6Vl88vwDRiw0Gm2dd7Ge9O1rNUAAApf8widqKJD
rOito9EmkHUGruqJ7NMxLwQrc7dm+JvICEAqyx5RPmmfqJ/sLCzlb1UGK99LCVOVVTQnqSr/8nxR
pvCptJD08sbVnqWrvsoLir8QEKFmhuaAWcOItDtXHrNE7D1cgUVPtHh9c3uCdF2QmY5KMa0039XW
Go1nD1O+JgDjcHhT8z7Tghq2pFsjdxBTijJmhI6lOLaClU8keFZXiE4jJQneJhg1tbG5aS+C+T1N
BhZwAwiMtWLsqPyqPkzhkJyG+QUo/yc3hYFHThgfwaDTG15Mc8lyH7yOTA2t1bIiHZx6U/StuyN2
c1e18I6twQmQLnVxqMmeLsL5bzJnE15pl18ZoLmjZbbBS0jafEljdrDrug6QDeapLZYhnLm6TY4d
qWljgwDC+momt17JS+cnFjUq7ripvDq5uUJdniCouKM7Oez08Ri2mLbyUNrbJmYnoJIaxlqVvZdt
2ft7aoAcfBUU+tHrmx8xidEK4IIW1zg70dbbdJsC5TTLjfSSplZ3J/ZUbGc0DNYh4+yFtAO5Y/1i
TmgZYZT8MPr2nzHZJBDICUA8lycrICXqQzl7GUl5EL37N6L78tRQuUrigr0V+91pn3k4zdJKBCsx
OuVN1roN253y2Io637NPWQ3Ku7bUoow+cc9yVlpkAOyqHGfx/NZbBG1kyiRYPT8lYMMdLQvQeRus
FRiQ4pVFKdCiVcSa+J7OZI6R2w34/b0lj7EAKs65GSusmtutPBMYpe2ZF267oB/K1segTMw2GrT6
1tEy1pk+SY+icd9NyVjRcNpbicnBnTA76pemUakT45o6WRDI90NAtVuZ72LPDW9TJvxXswdkDpxe
21LFoi9yMVVHPWjKDTh89vEOrde6Ef7CRQqYAoPmZRy035GqtXVqWdmttwP6ibihak2xiYXqESDu
he/rR2VP8UkL1Bmr+6ynzv/KkNCJxTNl7jehzrc169cnXalM9j0t3xdISfKEFwzOhC39szRCdvsu
22JcqQ2t4lLF5jV2Pj1LY3qp+qVtaGqXhO1FiBTFquHvIEDI0oXTC5KKaR7G+lhQegU6UoelXNz1
tmMLOqtanFoWKCbaRbTNi1tQ5drX1q9ajdPeCkgd8//YsSjfc671Vv8etIysWk4IBaRfXJ+C8WT2
bLppvxPsLY+D4fBQ4z6NmAyu0Zy+xgmsxhMD1RrurTB1/5h6MMxVwqju12pv+MlPSUEqnWv4pOFy
1qDJ446Fbe5eDS+Mzm6oA+Dg6FsZHWAGOe3ox8nhhYPB6Tm6HJ7cNmXan+VE8UhLGntdl05zKuL6
PSAAeYnmF1Wr6yCr7FDCE6G9amvaiXXlAuhBDM1CJjm+9FDWCsmxVH9qIwe3EPfBy/jdEufYJBl/
UtPb6ShUu7Y7njEFHM6xEdp7STcM0vPkswcV716T+jcgSeHH0kRvPpYVnS0GpoNNGoHOekaRszEL
zi33tST7bUP3aATeymUtQuf636dpKbuDBM30L/ks1jt3W7DGJcmTeNtALbO2Kd6EgffW0rRx3QJp
4RcqawqFGmdruDx86xhbcj4PFB1NdKAIIlKvYfGm+9NBCyJcYcnL7Fi9EPAPb8+XeGQgUHFhUv1R
aW+YgxapztvbDr6pYGMF61MnH5NNpOvR2ol8QGaT26D30Y9gXEERIPa38jKymUpzKT7SOvpu2gLB
fZrZ5t5P2efdoSqb5hcbaq5V55ddEzwtqE97oTbgpPSAc3iVTRsvdiXO77LaWXpX3ZNsNdhiPqeM
+meum/y+XIpuUpb8dt29xnG3yyYNmF2JJcAJrPrQOqXPc8cazxy7/I0vwcN5qvUOmMIJ49hQDU2t
+lX5bbf38FddQw7HyyRxoacNcjrGofcXpQrPuOtCWuOmyc0Y/5noAgfvUJtdtOFg9XoJlgV6raZR
Io8TK9IWmjROUoPpkQr1O7PL6WGF5gXMqrwKnP1CxkT5588SArKmSOjXgU7wa8oeSKj2Z2bpiKlD
0m/MobY/W7Qh2JPWG3oaMVX5AQavW1NZYr6kEVRDjfX5EYoBGFh2nm2YfJraWO4rQjyruZ0qg/Lz
opGDWj0/CiMWhc+PeiQ/8rn9WjbYlCMrNO7PFxlWOAZtXEzzl4D/J5d5L1sphyVl2RwZFtMHFeP6
LeSJ3UY1QFOe4EzL1QhwoNPxic0vkwtgAC26WTJT3HuV6hsZs/+HY5dj0SGS7+AZOGExsheRBNGg
+sDdp8EkSNJwImh6k/2v1p9pdznRosIqymAcGto9h9PoKOdpouw59ri0ZSmIR58wSD7IGWsMAyAq
QpE053hk+u7Zz+8SWL4bq8TBbkJJIQph/5REbG4do3Th/0F6DO/PF9a2chfM35Cdme5N/zvYRD5D
ze/ulkkmMUCxv+Na5nQ5T2XxAF8lF8Mi8qP0nxgvLBp7HV9LwgQrzrX/9LkqXjutXeOWg7CdeC70
MKU2ZBtvFs4zO5mbhagTnHT3Z6jT7GTafvGxoimF5z/x8odq+CEWA0iHfL5I8ri8c7zyv7uOeayC
A4U/od7aVpG+lRGbexwHAht1iKkQXIU+Neth0Agt1LYj0BklBJjJ4n3qgy9oRuwfSQdusMM5uIa8
ap2GAv95bJe/YtJtSzP4qXAzHysmBKuu7tlcLPmcg7u8vri4QzI4h67EvFVQ/CA4cOnOb2LL2HZt
XKdob966G/ToWA5zv4O0MRr33KW7Ij0ycxxZCW1gxLr7YFbLKHnPd88HB0UJBDiZvKn5yA9d0o+/
qClslnXqsu5guIg1rX7Ukz7y7MenN0kX4znB8gMRLIO//4eWs2rRD271auGWhGySHg2RagDH16r0
+0Wi4wcYx1y82oST1lFTi83z087IYKhV4gUMFzxEh226FQzOd1l019Ds8ve+LqptrTnYsKsmeg2c
8bdZC+tSxxadDmLuYh9JN2V4anb5hGVv1eZDso5H/cwumGTIrIuWeV3fZ5AM50a+pll+fR8MlRxg
EwEmC23+iN9ouy7l15lqLY00wwhYEC00TRrrtx6N38yn5aPB1exO9ZXbXbED4EkhRFLU19rmBqNN
VLCmBto4QhSJ5ZmkLmsOZMCQSSGOKM/95LxHmnluJ5X+U0PN8qWxAQmkP5jbxQMzBTZ/Hee1dNko
2DAG7lU+2yBLN/4t8nbblQyNusn2wani6dRJm9DR/GNN7eHYOUCGTCx02GFbY1OY5TexEJKBub/n
1uMcAta8K3+yuxcd3YZGFfODJS4GFkFE3q8j44jEkq4n0ri3ofhxWIEt4YT0HwwBsKltu6SVbuAX
HOZ5u2kNitUBHIVnx8vZlP73udlGLxWixe75pf++/vwoDxp2KhpYJTf1+g0wG4t0kz5d/nuxa0Db
tvL+RJrf7J5fD1Q3sCQQP7rRxNpuRIQ+DriXj6OqjT3dkOIBg7R7a39XBg5BEgQkNatmvPGTZlvn
6DTPSBb0XgYyyW3c8FcHHmnlBzLeUxdpQsWud4S+dvrAaAERxXp4nnfm4TD+6liEMmcI4GO5+5JH
WHkM809ukqvw9Va+GREP+LCvd0qA/nqeV7Hky3072DR60RBIL0m5qF0kw6coUepwP0YyMY/S1Jp7
7G3FO3zq9p9iFN3SoBvoKlSeHLFS8HZQcCE7tLrnS68PcDYw2PIDf0MW2Lt5657t+UWjulJfDbXx
l/elpFvAyPXVv/+FhPS27nWC4P//T4P7msAFTIwhXV3cBnv6g+Bh7J+fPV9KkNE7HocFT5pcFMSh
8HJVaqBApMpX0iR12ZH8vWaqMg/I5vc69uT1+aXnS5IHgosf3M7/+Q+217wJVV6rAvQ2TTrBWZtM
H+JK8uFMZXvo9E6u+elODFrG3z4ay0/SS6j/k6/2pZWmn+MqmfeXuVRib1fFjWEVZdg25KM2O07f
k5DvOGZ4h2l68Rba2WOqKFdri/GrV269JqrNYhte3x423WYk0fsy9TnPaG80N8/pOsqOuKSXeeib
hyYp8Ts2ibZIxsoTJEW5paNV/ZFOwAnMyKhkHLFJwJH7C8dqDt5VOXQbs/rQdX2v+cCzapG/QGSp
l2bBZyBHWXoDamKFPhEZW0SVvMV0jJe6+XdQH0j/HE0NO9omDSlA5kusyTIyMcx30cE0sE5renWw
5/QxK61nPfZ8T8WjaiMjVMEnxwqdSD59WJNsbVwBJk4Qb5XCQyMISou4Fn2bbIJ3ZugAumMzjmll
FdiQVFVE+txl3HTwzLHcJtBRAFMEzZIfdbO+eX2DpakOimU+4q1uuEByioIhBmIJtjSTLk13WLBE
Npe4JWM4C3M8DZUO23tzV17JMnz+H2YgP5EoaKTUnH+yWf2UFDQnrPiXrajgdnAwXNOVCGYx4Izc
+38G9G+LOXNJPpgtDZDiqsvKC4krmMbIe557HU0tAojpOJRZxvtQgixhAVocEsvcOjBVlk5VgigZ
6Gz1umtKeC2PZLkoi6khmGob+AjTYD1ZHK1b7GiuqAFiEnhREQMUT7Lfvods46PHYoWYo59y/PSw
v1EAKIrzWGBV9mXT7RriyElPLBQB8jDUMr1PDbeLkH1uIZHC5gi8K2kB9dJT3WYnapj7ZcOcvpio
XM+zkGck+ttqbH8qjxoHZmoAu7l/azXTPem0NhQOffFZxyk/LEhqM82gWOrDImyJ8QY2tvM230dC
3+YDbRLSqbVNbulgfcKh5IZPqMuCRr9s0vJL1wFIJF0J6MUovLUnC/4E0qYmLqEd053s42FVuKQH
ZcovTe+WnltHy5pivw0mo32Kk2OXhyQ0O/MWsLt9cwJF7mJs0dqwrps2pkWr8W54hRG/Z6Io/aiz
9YonGoegjR737lz7fkWDSajWY2cPkn/v5WG470ptRfNSt3LoGSDoBX5tSoCAjJ7zGVTpspFms+4n
ae/CYhUEPx658YcH4bJvi3A/tbACpMM/uSEeeMgaMgp+JBbJbPsmK2M1xKeA0FIPacenHiJj5TfI
pYSOyrEF9+LbA+BW1s/josqHCvdE/IBuwOYq7f6AsfsCwjGCUDSbTVEO16EgJEdANJk5lgJn1mq0
h09HBpARY9uZXc4Hx4rfMOzJNcQz7kUdg2tv/XCIWhuG9UfhiVi5NCMvqNyUUyw2Zlc385KUnm4O
wfSLF5IoWbrRzc47eCWmyQRgHJs+cIsgCFn1TQxxZvoWa6yOM9P/JKGK1Jj/UDojN3ZvtFcTH6kt
oSVORfND4tx6L7hR5q65nSbvI0oJi1Yji0qLIOZhCI1PzSZGlyvr5ociJTRHAFsL5E9o2/ykA+3L
RSjdZEO7s4PuXkAVZixONnFFzuIgbDe+upyQisk9CY79X2bQbKMmsteCey+oKN5vsvypne7Hi9lC
2iPZmM6nE6MYyy1ogd+BnX0PVjKDQGYwEtT1ZYCb65zPl4Kjm2JtwZPF9NJVFLjFHxOP5Y6SiXVr
vxboB1czgsDvG6AWoNhvjCCXpzD0ME5XAwAVanl4AHCrMgrINhSdqxKfthpJROhdkizqnM4I6vcg
eixrVXzTf3MJTVXcIKujGUcAjlA1AEVW8Z96Bvso9oiouKJcCUpHYYzuG11rD22vrmMmT4XABs+O
6OYYcMqlO4X7xlDhbO+e88qMHEBBcRp055Zmp0UcYf3Wu/RBTRCZd6/46kp8GGNJCNSbOqrMDWM9
VZk8QD/E9BwdM9Djs5vnMtjZjZLdkFZp/xiX4q+G9LPO+mIX94l2qGhnPyguPUSdaVoR4O9RdirG
jrzH+N3iRga8/lcD/gj6yz2WjRPiSdc/eCd9lCHcQrxzG0fBQZG1sLnU+gw8Kz+xWlSr3MDFJ3Mc
aZoFT6RN/8Bcg1UYLrPSJ0wtDHC773UBUDZJ25e41NxD413LiqQ1OZFiiasUFxKVnls3Bjk49PY1
KSHSjH6PB477zsa8aTXPDjQm/1FRYI4MzjlUOMberLVkT8iQFH9QnfQkcy+06NDO61DWIB+tTwME
ZPXzZHCtiWqMztqg/R2S5lqQPtsWOvURYy/+Fln2gfKCL8qL/xZt95ZV069qMi5mQJadiE4hsT8z
Ec6kUxPujcshO4ZkXJWfQwOaptX7X+Wo7IOoyab1fJ1gLVzbhIlxElw7QT4e7u6Us4hv9GyX2lwf
drNjw762+1AcubReAPpwykhqDlkjgQIIcZjnt9Go9YcIS5gTZWoPfvqk7P6icP8f8CnABffCQ+oO
NFT4JE0araQQLwzbDRWZDyMmjTqMnDO8Mr3EvdoQZPgz+fqt6QpaDXPj7NTxoaz8nQoz8eHM9hBs
Ogl26fDLdUO+qVCjFjYTL73nZ4hW3NbxzBlIuItcC6PNYHr6xRjfRjFiLg1Olq1jTsy5BxsmESVD
4heBn67pD3J4ZNdJQ++GMPt24fhEWmuvrSZd6jqdhIRem61jMHmUWq8vvdHHX9ZY65Z081kWnN8z
cFCqMrCLYBnp8vQHibC7dA3eVkmHAgLW0p3j+JgsV/BZ75Oi/mKyo3tHCMwbTlPznRWUSKRKbupU
3xaJ/+XpxZ/MGnAzgUVAeocLIaJLpst4x0JhEWtbTWsReDU/WRvkL7ZsWu6dZrxDqYuc/NuIiq9w
6P4pBgtnDZGcDWJtj5l5PPcViFg7Kf6SyPsbmdmdNBRJBHYCO2dgIuwal/W+GxYHMVTFgZmJFfK5
JP+yKFwIP2ZFvwBGRGvjsKt4LQbjQ0AXJsqdVSvU5cQDvJ3FuUfkeXpgriVBHWe7OARMGnTOPUow
Rbu5C5IJGMXacHpMYBYOMku2y6YY9illvUtb0A/jMQg+KsnuQOjwLIdVHBErZ3V1DwU4hBb5dGlZ
/rGparnvtW6ranupKmc6VWmMu6py1dUqUG+na4BJ9k/Xa3cC4OueOpq3hjtXNQMoDfXK27q+lNjs
pwTKr+qcTf+38UWzNiRQhwYXSY5TuOncYl8YhFXkEJyiOuel9Lc28diJvNbZZbhaNHFHv0WhNpWV
AmjU9N+OX4hrkXr6FXx342j+zoUheRBZvMFNxegz0o49QRitZPxF5Ed7kaJu9j5ml8XgqY+Gtd0q
9sQDAUFhRrOSHU4Tazf+D2Vn1hs50mbnv2L42vxMBoMbYPgi91WpXSrdEFJVifsWwf3X+2H15xn3
DDxjAw0B1S2pszLJYMR5z3mO9sEpUInjcZccGNRCN64hk4T2ONwKUq1F0donjsv/LR4YDMksTFcg
63dgLYdjQxY1jWj1mUxUMBhzCaH2pW/SGTCqUxNTRPUdUT/72a3qc+9BwxrtDe4eYWPnHa3bWMbp
oUy8I2fpXZUHDFcYZR6ijBaFan50s5CDvERznHb/SX/Wv6s5c4WD01q60heBZdtLu9b/UXMmR/yG
zJ65mmL1CxWSIbeTtAR5IwIjk3Waauc+LK3yXqmY0HRWRTemBd9mEw63DpxiTroeijVy9z5UwWPN
Ee6KLfqDn3X33TSpK2DTr2ou9dUaYSPymAPKRN59VfnSuFaAkMZ/6cTDAi6Im+VwqJsxfhpZKIho
dxcpDbTf4WLHCTsXBY2FQbkzSuLd4TPxoeYHHdxLSzrIi3kE7jJw1Nn5BH92+EVNG9XLc9VDTxnE
TRXFU4JyuHLHpL6LdfkLRY6yq9E6RQ4js//4/RX/rp3Mtx3Tcx3LJtDpMkT++/sL7IbT29QylY54
8mXpSN9AlIcPnbMjHsnFoL1k5xTmtsjk9GjZLd6M5M2x4isPTmOna7iA6IcXwg8WcBnWwlKgjRfG
gQIT820miUSauv5PXjYXAK+ryqeoKv9Zzhf4pusLz3Nt0/QQAv/+upV2gRflHfDAPyMfbbbZHYl1
HHTB5F5wmhWPLK+fhGHLw8we8S9XD8QfCGeGpPuI/B+jd2dASVTTzpiUexr8QJ/U2G/xU2XPUmTP
UTAVtA+Hvxi7dTueQx2OzcJ8JKRpPnZE0wwNRW8mbk4PB2wHs/HBTOavven0l65MB9LQWkCvcOKN
0wI1JW4FzlJSyFBVABJCP7lgWS/OUTWPm4YcCFs9e9uFTXXfdpZ+4g2QoMfosDBqUGU6rZnmW2is
uVkm5wRy4xoHoEP4c0h46IzcKG2asK7DmztowGJQ8EhvNbXv8+k6cOUagvScFttzX8JWyhJrGVFD
Dq2CjqsaJvAssuAUEWmEmQuUl98hSGoJY59Wtr7ObhXvZTzRP53LdkcioDk5tUGLwPLlzx8Bwb+m
ODF3//qv8riMd6h/r9AmmOy1GUIgjzkatZaf+vPzf37Ui12aGGi+keEc39zlS1MSYhaiu8yqjm9l
xeHaAjS+8aeSAS2DMlYx8bMZtH9PZGHVLHKoigb/CX2LehILXLvg/Jb17QTmnS+5hpzRORGJIje9
+yPe1ZY9Ha0eM0yEFLMdjTLnENFRppIIdJGKdPGfL67lvuColnvSXumWPFIFK6bxDoE2fuq0L0hS
wyqhC7E6/fmjzJLbxEDJ1+Z4movisWud5oDajBJs3M0tzV6zLa59gJkVBtq7xW72OMU2zHmLvuIJ
gvZ61JP7IFSN+cSnqwJwRnj586VscjAbngbMKmPjUpgVu3qzpfuGneKDGmr7JQEJGRjp/DSXpcAS
OYtNxG7QiiPvIwrEQPIMiIsd0TIkRoZlbTOs3YTunRzNniktGYWJzyKY5b2or5kf+LdWVPJeT3de
Jo2d07XByR+xRAyqBb1ruyOigGOf6NOBU1+r6XI/clVeSFkrfNpOBAFBq3bHECfsVrOXyEvLydJY
xr2E1fLTHycp2wU0pPk8GlF5RyVawwBU/QabSsWlV7SkSuq1aAbrNNoBaVgxGY/oPQx20XPXiKwp
UjuFEGVjjetsuU/a5e4ot0Hk5ge6CKu3vi7pw2ZAZytq4iVgREgfM2UQCwqBmVhwcYhwbAdQrHSC
NbD9aUkDDWy++xboDtkLAmaQuO/ziLxDVdLRHbvLKSzJ4Q1qDyveXOi1543qJAgMr+iO0IWGj6t8
ouApDhEGyslp8qNfGnMx/prpMs8SLzK0fSEaqj7c6tj6qTqKoOZwgX53MKZE3yWhJg1b4YULm4CZ
z/LvUtYbGtgIzyjtc9jiEICH1W8aPlfDPntGcEdVXsarreMLLpCfoZONjOOvbHvkJZQOBty8/IGT
wDl74RDBa1JEGjNdbJUk1Dlxeg7hIFzsWnLAMku9TegR249FiYXEsH7jB5ne4wX4HlSFhI44MIKC
cqydkbA0fvYCMxhOVT+Iv8kdiwOT1/pYwMHcDCw3az0ZUEkHs75P7Tk6EPo9e3mgb3aiHLbbdfbS
xdwiRnuqZJFfsEemu1775p3hIdT4KshPtocPWVbD1SbHvpG4Fdl3prB5plPmp+mPbkFQT1nnUcRg
ocvg2CBQjxtFhN3XnyQTPaDzKjXeKEwYoWyd/AlbEwRcp3vFr3xGMgwOQTF6+8Rsv/u4Lx6SfGzu
Ssv0Vq1td3d4MOV2au3k4gzZdOhF/6Pq0W76gbjz6I2bgmjpFLr6TZfvicR0HNmcktSQV+ywYHjm
/V3rdMt8yKj2BE76m+8GpzC2rgklMLcwlHTRl76iEiVemaGNqxbu1x27QWaKM+cmaygNEnyq3xVV
t7yhy7DVJlpnUAfBBMP9VUNHuqQD3Ks2ioaTWr5INMB11wtnC4+FJ6jXWAfGhcXzDF/84HFkot2I
za4dApfKBZQk4J7HhIaPjYHg8WX0ByBB5Rm1iYJ7J5zX0YTfiikFXvGiuErehbdiCEGyhuF4YtQs
/iqC/e9/NVvf//Xg/6tA+mdVTypB+vw3f/yfz1XBP/9j+Zl/+Z4/ldP/+qdr8lNVuvpu/8Pv2v+u
lgJt/W+/6W+/mf/7P1/d0rv9tz+QH0za6QHJdHr8rbu8/d/F18t3/r/+x382eT//xwXgDoW3//cC
8HWVV8VX8knp95+XtOyclp/4qwLccN1/QIK1HN+SwmTtluyx/tkB7lv/8GwhXQ69C8XUXbaF/+wA
t+x/2D41t4HFP5JuxuC//hdcjEs9uCH/IWzLBQcggsAV/Gbx/1MCzov4+y7Pcbxl77/83wQ7fwvj
wN93eTpjullAH91wT4pbUvRJ7J3S2GaY8RDXpQqNiQG1MeJth5foPeka+YzhiKEckpHGSLw86m9W
3XzPc3+ETPydApkyHkYER/oUatS2Tdu7yXeB227l0Mkz7RhzetOjDKzIXdthaJbHLOLxufhxBPaf
GeOkQ+dTlE3b0m7b/pmzEaBHAYh4fC38IYd0GabWKD57v6KtpsmCtlo7qYlJrh5zJ1gx1M3zczcn
rN/IGpF6VHEf6eM4C1jwoE5C+6uvYJV+97rErujYC8BiiDNE4tbopw62DiakbdgZzJz6Op3luizT
9pGCsIb0URs0+bqiPZe6JNsgwV3Af9DbqILaR4FE2lPAGBCeAI+Hk3hdNdhYSRphCd2kqiEpKTkH
GCceBJQK8NLcfMnkE8+L+xrUGbVJmLa6sYkRtSOiKLyTfWlSxzUa5E+om5pFvQEg2UanNB/SdLFt
ceytyDUn0U8anIIPr1RIfWnvqmBVNoXxwMCFHVlFbJ1nWlbqT0oHlvxnV5Wkl+3Y7KGzGLnnf0SU
25LBFeTSPlQNYA9ErJbjtOt0GabvEvdTfm2wy0THVnIgxFdMC/xaajshUCRjYgJxIA1FfmKs5jcF
EMQiDNAF0IJxMwJuDQy2SiWNinomD1xZ0T4QrTk/d5iDfrD490RLPIhC8baUfWHTx1eoeMvsDfZK
E7d2eyBtw1QTGPPSRmrkvPo7xHP6WQrLDPOzdP0mWxfT3JEXsOeFv4t3AzFNRlpu56hIsqMEhy1P
vRs3w4OkAsc/iwlvEVU0no3hTM7TxEVVQikyfcM9Sg2M7RARh5Ubu3bIas8UIXwPrQ99r6BXxXGO
OqRs4MSFkqIP6gSyQeNDEH3EBeLyTXRtqK3O3cC6r4suBAZn5L57yUZpTEe74L7YoHk7y1lcTQM8
9qTvTO/STq0H46KWIxbguSbPH9RpUu0y0krxFh1STZ+eZ4b1l1WrptpYfZ809E43vO0zNhrvTN4q
DD8jowqqZyOc03TH4FxFW09X1ltnhEP3HmtLgLAlIuvj2pkZY/+cQhvwqdaDUOuJSCdqb8QZ9zjo
GReP41QdvGMjqBICyVMzEs9A7iCmaucz9BA/zuNj2WJ7vTfm0UguoU74nsYNA4Q6tyFptCE7nsCu
ow0j2/h+ydRy1QprcgkWKtDm5jwG5jHtuqKCuqxJZ+kDpG2COm3X4xbLIo2HnViL42JgCdmMSfYQ
xBKrsUnfohj7rs5q3jvgdQQD60mAOMY4gI+thGx5ROhmYGb6vprOLr6E/nMumAGs5y4vmy0zQ8Pb
BMIfv32fG/gSpwUqsCt0t4x+SR94Z7+bQu4hEWSFtychO8kt0xzacBEuq/oH1j+F+J1w7D6ZkD5M
hKK4zX9ATMVD1RdNkZwjh6gp1sWIq4U+jZqiWU+azVdn2mP0XLTKr9f9yNyv2cxDUf6Zmlideizm
utY/PbzEzzAJQbHOJZOByIK+wWVbO28hLilrHdGEGh116eppYzU5G7AhVwStOtc0vK2ugA8zF66N
H1ksA8iiqnUB77chcKeCuXXP5vwxYKmhMHUOUwRCDOHtKm9NZguR24tzgcNywN4OxnBjZTo7d2UE
7q+uCRXYQpQXCgkFQ3UTc3Lu5UsNiZy+wOIRA+ndur/INh7VJjX08KRkJBikheO9Dmx6C+KBZmux
agdqKjfMW11jQ6jSDq9NHgOMN4BxTyCjRRZu3Sxq9WfeS0IhjjBHZspSMiRPRKWzg2cuDIK5l9pz
YVCZ5MxTFL4oXdmUviQrhTkdb4Dh1f3JHZK8PISh434MhRDRpcCrnkcHrjvVfLdNYkwv5BcLJO3W
wT6vUoATRdu++CJcc0a4j8z4sU2t8xi4kCXK4eRxJ4FBFs9j4z82BK5AjrH8edYyjpdDAkvRAM6q
C/BIujYPJh5bmp7c5jQ1Kappx5iS0d57Wzr3uvb3pW4fQDJBYAFdsDLMuYe8Mrt8HuB/0rK9GpIi
6GX8iig2wOUqb15lvTLDe3Iwqq+siVqQZHxoZt1vCADBLnP17wivduS6N0oCT2ExDcx9bXqWNbae
Vgr/YiJ1v9miZBZeWnhS8+xQ9nF89u3Z3Ds4YFiHYVVFjYGDTDcxZtHsaagDQIok38huCCav4Eud
sY3eTehjYI+yQx2VACCz0DvB/sC9K6roAariEFEHUBN/BxRR3AaCjubOIm66N+P6V+QU5Rq2ebzK
uTu2kCY/E4oDLzG0uC3zTUBLQZBt4q7gOWZCyVj5dXubiDfxoC4xpQPPU8CSH5lLuxD+IQ7lYfvJ
dubdQLWkwNI+DUX2bCRkDvGt5XtuWPRzB/Ypvba3uBgpNaoGfCmJLFbKo+HNdJT43aZjdpuT4dub
RlBl8PCAMHkno4gXQSu4umP/0AsqDbKq5HDUMTxUFTibtq4/c1zoj52Rpq9UNuanNnYwI4+Z8z5R
sXQu58rZG3BDD3YJES+xyq+Js+jKq9FtjMbbaBzom5m+w7VuGcmXysy+dG9e8zxHACvu8MIOl7Kp
ONaFdbM2KsfdEmb8RIYCSl32KbQvSJWTXZy9aE63PM03jY361QZ5dRgR9ASAHt664SK5pqqhnVZd
U/9mRkgbsVUfFPnuVuWvTNS+qpikfkO4UOj8mjjzCX3R2XDcvcwNXoVMqPTYOuUOofceQOGxi7yf
stVHbfa72F4AM+EIPG/cxSLeC+hHn6mR0WEVR7+yhd5VMgfZDzg/GZwF730w4uOZrL03zO6aafN+
ZBbkeyhoxBEo/AO/xTJAYaB6yiz77NRk4iKiuRVjXqBP+jxi2ck71lCRRvRtu9QKtTEIQuBc5gFc
FbdwX+NjimTh7q3SbHY13bDPS6/LUxWn+s2Uon+K7Nb8HZRx+JRMZceU01busU8r2kWtcGp5apcW
5+y6ZZfkuQEnyNSfVtq2YigwIzIBTSvHXnXdZ9fX44uX+Nkj35Lf+y3AYPiZ8TVulb2KKU8iENj7
v2vPTA42m6xDOQU1sIw5eu/B/9xlE7MccFDuN7J/dt/ift8wBQdnwl40k2urRvZcofqJTT0P8UcV
E8o/VLnwnetI9oUkfB5OBcvZXGnKJyacRrkKg+4ID1x/FQa70rUMspZ0trtMzaSa+idnihNW/r71
piO3IV0zfQdgmpFhUmJ3crvR+ahyckSXFBN/yiohqx8Uu7rdbzB0ibeH7VKS2mwm6IX1OqiUgekM
Vx/CLLIQaoDmk64atm8rkWXgn5JpTPTGhLL50MEmvZaeMl9bokyfUTPJU27SlbqqKdUjEZ22M/kU
T0PpMwlM9SseE8LczOwt8VBoLCtgMzveBhkRAWeHJNrggJwM2dPvQuurMtw3srrltiUIhV1fd+D4
dHcbiBOoNCJ/q5iIVNysvtOVD8WosnM+lPWBIKVmWcx4AA8o+pjBCau7PIkpngmOQ0iY1Elpjmc9
eM6JSj2Oo2ruy2iyz0kE+yCkA+Koo/lYUS9AASzmQAz5awAxVCBIeFrK+cC96t6EVz0VEFo+YpTB
U1WYPJ1bPH4OpukD46jfUADc22z1n9XsfQ29Hrf0AxPFTZJ4HbtmeWNO256Luoeuyh17jYVPpk4Q
PesdOb447Ac37Vwxr0jr4hv097RjDZ/XaZHEOy5LWKF23FkP9Zw6hxYb2DaRffQ0OsMMsaDPNwnH
J3aOFG3KoM4Knk/s6Tj1mMap8U0saoXCMeWM2ji6o21e2cdpkrMI7DKS15xwI/40r78ID6JNoSiG
X0mT1u4Ab8nZ6WgqK9qMpgonzq6DASoYm8kv1MaBBoox3SdlOB6DsvDB+bWvLAyoT4PPpJ+nRTh2
d4V0fkEQXNNUA2jFgWKdE/62ksfItn9bwBAgHDx1eK5WIoG+xq5vhA8b/GhBPGPfYuAxY8xE5Xcw
khXih7AdHvNGgKlCVSfXY5kZ4n5ely7H6jl0D0ZC2Ki275TRYtxpoAUsZSNj9JLW+hBqop9d614N
N/vshH6njRE0u2ndcMBSU5F9ttYClff3xAXwfVtTdXCDKD851Jw2JESwEUlqTXIa2PxsuBunjFlZ
94vGQUKpQ31l43VVk9levYQ9gB1mIJIz+R0w86fjiZ4HgCpXIVwqZAMbHxCDkx6WKBYsFtHI3tcx
MbshcY4qNJ/bKNl3VJasXAQwIiBtu1eg04i8Vz9ja4aT3SYVFZKwQz2EMrK5LIGpm9jEG+CHWREv
2hgFtkOIw/YIo96DXJMNJGXMWr0kkfvSaqo4KHvP123VPZMd2vM3JQVhmzU8Sq8/wjXsVooV9lgP
+UPLxAdPO0xBHg5bfJo7kIysGUZ6F/T4AKwpGNeqT0nKM/kHfDi9pml3YSYjME4aXEoGh7wB2nii
8mfVNg+mq5e5UmTCjCjF1jGbn4GNAXrw7Yc5IrE3ms8yDe77PD2JWN+kE6zjMsXqWybRQ61sUgID
NlPGUD2IQMINDvErBJY8u28kJGgS+IThU4FfHSONd8lT7fKbkmTpxJkuVeIWQJxL+uy6GPdEnhDw
oxeK8y+qomGCn/JuEuiFPZa8Gl/Bwpw4rAwmAZzK2UlzkvscBtZRQXNZC05oYU637Gx5r04TUC8M
YwIUXvBYecOFnCYgR5z0HCkOWAVeHTltTUPEVJFlH6gGV+1Mb3lPbUXWDMj1MIdSk3kON9iBNa9G
5U5MiLMhrOgUxVoTOEJBZZM6sbysRt6LVSND9H5u0/JaT2gGWR4+94vxvy7KF8uoL0VkBw/SqsLj
1PErgeLSDiFztYGaW+GghKTKNq7ZN2jDPG+87pXNKvXNjSIZiCinjkoTjWWmJQkaBOZo06Ta44bM
24KeqpQwH+zWQVGfM9X9Mc5aK9o59UQjdYuL8rPtsrHb4jqYnQPNETwUwe/05jaIG/jCPUCEXZCE
/SPYfXGWM3mImDjRg0/U4Fly+seoOXFqoEazM3t4zVQs3gpXhrvO6HGDkUQt6I9CNSZDkLcHj97h
g+O2xTeEPueEtbfBcgb8PXdBDMai4/4TJL2RnCM38fkhzmmrjrMpfY58zAaP832AC0FiJwwJesxm
WDinYA5S+5wVmSYoaXTvBK1UtU8ziyVbeEgbx8AKrH0CVuaMdjNQJASK8ljmQ8YdFWShOpJsbNfu
bOulWxD3hQiD+zh2p+QR/pQe4ZnN9mVOZEwofi4VxDgl9k000m5usaHZG0OCoT8ynczaeD7dna5N
+snlPHdmBzFukyIYvk0Zc+4vqRnrp8ZEO7SRsn2HuIbyPLEyqExwjHm6YF58bmwxn2vhMDfCwbAJ
ZZrcImXqJ0tFD1jCzlPivwil1bES7FYnV0kIYuFznM47Pm/sh679OaWD2DUGnj05RlD6fOulKNIH
ePt3HYMGpkj6XnYYoUaIn2Mq7uRY7LLK3lae2eCQARSZ4u3haNAr46Og6RtaqSKPkpvblEFY08S3
bKCAwPcTsHIIZhuoUiXjNQytroZahGFwqXF3d7Aitth97I1Y4lPsTa9dgvfdc9Mfqk8uGXvINTIj
Ps2sO7hTdYWOSvmkszUU9rze7wlU5wiKMeithzKn+aCrevqZI6pUzHqKAOuGw9bwOTakkguzVZ59
yoCQ3AIOBjenFACGURWYcE80WCdK8uqka2ElL6t243UcJTw75LBbmAyGTJmCauwZrnJMqzOOfvbS
2BpqUOJefekkDqi5f7IzWjGi+oFhJ60cBnWxo8wPiG7Zuk+Mswz1i11DbbOoCaesyguWomkWQSmT
I2wjskFheBzcWuJaNu6Ddn7TA8zxfgyfU5vnrxTtu6EMYIp4uWtEFmo9ayz5pthjaYPSmLd3HUUC
WGiK5UxxQ5n9qrCXll5458V0lY5iawnGe9P0mA/06BVljevVY13vMuNodeLLMAQ+DfoDZ9f4tAL/
w6Ir7pgmabVRBkfhKrsPQaZN7sTAzzzOsf82DoRMo/yFjvcDeulGCX2U8bynxRHrL0Vsqa8Os6YJ
LwwtGOTecJ0kFQ2RPhXzeM3T5kE7zgPLzgP2ppfIa74dJz9VSACRzQYEaO0NO0O5T2cOJpOnvkHa
tevA7l/5bDeB8nm0+1tmb/xd+vJt8tOHZoJpJUtc6DC9GP3f9231q6aeC27wViV65wx4GujRWWFp
Z9hsb+A7bPpRELd1InYc6lEYDQfIdjuPNnlkdy3T6n4Q8ilPGHFKRwPiytx7hmSMUUPgY1heLEnI
zzDfczAOhAsPnQ54UDsvrPnw4yvdrOexJa03+G91RxOqT0AYU7aJ1uq5N4vTHYeRqYIfQCZBA+fZ
t6F5jHpDgt3nAVtbXv1KJpY9BKNvUh1sFpv6hXfw5lMI3eFDZnp6SCvzHADhXTVMyFI33/myPmd+
s5US6WS28MPOdD6CPTdR9+zkjQoqEoBlDcE+onOgUvERcXEFNf5TJ8OeTeULuLD9nFZf5EnuUMQu
Ud79TCYa/WgJf85SBRFJbtVY31Jl35o8iXnwjRv0wU1mpBdG6h+pmz7k0DDyGfGlaD+9gUyK6QTc
eCJeNnC47ocZaBrHKJz9N1I2b16dPNNkiJ0N9+0hrtTvqo9QuDkHsp0hm1kkR7/Mi3UyBl+jDr/a
DK9RFD/bOvjkL5pCuxvvEs2FueyUTOwOYE8RzqmcNeAQ5hJaeGzEW0fUz6UI9rimqk9ZOMGpK0BJ
6WXPIgaLWzMtQfDrcIO/kZ92xhikZndP+3RMh2V1nwzTrjQMeAoJse6wfs5c/coI2dkK+ux2eI9+
ebVr7DtdYIVXTkWeLHpE/PlJXSUbeMvg2IapvPXncxJaV+WTnhj6+sFBLFpPTXdoSRJje+geOtqR
sHcDgB76d27VmBgBLMVGPBOmO3Yzdkk1GsOORAV+xLHUw8kxAwpdWjFdxdzGxcrP2kTgEfIzPpKC
cF9Ya/w3pjgxTEERYGLEfshs1swEsp+yJ6FE7/H07kcwf4mMsOm3w5l4CeryE+Oa+VFW00zfXAd4
VLtoDTL0uycj6awjMtZ4KVxT/UwQswj8grsBTWKG/S7szPFHmxfRAZN2e4agav1QSqpPVJWvvplQ
VbxFc+njkMGIw1M8BpgMYC3ETpvcK1oDVrE2nv3eLvGm57vKAz0J5Jmu5w4uz4CfhoMoVk6qKXQ3
ifVsUhwVFE5D+wwWXcNDGE49gHSCu5Q+kQ0waXTygNsEsQN/o3AfCBOfLFuBvv9TyeNPO7cknktF
5cLk0jTKU5Wx4e2i5Kxxx1WGpL4qGmJNCLKPRoXZqqK0K5h9UlIkavwMt2bqfVXsjwH340Sx675h
0hi+RSqmnpRSLM4+45ebeO9T7Bvvjq72zJEUTXPzoWjNx9CyvlRj/4q9ERzQbGxsoiFYSbK3CaDD
umZaskkbQUQ4ZKttMeSgSIVD6GhwPlcJH9/Y28e8m5+92MAamrfvRBQvVGDeiHzdtY2YNlGh3UOk
82BdkpjZuDzUVyoGim8kVFnR8razyvrsBcmhMjAPiGZ+R7q4FZ76zE3zKaFHmjhB9TXT+35nqf4A
u/opHCEgA9On3dPOj7EN45qLDhovEs3IHgazK6F+dIptJ9ulebDGYdb30x4qPGn7iILBqYKAPZK1
DhggfZhqkRhKT+4aUTi/qyYpLzCw8ZKOQ3PMIxE/2fWQPI3lDEcXts4a3/B4ozkkR+yt6QXDGSbp
DPHTG1MjSoC1cql6qJqgRBuO06e+EREsDKM660Bz3tOmMFhAZZP/ZlRnQkkyQjh+JVfLNNWLqM9q
5ufNAEwpdlCwO7G1iyJ6jYzEvgDYj4/WbHPNE0+qrR0PX/fOQZQ9kleR92Su5EYNEBdZHP1lv5yP
QIdkilfNLHl5wp4bgrouG6jYH7foWIgzVdJ2D4JiUzT6uWlr1gjbqxEP0Tvw2EzWkZYGVM6GE1RB
0PpbBQkPcbu0L42ty0eK4UiWQ9092dUkDkFgFN9isKNzb03NQ2gFhNLihHLJbW6VktRY7xt8TLH/
nJG4hd5aNsfAjoeTFTaEh9vAfEE3gyrOCmi929A113lNgSjaU3mH7cvYh1Y/HEK70ntLKho/LEZl
Oio9TC1BYQNpxwhdeFN6b0w1C3HqtAJmeNh2L4Vd2a/ucubSfs0b2tscFsq5RUCg/vGuB2t7lF3b
0UvqJmeX4fRusBhGrQq7Jyozs+3NTJ0encHCFR03cOb6yueZTnCMklLCUUeSXqBshF+AookGeW7w
0X0XDvkCfHQtpUWyDWgrayP24gTvgurRyvUE8ZAbCFwOWzHUnheLcQ3libi6PqzejF8rp81wR7tL
p2XDIkxzxPwrYuC66RroMOWi6xYWKQEfVtxbnDPfbILUvKagdNnL+j57FOncYOoO94q01Qzfpkrd
rYnytZu6Mdpm2iErNvjO46RuZE5CK1p5Ag72agj8KWMY7g0n0YL/scb2UIb04q7CEr1uhXEh3Zhl
N+SPNOO4xW6h5EChjPryN7Ad61eog4FaFC/7LW03TAifhfojRIl47e2scqnyaeS86ufEv9Y0VxJX
a+b0A6v6+AFAqnK2bGegbrpTYOidLAI1kjBNuZd5ATUVw/3ganCV3BPo1LWi8iCwlcVzwutt6m4a
8mBokGDI3PvIi1kLXPh6w2GuYjZ6jRlSzTCJ4QCVAgGhhiWx8cLZTs5AaIMX+q0EVDEJfmUdljxw
th1VQ6B9oikALtX9GQcTMHpZkLmYPLtusrc1HWOUCcEZrFfaKWWxTTC1massGNiGqokBH8RLp4rW
UUP11sERU36yRj9ud63s2y/0V51tCkszpMHb2NKEAQzz3cSbnq8SSk/xwdXEwnawsgm60wQY3yWk
SOUm8fo9ArBnHTzQGfMjPpTlaoprUiWFbc8ltj/U419VaTCg9IEF0+Ds4o3cRUWHiupEkqMs/xHr
ho2nHBkqnNlRdrTay60leUBvdNlJCgRMvyyI/UjlM2Vyiubq9pGfXKsRGfgT8G3uXEkZj+MVdkH5
Q6fdQIdTLXJGI0TFJlDAjUO2EqdGQdlWxZwlDH6LcnK+u6kXNa6MrszPQTIWD37cGwUJmpiaEYUF
Ym34FXhXD7NIR61CCzLYMduyB/8aZdVWDGhIxy4w29/SEEw4zNkEUZDH80s4gKIsEjE8Ze4CxJ3a
LPlZ89jkgUP1n8sYemzyPfCnDno3iB6MIUUQYDlv2VxDPi66cycAQjPvmMY1PqBu3HA0JRfT2Wln
7yiNza5R0M/fuIsRAFxi6mDaQvxgexMmpb+NRwCBEDwYeRCN7hL6noHlXeQwifHSL+4RLM4mkAeO
aTEH09TXNlADjXLG9US0YZhoe6lWbhDOI0CYrvKevD6kgW4Yk+JWo21AOItwV6wLajnUrUtsEFtT
YONN8DrEnn3fY0C5qNYInHOXFfU9TK3ZXhfCOrc8cgdOW92YPaXs/9SVwWrP5mY2BA4el/jvwrEd
qPVySh9r0mguveioBfUKWxQekkEGrMqWy6Zha/WlXex6z4BjQjVmEVDTjkk5rk3TvtT4dFBBrB5p
qQqb9Nc4ezEETbeyF/gdf9Gm8v8XdeexZLeybddfufHawgkAaQA0XkPbu/KGpoOghfceX6+B4olL
snhF6oQ6UqeCLLPhE5lrzTkmBiOAlxtEO8iKWcqFYs3dTEkyiTw6TJnpe/4ao+34gEqoWaSeU/zk
zoCj7rDNpR9jNTfzEaZWWD1maCCsXUtTgjlSgwh1FTOB859TbY/ZlRU2ET5nPgV7Xx52vK9HXyxZ
L32evXOMZTokjTCImZE3LsVqu9HTG1Urk5R4dwiJTw/Rm2NzCsNn5r3CXVVGWAV3Orfnz0PV+TP2
eR8lTmtE89skRsa9BlrtgvdpazKlKgwC6ygLqR+2gyPrmzJI+690QmMCc0I+cYuxgMAiYNbiebaz
jKmYU/FiLalsJGskWsb4xaShVO0ChDZA1rw+CNdmiOGChw2lKHPyOA5OqR1PX2WG8AFoRCrdbVGm
Pbl30zjnZ5SsILnSoURWlatYprvea0O9imBNPfdykNO+kg5QWMdW/oeQgm/3XqHXaE4l3LZ6E8QK
hmfr1IO3BqKAj7Y2MuPCEj2CvsA9g8+8d5p7MIsmMNIFCxoFRg4ki0A7xNldiuSGgZ3lNcqV9DCi
i9oxMsJdNPu+XCeJHdMUn1gjMu/LhMKoPlb1JgrNtDktfADJEFkzlNLooGPRpg7pNgPt/XzTxZLG
vArhHO589LndG9qZLpGwuB7pYKT2Jxvu9hs/UWToeVMqWfRzc9AdwIWWQbcAwntH9QMykYkDNzxW
foNTPqaJciPJD4zXUdTAEehSCcC1NUDTHhl1W3HG3zaUmwG1WbNp80BVvO9ImtmksL9w+DtGG14K
4QvUZaNKMFTzgzPMvIwEimoCAgtaCTwJwJjhJqQFH+0EQmJUz1Dg6nNbzlTMrBIiDHNQkaCuplRC
jrar20/ZVGGfzgFcEKecTphNidDV1X4SlYz2IfOVlqOZh08t949Hoc1UoL6iBO1UGAQjNHY/8T9C
88Pkjxwqc/dGJ2tvp1F7owKKQ1C0VT3mzMm6EJYQ4QiaqmHY11eVF4kE34hSPW/DYb5pnd4m6Kch
DWhVy6lGc1KiSWE1XZhw1+ysJQrTjxk5RNzK5kgqNtFrI5trttrvnGmd8bcKtJSEh+QMRdvvGxBr
I6vvlOZgWFCoW0s7KyNsyRXSgaekmJYakjFJDH5FY02nNLYVkVSuTAMeJsDQMzEGsor30hsUblHT
tzNGGd7eevWD7vVvefC/8i67LaK8bf77v9Ck/uAWcqVwTOWgSrUYax0AKK9cTpaQESXzRGykg3HH
cRfCcVWhFE2KZke5mOwG2Jngg1mYDKqeuz9sX/26fS1sRVNSSJs4r9duJbvBLaDYPpX2eQekuD84
oIu30gzHL78/1P+0KWk6nnId5LmOsxjqfjDMzQPatDIsxcay6/TaNlkoG+jYNkmQuPe/39Ry1r57
sJazarvSlSbn00Lu64qfN8X0Net4dMQmaDP7I+HndQ9oD7tvWZGf1rA+mde/3+Ki9/15i0IJUgdc
tqYsvYiZfzw4Vot+xI1Jsm2hcWzH/Zesy8wNoti3YW0ucKX0H185rKhSCUdoCmqOfHXn1NkYSvDH
irgrFCzM0eaVSBHNmE7f7n9/cL+cTlc6rtLaE1pJ1NfmzwcnevRfQ9ei67Xi6i10qvg0Axwi4J6l
NaZL4/D77f0srubysTGJ2VpK1N9Cylfi6kqEZawC7FWRW4l4C1UZQdhIsc39w1X7DxsC5cdriSmO
g2zh1X3ijR1j7lhkW1Wb/QMa0fB6lL2z/f3h/OwUXQ7HheULu4ItSEdbrw4nJ/qEV7WKtwAZUR0k
dMDBchCSV5K9qmYFOy4IYji/nv2HC/fKjPjrpl89c92ETJ3ohJhYBiV2eREDRYAKyIgMv6SmigOF
3J1XHP7zlJMEiqgix7WVEzThhsvkfMz23ZKx/vsz8st592xbeppHRlgWdJ1Xu1VGNNgFXhqqDiK/
FP7k3U4RDNjfb2U5rz8+k9L1TFtBRDFtrgAX+ufbFoV6aORZaFO8AvS40m1jMe0T9Q7nEIsJoj4O
0DV+v83XR4azwBXSYlS3NYcgXj+V8F9z1rUxBVmLHtJMzC9q9rF0hj/cVK9HU25ZjAeM3Y6N5knJ
VwNOY6ILaapuMS9Odn2l4GzdSz2aah2ixug3L4f1j2ws/2celZvyS/7Q1l++tFcfyv8PjCrciD9c
4cUI87cnZXHa/Pd/PRGN9OXzv/5n/eHjv4Ct1x/aL82PrpWXP/9mW1H6L8Gr3HWcv50pvEu/uVaU
9ddyp0P1lC5XzLX4yd+mFVv/ZRJgI3n52xKljv5uWrHtvzR3kM3M4Jud5R95Vpjx/zwOOQJSisKa
zMc5yjSl/eqWyYhVdVlZkebaU7GqoxYoGsUMGCxUnOPSU88jucAr7VIXHtVkrtUUULQPoTgaq1A3
w7XFLb8ouK5nWLzrQIp3eozrA62Ra7clHrhE7b4qSpucgWrA+tH5D3lMVl4ujY+sYAEN+1Q4aKli
l9UkwYzTBszqbaDlefBiGD34QNZ6xPMYTV8CbZwco/HXtrclc/wrQiTUwL3/Btv6sxwq3j/Khy3r
fSRF1iBa0f4cIUPf+YPoWdtWX92hoVcaotOUfvsFLu7Bscx4UyOHRSjJSinDUNJXdM2K9E4ANUSZ
AO80T9DQeEeBDReD0s6QrntQdALdLJ1WiXaTg+lPj5nXwJ3rzHNCxGzMtHLbxRNFtTK/6wwwVhOB
PJuQqPuB2sZqbqKvgVFRsUshrhcDZ3FIr/wmfISoE9G6iKFgWf5Gw+rZLnyYkdTBY0FrYJW+mxa3
aRc8VlU1X1MvpGFr3ADuXtplRIJrMlMwLkOpNMZqxuQCJn1uBFUKt3g3+0SmtNMSHkGrXifZPik8
4CIE/x6MomfVtNVj05wwikY7e0K7JAWSVVFZG/T17GqtPofDcrGT9sS8Ltu0Fm1rVfVM6wPaKUYx
ben8tUDELeKMoYPm8zwd0rjbJr0oT70NEVrFV8J3EzIndH3QnbXHvKn2rUSL06OnjRAuUr/zhgvN
sWydPmrlyp3vOkSdGwnqVg80Ne31ZhAuwSsFWWj62p1LyucNd52VvAN+pXK88ERLIiCBSyoxe/RA
lO18uMLgIHcIVL9m0bxRrPJXzOZXCY/emr/YFApUFS6QYMsCOGOKSGfMjMYEJaPYlXZ1wXvbbuNp
ag8Kxj3uq000ZLvRx5GYDtrfAje5jEyFNjohwpaIPHsgL7qvQZ7UxAaMepvY/VdjGh+Gqj+TtVRs
0tm9d8OqXxX9YG8bPX/I6tgnIzN5zlV0l0l72obMlzdjSaZzON/VJm1bKyL3ZLCzU+E1695ctBcQ
rfed378nWg5dJOCNLdV7DCBFcbDMncA1TlAA6BsiQyfiePRBTCheKFWhFKD+JMMYwFGI/i8B/52B
797UOenHBRrxWcCib9oxgZ9arGSYbwvggyigCUJMNZogVk0PSUACQIIlXC4fkk9VSAgqyRxeSc6w
l9DbkJaxbwSxFUgkSaNbvojAfph6860DTA7CDzguujG5mhCwWrgWIutjitLD7PXX0iydNSGcDsXR
AUR3V9GKSQ5E5SKyQ4xJgYv+qe1EAO6w33eQXGLH25NYhYwrI14V2JYHX8ttV4hjju7owfwnCLPH
rNeJr0WUvDEq4yphiMExUa4hz4AoiMATQk1xFWlvTrarm5aeQNMdspFlrGD5soHYQjW5L990cy53
3EHUTP3qE6vXNKGGmLkNkE1dHiMCRnPNY1KJHj57yPnzqLHM+Eip73tYYiNUIz1GhLbhKumWjM+w
pAMTkNg5i1Vf+ye7sYOdbCbcFn30YVTeE2pY6EmlKnkEsc8H1PkPdt897tBUlxRmgU8U1EEgebWX
SrfPRm5/RgDz2DLJAocDVbCAx6k7tLe+jZ4Y20MBW0qM69E9TQalE51c21kAskbBo41KAMo0mA89
2M4WWSZRbzT08wbblZxDnpi5ZkCdqWPfltBQVlMf8DBV5xq/FfLn/tnoBAwHPHhrKuAZ2iAMNpDa
TnTjgf519maKF4UAI3UfWM+t1CjvwLI62OYo/YcQtybnBk/Lu9ZERWMku8lW59adyOUDVrxeWpxd
n0arWeVvVFGS01R6d/GgSHInncMX+aZi99YsNYhN5RVRNeU5jYN3ANckDhHUDzYFhlCN7yOzoZ7k
TRswgd5qMpNrBj0ywpr5IZux9TUuFLoGAbHffoIfy8q8J0UAEhu9s/aqInlwbbREDCGzmmNSnIhE
tBYi6hk081cFT2UdBW+CWSH4nRDhTuQjogy2cNWXDOLh2K7GlIWxObs4GUi+wt+iVepsk6S9Swl0
XUV+/MXu/M+lbtpdX9+JiWh2MYeLfpz9Hd0NwknqIA6aLIBxG+V1Fwe236bOeIKd+Va3znPjI3KK
mI2AHoIpjdCXBmhNmwNDDec0bZ+GQINcGt+nPmWRKH8fZIHPSImjsghasQJLWe+DrHfXNStHxhvn
yqits8IngY8TtRTle8yV6fvGpLYQk+PYDVRrG4XWMBno/y8FGlHzXKvkucjuKIh9LP3iyiVnxCQa
BI3plNNooKZLhJsBa2gcs68ddeudQIe0MpsUMyFqRdIv523l1Aeyrq6Jp3qeKpqU8o2uObtJ+zCO
kbOJMtIQouwtlGKb+59eutFEF4/O1AbjIjVc391J21uDNfzixjOdbdE9OqiB7NK+LScXsyetjmnA
FlVj3ySyNr2JWz7Y98ihoJ4lzeSUtONh5MaxBod3mdjgpCVcfKYim5M9mKMOWQvvS8p0c3SgptJ4
XPV2wQsUfhULMNSJQ5kTAk1YoEmwiOdXjJ0kUa3y0rhhLL5kaMssK0D3m8XR2ld+ygru2fb8t5Oj
bsbKfF5+I7FHatkDOV2hZ75TVvTUZCfAyCtgyoTMz4S9+GgfCiIMUNVpqnAAXlaIiAFy8z6qhwey
TD7R9CH8raOL3fP+sx6cZrR5a4InQHn1LmtmKrmJGjb1hAlZRg9ybp9HAuWddGwQ7c6f6k4gIVPd
G//kdcYxUfLjGIGr6DMb60Zi7XU3XJAG5msffM/azfyrUn7lJgGsZtarMMbilQTDboJghFsJIIuE
T1upBt6U72+ibryj4ncgExdzyUBgkxl6G16JnxwjXRsJiAuz573jNU9O3tRXUcYaCVSGdxjIabAh
kZ1fvsAUe2ok4fEv/2tCOLOCuOUNbMX5pMPYPDWBBT45cYLNECQnRezNicFZwZkKqmBXMa1HIJla
l3ZuHrXtGZc8IqqaViBt0GUqiEoswJC+D4pg6Y8c7A6/66ixvDnghqFj6keT87Tu3HpEVIs+UY83
1cocFCG8QcM0J3jLbOgrpO/oqHE+HnAKGDtUSP0q5FGBbIczzcHws3Eq5L+0s7wrv3XeRW7IczqD
RY+F4yPDEvO1Ak5WM2HdZD2Tn5Aoml1i2BDnGamKTmSnEAlLTKFul9mDAakUFUP0wXMT51wbcCvS
yvnSUjE4iwKsq1eVChxDiviRCeA2GXGRU9GwYm1vcjuSp9lNHUC7zoNPGtPFfR4DtyeVLHqgJaMf
qnlE4UiJfc3b9D3eBhhm7UHGlrgVYU6yLZ5i0qzoUGVluKszZ0dDeZXNOrsQd5VfGSBfrzy44nhj
gff1botgthj2hRy2EfYfUnHtbdCb5SUZuqNM2BrePob6IMiPRQsqlpQjl5gwOqgsGYIDOQ0h2VpH
g/LTNjGGYts4sb7NRXUjQ27uujfqXUAVnXI3WmcjuAu88UsDlPHSoTZ6xOAarGMH6VbVpeSoFeYF
MzMz6oDvm9gtKMCY8TrklXy2g/iOZUS7rrO0uWsz/wK7AFInoj08R8NjTVA3CJfhA7KPszkYgDWk
+1HWkICaiHg0P0H/g2BuDCDrObNZfEuc9qZDHqJNGTryqee4tta0uegg+cWZZlK+JRhMr22Shy72
bvJ6+9RNhdyOEuqeYBW1bhiS9iMDPOU3f93n9XuiP8yNDUwVnQXDcT+8Cyxx9jQmybKM38UWxMFG
o1FKFANvNiBXmciZCOO23CZdiqVdRXKr6bi5OndXY4chUAwl0uX+HSlGmBx5FbUJbz8TLl1e4wqG
V/A1UYTElylSBR7mbaz6iSksWYid1e8HcwqeTdYJiTVshHnMRnhRFobUJ6zKUFNmOvmGmR695WZu
C+SnqI9oG84erqgqA8yTJerOqFgJC4TqjfbdG3Q6SLlK3R0Dm4gs+gHO2rSujaLrD0OHDiubynab
jl57qYEvHYcKyIwfBifyfdMdwll3Z1XGtHHMwFv88+LELX8nBwDdjZDJnq5y82iEsAKAuXSfFTgu
m/4PNwN4MGdpxPWMU/cxM+KdDkfrnNASOg8BPVRHz4hBRBTe6hIxWtz5+t5padoM9Ah4VQ35mZYy
/WPCUFxa/nsoDdZ2yONsV1UsA+sCNYtXRtZjBRmndKgWW6opt0WWDPd5Vk4b5v2ncmkJMXHz3mPo
Deds/pB6AeJjowL4mnaoApP2HTkJq9r1+jdFcdMUGbm5HarRJLHaR9ae24zIyxPKlhsFimONNNu4
VF6T8xAyHeo9G6VPcZOhaUfBZ8vb0Dn3VWauzbqI72ZyRrYpBrGKF/iTlojABkW2ka6NnT2aBVIk
dVVVSmyacgasOyJW0Gxr13mNOExADJvPFC3qC27/k9n0+tg2ACNiWFQse/vkgspIbiOthjuw3Vcu
SoJt1c/zbkxa+2o2eNGqPHUuQsDtdkWbrWwaubfz3DxQRS32YGRYyEbxOSkKh5y52jhGLVdT5snB
Ih6O8xfexSEpRg4En11qz5LwHfNz7Mzh/TR7JmlLXvRUdHH0ZKXdhxLHEeUQczoxGzy07eQ/ZP34
iSlzeZ9TYdoNjlV40EOgnSmovZMtk6sYD88VBDUyq/rEXLVpr05S1N12wvQMHI6+m08cWaeA57ZR
kn1SOZ7vgCJuLnxnnwdQRIKQIaApeBfTRmZmgexp63VJvUPdFd8MPpCQtmyOjjIoyurwMoUAtF4S
ysnyQcNIcqpRDxHCSVywOmLqjerjtml1slQd4t3yWdugQRZM+AnJM3QKmNDobFu1UXw9iOLaNhz7
RN/b3cwEchyTqj7BW4fqUKYWoPRleazG9MDHkskmHcDlvE23Q7KosKLhvpUsdxphGJcpyD5RU7uP
CXa6IQ4IYhPx27I9scj9WBSUebqh8R5KmLBHxSlnkEH88oEU2+w2nyUkCPh7B0QBjFSg15PJFQcv
KqtdbqfV2kbSQBk3hX1ApXnblPZ40Ll1X1Su85REotzDn2YtMZU3GNcgKVReeJnFB8Iai10xpfEW
ziiAXoxNkLCZX6ExPuDUsg9lLutbZlvE09FNp40C7V3mJhZNpimXJKAhSjeBx7AnWSdsc+emQgPE
SBrwOi3UXehAfxiyuUY9kLSHsEf4BLXZBzJQAlpmBDxXxABuQVPRHuINs9cOEs8YzafXhTi323HJ
gjR6Kh7LvN9fZ1lDvzztHhu8kADie+zT1BB3njc/Rdpuz47Vtuc8TaZjqfrx0jojr2LBkwqG5wAR
tFs3nQhugpACYcQ8fScw/K/7QqTv2mr+XPf0OyyDcckW3nA7deQxR3MXnIGwPHrRMZgnup9V1x5S
hZNrUl1PIaIbtnTcvFscpfd+DdwSKUMELp9XWlnQzPYAz+97ZoCJim/n8f3Y2k92Mvab0Co/xlCg
rpwZSAPraN+Yq4vrjbt4zOPrCiHKTkVGxTHE2ElGsz/qKatunIDYH9HpeZf4w7izSBF9SdysBBm/
37I35XTXajJDA58wap1Dop0EhtrMlT7LT29xyAzZJnaCCFypvxHLM9CqobnK31RIMrwIT0Poqvw4
N5U4BGMMUpZ521qZ2QluSH6bT5OHj6rmGLnJeZNHxy6ayyuvGHbF+AaS1aXupuFmbsKG8oFd79wa
XKzuPONkDIzmWOSYrs2zeykyYa6Fsqi5WdNWCZdgqR7EMBlOcL1lZkJuIefRJQp6CzTm40uWYkQt
QxggWT38Wu96wz4FOtefk3TaEwqzpHSHx971mWDXrn1V4Zn33PaxYNo9xhhXdTXVGxtzODIL7Chu
grM58Q3rVkT6bsLMc5mtuOEWxpjte6cCoAuikpAYKu3dVKqlMVMSgo5mh3KILcej2yK7IfbBO8iB
sal0qvreBEDRwyV4lP0j6pL4VjdefDc1KLmGOo6fDBpbOK4+0yRutrD4FrACEQTujG1FKNPaRJ6r
d6CpqudpPBUxqDE0le6+KOU9Og3jEQTKoQM8tvUilihmYlk3qN6Rndp47uZGPXSDOAxZFV4cN9Ur
4o/FbY8xc9UTlObK2CAS0sazx9iycySHaEPLwJDM7MpDdoXU5Qn1NODern3SrJWfjIrMgcSah6Ne
8PJ8DyVfmLFqr+760PrMohqtNIG0m1rBZ5b+m1zoC+hTZE/lEOzc0p7XfU/2XU6Dj7hRc99GzCqK
aOz21ewBEG8uudmKx8JEahKhKTuRIUIRz3LCcz+30TljscjNE+5Qrso3NavA3jeenbTzj9nQzjc5
mswbGSC0R5BybhwSn9Oxv/U9aJu6i1hZD3167nEpncewujEjNM9FJ8fruXHbAzzS+yQR+xDxzdZK
c1blOalusajsjbXI1sGXWAe/jf0NpRq9K024jGU8tUc0ZM/eQv/Ho2Vyd+C5NqbOuJnGHslZ3ok7
ZraYF5uLnVADyny/2dnav+0CFrZ8fMBjE6YrymjGsZ5NJu5NDyTW2LTtwxSOH9opI7HIbdURmBH+
ABrhm7EiU7AHg3FKQsAhyjI+QAqBKter4dboB+j9bhKfi7S5tZG+sPBB2Fe67YlVaoDFb/gUwkU4
M3skE9QL8jubOlNf3cLNeKsjUn/6GjIvbKr9QJ7UEVHrO1h86JpliadJci0Fko1DWegJsGbWAhul
UgWujjAvJg1UeskqxjuPCVHWwJ7w6+jlr6osC/dGHJHgnKR3C3ttI2fS6RB9v6xww7igAWKYEfky
jsc1ItfBsqlIzN0Jq5YbhEfqXTE+Q2HdTyO+w4jyiMewJIrPQ4sMjEVrtw9q64YkB/881+GHhtXd
vlUufvShr7d9NxAJCAdt7XZmfdu6+kMBbPHgekRoKyaN275OnoflRWHMFJaZgfrXoXrwnavODb1T
rzoAz3q+evmy1H92aByrE6q4u6AyveNYDfHRa8VxpPaXYoR1y9PLl74hctQLBmtVmLLf06K4xabR
fzWZi9A6iT5h3IPz7+TDg7aCalcH2juHAJXOFW8rpmxO/+CHkARVhQRUcRpqfB1f8zG4xclZvDNr
mzxEabW3w+Cn1B7i+RiOAwbxHK+Ho6XzjIj2I+F5bJNeDpID6j3UVzs6IU9qTnDoT40JcN+sToUf
UwFr2/bORwGwLinFvI8mQsuWPW50uGfRJj/Yi9VejkN336Nu3PGyis9jFMjLFIFMQm6HVzYP21WO
+OlzTfPu5c+F8J9YU4RvXUGYM5Pu/iYTBISkVuAewPB0Ny8/ePkVYtieUSizTVIADBBhn6lyI0is
6vlxomi1xe6Fnm3ZsHB7D+aqbO9fdutlB8n+27+cpakJzhTbh/dOZmHLcWV793KIWdTA0V0OO8Si
siVlwn4KIvSLuW7klzrZvuzxct685QROktARVaXjdTdN0xE/UXbQ2HhvX05+Atzs3XJd8+SZpbym
vh6Ml29fKGNdGGDQKrPkHy+IUMcLOJnPWclkOqyXdcDLL7784PufvPzLxU29LRCVffuVlw/49lkv
v/39A19+u+dtMU/u+fsnvfzrh228/JqQI+7JuUko3i679Wqb3369mA1KELXz8P3DouVIXn759eHE
jouizoHHtxzc671avvftL6hjxphQcuqs/z4VpRcv+/Dvz375iKTpUZkb5fbV91+2/uPxvPxZar8X
uZfvX+/WD7+N9tfalgvB5tvRvlyef2/z2yd+P9IW0B45Vpfo5fx8//6rvXFCQBB2o5rt98P5Yee+
/12jWyYpdvrm+7de/vXyZ9/2+uX/bZbNm/8RS51i6gyYIuOyIS8izq4r2nAM/tvMKaJHOdxnvVNs
Gvrjh6SmKoJ+k9if5b8hjvx6GofD0HwtGocJMgXzVY2p5qJYea+wv1U3adPPAKspshY9rMAfdAi3
33QsPyoHrZ8VILTzlevaWjum6Uo0da+lexo5X+nEsAOAyBJTJ6urmHGMlE51JyQz1HkKYH7jDB37
7E0i8YhYg9vcB22QwMAl7Dm0q7uUycPhDzu26Ai+626+7ZhUCsuxRG4AcPNn3U1mY4kriCHaKJGS
txsp3FoLiN9K55uqt+4N5QL+EecyrsOLUMk9pRh5/v1O/Kyr/HsfOCeeQmjk2a91lVVBuKGmH7rJ
M6ozbXaGHrkyjYjqUR19nI3QOlpZjMTYzpPjP9+08rRCKoem0nSX6/aDzrGDAC+HDPc36nZMfB3L
S0H9aj/VConvdO5h3SCS6O4cr4r+cNgvmqafz71nIgt0lMVha0e+kurVlVFStIRyGfbrfkmOGz0m
kaRT7HSdGTvLJRaVfjidO3aRKQnZAF5E+rgX2Buohn+6RxG2vLoVkGDaArGn61EKf30ZnBmVF0BG
dM4AEA9dKK8Vc7qjVzXWVQTaAdPyPsgFbUmCSlatCdgCrPF6KIm7/KdXhcg2UyyzewtlqLkIt364
KmAPk0Ep1WxS6IVrTYMEvlFdXc8hcAOdJMe5JS7UFN0Tc8fsD+fhZwHlcjd6cJ21jThsUaM6r5Ro
heP1E9JRmusSbPlUi48YlMyjFzAbHQAiX//+WH8Wvr1sTnMPOIqnEHWdfnUH+oGNjtgMu00RQJAL
BqTEsSo/dbb5bPfThQDU6vT7Lb4SGn7bpOOyUQ8lJS7L5Xn84fSG/cDwOfbdxhIsnWZ4WPBZ6YHE
Ir+BbIAnViT3vaZXNgQ2unYsI+TM7zPDoOTDas02vP7m9/tk/4ez7rqKOAaXK85OvXoWyF8U5cwg
s/EcrA84D5rzUNl8yWg2E5DuHuJy3CcKR4SukjuNnP6YuM0zYR/RPVRRmtqMmLflEJd0vGmRugQ/
nUciTDAHhkxyY2nucAvUh/4+ThVK+4F37lZ3TUfb9U+aSbHcJD892tq0MMG4SrmM/N7Lz384xbWN
i6Kq2npTeqgbBic5JKFOTgLKJytol9xka/yQ2aN4E4bze698h/gRtJALrCZqCXAn0sz0tf2cUiUl
qiH7QMoH2F5niW/pKDFp2yaIsvGAcrgOFjoF4d1UzzCewoOdElwUELm+qg34xP1AWFtI9heyHkzp
NQ6r3187+cvLTXMPMXKgbeblhvL45/uJyR8G3yntNrAWoxWwQ9DdYVbs5hzGUmGr/P24/At76lYB
WDp/rFUEOsWen7GOEYCSR3RvtO2cppwRj+i7R0ETg6r6qQ7e2mNl7T3qshUpOQfTIV2BYKGjDWnS
mMyOxIyo3KUZHfDIo+2tBwmjlNgIK8CMZEUTqBCISrswHzpKVZpCXzmEO+WgI1LwYp4I0/o8R83J
oVb8tjOj6yylD/z7M/SrmM8UJhJaLTyExebLCfzhblBlHmEOCtrNPDX9rhydaftyNLS4MZNKkjba
gv2h5hX84bkSvwwvmnEUjb2SJkpXvv58baDtBNLRdUsbgfTQeAq/YAm/ERSUzqVvXA3QLbct6Pc9
UhhkOJORr7OkpZLZoPnD1dptWmyue6P0YTqUmqxT7cxnFZZYIOdxvg5CxhHbRlBVAETKdBXuKtrm
6D309WQNT1r5wyqu6OsYBjXMvIBSZFcJ4Pc0O9KsSc6sxJlauhBncneYNq1dyT/coItk8/XTKDVa
f55Iga5bL9fnh/Ovee9F2p1anjrRX8XdAzSNmdUyaQ+AHcw1zSYgRQo+pHY7kgEjVEdNlpY7XoLJ
N3XuT4z5n6aCv14RfCQ8KTb4O+nwVP68M43rDHGVUCuIR6vZyyi998EG3Ka7vHmTLTM8cp0U6/Gs
R+1ifPHtMjmCoX7fM1kmc28xd6W0WVREWpXTu3949f4yDlN6sC0mJMxUuV/Vsvc/nKrJkVHVp167
SXDpazhUpL5xkyYhfILew2f1hyfj14GSE/FiwpC4B5h6/Lw9P03hf/oMwt4kbsrIOHrYCO+CzuhI
FEeDhPWVWlkUJafYxd+X5XkHnw0u7mCh1BIYi1TYJYfedZ4js0WqAUcEwnV15WyKNi2uKBGUV1Xu
H8MCdGLkK7FnXvc2bwt/1wSx3KpBY4PyFfkUc4x+B44mr6DgaugYqcuwu0bOvQ25he6gyeKslMmz
gJNcy5a0rHb0bwZb38MEHY+9xSJ3mEM4wJjDnvD4DyvVeNUqjhbNbBZd8EZG7/Jmx1tQkhoKs5h6
Z0mkrar2cgquSdgyyJ6x4wPx5eU73FZrLwymW2scLhFpIw/SrFHrhMVegNnetlautr795OiRJBvH
7h708oJARtA/aFJA6NDCPKGNjPJHBhnQBXScvlff8eratmjXzrNDRx7b7/iHy/o6EAr5spTSEjQU
hMUM4/WIR8twYXS1w6ZEwrDTJWV2EDtLp94BVZdT5zPd4OR4ZbNPLRz4Ndo2wiPgG2BU3VFExWdh
O+46jsJuZThU2X1wsrct5IFPArQNsTWrHHzp7TD23v7396T963CNVwf7h5ZMQJmRLcPJD88ADSTX
iiwoIRNWQ2LYKAdm8X3bSvNiQXEFRgxwzSVT2bBahMe9Y6Hb+ShK8J4rptBkCs/+tmur4EQDYBuU
pXWEdAK1tVRqO01VcgRISJZJ+DmfXOPSuIOBkBrYujWnpA26I8aPomv+MAra/+FRkxoDmymYavJK
eHVY6dhWmiUk0swqvrEqt764elURbbNHlPl5xBazslNBDT+qn4JwvqRY/oslg652sqMDfIS7OenX
htQ4uAf0phHIuMqrrqLee+91LOXDRHys7DBfv1yQf2Ro+N/FafyU0/F/E96x7M2/Mz7+38jlQKH/
w537i93hIS36D8nPwRwvf/LN4oAlQWneMe4yM1OObTOUf7M4WER2sOKQJr4DAc5Usr762+Igvb+Y
MDD8S4t6gM276e9UDun89b+YOq/dyJVl234RAXrzSldWVaWS1wsh06JJek9+/Rnc+15gAwsLy3S3
yjAzIyPmHBOfHiE0rIytisER+P8DSW7/LXz/m6QS/6v+37//7yG4uWxYRP9TIbMngKw0FSpGCmRF
/c8O8j+LrF5jIEVtTYS8wCzcYvo5xFGzm7PMvNSK/Ezz29kNQp2OTd0iK8rVS2Hy7I6I5UTvXDQG
fmFuI21fqZ1QY+vPDKjN8zSM7y3CQgqVFYf/vHKVlYBJos/qLx2ubshxTEcJQoOqAgqJcIIKqCx0
m3VUnGAtDPlor9pO7vv0WRGMJYqG7LJcpz1SA6o5aA2XhwSZ9SG0mtU+NGzOec4rIM7ghGhrhPlA
SEfZaGvAqEm40yzx+82BzDh1kfcoOZ4sKJZFI+9SPeKKAMMIhakPgPdYLM6/HsCeKxqyHXrlTs6Y
6c7tdguwxWlZCTaT41cMBI96nr3Gm74ozXV8Fz2XuAZopyjAk82K7beqsrgjvzowRA9lS8cg0Kvw
ye0IXnXdnGN8zAjllgQNzIzFQlKeDMRnUJU/4mz4BR7zB2f6B6kZ1Wr9EDnJHlPadgd+UElQHIri
lCfzCaTmiwXmH6iZ/Rpn1QtNDeQ8w48G/dpdEiWE0se+B/EVKUY4ystNXWJKmailMpzfozS9tznZ
B03sFBT3P3Nv3wtODl250K3mF86oPOSeAGQlGrE1qmNAToeZYPAvxd3Wh6uqLy8Q+cOpfiXLvN2g
kFdiU55batg5tj6yxcS815DDXEUEQmAQCYYcpItZSp8CqPx+LOqnOk2PKd0RBN3sYGut/zMqxWRo
Kh2VMXkSSe6EHShmJtmoTiFC42svsKkO5gKkbejJLFJ1cncxniSR8DB6mnTb5951+F6nxpT3atnU
bpzq5K8NXLfbAViflcR+Iw3kBy79K5Kxj3UbTxjtYxorTyRtde6KmUBugVvRBnQpyAxo3oxNImK1
dNJPVmvdrkowo2NyO/x+nBV4JzNHKqm4buoYqV/X3UvO6MTLjD4ly3P6iVIyCmMkNRi94S/RY0CR
VL9XAu3KBFAPyJ4+KTQClKL2UTMBXSl5Iw0ekAX9Q2Skp8V2uNxFOD2Kbuy9hh4RGQn4O3IouHNx
1omsQBkeIdApGf9rlf1p0xP3Cdshrl7G4Fj2uNAhaBNfYCIZ+A+9FtYnwgCg0eKlWOKawQpCt9nG
g8Rk2ctio3a1OEUQUCAcL+SDiVP5CM7mX2KZj5mWSrukS35JzIn3U9Zey2IBY2vBYl0VBtNwRaic
9Peunklth1k0ottFOt7yQCR6Pj5oNaoDHRU4EQVzAH/WNVIHsZEZOxBTyDrV+/qjydTMy4H85akC
SS4eKCRHx5Ny7C0VYg8y41+mVfwS/YotC3KUZxAzuH1rN34h34mIvmwLfIiImNEvqvlv6YbendSv
MrGBcdS9yk6TX2UVtrMmkexcqcyDYkijbOUCEPUbMjHdN4h+VIv3eR4wWgyq4bY5RBZVIppPLPM+
trLNN/I9WBhFhqyYjo5qfSkTQGwrAUwJD3u3qhZucov3g9TvDmIHmLW0EnLeNfNOqbWEa8DIXqbm
+c7O/ToNe50gjD4RZ0ISbso60gyUxitQTBttRW8jXtnU6vgKbKc3SSbR97oDUsWyTGb7TeM5YAVM
7M8Lm6i+LEc1RaNULOVTFsMczwZ2AZWPP0WB2w88so3SQiAlSR5Bt+aRRGC6nQ1XZYtzsqsxD1oo
zC7f5wVGNzEri+OnaBa8WUEVhqCNFHu2kMwubSLW2PanBRBgSYL0pzx1ht9oFHdQDokEFI8FxMtD
EfEVRfjo3Fqz72JJk2uDkWBfI6U7LqCDCcsdGq+XZTiVAs8UP6yJ0dpPWMcAyvu6nH5kDUwwy3lc
UcrxHxk8CGdfG+JHA51HEjizezXRiTzunulO8ExXDNDlomRC/+jEdxil0Z7ptwxpPPMbazwCNH3r
WhJECL2Y+1zywWmlfiwqMnjSyVvz5WJQH+d2GYXxkGmutdaM7SoRhdpeU+hoMJaxOV9jvipfswkL
ZP/MgTsj6BWXDB+eKxL1unTZWZ2j87zKQB31sfDNam0vNaE1Gaeqb9eK8EfSNvG3NefJrg6VVTVo
s7JrItsPBH38YiNC8577EXdGtGgQAePa5tiNk6tdFYd1HbA/xIW6syLrYMiltTNmiEbLgjVh0sDH
5jxLJWZcX7bAxchwukIw9LtGTq8pudVBbaNgtUfBKaxDvRlkJG+xGDjmCD5s7fk74f23kbX6czxp
bBpjiKmAHEaDqTJpl2CxFr81ExxQ6PwVEhrnHpNIOdQL0Ocy3+uwJzt1DRQHhRHGZG5oOIXc3iQq
Pkn1f2WCYSPrcauw6hC5tF/rmq+YD9OdiM2vGO5/aGEUqPsSQ0uP2qaux91IdLgb5bLYIYiGqUr8
JMNeyTNaOBaRFbGVcAU0OxsvzvSGRILYb/uFrRYhUMPPgvGCB1tnrVLlJ4Eix723mgRoKzy+UHJT
xMaTwPzEdqDDsFfzCJtMzYwsJRvAc6JpJYtIbK4D3cQKgzx07tc/2FWos4Ei5mqAdtxxjZ5NaMss
xAMAfq4dsMSZXez3rRIhI44ZijQRg7YUol7tAN8Wk0DLuqDcrUiYLXr7aMtqg1BLeW6z7jdV0R+B
pwLertONzKP2Yo3zc2SSccF717zKjisPHQfCvFDJnN9htonbKkAuKox/+lz+rEbcQ62oO3RozTGB
HixQsO3kjj55ahie1VYW18HpmyTsDMFJQ7+Pld/K86/cGM5+UJTlWhjIUjhDQbjGkEhWmsJRXss7
HWG5l8+CBUQ7qwVCJOVqsV9FBUfWrmx/GOrpAW1y6hmA3Lsyvkg1/hDEHwodpaotT0lsXGtjhkPN
YyLhfnvABfeWO0t7WGVCe/MtYzPpDIb0pS8pww3bD0ksfKivMO8yPlrw5KoZjNvVv1b6T9JRfkdg
vKBlsLaSRlG7RGX6xtoBikuzbzWF8T4B9gnVUsKHprCoka1aPuK1IUBUOHgSvWY2U6CLjSkBzZl+
5BzrH2fAaY6Mv3XgMp6SHGvqL3MMI1wqEKiAv5ER9XYcaYtHM7nZoWRAmON8qZVV+tifq8C0Hpuc
pHo09hjEiOIBadzFJA5tkyHc1o8422PP7r47lt8nO9DIGn6NnPtCD1jRPmf7LTe3j/ZKmZvJOirV
z2Z47vWHZPmpiwfDuFb57TvTv7P8y07ep/ZGTjI+NMxt2Y6uS8mJ1DOGMDJMtc3XSJlTtWRuqj91
/FpbiaeYwZT/NuphUq6y7ReOB8WKLpY3Cp1uB8apje5+nofpJOc8OIyAK0izMlf0ubVukI13GChC
TCP4he4tvjagZYeq1giaaS+dvewh2AJRZz7pvG9i5Fa5bDQ+/gwxVbzbnpUN8KxBBtUg7sVRgN6i
VJHBqYEMmdVQmxDwkm9lCJpo2CjYYWiOpOYMdRB5oPKpjSjWd1b8nQ1sXMonqe8M2x4JcscRQN1V
fdsyfJ5xT1JPc580YnT6+TbQSYWfK+NJBmWJYnkJe5pQVvFCookHW9PNuZ44RbjKbyOTkbYwPFNK
7nxTIflTfhmLhyGXEIn3Xrg6+1a9TBtIezhseoRmOx4A8hYvFnAPeoiBbb2X0+ROybyNbpv6T8ZX
mM7qPXVEqJkoWMsE2Dsjiw3GNgBQ6k4FOZ+VkR3zTj2U/XogfTrsKfJQEfk2Iu1SVryM3BpTuqUZ
9c/y1JAr5PU3/a/iFjf60eBnPzXeSdqS/bRLSawZAK95eUKmoL/Gfll6dFdVK6ytoM9y1/DX4VDj
jUMLYssvkQNUcKv6NOUsb+5xl79zdJ11sHyfJtzNOxxdShUkUJ04pjjl0SV2ULZQqJ/tx/Idv285
Av8MnOgaKxDK9wsdtKXcYW8jS2cEn91iJ7/Itmerx0z3GmZ64L1PgiAHYNgje3YX2IUdShbZOUBi
X8ecIvJhpPqkWumJzwYFDkjJk+d7lVyn5UGDZZ5az1V2LPAa8Tnp5ZF2Wav4ccmH7xnSAwUBMc79
fEpNlH1vxRcPC4LT8cWon9la25z0kjAqdqA0tHZf08/lZPDNx0gcc5wglIpxz0021BAoiDN9cJp2
cIbs9Uqk8hrvYF/F6q7lmO4wK/wyWrL0fxiUNZXDMOArqzGQSNeIzLIBC/ohvVM/EiBWrHT8vXgN
iBBrzfuqurURzPbEyXFuz82XerQxuz3lt/GK7qf9YGNNDRy1LsBsWk24m9kkYjBb9smMPcPYNy2T
iVDiQgJzU8bkTNRUwM6LoJftOjEDEHwqn5avPw7YbskVANKlzwGGYgv2N7wUa2dm6MNPHaFC1LhG
uGSHzRuPaSw6ZsDUeJImBVQphB62Ku4vDfjd5meqfrOP+lql+7LxieQebwtKvxdDJWzvmTUSSMwX
aUnrAVp+gmMU9WxNp8J5koHp8sOYIftCPfJYNd03xjqacQt0ck5s9g77Mc2ftAgvXflH6CZ58ryq
tXsH9ucW6pGnTvRnXYb0su5F/qQqZJK7PIj9zdRZXu7wiQ5SNNyNQp4/lmjSv/OctbDRswPEtBmj
kM/cJypvm/lwAZfAqylP03qw7N1Q+OnqpY2XzU/FBZctcr1FPAGx6qJbR38Z1iCocGVHYmnBXyWW
UN+5Gj8pjDPTtY8xzkgKnMY1AI/5hBlQwpdtYCk+mppWu9vb39ngP0DXyAY8CFfi7P+K4gdD8e0i
qGRaj3fpRxS+U3zgFaT4I9eEUHPthsQMim7itT+Oc2xoC/OAWT5k1wYpGOD2KIhxvONYtvdEji6A
B3LPHL5Y51rvwcpNuiOzbSUO1nZvQalLDzjo8QGXmifWB/DGln0lCittXUv1yp++uNvGsSV8PLm2
Cm4UvylvbcwwFwy321D3vNM6Sf/YO6rXggq/DWUKV4WLTBBnh2byeYGY9qSOaGN/YHvh20c4351N
ILipv3wt6o5pTt75jp25Cpv73D0azk70oYhD0IjuWoQUGY4RwPAk0Cr1+G7NLpSMQAHfbYbTTF1y
NofzhD+0PpnEZtY89tKL5uxoqlG4ju2xTwPZCRbjMbXCRISQMXvtVvC2Y78ojw4OLzksQLK7oj7V
qmuFTMUDcY9nn3WE/aQccefvI8qjNTQlvJG7WHqqecVLdMEkxdXvwUoCoPRqgSAFnVVolztTPQrt
uDpoaF4d+8ByN3GwKQ/2uBe7SgRojcioA9A+SXeFvTpJ7zw/DbS2QbrlGVXp/ORor6r6bFv+nOKs
iO1D99rzWao+1lpd3YEQxXCNWSmHSFa4DDk4IVik9CGE7NHmyRzCJv32QzYv4rPRwnx5BWBUUf+B
U9qB6WNCrslQPJ+KJoxILeFYWYIVj3JLQ08K+EIsfFP4mNhS2cuwovhl5Bt7rTvxb/kTbkuo/2YZ
0lnrOGPSDN4rYWceZM1oOhIHIXQ/qQDrejROcn3P0ljUExaPkU4AXhcTTy6yfnf6VP9MiqfSVXuU
Zw/Ih5OrA8yZphYlrwcdniVFJVHLPvcEHMGzFRbOb7/4efYEz8Gp0OiS0uQKsNGo3t6ERYWrYfSh
BNwrq9/DN3kYUQyJs7wSQLK9d0m6zn1AVQRliZN76ULF/GU4kcHjw6iwQpfwFdsNOXU3o9SNHHe5
2hXabgI5raOL33DIh/4mVDANHjBNhr1b9p2nIccLMt60g6TdraQ3ICd1dFXlvTWfVumYxKdMJ5D4
MGjHAjuPETrIm5THMgkq5ZEKnWLXr+OfVN+xzKQZh3555YuOkFBHT5w9JCnkfUAjmDs4vZsE+bFv
9UeZQMnqtAXZcfxZJyd6mMavpuOjP2SJTw5B95aJMxly0oyc++DYV/EWyY9+P7AIg2E9lFCsg6q6
bNdK9MyGuXf6HXXAOJ9425L0ICsHaTgSohqx82UvEJsnCDPckn5YivU4ubAr8iI0s4uUhFodzG+m
fdIbT3nms5jbAwASC7UBuT4o3qXtDSk9ZrtvXOUaqwsU+xbFsWe3xgYYI/0XBxIgTEysyk6NAk5s
Tu9pfFHwE8cPMInlNhylkLc0tOFMHAl7ET8C3IXOCgiSLDSILCgA+no0UOpQXdF9w4KHCQNN54HU
9Y5Gjv6idN43LT9t5d7v5T+cuXgn+oi63mPrwS+s0P8qvPmck36FzTtk3XDQskKoEBTlB9CeV06X
eHmo1TtVLJDZJyk+G/wTvQjU5qWxV7JwHt7M+PBNYgdYhfGaTHMAwAfpsqCdf82rw2hcTftc6/vm
U46foIMSg2U2L3odKt1Twg8ndFJ7UY0LYnCUIQ6d02DRjrZ5oh1DufbDzHe29qZzobyiNsmBE1BK
T3sWTjpea84BKEWYlP/Bia6Uw/BQh/on5cnmgh49fTjz9UYoTk6tcc7WE/nLsfZQcnlUD7p0KbiV
09SsT5V+THTGxvRzaGnFZwzkCp9yHmTKk1QjSgubCgDqjtQoLB1aD6MjKEwINHSluY9xa/NWAx2M
ZxG8xzUSJ9J/Sqh2cVw2POzTruLrdOD2xRokxWfSYxng9gMzySWEmZMz/cqgMZYMkEEMvBrOg9b4
owaWMxgxNLlOz8F/HMpdIfY6mKZXXX6gIKGOVYvA6t6pbPlVvJjizgkNbJHA7lwjb4ehBqHVNLO2
7xt9h8rvIPrsor7q9GDPIzAIn8et/aHonJXlr0mHmgpS/y5ZM5OCRSV0aJvl9MTXTr7KeB3xvIV4
qmQdv5+XTKGRP5f/qUjQtqZfZE+j5Xebe3QY7nqJycSfXpN3/rDVM/qAx8P8ssgAJwkMnDYAjhf5
lcbz0a5O9Og4E7Po2lysny065B7BYaL7afgLzCx/eWFq27PVXigZuWRUOwzQ2wEy13uzOklQr2dr
5iZ4V9hDiJGm5HXg7uYHi4Doapj8omqQ01cHQaUQpaSNuYbVM9VNqbVa9TBLdsAnlhh46ZxHouT9
UumhqZAFWuY12/1NzbpDXEQAR0Z3wKnoWviqawhKkqRDMnNjUAUHcmczxzUfwGTU79r0FK0g9T2+
PEcPiEgMld/8vYQOVQTqgxzzZS7KcRUhxVMJ5ZWqlkhyse0YhRRQ4HMNV1t3fM/Se/YR2ViLPFwU
vLip3J5MKNybw5bLlg/UMTTQUWkD1nrWYsTNRD1oHQh6n2DABPEA7t0mnNvr2Dw4T6u9vSQ7Ap3i
L/VtignrhiitaFv+OgDrt4p+o7GqEEn/BuHsVD09kZXiN8OLMmbhq6b9OHPPs8amd0nLdT/hA19a
MPzKaamDSb/ay33dgLbR49p9tIwn4N/zRCU+GguJRspI0w9/RfkHf8Kt6V41vXSs7Ah0PNJFC52f
wSwDzNXBl+fBHUBwd9J4Zs59iRLW7JpvlH4Pd3JjB8P8kck+xVzlWYvyPTiXabKeG/K0Ku6qkUwZ
eW3zc0OhYQYLhWqqKY+kxz9q0C0n4GhP6SWqt9AdgZd0fZ4j8r6U6GSsIM8Zi1fjYViy838m7S25
VcZwJg36ruVeMxBAwGY9FxC3Ea/S2gBpSS2A9ekC5Efh+5nvci+sw+wgRbH6Q78QRw75mCSLLGio
KAnHY+UKUQfaTLyYrA5/kdKRXjrfCWDow7yJ7mlRvEKd5xgwpHcnIWwlKilygF7IMcU2ZXdrMl9g
2kE+cwQEO0Na81+X8tybB1BD5iWWigeiU8W50aloJlVGp4BeeTel2Z9aa1bo1NKX+euw15I6SHr5
mHJtIkfMSuff2i5OBL3eUDLspSx56Rez9BYlgzC3fMY6h7oo5RO8C+6FUJS2/Ge1+cx7RjPshVSx
an2AdtXS5t/KH7M4VfB+Je0lS2sVkdQq8dyP6wbECGjwGafVpFWpLSLzqqVmxpP+Gw3BpmlkL9Di
DZjECWeJCqlFLZ5MNb5BGWuz5sXKvDrRTmU9PPTDu6EVtwHN5lKBVFfpTMrEgOwGx7op4IcviMh3
1InkUCelFA7C6jx9zTSuPExb+9I51hCJ0RMpjJeBNkGz4/qZkijmNhVFlCCS0RhN7OzJLRp7J7DG
dGAfg/BZONTCkNEbe4Y8In6mwrR9k0+CIdnwl1S/SZsaj12C8U8rTQa6Nu2RTrzAzPZrYie9vkGR
rRhEgEP+wAoH3GyJgXjnMfPSCdlYg6ZdQcMr+jX3qhxC+JrbpHDSQW1KOwbkQnVtUcEqTksItZHu
Yt2XW+duTSD2lBV7m1kcRvSEVF3Jm5PgJ58ZHnFPXBZuWm1BNU4YlZq9KVbFfi2RMpWhafMdk7EB
IDcI27r8bHT65tw1wAtp7WV1PmrN+EFfQs4ZyH4PiWp2djT63hKDOWgItEAJy4b8o33Cs/uXl5D2
WtruDG3qzxUZH4OeGA5aVLG81GHf1COuCozHQ6TTzGXoKhlakGz1mqZ+G3G/R1SM0wv2BTZO8siR
TxDzRD+7BITPICCLjiO9arsrwjwRaIyrF/SDAUYpFbaENbv2jAEr3uBkS0SDtXLo9lXdqy2K1qug
R3k0SzEyJMfGBC6mSDzOk/06kT3DAIxl1gzGB26xQ6TJ3zLIDWNB94Xa7yD6iWuQsXKCDmVY5tKK
ATmT4UooL/HNxOBOtIug1hiZGah0bIHvcDxmMnm80KBGzMcEeMzPhI3TGy6W37zNSTnrN/mcpYZC
sYj3sQocwkoZWnMDOaFLwnFc6rCtNgjSQI+gtCXDY2hP3EJrUy9G3GQUIn4M25cZwISKFSz9fC4G
cnq6Pi/DaZrPgPmQaczt51pEgdVmnMUVvmKbY06Mxas1GE8b5izGQTlU0PDUKUt9RFK+mljqJbKX
v6Hh9u4gW5stpsrmVOpsfzNjBT6sCKWCxPxhYUMxkz5Bu1t8dhKgE7Fnk/sz0/agJARnyRssoXHY
2ZWRG1ica0wbCJhZ4ucZzv6uza56oSK0j82Dwug80LstCm7uXJmudJhP483Ol+s80mQSFo1eDu6U
jKC99qikOXQ285rnTrKLFlo00cJLGts50JzsYMZVceqV5XvJUpyiRcI7ky/GGNNKWeCGdPOfTpS1
3+sxPrrubqzZibzHzl+UFIqBVGA2pVHASD9azNdeDfQUlYSYKfVrwU6SMNB3xUSriVXommNe+IlK
t9iy7FAbblGuN0GSbH0gi/CTbYpZLMtbpEs3qSnecTB2fruScixXVNbOQxXBKzdyUAII8yDitWpK
1zw9lzbgy4Xcs140gze2XeUVNYVF0rqR34iQmScpWEyGEiN5N3CvuarSNa5cty/rUu162XZlwifI
16i42tPY1QbocJphs6vmpCg3nIGqOV2B2NOOncrXtTfqY7yUr4Ty0RakTTNAe8gSDjfdjINpoXEE
C/Rimww0NCUFv17ReQfRLOMlpt5B15sm6pPkSJ9o7ojegrJNSQB/7CganK6G0F+rtr9OmvIBH+PL
sIpjJnd7Y6YeKnTkpORw4QM/1zKTWu0Ndfo9bxMNljWZvfZsZ7ui/NCsllNoLj8HQVMSycZxyrpb
W9KhEk0PS7R+Qbf7+2XL5SeacqZUykeZpKTZCIdjthZvwEuIeaiFjz04d3UKtTymPSUTsMyUtdnh
bDP282O0aI6vkP9DsfScymV+ntL+nSNkDSSt+i5G5yVWG+mInDUhy4rvk+hC4k9ZMjLTZt0gSdx2
koNimzaBZ6D6CQLGxZFaZLR8DjAjoAvQxDWMdj9MRe8bdnEdtiSxShHQrpxvcnKMPcNb/OiwBqb2
Z4mmnp175A6dPTGHfJyW+McSseQzP1F8JH9BO+kkR/aW6Zba+lNA09iG2n6Btfqg6PEriDdcXCNM
NxMfH47n+VJnK+jG8So4MHyRcJLGK2fAYhtnBwfMPEWHtkL4pAIjCYp4vIBFHHYly0fXk/Zg6Uz4
0ra5KWV/Wwl5V1V+qKGpEvwubjvDEFk8v27cbZGilbJPuScRpz269optebDm/RglZHkWie1OEWoX
1tei3xoVRTiGgs+olB5HTdv1bf0Wx+s/JBUqAxYGFuiq7LxD5ykar9Ha2VsZ85gKyp+8Z+rR5E+o
Z2iRCARNo2N9FTP5DlI80dYjvtQgC93uuW4wdD/nsvU7GURI17yTBvol40A5xb1uEmjj9hbYoT7R
sj3MehWX8vzsxIyl+lr9nhIFhttQfjWIi4KuolHdLVNgrx1Xpo5ebgffRrbY3eYoNYO6XEhgGcvX
3JK1vWq0z3ozxuEsVZc1rTgnmx+ZzN+AY37y0Ay+6a1+SjKTUYkCwq5X+uFUFM654UjbG2WLnX8q
J1QPmLO2u2sJQwB4oDVBheFIlKKXwT5Vsf0Xxfl9bfD3tiA1UuBn3twDQEq6E7ENrSvWYRv09qi8
E2un02nOGbxoRvyZA4kl0Sefi0PcvCRdRTZl08yBmhN6OEA7EPQsZbVcOWo5tjHO9eBcTXsnCs6v
rNtlA62/eN5XTg7eNUlJS5sIJu1LhnPLksS7/FvfuILEb+/jNJU8mbQ7Vda+bO69qqSkwbyydjWx
6aRie2KEMoUxafeost8dEFKQO+PfWlP48mON/FmYp0FJsw+j1Gk5QySO/VVQLWm9cyMV8WY5MSzN
5h2zjBIwGOVmCRzCrs1L08v0K7LGcsmsKmm3tn3/bTw6A3jQIe1e18SQGB9ebWuhR6pWARE5zMzl
LMzWvWYYPJFz/wEMnlcRWXuNVF5ubwoBEQQeLjX9Jq19Gefu3Fblh0gBdEILQpr020g9IHma/eWp
L+nGNjqdktgYX/uhgnVs0JmOm3cN8JC3CpUgNvMdqAx6HoamDe1b9Gc1bbjICoyRo5s8wHAhiQvQ
n0UCGfg0z+Lj6lh6WTsVqBC1h6ocSk+TaRXguGC9S+qhTj6m9V3Jxpq0MMRetXhNylOlFo/xQoBj
bBnM/3twn6SyHxpjO+IrOQ8lIaDhCMbBqQmdmMpVAOaiandoca7r89risp4xMyg1l2dIC5+zaQYk
hQ0MaesTZhSG6xq650osO3nQnvDW74DWAYUs6PUPafO0zN1LXVjHROXKBgSZClftQj3INVJdbBhx
gS7Vb7hXPBVp1YZyJYoqXshWls1DbWMukxmutI19IioyYtCyBITqcIGF9O9NE5cJYhRVc9Z2mlL6
Y5Zll7FzOKuSNigkxjCGthxHaUCsPUFcsggyIoHQ3JNtTTgOJ4PftfNP31gRWESzZO7kMKUp6o7w
esxUaJusQLLWf1se8zGyjINSqtJeavOvdawdX5saNPnRQTZHI5SVkmZ60bZo8/ismzaSgA4b7WmZ
iW5b2+g8jMBCTDPnWqGBs7fxXpy2rLmK+9mcneS5OQjZsk6iL8kFXQ+GBLtMXxpPlqZyD0Z7u4c/
dMpKhzUevxAe1h4a1nmfDDWVwiT1AMyqOuRaG5aTsM74yOgAC0E8dVY+THTpbKe4CMivR4fEpCMQ
bHoqFb4GVLhSszHeBkZttvkDT4OoJAA/e1DfJ0XhFpKAwt0bS0RJsK5PTjE54RxTcCds6V4NURfl
bbcfNVLj4xky1cb/gtkh8nvicNfaIkiPSNKGHHbdAOB4zrjaGWu+N+0xGKss2ce0MipiCO+mvkx7
ZMfChd7ol1YpPWhwJkPboS2Rp9x/DGT/GEEM8tbRdVYqsqlsFTlyYjWoHOsaaUz4GYTvCAtcrvX2
fDdsS22VgqWtqPW6kVJRJmr9TVG13X9+RDk7LawkxpFcHrWwAMmmwYdXsgwTilBE2HXlvMNU+znV
qrjUXfPXR/MdgabBvsaxlBnFGCq1sKh5K9PHEYO2ikxfViWblWoqAx0nFew8TWQbB8ood8thKeaj
WIB9lFZ7YK9sTvCN/HjLoytttIe1VVPq4CbYm6P91UQAU8c5i8K0Rgs4xZ1XZanhrQoJkETJj2dL
hdhkltxPJPB309Q8oMxWacr01UEbxZdd0L4lZCcO5AGFKWl6kjwth6qKLrGxMooUbRaqVYYKA9aS
nrDrWUVymAjShNLOfWzcJLhLv0UCNp/SjPBhmbISfeJCPaJCtoGMCPc9kQPRyZWfdrCo8PCVgbTY
CHjzCLv4zBjNTHXr2aB9AC3uSOpL/9UN6a6ZIoCpkvllarQjSlX/0pAjFACIYS+m0xXuN967GEte
TJ9vVIR+GvMOxZo2ML+mvZQXC1Nk0LKaRYt35E/Y511R+dNq899S7XmBgfUEkWePTp+qNUfywjr+
sxam5531p6JI3+v9Xi4AIBDE9G1KzptT0CckMnRBV609j432Q9BTKCYgg7psnYw5PrJH6siq0yMf
IvoC0tvcxoZuWZr9DgHWdUAkAMwJPUk/vbfNUgaqtVmydKv3ooGPnVoFrdGWYSXOeLgXV5kZ5+na
+mfapRMk4MnpN1I4VUP1l0RcERc2vTDuDnoqvekdedwtSsIgnuFh9rzeBhyThwGu9UZn2PdkQx7S
+qhR+3uaWR1xXK40C2iIpTOdhlI/1nCJdzlsahDzaPVM6OgFLxhI0XTNdPRJltX+dAn/b3Q0+hwZ
ZDQ7IUFFZMN2kZFL4hF1oErMtGVaIHGnHh2JTnM8SZggI+vEBbmFtn6y9HQJnaKY92SDoQacFe5H
ZNCFatfoQD6Z8qopOUILUuFeIN9gam06wF3seGaEwmC11Xm0nIjeRhnxOBr5G6Tn/VCiiRogghQT
aD2JCYEz5reVAFmy6o03k14FpZa5J9Tz/5g7k+24mexav4vnqIsmEAEM7EH2mSSTvUhxgiVKFPoe
ge7p/UEu2xKlKy77Tu6s1qpfRCYSiDhxzt7fBsXEzi2ZiwVdGxxi+cU1l5sGrgDgbXBp5vpNxmZ2
bLdDnad8/InDStBe+0MwXWd7OHK7wMz3QtE3nbLY2OJyg1xn2mpdUqfR7McgVAWpvszqeldr5873
UUwaQ1AfYBccQzhMQPcUTx/Ss7RA0w0MB5Yj7GrGg7On64Nbk5Nbm9m8lblnr+bAsxH8+eiM23nn
gtmDz098KDABog/quWZsCK9bjvOpCN90G+af2Mz2Vj3CzS3koj00i4PLOdXOSveQRcwjVcGpNJE8
s2q47a3xAbdteOt7/S1/GpWwZYcM8Non9v3wQdMlDxSHDL0p8Avv8QvADMsYVmbEL/IwjDOzDLO4
MM2AIMmWRaIzYwxbfXE/ljtsCMWNqgyedgSehtLPfpOlDNdDUsEFU7w6APdO0ObTENEvTxE5coyr
xGZOugZaL/2CoBEo/CskcBgHqA1tRD6Gh60qpJ2OhKR3os+xIiq2bIwvkeYxNfsqWGWOeGQ5mKoZ
lqZlOltgWdbaK8khQgniEtmMXIRdIogpHNyGByOONez84S6JQgDwyryrag7qXTxewJ3YIxtH3AoC
ehfzUTLsQoc2IBiZNG8Wz/yuUYGg/Yh41Z3GJ5Vb057Rgflo9Ka8EhE3DPL+vJdOPgFSxIcQ59g9
SB7dZfncHjOPqULkY3pB/x3s/ueGsP8Xr9fPVq9/+785y/4/NIQtuWH/5z9tV7/5wWinZG8/590s
//nbl7b7138xpPyHsDyCx2Bb2AKuBZ7H/zCDGZbp/0MgCBYCAz+AQZd/9U83mGGpf/D/OL6vwO37
ysTE9U8/mEGCDv+tT0QNzjLXwUL9PzGE/YqAkdjDoExAS8B6zB+FR4Nb7Cc3WCHZmGPsS0e66iVb
rDXecmCVWAQE0zUDCxKdYYS+kjm4mzDw/+lG/cGP9qvjUwoCzAidAh6w3Bmfiv/Xy4tZBklYBXJB
lcHTlkZzOeL53Fi5QN0ZzCEaoYXf29OK+MAq+6sP7selYa0I01yC6EzwN79eOo/Chv6cM9N5oSuR
jAOQWQO7RUFhsS3qFhNNyHTm79/394t6OO9s7OcwQBZ4w68XhQxt1F1VO0eOQdmB3LqESmVggMOB
4qVxLUQUnq93f7/oj7v435a/5asCc8E/yK32INP5y6f66Uceo2rK6fP0x1xZ7sHNRf2tH3qi6nLT
dBnLjX3Rs6xNrntGqmy5S4gjSa1EgjrB4YPPwsPF1X79NDCPLG47Tnc8yuodBSWB9w/83LaPpmkv
su1hyZJhexjopVSPsKTSvegINAiC3LmN+1kyEzdixNVouYdqtk9ZvkgpCsRfwDFxkKRWQWqcHvfC
dLCozba4nmln70lcupu82l3rOaZDbQ/wpD0OGXvWZfWcRAp7leOV6tnQhn0oCbA5VunA8IwkzycT
xf6+yxF7AE+hF0ONhiZosHddL1+7EEiAjpp+GzutWKWN5+JDyY3p2E/DfAPFD6i22cw3I2FPx9Ia
AYlbfX8bimE6OH7pXRB/o09jktVLp+s5KIcMWXdCIz6v7eLag/24IeuJeIbO4RTX2CGCTVKKKkIu
aSz07WSsy7w0XpsRYjp6d/ZEYs43gxb2Yzebg72KZlpIdSkIItEWYm+sz59tuFZfLTsNSEI3Ye7F
mAMPTq2c2wh7Cimhtmcep+lHTHLR40+elNrR79OI6oYBNPYCeCFIpbpie4wIz+hNTutJP7OxB7Z6
KSrcoHOscQsGc7CTrhPMFDKa9GbPxQpD0uq2FKq4jR3kgnU0Ra+9qv2L0LBKGNXReCdy4M06AnJZ
RuhvYnO8zjOKPdT6/p3jQD4lcmUJUpEp8/WgLHd9mxLOF9Uo/HPO0LsfLiXgwfl9Ry/8xAjouUin
/k2NNjxGwAXIFtMKlKFyZx/dVmZ9y4NIvQ4kzRzb0X1rBoly2hCfiiLsvg9R7Z7BJZmfIgVD2rIL
7wo/ecrW3Yf6K4/EqbdMUhkcq/7UmpR42ArbeO+68/CpiN3qMXDEsPJNitW8FjdwOeJ+g1whBTSX
xZiBjHGWZ5N2JWfWXH6fggBdVzpV4GU8DI8ERWSkiFnf3HZSqzBJQMl4ff+5GSjtQS5OW5gS7iqb
KQVVwtHUqnwUuJkT388ceNFc2mAo6/Q5r6cBSxnRu18Gq3tQtjPFQA/o8meR+lqSIoCss7eJ2YGq
bQ0oI5O3sLdJPJK4YASsCCQq2QRvfbQ33TS6K1MR3zSSfvsZDy7+GKUwYpJcDep36mLzoeg7VFbM
/qp+26mecOCUBWo3p7WNzZEe7ZBS+RQ1DEPCB594vqH/By6qwWWW3DfmviXj6GSr0H5MRNideK+Y
91TFZ+DMwaNdOJcu8drrpWTchL46x41+pOtwFTZkfFrglC+JvsGpBcn7iX4VKTyZ3JGkOjBvg7Xs
VhWvnbnAaU0L1adkQLZ38kw/DsXIBMWNZ1q9QdWS4GtZzSeKr+CSpCjXYHBtoymc3PZS5J7xZNXc
sJDmLlaH2X5tTWumfY6ZzDB9TYQbmFk8/m2IXkTzwtqlVWFRiJcI5eSZhLaeEBwo7sRFQ1d+9gPc
Ysgq4LKvSw5u2wTX1ZXAOL7u2xjfMO1eJiiFO9zAe2DkMqRJRscq6NNxJZdUh3jq5A2PIXK9lE2s
yAboLyQXf/Ya5dCcsvtN3nJGBF+f3DplJ5FEDS49k97EBFumF9qvxIoVxj8Bx0FnCtDnazQMX8H5
RwenapYhV9mwZZEVV/QcsVlHhy+9aY1bBCB4LS2iNPWIBCMChLvKR8WQs284+pBlwmgd7BoDvRDt
iqcbDn+cJlnmkxHkSCGHnUUHkVgezMIh6yy9zUGU1o1VBQkcYbeqz4AwCB7Qwg2QRZY0j6ag2QZe
754rt/qE/fWF24WIYkSNbAx6vpjMDLWKrlsobqXaYk23jhIH1Zpia9xJG+T5BAfnZDbN59wqw6fJ
J+Kgz2YIVwQO1HRavHnDAoeQ1XIYyxTxaO09HztlaqTj5ZSo7KYzTIDzzDlRqFrTUfhoVXXuAiBR
fY+4k1i4lRhBNedGccbIeSWKEPYh7J8wwzbpAd4+Fhk2m6nDn56E3JRBt5djRJNKhU6zYFh2dAJw
zvIt1mRW47RPrGCXsOZvzcntNqMdpgdCFru1P9D+CVPo35zGqmsqVAmeakJOG7rdQKZ1+CMMzKI9
VzT7Bh7hdlwMnzz1w5knsj4SeVwy6Rj5aFHceltiR9RVXi/zfHcmUi1hDGgUUbrsTzfaWUK3S7ff
25xuaD6V8Xf8XOoy0h6OxcI1N20obqxY3aoetWU01+i2I4VtarKDVT4484uZE0DVsC+f07AmZAE+
xmb0GHnkhv2pk8jtc47dx4RlmvY1R6hO80tM5AKsAOfKtUEQz5C5X+bKfjEn9V1GRrllgPhNdhUy
HguGwYBKePRyBkhd1xSvjaIlqAXmYtmnW5IhbUxd/ucpx7fTG2T8BG561VaucyttyLFpaLq7Dv2u
HXrloZ388qJUZOaxkZ/Hofvu8pJfOIpaxvahxdRWDbcji17YqoMXW3uErY1Dg9q4LrPXZJjbtQ6J
hopgFm2ocghg63FaNx1EboNDPu+nrLZ+n97aJjIfgrdpwDvuc+d1N+Tn0SqO3YekdoPtlNmnIKeZ
FoixZ25r5tY5o4GKDg4zWy5I4fETddEJkCJWDAF7rKYHWbD9TMO45AGies4dZBuq8vPnKJeKhmhn
3kJKS/aeRQcq6DGrpxPjEAZVZHh44s61+7uiqp+SymCIAsqHHTlXKzF7/tG1aF8PJVFfMkbUxnKg
rgm6D/dNpLvTMKCj8HjLN+yLfE2kUn08Ye/xs1sYPUi/YhMrD5O9tcpKawtrI9+MA68CSTWWMp7x
e6MPyPNlv2luZwBoF4B4/W3ncqg2k9F5tRIsjq2F97NJ3C9T46MU1lCIKl0Gq7ZihynMJELp6esj
i6y5Syvza8jqztRDAlewADD1352YTbJhm70otPtMk5UnzUrejK5482HYraxyQgAT2/1tY5VHG6wX
oxKT3KLSebD0ZH016xSEpJfUW5GRDKdBUx1rhIocD6wt6xewOEAIyCIS41AZeA2dclkXtPpU9czI
GewSXimRUzE99zZhgs5ASe0cEz99as0qvGq98kXmPulM0VCDKx1fhUSn0RJ/CJOCYU8czM5Z97g4
2inod5oNZbkT0caz3c9aFC2G87Y8TMX4Vg0sLSyi0T0u130bM1aTGFtquEGnZjAAWw/zlVQIe9JS
iJXTEfgWzPyToT4iuxxWdYZsf2oMzFxNcfZn62Hw0bPrGvVTZgA0ZoiD+R150+yXmLH90VjDlzqW
wlmeh3pa12Y4UdwTDjIg4rZjD/tAzopJyy2+MEwubbVTcxG7hApYnV+C2dYCIo7xilypXjmyD28C
1FBrScws17TNu5SzCH+XAQ45G/eV4SgsbBkZQjV/Yy77+zL1UXeY6tSO6XjE7wq/thycCwp8A/kS
+1NpVJ+TgjVEW1T+88j66UI++RLCWDnBSmI7tAOfEMCJPxSWDk8DL5QybfvFG8lJ5Q1BOFYnj3lQ
92eh0/Rr7anwAWHILcGdTwR+OeuGwW3VaWftlksQhLYx8eB/UZ201q1PhFAwVwFygO6OtiNoqUG1
jAI7PCWVuhjG8moYEQbLAZTMJjRaSS8X5Vln+FTeshSIIQ2aZeXICMUzvHsB9GpN7awOA/RGJm+p
2IBiZ98BR30umpov2sbhUbv+mwztt65is5UTRp1GVhiaNIZi2WX1C5EJk7mxAu08VeN0apYWvdfM
3/OKVp3KSQfFUlfThauZH7YGSDrXL4ICQVVv3TeGXRzSETFkRFANcmBbYzwL0zTZLLUddJTE2gwL
XgDoTrJGE+DDIh2QprlmiyjHBUuaredYfXdSTAVpyzWCFGdimKvnsWqvEO+VV9mcL5a1jPqs4C97
esZehRlr7WVanFPkb7vJaC5EjFvN5aR2cC3OnY0flJecx9LdHEV4CmtTHPFr7wDo3EZGz6uFhGLj
tV2AucD9WvjVXV2zn0yFy3C5zs9KGN/mIrkhkoZwTh0bBLMNL3mi24cpEFeNnuYVSKywXxmyddfl
kjMWTHyiIadVjv6g2ThmcIqtab5skqFfR1l3CyJVbkubgAbPdNj1F5hOnYPftMQ8n5iG3BvG/JhG
ydkE6bbKCdq+b9sF7Yule6QZHliXXtxkt4LEA55/66mpmj0YyeFLjb/2CnJNdMHbQ+RVEhgSg5Ht
rVsXySyhguJMcgvYtxjjfjd1wN5m7Jka6OYeaJ2HSZlfT/TgBEwnI8LWdo3r3HfHVaSpv/ixy73n
dU9BwEyg8GeFm5DKGXs1CRuaROAiy41Lu/QvbIpDaqeQNYfJLwoVIz6UnqlxL1jiQqvqis5Ofm1z
yG4iO30oDAfFtKhxxQq86E6EFZuzDkURJd+osIuBTdswxgb6SfxE7Vj6zDhv61RSPjK56BmABmgg
0sXCwHhiQ+RAgTEhQ8QdE3tB2YVkLBmZUXpRrs/KbrzdbAQPIqjqLefiaFs3FYxg8ElH8mcWoSqd
HMvhFFN5eIpl4L5USeSvh4pbyezV2/ZVm9/O3Zzvu6niHxBWgDuJ2MBorA/2kH7PtbEtG2x80O2B
8oasV47daI4kmBJqKj9KMtJbFrrtJrCRTPQ9jtBxxOQxR2g8vEnPG9PAeGNnBj4ymby4ug52HEou
4XeWGzVROsFairAZyZekTsp1CJ+N/ZYkBZ9MK5x9hbuhMcEYTNTfifoyV75LTEfptbccoqIDegNm
cc218ozgspC0lkiauSAc4Hs608SGWlqfzaSpNhPzrA05XSf2b2SfBqymkRgyRFE1rkJ6P+BeoKJQ
XbQAof070t++EtOKgH4xx89+8GqUNo5uM7I2QP234VC5O65qbmuBjUt0db0FzAdKYAQk4mbTNvEz
vF0qYr3HGr/Qk3k3pZ3t5mE8xS5nO49G+9opU/cYZq63TlvsXZ3GOteFVnldq0W/5XZ7URdnhY5g
19gToFRCPHXHYui07VOEfg252SdWYw+NDv0OKgJ2h07fVnPzRB/XhzOICRAZMAGGZP2sp4rMu6y4
niscCnOzCBxw6QepFECTxs/5mEJMHRzqGyOe4MrgE6buNI5OjhSpK7RxyJeebAA6eFNKF+JWGj4N
ku0yGpvXvpnUxi4Z0VJbM/hurNtWQ/SJhHELLyXa0wbGXZI4wzGNy+BOa2SuXj9YRypqjqGFy7xj
YhpDaPntyHb8pOn7IP7Aztj1PIZa1Hi6mzwEuNd7F61nUCXpU+ujcy27SsJkQsNm2NhrktaEyqjQ
U1yNLWaV1BAFBw88T0qg3Ytt/yWawsVYW5acE7pFndy7a8Ol1zCAROe5l4xqMSwyM7ofp7RGtp81
j5QZN4ZRfB0TD2MuKz4P2YP2iQ5HePjqETu0j2X0uTCLV/IlMnwdJnyfsZyWJbY8WaMk1DfvwAp5
+sp0OZzLMsFkViFb81qdQwwsH0H7FAfE0e12DsfoMJS5ee84iJXRRmBzt4xmW+kINRm6VX7TwEQp
wq5qIejumlaTsVJdjYOP2smesNaEncGvOj8htDeuRI9tU9qLxStidZuUY7NvIlanIETEHM/9HjkF
/lv0lUJk5+nHxGoaIRUVn32vAyET2C/AEhl0Zs5r7iKQRrE6oOxBW8nJnI5YWtE9wPFAoxDfXx3Z
7VUYG5wSUhIfM/+LScTLKpvyA6yLWycP4wOAznDbuOO3XpbPHQl+bGvdbV8tHcih05vZSOSdlUPn
jhs73yNdRZmpBLrG3mVE3bQ3heJJy5pyJGmlh5FJMk2gBxxCXXKTZSjL0Xya25nn915O2XOKqG41
2tU3e1AmevCkvJ3qqL/WcfGM2h1zhtdf2/Qw4XPDhCIt8OSlFIlF1E64Fy1/rxLr1g6MkA2xQEpc
l2fdWV/baflQAo9VP6G+sxDGJ23Nn7Wx8vDjYAqWn3xDXhAM+cgW8o0219kwKCpqJX00AHWB4xoH
edi7+qhGgk3n2RIno6KE7RvrKfWsz17doB7USIV6CRVrlVUEZZIfOzyGqo2v2WrwqWfkDI+tsNee
W+XbJoc2UevBv2k6kQAXivgNZ/QJZpLsdDHZRznDo2G+F186Qp8HNc5bE5rNpcVc105Ajhh4g+2Y
6FxUoPWaWclOCgNfmF+8JgrC1yCp5QKL0tDsp5hqMLlrolbiT0dxDFbv0hCd+Jr5uMz7zor2ohzx
M+ZLvJk/WBwMGueGFTiBRDPeA/wZTlOUZcgfvNdUsUZPpbFHds/xuromBfgT+GgAX7KuzpxSLoG1
vPmkUuEhNwbq87beJglDT0PM6R6y68S/NW+7ePo+RlQVSggqg5yDtZPq8VAj4lwPrpg2IH26DWy7
RW+sHoqMdtos57sGWdHKTQxS08dabfw2wefplpSx9K83I9LCbUAebw352ikB9TcN6unRoQqSAUdU
301p/8yI59J8vgkD9LSyn6+0EYvLiGizI9+UW7C0+hvPIqOzxAFVV9a2HZxnH0v0IgpxN6QpvYxZ
1Owpe3G8IyLdlCWJdeCH520OsGYzgU+ZCzbHuE7Gu0mhFqclA35GYOXTrgunr4Yx708lUZyLgWXq
MZS5XupRUqp45xvBJ5afLypc0uVV/Ii2KN63c/2IcNw8Dgv1z8sLxSzHZy2u+6R8mGCEEDqIHEtI
BH9q6I6wzdNV4OAgt/352bDARs8yIwp8sZLnWn6hLrm3ynphEIIrlMMwbZXXG5uc0xlqBxoDedK3
146vyh0kpoo1Db9hbOPgK1UP0g0PqjmkzUa2EObaxL0ZS0+t42q4VDXUqmasaNc65zoysl1CnbEj
GwS/rZ1k817ESfSU6p6Omut13pVKR4jtDVcxp9bmJ5im8b6l0XrRGWF1KIDqIlPpoocypHPFCTa7
z+OASQ0axG0HS3ddmk1xmJmDodCUxTFq5h53VZwdaN8H2MoCthxfRHyNugIx02YzXTKX7ptVSeyC
nZNcsw+iTK56tR8HEzlUwyhqWxJy/5Yg8ryy5Sw+0eSCt1Chjyr98TsQgYZopvKptqbqaeptWt5z
FaEKFh0bFj0pDYkF2Wh8F/j1G9x8cx0pcDVx7BkbwYx1I6ol37X3k5DEyK5s4ey2drIfowllFlOw
ryFKhueBtww/QBA+zzRqaBWTMWuiG02617gRV0Ih+eM4GF3YORrfagnU9nXZ8zCp4Kk0IkJInWKc
b4mgNiBdzfZd0IfQyYhurw/5uJA99Ji9dAhtTiE9hFXZTf3DkJTtOZKmt0WYVm5IUogOQYPFkeN8
uQmHur0WcdV/juEObsDKE5GVFcHBT9BRukOpEcPplMQvFrIwp/Ee5sZ3K/bJactQ35hg6PaBcDgo
5m6P3aGkphkqI91mCpN1N/o0CqM6viRMWj8MadTRv8DLHlE5H4mXyy5HtqrcB/TpYtC7oJxtIZJQ
fwQhw5Ys6LGEYChDBjeRkQ2avruzSvlIdxvitUevCH8bO7FX4vEG2XgqetdZIUVLH8wFjh1ZAvYa
HfXPinzLL4Fuj7nvTIehAQwZxUwkM6N+i3Tr4FmFKZaZBk0Hh1ChOJAPVmniX81pkVOcfhOVyQIC
j3RdYbRYSxBcGGMr8zAbCvCwbK112SCMLVScnfzRdVdR10hogzywIh4yKJxGt6NjYJP/iEhpbgxU
i3Kejybd+rXAnIb41sLTEJIe144YrAhKxYyWd/HZqnGfokVDsqstIqEYtXzKNe4WOn/0RcDMI9vy
oER0/EMcEfCTia6J97NZJ/ixB5NHnI+Qupn9KbQNqNL01zj/YJdxa5LPRLsk+RnY1ktyD9ZWjk/L
H7yvVENwllyGXd7SW45y0d7gFzAPYS84CaTmeIGXMCF4uU4f5sEDOl0X9S6xl+oucOdH8i27rZHG
4WGcG3nZ+eAJooXN+Pe59B8G88oypRKWIOcC4cWvI/IGzSsscawSidGEp26IShMngB1hH/STYlp5
BHzSI7FwH30ggXh3ZaIJTOF5ELzI35BUP+8yVyYbITcsvflo2DnyJgFEhFxc7JOsVHsgUZqGlPoo
nuC9JGC5qovaw/FsRdbKD+Dwz5KAEhy529oW/YwmQcqF+MjEnOqoibNAYjg732WzoWku7xmsFsZa
U7jJbcPAPfiAy/9OAiJRYDgmAUiIYFAmSO+dBEQljM3qQRGePEXyKdJBRRcAODbSf/ZH4DiR+6mM
8pG4BHpS6QcqkHdXX6QRyid2x5PKtfhf71QgDnmO6LsbFNOO1906U+UfxixzMPvH2nnzgbVnK2es
ADXUqR2gAvovmdAf1C/LT/urEsLzbZsF33JctCjeO13GPCOultng0hAWPfa7IMu/2r3IP//9Mr8J
LjxnUffYlK6kDJnvRTYVs2Xozr11FH1fgqYYwjsjIVaUCU3w8vdLvX+uhEC0ZFHysThwTev9/Wxd
7bgo5TRpmGXkYgAPohsqZ0YHbSBlvjYnmTyUAuf0KQlKdzrAXRN48JFbNB+80u/uLs82z5SrpOk6
Nt9eLAlcP6lesOh16Bwb4mr4z6A8M16eDtWI9PsDUc8fLuTTmhC02/gRabz9eiEPLq4douGDOaiy
YD1CLgYHRyJCuv373X0n1vqxVJjEZS0Ebw+TybsLhZVTabNAhA371NnZEan3ed/Fe/Q77d3go3FR
NV4eOkjFts2j6IM39V2ch/xxfSUROZJe5PLKLjfipzvqpB7O1Vnro09ei3fhRExy14biV+yKVHTb
bkx80KmYOqFcGa1ItyFxkwi/9Tj2D0xcZ9Aqvf3697tiLaKpn14jXlxTwVQX0naEw3q2PP8/fSwW
CSfTk8hOQSHU2VecQJl5BQ1sODiSkOqStmfu545rh1f70PWLgtpM6DPEtFQJ3022edupc+GYOY4o
OmgffMBlEfntA9qe7/KiO/Ti3m0uw9ASbEEGwGkIgjundbJd3YAQy6Mhe51Cwzh4eRZzsO6/k0tj
PNfCozFdZvKqjGhU/P3DOMt6+tuHEZLakIWXN+/dQ+TCBK9Yx7OTrhuwobUioZoasJpQQtAVuseX
C5VjgmH42Ef0HVc1xsZxLULfD+4y3Q7E/8zqcoy7Pj4WqVzATakRfo9DQ9LHztr0m2e5sbdrikVr
GwcOQ2oONPnjCDF3RnkUZt+iTmSfZFQm57TNUIYnEgJRgvfDWwUxHUDs7VH4wXPyp8cEoSPhEhaL
LeO1Xx+TXE9NSHpvfsrsUB9NZ3GT+jWbTanaYxAyZPn7nX63sf94LNliEbmhMATv+W5j62JvaokM
yU8GCPN7U7XFDqNnCvQIO0EQjy/2lNQfrHnvVoj/uKaNqNMSiEN5R3/9jl7gNWNvG7wKCS0EHzv4
KSF3jVa7AXAptSEJZMq9CGrh3GqHdNm/f+U/32KfnZQIEoW69NfLt7lbUXbylWOvmr5UKVZluJtI
Y+kQjPldNzbOB9XTH67ocYfxwFuSHEP57gtnSOWbAPbCSRm+3IazYx4mxTjOqKG02Wlrf/Au//F6
6GRt6icPr9zyqv+01swlJlrZ5tkJW9ckyWiy4mjVZqb+0lVJQutxwr7w95v6p+eIIgXpAT0w15Pv
Vl1JFsOcaZLPHbuMtgRXk4gDmfbacYPnLEc7rxvgkn+/5h++pvKIFhO2Szks35fDHLEWdVySn1RD
T6BTTXa2Z9e8ourHgoCC8YMHZ1mi3y9KS3Hi8NqhJnsfW1PMQTowV85POsRclvZj8GB2PbFCo2g/
WgH/cD89S1JpCtdEEfv+kfFngwPMVGenMkfdWIQt/uwgDJ/SCbULeg/cv3YffnBD//BiekicWXRR
epNj826P6hyQKKx32UmpKvUQm1KLrRM2Naz+eoSlR8Zm1q/DwrCKFUJVwr2i3MH/+vff9V25u6wP
ns17QqFCdDUxQb8+vv3Qt+WUJNkp6SDxoBKJ1vYMH2bVIC78PCZWfT1jSdiktT/+L95UyiPfkiig
GfovP8tPbw4PTTMVbZ+dHHSIC6+SM5wHpwYVR58DXcGH8vfv+odnCgUDhQppgEQuqnevqlYefh04
tCcCM8qzpRceqehLhXop97zXv1/sXbbjcnrgzqJkl+T7EO3yvshWc9woCZHwVEiDvvGYRrhKtQAm
N2iOdEjLUEXaEGteukJlhyJzIhBI9G6vfKOWzl5OeYSNdgwgU01RL6MPbv+7FKIfxxvPw/PKIkK2
kvjt/of0t2oxpqegZky0YYRYfGrYJwHtjMWCyUlbtDvJkJvBa2eZNIFpKvWRqe8FvAYUEVU8ME0G
znwfJ14Z08pH9ZELOwfe2rjppy7zzQePngLderMFh89f+VoZTeDstTUGwwc/r/X7s8zhyeLATIGP
Jsh+90oZY+aNijL3VDoDnbQCwNObSDxxDm0nuwAE1F60ZlCe06Iyo3OvdAbe0s3pEEsyzkJwR3aZ
0Qb3xaQfGtMa4ps0RNWClsZ9RlaBn/fvz8jycv2yyFGe8nEXKT5nE/wbv74BuKqtMbST4GgoY7ql
p6bYF33NROnv13mXo/XPn9pDPs+fQGLyviCuMEAyuJmz0xj2+Bdxd+FUrNgXxSZO0gbp8kCGDMPO
tDl2crReWjLMrE3X9tOFMwgfr2XXV9dRnOMB7xM0KVvA6Gm4bqPBvB5LQ7/pkBwUpHq+GNdhPKWv
Oknsc2pl2cJP1gq/oY2s3zC5yMb0BeM9ZMRXE22xjxoIf3iy2aoYljHvWU631ruqwzA0UX3MPk61
m0VnTafmYNtVvfPLBS052tmFpuB5imofippbkzbjerT79CA/N9Qx68koST1p7AKPdilRw8C7NuJR
k0gSd1vZDNjqSwA+X+fcN7cyiTDlkRga3v79Z3t/dmYJwQzjo1wllJjC0X9XMJbIMg0jDPPTIpnZ
5QgtNxz45HcgTuARAHWtxqlKcJgCrKpEVO5ioePd/+JD0JEyodcsxpzfHCrCLumIUiXbcWFi6XSt
xaaQrkfHchcjN31837eeHex2ayw05Vp4dfjRh/i9/KD64C0xfXpxFovQr28KAut+KFKqrCZJ5mc9
RB56uTyyyNzosAC4KMnGdZ6VmE+nKMEsTusuPldZkR/QnkTX6G1yznioVNUX6RpASaKK0pNGTvJR
wvjv1QQfdbHzKIeOAzLGXz9q6wf+3OFFPLVygf5hLj3FdUxqVDS+gpLCM+4G2UcB1uL3coKgaLYb
IpNtpRzv3VWZEicOA8LsxKzHucTLDGARQuLWyWFgRVo194S9MJGxOntHiRo/imBWUMi8KgKWPnfn
kRbyJifhaV1YibMdOkacptmn16jVXHBsdXZBNcOcbZ6LFz9uk5OTQSiEOJkdvDgLL8yY2QZ0ird+
VP6udiRQpRTpXtwKJL8lcBDZm9O59c16N9CIWct8RiBpNOWOVoHa2ZoQwo1QJUABO3CAannM6mQe
guWb+Q1RRKZosWrfP7b9UFET9e5p7kbSCarGWqUyEPvWjvCnUaxvK58ZaTEDouyaRuxGphTJasiT
6T4i0+UcgQHfJ7NV7eaY0xEhBHl7Y/ayx86ukFBPU3QkyoXOQVMCxTZqBnFRXUEZIzHrsizi7jKC
7LKqGzvY9eZQ7vKowmtNm3KNHNriH1s9MPfie2mEb72O2oOqhreI7AhCHxpg9k1uXqKSZp5jantv
LJEFPfA7BN0g5XWLtGjxC2LcJu1sqoWBzMkfV+jOk0tjrJhldfm8y4n8WLtO3x2UGPE8GU28TUIC
PpwsbRGZyeFslizAA2L4tcv4bkMtV5+myhqjfadN9zYZ5xhxWQ5uspmBaaSpsEGTMyAgEQQ7lNmP
LPnupE3upqcaFgBJOINCIc0I5d8pO7PeyHlri/4iAdRI6rXmKs+zP78IPUqi5nn49Xep89JdNmxc
BEESIElZVRR5eM7ea8fVVQJfgTm9NMH+joBdnN6zt7HU7bVEtYFMK+OdNElk2/eEviNMC133NCJO
2csMpGS9dLYNMaJDi3sfZMks1KsM6cXMnDJr5kBMcE3BOMBj4js21sqeTGJcJtRcGQqbLzaaP+/J
P0eySbvP9rigO4v78Xy3axNVAHZIuOcENqQ85NRBfWDG6D2qZGoHbAdVMh+bqmL2keWh9VbEeY7Z
ifqq3U9eTPZAEjXdfQtHDcuKVQawvZEUpqsBuws644hZ4npQQ/3D0y49MNVIkn07QUKn54fub4nk
flMzodt4dQo9J26zFMPbUFX2ZkjC+pQ5ZfeS5Fl9GSknvYwxbP72yGn/3tbamEjVyGZy81Ri/uRU
o/eXI0wj5KnzHzDKA92xSs1vhyG7RDtTYYu+LSap9Jagq5B8jXSpOmd6h98E1CSkb/ECZGJHzu9n
BGbIICZhDwi0K9ryQksYc9aEYQ+r8+imWKWD6b8oTnJN828ex4OXGCZvJ1Nzpm3DlHXM7VHVgmzK
rX4XGjatCUCVC6o+rY+kdRB+TK4SEUYV8LCfegB2SWKcNzwzgBC/Sz9RJfR+ZE5HiePmDU+NjblA
R3myhgzh/bSrkU2sjhYeoNfbIMGVCqL7z0/F99stUYko1Lm5MJx3zm/9VTASJ6bZBBM0bS7RFOC9
XTseUWGIyDVx81dtzUAZD91+HoDZ7Jq6k78//yPe32cU/QbqHAc9n+Tv+fekCQHWuAMV1rJfGtCp
8+jaECWjzhLN5BcP/P4AZnf36GlTpjId8s4+a4aNZnUId07mYCHRU0LnT24XtD+7aOwv5zEevC+K
4w+ebqnhuR3aikD6P/erv66HiI3wrhUUZwapitdlKyyg6MivC0WayOdf5Ad3NcXl319MzxatsnM/
bNEi6XXCVJ8KRmt652SIFxARGM/FbGGPCEdAgXlmYJpEO7LXRpiQE2kU5YMoTP9a89vi78AWcxvR
tfmqhff+WsMfRzVh4vBerMJnR7tWnecVfMMnPL3BVTOo/hhXVc3gd+pOqSN5o6zpOXCR+33+tbyv
ZKj4lj6ThxWIlXb2m/fBUJXgZgk66R3y+obGzu/mMSyuiPnUcqXcoq+3wuy9cfP5B3/w01P12tgU
acvQzTt7Yidt+moYoujUA6xEYpEGTDREdOKFl1+ssndXMHovCMcorpl8Mqg6KyztMVBVAKDhVHvO
8KNrtJTrDntH/cUSe/f+MAVjUiJ8W+AZwqb/77vaoEFGRwlo1Ez0dCiSub4qXThAXTt0h4FI1C+e
692i+fN5rGhM5fS3Levfz5O66hAzwwAheKo4ydwa1lZjT3szN7tN4gMEpd8Q7fXQyS9WjfNu2fDR
ykVgqJgtMn85++jMoE81WHw0RlDzpjB7blR1HBBzULRmEWAUmk28V/aSWImbQ3wD8D09Zma2gFvm
ILKORhwWdxw26keRmNrBY5B3PwI9tPdNFOXsq1jm7gz40ex7za3pOtAv0GZM3jTgmZOdddlW/ouS
Rv87dkwmFo3ErLRGaVRgp9HEEuS9yvGUSRO1RZB6+XAktcmRnCBzkDIKcNLyImBINa56x6WomnA4
ZZs2qGSyrZuGSYFn20F+IUNkIJclgr5m5egk4CRCnWU9EebpjcfP34oPflKbO5Wkmb8MuM6/11g6
fYdkKjl6nbkvctvelhIgfZwygS8J0NzaYTV+R3T4xdJ9fw0lZphrtHA47misnI9w3XHZmOYqPEZx
hCKXxhS65WGBWIFBLFcjKsy3rL2awVB17ZOHS+qrsuzdhrD8BQ4OsqXLjjLi/CKsJ/r4RhceDYeY
oRT406Xgb7nU4CT2n3/LH7yoFkM56Vh8y9b7DQGxdVPYc3hsR7u7D/jUS2Fk8lcqF2YNqZXlF2/q
R8/GpFjKZTIkLX/52f8652YRZUNNZ51k8onbMw1FbaxjK0Nc6ORT8UXN8L43YvP1LZ11po+cKOLs
7bRwrulubtNj5nYdEgpjXliotQ0JsPEc8DGmWy5Cq6nrf6ikkMg/olmQEcn9LFmZUenfJk7cU+jP
VkNGQY2SfyXxkbDJAKq57LU7nPCoTD8sPbrPbmHjIpdDSvsljwAGX7ZIIOcvlugH36G9zPBobfkW
+/nZ7jqEhWkawLyPcY1kD5xFuOTt1FgZgCe695+vkI8+zAJWwYhZ+NwWzhaj0w/VVMTdQuz3xI2r
M0X7LM33qvTLL57rTwn3z3WEX4uWtfLoKFh83NnxVGZYbUjMBOFkWl0Dhww63Qnlm8fAoOm+2S3F
/WlMUqu7rzJCKv1qnuWmHXuIellTOo9Yo/HkJroeiIX1GhRhCLFKufv8KzGXL/jd3wm8g+EQFdS7
KZit2AOS0UqORt0xPZ4MDYGYyV/XbETtxGjYmMEuukCuoAEWoEfZVajqgwk0xxAlAscPrDiuwI7V
Xn7+t324bdL151X2EAOcT12jpBlzNwZ45pZs8UR+9BNmhxz9RzxV+zke6gskpuOuaVV1+PyjP9o5
bfLdmXIIqnTxJ3r9r3ebFwTm0iCS4xCV8XhQ0NeKkyU6sh9G+JB4mbNUvbYYwoGgw1gw770Sdwo/
o/LDL9bSR8uWCx9QH3Rli7Lp333GyAiaYPSbHsO2q/G+NUJCcsbfwkVci+mLT/ugCGCetBQ6GB4t
60+/6q8nH3y7U3QBQJ7haYLZWVkblPf6IFPC8YyupRWFFvX28+/7g0f0uSugReFd4VHP3pbMw4fh
0BI56hGzulaWR4p9if4xS50vStTzK4NyUUuwazO/AlaEZO7s6wS1kDZO6fgHRjjdgjEjs3nNNM1/
Fk1vi51GHvcK0xEjUq1H0Lyj0WQ3fjSWRH8UtZa7Tnckj+W4nby1JQ2n/GLAc67O+d+fiJ2Ie5tg
dPCuaWoHqdGZtX+oNIiy1RyK/ybt44AzG2cTpnFxBFsTb9IB0Xpck2yKDSYi4ykzj23fd1+siLMf
589f4yOI4i2kQHT8sz2a6VZXC+oy5HSqLy9isITA0ApRSeg1czB8sSV9+HELVEhZvFa0Rv9d7gW3
EiA6vX8onFnCLGDhewHcSlKM3S+e7Hz3+9+jMVFED7VAnM6PH5a6Fgs9GcWiortT2A3RMSgYCaWU
eSjXk7JGoHcVmVxh1MePomp8gvnwOPeroDdDsTXLPEMm79Id++J7ON+D/vfH+UiN0FOifjuf8Pq1
zOjsBSxU1xHlZhAlwV4AiYbnlKBYb+ENwg8w8+nerCNiiqZCkx3qZYDmvvievH8PieUvQVHLIWHy
T48+9b8/SasdvyvRIh9sDmWInyl46x6XlWy5w5oUGV88+gdLwBQ8sbk0Ed4f1ImlattOtDwEZrC4
LPOJBnHBvK8cv5o9fvhRfz3a8uh/bXcORUCVdYF36EjLtfhyL3EdkPRIC/eLodBHX6LpcAVAJAwh
7vwWALvCz5gxwJ2E+H5i1NCsmkE7L6I1pgOX2K+G5h8tbo5OZyHPuXRFz1tdNCHBrxPScAA8ji6A
/6pNvqRcDEo9hoOaDBxMCqGQty390P7CnPzA3eAiB+5IuwQQFepq4/sUuPr58+3+7Iz5s564YnLA
LJsbVdK/X7of92M5e5l3yICUP41BBweqV9V8lZeZf8WF393hJjD+n5qm/32scmzbQjOCfuPslKln
fFZUw3ysho82o7laWXHd38RBCArGHbwvjpoP1pYlkRJQb/KvTOH+fUzRxDH1c60O2unNG6Yb3kkZ
+XQncwAFn3+jy5/+Vxm3PJpFcbBc35EIvyvjwjiElTYo3tDZog2c55gywVEk9SMIICyY/mS7vxs0
iCAoVJAsSfXhGO8//yM+el4afgpNCvc9Hvzf5wWaa4ZuqNVBxCH50JUkHQjrXg1HpO/VV9S/swbQ
n0detHi02P70Ss6OpVRLPXW2oQ6hj48UmFd02SjCoz5/po92Yd4MurUcEyiCz+/Q9DAVSQWmOrhI
J74De+NjaorhqsDUKNFjr+1auhtgAeoQ+eSbpRUYnS/+iA+fFbAh2DuJJ/u8FMbFrobJZSX1UOry
o9d6yS9CtWEzR1yGyRUm+CICQp9l8S0dDeUgQhn2k8Ny23Vc3hBsDtlvm9n5a91aOv9ioS8L+Wz1
IaDjnm9xUDE7PdtEJ7QZPtgLiWNrSn654wTHBTAboD7oOM1GQn94xTIYklGVNPhYPv92zpbdomXm
Dk6rlZ4+/+bPPvjXFo6jrWngjLlHx+j7b6EnsFq7YVGrNWz0ufviWc9+iuXT+DxlMWLiUFTu2SIP
G2fEZeWZ9Ofy2Fz71O14hrFPv37+VOfb958P8qiHcZJgKLHUmRaC+JvcmAxHHMdOJMN2zIkiQHBl
ylVRgXlZI6YRguzdWIJQ96Cr73JLYnED0kNAShlO6l6jnKFvNqvxi3rdXl6uv35x/jgavMvexl6K
1OaPbuWv7xxOfhQN7EdHSF/2L0R2knyFBm1+N6FEo7MUt7/8zmOKjC9Yvjl9Zcw4+TFpE6Er+4uk
9HH09T2eknXntc113NpI7ePebd+iohLWdVRETXOI21zg7Tcz2DmRdpt6HdmT+pHYPd7sYijEd3Ia
phsMMi2QgLCH4+N7KZeyisnosfPdkIiGzH9xygCgXWbl0c3nP9PZxvvuizg7U7xetXgktHMcpd1f
5bW18NsXpPI8t0C7ylpl352AaAzschFRDfaUleHh87/hbElKdqblEP3z8rnUsWevH6KOclKM/U+V
gd9gNWIxBFsWgKH9ouN19p7zsJxj7D7Ym+jm2XJ5E//61QMnCnNNX/XYOdq6i8eIeJR59pdpP7gk
TRpW0Tzglk2APIBmC7/Yi88qKD6eh6Qc9CUFL9Krs1evTue4IU3JPnq1HO8o6aHj+3R6wU4bx1jr
r6Sz5xvL4meiu7E4EVBYvvMzqXmZltSjjRvEzq8MXMZPxI6kt35r2V+87efLiBaDZ2JZszhpMFGd
9xtC2niRaKU4ZrEgSz3SZtntQqK5yGu2rOCBHyN4i6VHMHOuXB3tU4ccvy820vN7J2xjCVmWTdSh
AUB9dvYFl04+iJTAkaOnkrna5qojEsPV1En5iAv7JnRlfznBeL9uzLo7uFXVPPqkfj5buoZZJKrg
/6u8X6jC3ANo7GIrM73zbkTF2TWVXewfVdV5r0iM1E0W5Mm2BPV9YOIN8RzowPbz92l5zL83N05Z
ZL1MlSwOFvud9j2nLTCz1JxjaMfOQO6skRcHq6D51hQZoVmxwW1oEwMBa7/4Bd59Mu4xRj5cLlje
XBaWN/2vF8zv6NKKLu+PbeRwtgQC9dHgR7+g4kPoL6VYw3FWX/TZqA/PX2y41dzsXCopHp2x4dmL
revARTxo20ertpvd2JjdoV/i+2KR6R9+x2gMR3aXEGnXMvExzDC7y/MMRFHuqn4lKd1jajyH9jdz
oH3PrPWxoR7IV1EukwvtwSwjbJYept12AMVkJC4m6VevnYayR3Jq+pwAd7oSjfZBZjBeyghngwiB
+8gaBcHJ9SAHzOR6ejZ6gvP4O9A45EBInZnR66qOlPtklV1n03pXzFa0XXFmtkbbvSUldlF4Xkrt
po7UCuRu38VcT7cky6J9rXJvhFzq5RYQIHrRxE0JVsCq7ZUCC2JWeI86jdUOyLuAf1VWYVYeumEk
cKPvOVxWDKDxcDc1FBfYhXNcwvMJxws0a2QLDIiID9ChOBTrPIlP2WzpeFumU9XRQzG8lzm0IA4X
5uReRiNXEpxNAe3vITTwGIeyGx7mbAQS0dR1P208Kxqv/DYJDh0Mz3SXacVBqKMhvPZ7TMUE7ESN
3leY3CaCAvV8bdp4UQ2SYC5JkBq9PeRBJ9ykXHm7ndM18bcWMTFRGFN2mgAnEi0wRr0Nccatn/qe
2F6IMj7e7RgzHNw9xuqPfT4pug8q0Cv6I6THQub/oQ2IVqSJtdnzaKQt1yts0+jB0xuZJBP5kioT
P03E1DdJ7xbfpNM4d2FObsnl1EnryLgBqV3Xg8escwHA1VxETBHpZes5pa2RsIhWSVAZO6ccxLNp
wTiPmaBiOMzHlBgNYhJXVt+2W5fol60b4HHaOqrM78ekxLzkRwL6UdyZZJ5adtw06AgrLg+ZHrM3
C0HtmvMSLY07k/wydjidK9t5aehS4YnygpvCqRceXJRiaIolWVgIXkhGqWZrj3ZF/YjmxLmVpBxm
+yxo5UMD6gNQT2e8umI2LnpdJYSLEYsJlQiltmDVxEG84W+1ANLAjq04t934h9v0mbV3mynyr6c0
SAnlMuq53rXgApDwMOc5xkh6frGu7DtwxcmNHBZqss196LUoiiRetXp0Xm10RtAZ4FCBMYJrwdvT
p+MRQnuLKqcZBuqxyFYzefSpzJ+9EJMsCYSoULOmJmBiGkOP2wV3m2+FUaW38VT2d84U+G/UXs4P
Ig4nyE+V7H4aDtcO7iFZn+46V+BNdwCg+bwaq24YEOrDVfllpQ7xZGlCOuhqaJzslLDuX0yr6Q+0
a+NrI/CTO61gjazG0st3ozAKQrbgcTTCM+5i7RHU2UwFvDOSsHbQV+utEZOfZILj2xEvU4IQEaA3
TV8M90aM4wWhL4bKRk1RcSMMMd8Nc+fVm7mdYlyONCAu7Lyp4k3WBsld05jx2rKNZoMh0m22DT+V
ZNENhDj1FsX1JXfb5EVbARZ+3WVWA3rUS15TrYkRVw4ZPkpm08rufB/zIugAjDdsXlWbQcMd2RtP
YZxDmYVNfopkItfJZER7FRM1YUeZcXDLLGZvcdFHYq4M97brpAccQtkPsxGQOgJL+7/CUTirSiTL
FAJI2L2ICRDOetAhCODdxF3RwO5fCqqjY1YpsAh5+ytriZs2O6G/a/ZMnIFx4h8ni9mXkoGHQFIU
Ow6dtxHVJnGTY2Y8zxbERJsjGTCf210IHHxwN+Li2fYwPNqBqe/UQDCJKpNqU5IbAj4KLxA7nB8Z
w67kxdq4WIOiNerRlONBZ4Cpw/bF9UO57+0OEwXGHdxHUQU5G3tbzuLcFGXpHnTe1UccaTCLG9AY
zaocJv3gNEZ4pBBqtiC5DnOdRJdR2gcHgbSMPNi8Cy8CRyi2hNgBn+npnqB4x26YIqbxdQyA5QZv
RnVXjL2+iCXEOw05fJvVmASGLpxhpUTDujDY4WKrtzadzRUqCCaxpkEFBs9ojdGA3OMO42aqzZHM
KpKYYwnnok+C4UE1s/8QlLl9VwaBJtA+IA+ssZMDYAf+Yz4GP4yIUVXPkb6n0TRcqbTLilU1Cmud
4MTdm1ntfksmrvhZpcsB9aAojxy0/RUxf+j1rFJsG/Ij1/4s4jcz7eRjxBZHMWI7sAgjZV1nHpBp
Mx14GpKB2fIm/rHWvmncZw4gn8wf0YIul61UzPxMZk/4CcOEA2cyxBDhDo9hJ8yTLrT31s9c6W+Y
GvfyRAZd/pMUN7HHS9At12oR3jNf8SHAVuNxih3vIOrqmgbJEiRlBftKU8mvBmERup61xoa2pyIH
DnkgTl0o2OUoyTuELKJJW2ki/5eIrPk0CLCQkrjFnWXN1duc+p21bgfT2ACobDa4QoInidGXwDav
8vztUFe8aPwP6HgNReB/S+LW4rWHA3Ak4M9aB55pvuqQUKSO38ZZEwlAuFSdm4dQzdH13GbFIpw0
inVtRg7wV1EnKPMn+mPcdHDoSfJk83qmhYqu8mWqkm4jo7h4AGBsEg3OycJFB70pxr0w3yLbhr7c
ATmWkxx+zJj9DlHsyV/kS4mNKvz4IaK6h3QZkdyTVMWV0STUFYGbE/Uph8bawfnxb2lomN1qstv8
ODet3JdTSmL6FHCJZCRJhCsiWM0pNevHzm1SMhSn0LsT3JeTzSz6memM0uYlQh+Um7SG9cZQ2fg7
FoxSEkSRK2Xr3wl3uJVJ3/DJzGuO2oFJ1pr2IhwRVOdrTsuQvdAMnntRgS3s5yrfI78HhGWOxj4m
m2c11CO5jZbtzt8nluXBGhEiz2MNj1YXKlpBX0WGWiwpQl4RPZldEG6rgqDOUBtPSGDKau2iQti5
XaZX45A03/yk/C+RPuzYYbYJ3RuTnzJpJVVaOutTjVj0NHtkMwk0ZtjdVNEeZ2Chu4GoDf/CbOaJ
RqBL/WcFTcD26lmKllMxr5EWGdfhZINpVlIrAKaIH5pwqLfNTJavGVbyAcAbv0OfmtULW5QZbby4
C4iAnFEsOyj58hVFBZT8SQMSN6KKtAjBFghdyXDv5yS3DhOMLv64HAVpXvokmmdJE20gILnZGjoN
EqSmitLqiEzROC39gU2Sus5PPE/iMDYBhFoXg4o9gbPD2u2veqhDW8K/wAuLCTEwMU3TEd17dgPt
MDs5EmcaZGUEAlhMaL1k89EfPODdoM6zE38tsuIOBe/Wij14LnPR3JFYcZ+27fdUlcFDPTW3WW/F
z9xtB4HWGAEfKUS53kO2rnbATOZyu7C+dqZb57faHx/LqR5+RMloww4iO20k/9yhlB0i8JSSPOrt
PAzOdZnB/WmnqWw3OZYTpP0q7EENuzFYM2ecyatLdAl5qfZA6YWjfUWVrzlN46dmtJMjiHjcxsNV
YxcgrKI8u8AiwgiDvucNez7HX5HIvS0qctsN4zEsw3u/Dq/82nywHQJyLdLo1tBBE87/+FufuAfH
ohtTNdO9Zy+q6A6kWFxMGx3Ul3kwZpupJASDQX57TYYBC3gU7e3k2A8jqbjUV842b8ODyuOnVJm3
rDu9D3sMu4sBfCgk/Ub7tSuJY29ldsd7fzcm2Kn82P5lOsN/0jS+KQqotTWSpNf1DOuodCl1tPMM
OMenW5XW91Q22J0dL0Aex7jrJsATsc5dj7xpo8PqqElRNv0UF1iX/w4MgAfCn70NcSvgbmvzPxua
dRsI4uiC/tWwEZfDeFm1Phk4RnFM2axA3s7p1i6iqwEELUEBxLoX7bM72D2I6PFbmixuqsG+dXqf
AEMPvnRIGsmMOdDIKtL9RnPN/sImo2BBdvY+9Xv0LK3emph9N1M2/oBh9Uhh9EApd1u1YbsewanO
dOsOfaMvvFn+R0F2QbmA9mgZ8we+LTdebhgEjNru1cgbuwM/r28moBWwRCOmZCiR1kk5XXsBGQ8j
gWlGF12ranwAu04ZY6UPjkh/uHO+eAwGEsANTcxLZxHkmqiIw6+0NsNY/ydimWyAO9vsCd5Be+ZL
2bnXdoNCdtFFzYsDjhTQaeOO43xo4o4jLPFeudN+myP9hp+4Xpkp0hMaVbeDkYolhHE4ED0AEc+Z
rnSHVrEuc1ieabHlV0qwidoO/GfqrrjKCDvximcUVtf5aEWryKWy6JzoQZkE5wYAT2mjmfmpEq23
EZUpdgi18K+pwgOyCc6uc8QOgrR/UqKvL0ghNSnWhU2tV1yE2vldOOrUF5Z30cblkmuRY9BoQ+eU
FH7xHZlS8OA2SNQKL00OME387Rhmb7mR/0LC+Yf2FN7miDAXn+BWZhnvZyth2eghX88i8G+Jvnw2
FZRVwkoHK/9t+sPOFazDJvCPXTn8qDDpriIO9FNnqZu2mpfAjAwPERva0GpiU2zq9iYF85e1gLd9
y3hUc8/xSkLjRZOZp6YZrhuHfN2K64OzsKsCNJ3rQE7JC6F5yXMdEVhbSfVEoBGXyiB6DIfwR+Jk
3xp6OQDL+SiupneZO98PBAlyJwR2lBF+OefVZQjAbdsysj8EdukC3ktJ1g0RMXlakGVokyeol3Kr
rJw7MFbpoRjVfVABYScP9yWeDNLumrm8qWbwFuFQpNctqurZnN+ydHYJPB6RGw41AOUJXZBSpEJE
8jAa5ZPhcU+ge1rvybhwdpFNlkfoJd6qFbOznoDfVaGN3tUeJk5Y95VZ3rAZ2nJaGY4zv5WhstHw
ReY6KLkI08/ZFvF8MyTFpZ7kBUXoxm78O5yiNW2F5GfJem2CQe+RnhIQDfx1ldWB2FlmU9/E5ljc
ZCZHfZgW+uiXZX+QXD12IHrbG9srs6ehFSbQ2jA8MurofuY11RTJqIszI/DTrWfER0JlNAbnLHyr
MwrWlirKi9v9nLXFlmDZW12U0MJr/ROWtfliF6peV620V41RTgc0jnscEC9FFuOt0+0i1d/ClD4C
toA6DYYVewZZnK15NxbLjxdGd2VGORtpT+8Mp0n33mB/03F7Z7S1zZQhuSfoPftpJNXPcuArraNQ
bSQoh02N4WPlSUIsy9y9m4J8G4n5yajmdFUael+mLEwD8a1ROPyH8L8e+nHVkBEoicCgTTCXh8Zu
ieKkYgat2WJnirk3eCnBBwzrQLpRm0SGcSqjak8Q2TPjuRvXaG8Z+G8WSMCKfs3vvBiRyTlDTIp6
3z8rQ14Acea+UVqXtQdoOhqvpRr4wCn4Xmr7RFR7tRKF1E9O4xdbI4wfp1Tf9k2lt1E/EQ0txnbl
s4cOeQevN+v3RVpfBSMV/WBGzx3rXbD9rEMbnGTaGCdLEXRTauOhUMZtTvbj7KIFGMMccEHxmOim
WBuskTxfUqVm+xgr79WPehjrYbBhQb6RGHPrc4ttx2ovvfFZCOOUlOMVe9f3oTc3FOgntMB4Pb2L
Op9fGE1yYbGmw7jwEdV83yt5iMmyIQqCeBtviTTAVcabJC8Cu3/ugw4JQOcjLwwvese5jU33R+Ya
5rUzNvvc9ONdXekr2YV7xK4nDK6/aWmRnpImw3Ukm0srmn+LGLIx7iTIN0F5bdmwt4EG8XCPZprx
jjpWtLcspTeS9Q2Yb6n+/fmiNCQX2JLv1XGSiwKSf2fB+W39eWvH8RveVvxh6i5GhlKGZHrrhCvq
4DhvRURbViThFd7CK68KOTez8r5mNRG7RlJmTO8OAuLG640LEkKxYfuAIQCA73wZfod2SQXpTvbG
Vx3QVVo09kR5gItmpbW/schH3UAXug9bdiEvTi+jRRdvjf51IWs8snzjcXO03JarRvaatequSYMr
Ml+eZ1vD9q+L24nmJQnVF0kV3eKZuBJzf5KDei6T5LFq0muU87ex2z91E1lGtdB7r6O5g9r3pfDK
U2dOL0VVPnONEpQLTnHhx/PPeXJPerQGXrHkW2tHdwmE6rmHEV0WwdZV1bO5BKHk+jiYHsFCnfPd
DHEJDkF9atv0rrLs54D2gSAOd2Upd5+K8r5AioknBnPpJL/VJbf/KBK/OIMfPTO5igi4Xmk72pgu
NHIKs+cuqw/sdN+bfoA3zbhibZDPxoYK6qgiN2hA9iJwjK5tDn3IRe5P2wkfc51tY9N5GjKfOFFV
/kduor9u3HKgV4UxD9L1IcQj19nBBUhXYy3z8QY57xtJr8UFhzChVUlwGWQlFN7kQHlP8TKwU0s/
WDdKPpEOcD3HoSJ6ZBqeg4KKP1CUAG4fopjrkTUtxoowSNatGwUXJlcrNv6wvSit4inODGIc8t7n
ZEwv/ZJNhtHisJV1dQqn9pVggYewB52azRFJUxFvD0GDO9mCG+/DeD/J5NLts0csg0ernJvbQk/R
fgzVzoi8mza2yJUY/Z0/sDhM0Y67Gr3AyjfKnQrFi0cJ5PFX7b3SP85ee4fVnjtRbE67rLNfWyPv
NlhliJJWMeUVfMv1YEFe6sq6XVlmqMnIqbP7HvC862fpxinHfsek+NmBvEqyFEuo98vLQArwwN2f
8Ok+WmM6LWmdhZdiTNcBl2vyuoCKe7JktGxZ6zh3LwhIuqj7flt41rFxyXksunm81XkxvaK/MPa0
Zqs1IM1+i8sLjKsIdpCo55W2qFPdQmW3/WzchUExv0U1Gc7079NDmERzzQ12QGvkIbW8we5jg0Il
TEpRMD8Ygx3f9qNPKw8pqr+aewHZlpFUsIpE5pKZmxVXvVF722H2p8fIITotK0lzI5d2WqtGWE/2
Eoo1eeBQaflaLMXSJAln6r6XUQKF1kEG1vpTvjL75N5pgvuQTUuMUQxrj7erahQtCcsjrKUJu/DR
tC1kWWracVW7Q7t+xQE3EoYS77hfXCs8vlvPKfK9YBETNddtZwUv3RUl90Yt6bbRjN3Edtnv60Du
0Kn9jM0ZwLRV0P5KgmWEm0YbxxnLx6UTt6TEhCvbGupNGefXqapoUuZ4uVwnOKV1czGKZlznnXfX
oBneIo04lWH8xoq4Y3aj1yQfEJ0evRDYVzDFDxhbaHrrU2lcB+TVbObOeNNueUdH9YYOkLsDMLUf
i4WuWoormi6MFRxuJDWt/OmbmesXwyZfItXWLdPZGyKC3I1bmSfLNi8FZfSqVsN/ZUkHDLb+FTcj
hkgBaN3UiV51TeqXtqdtUkyXgv7lCtFxz9q2XjPDuy6cdmdXwTUgjFNb2PeitS/zuj5ERJej/3ab
/dSPyUXVRA7fSMGksy8Cd+10al6PMSfZEBKJ5KT9BExZAZ+PzO8yrR9qAnBMXdPSrpN8w8h843Ox
5YL8SHn8e7Lap3zoN+YkNcV6XsFCsG/ckGDnKdmqpNuLeiChInXxUAeXitarbUzX3EzfCpqUdF+C
6q7OkSKZ5HFkpX2f0crezBU6ulB1+4z5CvHSI2J+RbqCgAPd2DxsqQLCtYOtnVQPdSG2E6lFkL36
Y2p49CIKeZ3Gwy/dypvBARZS5BddjRMtmabqNHYZE7fYMy7CIedGRoljb+oalVlXZOWudURxOadC
3zqkMVDyG29dn4nXDqksuVe2fQ9vjgldGU3bMSafBtCCWJVmML5QZc3bWHT8P6H5v5r+j7Mz241b
udbwExEgWSwOt032qG6NtmzrhpA8cCrOM5/+fHTOxVZvw0ICJAES7IhNsli11r/+oSlwv+50uVk9
Abdlq2s7Hbg1iCteXJphepaP8ZOT0kzmZRf50xR9B0ZC2TTE0163x8c6a6igUyMF446+jLSCQWx5
OAuCH0HNSwihZtWFJGAI0CNaIyJLcQ5P801jWDaZJGMPPmYNu7DBsX0A/uQ9A2czNW79tKdAsKBm
gARDHsQh09qbE4urr1SARfZwP5qDtqmq0toZgJ0vlpPhUUIk3d6ymmhvL7bcKkPpJ69KkB7LJf3a
yWm5KM3D6yhhiXJpxomOKDZzNhkbryfkVTC3uODcEj+ZdU3MTqsnW0Nb5gCOXelt276Wr5ar0u0s
8yUA83wuwu5XygncJ2O0r3vAyEzLSfGhyEPjzkGlOSrau0OK+T5hDRj/2skOZfoLA4gFsblGJ+tV
rTzoLqlSvStoonAb9CWu5z6pbmzeVfGURJnahm3mcCxqz5Bgmtu8jJNPfTlpT3bfJJ+g0mW+CW9p
V+sjgzOtjH0VtdQzPVAjI5N+3kdk1h28Fe62seanKc8IeIjwkhjKKn5Iyfb4Gg1ZexgimeKUCaKM
XlLsSZ0cgqhwvnUeMa5hCh4mazyXo651Nm3r9LdyciSpOyZWlh4QUe1hgT84+neiFrGvwvjzhCqo
8/NwijZNVj+b5mxCtieXVHoCeVWMV/cOve1NC4SebZZYqGAgY2bcFG06XKxQd7aoN8xNlQuBhIZ9
OwrN3E+yLt/Hs/azpng6SjIBcfaXIP6Jnd7HkaRvsKNvHey6u5zZNnxqeo0JSi7cMnEBCe8xmQi/
2kJbdiN5RgMgDZM17VODaCRozNnrNqO0n1vc7IpAC7vknNpduRm0gjJmvCkNZBwqdaEo2rtOk2d7
yfPtbLXbzuo5d8aY4Pamu3Nye48V3q1R8KdtZrl2mqKNLrbKnpC7JgsmIfUMhpF4SxDqJWYUZFsp
fbhZMrPwC66rk+UG5FEGfYfo0mxAEx0jIwVrgLlu9cxXCbZ3D2HHBMWe+q/MKoibrLy3hajSupHf
Fzt+zsxy2jr2cNHt9NyEJBaW5XL2yvFH0opmQ+jGDWm6HQ7gehx4IiFyOY+OnDKZbzFO3pCWc2PV
8YqvKDJfwouU5VGrSzJuU36QNjEKme2OhADrJqyITmbHeMhrcdPIghUtgde7YUcjwLqZ18VTUaG3
RnrMrBYhVxhPVPvWyrbTEzb16QEks/6OG8Y9YXxym3QhY8Cm+1kbzKJ57LiJ/iDsbN967UGPk13c
UfV7i3Upx4q2MX+MdZCqqo51H4+XLf7YL0mnHikvnkjEgl5QuSvBQbsRC79NV2qLy/SIjrM50885
X60RvjbFssNWArKdOKrzG8eZNs2IM3pm4xs5tlMQldWD4eT3qivwaqk+kX+5GxEXtE16URZz2liv
b3sEHhsLk5K0s0l2kltLH/a65cU+9g6uvzjoHHGw+JoY4gekxKNGUy9ztlgoWHjS4P0gWjDplli/
0KifR5I5QTX1YPaye0WKFGltw4sx9bfKzraOM56Qnr7xdVm7pnccSn+sOJTFMdEWgsF3CeEgdvVd
BWdwQ7YJuZvmsk1Z+JeI0mJrWWGy6W3yIJq2uVFu+YWspGHrWLQh61SiyKv7fNT2Mz+zK1oy31RL
wCaSOzSHgK4AJpHxjNXXk1TpY9pZ93Wa/9ImgJiwIaWkTcD0M9SqLlWal5S8UJwNYV5WKC9x84De
UrwOUX0soB8fZEirGDoNvCmDQG67fRGNeJ17jzWZ1UTJDIW+KVNyULPRPJKgdh4KxSiWfEpS4mhF
W7c75qHuk0dV4pECtbhZLMGBk5H22fS3S2UFzjIufkVq6aEd6EJtOT137DnR6Bq+QZO7UXZ9bicM
2eP2E+TMT0gEfHCGY8QnaNTermozi3+IWRL/9E401oVGtvRJ59kOE2Ez5lySNIFHpZuXr41tnDOh
znOzmKeISJA1UvNYDe7tZMQPCekAVLs7NYgD5Ha4MQZ7ybxmW5mYF82jumtT/guKpZ9YmQI+rRGa
ExZOLnFwomxOJVhSPJnbZV6fjxR3SZLc5aD+7F72LozkQXOL11ypG3oB8Pth3PdNdfEY1JGXFz6A
Gr3W9XBXkNdSz8NNr03o0eUbzvevzpzf1SWHc5bGh9ggjo1ZLvMw7/MyDkezME9u4ZzYWl+rWawp
iw6BM8VdWNjGyjRagt6NvkS9dqxqYgkxabrpVt/70oWSF2rfVdh+gbK2qiTJmeTg3aikv8Tc9zix
Oy2NySysm3S/KztI1wSLuP0vXOk48fqmvJ2dOdyO0mBOjG3RiCMWdt71Qyzhp8SNtl2MbJ9FEV5U
Y3Nvwmk5z2V156H7unOG5kudYX6obIgA3tiv8u7A09x7sdCPzTacjCi80aEumNH4U08GQiuy8eJB
LGyq6eDY+aFpS92fE/shNrsjkh9Wnxc/m5hTLBrOvlURyy39ccZO7i6nQg6vDLVAFIgoSQYDVKgc
aC2QYdYdgyWzDedPfCNyl7naYxP1lzmb0ZrAjsAuoP9elcT+rosa2l4g5+Kz13ovhN3V2yYl7JuI
jNoHyrV3+DbNG7utPut2/0tvq+c2yXZhxS4oCucy5eMzdqZfnDKFp2ED5s8aaZQ61Hen4cHz8GiP
xU1dcyTCFL+blwgwvy6+wfHz/MHKHmFi3Juh/sNz5ltsHy6NU0W+5bjPGv5VG7GwdxYadBY51hBK
ws+67Hi7nfukD5ScGHtCdcA++asHhnrrdPNE6+RRs6efZGWf3ak2geWaxPcyOFwJI7yum3+2sjlD
RP9Z2yZZUm3+nLjjHuMOx9xIQnZ7qmsmWbxLeDnGPuuNV1uSBJpSF7UuNIUG7HSDxDuIKmZFoRn2
xDzMt1Y3HknriXwxlcdMzF/62ni16KLR+MC6yHRa4cR4yXIjqGxCaUBpvglCMQh8I+inwicRdx9V
bDU9jZEzEN4XD0CtHDo3OMqcDKs9GgtoTauqI7HbP0QU3TsF08VG6w8TCL0/WV6+RT38M7UA49Ww
1gNL6rMtI4EXugMwZ510osCTTmOzM6cNw9ynZJabuqu/WcR5uSmTtLi0jNM8gfiHIbNE2KCtz8yb
HJXJSZh+U1TM5fiqeeUtXd+LUfbfTS36CpEV6buHw7ZmNNWurpm9Ys1EceT0RNIULyqG7pNAjvF6
7JOEBQst7fJD7hKKKMnInnuz3mMTe7Ixp9uUuKVTSkxfEhXLS0lSOAd+Q3IQ/+E2/QVw5ln18pft
DSc7m/08yn91BoxAIs4Nn9IxqFP36KG59z1axqIjkjVRW3AS46TE9CqZT2zTuDlAIbrwEQGKJfFj
ZwjiAkV/HHX7EsX2D3dOniev7DbhKAhS1F67ZewCRWIO/MlDWDL+aJKeMDx7Onh6vLXapCRPpN1h
53lc3PiknFkG+Rz1FNWc5gAwZ3xY2N2j9IXu4gbiELaVxaXAmyHAXFLDbGnY6v38aYL3QJ5LftIJ
RFslBb4Tk1iv94KkJPjLYHwkblb1+LjonLn0IskecH1HX/+d4+bgGXHh5zWgS9Q4XyKL6bOwp0uD
ml0ZSAFSSXIlIP1jxQ58ghzCYcEIk3Qa8IXcoi3SmBMDh+gXM3aKO5HqD3M7tAdKqYOl0qfRjB5V
K+aTzt5xnGosmmLrVxXx0TSJ2C41XgWcOHcz0xUK/OkU2uYXKNvfOH9R807kHM3iBXnp7ZCox6Ih
yHzEHXSnPLnxBvdpESo5lVnB18RJquv6uE2o8nyDSi/Nskck0L84I7dupZ71ZDE2xGa+jhmof1GM
fl3FXlBO403Kn9l0HHajoWEdK5M3s9SJwBwgD63mVhbjXFzSlheG8Pmq12AqPTHmTZb8VhHD6kOb
/FUmQxgYvHLIZmTmhm4c6LT39OiPYCgAbgTEegYBRB1HD7BqAp42fakbUvaooNaAE370TF8PexUb
PeblZD9CAtKn+9FOHoiNgBdFcKOANh/liCyypgxsrflSVA2bZhjedrAUNjogzGaQw6+q0o8ZsJTb
i3s0ZhcrxWcUb0Ys8CbwL2NmzihDIg+d8qAXEEocJ7vNYChiryJ/EdzzuKSDfcI7SMACtjnuWuZ1
JmQxPk/uiVBD7PLMcyQw72yim3mJX0y3l+xHxGi5SHDXSffnMHTwptPM4VwTk8u4glAPI9Ig1k1F
AEsIDDcEQ7K8aRX4+SVhfX7mpoeqwoRvBjwMtMELyNcDsZPzvoIycjJqIn3x8bzxav0xIb53ztjU
iz45IKL5wid3khNhzULa92bVfic58La2jANHl3dwJhlMFYSQcWpv0zXdLInYTJjbYLzBoIPx3q6w
rLtU9Ni2UyhpGeunyVYeCvB9bxOBR7Rl4/SE2w3ymxmmIRGyHaTCklRwwpxAbGZrz55Eos1UgAHg
6r9zNdY8moE9agwwQML+zKk5IcXdGn3/iSHTnpo1iObV7qrq74giI4G5VN4lrrTlwayXB7IANB/G
/t7Wk3tCrvaptVJFc/t7BYH1kBFEQlJz/Nlb4t5X1XCT1LBgsdMrBrHtMhEfBbIIn+/+2BW4iKNA
/o4HEN2WE6g0f3GAPDdYGj7GFoMLE2bG2KIYrhq1SVJri4/tc+8RJW0Z/GXrXNb9U19np5lk3S7R
7grDuGuWkaJo+EH+pL3NsrUjFC+DiCiAw+nYURVyaFPnrAnTGpwfBTKEB++mK6Z7RgoPCvdGDoMU
taPN++SHVVS/Pr3CrZnbiBqq+VSWxq/GMG8btAWBO8Z7w8xevG68LQYsC1kj9aZkeSdebEA68Q5x
BliVMJgROBZvEMzTJaxjQraO+oI/JJlXTdXfaMzago4xJUxr8w4dF35Eot9HgnEhhto7OzcFwiy1
H9z4NdTTi5HA0qGvgJPo/Whc8MRyhF/BkHYfw9H0K6C2z5kzzH5Xm/sOGKLPDaaxS/SGHdO5sOqR
gNYOolro7GmjdzoJgZsOZjJs/DMMa7mF5cX/UkwQKZszsqzxNRrG5kA0MHOT0CI1VDq2T2jEth+d
X0VT3WV6fUHfceilfso7dgNzsL6Z+LnuprGsdq0wFKSeArSyras7QYwdcF/1Uq9S7dx9wCcrOs2N
eMo46S7mpP2C7vZkeu2DkSXnEX80QoIr41Gb8nt37J6herICPepEPJjY7mb9tRTN/SDwJAQDOI12
uMcB8ybMeIp2O6c3lYg/w/4bsBgd1HYwc7wYMy3QKjc5TyUfC6PYAk5w9DO3VL4xlW7BNyaeS3UN
kMVIFlq9UNFEqvnpDGmzIcKXriu0krculD2QXF0eVGOecwAkaHEQTPK58CkyfUgf9xL/KKYzy1bT
sDANza1X1yVlBZHBesfBWghKnioq94DEDYbc9TdyFhkLdKCXGimZywxHm1l5tjdC2B9wpM8dLkI+
Bt4rgOONyTZxY7/vvE9w4vEUzbAPjnTilwe7WvwU561DltJ5I9zeNTBmNqPmfiqt5NXsyl2d8n8p
h+GzLOE6hDmusdRACawONwpMVTJRdTFxEcatjggKnoEerHAdS4Xk6sk5tV1DVp9tbHkKox91toSB
gLu4o+d3hca5jS/041QZSQBZed6rztg7MZWqNIue646fs1Z/LFp6yqULhW9hI7JhiEQKYgzhQhPn
2sX7N9EoB42l+jkl2eNQaD/JGish6KBBcJl57vDw3lbC+FXBe8ni8duod29joz4T1BNvZphbuGNs
u9l46wWz28j0vsPJIxt0Kg7x0BGZx4M1qvllyBcB17TwdoT14Ulr6uM+TFLtNCVgDaVNFRUa1bfF
IlPUTMrVg/OTcKavTGFYfGQ6DT2lMwY+d/WQzy9YdBwHkbA5D/kruGW0BohGPxa4DBs5Wb/EIKqD
nOtXEh2PEPi/WUn9IxHy1HvlpTXtg5UlN25kPtJYmPsFCG09Jw/IXuj/5+ozlA2anlB8thJiE9p8
1M9hF+8jzz2N7LZ0aeUxEdojZmZB1+nDZvYAJd2h/B7O2ZvgmealBaFoGHe2pj9iRXjQcus4yHoi
nw/8om6cA6A0XD4taHumShApf6St15GzmCJ0orC1+7QKkil9w1aV8MrUzc+AOFihWhkTUlFCVlM1
W4pLvxtq+UBeEAwNrcHmtTGSaT8QJZqEtJO2Y+y8YaJTycM7Rc7RZtHpLzV4CeRuQj+oGCpX6scI
8LaE5ZPo+GMYrN4ZNAbeFH1L6vKEVzbdpGkeFwiid2affQH98TWb+q2a0h7vUUgZg+diTjS0N3o/
7I3FAFppJrhqk30sOnEYCdT2Q68J0sJ87UL71GjunUd3vrFn54BXmYLDA/s+1UnDNMhvbS0j3aBz
u2mqdmubUKANsPkgrdJTu0KPWQPNSJryYimGVsqBPoH78GvFgNGK84uQ2oXaezqmFnAw4Ma+mJkI
9FbE4WHMabMFaO3hJbKhKTXgZ+6O43czmVibZhZ96jwIFDjy49jgmY9NO92OyUQW7hiucYqQFLKt
5lZokQcw44Wc38ukNeN90xheRqgh94W0fT5N2O75tcqdXWV7rQ/bPmToikaGdaFXP9LGcnaxkde+
g4nf96jOnYtCQPuY6SncpDx6UsAQ+HZPDfNts9ljrxoFNkO1Yyi9dE826/ToZUl2honWecHYAmJu
SNljamH0RbOdStLtI6umuUfdlsIR1s+pXqKJYg6XBnEDyhUx6jxKQko+g4vGwYD1/xdnCNOTkiVU
zAaCXmya9bd4ifPj2HfDsU1oJWqz7fyyL+R2UqG8MYYxXbjIUELWxJ4QJnab3eCiP0nfLVT2vbEi
+i0VMeSs0vIV86p8Nw8CjVfTtftYtvX3MoSlvVmMnuTSRITMe534PlMiukvMzvIRpKQ3qoatTYNl
oyAjoYPMxlTCdYxX7Myg/WYU5WxripcdTkLWpZ7lm1cQZu/GwCmqICZ3ItXsFsY+OFlrv7hW0e0I
RsehY15NfjoRZTtksJ1v5as1eznI6TAb4k16BeHF9Zjf6GPdsa7aqfVHa7VP7Fd1Qlt2xb5pZ+yz
O34GkbHlGSjA2VbA3EdAyYZSPR4YF0JmBEKcnhQDma3FeRgIZGQHoCPGFXmS6cA6tveUzh5qjrbu
7l0oC9TSHob2SWU9Yrgc7bIMP3BawzWNfVgZin3yw15qyA7joHWcHjFbk2TIFkQWrDzgJ+txXNr2
pp6W5qFIhOsLhOwszjK61RYGOVkYRyBH8SocUQoqiVSwf8uyu53TcLl1hunHlOrq7IjSXVkW1Hyx
Wpg6SmBN02ruRxmNd1amTfQ7YV5swMgJiEgjGiwtgTv9e2B1qkLaxg1i6p5MysVwTzqYaICqq2Q3
HKY3TSGxrzLQTQvjdOZw/bwTIx5tO+Lp3G+DTOF/9wVUac1lDKyrtPmpZXbzWTCE3MV99uRUzCCa
xFrOS1WHT/NqYVkp/EY+0Iz+W7uJbRumPBK3JIw/fkv1/6EZdSObjb1O5RFjB2BGfck5QnIk+8JP
pWM9tvqUi9PSR9q0bQFbP7ACuBZlWwKWgLHGYUjhSfTD7yWro+oLL3F1/ZhojfCjiZESGxbKxF5p
wWzE+uXv4tx/ibKFKy1cNC1yT5gUiiuJLBRuQnFTKWG6xzM1uTasbzfDnSPoJ0Lz/run63BrLu6V
uEri34Ih0ZUyFhnAZCWUaKdkJiOdVU0TT5ec3y1CRF/TqdFI0XC8g0YP+IEM+epO10vjssC/EIQL
vBSuZP1ZGuqytpLsVDoTxLU56dG4FkAkGwdQZP5A239tIrDeqLf+2yX0hnu+spvAcnVe8DvDtbms
6EXHRENe6jLgbfb/1Qv8/UQ9gs0cnUYHSffVC0SOZiu6meQ0aSGkoVknqk/BVbu1EuV+8Aj/cFOe
6+DBqHsGzinm1U01DYNkk82EWlbLmEjOs3qIgBFE8Pd7uvoIfr8qMoYJcsDlU9rXFn02jLMsU1N8
8so52Ztrq4TsBEcKvezOIfShD57hlU6c60kdwHd1dcWZgCu//+gcZymj2GjCY0mJg1N7lN9H2WqY
ngFueM1SHCRqmw+sLq42mvWiZI8ijOczWGOfrr70cMkbOiNBOEtnTTdxVJqbxEK77ErqbXOI7+YM
7BMdjPhAoP6HuzUQ/3PDOJ9awL/v77aMQb9yTtpT5SXhZ5UX+dY1RAKggBkfMGIUsLfOH3z4/146
6/eH9Qr24tiuyquL2jX8jabsY1izonvq4QFykA0D046/Lx3jTxdi87RNrmGyj4r3d6eIAJAYLPJY
w6qGugd2bHXZTOiiSF/Qi2BRWCHx0aiDOYYaoh4gtfgmRekmWprkGA+RvSs8Kvi//7A/vW4yFk0i
SXAGkPbVA+hi0G8rI4unLZJxT/M7b9smL5/aWhBzOZQUF2P8RjSC/sHivvLC+L3OOEvYiPBKI4l1
fWD/ONDy0Bm12ZzSY9UtgLyDjp0VeOEYWwWyhSS/5DN1vWNp0Yvo2w92DGO9rX+YP/y+us3WZHqY
frgsuvdXxzC5SZymZx8cIuthTothy0onlEpz8qBaywrye76pGLGsqhZ3Gya1Aw4qfv396f97R8H7
DsNkw2FaI7Eff/8z6rgtuh6p0glj6fJLZQ8/JaEom9oO5VF687z7Hy6Hz4mkVeczc8z3lwPlHlyB
nfppYSeWPsbccNtrW6DRsJBsg9cUH1zxT8vepvGDsYiNkC2vzHidNMmN2GReEakClVFquS2MyUID
8f37rV07eP3njWJV52JZg6359WaJq0KYG1qcnMII/mVsu/kBksG4kf1ARrlbx0FhR82OqjjGWqnP
IOORBPnBj/htYXq1rvA25WPi0MOc//c28I9V3eszntDIfk5OrZqbCSutvSJYFxFsDdtgwYfXhxpk
gxmRG5NQ7waTrRdBqQFf6l4+B1A8ym1cp8732GHMWFjIz8oFXazCBulGihLBhpNNpzgaezBOPQqo
yPCxwMSGQXRVHT2tq06E5YpNtXj1ntiOH8qGGhjKzt6s5XTQsqFuUQij/1v48G34w6dCzCVy2L6K
b+tRhNswK+MHZGbDziDPhfQcCj0/L4YVv9KwY4ChhcIzD1UUzEKzgjDTvs0RjkwaCLGfhWX0lOuD
vTcTa94NADB+5mX5zpSI3SCqjPzM0n62IkiRZJFkN6LKzXt0Hs/FPI5BKl0iUGKlHiyEbYHemdVt
arbikEaxc0rbRocJFkHJatqFyJySwaZBr7SMkfVsVsWX0nSanRfPblDEiNn49JZD2qDMm62KcaTC
B+EbHH1xNgYi3Xgr9WGAA/VoJsaQbqExEoZHqIyvDZqCLAJPeOJUhOmlBmAjBxZ1ro3VGUWdu20d
7NaFmtxXNHMSJBvGZJutXgma02+cPIb3UILyVK61xhl2oW/28XwYHFu7bzDz/CoizQEphKi8wDlh
wEWeGxPPKi5PIqMXcxZPnkI1//xgra6f3vVSNXCf5RDFbIm+4v1mwPw9L6l7I2LFbdjn+PL+YIjg
rXzs+AHj/n4rFhJ1zGJwHswMxuSYDe4Hx+8f8nwk+z+6WizWV1PBq/2hn5cprmcVndgdlq8eyR3m
hoWCjeAsrYReL656tZnsfvICrIr79qHETsS5jxcPvhQ45EwMMdzfPrDpjKFoSmwmT4NV6N81s2kf
QlzUSsQK/YqmWquy0DKQCTBTKwi5QXRFc1GjyTpaeCd8CtNoeoiFJQuAZxY/Y7cofMN7NYJB5yzF
15B0lZhoEYKzA52DMxDdQOIz1gPY4OWisPYpnq2fMrwL1Aaa+JqCFBchY+Qx8/R9RFJyRWfKBAHZ
UQVI4yxDldCVWgOqCSMtbZzPiHWE5CDFdGwhCL7NifqUh4nzFmoo+QJs1BUt3jRGZ7tTxdM4a2bl
48yFSF5TEKe5H4gbwSQXJTaqqGE7tuhvPjUgsnuTcVK+SYphPocuIqJ1R85PZmc7b2px5gXYdtDy
p2nWp+bZYdFcCNB1wy2QsZ2QkZ4NZ0d3rXJvpqVHko2NcnXnJLKb71JnfPSIP7C60uw+OEb+UBuu
dRPJNpiS2XQV79fqbNjIu7FWOzka4jzDqb5PfaigUjNBr/N53hdKG/6na2LFj/GaRfbI2rj9cytH
/VEpM4xOgqVJck+YXwpUnUHey2wHkjIH2ENoH1RFfyjHTOqA/3wQQlwnKdRxvQDcmBGZQWUGLw4E
vjo2sSdvFsm+7SvCk0DiuzA6O84s1AeXX7/5f+wJuG2akGQkTqY6PAVSGt/fszfqgHwORRm+rjDT
CevMwwMCOQiOHTOAPAgX+8N7vj6616tiOIdXK9AGjsD6VW3cYEvUMBDJUcc5WnPw3AwMjXFn4iGV
13vo4IKdd+tOor6rvD53zlZd6PAhctDID3akq4KF38Ldo14DCyBkAkPm909AMyBiysUYDyRJWJBJ
bb0/jVUl0uCD7Xettd4/6rWro63gShJPzasLLVasQmP1hKE87PITDjfueE6y1MMAoIM6EkkY5rbE
YzBNSsYN/NzF3GDN0xFhN6kaJfNSdeMHTdh1Yfz/94+dMMR3PrfrTMtsDF0UItbIjMLOt/gelngF
dClTDkis7H+6fZzZjC/taspRyV7tlGjal9yMiw8gp+u82P/8lBVDwJIMY0xx1ZooLBE60xzGAwY0
+3EeyqBL0CwmU3k/5gBQmmZuc47cebHvLCe91FU/bdyxPiDePwHia7smNr7ORf5aKuWd+z57+/s7
/PfXgrnGihmxQdiGfd3C1IxnErMPZ/wrobxvSM6tu0NjzK62b9DyUJ+FS298UGNe7RC/nwpoAOZx
OB9KU1/X1T+2pajU2pjlOx4Q2yXQ+RkCMP42ECd3eMokO4iogtnogtIMg5Doo6zaP9wzG7FN42Yx
J8Ym8v3lvUmjInXK6RAhGvoEByv+ShBr7hMMU79ORtLf/v0Zr3/v/WdCWwrsqfMH/hDMhEXiHEl3
kscmx2cFBnx8Ru1S+1WkW5xK05cqSz5ykP6Nuf3tolfdIfa3uUPZy8pzCveux+Bki2AjPKikqs4j
uvRdOVmWP3r4Crgq9eN8QleOYgSeJgMi2P72xa3MeevRkPjEMf/4+0P5wyb1z4diX1VNYq7cZUqz
8dCG6KSjZRggU+vaR5dZT7irx+CQngA0acPXMa4rRIqSjmLIwbc8YxfIPbFcwiF1dyFs8g+crf+9
qgEJwZZNfMxXcPLq4Fnl5ynWgdVhnhkzwD7r+zzInSQGj9cTUqlSrEouKSchDrFiQtfz9yf671t1
jNUPE/soziBO+/fLWjNIq4V2WR4a3UqwUneqIMqnebtkhrb7ry9l6i6bKx4k+DFaV3VFTEpkNjVK
P6pakEyR1amNxHPGfSSAc2Q9/P1qVw8WNA2RPdU10TO4+YJ0vb+xcYkNK8s6/ViiV813lODYRqMe
GUJfCaj/kV6LzMfbQLKBDab1/e+XvzYbXdE8TjjsLkHZcBu9vr5mWySQ2tZyNCuX2t4cPfuWGVH7
eWaUah9NkZanupU9dPbKlgcziYoQ6WVMN1qhX3M2Qx8XH1l/Xr1tsAJOdqY+kh5dWO416tcQOetG
hpOcauZeGBMJUobD0XN3ttmhG/n7I7h6A+vFWFswkch4YHCjX71vkyCNZSpA/sKQ6J3OaczDwEBv
F9GWb7IVz12GSB0rJy+3f7/y9WEO6m4TC+nZa0lpuMxS3r/8rGPaVecEoo7wnpYAR8PpV0S0GiYT
c4c233Cr5NiIOb3HyQM+AJnq5Usvm7LbxXDj6w+exNVevv4cD+ScPYUsDkkc4vufEy+Sg9LJ7GPn
zuLEt9gy11Y5DXGmTjiT2rAPPhqvXMGMNqHUcJDBhEC1WYvXXxuD52ZB8qwfxxbd+kY3GI9jR4hR
6IvQp0et80hrNF5bOZZvf3/6vzHEf2yfXBqPXUr49Wt3CQ+7AvcQkHXLoPfTkS0WkuJQJsktxiVF
yWLDMc4JRONWKZYPQ37TqL53bzsC7/C/HAFkH4gy727dCW/Gp7lwc9CifLS+VhGd3jdpT7D6hn7d
pSp3CN9qqw6z+8ScF3mIzCq5V5prFNvajibI6c6M716b4pYOn0n2CWT5NB62ZpXK+7wpa5REWLt6
QEyybmHuww724zgbUONICyh0GJHY+ENsYNSaQsv6AROmVHuhyvhrX5pWSGPo5b9kJbTPRYavIzYp
h17VVGXzY0nBotBZdtlBUzZEuqFj6n+XotFDjBy5cXFMVGW9hEWaPOFQw2C/lnTCO7dP9OGujiCC
7xIH2O/YozfNtsKrQ5wCPNkfSNdCfe4VfHhPf395/1qqNmgl8yQiR10UAtfAbFfjocSEZTpKoxHP
2HK6PswFjqEEoK51JkatFYL4v1/0d1bHuxVDDyQsEIj1BGTTvNqs6wngizn5QjbSIrwAz7oCT9QR
kjBE3yVHtKWNRYy4fAx/5Z1U2MO7WpgHjKPSzyhlvH5jxn2rBZ3sexj6E68P9aNXOijPQvebmKT7
swanqFFjGJDYmAKu5u3m4DSbDkWE2sDKxGi1o4akBbOyVdCdRHjxRWUIpQFGuL7pacVHiKswjkBF
yAmDa6aF4RbtcI+vJZwvOG+DiTgKvdQIWU2HOeQgQ7kdu7Gr4XHk3ucBkzmMH3r88j54ilcVKgkO
vDY+KIac9HCQVN7vMq7AWMnBH+loNbJDlqS1Q+oXggOBqRXnPFlQk6E+aOd+h63+49UR/oGPM5Ec
oPggauw67686SqXaDjdFmnVXbTXPua1SVW68pj4m7X3/f5yd2W7cSpZFv4gAxyD5mnOmZsmSbb0Q
HmTOU3AIkl/fi3I9WJSgxG1UVQNdQN0QmcEYztl7bQ0rmVkcbCv91qL4lr2+07Lsirss3r123fNx
gdE0fs1EtXTI4V0MB4yk803vUbOxZyDbC0VzJwZ1rjW13J9s5jky33ln4ljPUfvtX66FdW+Se+Ue
q3zq7quxSNGEmUFAuVOfAas5kkBjLmPZ10EfIXb+fNIvvjTu2Jz8OBfQ8KNezvf2dvhMlmEAwox+
R4MYEHYP244ZIcNReVpsy6E2voxGnX77fNTFtvA6qmtw2CQvmcfX57/qn1uUxK+X573uHP0+fop0
AJU9cL2VQxkSykddUS0jCE2VZbeO68I9M1sWU9S1afdg64VXoNMQJNX47ejF5ITSpJ96KrrG2Tcp
eWPrWg3RQ95MOuhfg0r7mdf8wZBcoakzGFQcHKocb4ckGQHMczGFJ40DMEqbEEIda8pdlWFsg2IY
nBnv3QumOMgGyDI2M93dZXCvX9BOM6a5elZ61qbF1HDpToa8Qe/8TQoyC1xnwKwUVhO25jE+84Jf
SfpvPkeGZ2S+Q6LF5gCLt49bqI7IqcECjhvK/lRHCZn0bTKtC2QsmyDMxkMrAmtPKnmyScquZZZH
+g5rTLEewWheo0miQ5RhVqCSL7h05HGcnDmavy7nb/9IagYU+zyDEzL95/k3+2cSolK3CGciOJmz
Q/J9CoX44pA/Rq3HCNyXqAmdfeLqWEkIiqM9VwWa/RV9fnihbMc8sZiiiCaW8cyN+12rmrxly32t
tNIcNd+VgCgq15OCOnkioK195P9YD4arcO43HFl/RzGY3J1vDP1NX0byRz5J75h5XD7xD0a/4VoZ
f0DP2d8ps+MR+vyzdd5PY46FnKbs+d8oopZfToa1oHYomYuqtTCWdWn620tjJNsdR+DZyGJFyA8b
8DOrBq4hCRmglcCZBqPzK0vEiAo8R88NmMdxv6StB6y0QHPDZidDvDxN36uSAlxM6A7UVe3Cp4ID
QDd1O+B2xjR+i+SAIZJuFJz7wHEmLFmo0tJtFPZjvgalp+Nt46gLdgydUrWt21LdDHnPFcMDI/A4
DRPeGCGm4tnGpU0V0wod9M1chFCqTQE6VqkHEnc7D8F/Y8sm2HVRlP8Igxi3XMlnfGz8AoFpFBMA
i3Ta6/e5sPJ2E6vCLNed4cToNaZaCZ5Kl7cuucv30BcNuJ1WU8tzPwrTdDGNHdNlAyGFbN53F9PY
aQx6cTqaotpyQAZGFmSy2NVBl0GYPjPWB78/zWsqgtxrXI51c2Xkn08mL6JQm/wpPnEItI5tYMqr
wtZgr2Wj/0BW45fP59uyNM1Kze5IZqXgwmLQglisI5Q7nAY/GocJr6V/2iXC+lHpREWCzo0w0unE
0sfQNSDTkp2ZQtxJOEWR4goftz7zx7xe1xYvmo4yZwyEKqzSSw1gMDa6nwy+gIabkStrTDYnOMs7
pinq0Q1Xm/I6xpRf7DtFxPeKf3Rdb6ldS2vHDaUftkUV5s2qrzvT/ennsNyetLbXnh2poFYHfTzi
fAAWpf80YhePk1+VCTKVNEDXmVcpkuwacIOR+gj7Bd2la43AqnTrEJLqYronuHbdmp3x4NLhig8W
AOn4Dv0wWa5Skhi0Yc2GABoaeRSs7SA1nGcAqF0KsqqMfiHG0AeawQ4CViOumnqN/dK5gcFnxTtb
i51qA79o7Pb+kIfdZjCcpvyT4E42zmnklnNsvrCj5qXq9SomW/ZgfD9Lec0E+eqV695xPCqvAO67
X2UnSetAn7I7M8nmRWvxu7JXmpxa6b6wISwuihXhzkIra+04FnV9iZlPJ/097g5i6r8EeWAcJoJ4
do5RQOkYyu6K5qK2moL+3Ie8PAm+ykJ8bqo2BWS2o8WHTFgF6BZkI0fip6q1OxBOUlVFeEWfC0ZN
r400GK3qlOrNePiPr2AeWsznIsf2YPPpy9JA0aGy4U5wrIFkNfISLbKC4VTV+qbxDHHh6/W0lung
rdS5Pt9HT03zeT6vCETQzmJJ8YqmcYI69o4jPr1pM/Zh8OKTW8IVx5z6Z1cvYfwFsUa/0XEBP57R
2y0PSvOTU3PDEckqQ1lqsaOBjgVmG9nuMZZDc0ueSvYQtymCgSBz4N4KN/SO+YDAHmdrFB+bvEm/
fv7y3Q/+BIeri0kr3qCh8O5siACBeFvWlaItSMkNoUvDkHUS7KtKlD1bScuOaUcaONsg98XB1GWw
ImYRAX2c14Ox1YwG32MVtQ+WglcbFVODX1KfvruZhgsF76i5l7VvPuRTXN9ngwshrrE05yflL33X
DRXt+cargO5mRr5Gfod8n4482m3LxXeKlgJPsCbS/nfjJylBvpPWkkldGdlRowtzjILR0rahC24R
WLGDqsblZLlJAdT4N2SM4GbB+UmwShkm6c7LhvyLQtJCt7vKTnQmu3Lr9FZ2g5+rwEk2EY+JpkMH
zZlUqZ6u09RrHA6wg/VbIY0ogGwTb7MiUtIa1iGh56ccAPa68x15QF1LfU31Yh3HqbodW0Pb0tiv
d2NSids07OjTt/q4rwuTMJa6KL5mXWXu41Kzv+V0OnaRCd9B71vzCn4DFtsC4AbAghZJPouEc+a4
N0/vfxcf5h/1DUrE1Pm5fS2br6WHSDeXGQoIXWlHB3XBXaz76kx93323qDIMWhOkrFRWWFcX9w/I
VX3kdKV+HH2cW0dHI6KFWIoamydqCPPRoEDwq5VBgX/PHNw7Op8u4olkoKkSd3bzBxBP1ZDIQLVm
J0kDlJsB6Qh2ndDLISgE2DegY4jfsyjr+6BbrbGVmMV8sFBV8DvLpIZ5JBg8g5icaSLTRos6uMNF
hwlIw81zbzbDeK3JsfopIxn+MqsheKmdIQy2hl5grI06TFKrKqmoknCXJUsDPdcvN8inryRwEjHg
R1k1AAbEw3pImSTblK38PnXw/wGU7ayvqTTzP64EercbkpG8gqQdTcjxY+sAOiLsCJStVWTXuDbN
7MAQ7TOUQVzzXsNnSaDsbVJ3X+l9ezscUNN1jBHC+C68RDwEBOn2WwdhHXInKld3Ik7poEyGBXy2
qarqRvrhBLGlpX8H28qGMBbI0jnWeWyFm9Ktxwr6CQKyzeeLy6tMYjG/5noIVxiSxriULZdXVRIv
C4r3WLKnWMEUPja62e9kHOAmm3vYT+CrFPzxMN3ojrorxaO0crkvrBrgWMHNOC0t5+nzv+qD2ehj
7J/XW3Y69t23x0iYYQZ1caDasGiBrpcjuUHrqesB8VvjhEe9bWushZ8P+sGXRld9LnFQojLFco9z
4PqHfSGtY+bE8oTAOZzB7AMwyc/HmT+lxRsHpkS7FCGigWBm8al5WLwas5sc0jFg1kKsdliYWhOY
B+nnnw/17q7I6uFTVaBYyfuk27DYvSwzEYGd1g6+kMR8sDTUegQDfu/5Yp6d3Hxt2dcHrcE/lHga
36/sXpRvFZDJWuspMhy5byg/nlnTnPn3e/cKSFKlCoy2+N1xIhUhthzuVUeMahV2usgq7oJaYk3V
cB9DUtB8Md5KYvDySw481hMiTSJfdYdD8SbFGB2uR4spssahMqNGwpbEJxJBDfMC9eJ0GWG4ird+
NTZXbWlopD0B4ff49kFwfusafPSgMyjPwmmoXkLLzQGu6HkKbiPENNsF8XNBTira6im0gB+mxP7w
9ZlWdFkStcU7DCU2Vy138jtck6K50iq3Mo9V1VZ/XGww3ypcwdSsgmD60jdegmU1zQeYVU5UiE3u
15KrXmOP7jp0Q318RFlsPGtjkRSHJEEbu4JynWbQPjsUnv+PKTGLXxH7uvNBcvHBKz2SCcJM8zgM
jjndZJHnj5f9UM6Xi0qM3/sCfusB5Wa6I1PIkxuNopvNZp4YEoM+8C787n0/7TUzh6ysa8p4+PxP
fK0pLqcHxanX2QGBZ+lx8OMmaKDn22jPbQCHulZ3lzpbz7TukyBHCs5VOQR+1VYvTuzB28t02eUH
x1DtZcZuzy3cZTPbGeD1gZ12BJ9c6Emo3bv+ML4YgTdpl51GVxAce+SMt5quI/ZMXfXt8wdZ1E49
ZDooT2aHDT1WfCmLi0MbpvUgEKkedDs1t7jjk4vSyut7a6pKuvSA9O0MOfHngy6Wl/8NimaWmFCH
LvZiebGdxDGIzUO0zxOuyBjv0QiOclPo+bmE+GX3+O9YNNGoEfti1lO/XafD2vMzkFTawVAdKlzN
sMoHVFPGddJk9XNKmshvq5wBkqKhfrNNx9gbabTlEdZ8TnHRrmkrNZypQSyOy69/1Fx64l+4m3Rn
vlD8U4Mw9GlwVRwDzR+mYeOXxYAmWMpLWQp308rYnqGBgOYRiG5CwhXODL8sG6IA0pmys/iHuy9q
hcWvbg5ijIJw9A9K4bKVbhvsJ8qdQPOBNUNSDo52Kmd8IcVM7rLor7XSWJft+KeBSrqBjSzPrbdv
l9vXN0LIEpV0Tl/spovtNLPDviY3MTgQlpx9FaLni8HL+tTBXjvz9Iud++/L58KE1QutCGnQb18+
zRevgh3uHllc6gvc1PILKwwtSKgZ6b2mWlM/c4JZ3A//jjjvbqCFhU7l5e2ILlknEzJ24rfGNH9o
B2VvmGEBi21dNI+Ta7UnHJjRNqA/c+Zh30ng5g8ceQIFKHQi/OiLF6uTwlZ3JNofE0T+5tZAqk+B
mgLpQLrSaF1kUQpim2NkWxy4EU3gieATpzvVjeo5CrLY2/lcgXDim3HBZkznFexpZRMelYQ5/9Ow
7LxkNeJ4ip4/XyY++qG40ZqzsJs/frlMBFPdecpxtENEcerUjHC0hZaEoFCS+LaY8m7/+XjLUt3r
Z0FwOt1+FCfz0vT2dyJzUO9YQRBU2vqtDoVoU/am91jFMVC85HoE/JNwywzaGxs8xeeDv+qT/tlR
/g6OxIAdj5UYSfvbwRNFlATJANphsAIbClcCuGnX2K3zlY6vR2Bnb6Dwti0t/OVnMU5Sow2M6dHW
uSxslRXWt40kIQegtXdsvKzvN2UYo1A3Guq4e1UyR04R+xmVt2KC4j10aQ+HcqyR7neRo/5kylDG
NrMT+ycENuHBLO0zdWbpX+43f4+UmAJRyKL9W+43iShzT84+WATlERDJPvDsq6GwB2uryhDnGqcq
7ytyPs089+vO3/XyBeOaQ5wLZ8EUyxO7L4uIrdTyD32bjxjUGzf7rgpJZ7wcvfixszpNrOaX0K8r
Xw0/MzOXgNBVP/6SmpmcKdosJ/f8IjjH+7pl2hZFu8V3GZFZV02UYg9exCV/VVXDcOzK1N8rOhK0
IlL3v/mhX+cXT8enRKcWIc9iwNYYqsrRI/8wdpl/H9JJe4mbCdN5osYzH+5yf5+fTcz1bp0IPRMl
+tupPMVaUyWyDg4Votx0he0eiDDVRuvF1WIgtJ9/OR+O5lo6AhliiVkp3o5Wh8FEkYaQRxCN0yWp
bdNd39r1bhKTt/t8qI9mL9/nrELDkMwi8XaowCCEsiZe6DANnoO4wQHqH9Up/R8gAI4NySfq2uyM
oPqj55vlTogKPYOk2sXuQRRIGrU92lHVFWja+GBMbV1EfntbckP//fkTLs9Lc1t7bqR7dEhYee1l
kHYloqwG4+4dE7+1KF7ZYfStCWtSRjK3L53nKY7qu87V1G99GDxuQw1QYzLdvYc2DStIdyB8xZm1
cfGtvP5NJo486orsA9gA3772QgPO5jSsa5jhQKdSW7qrWqPATZI0OHaU7iCI+vw9LF76PCTFJvac
+Q7CCWmeCf+c0HRpISnKI/9okTf9khRzhlkdFJcoqL5/PpI5F6b/WZf+DkUvBh6EQA+9lGO3Wmzp
FekZRyqCDhELjh7MNzwJaL8sK3WfCiqDdJfHiLypKAp/FeZU/IEDUkfXCbi7OTKsbyAydrJ99HMo
cdCToaLgBrRrsJs0Kx7KqPIuSm/wDohMkv/2ub/KE7m3Y1kU/ET49d++q7CHKkE4YHYafZA4FJTi
O1M3vmaqNs8smouDFCOh0ppt7KwpbNTu4lOQU0WAQpNnJ93o4qvKa807eF/Jk07uwUPmq/FPqyqa
Glj2hovPf6bl4eB/PxNtbX2uwMBbePuUNcEr2HwGSulmndxjp+fA2CYNaTERrdtymohoIrppY1tV
dAGzHYiH6Z7rXn/wJXAYEigymZuCWuvbPwJyix30RsO07JVxI/ScfJiuG/ZdHRCikRftf/8MOI04
CNh8zuXvVoOJ6AidDpt3jP6i6aah20c1QuN1Fzi/Pn/DH3xyCExnYAf+LI9a8ttns2Hz5SJO/GNd
DtNFnYK02GLkso/oGKfwzJF8eQWaf06PTg2eEAQ8NC6WH7htZ1ZHpOKxsM2U3HjPeOwFslYhQ3FA
ZK6txZiVOzHU6naaGT4euN7VfKs/wNUqLvhPd+ZvEvM6tlgJfBYBh7MJOAGxlLB7kSATbaRb05pp
Ya9o2aAnBkz71UqmieSUvHshwoAjopPV8YU+kUq2RYhiXSb2IG/Io7XkQdVDfBnWvn4XsxDHK0qf
4t5vE+PZicLwR5TyZq5aZehfIqLcc+gBAlNfEXNLvRvGlJa4rMCybAZaStpXPxsJIsnDOOOgz2SY
Vras6NmM4Rg9o5Hor7j8kLho6DXiOHzaNFJ0Sz5XWUQEsQ74LCP21BzFFQeC2N14cewGOzt26yvE
F4Q34hO5STI+K7QpI7qLyuuqnvOon+inpioI5KpyR7/t0rC9x+KF9Va4/UBHAxKafdfYIH5OCjG0
vfbahoyHBC4buPWhjq8DsCG/O2uinCVaafZnPo2PFgQfnYuDRIi7NLvF2/katkYH8F7zjwZf38Ef
YuiINMfIG+ASFSJpuJW+kV3JkciOPvC1bTAZ8ZlD3UebBxIbjnUoC5ABLYEilhHVJKLnwVFForug
NWe/mLKKSDaHYrxu3cDbdprDvO7sVPC31RYUFWvqSOMRrZhuK6sm3kJEBM8cWsqt/TpUbvbN0UYr
XIdjL4KVrkU9qOLRbfeK9/of3UhMN8RLrJwWGzvKy2WBJjNiRTnX9o4EjPTlqcwbfsxAKO0AM3b6
ZaSii9Y10Sw9P3rVnXmBHyw6/H7zwdGHxkLJ++2PqBVYNFIFUWyWABEn7HAhWPtJPAynkLaudmbS
LIfjfjfL6NlD2EI4WCw2sAEjT9lpmPW0oqdzEtbT0TBCsTZAe5zpl73fKzkszupEz5zJNksNglJD
CEtAFqexqbQdKYbWqcprUoVGq9n6rewPXikD2NLu8b+t4/MzwjPlbkPZG3PE4pWSzzdR36uKkxdL
8wJJF4CtrAdF6/XG4fOhltvh61Cz5nRewrlULhZxuzXMrjOD/FTQAHyxmmR6CjIT0q8+ql+NS1TT
mZPo6y383yV6HhErjMN1g4uAt5wvPbISWVZWfgKaaA+rkoTmibY1xX2wv0E7XYZjPSYbqIj9c5F3
xBxkiRFc5SRRQjrO4buta1sUf6qyLq7GvhMUr2O7rCFqGlW8ajIgjuEMYiY4iJDRNDHFdRU29g+a
PfA7TTf3/2DW8O5N0qnPnK4+eps2SA9EFHSXKEK8/RZKvEReSpX6FGPkWvu1kyPD18JDQg0VbgR1
0DNfw3xkWr5MTp+8qVk2TOnj7YB9VZBi7uEeb6T0iCGJJACGzDy2sKa3ZE/+CJTM9/0IOLWQvn7m
ced74bvRWcB10xAg4K3F6EEQd6q0EyZPlTk/Wh1VEKzpFAHa55N0/ucsx+E2rPMpoA7hevX2KTsz
zCFj8JQJLB5o6IIyxAVEBnksrYEAgjQK+qc6N9pzZccPFhsHign1dc7Ms4T27cDmQMB5mTNXrTqf
kylI53TBqLZoMNpC5Nb2vz4n6xoLm4/6hh3xtRL5z5VJSNPMiogYmdxrvfsYM2N3zIpGqwGFtsmt
5wbZoTeMPjgzi/7ekN6+4b8rKt1KfkdWnrcPOphT7BmRlZwUqIatE4fj3jezbAPiuDm6gAg2GlWB
fWlZ/QtJNP0G5vr3ZBycL5J0xKM9SblCdULKeo53xEkN/95MOtgKjShIcbVEagLQ8r1rWcrmJqXX
sC51kV2ZpFk/ZHqUPeRRah/IgVDYzVNYKHYhfyaYiLeqGccL8jF8+KisFA1E2CTF7wmx8hobO2R0
uzvZuGk2nRzs9RQn7SZHgrqWwCaxp9f294n24MaQ0tzIRtOPhoSpObRjgJ8VGxLEag1AdM2lvBti
8q+tMSIEwiMKr89duPWh1KBbunn1WHL8ppvXw4MyIy70ZmhqLxOQILjtbb8eZraF2WmK1p4DcXms
3BMoDNaj0uUsp2xCmjxLPcJnLh4D0OQwJiMuQMrtxxOZA6TMVNGcX+eQsrrRk0LfOD0y0lg53oPL
DZWXTG7FdaSl1aMKKmIhSiDKbRvr62FS4zEMivpRKxPjqhvrObQ8BF1byY64B+Q0B73Mqh0tgj+h
F/RX46QZh3x0g3ur9uodGRlomXPuFfdub01/FJkjG8WUvLJhgawkcQ8TIo3ImHUCpb5JRP5AyHr9
0OlmdKEsY/gxKuQOxDp1Typp1U9ivOITVYlqV1pNxjfE1AhECkQ0kgi6Y0SGWZqQ0VUM2QY2XUtW
YFk+EPtMbKOKA4DORdDv7TzW91NaAOzMQye+pQlLgLHFjR4rKZpHAC2XruYMO6MvvL3T2tEpjZvu
vsQPvqYU08OIsP+EvkFC0hA5xwA18gmvRbB3wvgS9l6O5iFBewNhFQeC3qwKYyx+VrKRhLzyzuuS
aAbXBvLt5TXWV6dFRFEht6xi4r3AznBMTEhF9oOmmuuQUXWAKv/SWSwTRg6y0mW/WMVjQLe6UNVt
2Pb1se817xfqKzg+5Dgjg3KqToHkt/tHTSUjDBvNv8tcnwBAo3TFNjS8estCR+GmtOsT5JgBV0/d
X5NigTqmlT9GXfqHUhKnqhOycSQFzl2VHjSpKaV5YWeDviEeXeFFyosbPsN+7zV4hSSlyE0E3uDQ
115xk1n5cCNJiOGR5xQsvojyph8cawuvpN2hWkHAQiLPuooDsiz8BtlMagJNLEOI7LGmty99XyMY
CdX0pNF2WFtj1yDjh6paNnB34d38aLzml91o3Z5aWQjyv4Iir4gtco1guqVKoF+TXPUrSrwnIPDF
fgwR3UEJ7XbA4fJdy0JAQlrK1Uarx/hEKDRR6zBoAaTrJJT3TbqxqsDddEHRboWuniunaO7DzEtM
kkElHCRnLjkS83thB4Rhac5kbpF1zXFRgHPBawPJNVjpos7aTKhlsDjZ23yYI1PD6kfMtY1rIWJe
ugskhpRJ1F0mgU8qsywIMm8xsHKAih+JfSLatQPp3WrAK9AbBdd+kqifAt74sHYaT9tqfdtsemNU
uzgpCpIBAwBoJGoDQEvQG3GYvh00BQyHO5RYD2FjbfSx8YCfNC8w+Yl+zBPE7r7ZbYrK+iq9wPg5
ESt9A1g2gJKjGxeIkxA/9Yn7zVXcWvww+6ZsWNAJsbsbWuMwp7K029Fwd65E1SP+Cq2WrL8p3ys/
JlHX6m0gWPxDNJ+MnNEJh/ugrJIbbmPpPqxlujWbKChWBXCibUNk4Kl3B+O+M3p1KoghJoMdeLVf
ltaOfMRwncbkrTpOTF4DsX2bkRocfhCb9I+mvnNpLaxkh2tA06N7xx9MCWVCa+8RTjvbpvHK317S
W/edy+w0VVwd2Rex7gCG39aeZpEAM3+GCADcZ+Jlu3UYdf5l2E7tpkvt4rKnw3goDFXRtIAEjOzA
QLMFC7loAmNV6nG0c9vQXotoMonXSLpTHkcSfaSf7HLyPDYWMOxD3xAM00yBfTF0TBJ7ipoT3HTU
Un5gb4UYpp2mGrVCAxcf8sy0DlWneRstHfVT1ubl1WiV5B8bBrniASu3nB1pU99MBys3FP/v8JPP
ef6NmFbTIJt95chiRbuD3o6ly62TjdTHjJLEnCzTH2ylaSu7RG/JJay5p4VFQmttEcXl5clBVIPL
xd6RD5yiKuCcSYowku7lykxUufHIibfWFUv1wWq9do05ot9Rpa932B5d0EqlBd0IceRmSnR17aE2
hQbrC9JZRm2VlY5OEJywNzmh1JuxJnNbc3hvTZSYBx+/Bppd848zUeEvIjvhBZYWqWujaHYKHNxj
nyQCcgOXON/Rih11EFL4RunT4rX172jLjW+yh00PHPEB1UNxaTjpE1Oc4F4IYV88QtePeqVlO5EP
4lYaRbkN7Cnb+e0IfL0mVCiKB+8Ob7J+GWNEvLdzo/nWFgaBQkVMKAmm/YBENUVjywmramsKHElE
FsR7YnbI89OClK2VlaorG/dUCqv4lg2J+c11zBm/bAWYa91BRbeEk0ZfRTxHb3WwiZRiR0/JbtxI
YANbFaeSmFifEnXeDcE1IRKg6DNr3NC3GI6e0RNrHNVXcTna27Zi9qAqzC+Gqeg3iHYIhxayZmHl
0YZiALFOUeOQB6rnF5obfzWQrwuPRvlvezCKE7KigniBetiHZWF/jVrJncjQo13CAXpvj11wJN2a
ZA2qvrPEFo2GPkCVWHXEOzWrOvK9jWhM8pljtyd1rpN3BAymjxwOjVstIThmCgO4911ILp0f+gD+
CGxgl++2fqbRBxVThVJLoxjnpoRANrq69SPBKUUh8BqQmrO21ibW6MZc2xSu7yOMFDsnSrRDk0J0
8cyGCCkTDbquSB+GBTynU7HONBy9b7idF1daXmm3yiJwom/m7LWBkiJK4tkTMuXHPBb2BYglkiEJ
ozsI8GLHhJLa2jMJFS4MUITEcpmXaWvCMAlJSebulh9TNzKvZ4fRpuoFOUOA3R/E6PCn+UF5W1OH
2Xrg6vbx0E4bp+VoZ5nT19YEv68hgwObNpRim4yIw8CR0Oom2HdL40Xbpo1D6NpkAHgbYvNEipLY
eEQnb+WUZnvWAPLrEAasw5oYCU2C8PLBkqGay9ONpMz00I/kUGX1QKyrZbOtQMZf1z0p3mahjxs3
kyFWkbJ/NEitucjrKIZeiCRp9vgpqoQFX9wwVVvXK4D7OeRjrzBihetepta3vm+ifYJhFppbJtRF
roJ+p4opgouEBXqCBrJOh5iErCDU4Ibb05Z2ltqUhtXcmxw3rtLM9G5VpaILFgLSc/kGtqVqEH7X
5IwhCg9/kIbIAcvM7OCK5FCXY1XzSCEgIRfZz4O9pAuwixTZdxVXykNOJ+QUOVp/dKuYePbR9NDW
yhpJZWzB6sAsa37pPTe8YU738Im86nKweyaHO3qnDsPrttBx9ZLO1R1CrSNm1Suj8Gulza0vFNn7
iD4nUWUFGEK9dSh7Fvo2M6Ny1wmnWumTB/qRPn+xVgmP7ztJsOe1jFcUZuwbp9PwqYUum/zU6Ftf
L/zvLKhYdXzSute1KcqjKk25lRU3t9ELU5ILpxwJCVgblCImdx3CibU8EQfE2d69lmfg9qx82uag
hx5Tc747hBlzsIvkZW2b3oWjBtYte5zoKIw9DB5HKEj40cQqx2sEnF8oPumm+2KYROmsbb8dDrUr
mxMEErR1/TDuhUzhyloy+1FqkB6ztHX2sAGyqwlkEUb2DJWK4wsiL8tx0xm5eBiwFZ4U6s0dxP14
l9JsP7RB8dQ1uj0fqbwLGBIJZ/+x2DmhHuzTKUk4k1EQtPu8+UPqbXeim5BsRR/pD5pNJAlb1I1W
RYTUEvnyQxD0vUEpYO8Idx5X3RQULGuy1Eiab5vDWMt+xY3hpcT7sPc69FZwmZ1tXopoq1gyNtgn
wq2l+vaHGgAY5/NK5rfl9IUN2vxSU4L9qvDxkAzVqVsyobWbyLVltJl0boNoZW/bCSGDwCu1F2Xl
Xmm0xB/DXpBLKiR7uJkHXOuCZD8oUd3hvxTsjq21HVOg+kKUN3VRtiUxb0l0zAnMvi0Jq9vGqdmt
YtF5a0KUuDYGYX+BfL3aGA13xdIqil9cn/w1ENDyQRqEgUY9MWCx7QTEoKp8Sxnf3iuSPubEnIig
m0L/ltLZmQ5u4RMfEPUkIvmweJy0c8/UI95XlygGOBB50JXNLay5/vNPPYJzdWtU7GEnskqSg12K
PQEbm6m2t4Msy703StI4gsY+1lQMztQkrPe1NAZHb2hQETF9GvdvB59cNeItwNGIS5ZK+lC5/Iru
6GorWfgB2MPUIU4oy03xyMEl5YZE1OWDiXMrfwotKCdkFNQYIIcxGwkAd4VqDp2r0Ht31YDXVIxl
XO5FOJlPWRoZF8WoVT9kAkOHCwD9OexGjhdvu7ru7vyBAvc6InxZQhuPtWM2OlLuq0iPb8zC9Z/I
WSY1bQKT/+TShnG3ZuiqgHShIaxXVmeU5+q27ytTlMJcejtgrOlZLLkmYPHtpJxXx0SQW6VXRfnN
a5VG0Fybn9NavuvTUGFkMKFj0p8RwstOX0fbO6tw6J6goUUT5mzO25gp7CsYufoxaWRMiBgBXqtu
jpJMFF9VR174j/9eHQPOT+WY6jHRSIvOLW3PLmkSIP21GpIL3y97jGhCjRnLMrTWFbiL6UXmxniO
K/G+zMnhlWkIR4Y+C7iotzORi8Hksjymp66tu19Bp/BSwp0/I1L5cBRoNThLXaIlls0wKDUy48xB
LlvVG1hvlHfVCvXfIwH4jvFbQBKjrgnm5O2zDFLRCjZVBH06TG+yRlMYG73hkONrOyNIfd8+YSja
QnS/maDv5FIUAuFoxgLs9FypqqraOvicCKfxnhwwWCQIwmLAWw+fz5L3y8bsIaSOCUqdFvjS46QM
K9dzGaYngR/6yh6bBj/b5B3gy6YrXfTOmX7Gh+OBrQfeZJpIXRazEusKfNCQyqlZVdYpskwSr5KR
5OJ5lj6kGde2MyvjR+8VDw/yKXAFOCsW07GXKJ3Qr6SnoazFc0zV+MUtwcwSKRzCE0vQRLeD2GNo
P9fy/3BktPpwWpCO8J+3kwfj3uQGSktOVR1KMJgjyd5t/NskQoasx7A/DDG2hsEb5PfPf9SPBqb+
j86PfhHdP/PtwKMpDcQcLTbBMvbvDMIJ1hLF0WYstPaRHuO0DdMcYh2VkjMv+33rgVetI5ihoYN2
aqnz5mLmTUmJXobl8Usdc+YOBrM/Eozi78ehIJWxd7MzU+r9SjD/vLMnChEr9vrFNyqMwAhECI5r
zvd+JheFk2/I/Ws4s71/9FbRpSDXxcc/L/Fv3yo58o4X0vInu7UNt1rc1xdlTXqeMowI0TqhGrId
EzreSXnmCT8ceVYbEqzB9WvZ6BhVD+wqS7JTizBkG/wfZ+e1GzmyRdkvIkAyaF9p0smrVDL1QpSl
9wy6r5/FmnloZQlK3Gmg0Y1Go5h0wRPn7L02ff2HRRfrlVUVPYnIRrIfct4jZVYuSQE/up/MwjXG
uhidIay+P2fktG2l5H1+glNKO2yFoo68gERO2sFtMuRXPUyJ/edP7wf3kxcVnQOrOs2lc1xnLUYt
GgpZnAwxNZY3sSv7NVhz/uX/4zA6olHGRyx859XaPJA6OcyIyJI6Ip7K0CRFDCIdbuvnB/rg7mFM
39IEuIo8I2fLQOoQjDXWSn7KHNn7yzyPiE7A1UE01H13ThAfOOShgR7RLlzJfwtSljxWPsFiALbH
3a70fwpSKSWxd72bkyev6AyGyXH3GsZTmE5iWj12k/kzS/Quy0i7GlvjElDng0oIxw2TXVaEjYBi
b2XZf35ASta6lYmRFbAsrQd7LCP6ZAxXR5MypLHSLlSKiSkVoOblO8T/xkvW9pKk7KPnydyknEzq
gM+ek4uMtq+Whb3UyZRTE4fsThojXGRycS740YF0nQdqe2jRVJ3daIc6hU+3lp2SLmJiQ8bm9GCo
Q3lJub/9Oe+nj1xVYytl+Sf66u22/+eqgr/oGpHXzD172ZKRqLjyUaNDG59aVZVveZZrqlfCMSv+
t9Xd4VlAcelQ10EV4a05O8F2rZfcGAbnsCB3ZOYXu9ZzqjP72Kt5pSR+xvBe98fFjfMLT/L5O4R4
zuXC8hHFO4Ts4uxBqrqOsbIO+LCL9XnxU9WOX3MgMiQPt9XU+vDqDZVBTm19oy5Vk8P/9gr/PTx1
Jn4aleLsfAF2BuTWVU48uc7D42kaetm0TGL2sRP9D8AX93pVFGEsDePCkc/vNWIlLjomHhjfKNvP
F0MVbGwUI4c4DlqxkoMbJ8R1G07dX099YoldjxuXvNhYaJeMPP8+zagyKFu2B2yzpJ6JM0yR1iZK
uOLU1gkZFykxP16dzuKSN+/DM9wwDkgygEqdY83ceW25bSPTZUa6V+jA6n2L7PYaRbQMrWg0HgZR
X9LSnZeh22UVFh7vv9UZe7T3r5DWzo6syh7bmWnm5F6QqfEAHQZkSOKUwWRUF6Qf/z6/+E9Q7iEo
RvkBVOD98cAv54NBgPBxzaLxuzLW1k8lle3zmuVC9WxtTFa8zpP7TSdV8SKj8Wy92E4WuyXeP6oH
iu6zg/djmygT8vOt0HW+wZ9Ry4PeDYyAP39Ltov233WJ4yAx40sHlxCBzbmwztVbQV5rzktatfO3
homFxywc9zAkwPrr58f6xw+7HYyjgbzhsqKnOavGaOjJBAiPe+yJ4gRjQd/idpqbU6dogZL08mcq
NXJnI566r6607CsgJMOPdkwm0tizqcmDYlzqn+NEG5C5hbv81tmcnMpYHaZHxYzdR60o29FLLKuJ
GfH06+PnZ/DR1dqYCwjzUK5BJn//SNiZ0S8m1oJjqorxR0bfNfGsbJ1eI6yglzZBHx1s28VavMr6
tqF9f7AIAxstGdwFCZXyDd4/tI2IxxE6mGK5sJE9Xzg2Yi67LUSAKGNQ5J1t8aasVOiO6MZRG2bE
JOvSz14XDxcZXufIc2Zk0KGh5GLrBZvJy/z+pNxKqyt3rqyjDeBppQZmi+CR2hyNQUdLfva1lnCd
Ia6bDpVKqzPH6AvGH5OtPM3Z371XKsSGROlAeJSzbu/LvtRWf1Dztf/5+e3+dwXgxxLSQDsBFSb7
7fc/tuUJiqzRMI+WFfX73qUxX2WKBKEzKbvRaKQ/Ac/Zwk7W4PMjw/ziz373YsIognfAHh9WNk/A
2VKupno+ZbjNjkquRrcJ0I5Tb1gkvTJyrbyUDKeRsUiX/+qK1sQjpyWN7um63mfA6SyGLtUi9FvK
iupXlmTWG/b21QoMZIOaLxj+kl+qEgkJ2dVtv1vT6NxljonArh6J5PEQRcHJ4A6i+wEKPDk7RZVl
dqXYg3ZbdqUO70RJGHsCLYpIXYVrAIA+p/EOVzB/ymxdikOhoq/xEKtHUE0G7HJgDmZr8EQb1UfC
q0bGQ7EyZA9qLRLmwAKPMfwCbbzHFNcFonNXEfJxZ4RoN6X+e4Aim3lG7LZvuiYXGAO2S/Sw6FsU
Jjpzi+ul0wGkwN5Zd6rsdSWcM0MsexBezRJsUUf5Tb7iyrhrGUm+wMBUf4um1G4qs7ddvzdb+2cN
+1141Tz0N7Kn64zycpoY2+eR7A49ud+1v+BmfeqWgbBhY3Fa5ogoXPdNKdernCQTO1jNcemP9PLS
00hIek3Pftbv1GwqZz/KMtKDp050g49omTtKc2n5o4AxrAOjGTgVNRL6L35LeZXPBmp6FJfltVzH
/A8cF0ZSFXGx93Ajot9zpDbIRCoDyMtKsgkez5Sue9i3eU5aA+bElzoZYdcpxkA7uOz1Ctz5jGvc
yJTkJq/yOUe55NTFLs5I9fFQzzgoitSq+KJoJYhCqCqO9ITTJwzTjGqDHfUZIWcdY4gep8PGMXLG
0T2pdpMg5hji/qclGqKvM0Vc4hD8UwFQoSNSNOGK4jL5BwlQibEsURNFx8jRBjuAB5dd95h5CEfu
muLrMPQXw0H+qXQ45MYBpBNEp149dylukYXGvJCNqSRlrwYYbgkQNKWme1FF95yxm7lc6ZGyUZrm
tPxtp0P6FZSx9cKQcI08x5ijqy4t+dei6qxoxyg9sgKRNe3rzIz2Qof1HwwOO36YASYlC5A3oCxn
+4xCrhZ4ZzU6klQ0OZ45usThAR2p5FsS6bNLqV2QEo0YEs/l5BQVkcS2Q5sZ6NU8hfCgwX4Xzuj6
JVQCB8u2jNkWUThXFzYm/3xyuLIOOxLaTuA7qAjeL64WCX0lMHjliIrfMo6zxUZkx+wVIMnna+k/
S+lfM5iJK4zGNn3Dc8dMLye5Lo6THiGTrMkR/VhQtdQZSjOqBDE8L/o6vJQ5KsbToKby2IDhaElm
a0aD8bNWPmgDOTjB2iBAvjXiJnZP2eaLOUT6ECEVzGJtn8N5zbDRDYaLM6Awp60g7uxX4TSYr4oC
NHmdJsPh81M7/0hsZwahgfk+H2cu4dkHql9yoVWJyI+KVaynYZ6p46RePESdGf2PHojtUC4vAps5
HBi4Id7fLqAlKudm58c6y+GFGtNcKYilpkI9pESYXZIln396ORw9LL59HBF60rmRrmfR7QWjD+wP
g7zrjE7d97KzntqlvE00Y8Z9JWjp2yyP//MlpbAjIW7buLFhPztP+GFlp0r6dnM8M/JtiB/sVRXh
jTor958f6nxt2c6R/grvq0MLgqv7/pIOnb0YCLnmo9u6t12F2ionezuEeU9OnqUVhyGeL0En/23v
GLSV2CI64KF47c4zXdSq6tVBlsuRfpbyYIjBBic0Pbb6oh/ifBIoaaD3KJWdwuHV7HAkcenCJf7n
vLefgIyYjRyGZYyz789blmvVOX23HEm9K0K1Gb9INDvIY5lLu7QpT3zlLqyL/7woHJJHadsTE1Jh
/0UT/qf9Qv8Kjn7bLEejacagSDJSomsG/DhS/1foNmfFABHjNzPb7eE9u6uuMxkbBqk/xjMpdbA9
zae5HJraWyg1w5mi68K5nX8V/7IKsJmYjA6YYZ73e1WbrRvlsNxMiuXdMkBP903pWNOutQx5V+Ec
6f/XxQA8AoUpkwpG5yoX9P0dHFpK+0Yz5FF3SarrpWncxAWCjzHPL/Ujzz8T29mBrST8imY6X7az
OjgftDVul1wel9yi7s8R7uW7AvOnfaHl+9FlJLeGN5HmJ7Hl+vtzYrxkAGua5VGALg9nIZvvBnls
z5tejCSVurvQy/7weFvHnB4v4trz7x8psWVjq9w26lFBO3fVHzuo+HeRMB/5ie7+f1xsGO8y02LK
y5aSmubsOpqzzU5G1eUxKpz5plozI0BahS4W6uOhGMY0rKmCmwuv+r93j6NSs23EZuj357HPpZR8
LxeVk3R1ZDOyyw8zI+ALC+nfdvB/N0vmdnIQ6HjrWFFYVN/fu6hbgc+sGjuzLGnuMrWZ9wTfIXDN
83SH4m728h4ri4FQy0fq0vrrrNpgC8w0/Pwqf3C+YEeQLGDAJynvfI6uussmHVwgZzuj9WuG1YN4
ElDZ/89hDCajRM3wUT5/5U2zT7reqCok7zUaWVJR6F3XI6ayCwf6+4PPrqzBwJ6/6EPRUDx7bIoY
+4aQa3W0ZFWIMFFABDMzc9rrqInlIUK2Xuxn1YRVurR9FoeJlWr1IVlLY9qh43SrnS6UogtqJ2Jg
8vnV/qdIoIEA6hOgwBaMBxbh/W3vkRnOBkXksXbKNd5N7ZQ3hy1OLAuwdDuGj1HYfkVEpRcBkS+p
/vz58f/9qmxPNZ1B2gNwbd2zJaOtOLhsovYI1SLbr23VvSLSVU6NiOrd54f66EbwlKPN4BHHqnW+
XNh1PWrZWnYYerribgaE5RXlUIWapZR7FZ3QnoAvxdMJMzvaRL7v2dGsITp/DB9dmjziJpkvNI22
e3/2bFC88Cmn0U/4wfleY456WSrd2h3Rw5Zfk5r9QyPYLY4KMLKyXi4xPj84HnZ3KjM2DTS4z9/y
huhKp02HhiSlKQ37xrKCge72tU620CMJqsuFJfOj20sjn88P5+jyeX3/eDEWJzEzLelVLKYWmBHt
+hKy0m3CLbpwe89OjSmNxqaWzYnGWJPn6exJ7lIXOKBdqQc4avCo82LqSCdx5xpzCsowNU/ixf/8
iTp7ef4ekrGMqaLXRel4DoSuXCu1CdzUDrIfXULnC3rZuz4p2cAsWhljp456PPSMCOunVSjRpQ73
32Htfx6f//sD9G1jzWeXEdV2Tf5Tk/VMXmqz1dmCuQv5ujVc3PytrKso98eprJQdmRO2DFLN7WAu
s7hNfgb+P9sztxlUBNPD1B3J2GieJmm63zW9mfUL1+gcdLP9RhiTW04FwV4sg2dveEVKoD1mmMjA
LKgYbWq0EP4ULw268WrKE9/WB3h04zrQK8kVHUHtnMHo8guc9RUc84g2mpbkyRR8fvfO6/jtlxHp
QT8EsBf5rucLs6nMJbla5nLIhK34k9zR/ql/lWPdelqeGlcoD2XY1wuK4kJX7shPvjSpPvvW/f0F
iCbpjG5gcVal9/dvKPuhn1mDD7Iz0H0SiV22vqBFHV/6CH3wdmw7d9qwKLogoZ69HT0XoI+7eTnk
ScMFHkad7zsq8jsy6G3CuMs5DyMSS4KmUo2vVtPFtxAr9y49Rw8WjeILEnwf4qnLb3QMi4oXD6Vh
Hj6/Ix+8T7y+W3uKzu3WRH9/OchBmxtptMvBtYl4qUCZnzKBZWsLv1qfdOqskzuAIZ1I5L1w6LOF
6u+dID8aCSsyNPY4Z4eWmYhFYfEsWKKfgTys61+kBy/yKMwLpf953Nz/OxjfO3auZN6cg5ZljemO
iM7lkLqt+GXW6T3BNjnBmYPjtZhQcFUU9V3ZO4/1XHwZBxkuTXRc1PlYreO1VHE0tS4Ow2iXlPSm
QOiGo6HcrNLwpolg8Fpc49g8RG5zzTTnS6Qvd+lsfgFGEKhFeeOSWj6vb2s7H7u1uFbXHF0AmMGS
Z7yzMcpJ/CZPqGJ3YpbXJYrmSu1/GDHGioZQ4V4Rg9fX0a2GHUxvZ6/Sv8eCQipRiKsj6WVo7lay
AXQcBQ4efaZS+3lsAHTIUK9Yj6tuovFj2G+KpHf6+SN0Xsf+vbb4U2jlqOgjAUC8f4a6hkJmE4Ac
MBov3iDh0OH+M3e5sdqHOrcyz+bj80VP2zioEOLs+gVPUM1Q6BJw46NHCl00wrCtSffP4gz2t0Tc
l/FyU/Y5PoRBZgUYC+pXMVXLj8/Pe3s+z74EiLOYq5F/wmp7/n4TEL9IfUJAXAx/0f11QpJTPuDX
q4f8BColLFOCjz8/6EeLChM8tiaIiwVF+/trvfJoyLrM1IPUYcUEGh7c7yBiOqjNraH9HOfsUr/n
wyMi7cFkT9HKUd8f0UrjJkULsR66JQL2v07reCOII3hw8QextTUM5dJH9oMry+Wki8Z8j2L5XEcz
YdWQqVHyjdXSyFdi17lJdaX5yv7BDfRGgksnVOUCVOSjZwc6Ee1dHD9QN86ubG04uTUh6j+Moldu
JYEvrd8KqX5XclIYPr+L/x4L+SCyfXxoGxDpfFtbdeYaO3NkH5JSQ/dulCwyPsNDkx3HqIA9+/xw
/97C7bT+SoXIIaLr+v4W6nlL7SmL/KgpoIu6Wv+ZT4PyqqxqH1SaEV04uw8Pt905Fvatwj6rQEmp
xfJZpfmRze+qefmSp9jQrem2wmp5aBMjvXBAZr5b9+3sZXS4c9TXvItAGs4mCC5JBZNrFth1VpNA
KyZhHti2A+CPgBTFK93sb0kmmryKZ9izZvMK3v8T9pZgKvuQ7sqx7xdo2lhj3DeSsN5U+gpE/qYn
gY3vdm7IeBQWBjfV/BrHz4aWv9Yu+R5mcjAQuY6WTbC1Wr/a7B9rFnMZyT+NW7d+p5DqkJUkHeTm
bVqP4dD/cub+KHrtoWcFb5ryes4LvxZdyMDyp9mp35hYUcfiG8PkJQny6NYvhoo7lPYPvpoiv2qW
kv3KlP2QKqD1We2eCFoK49580ES6J2LpD1NOohwrqLhAtOjiJ8t1krunYqkeUFuVeCqHGz5AwWyt
p7ksr820Ckk3OUWNeu3W/es62A/soneG3u2K1ikZuzIrMvN8+/S0oBYIJPXstamuYhMQ61Lkj4oa
i3DVMXbNNqOX+su61g+LyL/1OR+Fuj6OJkxWszwOmOgr85UkyEOSgiFV3MbHr/sSz/ONFQP3iuR9
RQJD3mIgctQZsxDmjb6XYRpNt0xg2BpmX+lDvYm1C3Md5oVbHjD7px4fhsFLMyNk5TwqahpkSyIO
ZmK8oB3MfbMWeHH1NQSAWPtpl5zcXmG2pd6SlNYSHzQ2hz4ZH2FxtP5S2I+jWpt+V2Xjjmg85zZR
7S176EFTlWXvVDguCgPHYInkm4xZrI7LuivoGOxrG4SeY0/P/UwIrGJeqaSReVJbmqM+WjWMktYk
JcWY7vNu+KY56atRz/dFoX1ZOl6TeqX0yBTgFRW+FiHdK3q2QS2wRZJnHAdJFWU4eZOTTuKXt/S4
pSsEHbgdi1BDOuenOi5jrSn/rMxRw97Rn6Hov6qKdZ0W9QFMLTANU/2zjii19ektcuqvAy7yGrTa
ig1cc+MATvXJ6VyejqL2addQoKsWMbduw3WKwipfrDCt1521dF8LET+CZEqDlM2XFwNfgM7Pe0ak
4oLQYTG9ZZhvRc5Uggpz8LS50PzC6l7MafM9YvZJjfFxMtp4VxNOuFGZf07upHMU1opNrspDNQD8
cLJ916q6L5CSdH1+r03Rae2s4ql01u+xvSW0ZuQSmOB/AzXWQ1fMsy+XuCCElVTWIhpKb2UC1EdK
aHdioSqHepzYELrcZPSnpntI1sQNSxsrXzQM+Koxt/OjuYtwUHxVEsUtTJjy7UqyLKBS9SpSOutW
W3XbQ8uhB44kixQW9m5R1fVgkqsY1AYE7piGjocruw8cUxS77Xt2cFXoLEvHTJ2hyg+1JopVSh54
25nutTJ9rQ3tLnGGk6mVAZ4KPrY6/4GgiKxYn7dkkmEL5I5U+9nE07HDT9UTZTvOfqXYD5rBLmoC
sR4CM81/q0781TTbNIBsSpiJjL8YCtC6yTpm/GKjnf8UafLgWJjQI2gtRiV+Nrp+NFqoyhNkv9Bp
xM84K/ALV40e0ldJgkQUDqyP9MkoNANfRZrs8waiXRY1B3tSR19r+vUWBUrmq0u5k7X2UNbZka/i
n1avsVlnGRLH8le3mRvL5GGt5XWca1c0IEkxSk2D8AGlCrJ1vCKkGaYE7V5RVAQOgaPlq+JHZXbN
s3mzlnHmN60FXHQUt6lVqF5Bt98bB8f1JpUrV/XNgXX3Z9XkcRjJ7KU36bE1/UPUiyeX2fPRqbDb
YiqMnZriTW+DkoPDMRiZ3MEWa7re8kXsrP5kqFjHMox1Fd8Lo7BlaOa1c4Mv9QAMz19jI8z69JRv
YQmaO+2GxL4qyuQnGTbBmJtH0Y45RArj12BjjVWn/UTGIjkXkR4gW0hInWlTvFz1jz7K+FBE+8Iq
aM1mhDZ2Oaj6OHtoE9oKbnRTLXPQRHPYdO29U7U/Mt059Ot4LwRO3b6R3w0Lwr29KkEdjT8I7Hty
s/FLB3/81Dt24ueAIQOh9E+zg981d9CcQlEg7MsmXVYkV02uPBRRejSt9Zs2qUTwmCxkwxpdrXP8
3W6bU5XF/amyjZdqjOZgAaSOhC3CeB5lpDdWePwx+uoHozHvaUoFWZtfp7H7Ujq2z6YgoII4zjwc
XlKl3wVjO8/V2vskXULR1V8csRz4BBw6S78XnfFiKsq9MSwUEvGr2+tvo609EZiceUjErru0u4nX
6nGotcYDp7gjSeZqavR7qCAvUvbhoPR4tBu8oJaVXBN9IrxlhY4ACX2n69Me/7jjDRYWcX1R091s
V49p2e+6wv6VGJEITDM+6AYSlXpaHufenXdynPZO3gLyGKDNd44v4Xf4YIx+rIv6LA39llKz9dQF
d2bmWK9qbjwpNXGEo8ZrvuJ69GI0O57RGCwOTNkCt9PcI40T4dcrcZzFkCavQDCERxU6+2Jc8Kbm
NgqXMs+I22uYB9SuREYj4tusmYlSKatNaUbo7OiD0THJGsBlSUxhvKO7MO5KVBFveklqm5k5Ebid
6lqi6NwBxdQ81VxHhIzak2YnDciTefK6CbuuU+H/NzIWxWqskPLrzi90IYgImOB7Ykx2qtn0wWql
B0zWpsdEZr4C8EOwdcRwCGmXMvnuJqd26W2zLXPutWoAAFo2z+yssLgI40mv+2e9i8E54kn2WpeH
RXTlS2rPd3rfPBRKDmwhV+6yPpdeJyAxRwJ2qZaubPEqG3tTSymNgXzwE4c5kWUM2k1HQAbU/+Rq
UJVr0agvYwSJM9G165r2W0D/YYUnwf9n5dAFjNu2Ne81PXuFA3tjrcrVqCR3fTzcxmpzq+BMtprm
nu+Y9PqhecraeaYDqYXsM7/HY7xfAVOkzuYSXsbNz2zIq15Wd0YV7/SEaOrRLJI9eJCdrTR7lFlt
0BX9s1VGv6hotDBWze+tqB/NrLu2nexFKsXtODV3zlK/WZGOgE/7jWEdiFLxu3MpfZS+9wqYrnCT
9k0c76zCQR1l9igcSMTLu+6N9ei3aCXUG3d5prtH8qkmoQ5Uwylvic1aNe155UdVyQwpYyipNiP+
J2HOCYv39C022h9LknJLAY7nSbaP8/m3ZJzi61o278QaAXgkJMZhQckd0H2zexUB6KngKYX5lKi3
ujWVfmQg5HEkD4GalKFM5ptYsstpl+RVi0pyXCFgEAdrsvhYJNCNFh8jV/cbSx4WCuQRAsZUkP2q
VLXtEdtVhosuecjTdTiqlfl9cdNfbTs9DpWcPQHmFvaj9nUkcS7YHljPmXlre1xb/jjzHGgKSzkA
1qAfLfMFilQeUEa+RaBYCZxtrqekf6DN8Ngtzm2rdNuiYSNB2lhQ6IQPcTEdm7XNwqbMxoDm+qEU
C+YePeLG20fko0c6n492O4nA6kgoxgZ/IBflmLkTj267DGCHyKuzF6BqLEXVPi5qyzeV6OeIOdJn
Ou34JI0/Iy24t8rkyEK+A9Rw28/an3RZbc/FxOtZLAE3ia39otniHkgrar1SX8QOZIwTEL1bgTXX
jmteq5QBE9eW9CBPB+QWTH28405gqm+LZ5K3Rk8sI5GoTe96wyAgUbF983Kh3HaW+wYz5KXp3C+x
nMGEmXKvNyKgwWtsUYDaseuml2geu1uMcTUSJQNNxJrdKiUkGz3D9zt9VXDde65IBIuRc7IM6DYa
G5uhq19qzUz8aLTkjkFZ6fMtG+8sbQRRbBXafhCgL2nZ7iDTWHtoknerVWWBNVraDZRIZJqiexF2
XZJN7u65gNQ/5vSmrjFFJEQI6BKALootJc+avlaFgz3RXomvovzpc/XPRAzEK7JHBm/tY2Xppdfn
+b20aUxR97KqabQAimsMXI/maiMf1DZGWFCgPfHiynmeXblXhAJauUajyKmU/tw76q6MEsRGpXXT
ktHnOXV11Hrn2qq0b4mj+bGw2fXIrApMJXtdjegeuAeIhMVAERtbalirlUbPz7J5Otgt2CMfAVuv
S3hLRu/cCmspw37JbCL7BvZuM4o4j/1J9FK0lgaN0Db8tE/i0zI78QG7QA5JZ2i+GSkv1bXCx8r1
a9hY+3i29ACdpiDvRP+95vavlLDmXVpG1X6IcnFLvrLyEiuNHqyTVB82nu1rZXTTvshyfU++yhpm
yAG9dEDRLKx+DmW2jFeRW0LU0EtNu5mnOWXPpTkjpA52IyTtmTIkjgZTuiNnJ0gGOb0lg97CUmwl
UIlZEaaXpcVw0ySRc0BoMz6MVi/qu9maqd8LXR/vtVHv72Djx3upxb9N/gw/L4b1a4kC6M5SxuQL
0+bCj9mofxOZwnaRMLARItIq/SJqc9+A4rUXlTUddLKLd7UCtCiVSf2M+RKu2ZAvexrgOhc8th67
NLZ3oiKBsIAbczKcSKU5r1mnrmLEBrLC3SUufkksS08mhjfK/oj+sB6nJ1okyR+hD8WtVcrxSavi
AdYIe+ZDM7f93eIuU9hBAL1SYacRqymU+QaHuOmnTJHCcXBfTVBXjA3z+dSotR5OVlI+8HcRSCuq
nsw+anYCGX8KmUOpQj0ZuoPeqlGoq7ENl0Woh6VUiCfH1kSEqRNTGoDrWhLLZCIu0QAmNIllzxJL
YlUaqov7HfRRClzSlQGYs5gtaw7KQm9ab2rZPrJXtvzKwWvXJ47JtnAVj2sP/rPo6wIO0NDuzLQc
93YrrKA3FNMrpOvs1cZg2st+/Hlx234nKbzvMYwsRyxFTpjO1XgsmE8EBmvjSWv1JujqAlVyZ9Uv
EL8MSiNrecBfWD9AeOTHrBZNCr23xVHB83Nv20nvW+04XMnUEbsBYNi1nGPj6E5Nv52qdU8wiAMS
UG1Wf67oQqyDNDqP6prtUSbbNwIgjB3Tg+wmdcZiH7VA5PjcsO7jrY7Ats5JmAvghb1glAbCu6Ia
I0DhNFfUOpAxkzcXi8jRtEvjqGQCbl6v9M+TNsff0qFlvkHQ6hyWiSx3+aQtV7JFkp5E2cnoisCc
Fc0b0pX6qo2wIrEbKI0A8sv1qixfsqE8Tq7Dsp9Pd1QTPxy9/Upz/QWFGOU/uZhR9mJN65/WlA/9
oq2hGjnPytr+KRTniqmbs8sUNi59Ob6QRvh1Jg/co13+yADxuXLcAUU6PL3J2tWT8sA+hMYDL3pa
JVjRFN3reaEC1an+WCNrdSp2ZpT9JrL6qVZUzEXZSesAKFopvWH5s0M9PhXt/dK7ga1SH2YDW7KB
8A2s4I0Ix6L+qq/Kfi7Kk6Po9+hcdpZFpRiXbhiRBBsQz7WzqVz90c6/FWUUqNNYBGWjXbP1uRvj
6q3QkltI+psQ9y7l1cL+6HgQRBoPeBZLEE+rQrY90xJAXcbBzpa9Pmi13662HmDJ+Kqseou+VTsi
bT4tVvlkDXUYpzQExr+BNdGV0elI+9f0kIr2t62yc2Eg7RGvi0xWB++5mt87p7olMzEgGMbBC161
vgrIifq0dylLMfsAx9H0aAPejQ0tH6LHMhJtA126z26u3sQdTcPIUH3wQS9FaUMBdKdHY87X4wp9
SxXloU2B68RyDwLkuptM0DU6KCttmk7aYj+NZfJsk7MbCUnXJZ7DyLRvVH26tuM6TPv+uzYSGixT
dgrVwvMa29ZvZ52uRD0xpGbvYXZ0MmpDaTxCxx9rsvGY9n/tnOGXW4qjlPMNzL9dvhr3kOtHPkYJ
9guNc6ycwuHK2NuGJ/1pwdi5Uuu22bVG9YQYZPGiTHbHxoAA0rHj9CvDzsFgOt8QGyVc42yX92sw
y5a9MMYUs981TX1fzwRy2cug+1Ot3NBBxgieOWHS2qdOGCdlNA+Ly/5Rp1liaxrpk3FAdCyuBLYi
RhzRFCPZi28J/cqoLMlrtscwH+GVrUQv53MwlMWNGNqTHvMRLxXVmyPtquHNoLafvHlmEzGv7ivJ
zSCqpp0j0pduUp/iLnkD4Jd55UZfNPswWRSacCLfVwgfPIZgtS+Tipgct38YSj2wxcAOkP3vkFbX
ymzhuy5qNql56ErzYaU4kHUbSj4gfdmGgxGnXpmkpb+g32C1HV9pld11uRaWwMySlJZAbdk/HTP/
Ern9k61Yh7p3QmvSXnRbklijniQ8YgKLb1eN2VsbPwKH2Y0VK2XCuIzfO30xs+l3BnXHyxLlyh6d
KshHrdrYoTSfVUiQlvgWx0QyxiuRjcZ1nerhKIt7oUY3faN+VVhKskJ7ICrYX+CgmEn9vVWzPfjV
JRzMRWPJmgzPMkoRKNs3ifjhl625srjdgbQKw1dKxZdu87PLnZ1I9bslsn9oESCutIAKpa03DhuC
Pf4kN2gKF7jZ6N41ZfVNODHP+EwIJczMe9JYVm+2wf3WY055xstedt2Doq6vtOhuhkaRLO4wWGO3
eMDCQ+ZYN4ItcIdfSmTEfpca9zrQv8Cxy+TQQzIO6PKeMpuavl5+kPDw2qSFDAw5YdfK8t7/P6Sd
13LcyJZFvwgRcAnzWijPohG9+IKQKApAwpuE+/pZ0J2HVjWDFXfmpTvawlQizTl7rx0VboWYJnRu
6iLK9tjab8vBf/F87QcBxZsx1yB8ai9ZmG2VH41rJ2F/j7Q9KGrv2jQLgByG+PChy1B7h2fnZCRJ
xM1hAAsCSKvwr2LGYkBp0KZwPPlBqrlMh5Zy2L8apCX3+DgqD0SqSq1tGSFa6J36Xrd50IzJ1qqu
QMOuPE3/nVJTXonORWFU/S6Gchv17ZOO+b7y+53wh6sY1CB5Kj80MKthXN5lSdusAANoS6FvQ2vg
NtHiaVPNyYkc7yYIlRvoRbjtk+iY2cZvM7c4Uk3zscoWylK4d8LwPazSFkLZfJd4yXVvaEdRh1sP
8sE24hQGXPHA5vQHMctrv2hXXQqVcIZdCRuwm2aO7eNL2uXAgyam5HJjlt5VUWswi+zq1vBDtls1
tjW5pbnFF2bTBYQBqsI9GqSN5Tj8yxaGFk4toL82YjZAFrJmRZR5bO3QV+KQg8vrzXIrrG6D6/uX
iNtyVRcTNf58p7piPVIUV81NF6k7mRsnWukf2CU+Yh2lorFYdY1oW+lqX5BHl64EMjKm6jcNMaZX
ZO+xGIbdbIqjMmO5jmZxr9PaaLNSQyugw5RzbssOGG/YOY+lsDhJhvPJmOT1NGo7l3tu3JZJXSSv
U4ZTjlh1Gkpx/5tG66610itokhvJyaUr06sEDx90x8EEs5dRP2/h6Nn5tVb6MZWk8pRCXTRqPPlT
pdptmFK2ymJIyVWo2kM/chDJ5jXY4mqTzult3JX7OWSWkLb5Elp8cjq7k8qVbNvqh8GV18YUPlOh
33K4/RnJ5thgNmPezT7sNrlJOXixTq8p2mx8zTgRmsu0OFO8kdEaXhT16vAZbkrgRjYdLKDJ+fiz
J8wXI4vGXgNdQ2aB+bBu7SS8RRZ+8kVx7eAkuFcMyyKF5tq+DHN9spMF6qLvXfGgN9qTnjqrOZqQ
3acbm/MSLHGqiFUK+9B9KeqaghApLMDcGDO0Dnxr7RM9Ltn7+bXazFW8GiN57Ab1qhzKmPpwj2ti
k/sucYT1AQXRuOp1+9Wu+a+LhRQaPYVMWrpTP7aTfk/Oi0Q0AuILCy1N2+1sIqJpskMhx3tW2/sw
m77DpTxQdNzC9jvGiXzq7Go3xg7xH7QSXWNnNOZqTEuQ6dkFG/i/e7Ao8iAIEMvpgcI5F1rpka0r
X0vdfT4M8R726AP99Ab0RyI3Y21ZF5rnZ5dzMfBbuk62mo7d1sKy9HeHOS3MbE6SSTuQxWjuhwZ1
WWLuOW1lzIRzfkE5faYP+M/VUJUu7gFspudXc0NFUtvo8WHPHUntCtZt1zrtRnfSdpslot60gMW/
7qGfCaX+95ooIHTC8eimn4lcgCuq3Ag1nK09EaJ6XKugqazirsEkuZlco98oH6OkOWiXvD2fPi22
OFxnNg99TjrKNJ6toBh5MGcMirWeIVNF6bgp5QC3l3AuXnHjHL5+3DOZ3J/HRdSJkJTiL5/pomD4
h8xROKzYSM+iY5zZGsRnopo8yoomFKKvL/TZe0WoiCLXBR2HpvLvC7U4S9IeE91RWVq6rqTzELrZ
8MPR4CrSVauCLEHH6JT2JTDDZ6/VZs+B2UUsWskzP08oNVeQdRgdI68jdFDCxrPhGgG0r+ptT3lx
X3jKuvBaz4Qff16rvYxb18TQ8K9RJPQ6AsxpRWSsSEEM1lSSkpMsPm231Kh4f/1uCbLi7f1DFvHn
ej7bYFJB4SQg+/z77faT9DAb006uRZaEW1Eo270SQkHrrxHLPVcGx9s15bJMBU412/Bqs04VOyPK
0SA4amKlz/oIqrxPsBnbxSlr+JVGY3iehN/86qE7kFsP9uxRDXVNQxVZ7m99ZMG1HEqBVP0wPgdu
pXucVkT8aENFK9ZxnwxyzQZ/oDbJATEKNDujSzhMbT6sZ3sOr5Ne69t1AnL1AyyIcRJmVUIS6sFP
AvVOWBZ8o6HFt2BL5ZXRmvK6leb4I+8YY2iBRyvaqLICVmU4hU11RMZevPJao7FX5lQ4dxQEjNva
9XlAUfU4jDWCJ6lE90kaFGxkAGHDH/veKTaSm8LQCzeoY9nzBXrG+J0pog4PxBs697M++jMFstp4
YKnXl1Sp1AFiXs5O/jOKVJit6Zaaj3xTdblGuOTctuUw08Px5tEgOBmSDiKrkctS+S930pG2PGhW
vhwypEKpUIaIF1dtDGMziHIvvK3L3n4la2N4Dgk98U5h0tn5lkoEtV40A8Vz1gyefZBxlJQrNu/e
Dwy12jcPSjnd91aMCXVxY/qW8dAcgEpiJzdYsI10D4A7zlaGifFs1dPBgCoNA0ismlR4THtoU787
8SV15rmC0IVjiRoYfwAYGD6PcxVqRFyHJPhXHh3ydFo4ZwQxi9rv9pPe44y3l0YqNa+dQZWMQMDR
WbWYWbYLvuu/X8iwNXEnS2wOi9nZQlZNkkyJptAOMxFdO6p6Ljptp4To1HYcItr49cInuqwbZ18o
D4xOmAke0ts5U64p+i5OM6IxzElzbqwxSQ7D0Dziyemuwrz8rbrUwLCW91vpE1pSJd2mTSgDfX0b
n8zCKMWxAC6QkMUG9Pc8QQ6rKXqF3AmVetjsokkvuqsY3PK138YzNUNRlD9acEu/zJlgkgtX/2T3
IACTQHvyF1bjOSNHmaWCouDFR1Tj8nm24vg1m0sg1HVFbDTs5zZ5+/p5z4Xoy8SICZB04iWTUMdf
9vcDh02DnIYMB84wtbMWqdMGnihpHiUCYjGUjI1l7WbIV07lwiRIy0v+7s+emWoRiwCxr0Azzt54
i4l3tiV7mKkiA0cHG7kCdg5zwsZ2cCvx4vz3I5tVB0Ul6mdYdOe2I9zxQLm9iVQPM/5dzpERJL5d
nrJlp5zOfb+/8IY/GdiCjxkeEPgUA6Ht32+Yn0/HqeGybQF8DTug0akR9JmnvSFANE/kNmEBIv8W
8B6gzow2R4p9YmPX83hjGI1zyeT22QtH/I29lV8bl/TyCfxjR5MbSFOoUUZHp/HDrRbVwz6crO8G
rYa1MTr0SL9+AZ/soEChgBtANUDC6Dn1L8v82lSm4nptRdKSrytEK+yhE7H5+kKfjmW2MYtlEQaf
e06nca2oY+X3GUqAZeNNgwTte62nyL4jbPWHuOv8mVatkr/7EPM9/acMLgZyA1lccJ58Mo1ASVpo
V2C2KJSfzZ5NZLMGyzg+6pgIhzWpEXq2qnxzKSJ0mn47MD63sx5FTzKcm0sB7P92m0H2YjcHXYDu
LALbsyHnDq0r4fig5qoj8gHapjZY0Uv8LEh+gEYf2aiMSdA1iRBbH59Qt/P7MToUQ5eWHFoTj5P3
5FanRgszeeH7O3flsMjhAmObi+8PI6zxhzP1jwGoVBKV3iTCA3UhWmstG/jXCXE15AW0Z97cy71w
RnvbUed4GMux2aBn77ZgSowL+8LzXSF3wgKHihEMDSvOH7PEP+5kpqsjrY78B3Noqmv2VIDJzE71
J5+e1CW622e/isuh6Y8TRjfwbf394akMGm5RmpycDDP2tjGbEOMpth/nSDRv/mAtUgNVUPTEBWEI
FEaRzdDB7T4s6qnpaGUqemFuRIj29YdzPiPwGlxzWfAWufcib//7xnwtKc2p4Ug3aDqFIVRe0MG1
/Bfi854KROz+/653ThDoQjlhGIfX0ZRDuIs6+w7bSLYtOKIH0kA28vXjffIru+Ss8ZRLXj1T0d+P
l+YNJviygNVYuO4WCFBSrIaJWke0JAJ8fa1zW9wyuFlQWc4WcqHLuPr7YpADp6Rxa7IIHDrhTpu0
ZPxW9pXv5SIwClMEliwe2yZX+waAz6rLTIMaIlrGDID3yrbA4yCLv/TKzyek5bawEkDCYYPBCdr8
+7ZEDybI8kuOsSUM1iUj1p22eU24wx6a4fSdqWh4SujzvNutBf7k67fy2S9AFjMvx3JMjmBnL6Uv
3LoEKMkSMFEV9wz5XNP7eyF8a3z8+kr/WgOWB13eO+0WnM8A0f5+UGNAKCBhbh1Kf56uIb/T54zi
mj5YC3uV1JH6OuVDWhNiqG9iujZH26Ty/PVdnB+puQnuACs7IAkAzPrZEqtlhjnl/cBpEzrfDpTH
sKnIm+UERvEadUS2DaOmu0BA+Bec7c9V8TGzkVqwMufwa7d1I6PUjfCQKqve5bNbbTs2qSvTRiKk
/Lh5cjD8bTGxxutcScQF+qItAzix5lF+SYEoPPc0O/BTb1iFgDe3X7+W5Wf+5xb/zw1ii8KOvgxF
9+wQHhc5ssgKO5moLBNPVtF9DDONHaKUxG1o59prK5z8IAtHS1Zh5YYXVp5PhiG8d+ApgBmxX56f
rkRMoFTd1T61X01s+86gQluGTXuDO+NSavNnz4rxCtMj11n2t3+Pw95wOmEmJYzNgo7Cig0/wdXO
rG80zU/urG6sN2wMnUOMeQuth3+pqvPZRATHhLxljCDwfv4FGRjCJOTGfCxCv1Fxtjs/HcbjLI0p
KCrxDPBDrhwXoclgJ/qz4adToDSE9UUPIV0NXnSNiey/n4kBeZOUgdaGP51/nHo/DbCCNBig+ZhB
Sut1dLgx5/TA1JA1XhhuZz83djwSFyBVWpQLlxTvs3mfbEcLXfmo7SllNJtaOSTcLtLbZu4ujayz
D/7PpRYWOvMbmwlMrn//2pXhjyhMugjFA6y7QMFPEEyyOhUOBD7xwTUxOK3TKrEuuerPJ7z/XJrq
HcVYnQPrn1nhH3sYlTaWVQlf20u7bW+MyC12vh/r60mN+d0QLlSNzkTuFbEjznxXBtgCvc3XH/bZ
6vKfe6C8DsjBxVB8TgbVPATL2Si0/SQ78auLZfU49q2h7aLcFeFaTWJsUfQn6Olzp7HjCwidP9W7
f0wsf67Psgthhmxx/GRn60vK0tZX+FAWuaHWB3PNRLvh8FONp7ZRyglcML5mkKWaH61cN22Lgxc6
KGLn3KwZ+6aQd1M9p/qqHMNB7brKLkNE9Y7EkZOUvhPovtSa16/f2tm2689dUwElAcLAcwwl9u9B
46BYTeLKig5Q6PQdKfZQQLpqGi3cCPADoTii0fz6kp99Eh58cMfFbceW72wLamWTVoemFx1AOCPM
NfJqJb2ivfHT2L1wqbMJ8M/TLesfyAdOvfzh76ezRrdVVc6hwhBFGsCCXIqRRUN5rSIVTSPJ1U5I
thpdCIxm0jkXjM7LF3c2JJhkqGtTt3eAM5xdvhrjVC9m3cfHpGguWVIfMVD1oXfJiPrJK2WBh9vE
DGNQsTtb1BQ1477N43BP+pj2pgGu+WjmagYokmn9dOFD+2ykA+FdKlM2Gyn/fB8Xu31jGr7y9yNy
uG2poz8kWgvnE6Xl1G9WvphtEoUQfmG50uq7Fs5bHIDkKL0dsar2b83CLlQ5RCQRS2xExb4Ycn0K
TEl5bc+B4/8yP/2HwMEb+qS+08PcRxla+3uReuqOcv/BqQnIGmfdWNXZ+COro34dG9OvKkrvKPuK
C2vOn0rl+Uiwce3CTVswVOeVzEIlaTkjqt33Q2R36GzM/Jp8MQMN7zjmBftfI6VJnRERlpQ4n4AN
MXeuXIxbLjGNEeDTsZ+2bYizkgq/675ZqiiHIAZdk6/8utczTIo0vQK/zHXnCkEO6XP0thv0ncC1
nGM5dwVGFmJQH0te/aMXt755YbH7ZDIBREVT0UUbSAXxbBguCfRzTKL9fgITfE3WY7bWzFzeYH6r
A7JF491/PZNg9aa0QLESmOf5XopiLbnjcAr3ftLWez9KuiFwCwQ3votI9MJv+Nk3thyr2Mpg+SbY
4O+5pFUsfmExhXtIFhKDy2yn/nZoYmvh0tcYcb5+tk+WsyW9hjwVzhA6ZYq/LwfkYMDgyeWywgcq
EMNn3WGrrK9s9hSBX8hwnUxSfIz0SNdfX/qzJ2WYcmX2ZnzjZ0/KvCgzKDx8LXSZDl2Iv3GG/Ps0
FNK6MEF/dqllO0wtZtkknYeriKk0XEy//l6NALo5IDvHbLRQ6wzleOE89Oml6IszTdIYt8+b8J6o
J91UGYPF7DF76GM/L5bWXjcpB2KRuPD7fbL0eJwBDSDlhk0V7uz3m0nmDme/CvddFTk/0H1YCpTq
RL8LB9rB66fmEGVL+l5t1uBd29iILtzB2de4VNUpprN/p8jGUfCcFdDwLng8g+M2QtGuE+mmGbpk
xzwNcxaE7P7rUfOvvtFyPdSILHWIAJx/bcAMTc9DQlmjo1+Y6jZ1HER/WmFNN/SaTDxSvYncEz94
wexH6uNIr0tOc5APbX7pVpYtxD+m2z+PvsApefdLsfW8upf3oqrDUUTHoWxwXFspesGizctHaJnW
q+qE8a0v2vFbDwSwQH1jsl6VAgPA5sI7+fRG6KSAlEMAAmH176/Y6/C6Y+iNji76qHXUZvl2wTfe
xVmd7JSmyqPmyy7IVCpJNyUaNTOai8SBs5H/521Qc2HigkFl6OfloE6WqAHHLjqao90uVgxEqnmP
O2IuogtKl7NZ68+lmB0pqXLspI96NurrMMkB6pAFEOOBvmu7yQm0CrUlEqZ+m2bOtmn14QpiZnX3
9Zv+7BmpN0CYg1lCzWX55/84gUhsNqU5Ytfr4xwuX1h1wj7S5YK1bCEWSS9MkRwX3eW3OxtkRLtg
ieNoB3/4vE3HapfHhpOQDkICnVrXhgvGLrHIGfZTOR2NWCkV6F047oo81ddKm/TX0RpxJUu8JXjI
oConIFHqHnFhSZzUvl1Wd91LYdpkdvJUSiwyrsiNnUNe401E7+rUJ17z0BGJe/RphX9ri4yG4Lwk
/IRETLYrlHbl7zZLQyJ/MlX+MpAC0k2fbVCsWoMaW7M2YZ2FwZya1VY4jfze86HcskGtrIAOdUVZ
KrfzNrDChIxPT/ZvdtaEgHoRF+IprYiXZt8e3lSkii0SujT80fsyvWkJqqXEI4cEq3wIIxXHmOFP
27ps46sJT+V1Us8g+tmMXUtSGvZqRsLodR4b8DZqy29VQmx4QQ14RybrvNFYcXej8LLHubU/ZByi
tYPyEuhmR2VGw8B4ZRvx/ADAfQgEyCgMFUvUpRZWy1+iWAfYsE1q9JV+Z6Y3EvzghjL8gzaHrDfk
fQWakbgfFtvyQ5PO3XvqzwMaHpSoPsjtVTcK4hL6Id1o6Jt+LRqR56lwxTf6g9aPWpJv682p8611
BTZ8DeuwTOIsMNAy/uKQWnEahn66B53VP6hQk1eJU47vre72B4tiQLoiRaz8bdetdqubJd5Z30Nv
iXD+FFd195Bihw3sCLgE8p9oVakxO6jIw5TTE2aK68rfhWVbomnVxKkYTHFlT5Z76k3izjFMNfla
VpW/Ia0Lq6o7pFuEBmqPjDy67Qf00cNM3mCSdNm6x6j3QJBsdZtpuXVj49F5wWMLSKmgXpjFpVHs
wkTNxzZX9mOvG+pFb6PhShaiupszRH0NrNNV25t1MGp5fix89dgmZnSw3aGBN2GM9ZrCehw06RBu
7SSX36I6F2s1YiMdybheJz1ptqTFNze9qWNlhKlwh2zd0B7Sqoohd4xOfZtOjbEpGzLCU/4/a/Ls
W4i4dblRie/cx0hQcPel+bRKoIkdgPYgtsaXh5ozlk+GXllYIJiCXBqPqzhfQr2pVZZ3E5W6K2Ek
yTOCl+KXyO0yoEgJ/YXQg11uEPgjk7KBFyDGddo1IqJ6HLm7OBT1E3gI6ylyZYMINU5vIl7vnRhd
43vfo13PzUaiZhx7IB9+gVu9DiuS7HFsIjIOMffLZi2H1A8K5c4/2rxFs+0iwDE4Dx3mwmgCmfsU
RN3W1wP200N5XdtJw8IpXmzClPE3eAE0siZo2xzjRgVPP8K4kmlYz0NvcPd8AwRVU3fej6GGrBQO
S+BkbbSWpXgI2/gt1Q2AJ7lHqHWOrVRgOSC+5KEy82JV15W9yts23PS51p/mUEX7xhTpep7MiCZZ
4R2xjPPWMyD+G6Y+/w3Bj32TWLLT1zngrvuFZYzxtY6tgy0Bek1uoT0l9PXfU6sck01Bs+lRnwxz
CAjiIRgi8RHjjBNAm8Dwe28zUb05qJGiT1AkogQSBzAUx16bKCxl3ijz9QJtgNXlhUOLpd8BMNEg
DDWDUkt+DUXVXkt7+pFPpG7ojei2s+SlaRE69xzx+3WcO7FNSAFHsDtdTvWDR7jIcF0WbApOuNx8
/dc81j5Aa7MerGuAbMJE2KONuin5IJGGFNyIqBxMNkRs+7Wh3wo9DnOc1vH0w66IhZh8VG1MdFaP
pR0CwzqyzWgn29pZpcLWNgXw3HRldTEelMwT/qYYBoEKyE/VTo7NBCMwct9xmKtHxcaGbZXKHoFE
i4+u6dtvpcRBrry65H4zRwZek83beTKsVcPCeBc3mXgsXafaZm44PiSmUW87v1KbLAav0C+2GFO3
6h8N1NmGUOUCQIFtyPcMl09AUm5+nGiDHmDRq2RVkNlkrsDYOTiWNE3sWkIMVtGUkbrsODJjNZz6
ZFW7Q7Ke80w/eVGc43FggcULGGIVyG1VfpfQ7mn1Fe2xb5zmiEgcVz3+gb0H+xBuhtk9xpXNJkUa
VQb5ZtTeB6Ooj8Bx81dMSZg2pT+20cosB+s2Naf2KVTajcfBGlevAw95afGgwEKdTPB4l/k/tUFL
scF6Mbg/et87h6PCLTFQ/lseEUqK4Ixk85SvT6aR3q21WquO9hAtIZp1fZ+lfnbtdUV6jY7Y3FeR
Zb1Igj2ejZECPPOeCgm0g8WO5Umfy4Miof5ZSnM+VCUmS6c12nUYmcXdzAL22HgsOoTRaFdN6boY
/73xKbK1cD9OrvfEgX2R+fQYE2Wqjd5CMaKDL9qGv52Nmnfq/ThBQaa0nWiy6d7QDBsTa6gOYwGL
WcpCsiRE5SPB4WLdUinYCqxF6ygr5Evit9oGCRFhrE6YHGH+ggZqZA9kQ5ApaQ4hXt45n5utSRWC
Jogykgz1Aqa1yk/9dQPj+tYyJu1b3NpDAoevm36QOFjD+eC3TJbBYbzGJB0dUjEgrsZn2S6ez3zn
xiOnrZm8123IV3uaURgGyOryvaeFcGx6/doYouikZYV52yweirKsgCBMNbK9iHIonVnnkOWjCHgZ
ydoJy0crw3MmM9N5SvLJArNd6y/xJJttQ6ztdZJl5X3bmcPewxR03+nCfKlsbTlB5+F13/OZglwE
tKEji6DDL09NQ1+GI+twP0djdE+P4j0a0vmWZp97D2cObCwNxO1g9+mDqKrmdZqN6XocLRJN0lo8
SLOcd4R+mSyfqf4TnxCIIyupDoOhur1uTFgkIfBM6zB1C29v1VaynabC3PoRikLVUugt0wbiUiHx
9CigqZoVL9/S4F+paRpWcZ15QS5Fcl1lZfGYquy3X/hQXeKBSmOuxRs7Sov1TIvgEemHWOBJ3caE
04JIOtbxq0d45jDb3FF0Q9ILnWSDWrS5cwscT6k+tDgeivzDN/GyjLmqDjbU7G1ndWJnVl32I2Rv
g3OA5DsSdMyVWcBXamdRvkzKSRcboI3lQTTj0WuHaIeIix3e0CbjbTyS7lObLDj0JP1Nj8Ab65v5
kabusEd6quHVFWJnF6Z+5eiN8Va6WOjh+igywheN/zqtu+EAzbreGt5sHWEk6XvbarTbCp0v5n7E
I46zK6FyUFoMR+fN7R4168Ozh1XVZ/amrNt6TQ1O7pyWaNUVZMIWxRWrXg/eIxvytYl1GRFtvUSQ
WqV2j7s9vkuxQm4FwlxsjNG86So4ZSE0nlPoAXO1leu+99LNrvWm64K8MaO7qA9DBLqi4dQ/FvpB
z7HWpWWTnogqcYOZDc5N2Y3NdnRa96ovCLtbTbbbfNisjWwmpqK4M41+fp8tinUMYOcJB1lJUB7K
vDkd1U2aKQ9XjVkn36mhyFNmVu0PZRnlAdN0/TMVzIyraHAmte6KBUFVl9T4V3ZsJM9+qcsE2JFw
uElIUNPeZI08cRxggbVDSkMrlftAdGuC45lOx+i6dXpMLKlB2LuTmpwlK5F+l142v5pmJgLUsvqz
FuX9mpXReq+dkWtpCSwTXU+QjQ7Uqvaof7zbSUPgs+rNLr8WYedu+CesYGA53qLcdg6+CqND5hTp
xuma4mS40rx1J83aM8bt/VQI+7tGpZ5osdT5PsFvaLcdfrw7VGPZA94ndes1s9iUmmkRzNI013U7
GMdaGd2Vp41MZwrp51OKj/5GAnP7aalaJKumrckfzDR3F8UDUKxagSeyqHR/K1SVrMNk5Bn0ZvRw
WvouFKpuaJu7GTjrFZlX+nWnMWYDNRnDG1naKfwYR/SPZNPUG3b1epD0lX4XkW/E0UTTaMLRbjS0
qrir8OE+Jo2l7cIpNb9n8LWCvu3IMo6HEIwz3Y1rFbrmiXxl0p5q0/4RR80SkNR3EAZKDn54AoZD
6+Krhr/cvFn+QlBla26aPAYTvKZVVrIqpwm1mT40im57VW/Inx9uRgbxPq/qGXpEVJzmoXI/Mj0b
7kU3+PdO7A7bxs2SF5jAPbppZ4ipBJo9iAJZq23T5+LaKN3hmxHWHY5A02eOEZMwnjs5GhsL2R1E
oCWmqnH8ZlxBwqYgkNsNMSUtbsUijfutwkC+boVsr5xylt80FYlT5JnFN+x0yX7S+v5nrCLd3Zgu
qAsAiXzmke9rTD56dkjZKTQB9KTx2TQp8ANwZUBobbGzVRse6yQfoHaFxYFVBv8LHqGxwWor8zec
wFizoqmvmyBSBWqXWMeLbzR9Oe8HBPw0JPBtIU3v5LTSByPNg9ifWeWzzJS/Z8+eIBLk0/yOYwyb
OZ1JQswnwuLBqncMfKOOvaMn6D7F1FnhkA2uu6qdPjkRIuavCjfsb8E6VYfO76aXSI/SF82pB1B5
DjQQ06zC3TRP0SaijHGCuzExf+Tmpsbhti7V6NzaJBUGRkROchqbuBxHs3lvijK/IqfVf4yTlgOj
E3drM567bYeD80qJnCoy6t9bKnHxBlLKLyTto1ilRQMgLHf0n6hGxruo9Y0tXORhQ0Ml3BvZAMFw
7nJg3tMYwaZzB/+9ShKsqhQTygB3ENsrAIAGUEMYTY6/ApdyU7Wg3CvTXfAT4zsl7S4Ia+hFrC9m
/ZEMRXQl2sKABgOh7tUKrWLHJGtf8QzQNYBS7+e5bTbYIqefc28V1w3Ky8AOVX5svZgxrAl7Q+ju
Tz/sEIuMsfVOOaTZ4QrV1uAFYPiryVlD65DrcKlscGodgnb2vo2czHcD2rurcmI3XPqF9QTo5Ceg
8OgbiM7qsaD18qw1pvfYZ7PxPhtUatKeY1LEwwaGHSv88Un8IqPY/eA0qe+Mzm+vIqdlfAp9mjcu
h9o17KY5gUSVJ3z09FNFj01i8HjcDMvQQXaufGsHyyD3pI+e0Z01b2ho1H2kOYgBMydn8hbtsCrK
rHsCEle463E20g/P0vST1mviW6Jr9luJbQ6sUO2u5YSunZ25ra5twqXKVS5GgxPkkN2KfswCmspo
wAa+gmxI1eKryOQG0ay7sfy52sXCGt6ZficoAbV5NZuz/VjYqbalf0b27zi15rc6LPgXMY/clJgc
1hZHlXVLytdGOdN0KkcLk9ug6obJ20xe9dgFKDdF4SkPOfdDGHqWXp6uECHaO2uktNH0/WuGmmlD
uBkwiLj8XhXYCnuRBGbbnmx2sqtaDC8etSfS0uzFX56iZBCaswbX6W8bRf12kvKO4x1LS2q8ZabS
V2kENtRW+tFLy5t2Lr5FWfSeK0GdpoKo0UCFbIx70xtuB92aA7Y2dNrrUeFFTEP+Q1OsY4Bia2AW
w4bgL0gylUdobLszMPThLpusoMkwsE90D9TQF5vBETOHPQM7Gu6RVS2ZiXNLI6lXzbeJmNXKl96b
x3ZvX/mNvx2Rvu98fKO0iR8yUMJr041BKXUuc9LcXDmW92AZ9VMirWcZ9UuCAAzefuR3ZsLch9L7
rormd1yFbpDmKc5kv50CVpfHyOddD8WHTRLg2tHUFURzKCfkszqhCoBBpyuXkMMN+JGnrrEX4rWC
1qkXlFDmuN3i0nrH6GJRSujfqya9IXo6A+GHODXMzF0uDX3Fx2kC3E5fwWD2wVgV2QafqVylTES7
WsVqPVnVd7KontjorgGw8j8AyBWg3ljyELDUhqfE03870RjSyUyWeTh9bsopD9hTTjtlaOwUDQMm
Xyx/gRnhZDfMLP3S7tDnZ7edBtF2zHQIFUq4QWRSrkpVAemsAtoksuJQ53THtLH/2bfRde3EcUB+
DKCElrnK7bEOx0SwgC1rS+S2/qvraR3VPiRRTSmZtlwlmp9A+qc93FrjFb129UH7vvjp55XaJw6f
+cotOtsKMDf0T6Vrl1QhtXRLe9kmCJNTCQTVBE5kWpSbcMgwFAF2uvLMYTwACMX+5CvHupqT2bpt
5NBJDLhet+tRVB095emA6mIyGo28D/pw1k+C2Cmm1MLN7tB7GWvaPsZ6cGT9q4JDQbiAGF/8qR6u
itmfiwUH2T5OkdvtKw5mp1gB1RB9ph56LUnRqIxZd2sqAuCtYWgwrMu+6zDmF9pxRi7/5mRWfzVO
mv3KwMeaprmOCgxDGofBqasA9KK2LybaukMFWt3w+bmI2sw3aV07jz3ZvDegZ/6HovPYbhSJwvAT
cQ5FZitQlm3ZbscNx2lIRSyggKefT7tZ9HTbElTd+8cQgDtY7seJi4+625KczConakHPj2Oa45zs
7PDJD5Zg02rcDyY1uC9Uopgf7pBxwU6TeMVltUqiISznNy3MYKsMg7QAutzh0XIrIvnqBKuiY6Mu
DQYs8cgg9E2J6F0ZNIcmoXHOEYq1IjnbNfaukTQuNRn1pq7tjy4jsdCoQm8zBOLJHjzAFrqBN7Z2
/vON4G9yCu/iuEBOMKVjNCzjB54wqhhJEMxdDQxRY0cpOW+jqtF7eyEGg6g8LGyD88Ln74GtlG/L
LEnr9gJ5tJPyAyp/3hHxJ8jKFORv+Rqkxm0Fy0B6WUYD2DlYT6bTZXuKFW/dA166ISvwIQkk68bQ
fvgDMYhBX+1a7byYXfbYV4yjRgZgj9iXoNEDOZOHQrlHl3QNIvgOli/4hUv9FAjekiqwYkOgtSQx
53lS64cvhuchtx/MQfbkJOd3gxPe6Sl9nL1h2diNd6049CJKNaY47LQyOZFDgpHTnGvYbLKdOY2/
pezehWpBi43Oi+am/0d5+8fAskL5Z7ZbgkKhJU/6OCt7f2tIZsSggeMwaAkmqWG0nlZLCoa07o+q
joS4L/cGD5hPa2tne8dtyCRkqm3Esst8ae0y3mVyLVub6cREb3vH/unfG43hXAj+9T8sWSdXkv0I
7umxkjvh6DySdedtw4TlBhzFw4Y//HOqDMmh3eHaV8QCocd4SiyThOVm4pwxwx23zecwJG+NZHXr
ENdtpiZ9YIK+WvSc4FWY9xK/Q1wmbIM5gauRcgH5kH0FfBSKfQLxxfyb+71zl1G8/sLqRqjcmpuo
QF13W7fD/K/xluY8NKNxluHgPgNbiTu5UBSyyYYlcUG2/faZOQq0MCkoAbW8dKccUW1p31WHblyA
SOYcw6OrfjRJgwi7xAYfVx/daFviEJaTQ/QfSXLS5fJlJMIVtLxZQR0eK0ozQdI8FVc+gRAeXA8h
sWjHq5xSJGfC0y1YCMmbqe61i1ZXdcZNx8jMrNZdaXt3EsVzbDR1STBnSVpTVrWETljvaiBadzHt
cUeLrE1oNfOcn4P4D0Nt7oSnIYjILlldRQdu04QRyRdwVUVVHRGGPat1/auH5pOQrv1g+MmTRWHQ
dqxI2ChrQdiMQ/ymHRi4+pHGACrJBwtoDRJNP3mGTY6SGabnzsvPkxiyqLDYK6Fjv0AQ05ewp7q0
DhTJBsMMTTRnALsYZtZDatQfte7t8ySXmagX+UcbeboXFSOpXlIR11LfkIxpidxxkGfyTMBAvX7c
lXy9kevo5zL1g1hplzxugiri1PP1C6mK3cviZ8PONdp0PwxTBcabQcstZh1JELHtMvhTVCdZ8QgM
5RMlcTNdN91hUclnR6zkOdfev2Xo03gln4Z1orY3CYPe00QI4y0t3P6QEwJ/ciS/EqvtGcxc7+jM
qojnRmiWzjWPxdRtU+xiURDIjugZjIVDGsL+6X/CNaD+pvohk/xKXlbcipPFH/W+3b61lmAf8Fsf
156IvJtEKRoG73dSlnchYrjalIHqYNBs+S+EM0UUVmURmaEh9hL/v1l1f5YC3Q1SaE5hzeoB+vSz
dCtjN1hiwYkBwoSG4OzpKXnyZjETiY5bjflbHURfjDuC0bot6z+xEdq1Yq67YIurqovyxCPCkLRY
cs/gWrE8VMd2vB2J+bjxVUM06eq6jMVVeMVB6+4FQS4gZjj3pUNlZNnxMAbhuFk82J+6Dt4Jlvmo
/KWJ5qrD6DtmAHYpf4/suQq4skaE+yqPBw/iKkAxth2wHGz9cv2ELGVzG/t5z69u8zFZxb7zfbUv
KVbc2U12i5Lzzjz/SySSWrysytU7ml/CDSuceR6CMmsgwxq5dUVq3qw50EKzDC9wNuqgiqb5NZqe
9Tyv7qSRibgyAuRPoEdH2ZbefgH4IteskoepDwnCUhkJjjq/wLdWhzxofsPR18Bd6Ho87zbReivI
d1pMW+WXxMCAkoA00I3q2kykTq/O9LGYB8MfxrsmCN9DNEdRr/MpTgNCrn2zUfvcaJ+M4haFDrPQ
41wuZFT7DXxRUWeHIR/6o0d2QcaB4aUBRcY8vA024i3BBsvV98p8jx4/41/yiJRe2Iqx+/7zePT3
RiD/Zr+RkYsFNHIqEn+IJWq3RVkV/4VuVZ8wpmeHdmjpWklTsfFWixNKsNcPLhcVIp35lM7ucq8n
52O0rHmX3h73kTKfOEP7TyD5TAEux5yHHaUYDkUS5BehLMA6k1TDqWTvIDWvPOXOsD7qJRjPq5LW
nVkJ86UiVZL28rbe5Tb4jlN69Y4AZyzbo5EVOzGq/pgv9bJ1Gnu41rZkBje9Ph4Smp6MLg3Oo25+
RLemKa0yTfcCkIgPLaccL3L7FY+7BXO9WYPcjlcY5nhqXToNLKDVmq4E4h69desYZGeNnZlf6yAw
ECAwlLWCQHcftc1/nMHyY5lLk4hZ2T8EftEckYrMYHPtsK/YY49s1vUx7Qr7JV8c50NK0gea1Ev2
rQlTRGZrB+dmGA4vwcSrj2ctbnzL23qdIWMggXLnB6S9lV5SbrsKzU0yOvog08R7CCsiwLx2So4T
L31clHZGgAH3cRPwkGBWm49eYMNSLqQZFzYe581QNdzIRJeDB+jwa3EX6OusqY4JKWubupBzLE2X
194sMfFrkLEAiuoxY42L8S1N+9TmQcbDUR+ckqibVExXgL1+U0yz2pIO1x8WRoW9IxPnBB7YxxU5
tdz1oosSDyYkTc37qad1ebOMo95a7TIBkVGE1zFsn9hom8eVjO0NYz/IQy/ScGMb+nYWQxAcJYDk
gX0oO5DAqcDC0yRW9tIfsonRPBV5xvHqpXc9yU4kGMwlKVBkKuqxJ7gVSVLUd4QSdaIwv4FXsmi1
A8H54hByT2tSVHHp4pVcqqcVZjfW05Jv/cEaTwRlzqdxdZczJZbdgdbI7oLhtzgvCefxJpWEWoqW
W4abdo5Sjc4EAanYTNkktmoc6bYd2d1JbJWwPKWzMbOFMpsk61nwW/Kn567orl1BPbzM5QSu0VXV
1UW38dx7bb9rnSI8F/bIiKgHc4CqIoABQB5JjK3GjChfQpdsEr4OIKNFQS5u/8K10b4muqiPbueO
l7lZ1+si3f6tz7JuR4qUuKePhYV07LqfuRyd/YxD+b1Q6CQSqqvPbRVOJ2vUxZPVy/LH9B6NwWM9
N8O6u6Zh5TIgLNWC72DszkjbvTfXTdLHZL4V5JWBhSoBvcmn3wTMFOUCLTFOt33esatIz7p/sFbP
fAsEjfe+RUSTVXg+Zdm+eGRLKVkUgi7/brQkTbEYnEMx9MUdgX2kvrnzdL31zt6zVftndogii2en
A0bxUoO4C0Cjz6Ky1KmtHVa5YPTiNvPsbZUQo78xqYZ8K6mIIgD+RljJoLQubsfOWhAPf5KqWym1
dtV/dmZ6T5VRMEeUiK7vB8NKXt2kXFgmR9+lPTSklgp+OGkuIC/Tl5kQPsawJtqPAeHsybVm+1N6
aFdyB/B9asz1WhtC/vPG1Yw7lWeHzpkJ5SLE7cFsm4XMD5Re9FiRKLbhY6yO/WQYT6B69VclJz7x
xW0XlI99e9C4rO/lUE33YiIsM+yL9EObqnh1x6o5EZe1XiaVl3/KMwrQTNg/9MwMZQizDQPtwpIE
JC2SPkYcla1RowrjAZeFu5l4vb97XqsHO6BkbyMmu3hK6hrsf87mR7teqTSpa4okeHO2lSm8u2rU
1tNYe+4z2gSbTVEN8K/jet/xTp4MOPkYEH44eiuHlW4d+7QmN4vSirPjA8MSj0XIcM74T8blpU+K
+mQwgL3Wq5ecahS1z6YypjdqK2l9r20LWK4fyE12xHNHChvwWd71bKmN9yHNliwsPemnflo1dSQI
F3br5OSHkl4doEWZf4VQD5eudYezYI81Zs2AawzWHk61PRLeXgFDFO6TZSf9myYk5KXA4PXHl9ke
qglSxeK2IKmECI0ZuCTtLuTgOMT1+cOJY6x6RqySs2qOJRF42ZA1sT+UvHLVwOE1ktO6aYYpe67B
pbaNOS68yu3YLXseY/yhoTMdAHOotmDI+DGSqb4wsSQ146LFIZABbls54lMhZf9BRldzDvMqf+kW
PycUjLY92TjlI1cUQ7Nfe9QL1C2Lkuu7w1OzBOt5lJ7xJW1r+c67hmgIn+iNOmi57UvH2C2+Q6Vy
GxZn4su4fIoVAWXj+n9mWem7NsfMYpRKkBYMkxbfDOd7yxrmj9HsgmOZef6FNp3sWgPwnBFY2Olm
pKqGGV4H36lXWScOwZJo5BuX2Zu2fJqDGlFTkthMcHn42XKEnhdLpHf27IlN24v1qywde5umLd+7
SIrnsej069KVZM5i8X+wrbQIbyUY9VtoL+Z3ORoDi0eXNdvWnNdTqtTwLoIupbAG+cGyjN9Fq/T7
4onkgCSbKpipsC1ESpLrekRNlICrkCEqFfph4SpQs8rL9yZqfwIOHcVp0aOEpfAgd2I3mxHhlp4w
96aa0ru275qfFcGQC4BGDV9kpTb1MI4uKBJYSR1Row5PYnbXYuPwTcVGmgLZ5Xj2D0UTBLFle3Mk
7IwWOfj8e3e1mje3lkbshZP1MqRugbewke+jnNltk3z5qlGGfCwTOjk9S5J61rnZDrq2fpsV9SOp
10IymVr1JbQr49FClvLuIZM9zQOqFVpUXM4dPzGuCcUU23UiYl8LezrYvi2OwFvmIZy6+n6CjTkI
VXR3RRimUZIM4bGHIfysCrt7bJti/MJ+RAbBYJunldktri2202pJprhb7SU2WWcPo09gcQAWx4XP
0j5WQ3+fDzPBdokTchr24zm3svSr6jqKELTSTFstpSp+G5x9hlWqc4L0EnBNxH1QkqWOa09S6qTZ
s73WnU4S7+5O9aq+Cyasooz76O1p73C3RNt6P05hrFfqEborqeb9ne8k5H6WXXr2YW8YCKXkc6c3
+H2ldHxPHlq4q4JboixU7URsSSe6PWnP1jHonOXJXD2Q/2SooW480JGrS7L6ibxfWBIOhqcB6R6M
jT3o/WwAdsNiTVA/ss6A+cP5WbWucZepcrobRDXErpxEG4HAKIgTTWxApheWINVDD/mNn58yAvzg
fAKxXORqFHc+5Mu2BZzYJzrtrwNR6GqDIpLH3+muvq/fZ9LMqaEIw71HgRMSRyN4NSvHekMY513S
2qvOdpBRHpBjwfhOcq878/uGsQYoGzfCCQxemDp4biZUXF7hkaA8MYfss77WdCCM+qvp5uF+nM3m
pV1K+xk1w3qiERCaP0wIiKVEqt8zJlB1MzTBfdmi+EBAlV4cHwTA0b1P4Ys2LW7HAhLZNW2KiVp6
IAxlIHWjEH1ruBrxi9HXJttB3qgokbb77WQF7V5h0D4tgVGf2FiRZ2ZT7dBMyNxalE2YQKsPzdPI
179pwWhAAgS0HVvajE3BAgmZiHm9vawv81rWd5WLnAVJ2UCaPUl491oZ6znprPRuNeb22Vt7Aqrc
NUl/QHRMuEu7df67Ja5EQdpNxVbTA21t58LvD4YojUtTOTdovlwbFJFl1X4VEJbAoZVxmUdU8l5R
l3/kfKhzbpjtptMTMLabhjHXx626Bhg1cnIRzJFHUdaB9N3p0A+Zd1WWdjh0uByuqLMr1Ml9FWyC
cm53hqmqn5DGpy9iukD+LdW4pGWjkt8oB518VA8pI0app/K/IJ+bp9Wv7bOiRunSVgZB/2odH/3C
JSRkBDIZ7itLBx/U5oq4Xbi0AZMLSjlIwD0O1UDJB/xpGd8MIC8O3gDSB6pyoQUa2GH2e+vdIjPn
KzENecq6kKe761bQgBpj2m8yZl0BeKvHt7JPJJDWiIATTC6bToPnz2PUEvJZR9U0Z+JO2WZB3u7g
pQvtwySOHZVqc0pxyiI/J/DKycVCkfDr67blLNCWGjbmTY9GKLxMKMgj1js/W2kdqpPIeVXOunVr
5zuxlgUZllPyQMWl5yp/18H4ZNd1secbWJLVWz8Df3iqQ8tIt/Di6KJRGPfrri3U8k970+yQmU+X
L+USg02J1AqzvHUWspYiCmR6uVvlGlCX7LAlocH1u/SYmgHsd134wwAZ2xHzWblswpumB/DlJkgN
+8Vxh+rbUWWN19YNJ/tu8Tt/3AmqOeyYr33RF95V2q4Q1iX/Zl4G5zBYqreJOqL3LR7HopkhGIcl
vYPpR2QAOYA/hc2rJywY3RH4WeUl/bno/PVTc+6pi7bBQ28yDDQ72ai1vjRtS9JluhjtTNezYJfy
x5DMcMoFq2srPPLil4HVcc92STjeLdxdRYApqLIgW2k0Y3TNxEtLz5yzIxqilIdAljVZvmPlrhDa
dVmdSRGEKvQAlldePtwd9KOT5ErFQ6712Sktp476noD3sw5RnO4IfJhgPpVFwV4xTW3yoHQQgJJU
ppnF0K4dGeaZLIsTwlHB4EWNVUIAP4zk1kiqBDozGajMyu0R+U07IqfY6EnRm1WXsu5eTOCFpwS5
I5UPQvdQEowQ92bIB/ufuWS+iBAz2qj0lg4lJC0wog+jdmq4h2hQgrIURolDISk8klPlukIawef2
5sloSLjc2Kkl/1B4ynWziHwRiOrGGrlYrcBFlkSRApvh514iL7Ozz4rwxIz1OkH2zuRUhFvZuWj+
TYQ25DrV8NEEc2agvATI2EZkFpJrbvBc5KvrIoHwpC6U2BVZWX30aY9oIEHKWdaRyou2eQmmqSzw
GHSWofUGcYHNTyHSpGO0lSx2PrMgCCCHnP9uZ7p7V1IreHELffjtZmoF/K4C/U38pr7UqbZesQc7
4XYtjMZHUzdU2T4HulHwpzXlMhT70ITAHcpwnIMe3epD1PKftoy+4DyX2kSgPXyWFocLYRUNedFC
eE33aI6I7ekooKbp3oLjd+bjfKNFdWT5S8dagz5ocZHldO5grya1XIVT0zrjtzxCRI/PNHexmk5p
PDZVY+39GVvNhniuoI2oU7Tfkp5QzJ1sw3Dgzhiof5Le4IltGLaovqkDAGwnAbhfDwOM5zmUhJ3s
Rm+262e9mot5oGehDGB6ktE7Z4hZx9ijJwPonJXZQVjGHFVSuebokGJS5NbKz3eekY7TVhdhmezq
pUmKXaa0sbxbPdVDx2CuA2R0VtC4CQr9HNLJ5OPzX5u1Bht2dUK3TY2aJaH4XPldtLrEa/yueKHQ
PlcJmghTjdLchgx89gkZHSVD4P1sBSGCChBW2gL0uSIZKuyjkUU796IFuU6RY2RJ0oB3X9TtFr6S
1b1pSydEsNYJKDPCjtpfGgFBMEIdYPpu1vCop6Ixji7aw/VlBkctGVHanvhu/pfsaVhpDjsGdgLs
gWom93bFmtxqWpv5Pz4zq3v3C8tEmmunkrD/CuWiB2M9rfYjerc2eyOzU6m71SsyKsyceSz4pzJ6
kIVhFNVZqnWiOkiaCi4b21Gf/ZXeMizR5PdZc7809rR+DC414aQrKn5DQu8aBbRm2dxFAEcQzwWq
qH3mTUL/2KtWhGcqVtrsBsHiijh1q9bTxTDLfELHkcADmkkhYss0+vJkBTYDAGFA4JrfC1/fP9Ij
quVIoUMTIkvxAI4nmdjBLyHZHHUMe+ZnSJrzi1kMaDDRnOXmNnWShXYaerW+0KW7xSnxshJ43BBe
dSihupyT0K0BT1Oyy247Pl5j40vHLT4HYzCqbTGsDYi838JIlDfTTGQYgZg2beV1roEuqMvMv6XJ
LBlrMqfcKEOh2F1msBQBm4kJeuNTK3YT17iVdbBJQ/fPOpegqqbGNX3ywNvrvabT6SH3jazfy65Y
V+5kdJT4iWoG7qZBHbPrbD17CDJuTpYwrKfgGOaJ+9uuHqWdQuejs1vLUPw3rnBllID4gMdMN3P3
QXpC4+6JN20A8xztfKNRa8sYXVDRHCyOk/ajmpWLrU9btVW/VPQzTnFgdat5bxDoCUwqScu4hGvh
UWhZJjgWpPDL8ZnQKM94BknlgO3bsv3OeyZviIqkKR7BexDEDgF0zwZV69hHBLqwBbMnuX5sK0WB
Wh/OP2lQO1Kj+q0FaJUm21XHNkFcDumyBFjuQ29S8oT3aR5jd3SWZVt4t40lXdMmj7LMqKd7C5Vq
Qgp+I8pdV9AJdLJtS8tHWfgUMbIfNz+aoAC9sQxojW3h3uiYtoNtiSbJPshTOnv+HT71iYx0isqo
y+t6P0DOWoryHOAco4DON0bokhJSMMLBZuX4JctxPCKdZIyBMMJpsdWC2iCSg4Ab8MlzFfWyCk3k
cQgWY855s4QXGEWxnZQzFXGbrzfBCXJbpiMz5aHpIMhJiV/aIT87hVWijqnDpbxmwk2WRzzxPJpk
NkyQsnn/3Te1b1EiObMq9QhD7YjkLprT9SDb6cOWTaZim1Yzmj5M0asYJYmao4mS1HbbuMUyfxoK
XTIVg8zQ26pqpn7nBTOtcEVj0yYlCStHLuaW7X8Z1NMrvdBk7jYq8Crcmr0XxKVvz9M2NG5p7U3l
4gUBOuU4hak2y+OM7nqKsBsiMAyN1S1/JRCm8eeptMi/YWr7gj8KRKMfa6NijV/ARnuKclqVr3dT
56NVZzsq7UfCVuuWSsAVVLRHa1vuqHDK/gLLwg2QTyqhW0Mu4GwQsA5czNTo/nvo0n6C1E1S6A0c
piH53wJxVTEmzXryp6T+ZwdafKi0ol9bpnab7GhCgibRoRG+eeMYTHHBCIMhC9n4d2EvKRnBYzrN
SGrTREQ1lBix5T2T0H6qzLTiC6gTrAlOvarYSXDPnWc1ejgWWtNIXtif/PaYl4n5jsZ8sD4XOwzD
Lbs/8eurUJVxMhIC6TfoOc1nKWvImZTKTcNDTOonvn5WuPG/deX6v1zJ6jlwPPQdbZWPy8bDR0BB
Zqgva68Qo9b50vPyQUi26KU98W6UrnwtwkLPsbDKldxhld6sxY6b/pes6Lk3Xtgx/Vn1qg89fqfY
JT34asmifnUMIXaU3RXVlv2O72spu19+jPy5HPEBEarukkfoGRJnxLJw0S66T9Bti9SNm3JIiDDW
NlLmep77nLAZdA+HCt1yHstMrDD1XPLmJh9tIpDDgGH2aIe4crf0bgkjcrjodiG+UYQtObdfEnh3
JdmIYJ0reBc/d21QiBku62dThZAwntulV0pyK3KcSWdglg9wdUYaWDLCRmE5R0dbJj8wWTZqYwqH
5lx03Ot+dGrz13bC9HUIfEQRbBIMPkLYz9nUdhe09faDGBJvRxnZIDaLjTxmU3TesO+GzjyR9Ez0
NEnL1KWz9xrpjn826Y9Vv4Z7Y3QQhBDrZFxXV7ZPiPlkrLgn4W1vtbl1g0BjDQ2kbia/5252Riq1
hRZHUPzyVLmy/y2TsNk6jjZ2KnDaL/4rgnuFttgV3bpxfD7hhBZMxgKgLZpX71y6wQjB3twY3355
HKTHD41T1vhCbb1Z6gbN/Ssn+SH1LhVKrOzBxUxXsXBIbV2yaT6Zy92UNvcJaQ+qhJYOi+c1zal4
QDzUKypHqRAMX72x3ffCDKNsgB5czyonuSbpYhfDbaN/XYdKeXvaUf61y2d2a9iufqDJqfwoh/LS
dtmulQ9zjhxDBRC0DVEh9h5C4b1wr46BnDVHa+nR4dT2P01CrAgc8F/rpKcyzT6CUT6XXvhaJOVu
COZjp997m2GvXLbBaNDsYD0XybRL+5UKy/Ixn+dtXi7xIIn4TF25Zbl5ZpbnGkN5vV4dr74UZRAv
IZADccqUyT2PmQFrXUSV8ReENdQPpBlNwhaoqbGE6DqIpc0Vbgb14LGDlS2W6Cw5WZ3zpJT5kXmK
c8bcV1X15xgUaNbfwvzM2q8a2e3UZNdh/ioZZQpkMUP/m9gv4eARwG1Xl2VxdiPw4tDInaXbrUDK
lHGk6MZooqH7cxaCIeeK4pzqaSrETLdUHpnrcHs4aeMcsUwPr/PiRF760tUUDyC+QkSaR7QR9NkD
xawkkmenDh60KnyqPeVOZAFSXCvyR4I/2ebSTLBJffsUL7G6/aC0phil+cZzHdvIXyeL+z7YM3XF
tXKe2kDS/1UUF5pYbqScE/cj5uu6XFGfocVHhaT9Z5O22pEgHlSPeeO8z717ymv/nKz1Ayqot8kt
HjsqYLLSihPziF956riQTzldnHWF3wJrFB/1MuKg5ydAGTiXRLkU12BcAYH8Q8P06Vyc/oy5M0k/
F6RbmOYeSL3YdC0fUvgp4IqVe0jaB/q/y2Q7Iw8aWFKau6F4bZZX/MPL/Fryo9susN2W6JbZPeAk
R8bxJtuHRr7CMPTqUqsIP9N2KP45CfV3Ts+nc83JeCFrMM6hJ/MWE/WdWxusJFvYItyylI/gvBhV
u3VhgAHdqoNd0xDf7HgtbfdQ5pRPY2FH0HN/41bqOock/8n8axg+GOrHsZB7OM62Ix1u09Ev3E87
Buubxl+2LP8SqaSAis/9AXt0Q3OmYyLJLe9km53ajl8iDN1rzYCUNv2+50+GXRcHSfKU9f5xpRVw
Fv0DTdsksW4ainMXWqcYLA6N/QMwBUAxs0G27znYLWdc7OQ4Jpcu2WhspLwI3+0s3rKCi1qmhOT+
tr63XfN7Vbro8dPYMrz9BATkJ5AVXWTzbM+ETGYOXfAULCLdm7Ym8CeBZLFo3X3X1Tthpr9tPmGS
NGN2IZhgsu99CLnMw5idHCmmxZYjzn7wg38wTii8LxN/C+m1Y9560lN7cUWxUzzYVd3vm1FcB4HK
JPOOZm69IlG5TYgRGFQ8tkDtvQH9hDZnSHBzqGhehjhfkakJtAc0YNMQPZhgU9ZyFDyUHrWVPVrb
bLoMMmNLBvmt33LwotlkUCrC2IH153DfiYFOHzrfHGfczbB66/iDWfbomX+d/st6yq/TqJXmtB5I
Zsb0nyyCI56zieRhe5WhwBC0BuQko8v1d31GkNfjrLIE5QP91CI2hxnvuWtKN7jayzov/1gUOzMK
DRpyUbAvqbEFvi71jgMi7Q8pmqPuM8wN9Z9pDwD0bUEr0V3Lq9jf1/7azmdjkkjJ3c4h4WGTFY4p
fzAbts1RpE2XbTGFKXufpX5K6R8tLMbM2544JZ5THWJb5+usDMSS6YQhau0d70OjayDV0vhxKXOI
HWLPkLlobhJ/CncLPvZfysOmGMnzkaGr2jA0m1G1dmLv4KVDBR0kQJJMmslilnuZmt1PY4TLtiem
daPm/NJYwRO827lH3EklgbPurCYPTqMd6vuGpyRyDdL3EpuQ0Vn6y0Hac/B5W9BQnutwG3C4x24w
fOueu8ivGEtGYat9mqf1a92aV9vJBzLbBkaXIOgu6MIp60TAgTVG0pQarH0MnJVFkrXyWIb0l8/K
rDczQUMxvexMub2a9au2QV2qub8XvmPvk56sZzooSFQqb5IISjg3QtaIKsbQ2aopDDdtTmHWaFKD
rljk0Yoq4x5hyHIil14/lAxTG+mmJgTGaseJa87gWHm/107/KeT8mhSATTxEdZR3AQcP8s99WVXi
VgFtUtbIBuAY/EVKotcavWqJq6H8VpP7OJS2f3SlCJ6dwf3RAL6R5yZoy9MueIaRMfc1RU+khaLK
SkNhRbOvb6L+lneTdyFb0f4Hdn+CxTsNoYM8hiskWpzwxcn8p7LDFIpnRz4ANFdnCzv+KTTnYYuL
ZWFur9R58FF0qlsLxziBvVSaa6wwcxEjvFLkQndXu6afVuZ0/EKf9me9JGwLbEd8T1TaKpO1l0rJ
za00A787UEQneQU1IQN3HsUyF5uawi/YUV6/qvgy6/kfDMazP7vzwaqq9yyxXNwhOIJC4g2gK1gC
yUWki6SYy32WUzBk8xgMjF43iIdk+ni0cN6HPY7UsqzgBWbh7XGkt9ssAWFswqJ/HNL/OTqP5cax
LQh+ESLgzRaWBI1IiZTbIGRa8N7j6yc5q/ciZqZbIoF7j6nKkpJwNTC9aWT17LC2P+oqTCtxF5/H
SCO3VlVEjnzqOWZEzzFzLDdbSuOYCpbgNmSwPLJD6/uMTc2rGTAfxzZVAoY0w87q0dyCjsN/repL
SI9Tu+yFlABpavpYTqBTstHRI3knAsE2UiA/eaUAkUB2R6Yrq318TEkdMLTXfY4RZY+ZuaLsJqG5
n7A7MwCN+MOJFlrnVHhfGJ/7KyOgQJ+NLtD1EtsF4HRGk2bpy4pV7ftkek24JYjiWh75Z8yz01GM
PscNqjZDeeTvPTO3etZKf4N15lqKgRKLf0w/MmOLkeWHbyX5Z9QS1x0tDEFLJB1hpcSHkMoMQJVo
hyT0J19Y9FkYmW166W+NQ67u5vuwJPjdOJidNZnvycYGraUPJtTMUEPyPHsSjx/llkybjUqGhodR
iyMrgKnq5MHJ4u11GYxdNbPsnNwyFY8ZNON7UWXTMZno69L5EViZ2myudKfoE7yqy/Y2jNT3Sbfk
fi80L1LxuLVlXDrWQOQ4UaGdPY9snQG4tM/JvB22sjmPa2vumGlwqJWUjysWZ0/thNVDqcgwG8uE
H5t64Zlp865WZeJlVlrz7ZoJ5wgpNmOOkqPsO/1YlJSFxKyPvpJPKI5B8dl5Vv0h5S7cYZS2nRAv
V6lGlYbTMrH74SGXsKoTICgeQfIXmWJ7ANlDQTJusWx68FdAVHbF5AipfM8HXP68SrHDqJfLrV++
0l59jdfqJqjRvWv6PmyzEULc9hENXTjFQ2CWsk8qDy79zTplURTIqfk5qWZDACnugQ4LmtWgwYXB
P03dAa2+15XZD+iFYzIzOKUmz3CfW3LzVTfkjE6q+NfGqNOyuIOZWbAY0HRUJiyCUtfEcmnjIX6j
Z45sbGtHI21e6Xv/ZZnwZVTjc79i4h0I/n0TejW3F3yvhBJxYyXSe9VJITMH7WTCjkZXzW3f6/Wd
n9OpJGKoi5RZxhghd1WqG37l+6q3h2QT7iih7rTmFxb5tRutW7AsbGcq1jU2arq3ouovkrGdLVZG
Norjf0MBj8VMRF+Jl30DD92uoAux9+g2B1cDIXhpek2zgenzAMNby94ZX4p2NcjPtF74uPoLkv/j
PMv3VdZ9vZgPNdCaxogPejZ9530ePMguBF6Pd8A17lhCBOGcQ54lHiRVJlK1FPYJEBvsgB0XMj++
IDikGu2WegAOxJiT/TMPmnWQJ2Gv68Jvu8G10XCAlcPET7FCCEEkDBHrUCqzbqcgXlElmYSUT+oz
0bCVywgNyM/S39QHsSaioeHwaa6SseyUPrnWHJGzhbx7neSNMLHpxBX0MsrcjN2E9odRWkpKrHDo
Y/Z8JYlfip4ckIGhcBG+t/ixu5CtCynIsr9GbeNmWXxD0PeO7ed9sNr3USJQdjYETBUGOoJyDklk
JZde22lx7jJFIuERJabNDwInmMmvKgwXuWzexqIhf2RQw6Fen9jNIzKwqEmI2X2kJ9oG058iim+c
2529KdZPNzFakvMvcvWCbWm+yji9CaYRcrUTHBCxsZS45GX8AXY5Kf/KdfpAxUGt06wDNffgKwbX
Vmx4U9N9S9xlQ1yh5KDdo1+rNXHPqupFeZiAq7Q+mG2zEi+oXGSJOjquwoLBHKLefV9lIGJwbC1X
OelZVRvHEdFyxiEvEGMT6/2+EwBd6HAm2ggUEoahVHWQQrlFtXxESBS1VPlZ2j7zoam6tZohrRbs
OBt3GtHgbQqWRRl/WO/6AmnsWLoKvEOVdU7b6gojauXq/sctBZidIRDVJUEDaBUcbk1GIj8RW8QN
HIEAhw8fgk9LeGSziLux/egqXpO4QsWjLZz32hMiiDeLAtiM8WgSmppqpN1hTG4dK87ujaCoTsfc
NBhUbLjKGD/r20OJNAao9GdHZy1oiKUr5Zjy+tmJqX9RpqSBlGj7hbqhQn+uZpsP5sMFYODG8+KJ
o0DXR1vL0zFYyiXblBdFWLEAyH686YExwhC1aJFNyTXaImzU8prKPRIuCSV5RfjY3DpFjDfR0O5K
+bfJJsJ4/YoSxxswCG3qcKR28x5zn0HvObLI6u4LNl4MCxmhNseVkYyk4v+qaneY80ODYdDtZFAz
emm6dS2Rcn5H0HvC3XNfOwgyIO7rLrktFgQnuBtCfetH6SB2yq6XjRDqzIuVtiwA+xP0k6e01/zI
6E5do79JasoFWBGJreE8L0psPq3C39QW29darGxd0qeNAFgrtl4jQhpcQDQvBYFbadxfJ0UOBxn7
Bg2qWJ0HM3ZbHbhrRs+p6tZvhRE6a9IApeFe5tAFc64j16hjmPtqCTZs+QSjzcRq5AhJ8qBhUT32
CEtT8liSArDoQg9n7vpo9iuVuFY87KlJuiaU1VyALmupAYvQgDnxSz2XfoGrL47w71b4xuL8asTJ
WS/LczpNvwNZPuKmzO4Ezc5WezUglTJElwmv5gr7hLktPCnChee8Coyt3xtgs6c5fYwEHhOUSmV5
YD7x1CP+NgoPFNdhnqNnZrm7NtXfQGgyghXZ/QhrSFXzjKUOyRrCAaPgzQLNkotfKGm1+VukT+HY
8Vql+oRxFxCptWPpFkiliksjec6MepcrHa42IspFlYVgR5nlxAa+UwZKnZZQPVEvOgbPLOMMZhzW
VLyk5b9qGyH7QpC3FihIy3UjMdvSf7KZ3lbOXhjb/JuM4rrS/6sDw5588xM6CGWZd0PCpZTO3sQk
SRLfANcyUMZT1vzxee0bUlLRbQGQSFFMEUhl6LULVIdlpH60oCcAW/KH5AvoBngssDBgpIo5VMb8
JKdgHmmKmpbeXvrSJbp39q/SuQBADJGL+ULMf0N7Tbc3j/AV2pn09Oxs4MZtpQ86b9LvYBzJtiYY
h6y+Z0DJekvtbEhkb6bBzz9R2+Iz22EauhWE0ZprSm0nWE812TlOKqMNU+WdAB9kGbe90r9IkGiE
4pqMP9HSOpl51fvGz6Z/VqUdRRjGlXpXu3dT2k+DZWOL8/DIOsh9afcwbq06Ym39kwdHSaNXOUIQ
OEVnxGQVKmXSS6yuJkJMF70e3IrHEv1WTcjn61qcwqXEmVy143kjhJEKs91H9eNZXN00l4JMbn9l
rbQr42Uu/rr5NMgIuFA5449vviN6QSZ8oJUOg+KN/GpwEX8K5a3CRf/J5+bknHJWP9kx1ivqczoz
gjZItGc7gQWX9fleLFyumTk+IKZkWwxJhoSTuAr0wcvpv6pKCru05n3nqnla3ifmnNtuW3bz/A/b
mV2pXhEfluaW5nuUuL3xPeWI9xgIk6h7xqdgjv6QQUU6DurnVAWJ5K2r310FeqlRX+1Z/erbb0Fx
MP9N04khuo2UoIx9tNEFJCEh6PObtpxpNSQqlpvFu6epL6ayZyWyxqzMnSwKMw4vJWzb6zj787TX
tW954UsPqslvpK/BZEvBTt5sK5seNpbOdfaET3giXziuDil4Qw4Ra/pomDj22xML8w4Tl+UjmecN
+9NX4qg/OCUIdQd0sagXITsaAq5mNxqYY0oynhAnm8K12UPX4/jzRSWATzSbPnWm1KHsvzDyw4NV
kFgf8SReRtQu/wRuCCbvFmLXrfisreaIOCWQ568G4JyenJfGhdivJF+PbjEr77wgqcHQKJQeNwRG
xBuvCQt7m5RNpx3vJprgZtnH8kkxnoiOVnlvR6/MnkApoKxPxyfxAZeTnGb9ilhsN088h46wEt36
kchHfflGwISpyO6VxWN77cn639AOLgYt2yDeUQsaLpcWM6TYPnYu+6px+4FfbLxNpGqrcnvQB2Gf
bbm3FvNTkUvXRHgRIZ+k+t3q32ROK3hDNsoRLy+OqMUbobZHDJdT+Wcpn53qy8tbI73HPPKm5TDL
nRostQetu5Sap4KXkIJaxxz13Oav3Gbz4kty2Gf2pOeBlooIGJ2kUJ65IJ6RHFvbhyUcy+KTfrzm
OBueFesiL4cudnrF6aVza+zW8baUO3EMmkOpo6He6/BPzdFbWFFYLgi6qEErENYdLy+qGCdr9hof
9nDSM3fiyzHs9CHzDVbQX2j6ZyB3rhixQ8mu5uIDN0gsr1vOsR6m8tlIjpj/G+ttmv0YD1rurD1i
351RHdfuJNf4Tx7aU7JWMXu/It/S8AK1CxeiveLRyPx1PDUrVln6t9ugnrSUcdqLyftd71UMRKsz
5z86TnxOsBXqwsz34GTDTedzqrxeZdt00qXXZPgzvhQWvAgeTR1u0S+S1YRSIr+VtZ8pp4W0pbbf
K4o35UEU7+TYY3E+9DtCs7tnpXqiVTe0k7D6MhDB/GytPxySzGLm0SlY5qX/JPOWKJ7WPSNkTvOb
/DmLblF+9/JzVgeaeXxYFjieJtpUW6l2pnyYMifNQzZpLE+Jgr9UHep5yJQsWV1tORrRBRtOC5iZ
gCLgYwhJxBjJ4qFVvOqPEguBoNIfGgMvFWSooMDZixi4C5p0T8krdQf2OfjFjhJNZxE9N2mIW0Vi
CL56QvbTN2DvAsv04jQo22djOMtQcKCmAiqJnfGBQUIbQFaQZV6bkh3i20rymPhR6gjZPHbrycNI
d9SwTuJgMlJ3RBUYhUr53BLhbjrDYwJ94mTPN6rM99q8Em/IPK+dPC71QuNvZHVwXPorr3SZuLn0
NFYOFq9G9zWJFsBZqxMmjVHyJ+UIvkNL95WAkdDepFOSwra2a0bPMoOSMw2Fsl6U2RnSPUulDvv2
Rvq4D5dfE5BbH+kMNPNNaPciVu1lF407XWYgCvgVUKGNeI/1qOkko8NcHMkul2inonrEV7GPAAZj
flnCbPA0E3nUjoE4Tga4idAKAomCodjNj7eI7gJN1FPKLN6o6IH/GB0/dAiYyDaf8cDGnF3H33aM
dIrsnplM/R6rp3WAvfknAgig8BgQmqmMFumr7Hh4r5SzbD2bBrfdPlpOovKjzCOzqcQBLEC6Clr9
ya57KRDkHN1BXp5hHQzAQDY81mKiHKGY7IZtO2ANdbRsXwy7HsN9xBp20CZGGBqFmXLO5PFL78dd
VIOsS8VnRVyhoZZeosineoD6ihb2yEL5mcrmceQ0v2oJcUWXmtBIpC7ANREfQUEDjYi3O1RCPCbS
/DfWgj+rIrIKpW+c+cGUiTpQEq0ws0BEhmQmU1AskQ/+iPVQvV+F2rXQJBhLZi+m9mtaiZ1R9KGI
cFXzNFmpb+CL6Z761gTJRCszXfWhpRSnSMXhli2/yXhpS1iBpY3PNhHeHo3qYrrqQ88OvdHPihDs
iiC8MEBvGhApOVekcLeUg5S+q3yzbNTYWRmHuN2z3RUVB0kql+7RbE6i+qskJ6P7VYV71dJ4Ve7A
JbP+xcu/pfqGMwJvbBNsli8oJWs+Xypu2c7CZXY6Z/P0o/j+8FfMLlQZSD5q5bPrj6LHyZjeOvlA
1vOUHcRv2mEeJyhhWvrC9iyqrgkaee1pe2UQX/U4gxwAHXMTTppPfRPhF+MDqzyipaofFDoasdUn
tlsgKmq78fQPxur14OqoRf7EQ/ptZKgj7eRu0vBLzkoPbBw6Rkqv05Xnjj9OnJzuMzKoi68Ulu0A
bNTmlSra46McMPBPuM1d8PV6Hw8HFgGQp1Lk2IcYBki8E1Y7OizxjmJIYkgTKIq7Zvtk8uKNr90f
/3EoQECDVjy6FBwavIJ2TxDiaq+DjXJfPGUvUsq7HVJYrs/lH4wkJMbs7x8vPT5n/q3J5m3NbsJv
dBIrF7/wHDayWwsvFDJy6S3H7IjeY+Oy70Fn2fgUU1hpNgvGT+iAAXYQk18JxsQ+luiVbT26NMt5
7LiFkV3vzO/lo3hl26U7upd+9ZNTV3YWzCEudmzn1WfJ5jJxEP7TOeqndV/cR35n42tOTqCgaSlK
xAfbrkg5DneVxe0Id8zLz4iPkn1xwUYIjGhgo/ue/ZO7I+vwtNor5C2yskj9FW205baSW8g7KYTO
re3AJ2evqWBnKtEtLowYrb4sgXUBOCRTLn+jMpjQBt8l0x9YazENY9qqs554XkZflqA+pDYLsxZX
Ed7ofbo48lN+02mrXevN2sl/iEvbv9xyts3lLxye2FjmM/Igu79QILALk16qTyidZuZROeyr79jY
5b/JS9PxetjaKf5ljZMwDuAHWVwzd7h91wvJPqt4wQeM2LOxoycL6NbPcjY4bQv8KzYXG8QrGkRF
eevCgfQzinHjsOBa6RxAAeTCrLd6+Z20S3aIG7TLDGLyK+FOua2R5CM4ya86w69AXX7k4e01bLA3
o2FK/EpkXUFec3HdxnM529tr983/xFnrda/awoZm37zKc9Bf8BMwsGfbqgdzf5gC4DW5+lTDhHVA
0cYM9CiLa/vB/nhWg7kNBr88WzuRcE5AzQ8/tv2ISrMBJngD8dgO7b/u9UjbZ9t477+NfywgjL3y
8n9Wu8+pRuriQ68DZlRipbzL2vt0xWYu1b6a+IDJaHktzuNn2Djp+mT9FNZX/pxPT4+Ad1JJf3PV
NgBjOP13+scNT1lVecB9KyOkcmg/GSRa33AVSgagcYiekWGTvb0jhhHivzb1mzUU/PZ1QXpCidTb
6mFZgni6jBorYifZlYWfMl3hT4v3+lmxoHunbknLlAfivv5NBfQmTs7c4sYNbd7SW3Uof+X37hss
PDt6+UdHOMDu+D5LPhsBcc8gEPt1gW2aUTDU9E0PJ1o61ofwbpDdBXN20Mr3FloQcx+11nzi4gHX
DA6yTKdD95SafyIIzFY7m8obAyHWH7wUPXmx9DlrzKv4WmGZy7NzlfjKY8wxYmL7bbgMZzbckPY6
43PSFOY036ROUdsFCDmx5L42hHuxucbez8w8Rw0DejljUDPsjQoJ9MVIb6xHyKmqgH4vPOw/Sn9W
Gr4hpT4TueR2ZaBFR8F84f8Y/T+xM5EiLHZafqnVETORq9NDtz1NGy+3RHviag279FDqfPovMHAf
Hf5/VNi1Zzbam5VqQALNb3X5K5LfqmTep7xAMmE49aWBE84CVToLw21TfOAaQn4QH+CvZGeqISSD
E7Jx6pqfcVe0eyQGnJzkxtI6THnvzUTGb2r7qo74Uqp/uajge7xVC0eR+YcljNSAPMgHxbUi3ACy
k800ktMPaCYc6BEmLppZ6u7sYDK7IzXKXumdJuu16E0U+cNro7vpE9lJNm0OWdY3U1ZYvD1KTrgw
wz2xIm9GdlAwx8QN1is7cdktHQIgPUgFiU4xeJANoE3GSnaNV6YgQcedyj9WwQAVC6cY/ZxxmapQ
3aB6AIEZxV1Fm4qDeF+aBXz/7pZN23l5cI365j2RiiOI+IlGRtbql45kkbIG164y1cAFLsnTm6JG
XmMxUdI/C4gycYe2FFIISOQgTTPflK7qchxE4bWXqVrn9JTKMhKTA9p+O936HeYdmvfyEMk82NMm
7RFLu4TaIIIakMXgEpoz4DomrxVI6AjpLZfceBxm8w46nZKxOOW6ypBSeG777gA9pH6IOdw2ygZK
tGbkv9U/VGR2VkPttsADxcZuJ8ojtTJ1miYJUF6LOL+2T/w3D36Qtp8mGQzSpp2VuvaSefCNoX3J
6OhqQXRWNPzqZO5M9E8i8AQ8jgyfet7KzhZhqiasXgTtueO8lfWncf0m88kVss0ZsCYbot9OaBxF
NEoGGNaRISOSHkodRtbKSP1tzOW7Fit+lVQ7SfodO/5adrIHXuXf3qR4yQTKpsF6i7MPPaaAbtJd
M+snwRqpl9ErZ1tozWrhJZZwq9P+Bov1FTCQE6PYREnCS8bKqxa4SCOcBcmg0ENKKMILRKkQL6pW
RFiJX8v8bSwCNnQoHnUqnbo6ddOFF01kYlp2YWyxiJaxouQKPIIqEIXag6McdtBv0nUNx6H6BRvK
9h5eqRn585g6ZpZwJKk+XI8LOn1ShPL2hih/38FW5CQtG/o8zDXTFpqCGZpbForKcldl7NqRehqi
fo83fKcbzc5aZKgD0nmpeneDAURcykHqyRpDXtHX9bu8gvbgpCoy7vmmfd2i1V9yyRfZQipiFzBa
l3DprXRdhvKiA2nGS5ObSDVG69gP5U88nYr8rSAIboZjWdYOmIRjB8h5SQQ/gizFTk5GIqJSTaUP
bNokMd5UBU7KeAk0RZqcUVHQwKv0O0nCVAU4FI2X9Lls41cZDW4RNT7Shes0pu7QLdRfMNcW5n/4
zbcRvwB/qPX0AHHKGw2r+VrK/zgE/D423DxhNVay0XurGE2ZQ8WwtNyxP7VBGLylQK4UoJuktR2M
9Ryv1xblXSxgqN8eD+rIq4yUYUFADKP9zM6Z4q5BlTCdLcaKWQvGaTCdcdTok+Gi8rI0kAKXntgF
Evwyu2wRYaOjJtMA5LAt9XFgTN1btJQhaPBDI4MA1GKGv7OFxgW/D9qm6j5W1g/0zH1aoMQpPnV+
316TAoU3tagYsug+0EJnLiToVEA7B2QweYU4eHyMzQbp2KTwxbVFJ6Sjb37Qt1ie3myBEqeag73j
s2QYEyColP0uh69dqs/YRno6hVBtDqjYNTpBE7PBnELkY5w1xFPIDvNglSR7qps3VtNvnxGF8ggg
GUavp2IUIJqQa8tq3PQSOGaoCjiYRjKHYMO0YURXZabGSUqFfdGrJ3VIT1FcnmY+b+M1iocT0FRG
1kgo+C1Bbz8NmXoz5PEVE/59yQhSMr6KlLFQU3CHsfISdmApvKziI2MZpbeVC8r2Z+jKZ2uz3tQy
+lcns9+00kyqZR72m3ABf4UzrrlJuKs7PEUGPnhJTdhs5vsRAYooKR6ZreeVsa8hch3FmFgRcNGq
ky0i/YoMwZcInI32g6eng1VVzpGnMX0USuOMK/vQaDf6PS9qeEGHFRqFNKECnzThsVjBs1Uxm+9c
uWDcIhZP81oGsoH2YVbRuSfHWKbYA87q9noZTHryMmMjYsv9qpfZntyX35zGLVvB+fO1CRMj657h
Gsif98oyd5O5PXeJeCiMzDOrbQcB+kmOFK9juNzDhFyT+qWSsBNhYxNWcJDJC97JHx6TsJBosyps
uv0VrdJAmZw/ZKzfAFYpe8KlXsAKILBKGHOvj+zwzF2XG9Bsb0R6F9XIKFLm1LI/igmluEKlZXHU
CNiPoBAhEMPOErSmEOSJClcksseaij6HjqneOP9sOXlNEQdq9WFMP3Tyq9vyw0KIqDencvkSTQSb
30J5JEmGN0raFdvkwJEJKhrnOs12jclMg1VIBUxNTazQnGo/mfQwU99wR64JpGW5JoSXj3phW7SS
zg3Xjw1vQmoiQHS/J6dlRLUBPNJtUxNd83BcCB6xTe1NZ5bA9RYWdbfj8nPb5qKVjYuWz63m1duA
C5hjc1Jy8aAz2MkniXor/87GASz4qF4fYC9eCG/Gc082crAi9Im1gZQyE39vkz4TAQAQBAm2XVNi
LRjEkHb5sGQVp6H4loDPt2l3VBReMFE7a0bvJm1zFvlMMmvGmgs3jarcYppoAekRrPxZhxWqQfVZ
rOpaszfX0Khh0IPVtvipmB4e1WL0m+PoYpkxj9VoEwKBDzff0JT/Q2C7gy0SUrEdWhnurLx5U/IY
tMusZLl5c9JtuVH19bQyMp8V/FjrCsia9SYIWR1mbSKGBZJPWzKssGcggpRuj/UHJpoYJogM51r2
qckBsq4Ue1P/77G9Y5vittYpNTjBUM5UOnvOunghQPYA5/40tNZb3mav27zul2lwOyl7apiPT9l8
0hn7aSKeqBFUBcTHfCvuhmR+TymVuTncTWwKMl0EMX2os5KDaTTXuCmfwSPvDcalejaHRZTvq4U7
KxmcXB40t2QNDesuyCLOQbOl+O7NPeqBsB8aPNm4dyfQfsw/KL6IOnmF4nLI0iJQk2mXwuEXOV/W
aiQcrQt7ZTs21PuxZVx0ef7Q8AOxTpxPbCgeqp8ojz50oRHZixYHnWhjdidlSJoFhVY+vpZZ9mQi
mWyhnHUIrfCCA7n8iB8T9ab/11DkWUzT/t94rDDskt2URGRwSnuRGKAUETWekeea/bqeyeH2cDVs
9Uth/PQ932kOEZzOKR6+xASo1/i7xby9Gw/IBvuLL8j66GgX8VHjK2bdWwPugQSU3Hqdrm4Da4AP
C02GT6QQWtcHy5/RH5tgeWHWz+AYwCR/LEMgvQlw+zjRvHwR1WsbZNYmA1RjPkF1SPYCKU6OOfVE
JZV0NshfrJb6UT2bj7X3BfGUs7bNRxQxdTPhKIhPaqrsy1531eZfLn2XDHRAnh2wP3KQ5nBKdRnw
hglqwk2nRAtNnZ8wmShomCaarq51qt0yFS9gqX2VONv+pUtqXZpJ/9mkpLkXSG5ewQBL1w4xxgUl
5Ooo67T47br25xLKvksVoiK8mdHEtbN67jVjueI7id/MyCANxRitTwUvMYMKYAWmhMhn1mXgdDxh
WIW49diM4wVeRbLqIUPMaqh1jUEK1NLFzyXqTztKxW2PYu1DRKHqFI+F4wAXwJ9ZXGqokb1S3/Qd
uQDyORNUAtxIoLhaQ8cAPdvkkzwwFlKiugqnhGvB6K2YDlala4+XieFvf1jq9q/StmuVxK+JDq0a
tcMbXCHJ47PhYlGgGZLdaQFWk8f7jKCzpwUhGmWrwYBruax7hMRKL8bG6WD1fXEscDv7s948crQM
E+Nagm8fxc56ag3xdWuyT1nnPFtwOd2mddlc9MR6qCzArcte3alFTE1HH+kzCo7YoRhEpSF1oklT
UgZxSqfEOwPX0DEBvHxOsdEDA0XlpsbwQjNyVI+isfxkRqtItvQAbZhZ/DZOOjtuYato1JgLoTpg
8dD1g7azIOWjzxt1qHRt40VSOTvoESbk7PhGq2TRAwInSg5URdJvRh6RRKTpI0O5SiThqFn+SKPm
i9QiE5XEJD+hDBcAqUkGxA+ws0jEx5ckXdDFlELH2AJGnBV0cOpCIY85YQU1R9opNHfwRcWl23L0
5qZBag+rJTW6WIT4OM3WR4GaWkvuNEuUH6eiL11UxbwpdYTPtrPueYSivc3jBSZzymdAyg8Vy9IV
LOZMcHraI/ekHzo8CPPWojeSGIkRWHm2ljSdfBVKq92DBsSeTzlE+O/ESRNJnrQtjIL49kN+L9WP
KPq4Z+Iv/gK8fQBuHI2rycvT9LsngM5FjzX78P4OgDTHH8KY44+8n/gLEdc6NM3NRxspOQy0oYWy
Pig8cEmxI8kY0tOoTFBMBcvfmnV+4QBgPBKX7ROP8gzTd8JDhXrZ7sXhHVRkizMDp4hoNsNxNXOZ
bZbOUFCUKbsTIg6NTumeBu4+L+ofwqgu+1GLxPjOCC/2dVFvXlaOeQSJdPfNmtYhwWAsNTJZ2Fcz
rsxiIjNlAnABngHoP5QvBrOgDtaPh8j0VgmpdoAbjP2TW5JfcFU4/ZZi2oFoVAKh0ZbDmKPM08Dv
/JhlX+DFyaKDRAPMlr1fM79GR+wO0Fo/ohhDC3sLZXi3BB4SbTYRRStpjTjKlIPJ2mA6p6iV38qh
lXxi8DpnHScBO0nOFb2qNNcSvjxP7ObPJWoKe4PscgeDTnobyTcH4psCYdVOc1scR2VRAnMzHq1U
XP6kstAghe8/54weSk8nYvUUC6F4zL9bJKvF04BogFbMjsA/2kM3VecVNIA9Z+PHoqRHHY4IJ8qI
oAWU/xEbJVbhlP1VWdDsCxuG0nG+jL3Bu8OhCC1eqP5GAibZEzJlt8xRO02kLO35AkIYDoecMZTc
klagG2h7Cxgy8V2f8sucATuaoFRKFjssoiVeIrP/jAvxZ2n0F6UxXueoOHXbCOtJLOJAZTLwWzZp
ea1hcSAj58dfy1lGxRFZDlh23VEs5ZajRncNnVkUhv3EaepSd6NK/ohSa76DZ2G/HkuD04zlhxIb
7xF2q8Kok7BMtQW51AOuiNXDjrqKATUmLjxUZi8g+x4DK8EzJrSZ/iSXiXmqzAi4YDU/G+JKvmM8
cZpKhImYI9XTnOvsi+D38pctdiuxah2V9APKzR9IOsyWecfCPKk3unM19i0J65Cq4SKmht8cQHWU
EOzKwcwbHjEhnd8vq+61a2acWoulFG+K6EAJTnbaMOARNKa3QZr6YEooLSYI/oc2rb8WYeuByldQ
3mJ0tdhQvzIZ9nI39NsurXhqEP/TjYp8yRaA3w6Lsd4dpzYWQ6gMLYIK4wm37HZYVCGGvV1agTKt
2mEbtcIB4fmP9FsMdWbzMliZFmzzWByXman+hrNmx7iI0CKaNSmSWldaN/lrMiqLO3SJnTyBr6kV
mwyAGz9cCgH1YUHFtjChNcxNrWIclejMropW+CYR71upzNWf8vEUbdpLWWxeU+u3klS5S7us/U4S
pylUNWv2Nm1AW7mZO/aJZoiyjGs4Tnbgd3lZgZcw4NYsbFSKfCMktQYYZ9boCKUvWUo8Y2arrecW
hIR4+hrJOIK7rVeUVdVzw8gNgwtkhaiYqJxkUgj+4+g8lqs1wiD6RFQRBga2N+egfLWh9CuQYcjh
6X3wwhuXLekGZr7QfdrG6kKaN+s/Upv2Tc5u2JqpsEEQ8AV1WKB0GqYzK+13DEC/fY+OxuqLk2Zq
P7qoXpDyN4jbQDgyW8k3ehbcQ5vDgIh5FL6B+/Brv9hMQ9iyVkRzBIgpgH/t4kmFno/YyL7h5QFB
ZLAHAYJ0MIBmLRyBkwZQxafekyejYbhxbYZSyAJzrF9VROdgIK8EpHOD/HuoRdbeQDO6C8fAENi4
zVeN4Bre9/BKcHCwyxNGcbhv4309Gi5XToEiieTNYxGTbgfD9htFsneHege/UZXDCnPLsc575l7N
PpAsZIrqkto53omwx0VtkzaIzPeaFCMQSKMhN5T2H80UU6Xeeded7mpjsOLokX8KTf8yzTJwDQTe
AjRqXhKLlJZslPoSmSHY5S7g8XGRaiFHRqgdK3+l5rNhxCTPgSjin5bgJjQYQFe1cip2rc/W11HJ
P30ysy99qj+jhnPXLhB8g/GKdrnbHyGzc9IpsqZ7l8+i6zJaNyVOBGCrYy8xtyHgfI1Y5Qe4selI
8FFqyiCfo5czLWaI46M2uetJd2/x0P1W0fBmVZIRR85uMSoulFMWy+zpyXa0z56HcpkYw58Z2icw
7qccNFOUG7/gLPWXsNbQDSm0RqJl08mZ8K/ocmObgv0DjwDu32E4sxz51X9KmXjDQ0ThmWbfrTg8
ODrTe1+bRd/NfeoKHr8sIM1AwWIWcQwSqoGiOQ5XWaF56tuG5bkzPayK9ljXcipex7u3CaMoBWeI
bTNJu+04IkQzJRNqMXzaDpukkIQYYmq/mUhSgfTuaYJihlASlYNuddc8BiOYIDYBx/kuMTPvuk7/
Scvwg9+vIwWOP5u2dPaabb45fq3Ys3jmWjjaOxKH9CwGhNDWKGcD4WRxhVakbnG8LJUXvwZ9QL8z
PIUZWn8/ePb0lpfGSR+JwQPJb9O326VXvEHxT3ZCJIAd/Gkkyjia7gkXKLdfTJRdQkNX6sMB0Bh0
CflnWI17SUqHUkVSERDoUDW/jpND4zSKamW5IzuVps2eTVWPGzc2KQUMW1w0V7kH+l65qXU7R8nX
N0vTYVAZsZlqmdr0+cXROsqDmIW43amrCs1DCyfectQ7sZbo0Oz8EVppsDHSplq3CJzPuA7Tu9dH
6ghFelxSUC3hidN1cIDbkj09X2d744xzBGgescWuqUBVmHzqjjeswtRUKxTkQFiAxrs6EbGtrku8
yOCEoyScK9jgw6aYLzX9Z6zZqnYGATJahr68mgG4XNS53KZhsMmKiymhjiAra/gGyuHdcLqTY/IV
RIvbeAV3mnuMxnKPW2JcE6p6rZPiALlwQVQx22vOpyhzTk1TvTiI42v3zbPar3HSrgECkm6wEBgO
N3sat6lNNMsIp6We4s8umlhfF9ta5pcZIdPbkAerhDpLjGpbG9g2zfhimgNm3yG/9sX02lEC8IdQ
8WTYDo0ttX82lpsuDj+tMDlgR38J6qvKEGjqmxiVUFDWuGKMZdscBiQFk01iS8hWcFzznqzHgbm7
0fzC8+Xyvg99sSz8H8yRGN+fiJd2UHrVoIFBPa2N7CfGKeVJ3LfVI1fPSZMfc2D9Qj5wbS59w7np
HZXG8MtG79KHf4PFkntUK4rMLe6+pSaLIxLns2eeG/bHubvRGJ8ZQbalzGU9L09Fi+fhzdavSA5x
j6zs5l9mbZXaUhpewuyN3X8sgk/T/m7FVwP/PbU+4VcsgaotRtDeqZa8x7iVtZYmHQYGlO9/BoMU
n4XPmMtbRUtgpTQv67qzlgMpRom1U/VbZQOQ9/VNwprWQQA0oN7W25uX4lJk/4YkErIsDXr6OhS0
dKW45N1MQ7FOFMDkyWnHpsEklGNqJv225FHgANyPVJ4DSsiwp0SFb6CX9J56v26MdmsbO8IY2XC2
Nx8B23CEiMcPIt3G3Yfmvm7YcUfxNbCfR+Ml4WHVFVnM5HPy0tCaqANRSospuWglchOFcP6taJHx
Y9kozX916yMbbU886wwOYSpZ09p3xNYvjaU1j+ttsajzGYeC4I8qryTauHVRukD65oIOMG5DU8My
x1wE8mlLBxtqv8SIVsafMW3d7jnxDhNJaG72k3gMLFXIVwQX8/AMNJvXTMtHRZQw5gVphkXkMePe
ckxPZm0sxdgvsuQgWGBn/lc/vWGMOU78f06J4E+oR0EoQ8UCo0sJ8AaEDE6SVzhkfDxXK/U3Wl9u
FNyGNPmHAXVJGjMIDn8pnUOTX/36KnumQolckIrAQqTCJLaN9Jv0j2nbs4146cczfBwkQM8+h7zp
EaY49XvFASSzzynhtdguWYDWoiYCiiRyiUqvumiq3tZoXPT8m8yqJcEmi7jhSC+a46RzCdlfmqKk
ctKNB1JwcLXzJG5eTstTPMxk27rPDUVqMvqrcgSsCzutQE0n/nSfpp35ZQdcqpuleDrzYFDgU8LS
MmNCBTzZsbmt2Pn7zoOQIzQxydbiCyjbF2+ENxmHtG/B/6NNSDCbIv2mkrgQsXm1TTzw2bZAvtPJ
kEi1+KOpFLrF7jOR9TKVxnrQNyQz2SjVxPA8+5/diK822ELTh9rboqCi046i/jCNP0P7ZsmDspjC
Bs65nwchIPMNB/dJxU6a8zepg00n2h1rCM4e5OTON4SmW5NhBeJz0pyfbHiBb8ci+VmYFMzTPevQ
DYgHPILFjJfou/YJZLGtg03goYGC/GFyLpUxL6PItlO5b/uLix3MkL+VJXeVTqZy0iLKguRTIb4o
tAtjg5XOgHVCuIvCgowgVlE9ejtxwBINxR2GjEGL5HMoFidDF+Av6gVgjS1Iwz0kscWUjytQ9IuO
OWGEQMJItaNo3sN8nqz9DVg+MJ2/QRzb1Ja2CgfODUI9s70Uzz0gOBkQelTVjEJtFkLBquiOPSsL
ASMTRQN1IaVZz9YEsTiFVlExGY3lvcNe7BbnqH4mhG2p3Fuj+m2OAoI4ykWjQcgtGK0h4XXGn7bH
J5QimTKiVz0i22gKUU35GCqqReY/2h6cx8CQkP7S1MtNIhhfyICw7Tmuxl36Stt7bvqUynbFDb3H
kMk8Alij5Sxz+yMys7OuzfgHyp0a5VP9bfP7U9ZNmv7he9WuKQll4PCLg1+29zsrihlR1/tGvlZl
A3g0JczzBeA1SU+/iDsMgwsq35WMMkSFPvwmiAqWzyadZoarr2dKx+AzsPe+tvLjU9IdfTgW1hEU
aSv2xJYliILEtcl++vihm7cASZFH5Wqfyw5bC8M1BLkZ7iJ89dF98H9V9GwHP0MNV75a5XRc4hPP
nhegp2OGzsBfjv9GE4GQ9ZVieSyBSd7i+DGa6LBfLfsUMpG2Rr6JB9fF/cFhJ4c/CbV+YuOwbotL
W548HWXAMRAvaH6s5KDcncFK0n2ehve+f4l8pD181OTneGBniKt/aoKPtvnAwroIyue2714s91L4
v6h2AOotxnEXcGUgGQNe2orlVLMu9S45FP7xX+fwo95pC6xMI39tyxZgLF+U/8MqEZijhS1h7SX7
kpBOVMU9zLiWqrjUXJaN+aXFqNWOW2XYnCNUfiFqgfFT9W+mMSftPkU16Tz2uox3jcdHhiXId3Z5
/o/Mzw5SABjRjraGKpYKFXePC6qTTw6jhtYZB5ewS9sbdiPLZw6wdi5HSbHgG04nvg+y9WigXEV2
evRiFND31P8lyCL0m2Wv70Wzq9zXvsJ0virnecu3jG6avJkuRJzFoHZ8x/RmUwABa8aDDpzTg6Cr
fcv0S0do468b3HkMvvFJNQlXEQ1jyago6S+6/pIiIkrcF9JHVgaeEPAQi4xhj14+ewY5f8lOASjS
sw8BbSa5GhQg446CMOe2ioJTNKCpTomZIs2o2UbJt2ns2uE3lDXTGn5SinAttB4dorUsBpJccoyU
hPUWHm21rcp9X6L6xvd/tHNWt0lX7LwQfWQRVVj0+wQuEXLXJPD2FLkJDpX07sj2eQiY+Pg6cDYd
3hPjPLJxAJ8GqFajRl9BLsJRWW7SOLrVWrpm/LZt3CuhSEmPqtDo+opVNDQA9OlRirAFTNnA2JkP
GG2/OAgkS7H/GUpvqyRi7Ip62QYe48ZwxWOENrmzaxDO0q8cNIUTobaXFtHpme5ee5pt136mjWcw
8B040z12+w1w6HXg60fNRqoSOjsQDwedhsaTAjhweO6GDsky2gP6l5XpftvTA+wic5XgUKn0JUM3
ZRjj1qkxv4/42Nh7Lg0UvEWHP6yLNkTUMD8d10E3AuOld/f3pp4ddagiLqRiE5d4Pq3aGONsSTvC
YDrDYq/bC3dyAMCylpiKuxd+Abnjl0Jg0S9u9SNRC/sMLaw6dhf8DXgzxyOxBR9FAlDDFMye8ycd
W0Jk1B8J1ZnbvtuThxRxug6W86pi45RnamG2xZeus1q1PVjUCPm1XiP9J+FtE331ERKsBfV5JXUW
aP1j4NGuzHJDr/XimeGGUdOqHCQIHfLH+sLfpsKEMj8tM5g8IB584jPS7I3aCQBnxyS92mUDyTh4
Kojyykxy7DGLEpCyNnFz40dgQUHJadXX3i8vdeFcbPZpOpeTg76ZQdhTEz3HGv8Y9JnVK5/hen4s
3OaPxC7s9uMT5vSDqdR64oLyQSzZZrlTQT8sKtt6t2LnCCZ4VeofAe/b6JZgoKqDGP+gf0OEXKqs
ubc8JYFt/uooPosoH5BsQERpwQ3H6BARwiHrWbfGuHeMS4udoyjKZSn8rWM7a8ks1EC/rJdcNQWb
oCY6KVScmUfnnaGSLtA9Y25F8chZpvpnIrQYfxsghyzW1ClU3mYNE5WEIr+DGV+uqjHYVq35Tjb1
Qmc8h0oBLTNiWJcaotUeBqZT1JcHJ4ip5rDiBMFrOs8YQG/MABnuqB1v4DLqnItrMGsP8el0wPoE
fS1oRJC5wM6PYJYXFbxJp3Iu4IuL4WLYPKAsy3pQcv6fnWAamF6lVm3QaWxCZg8Z1HPpT88RRIWi
aXc6gi3XepqNnx3FVwUAJ/OrlRM9jbCuzZoMmSb7sKIrc2JqpQBBRc2OgFMPTgrbeCIkvl3vy/Or
S4KgGipTT2/fIOKmOHcrLDsxFBCq+aqvqdjeSOXBWsdKhKOGSonUWT5jFMU+TCm+0Lmrk6dK7WN9
gG05zjFkxFhgCCHmK2u2HXqsSOnvunLXMf69EgwBiNolabkbCxE7LFSTxPW04fuPKsJNmI4i8i3l
xSoLzA0IMMLKP0eOOIVNSu2rcbexvfUCsHiPBtEoqAaL0CkdHsBKWcWx8NInmMe3bnR3RQKswQBO
5qo7kWv4I6sxw2FMgp5pwqlzC04Ykyx68ZdEfOrNYDYsiYufNLw78b0sAkzV0cJTKfBlSqmkBvQm
n3wKc68Q7GbzbYAtN3BJeaCVQ9roDKdQ/A3tsUeZD30vIdAY8zZiJQaqxOOEOyt8rTWAVT1+qDnA
8iVRz6LGejLvsHYVO1UX3V4VfXh9eOv0D5X/hkRg+mF7zhwk1EV9zgrnOrrRzifYmhs2roKTM2IT
rSHGpFeTv8ZNZ8RcvGZsiD0vuUBHWbvuYWz/TImDY/zMBdoww3rKO0bwjrtNwKTi2kiCftUG48ES
4zmLNAeVAi9zxtkFP5VWPxnQ7iP9R9Ry37G1W8gQnUOJwORKe+bWd+W7q8oTnFYUr4WrxYx1Eesm
P1kWPfDUr8PZGcw8H0XDp6klb30R3BPP3kq4XehfuJIJxGzJ7s4i+OUWuRM5whdIlx/QZBdGYWAn
HY5xotatUx0cRaxVcnTqg6+DUZ2apzJKLhmzGb3dBwSMFDpDTmdAnhw4q6Iq704/0reEr2lqr0mp
5JnGD92ggTXuPqa4XMUnv4DIEPkP3/Kvho5F0/VXQ2XtXZ1s5WZ6wvKPvjLeINDeDrhBHfomr/bB
QxwaQLCCMUKUogUNnl2dQKz6gx0akgI+Qp7kCNXJFL62TJ5Tgb8O6jigxXWqviAcwFgHXCGvLWVl
6mtr1IZF/d75605fUx73ADx9di0Dt36JNNNPH0V7ddL3mjdOSHpzl4HcZ+99ZGQoGQLF4dKDhqLq
izCuXZ4vlUTubL8k5ivE81WSfqhEY035PlIY1QAwnRkNg2CfyqsYl/H45UXYw/9V44HIkyUrNeTX
67H4HOprBFhCFgTZEMMeID69CzRf6Tnw76VxAwyOV9BbGthxEC1ESHMn7T12r758IrAO1ivzulaA
IEKhJa8GT2ZFXicGcIt+F7QpVGf6yi5ZhgjkQH7BsrIBg7BdZtzdgpX2+Yv76R3/0ZL0RVRue9Xs
BrRXnvjLo1dPXTvmx0Amtt2AhM/9c4xV57L5oO6xHk7mrDWd8FH+FBYfooRqtafSQFm90GixrUls
qbgYGhJrkvvYIXljHPcAsWmbNpR2ceBfgvid86Aq31piqiNU1cmx1r590M4B9KEF4Rt83N+5utva
rU7OrKEX1QBRr0Afq+OHG1bM8xeJHTIWyFYBHR/DNmt4gqhOhdqvDEL1imBtuQfdWkXOkz0egFGI
2QYaL8eh27QEkZEYN7pQ3zmYDHQZerkkjGEZzPWag1pGOqumRkvHRt+Tb3norGY4kTPxq7u124Wb
giIx8P7Jdme5K1SkWXUV/dqyiEkfQBEBGdBqqBRRYJMjpOKvedn3J4HA0PrLbkbwmPklnEx8nA24
6bcSYm5AFuYM8yljLz2DpZoy7ruh2YVNHj1BpdC3bEDDPyOQrsQ61Ec/uYxG4tKRSKLAhP+3bSOJ
usH6tfGPZsPsqu2e2+Ce4gFRzj8Rs62F3OcwICs6fR+k37qbbIh+J8yGeEXNB2ab7eug3gP2RrLW
7ifu9VyM6NDN/+F+OGMRnjDXqXh2sWLxSRCWfdTB3uTWQcxjxVzcEiDPiY05OH+NBvKu+NdJM2wy
PjO2/vMOD5qGzaypWFbFAId9YivBzhRNt98ybcAAXCPliKiLOr7yWvdZFw9oHl9dUgFnOnf2uytg
v0Y43aybbTYrDQJdMqDybs5N/tsSQSrzP6AjSw9QLnidGyXOkm3kk/Rg3YwY3cSMlzcWhO1ANRNs
+TqeS45Kj8ILh1Q4J4Mxn+iHH1wAY8jyxJNnmb+SyrUsmJAQ3LnW+N6PAhfEe0peHY6mJjXPXYYb
e/oRzNZLdy7UefHFU2pV64KNWBHAscyRCTqLvE/XDZuDCQtQ9s7FV9T1sanh4abhMZhDKeZZm/XT
MrSCM83VyxlMlZ8p+438rCMhyvz2ZR7M6qs7SJaFLd7rzL5XymXBc7fEC5Dplc+mok9eGucf9Cre
7/CsqEkjzg5fYCQE0jP2P47za6i3uPmlUkxRJvWwB5UOVd27JSF3m5r7pEdr/fUSzhurzKF4diAX
Oti/LBj+fkQVXn05qMMUvgLWICp77mixfM1bGcbBz+VmdBD7I+HwwrMdfycBQIPZqTeeZHXPtG/F
9iAgIpZKvKHG6NeBA1IAiZa0VjFxXXpx7zhf4XK0DdVo+yjN/IB252Xqrkq7QYZ857JfoPKgCsVM
BES14W9I38JMR1ij5USq4PbTP+LR58ZhSqs/19EnorXFJCSCmn8D+V8VwzkXAFMIG5DoYBmB3fSZ
fe3a/lxrm9Rjb/CeTpcJ+5CJwVujjhWM6KZpHcW0yW619YgYspnFmFjeiGu/jTEBo2COfaxvGvdQ
TNuhBkaKFAKz4LJz3gxmhVhzXSYhY3ZtCRj38lvmIuYTEAKwmZVVgD89xTyLyZNxEFt2n/V5anxW
eG8jJ7jn/osC3e+y0jT4Mcj6qiHduiBOEbQx2d63wPeabNM0+IYGBiKAkMf+D84Vs+AvwGx/fVNt
NFKl7IC9w8h4BH15hd4d/fXSUL99wKTe+5TqTeNS4TY/DOJkISYVuH4zse/Nh5c+oMUgBpf1Mmib
E8J3ViGnZvrozN/KpVea3wrTWVENLrMRj3/xVHFpV/iAyGwGXqLWteXznxXzp79OpXktpvRkE62r
ehJsA2uhrDfbrN6JdFioSW5hRFNfz4SacmuM8TubMbYMwxqZ/cYuhusEHtamMJLxmzFMJ9k9Bn36
BrpzwrgCIuA3kY+q/YT1RizPPy3goQ2P7AY19eSCXTHtV8JpAMgM8G849lFqFhNRSIVzHqy3tIJM
XjwFTCI0z9/HWbkWcJVqdiB6JDa1d8tiSk/V7Yaxf+g8FTYB0rH1E3jWmjwghAf/MuZYXlpTcoYr
FRws62/+shvNo42alRiL9WCPs0hgaWrtquznoBmbD4/tUye2ihqCnfQkTjwli4mMdLUrMQygZTii
BEA8ivqDBOV4wloU/ZtYRGQ4O2M3uEg0k2UMi8t+EcyYyJHBv2Y1KN8lbruK3q6u88+o1MBgsLKq
uUjJeWEL7WAEsLblPEdwihSwRo+PAI9CHv94NcSEwSBFU/sAwLTTItZ+jhfeRiuepWhAvbsf2cbg
dbYBxjoCo84FmJWyMnaz2hNgn0elEU9M5XkWOzFciJKFXZitMzFu8RhsZFiTIAwtLc7fc3PauOIz
G591zOUEnGwN95Px8b5juVI0cD3p02jzM94TVNQam2Vtxx58bwmBCD14n/LkTSNiLMgM6OEUnVq+
Hme9UPrSeE+w7tkKYQpuHlXxU2CZGFS/7+sjaaItDSBiKPKVVap2FWbisLCY2zrHSmAeA9/pms5+
AryRZc0+xWORKfe7qGNMKM2LVVrDJulpsstw4iIovLtRE3zshnieGRpYTf1/EUJdn3RQvNOLF/qn
2Mo2MgU8QGO4cOcdcY9qkW0Me2PSL3gnh7PVcsgapYmxdCp/9cK8Ec1E/wdrjO63PDkz8SzPuG9D
GAiD3GaJXCFww2VSvo+iOHbdZHJoN/GuJSsPiG2Og1pixq26wVywob8iOlxHYPixCFwC3WPYHP00
2Xh2i3mTBp/c0IuXqM8OkYKdlCGlK/SLJQeJGFn/SyZF4Ci7IrOKjyF8eACoZE9K/6XDD8rJIbEb
hX8AmsiZhaYaiOkQY33pMu9MFgzSMrRw9RBwyFsk4TbNunMq/4hE43t0cfyZXoxavf5JNGTihaNg
KBT/EG9+1g7XqDtOeDHKFnkf/VvHbjkEi78AQIM4ZGrfRD/c0gqefA6ZtdHVKguLowMuZzUQ5oDf
jRsnh5Jc5Dd2ATO5XkP9OWC06rmC66Klqda0BzJeOMjxcAuynsFijqSkL2n87YwZNY6WGLxVWGnX
uKbAtCgDN1zF2io3ohdlsGKtzebaDAUte8iZ130Jny2ZdFAmZWchrPcRXiAg+eGIoGnTtHLfW+2+
14bDqOt/ejV8T5F5JfPgmjnuUQC6S5lPGD5RJZX/UbWA6Fv3aFlcM0JvEPwb16QaHlFlPQsEbMDX
scJVOlLYBC0NMna/jM5CVy/CJuVM8Hx52crk+09WM+vf7GMEwu44X8SPrfzOXru9UpwgEVU55umB
g4YxP7qXkN6nT5NfAKkDxouJDXZewBIdmlM/MiBVXrIzOrdBlmu/eVpQMiE2NwrPM+o+qC7aKiVq
Z1EK84jx5yOKY7yvDhcxKTTTthjkE5vRkwfdzqY9tvIRvX4u1VYHaeB59a513S8o1nDoBX728qCZ
joconTSUKnszGHemRmQtgsG91UgzYGa4Oy332OinGQJHi/PK1mkjAHMYrgS/XM/aPMUuk2C79wGK
aBE9lzzUaE8rhFzdB2qGV4M4JiPxrjYFr7LcTakD+Ihm1J5cDnp2kHr/IM4Wow/IBOh9bh0cTBb7
tOKo97x1HjRQOZKV+r+Ni7k+HPAfkYDPkUYrUegfE6vSZQKtGtkpKoyqVmLVKI/AO4ZIBcNpkIv1
2pyj1Htuown7zIhwLxvFMQpRU7ESXolBrZuZiMgNCH48+Mstim+zZEglvHOoq59iHLDtAGJG3tHj
J+vyW9SzQ3TnRqfMvV9hpt8hegUE/B8k8uyJ5oGlh+y3ZogIBOq7G7NhPcmW6Ng7iWeXsvG2Mnax
4wiIkQSUpwS41BIOhUO+Ve31/EigtwTqAjb3acGqueVEDJwlHl5pQA8DQx2T7wYGYNdjBsIjhkTb
XGdWvCF/Qy3QIgPY8j/U5OZ8/0gvDw04AOPG96Ah6M4rPOS3TJ+OJp/nENLkyDor9x6jD8pazdoE
2cS1nn7ahC2RO4rowT61mn4a5LgdoiZbC5H+SqP8w5sD1WACYBQ59HBSVVv8SeGqwUJRNtWX5kVb
s8p+kAy/DzqdOPfJV0w8rkWEWmFYn9Alr0M4XypZNvda/ZmJ3FVN3P56rr27LVT3NtAuvccFVdj5
H1jkuzei0B0Z0a00letAyfrn+S7in00D9J6I97d+Qhtd9Lg9q2dTQOcN6vEXpMo8q9UveltZZ8/h
3ZlaqJl9wq6/4vrYRCIlplb3zGUT+8j0Ou5SS7hQrHz5hp6UqCCSBR92ifeoNpxgI5L+m6jfEM67
DbogZ9scRO7eFnTd8J3Bs5mhjmfQ5kdHb8SJ/Iv0/k0vNQEYKDlWDYw6JqpGYaFO8QpE9HA6K+RK
E+cQU2LbHe5qAsPnIgchsMA8hKbG0+D77dobMSP1Y0/QXGyCP8B9FMSwVOr2RVp5ifCZr5afUVZY
DuOc0cSkHdEi203ibBvi1Hf9xFeONHiGgcWp6fxhHUaoIwgohacyJy4xCOy14p9WDusYY8w06AsB
KzxBEV/iNMHbtwwcDnMoyxq7Ukw261yPfhBjIWBnRgdwi+HEQnZyj7LskDOSHDRMoAmrfN+zUQJx
u2bGQTUlkNzOwWuxti0fnVSWIqekkqNEP9At58lGJ5rPRU6fTN3GMGJGkkZjer/1ZNGwYjGJbwUO
wbUhtXg82MzMqiVbukRuBhdkuuO1nABB5GX2d5KQM7jFdeHMNG0l/CN/8Hidpc+XLC7/6Q5LOzdH
4D24OPR1qcmNPuCeGIvqqRUdcQ89iOeD6rQXwwHSD8mgsT5VnJsvA3hulqlW9JultvlFNZDdwqHr
trpoxJboc2CGIXiRuqbBtNC9hDFvUmu1NOUOU4pca8TGjLOJh274iybmbMqcH9/edjlpLWDVBo94
F8f9CQsekbFlfJ2z55bC4JCIasUQgi0R7m6IjL6XMGVOAwjw8wKv6UgxDFpSY0yMlGS4R9+2DwpC
JdbMQyUQSpOaD5+PqAov5f5OHOBlSJwK3N1t9pUnmrXMYUIjYeub7ZCb4tj6Q7t0JfUkdEbWa3XX
5Z9iQp6bW5oEEYQmCci3sy9ixPqWwafgEpe1HAaneQI3UXyVgkxaXzozd9GAJIulad8KG1W3HQ/g
jXySLXu9eyOZ+U4U51NrtiRCc0AQ1CwlrhlN+owMbfEyoWnT7IhBemQcMaW+wodaNqLB4UCz2gNT
MfvyeXKN0yThfniQ3MmlBHtS0ZQWicub3qabMOve06Skmdc0QKf+UXUoC6DR1YTLCM7B1Vh5H3UM
cEFjjzv7aLilJnhs8SUy/G0zztwDxSBwCj24NaCYMnPY5/jogyp+NDNnYehXDVD8EoOIUY+PnLd4
1c+wJmT5GAaxyltkrc1X5SIm4tFIGZA4U3o1ou7d14A+t3F06ExyLwLSuyA6SvoxSJGZiVO7wwZV
WewFLMWJzvLu7prDxjSKK1FwsJQQ4bJucvZ1ob/jUaF0CWnpSA8+dTbZz43N5CDXCQfgTxmkfTL9
/FA7wT/WqSMLs+wWNBbL9wIjZUXN0+cZBpxS7Ka0BNSmPdvInHNHIyitBz1S5HC/JuD1Srx4Wrcf
4/GVSfvWl+z/hFyRWANKo2P4I+1/lsx2mFtulZN+14m1sUfyzZLIORmOj1qBUk04+64292GlzkWV
HiKrfrGaeJ+k5dEqMELG7Nc0HcVvmDT3zDT2RANDPGOo7gIDQ7swdZKoFoTYTfrrkPI6tdNuGJot
Rzna+OQuSm3dlP2uLdPnvMdvBUBBQQTzJpaeKCFT5mUZU6yl58mXxhJzlCNCfEl9BRGH3QzcT9MG
k5rYXbeZbPZ7th7DPIrsah8M8TmA0UQRBSaLmDOGwrxuJihylWOjT/LxhHwY14CA0oo/s9OTq1ez
usYVCeBGR5ARkaa34fnHpguUoHWcfcJ/QICHt1bYCgXKR1dhSdeT+DNuy39xMz53ZF7Cxs6pcCMm
4AOwwPUcapH41oxkFOUhc3RmhB59sqeBsB1TRSYvMxuROPmBA+xTDoNYlgxSlmFNJZyYlIZkMH42
mRMfSqUBl1akAfgBE1ghxaVvfB8n88T4p2vfK5K6F4iouJHGHnQ8R0/bEnFdOULu4Vdj9cBtQOPK
pFJPAAFzVH3hzV9Jdl+djUjW9VrYNC7OJ6sjoMKrgpch6s/SqoalXUQIq1RoQ8dQrD7m6ThDOaY9
nxWBc4FNFDEHNYuBZtMMzhPrKMZuibdxu8pk6upskkDepkrnurLBMdP0mClmWnPvSsR0UWDuo9G9
2t2wc3r/0E76ocoyjHnEd/fTeHSj9HcQ7bSUDVJw/rWP2iX5Yim2Y2d0L9HTsQnrP7CA7KxKP9sW
1WGh2n1sE83UAbAyrRS+BMjwipQ2UQX7MkUz1srxn+aM93ocTmh3QmQTDPlqxiwsCFE1d2H/MMzk
agPrqXiVtzKw44sN3kWFakc1uzc8wDFJbLExt6BHG53Slp0tXq2S90fWSq30zABwTgNU99F3mTB9
hSK+DrLwiRGXzdia+nCK4ltScc82PYuCHnrFeqIgZwLLgO4/js5juXErCqJfhCrksCWRmCmSosIG
pTBCzhlf7wPvbNd4JFHAezd0nyYNVNkGGpq+pOEsIsLN6Ubtkcz5s1c6AF0cyI1k7SHr/0uH4L1t
V79ny1dMkn+FlH3ghjg3rXRYasqtuM7RzM04/nq5w0+ZzE7Z9F40ZmsPvltG/WZwtqwCFlgTYF88
aBD6uqv95au9a7l5VwhVnHGDa6L1T2EzlgbgNyIElppF7ONcbKWOXxBTaw59Q/LmgSDNqd2lonCA
LyPuiQ39pyqa37MpzjIFTH4rOmObeI2BF2wWMq9dh7FCpr8uzIcx+P8zl/jepfKDcEe/06Id6lFy
CUNkZskfgzrEvsYjSqt9JOj5Fu3CqQ2nT2nqA6rg6EXW0KzpID37Gnu5BL83JH8c06A/yCWGnvJo
AWWhkeDj4T0Ou+lY68ZOHgQPSsqXocgfKYJfTOPAygKoD+Qr4r4CYrigWjJk7VuU27dyBQjWrOfm
JfwIpsFbssqdDIvVfAWzZwm/GpV8BnYLsaF9dggrFkPcWT2ANrUbPCwRDRPfiG8VOHFXKACbmXNR
gvWMlxvKIJ9RLAgvC5lpEQznhJo86MR90aClqGsMcohagmu+zOTktonuY4dhho6zClZKALx4VVkh
dGJGzDu61Wvx1Yjrv5ydhA5pYShSb8gFpseaetENTXNCK/wnUkEyuve6jtdcjI652vgTZh4RBWto
6fd15KEt4r85lDAypn9d/U+Po8MQ97dqyq7iBN1IMpH28im5IhJbcck+tNjyCmSvVIsodsHmRtB2
Y6BU/yJBZFdp4L9HIjPWu5KthKXDSl2onTLTJUSaFCZ4tjPnvFg8BhHJaKH6pJJ+LG361JPgsZCA
A3TBOvMKwaCWGFEVBzUSLxkza9aayqXORbpa2vSMEV3ctF+CAL9tjpyRTmDM8o/SQKGtAEjgebtm
vbavJ/VjmiUc5jKlOmibMFW3IRxASvZtjZzC6qGBNYqIHrNg5TeztpLDw0gI1CpAGQAhhMK3YFRk
BQvNMSrZgqipmyaUzyxXGZAjzRM2rfqvgKKpITusHkKPwBd8wIChU1I/h2y819F8L4TpRhfMQ1Nq
D6023UaVn0ai4pTAbjFydzc94XGT4ggD9pQu6F7lXnu0prIP1Hn1dJIMQjpKF/6YnI6KCP9c1ckV
Hx1ifGg4xGknZbMnQuM323mHfgt5dbvLTBWvCyjpkuurSq2TkLX7qtVs7FT7CKpLnfd7eEzHiR5v
QjrYsS3GyMLfajmTSfYYkpY5RsrGnqCv1igNdvemxOkbWv5CwgP9rX6yeg7FSWjtjGWNKEHIKRDx
6QKM2VLahQGb8JpEKjO46QR7OHOMXD3TKltHbzFK2lFKqJRn7qI4X3yV96VbAqw8xlOO4FwtCNBj
FMs9NVMX23hy6Oc0QvjqD2yHWy5lb9Dam1BajhH+S9I3LO84ktptr31JTNr5UJwAkboUckzLzH3R
njdGZY+VCNIlHN60tnsZWNCJeBkKaDRlOUFvostgTr3vGZqb0LTHeOQZzLD1idg4Sq3bjQkj9lH8
wQPohmA9cyvkGCv8gQdGlpjrTNcY8VbAHGiBHbTACSeHm8GK7lkNKn0ClajfwIvAxWeeTdhN7ZBG
/o/RE20tviyMwMT0ySDspjT+h+PvrSbSyg4xKTvE1n+0uRA6ZRqTRYXxdYoY6DJOZgY1ssQ2FOsm
li1EYEynUw1COcq0d6sYv8aiiK45SUBCUnN/zIQL4I9EfopZdWqW01RYX7XR+K04OcUyf+Qmm7CW
v4KdFd/nmMmYlYP6FCXiTsjk21BBQxjnEtks1ZBicK+XAoqNqBbqGz5uqBAMxOcE9Xf0OQ/k1lk5
o2Y4NraS4tmqBCSeQompiUytyYsKojIqVXghqfdaZouHCeyiYgnagLcwsIUhQ02B2QpTMR2HGCxN
iRwvi5vCBw61sywwXZZC+AkaVUGsiABlg2diCKjM0st7gpZwP2wbENVTgXNRGtJLw3PnSgILpAEX
tC1lfbynV//LI0qioC9Crx1TgVifGmGfkf0kw/DCKJCaMmVSXSviQLxNrKPhHjo/zKBzLcFARZmn
xEYO2q5CCGQTmsahzbO1kRXW27hiasbKlUk5woi/Tgn6GXEqUDq3FNtryYECLiLXJe18qmAF049S
7XLxJNDc5s+uPoWKtxjkBCZsJ/NXUuY2NV1KSQMw9izhVxTumcjLteZcgUY9mvU5+avZ1IOSCYA9
Bs1PEx2gfWHo/enXqKIachd3unYDFwZ44Gq1Lwq6Kh0DoYkLrJO+Uyyx43ST2xfSIAwGQpW+M9o9
oJxhfhtibESX0XToUWccgdnnROQ2MD+VXdcp0rgjK08PLpWIpvo9lZ0s+hmEE+KJGrqvFmzN6hw2
r0K2/pMvjK+EN2kSDPWGpwlvyRtArayiJDaOBpaILIz4WaLKzsiWLUGu1ZfyzqILAYWYoZ+2hd5H
wsl4Ho8LXUWZO0p0TRQGJEwbML4rEsKbzfwyHzCwpJznr3PtqfMuh9oKvYRIS1QqmVezSWzcQXf4
5PudVqLYdermOEZ+8sv/2BG5M3sL3kZ9W1WvyALm1UCPt9Yn+TIlSdU4JOI+xLVr+OMxxvxh0Sts
8z+onpAHNZonwW4jGzwwhfBgvQegbLTyaOi7DPtq4mUKJNVNVHys4QMCjojkNDaVbTwoPxMVRuKv
njy0HpXyWe8AusdnuEwqy3nWUkTDZHf1otSU0ZsYzYxmU+mx64brIROrdwVgBgm/j68hMInlu533
EqsK2c3Q2Mh2Ue0xGvHjGw313hEArwFPQZ5uOmlgKTM0WqTWuszxt6R6TLuJalcGJyIddR2y6qek
+eye6l2KLpH4IkMdurLRml71bMtrzgXT+AKS+phr6xghRGOjlDsLPrgJDoQLuDbX3ieiAlD0ME1o
iEuN3+BvZemxXk7dVcEPAR+mfks5M4Z/qX7HT73tKtzpSoMkiK0OX/TR1595cZP0i2iw845/ph5x
XXUKEo5e24gRuVBeOsVkLwLVwVabHWJ8JHaL2OniGxirN708qT8jsEU01jLChW2NdxpU3EzL+Fbg
6o6gi2/TN9ZRS2jnN1L8xOpnfmK44krIc0SBLKywqjPqsrtH99ZYNrB7Cmn1tz/pXGPlFjGVxnO9
KwafdQtIFXGw+e0B08WBzpZBQb7n8jaKfy0UUxxXk90aGDKJA3HhkWEAXaA5ok8V8F9R6W8HsiAT
h76/LVwBdatNXvB7iWeC5lo9oR2Cmsxc1/o1Lrwjw7/1PXwqEEeQqXnobSVr098CBC+frKBq4Kv4
FzsbiT8IAMv0lCtwZuA2YsDeml+nqye7/BPWhI6sG8UAgLN7+l2nO/1f8YYVzMwvyXm92TkHEbDw
V5I6pmzVv/YVOLtqelCDir8ohtBKJKetPPhlodJqO7t6ohru2z0mMrZsd7OwmXWNBhczj/N+RAT2
FFCyLDargCRyOoR6KFIM1Jjwf12h23TfFnIgtC68IhdsYAJofwS9o5NAax7xTyLXO0RfJJHoOogw
m+AD6nB1drM7qun5FSwNyKUG3bNgM+VUJ4I4Xaa/zGah1CG7Yfa1NZEGgGp7iQI7PjZ4OsUDD7zQ
fsXRnja6iWDxb6Mjy0WSp5H+w8wu93Xg6OonYvfB12KyQ5wV6Q4sBUkevS79IxeY4JOXDGfPAK5p
HRDOULgEiInWXCh/RoIBk2vZIJf8tD5C/Gc8o0zHUzfhDQ7tlqAwltD8FGhLkG+vtO3cGSybQL5o
Iz0AGUMMp8irCvIhCZW28dvrossRgUyJhYBWvTE/Ud6E167kR9jDDtMMxJN2xk+XHGHGgxU5t7JL
XpDYXtrxKKcv2uxVP+NK3D6WsJ0QNZd7mUQDfV/tM6hRx/pG0K5cHcU9mUxMFrmFTADW69MhjA/y
Slge8M6Hh+lbLZw+2KKZ1hIMRCiXNsIRPRM6yyGxi59CPqifYMzS1M90l5RRUH040BE6xt/1Yi/v
FWouruPVwOl0P4xzYPI1ryjV2npPbuWCrP+bXLts2i4AQ/Za7VvqGUUSwwW+YsqzMq+1NxU9M8aj
3vrqEYhzReX+VrxjvsI4idKXLMyMm6Y+UmusJpd2Fw0XtePhUEiIUb2JQFi1/o7heOpo60Bvmo75
Yjx4TzTlDAB1M+NOUMdPQ/glWZfPbkHvkR/h5eUqNrMVnowIgY1gojlM3oxr/8f6CNw6KhM1+xvl
nYSLvgn+AK94Wv8iILNdq69zRT/X4DTAc/aW177xQQaVQwxdrjPL2QyRE4onpX5IvMEirdlVqa7m
m4Kgl3Wd5IgRVx7Cr5cC/TWBMzxV+Yo8Zmrp9aMXXEgxW/NsSr/Dyo4ePEAyyZP/Iga+DhQxpgf6
aM2PWT/m017I97XmVNlxppfUUCfxSH9JeEeNPZ9P8skWDe8T5iWIaduUV2yoGfn/Snhm6IBiYgVL
V0gyEA3XELVqxmkl3jQD5fmtUHaT5ET9Jp/3THrOcezHjP4V9UvitNSGq54c5vgscHF183ertBvW
Qh2pk9Kwxh44pOoYgaOkvkmoxGncrwkTd0X5qUG8CFuNtRA+0XwjvTOLzJ/iKwUEyeKwlYtT+Efy
pAQ/vdvzMFR/UGGq8KT+MjErmBfi5F+hBxsRuwHFFi/2q4pc6pfUo3p01WjPDJYECty467aIdn5m
fbKpmP7ndnMb36w/AbJ6ewkt17gH5zbH6XaM38rWBYBVsqe9WuY5VDZqjyZ1w0OAxaOD4dIeqs4r
6pdlB3c9VXfycklzW8le8SaK3W0AMfNMg11r8kR6QN+UCqurKxyGL4uQNBIwCBINvxl9zTuMgQU1
7Gs/u9JT0g86S4bksHZZsh+Xzx7iMiSR33iBlLEtsFTMLkEyC48XuVT9Ke33LCRM7VRIx7I5tB/Y
xlQUZZAMWEOEwNi3wAM6+VmOn6J5xwIQdfuZmrf7lN+XgNspvcvWviLbXD4kPY/ofQA5Ez2b4dm+
871o1Y8BXET8y6+Dup7czbJjET42jsZN7iJvTjf4OxnQsvNbXkPthHGUfUDHZkR+lJgPL+hVOfyM
LzwxypcR3Azyci4aYWrCW9XvYf7JzU4+LpmddGAxTpBihd8s45v+1xouj8fK5xMw0VFIhvJeXE4A
KzaKfFbX3NTlNgFBr97U+CVHM2TCjN8P6UnhfO34EfKv0rzE5mtznsHWcNQoFFl8b3zXPVYWVpQz
Sr8E3f938K9e9C1yQVU7Ftmh7naV0Gykp7k2FYyfj4Xxw4aQi4X0wCk5mvLRUPd4EuOyRDgO/Xff
DCeJw4E+P4UL2lx6dvmFy0CZEf1sukjX5d4FkRzzyOgfZf0+6fuJWJHEIecSMSOgCEV+4FjKuIwG
ZH5ELDMeml6LaEvZBIGiGuxVriA/TDa58TMEMWDYFiouMASzG8FtUH/xdhMdwC6UywkXRZP6w9dg
nSmYMVGheh+x4i7IFMHS2ChMc3TAFqaBix5jQ7Yl9VpqBxkCJlJyRhVh+1N1uR/L+xLh/LwM7xHm
PznZTeHBWjBoMZrv3ksGI/MlQbLWf7GQZjzbsG1x8SCvCDdpn8g+UlDcLrEiX6Wm21TWtnriKKZc
RhnKpgS4+KdhfIP1Huiyur3GaEWsOQfSk7a2IARS3AtEd8qvIZ+rCluAnfEfqVTkIxV4y7an/Gqj
qwrPn0ALY95nqFfQGTDvflpPw9g21pnlxvqz3HmwBry5oHS4XeSuZYi4iYfPLvxm6wkTST9b1IKL
dTekx0RAdLbT/hkAIrBM7TithgVmnHhU/9jblrSAcMWxFbF551XSaR273MtudeKCRcaXwBqYi0aK
vYI3HGHtdK8LD5oW5Zi0arLdibNMYBItALv5g+g6LnyFKxGmBpfcT2m84FiW8TJ0R0JwCzJ25ONM
Lsfq8/GW6onhmnAP9FrUhtpJminL5C9KW9nwKFZANYXvhfC3iC7gfjJaCWMpHwFGo+QiJWc14Ccg
iIX54nSZwh9QJAQMtNKzt25WcNSp9RG102IbCRGnDxlDcACLMyhfxehZoj4si1ejTp1WkrYt+WqE
LhmHej5D3E6ROEvz9zojS2Ko37C2MqSjDTFQDC9vrD6VhibqQLSDAhsheC8x78xOLNqK5OaxTVko
vJLStaF0XcUE4UiNxi7Pmz+G5MEBpUawH2c0czwlPcHepzz4JF8TLY5l2Fl7HhSIRyzX3kduXJ49
EFBayj3q9PVJUPfzj9yAETukwn6i5iB4M7RBRJh3eoilO0/ck6gitLuqbGM+YPEb4yvRsXPzMqV+
ieEolADo2FVuiyDKH6R8mdObyMRZlI6tbFOZh/GNgcsQvovSmXyPQbkQtdBKdLnFJ2MqpttQeJDs
M/PXe6y/YuYjE930jGqd9o0Jktxa2JZg1BZ22seQUKnD+4tI2jKSfiairV0VbxOjzbIhq0yJ7CCb
KcJPU0xON7E2SE6X7q8lQTAfSDSFnnhn+31H8nGumusk+Eb1kPKeCCZilUZvHFk29ZWbFh9N5DdU
LUSJetLQbUbot6vMeWwbR1iAXFRoPjj0C8XY1rwqtVFvi7o7Zl1Ay/nQ4HRZzZdsLdwXsNvzQ4se
BH118aIGnwSMXxSp8ENJsSvGkyYM941u1i9zQibzfE/VL0Mz7XVHLVYCopTspHc4zldDM4ohs8E6
+KsF2NPntZi86d1hlKBcSlcVC2WMKRWaaQe7D1fLwhQ6LPCsSU+j6f9CGG/ZfFGlr3o6ExVrdLQF
0ECHfJdR9lhse61z2fuhgZGTHJ1RtisRQ3Qs/gnRwlsW/GTkpOuJsSbbH+UqvVXzpVLA9AYGaU8l
OkbJZgq20ZU3vVYvaj8+ZqiSmzZpvvWsZ6s8v2CE5Zmn0676Hj1ww35KrPPfIap2aRFl9N7aWxKn
RJ1FGSkPRLxKuv4phtoT6hPdaPqckNsjyFG9tpJ3C+SZwUQtHQWc5oCOuuaYmavLPnqy5CSmacRq
O8vqhyKIV6EM3H7q0oPaM7BX+pIhCJO2uqp+yDC/9OSY43wnRGocFdkVGyX5zJIOsUMNwXdxWgCO
0nAQJW/qI79tgAyl2CwXagXsiB6MuqswDq6Axl1rckgjrTcitQiZ0ovdoefp1b6RyhC3DHuABdbP
GJ1yseJ1Sx3MTjW3IwiqOnfnBnzwvgAyi3kEe3DWFJuJGXuWp3686s2PerfnzgIx4gSImWfxJTLs
4DuUxGO/anehJLDTZWra7iqV4MQLoSySxPQSOsSyHUl+mruvZNKcBVKDDN3IboqvnoULrkLtWohn
Ybwbw6sufIzCJRO8IiWr5oWVfq1fIvOQDU6PPGql5vg0GVX5uszXcr4tiRsnlb20jzbYpajUJyjl
+RdhUGiZ9jJWsmbfg54rbyntX6kPu1KywNuzdUXbQMYS+xUhvca0YanowkFBq/beMs2eiFc95Gxf
tYuiHQp1x/vbUw2vP5g3sXxSYkj899m6N/0tSwa/UO8N07PJU2pXnw+t+dV2b4vgAKOJhWevH2B9
x6KTmCLAhn/Y7CkE/KhnbvtvPGrIxFF4iT8W4l9zJ4Iq47psR1hl7jJsLf7dUo6B1u+NZKfzbCAB
BR7t1l+k+N3ZbEYb8ax/1n9AYW7Ve0sIJ6S5U115wuipL+gvmbvsIAT96SdxP130/XjTxA3t+meS
bEnXdrFcT/vyCZox23Vu/Da/aPdqJx0ZH17Bbdn9B/US76/+QXbPe/AoD1gWzG39jWDQngFXkGxp
pwcos9/pia3OHYrPG6HenniAMe6Uf0iNbGoVFBeX8WkoW5nCd4vEqP2LWieiqCOJKSdD1S7/GJnQ
SC/YGbeoKD6BghKBad3ik6SecuAFyWH41pn2ueZP8qWcsPxtR7u45TYRC46xVomABl86Rzn1dnyt
btnneKA/dHESOMk9eKS+ckBDte+feGKEi8mgc1+fGAG/qr+1rcxYSLgMl1t65JGw0eHa5oZp0HE+
SUdIeluSjAip9/imZ08leGo6FN8xaJ4HY2XzweIG8jxziPA7/25sbte7cDV+m3cCQbud+I8QI45F
bYstf4cX6K75jI7ekpfQxr8gnjsb7qBbVXtqLkx8hk8k2Bzc+TYpkIIvyt1DrnLBbuareoEy2bra
C2UfCSsFiQBg7H7Ch/HJcnSLZf81upt2W1wIO9rnO1hxf+Ejnt35XXYbj5fMLU/irnKAiOfVg5km
k9ngUl/H4+gyNaGU0F1rP/5OJ0bbgE05F7zuVH7EyOQRH7JmdFhFFtywG90t90RH27yh/bY611f8
F1cdpka9RW+5Mw6EnWhOcxTu1GL8WsttuiXfl3Pqh09bW6euwd1853o/difzpzovIKPIKNmQgWdb
r8lZYvHI3GATsIZxtBMxkxfhk2mCRlwcGS0vzCaZt6xu5GMDgtth1gzSA0nKwkfl4ZN0uqNiI9qM
bAyNW8vtX3N/KTa1V7zVNlNG/LTlkRBTne7gPD8X6mlmoZTednuObyT0OBSVz/pHZ+jhMjh7I8Hx
Z3kvfdEbnehD/5u/2m19YgPBsqs6CE/hFDr653Rh9OLMn7ET+9EPyF9vsdGiuZTk0r7e6YfsVB5q
PEQbPpA9FK69cS79/DnsMptL16OI4ifdkuXj0WYxkUu+eUfPROXYycuS2Gi4ZT/kaj6GD8lpkHxu
o824Q5vMHcFS5d/EB+5kv/2NdExHZi5afy3v0xGsFrvKT9P+MS+Kx3LZX8VpzuJYL8pTdtfAGERF
d6T6DDc2Ne3pFsOjutNu0c58Qfy3vLMPhwT3rrwr9/DMY1rfsMpD21X8mGxMH9il4iq2dODdQMu6
T87prnGmjWajHUCT5BZudIf95RNw6UR29EelxUqRBd5e8MJH/siefKGbuDc5mDQ3c7Xr7LV+7fM2
n6p341jsGHOcug/rl8Oc4eFsbAmmdqtf5u52c5921T3fmo/QAbUBZBpdNJ3aq7kznORvDTTYxo7l
kLYWbyjZXIZE+Ic8XmGAsOfmUt9iJ7CpEKmuUTiij+jt8We8Ws7gGw7Amt/Sxzf1Xj14sBgd95vp
KjGeO2a79Ix7yNW+gSgdmCL6wQ79FGrtTdLbutM74bqW9dt6m/rjaqDeLbhueI4lXN2nSXYEh8+J
/ScqwPfss9lci7tGSqcdetQYhMcxGqyuuGLGY+TrtD2/eFUSkk1tnmdueipUVkOfBn8c0EnkqMWh
2pW1u06r9sNbO5yM4UnuGINdZuzBgxlHvJ8O8b/Sw639GZ7w9cJMvlE0m7Z4YRpPi8Uf/Mi+u4O6
M4xNcwh8fltMc0/CC1NhGmbiMRCos1LYjn7m861r/+TRlWX22ViSEYS9oFFov7H2GrEz8Xmc2Xac
YWvyod8XN/ZrT3Aqxo8U+Qd9F+zIxAg9UsW4VgC5tD5comWPx719prLH5WC8c53SqU0AQpCBaTYr
u/6150UTHLRRsuqoe3GP257gDNRcHENk3GE1Dpm97oaDduNZKw7hTkL25SLnEMEo0dcxQPrj44RD
EUbO9GfsC2f4JzAkHvzRcvkZMo9h8Spjsmc7t6eaIdkmciBtffOQb7nYNsO3tc0QJX6VDxM49H56
tldjT7ZibKGI2aY3pXWqXUPzi7Zom4NK1U+64ZBafsEjj5KXI09+IKT3gUfD/a5P6+iP24OtMPj8
1oYfEvHwMrR15LtCfsiGvZu7+EiZ01fGyQxEqZG98ItDkTn3e3murtO9/dTJxuC3ZDoyf0bYqAxz
TmTVHwVcRujav4s36ZDcR8bF25H3QebV3+Gz+KC17octdn7rr/+lWcQHLzOu7XxES0zdbS6GlrAP
j4Y3RmmDOX+HpMirFd+Q3ClxMk9bsxTOHHI8MvvmZThzZTA33Ml290mbxJs63aurxbriS5PYfW1k
Kor+a8w2s4M4NbvmT3Ufhi6CBjYDiDPkZ7R+0RuBU7m6h0ZK28pMbVNcSlIRTuNruUVQ9xooG+1c
XKKLfm1f8xOrNraJ+StrLlQvU+1xnjLeE6/x0chs+r1bd5uccMvEKvJUj3nNB6qVXX1ELIxByBNd
ZEGaPfv5tWC3vLV2POIusGRkpi4w62HaVt7kpaItvvUH7JfzWjRtCDyhInjN9v2ufAwvtLiPnuuQ
4FEuvqfkvHHT3Ba3OiqXiHWRK3FsLv5I7bhNeSwWdioyEfOb6td6A9USRPsZtdZLfjOAPJG7ntrt
C5c8/J8L479NR9ExEx29jRmuhFv6XY9Z6XLkdGYm9EOxthV8QKrrlym5V8oTYdXr1c0mr3ylvnEY
5nDkCR7vw17zzB+oXsc14wUL32M6m78sY5BzzXAcj8Yt+uZw0ByV2KFNeoBabXeHzAWkgnyGKvcT
oqGr7Gm7ZJOaA3YfO/dr5eW2ikLZ50FYXhkJwOyBNsjCjAySR7wjT8mnh45t3JqcxweLamVbKg6T
gJzZOViRjUVO2KY+iB5eA5ebMPKEa/eKGx75GroJ/A5AByUW6RsY9tJbuJYcHGU7vM2+RMLxKUCO
vkk5+Qh8y1/h8WxGm7+/9yDYvJAN8DWvV2dzwd55YIOGVJIaA9bZhocQdhefkTv5HCA5MTJrDi59
A0tVhlDBDyE4CColadf+xu/F4qnfIIAEDoUl+w4YFa7ATpag6IHzF3Hmr2Xrnh5Y+xqEwxoO80uD
ip3ZfHOweidCdyKyLbCHyZuMIwNrGL4Dt+pbFu2A9rM8ZNEU92jw7IQD6XVkZeI3Z6bEXeERJTy/
L3Bz2b7n9vAn/ZW8zw+0ilBVYBTgf6g4eWnItqtdgIBtMpai68I0m1dDYmu0pvb26Zawohtpvfo7
ZWedHAlQJpKjJ0T1BVcA19HwFVB/I8B9h7kcV/uJ/Tvue0O5499XiWGFCGqY72K7i9FNR/TxSkZl
ne95oBsGanNQ7nvsRooEkzHnmpSJ8DKnXdMwn2JvpVXGhql5cYusEzORcmRGjbODxQn4IW2StiS1
auF5LG7B6PGvWfw9FD/I52cCOIs/KaKaLG0cRJV8MlSsdRv+1xm9bK08IVXiXD0m2TVuz+10jueX
cnlnprPNCj8W/lINbZkD+FUYQCULnllzQbFfQynOAqd+s1pM6OwgNEKwyWDTTFdjkS3N1c/S9a8D
jIK8vQcMhNUQfUEGQUTKvRT+Vk0yZy/8rcKW2prv4aRDL5M2OfSygdUh8jTGqOp7lGGOWK4yNVHr
jw3tFhae7jywCNRIuivF5kMkSm9jpVOE1SbTGVrhG1FG5I+alfzMorEvxerTUurPZWFQ11g5MiUE
iblEojaepEMktntF7Dx5HZcijAllogRmk1RWk6Tymblpa2G0aodFQx6BtsQSqrPSglecU+SbYq/8
igZEMGNSBBcw6g2Y0radZA/CFC9p3Atn4jSVv0zhT4dNcVYXtnD19CuI4BOFGJNBFLybVftWiEQz
C93rEBDa2mp4TCO5hIEiwajIh2NClmhFmFKsIHzVtAaZYqx/GbkOjdQcvRJh12ZSF3BQc8dFZyJu
UMbc6Re4tlFkfOkN2zBxTnubqLPCrgf9HpC5AeRk4E7AVKZ1lGQ95pAZp6baat/C2K6TTwktKMlD
8XjN+Ozx9hNwOu5FUXhJdG4pTHN+P+PnapYZoUnAdWwGyX5B/jqVJvGV5kuqZt+5zDQkSJXPgfRI
IeletGo+LECM9CRk6KcF6EP1eUIhyRlQYoU7Z5FeHUw9Apo3tARjx6yrLGufkrAWNOZ3ggVYIl9l
koZ/qjK+pdIA51lkiJsId3j9e6tlMpODhllBQBPKovX9G1BhhwySQmQe2VJDdGR+HX22Gj7iBbxw
J0q7Sfur+Jja+G8IwcxzoQv9CqNg1q/dyy4jUTfkjOoukcqNWYLnzLhweagSNmJppzF7uc4a/bsu
bTJZ2Y3xpxISnVRX/mANMDg/euLIYu1bJEOmmyx/nLSPECmpBgssXmgy2HGG4lURPnOTq7AT9iIk
n7S1UEMGeOFr7AO/icmYAKfEzIYjbdlo1SthFpeZxq8Sg/wsm2C2TN5LqCiawetResizNxEdisA4
qOpLB3cj/BedthEXaJfdZtaS6CExADD5ZYqD+ssCkK0irTSaxR4SEvmMcJulvh7+qzKO8ETgFK7v
6TxR8pzz2vTn5VBKrsTWuxIRIDEzqHYJVg2RnXEYvDUcKTLbk4StiZAzw9K+wBW91sGKprNA3wX1
n2ImfAgLlgS5rL2q7i9GCl+mjpVyi7L5vc4StiHmhbPt1E6z38zCaSSkHkdccsyF+qLogt3J3SFp
262kRXd5QivKZRkSfpbn0fusyU/EkG4nT2+V1H/iKuboprbIzLeuxthd/J85xZaBO4Ax90umkmo8
QmYAWHsocE61hUgeNbbq6ZDOsBLNXUBNEgAmDHqNouhQNGc4w2rxWGCJW0PmqnBBERHp4e9MTySs
pwRS0yyyvgyz/jJ4AXvjJ8Q9pAGFINPvHKswuKhsUCuSxnWSAt7/ISW/jwIyqs9Zfa35BjLt3pCT
iRGAphi0rapdMVTlHXoVVtmp8DFhNwKUiqtmp6f8DtlHL+pyHVbSLuzbheKYmG/GrzgnCXnZVJGx
NQSyoIeaBD2mYiUdciL5tUG6be3HOq4+mIxacWqw6dFzFP0TkJxbVgr8nl1AcxMov0FuHXTEBqJ+
kmhEMtZsS0++8U9WYjXmFCifKyepoW1Lp2EbIjtMp54TmOq8OYto82LCtSXpI+Fq7Rru3pxRm7XO
bcPXSlmvxRvAICFR7Dr/VFgJUInlr0MLxIIWl9GgPrBpvYgDGoqajHXq5+FDi3CCd68i2wKDLOte
5ImNdoTfsEME6nmZ6TKK40jXpliobSQ2zqxCc4XMmQ+Je05AiCwp+5yVVaY/kxRpBmdLOv6TdcDK
2mVdyFaITNd8clzE9LphzWTiP47OY7lxZAuiX4QIeLOlA72TKLdBiJIaBV/w5uvnYDZv86ZnWiJY
uJU382SKuNK8JiRHFIZbxWm/dICiSp8tDY1BIoVOzZ5jeMnFPh2KV402xsDTt3GPoaDgYzFYk4AF
2BeQq+r4W0M9RArTxY8KUteJbz0jw2B12PBPChoUQAa08J3Brc4pqksNm3EIc3JxACJZMA7FdaSV
rLaf+uRruOGU8DMywBk2Z7cBZ9GeILiu1RLqmPuRDuGKvAIUDYvv3YhglZQTaehpN6ik5cxSgUqA
qCrnXUnQrZuKstFu2pUObxyWiO1LFlfXfsR+Sk5EhuLLNRmfFPtdN1uibBJThRWdEubHrtWJyBGj
OtN8x2mkQBR0FoEMiZ0lq6bXWO7nPXwePTwWkgsPCWYsuVF8KAZ3L5P+TdO9T4gCfpS508LLSFMX
GZKKwDWWR2+JmcNBI6UJ0JtlJNmPbZwEUJk/yp52B8uhLllsUzkeIXW8mPn400byaVrGTss5m6F2
L6A9HhzZqavea14rh0AbCTczLN9FUj37gOukbkUblfmygGvScFuY+q8Et8NMa80poKBBgQ4HNa/X
FvWJEvkImgfmjeoKa4D62lcPRxBZ3nsDM0sKFNe4jnDgHukQw/oyJ4VssIeaAXXzhxtQZXCnqyJQ
9XCMyNKeuynn2/u0xL/KME8xa11JkN4bLMKwjGHQ9xv5CaoWR1q5gmfAvXjV8xLhzMp5iIKYzoGt
Q8lR6v5MwKpU43VI8Yg2nFbcOEr8HkQim7vJLzDcjM0emwahD0qD6cBo2o10b1P7Yhv3KPgTtHTx
QgOryZLVIrO/Q68FBDyE5P8xZAEL1NgYs+bbm3wv5/Zt0Gv7xPOplw+wHSF7xZeSkLD1oXp4jnzQ
fYuaCW5gpMUkOl1Ac/A7BbAVdDlTF0uD+HVyz7F5CVGcmZj0AaL0ZcR2NHnvoIoCA1oR1clz6Xw/
vBYhvILMY/5YtiNQ0CslbEwpq07iRt7XwTH3fDoYiE4U7Bix2A6vOYduzhrS3GcfdrYHgN/LI+E7
/CSC1//0rOzfSe5zEK3c6jcl8iHOCB3x+BtPQSP23Fgc/W2APmgtlXJjWpeEnQD7BNs3Ycy4gK74
Ztm2r/BzhuHKNX4juPtYSzWfZaHZ0oiQrJP2GBhHasDXjn6wigclBYumoHLAO5jKe2Xek5Hs/1Zr
6DY6gJjt6386Im6e0fmI40XYGF7BKeU8PixcoFR5vI2bCapaMqNqPabVOOCzsZbacOiUL7KYM5V5
3PT8EjkwRyy4Vr/FdDQxV5YMPSrDEKsDDnH5U+LP5EY5cUsotlxkamhraZCt8uKisTpIjpHY6lye
MupP6WYk8k2e5rsGaVihu3otOVxzRa/xihzZoq/OdWouuTKxS1aGv14w+gfnKCSqPE8kmG5ovrV5
FsB1DJtwWmf6awan9VDz12BQ524HJWWBL8/Y4TDkmW5HvnlIfvVaGc69dXD6g2rN4FJgyUw12Zux
U//FXxBPghvmX1PgtYEgtjP34jR9RLiCzqR4vIRQ1Zkox3gG56OjUOOmwP5YbpNpC4fH3hKuKrlD
I8FnYJfQfvn18Nc2/emKwzjxMTe2ezzYjJbOyv2X7fN3shw0j+LeAwwQrzt575/WKrGxxq2detto
b/x98P6wEOV00JkiviShq8in+YrkghuSSFjUvzlmlxU3WdvnH0FIc/k1orwC1px2NVwz4tREgyiF
WlSeH8hlpqwJMdBod0rpFCA6Xi/Hz/DanrWf6uL+AmxngfyITnw6yq3AZJhf6Ha72f9kC4Ma/Vf8
YVyih+qIFxNTxHSB9tHsspvBa9YnbeStWed+QMa1VtpVg2aJRnHE6Y0kPE445b/YdU/Vbibv5emX
olwyd2Vma9muLcunS3XCu09j/b+eegL1M0/2un5MC8bAhaPuZ5gV4/JiOOnE25Ye+xpagzModD4r
83A1YR1AT0E0/qJ0W35iFmyUNWXLOIO8xWwbGFag0jXlO6O7EPB4uaAJKgQkueGQDbMtLYOQyPec
pjOadD8H3s8VxEdcpeviQyjrKDnm4amxNlWyj3NfUa6VeqH9HDEi4WQKfCxawMAadr9ANd6Gz3lC
YWWX7oD36dxJVAZHerDPZK7xdBZ0H7i++2VYd4ND8ayOuFLoRwU2uPa2FFIzUMbUTfj2PxH6fE9I
X6241pR3cbVeaFAOl1RB+NrH7Pf+Yf/j/nVP7ajs5AoNKSWAjYiOoBR+JJfoX3DjzlX/Y9p3seCb
NFosKcksfARvgB181H28qP8wbHJTo/2P/KC9M/bN06BrG75fvAm0ZWZgzOUYwVeiQOb6ad84MZO9
xYrhWTK+UMF+n5ihkxX8o131Wf7xdrSQ75/im6ZNHzPVTTwy2P3/xFbcyk3926oLrLxQ1q/qPbiA
qIWVe8Y1gUhXfo5bY+di21vT7qje4m1OL++Sv42zznYRYzEpsXDN1ci69bv80X27B6rIUMQ9HB4L
DICcK9TRUGw9PO1LvQtPBAsYXV3K8vjXnzV+bycWdd7duLoPMfMM2Qdot4Sc6TLcGlv+AM6XchZN
qWikSZRhlouYr1+MD8Bvbygr/Neno7ad7hjr3PfitTplfz2vLt8i/4B6D3X0p/1HVeGhWXPF2xI8
pl34GbJwy2G09ywIMcV+DY/QV07aqX/a3ir+4hPVXjy83+zuduACjnxVg2u9Ya6IDrT33ZhCxHdz
5z7l2cv2fUB/5UiYHilbz5FMz9rcBhhIjUPycHi3cnHnAeBZNE/mfuCqRnaCQPOakTvlAF3xHe1+
cKChM9C0AZYwYLm5Nek62LvXPjpa05KWxE26d67BtmV9Ve6rV3nJTvzsBzYGNQcH/tYLT2cMUKNY
kL3hFMWHipv7Qiv6LnqKN7Kxs+U0+GSZo+P43o/H6MIKQVmKQz2t6h8IYzD9T823/VQwgPK6+KTr
adrKJ5Iy9i2j2mh+/t1/EDoWWIvLdXGrfmd8894jZEba5DrMWcAFxuvolFKBBj87OIlfuXHOzcW9
KgkcrCXbMLq9KGzlkUc3hxc4OSslejWY0tCqfvtnwsHFUYveTqnFQ9xxWLRU39KYHeBg80nRaCBx
FhHIWnePdoraaiMzSp9B1RhXYXHHhyXz12x+cJA4FnK8NwnXxC3gihUFuXQrleMRWE3UuwsD1R9q
Gcn8Vrul3bIiUiMoyeoM7NS+520x9ibe3e58Wf300YYNRVhuVBwID1qxF8LkKN4n7iOTfwDtAjkQ
l4C1tcGpM7k+HJlVF/3o+VlF0s/5uNMV7ehzaA0lhkVusrIIJbVnW/x1s1sFpulXOO1McZlZwZ2C
iW72S/t2fbLo/85xkjJaIZ97r2r3YmgP2OxmdgpSv00/tJwzgsNQnGoI3IDlul1mXyLSAS1vzaG6
l23MOLLSEK1RyBZma62HVkVqIqTGLoj9zWhiKf4H19d3ynJFSHso2EJ1jI5IuTK5EpINWezpGiVG
Lfk5HCKsAdN7oEimoZPpvAOFwLp5Urx71cbnlsY/rXloxiskugRtNM/pxsalnYC/NLiVKYHAp7Hu
wh94LflwcNR6lRn9qqDHoq9wFY/cso2SHIIml+0f1zIn9Uduc5VvlSS8d1HjU0w0vFM2wDs3ZFrD
xU0eZ42qHT3dAhPYh6ttlRo6+lof1xVC5txwwHfA/lat11wAH/JbJvH6asZbA+FC5Y2evbS37pnY
WwbxQV1HrLDYujUDcD56j1hEhKegPHi8jN3qWGg3bcJiysJv5rAJ9sYGp2cBph2bdsTKC1g5Na5i
5OjLg9+JTghhZqueH5QUOWcliylKwmmB3mf1pwFD3UpXMprWQOP9xuUe7uRb1aPpiapO6q45LZ9h
tZfotu1ZMa8GoAjsvVW+Cn7mvMXPmG3Q9n6IoYI5521t7bgVBppffw1HYkCwwMnHYc0oMjwlfnPz
XjHWB2hns2LiG3OLxXI8VBuVrpY3Vtd84cp/ygfFC/mN5DR209F9YUpNvzx7xZd+ZFnFhfGK2ZE8
LX/xeCeojmZJxbwEdP8uXgZlObyzMACwgjhJXInKmDmgtXDO9bF4affxIySJxxx3YJjCB1buGr/d
ojFGBoXbEMh39Uj6F9IDlgrnbXgnd5LtlLuBIk7G5xHqbNLZHca3eWG+lT5j+HBWt9bKvJE57JQF
7zTwFuQpfXtfHMw9mxbyCuvW8lU6b87tJvjofAyaQ78wb9ORXRfuxJwRkkjDbPBlcTCtwn1+YAcF
InIfvhXvGJaSZ3g28Nkuhj9sBAAAtFX8qTMP2QsUoyRaqrfsiMus/mEFnH16s8umeev89DRXmuFZ
Q6PhJNqRLs93eP/w5rYsFA7uufnpIH+e3bXp6+oWQ3dN3neRPup6w5uDLqia1s7PaG9eG7JBF+Rm
NqYVOfRxKa9EN7eS98sbx9zE436jcxPAU4wF3bfX8EG1F86q5Fxv8yMEhfrJI+H45ov9k53maCSM
uBbvhv7kBhibG++U5+v+AzWgWdg3coVv451Hf8OhHnXErYg7sETjJXgTe+8VAVY/dX6E624R4rmF
rr7qP6DgYwf2g4NbrNKjcoxfnQO6J09XsW6GZfBg7L9JqBaX5hxswisYSS6Tu/rsguNYli/mKWEG
eMpzhN95Gd3m4+Bk7WmYI1tJZPHSwXf4pAsEQNGGdZWyLdnOL/R/bMRpJtwFKww4t/iqNYfuRaXj
ftkeySEqj+T0/2/hU+d2jZ+qeAw7YpnNEv14L36Qo1ihm7d0OyKDL+v91MNCXdbENpBLkisTaPOw
KB8CNs3Y84iNAzQPeNiGJKDgty7r5Y14EOGM/7pbek63eHORCoCOlXwVu/FmFNa1MakFRO4RjIcW
wMCidM/uNPkJufCYHEMUftqgbvrSPKq4EgJX841keJTmKQputVQ20fwPl2wcLe6IUbDRuXc4RXJU
QFm5ISZyA5oh7j23fdNhRY7FTifF3QHqaBgfh44lahcy7APM7Y3q7OrOmxumm0Bip0i40gJOKzap
4OW6qK4l1yg4WvMC1HbXEvkRL4fY90QpAfESJ3S0lK3Apx1T88FTF28qFaPtMeph2K17oHX4irIP
UWxD69ymDnkEDkmuVjWVJKv27ri+bt5iDFoi23Rc/yYyAN6Fi2SSrSNuSBavuNWYh5tEvhUV8q/c
V/VeVbggHQBFGfVOtGu1fpC8l/rSQqMDmaLwOMmVWypE42Ezb5NoT1ygt1Cz76oJqYHGikuXXlxJ
oUl3FuV+UBEr9qNNPg9A9lJ/YK5m8p7tq9oSlkcFzp77o3nIhl0xc9VuEd4ujIygzoOBK5OzUxwf
UuNaBvu5FqYOcRP72KphDdD6OrIG4L6LTlvn7As4LQlQL6FVpIGfTxuy9BvqRwF6fgQjUuaGQZLL
FCE+xAedIcmjWvOIvdlM5kTLNFdls5F3vXM9AVxeWOF3qN0I9JQsXLOMSo2DyRDv+QOqA2YblJK+
eqbxUTHIAxKtMsobeX0JyaHvHwkuOqoqEnsTqVuPBlg3pglh60DH3bQekpBm4DA1Ev239UZ6JJpV
5MIAzoXpJ3MDAhsFOOkKBpmM+b0oT7RrLFvs1YHHamfIDHYsEfWu8TGmu/2pCfApgaazogF9G0Ey
0EqbH9Qsv6O00Wk9rZuftp/ks1Jo8QmV0PtNKSV4ekFR7fqeb0Xce8m10GuqNBLzEVZjtOtamqsd
J4RcYNcBjlkWvmMs/+JxNMmzdxacKDOERj0ynTtWSEdYaVqEvGRWfFCgE/jqQD9YVYwlkSbwoXOL
uLcRFDW81ANLyEhW2u+QtRWVvy21dhpDYquaZDjDEhtMRHwrTVQK6JzWfW2akax9AUVEK6PmOmQF
512mtCGaZkNhhKbr5tHJ+rBfRA4Oa8eZPCKRKSfmVAj48x5mG8PhChYMPAtWY9BiG6njxEae87/V
J+Uty7RZ4SqAvCEEOqSu01Z8JHGX0b7Y129NXKncG0eHQBPkPzQL26GbPMoPIKQcEuMmAPnacb+i
OuU145hS3UUZPYd1n9MlF07zejZU3CT3LbPJ3EPTFuhkVqFfKrvBlINazaSJYsWr1EVo0ofoFgde
ek0NKkRszVAoVIzcbgVsxtxGRklhYw56QQ70/PQRtPoh1vIXNeuQQ1Je7ElTdpfAJQyhJ824k54A
8GSNjwn2WrSKbU4YLcuK13aIHC5lGvepMUHeoAyhPIjGUHFStXnxoacJZFwrqYnIG2a3DyYHYsOk
4mmszIwLtZ7nPwo/Gi8WYxD8C9QZyJTKvgOR6SKDRcOYXsO+mUcgCSRajxPGEql6TNijE780dspV
SxqUf8DvUMuvylLmQKTpbGuA816hMiho0mNuSA3uKPwPrQ9lkO01nkwGjyhod1BQXELqrKLe6rBU
EB9TOHq62xL0nZies9S2T2NeR48mZvufB/I3UPufKVHsF1j42ouQpG3KikW1UbR3Q3T6YQrcViFL
KctsRYdOj7885rTIE3sG/NGZ+pmbrNgmjS7fKm5gMgwKPysjYlyo21HXynoPxHQ6Gp7BTJPHEFXB
rUUjIoJepGvXdXmVmgYCoKjZVYE81K+KJYNbXkg0v3Iqx7vo6OSs1YYO0YYUcjDBTGJnC4uwZ70I
pfqdz46tjArtepcq8E1QkA2UfkpwEo8OcSG9gL7QFDJUPoaU73XPiDpzmriwyIrCazYymXB+QbEZ
KER7VSPAskkAPJ7Hnxdd1rG9alSLis4a7VtrEbQC1spCqPrW1O2U7ugR5SGsjQl5300vYZsL3ugV
pZC27q2LTEfo73olPkRZT868k+ZzLHL9e1IklfKajfJGGIXe3lLOnmovTbdUEfF6tDusy61CbZzK
QXGlsz08O2ran/rY0fYZeHzIJgTwEs3rfCUocQdQjbnMhnTYS5vWuNp2u4NRKe2ZAr7mNY+UGE9e
Y3gHz+tbvPcjeUIQWbhfGFcDnQo21DsLRg10qXUUAHuGvKZvy0LwLUzxOGJBSA+VE6GUOolLH5kN
826sO4UFeQR2M4yLm0UDIE04dr9yW5cbX1WDmbCGIsaNmbMHq1nNw9aN07vqed0L3LXeQ5IoeIAq
TCSyKBgY2niO6UgBGJtqcZx7hE4cvS7ujSzCszrhnwnYDq8Gtmh33gCa37UQ4aUklRskrboLaEvd
mYZWmHv2xD3Iqs485XIwvwdTx8LpOWSq+ylc59nYP+Nq5KkuROCgXVcdVjzDZe4snOneGVN1stsR
2OyY45NKrISrVatt3aZ2XawaeEGsss7OZVpEK8A90c7SIPUfWDQj54ZJlJ6yfkBlIkkJSQaeZLzN
Sux6Uw/6MTJN2hSkWm3xEYSfA/mivT7oH2JIg3VCzdd6VEecLEEXYHwXUUlAGPN8Z5hAMjpQEU1V
Jxc+uhCDkYmY2ONRYD5uwmRZAn1kOB6gIAQqreuhQdGg27vG0YlU59roY9ljp7O7e2mFuNd6uvz4
Tsidk7WUnPGSYBCskG27MXCx2YkiAgNOmQMURolkV6bKxZCdzd6elnQjabAi4CIZhzD9q5qoSDbw
tfqtsDNwHwUtb5YsxE1RbXy9Nr1yjhkM3HYasC+8QkKoV0NhvoMzmok0tosi1MRyWOudSE6DLTyc
NSnr3sGT9oEpF5Vcg+fsQBPdTl0NJttyIafZCZi0sLNYRia9zlInMFJAgYEGXCSmtcD3RN1s6lQl
MZhBBcg6SiCXYN+hDTgj+8oF7CYuekoC8aYTMddlgMA4pBMFe01U2ez7Zh/EaBC7FSVcY9XLMFx2
KDIxXqtjUIWUDINs3nReWPllBbSXfgGFU2rE8qcPrFG9hG9lmBIz6uVE7hwbS4Tclrni5PIn11lv
EA/owvqYdy1x8aKWR+DYfDUnunppPe/V77QI7hV9C4+gk/YPP3X9kQtN7HQFhL+wmL9DRgI/0DjW
S7Xlzxoui0PPEpxF2jjES6/XcekO4cjVPKHLii9roZfAXFvxqOLcIvwi+vKgVZ5404PwX4sXajna
SBFJmvJPq5XAmjaMn7ZIVAV0U48fy3J74tO2k5LWt4GOTNGzVhyuepQQ+L3ddpvYcVGJ4wool652
3oPiJm9fGdWXkK1+NN2i3pqd6I6mHZHFaj0WJqgidhg8qkSZdcuqi6AH9DYg9iHDX9D1mr7Shmp2
O3oev+miGbujIePuV6/5ri5LLaXkZsAT8ofRKl570vmKBfm2tu+hpqmd5S5KjpezEU1esQ3AIJEC
TGirbDo2PyqkpFiQ6mq4YJgrHF+86Jg9WBLq5BPbVmbHYDLqjSkL9VoUYOdY8EWpr3uUVI74qGA/
Giw9s4FSimVQabofCxafei3cHTIbqHT+LwycoZV2u3qwCNJIbOVFnLWXAR/Swpb0SFpV0d/gEOu3
Um9a3wnzeO90PWpG3HMVqcT04MXGXKJncU+Aqx+xhmPubDkONrmXRFRnxMFaNS1vbQMihweoK8fA
g0OSxwHZPstxr3HOUgzwVbEZ4E1v+OznLULSfGn20ALGCK3tFKGV6K7Vs8nJFU46eBX2WPCLH22e
RLsv3sy0AI2VD+Y/My6NMwVemY9zJ/2qB1Sh1Ay7U+2SwdNqWFZumnQr2VfZ3uMF409137za6Yjs
J4ZmaUFIxes0eCfV0ZJ9ZtbJQZMsVp22R7mhs7xm+B6mjQh1AMZEM9/tnqxeQHndkseje5m0/ru0
erwpvac95ayb2Yal7a1qvuaY/FwQ4pynYqEJlrqLXXSy9ZDCba9ehxV9TKUOY6ZSQGMYiVmueku3
qaUp56uATjk13sZlXCgaBLE+uHB8YESJ8SnLhJ2eHtPROMSJ8lAHw8O/VqfvXUIJYaK5ymHQk/w2
AQNcUnDxEmKMOTSqICiWzybcdFQOKgWvm3rUuVKXqW2+t54QHxS/Dq8pRjVfcV3nKaKRFvHQC7Yl
UHo2fpKPqhtw4jZDNm49OQZ/va6qwKuSkOKGvIUhVCZ7F2vsZnQ6B5VdcttHFnjNK4tmQd3oWTvo
rYkG66gsvoXeLcc8Zk8mZGc+vTC2L/lkwT0W7Mdp++TmS6xRuXhFVVPqlIH/mzIX2yqOMFWZuDza
gGBBodTsetRQpCwbq0q55xbMfuwYibOuvZmu58r+MLT6CBXXmqmUxoCfgqyyZ5XNQZR4U2MrCva2
Ur+NYpSnPowGrv3O5IDhFt0uT6GnCQHZUtXMfgPmXafjMmWMGvv8p9AhMKBmV0O+rcL22gZG73dV
BEW9LQf3Rt/ZCIMi/+3ySln3zuT+Jnka+irU0UMlem2PZvJiB0p6V1pr2HZpwTVY441+ixove/Zx
0qCWeviqJBfWEiW3+atEIzDtOi5qfF1EH5UTw13gIvzN2QJ4RA3yc8At7J1HZ1o5fKQEHcwed5k5
R2fMrNtTUSmPMWUCq4ZLyoeRFs5hKCLW+Qz2kLNrCcHIG8mqym5ejbjarO21TE/sPmz7Wlpl/Cq4
crU8ixuriQSpZy14DWKyEYoZmDTz6vIyaYq+G9osPJvSY2UVq9VmFCo0jyGcDsGkoWdR6QmiI87e
XVOdLHag6nAXTTF82C7XFNuYCr8vSb+15gxTGQ0Nnc0M3yfbphyno4gdSjbrOKmwIos0rJCBjtJW
1uYG5hrhJNfWtpVZUCmmqeIvDCJ6xKIaBJBRNf/42A0uWwCryspgBei0KdpLmZB29xCiKwseLyYe
ulVtM8SMlpcfZq0k21idTCq6w+RhSGv6UbR8fK1L1qS5IeGbW8V0CywT2w43+t7CpKoCkRmmjpWo
XcDr0oJ6fEmZ5vey9fQrnQ1nXVrDPzfJgpMLThd9fFTx8TK2GGPL+n9gstU3NkDGDeJWtS6hNbJN
ozz7zjNWY5Kf/oYUwxeMX8KqEzUh+iQISmChPRaRN95tN2MNqeaCQhxAHV0bOKegi8yPbOjzQ9xr
4uSonbaNC4lVM87m3gImA2vljvS69jTYr53WqQ6q0XIINDg/jYJunsoaq093KGPo/bON2AoCUsoG
jF9OZGSDEf4Hqr/iOvpP17fhKwBs+91rLO/SNiEAn9m2nddd+caQZfl12ZHi8xzLo5/ILB6Ga0Zn
1cColQa4qTwzrzZ91YpNmajT1jMsAjVge2WxUjoJfsmN0+LD7WuJBSk3vjnPEVxKUu5lQj6kTAlY
AJZAV240Xrh4gAmAm+R2xWT+5lwEl2NKj2A89PauGgOSenlFFV7hrtqhhEQYNv1TMakuTWJmfI5f
QGmE2HGyuTzV3sT208agVDcsn3U5Ml876QGStfdnq8J6KJ7eHgK3qgi5QMSgCowOTD5lODg2ypqq
KcYx9cKM0Gs6QOeYAaHwvhsWXwbtbLLxfuLEMg5IEM6OygfCra5HqUZ96TzxklndnxFVv+qkseil
wk1WSQ9ID+/MVOAM9Vic2knoZ426LJx2M1S8H52UokkI2Au1C8mNGTjc8LrAuxqM5D2bHJb2KkVy
ACipWsXmwdm0cdXplSIIBolqONrVCB5Htrdcab8LD7dLYW+ckHThJIxbkbYA53pmC8aoct31Md1Y
fZ2sbRY1GrqaWQdnm8L5OkleLfoClkaDd2jMg0sT5T+BjrGVB7G1phedHhxb4zBTXGg06j4FY8xH
OBwVMR7BKgCoM7f0jq0DQhxWhenTUpgE3Z1r08Uek8fU9Y3mlDuyC69BGO0aD3FMau+tTfYUpUs5
D9gVQyXa9jhfGHZogsAwobt+pGinZGp59fTHzsHuWbNzGFPK2xMsU6PVELZizSWAIQbdNZDZvcyI
LY6s31izmSyUJd9RozVuTWNuc7U8KCmJQadCWveAemKdcHwRacSGwJ1QQXS2B453Q+gHVU6PxLTw
FcbLwLaeOBR9LjVLb2peCq5oucviyiFSIsZNi/HXJMSGYrNBR2i/HeEuwQDvkL6YYGdvSNBf6ChZ
91F3yUS7r1XrJSmKX9cKrwnmgswGfKVLZKkwJGEaEBE1ieN6X72oSRjE5IwaeKiaioVn7kL6Z4h2
GanlznD6ox5eS6w5bg3PniWjYLlAmQPIqlC0voKbSYIvxt6ro38LBawZBu7K2DecNraJi5CK4isg
yZr0hmI3JxVznmdPO8dgvUmbR/eKagFWw+SL4K0GnCTTh2a91+rTzikrwq24B1SjZMfGXQO7gJq5
balo76atzfWic9bkSFh3UZBJckRDcMiGv6H6rcCqObc0f4CMVLyDS7UD7ccihDdqul8VxiITS1NT
Gp8CCKCaI4rQipI2YCNp3VSTyfcom83Ur8ilUfNTjxGi7dsEDIz8Owhawm9ZsLDTb+ZoDGMXqb3q
bAlihOh0TbpKV+8FVR+MsPTjyZ8CsGn0U8pve+I9MVxiSdZi9nVLDf8GhOBnorPA6uQ3k8m2re0P
HbYos/y6rYJVp5h+jAMvJOaL+s1oQm0blVgIBB57qyH7p0QNnz4zE0RLjOSoNXvPao9agFuQDXLx
KahWj8CWsWDt7wVsFIYg7Z3zfhHR4CsHyQzNNgBW3WDRPlQ+da0/VcTnhxDBAFVKTo5vY/BG94p1
XGfIVcjv7RatjCAbiw7srmZ4FgPktyd4cJ9EzkoDwtgFMwkL9ks6c6m/XSwcgcJ22jQvsfhxemJG
mCDcy0y5mMsCmn4my0PLZ+gK829j0vc5RJCQPa5bBL6eJYavtiXLcG/DZII5OtxyOGWcR+iYdZX/
TaV5HiOIP0SLTiEfp2W3uwj2sO323xHYhSDWV4FS+haOO6eNznYY0T3KV9kJeHhp+xJoGQlvI1Rr
btEtb7sASpxJ/4MXoB7glSEfO4wEenRrn3nsWPX+7DHJ95OxylTLt3gto7Y/KkoGDcJZAPZWGfJS
oWfkn9STF7kHTyUfC/E3xiasLXs9/Mo8jf9+Yn2OmnedZsIfL1N8SgjeLb79JTO6sXalbR5CCbPM
7t03SuCxr1kNxB0maDLh5qeoIRMlqcmdZOKs1EqFVChLDSCxkyRzmQbTgWLjWS4OY0LjQUNg1s2B
Wkf2SXdc3pa2/mpqs0nU7vBV8YrsLMNZKGNQ4TezDnZTs8K2qnOfUjIYdu6i6xi7MjPbNq7Dprms
8FRSdTAXE3HyDTDUohQSiFtOsHvt71GNty53ltwgBy2smzKEvhyZqUKko2gw5sjQoyRR6PacsMKx
0GaFB7GTC1TQuWIX5iV89OYWFCDfquaj6wHhUjH2ljvGyZDNPqBzkPsndH4jaCA2gXE0Ovun0OKL
F7rXZhT31qsPnUUNlRE32xpMcNSwhlMN46rHyi72krXgvs7QsLWU8ozccDQcnFURVc50czpFicNT
ksOUQfgMIKr2gH5UI/5Mzew17Iy3mNqNxZA3vq3KrdGQWgqGrW1GRzrdVg5oWpteEtXMP3smDJ7R
4mrCKBzJHciEWJGdp1tqj3dOB+aWUWo5v75Kp1slxnjqOkzm5IQaaMi8Ujx8p4kLEZD3ktcFG4NX
b8rSM55NLbqDNYm2SqsB5JKmr0PIPqWQL6IsyI6o9i7U3a3LY7VQuunpTgW/LeO10OOrQBfjTDFy
xFgLGTFY6QMNKtx8+TYbmfzFsoPP2gg3rF829Gy+Tq3ccze/TdIFwIc32RwADRPOjFF4bd16GVT7
mFgERDQKJaV3pqLYN7r4P47OY7lxJQuiX4SIAlBwW3ovShTlNghJrQfvCgX79XM4u4l4PeoWCVRd
k3ly36dAsFR1ah3EBHW8LQp4chQZtFh7tyj3bUYATwl2pp0fEcAPcEAbsutS9zhgIjshqmlmrPi1
9dUn3pnib8Ps7HvmAMpt65ciaue20z3Mo10QsOVkCLRu8/zH5uhy7GYVhOZBxWgTQnYxLfB2SvsK
vK6tHrjdTv/5QXZzoPCNoUD9PT/XFn/Q56YnaJModnILCH06ZBLyZmAicjHH+ongLqSiY/bsl9Vv
MpEcaPTqZiJloxeKV/1kP6Cc1a7L4w/DwfDSzCCER+/bctD7kfA9EqK1aH0q7lysKQzXlCxHwxj2
eUSmcMnTkpEER+P/bRlELJGEtydokNLHJNI9a56J16EuEsgGoGg7bbk3vegnH/BYTTOzE1FUTJe9
f7kXXWhU71lpvzi9xSRr6s1Vh0dusvVSxswpBjNkMEEQc5yZi7q9BpMmYDtVqzL3zx6Z5WnjO7sG
Qf9CuNPBTcWZfBvYaBqjqf/4AvE5LFo+wSt2rh+RhOhMHKYgrK12moi0lWLSAEtF3WzpdVfhcjI9
grU2VTJdXAjALYFIizLqQN1plJ+T5eWneiZIs5aoVhKmDNFcvhitOsYsQMyIjYLAde9NbCemhP/q
+38kf+VLSmc2/SG83TYh/U+ZT44W/XqYnUsWp7S8LNbHR0/siM8gACIVRHCZE4cLz7MeAn/bA/hY
HU0vZzFYD89jwSRdJMahayqEICbEowjVqQ9pu01Rzjag6bsKM6IwY1QjYga57xL90B88Y0JaM2Z6
O7FTeK5i2/wZ5o5btMV6WmasWD2oKtCOsijpmYnVT3nvvqae2GJYZR3RD9/M/p5Gk2CYIjJi1p+P
6zyp9bIU6Tum36XJ1oUU6fUUBWvHq39c3ko3sjYEt36wjkJmP7z4OIOWsT3mm5rhEDDUQZ/dAHd+
ip3a0fy01GMkg4WD7b3PGzyPR18gLpUNcu5+cs6D8TA+Dxi7YkAPYz+/i64zVoWbXMccjFUWn2lM
fmWRfJhyypZ9hVq4oQfIJCk2/JfeTn8Lq/xvbFUA/LX/1X57tR1cCuyTF00lfYIfakrdB7HbGp76
UO6MCY84IZZAmdDYUnZDRJjVjZnCeWoHY1F4DIceYNByGvDOzPOzYwtsAPq7q129K0xGFTWr4TxH
DZJNNnv3aRcO4NckZo8wQr1Yd5dx5GKXZvJZwmA0DNQcsjnnk/0UZeZblTXgtC3jYkazSQ80nwln
LH8MzbycGIc9m6QVULdNhWhTKR8pijsfewvLZusEM1i8fpuN4qAt82hiWBTgg2nHX20DpFXIyW4p
1OJJxWLb94ufwoh++MDQqqLzVMF8Mox8F+IybV38lFQ3k5NthYF1tVDTH7Oqte3MG5n4Jpf3Y0g7
psyBDImJSGbPVMOHBkNMPrv/iDZ9aiu572PgUG5McZR7D6v3hJ+g8kEq0FUDHeEVzGI2nMbI4lGZ
6Xdt0iwbpvCfgpmhBZtSvAjZN/sGMG+tvBG7fmQZ6C8VFU82DluPLASmyxBXpwfL3GrfHI8V4Cz7
e0kujWof0P/GwalhY3Ng0Lr0XNzwve9t5kT0ZyGQ4kQoBtu0jdepwr/BItUHtJibQ7J23McxM3MK
VGW7l+wRmy4Ej5MZx8ICpukExV8euleDue5Wy/AzRfZDHPQ1nPXdeJx91aTfCU7e+8g7eOKeWD1w
FgTJG3ZOUB4iSJ7JmfjF9rbqFab3tkc6X2gCSjOII4QsVjM5PEXwPMbBIVTDh9Tlj3o43TVdbVm3
R0KGrzOc1SoKxxOt0yGhenXq+cR0DWOQuIRZ/kNu77HVTH4UEw1ohHEC8K8N1SpB3pxVuDvV9MRJ
9nDpm/CNZf4cFaC9XexoZhSdRPAwGjbIf2rrrgL/FozEnpEeYCHam3UplrVRY3zQSE6rXdDqo2rE
O3Ot37xN9kYISXJK3/MCHpBvkAJRWL8CU1WNCTO0vYtBIphqy50ehkMSzru+Nb/wla9VZXzVbls9
udrL0O7o6KM1gTebMF4XqfdYNkOiGsm+yLp1oU0oi+RxphZaa9gfgcuwnZ3khrkU4kfd4XHE6Bb3
wY/bq39GICdy8/i3uw2U9tlCss8dDC4as5Hh2CAgGcx3Pgpjf5br1h8OXt681oFzpyKCMaOHFtHW
CC0oR21HfMHCJtRQBuXRL7ojeyRzEZNxCj/gpVLuxXfnp1yha8yG/DdDb6hGAT8OOCeerJpqIeld
OiH8Qp2MsB6XNIXR3UE3KHz8iKn14csJ6XgRwRozmWkFqLcHJmOpY6yalKwiQgYS12bHpF7SDuj9
qJnjcIITUIgBx5u+I7ybeRqhiPWXZgcGNomeKqf4zqfkqzI9GlHxKwcPkKP/VabmJRj1OkE+l9UB
K5/oomzq57Z+VgPvl3jLfAu0KaYm3/xJOnjvE6OhprhpQuQ6p/NQeIw70VI/I2hM24c5jOUFedeG
tPdV0TzLvEXyic8Dhcy7mMMnbNAvRjA8yxSAfwnYuMfAjuw9BTwzoVjqg3Zl0d4RxbuhJtpEUImt
2VvbXX7xyLFsuE7IK93OA/bAWpJIZzBiKd6NUX94Iz6yjDbXhQ0nDMY2xRCf7UpiZ8kTGOrdpZ66
XUheDY0MwdgUyAqWV4QkUo2wTix/n6nse0rCX5vRLVzyYj+4wSLt9NsMTLsoq13fUxubPV1yWWMb
aoajYZtnWsHobCQsXlBxLQcsuwUY8KLnh4SRuGWPUIwqOnWjdQ4hF/BQnjoBtSyO9gPFOwuP17DH
fV4iGVkm2Bv6tr2anBmFFd8nfFGjoCYJHjt4V3BeuhhThOmREcI3tjDBBLUuFruaPdeeBdIa7RDK
Z57u0ZyaDWnPyTaAsF/mGeTrGcVcnb2lTHeEQ5E4Ph4Ut8MFOeTzsm3nmI8hjV9Y2KT7XNvt1tb+
eRhTn+Dapv5IE5A+mKQG4s0ggKbP4Sgi7r452s8p/8y4QYvvYJkZBWArs8ZkV3n4ggLT+eOGSA65
BOZfJkTD23rf1eiFSfTMmVsYcpEkxo02kLiJSPQH7cmFsurTbDcYNtEkQfR1IgIpgmqtpKDViRkF
8V4xjAnqG1PSeeF0xTGmgWLXn30bZObIsccjxvrY8GwguS3thEO8dsY9pbry1re0cfIFzR5258fh
M5vU4cwN9zJJP+l/19NYbOuWKjItii02Wdz4NeXU3E5nCrEtKT+o07lSAu61cdBfXTfcJ1XsYtq8
rB/2LjOKYbLDW+Llu3ye/sZmwJvoM3pJdcAkqEIcqjUE8YfqXkz30bcUw2b33fRj6k43PVEJX5xy
tC+Nxx4/bQaFotEEsDSBQ5kjA4lwek8VQs2isQ55g73JN3F5Tt5XVzkX2+t3yVSdciwrvp+duHSh
3qeAWhIIL1E8/4vToFiS+uVchhExGu/AgUD6ZJ2XePvKwNhFI0xC7eQnS4Dcscr8MiOyAvqwjQQb
YMaNi0oyB2MW2Lr5l9TENre+eRhz54V7/slNGG+W6Ac2hgqMQ+rn5BIHEBi1WbyxBqz3sXSvRCVZ
bOfxw8tan1NyfEiw3HbZ/BmjDOIgxvpgKatdBTZWsnxksuYYxjIQLlAnrcDguy+ZHknyw2xrB9Bu
WhNMLu73sLHv2jUvrpiJkR3uAZbeiKXCJkFw2aJ5JIj7WLOUgmIkAe0puYs9BNVp7KWbOWZIDYe1
3c0d7fMAvF4Ri9sVtIsVQ6uAyGPLgUODadZ08GMRCL20dJ1fWaS4WxQ0+xBrsYc/aAqa574dv/wu
g2IM0brybnxYy9GfC3SFyJNVz8+NeGt4TPHJa5RbNitw/l4v2XZ28hwHoM/dlFj2yPGq0zTDQGHG
DhxtFNWSTQJ12vTCv2U4ErWONLmp3zMb11dmxPh0EMPXdvxf1wA9yZnnLassJ4e3JPRpoJ8Om5qs
1oQ0LPac7OwNj2kegmG0vyhuUTSjEwDbqzzv1jTUnFlfObu4Dd6Ui38tDlCTQFTY25NYN336l7Vs
X9poACdccB+wX6D0wUOB27W2binCMXqEZlU3EGak3XMY1viJ3SmmRWlT5hgISp+jgX4SBcp+9tSz
n5GNk2b72e7vvsAq1uTWt9KoLLJyk4+QXSJp3L3Me6+AvnUFKRp+pe98P3soJNNKquFg1e0jir3I
QaPocuXa9dkLumvVsccZXfzrWUYprpTzOmbDK5NxopxyN4Y6ap58lxGXZwmokZ5bQzT2v4qZc2+q
OLz71r8lwr2VRro12EMkESOQmh0s3+C0Kz0f9faAjpcwzQ8OtHXMBB7nNEHGit90axb6ORfmUzz0
F5eRGPlS9qnrhCZ5qRiPGHWoFrVLPpBuvvnRe2Ux0JdcCvw29sVPAi5gYe2z2mIelbb7dCiss+y8
LzsYPyLLgocdztuKqdY68ik9zJhKee5PLsN6wrQFs6V6QCHKMbSfjd4A4FLDm+fdN2cVbGZ3/m9O
PqopuOZAZBKXPUI4M9f3yZNFBcOsxHHEbkg5PuKxOzhMElTTO/iuWqSL/kc9Y5lOIw5WSlARJ/7G
SPpXusSdkwPa5ogGqOvMuKf4JuJ4iJ4Kp822niHAu82wHovYt4FlyCOJe5dZ2eibtXii7NrOHLdA
zAkwZDjD7g3tNQVJuoUlwVlHHkiVueugdMFMVEWxrKQHn7jA1MLwklI9Qkwbm++5IV/hqdzVY/ae
GMmba0RHP5T31kyDLdv1fZr9s7ziXM3xJosBhaMuJeYsav/zgbCbifMsEfrbgbQZrrWXaSqY3XHA
cENxsAae8TdW8ykrQ38Vh4oJN9v+NkWyFqElOfePj3AM4HWPpRkC6paaRZrlImQmFyjoWIza0vrT
fBELKwy/6grIH46eOnEvXZcB8caSqJz03ahMjYgCSFvxYCuS9rfN3PmbHNzXdPTWteLCigO+9bH6
9EpsLk6Mc1k97tNBehypBA7EMaMuyc7AmaND/IgeDwskeJjspv7mNNEuVuWuDeKvWrOnYQF8HeIR
8b45sEo0JDxt61T70XvBlm5bGOjem6xiEuk1994vfVIZEpMQrGHXIPiDn0SIwgDvsLecZe0EaH6B
h3vGCgkSeSuy3Vqx97BUdDzfLbMRz3XnHeDxRRPHVBtJ+lgH3no9nBMsK05V3OzS4Hsu7rqdnkrP
Y6ZSYmtMUrb3kM0XOUHekAzNg5YT+fIQo0LoLKPzkebOU/lgA/kYNBREwKrpr5zpx1rCBrG7Nxkh
SlM1Tj1vsndZ5UfPkylBBsvXjMBFvmvYic588En3yeitIh8jpBmXR852b9OofDOb/CRxnYiHNIof
w5iAg7OdtlBvr6ocDo20Ajxw/viSIW/spmo92S05YiEI1axHOKi6MFmGQfeb+80bArMfPvV7Av9f
I3xMAWDbWcqMrtPsZ5Dc1awETfVekaylBxL/au8+sUVadhn6K7gwqzYbt6lK98bY5hxG9qXLxLNV
8SuWnUWRwfHHXBbxMONGPnsLAIM71dnKAhjzUtpTsuq1+2K2/0d8E2Y4QW6oahioFA+UBzuH8OIy
onhijHT1zQmvEjbPPs8OMUhw10EuEVnbEFlNHDnvDD0+5ph50iAg3dqatJvALpeGhq5QDhjoJwRY
AIaQaG1cSVfmy3RFIfo4sOKfuVBgRFlcRQAw2mFYt7ZYegELGgXNwfTUJqiHvzL/14JlkJa3qXu1
bwxApzq6amb20leojXmDZ/gVMrhSXWNQFcwORx5XjY6IDAtx7NgoJZPehzaWPfapH16WX7pp+NQl
dQfzjWjbRPN/TdRvZIZ50IrIfSRbNG2i796M8YM3Zb5ODZIdmp6RSd1hfGvymvOM3aWHHJlrFsLi
v1LxzjYlfm7ZwqBUJlz9Hudv1bXr0sfL6uMQ7WBqhH1wrhr1ZZiPMVRsHiyPCjNTZ2kxgLMFdGNf
MuMyGxNWjdMexiS8zJZxlzWv8+SvypHUiQJQgTcS9Tyydve+mv6YRMTDdnlRY4KUoD0ONhSpoXzW
ybRCJ6UG/NPdmR4ccxjVLdDWvv9GE1r/q+PK/0XHI4kLHYzNgOqPKYvq/vIkTl8QwtLYRiEqMqZg
FURanCfg23K/v+UIcNbZEBpvbVlNP7mfYv0VhdGeitAQXylqgqMzzuN+5FS7WH2i76M1gj6e22Zp
1AW0kd62sIaaAjeWrHrinrXJi1SR5RQWLOkCEYZ7GErcGTGW3cphbeTnYDX6pO+uM+acdapQn3dB
+Z9AzLNmvzlh/NXxb1k5OM8qtIdtV8Bu1iahLXH33hagcY0RyA8ekzQm1bIkSnspjQBgXK+wVk1V
de1baoWoUyiqYMFZBvSTgTkzO4FoDN6TMcUoM+JP9BVWbca+mJY6hLg9dA0dZ8mOD8RlF82n3aIf
5x6Lgbd0bURfPs8CMkZKxG2Fgyl/5D8j1OdQYYS8thw4eRGp2ZwxNcTDtNYoQxpGaj7/x0URkA7o
KsfmIRwa0hYJ6ek6h0km634GXKUB5FuCGODz+XMcf76KwbTjk2s/fnZnBMv5wQT0sgDyfmVE6AOE
kWTTUg/zdInklByRWUP8oRDyoe5NAEzSBwdTGPSLSOMIxdWdQMwgPg1O6SKkTpwMxrXNY7OiPSoT
xRQEWS+GbH/TEpa9zUoWAzKdxWc9UkdEyq8uU2G+JK2t15n2npKh/rIQzOe9vQ+0d+kBefYds/ms
8n7TqiHFUDL1qml8kVa+8mTsswjrxGgP16roqw3dCSQQRb5dglG78wv87/LTQUUwidpkI11c6SJ+
J5/1iqMg6Ns1UdhOFl0SZ8Q5AJWzs275HN5mmX4FaUcRrHdxlN8SH1kfqejZxtT9TvUxF3S55pZJ
tgLtKaaQDf3RqcY5p/z6rfShjHj+2coIY+lZQk5D9TQj/URx+1HY1lWY5Z+LNAoLEtMX3dBnNZz3
/q2ZGb2npvUWZhLRlXVRJSCizKJIGBL2A233zIpufq+Cdm8nPuodK7y3qOCIrYJSTfueBC0Y+cnG
JBw48yqUwbNhGOHWq73bYLJqpa97y6Jx3bfW+9ATD5O0t5IyatHZGKJFzomfRqTKJYhpTw4zJC4m
VvtzgmMnqX0LqUJfL7IQfclQvnCPLEIH0DqRz8qpUsYzbHytxxtWhSlDWCw8ZU8JOjhrjwQwVRd8
0fJkZF1AjYvZ2w7+Rb744SjxH0teCzUKS9oOrq3VPxu2wrckEpZlpuhumdPBi4rTu8GwahTZXbAW
pE9Nsad6KPGwF6zymSfTTEyUuSQxFV03vmWZx+S9lYDnTevgRZW35TPZZUH/H1HGzanx9MuQ4B7w
ieBG/QVnQW0gdu5qSXgBtrRVShMmS4PZUAogzOCRChJ9RNS+Tyx/ldfyUwzxBaUq5Ubp7nWW9xc0
qcsuQvRVh+RpPjq4UqDCiwL+wryXq/YRUxal3gUXHrJzo4y3okoJleckiPUAzKvDDavtaOnPUDVy
vAneRElEbcAgSHzJTv1HAHu94cRTx94M/5scefUj0BTKRBJvzw9bvl3Y7MxqqL2AL+ZefiQuP9Uu
z47fY56PqkVCI24EJlAQy/wITMQlroXKmeSWwuOvI8tVmxz+eXTvHH2W47CPc6xTQXwOH1pTsKzr
MAf23WTus06TjT1Wa6bxn0M9whdqcEqj2KetaOvhQPG/7pGYzznmByHx31XMyAxhuLsmKgWzGC1u
Zmigb6rK7slqeetz8TBKmO0l5eBq2A0MxbyMeUxxsCyyVK2FspYWyTNOpW+OAxbDJxRJ8hR0zFFY
wixNkZ0U4qvajH6cdDphhGNzZm7SxIYQ+unjb9f2rgm7v8pvqMjYHFQMbbm5rzmGVN4vtnzBT4bW
RYurNUNQJ2FrLtOzRI/qy6+KkiqNwFEFPhgW5xF5CZgFWDj7yb05fExYBJGH70uJgR7+3+Q3T6jF
1pRFa62NvQqhILjmRnv/aYMQROtX1fJV0tqk7jc7mMehGz0wAfJQ1u4GUuKlGrAlQyAxPFTI1gjl
FJ0MW8AuJN2DsLSkedwGkLpHSPOgqaYSELYznjQaFksCe+ApqiuOg45oKlufIhWz6G9WSfzeNj6z
esADDMUCQj7twDw16JrC4dsjuY+KY2FRCMcuCFr+WNWH395UcoviYXcwQWu0fgHSWatRKyX79VSb
pA7In8Gg3A+4Q4W97it1baEW8LRuClweWaMXfVosHUuBB37hd14DMq+woKMDa7t/Fugt7JAPgfmm
gaXlEsTj+WITlyv077CjgFfSJaCHR5IkDm5GWFLv7lt3m/iv7MLYh00br3Sw4o/rHCq4vnsOG4z6
3ji4ACw0JgAG4HC401mU9T2eloniMbUIMgIww7Y9YCRgHYoYY0L0hMw3R31tgdtAD+LwHYA/W3to
nOv5tRm+aiK9JG7TaUa/zl+Hbndj5wapp8Z76FTvEUyj6EGl4dSKWncJFHETUgew7tySx40CH+Mm
TAudmxs/+MRAt3vEdLuV8e3WECfWBpfHxA4sku5FIhLLYIfM+D5zacH8hXHI4qFCKkoqFBw3Z2kX
GuUC+UrNXeJcYqdUETAbzXyic3YptYDN6X5zO28L7+JM+8k/mjDnbDSvbgeLqyBxcedhdw4IEk6H
S1Nk+1TNi3RmCBPvtf1lziBVGI6lc3dsJ8HoBKnVR8jihZDcyjsY3bnrVwFyjmx6zXk7IYi4mBus
+qBhhPqvar74tEYeGd45VFdUKm5zaZRYNuxC5fAZpG912XH9LNP6bmIB8dgpk2XpbWf4G5n4mSBI
8fg90EXgByIyg4IGb8MLp4zoH5tLwsl6tW0fJlfSvsw3U5bwoY8R0ExZPVcwmxBA6PJfTo4fX1j+
eIZDgGbQqP/rzZeYihMrHVUciZvtXnWvYUybAzZLGQ/ZLyh0Tr+uwYf6h76LRFVSI4qBJXbUrUS5
9WGeK8BcFnQjjHx4+qNlOZrUeN2T64nnoHbOY98d+7E7xsnfTPPQpvOKjplaWe7wwJGPG10TtHwG
zodKMujIX0aX/MKUZb5ziSKeIho7RAw846juCDLN/I6RKz5n8HCOeE6gDfMq5/IvBbwwyZOE1yws
ta4RUQS0fdbkbeshgofGbLLDU25wubcvUZ2QtQWBNWHlCWy4IBPayI2vcgx2NasmszorDWaHWbWG
XBH37FHf8vRfHZlo/B1JmHBKcWYHb5PPiB6l0Fa73FQAoRGl6j0rqsMcDR9DXfwVrVzjkQYxG529
EFTm+DolBJhhhzIQkDgp0aHD/9mJSVgziQcTwygymsCGuX8UI4ux/qsSc2G3zKGYAk9x/KNae2PE
2V80VCdpg5PmI6ENgrspz8IF5I4CZh6H64hVFssEbtqBAchfjxq3Sd5V+2fM8pihlBhR9C4ih7BT
sRuR2xVxdMQSuHYVe8fkX2OwZhuYY9vFJfKJiUkoVIL2x9fxcQCp2zOKsbv038xmTRKZ7Bdfptbw
yLKVq/dBjqIJTFmDsLlgoBxb5lsACVD3X5QwxzkOdjYlRpyCTenCtZU8sRkz+FeIh4jTpeiNbQyy
z7WRErPxMgEc85hSqwGjTvdXs9i2SndTO/9G5yfn+pecEM58ZdT5AhO5jl7yWGzH6kxFwsXBntq/
d0i58/6jLC7YyEYS5LJVqTcNc2ce/otln90cvQU82954Ngi2l+x25uyBeMX8xpMq6WJn/79Z3UX1
lOXfKsYFSUadnaziETjuc8G+gQghRdnKcBxWBkcTw7UgPvkwrRMYhJA56tcZ4pMfsMVFnGy7a0xn
y6w5m/C9i4QE8xrVcUiOrrntBOsnP3gT8DGiCAUy8AiovGj7fOzJQOukYsAXdik0b+iTNFao4neN
n7O+b9hV2HtWU+uZ6nqJSwEaPSCMmEo7GGAIsv2h8vajfz747k4/C5p/GoUF+hWPEt35TqPvIvku
c7UXSb1wmI6WKdgWRrmnEHJx6zzyXuF9TD011ojcqnWeGqMnvwd6tNsGfNUZhjRgehF4F5JitfrS
IRgUkW1lFjybinVhnKrfmNyTyc2eMHj7vEONM62wheGXwx1OGV5BkljUOtmlPuIyNumqpeuDGVCx
xIhneHr2xkt/2NPB9iyudS02CZh6nzmGDPrDg0AtzE9z/C8mKsbGmY1a1x/3EZCXxj5gj13NyD1x
lXAU8cr38J3JSWOGtmkLVMu9yXy72wxoICRQBQOfQM2Qzwzfowj6tQwIccRnRe+GYcVkK0q1miJx
Y/tRKDBpvdqRZcl0zQ6JIXMT9ko1f7pG7qJdi4V+Md+8YKKBTD9lz4Ia7Yg10mBafrGMyRzl21rH
458U4T+F9qjhE3DEL8mIUKdeC/uedwjCQSoY8SVz7UUR9vuxeKqxbydvAQdZDLCm9OHNZRBUqbww
xrf9uGBOWE50Ja+9BcnaAuPGt0xXshwZJHmp3NkQTQPlnoH0FBoEnrmrfKpLrNjqYXg09Vev4BEE
NsEpeGQCf6uy8Dzo9qktPhXimbluTyZu9jG61VV6L4xhMwvmet7W56bDyLtJmwwHEyEO0kBDymwt
2WEkYp9rbzIn/mfAaOslShARbA2HLaNfrDlLUrCK1ndtJRXAqz6+tRAX7Ki4lW5x1hB7PYZfrkhv
fndtLdKQS2CVOJPyOjuH6H8wlJ1q8dH5cJUj67nu1DkVr6P9z6YIb5t3hVdw9K9t+oHFjfHoOq+P
UifXjshjJzW2pkQ/rbFL0kIkxBVmj6wjxzj1kbco+S4mMoTRAnyYFW9N2v6GbbJhskdSQB7cB0TD
NPjbQSvw+9SREbMS4i5s/NvlpZ5vMyKjfqyeDOLZ2sZcF35fLkLGZH0fr8zkGnXvZfhfG71o61gK
ctdSwjUxn/Veu6HsX/UAIWZckvIGIYbXftgncAkEwvneNXag6zeyMLfSm1Y9Sw7NEUlmyUkjWld+
+D6lxkbMYu8wxayav6n5RoGzzrChtdZ0UJlga/Gho5tXnB7lboSobh4I5iXiEEmnwQsOTVNKJPQ6
ORYR7ZnC46546WYaFRlQ9yH5g1mykPAa6ugXTfwqwlMWM4UNQibvw8vYIxVjDFfYJ806Xzr/pvkX
UeZe9uQ+weHW8VtLZkmOctJjleHiLUhm9oJtyx0PVqEViv6BnaOn+CeTGNSdPdhE5SNex0+2mdc9
pS4U2TGv9nZ0m0GlKb67qaGCE/caeFUhvjWRf3hgvOeZOaDN0HJj+iy//4oMOKl+Ex5Ip+nLEk/9
ePa7aM/QkT8Blhfme0djEMqVFewjFW2p/mxA7V3+Mje8nzZ8TDjfniRIFVvYyFRxwJe0N1mXcBx4
2MK8b7I2ZyvbxwZ2nQwfiDdiKZaL0mxezSrBgaY3WL6WCgmGKy6kJ+N7Uf4VzmuGCRQrf/vB6x46
fDtrw3tzeefECKmOYDHj5Kdflfps6bKsGkAI11/Tbbr2R8BYoxwaGIfH3FMUXOGFcqDu3+luNOMI
1JAQByZUwkd0b4JVJwp6GNr8b8Y2AdsLfF4Nv6uPriIIca7hKWy8GgC33hjoThkGHrRLeBH2S3Q5
jPKWMVhMj0lwb5B3VLi7Ev9DjljWqWlwwuzKML40xbWNHkLuGDUSOzCXjgOYvNP+0Leq+NrUVxyW
64asbwHrClUQr1TND3bL18h5QpQGybeFOcWFHg2PJ+Ho+OgVoC7x56VxavydYx1lDcF4kpueZxhZ
bco7l17sEWKMlW1KYz0zeoczNpSoQ49he9PZoa/WWDKc8uQidg46PA/eCx3JSk/bURRbu31mWyCL
b5PPJkbwPvDXSkRe0iSdGyXrxAKGmOJlS5lrDG95dckUNZLuVyjq92nxCIJlj2B9hzNtiCSxVbyP
utwEzWGGPzwzYIlLe1N62G4GMnwDfkE+vLxEYs5F7+RI/mvywo7EwrDG2wU8EgCNOBPZwyCEjVEz
kjlgev1fHh+FqDY9C+YJ4X2ewRzAmADQzfSJCclGBHmpTd5AdGqcl7raazg8KoHwW8pnXRQYzchz
oszOwdyHci9QuYwOugJzuppGh/sWLXQ7nqMJxAj/LIE151uPwR6D8sbi0ibXMjGClRPyhYYRSOIZ
eFb3CnJobSSInqXP5e4NF2rqhe1wyZNsJXZt5LCyfp2aj8S7sJt8FJyvwhlXsY1fGzRCDrBc2Ph9
MCkJAn/wLnBXq+Uwzl+klRymgjwnNiFhGjwlzjkL7//HAyHnMOaGaGO5tup3e0aTQP0beseC6bwV
8dmO3SWlTy/lvYueyvoJjItFFA65lygKDy5BBQHu1RSzD0vULfLBFYNHHsGTA5Qf8IDTu2cKA9i6
+ZkhPxlMUFCcFxmBLptB6Y0yBJ0abMqyIyDDQuQ1blTU/ESzwQd0QAMhQO6osSDaCnUY7gQ47enA
S+acXdeJV7gtiMDpo5Mb5Aze86a9jGXyyE0Z1EXlBilZWf4HH+gzCdN+XTwCpeMC9Z2BKInsEEgb
8cCILTA7HLc2R20sH2B68aob5zoOQJLqkMyUAJpgy3LHa+NkY6Db1zhfTS22iGUf+37/KMbwE483
qZJsVXRuP0QlB0dG+/R/HJ3ZUuNIFES/SBHaVXrFu40x2OwvCqBBKu0q7fX1czSv0z3QGKmWm5kn
cTiEPW2jEGtuphdSiGcmxUVPwB4MeeyDfueGI0dKd4QXqbvLpGfeJEUuNVQzPQA+FsxB6lPq5aQ8
iobeQLsuN31hfDLc2VceU955sQPMPg1jccBhkxJy00f570yH5FldkPUC9MJEzY4OxXKvNOyTbXnH
xJ6/jJnpV0C9du+4XwHJVyxyHLsYpBVs2mRFJpIoeQ2G1T7aFStWka0T92uA4WwN0drBzlxxvyUy
RP1o7TwiVl7sKnyfphjdRgyb3DETmAsJ/F0DC7BexOxx/hHMKtfECeftGI4/DFVfQyG+o2SmjZfc
0Vos0S+Nly7D3kl6i6kyhoOHNHIvXPesbx4GetBz+sRi1X42vQ87g/RZ2NC2OWI2wQtEC1oXLicj
UFIKNwY6cq5hlGduiwHaeG2gxSPQyCY4V4n5g0S6a7nJBrigStf+cVkYRimfG99gkyDbQRGKazGp
IRgzRd4hwTnuBLAjcMymAnckvMNSvEzUgOFLX3su3kPQQIlJHbXBgUvHD17hnvrhURJbcGte2CU5
ZA0mix0W+m5qblOEM58UVYCOYvxLaNo2/HzPoP2rUya4aSBm27AXVyB6NiO+bieEA9EwXQc+T6YY
6Y0LuvcoCrYDNDmM0TYCJPZcLFABfRFOmmKKnh8HL7jakPiTwjsbOXdjZt5J/kLe4jBm011pDJwW
JxJG0wPXqrVU7cn2nk3IGzg96VighAHXi+QST3CP04iDGMWlK/zMmuqQu8mumutXDzEwZ0ucFmG9
dQ9ge0ixMVgHkZlyBWzbYDPWhJDyiFaxBEesvS6YJZvhxITnRtcSp8F+bcdyn1H7wvWQU8t43/PS
gm7adv7G4Lch7GAzt69Dd+3iF1gDIZllroZRefGm0ywf7faswE3nwKcqppWUGc3kY2eEW2TWLeSG
XYPVPMOjYzFsnCCIxyGkejzNKfRbH9a0x4BrcL9qWBnNq4UzLvLbzWD5m2bMz5oDY258L1RI4WOs
HE8pU/ABTqJdAMrHxdiW426mDIYZwKlWX6PRbfzoy29ZFojwTtk/LTkgptGK+5/FKIZuCS5EOCl6
OH0JjobCmz/BPu1dWjb7JexBKKuseFfVVqqMAhwQpN0yO1ps/cR8iAlHRcINiGFuaWyJDV2BMfHs
6uQtN7tLQZhoeaNLTZSRBG8jygNP4kGZ/XNJpNpDES6CcY9l/STmfzWU8KH5wzJ/54O01TUUmIZC
U/Tglrx01sNAwvZq1SxD5rShU2YlS14ae2/huG/s4KkOl9CKrh9dgEzd9yzfmpH8dyceDEnm8SJ4
1GTrY91276f+M5OXBEI2psy71Gs3YdzxzUj7+sO+SE1wyd3aI/nnIIKAmSF00K96L3yNW3Zr1y0d
PmUOlL4Y/ymHZuipaqECx/HJdetd3Dm/Y5rjkjTv00C+tjWdoznJxSxibWvsXq97nKmT7TJnhiR3
pzk4VjPHJdZSZmnjETDHrav9c43DIWGwlQJoD/t8707pXwA5k4U8uObR9ChaeYmjzl4lxCUMrEb4
nM1z0lgclB2DNcDcmGTOE2azZl6hHQ0b7UFeS+ajw9m/w4bleDXpaeMrhM/CXIijj5SNCQwjPwGT
5OQk5Q6VidN2Vh4zA9HXxg6La4dMuZ33Z5K73srPcPPEDpws16wpFaDPIpzc47BsrcLGk5/Vxr/Y
Gvdu1x0zyrLAIwncu0gxskneyDl+15G7wEI+fZsRyaSDtxxe52qwRERNFgwRD6WydMqI9c8mtUt3
mMJY2gkG1zNJir1Xqs/Gg6fpzPydPCZwjpmoiP7qeDyq3sOBzZo70vsj43nfAoXvS+fVK+JLkxDv
jPzvzumOoq1esmr4Aqo3HfouogfXbC5V/WUw2K28kV85BkfipD5vP8OzCpr8aF/KjF4zi5BXPD8Q
ubtVmH28nIb32t4GdbJqp+ka88sn37iOUg6RpgDfWy+EfAtfm+WkO9SgbdLV29plz8ytJ1u0PXEe
pvh5gvsgb8pPO4dN0LonNVEykCbjtWYoBfY3vni+84zn7WRBInLi8jw09TL6Q2iDVGEyWq8iEjup
/dj1PukPY4NwdzTi6q+jcSEU8c7kRU9xUjK6Z6SXRKjjPMoGiQe5Q6YDNxkUFHs3ZCz9hjS5KH61
33/VQEFlNlLSFuka7DvE5gZZqe/kh+kAolas0GH62PQhwmaup41n5TcL8MdTM2D4NzsqjorUaQ6G
3W+LbEae7Ku3xGF3S9W2Iuy6qswlQOXByq2XA33e9R/Y0zD/YWLdQTS7b8aQKG32HRlA8RN8Xjqj
qtVROjjnkuuXW7e72KDUwIjcxzkCqwvP8DjSbrjV5PKIElOkWDWXdrAmrm32zFfF99kmHMQb31qT
wSWiDpdpNgxugS6TYp67tLsvVfE5u8mBSD1azPgeIihGcfuWZ/SsGxgDyTYdvSId0AhC1iZjpwI6
QaOYAH0vnD/fcy7SUY/4Etw3vsA1yFkDxqK+WhPIr4QkJzPXxZNYWDlNCWSghybblPZQ7gdLfdMS
ec7r4p+d1Cc7ts+ONbvrPLSyncC9mXbFGxmZYxcEy+Ru2faHPyxwRDPsD38ysB/491WHWjPV0ZYo
/5b43Fqju/rCO001zmgFxdioHgrt/ZlD8NQO0bG1mw9hc/o1ktYGEc81axyNN9aOnVAj+KnkGAH5
dM3iVYmWByBd6iPkgynll1PMDEr9tUUxhpH6hyFvd7nJtC+IiFt46fs88AnmpYu7XTjBXR83/9Cp
CRQvyov1qKxePQSNPIe9vwtM+xPsSEEUKf3Eh3Sc4nptuNaChL4bIkI28YsYKN0MMYo2VbrD+7Nu
h2wvwT6HFcZ/ClSrZv7AWbUuoujVdpZCBXGkiJOQtcu0II2QFApmM5Ey1kli31PRdwMuaa98Fa6L
mg6bnpUQ/O8j3sEzXZRoLpzzhhr+QlrpfR5yf6sssPQcFpw0O7VhPsKTL65T2z3MgNINfwmzlTB7
w7bdVpPPKtViqJbS/As6shU1cmE/G4TdDJPSAwsyN8hFHLY+K3Ltd0+ob/c6n68zvOipl4Av05us
0vOctMdgwG8Mxo5TOwpPMIcPSeK+QFagIb23bkUyPPQmrHXX3VRusu8Dn9NHvbJCeVYmVUZjbKKH
QMziSCo/vUBhL2LrkynjR6fGM9jMFn6FjLiLth66sT7nkczXRAoBMYUOR35byDX2UCpCHHc+6sD4
Z/RCQWzoHscw4J9hQ2cjQJUOks+hau5dyV3X1nSFDOT3cSDflDe+OiMNFRXs4xVWwC+yc2cAq2c/
7ZYe0f7bxWCP+qpfM795L5Gwq4SmDLgjT9KV2GSsdVej2ue2f+rDytpYrKrw4DDHTyLFJplmP6ZH
e4jnjJu4JquVmcXZ6Ho8kihbOAsITLilZ29Ax3EdaN5HfGRMtRHrjPknroOjpKGBBsZZofE62XbM
l+ZUbhNp6b/gXG02inkALp6Mgbf5BYqWtgEv7l6UzTAd3zg/hwJyY1VoVXNPV1alSJYZxntSKFag
Wd/XLYZTXrG7ElIdvEZUXMdJ1I534UXWnJssRg5IG9llcqfHZuLsVXltsPKd4QCdkeSYsWfhOwih
nnQE3Uog7YJ9Wqp1+LgOfhZwH8DouPHykoMAQcRtDyiEHaA7qZnucGdaW3jJV/7sHZWRxZtWp+aa
4NNSSRNfpyiQm87omYMiPzlYMza4LeH78K55vsLSG1Ls0nXPiQw4kwcgC7icpRCR8Ud4V5sWZc/g
OtYiQd91RbzrRiRxki0cJH2OXzHfI4mZh1oRE2H6dJ07c0Qgl9X44o34oPmO755CrcMwsYtMOq+S
fsbh3bfmOY0LOq9S071pB1JltsytGBhFj/iyOcHIX8UdMRMOwOT6zD5Av7kEWOjoFlwBKMGS72an
Zb6tQqNcoIXvqW47fsDyTSTIYtKlOjq0dbHzo4kYbRxCzRp9iBrm8OpWmp1/oK8hHtBoOduPOdA6
8z7qi72w+gBtnSts5EF0RLxLiSBX4iKncv7T5Vhf48HYuXIECaXHf5YEGJxAMil0ynrCB2ON021i
4Wob8v1OzLZq1+m5xhbyCoGH5XwMeBBdzZ9RlRAn0sX6nb54pvMyAc1ApsM76FnF35TCcLHgxfFS
odfFBhJBODZ0ehQIibQKxDs10FVdIX+YbEdLzg4CtfWhQipvggJa5KTEWyi6l7IifEMe5b6rCsiM
BP1IIpy0O+4sr3wOLLXL8+g58+dnt9QP8VBdBzJLLlTaopo/gNBdGs/bGsRk7qwRkT0wxKbxAZlG
DXnNQDzFbbTvympbmsltdheESoY/MhUPiqRzEXKmgj6+HSfFcsSe13DPI27wB1vVWDkivtT0f0cD
W/Oosz0gBdw2I7P9TBziLj+VFgQEBGg2lzzdJs2ilSzx5Sk2AsL+IaM+am9nPvwwo7tsWFImvfOA
jfQxNMYflRQlEwfvYlYBplJujwBCsh9qR7msMnZoeusUgAMTpDPAG2uGZtF26qEbu1xOHNYd0ux/
kp2GXEnx7eNtTqPowxmpNhRtyiIc/LZCXYCPvgBH51jm3vsRuVhZMtqM60uWgSEZxOM00+UF0J6u
QhvfPc8eaRksCBaYykkqhvG2y/pXOFgR6pGuphjlMjLxoAqDV75tayaU2U6lJueXdMAjVSQoHjk3
QGcO96i7B29OziofrpbwSHlxMkeKoOaFxh9ceU+NS9Kwyou9m1MO6g/zGb9uCR7avElQir49HED9
P5Z6/mnK+Z0jM58MNiKU+DGi46IA5VnOtLEmxqlmueF86hnjo0lu+J32g/jWgw7eq6U7IGyQT6TU
Fcdp6pe3kwURG6Zzce9Y2W0unPShlJlaVT1iUSdyTtsAm4FIIjT07sZnjMKyw52PUCRnxZAdRxuK
VE2T7qLWxKFffHmkscgTt1z3a/MXqzsKgUfrRzsytpvU3vO86jZYgX8PHYxsRyqwIA95x+zPpA+0
rdUhrMX7mJgAzHL8t5Ba937DVYhJ5qpt0Dd7K7ylLakkidnkLsun+0aPS9o/x3cafoRJwD7jbycX
D03ewg3Sy9pMMznSkHizneBRL4uWYf1jDvVYC3pF6iQEzqtGvoMcriTnT6kxXqPSPEWu98CY/jOe
zBcOdaxshL96G1VPQ5eLyJLf1eRgwIh437qjngNG6xk0yD/Suq+q5AhSUDU1KusNrgk6SkwliIja
P2ghzDqBRSbAnDL3OA/DdxIIb8Mm1e8xOq9Hait5S0GM4czdGIC6hrgPWGyRxtgX2rvYIjDQ2h0z
9NHBLUIhRLo2uhqymdvcl015kiEgCI9pKadbmEjl7H4W3M42LQAbZvwpFxiuVU2zNBL5uGkHMX9G
BcWg/HkTCopthLdTIQ43+Iwf7DbvKT85dJgXKAkPLow9w7bH/VSy1YLN344p48iEV6if2d0nAXqg
fLF0Rokb1L2iDh58j8sxdmAukM9R1LPE0tMi1TMoDMJpNlOf2Hjsueeldn82c/FpwQlAEiqODuCl
tRtZV6c0n2rHpbtirrG64/SOZvXoZ9m9N5q/eo6ZMpi4dAHiWEh/OqagL/MPQeuikswvOeN3Tr4M
X1I9X4LAvY39UmlgRL9Mxpj9k3H0O/9TdOOGz2CXCfg7rnhkCYAZbxMdbKx4m5pzd4+b+mlqEPQm
/BIbZtLUYilpnPqO0UYoiK82DJC2nY09C6mw3hVaP2e8fXmI96FPCQvG/nxhfuXBPgOYlSmMSE6B
1cl3zO7OhHq/sxXVJyqM3lLDQFAK8XJ0PA+R75P8sPOdT4ttPE47trCDytRuMCzuKJb+EmNwcsXV
Szg6l9L/HCgwWQtel70LC5GD1LLw1UALTXS+3Jf0eAFYiNNjRDiRIxYjt6Ej2eGa7CxJro0jIEDA
KZCdcwJxUwCDLElIGs+Yh0+d2wTPXaIm3F8stwNeGs6gtckks8CgbzvhajKxqRjjUi2mEFaIgPNk
LWpo+FN6TrQy8B/atUsXwPiuLLPAjK1+0bgJtZHrrzIMbTI+FTwMq8Rhotv2xPdtcCYO77diYV4Z
MRfSKPc/MgqrV0BNDwk0UUrQ+NA8TFG85tR4yNjb2lia+BjrFYcYbAY4RNbYguGzqsw5djh9c7P9
B3nnn+nmC73+pmIawfm7W1f125T5ipJUrrVLocMwbmaLxTdzbpbGUjvW0T875yBr5As8TUQ7MeEK
AEpbEkTEdSDkIhK7JEaScWkbal08xbjKXPbjztcY3Qx4TBMthmjYC2dpYdjUWxqf8Q2WC8DKnq46
pDBp8p7TGbCJHfEWpsDtQJdBVC330nUeEyU39Whfy77+wa98hB+LX6wuP9sWCjyP31+qUEzI+UWU
9uks3JcDfMNEWOW+brNXsnzHsOneYmf67Xve7MwLb2D+L8XYUoIkE+wsSq+84X90Ike8tqmeG/iM
Muu2HgrrJFFbSSlAgxHVFrXyr6W1mX8j92RqiyRHWZNePpj2+6o2UaPZhzfRWP+U7PYriZp/LYrp
XuZBCeILTC1IhR9A3c9kHP9A4Hz3I90VVuccGtOHNA1lSaf1ORyrfZKWWy7jXEM776E0A0gTYVef
Gy9ST0liniFkXYpEwfqM1YFdag1YlOEZX5sI0a3rcPDOUi74/B9pG9GmEs4hwAKNnmHyxIv2X8i1
c54wLfo9Sn85cWGnNEx1yYABJ1uySW9BfO5H+8QYhwO6yc8Q0TAO8b/e56O/IEfCE6NO+yAoYFjP
vaLCMSu8+8ydWP2D8JqCQbgbBGvQREKpha70YPhls3M8LJ2OZb2KoHmas5kxOFXi4Ot4NDR6HFFT
98dww2uMXNIN7hF8B3NxnGX7Jb+kGW1viwh5MMTO6FaAB2XGRMQGnQY3yy466q6st1k5n2LAFpU3
3kUYxkdtNBZDzbrbZogYdzKtvrQgG8e1HUMngdR4vBpT9hokmPFqcXA4VGuRMOWHAZLGzbP09M4z
+y/p2l8zVRGoxx7zfPcnnZIrBqArbRZvdTmcQF3QFZ2YK5HBlExp4531piNglvFlE/oetfZ2YSHX
Tc0xPx+IBalBXnvPJqpYAhDxKEJpqI6ed0GE6mAPM1NyIopt5NBsq766IYHCFnM30iMaHnyqPtWv
YrLBfcANITvxvoDbCifaJEW4y6R+TaPsGiQ0X5XfwsB07AUnnaWXmTHmGNDQ00NznfxbDAUSHNZd
PwRsjjQ05hoLcLhreUOjuvs0aQmXtrsshHKFOIhZhqapmi0SoTmdA6RFbElxh2D/Y45fRLQ4cnYH
oyU3CkyXEMqRzYOWzOqO1e5cFfMlnW2mqPWblozFC7YfBPamKva101Jf3n8Kkd6HOrvWlFhFgXf0
pLnpaFbPs/LUU1LAQeOQU+GhGvstQ4Vto2xjMg2mrLb9lfo3g7CNkvYUMtatU5rNKAOeF0E6y2lP
Qzvb1cLaViXXNlv4197CI2CXw2E2kkuk47ekooKIJbopaBBulwC3c0wHDvmmtTSEm9um+rOqrwqS
aRVn5zHDA9Y2KW8gT+qmqoJzGNjbtLd+ZoCrAWc3EXC/bSxFO2hEIw432Db/64W7r5KMcdYy4n/l
pnHX1e41x5hVoU9I/RQyOIkamn55QIk2PDZtv/XFsK+6adNWPpndGUOpu2pG+2WupnVdDPna6Mlu
LIXkTvdCVdublPPFkuFLFctzhM2b5fchpKwbyTfhgt28p+lRyHrTVPMtSsLiQFcCsu3MILvPaTio
O2pJvd669Gqe9mlBE6Ez7QaVQLG1va01IH9ZrX4wbNQak+LtKdHfBTVzNkYUUEwYNFWiVpFsvllj
H3TIeKKd+ByCYP5L8+nXS4IcxJcBCimlVKWRmO0LWEgxNOxzh4ZwcAgjkpfIaQUIwQQ0U/XEGDnc
ZsNwNjzxqetCrcj/XEVBtNzGexjl1dNc4bmPKRnlMOmybyKpGA5kDeUV6yCGqqlb/c7j8NVDHKDL
YcvNCo/4TPARpiTtPKlr7jsz3SI6bKci3fgpvjHY52cKuuTaUCAWagZpaLlcbbu73qyPIcY+D/Go
94tTmkf3IgJb02Ynp6IRDtyU3YO/cIDb9pI1Vpb0r6RevYZTjzWYgIeEXE6EOn4Hvcy2avo2w3KD
v+miyFP40izebKbU5n3uMmyIaKWYYbqHsiSb1pBsKa1VRij7eVmFNdPLO9sHTenOHF5mR+Coml5s
zjrKwk6piyMXgMsyL0sDomZTGJATarecKY6tAZUI8atz8IClDXBtT7fmOp0Y42Ut/wcHsQ6sYA1F
E0I/BqbIpJbYUvY5m7g+KeYtjUOxVI4x02AnJ8jhnQC4s/SaEWEi7p74AQd5XwNQi/XIJ0yh81Qe
fG4dk0Hjplo61N0Xa/ZfIt8+5S12AR2io+pKrbENoGM5w27IqJvFUYCQ6TV0xfnVsHc69Uc0dzvX
JZ6ExmQ3tLcw3e6HZngoPCgQPaURWi2RCvQt6dsX1QW3RCMGRY0+IGTsYR5wN2G0ju4a9c5pSHW5
EX6IxmQXvzAvVr2PuJjOryZ+js5I4rWLQ0Yq0Pj4jVBWV0EE1F/qLYi/s47ax4Au4MDVX4hSe0tU
r1DAe5LF6mCP6XMnul+QVvi+TeqtStysPE7s4FgX/VOZsgKa/Xc+cQTHHHfLNNzhyfkbk+QjxG3u
F96O8x3l9Jkq1uYcnsKAtvRoOLYOzMnKf1YmilA/vFs+xAu3tV9iPd07joSOFByWnrEu6NVdSz8F
bkHr3JZK8M9Y/GQOPYGyMS6m6LHbx9VHlDk/cZssmu3SclgHVyY+0aq12h1BPC4cGYhXRz86ZnkF
3/ZdVfxYDSOVjT9gn+EKcQuD6qlrs2I7lv51AIiARlDGF/q9jo7DchxIKGykKFxXkq+jFgq9tPye
Vf5rhPz705AoPPReYoOLjFil7br0k13WzhsUGHBa2c1jeGLk2F8nHIhjQRDhr11uQ26o3j3kVj+Z
T2bR3LqW0yB34CcXClkHUdq2DVjiGTmubN436bAl03Bs/eYBr/ON0qXtkHA1xceCVKA31GoxN6l3
dTDcczbGalkUJYJPvs6AAU6cwle9ApebOKsAGSodmmObsMqRUNtPSXUMKn2tXes9tYazy1+aQmTc
xv1o+F1WfoiwGj2lWXFJiNXocfzUE+VMvUcRLQleF5NA+MRd9WPM3a3Z4S+cFaaDHnU+td2bucQC
vfatV/4mb8mOU6SI84LQl5Nx8LVP0nawNTINTmL3AWH31Y6rR0d47zH/LbRpX5+YAmKbzqJpBzz6
Jx/DI3iARytOCN0194adv2hgZUZkXCucs8GMsDAVR4bOe98bH4dyuEae2gMdPTp00tQxKweem6mj
SMOIi8M8joeUgVXY2+wTtBOO9s1zS8wePcOE7tjXLsUpydFI8E2Y6toKbMGF8UVv1EfN0MGkacAH
GIlsHS37P2qjl31waLnVQ/5ojfEtG2GO9G7x2JXlOskoG8R1SI3dbxcCpvVaB/oWllOslDAb2Ros
pma4lX368Wa6hJlp4SHpgOQG2QfhHkKaQ8fbhJEATlqVjjuNRB9r/z62gnMSzY+OT77KC/7iPPzp
kTqQ270nf0AvorjBxXiSuZy2yAWG5rmpgDBWIRVmpkMveHyPCLh0Y/8z6unJwvRKFclJ9/wL9Biv
K5xyTTwtxY6bJCOc4Eu4KbALDkMd3ed8TzeO0PamJ0jXu4Z4fCkYjAzRTmfTzY0QEIa2PoxdcO5L
9wy+8StFfwu5Z1eOPBlOew99zlgqcLCUjNQYJ/tgoBhT1LsoM54dk0cmph1XkgADWnI3Mmu8y9ik
Yq4xGPdD9siUUvVq43UGMDQ9D6Djo2e8z97OiqEhZR15DKvR/p0ck8OEbSAiwq5IQROPa8WRKKJk
YlG86gBFPQxpWMHOT1cOcijZuyhjeAORqnF7C0GDAoTB0G/Ip6e5YhSVjqhg0309Ots5n98m030T
U/rIVGedyPF+VuPGLEF1OcW0nmjA4yh2DmbJzZ0LH8Za2K2Czj7wTtmCrFOp++p1y1xB4i8KgXlu
qtwDszkwClpXhSsvUMHqBd1oD+vUkx/gC6r1LGZ1wWMR0wOFccGx8UP6+N9PAeyClYl1+1HD+7hn
RLEEvqb0A2+t+LErzOSadfs37KSNlGyTdcn9QazjMZ0/hE8GzO4Fi0cdLHHcwmkhbOjO2WiXBd6r
ifEHKWOlMhPeEQCZfxnNwHyL3SSial7ZghDcDGIgxkBVAx3BTcVbEHsW8YRhvvkl6j0l5r7HWJs4
DfbeGWYgJ3vN7Skkx8b9vHUY/ShjBXFv1WTTK9mLbYNvNCFgb3bdRcgni0Lv3jcvJvZR7dQHMyT6
OL7nFdJDzxxFYvhxl/4koOH8tymC9TM2d6FEj8H3DYqCHSi6GwFZLk5srm5YxsL2gwsNlmx3T7QY
vd/e6oYXtmMCgQGjKPxVyYw3HMy7vmDMFzpreg4vJYXjvhmugrp4NWKq0chKuHlxGOACO7zDvTFy
7vJOqT99FiMAqdZ9HHjD4uClFvFRNsh2I+sllFlKBLdz99dmelOCh0A/Q4tIdxZTqS6i2Hr4Zg3f
exxjW/bJvP308C3k4SsMy61ZgdjynBcsWes27H61Nd/XbvEU12TytNzQtnWjo269DMtI/e+9vmfy
H5+b8a825b61OmAi08pSZ+wrK09TN1HRnV6FnCYRyu8wh51m6pYxad6JaKTtB8B07a9EeoNgwqSP
/tG62jiScJ0X3uPFXCE4YTWbsrNtFC9e03rHaGBDMcwgPRHl3qbp/J4BtX0Zcqpb69pcDC7EB4ku
MEEmNNzN89mu9Nl1mlMqQQuMmFp5Hp30VvvYg538zcUOAIsyS+kXTYozvqh+FyWmydMTc9VDrsBM
NrVPAqcdg/b8e5T5bwiMCAzPhABtc+AnhH03TnSwwbEwbmnTD996KBLk+eE0lvKgfXdeWFz9Bs/m
hWs8b+vykfggt4DrqmeVNOMXtXNfdjv82FNwUwr8bNKjdcwxMTYssv7o/jLmJNQ1gE2wTPrmfG65
VkXgOQi6/LmJ82ZnDxCpEnopllyciIYbEsoh8KhgU6LDeSmEPzyERpg84wYxPsU4+kezL14bx8ve
hYGjhK23gnFN4ZIubWCqtu9sfBZ9x0ybdZHU/rHrqh/Krq62UeM1EV5+SOXkv6Bp/2qPgmMzD+mW
ACZHQeh9l9CB1lYAAEhLlUcmweNJcQw/1EVZAlUnI4T4438a45AxUo2jeKUXwjDbZIoZnsx/PU/g
p2tvYqwZwbfHx/BdSYrhYQuc2DfrFeS6vyou/DfuEXz1vBL3vdA/uZz+ZEVmWdQvpUNtFcsD9rSJ
8yyv4s7Aurcvpt740E3i7X3ZtBRtZd1ZNO34pJKQyuTelqtKMbNPbbbGqprxlsXhTw6HvaSAgbsI
h4qZcTbtA7kPirBySQf5pqceSypNLg5gZoh9XO+SCvRPPUzyTOuL3MU+/CA3OzaVZubQLJAxv7Tm
r0KUv2ZteZesV+o+hXw6Oq6D/SAr/oQzslpNlkIwdHDuNwOanBMTlvAt7Jw65cn3PCwouomXmAU+
nKqxcGeMtE1COWY8VVUnn18b2yFqWaVZMYIqwTQxy3ZLO1iPVBailVpps8XObZMMt9oXdBZ/Qzkj
nQCNYlgchkVCdDN2L7px4cY64cGKrHpTBlZyTTu7PwQh1W4MeW+gEQ94sMAp8Ge8kU3y0urxo6cZ
d9tFtvXomcQEXXAgHEeHfpOGbU8Gze1PKi2Ae1htMZ9jwMTbZE5OBKpxpMCXmBiN6bOo3W6NTfYr
MLz8YQ5MwLiJmb6I0JM8Xl1KSZ391iwM8V6r+V3pXMHYY7kEVYA3KdIDMK+RgwHL+9lqcZHlJlf3
2cGgOoU8QHUCuNuLTk5bUEza5WR6e+cZji8yZ+MqEh5UcPuxbr866oX35cxkYQ4i51loEmFQNzUD
xvCadIvYE8LoNGmQOlgaZceduNRZxhys8B0tSyZxiYbxj7KxplBzD4QAxOouIbS1VqXFYG1sLQIb
MPWVNd5M/CTzqhB99y8KcMNADyqXGLQi2G83zzFHw31pJPUmT/PvQMGutAXVpH3G+bcPmmCT2IW8
I+88M6zj0ujFgouRTJxdVzvFuZ5FshVW6+GHqz5j2LMA7AUFTHpgSU4KjuihGi5+w5BQe63cmFke
30Joixtroi9TGrhlBUUGkP2NdeZ74Z0yuw+/Ky9hyQCvtMnGAyrp94E9OpAxXf9k5VaxyyxccVFA
1Z/dCKw5MoVp3qBCyInO3yHzPjs3dvZpq5v3Qpc9XmX1EfiQNpvuNBQ5+lfGm2mF98PYfBgO4/48
RhOsDBLIGTyog7BoiWxpoyXQB9KH4drFKMH74lf6CzTk8BFw2R3yM+jPun/usBft8zo94N/iekQg
HbAYjBER99dR4yhmEPWL5/C9btS7Y4hnrqo3BAP7rmK2gzkeJNQw1zi/Mz8nbJOeR2eBAfex+o+j
81hyHceC6BcxggRAEtzKS+VLZXvDKPfoHej59XM4i1lMd0S/bokCcfNmnvyBugkoVidQ+PqVa2Dm
ZZcL7qRtOdEpOoAfDMO8OShgJkgTljwo/nmgi5h4e1obbU1u18SET4ZcXwaVU6e4Xp9xlG+qwiS3
Cif2hlHQ/RahhKYzt3ADFqp/IGWJPTYqFqlOx/pheudTuqslVtJB4LMPCkVoqCpwgqo2+PUsinlD
Z30pajT5ZXabS9AtuFWyNLmQE/+PYyPc2A3/dpDrrI+WdzKh9nIrp5hwV11t6US6sgl5a8CAbDXP
NgCC+ZMBkOVvOX92VuXtoxlZJUGGukQx84eQTL3F2mOYo1IH6C1bNUHcmBP6bG1Itvul1E9omvYh
ooGDJ1KxuzTyXPmy2FsTLx5UKg83mMMtu6LeKMZKQK8RWRSt34ZkXE5SqTN3MJ6Sbr7HalGTV4ZY
WbcLG7wKlHnbP+J+uk24nh9xvPenLsX/qb3I8FQo6xAW3OYoxOAumo4FAG1uSoGdOAfODPfWtUDV
dW2gAQ0skTqXVVjdZtEgjtXU+yDac6wFdT3nNwGmnHOeEOBNbYHTz+Jv+JPPim2MvbeecD85UTc4
obRNNJp5rMco/V3R0n518F1CaKYqCJXgrDgMgRte/KVa9pGdsiJ27BtfBxR8BlNEVifGOoCb3Vl1
4293XP3kUfbj5GzMOKOGvWMKeXB1Ox9hOfOVqxChMZPYXEln8GwkPUxul+ChQNjJ/enRI68Cxadk
AdcXoMIyW6n7XEv3r3aL5oz3tQMbqAhqZUuxY2wlDzGNCs9SkJ+Xek6enXD5rfuUWCFu0ZdxWOIn
z254MZl11Ir70Oa0wCUMBTI5Nkxa3PpJVTSWzT09oHrLT2Cchv44fKiJzt+qKae7Lurdf1J1P45I
42PahjBr6HnZ0LMM2xP+GsONo1m+pvkNtFPuwyX/N01wMlGCZfazzlDsRDbGl6ylu9VrCnWoIX5t
Ugpg9kQqklevbsEzUkOGBTx4i2NJpxXgB8EYtxqD5jw8WhmYfNPOVGNwktB7drALeLgJbwuGx/S9
7St45tVApK/E20lo9HNobBrCLd99HYRmCx3YKMIMfRvt1wk3NFBXPeDAJWy+KIFjMmw6Ig9ehO+/
jszea2S1A8pJ+dpQ9RdnDD69Ohy+ZE0tjRber8sqmQIQ92pH+mMG4bThBveKPdkFZAZ1U04ZrxQM
5HdUxCKhUTO0mXry1Wy15Yl0m/XQRc2fs5KfC1enZ/6spz5KnuiMZHOj2PoJovRXxtD24OXxib66
b62R04YBQEYqHWCEecwPhexwNDj5v6SIprMqw6uLZAuwiKWBAj5PVdY8XukABYALwOlchBOZbg1M
oZ5tPCi+uB/a7qO0HUhiA1CfEnwFD8m3l4xsmRhgcfKpmT13U+6wcb/pZQpI3jcj3gqJOXVik08D
nIEcIdbzLI1e50BfkNRGLGFpfTIFRWxVwMHgV979xAu+KMmozBMxhso0MacxFgpsNqy68/4wZ9FT
Fvg/IbWl+BAWCMZZyEnaOOSzPH2oVNmcUNKrPYM6+FJF21o3hM+udkKEEHoSJ+OXvNFGGnjEPH50
TvtI6aqLoqf0eVooN8oKElkNqcCd8Qni5bLGbjxxF6x0aO1LdwL4KFvjf+pkQaotsugWTDC/WeBz
b5VrOmqR9OsyNmozT2a4LcuSn2ZUmg+KCGB5hON0qfnmPgUOpYUlKy++MGJD31XcMO2+qq6VC++E
mkocTVN0A5xPcSaVLOZNiK1ShjelWS4uW/f3BWs2IIeW8cf9Je5GgXln33NgUPChyKrlWCJb3qvc
plA6aRiegxc7ZGTMVVKfYcxCN4jX/p54Ki+xSr7tOc+epoXMsTD9FcM2xKPeRg2TxUs2ALpOxAjP
Zwxtlhxx8p+UY3hAkGDhtMZ0szoPyGMCVcm8OH/zEeJo7hp3szPeMQB+OyEL9IS3HmCdVSMYJlI4
9RReijKvSEd5D2me/SjJ1cafGkS9lKLfbRsZgas7RhWo6prp2ubVZUEq24rU9X/ghPxntIOjcn5G
9jMnJfNpl8eEpDkPlvtmbL+bPP4s+jl6isuO5hunvyvS7id1xUuZxP9sU9L9A/EtJL6zDbqepE/y
63TetcvtJ5qWDBjw4p6L9+o45wtjMfVQYG45o/XyiNnegUU5C6GiCahFrt2LF3k/vHiiI3FxLHJc
xnZhADuizae3HiU9iJdH4Tt3wPcJTo8wMSr3rR78j9IHfTPn9T1emDvPH3FTY3umZQ53tvF9WgWs
EJ5bmJdf4I5vIfCMp8Q03p8Y1Hjmf2oTzxOV2bxIwBlIqZ7cVDxZUT4cy7k0cMhsgvZuQZkQ7QhM
t2xdUFxMfQqdLgAZNFXlBRqDd7ZmS5/mpaaK11oykqshdm6iktlxxmeeIlNtO6sE1yEEIWdnQptx
CDeoOpguTjV9VpX3H5rFv0TQ6rgiWoSIrYeBm63brUDXFLMDrzWx/79Vmq7So+Xi7HBzNixR6pUk
k8kf2UP/kRVEN4l4jXPwpGd9z4cV7ljtr8bB4Deo2sv/obiJUz17NLjh1gEiMCTtF0aUeDuZLj0t
hoqmzP/1SypAhIxIiM1N82jZhn2oQFnJa/dqrcWfiXGxiNNZd8ah7TzzLTPICDc+0Vx0iuH1bwea
NzDep/jChd1v50osh3KapmuEK4c1u0q2mM1RNrT1pHRgH/qprZ5TQnlzlTdf2JCq12Qp8XLjd0Gx
oUdURAMsUh005wQbb7OBbpy82VmvYRxb6kJQ2fkKMtg5rq54tWt/fh1GTE0bh/rEXeS103NILmRj
FWwmmFXZb9ogtZTyOJ6mlaUrPOConmf1pymnnQy5Vl4xcIi9SwZrt3IAdxZQZjIZWEvgvLENDDlc
EqvAYhjPjfuIuv1EemvCcU52O4hxZ5fsxzamssXfgt/rPh1bkj+wctnKNRIioBpUxudQhxZgcfqH
AmlZMEgQ9n7mqD26vet+WU498WtuH01HDgY1s2Xn4601a5xyrcYbEqRVwqnSlwvvKbdFOOZB4++D
GCr9+ZoxjBLJxCEbY+Gn3a4cro1ZyAg2JQZNE/F9qEwMTxEtQ2wc87vY0OZnz5F9xRtKWUZkwa+Z
K8KkU2o9ez1Fz6lT1BQ4sbHMl5iSdEI6B/bH7DN6nwAblQJbVv0vLR0Meyk8KEWSeUd1dMhaCbg/
uMLmiIZh7ath4GBpsLME7CNarGfYB4OHOchOpWxvlO2/dWUHMLDFjyvUoo+pDYEAbiOfXAI2oXVh
4jB/My2bKtuNFapOsc7dhYc9wrgTxB+3ObddcOVnStNqqm572YdHlHbniN3tnhG/eE6Y3ndjAYgS
1u7r5OsGE2Dx4fPr3ckw806jJ4qL0OtxQwSbqFKFlOuCgd3owPv1PYpehmoVyR3MPk2AxT7T441P
GoKKAUxkjZ9GrK9Bd7pC/dEV6t3Cx6YVhVIi+MzOndva4bFulHpBH+X3qdRhkTgHKzKqF7JJy1OS
9J+WSN4h29ZbTboEnZ5DAfXHeqRudzoUClkhR/raFGWmWLoKeM6ip0A2IhwiXN52YxMvu6htBI1J
pIYIx6SbMIz+WR6tFtK3/Ft+/nQWxLAd/TT40EjMLFnoYEEe0XctpGBiifwJlVze05D9Ed8iLrY5
6m9zdiCIIuXvVOvnUMlrX6c2MlORk1xPrRs3ipA5RGfh3KYzZ1n8+mYW3dfouB4+IrOc+GB7qMLx
d94QvDdR9xM3Wb1rw4l6VHZqj73XVLdSBythQpU3sfTak53ZoExdDCmZ5XQsRCQALYv197Bk/bFv
GuWidrr2zdjZxUGLogC6U86H2pqbl5Y85r5FpdiWJWNk3YPgTbH0JXIGihR0ZOlrLBpWX1DNNI3F
jcq7MyUkJsV/lMhbIXzQDbFS4qkeegecTIVU6GVcgElo9p+hY7ont/SqtYYj2DcSGkYZVQN78yg/
2ZXnfyjLJU0jjP1Q5VZ7wXdbnqas7c4leCLifaPeFlxpcTPgW+sTN3jAbK8hPdLGkaZW/+LbqjiH
lKQe2Y5Ee9l4mnrRPH7lAtkfeRtzVcE1b+NU6PruY5bw6TJck7BEwmG9vuFRUG11DCuHrS6RnVPf
JOuLp8EIgZS976gwC7283dqL+Svb2DoYD3jJHCFRWoKPe1pvquS69WNqplXK4kljCC5u51pN2G9I
ZgqKkHeliT66BixR5pL44l9BnVFHwEaUBKPyYiGemFQv5dr4kMzL2+BVj2lu1dB33BAQQRtlR/Zj
JD0EUsBQznv2iO6uHKm5qjukwIIA6+zjKZ3zZqetLsTdGUSvwDGfZ+1+DSNmLgrzyDAQMoQaNDwN
kz7PgOntRLfbTuoHUzOIjLreQQ7O3kxnBU+hTwQo6kYMoLptOdBAsHaI1kfLdlbWKAYSnnx2pXbb
fOcDth5Q7khJTpodIt4dkJgI4hF06g/5mFj7TrfxoWBuXplDCQiWsLltF1FdvcGd7zsaCFx8NQz8
xFQtWC2TVJIWS1HfZzoKrrnLLE1SUMv/mlRxp/DofiEEgVf7H8la88M7EkChxuNziAb6a8hgO+6L
HhP8XiG5MWs/AL3pAOzOC+KOFeQv2EFjNqUteaFjPRPihEVa968L3WJHSRTpFIbTi4oWCTx6Ka9C
tBmsGIqCjpWx/p8okSfeJOPeq+vohnHNBVlihXe2wFKWBJm7y/rhoSHxt61ZDVzwomSnkDJFXiAD
JYgJOdkQuXnjdHb11ipDas7ye7593AKexTdW56uug6HzIffCcF/YoIT9EgS9lSLDuh03hKiyyMC4
/HoD4bGns1jvJwIQqxMaZ187yn6yRrbY9EkkJ52OQOR4W8g/amb6t66T/0qteVr7pL+ZrDSAOZPS
G+BBO2kzX2wbPtGDtELag4uCqjrIEAhCcUfrV+TXD0SRyAR3GGG5XKcEppqYqKuMzzWdBju75AXI
P/U9ieOcXYbX3ygQrgS06jvsG+HG0rF9EV4Gt8t1/EPo8NZt7Y7q3BQ9Kgj8l0kNt0rL/q+w/Pih
mD392rYFxEyrdeCq5FTX4gyMsW3BzCFjTT9xMkXxPkLC03ywxBvqgbOQkJV3RKqN4Ut699TfeYfc
0KdhMeHexXXrQHHp5I0yBMCSLADaEeZPg5Kk06nswQEXbYc6ecGieyVFx9YTNAG1G3nCV2XZtBka
vdxGtWg3yjV/yVT/E0Ed3dJYfzdTIXDFNTlvuejmex+sOECO/hRl7X0YETxW7Gb3dquwOs1ZwgJr
0XuhgnkTFjZBXwcjVY4+t2P935zyCQ6+wx5wtwBjfqLtz1pFa6eA8WR3l9hNGQ16cZm68JW1BISR
LPUx+9B6yOfyhJ/9WyjUhrSzs3MSZc91Jrx3hgnc/Su9xqioPnfF4GxaFrBcF4OD1QK2piUQ0G7n
h/vF6G+4/LR1S7WfWKW8owjFR+W37ZHIFSk6H6ldE+qt/DXRZsr2M1DSovPckjdZ7P+Dy5UeOJlv
6S/+yQrfOQVLD2wSfM+/2g3/eEyZSdUdLQfx0RmpjfdM/tWEiOcMNzbxraU/5nE6nvhc6qNEfqRs
zi1PPKwj+g87XHBWeusHATvSlqMUV9C8k5Qx7AoPxkQ7A+BWkLpd2RzgF9VHawy73VTP4ZtMeuqz
Bpzgo60tct2t/ZwaRYaB9xgG5LYoH5tgeMzLkB8BxzMBi/LUuCBYLCf/6rr0PyiYOSk8DheWM+2u
Kl2qnejpeR1qF7fA0FSXZDbqpomMS3McPKzcA6EP/uPPj133WCeoqHT7mMs0N/2uQCBfZ6Nu17S4
YwaaiW9d8oHHKuJnma6w2n6K9TWVS8XtXH7VOALOIiMOYHIouKNdcB+01dHxivzG0okNYAtMfDQT
Byv1O12vpG2mnMTOXDpUVibebg61f1ONMVu8qKFCPMA+m9bjANml2HsdPzbbQ63mWgqhu/ZuPeR4
Qt/+qYy6Z+mFA07N/NObSTiMQ13vCGw9RwGUN10yts55/pbrFgi0X39PqvoyINoYv5JH1zWAFnIU
Vnel2aQ/ECf6rY7B3A4THVtupv7GIPknLAiBbPYekiaEzwXM/dlq0EMXQzQOZFd0zABLg4SH0Dcs
hnYcGlAoTZg+uAe+ALj6VGOvjwl+V5Z9UElSFBc2AqwpEoQ6tAZFLxd0xbPE17yhphedP0Ds7/3g
JvNWHzzb61MVYuuzlxoDYN6F95VJyWTFMF/sZu04bhOQ0lAarJIxppBPIhZIriLBMtvK9wzPv1A4
ewEOYasoSMdPdMGR7f1C9ccNiR4yFhrwt/HBMbbmCIrivp7Gb3JUAEbATFPiyJaqrLqfpnf5SNnj
YH4ezkWW710RvPploy6hq/izBmTLTuG096gVVOFqCLtDVlcno1Yjfhv4u3Dh2yyn/C1Gd/zUc1Sz
m8XQ7xOv2y598Bh1ImCYysVPtsjngHqoF24X+p1CIP+gBkT5mX6iPc6VljOTVu/RD+9SXbQ7cCxU
R0Tqjb0Q+UNRBzvGAnwZbR68LJ58jwh5bFREqbkzYqbJmqy4STqm1CZoeOLYwdzaEvtlanNiCtmX
tyobHyir4MKAruRxQuOv1LgVYZ0sdfdXBl1z1ixMDkFmgOR5NtN1a/2HnWJFBcOCQIvEaZPBWQt5
nglHElOmzvlAZbQ8DO5ym+gI208Kt8tzX3tKvy3RjvfSRqoI7YTaXtG/Qlt616kE/RHwz2TCXg5L
QBGs160kXYgHh6ycuw3dHt+DKB9jNwNMVHElaJQ3ngpLE6drcHmLBTwvhRNN4l98F7kUyz69dlX4
nUcNG0ouBswaGOCqiRW3xVV52zTc9xl8+RiqsXjh1oqEkZC1yyZzodkludCJ+A4V97eyYOQ4tnqm
Gsh+5t5BUJ9aBfoDoNY4WJNl187PgfJ+C25UdJnwbptDqsyiphk+6wlZNyJxgGGe9imqvASPu0eA
2niwETPyI4Q/MMOkFupWVlh7TmS2925nX7VH4mWyrLrhPW3GXam5ReAXyR8bBXMyWgYJJtIAKbIf
M4OODTpjP47Du6nik4zcZwYZyr7nXN5MGUG4oSuznU8E5cHLmz93xvDii8rbWlbAol/+tBVXemVT
19GyyHAz/Wp3kYAR7hLPyZnn88D3iQ3W0TYrgdEs5W1I/gJHX/E4r91DpVWPuLbqgcUcClfj65u8
Mmfj5ckBOeJQDq21ZzVYHCAvT5u4AxonWAJsdR5fRFKCP0waiFwZogLmi/e5L78BrOwL3w8fXb/+
z0wLBqcIbeai/ZSayAQReg4wWzRTWp5VDQhgafrlVAcRALFgKs0jQz67zC4tqKOwx+8xiNs7h1Lx
nUfM7YuYGOzITJb/LQatN48gGzMJYe0J0n8DliLYNiCl8rzqdprKHn5mZXtKydcc6APlXlBUwQ0D
+nBSxpizA6mLxjosw2XpfNjccChRLP/1SRXDqcHnWNix8zapOfxIWEtt54IgSCdNfhpFK+8Z0aMd
pn7mqxg3XxElFlw+32Jn2tpPaSowjtp99ClZ6zlR8yL9lU9uaBKMDejYyZoNYDeGrAkp9wR+hBpt
06Z7pHt318TiPpb9h0zLa47OtRVYum/GJiIDl076NJEG2mcJHLxEpf5Nx7/bbhKBQ1ewC22YUwew
xZ+FNrFj5VieAlFUN7VmC13GvOuyPvzse1ppZGLj/M4oUC9y6mj4Hhxt6D+0WT4W5NE3tP2oh4Gi
E4g2xjmJtPuqlsy9JDjBCHq496ptS+QZu3plj3bjsM/kOtelV5no6T5zuEDHXRCfilhV2H3IHzuC
XWSnAnlIppagVyofZJmMtOe2+jjBOaUDxv/iBwzrMUS97MgFDSSBhB+fUOC/5KSfMWk/+yL6NRbB
vWYRJXIs4B97of1tHfzzjhiEKMLvqad6Js4a52GElna2/emZAfqHeXXayTnFs+/KPSUt1tnBPLWP
l+5kB/F9EnPsoE2nt5aX/S08MgdbVIDHy6K/YMzBk5e15NiRnPBC400d4ZbH8Erfe0/Ih9hK6BBj
juuitNtFKg8eUtbfnA9O9tyuLjnkRiwyDrn0iEt7I4aOjqYI9NMAxeOOdkReqjHo3MawjSfTQW1C
+uq49pOK1GOGxX8Pe8TdVGN4ngTYXA1lC8gK+9DIk9aJjSBtz7q9FY16WdLxPdQcVO24JGccdtgO
oXfzxp2OdaB4ZkLJDarh1lF09X4KyitF9nSKYCBe964oW4L307hek+vc/9ZV6LMmjy/U961lY0Rt
+wjPvs36tm46in2xjASh86K68MbLpktVs/7vcvoMEMbyTRti5Bgj8v8OfVKBr2kcTLR/sbTutmJs
HjBjOWgT85F15u2IgEUlI7FvOoWvMsjUfgSWsC3d5GOwzdXLqvnWbwLoMX77KyqLnMRqWEXnTI/l
giTX1d2/amDDNNsCNAGrY8RZcNQV/u1tNweU+YTx9DB647Gdkvm2iuandJafGARRP0M8Br4HLJAG
O366KdDxCOo4sm3Hyt59dr3qNfXt57jCUM1hBwOy9688Mdgr/Lp+YBZmxOCihr6LGwRMrE1oc+Sv
ATbYOa3mGmf8/6Cm3lqI69usnvfT0LCQr+txG1qVPPVyPtvkZjeJ26EpYhW+yWpCwdOEFRMH0row
ZKEf2QyORn40LDn5z6zeHagmK34k2c6N5Z8yw/FcQhnYMMfT4oNKvWHntiqA6jxl6jXrDNS6giuX
EfCCEmBKuyBHbfVWM0Nef1aQDBBrBXND0j6B+EYmIEwW8ECytlgISJOTP1IDWCEvyh/lOlhmBgNM
wnY/elP+OOS1t7nimNEyOtZ988xO48OTC97pJbe3qVveALsnFzTOuy7HariUvoDyjrEoJA4uvSmj
YQdtyAusu0m131Ue3LMbwVHrmFuzjLgLs+mh0l1x71U0itIIwiaNtTXtkf+NYfFZhc5D7YCWkYvm
EM6KixUCESXxIfas+BGuOvKdBGAgny89z5HWf5Mw91GW8FcicE9DDL50kNOxiFRJiqQ5uVxNaOig
osM1P9LPXlLWPRTCO39DJ9E2nW82q6QeF5fXYA9uLDTMGtKO3mpb4cazKGUqhGHlsIxvYMru6Mf+
bDX5qGZie7hao4Y58k7Gq18X6ESIgNwEipiSZUXbCC/Hdy/umn0/6xM1G/B2BUdimwR7EpePJsa8
DjH+UsfOy9JYzR3SNBRBKtAcnkh+mDfat/8rezKORTQ+JMQZXG8GJYy5jagknFXoOdiAfDYc+Cwm
0+eMhwnc0NCrjrFDtQ+GB4fuA+5ptT0+1Fb8mYzmzXgRRMgET0A69f/qvH/3fOeqo2Wdet/qvr4l
b1DsgMpdrQVT7KDREpdqdk+Fo9lchIk8W25/bxLvaET8FfQlv0O/6c4y7uitcsRLtPqvMHaiDZnk
HyIlBR6Wi6WGW/mfzfnIj61gr+DpiIuGighi2P1d3LY/tUneOWe/RsFFfakKpGn46xlNMgrV95TE
gNc56gmf8APqU/5kBzcg+S4KlQf7nWkp3KVN3tNDMtBBnvvVfZpEFp4XqjRj9sjnCPn50pBv2hH/
orw6Y6Phm27GhO3cI5fdGdV/2XNyxQFLE0Xv7zOKRPdTT2ebEq7cYsTda+2fdaqSx0rZ3kXCfTqS
x4HZH7B1LHED05WZBUd2BS2G854hRszvAIz/OT2MIqc6z21kHRf47yfiRt7WWWJUJKRINaxnPOzQ
S5j6RIUrr2eJ6v7aQ4sU4nqvBsM843SX7jwd/FejXD0MpfVa4r/ZZaPz25Mex+qTX3tcww+BxP+g
CoCPy6w+uhihBn/s/N7F6RuYMBTArPAA7cP/k6QR6jC9CXE+7groDrs+JnbCPphzK9Oo6zGFIpu8
cqu/CI8R1TYs+pb4LnVmdePo8q5Bv+eZ7S61N8qzZpXMtEaj29jh1fD7qX9TSXGaC1hMSSgvoy/p
7VorC9evUEyOvx06GwJI3O7ZZVK1CBbXm/2r6ppv+gXpMItN/bjUDdpKR6smxhdWzba8tcV0SAYq
oSaX/rSRKPTGamPYHKPr3da6bz+5SJ2CLq1/2rw327KLp6fB8XH4qUq+i6WnPUv6yyXB+X7EVhx8
cmbiC2zNWF4Xx8qPsAjYb5kGD1BCRUHZEezzUpUDJIKYGeFnOUBFge5fm+YFHY1aOyyJqHOFwl/v
8Z3VRs6HXGq65J1Ov2eAEO5aSEHUAGNGsAR1MiJof6a6R8bLUlH9502O2GeT8zMWttk1mSDzW1Op
mk+eevXiMDsHo6r/TIa9lSKJF6op7YtBItkwPC9/6AcYLiYWNzWLAEgRLjZ+k8fep1sI/5brPuBb
Pifq0GegnG5T/1B6vNouIVUyIELxrGgcHBVx33ieX6K8ym58tgi3liv1E/5uoK9WRQiusp0E40+U
fTkTW4m4kvD2G5AXheiDBxXzsG+EOyGMsUpHIfRjG1de3/Z/Xi7IX4SDqcYLkyC3VTn8pr30r2XK
ODaMk4fth5riqk8WHF9kplK4cOhM7IR6IluozRTP8mA6oNAwinkpt+AJYptZhdxIZgJjLuYQJ6mp
o6gNv3V/tYSrQtDUnM9PFB5G//EC8XHbsgArqZbMJD03Pvvdg03lX1yxDlN2ZIBQlUQflbVjlQrp
e83Ad9aTZNX/KFriFIM/08tZ1ydd+GtuzoohVhS9e2dmG39jpKkrt51/ssV8USpXYwWaD9o1D1hS
xCZYLOb2kWzApqiZBhgVFxKdvdMfDPWMO8YZvVZSFsBVCUgcqhhsVdAmDO4Bbhru3nMaP7SlxXAa
J8teRfm04f1d8fEi9gVQyAgukVQnU8Nb/cWCFBnJgoQ0atNNFrFT4HyxQIiV2WaWM+v3IniN/KD/
mueS20rCbW+J151wk1zmennriPUTOz6XOhh2bRSgCy7ms6SzFbd1c1fp4t1Enj6HQRx89pHDnKMI
CjxSbYvHDs2XI9iJk1/ZEmuUWRey8zbZGYogUwOUH0oa3coiMSJ/wVVi6HQFptUx34wtDX9tHP60
bt89T3iFKT6i73frtFNxsuGK9V85SEyosHMFM9pvirE6loEEKNjjF7t2Zo65nDSP/vLUE7nOGPEQ
0vsfV9IzVEwKxZLgckMWhH6AsZjS/dBRK1m2WYCXML8LOk/swJgcTRzBY43JCLP1pzwnEveV9sD4
GtjxqoMnKiv3zk4UbMXCQvpPHnLFLDLWUB+NkK8itrFmx1ls8QqmIAUjHmg2wSqPa3DLatoIkoFY
t6aeF0vevhdJx8TbIlOCIqgN80Yfk/wEtNfyjUH/d1uWJp1HBFB5jSEC2mbfEDluAZMiCXu288x2
ZyYIGvZYG73vwQ7eCdtgiAwYoVhG9isFYiRMyXZcsVkB3mt71K4HBulZfah6PJclTrZGN9dGoFn2
fCv8OIv25AzwGPnkRjLTxHYbif9kUVjf1MgiMeJzB3oTkNzLGaThGwT+GkyCbO52FMqzWWmJrKEV
xKeIZ8ayY3KgwdzuIoQIRCPAAhrP4b6vG+CBxJhg04f1oe/zF5N0D8BoZsp4ibyGzNEUS/BCJRz1
NITcOPQq4Mx1jqN0HLlOKLxErcVmgVOshgNGejU9R4vzkFsDMQc8YG1OLC5rq+/KMfQD+f5zyZkL
KvimzD3Kn9ORJ05V7dqLtC6o0u+eSXmr6/qPDZ+ziwUvWEOTQizm4WEc868sz/9hatr3jsdNChs4
xtKkX0S3hXhc4teyZQ5wZmkInKFzLl8iMWkAJFYsUBRql9lgyohNMT80+poxJqt9kBY4FIMWG+8e
99t8hcKCoNvIQt2hntCYxGlbv3tpT7OUVl2ASwrPePu42IUBKZPb4wcWvJbgL+DJFOdSOmIcLHnA
00BSPlDQ9AZzQeUzezY8aNuh4RBrnPhqx73/6LjJ7yTlaz11jww0Li9h5WLd4XUtapzsdZDDj9W/
XcLqY/BV/kX4AJdPl7/JUo/b2nKKG3tW620NQ2y0Do2qZXGRI8FsF1jZ927jTm8Bl6IzcABcXR2T
NkomolIZWt+lPZAYkOTqjpMgJ0aQuQLUxlrzTGAjogWJzmjUqMmiJn7siOWxKWCHSy+WefAM+0cy
tumuh3C4IS5AZWOCCxWfZfIBdDj/koJeb3yWNnFdHB8aJ8KmSDH7JQFODtcn65zKOn8WeQlloWrU
f+zGMuriev7DQ1r8ZKiAm7kVLwHUGwYyq85hoUYi3Lis+A/c3VJA1kV1J/kEfrkZOn++af0j9dPL
gbql6C+T3vwzhkH06Ew4N3KXrmJ25O5RN5osDzIJFeEsr/i1jV6wl1mU3yU4Az87Ai1PCDzN1R2d
bqvigo2vX/llS68szI2Dw6z9qsVCCSICpDlo2uWBEMeeeSqLun2Z46B80CwF8UaMRKPcrsqeQ46Y
d75B82DLZH0ftYgLTWa5hzoWuJsqu6D5IfR5+dQpt4ymW8DG97kjHhavw6dW0x8sNoUAsrB0SzPs
nJXyWYhAXEBfUFw8LcD4C9dih2QgdsdZe1kIHGz63uIoynWMdQ2Ooztgfqr7UTHWm+hG8yHCoGOS
DccgOrj/I+1MlitHri37K880FqzgcDgceFaqwe0b9n1wAiMZDPR9j6+vhXyTDCoswlRlGqUkS/Ci
cT9+zt5rw5JdtXn0rehLOC0LmD3IFtb6cqhyujFdhwn8orwz9VlXcN6igeZyHBXdXgr3UmDEobVI
a38WMaeNXD4OJUmqMYM5mfYd+mOaQV3d45eSaMcjeqWlE5JPENJUjHsO/Gk8eit3ZJHTBiUB0MEF
c47yYgjLY+UAw5ALvS8T9kCQDJLv+q9jpZO6P0z0/htVBLdA9eeVCpJnSBVEycXER0VRQcFsLCRH
BqcRDpOZj4Cxd5itobhDjJ2KhqyDqKRP3N52+eQhbBiYz2mmmwS/oyL3S9La9Uz0txfZ3gPhcPlr
vgyx8iWmQ4/J+5RPD27DLLHLn+JsSHG2tNweZSyWy/ojN2kJ0J8J8MRSa2ehAVbY4OPQOr1hGX+p
neYUz1h+3Smkddz0CNqt7N5x86c5K3GcR0G7RVc5XHgpsGDd8VEK1e5FGxprL0EGylEsfLSs7mkI
yC+l87AehXimcu/YHEUSnNIC4wPDyiQ7CsNnet5xyN5zWE+vPHehcjX0LuK2cHddYgEJTvv6AlzD
uO4M1m0+zPI1Q35PGi2Lw2Bl3+0igC07Dbc+tjq0rd2b79NmymbbuwFUGd0SVFxt+jF+iHOYYoya
IBgutt2B884htAd/b1b8dDdaNPrFSGvc0f0+gP+wDkP+VmEwE+JIwpy8EAxWJ+sG0cz97LUE1tRz
vSeQ2Vv1sv0scuN7ruDZOBpWZxDxrlEPUXKl/tl3J2K1ulOmqel1BhEmHqw3FBQ0fdPstYqwDtbm
ZK1Lf34eRoVsrnpgyAONxA5+9LTBAaJnhLAPvXWl4pb2GYjfrVsZx6JzjJ1lGA+uj5Z2cJljjnJB
LVtWtJ298irQagE+J+RZWGQy9CyCLVpVZUEqHsP+u0O2JcBF/J2Oh28zajhFmoP16DPHYtI3PPlj
9kBElOK5MSRWSfkjm5vLyqcH5rrpLbKQmgMooZ6E8u77ZiLUbeTMZSOtI4hsIEsIlWqnxZuwveow
oSHHxR1+5KIA5i6EA8otf3K7rN4LtxmwXKEXHzwiASuYCKRi08Bit+CErYme17So0DfjPC1q8drq
iBPUSDBX8iPxJQp+lG8nJJHwi31QHUIZV8ourtsYx3/uOqDyJA31BdZs4+hPXKIAjcmHPcrAHXGP
5cHbnI5OkQTHWgc/0q4HrFZ0MERBgd4WRg/i27djGgDDcGgrCFfZTEsrjNL43KdTfIg6esRASQFr
+GUH+QPm5Lo1NY9A5N4BE//JC/xxBZzYYiGuXVRg2YuqWuISqsraM/oT9O6xvWb1zRyo/Eq3+mOu
+QayXi7sAo+WcPXDTThbodt9ifzqJmws82IKM4caqqL2sUs00yvD6dEd1l39SnWEkdyx1HecC/o1
ADCJGZ1BezFUwxbNyHQieh5pKGdl8moT74YTJ512Tq74FIVkoCX0KaETu8urwtxM+RKgEuN7iBY5
bdh4z+UULDJLursYuYMrJ+IwVGNuwG7kPKP9S67aqOxv4qFLLwY7unc1DyNFYnN0zepbP+Qd41dN
B88P0/UQeel17sgKCTdZ9VivzbcqJK3GciznNtLjNyPv0YJUzKWq9tCxyjCp5S+GB0eCB59yIHW4
aQuTJpvyBs7rPW1bKuJ5nwRsMmk7VBzOQ+fGG0L8RcTPHkzDsJ4cUsQPDpqBVRaV34dh4c3mSh97
L/soiIVYQwa+LbH7J7X3rphUbSm3WKczSSc5mZDOpO7asetPJJcoQO0ahnefVhdZgmTaGwGV0WSr
iyVYaTnjjFNvrdGchHRdZ/QzFTg7QE7GYlyeN6pkYRVT9mTJ4UB3PwCC0me3oWE53zhfF5u+qqeD
hU/11h6bH22JXNerqmpfy4ChYli64ANJJOgoWM0EW5WR2OGaCvWd40mzUqPzfapIIo9487aRNF5q
HUVHRzpvNjNNAAHufNS8u9sRIcVmdLw3cqs+2iAie0XTudQoo+i4lU9OHcuLTLnDVnVLfd3gC60D
OZxk60avOPG2VtAixffmejPU5bD30+k9ZB6F8Syojl6T62umD2dIpiQ/acPfdz5trMYJBbrzSZ/T
xDBWtuTAL4fg3e0Uwl41vCAXv1WVqw8VH9eeJ6aBf+Xi5AchsiCE5ChK3/vefacbzdxkIsvHa9ri
SgvFvMhwXzyaXteM4dtjZFTQwLrQ/wztcLhydIOOZRjaDdW1sya9u6f86UMYAwM5OBnzjAijw87B
poJcZQQcoYzcwZ5H+4I8tmr6lOS44sE/Fwz0Pa9wkqPhOWIJzh4ktkWAe9nG8ur6fkZwHm4w24Oe
qdrIx9s2CCHPpk5TCz9iQQxNqmLMfeSMJ8NGeG79bKpYPXrjjITf4kCOREs5DeHqZkXT26TMuqTX
TV/FzULQfGlojJicazRLb808Amftw6pGVj7VZbcuLKa4Z9gTdXzoQ1cBT3JVBFa/tPy7pu7MA7UU
Nbvhq/QpUElzZrjMBMaizwXWHNff0lqPzMdOGcgqo84V7j7XVTrseB8AT0X4Ih7w9lsIvGSfvvhj
bd2gTBoHvDhe7B7LIvSii3n22IoyEQLDgEIyAOacHYMkFiwf0hM+IE1v7O+ovnjbotC+GtsWy7rR
j/gqEDpvsrz3WJhmvGDMq8TF1C+4mVzSmuJild5HA2EpZumI1wz/NdlGS9NWV7MMNyU+wX41Nypj
QFXQVMQiPMtbcnyKZDum0ZwB6I2ktYm4C9QiyLGgommfqraZi8FZ+2WcvcQkslPdxYvnaVIQIYiB
K+zPJmFYugjZoRMxHUBUOU7klQXoy6UjgRYVqV3021BU4kX7HRkBM5IAwuTZ5b/xYqwtjcPRhXVD
fNSlA2yDkC88DBjdDpx2p7VpePem6487Yq8Yf0X2lc+5VaT1D2EyxfTIalsNZXXtmdMSNA3P37Xj
TR6nl1284OmADmbRaWjy91657toyS++IFIcAZFLbB0j1Q5w8Fd60q7zpU3VBuusKy9/Bu7lNM4cs
1BTdYYBAE9MK9UME4w40LROZpAihHVThEfHWXR/Wj0xccMAMQQHXtVAM9dgfqcVwRCoUHuGE3sua
92yKOfMGeE8SrQBpomLvZ9627ogzk1l+4r7fecJAhUFnyRzfAYtucG/S03YvmeUj7tbTtqXe3nHO
xp6KFX5fmT4NTw2tEAge1Q2+yvKvNYRvd7KvuzK8L/z8qiHNqpVyL2eyLrOp3iTeiDPF/LCWDNtw
ML8ngqJT9x4cjK7em2Fz3SysNkMfiQ2ZqTaRXg9xsNe83KtQRNvRarF1IFrdmoya1lBShnUfIUai
QRHufBzOrNakJy14846PkNLoMWqI4Z7GeMc7vHPT4qXw1NkM0k03DU8iIYilELdWkD161vQZePOj
N03vSWIxVWMAsZ8lq4kAp0Jc5EUfpgBi3An1RZ5vETixQsV0L30iNtO4fEgEBibVtsjFXLRV3Xkw
qpuBQFkfCxFaA+ubz/+VWWYd7etoPKWZ/+ZLCOZhkl8kSn/LzeTeJV3whFYCzl8e3pArf00Nd9va
kDVowG5bk2Sy2TV26Wjv/bZ4jR1FL729K5C1iCHaYM7chA4hkaG9SaJ+P+fZxZiYWP0QAGGm0G99
Sq4BmkhRBEdG0beMgTeQtI9AT+/M3qMbbX02fJhM5mn5LX0X4aQnS+gXfxoOgyiuVQq2Iuk5eZpk
ImVZ1h5wt22KioG0Qmuc1O2D59fX8IP3+LslZ4CEE1aCuTDE8bJ2mSfeiKrbJ3QJWdlukPHfGVZ7
7sLizWiqGzUqZmJoEIk4IWuBYeyQXbBh/4A9vun9+GJo8eBpJ7ivG0EUymx+8ysS1ZZgFXaml5Th
IzmFL30syuu+cT/pxcfrQHUw4NH5EJvVQ6ZMBTuLRc1FU1KrV4uhL79gS6zCsbfC7w1hGGtvpqkR
2oxx6YWver4leIDpWWdyP/vTO4bt5AH7brZ2BK7drFT7KgD2K0UZH0a04b1lPYQkfVhluGVhCcHf
wREDHak45FD86RuG5oSukmu6RgQCnq9K5TrtgGp2sd/Qf5zYznIkV643n1LTUbvCr3cqiBrU/tUb
pqQ3Rcp0zae8RK61V4z7DXJomI5Y7AOLgvMJKxIRhT18GsYstybHqaPyXTghuKAeKic6m418N0Z5
NjLSC2WO1Sef2N3CEmu3zmrqXeZxU32RFtXeycONg1TSmeadMphHSGvP4eh9qsNP0LQx3XJWkxjr
mIv1ACK1egbx8hQX5Xj0avca7xhZc1wnsaZDWE3Fyh2Cuy4xcYggJSb6i4wjp1lCsmDYsRN0G78w
zrnhHyM2asoZ+NDQfWDJhDdmPd65tnf0XJDubZGefRjd63pG5kdj+zmczI7izbpLIPmlxfTq+vM1
WuNX5saHDD3YiuyHeD2J5n5IjGfDJsDG7hgLEoeETdBBHeoHPk85I/SKPuyKAFTSbTBCM9foDjU4
jy2CZ6RlGAwo3BjPVQXBJKmAuDr47zq2HLJNFuGbg6SOgOkcsZ31jXkvjNnAukQBscOdVayLhcSG
pm3EUtBQVNZts+kL+37CfbSpDUjODKddBmeoFcp7cCgYgrh1zegsaDon2I+l8wj255WO0g3A9hcU
6O+2yD/dOaCy4v9eAdmV9TcOtfoA45VOiHfXp8HrnNHo64gMcBx+eOG3D4A8Hz3YGjCp4XA3Gkog
UphNMmOypfaBamn7u95od4PwflQuh5sppE8FKEi7jb9lqsCNcpMLUBctKnNKUMkjskxoCrnfnvyR
PL0GP1yfuxyky+GkG85ZUqY/UCB80rKkr9mzn82dJtJWjy0MNTlcSsOkWwGz2jWq23xk/xtDEW8A
e24qsyI7x49RmKmSRjMzsi1F1TatiydHdihRdbUdnOm72fTPY0bBlMMr4XNZGjA1fDO+abRHSGHW
tLhMmuwUjhjY97iofggpMRqBjY3AvlmT8x6w/qMisJCs9D49V7oeW+xXHH9LenCzmb4aoXlsfKBZ
+BCnvH0auhDcRZ/viyq9LpR5ZdsEPgJTv1a2pj9bYBd1AGz2JYKIwdpRmjHUY0Le292NXUkX6iYB
ozZBc4manqdI4gvoOf7I1nh1ag5hkC02psHqQznceNkpB4WDftkj1yG3T1Vvnohh22bVfCklxIU8
pC/C9snAe95biCmYBd7mlYLe14AcCVDOzan9oxxJtE/CiWCP+ZITD+ZLTUxvrp8ZXNNpDL2XgES8
GfAbiE8aqKYmqJpAcaiDr7Lwd5PI4rXTmo+iYIIlkGu6jKBgBgcnPG6Hcfafk6I5gvXYDVpgV3FP
HXSTVTf4wUZ6zQaLP3o3ynU4EPBb2x2F2XeEdBOrablzjSzYDoVm+UO967YEBdWpcx8yxuOgxt9j
T9FqxteIa2TSSFObmkfImb6uqJl788mzqw8VT/2dH5GgVHbeJcMaoBrwwxzzG8aA3dSNB9dp6b8b
/smrJDwopiZwYghFnqdzUM/nAjYpbWBg6GoGmhR17PjMOlZumnzmOBSNtAf43w2XQSNJHvN28MMP
sC6vbHqTbYaoG2fyaugLAtQ6mKe5mJ9IKyKaMhffRdLc210/XtgWJ6DWBGxVO5N8aKLiqa25Q6p3
L0SMaYVKqlp3GczJWsMsg0CkdPedWLNvM35FHBEWZ0da4ibvtdWyEoUDUZ9ho26giR09iNmexicg
OvczyOiK+DNxKwAHDeU/j0Z/EwF4dvDCr5yxOhL8RXApHc4qFfgkk2cGm4y7p+LVrcQ9/zIJK6J5
i8GNBhb0TtCa54EdI3KmG1txLK70HEH7y54tr/+UoExQnI4AX+RiqMvVB4gpFGLZua1Iqm4VLTPG
DdV2FMm7GY4giy28LDEnf0YtyTGYQIIRpQhUMU/AVeXFc53FL9qKhjsbfequ8SL/0FQ0iXXOp2fl
I+7UCeKFNZCBs7TWL7KpY0Ma2G8NaPKQBm+w2V0PUQJ7OKqmPcGI3gUDFvdQz3b7anSMYxqwS0I3
1apzqQqChhuCthuvkZ4+qN5xN0QYVSJPBqAsu2YLmcvAj1WKfd1gjpxicewGXFIFIuCrsFXFruGI
Rk5Vx+8aGf04AJUvApAJO3qDoN2mvHoLbT+kM2o++tEgL7HpVHubVJgRI/v80JbCQOMkEfAXGQ7L
dFKSNgKJI0c4stmTiFtkcbN+b1D4YYVTJ7zgLCvmMGxDRtovUL2sMwiC6aC9tn4p1dDc1jz7OwJg
OnJJRHVv93O+7xWBP1jN0eV58VWMsALPOeRGOkP3trDS66zPS2DRrn0YUalHmwjYEO+nMNBD5rTJ
s/66K6go0wmKvkf286GHVLdiPvicCqe5c7vuB3yjDw6bXM12wqMfM5Lr0SKcrNkoLgG0+9tctntf
TZ9E1NFribtnWUniaXzUiZMMn1GIoMotkZbP0N1IWUGGWKn0kQM1neomR5FaP5S+L9AhAcXowQxs
a428p8BBJyLWrajdJKl8SZup2DPZDtaARzkBo6YhKVYs851Kb1qnkfnaiYLvpHY0J5pV6UbbZowW
xPPpEnZ2fddzkmdojqQxTHN5YSOP3/oWLnGh/PaYqNy8IxSu3Li6gaIVltUTx3nSsRuylgaoulf2
MpKry3i+M+IEE3ZaPJkYJFdO5nho5xwOdZCv6w24uyd/Hq/7WD74sNRJC0jxo/r9YJ1ljfC+NRiB
SqHw2cbUQJ7D8EAxhLfr4gMaGTEzTT+ea2qzDTPke/ZxvEotLak2slC4JUN+0ZVO/KgQfNNo66l4
pHGdZBQ1YWcKbEDZCywEtnuzOhOzatPeJ+GLNaPdMKDgVchgNHFS/ajVQDMKyAhI3s6/HHO24SQn
FnuaKOHSBFwFJ3h4R544WlOMwaTpTr3oqMKHxEe01u9Fn7dXc23Q0XPmV7SJmAn76Ar3BXxmod59
ieVq9OR8kmNGs4FDVrQvcapcOmmHatt9TMxIbTRT3/3gY871jRG2Yz4Mu2zuiXYMQk6os21R3TvQ
vwEtOgVtJUwB2zJv7tMme0UAPF+CE3gqUYJtrFkDA7TxhKfCTB4lPZPd6LbRDXADczvUeIRKlHmH
VGOp05EH3slHPWIr+12B9dqiJgeK2tv+d7gN3t4I4BjS+vhRYYe50jZOy2Y5jGDruApGyBrs6Nzq
LiWGLeQfDYkXvs5fzKx5oPnyoCWxu5Xq90adVYCF4o68FDoBdu6ANvJBmwbJSIPKrDg4yitL9+JK
dCY86UjgJTDAyTdFejRqnRzMhhrQg1iJkp4CsdMTO1c2QJNg0BwzOqqHPR3Jv4KEuy3rXgmJg7Ii
8XHMhuEEtqy7y/L4woULmQXMu504MhAosO3RQyae0nfw0YTlQxAoqGaCWhijQXfbSHXHpp1soS2T
tI4ym793EblSUczDXVmmhxQMxlrG8dH084lCSCKdAol2drGhr1uFlW/pxK0dx6SdLJgFHKTdy60y
W59/7G8zDMfbTC7Isi4FD+x0zyQdTZfDEjcaFWm/LiP/YWxcgndMSKrTIkOY43ZZbCxmKxWuiTom
Hoqd092wybWoIFu+z444ny2N0cXIGBvPIzsaVbwoLiZZq/0idqBwAkc+l3dwZ2o0hmh4kOffE3DE
mbgW9oo+CLEHGYnEvkaKTcEFfLpjCQJOTJ3njCRDMJ2rPas+9Zi1117YfkI7Kg5FFeTryo8/RNNX
B8MziBYER3RlSdtct1ZOiJqK7mWA2T3wyaFx3KJ/TbXxDXGoOuOXTQ4GmglI7xaNWDfKAMgMBBAw
aOKfOyNmlEXW+tCyuNRFoB/FRB2TwUUbE2dexzXt1IDa82IOe9I9YlwoqtI8kUl2ZFaN5djcR0xR
X7RTi12In3ZDVMR0gRUdD4tFHlbhQaAa4tl6RNhjv7e5oV8ANP0oOY8cqMqiI9oP8yh6vE1Maavr
NgJ8DSUOd2hmMUxDLY+8hrFZ/y0eOA/tMRjpi54q9AOzZV8xsbMQUORVDVrRTSQHToeXzwmU/xqa
rnhwfDSKVK867FFgcKgGHyGeZQ74i/k7MRRer0/MGySz9MABwN5rg0T6qLl0887zNzg58UZ2nkO0
lk1rLnaEvOdYQuIk8I5bN0h56BamFg63S1Jp1zgvbt0at+Mg27fSjacdvyl5Gnsi8kKzbW+NInFO
1VwT5+trFNTxCLVzZZkGU7JccgiPrbQ+aWP6bhG4dgTX3WIhn0gxaLD2orcvho+ixn1aqpANIWvB
6ZO0p2+8ZgTCJ736pc9c/u1S4KQhlgwxsVFS+8kmI6YVq+PKtpeOWkj6AK1jyMdzTtkDqmptAZG4
yCqO0gqr15UbOT/QIbq7EJTpfWE6nBtcUOJBHVqXmd9BPqeaCGKszg6152aYDbWtwuizG8tPhYz5
GEoXUWrb97eiMS5poXW3kUl3yMkVdnbdZTuZUM4i1QP2hDMmzL2K9n6jQJoDMPGqfqT7G8hnXjhI
JCqY9yZKuAM9pODAR9QHu5ZR7ZoymBoelteumgYgn0OqSD7U/qHMAmcHxYzPspf0ZRO/acFZqJeJ
6fw31DbZJXImTr2GV+AmQ/dxTAc3OrY1DBSnjqJDDe0Hu6kfLKA18EwvblIb554Mm9uhLZt+g+cf
VxhLCiZprgZKPRzLG9sKHfg51rQfit68VQYJnT5v0JWiVbnusCvyoIdzX3b9uVQ6fG8VH2RQMXAh
mnW6njsuTLspNU+t7iHpz6bEQBwwBCSggoZsUUC8XRUdx2dSG/Mbwmw4fE+08EsXjU7rEO0+FjCp
AU04xzFs4CNMQfCBdDU6DjJ4HAnGOjpkId01ZGrv2pljE2NObqE5MR6x9HhhDAGVXj/S20iLLNzz
CtDrUoGg1GlonVrxJBZdw3DO7Kq+XmTRWOMRPmqOCZr583XQ5oCyLV2H24QUHx+FcuLepB4qFt8O
1LnkLWStNdR46nAtbn3oU6fYjfrLrrVuHTSx63mwSo6/yEgEECeqEOTgo2nZW2XZahcy62beIBtk
4y1imEpqaHwdeUaQf7P+jEc2WvnU/5toUEgWlA80C3oqumub+74KDdc5O2ZvnYGjsJ0EJrV+lqW4
UzATzPRPBPq9suikeQWRD1aigczgLMgPXHcSCp1Jx3I75JZ81ihCb6xWRHslZnuLYw4AhEshsG6o
pI7txHR5BXXfPNSIwPtNn6IHXsF0ddw9p1Ib3HiqAz7RhowiQ6BtLBu+tjiGoBoI6V1oNnRCKzAc
NQzVUib7IwLeCpWogsiD0zRPDk6F5oJNsTDaPWXEuPtnHMhKk0wYnDgAgSiMtlYiLv9J/MeU+Ale
71mZF1msoMDjbsNIWNuc1iDCo4XD+Okowp/j+RXJsk52DQRXuQvHZdyrpZqo4Auh71mwHZycAnBM
lq7ixireNdi9g3DQkXaz8TYYpnGGe1JtrN4hVGTpv8JJFj4i+CDAe1rpAuEIMU30PsGrAQKgxyAc
Ylg1WB7TRiHYluEhbOb+e9nRrPEkC1aOFPiC6uZxhMJ3r6X1lE/l95Kk7V3HBhzzmSLToeXCcDza
E4vDIlWX6VZk3QXqY9bzpRTJyZZDmZwHa8NmwgTeZRFLYrGsIhXTH0dZFPLvmIsWgY7PTs40Q6/R
GB+nRa5syJQ8eduL1jqyk23KkfFQeLhAih7UQNqdDTkOMPAV0bFM/OBuMUqgRvmYvfFYdSX2aCYr
V4LYLbfrabokOOMi2ebHRtTfstkQZ+gNOHEKk0tLKG7AK+/E0FDdGiWGI3J8KN+1jRYjFA1Rg0+J
bzPdaakpV3nePTAwvAaoR0EXGQhpMEeceWqs90Qq0dDJVmGVvSUF9m1VWuY+ZOYwSeMSuVu/yikb
bXu8oklI7SWtFze0dxLtkKtBccfNOevgDReBef1PUkvaYoAvyQg9wxY8F48Vko8RykQBlmzTx81n
beTPjRouo5LdaE4gD+dkuRFEk4gTwYDsTqHuK6ZGM7yxf/zX//o///tj/O/gs7gp0one1n/lXXZT
RHnb/Osf6h//Vf7Pf3v8/q9/ONrWnm26rlaW6ZhwRAX/+8fbXcRm/69/iH+yFKkBdUDMgmoll9MC
eT7TgVM5XeeYTLnfX835xdWEqbCxe9I0hWn+fLWuR4ExJCo6BbYIoQiL2M33kWR3XbGidE+1OYb3
v7/kr36gsKQQgs41l3V/vmSVdRDuyig+UW0YhIHQE3AXxJT3nlQagOzvr2b/+w9kxOramsx6RfdI
/ny1kPjqCH5udCI8xcQlHRXEbhKcMpp/uJD+9wthcWLqKk3Por5b/pC/PbexDND2llmMRAfTkSUL
5+hUbGcZNvAL5pLz96mOrYff/zrvFxeVSiISY22xlPflXuJdEThq0ujUuTjMmWz761oy3S2JCNpa
kGuQ/Qfup88s/DgJlZx/f/lfPUoG347leY7Wjrfck7/9ZnuMFblu9YAXQTZEB4XWlhhH+15ACd3/
/lK/ur02wUEWWwijwK+XypClBkZURCeZgcoVhmfToMbGosboQQdI23RCOvHvryl+9fsUP4uH6nFJ
1/r590HmR4LSGvGpD2O32jeWgpWHShnV/dYxE/WM8Dt4s/DpwHhLFtOVbAXhVvT4ztUQWR808aGF
1xzf9aoR2F04BMTu2x/+zF+847bDgQ5+iqTZaC1vyd8eQzyONCNESlqA57TbYogZ+5chQ5cMOxWf
hd46hLAdKva5zQQhYDX3I24mjyMzBRF6sDFXmwzyyO73f9ivntlfn4Nlm55iZfv577KwOeo5GONT
hLr5GSxSdFF7oypXbVPO4ioMnRy1BXmt7X+4qimE/rbiq2e6wT2RX1a1wUyCVtTKOJZOHZ6mujKf
KhsJHZofmC2hbV38/oeKZRX5+6K9XFB5Dng/qVlk3OVF+tsTmADDJJ6V+MciSVDbx23M3h9b0Nto
MRC7hzbY8LoLW6q8p+7KqdIxO4BhN3F74KIOevnsWTEcrx64j/uH52B9fUGWP8/BH+DQZBKeaX9Z
BBGzqJkWkH8cUBIi+xgimom+ITyCaxvDeGSWXtk0bWinrDifFy+jG7vPqVNFkI3MmGzxekxkTVe/
alIsdxYpw347Mq/Eulqn2xFrVEz4WuPeOGEpmOw3BFBz+HevaauSFugiuYd21Nr25vd3/usr9tcv
c11WXLy+FhDLn288ZqxY2LXvH01QALtyCnFfxYVBq855al3KOtec2/V/fk3NYrAse6ZpeV/erghe
ltPXAdBoL+XC6Lq2Y5Tmq1zN/rVf804HbeX9P/xQuCraWpZbIf56xH97w9oG6asNDu+EyKEhBczK
YY/2zjfDqSlDHDfZjwS/7X//S79uL8vddbUwpW25XNb68gG3lOCDBQ/tlKrkIqb7vykj29lFo7Qu
mkL158waNd1tis1a6+gPO6pYbuTXr4qN1ObJsnoo78tXJcYA3AVZrSfbj/HbNEy5Oi9kEZ1lTi6Z
9jg7qtS4hsKdXs8tVi68EMUfnvbXPeCve+Ap00X0Z9qu+aUeg9CrpR2MeMIRduCVbRtWfBWTdSzD
5OP39/vfNpz/uZir2M+1zYK+fMh/e8p1m4eCs3J0Gl0yVOwy1PCm5Pe5IyoyD/0Maxq09ojMdGRW
T5OBQh4oQYNnhoSMYKJnkaKxXA9GUv/h/fvVbfCE0qaAnKVM8eU2wDGupSTT5dTjb11j4M1z/BUN
3cmpiuP/sK7gNnimtFDhg3rwlPXlYgg0itlGn3zyHau/7p3YekuyMNsFOp/v/3DLlxXiy0sGIV8L
lhDBYcxcKuS/3fIsBntZuX1wgjGewQ90vplzMm05dTJmacS4j7LR34wNHm8EhO0WkCAqIynyjXSx
8f/+r/nFXaYkNhUnXWXacPh+/mNmeKz95E/msTf8nilPF943QkT3RNj5/3+XUl9KR6KMBh/zWXTy
C4aKKA/Nb0qk7RphUXf7+1/1i2WEfce2tO2ZLq/QlwWTxKGMvrHDMoLsgNCDsV2zQE4LVwU1EC4H
Zm4+oBIbKaUtAMX8/vLiF5sExwxWa5tES2l+/amibauunrg+L3HMhKBxkO4C0W+hPGynMOxpwjAr
y/vquRsU3jkhOxL9sOppZ0JIQGgZFpy/vNB8XAFW/rWL4vAPy91yw39+EbkzHIo0lk8WPfPLViZm
UEJtbBtH26Q55WECPLpMBY4KD8oGTevwPR6qAl7o1Fz+/gZ9PQQun5ttShY4i3Xecr6ss9bAJlll
VnTKxhndjuosguTozyDfinY6sV9+f7lfretgx9i1pZaoEtWXbaWwkccv+VcnPF50I2eimtvRSfak
8Tqk4dWoLtN6WetJZ2p6I9xao2f+4Z1cVtKf77bjqeWxcp4Qywn45y8tjKbGcUDMnIoArPMqsZXR
7+qiDOSfasNfPldJyxm8kG1BIvv5SoT3lh6+qOW5GvPJ4ecR2YFc0RhRXplESazRSiCQQVPcDBJi
ZoCvvxv7h1Y6epcb4KCxSk8EvUT+GbGPgRMBmUlYA+T+/YP51XtAYSNIKNKk57ry578UbltmtJUK
IE0wCqOe4VpNYporr7CgrRap+fb7C/5qufv7Bb/cmoKp9l+76wkeO0VyGM/GR+wxLCWF7/P3l/rl
S0cxIaXrcI503C97igBWGdJJNI7jlPERT+CsimpgDuqjyu9lMGKp0tk6Iy54O7VhtQ6rwP2P9zU+
cc6vy83lNqsvf0NB1reFUMQ4ej25QnDimZSmqnnk5BD/oeb/92fJpVhyTcF37bG1/fwsI1uSl2EO
xrHzGQPNuCOSbdkGQHy9zHgq0b83f6gQ/n2V5WIWawm9FrQF9pcNZRg0xARCMk9FqUH2z9kcPyFY
JsrPH5BxwN/rcSLCqs1Pv3+0f32rP3/L3FKsTfyHtisV8s+/VQQJUzkCu4+x0wXgP2hlIRDNVBef
keyk79hSkDu7rYE2g3HOFB6N/8vZeey4jWxh+IkIMLO4VZY6utt2u70hHMbMmSyGp78fvWpRggjf
AQYzAwNTIll16oQ/aGVr74eQug3xBF+ua8fLToUnxgcb/4Of8OEA4FsagwvUMvwRn3lkrUG/200X
bpWkhRXVBRL1lqSxB2XjW058ShAQ7NamxEW6VaHggHWEI77xcAgbV2VqDO0KNRCz21SVA/ymVUbz
3u8Kb6c6MrTAKIP6X/XgnF4b+NYG2IkE8iwTethvNoku4rWiLe99YDp/kLhsv2Gtl8HOb0JnY9Uu
7hQpw5rPnjq4gAHjAVwIfHmZw35B9Qb2QFS8eFFWYb6d29lGqj2i32XWFfG2jOz8Tah98ycgw26+
3P5AlxGQ2a2mC5f+tTBNa3b/l06KFFbUu0dglBh8GzYof7DDFpCxSt8XKj5clWYNd53s9YWQdhlh
WJq7TUztKUL99Ocfsjv4Z7aoe8o0T4/LRw1W0IscZbPtI2RDbj/ltaV0qiUEX4Rmatbs/vYCSvDY
hD0rE4/evTeEn3VsbxEswQb79lKXh9vFr5tIrTHINDnH50/lqUArAC/6J8tVUag2QmWH5IO+yzzH
YGIvgbvcXvBvej87YoauCQP9Bq5L4cyuS4CyntWgzn70PVhq4P8UvIrAZyFvPNBikvmRIrLAjtIV
+1GgnBp4MA6r1FWOt3/J5b3tkqEYU6SxUA2wpz//8EFlrXdW1mbesUjz8VvU0lDHHqEEpH97ncto
5gJrsRxhsGNtMrLzdcK0CUcX9wDq7UwyOVAb6s66TpsWOmSrI9c5tuBqajxcF1a+so+osCyAFVOT
nCzlfGWj0uEFNgYXFYo2uEz10Q9bzdsd9qj6QsjWp8g4+6zsH/aRZU/11rxRhtBOYYcGH6nFBoFx
D2ntWx35tGkamLN4HRR6N27A4KUol4HiAaXuFtZ32P7aa+FNOH69wIgei5JGPqcoI31RGP/gisAA
A2STSfOING5oUPtCYPBbrQITgEskghT5DFRi2xzJl4X3d+Wmdw22KVqKnA6dLO/8BRauYFM68KQ4
+an/jbhfooqLRyxGNUEQoc0+6gXYkr7VX4YaBTLADzoc8qHAEHV/extdqehpsNIbJMF2NTRCp6P8
Yb+2XVpbYaEHJ8WiPbT1gs69T7JQGQ9xGATZWqIwycBfH+jLpU05aTVH5fCaZSlgxpGLVDAbkwqy
aJbObBwpUXgDUoduu/BDp5gx2woG2oYTKtCcUuPZCa80JDKVxvFPSBG27Rdq/fJBQYKiXudADXKq
3RRgR14SzQHoCPdHkWlArZFHR0P19m+5dsYdlXkGHRCEc+YTIrtRh4hdgw5BFRufi6KtFZCBRvPv
zUMqEJotgoLb1DkB599GVQZXbWweuW+tgdM9aacze8B4qwfv91u2NcHF1rNxIXxfOeFEFQPUD/kK
esGzTKmPc0CKKl2ewsqx25MtHLRUzeFiOCjU3H6XV08DPQUKOzrhOPjMAqbnl6asFJpoTq0NRwd9
i3WFhtYWRjFIFtwItjlt1bWZ5OGhN9L2W8iRWDgFF8GUsYSKB9mUA9gGcOjzF801GAyS4RTQFRBg
I1jHjam4LorCAZj8sZYvoJ6ChbL/sus9rUodLUxCOOFt9pptJ5JW3pfe0QCX+F2BIArGCO3Lz3Go
u5PoAGaLK8z6PHtj1hZlDpbrmcSyro8B2qHxDOY3RS8ujlHRjJvwLexK801oRX6P2yOpXhcoqEN5
VtjgfICWSQ7OT6mtnwp25XCYYMtu/aRV/rVa57EcrL9oAtMn4D/OXyYWgWmlMIM42qFZ3wdNBv67
bz65USyAB3TRwoV7kWuwgqBWd0iiCGD6LIAhLhMwyVaxTVTaHiHONj1AHFQYIjAQ18NCXdgrF8ki
62nTjUSlrLFlZuvVSQSsfNQ8UFkE9zUBsPvTI/wNlgKbkic5etabD0OEjwZAeakEvrY60tF0BLhD
NG2+UwcUMzMoJUgk45Jl7vAW1p5S3x2e8DH1XydQFWjvnFJnX/bG0C0E4Wura0KoxD26gHRbzz9t
ruskcDZzmsiKByZyrlhXddvtIHi0a6NDtHjEo+c4Ern8hThx7Yh+WNrWz5dWo4YKIxNgreBK7bTS
ezXiCRFYMSNqqibeoYHVLKx5bWsxNCOVo+s0RcLzNSH7GoESec4RJ1inAl1YuAMWDF71W9UygUFD
hNb9wppXnpNBBqUAM2Synvkrpq8ia5+YgWVu7d6nQf7S88CbfOz/5HmH1m7f6d9vh+Arjzk9pMEI
gX0Nter8MR2U4qte/zsqSuQfRzeadwlN/lUkrf/gDElQbW8veHF/GqbN8NO0TR5zihTnC9qmEql9
60LC1BsqrcGOfqNYlrzfXuXKYzmqo7om1wq4B2329Tygx1SQln1Eajs/YDwZ3mOPgwzSZJ8Njaj+
dHs948pjEYFUop/K6WTF88di1IgVZl+bx0GiSrSLTacZ94UpOoDguB+ZW3VEnQOtaSHrr6GofvXt
ELsQgRTMuDv84XLU5BzL37bweUFNozjQr7yoST5xyjVrjwABLHoLZ/HXpMvil1SFpvTTMQTCuBq9
acSnNARG1jZO5JOSUgykM7V1zIHdMnHeEe6FaoH8q79P8wL6uFmmCYqUPSoupa6E3/wigWN5+6Vc
+QjCBqpMpHQAjs0rwTjpk1LJA3GMlbh57jwiGiLAVvED0iomcAUEpNsLXuQupNa08Zl7cglpYt7L
x109QsBAWMfAzgsUYGoolJ0GfhZ+QOQtHNYr8ZA5CBNyqlyLwDerc50aqyzQQjY+dbiupKav3Bmh
HflrNQ28pyrVYIYMPhciCFO9qhdWv/aoVJq0DkheTO7A8/2GXiEmrVosED5x6cOUWXGMDRD6DFuX
Bl6Xn5G0iEadoaugTvU5SknmWKGNwhyOTdOKT9iAOnhdRNDGUSRZlY3dLOQQl/U8sJ0JGTHV8uhQ
a9NZ+1CWqFnTdpFbD8eoxADTg6vKrHvcGo0hDrJEvBjo8gu1GXjl0dnmZrtHES9Z2LyXL5hhNvK7
VPITomeOmqgSmtmqNoyMOIz8yc7xm+y0Pnjw/XIpeFwiNHhgQVXNx5ySpnlVDeOy8QzUQ4/joAzG
yezb7ITMcvuOj5p875DtfHGc2jnhCG0/jdCRX0xjtN+kOobPiVF3v0Tkyp+3z9LfDPSs5uJHMXyk
piDj4cKf3fdFD5jfkOF4DMcm7x/cLiW8tFo6vluKRSkA4zLGKhZcbnAqGFFYeLcPLoKoXYzivEPd
uQY3h1dnBhAVmAWJjbWuO2z9kLjTkO3QJSSIg+IA/VmBy6D/qdE4dLeYZKbpSfUH+epLS/uCfBlI
TK7LBjeAesQpVEHQGlVQG6jr7Ye+uvUYx4F2YghEP14/33q+DYa208bxWKumc48VqCFXvfTr32Vv
i3Ugq/I+EWODkbf+03QkGh0Vv831lPBw+5dcpgK8fUqEqSox6SXNfohRonML2Ia3L0nJHusBY4Z1
Wo8V2hYwbvFB8OwXp7HihX71VEnPvjp389RXYiDJv8zyAQXd8ErFuu6Ya9J57TtYl0gnIHgQNfan
CFmju95A0BBRtmjfM2ReOHXXYg1HjlDDtU3XfDqVH45+LWMrZnuNx8ZlqpTiUL+yAgMetud+U4Re
LVwYV56Wtit4VkoS3vYcBJakGnSj2OSQCzDlEi+QU0wf6BBE7lfdrOwDWd64dbhSV1ZLd+32N768
Qbg1OF7A43jnjjv7xr7A1ymFF3wcRyM8wO8Wm9w3g6de8btNrmKtjSgbsrWtmS+sPEXQ+VdmCkLB
TUdF0IM+f81uGCBECJsd2ROjhNGlteZPrdWKJdzptSfkAUGcInlIy3KWFekRfQZfFvaxStLfdYQM
mJEGPzsjx6LBHlt1V4oA7LYX2U+3X602vbv5E9o0nPi2wCaAapw/YTTAxTCUykYxnAEn2qC9sU3K
lNlPVpUiOTUoYqUHNOm1bottBRBcu0U7keDFcDEoGok1WodQ+MKLv+x4kCmgXcCGM1yX7z47X1kk
8feMDfsYVIpx0JLJZXkcHu0esDgqFcE6iicXM3/QVkZXTbNA6Py3382Vm43dRpZkMOK2nTlwygJ2
yI/giPuj57LPtPbY8VIA5xvB9vZSV44zRg98hgk7IBjcnn8FUaZiaPrQJksp+i3KPRjW5iTfjdDi
L4yQuoUZ5rV9DRhWJ2Jqgtc7O1FKoIN0Bnh8LOEId7D54/6zRYtyf/uxroQNk3mR4OzYJEXmbFtr
KYHY6E2WcdQBnl2tWhusvOWLNKvM39cmKt8YDqdo/KqBn/awmnX3v9u/4aJ5O2HxBWeY7qDOVfW3
ff4hVMqhk0grCdSbMyPeV04BOkLVTp1FJ6QkS1oFmIPdxQo0r5yrZl0oaraSZvrVsFCVR6Ud6p+J
tINCS3Vhl88/Oz+NVwOA3qKqdEDHnX/2wWLfwdwGD+3WSJlYQaJmO2na8r80Gp1+hRUvtiu33wfw
q9mRn1YFAUb+Tz+IOdds1TKSTW8EMjglkQ35aXB9OL0Jos24t8EBGk2JWVYXfYXJnN5rKFE2ZBIR
vuC61Sc/er8x99gyyE/CqlQ4vGasIr0rZAGBiSGEiGrlRWe8Cfwtzt8Ka1DxUUTI+hBphv/HQOTw
sxpCEmxsczLjjQSc2gbvSDLrfdZYk91EX/+o01DblZVT/pxQo4xoe8d5ZSCOSA6eGoAljeTZopG9
j+DlnKCb0dwGPa5AAYT5QtKVqXcNAud7PfB/FGOl3ZkKY8thsJBVrsryCZJlcydtFAqNAdtuSwR4
ZxSlRdtw0DL/Nc1L+4neIfWCXuZH2Tj513jE57Dq+/qbnQ3R98pxi18hY4o1hjzKQ2RG/kFFtxWR
7qCQm3aMnZ0Fj/lgjp5z3/VwuNPOMjc1Iz6saMbupJa6thECserOTO1DLIvifmTojXyQoaF/riMm
jBV9ER/8Ik7+85SmelWxrgFLhD2Af9R0W0LmIglLtxg96eUWecj8Cxh75QCSC2H7ytb/G7oauwvV
oN+GPJoX7Y2qGwbGANCr0YK1vhdmiQyzOQ54duMlslYDaezKtjagldvKJ7Ouok+DKPo1bVZlM7Ib
TJy8dPxAcAV5yOPS++yqSbvpCkt9SKoMTDopT1+sUH+rvrrQ1SENIa8ONyuX3yi9mXWnJrBHot1v
FUVnnxBUITgPFw6hWHhMUK2jvY1bxsZHtniLVYLzJ0YzG5OOFA+9II1eLUTx8rWkj4biFr3xdeE7
44MZ98Nr3lvdY2dWFjy6MHnHoE6702KlHFCxRt5aQd/xRSVdfa712L5PBb6460EkIlnDg4bHlYKW
PnpZ1WGJ7sVbJOLiEzjaWtl3lp7i545sNTSUbGzuTHUSO3HQo11FFSJJKzHWKg7toVSRAOrChKEH
enm2LAFr+/hFEgoSfOIy6m5F6Q6e7YtxozVj9w0Ud3sfup66jhGF2Gk2TIymq9sjk/cBw8PCHuw1
Y+mm3rZ+VKD3OKQ7R0vszy2Wf09KXY1H5HbFsZXl+KvKdJyfmI8huNL47c5jYP/kScByae+O+hor
BtARcWWEU3HqKzAb7R6938w14wrVl3ZEAaIz0UIerbs8c7uHtBi8nzmVxVqPg2ybhe7wgB+ptx8c
A4XvOA/d3TjqSrGO8XrAuRF8s7+i9m8wou7i+9okT10pwTSerIdyFaMNiUa4HThrHz3aRzP1cRVi
5A4/sAeeMdHhW/dXWmfBQ1w22c4iWLBd2viIhJp5APPRPYax1b8FKg9ktqAfxw5TDjg0UjwCgWh+
IS5dx2vRegiVGEW/G8aeVNmh5bLp9MFd+yOatkCK/AclENWWLdP/0bWSjPZ21J2XKX9jLjc7bVIa
pdy755HexXwzS5s4POleHMWbZtDsPfnuW+hixsBsR3uLal0uXC9TIP+Y202LTjgeCmVabpQJ54ua
iCM2FQXICcEJ42jZJUIvORVYrRveQq507SYD4ktFgqff1PM/X0ovlM5Bs5XnG1OBcm9qm8+JakC6
8SLtc6G5S6POawuSVfCIFCRMAGdVtysDnHaRgDy51mBjM1xYry6y3VCJ3HY/mGRR//4BATpqExfF
FNr8XfZaUaNqFoYnO8DLKjYot5u4uR+sNoO0H9pPDM+thav6yveDh+KaDuUlTzinBNG3lZplosZt
FpX/lKiwbjfg1SvMTY22XBq5X3mjZLsGk1Q+IS2zKZn7kCdBn+y1Bg9CLtN+fFD1QT+hrertbQOP
z4gb7tftN3p1PbjGJNhkoMDcztcj7fMT4BPRSWfyvmKz4nEVooGBerG7bgdFLGzRi+4Re4UsHvwm
FQUtq3m7LIfj27h2G5241IsfAAc8kFNenoC2iUbje4jMWTIRFJDhzPte/om52n8iXhO96si1uWul
9POnFv7/sPCd59Xf3x/GMWVerwG9m2eoNmZGVg+CAHn1rN/3wlT2lZjMdZ0Szio6oS9B6CpbP+2q
P7e/wZUdRoFjAeJlvqoDrjr/BsgRtaWRsHIzRkl8SOSgf6lqpkiTB6i5xLmZlwPTc4KfmkoOHRbb
nIURuBLXCPxETl7tFF8rP/nV49a2EVpv4t6E7FQZJNFaNTtnG1VjuRCCr71lAa4LkMBUDvytEz7s
71pWRu0gnXwahui3VqIkMTQFQuqYI433OXJIq0YP/W3aoRV7+y1fCf7wD6lAVJXajq7Z+VvG8Yrh
ygDXyO4EsQoFgo1phFjT26UNaCDHgdkpluZHVxYl5tMmZRTLjfO3g/fhcRUB96EqKdi7rlDApqj1
Btk4VM8sZA/GFHYE4mrvtx/07xGa3TgO54t+IBwb8svZmVaYKaAMXMWnurHc15YsCFceBdkzjJiS
/B7qXoBkIQ1BVB9kQj6e4ustUQTBxJcpjglBh956vi6CUbwFxohiy+1feCXoMJU1qSPpXOrU2+ef
Ajabk2ctPrq4GcD9xzEX3GiMLGY3oQr0B9JzZenquHLI0FDlW1B/QsCaU81aAzJeRD1zUsGyYxWD
NEyZS2sfqgjM3n68v4P12QegoKM/DsV2gmvOgrjWWrEb6RmINyXVDjK2vcdeRaGramS7aaRhM8XS
xX0boBTUujolBsae+7gOhxVlVop2T/angYSGSxSjMqgMC6Hu4l0IE1YULXywvgDzzOn7fNyVSoEu
KNJXxzaLnQ0saxvFs7retU2a7W6/i4toMy1FZKOrZfOt5315DL8lr6Ni8mPV5rrxMBhNUatBSbWq
HzOPMFSJNH72K1FuMGQ29reXv/KkwNTpYQnOPs1T4/xJG2x2Udf0/ZNonPIRd0YTimhXZI9AO5Hs
v73YvJ/DOI+Lm8yE/QXTbn6XonOHko9SKOhvYXhHZaY9C1AZSwjSixBKuxs1B3rtUOkmgsH5M/VF
jtS7WrnMXxDjP2Q0CL9XQSv+GDY+jrvQda0fWhfrP6C7oBl1+xkvju60OPPRKYZOwXS2uFbViPnb
nXt06vLByWW4K7Q4PMQM5XdV5yz09y8akBPeyPqLX2Ex5tSzoO2Wblk4JK7HEVNOWE6CCVtXw+mp
criMMgbzFLs/DNBWlNP9pFDpLUHorj3xNCef8hawLHPs01BHFNmDzk8IpfstSsSLPWjyG2JDYHYn
X5HbL/jKjp0+Lv1ONhP4iunPP5xNcyyoi6Xhsn8A96wyQx9+tlHtvnZod/93e60rG9bWAckQBab8
fV4vYE2Sp9kAJLLNXOXeqozq2fQLuQDauLIK3XQa2JBuoU/Mz2CVOoo/YPN5tIthclRu9MLb917g
/rn9NBfjMDYLEjQ8DHuGwe+8OvDUwKm7qnaPHO1m1+rWr7L1i6+l37r3da89g9jLT7psxyc/jH6C
xhpXPV2Pheh/ceXzK7B3oQijKiLqzW7fFM84vxs5IVbiNi9FhTR+nBc/NYFqp8YeOimY7i5smitr
Mh3hrNBOBHqkzy5ULL0sdJF8F4VSGgmAy1HqRqF8X8Z4E+mjxEHVHM2FUHCZZxCApkpTp4fNTp3X
KohrRq6vRu4xjIc8eBid3KavUSVJumHx2jkk4IVflS6pEeWpaIys/d4szWOaV9LcIxeWvfoCeXIH
jZg71av9pfnF34L+40UMrp0YxZagWJzw9rNoFSl2K3JcQk7oIYOC6oyCoZHlhfpdb/mdWKP2Zj0Z
mAXRJKMz8D5YfvvmeXX0pXEsRHsi2Mpvfowr0SoIUV1fyZzu5zpTFHoofSvR0fW6RrwMHrKMRGr9
OUoUJG0mBDBt1ZLuB5q8WCx3E9Q/CL/XzVh/0jBIUVdl2SXvnJsRzois3EcUwO1TX9D13Pixn95F
veWh2Kfw18bPHfsuRH0sXONhY9BmsYvmHgVUsZCez4MdL4wrSfAPWtIATKez/CH6uELR4a9qMcXB
ID9X0vc2hdvbu7hHq5NWcrewhy6j3UTQJUXVAC9Ms83z9VrUweIcQyH0ysJoy/mlg5bq4sGHePP5
dni4zESoOqg5JwQ5hjFzYEjnRI5ADonpToTagolPz0qihAJ6tTXQjq5FstGkZiAWV2mPrue5n26v
Pw+DXNYT5goYGTw9+F2zMwp7BqCZb3gHjy4aVtg1V87GqEp/++/rUGjQHzHJ4amzzl+pFwZxMY69
d4hyMqsVrq/xGkVu11iIOfNPN+0RnWfhinJVht+zTxcA7kQgR89OwdCq6FLX+S5SdH+a4Vivtx/p
Ig1gLaAdOtM5xCJ0SCTnzxSGbpDXnkhPnaPJTy2iuBhqIPSv11il6OA66WSjGxk2qGH1zKE+NRIR
2//jR3CNgT4E60h+PsvqfbzQtbbG8X0UVaWsID+3d7qvwDdMFQxucR8bYqSl4GTQbpbg8dGRNhs0
R5tCWxgYX2GbqKSzQp1qGaAP8xxQGkDd8XZMTiZeL2L8Ugqjuav6NtjixDCJy2a/Wt2hM5bTz8wM
WNBhimtbZ6nxG0qu0VEcMCJAQ9EJD7jM7RUdbejYhsKXoXmkuNFSF/TKJ2S3TOkuCQBqMvPtgvIY
TXzh+ifUpB2MxNJt4njrGHSMd+fYbfOHcbfyCikpwH3Qypr7ypwmLLe/4eWenVqjTFqR9kHAZQ7n
rBOES1uEnk4MG06UIe6z0RbeBmm64O32ShcDT4vnnGSEJgUCyJRzDjreNFg7Rn56orSzHgyf3bHC
CHD0t+wi6yc0n0nRvcia4hBjT6KukPD131yw/U8BCLoAqx4jwQkEF2I0Cz1AFT5DgHgh/k6H9PyC
BL0yZQ6gaZne2LM9raI1khq5myDB2BVb3+uKJ8YKSFrTq0fFceoKyL55XHg3f/EMs2WJ+dCiJ/y9
erGsj6kBSDYrOlmFrH8ahRCP0u7SXwHf/H1EQuKzNhb6yYgq96BTwW1Nvem3kGKLXVEMJSFUK8KV
BY+l3IrapVWpdqqxMeg9IzScqfrvTuTOzmUmstF0XCf8MsVyyMqLwlwzoQ6bld15KaLUo0/BJDG7
nA7PbwTelV+SKzzfKibKeKde7wPsB3JDnpzcQAE+SCRkV+xlVz7qssxUEaF97MPAvpN6PTxGQ6bt
NczWMfIe/Obo5lV36vBPyNYCI7dvdlqHRxH47oOPrv17A2zmk4//9dcCS16Mf7rUgGqa1/UhQTzR
QszN6r84Zdn+HEI73QfjWIht0gTxN5SDzHtTG6BZmCE5xwY/x/prp7oYY6QGClYOaoD9aXSt5Mmq
S+dLmJnG8+g48feqMwGdIrUFLA77PxqOSAusmczprz060mjXxbBrmXtjbwTWSz0YiC2uiR/ed7zs
03sEKv2nzA8RUrG1+imsVSYM5VDuUJ2XX3pgVy3O4Hjp4dKQYAaL/viPDJukYJcYoxf/NobK35p2
U+9KBtr9KnUDrBl07AEHfBmYTz9Gud2t+5qvpzOyexl1vU0Xdv48HWB7AaMy9OnvaRPO0vTBnyYM
hsroYlB1DamG2roDh21+NpoUo3Z9BDTxKemwO1jFDcYM+H5n+tKVMpWv83NA/EafUDcmmu5U6n9I
twoUUBGkhC/t9EV2spJOMTDYbdV9UnvKbxGGGYKl4WhPirme9R31ajQO8qTFNI/0s1mUabsSH4kF
BGjURUAkzxFQZuPXIH1Qt2yxHOBiEWr9RQv60VnHHiYtC49/ZTXqNSBGgFPoRLnG+dNX0AibrPbw
0CoH/MCQE1+TsSvb2kUg63bIuUi+yIcmpB4cJopDMS/ilbpVRAIn85QPcfc+ph52rQMJ9r9qJLKr
qIemz4lGG0XHLJ4mEuHvOhuz04gdebhVpRBYBjdx+e8U6elqIW4DBJz6+bPsq4jtsqewz05IYpC5
MjEt9oWCTvSutX0nWrg35y2n6bC4tD6AX7FN1TntPBw8DDEryoJIMqtYJ1rZ39v0u8JdpdXlH/wL
o2cz1jv0pjOnXbhKryxOj5LWoYDGSJU5OySu14cqhijpiYFws+rwTN0PYuw3WcV0ppRmD1thmiRL
WWxv75prSQv5yiT1BnZ9koU836F2mgF+M3nL0hmRAyx6ZnCM5rliGuMZzbDvYTt+c+scknYRVDv6
+9nCm79yRqBMmxRHDtn8RcYSoOzZkAPSJk1t406QMKwRMG5+Vum/KyYZIKiR0mAzwQejtj9/2LCy
FRP7jPHoh4Rmv+FOCCOk/rBL0v71qViK3j8tmgmkf9HCdOKuVolwAwoieuV8RkJ57B9aHDd/FXUq
329/xYv9M2lo8GBUs9P4fY5XL3U0zuw0aI+oMnvPNIiC974f4AsHmnYatN56x02qx4i6bxce8wqu
c3pOGkE2QgYASmcRzsgqmMyJMRwFVqfRV+YeihsjfoVC/DZIyW9XbuXDeDTN9h0+d5FugyS2kZGM
8uGxjl0KVd3tYFXefiOX+5r3jxwYUxCm6WTEs9/VNhBsCul1R9esEkybyrSi+GZevzLSPEPUQymq
ahe5BehOUzajumkyz3jBTlg4C93Bi47D9FV0hGWZMtM1n2egyLlyFQd8nUxv5K6v8KbRYxF+6zya
MrVTy4UzfXU30CL5S0uk5p5FaPweQi+sm+Y4oHPyKtWAHM4OJiVN4D8vtEVwMdYUPC7Ii7Pj7fd+
5VmBejKXQ/aNFvo8nChKnbpIzLdHi0gByMhvXkmvSnkYsDOPN4y7C3chzbm2JIwIbgjqdAS7ZveE
llpJPg2WjhZORL8HQ5PrBOX9k99E4hFGy1K3/GL2xR0L2ZMZCAMKCuX5bK/ICg68tHtULDwlPSU5
PJitqtYdXky+KMiL3TbvtrWPJBXofLdIGfmWXJygAhvD/ooueIDQfDuE2SfQgX6+zWDB2QhO5w4+
Y56jDQu5wUWI5RfDYwRTT2uIy3u2I4zKLIswwfLQz0J7k+ey3EWheBsTr1oQsDKJoGfpHisRiRCj
oGPK/Gb68w/pXh1Q57lZ1B/B5an5ynXyFsO9Wh213e2NNn3V+UK0mvgM9ExIr2YLFZEBEYOq8phn
qn3oClwpzK4I7/JWdZ+aIi4QHETA/vaif7UEL1aFygaqAFwrDZvzx8MAvRmKEjf5LNT1ABdZzRie
y9JUvXvoMHr/ZqgexrpjHxpM4bWkdPG9MrMvUNrxG7SdwaCR2hr6ykfhxl2pQ0qUFmVd1jvDCYfo
Xi30dp/bLvI/mmi19yaNquFJNJWvL5zUv7Dy2bOwJ/hadComIeBZeVDzJQPEOeWx5fKVTx3aaRrJ
htq7D2Him80jhh1+tYmikDGvV1WBtvPaPh83aBMp2NKYakaNVJWi2BRYRU6GX1YWfgLAaqPsnKju
W4cfdbOhx5uIbYw0Z4xxeuAXGv7tAywujD7LDERsSA5+cGOgrTj7dV3/BYxXEqza1vSWtHevxApo
jyabE4XvS9wAknh1Lf2qP7pgoreNayiHqtPT3RhE/iZSAvnt9oa5th4TkolxiTjlBXqszeAbQovq
kHODkfUNqKr9NUhrLd5AWdaKfWvEqX+4veaVkzEpJ5CfowcD3nt22KO8ZySf9R3XjRMVayOoBvDA
mnzuTatCzJDLTm6dPs+XRCKvnH0uHdT6bb4w0JfpZXw4++TXdVny7Y4ITyWvdV+id4D17Lg08b72
Ul3iPZGXCMM86HydyANeUvloGowtehun3HGV117VsDtuO7socTwoFm7w6ZWdHxUURskmUFFSDQie
syS51EBopbGuHIqkJINoVZA1Q4ZmUTb25We1jYq7UMOAWxd6+l12Jkbht7/p5SMjxAxBiIoLl/iL
a9WUuMgkUioHAJ15u8kabDn1trZ/WXDfUDQnuPz7gpNoBOM2oaMyOW2yD9+SGjNQwIL5R9dIgnxD
atS7KyzClWxfamqfIOLTRcPm9qKXO3eKqQTz6aqa1j5fNBtL0q+2JTnDc/HE9w+PaEyK18wb3q0A
F0jaUdZCn/lKojg9Isw6lJKJCnNQnDI0Cfh0JzhqMV6NODpivRpNVALgD9g948/pov+5FmNafokQ
ldhYhj/8uv3gVz7vNA6n7U6DBEXX2YPz/49EhATesVBwWFi1YMAf3VJTdors0i32L/oC6uAyRXR5
v8yrWYzyzpptaAArpZP6RXgM/Cz9moQVLlJOiEe8DSc+VpV2nZGMbIuqM463H/UyFWFlMnNqSlJE
YsX5N47cAYu+xPSPCpfFIR8UZPeoGbZBOy7JKV17SKQi0OxhVu2gaXO+FO0ko9Jyzz/i29U+6HFE
fzR1pXipGR4UWzNubHvrDKm8VxOv++fZMfGCiSyjerokk5TsLENJ4SpT6aXBkYTMOkTw7BIkZDeK
dLvJcmFc92TQm76w3LVpKskPs27eqq4Ve9FOLJIwqzeFXy9hI6+cMTSSplKNZodNb/D8pUjsQlRc
fXgpsfoog07cGSmkkTjolV0ct/YRT6MlZv61NRl+MhCEVA0kdvYhjJR5o945yiFlZI7Iukj+U+os
vtM0xcf1OVIPWFQuIcCuHWzKPhobgvBF5Jzt8bTDQbrFweqIZGN7aAEic7CVeJ9llrqrHGU84hZr
bjC4wVfb0nSspbJ4Ibpc24KMfOm3/x0/zEsxVPutzjQ1Lg4nGY/Qw9LPIeaoe5GBmQLmPe4GafXr
jNOSLETwaweNYCrQCZjO2nx+plqBQkKa+Mehxp3LUZzmSbaWg4dmv4SAmy8F3hZOKYUtRe70kWfh
C0NPwypw2ji5qe4wu3T7XezG4yaGv3u4HT7mOca0FLpoYCsZcyNKMPuoKnobQU8yBQG5zL+4OBFM
fM0EA6zb61x7JEa/AD+omMjg5vefwhiiD4f4ZOeZtcrjynwcwZzsB0ZNCxzJ+emYHglMD8eCtJQa
dhYRh15X0mTII1DwVbhlqDOcxjEhjVHbdBW2ubMaAn9JOOmvXM7HlGZalW6bRgwgg6Ltdh4HcDiS
apq6gNQRUHDAxArcx9u8An5mFHL43MraeQvjrMSKsO2wkVeCFvBqVPoRMtym/5/IRvFolVhNr2pT
ZVaFMk73uy8MF2twO43lKleU9M7CI/3Rt1SUgXD5Uj+LsESx2GzasYEUFMhHJ4gwiIszRRYPZhRi
HhpWRlavnbifqEFtKF7yWoQPpA15vJXC1/YwneqJNVQqX8M+ku42UNMoXmFO7DPN87Ia24yM6no1
ItCbb9sAyC3uxjYLR+ipldQxojRWDa2qH4Nso2cj6aoFLMT8Suf9gsUl8kC0NSCUzzaqn0ISdyJU
N8Oux+9OpCMK7XG9zfPM2ZFGOQsbdjpjs+9JZQ8UFzgQUgjzFLXP484IbE85IvKCDW5uBXu36bRt
23suKCUPV8/YkXdM1fttXIjg6+3zchFteV5qcZo+IGsM0Eiz5yVr9QGAM/xWi74s1ujg2+kK8yzA
WjJUMQnuAkvfUAqWLeDfSUW+KDlWx4BJhbUwfb3y7mlGIhZCVxH4xhyRi826VEwb+5+8NZMtG8TY
iP9xdl67dSNZFP0iAswsvpK8WVmWHF4IW3YzZxbT18+i+qV1JejCg0ED0+hu12WqcM7ea+dGcgoV
fGedcJ4+v/bzSX699P8Od7akysgu60zjkJwaZrvv6rC4lVpm+3ZDpvFQqiTkxlX8rbWSS4FcH8xS
qyiO+j3bGzBvZ+WIoZs6UgHRicZDNxyp7tLltRfCdet0khdu6gczL/MUhxA4TiaMgrOx2pxUz5rK
1VFV7ezO7rXqZx2N0QXWzLtRgARRO3RQodKcRE35dlri08/iZMwJc8BleVPVZUnOczzZl6ww7006
DEQNZ4V68dW8k7rUDRk7ZgGAuk671OYd1eIrHW9SG/CCAxIrm3y+FokYy52Av/0MQd240owy/6q2
lLU9Vx/IZKai2xa7z1+nD24BmgHBURO11MpNensLcs4CfZJryCoUY8Y80s3t6I1KLb98Ps67l4cB
sIrw3qDjpmW4/o7/HPEGbJViAQ19FGJSH1md9C0fZ/LURUq8/XyoVzvAm9npdSzIU8RbURs4/yJj
Z5pMkCEsp6Wl/UkNKzxqadr7y9gCtSR1rcWkK13ipexCwV3XONI+hVD/f+mim3+RgwwMnyz22Ld6
J7+rDSWKfDfplTJYeanwE51h+k3q3vBIOLmoCIBW5R9BdSXcamgkvhb0tJBQdKOqeY7RRogWNWkf
ta6m+x1a5M5emI/PV/VXmSGybrZ+9JmYlN/eXRP0VZQT8Xicu0Tz1NJxNu30q2daXLxO6aajnVKV
/ds9H5sv9nqvfUQoIueUNWOZaiXKk+xoSpberISOCE9iHvZjxXniwhW+m/JfLxFhHBnVdJ7fbeuT
mCDutsKyrNEmPUg9BdeRmaBRi7A5pD0R7gtgeTw29RjAzE28aDTky+dv1vlLvP4GHHbM8cJeAT1n
H0slhpYIWkkoOOpa6oqJW76wmKf+MFXT/3PB1PIQ2bJh4xNd153/fDGAlQCTdHlBPGBpIN6Y6oOp
SC5zJugdGeJYgg/QrW2xGpHGjG1NOVMZ/j+umHYSJ7h1b+qe/Yg0BHeJciY/Ripp0UEFDCfybatU
fbfssguDvW/vrfeXLxb16pr4eO4pMuI5NxC25MdKK9NNPQ7aBuZ9vKfyreympCp2zlJNmUf0Jbj+
UCSBolfjscRIuEVoUTx+fvEfaM74PRTjWB8o21A/ePsIBllzm60ZeZuVhHu1buRWVoT9IG+7yxNk
idHodkFG5BLB95XrLaOZ/mwd2dPqUzovh5qwMzt2j0XX/n0mywptxDeyqhbIANTf/rYlbgwdlSJo
LfB2nunEyRU+QXE3EPzsLVKV+3ZIUKzHyv/xEdhIJJjF1129eXZTgHFXxNnyXoZDvVzx/0gys8d5
38QwBD5/AB99bxTP0fhyeuCv9Z//5xNQ1AbYRTRkx4p78ZJZUoHEZFp8BGbSaZdwResP/++yYYFW
xQsNqxCaPAVQ4+1o7dLGjEePrSSuuwnA3dmZpzuLe2mg8x0j0wgCnZX8/9rMPq+KiLBOyC8ZiyOS
2+wwy1aumlt0bOUcX9uVm33569u4epFBZ7PEAws8u42OWpukSPfFEQUhyIBImyLXtwElJJ7S1Lyo
nw93fjhYL299aFSwIT9xfH57H+F1aAC40QaRK9jdT1bpelHZTH4auw/8PIKdxyYi/Rf0CZ3pS+TW
8/3x6+jstF5l1O+zPlR7cRY+QRByalTZe7eUNP0n/JF3yGHkXa8v4bdsGizFc6Tm3H1+6R/MYJRW
6UfyJgl2rufaCGyruogrtTjWrNUo/mSMUyNlfk6iZ9MGQWGveR+GBEFfinTyGtUdrgcny74Jl1Xz
wpN4ZWyev9KoQmiPwJOhjXi2YCVkgVlCsZnAFEMkvuyzVT5V6X2+scMqIyZ6jkW/RaUZNkHakgLr
Q+WYr01QFO6NKJPoN+fi4d4I23Txa8OanlPOB+G2gKwKIKYV1glZvOh95p8fXYvmIYgr3YDZODm5
2Ca1GBvKCn2MMqWyHuJcq1k3VbOTwRRmA0mBiVEJD8gixBcDmOUvxW0V1TeNsb0e1kDxK9eIiZPP
RRIds8wakh9lmeMyHqsi3lPMUG9sk/w3X4vwS21DVoo7ouSVYlsMul170Yz9ZGvpk3YcorH63kgA
tPhASbjx4RMat31mhKEfZlG8CyMLvTs+zqzY64BXv4JjjO8L1yB6uVA5+XjjkF4irr9z/azTDrmX
zmr5gZF17qlB6xzSSQdKlkJHOnRS6NdW1RFsrZaUbtGGeok62gFb0ZTYVNl7gs20N3UxFGJLDCjM
LbA+l4TM78xfrz+LwYEhroXlcwLy0ClUOvVkdVVbkMd5ObfWpCN7NZok4Pb1286sVYz8SecvhO39
wE9n3tKIv5RM9H46gSZFzYj+G+YLqlZn00nZyswUUXrMjDLFCmSY5SYvjH8gyzkvymCveaUkg4cc
bvZlgQvl80/6/WTN+ZDuNKd7lO6U198OL7oCk2tPDTAGx1R7rTG6CQ6BMf8zoDx5EOnQXdgGvZ/B
1lMv0M214Yhm9GzPldNcLHqrzo5Fzm5/V9qhfVvJJf3TY701PWfJu/teBaUUaCQcNxfW3PdHCYun
jlnytU5IA/Lt9WI0G9OMZI+jTqkwwODP0UdpjJtQwZEKjQn7w2RcMpa9X+gZlLKcjsWbEuH5ihhn
pVkW6IiOWhSpP/rYciFZmCQZWexA//LQj/aSsRzKKFQk11Ly2wsUCLLQzvI+1aHZi61U5zC6ilpT
zS/cyY8uik+afh9aQxxKZ8tuWfFd64DQkOM6Jt8NcnZs2SQK5na8u/CSvm733s70lBZWSSUgHtyS
51IoxxzyuocVcxxkZQfGNN9F2vAPf3NYQnPXjpM8yKkZgipRH8OoP4m+1zw02RKdlvaLusDVXKQ7
AiQ3s9bvtFLZ6bBebQ1WR+uGjUeyILmq80mmke2JRhy7woESKnDwCfBQarhJtXZfK3YaFK1t+0nX
7gZn3IStCk0cDsJoEFOJhOaxqMc9Hg4k2Ety0uVwKGbtC3bSgw2kzM0lAYjJXZxNwlvacov99KkL
69PYWPspTXdtNDue1k67Mckaj2y00+jWKI2qlyg12YHP0R5t+9VSFf8sGUlpU/xQTNVTU8v5hj/j
nk4V3sSi5icsz8ti3yMoBg1pBFmkaTFiceOIefeOnXe9n1M39cph/c5W8XYmM783s6vCaf7oiXgq
9TH0XKoJXptgZJ70ehOTMe4VUhs9vdA2jiaPYlQKP5/CZ4EePm36w6KZD43V7Du8lOxLIndnTvZe
cZXcd+rpEQqFux+daSZzRclLHzDYfMg7WGStUtyg+Dq5WWh6rpo+pRkhJxwRd01IUNdkbZSkPGou
uCyrObmFeohNWQZp3OgeDNeHplS2o5hPda/d4g4UoOrUL5Om7rRJp+zVzt8UddmCsw7EUOxqEd1I
h9aVnO/cqj5YUA89pCTbvmRTNcvd4iQ5wWnawbRnl5yjDqDg1Hxt7W6bJGbo6TE1CADOWR3Vx0gR
vqRI4SmRcRoyffLtXFGvotj4pUZDoPa1fTOmxdaquSQg4b4yD/EhY6ZtKEqpXfzUwy3fu0Z1wDkJ
zD3dl3pxys35eqoQOIkx/RmmvDLo8V6WTCNfbM6KQxLL0pN6dRM11o/KRfYf6qhR4F5agx2MSnlD
9hyZZ/bPps+vqSLf6sM0BmNrbJLBdphq437XWtGeQ37L/SqPsmhPAyc9bdafByCCwdDaPijGYycd
3y4zyHjZT1HU7bM+4TYh1u5qrIWPgn5rxlN5wOD7FZf4KUzMhzRMybTmw0wK8xsb0t9xGO206LkJ
l4eyRH0Rh/dmk5u7ItfS2Zvz7iBz86duxVsayCtRKD00tXujoI3yHL1KgtKZbhNp+9ItfquLzUMV
iy8NJyDFYD9FsvdlHG8bRbL3ifSrNpdDALU5kFm3FdjZ+pA4bbutqItxuoqXOTD6PqKu0CZePDf5
dqk5ZQ6Q6zRns0SL3w75wZx+LnF139lQQOY2MNzhLkqWnZrX/2SkBHljke6zsfkzzC0cQfllac1r
izaKvdQ/+6l5FMnyNdWNpyqKf5g0ZPjKH7LFfrR765cO5MPGC4Sm71ua2Ru0tLNPatLW6VGiuHGg
Ks29jbzN6ydjWwGig9u4sXo2jIMOOk/3Fy3/xQo+BpSy/qhLs83Z0G7UsECMYJ3KqrpDvr2rluZn
1RlXU6sfZSUdD+XWVkVs7BVD+m2AL7DDC6Cdwmm5bVz1R6N39DbL9m7OlNshMe+KLuqCCekpuVvZ
D82QT+SsfBuH7DteZLI0BcnHNIq6zLkfy35DkSkY4PxZxvyF3MyYwJD21hzFkzvq13ZqFAHuqTuz
tU/2DG2uEekXO1kA2VaqrwkCoexyZObmaOH1GTNIQuSrao+nXCmcgBZ1MKjuIYQA51up/LqQL9vG
nbZpNPNOyR0fhN0uVYbNwAQz5uaL1lVX+LcJIaiLP2XfH/W6PdbjxDNofPRFt1Y8/FyG6DGtu5M1
TbEXmc0pdeVdoohj7DY7oRNATUrtvnf0F7V3H03LZp8P5rvuSc7NndkzpXrKyMCmGf+QZsudESa7
eVR2gxi2XcZHvJTTigz18rB8GsZlb4u6DYY1d6i3x1sSSndNX31VZzX3FDOOtqEIT5GWbHHr/4yq
4lbLquvQ7u5Yc++BEPqQTfdS164y1bieU/Old50dJ9J9CPWqb0HHW9OjTNwAQq0fqeVtjmrA14zm
B+CLK7haZHLxqKQUvjNaoUfc6APVgEM1q8+FVti3E2mgE3ICMYWPscL9yIcv0+y+lF23ga75fSzC
724+31bWfK9CSync6GdbLddwp59aqe9Mkl490cnKn4xR32RttTX1okSzEfpqXn4t7Wr0qiUm4zSN
PSW3eP3JfJ6XvZErf6pIRr6hR/dVs2xRD/taYkmvVXUODVLPPEuMhzhtA47iG6On1i3T9Hcf6Vsr
UgP2EKVXD/3g5VV6w4FqTyr9SQutPcWIYzsOB2us/CqJDiIst9T7NrDgTxLAg6Izt0ZGHEAIf04U
XjtLGVmVVU8HGOfjuSCyFMLnph/sx6rSH5m3d24x7Uc5HsOQ1E9raYIodU+TakPJ4hxuZRIfTNjt
skKeDCXcsAS+pIv2HKr5d9FzmGSKMDzaKj/jpniuajVA4PrQudUTQubnIjaue/inc85UPlvGqcwW
y5vXuRhSqlePPWbGRtmC4jymyvhgqeImm9VvZmXfziZKUrM0vo+dURHEQWhYX+gevct8E3ZN4IqZ
5ECZ7kIxem3DIhCF34R0ToV0bpuREKWIckYkb61y2pAnWnghvnBcqtYut5xnXVk2gFxqgjal3zbG
TmPNVOzB8aghQCyI1IEv2bqyMeO0rfTCYZy2TrHsNJV/v+vhVC+bTOgHLa3vWq3xKl7h1Cxe1mzF
LnaFFxoj/gd1ul1QmC4c36uquXWi9ofrKId+DFesqb/U8b1a6OjwO2rjbgqpyYl/mm59atTQIkYh
U/hYEKeQ8BwpypWrTKeq5nzZ5EtQakO5X5MLbhfDum5zrTzoE8GKunhU5/zkwEWPTd7ahG8F0t63
OdU8mP1/CpWw5Nlp/WRSbyTzlqmENyW+IjvChRhms1fzUJZRM/2h0b9gBP+NSMhXjPwxq6d9OBNl
burXsutPjSa+aG171UTzTkaNr1dK79u10XoijI6mmfwOFf0gC6T4q6U07EnvE8u2L+qrRCSPks1b
6iTPGvuDthpIgBmHyFPJsvOJej5q5nDhAPdBr4LNOEIOqqOvZ7jzsovWmtNiL+lROKN26DjFsbF0
541mkJNI1m96jQtNBl2nEYlSOsUmrMr/59y6tjYpYNN2fGdUGFvFLV2cIMdxiPNtpWW66TVx1u+R
Ukab2B3/Fs22nqtsive0+PCC06J+e64KG+qKVQ8hObZTsbHakBk47QwYLWuOtEPcqEyKS6FY72u2
DEqF3sHwwv0+N944c2yLEffzMavzfAxMpKPKdZsgkLqgYfygHkIHZCWdUgxApHOObg+Vho8ljJOj
Gbl5DxFgDClu2hyqrnpEgeMmm8LlWansAeW6lan1D7PEwgc+GhR20GjpkF2Q8nxQGEG9BmgIwR/y
8vNCPLGndS5WAJ/h1LIC8x0ud6Zoem03xZZdnxQ2tiYTOes0yY0WCgl3mbMpuHD05LGeHTwF5LkV
zYaNHvPT28duqh2HPhf+JCcm59apFxT18Hg9M6ufhB5nm8+HOztUr91N6vNoHTHL88ad+wgIHG50
u52cvQ2/+q7qBnc/1dlwJANHufTIV2n3fy7t37HW0zSmobUQc9YQsNk0xJliCizzwn1o9bbWmDlt
BfGecNofIVSEe0R28g9pyOn9ZOh3Zce56v+4YD6nlXDCwnfeBozjvlJUZ4EvMS3WdenOUOVFJ4KQ
GfHCUGelrtfrRSML6mk1Rr4Lt+SAgjBTFO5eTQqdY/+yXA0gXa6nVA8fqr7QLlQtPnqWlMmRC6KX
fG/udUOz1VANuntJBNhmxJ0XNLNa3y8DZ/zP7+L5lPx6bcgOUPJTXQJWeSbjb0UYFzUpcnvawtpV
HBu5nw0ZNO5Fc7ZLB+CpAvRBlQLeWYbszMuWuv39+Y9YK0vn7xM1JxPFFHPWu8lKlvUw9oje9qZQ
/mDMtI8olGAPNbCiZ87CG82pnMfPx/zoHjNBUNJjyDXt9e3nKeJhJaRWYr+wdAccyls2Sgl0grC+
lItwVrf89xavgyAKoJdy3iuu8ITXpt6JfdoLQE7k9hon1+gaP1sIrwWC755kEZNyUk2X/NQfXSUt
H8eERSoAEOhvr5Lc5TVTgIAorTG6nexUQqEKu910CCgvzHdnK87rVcJee9WgMu+dJ8CmQ9L2nNIE
BRwj+ZVOufkPHpi/1Fr9O4qh8cKyeFP/Ppt6ZDS5wLQzscft4RygldDvJiSExbS6RNf88IJQr/EJ
sllAo//23sVm3gjwwGLv2JVj+SJxsxq7h1Vekhp9ML2gS0aSzQF0xWSebRBGsbRVkq4Ys7TJdmIy
8h0C+a9NGhFRAP5//9dvPj5EIIPUeimmny+Pbdw7k6BjsXcWpdireaVfr2rBbZEQh/H3Q0En5bVH
eY/tdv0y/tOnXqZU4493lT3uW3zQLEV7UlntG0rDyq+/H4opk5d9RURBljgbSpZk2xhRdAgnMpw2
SlGTrVovshPQoiJAvP/HcKzs7HnwFuDNeTtc0zrG4oQpAv45sv3FMOd7oXAgUMvEuLCd+eAbhijH
C7iChOjinr0ejpoumJUbrkxTo+3MMe2Uyra6naNJXNigfzARsyNeWyt0RTVo5G+vqhjZoAFIpsJo
GdLYVxRv/qiiTmPotRklQ3VkC/NtaTi//v3jgzOBqWtt7cClPJuOQXmFlt1Gyl7rx5ECoR5a35NS
j0yY/Vp9qa1yLmBZpxG6DypBT8yL6wrw9kJn4SRaBlWQoI28eMgSM14PWxXhymH5RVISN7O5ozEv
xY3TDEYwN7qz1flwdvUYfZmJID/UtaHto8FuDp+/WR/MBkg1dP73r7n1bMquqyHOrBaT2WJWw33R
hBAAJSYKdz/MYfw9kqFQt58P+dFjX+UB9Fp5l+FuvL0bmTsOFIMLZV85qhJIkcqN29eQoaLm1hhN
bLL1JYf6B5MrszefKltWkBPm2ZumzqNWjfkY7q3F7OpNOycFRWjKNpeaTR/dzrUBRLdfXd/ps9tJ
hVMN1aIK8ew5yYsgV345dnY0tV4eD/mysZUyusTS+ODi2I/yZuHBXx3x6xf9n2mvU2qOdoJQFmN2
FGr2sqxAcElJSM3nD+78pGMCZmOBYnJYfaZI8N4OxPIUj/Uss6Mxg+nw0hwXvDeLNMn8IswM6dl4
h6dAmdru2SXl5WXJs/rh89/wTtrx+iNMtB2onrCCvHNju82wIBYjtyAhNE0FHhvHVvWM2uMWU5+L
6dXRPR0p+NqP6baprn8dO3pxQ1Jdgr+dTZVYvFbZMuYNHN/sds4lA1Uxd0CFwvQYlzbikmqxxH2b
O8AxbXWqnz+/8I9uPtKJf0/26+757c13q6Y18oR2tB73rQwgvS3GxuakLX3UO+ld1Aj5KOaw/WqE
5ng/RdN4QQz+0eWaTF64xtlxifNJM8TXhNSyRsVSleGVmajdoY81m8QPsnY/v9izV/r1zjJp8gGt
XAnUD28vVq+lFpVulx/hjiU/Is0aYn8qXbZfn49zNhW9jrPyU5B3oi2EKfB2nKJX+W5Q0x9bNXax
Z9dJEMWu4vWLOfvp1P5BBjleGPOj27hamVC3sVGhOPV2THKIZ7PLJpQMNJV4Z0fxLZ9xba8GGsg/
n1/gh4PhacImwsQAlv7tYLU7xnXXl/nRTlCDbeoefRC+FU46Y7pUPz8f7KNXlNkBAQGhImxSznbL
9tAu9Fz1VSdozEwJYfpoRqq5wbndeLFsxaa3ccEb8dQSDWWHFwoF6xfwn3Pd68NkmQWJzrqO/e1s
XSl1SrEzU/pxciN56kvD9ZMI+5YSOdUNZdDRyzSXWvGc/G3NjYkAddf6TNcpGAv+27sM8icJFXRu
x9rtsEYNfKD72cEzzfG1bfJgnLQhP9mLXX/7/I5/8P5idly19VQl8LueTQps5BIbH15+zOw2D7Je
MYO8IVlrzsTs5V3X0qUzL9nE39XguFy29EzAK4GYwc9eqkwhIX1RlpWuaCcHbkdE5ARkC5MCt2jI
P+6T/l6n7rabxJg8JEMorsrBvPv82s+W2vVx86eya6S8Cujk3K1nDNaiRlaLnBIGLqW9XFWfFuaj
+5g9e+k7TtpfYsN+cLtXcy+3nNoBMr6zbYRo5QjvGgVnoof9b4RXwlNUVW5GLZn2S4yHlsLQpR3a
R4MSssEbjfyJFe/sq3Krbu6ikNaEm1oGjdRVp2fl/VHGXR24im4dhN0p+89v7vmgMNg5wLOFIauH
s+K5Y7tQMkKlDD05KticdiURTJsZv503Ndm3CWQXxr/+UiH1/IGuY2LOAZmxJri/QxcuPSpMiCDx
EXEo3Yu0huDqWbScsrCJ93Mf4uP9/CrPJyxGJCyGWtSavLRqqd9+t9Y4dJSPHZoXSGSsLjw6ieqe
VDCNp6XdovgQKg3KUqsvvUjn0/I6MDsHTMIGcCgEyG8H5vCB8iFv4qOICrh9wsw8p3JD39QX/f7z
azxfStehOBGvu1EOxZh+3g5VLSpoqHxMjt2Kbt20KVlSW7lAN76w1JxPv68DrYnSkNaAVpzLm8EK
dTPSC7AxEglTXbvGIYX+stVhr3hZ1utBzlz11OfKpZf1o7u5wq8ZlqoXG7G3lxiPEZzJqmG3oEAt
jdiCBY1py7txdJULJYbXncd/FxlilJjrIU7xZXB2PF+9Qa0VjtGN+TE2E6y6JlaUJzt0MGUUjVDS
a2Pq+qsyX6hm5vj7nXRWI3QxbvtnmtQxpg3XLEqgyHT5ZymM8IuZ51bmkZjTPUqRzV9SWRjCt6NY
6bYjoQmZP3RgtS48q/efN0AG3PmgQnnV2Fa+vWMM0kG/Q13o9nN5Nff2xKmLgKoZddxV0zvFbhrG
S9/3efGXagJS9PX4y2qFS/bcx+3MtpnHq+QPLKDxYvNRftW70PinaBWmM8IUabhHTljvC4JyGnby
Fql5nWOnL59/Ev8a/c6eosYvQM26/iT7fMEeQk2Xo6ogdOQfEta3qmvKCS8cdDQ2LpJMG6upAi3M
8g2Bk6R2xgSjEZus+mohjSs7nX6ElId2dHyGbWq08San7YtrMTOPS1NUvsp/78EdGo9xPLL2W6Dx
wqlSfMQp9k2SauFOb4XwZIi6qq/EtHGTMvtTK7PcJAtKJuJdwr1swjHQG+LK4rIJr3HLDZs1YCCI
G63bDmqGdsNUxrs1xwu+kt4fmxxCuEVuwZeKLMBTHg7qvp2AiJtzKf4Y9Mn8GInnBi30vG0MM9tA
JMj3KeWg/eJE37qaKPXQUOuNa+nTjnBi10vqWNxnOo3vTBjTTV1EDsGTbnfSzGY61rqVnmKcz+Vm
cdpia/Za7JPhaGygXf1Ef9TdJZVlBEko8lOnmKmX26PwIrVvvEZJIRTm0oFMn0hfiRtQK51u/tFj
eA2JSZe4nsnWafMMMw/yPwpSWvlA2CmvR5YQuWqZ7Qn0GuwSxDyHrm+nL4An1a2NWGWvxwCNgW0Y
234ef6kxzVYLG7KnKANPyMmLO+mWTu3HvW2QhW1LDBE5B0zVS4ol8Z0uQspBaKk3lElzjUivOlUx
N6+NM5Ji5GTczLW0rlWV+AQKw7F8mce8uWlJB+W8GRJUSg3Nb5VuAMkUmTN0dcwOjw0ebbJ/VfUw
ucOzMnGBVjLVt5XWIemZ+3lj2WGzl7WY9/U4LtgTyu6q6hLY0K6D4ibLnNss7bWDOlghuPPR2ixj
iJchg85eZVGLqd4ovIo6c0AQ5XDr1laBiN3+0joj7kCWd+rmdb9XrE4+2sjr/+nH1v4RNmTPeGll
GF8zqemPBJrdjV0SPuSKnp7UPEuwEsynyZoJd0j6XzCqw6MkDcqLM93aDKmr7WpL8OaDH509NRYz
rSRdDcpYhxgAUfkwR2N56Eu19qOSbxxbsY1tT1YU+wjKRejkoGwyUORpc2Ue2lhvtpE0kk3UzQYS
zQ46gk28GC3w6TrDfL5BrTB9W8+RgTULbYNbvfk+t617VbUo+zw8az+1okajVqSq/sxJfT6k5HQG
2Vz0NH5QBmYhfnXuhgWRGnZ7H6mCI0ts/HRRvHtOW897Kg7KFeoX25+0urtx20k9jJZEsZZUzrXK
S30X0225lblTXPGOq7fLPNn3YT41N1rUN0GYaOaX2OiTgPSximpe3JxkrY2+2eqEpXVL7SVV72yH
Lv2eVWzZJxqDm8UV1Z9ScW8rKhE3JU6AE4alF5nZ43Exmu4ExWjyhNG0ntIioJ1NYvVw3nTg99yZ
ZcbusMJro3Nd0hv5WrWOfS1cWW+dwdC2EVPjfZQOzQ3ZBgvcBGbBaV6+4n9WfpK6qu8no2Jeiovi
MU4Sh/fajv3FMupTNYbmPtXRHZUiFtcDXMPbFHL/N3vWazKERH1KibrwmrYDehgr38vaJHq+/960
lbhRcrPze+4k97DQtsosZn9WOg1NihlfdaXpbgTm2YtJB+/3CRy615MhPQK6Eec98tYB6mQP+MwJ
kDOe1xYa6Ywqy8526Sezv070DLlunynlMc9tWNQ1Mu29Ax1q8SJJix8FnZr+NmJLeUpLS0cbPEAA
u7A2k/7O6nu+OmE10Sn2sA8m8u7t6qzro94WPXHXpBozA6ZZIp/cWic4t2xGT6VsilpPcu+tAhj5
oJb9EeqG81LXslnYLceF8Io50b9CP5Kpbw567fOpil3WFi+5Mv5Rk3RM2cLjOUuM7JcRajXSPW3e
9DOyBVDAPYLmSn43wtRBC17OT7CjyuuiUBAykOPoaVqTpZ6RVf2OndJ4mtiDHrQkUnzSp1+Ktlw2
DvL+7aQ5zbYtJBDQduwOOfm527LTcaIVleYl4fyPjGbraGhKhhirLJBImPAy76vS/E3Eg3GFBHvY
LkBFthilElwnaODZLSenrqsJH0aSVG6EE7JyG1D1PSOMJx9QPlpBAXcDB1S1bcJU9QmOhXdC1rVP
EMR46OLCDrp0kUGadboHiKi/QRvSPXOXS99Qs5fSNlBXyVxFRx6zxLArCxpV+cdRMiXISA+8tZ1Q
ubcHlI2gjBsPxZ6xePGw3Lspecfl3JfMzHqMqNVONjopz4Ecs4KYuLQ55bATt2GuhEFCICcSLL0L
mkn/JyrDaSsWULmzLNiTlbZ40Iw6P4251WzqKl58/FbCD6WMtqg37Vtpu30WLFVT+NrkJvdhNQy+
pjaZ66VEHgRo/rIrPQobHpcV1j4kxP4KYUq5ibPBCZRFta5Kp1eCVqKYSVtZBJL/3AuLmAqVq84b
s8LYquWhuVmaJQ3apQRZZmuKp7dqsWMtH3fqXE9P49QnD3bVz0duffYwQx+9AUXZ72gk2B72ZXPX
KEX2HFq59F30DUDxFRfmdD1g4W7mzZAhX8QWFvlNoirbzq4USF2rEj0vHALEIxG08TwGuPmGXaWZ
ylWbLOqd0ifWdhgTDYtfrd2pWeQGFQ64XYo62U/CInvIc83eLEhZbtxc7xFxOrDFC1XDmRBOHd06
WGE8QqWviUNT9QnvRJsfjGGYrnJTcD5D/Ji7ITkD2ezwWEaRBuRcF9+Kxq635VI5fqLWUclljfGh
7LU6aFrTdMCR2hbB63pzlxC4ezW2sfJTaRseRpEMzB8xgRFV0ITr8kVwznzEmtA/FU7h+toSZV6i
6LEHbnl6GBRN28VmZB+aZXZvCqM3NpaVK5ult00/dqLkoJf2EFgZC3yiV9gYcJ+clGxhF2KWihfz
TfmzqkT7KBq0vVKzewJVJr9FkVvwDekthJ4m/9FkLRszGMlf5+h/lJ3ZjpzK1nWfCIm+uQWyz2pd
nX2DvF02fRsBBDz9P9L/zam05dJ3caSjvbWLzAQiVqw155jYYgEL2NtGM5H7DXlLCBchV3dy4D9G
beggTE+qLTKrfFsOi+dFTEacCPilFXtcMDSyC/pFpo1Z7fRhLXJwqDbqdtVdtpKhblAAjjMAMjY4
L9I8j/TyoVsPzaqTKOnnFjc7TZ6ddVaxt9hzFdJR0l+TdOhulmX0Dk2p209Dp9K9VS7Wc1Cor7me
SxkCmSjevH6cqHv0sXrLhC4e2cnqk5BdF6tZekHYFssaeg3PD0vmHAdpMJ+F0uvNYKgxmlfBS+RU
63dnLL3vYg3UrwKdVUQq4ExlLLNNCdaTTUBfN7RI5jN6NfOl8YKL0zHTN4K3MkaP5OFxmJ5627lo
QI0yDdvaNCLXQMBNqx3JbNm3x7o232ZD+vHaBEZU9MZwHBqmYpY1T7ukwMGaljV/QBPErHlFq797
YDM22Ba9Q63p1us0qPchmYrNUjdraE6B9m3GfbUza6vf0QcuX9IW/plrls694xf+vQDNhHK6tbdT
NThRaruk16eJv6FBy2oSqG4za6b5s+gnxwrXKei2/oCh3eoW/SCKoT3bK7pdV5tkbAwSTWkrQSCv
SnLR3CljU/VZPDTjt9Qe1uesgudhieTbMgbWFsFpc+S5b3d91SdbGzddKJwgo2gly2yxNL6alcoo
mV1tp/e6f9/Y3XRLs97baNqY7IdKrncaU717oimTTT56uNLdqmgy5vDVG/2rzxKo/hg9cX7FLg60
iwyxSwLq1b5MLym36klqB1Hr2VOTal3I+tm/VP2ifqyG34dLUuC/SdCs0xIccQ3lauvQngwJpF2e
/32K/UuVgCv0N/Ib1SXtiI9VQjG6OCPWC8zGs5KDpi+qi6m9vSclevN2lNb4aIJi/8w1/2fPDMbz
JdUCyCx91+sGiJ1N5PX4c3rsuyyN0NyojbPmI+PAfmxf29EycBct9bbLxOvcCxX/+1v/zvz7UBxh
DaN2YyG5qC+YDX382rlkmZRlaR2q2VTJd2hmOdtEsjTD7TRSpoZ0w4KftCfnNHaIzeyjukCCZBUK
sxJ8zG1X1LjDlq4memdWrJLhPFrJiFWsrjaZTNFMdaKoTwMZJrjIGLFpn1gfabVcV3iMh8nscHD6
Iyrii3z8EmbWe5cgDesQrP5k/0rXPDPDsS/IRaG7Zv/kbJeCtegUIHOLhU5GnB2WYFvaxsRRd+pV
v2crdH5ZFuZwtq8C1xsZNNMaJZbVHeA2AQWjcXGTe7U5R4HkVLsx7cW7k9LBOjCtqkbl7XrSjypy
fUxetNT/2Rdz8lMf+ulHzgvaxgQAaq+a0VRDZEnNuakdzL6DNgq2Fy3Np+3AIP0I9kwzQ+hFA2FG
PHFW6PmzeydsoVG3Zvo9rfnO2eqlnPNtVlp1z/tgizpKEn19m1aLvdutnC32FEyaFHCyvTMmfBhp
P977lJ8bcGF686aq2jX32IFkjWTcS94BNaHF7KR6WIW7/OxULb7X5TgOESiS6t0URoClQuvtcZvo
Xv2MQHZ16A1m9ntQJJ4dJV6KtH+mV5BvZho9L0PtD3AKXJm+copiZ6WostIdjyPIIEsXywjaJsnG
SFAHyhD9NvepXSdv/ALQtNNv8XssDR15XTrssb33tVFKaW+thWWNCV+7sh/17rBDM9xvLsOigdCE
o2ZBv+Zf03OJ0UrJJ6szNBEJJye5r+5BqgxsawRdB0OZnqFUyTpsWhDeYV2VFd6JwfTbMGdsXoay
5tDX+e20qwyxZCfNJSWKDECFhbhyF5HEtVywKGQ+QJlNAhJ23OawKAb+lpno23EmYA1fQb+ehNVn
3117NB7GMbdeZ2uFtffv9/k3OP/j+4ysl46gyWtAi/pa3YsKf6W31i6HmZyAl4oUNYpiTXRpLBxr
rbeyLY0xznNRjhhA4RKHeOFKEQctR1Se41o72VUz3jqicr5WTscZv861Uyb8oA71AUZ8RM5LqqIg
LRMjdMuqrkk7qf33kaY0wSt5jj/N7wuE+fliL/9RRdUF+zn1/IatLuEsVK0LjI6y8dtPZlh/rOFE
hUDERZh+SUH5wy48jCMvatmvNIIwyxCK2w2nwmgneYltmNWmNjLjRSaLffj3r/7HUIDrgigN0Ipf
UpqumVGV5a0j8e3LIWuL/tlr4HRFfLti3vz7On9SFS4XgrJyAV8wp7tOcA1KgjgGMyCEAOTqQRvL
Ygt/g4XF6mqMdR0+NNkRkjDmWldzrmrrF9kW4/2KFfWXI1GSbFF5wjbQ4CV/Imf5yyJssJmDCGH6
A8n0SmRAXu3q1zqp9Sup8N7ZqbDjsDBpk7WB0+5/Bmv86+UCxM9I5+l/Xw8PS6fqbLvT5gMqivWp
Wbtuqxxv4Pwymp9sMH+7vZjqgejQbEcXdLVHAkDEuOq06sA07eIfKgyZRkVh0zX99/39Y+bD7b3o
cEwIOgQkXNcgQk3KSn1+Qs3IvW/FPHbLhkT64DlQwmh38zpY924p0jJqu6q1Pnm6/vY1EZFfkCqY
EZgHf9xFVa7oodYCYzZTFI5yUop665qIdnf//pp/u3Uwey4THyw1aKA+Xsiv5prdfOZCGY2WrW6z
Xsao8ujaZZo/fwr9+NuiSAIWKEBgG6jkri94QVwUPba5Q18SeRGu4O3isS3K3Vx08w9pr+KrTbRe
ic/N6X90wuuHyOhadWz7PPjukqCroqyw84ImgQX801gT399acyLdSCer54aiQNXbZHHohvecKN6w
g4p3s4LBKiA+cCDEh4sP33drtvDFvV27wNz6+siK2TCP/tK65qyFs62yY++VS8mhWEvLjauXGPvX
yrf+I9lUj6xG739VPjq/duntLbJTbebAJPSoptF+rNKUyhFmd7et1+Y9N/PivhdC/cAljoV2TVzU
TemqEy4pl1fSjcajrffiZeGTnCrnQrFZiUSMibDKN6PVTGFeDO5XVErmi9vNw0mvlwWgjU4HqJAw
Biu356w26PnZ5HWMVZu5z2mb5uzqWf4mpVThao3V09C0zpk+U3JvCNFADAdFr0XLEmQArBPtNeun
Ye80LWZqz5gZfQw1uk0fzcHZzjrvhT13PlstfWENGjkKU98XW5rW005aq39KykLg5/T889ja5c82
kb+kwsvoq0w/uTVbLzbUMlr8HsOuXeO3awf1Lffy5FRJ9vaw4V9vvN9NUkkqwhnzpqjiDlFG1Aqw
s5MzyIdRJMVuKpIypnW/fhOFaM5D75vnBn0TGez+vN7iHDZuIR54u8vzFJlW7h/0rm3X3eh1GKDd
WY43aZqlu6TprB+jky0LU4hM25hFUH5pnTnVo3+/bcFlebouCVAysrYAjb+gDT++bk3Qq2YMMuMw
qNWsucWCrSnk0/e0v1D1rpG5dPOroTXUu01XaF8J4/a2GXFLemjAOopMbzFusL8HYLbmSpK22ayY
cZkp1JyCdU+E68hPFOI/Ge87sU5voqVYjyoio/aWDNbT7Ov9K6EHdnKT1sksjrkhHKQANRXpuCTr
xjfpcEdoVesRm6OVFTRwnPa2nI3xkbhpJjlMZAAvVDCTnnLPW5uIpqlTRgPt3WMOW+ht7VrzqQrW
dqf0LFHHJW2LNgaEklQnazJ66A7ByOE6g2BCtPMEzZ62uWXRMBS6hmfRm4tq2zdu+lblDItJnPQA
0dicCYKoDOzhhQdSE/u6yJU6DNNl3x3dCW0Mua0wg4YmfRTOrKrIFCyj9Ins5qcwBpypemUu78NA
GMsm7y4+ssCeYDuiXOMnp2PSk25eyhfdcsj7MJZlsKiyhvGWjSd/N+fazWNBkPi70wbdXjrlcqM1
TKPwyBr+sL9Uu18gMS9dCCWeyCB/Gu1uV4xeQP5eNt+ZSg1q+8lj9edThYDexR138Udy/vr4VGmF
KVay69VBaqsK9WOmF9WOOPA2Gspco9tTzHGf01RmMNl/Ip38S513SUhBNUV+iUc42sdr4xNeNSah
RAhJbfkPjFKzSWkcaPWQUQrR+krJ0P1EDveXTYtoNqT8WAL9yzf/eM0xK3IX5vVyyCuqqVgPJM/+
Ql0SovHXl08qgctfu3pnGWRcnK4B2zFqyo9XS/TOdY020w8B7qp2O5QA9O4zCHfOgaWoGWiNtvnb
//WOBghbyPBAM3QxLFz9qvbcLHa2uA4tURKK0iDhjaqc/5xFu4M13e5Nb9C3hT91xzZRn5U+f6oZ
kIH9z9Wvqw/eWMOcZA15oym/B6mbMHv0mNUWrD+OxbJlyZUGe5A1J3cczL3VVsHrv3+AP8svPgIx
fJwf4NixX3z80S1CHBTxChVwISDXY52XO48BBWd195tb1cnGSa1+a7VL/cn54fKHP95tLnxppKCZ
gqF7fWibUs0AiUaPPNG8cQv8JgUU5WdbrRNBTAnchGJc5Ccv0W9d4dVVL6zxi/bcvMinrssweO9T
z2H24EIi8HeA6qcDjp/6FTe59TDNHPaizhvSaZPZ/Yi5zirHO9+u7delRSoRu4NHEJ2b6tk+4Shb
hL6RTwMf1dUhKnSTnx9c8L1drDFocz55Qf5yrzBXXoo5sFeIja9ESjkn91VKqz4MaeJsnSnl9KoV
9nhk5OMkB6idsAREl92OxlJ/Uij/+XJeSIwsPpg8+N81lxjvUDPlXk9fYkiyLGpyTtDbSl/gIlj5
XP9Ky6rpP7nm77vx4W7hdoGRTt7wxWfzh88MNLydGcJXB7Ov7V80dA0a2oyIyP+e04gZXf7N7ur8
tiqT+WgAU38SA5iuuHImpo5ptaRfcr0d8MW4Kj0UU0fwrEKhcPJEAvIBrJT3XK/JZKEOycfpk4ft
j9WT0pvzKosLLzmSr6sapCDlz+zI8juUlNW3BnneG2VJc8cXsuJP3uI/rkWiHSp0Vk2UKQizrtbO
Nrf8TB9g4SDmLN9bjHEsI5ogA6Hv1z290PQhBT70BY6p/4TwH8m/25BPm4CF2465y1bZ2AYa6xql
TmxYRTpFAs+DF6qqSR/ydjGOhFVaZ9/oukcMohYai354WRrRvPi1mzz2upKPxpz0z/Ap1ldTFvah
zEg7TNuS1p6dZzbh5Cl9fqnVGwfLZRF60qgQ+6zOrcoS64cpsBSmhK0xeyGu3IZvSaHW1L1x18h2
+Z45ohvCgghOtB5VN/4yq9JA+rRO/nk16vpuQRXjhl4+MRNEv4GCuoXTGHZe7U006prGj6sau1KY
GcNSbo2KjhgNON15zutCPPLJ1DfkUhVkt24gaw3fnr7vLQQeKm1shDRJezbt0b1Vda2eSlhMm7Jq
892MhouiPhvRNxT1rnEs79hMMBvC1Ribx8635Mklx3qKUkdYe94u61XHX4thqdeS84UpfJ8Xcu7/
z/UKjwPT/4u2++IJvXoCL7Y5qURZHDJz9sTRcJXdhW1TJe8EoHWMEDmStBu7IdQtmoap1egiNmbx
ybL112eTxxL1FII5fCcftxiO8YqJmFsfgmBJ6xjCS/GYYHP0SN5QTDz+/Sr8ZV+5+LRQWBvMylA8
f7xaHQDjWRveBKcL3H2rT+42AHgdrrmKM5rkoLxa87OF6vJHPyxUbGMYAXkH6UJe/u/Hi7pa7vo1
ErlD4ZUmSSiLmvbd5YhEu7UXQ8i4WXEMTLJ1VzWF298WTZM6L0E5qWTrkJPi3ARMe+/r2TSSyHCa
JtkZdsLxues7eQOyrzQiI1tdExKHDTmUl8JDZ8KYqDt4LIwOAkDvsxSiP+Y0fCtaIia7Mysw0tiP
3yrzV/rvXVkehJCgblWV7apMgGZt6vUe//Ky0QHqR2IwvnpBaj3++0b+9tpe/6iUBt5lSnPprl22
w/8xpXEB0iLWtTxobSCdsCwuhBx9za1pu1jT8o31VSUHDGJiBDAzpBk9aJFViBMtcsnyrBeIsNgK
tUcyJ7MpAso6BwwsCFepfDAqOyCW1ULLmrt3R7aVf5ApY+K9VyvOshJ1gBmTNdL9kAx973Nz1N4p
jZi4Umin0OicOv/Mfvy76vmf73yxeTqIXElWuwQAsC5//M5jUVdUaX6yN6cuz+OJpfNnrTQQ9Tx2
TMMzthI6FCxCt9mUZfDqG8u60+HtrueRW+juC+WyrrDY+PMnoVRX7/Hls2E/xW6Jth5R6zWAAJVG
4Xt9nh9aDnhP7QUz181Lfjtp/bL/973/26W4nE1BzsCUdKOPP4Nye1pbzD8Pi1V3X7Hmjz+9thJk
bVog2v59rd/78PVvDleZpDWXQti7PgPwj3RbzWay5zzOo8RsrzR2gQJTvCH/WA67CjEaWV9aogPr
qE1SgmbSO/Kql7fthDMwRByfPWL7Vds6rYBZJtJH0uIbWb3E8F3bJ6+3jFdR0AQrgMuI2NEMZ951
iIO/a6mZNfHMHvBfQvxLHqkSjahyUUGFOo23ggYBI3W2qWA1QqtPYS9+8gNcNUF/P3QEGGKlNegV
/pE5zha0TqInZ42p4NKee71bn1PH6c9Lg2zSh3rN097Z2CiCISjOnizzH7SigWxQNMMQdjtIOzur
1YxbxdwLhQUKoX4PT35sNgG+2Wdkc/QTZNY1j61OYbs1lrk45HJpN3VQj2e0RsONhncF5FnvgPWD
xYlwYXb9osT1708nMbsJOSrZJO8TiE0nXRZFG5ZQwvRPFvOrSvf3Y84ifjlo2zaD6qtlpxXY6yrk
TPsasfWpW5upu9N6Wvt7lTMM3qC1HddP6rerTev3NdEO8cbTqzUxzXx83kHj9ZzAc67ZIMSIHHP1
06jkZFETrYifMyyRtlYblWqoM/999//2ql2Cl34zdDlgX21dcybSjsIyO6RM/h5teDixJqzlzaXJ
9cmDdo22/f01OcGwP1rcFx62j1+TuVmGXcjODsz/iRjJM2DmZ+RA3o/FH/wtsM+GeDvdm09ZXqSP
mZctB5Eay0ML8S9G1L3edWXWyTBFSv7N71Rh7deWALLZ9rR4Smv3GUMk+vSZKecDwfbm3dznxY90
sldnLyatcsNUSK06lJq1ji/djK5WWDkTYGudY5wH3e2aiqkNHVdm575ev/u9iYgKwZ0WaXDkdtI1
h4OWDskmSbM1Jqux28+02dcIq5m+sa16OAQIsxI26rzYG2ikNqszIqdUyspORJXSzC6dGT2vZjBq
VTR24Mwpm42o1KqzpSvjrE9VT/1imHGQ87IMy1JDWa+LBiDbxEC4WKf61quk/xVlu7YLaA6cNL/T
Xi1w+e22EID05t7Ee+9pFWxdzR8ImYVV/9kd/dt+hWuRJBeksGxY1z4+BWnIXJROjIsXNMTc9RPt
x4ofoGUC2/rNPgvk9KbZ2rCDHge2dWxsTxIZAL9wb/qKEOiWEIUfhDm6n2VOXB2Xfz9t7KXW7+MX
HJurF7l28WuTMVIcBt0B/ucB4g52buWjr+IoKPaWPevzLSGmK09Ni5fh3y/Wtcfx/1+fAhxrGBGH
zLY+Pu2gzpSRk951CKjZok4I63vhjbgY4BZt7TppYycbl6hXwU960T2JROSnTpwbPvkgf3vDsdtj
NzT5MFQWHz+HxhzbQYOIus9ezYP0i+6eECueTT7X6yff+fKdrvZSNhAGtpcxF6T1q+q75590vRry
g2NTkoS5YjyEJ0POrw5+DvPE9DY1IlmUSY1hoUSaaJDq9DyRHP5Zuslfbj8Ppc03v1QrBP18/Npc
Q7UIDrOD04Ow+dmUgzE/DoVD3nOeFKArEYxV6c5jqPkrn1FUfLKPXCM7frtL8bK5l+4pIrzrc89s
6NCTe7PGgV6PO/tSvGs2zfByJmXeXqdRhcgdlXhcULOUNFIqdZ6Tqu0jv/YWchAzv0SkIj8LYILB
8vEuXT4ZAIbL2BqaOcyuq+2GTo7l9HNNJhtzNYnsRqmYjGZcqFXT1RskOgr/xYqcU7pp58a1PXUo
PxxGBSTearHPNCXZtiqxf/l1H6iICEcspWlif610Jzk53YBXQzfIoJysxfiWus54PzYOViPmo/Nm
GtIOdFY3nrAxlhewpLR/BZOdkPW0lqh6/Kpdioj+w/hizbl1P48G5ZnTaceMGO8HwW726LOmcypo
UXxGwrPFEVHSsB1FljOaMSrnXgx9c6qlY0TIQqolXqn+/lPSGJ99AiRFtHRcPbSdrPopm9zbLI3j
PfU9i/ySWVaykZIum9SdXEcqPCh0z731n7J8oULN586GVZEsR21BCb/JxNJqoV2seJ1ISu2WUOE+
KCMwvhKH1rww0hxo63716wQCtKkG/91FwFSEo70MFbpFmouYGPTDSgZCnHlu9ryOSXKa4CPE7pLN
cRv0w9YwCCUJk0QWD0Yw+F/GORXvuShKZ6v6Wj4xMV0eJPDUPlZIo924M2fjkjFliAPrt8suc5lS
xZiii5/LCIoz42fwMIPJ9J5XpP7qj1awNTnsROqC8kDjLa24gAfxNAMZvpBNKVbiwFtzd+d7mo+h
151WyLd0i18SONSHBd6V/uJ3ZgI2tm4PsjX7J9J/8HkPqLGsoEve6rnLI76ufSjsanogeNE/LDRs
o1ma3tHB7n3fdmBW3dxWRy03xkOa13VDsLVvIz0LcBuYjVT1Qx7QuY2DscHdNWf58DQqica4BVDL
YdFs0bGO+SBEnNG3LKNkVfmu9trk7I+t1sXsrGoDMrx/aERtPGQgnQn+ZCjoR4FTE1JB9kn9KmYL
5AuB8Xm1qXRXnJtktYqdsgCIHTwn1ayYOBGoy05ny1OqOcFdpmXd3lXMUT0XQWxoZaB4e0dXuz4v
kUj36fCoreN8NuygOjZG2tEZ6MS7Y6n1MbuES1uZkbZhVdUqj9JK6cZGsx1Z7Jx8zh6Cy+Aianvd
I0XEZ5Mh7GRyD+lIryUWGiDSJc+NE+Irx7tvl7ETm87Rzc1C2GlBvJQhb2ZVuOKINlgLmSB33zJ7
zc4cj6b9xJP/2joTAABXJpkf+l0mb+3GMx4CwiryyMF5duMMQ/stzTqzemT97cgwY+o3wqBl3j+L
IThkTgZ1H0PJdDsovLwbm/mYEaUY5Qg8Sa1kj+ULqTnn9NZ56kx/xH6GHc2LHQVu/Esydskhr3u9
J9Q1m38NBrh3Q7UzYvUuQ+zWzPr6Za1762kJSF0p5cQ0lf2Ew0rJuamscZx5nTNaYd/OYjuIznCi
vPKcjWS4i/IrCXC1oPU4GjWA6yn3F9r+GCRmpviRPvnVc955EiU0WuxImcn8pEEVeWRh79fYwxKw
1yyGwOSVkoyUqc4GW1vXX7OmNZkGIHw4isxrHkYK3wajCfG4VTaLiAdp+t4QenbHhYBULSqreDT7
oj3DJR2+pSBzIULP+fqMO4DztkdKGqTKUgx7sDnpafCMZe/3Ov2hMR2X+mFc4HqHZEPZZ69RxiHQ
p/LG7N306BOydwrssXtOy8k6gGOQqIdK8yCsoHpLVNdt6MyWX7zC8e9wIfs3F4omyVKznu/gAK37
LPEKkm81Y9swf2rDrnHN7wyKlnDW7Ldu9JptapWIEte5mCx6tpZ3DgaZU1/gFZuavkG/jDfD9Rbk
BVKRhZPnlv1E86mkE1uYBejztMoUnd2iPbnlRbGdxJaDexK0YohZKUWeiIIo21ETV0fDq0sr6ppx
2jfB7IMh5ExuYGjBjRcw9CZFtpC2t9cK/DBhs5a8HfkIOSO2B+mecpmjo4CycKekpu8JBMhvayKs
jjJrkrdsFGwKo52yg40Aaogm1IGJy4u0Cxlw7sc+ybw4HDnnRy5iiSocyH956pVnn/BrO0Dbp+Rm
1I1mZ1gaP99kODsx+v3D4MsapcgsOUEn3i/Lq1ys7L5710vlPPQ9mU0xGijzv8pCIq97nRa1HFle
NHcqiCYoEvofda+Bm07Hwn9ae7IzGNc7e2X4KYgMmlKR01hTAVjeyj6pZq5LhotwnSoK4RmSCtbv
qyLSwxZAs7BODpyMIXBXebv35CQ3kIk/VRYi5/2zQMFjd6mdPJA6fzCwuFQ1ZAMWeboOIMJ5hawF
srfxY8JDvWpehe2vu4F6/mwsDbBN/0Uz2LDM9gh14gF1UoSy+wZ2ZWSY7U0z6T+pCO7IaX8e0/o4
18Eu8cb3mWlrZHamCpsk+Bk08tviuWe7GQ962r/WS3e3GLhO1gr7rt3hcBbBV+VlUTUu+FxTa6Nn
iBaSgLSvZZhOCzrgZqbVjATqDlj4Ic+buzLVnoSVnMHLbwor+DII/WRetLNNNcaWi+MBh/drUwUP
InWovLKo4/kOtUTGY9He0G6+TVprG5hVLAYnXk0zLouLF9v2Y0+1O1QY57r1nopueuf0dxz6DIKI
cx4r+NCasxnW7lfQ9UcLpHvd5vdkYLXYuLKvSYtruXXKB4eQXE+Yh8Vbfuj98gUDzLEU3lsfrD9F
Vf7otfKSSjncdaTqMUljVp4Swp376R0vL1qv7tHIlg208NNSmkwkhyRqUe1RI5BIruaTIaCqaPZ2
1ATieHi05VKMUa5JEPHGvhYZ1PRlUzDyX0b7pu5HiIjeHEvLP8+9H2vkikcFat4QvffjVJcnuUwb
3D0cuUtFAcj5v3DXXeam20b1B/zYRrh406Mwqnig168TFkvci/aVQS/OcXaYDX6W4+j0b5N8mTtr
gzHrS0fwb4TPD7daecnboEzQ7L3Sy28rAvclsFlm9PsxkKDBcKJhrGtiB60b6jQs28amGFNtJ8vm
VTqNfga1U4VdaljUS8HAqb16EVACcaKEBp8VAgSREY5+0+V0seRs3WnJsutSAkj9ob4tZf7dg3RC
763CXb9Y+8UpooRKXEkXVrrOSMHz7AePJN6IPfUo++IgED3FZKU8lzp/qiyPExUharUxTiqW+6HC
55mK59xdI/jSEVOj/0xv7COE5w+ZUZ2zWfuGXf7X5LnvsCN2Qm/flwY7pqpuUFM5OM3sl7FNNjCm
vunNckAYcuxVfkYJtFMeMznUobeAj9PIbvMbkkROtU3AYzsvx5aFI4OIv2SkvLtredP3SYwBcW8b
6iAm+6nqjY1Q87FcGRXWzX07Z+/Ekr4wCj/KyfoK1fJ+qfTNPA4/Aq3YGsO0hTCw7x1m8PWqx1qh
P8yZiTepinBJ4Ux2Dt5UyA0I/CVsLQIKDBX5hbfzSOzQxgFVB+JHB7o8Og8gOOV5oGbo6/lLki07
308Pyhc7k+ObIzsyyfQY+klYFJelXuE19o+TKW59bX1axvlAWMBGDoy0Sm/eXwzp/mgU4cpdXhr7
B1lKd40u3wJfHtPefO41Xk4HGZTTpThQUwKW0E51KXYoVDVuI7/6jnHsTfVzBjxQTukpscrtJcYp
IcFgKJf3qePMEZRxYNQ/q6y51+zgx4Lpaxi87/ZC2iXSJEwdjvUTAeDb6BWkunsHrZzu+7zdmUVH
CpheR/q6PIkKWzDmkTvTy7YLL1pY1/3jUmq3WYCBFa5IzzPb3FqYOZgX3joa1Zvqb7yJI19fPHZi
OJrN9M1Pgohkl1PP+6X5bO2G6HHGDU9Ji+tLDbdOO97Wef6UJ8aRsO5XpzW3lqM9Sq/eop/cqkLG
FRCFHk+BWDkiOyR6zARPyXlj6u0vTxAmYGn7TLLG+lX9apnajuL6lhDXfb3YiMiM+zKoyKQQD6Us
iGhMJjNUrQWp39nhoSJscGmYkBR3XTfgCFEbS5/3Na64aDIkEVbVc+Lyq/jdQaxSR96YnjPBT2/n
xCMJtytD1tKbamnvcgzoYZqPRICLxUf/TVteH1GjeQ2uNRrUhmwf8/oyvGpXNLZ4PAbFRFu1j26v
06vUD12e7du8ekMGdDMs2n8UTVSNU/mUkXhjZuPOtMRmIRDRZcvnJu+0Wt0Whrkx1LBzeiuylXku
Lm9m49hRYBHqMzd3CrUqGS5GaBv42BY5HQKvf5B4b7Wi2GaaEVPRMw2X3Y/cme97zdn6WX10JVFb
Y3qXDkR/OHYVdStd/0HUX7qyCaI2sNnv+6hNxSHLWELSuXnImvk/YyGCANlWOM2qCdFzvJDbuB1b
Hlm93wpbxbohzmluPVhGv4My9yULCEPJNBuL3syRKRMOxqnB4hns3a2Zy21iqEfq0r2p0ns9z3Zs
itvSuszimrslyb9MwtvKQD4kU4cDX2yrtvm+cJYjYG5f+8ATguQZAz4SR9nirG2+OWMwb0Dr7DSR
HYhM2xuZbyEAHY9K938ErsqPKZmajlV8HXh+Ql/9P47OazlWI4qiX0QVObwOMDlKo/hCSboSOTXQ
hK/3Gj+4ymX7WmGg+4S9166lLxaWEUlV3OLc+LUalfNKVwVzG5upyNS8AMoneMVO3lEqbNNaXRP0
cn4caUIw03arzTx0QYNqFj4L10WiOL7aRE+Z9oge0+6LbezzkQ+3VeJ1wlbJT6YlrCNjN1J/dJrz
nqnJc9Wafs81vurVyR8xl82Yj9eG3lK7MjF2cmzibdt8jhzo9jKFhSNu0ooPfckPqU6kLSGiLOog
1+WpITnKMvId70GgF+0lYqNAd/aA1/S4ZzmAkYruQY4wDRnO+EhIhDPli5MZG7GUqT+O/Q+zgl0j
K+qTvD8lsfEBR+TaJvKdpi5lyiDflpZx+RQTnx5Z57puEItTzCYZhEt8M76myc3D11TZTroamN8T
SUUuWFwD4swq/O7cSCeEyScQ8gBJ0JVmWgYbOaWYrnHVGyDwuldCMoOoU/8YQoZYRQ+ipRscBSeB
oV5q6X642nzpSvO1jMlotXTz1RrdS96m224gLUgg/5rVrUz7XZQJuWothQlTHCycyHnRHDEqPXeV
Av8v5bquXBvhQH9w6marLPraydWNPoo3fn988QhBUXyoiyawNXmLiEsRD0gh46iOzk53vDXRMM9G
TZaaO73qA1lqLKxPGicy0aDhhN7XXIYt3/i1aXMoCMtn0vA0DIv7K6PmZbF7JCnRQbHmP86AAPNw
D0+g2mkTkTMGJAFNma85Bv4WvOcKcfzWrFEOptmwK3rpj3l+Z4mJ520qA0k5pxD8HUbaCNwvz0LX
K56LSb4b9vyUuwnrt2L6FK66qxX3xEWD7D/Z5PSCK8soXEy1w662R0JhKcMmJiqr5sGoyaS8Rj2n
KI38oR/dEDFvOFvNsNL0BMWJBZQhMupblnnTsWppW0fXiNdeP3+OfX7uHOcjz7V1pylnRcTvTUzw
daTCFsgSNYinGml88toJlPW5Mu3SyHo1jeRnIG1L1eJNa/AstQTk1UW87ah/e5WvV0gzxDm+Uc3u
mqgwI4hDkppxipFIXyrK5MBWqqCshmTNmyL9sid4rvE2XSxPuE8/oyH99XLvY66pH+wl9lasOW+V
+9AQ8Wligwi0lovImRI/c4n2wi4eMghYoen4qcFY6IP35jzOYJo9iCCTsTK8UltpSvLaACvGxq7/
yS7fzmQ1qbQiK94YDlqWvSvB5muFj/C2KEUcuFl9FbFxs63s5mhiZVnkupV6vZ3boWNTKvkA+vwu
0vTEjrzGheVuC5c5LsXLZ9q1bw2bGfSvV1bR3qrXx61hdJoP8+cmaSECoLPhMJL6RUtwhnL000xk
Ss09oupEtRjGiMvkkbA2Wbu6bE/eOL5ONS4ZtQjsyt1IkR9RZNESNwYuCu6GRLMCWdfPat68oGiH
bGCrAXLKZoW04e7qJZ6UxNe1fmtO+bXLkh1t3mEol3Y/9cYbYOconGGmQN6p9/kMkUIgU0oU415V
5SnDOJyVLX12XQUtIJjAzd1HsGIN5Eg7d9XISCwz905mruvOvJReg1UquyWAwVa5PRwW1fwyDedu
O/HdGO0VLgQngDda+G7OxhAd1R1DWexbLdQKuehnp4Q45YnHP2I1+UA34Om1vukJ2Ay2XYyPEq2n
y6OpNeqpy4XidyoRNr3zOZOzOJgJEXMOO5FUHqPODJgUfhVs/Teu0X2aBsNRa5i2ZB+H3Rw/FcLZ
1zOWXCADT+0cXaS+rJuyswGyaF4wLtbV1vFpg+aaYLevh8lRzqadeWu3rN6dEte/nXBdcX2G9NGn
uqZMr7PTpAtztYjqT+H7y03SiCdLBT9n4w6SlRIqXb0lbAl2yz1Pm1f46W9mmxGDV7chREuS7QzK
QTwXJz0TfYj4zfId9E5fwmx2eEBW9TTm69qt//pEvRAPKSBoLaQwDxjjgNvZI94DN26uKHAhhFCM
tAr5WVrRXNQEzQDpjAH3csxlQNomyZO+STRbk3HmKREd6vBeW+Xa0OpPssLoYXW2CbHSr+08KgJP
H58UHCzYcdof6Y6bwVB2Ckw4RcWFF/f910hKZ2hnigjga/IB6mnJ2CnlfxZfxni6qsr8C4Y6IEVh
azrDxiDLvZfu3VmiHY17vRKaM6KpjJ7bJT4BTzjiPil9GyaHZFFbWyk/VC7fJq1p+STadNUNLbaI
UqlZR9iqb7d62GBNXZUap3af9adsni9Gom+USqvXiVEeMh6OOaNZTeuPGg73qGqXsmPYpWPZLnr1
jebqMsSp/dPa5nWwqNXQx8SUuG630iwgWujKyLoUgKuXM616YJhZckwzAklMe48hJmzThIZWrKKs
+gTVss2FK4O0TBSWMImv2QolNyFpDEQDb1GZ0TMiqwRCl8k9JLZJpWOvKMCtgLMxmM1l53XJW2Uo
kvlk9jNAb4O8QSOidPGuqPmzsqWL7d8Rh/yYaN1X6lQEU7Lchjg5xVN7QQx1ZkMJ1gIvFygC1Z3P
6ZxoK6ud36EKHfVKbMzeoHax1kCmAmMRyZb9GE/U7A5Hb8k/Ctf6Z0WC1LBpjlYksaIyTO0A+OIH
k1MKYOkPrRMUvOyFV0Gwqbwjs/zvNDIc1lbphiMzsKW6X3L9lqUzAjOBhNSKjwsP1Qox8Z3JAKWP
Nt81nnYccQLKhJsHtTQYKCJWr1sWqopyd53qIF1Wn1FifopBO6i291rKaKaKx3skDPugK+mhb6M4
xNSyd9xhkxGEimj2ylz8qJfDX9frvZ85JA1b1bkv3b3CWQheCl1vJHzoj2FV8RwZ1XzWcLf2GMdW
FdwTu6MkJX05ORHxExOpu3ABz9NpVJJ3XbF+LVN+k6QHEKRWT4wpt4Pwcix9PBHEEJl9vu4S5da6
1Q0WgFxNBrHvFpF3QhfBosxPCiMrIH+43+thZ/T1Pcv0Z24jLF5DEhSdsqxKczphGD6aw7SuMRIt
bLRsj+l2ltQ/hOLoMEKc1yHT9m7lHLkSOJ5hxcg+GgITgstnxeDZH4SWUD9TXqSjzpaJ5V1r0TXE
BSUXUmWrg+eXVRsLRyLvzPkhHiY/jMMsyzCVJb/EFfBniTEnvNb6UISxtlkoICdcqfY0+10/8CCq
+p8dC8xUOlcXOkYcHpcUK+rKwg5fyemtU5E9ohdXdrJ+NxBp+orrnlwNFdjAPmjSqptTLArOMN0N
pjz6p6bOW9zywg9q04bZAsZAdxp7T1Der6QIAe6o7yECZiwHkk8lLzo/Fg3V1MIB6GIB8xs1CeE+
zZjL8jKoHrNozFRbqY+niaPH0xtycgVqSJMgeaxUlm+RAucXC3VCpVApVbZ3V+YCWoHJ4NNDHg3Q
hN9F29RhX8SHOR3XRpOzp2n6Hxq/0+Jqz1kK+c8s3LPZT1S8U30fkhnLp1XdOHUwtRv1V6R7W5Yd
7IgzPMDIs1APa8PRMOXu/zmjZQUdVfcYy53O7cyxSvbq4z1BrMK53r6IuaeFrmo/q6m5UeM9mXV9
UAybYc1gPzkloEXq2XNnGzcejn/6nB4agiVN2H2QNfRwiMqjScRfEdU7TKJBJeeNmjjXZdQu6iRe
RyOh8dRvWo9LoU5fprJ4A03ANrhN35Hqn/VHtHFtKdtOgyjujGecT/c55nBqOxp+njlKYLhxaRCx
2CXmyIEDo29SYAojs7eqFq8OX1ck0H88AbQvG57iLv+XQiDgQF1+8UmSgJWFaWFTASTsBxS/Kd0z
EoeAwX5o5CpkzSq65Wp76LQ2XgH6WXmt+6y1H5lTwK1gNVpwpzG54OugThjIg41zuuLRA0betvpz
WSmXqWEJjWGQlCTxU0rifeGWK4FTaUuYwQLiDjCKVbEAxHMKVqssedf8mXhlD0u99jLnN1qQOroR
7tfcZOFoMqo11Peuh0oFCIv56XhPIv0OGKfwW70gK7h7ypT0NKfausjHgxVRotYwH+CVKbtG7cnt
cy+u237g5feRMz0lQ3FPsC9Vg/PkcT9otbf3clBhunZADx1CEdppQ6GtbY02wEv2slRfZpOJJIZI
hvma+dVmFvFz2bhrCrZsmfx/fV1/MctnIWW1q8pM34uRiB4Bu8xOYUrzof1fDMCpMuYQXuYbC51N
I1OyLUtz7YxwxPTC3uiTc0CmNKxyw7kafddDhXKa1TiWr42d7XQG07ZC4FA63hBcPvVQvQwvP+jC
20+CTbllXXCWPEem+NP16LV0ABrWJlzT+VIOgKYmK3B4VUew5daCo7aLx4Ct5NZOkWcVZN/GcdAY
8shcxk9FtZ304a9FYcsDN71l6uitWse6x+SmrsaaPJPWwr06Dwd1mFgmdS8x141izvBp6nghEzDW
WR87NJxUyoSvsGOz6/QtUgWM72VhLlNuYwF1b2qGTdJM7DOkdxstdpE69BqVCFoYLlpPuiZFmlmp
+F9VhY28QsublhTwybZSxAGN+lkb2CCkJr+MqftU447ypf8oGWr3UvH8cgafXLMm8vihBSn1WRQW
2DqZSZn/ctds9lZRmevC6w+aWDYxCBMcomDPooqjDuhL6BmsbhN5Iy/vNA+Yl8lBTcATJbKxVk2u
/Khe9RhYxns4Vi+N0vxjDnY2o4707jTH15rspMCpK3X9kvPaZsDA6m5hFoKscNa0lRsDJ0tjCtIW
7Fz/woY3fqS2mauyYTpQElQ0UzYL41+vMkSsumaXEG1HsbzJpK4gl3HvmkI+C58j0uGXaGKtPNXW
E5Sgjawo61MrdDLvhXjxv8HIvtEPEwVebrWF7Fl4eCalRbojYvXH1KuzGmF/Nov8XhBUDDRRfuek
euva8imtZIU0mZrWxJmsnupUhqWjn5UWEGea3BYvWUt04gzeO6KOquLT7bI/sSyvtsFtWTCzriPU
Lw4lWFVuH1T/BXjb482AGPMl1F90JZtobIHVzvBYK8kC0tZfyrTagCwkcKEjTSKBQW0pyp6brPEz
L+Vxia2dR5AiXt7ligpIfYhU8bw+QLUJrgDZNfuK7FDiA5oXTZ8Prh0fyHJfy4HxPsZeJWD+92l0
kNXcKt2zernIvllHCeF9su92ColYOHzkv36yj6i4VN+DspYu5k7T00tSFwCTGzZmlsYMyQsYkF/y
KGYl4wIVFiFEifUy4RXTySOLzOVoNm74EEaOEIUXxpCWTEEHJvNBa5L9kik+OSGb0Xztbe0GKPee
48m3K4zg0tliWfkWityWuh5m8Pik5f2IzKC8ah1kPw5TMs+7kGJwTs3hh43xK+jTxtUYK3Go8ks7
sI02VrwbANpnopGsDh48CeU5QgfuAAdFjruppUfJyoulTxjdPO8Wp9W26RgcSpofLKJ3EZFAMSrr
zPPYlJNE7nrZiUX+iZQELjGFZZRzLJPkFUXQWvZzoETWG5EVJ6xz1Koy6PLxH43Chzu60Gc7AEuP
9Vi/ER48QqRVJtAtJCVKsq6y8ZBV4os3/0eT8rubU57B3B/ieNMRvejzyyUl2s0+bF6BXLN3paHc
ufRWw1JuNAHw2luQac9rrqg1epntWGlXyZqltbpjoiOwGLgkXREgTw2MOFvbU7I2OvB9OvZ0BHpd
l/1YtQiydETnkH4nhbsflumrL/81uROvPMV8VbPKNxkf0Y6kr7Ko2ZcUwBkZPDN8aZY8ANWJSa0M
4mg5zkZ0MkZA2EL4ajeENQteaVTrJNXXXTqeFtQGjVm/EsoXpgocP1NC064bXwBWWCWL8YTzc9uV
yNpGHTRnH62smqLJqKwtExsucmc8Arr29co1QmIgy5UzZAd7tNZlzffbU94uzA1IJTgJLmnVK30n
Ht4spdnBT9/pqMTsVH2GMvSHP47jMPc7aODD/F418QmCibaCNhGOs3YeF/2pTpeTg6p1pan6RtXj
TeYW69FJDqPqnA320kAd3Z2bKRvQBW+Q+n2UTT7nxK3Lv6NKOTMHiLoxRDHynDvaMUp+q1E/6FkZ
Ef+tBHqv3AZlPs80huzEPi31hXHEdB0NThrRWQfDybcRMD5Rlv7i1bupb64wwELaOnYz4zuFZMoV
SHM6tP0Hq4d2jVamQ9TonPWM/pzFROzmf9PgfhZpFe2rOlsrvfcY+e1nzfCt2Tx5pX3Nze6pJQpY
twuOl766FlF/hjT/Cwnhas8gqizAcQ4wWmzjPwmsysQbLk7rrjHa7JFTomn6qOcoEODLDAmmxIJF
MD201fME6s0a7k5n/jCoZ5Q27eTs7tM5fYoBqMKMpcEaOJsKXIuvtWJwX7rMNdTG8VuVMhjq/DPY
rBciu95TOz4tZblOzOYKzPZ5GZUnZYy30s2PnWasu5ElORFbc6KfuiR+wcx5NRiJ60ZzJHX4PlCI
t83ga424GAtAUeSfoL209WDPFySae6ipq5hw8Me8R23Fc6TWISOUNNCtjzaqrqYldjMEihkCZF53
L5iFX1Q9f1oa1zeks2fwyyqkeZ5Jjbaz+IW9CXzaevjo7SaszG49N//zRCO/jZMttoBntmQcb2p+
4xAMlZHVMyhK3nys22ALuyBGxNdH3ht0t3oD1o+JwBLrR7z6AVrOfYKf1BSe9Y0g0VYfBHQlLN2O
KVwyu6c6eiBQRyqPKLPGg2O0DwkcvVGelHywDJHZ8TFamw8z88S5oNBguOl23TfWwX+z4h0oVMNE
Ky3UfmrOZZQcnUYPIql8kRu/G2sXNxQOm2GwztHEzADTq+ig06K6njcl+F7RMi3WG+skY1rc0que
FsPb4v956qFZNQ5yNrXLIaqWW2GmcPu9jRP1HQIGzCmdDkO/F08o0K9qpW1mpT4644A7jLmYbUP7
UqrnIs1Cu7GevIkxUTScGXFvhNsaN5RWqHmsmr2Bx3nQVBkaDQ83ZE/GOdvuQyf0dZVXLAKUVYs2
XqvB0ZYyGGX15MwxhYYRCvjrtZ0/Rzbj5nYKrLS/xpUs4K/Hh+oRm6oaYziWnPZ1i3NE1MRqjMWA
5BZ3mXcoLau56e5i3mVeeLsCQdxGdVl28BuF07u4osr5Mbj9WNXwvSEZo4VGivJ/zJRLFAOsZQ9t
nJQpMfQLcIdV5Di8cu3cf3ua+FVQ08Zls7azWVvlBTeDGa0lKc/MaE5uAklDZ08xmpuYF7X8wSiw
y7VsLQQqC0N/E2Y7B6rZvmtxx16DUuiBFNLT+NIV1VERcHg7RHfda8/QrfKitxnWCadI6HD/9j3Y
o6a5KiiiEk+/6laJM6tl7cC4xh7Y2YIZ6uwN7ECw0o7/KJS7ZrgNPaeWNiRUqqCn2jHU4k/EUb4g
Cy4S8Wa26xAp0dkDRYy0d1onDzheUe7kkNwza0Pjw26r5IlSAIjqI6COBiZLWdD699vB/E5b3FIi
O7ZGfqGxCYdsOKaltdPBQQFFvOYt10trQOMhrmDBTZU/OYDYVsKq95OkY2wr7Zw/tHG5SxfmsIGG
2IJiHIL+tZ+WCxRUuP7KSh2XNT/AsKq9at04drtqdKS37gGi2z+ahuuM3GBQinWjyHNd8UFaj8Fz
42a7SFCLlkhsyvzECnzBE17RAdON6k32lubKXdG10KU3wOdyQAnNPVyrn4oreQIo3Jcc6N1gv5cG
e8RYSy56bgZybM6xN6+B710XFw5UmdQ+hNktYeD+XLOt1Sd6VfpXg94XruxKAqFOZwMYoeIh0B52
jEWmX459Gte+AgoAqsHp/LTzKINdwLj/ykhBzz8l5W/r9vmXAWj/ZDmdYCI3zvn7mFRiJiEhcn47
Ugq3ph3F5qpgUyk+5eDy98o4t5BtiOw5lxSKJ0C5jgSp69jFQcDvRxOsKMtek42+10iioQbHgVBv
0tGdWBKaDMlwvlWvMpbJsvJ+Xe/LmK9RaW/SVN+aUfTbeK+FAOPPTB2o+M4ZWaNZgGonc5R+D/TC
XihBxGBOfpnwS5jkH1P6f3Y93NPpsdAU/YEq6ZT37auKhBhdK+ObpCd4br5UlYUVyTS5OtC42xqD
QGfR1m0zhRlQ9ro0A6dNzqB1Ni2wZzTNIQZif168J42xrmYCDuwNdU2Q3LCaYyZF88IasAa/0qrf
DoMfqODOJi+5wbL+oiUC+aY3HgZzeOVsZ6jTblF8V6jkdLg4ozjFqvLNyqPDgW8Ek42gw8s3A4cx
wP5ipdJOC/RXCuODZjFDlr8e4/zyS5vVj9Yj5JpNgHTH0kdy+SMmec3U4ieJtTJMBuvAXJZhUvzn
sdzt62E1VrG/kE3H7RKi0OXTNNdRuQRtA23ci84OoTu+uzDi7sajkN2lXWiBIvpFEhB9psprdJdB
y2IagSmbdoP2ad4oqEpopu9xvJyFZrxZQ7qtS+9AYluoVc0XPp9P8LFhIYozb9A/gVaXzbHhhmjB
V66Tb6I5uhWT8hL3Yj8nnDzp3IsQYtB5TJvVwIqnFe7XpOhrG4etndOuOdodg9yrYcZUJfETP9VW
gQicFDrCdtXvzIp4n9y3sv6ngJavzPZxZLjNNc3FBtNYUzCWyXifNi3eBSDTY7JxqwhLetaGVlEE
rVedPavZ4FTY9JnyPDXcL10WH6CRsXxBSM60QM7IENTBj2e+RMkAf2gvKIsDbrjsHI+8wAU9dUKY
tZ73W32UgYaZdIX/BzqZfZor9Re+H8U2i+5KfGuecS4VDmFegFlrg5btOjvPYHTLl5mmNZfdzu6w
2zo9v4oYDq2BFNBESG6yQDZq7aXt8R+kLoEbOsEt2dKpQZKTOdJE5hmZ6LoYOH4UGrQi9vYZOp9u
QXwNMN5W0f6U0Sc/1WsFntoy2EouzpHJz73oxY4p8nXuUj93kAa3iAALxtRtlKRMb5BgYK84DsgU
vMW7uUb0kZNDmMYijGBeSzv6HQrk+mNN6GMrdmpenBZJ39qgaZpvM6w0PVJ8zVF38egd3HII0RWz
OGHq4HI4l7N+yBdArbwSPmoQgBY1A/3auY2NONiiPKYG1sgRVWIhvs2seCHkeGar0VVhF3soTR6r
q7SCgl0GZpbvUrZEKyh7mxloMcOSWze5X2pZbRAx+Zox3rg/1mPXBhJpBwQeymdcSO40lqtZXiIm
ANI9dUp1ldIl79Dh5XW3Te+GOiB8Rijam1twskcZqW4LobR0t0T5vVDWh6NRnoBSkjd3b+os5rmo
3qjiH3IphE81V1tPJbvE1rhuGguF0yBXNoM+HTMFq7SLJ5t7rOIEtZPO1yZWhJF3a0fuvWGyMBFz
B0kXOrRJkkDtXSLQuDYxKlGK9Kbd0mbiSDb1h2vyPqKJWXoWWwSVjAV9dMbKzLPjnlg2mk9E/2IG
Kz/ml57POo3VbWlDgewYCEHiXUC9xshFDP6SLvwFbW9N7mfqaTdjUALEjPthQC8YDWHWFdJf9PQN
mwt4aLlFcxRMQ3w1QVaOuvXdtvZF9RAQ9goVLu7ohnVCimpwMj5cHVk9znF2aHoWsEQ4g4VIVtnY
BcKYmBtGFy4UKOeAJCi/pyndNda8FqO7aRnMcBEHEz6XWJ1eHA0wNT6SbzZbG1N2HK/t2wL+1I9Z
dVmUDFLOPgFaPsO/XTVF+1lkQSuVdzMzn5lCbRysRpFXbDzKSFOHhMIHYBHjnFA04gRAHTbUgKNR
25VUwp7EJT5EaGWHn1Kgthuy+Tq76XrI8iA263tB+7eSwjxko0AKM568ltwkIS5FXz4tEwnyWrqR
k6tx3kJTxEPLsPEOOPfT0qZvN2YVguM1VLsStXB616z23GKXQMGJPz4FQstnHZ+9Rrlms/U3oRvz
G6WaUEPNZ3KDZppVXpzRrnbqYB/qxtyAMTpUnfbPce3ezx8a2YeYNJLxpsDFyWyDkggpV8Eah7Ur
UOo+C4FP34AEvlV6H+ZttRdZt0v5dyxtT4UqzkOirnvNWjFi+Jelxoab1O/x7ahzth1ThHSOB7lm
nFnTVkRYeYN71aOH/pbyR/b70ew7KP3yeZbxh5NJdpH2jhHdXqMeadzhk5yjgZWJwhhL995ay7xW
CaDALmIiPRxSHG/gcL4ArPKFsHtZCu9z3CMCHHmpp8EMyprngqnoNwDj0Yc4zSqAUJhVDVpj5bb8
nh6tyDDCGdQqrODR1maiy3d9Z8nzLW1G6w4RVKtBo45Gky9IuCUp714yIfUtRbynbnKojOmaDUyb
Ckldrh+HRh7xdNB8WAnDwMY+TY0b+XqBu7DSlLvo84/B8ljDxIdOZzjARPspfbhNNHFzu9hXreFG
TsnDZc0LEiGySOKIFbb03QrGOpgOROGoI9eOGNRt8lD19Qkw5w5t5IK6qetQGbZ6m6y7KX42Rpde
QSYiaOoqxZlozpuosTYCPSriGRT5WLPZX89JMa7AdBNgACoqMVF8t1PHPpqDnjJxDwRB+lZX002i
8rBk/W/J1D9nfLI9hBrI9/g5nLtV6M+UQMfYzP/qajybUO1xm4VeJ2m4zb+sfqSsDZxfiAZSwKw+
mGpmQ3MTtqjmTFkddF30a4mBvCP7LwEcuaqKnvsitsgDNCofPWEQ863x38wv9tx3odtXRzlVL3Nu
e8z0nLBnvsr11dmhMvWPwv5W6ePFQlrU1HbMGm3cEwhSbBrdOXgJtIrUPbEm9iEbU4Xy2ZYNowjT
kA8iXL4fe1TFMMjWbRYdBNcMa6GzzkkGuiKimZpwrVVrPY/OWqR+5rFZBeipNlM3vE7SZdzpfYLi
C8fO2EtYXFq9IAlpidYuBtCxBu9IRraSrOxzrS2TT1zI1m40RPZp9JCLIXUVlYfBzsHe+Nh+pcuI
4cjbJE7zDirk1RHsL4taf8ooc4smfzHHLJDYQvhN7qqSCAp3ea4Gywwau1TXgMMxS9QBQIkdpFUF
0dPsK33xsNWIjVKMj0/dQJiMz0my0B6950wfTL9NmDQm5bfBNY7SKiTqjQTtwvcc7ScpxxMRxuvM
zp4k/xd1odhd+rWii/uoZb99InZW3J6ifL44UXexk4omxLpRD7Lk17lsNZvKOA6HfPjXyPkP4Nmm
G/NzNWdPY4ug3nSaN4d9WaExU4MpEYBcp0G1TwkbmgGRdD/Od/wqxCQRDKKRiBPXvK5Jpn4Luz6p
aXljWRn0c34z4oJPq96nfbNhGcoQTj0smfOWu1bEAB49rRkfHk1QNBsXgYi/FeqHTtwghNQPR5ov
NreDu4ynurG+NKHc4Yyf1N79i9B/XReTNWsR/0ya3C0MGQspAH3xk6lLu1LdIcU6miHwmy2TkUfD
ZVY9e1IcbdUdd6XKA4JuSyfVbHgZoYIRPsBcP+coqGvE6RD58Wz+xnw7YT/2+7pKNkrUHOzOPueu
clRQ5mStggTCand6XH+A7WFxveRby9RvMnZG1AnsL5fGY4mpyq+eb1N9OPXsEppXSzSF17h/ZSG3
LEe+OnW6Jm75pSzjQquZq4yxpnpnZFR8uuDsX9okLJccMVVvvsc8BqtecexgoHtNimRtqvEfXrLj
lBe/4MmjAHvrSwWb31NYcmWqdh1jLHUVZmCjjUjHlYg2GsSR1vJNz/pSmfVzotY6dI7xGhnKv3k2
X4thohjKrU3PcnKeu7+uZjI/qOZbA7mlYBxkixqTosAoXbX3qEIKP/fPZUeXj4nnCUl3HwLtzTFV
maRwAAlZ8ST9yFJeKs94j51K3ao5C6RELO9mOZzBo23GjJQOgmOKKf/GhsKHp/TZulbLX7fy7jne
Nw5r4EXdcooMsVnUch9ZAtyH9jLI4mfoHCQD0a6UA8FcGaF/KHaeATGTJoQ8h3UOgV+uJ3dwmNyw
meR2YmRh6VUVguvG/SwgTmPr3o+uS+gUMWrh4LRoTVIXA0Rt7nWzf0oTI9DI5sAopIUiKji+xN8C
laeVjo6UGw82KvhZKgzhln2ToJxxOBjowU2uxijhO2iRfApraxaAeEgjsmbxvDjxW+dmnd/kHMRi
kBud8E6l8ThesT4+kr9mOW5T7nnGj6+1WbUbUNHcm+6y5c9MWzdK542NX4n2I/9r4fysEGmgO0Gv
2Uy9zqHev3ddfFAx0rL7FvvsP87Oo0duJGjT/2XPSyCZTLrDXspXtZXaji6ELL33/PX7sL89qNmN
KmgBDTCDGUwW00RGRrymjbe9b0IknG4acOYexj9DHlDfGoH5okYL0l/8wnB4NYr8NqXh0VfdiyrI
M1to9CtvyE69F9/oQ7fn9o83KagbpMq3flb+jmbgj93v7CrcpoVR8Mrhuias2Q7NBcsrJtAwdXwF
gvPVxHcvDqJfqGk45M32KS28YSN9t7wC97rFvkpRe58hYvZccNO5zy15paf9Cz6J97Ix9hGGMnHc
bbI4ubXSkTMxUPxLHux0WCc+5XEkr1ChbAAmkL1G9Dwcv6Yjp5OhFgbwTHSLQwFCByLxi5LerkyN
a7xAtooeFFW4nQSAScPXOcZB8NX2ZbGLxFQ/ALeQcFITwheRJ2fPc97bTauMa5HHB17K9S6zcjJB
qwHeBl5tM5bNTRxR9WvsaNjMf5NJ3nyNd8h5p9E+jxAPt6Cy2uUvePInS9nbTgsOpYxMkmDjUOmA
CsKgOwF4c3fh0K1E1z8Jq/xis4vRQ6T5KUL/Z2Q4mxE5UTUHNuoe31yKf7KRj37Q8bJFtPAA37Bf
mZgjgtmNvztjcO8IHMc8EPlwVKc7z+2/5oV2p0YqPtpkEfbcK1vgjCC7fpuZgE6GcLpNbHVD0Wo1
okYS4C/p+/qVIyhauEgKhMVUrn2Jdk4RKJ5sNSlOad26Q78aeGgNcXCHmx6QcNrEoOJVmx1ysJxD
mD1libZCBPMQimqvJ8MVXI6XuqEnhuzGlS2Hua59KDUIL2Z1W7feTqiKJen2XRDfY08HXwW00Drw
UcKIJyg2hrwLwQ6wueNna6IXNPXmC04PnGi9u0ex0ttKHWZDasY/IteL1obVWmsjIIOt6mBX6sPG
aHggduFTrefQiS3x0FnFvHIAq8aEM1rto5JidVc29MkVUhO2/9228qM+JoduovUbBy3ZESQvTNJs
upgdEFFjbL+icehvkth/5sF4h/Erlp608vRAu+7M5A99h2Q9TJA6CxgLHZcs7Hq7d4KNU6qZJJod
0gmsudN9xd27ORkxLUMi0477c1/o4UPR1IBMlRJHABqcXZEHO3gBGtUc2uxeIA+xx0eQsrH1AqtA
xdO8Zi6PZqXvzbh5dJqh2aaAQJw6OxVy5Fkkr4Gx/FKifjVGSuCygKgT1+LVSDx+J8HWIC310vAR
lyBcNAHgxErf2yYvWWSodykt0qnjiW6obxaIzlDUX6wux/IwrU5gIPadP9f0+mb2CKp+5gWoac+b
MG4ENOsLv1hlmt+swHf1K436SdW1N1mpDTwIJKUd6KVE3gEAFSY+G9j72X2UF79VwZ0V0gDEbdG3
MC4bx33fkGlaqvvP5PpdNXRjWt0GL+xqhIbqLuWU5D6XOUXP107ZDxkCTbyLXqeGjKB3MF1r7/2Z
PFv5zS1E0nYj+nSrx/EerP1NwcMNNintvqh+RioUllB38rzh2WjtXUz53e4a0Egy+c8OtDstatYd
kDhLDtfmEP5ss/C6GccDNmtrcPc3Y5CC/HfMk491HCXxdA91atpJP/2WRPVepNp1TlNjH5AKANHr
ngS473VZZcYK8dofZqQfygyWbDC+RkO3wbW529YRroplED2PzXCTCYCMKsa0WUtnQJ79HfmfX56f
Ayhrx9/mYLyQ+n3z5YiUSx/eoO95CCP9oZuoIA95/4t2VwvVb/gjBgMamXoqbbLpHsoSlcLipoRb
A4nuakRmcB1psG3tCtqXqHiopPOG9frbWnZbr9Nfmi6+aUSxRzoLga58WEejiMClasjW1TxbvELJ
NTJJoHXKXWmOYKK67wLgX0p7yOTy3paZd4+6Optar+CP2hpdnh40T6mCp6QwHtH6fI2k2FNG3g/8
Oj2ZkXRB4a3JPWB/TPpzgD/XSsKjpKW0x+fvmgYS3UvcNTb1DJ8Ks/IOYAlFDDyplX7XmdF1nYpq
UwPqpPR/pXvyq3B5qba1ThaSWyc3ix97hU1qNxZfpzrYh559O6X9HtnU71NVWICD6BmZ47RuYucL
bKMTQp/Uqmz/KiijvaUb35CLs2cj7LsYpDTwUwoUbp98cYrfQQ66Bj2O/4wAgnMFKJgnrxm568qc
KHTEv12VpRuRi68evOp13CouqByMSE3P152RKx23OaK/gL1qiueqpZIb3Ru8e2hfAadyYvdA6ec0
9u7jmGUv0qJDiZWDjTjCKLhmoiKj0SHo6VTFa0V2HOjyZNbaahDq3ppQMHCpcSecvE7/Mar0anIR
QFHGN6NGWlXpv0Y7fR5C8af0EFrIuts6iq61dHrNnPae/fWAq/HGLKNr4fZUhHCahM4Qu+19XXPZ
TlpwO7T6z7I3WdP6oEv62Zn3X2DSe9fFdF+Bt1m5NuZmIbGA1zovjCtQbmCjBT3q9kAT4BTWxEN0
kakoA6WbChoz8WybuO7gfa/q1N1olf7T6Pwbjybt0P9oCfeYW96QSj7ZTnqvhQZnrs7pmLkPbaPd
NTASLGWseR1SlKIwaU7tq5cgvumkB3p1+Hba9771283TOxwND3pLFWpi9g3Sv6CcRcH77iWX+n3F
OwWdr6t0yL6FfnMjYWFD1sRFkucZDeT4B4KA2CamsGqr5ltkY6maWY9e2O1pvd9Qs/HnGHhTeOOD
URqPpZuXKz8q77VxfCBHR8mqLFnsEIGKAJqpsop7w5b3WdL/cOg3ChXdeZ6+Q3iCnrQNWwkd/2Td
A6GOW1rFVY3xrH3HXrn2C33vSyu8cpDDRo69b3flkD6l3AZ2XOwNWW/BD6wnO942QfnLmypW3Osf
LNWQu/jVrxRkrOF0N53soPrRjHT04jT0YNGL7tYCNrbtiUskwhQOwHrpBcaoQb3BX+A+TR0KGYEF
DMn9plGh1Sr51VBlTT0a+r2iWxxYwHqsZ12vqFkl7k0nfLny7ekUNPB20HD43rTxAe8uyr4SPHVC
p0vGdw5KjSSW/dr3AHem4TWUizXSH+AmYI+EIDLyyfneafkp78pyVZPZl3jduHrzoy2oEcGpRKXB
b/apH9zZTn2XEwysMf/jw6lih2GKEOn9tdV2jwY/XwG9anSooI1x5bRyW0VUqXwrhg9aHqC1w2jU
iEglVmxQ9LP8Wo+JC6X8Zjb4hxr+DdToLdrmgD6hMDjRrEyRQMNqKhLZKPtRz+UNriXwU8FhiFG+
8N1Xtw9fhlS7S3AUgfqHZGpID522jzfegqd6pfV5Jez+1DgUImZgkE88L9utT9cvScC3CiRtYXni
TKR+lnq2E63aU3S8N+n7iUp312Y/T0Acb+ouOsV6v4m64BBHHoQ9867CnJxGQ7018JUH+Kp2WmB+
jZP2BdLeC0TxY6Aws4XcfwsD6aDjyVNaw4F33z6WENW5z59L01t3+E6rNKEu6q7Yw6+i1H63yGEE
dbBlX+KLbHewrfBdoT97LD3Ixan4KrH8agr8fpHh4i+01qhBk8Bt7Iaqq8gRck2LIwP/5w4J9Ity
vJnxfqXoDpH7K7LHP7YIaa35N7XSUeuCRmtPV4MUr0OqTmHqgEkyDh7KPU0OYjcYrqKI11wRpwDB
zO+WzrrhaUwGE6C1IBygFz05VtHKkwtXTKagrmJgE8CLAWTXDvAzp+fna811ZyDfRRqHg9it4Ff7
tIJVF97lpkWM0ojj7nrsu+0bCrAW47qgZWrL/MuYSZ65PFirukNFst8YVXBbRO1L7NlkZs7XLjb2
Gv0gHfGtqWsAkedEnPTXSP8xz+N9Mtj3oZ8dx6nnfaylv1AZMF840cGzN0E9l8OTQ9KKVGaCVp81
3JclW9WmTeO4xRb/mq0f0WINC44eKTU7F9ekyhSvPAoRQBC3MxEBpZKjXwlgihITTWjgVgBRXfRE
0Hhjle5/bZI8RqNPp4p7DbdpZh5XSbLDW1w+1FAcIl3fmK0HfWe6z7RpPxTj97Ebj+7MNYZmD6Kh
gbWdtS+hrnhYq3WVqdfzgoZL2RuU8pASF0o3aPU6tAQQqvn5/WuY+fX/+V/6/w55JyaI4cSnEUjX
ujAorlOn1x+yimBwfqj5f/WXdOIsyocanzC5fQ02+FJ31vMLTGPRfz75dgIDQWSSzdxAmtR0IFOA
INAuPz/iQnX2/42IS4GwhW0iVfj+43yr8s0qE8lJm8OhRAITB8uyfDAjhzDidNZNkuNQeX7Qz2aU
TBRxEwOrRl0sZtRyBiGTCBUe4SCeE0t75orR56wr29ufH+qzGXVZPcNB/t4R5kKAM2uLCnx6nJ6U
C/ddlEl/gp5Vk8Egr9q22nA4P96sgbRcQdfkpa+EjRjSUgwVOSydSG0mJyccku/APPUvpo+x1/lR
FrqWb6vm8jUSvxpke93FqtlGnwQl/sR07ob8CzIN3tqxIgmSotS/DykW5+loZfvWJECfH1n/TJbJ
xQ7QYEaRw3EXkppZVmFtO0TpqfGD7LqdRlqZuJLslD/QNhbgduKqEzdUHsShxzdtj2UWZJI6HeDD
tH58cpTrXdAvXorUz8fGddEkg3mmY8O40C9O/cblZRmmp9jxdJAcVC/Qw1I3uplvaZjdj0a/gxqP
ZuWff58NG68pQ8Le5OCqpdZpmNqO44Qc2Ij+CmL1yUEOWOIl3vitHBVCVQ6UnVTrB2QHW8qxUWah
JYda/30nBfYTskwurNAnk8EPYa9DBuLPMlzhy9toQAKSUyXa+kvQ6MO962vdkxehStcU3zRXdGv6
LTUw21G/sBKfnGx8JtCtF66paOMsjptKeBCFEEhOyag7GMR1044nm7mXlF8vfKf8JHTZOr6RFmRC
fHrfdupfcbnqkO5swp4dVXo2RQFr0K70EMkNtNGUvVOJOe1iEwmKFJd4HhGYsskns/C5jiWM7WM9
TiEFUBctHA1/Z8NUQwX0qh4gFRWGcejgvKLjkkb5Tll6s1aBU/zQ0wEtp9BMYrgfpb3Lp7p+wubd
uk5h4VYXvvHTT8Ty1LaUQH3NWrj9OJORxRMezqdCa5qrnn96SXCcprwxiCcx5KDlG62/EDL1T2IY
d4/Njp5tZIzlnWC1tql60OeoR5FIWzg073Tf6rZdg4UiywmFaMyjZhX7mI9qJlypUYTdL6q79C1M
GneCgvyK7oi8sLs+CXvMhGFZDodciKX/WVpjltE0RniKzaa/S9CqWONoz8utBFigfEX9OoWhn0bw
FS8c9IWo8RxxbQcLDMs2DUZf3syDUeptZbrxqbXHGAJI3O+k1v+xaSyvOjME29ByvPu6Ca5mh2ba
Zed/wMeDpXOgdRpw1HUdEFLv7+mkN3CTMhDxsmoaP98azynqn70eY34hgvHhXwdjjsn3EK6er+dl
VNNH9CQgd2LhCCT4UHcJNQ3NBwiNJtzz+aE+7nCGwvGNQKUsBdH7/XdFCaZro+k7xxLvwZ3lKfOe
0oaxywqv+p4XZbNrMPi7cH1+ssNx6zVxLBbSsvGVWlxiCL+76TDaLsz1CEHKUMi1ioacVAT4RN00
9c+qqMsnuOnyFOnUc7sCSRsfXOftVCrsTrqOpnM1FBfM9j7OBqhbTPYMwU1mGnJx3sN4GhBrEzaL
qk/gVst8L6SJ7EMs4+6hsCGI82Ai0z6/CMsDb85WYm8hRrHocnmnO2kAaRP4Oegn9I3XZWJiM9KV
QX3BDWt5Nb2N4+qm4UrYYFLNn/9XxK7BnyN9UkdUo2wbUA8yeNNNnXbKP6S2j2Z020QBTpFW/oia
frhzYK5fmGF9zgX+TtDm32CQnTFvLjf2UhLcLalnoRgenNqxSymn0lvugEGNBkCHumKqoxTd41AB
9iJR6dc5OlarPuiezk/5B2Xw+XeY+B8YBuAUItpiqRFE8xRI6fDUdvRzDDQveqzU6G4I68Y2UNTS
KHevVQWXNSvDap0Qsjd1hpIOTpf33HPUYB1BeDYn+9IF8NkccfCV0k2Ey7lh368ThONcy4s+PJUi
sa87lzoZ5P4qC5ONaKZky4OkwovXdsvXatuEXX8hzn9IMt8mZ85hMOEQuEUsJqfServSh4InFy6r
h4ma1jWIN7XW/ewbNJaO9z/YtkiYzzog6FU80if18rjfDJRfkOLpnQthav7i5a7Bvgo9UhaNRHOR
YTqlM1aFpkcnPFnHR6NUlNHkLDOnZ9adkar8wgx8Nh6mXaYUtmVLvArfrwDgGDRjCxmdsiE0ySYd
axuFuretw04eytZqLyy5XN4v84xbqH7rPF2QW13e+ehAmVNsyPjkJ4Cecp2ibaRNX8UY/vBFcxVT
kVq1wOiLsL4e07iDNVYfTG28CoX+h7LTsbbtZgPiF5h1Xh8mKrBgH7z7PoJxHLq0DKvCQTOsUC4m
B5wrPGwvvWU/foNF3qk7CMYKJGqXjkF1N056JUGoDKLsPHR+GjhKUUGVeFOhEnMhaL55Nyz3hGUy
nqN4oVpycSXDU2kxEXDiE7xIdZr0WRwkcMPrvig7uq4zrTOfkBtxg964c3t0XSgHaRd+xcdvNl0b
01LTVFwX1puK7l8hlfaZT4XFhUA766dhbWfIZNdVE4SP0dJAhpwPW58Nx0vasHVpEz/F4mAOXtV6
dODoJ4yxorWHB225HqlWvthJobv/PJol6eoYNvch5YI3L5m/Pq6rq8bTqlRDtr6EIF2ZbQImcqoQ
SSgrZvnCIX9bsfcrypOFsOegQcWEyvlU/jVey/XTObqvHUU6iGedB9zKZJUPTTAMKHqPlHdFXbf5
NjSt4gcVwvxUT8MsrpPX7DE34XpGBwyIYmIFv0YS7AbqlJdJFMJaBDs8/FuKjQHTRqzjAuxN4IXQ
wXVgTsVGThNcon9dLvJVW0pOAymWvvwgVBY1gIxNcLJ9AwBO6WI+5frxRg1IfZ0fSn28NCzbIkGm
GqG44c3FcfBqp86xu/JPQ6lo9XQ4tdHU7/0HOdCmBdCY1Aq0FryPMfUMCpEJyLvGliAHalTb/tSh
nP5rhTckQNGc7lvRFWV/YFfk0WEEAfUlHSYs18ae7sS2BBd0BDIQPo81fmg7A6cBUAquNyBiUDoe
0CpcRX80sMnvChAQ/ipHSKfbQBKFagx3c/wjSAWGldcK6hYNhRr60GFVmuys2P0SJNgaPNhDFn3P
22h67FAgttdg8cvgQqT/mBMheGmCjSADc5FDXyTAsZCZcrHSOOK6me6mMk62cuDHMJMpAiI69fS2
GY9aV+Y4H0zlhcD/yfDkYgY0DNIRZS4vNvzLSmNsEMoa9Rq+cWljjokESymte6125a1fqzqAZzKO
Fk0gUNfXmQmm+8IkfLjuEHo3lCSyyPnKNxZlg6DWOgzOVXyEdIPKR48GBCTl2BzX5AhoDqZZTE34
/Ib9ZEzeHCT/MLM48cskR3U4iYV6ORyjPu3AUCP87+hKu1G97SErhQz1+fE+zDTfSJ1VklAx2dgh
vA8uEvHKXkKYP3YWYFe/qb1jk+D1pgR4zrhPY+yl0bRMet059JQq8gsHdE4Z3gW3eXycJOalZnRz
kVJEvohJfIfomAV0xfTOhnvvTO2ETBD+oFg3RFOV4taTJJe2+IfnBSObAjjSXKax8Wd//+W5nRiB
5ebxMcJ29IT+tbkvfR4dFz5Q/2RFCUCkAKTThsMF9X4cFUY1ghpBfEz1JnzQIH+sq5EGbjnWElQI
2KHYRE1U0xve7BOykqlKHgadFgNMzXFNOQM6Rj6AWhjwC9Yi89IWWNYvCItcnNxpc0SmhLo465Th
0KjVxgj1dA1ycAh96zf+uCTxaR58hVRTbKfUh0qGTtj1+d334eJmaNuYSxhv2ZGxuLhxuajNAT+k
YxQESQKWJQYk6Am7jvelwnf7/GjykyUH9elQPWLhTewi3i+FnU45eRrD4ftisaktHNZWep/M+k6V
VKRlsYWivkAVq1/ZAULhK8eiuQqF0ZT7LGieRNXkDajNzKVdFk645GglhvNbD7KeQl8sie9jsE06
WoUIPWwB7iIBqMPlvWtd+KFYc4YIGVoWUijb8x/36VRaHCGbW85x37bhX1mCrU+tpuVNfHRHAZG5
l563xZIIolLcWkF+IWx8tmect/1sOopC82ImUw9mBPdnfCw64SGaA86mvU50s3HXaIuJ6a5vC4AE
4C3L8kmGLs5B5z/3k6XEn34uSYCVwYl7ETcg3da6SM306KgBkrFERU6sUkd41oVL4JMvpY5P24Sq
LqXON4/Ov+Y1zarMCfwyJUzQirIKROM3tRgicPK2GwdH/FugY5aAKsPr2b7qQvj4ZFlJ5B0FWUQK
/Bfnf//X8P3gG8gtNxGiPDi5gJ1KkJyCW4kfZ3hhB70VKhexmDDIu5+rRzqOtbgLIJmRRgOYPnZw
4ewNwp4lzWQngLRkhMOQnybTDlwgWmW1D0SoDQCp4zxYV0U+IpxbYV+bT0mL0MBkKu/kyMD6FaFV
D1pCb4ET9gFwyf/O74MP9xcQYjIUyq+uMmxaDO/nJ5WYdIaT3R4xNbP2Pf/dba6mV+FowM2SHEYm
wA7wdHFeILZvm+OlB9dif1AfJIS5zBYvHSbPXiQJAKE6qc1KuaRs6B3lVnH0rTRbU8dP1mkHRWts
GzQ2zAnZ/fPf/mFv6DRksQLm1EueW8u7s9adVud4hic878V9XypsxY2hvXFGz7lw3D55VpKUSHrN
jmPQkF0WX1uuiF7kSA+wDBhRZbk5Xll60v+JqwahDFoCSK2mFAhgnJKnrVzfAunUTKP1898/mmqg
IOoQx0nM3i+44Qk8PQo7OBmlE/wc+PIaeHqBajSuhu7j+cE+ZCfMsMUrjxyQOwpy+vvB2h79eFV2
KMC10uiuemvQQRs6qfGMPE0CvKcN/Gd2x/B6flx9jp/vjuI8sGRV51ILlgqLY4/6wVgaqRecrEY8
BBKKeppEKYB8rmmr1ox1raXqIbJa73cQNcXRRK7kENpQnSy7w6zuws9Z9hkICKRIc136zZVv2UBr
uUzNYmzBbeXJre8Hs5OuUtmrkVvWt3Ys6wnl0rL7UsKstw6GV2xFeqn+9yGP4jeQqeFAL+ngkTS+
X4uC0rkTBwiTYheFZMdUWqhl2C7okr6r+5+Ky/j3+c/+EFvmDNyg3KcbLvVQZz76f8Ve6JlWHCcl
XllD4j8IJ/TuhwSKAqB4LBaCgKiTpa48Ajmz/LUNEyDbn/8FH0845XaKsWhAzhedWuRHDQ94cv48
wUHQc77knpUhnQ2efxxgT11Y5E/2On5GYC3g0sx3wOJGHfJczy3dN46D4YtdH+n2YYjs6VZhBLsG
4Qn6G8+GS3FlPkGLjf5u1MUXAhdLTadlZ3HjvAivzw9RAuc4xDIG7Taq34YmEEHJ1De4oA8ebPkr
rBsws4gNQIMqF/EVe8a5MO+f7DXuQUpXFHlpOS2Ntz3K/ApFMMTkQlE9qUH0T7WqsFaDytgLpIm6
8qJh7WczARvEcui1AEAxFkd+KgQYTGpJJxStnVdQWxJhUlHZK39Iqvu60cTdRAvZeiBp9sTec4NC
O7jQR79XJFlIaLkdHP4EAfkUoaWBhv75vfhJjwKD5LnWTDgUvBcXx8FuhtHgKo1OvZt/0YuugwAu
fX9ch30vjd1cUurX6FVou0lo8YOGbxISMbZWfRF5en/+x3zYrGouHRm6zaVPPrns2RQmjTINwaGj
Lnx3H1sIJ7qR8YRim7WVIM7BeXmP54f8cBbnIeeyFdftXFhdxB/4pa4jzSQ/pnCjDmC28XTzpQml
WWufzg/18badxyLizn23GchhvI88qsRBFOWO/OgawXNqig7xEhPG5ijUrdFhSNcjpbXi5xo35lRw
GgQ4wPO/4UPw4yfMqC/6LDTWode9/wmWrYOVTcbkmBvD+NqUeXgfQHZdyQxaS1lO1Y2pgcuuIyt7
9WDY/Tg//McbcB6fNosObMmdD8T78cHYqmlUMKOwpY9nZG16n5hDwbMZF5YV1s7anUs77g4FQhuj
2B759Lhqoydz8LN735HhP2db/KC56cFtAHiS0tj7H1QOiKOHMNt4caQuyi0uaifAHqYvhkztCy/V
z76efM4w5+SD1v4SShUFrkDrhw0waEb+PFjtDxQDBPk/WGDEn7DT0/ESxWMJcwbUwL420aTDRc6M
tVv1Vn3p6M/f9leUnpNc0AVzP5wGBrCSxd7PEJWSThDZhxCXU42IpBBdNPEdiDfAS5p21bp1iTiA
nYMJHvwIUg6vKX2HJtQ+xvv01tJl/O38DlnE6BlroQNJBEDPoQQIsfhNMaSvlCe6Okx+UvSrasyc
J9Pw24miil4WvOi79L/zQy5CwNuQpNpEAGqTihLd+y0wIE0zpigtIT3biO+mH2On4LblbkRf9UJl
ZBHg/mcoNpphkGwLHjbvhxqp7TcoGOEi71rpbnAB00vgLkiJ4T5fBv2ujobhwq33cUx6e0Qbfc43
wHsuArxZDkDFa2s8RLIsrp3GqB4ziJKPUYaDMAJyCPuF43SpV7QMdnwqmZ2kO2YDTKTyuXh2Rr7T
onNiToc6sfSrvrbQRgX7MMqNcoWGPH2e9qguEgvMHWYs3f1oZkQjzdPa7b+uLxmfa0l2FtGXutj7
STfsLAVkgDVmzUPoN70A9yXUquQlHcPmQsf/41Z6N5RarK+VwcMOEOc49AlGb+inubddoFuHwg3g
YJ7/rI8nhQKrTWmIWAokcFngS/GUNRJVTgdQ0MqA2m7UL06uIL6Y+fTfUAEL3P3ziCaoVkCGNP/U
Bzgm9tcFfAg1HWyodvjk9Plsa6l9odCCYp9eIgJyfsB5a74LULapEwTm14kBJGmZmxC2k6E1IcT7
wMdhbmnkKFD27HDEKWsUf7ymokpTa1odrTs0H/t/3TmUoCijs4cBps31t/c7J0FHjzdp4BwyjN0x
Qaj0O64t4+iXKv7XuWUo6sk2TxPdACi0CEJ6gGJk2CucdBKp3dEbGGbmcXdya7eeicjywtR+3D3o
RAqA5nRA5mL5Iiq0deU0KI20B4tSfbbrih7WZdiHTyDQDQW52g7SC0Muco8ZODnXMQ0ufqaUHtD7
2YRvX9tQlu1D0ZvhY9fm4W2AZ/M9Og8UFf2x8rGVQcwmxsbwGbdCepvnt9MiFyckmdx2lHZ1zowr
lydGIqM8mlbdHWhO1j9MN8huqc0VF1byk00LmB7MD2+2Gac7z/xf70snzies5dEms6cER4qYVuVR
FhbKiEi4nAaJYJY91uoE+ce/UNX8GOpNID5Urd6AAoC73g/tB2AHkkB2hxhi9TPd42iDXEi0H12v
+marMP/uF1r/dH5Wl62QeVrhD9DwsQDxsHUXoxaQ9hHXCPqDDXHn2UeLr3tFujSBTtx17TWake6L
65ndE80i+WJEWQqbri3d1ya0FQxQLTJOAf1Io6lzzGQjz0aBtA1L519fF6idCYAEc6dApzex2PJV
F+KOXdDhjwAcHoDoa5ukxGlp0sJhb5rtdKRBEP9r528elABG0suu+HDO+hJ1ugzZvhNwKnWTpEm+
9WftyFyl7XdHNl/OL8bijLHBUQaF0TH3GvnjLC4gb2SUijL6EXaN/af0LeQj0wwiD1Tc/4ZEM3Zs
vR9x1BoAZex6c370xdafj9f8hKSsIqhf0pJ5v/9qKB1+hEbfyTHyYRXE3nByCjSqVqluF5uu03AM
8gJrNRmU288PPW+yv66Kt6FJqqhm0Vomd1y8rcxQiLxkhCOq5s0J1QvsMGIjBx97fpzFEXsbZ06i
FPpJ1GSWN7xKm0kZNRYXMuqyXVKZ4c4z6Cs1NndQ6c0ym4nWXQgpnw3698ctTljZtJ0Dtl47OpOG
gpuGIDNinsVxKrp2lycDfLzUej3/oYtU5u1DeRwQxUx9fqwuwliBzqXbaLl/Sns9PwaD9jOUTfxE
AFEXvu7js4htQxUQVpCg8K2W9TAr6rXUszzt2IcmqLfZ5wi9gNsyzp0N3dzyq+W78XdIpsOuTpz4
VmvM4LGrdLHX7OpSlPh4giAVOLaccZsUxZetcz+EEuxZYCRQbi1unASdZH5MfKMqGibulCJ3E7fF
i5yQ6bJFox//P6adZJXLUlAocBcHGCRrJOMi9k9jY8f3E9qON62NdFPuDpcs1j85MoRBaBuS/hB3
8uLI1BgA0fuY3GNIeoFaROZoeDPCN/y3LGreSaQ0pI3/Azx5eyn8dSFSzRNIJVfusajtdhMZFZJ6
6LmtdVP6j+dnb96UiyhAAJxDEHkq+f5i9lpcWF0ncXEetpqx3Q2QYn/AakbIxsikWFV4GxkX7lxn
nqbFmNRzqOcS+gz1gbJnw8QXQ4wGTBS2cKiDEq0I1IhVjkGDnj6k1kgLuul8A5gtpRY0ZgqVvJiU
Pr4avsTivO9yqA+mI+u7YBwR5w1i2tjx0FV/wsQYmkPQUh9IFU0vvxDqKU5SzIiQI5dmuUYHD2vE
xseHUMtvg1b1JpqQWaEDstEDee1Q2rZ/984UyLVTaNJdFcYQfx9z36HQ14212Lq9m5TrxO39+Dia
fYTgejTI59ZK5GPlOFisY1VvO5u+a8twLc1eYQ4Fuej3kNgtqqWVHfwXP0E93hmtL3dxP6C9pIZp
7wyITq4KVWQPwTwfKBAlhymwYOHCePbjbazp4w/2O+JAedMEs3lGVXH5F0bVoNClYyDkBVN8i3yY
UexTYNOYRXi+32zDns7BRuslemBTkYpsE2o5AkojNocuCuh99cy9M4wb1j35nuXz3OYuotPYud6b
5dja6wGxYSzKaWncTMaglxcuik9OF8njXFrUkVP7AETpNEuvAsMCeDNWsHf9RKuR3U+tw/kd/1nw
nJ8MDhmnBUZyCaqqqBVnfdcxjtl70bZpI4o1Gs2cCqqvWXrF3TB48jluG/85rEeJbWOb0i91jNi6
myKvQxOZpxMGGed/2Cf3B/kv1I65sEZ5eZHth1ZB/b+K8Wqy/PSJfnGGOA3EC+JM1F6Y60/uRzJb
CRRwLrLzmnmfd4SqyjvEaLVjhX7NNhKY1fFG1LfxaFeHoEB0JYqUunDwP515Ul9rLnXQulw21rNC
9Oin5toRbenikXsR66HCqNuXgMi+TV3Df8g6fKQdL0/uEqFrd2Zv5chJl/2vsYwBWJyf8TeE5TIS
UVPiOUciZHB/vJ8GzXMqLckDjCgddKMNNZfz0taDeFcgMXQr2Pf9NpwG51mGgfsNFerB4UoDvLJq
BjevIFdmwLI6ra9OOWwcZzVZReOvsfecYsr/wg+f9TgwnkAJjD/KLI3GXdiFEotnG9yp5YXgK9Et
b3/Q0or1NR0PK9+c/8hlXYnbxFXgZXm1cqvQJZj33V+3iTakk5Z5pndE4srdxphyb7BNl7fc5yhA
uc1vp9SCY2Vn42YYI/cub+ginP8NH7f2/+XsvHbkVNo1fEVI5HAKdGBydDpB9rJNAUXOXP1+8H/i
6R5Ny1tL68iWq6uo8IU3eATyDj+AAAkBppN1BnQrkUMlHAPvmj2vOlP1tFp5cKWMLw2ln70u1Foo
lpOvgowBlfN2uvVQTYL0WAJloxi7M1Bm28QHLBUtHSNV17DoPaXao4Rjfek77M7WvsW9IV9Hvbhy
1UyaVwLG4hwoIwKwczLXmx5HagTTWpRXazMm32ocv6pQ4Fgofc0VkGxjS6zXzTyuPyRIPVS91QQI
QG8lKpV6BBBRuW0TbV+UJvJemim8/3QY7dN9jiAGIgQC7G9AH2DWd1wN09fUy/C7nLPYS6/JsEZ4
L+hePbiD4vhxiajUPOXrZwyxJrSEMtEgdbzwSBzzwmx/jDyPT8si0FMc2uZTrCbzr3FdEDvTpzr5
LKZUyAsn294W9e1B8khnt4YA8L4tKH276FnjoLmhtyjezHX7GdfWfjkmVG+e2rHBXUTNNUSiU22E
kAIrtA8QnWoxkeAaXPZxhS4N9THMgr0JaZpReYwFol/jJneC9rGNdoYMJ1EgvYHKKPL3idq4pGOT
0yBYMMf9tTui0r3GiXMjXap6ftH3gNGU1vPi0B1sSCj8S8hLQ6xN1aMr2im91dAPwmUDm2jkTvOu
kSjKZWiWuVQJgXwmE/SEGrKTDIVVd79NIgLksdgJA7IL1lJgiqIMKBvhqVNI1GY3Kyts6XW/17xV
C7NW8Z4hhVRYKtb2NzrOxZ1bKF6N14KqNgHdLGCMHDikmjo7JtvLkcJ57dk4EEh1dVPLd3u0f0Ek
Yn1UTkmJZh9WS3pYty2+lKWLzL6/eIJFmIAeX/ikZ0cWeIEJFpI0fKO4nrZ+tXhSmWttQx3B2inL
+RxWliqcAtSCPr4dts3xZvOg3EAfDZAxhCYPOsHbzQMIS3O27DvSqs3XA/ewQInFcrTXoTkWKWIw
reOtWJfPeJ0kinphpmd798/wVLnReNoCgu2t/Ot+FNwWVa8zvKf91mXh3CGril1wvMw+dOV2vxZL
dsiz/PDxrM+eYIbdSOA2LE6W+vRa9mQ7xairOlE7lI/ljBI83HzD9Ut6yXdpAeYA6gGiuh+Pehbv
k5jozJNknP+I/N9OVmlHjnA/OlGSSXvfcRZfHFTp4G5ZYkf/pblQ339nlia9G0BnQLm3utfb8azR
NdKKqCJKYbRFNsZEfuxldpTb7fwZawznsROaEn08yfMnz6AuvCFbVSiEzHULNf/6pIaWkj4sphE5
Pd2bcFrt7seStUt71dRCVI9mr85D5KR5V97YGSqZYYWTa7eb3CLNLry/Z2Ht9lsAxRHYbgmqe7Li
s1GBqV1sI1JwxBzCrgOAHiyL4lYXNtQ7AwFFpVJr0CijnHSy1MoKaLeHGxThOkbWQsAyFzuwMv2l
TtU7V8ObgU4CigKiuwc9U4+QeJlCxRHLwbAQJozTSr/wJc/PJkEXIAPqpYTGpAVvPyTiMopUbaSh
2TlFoGp2FnpIV0VInrZR5bji6E3j9DjCErjw2c4nCTgaFY0NG8/2Pa3RgrAZ8xINwSh2Z7onwJ1T
jJJtC3cVZOy8S9xi7fzrcfvRbgRmQ3wMtOTtTEcttfOyrPuo2mhVoaXHtuabzVR/45TwDHATYckz
Tch7a26eODu5WpgmYgsYNzvFsYZP6lTmRaBjaDFFGS3sl48P1XsLAmqfEh4cXDrh283y15nSXVvK
YvDaKF8GvB670USnXUwljkheh6vpP9/KSDqA9P3T34FVf1IZXbwl73C5x2ukzEagtS4uToNUdrnV
lQeC82VPC17uuya7hPh4b6J8BL69vrFsT0EnSLOUqIF0fSQxj9sN2mTSYlLnnZHY7oWX753tTeEV
vgFlQ5XY+OTlK2M1K2apdlHjNGu/w7hJ+d43WOvYdqcHDtEij5JA6zixYCz++wpDxCDZBNeyNbu3
q/uvDzoB3YmNxlDxbcW1W9XJ8EfAmAGupDVmZhJThcrErdvTlePHW+n8EWKXb10FuloWvdjtLPw1
ctNXiNCPthkp/dQOu9GzFHk9WyvqfNNgd8t9Q2h14SY5/6ob+8QDCgQpFCbmye0Iq1W1qoY3qK0H
JMC7eJh27Wrbn6fJ1p8+nt87h9neDjMPLWx2jszJd0XH3OumIbEirNm67pr0x54DoOLOEtBmbnGT
Q8pS/VVg+XLkPs/+w1x3RlQOM/flUXEprnyirGQnR2l2WJ2zJbVLeO131oPOKWtCdGVv5La33wB6
FZjR1tYjFw1UrDXHKVsOmcyMeVP3Vy8dZ/O9bw5He2sD2AhknAZ5fTk3CUB6M7KQjR5Lf149xMRw
dyjA9Hn0HhZlg9MaFqT/UArDbcLaS5dmVyml/bMmKu7CCqLBF00dbbTsiAvLUOopJrZDP7ZWGOt6
ngdk+6PwEZoFjzdljrv6rUCC1jfXAXYvQvPD/GIaTYKzvWEle3C0VOiq0rW40WKtdHDwqePy4OSD
2WKDY3jmLk6R7cdlXvEcf8JFxqXGVmDi9RNRI+OznW0UIazZdAOfWIiACLqlvbZv67VuwzFTvS9K
ulYvGmaKyAnT/bRQ6hilceEqeXfPbcd4eyyp5Z4y5rDb00ocxZxoe0WSwO2TJZSmLXdrS57TJTg8
t4vrotqd9zdOOfaBJ8ti51Ya1Y45/pFItz30cnYvNNjOP/yW93v/a1Xgi3hyzTiTXmpOtfZRUTjt
l7LSeoCjOO8ipU1SbZTpcGHA80uV6iHJMkAPAk/29snOXrrYsWtkOhpHu9YV0m7Pbrs9zxa19GEZ
EJrqjTAuugv36Xkaw7gw24hYaJifgRXndqtserEdmWpZ/YxTw4YgBfxu0Dn2Y70mkVnUZTS29Rgi
ROtdCFjOAwiGB7dEmEQTwvqTov91qQ5eWYmcrCFqigZk5NgN7tdlRH3bv3C5bZfX23SNgQDl8/8m
t3DKMi/suB9mw7SjtTLSo8SuxneF1J4tnQ0ERkI8wDRRMCChytMgWRliAmLsPv4R70yWuYLPotKz
sU5Obq9qSGZs1YUWDV4PAlTtW+V24TG51PF5J5OAdoBgF2IgsPhJ195uJrXO66aBjRp1mNpcUWtR
f/B2yWCN4wZ/Hc16QKba2WG/Hk6q3Yd9i3jzx3M9T6FschiY9sg9eSCyTl6udlDdTAoJppkLrvSN
Mc7CfAGG6JdN9ThlXX+oSDAuvGHnx5ZRoSNyU5OcntEM9Fkx03VU1kjFiPBqwMrEN3TF3svOSXHB
wh/s41m+u9LAa7ckCZQN/cS3K41BrInF3aChrpPAFs/Kpo2QVjX33HnYwXtu7S/1EIOyXo2r1aQY
PPdC/Cv4YMNlgPLhmYKQSdnj7Y+gDmAKpVLaaO6cfE+j19glDh6ubWxg+aym5YVZn7/C7F7UlUgR
bYNCx8n2omAIm75y2qhG8Jiuv52Zpd/hgXOQLXIEF26o89FYWoqiJvEPddjTTq3hJK2p1hY5RunN
Lxml79ept5TIzKxLIk7nlzDj0MQAO0Q6eoZ8m+vGNorSGhBSzcfySojUwrcX55pvSNOuA8Lr6vyY
VbrxXQCQPXy8l85vhw0Ah4aQysJuClZvv2KRL4rZ6FqOjU+i/0KkRez71Uh+fDzKyX3/B8VDYk8o
aQFR58Z/O0qCI6gqp3Y6Tosyv7guEhLl7Fh4XbcSJbakaO4TN51wO1NdH69Y74Ic6TvjUzXaKMOb
Jql+WljIYqxaMOrCfMWoCRLh/xVVWOICebNgCyx8yQGf/cRYKHU0FTpOIb652T8SM7dV2LoL1Np5
alFt2L7FX88OQvS0cm1nONaG8FA0F3Q2fE3R8Y5V4rGwLxyY9yZNr8bmJuaWOIdO2blHOj4OR1RK
mydT1t79GOciRDRCv0MgjKZradt+7a7ddetN7YV352RbA0cytW2etK9op5xVBVrdSrUCMPDBnGWN
A9IKIHdNqnBGPPeBgHb+z3Irl5CrSI4XdtvJM7CBAbcXiF79VkSiLPt2oePcnrph9LyjYmJ0elSK
ZKkihAqy9MEWblV/S5xFUXC2p2f/Uxp696AArb+e8K3dnH8dfBiMuZPHgX60DmGmXasDJryxdU2F
KKueSUUBNK5DW1wlnTEIHAtwSul/wDbrxY4u/XO+GDZu8RKCy5En3e7xL5LlpqaTLZ8VDKgDuvEP
s2LVaJjU+WweYxobNfUKR5aHzlbrr2Vm6z8JEjH31CGdrwG8RVj2lpIgW+xOpe+qpYuASLc6Spg6
iFeFqPp3CwJ06IfoiFkL076qOjdSihTLX2/ws/gWlSYkn9tiDyXhhahgV9frlZV9k1TGZRbgYI/A
iHscSaMwyl2t1j0AfRrqHR2EBOfgIkvr69G0W8i+luv8mLDZfnTKJvvepab+pcTs/SVBk+Bnj6nd
yIEuMOzrbBLYwTKR0IYAv7XZRxO1ZUdrIAbAaCB/zxrToZMohlu1XNPkpmtLbA7cxGmwfOqwa8Q2
qbl3cj0rItMcmue1m4vFJwEcjYBnGXl0PemW1w0Cf5sQ80lsjYzlUj3v5Kn/AzNla5GPkwZuEOm3
O2uTRUjT0XOOno41ktJ46aG0MXfVSGr2WDhlFy7Od8cjLqeIRBUA8urb8Zau5QVoAQmrsWHtkYge
jjJza+T8kVOretu9cGhPnr0/Jwf6GiWHrdVLOPd2vLaaCi8pMAZiDVAHHJrsmLldHigAb68/PqXv
HFKeHq4nrmMaGqdDxbR/q7y0nKPddFobFVne4LOCMMuvZi7T3wMAHnloUrEm/z5HniCH5hvqrtSt
tjX46xr2wAgVzYocGzevg1N4TKIn8zjQpLn+/HiO7yznprEJfAClKSAUJzEL/n9FQ1nfRXpSV69T
DYZiJnEursb6ElbjveXktiOtouLokNe8nZWQfQNo33WPFEY6vGOAWL8AlAGMkdq99dpOgGQCPcH1
9MJyvjMwGo80LIhfwGCfVmOlISWcfkU5lklhoKaf4vAFw/4rOlFjQEOvPeR5nbx+vLDvnAt61mAx
N/nF7Tl9O9vKjJVx1CrlaI4xTqZl2d8qVpq86otF6lEo47+Gg1QdCVs8qJa8Kmc8l0lLpgk9FAWH
r2zAuBvf5sDEZPFVqavmkkbryYo6YNo4ExuJR/ujFLD9+V8bNIntrJIWwaanTbTAO/tropebSoaI
/WkCzlWX3SWq9Ltj2jzWGzQQcs1JbDJ4q9N5AvmktPL0g6ZjfT26cbbH3zT+ggmU94K8afn0T19x
myjNHpg8W24KHPJkotmkqmtPpSXCDs+8zWYbBFfNTMup3syO7O7w8XgnEdH/xkNkGRAPQ5P9v11Y
bzaMwmtH0HTYhofNFFs7dZytBydWveOkDVXQGNO6d+aujGJbuQQvObkN/jc8anOWzvkk0j/JxPuh
RURwFF4EUGzgQU08H7uH6ZDEprjQSzw5H3+GItymqwdoXz2jYjKpZJKYukflVBLNDK0NYgUdmbA1
Miv0OrW7UEk6r6ltXD+ASsgscK8iLfF2bQ1jRhTMSgB8Dna2z3XwJJtuTliaZhOYZY/ltC1GQPGZ
CDtN6wj8rCakX98eLKE4j9Cy470+uBfLElvO/6YGww8j7Genbaxumshvf1hsgy6ghcqqS3vyNUlJ
QPDzUFer9XtgReAnwan6mVJn+A9N49GJBXUwc8DgShZaMGAwuf94H77zdUiDEN2BIsOFeVrUdxFo
qTFskVc8G9ZdItbqZkYdeCYUHKyvdppMl9LZk2B82w8UgdDZ56LmG512T4Yec0hrQAmhnTV8DmcF
pX2wolTmD52ZufcQUrGKRhEi/8o9d5Gd8w4RnGoF6ZfpgX+mh3+y9TtLyWPENeVVhuvP02Qk6Z3U
uUnzYUgOhZ3ijjU7hkZCX6V64RsltbSwaxdxV4jqYiK2nfOTLUHfEIHQTZ8EyMbJPdCqUouVGl1w
NBmBbSiF64KZUKn++h9/6Hdu1Y1ChxwdZRJquyf1qIVu/oogCwNpU+6PYphCqHNiN5cCgZwYpw8z
xdDn/zGozmmj90gNzDpZ6yl1nWJo0c3PyT+SIPfGpAnXfLPEqhUF5vMw58n9Csa8Dz8e+Z0LDgmg
TTjRJumj4P/2qM0mXYDMzPMrYa4I0edd+5s2MAmPUU5fPh7qvAbGjiYGB9tPAZ+a+UkEMLaFlJae
5Ve5mglqUJbANk7Tjz3s9oM1OiLQ6VkFajXrjx4etVfNQL354x/xzjnmN2DVAGrwj93J2/nm8LTU
euE3oKg7Mt9Rw5Fobjzh15ocssBc6Ixf2FLvjQn4nA449RSute3P/woOvKw2y64ysiuQKQpmrwVP
nV8Ntvlg5FALrrMSM+kLY76zjammOmAK6DIjaHVyt1uDiaX3IIsru5BxGTZeYqr4VDnY7Vl1RmY6
xSh+4rSK48DHK0xudXpWDQqcdN42Bhg17NOxc+yl2WqDGxm1euX2688qNz6JuQ+VonuBvX+da/Nr
PC+fEmRVSqQekamVUVk3GIyO7o8mQZFtNeJ5rwnPClD9RRE8XrUnqxTewZzU2peFO/hdV+CQNQKC
G7LpDvXOb3WJs/tQLmXUCUUJTbHuvNVUPH9CwgEjrloNasru3NlekHZldT8Yax6qRhnp03AtZ/3J
66qDUXQ436B1Jafqa6+2wTKnkp5m8eQNRebXnQK5tc1DkWTtdalXRZChqug3pfsoRpL8tUUFeLUf
O2ymwJPZO+oQ4ttquhtH1r6a9LFlAnQDJ5SVlaVODlOHcfBkcp+V13bV2f7sLvwVLBpt5c4YnmkC
HPSRKsCiSrxTUefpMCMuEy8c1CY0aeb3uLSnWZxh4Fz+8pr6V9319zE2YLaCC6ZqtTvLoHCgV4fE
VX6iooOV4qKwLcpmB7nlSilzYvBcvBZ1fW94AgDr8DpW2FXMCqpEXv3Jwx4eo0jvylORKRPuI158
mIvhvOurNTb0rvZrdJuozrK9a4to7ayWn6s+W+7ypKzuc2/Pu1Y1A2+GeKBYob60iIvLh06KnQtG
GcNrSMumfO1W+xnDq1uW7q5Rl1vsf3e6KXcqcUapGM+iVVLfKrKQe+vWKHvMq6EQIN6HZW2nXg8T
MFZZfFGcBOBj+auQ5XVJKLHibuhr7RR0jnFFAvRQZjjGlcWMiJ8D0lDN/+swQuUOeChwU+2q9dYw
4u+OmX3OZc3N335RevCWRntrzs5zbeOOqQrxIxWUEpBlUt0aqYbe/jmpw7Uq9O8EyXJXUimDAPpQ
4IrIn/Y7ldwnlqLGKw+0qJl8moDaB27bPNp2/NAqxncHo3onUW8bpUMIf17bIDOVKkhzDYMy09tJ
2jWZU92BHQ+Q9NT8YZxvtzMO5vqxaoBcC4fKkJkfxlz5JHDPbBf5SYdrak/zjx7z2sKqkPqBIjJZ
x8J1QjV2AqC6L67i3raiCkxzwc+XjLTG4dlZxr2Hsi3dgsPo6LeKkuJHKefdiGfC0tt7u6D56aJa
JcovDdJFmeKBW2nCYop3i7ZSdBPHrOgeDenctQPWeW5D3pkeelu/4kEIV7e85d94TgE9Y/ClH+Nq
vFMq4z8h11cN9v8oy51Ko28Q831j8D6kzW5AHAOQ25d5aHZpKSKhp0FRg1oeiut4UH7Azyn9Iunu
snq41dhGvtVZQdbj76wMYKfnO6vQrurB2HkgEqnojt/g/+5pRYW90T0giRI43rSbpvo4AZ9ex+RL
a7YvSzLcaEIdfUU6hDyz3QWVx0FxlKvCGx47oLgKy+JomMu57Q5e7ysWVneOUn4aXflEqzDqYFwM
o4HNs7QesWwKl0QNjcq6dnAiZ5f8mjww940+P+f1fJ2uknjDegVke+ia7XNQP1Li/oBV9x1ov9c1
zh76ejqgAbnjdgk8p3paEexA4/8/SONp4GEbjZ5YoDbNsSrXz4qJc8mSNatfk5IHPXU9P8Wrb+dt
poFzepdgVO03GL1TPph2epaOfmVYz0JBnkFzRCilpux0A/5Q1g7307R+LeziBy40t3M9fO8r7BcJ
T7Hk66lbG+a+aIyjm6Juarg7zSp2RZ4fW1fduUwRT729NOqn1h6mvVG5dPIn8YyL6H3f6q84hmOe
mewtV/GrWB5r1f2dJFlQFd1hLHF7GlCV8IfaSwK1tW70LPkPcS49sMfxFX/roHNjDB9HeyeLtfNH
F0ykndwV7YhrMVhkq75LPf2Rb3/TlN2E4psK/6ceM3oLeugt67d6NB8LUxWhWRgPU6qDn5DKt3Rt
wlQ2iFatHQg17QrFei5APT0uiav6k1ADqMU71xGR1pu3kzMj1S9ZrelGxk2oWQuC6eIWeWXsV2t5
LTWCWL5bZLhEP1WWTr6Hk7epdfvO2dD3QkSYO0d8ReqHetSsS2SzVmFlWw8q8sS+VrRV6Mn5CrIg
jpTVtSG6l9x0v7gJonG96AMrsW/Gydw1RrK3qwmwc4Fp/YT6YxJCiImg/odNXD0aWssyD0GTuVf2
oG0aB1Futd/4vM85Pix+mbtRZbKFMwobpnIlBowZYs+9Ltfsm17our9K50csxpXNrP52FXkzasUv
a5WaTx6/X2zuUBCHkzV+macBgHmrBOqWVkijuFlyrvNFw6J7HYESTHcgaDCoROnfXR1/bAC558P6
U3Pn9mqwwPRSdb/ONnZBL3dxvSGfeuuqXIARyqS6KtbYl7H9w56b78j2h9aYHOlStv7mx0ZU7ENg
Q15sNZadM0wd1iqruu/U5SWr3MO8eDdDVnzyXC3gXnipl2Zvov8eKEMqrs285hUf21tpTp9i8PqA
U4Zj55S/VezSfauyTEhtcR9O0nmIl/G+SYHfjE3NNu9uEvU3Xa2fU0m/ve43ig3a33Z3XQwWTHDz
2M9VuDjWTpvWLoyb4a4HWx+0Xc5jt87fhsFg9avlASxb5sOsD5Gd3aUaFRJydxwqEvFVGMZrvog9
jO9diX4rUYxyRD9oN9vKsZ+43dW1eFqV7lHHnBNNwGfQDJM/2u4RZusDomn4yBdNuLjKne7WvJLm
r95teNHKhwV+CLPc9Y39ex2762WyQ6vLH6bRjtQFG9++3OXJKxyUe1emkSld/OO9bpetWD4jbh7o
/bDX4/YABvDJSJe93jl37rSGM2cGw8sXpRN5YJjitij6gC7Qfa7F942yfMaLOlDj/JBjzY5g+iO8
w4fYdPc4abILh/vFNHdIEnz10FtAEv/QOdod/Yw7Z7FvrXa4y1t9P6yYuKJE/BtvoZ/5NL60xXJj
LuV9jcm0UmhmgM3iXSXjwMEY0J9SevF6/OKgTVX04y7Lq5tJ1mFRxPej0VWbYAFruXL4aFOKOdLa
5a7xVMKg/oiGuzN6X1O9/ibb4hZvzafEk/dxU3xRU7SdiiV5pFh/zBXxilb9ATQsOLk22YH5/Qx2
eIEV674Olctz5H1u++W6EkULFllo/tzGg28P5fM6GPdCG76kjb73YHGF7cD9Cvf1sA64kGo9Dvd9
DhXLzIMqKXdehwlbUQU2L3SREyOSDyi5eqDg3fgzWfxI0mtCG/BrmKVZreyh8wSFrf7Us+W3q6/s
AiGfPA8zsKYXJp9zutG1jeKfur9o7xE4VPs80e6oyFy5UwyUWr3eeCZs9PY/L0v1ALnBe0VPrpIx
3ieL+Fz1fBQKnYFIm99jn79MNQISgDZL7LwXGSP7a5Yl9IHxGWHAuwp+7TyUn0pNuerxM8dy8HaL
ZRNNsG2d9UhrYvdxXvNOVkP1h2Y0NHB6eqfcgkFW0OKFZ0al49ZuSC4//6w6HZbZ4naKdiEvP6v+
0J2hDwrhaLPRo/74NmesgTJYfV9bURz3cHKn2mqnSCvT+XNazjmbveS154DSp9sjVmNdolCe5awb
Pnwz/KGrRAn9FD7bNSR3bubAHVQVEiiTPHEjUY7rb72q9GFXAiW50F06J1ACSzZtiA0U6xn7FJ5S
LwtyHXa5QF0tTXreerOviR72eZU7e8RTfmgURL65S+WECyzug9eVbojakXUtLWO6gDg8/9xA42Gu
IIpGIRL93ZMPIMzR6OMeAQlXfRWLrhB964rYD+180clxK++8KW5ti01dAC4FJfUznYxy6kBACwQP
Vq+16RY693XvdlxaBvVFPV2oQFlGSJv0RVMHzXd6Y4UO3VySNzrfc8hyQUXY4G+4zKknncShbnhY
RI02SaGRruROUo5XhaNU34124Dr0NhUNAqPcfbHRyb5kEnC+4kiEmJT3wNZQ8zxFfMB0MEeclu2o
N7MpcMe1vi7kKna0qi45T5zvbvoJnGUOBn1aWhlvP+6SxalV0GynrD9krS9coTfofctEAYo1jwXh
Jjn7/uML5HzQjWlB/ZgkBvzmab9G7+qsnksV47e1wLZqHqT10NSmj5+0/U2ZG+fSgr4z4MY8AzVJ
+ValkPt2lmqV9LDrMi+asLagU9/WvyoN3ig6i1Z/S356SRDs/AvCZKF4hXYgZUwcQN8O6Didsgyj
6USWYUrwE3WrdKFbSpa4HZLp0vzOekNwKOhFcStvyGD1VLMKGWqUhjJ6UUvRg82xej0YXX3iPYGN
WE/zAyTzilzVmbGcFpcgK1tl9OTQmhCr0aVnbMp7JxfEstQEZqxHlOmF+yAzDTHUddGP/7xpNsAt
9l9QB3l0TpZ0HVewTbPmROPiYgifdfCegt5rMacfMqN4TtpKvyQEfVY7ZF3NzZRvU45iaiczc0qy
jCVP3cgr3eox1pQa9QVd5o8UxlXdR7JzfNDKvrtoovEO9naDUFMhtlHEdE8FKIWsa03UOM7wDAxX
7rgYu1Jq+X5RVm/frLFzq0ykfcDabVR2xPwKWct8/dcFp5cK2AQhFLYUpeK3e1jdynNWKuDHLIK4
rXf2ZTVZYa7V5hNLtf5r1w+OCi0uVIoMYKHA498O1xcxOVsZQwQyAeuQEJYx8GZVGF59UEarn6+k
1Tn1v1bBDcRXMEOkzYFsBkp2b0c1BnBm3dA3kVqDhfLn2dBu5URaZkhMsW27vIQeP7cc/DPinxYO
TfkzWIVu5GQv6dxwF4n2aAs4z0lpfB9TRQSFofymOveZNlR7pXrjslPmLaudx2EHJouSKoYDVVDK
IYmo/OqXhE/PTzJ9e4IkKPzeBvw46b6MrVcPZty30YhD0xCQydstbc6yqy+Uxt9bBSQ36SsR3RDY
nXrqlqhL46bp5BF1hPhQF4l+3/dITZsWLdZkNcag0Cd1V2prcSNmGBl50VGeSTQrwJj+JwDa7JWK
t7y3Su0Sxub8tdgEDNiNUGY2GMNJxGnZ1CizMpER/J7s6AK4OaCd5WS+3qv6zpLZJRWrP+v69gZ1
HRZ9s/xDFgRYyNtdmMK67upcl5EYHGoxMVR/fzHikjowRkCL34hqBWU3i8G4mYw4mQKlkgi0VbVt
5Qfd7NwfM2Xj0EiWr2pa2PdN16brAQR1XgdKLYZkJ+rWkWhcVHm8c7Tc1Y51p+r/foZpkNKp5QCD
dz5V+COsm91Y1LgbmVUN+dV+VTerQdq7MCPGy6j9d/YrZwj3KZ49HUT3ybtuibEuCvB7UZop0xDG
C+6YSNROq/KEokoR3/Vr7SZbZAz8w5nj2n3oLFwcnpai7NW9Naj5MxjFTA2AuyNOhkxBPT5+fI2e
/0buNLqZ7HYgaWfnfYVxpUOoVIE2qnHrd4MDoSnTY+WSeP55EADIbsMTwYhG7O00afDMZfKA8mEu
tJG8gkU4NBriRMyaT53b6veNJvLswL5xfrg9TLOXGcKTdQGtfB75ME2k0QDV0/s6k41OeouKVWxm
ketCzwmqfHSap7FF/KUaB92+sOHeGY3VJVmC1sjpOcVma6M5DgaqEBFa2er3MemT34k5f2/z2Aj/
/TMCM6eNyJe0z6jmpNPqJNwxiRwlA0pl6VT39r1bJs6Fq/E85qBd6fHoA0jjM5on76Cl5uXaq71y
LOKirw+jW2XQNHOT6kJuN9UPZdT1xV/R/In3H0/xvZE3IRUD3VyiudPFnKRiymmZaOot/ZAGcavq
RyWuphtl6p3Q8ir32UbG9MKoJ7ctm2XTDeAUb7wIl9bw27uvWKSTx+ooj6Q4OFyYdmV9jgf2563u
ps507IAtX4qvTvI7xtyY1+iM8x23C+QktJHz7ADrm+KD1uDc7rdk4KAO6dGI4xYJPiXdTCy55pOR
+04zAwf6eKVPti1BFbh28KNQgcGCsNRv57yMgKc3Ddq9bdTVbpDJjNOgCXetM+WFfXs+FJAm6BnA
GrB0OUNxyAH9OYoJ5h63ZVStq168ZvaY/zYwmriA3Tj7krCHYDfjTvQ/vbeTWKpTxThPfWHuE57o
m5F7Yl+YgxlUGKZcm17r/Fthgnt/w+RQnNh4NVw5J18RQZgBhwgPducwK3tpOVZoLDAAB7hVFzbp
n+zirxeaKhdpB3vFgesLwPAUiFXLovK2VtexyZobNHoiUGlPZpzOvlTblgbYdJ3MXhf2OS1jGiov
XRbfqTmtCXU4UOiBHgj9ezCWY+80IYBrKnjZepMkzaGrvStaXzQ2+0sCg38Sv7OfDQ9XgyzIOp2G
WdRpcHSM9eKo5XoEDOKG5PhZquoUZI5D7bdXhmBK5TelrcXOEVmQelhuN2Z3JasMlm6DDntsW1ew
pEKbSvI6YUYwNagrufQ/sFWtboS2HjUrochM9zKzr43U+bF4xmsSG5wpyzx6VnEz1MoNA+IoNF1l
kPCupq65t0tlPxHy8lTFlY+iDzVXncbkJkLnt5a9d2yMLuvimBT6g9VSCJcN0W9tm2tQtcp1LrUC
iprxWwBGQvczRj94TcywFsanJoW+a47li7TrR3NyH1VEyXxvzr0bPZ3va0P9rImuAUTRaQc9s1fY
Ac5vHN4e6gEyMQ5omW8s+k0Ck7OM+6e6WI5CnxDrQWyKyVOczjNMlXPXrfbdPP1ovfhGtMvXRncD
uVZfja4OncqioD9fj0Z5m5jNPo8pfBvi/v8oO4/lyJEsi34RzKDFFiIQmkxqcgMjM5nQGnAA/vVz
omczlVXWZbOstq4iIwi4P3HvuUriSV/Ns6juvbvb8J745jdHL2K3+rfe/M/X3wWMQjFL3CTePgCw
f5w0reDAd7JVnjot1Uw8B8tolh+wNpjlmaoJb/e/n2x/Yx7zbuAEAztDrg5D0z/bONthDN4k/RTD
F0QimmsPptF9Ls38bJbrECgKqdmmtE9EKkSV6eytfN5pUrt58H6mElPl5C7sVCbCA//lN7uV7X95
F/jNbpoytKu3TIs/4WTOIIqhzt0pbljwRoYhj2upzqGOf40N8PbkDcq1RmaSpct51hRS3ObuKNqx
+Zea5e96QkJWweL954a3HcwYfz39W+D3OlBXlxBl3CN9nmbBstFiuZkaGfC8Qsfq6ngSlsUGsOlD
T0p3t6Vt8/Tfv5E/bkGHjheZLf6S26F9k3P+9ffoK2fIOmPyDnPXJQSKY/XRwhr7ehUNddshjWrc
5AeRwbfg+1WYD//9x//xaP7vj+fZxKB4E4TZfwx0kHsWydTN3kEgYSROXfa7Qg5pKIf2/+9S5IFk
JEMDYiHws241+v/RnemzUkJ8dJyDdOqLkYceCk7VLuIJ4DzSXqjBWzIRFfDfP+A/jPGhivCkMejE
Msde6q8/FiDdXHsTCxq5GmWDA6ZkeZ4JVji6OyHZ6srSVHd9rchfpgrAGLA9ccnVIIgfnpkggv3U
19r9l2v6H7pNyh4SttA54m/72/OXEOyyzZK/eyWZXSMDss3lWauq8jFZLPdj0kor8bdi661omuaq
JGpJDmzTbbsOh9xLsr3oB/NaTml9yVWXkeaoF6Clip6BhUeSM+/9CubUV9phfagmzzyS3iL6f7mT
/+n5ATF4k08iI2G++Ndvl2YGMNDcIxOfSzfK294IG9AiX562Of/yyt6ej/9zdPznUWUkAteCMTIR
TH/8KIs82top0YdD0B20SAUc0+x1hgT/5mgFO/T3H4X5jzkYtjIe1z/Lf4dbRbGSHjqo4TXGnqey
PctqlJqvZ0w/kE4pZEObimE/Oot348Cym84CZZXKQLelFlf8LtlpUCTZtltWbJS3XpYgTtYXSPSJ
N9XXfMirs14vCDyGejJw7jFcQoXnlSjuFqNtCz9dyMG8bfmTytfRX91XSgOYzqhytwn1xhYSevra
/RbN4n0qqXScoJWqeNKqjX0/73L9qLbQUaJ2m90kWIXw7DAZ5PQ7ca1hiMlcJjt1yiQe+yR1SzZ4
JvaXYOmNftvB7NhOTWH2Hd4/yYRXp1VdA5Pw1c9mYRnqo/iQW9AMmX23unzqQCJqPLWmqL+rZiKq
q2xs87Jlw38Uk862HUoW25YvG9dtdp1bU8do+Tzr/mxoApFOUjFV8ebC5HuwRoRNazk7ht9zpbpR
196Mk6mq3aX9qnH1S7MDQShSVE9miuVQKUtljPNOIelD69z8flhI43GcdfkN/18lOVHP6Z6qbv52
jDTN+eSL80CkXnqfNs72PdC8k4ueKYgsQfw2F+TWeR5wDJcbIFJHlv4gvfqjZCHbAjselyVo8NTo
foofAXY8KytOTjVzPlZjaUlKXMSbYYrlY81XYJIqccu5b3iFmQaS5Dsgv9r4UIjiqeHC3oLJqY1X
XvUxKteFTT4m/WXyAYrk422/phl+6vGBwEtqI8eBBcmZrXp+pHuLFdCGwYrtJEgcHhV8j2wIsc4c
J0Ww56bIaPxsdu3mitK8y0KRkjHoozd20MEKOIuBnQ/eFNYKxAV/EyYSUpjevRpRS8+kq87zcM7d
3AXrMa7yQQ5G8y03Ktsg6V0SsMai+lhQ/7zdavhjptYzokLP7JzDiB8APZ5dbTGG3y7x8XZRnxUp
1mPqWqE81/wNrYDRo5kTvYd7wh8KnOCUcHDVQiCqyFx4T4ao7dYaQULOe/Uv5/E/vvGYPIibZNP4
N+F5NXVpk2VzcshU0R9xayGoXfE7V/ya/79m8D/nGKQiZjM0wLeO4K9HpteOScaMxD3MpJpSbZN3
bkaKuSgVJFM5d//yyf7pAry1Z9QN5KqB1vijI1ymGwsoAxlvKlO2Y5N+IzCDHYoXp1IDOm0UZstw
71q9fZxvBsNsHbMfWjpOO6y6zr9M4hg+3UqaPw7yWxIH1ekNj/C3Kc4wmQpRGg6bVW9gIcZLF03J
jKBIDt6uqdbqJL109JFJEWM9KOYJlgJxJW1zdO05mMxE27t1arygI3KeSbDkbqz0FTp3g+JO6uyn
024/bu4O2eUcId83fYd4bB9BaWABE41EI/wuU6xrW7vIgDsam9YqA8YQaKIm8+ASiIQamAlPLetY
5hAyCCFEdplcN53t4daIr3JpKJ9zhPoFPRg7wSLoNhSMmymfBo0OTMkDRV/uNruC3FZPd62ahqrS
bi+ju+0VY93rXVf6qTLW+5ruEzhqc18r3Q2BF/K/fntOfoeyI0PmoIe1Dndkqmp/S9EYWgmCFmYb
P0sUMdxGOT4cEpZqBHJWXuzNtDX3/DL277oadSzUpU1hO/at5uPPYwqs24iYfIjJ/K1bvm7Pqd6m
2SUqCV837V+Z/toWqyyitiyHSBtmOw09oUIULnv+Vlbj7JyB1Ewtc2o+pZHBzR7xIz1seT+MEXIp
G0yegTHKy9fqiG+iPCVFN0aVnkjOj5sSKpdTYHiliG+ZWKF09DkuDO4hoajN25ra+kuerEaQ3OLF
ibwrgWckH4bS5QGcJbhp9vzA6fjqVLkX0BJ+M2Z/RYHKw6x0zmPPNvaFrJuFbXpDOuxg3GZLDJvw
qE8dvc663ASBR8U142y1vAg9XHvs0zk7sRFCVaqYKXiHUv+lzpjWB7CFh7xpqkMtcdd7mtLcEbYO
XR4Csh4kdU+vjG8q7rStOU+TJc5t07/X/dw8Za7VgjrOq3ix+4Vc9iQ/2XLQjtkCjLhTvjfwMrFA
qBZSczo7pEK4CVa4ByEmRgR6qdlEXaE7wm9slL880O16Wdr+G6QTdtmsKnEBVAoWId3QYxq/3xlh
euRwcKN2EDmDLVFBfuH4dO9oI/QnZTXHuGL+RTZVmb+rS8vPW8yfy9oqYXrbOSUoUN7EDXaLdiDb
OXkBPV9q4oIPwb3vEO3vG2po4u5qPVy7zQsw7GuBsNBwauPUXoSRfuhqve1clnsND+yg3eVaIyJ0
OtuTDX3mZbTz5Hk2nFfoTN2BaYPtW+s4PiSL158n6agHo9Lc2O6s8kEhdzVMVRiITsv+zWxyO6h0
fr0uV61XDEPF52I54x3buoGows7YZZ3nvKemLWJJigEq00zZxtAhLdRFla0vzZ6HvmxCIV00rYRM
q6cNxMipssUYmDY5n0FTbLzGbV0C7k5b49mShRcR1zYH5spZBAWzYWOhd/e5KvQ3JZH6vuozvA4a
nMFgmwc1sIFN4xLISCzsiIyMal65HEFdLp9TnUVE0PAAPnQGGluncuQF6a28c5TZifFhLI+JTJuA
ePTsx+QhUc9G1QhygQgokUR8dwzk9nXTKV/kjpqfeHu5QRYw1T/Eaqw7AcHhC19i/SxGnCeDbhS7
VlmodUojfUh1Rq56ImRQt+n4E6+qdbLE7J7HWVvPerqsHJXF9qZotRJYjb4Es4a40xw9J87Npbor
uoUhT5nD3eqMTznPxR4AjPIMtSm/ljhcrgYRB8R1O3Y42SnBKSIffhWs4CY2rL34IfAw7Gw5ZRev
6McQlpfzrhbFehxLHqph1pBgFx2YC2xDD/PNXKOJxumCQdtMTumSaqyhBr6pXicK1K5Bur4ymVqt
rQqrZJLfQ5HXfmYa3l4HYLXvptHZMxDNftutfgUXj0nRsFbzLXVFRcJpy2DEHEbHn8oq++0Y8ndW
reWdxjMT5Sv0NsW28ggHzbwTqps+rNKs90vqKV2k5LNKrJUFNBtHZPfARCYkYmH5LkenznyEk1Ow
JEy6mhRs9uB6qxoCD4Iv7gzrYRo2wRXW/dgGy3qa8s6LrKIpE79RRzjqaqPu0CY6vB6e2wZJuSHy
Q1PLpK6jVqqiTTe2n4m3plyh1tJEmS3aU8lEZcdhj4tpXqfuWGWKc1TbcilQbbhGsE6298M19GmP
upiNmNnQ1wylzvDHyLBt7DWh2nvcVNvO8dqcGk2dtLDKERKF01RPu2SbpnDODRVZ5qZd2M2CzRiF
UfMb2xTwdVs4uu8OKfoJp0lDW3ag4YfVC5bFmo6p6SmhM3AsW6nFxdb0tfPLAhWxT6U29P4kBJda
tgr9LK1EvgPB1Skw3eXiJKOVox7NccmBu0SDbaZonc1pjhSlKSIFZJifl04W6ZOWkGpRGtfRcSr6
5g4yBQcCXpeyGz0ReEavoSybIQ5Q/SwPw9av53ykFlE8bsagqwp98RN35nAtN/3NnpVcwW1RDKHR
ydGlU+qco946zR7HPakoecIHGvqE7DSrEenPLM3Kpz4BzkZjRR2iIpBBvZhrETSFGltZ+tCbnaC0
QMCuorhd15KHN/lOpdmfi7mOVfSVDytYYwxeC2zSdHhPzLSO0UxsP0nf+9Dm8mnQk7OTNXvH9rBH
SHFpiuJkjuKpQrKZzWiiFa1F+G3jtegn3ivINIjb93pa/MCeAPG8Ae0ohuHNmLlut3G0fKUma3bq
e05vHvuU8Cw/AzyhFeazNHpgODw1FAB8Hfl4Q77fbqEOI1XZ7rPVdLg5Op2uiaNtVk25y8ry0RBI
kWfSNVXmr82UvqbK7UvWtpM2CLTDW6Ruy+ew3prA3joVqRZi63nJBH9QmCUvVu48L4PyUjQL2uRV
v1rWZPhQFHMExApBM+ZSo7niDSAHK3CUhMZ8Mu+sVGO6PXy6lfFI42cw1tHo7JsdQvlQybKzIaQ4
TRhqp9ToAl3NujBxhcB2okoL062T/FSILgtrh4OCUC3npdbs5M7WoV+OGMUMf7ZFFzhZH4thDV3U
iCFd8k5h1H3O0hp8/eq4uxytRTwI653wqrhM8rju1v3mQYJdix9L1ewyxzrTqGt+WiB5mMbPWpof
TqWcFrqhez2pup3eWmfgRKfMcbe4Q7HcZt4U4Jh/GTJlVxjpJ5MrMoJtrb+S/IXcurD6kz2wUFit
/nGdEtMfq7bby1p/WoWNvVBctBmX1sxdC1DT0Wr+xkssEJ3k2E99t1E2jt6K/Yqz7TuntXe15dxn
A6k2KVo2YzARmuepxV+jhsNQvZnu8pALDiwShf1uIV3AXu+G3I5Vp/7EMB2j//shGE6YerkzyvqR
U+wXaevBxklH0a/7vay/oSz7jNW/jdWcQq3L74Ec+Z0+hMksQfPkCRcrFugyjSxW+1S2pMhx7Kit
NvhukcTVXN/x4e/KGrKHm/9qFvu6ubgaq3VHpOMvo5ofM0u7lgpVQJfEbtbfNzm+Dga2n6ISh27J
70StRLPXvfXd2NOQYBXg6fjB7fuprsuDu85Eq6Ev2mmGvDT46Ojh55M5mwV2zXJjJ0EyRmo6bFia
illV84W2ITSkfsd192ZV/OsSOuW1XlcrXhSrj2rh8omzQ7vYR8Fjyd1h3vVZfpyaCl/Wuls9Yzcx
Ik5W75w5eWTrhAu1PZ1NUTJikCPU26zaVwyNbmF2z95E0YB+7VGzxirEmC9Dz+IhsLYN/Z5qazul
6UgmylkDTFl6SDz7m4CAyAb60NYF7chyof6PhsLtg7Rp38EfwoXOri0ipmBxtR+Ls8Re4nyZDge2
6SRu2Ivla5ymgF3NjnV9IAb3alfFh9TnnRzMA1f/j0m3sIiWZwySWaDllYOJCdy3KYuLshHgXK5h
MvXxNmY/17L4yqbkDr3Efb3WVyRDY5DSYAfdpIpIzhWewALfHMcz349Hv+DW435pundPTabfgOct
NhpdH07NlgdF5z1kWx46nW4FOpeJrwseLVajV5eyPNWKD7MYn5u2+CoECD2PFqjVJf5duBeJd+kU
J2SYHbYtQS4VW71MhgkSl3hyrI+6UyIHxlOg9+s3w6Ex9pwEA50BHgvA7q7OzAgsa0Ts8JPRMtNv
TKq7Gm0VaVHpET+wHmbjFAjiiZifAPQa8rTnGm0OMkFqpteaF/Qj3i9IYS9Nv3VU3fUrNIiMr5M6
T+l7etJBfAEqUX0M3TrjRUcJPD6KO82H4vaydB7GETXdI4JNIIjUXrRUxFOJLV0YUSoc4BjyWmW7
Jq1ngdPrQ2SSRZBm4/1U0adk9XUlY9Yr6Uxk90tz58cFTq5vTEOwtGkRGcN2twmwF6XRXaypeh8R
TPnUxd+95ibcNN1Da5CuCV7T8E3kQ8Gi1s94706mBn2MZXNcVc0YZRj7dlvWP+Wr9dDZ+NJnrivy
IlrJGFR8wZgmN00qJ9NYcWBvUzgqzPB6ixTpEYn8ZpXnhsjFYCQBJ/KKiaAUBdBzezHzAW9lkRCI
aF4mfp906r0on8063Jr+gCXxXrdIrMrFBliax6kqtj1W5gOf6nKb9qnIEwLsiAwp+6yJCYT9RRke
mGnzy2m0A22FcmEIuYKioBHunfRSyPZrS0iyJ4+0wry8RLfVQyz6kT8PduxNdh5383pOUBn6KF3a
yC5UJ4KR2eANM2YKaWVNfR0UU2DMfXKmHVOvYmKRib3ROuhlcxnUGQv0UgbmYN8XWn7Ypn5PZn2w
jM0rp7S/ttquKhKMXGJ9Kyp8aKnrLkehz78dDRhnvREbIfX8aOA8G1YrSHv7tRjS6bKME6lJDn2U
WnnMjZvuqN8q24qUgMekNs5pvWF3bPu9MNlbk7wmYtzsfTAqzEm0safj4FQPNTG/9KO3Q5Tkm611
aXMsj3P7NKoFRXTXM9Y0CmpFZ3T9vrPQUrtcZI3a5n5PBkIulcti6OCds4Nh5qc2VS4qhewtzzVK
DLxr2VQLvIwchXVv7nF1jswvW7LdHCpajXdqUTsWJixcZm+k/RtMpwrnhNvDVPJ3CpRXXN4rjgPz
fvX6Isy7zY4V+3Y8ielcL9veMQSn1qZHUu+Z5K+KX8EGKFXk82A6urGa97JM46E29o6jvYApDOpa
vZRi9l1qeh3UFAEL/RzlJv9I6suuQpHGkwyFnJEp0g6w3PMTsqNnhEa7kh7Dorj0Z68li5h3GQyN
Vu+6bVxxwS5OhINB3+fU1aQSnTK2Bm7J93jz5vg6+KdcmX8Mo/ZdJOmLaG9lgUYaWJe/Ud+HuBof
Mkw03Buv20rz1N58o6bUA2p0K1zW9SKU7VlQMDaj8uCZ7YxvmAWaJBxCqCkX3nhdJxhvo1xD3f7s
pbWjMou9Yv2xJduLMEjvssoknjcWUph3eLaWiPiPh6lc8rMDbyJUJzoVNU/roHa4eHOv7sgJmcao
yaerIkEWbhM3u22WaqS3PfwE/pjJovx2G/WgT8Wr0ZsabWNhhJnsDv1i/NLsejk1gg/jTBs5Z/k9
oainNNXusqa/sOz9XRQLgzr1urUN/2kt+zScNgt1Nf3WNO80ouePasW9dzZnt5kKWoTufZuSuC+n
h7YGQbqp7pfgEhaV/bPWm7iQ+YeDQWm3UTNg72QfJ6ePtDZzaiAuZIqcKbRr+7ETSjDJ4SGlVEKX
ae5rq/wQIyB+K8sZa0DN9mcik6hkhopZS3pxrDEJZZUdGtY/fioma2+N9l2hwTm3cRLa7iOZTPOh
ZMeBXIo/pylX+g/52lvrL8o+O6w9/IO9ufJoyQdz05/ljCt/6S/aSvSAtlY0m6Pz3BREA6ydeBKE
ZFwFFjcVz/eLZtaPCoczEyfpBp3eHLbUOIvEDuU4jsdaJ0ShXdZYG41XdgYJ/lCLhYmDCGH05Nlc
sw+EKBeXEj2TejgbhNGajgXXM/FCfUht3L0sDwF5jxB9zCXf1bWIYIfNtfPUu5LysomGvrsT1vJa
Otavwqh+Ebhyp9Zmd+qMiY1XI3dTl+3ETPIkMJ7IHVdmDLXouQgdoFU6bZm6Xune74RpfxilyQqm
2rcT3LnKVE+9ahJttU7Rkiz3vWFhhe3muO1JQ7HH0F46JjhttOZgBCb7dR6MTwLJDqwATxIXc4+Q
YcS2g4WmuHKyJ0G1TXpM3iVzq8agw0mH+6Gy/VY1KLiyvUxqJQaRcXWrFlC6twRlmpS+1ZekXpIS
qpbRalisgLqNvsqK0zI72CzA/HEmpfj2eMxF8bQaeVwMEFgLB8y8k15Fw2ShtKdLa+rxoNOCIEAD
T5XErZs+umgb2BQ+2dUcO6mETlEwb59rikGPaD687JYVeBOY7ULfc4CcWRXuh27dIdaD0q+upAes
3nvRu7GUnAFafUzaFDopMe2mFSdKWgMwMA8V7P0uh1JretuRa5w8sPKUmzPluhIZo4FFcwjXdtnl
bR16mJRHha+u6oqTQ4kx1dV9Mm8MbpOHtmdX0bmMmGVsmshZcdC223QsKuei2d0ZkwKP9BZX9ATZ
aDL/WFFWaddcq3bMkM/V7O7E0Ifw4Tk1pnZfbw5YkLSLDYK/6Xbry7QxX6+Vr0ab7Vv/FmRwWbYB
vIKc4oz5ppe0O6UjIxV3c4MbAODbrqbLSKr2mCn6lymTWNoN7NH5Q+N83NrprbW51Fv+oRidp4HJ
W1O0kEtHDl7rUg/r0UYSNA96BI38OulwRWhVlraJm8rei0nFrI3GdRJXfZoOs6ZedLXYp20bGqay
m0r91Gyp5uPgC+u1OQvRaCEx3vt2c/b9UB7qdL7l9zyqy7zn6QtkWj22qDq6sd5VVN8Fea/7LdGH
u7Ipt2BYhwfHrLlJqmPmtJF0UpRKN1Gf7BPzMKc85KX+o+zHCzTcH5OakCiofi6KMu3qOSUzvJ9/
CmuFQ0vlD5lBUTfiEcazmrUPa2HFtjFfKRWWqFKruC1MBzm8oZ2tfjgpi6ezRxiDhL/hVUgzjUrd
vk8qGlJ0bndDscyPrVcfF6cr49xmsgXNJHfLuJtEnPT5s8nzgOr9vtOW82jmLExkKNbhZFXLDmRV
pIs29fNKfRU346jXhupm4eGluOzaXV/KJOhGa8+wN0ple0WgyX4F5/Fq7dWW5lj074DSgVRo6hP5
cWGzMmeCq+vqKxCMnFEhA5pE32oOAOVpLbaIWlQJqsxWIzuhe7IG44LmPTmqCvmEhAmCC2vMmYZ2
pl0RCbuhFL88M6VHcy67EP4o5UCGA9lR6tdG5bathuwMU2DPXhxEO2q2ei4/ByjIyAyyiKUiv0Gn
FrTF8701ew825BbmddAfbPA9nfbQWh5qe962plyPZrNdO7d7YqKrHXuRvzCubM8cdYzetKmGuW+S
xFgz2pAOXaei/ICy8mml1WnTaaf63r2uWfaRei7jh7Q5ldu2a8fsLpVePBswj6ciBoTcsNdaQuad
8Upkhr+sUFh65Yj65a3iwWDmJVm5jmFVU1Dm6b2RUqhhVdfJLGmPDUGHN+njxZ3znUSKpY7aR2Hc
BgGsPfZrQQjAiFqLTbaufPTajBSxpO4fhsQ+Jtp6UDymMI561286kskFMYWF0o3Dx0VkYTL0T2Aq
IFPoD7bYGDRWxrUYcpOR5hDUBNL5pTLc5aZ4F4b+cxC19Ww2PcAnz22CYVobvsqawsluINRAhVK3
FUXpdnCtmvoCvdgAtKUm/3JdrFPmibdMLdx9QQRC2BkdozqbWtZkMvpDeNspzW4F4dyGbHso2xjR
hzxrUZUWT6ro3kc5kUVJvGNYq8Zrgla0sjSUBDK9sv7ZJxVcoGlTrEiROaxEB5Oy1u1L1cDSj6W+
8pQXsp5vHnkrEuu4d5ShCa2+iVDg6QCfVDvsKYwZqVhBwj0w1ksTGBZVbz6yd80R+h4WvufQXZew
75m/6yXZ7nPCmmkGcygSndXkqI0IF5zYIbUlZDq6M+yBZsRZLwxon7nwp7DHehraffMNLncLJW+Q
zUIMnYyx13MPuAzbyr5L3lOjb0MyPNNA9+oH4eHwGy0lqrMhbqwsbvLtrRPVwQD27K7O2aSCAUPx
lW9r5CnK1yLVO3VMDyRNvmKpYoSoe0wGE4MLtpKnUV++cKMivMuw9OkeKyhz10ooR73UP/vEMy5J
M2ufW7f8LAGmZEwkLGxjway3d85avJRVdZ7z7UwKdqRLlgwp3EG7kr3vFMQ29JsSzE6+y/Ls2BbT
77wsLxYrpiP23ohW59sbjNiqZKSa/auGxCwkJRAz7KafpqQKS2u5tEuyG6wqMsDuAPv86NJbcVOW
rJBILihvc250M7+7svrIrf7DLpQYTOBDPfSPmr6cSuZxo149TwvMjdmLEI3pjDlK1C7pY5kWGNn0
Ibab/JhhdmcMvjJtSp+2Qt7Non5ue34Qo3jibfA+bzYJ5Sjjg1Ytjs4wvhSwUUbPOpkFq5l6FI+N
triRiawtHLXpCwwjTUhxk6IkvR5aU/OZzeo7477hNCwcEotj+ZXCe+TYym1RDKmhPXjAf8MUHg1n
otGzG87ma5OT3jtp1cmUfR9V1GkB7qYi0Fv3wc2quGTtX+E/W2Z1PXRK/ij6HgKDg5RkuFc695Lp
CZ+wJWtXhtom79YCqQzYDTpzw9d10st1Vz8Kr7lHkPcLmdGztaZqgC/py5Li3UyYj3Utl1ZNLCnH
abJDvRHVqYCUZXi7dpY1/4U2FAvTpZpcPh9jyqczMYKw3zJ7tMIGRsjqyifF2b68iZ3ZOqUH1ax/
2iYmy26VY+CajMIzPf3weiCnSVNKf80GtOBtyp5Vab3YU+c3EJzx6MEe6q3rNJKOK7qBOXly8BTz
ySP0MMyyot+z6zwnk5r7k548WOoSEk9wSEF9HEcbxI4yqW+ol8K15oSzamQAyFSOWcPUgWhuYgzy
/mthQbGTiXIpneVlkDX9MsOPZpsf8cXdGeYWidpczysq+qByNAGy2T7BbAmFbv2qy4ENjHriugql
MZ9XiBpgY/3JlC3zN3hm7opHbov7Wn8kXkSLiYF+sTbvXtryOm7NkSkW16TaHFUw5V6a7lYky9Jr
Y3tUevhBJNL1ls1OpHuwkuUOFALUGU2H+IkCIDWme8KVvUCzlLBBHcUE6uwMBbWEp0XJDJc80zN/
SXrbVzyz3Heu+UagrhGXTNAYCP3gxY/6JLtkorwuWzYHKUqmN/6vVDneXWkO8GlJqWs3nlS1QuSX
aPZj1dEAAPnpIkzQSGk0CgcvS/F71IfManfZqlxbYaZ74hVfuP16v8nLnT3JOzGNP802uZ9V5c1E
OeLbsnyXWXdNi/l+LpM7XGVJYC1cfJzy32Rbv3e1tRtW9V4iU9lvYvJLNv0LfbFoWvJqV20vU2s3
22ip7Nu4QCpT4MjPAS04nIlLijWwbmRo1SsWamV7cFUzNFfm4+3i8TqzFgN3mHFUZm+TmX05K1tJ
lSX1C4ivqJ/NnqhlDyKwftDN6cPq0+PAWbs2869SZsemV7/X5PambhY+ZTpu07tLhwHiE31QLjOV
s6fjXx2SgKtvz7zJQP/jxiQr/aZluSeX8Vygpts89dPWKciZRPoz/KiM9IC8yu83nI+BYyyvzCwF
S2L3QPSJzS/d/LIVlR6LjcFEogDqXTZrufGumTOH6sCEKSk/F295aNyOlnMlqNipAEktVyIXAt1I
vsS0vNrT+EJPSZpcGY75zGjNIsXVPtj1/KQ3dtC729FDhuMXaxkPW4ceyH4cWx41oz6SJHtdGpoO
tzoit6v8JNme4ZeERolbIcUZseZsWpyZBYUJwWyJecbKAAjQZba8J47IiO3sYSyzy9yqn+NtFTmV
jsuRLw6ZNj6Osnv4H87Oa7lxJc3WrzLR9+gDIGEnpvuC3kCkRNnSDUKlrYJJeCTs05+P6j4zXdo7
ap+eG0WxZCiRMJn/WutbwlP7KE53oZhWTtkHEexIANSvkbAPImTT5zobUJ+BNKyVr7pj3RtbiEgI
e729d1NWu2FrMY9M1oSekDEICC2VX7/YJdAoy0S/bt5i0w1mo1yZ2ngnVEIPCHJBmweqMjCSGTvb
4jyniNosw8CzjMfUs4+zpdWLNqmYkMbOvKRj4Uzp7iZP9IDWrN3MsVtk6qYfDHYX7mHsxMX1x5Vb
2/eRSpCQx5w4j7ttIXM2fUkjnNzGcR+wPwF8JfdDrDgqUErQb8dYH2mBZx/Z5exr5DZlFDDa2nKO
w1Olw6DL5/sIBJHeMbGlMc5fuol2RHpd1SMYotx4FFEI/686WFOy0evmrDqLFSpXh6b1V5rFxTyd
ihXUUqyRjCRqrC6aZm3cuH3sqBobPE62RnULMJ9H8Em32szqhWxfvuI2zEhAHvK+2JqxDNjnwlFy
dvQQHwFILL06ZJLVczQXv+WhYp06HvPZu4ts5yBVzcBr6sgcMmC+jgMxiG4Zrx8Ke3jEjxGwo9v3
SXIwHJYyMQVz1VycRa/dwOcPimHeW0CnFm3UfxQWc96yCHgT94DtA7uzt1nPXNnFFrgIUyPQGPzV
6bwvvfl2LHAXFE6+7/KKEjsrvM8lLoxetzejpPlm8MKHKAVtFknrztCLfazRCYYKcNLGcWtK7UdV
xa9McdlqZ/jLJMY43OcqiM1kM8wGcrSOUMsEkZvFhoQH5WUeN9B6msdDbbkXmlaJXZtFkLN5cMZh
iYq5a1PBUaZR6FFanKVaTGmUFwdTHF+yfDr1QCuryUWMgK/VJ3euhLxqMLSvLIO9S/wEwWCf8nvC
UWF7b3sLyyxPqiT6b2FuLWT/XhrYnJX8Ns4UZOjJCWVi2Wfh/WzmtCXa28nsmaLG57HXVqSGVo2n
BZlpbq3WOuW5uZz08MXEfZBpBr5V+6mup6A1800ziE3UsNqOSXlxh4oIS7n3eXo1DUd3vWbwK1RB
MoI17ef3tqtWXSUDxxjcEy7go12BzMKUcs6zZglYdoP2xY0u3TUZ60KP/Ybdajd2gU7NsfYgUnmK
bPyFpT3S9zi4y4wFKbsr94DwcSSG0O1QeaB06j3zwmR6zB12Qlpm7/G8OyA1xXspdNiaPMeRicHC
r7snESfbUPlrXOrzssLOsNKS6nG2nJMY2hswgfo6NiborxBtKeog22NizE78hd0LcTPq3LXn8KEV
CCye1gQ+nYFrE15QI0EHdJB7FMcF3mh4uFBH2ZnuEq05iKTYdpb/3prJ2m+0s0MfsaWhOMUhe2p/
YU5VUMDFQf0WT2EzPREbkIu67495Ez1EbnwKk/Y45vKlY+7pMtBEvbvzTLKBwHZAmWXtPSSGPQav
dZY3KKxYjtLI+hhdBwJde5dF/vUA3bncIpmA4o4PK/YqA4b0zLnUDVsplkIYKwgpaY/lmO7bZLjl
DYoWxM3frTbeunNqLP1JYxt03U2VVr4xq4ZlVLaOErxqGknGJdSLahtpob5MZusjJLO6JCC/iKm5
m8bYvB7VqLtqze1s22bmkmTwjHuzOE7tUN8ncbKh0wZKgdPvo3n8buFMWfVu9oPDxlzizLqtJntl
uJC83WGekPpYi9gWxxNGMHPDTHx4mriwrawZe/rQyLWXtNoCU0y1iJuhXWh4O9ZzOJ8p3LytCwZ0
vjgMSnx3iHqtC4fFmGNUm3LA22YRIztDdDjEEueHrTnJIY3t7axLcAkmI/PBS5FgsayvgMag9HNx
Naf4opf1iydFIGeGhSP6kOye0bReO0t8z/GbnVhtLDtL5psEiTVA6oHE2urvdZWvU0/dEp95mhWm
h9IxuLpdaZvjckxLipVmYwSXXp56RndV1c5rJzFOqP2ARpLiks/s1fTG2FHLg5VpsvSVVsQbcWXr
O41CZ0lvr7TcoWuTnTn05qoq570smw22qie4NdY6dbJd4zf8frZ99p3oJtKqwP1Ewwhu/jh2J9aA
iBdAIZj3TuAHO1vIjT3U4zqeUkgj49OoFT/MxnzTZcKVs7prLK6DpgWOroOL6HR3mRqp/bKfGybC
2BCi9ThjpSoooSrkxmqyu9Zn0jh3/sof5Ksx2HvRtY/lBO7ASihlwmd9qntricd1E/rTfe5/buYA
Giaxs0Bvf/EKNiMjGrFBac5Wn+K9ZpB4iboLsEbCBeJYmZx3VehsIAstiiJ5nPQIN8I34HyS+2T0
mDUdh3prV6tUI7ydF160qfEfL/tIcCvv60euCHKRezqbeXlVEQkmJCvN1yt4AYkZDIALlpqjdRx1
ql9VlnpxZPmUejJc4YcwqKUpk03TV+mmCeNnEcmtiqps7ZNwWc0lE7+5tzctJfNNi68jdhmcwvgs
prDb5W4IP3WscYjqb1ghD2bHdboHsC5Yx7+GU7imP3WXNvHOaLPfBArRYvakezNnGKBrah9Kls/b
2Ijzc9anyaLBpNEK+/vYT+qCzWMn8sZhTCzuG85oD5JKSAfVwad+6qjNLAwbJ81gDMYPHOb6yWvr
aa+r8hFf043isr9A/T934/A4e6qG8TxCECaVTgPB/diW6wSoL5LJhH5e5rcqn28BItxQqgI/WdSg
GOdTjn1nGWl9tIwcwXhfPWTWxJd6D3Nn2Kskbns0AxQmp6RuG9IeM6gifw4lUejaaF+FnQLgbo8e
40w8PQubuBLTzwRKfLduMXowC3bIJ6Pzgr5Bh+L1jzI7Oma+PNgKs2CVErNG1sMrOPkPk7J2qeMx
CXGSXaXp1G57GEMqy3zT4ureMZt7o2up+2b/KTKkU1O1cmUPiReUDV5v2KZ38Mm29RC/SJ19mMMK
J82Kb1xZLn0x2Te4AJf+kMZrtoP3fZEwQ7ZIVpMITlBLueTOSbmZEFJXJAFTdqVMEn1RTCzS5PyO
aisWOp6sU9LNF4HxtGNBF7ZoRPqAfiGd6XEysmfXzg8l1vq4Gg/4lZf61GwjowNZgpoIJnWdpc5K
jnm/cbG552G5TfJh1cX+4zgU7cE1hicYla9ZPvxIfSx1YvAP84D9J2UBYE7+E1uvo+ble79ljojD
k1Q4ZDYQ2kSd72CJ0AnX7eIUmqxlNhgp+vPUmngknLWgIY3Fj052pyQg7uaVxS4oPccTESvDO9p6
vi1H43tWG6paMJmiuKQCp8zUfJVSmbiWsV5tTVMjvgWVYmEJ44ks94HCoiMUsRWiHSZcLUIcjOV8
adV8N44h8GXhHUFlglHR8zDIC+idXD3rjZocQJv21p5HLBkqksji3J36mDVj4uhBbXW4OawtdV0M
Oq1+5eXpfdoYz2YFRH5wD4Xn3Lgd4QXNMrGmzfea0sIFZw5yF2uPA1MWwNIYs6LrYpnawQUH5g1A
6YRz3gIWXNnZotP0wGsQBWAUxSxiCMGZYzitSg9ZXXkGCTvJlmZmyqL7ip/uMMvJsYWqswuOjmq5
Ot9JWXLju3I3inkoVsLr3hqoBoW0VnVTLkVL6fNo/0gllG+X7rupZXs3ljTMR0NFDrC9TCJjdSOM
XS3Fh+OGyUHT9WmVDH65hCFE+jSSNt6qkAK+3ClXqjP6U+IKtO/SW3gJ5uuBuNgOmDo6PnHPdvgW
19U7s31oyeACqW417p2m4KLmoCwqx/7opwIrlMGZDE2dsY0SJYKy/hKr6aFgp6I3uO1sf+uZDia5
ONAS57cxle+hIvScdlsh4M6TZMFJQlM9+PO3PlXH1o+Y1kdp/hAa851ENNc1Y+N0dtAUjvkgdRmY
mX72CiZ6KUO6I++OueLV380JZvoxI5IQCX6zyYmCydaeVBHdxUN2A9/txJA34OhKVkIv1aaoxtM4
hN9Ha7jXXO2Y9pwxZu1nC9zsbHrKb7xe68bz8hUMJdDLrQEXWAa9tJNV54gnlkWPRuudx0TbszeP
N2D7GOVTZsRoIV65+K2YiIX6g2EjpAr2b0w2QzJ1Ge8D+1qA9jVmfdXeC6vD3GUlu2LWDlo77tMR
F3xqjhfPVG8FmNcOCRtz0q6y1e08JFR2JOy7YldmS+WUt2yE2ARRqwGhlTtbxc1U7xVLl5Zlq/mS
RzXzIVqNF0ZpSCQFllsyrHfGJM8h0tRedXXG1SZhhhAngd6mO8ntjIabiGBvvi1E9eoY2ccAgesg
p9Rb+uZYbzJM7gy2hq3sih1yyWuX63vpZ5ekwClRJvWEv49KRxF9Uz2vUentEJXgyEfaenRpo2B1
wqn9YmrWty7GHBm7MKznyPhmO4pfJasDvGQsimBjF12+6usUuH68m1qLysvpobfrbjFpDCDhrmy9
Jn9Ulvpgi/ysjPGYKfthyPp1URNvJJN3xIC4J9e8uaouadsIEFr1g02kDDsgR0ylsQCORamva9e5
dS2qKTSWjJ5yGqR0UhQsZgOR4NBUnX+qEpT5qH/3+prvQrvKWLOMaWKtB4dOh4kNwapTzZOTGWiV
pc2lr0OUotF1SYXEUyTyH6lRXgoWZIteVhfmslsRVnu/Tk5jonbaAAKwV5hxnLl4brOpW1iVYLM4
Da/kS9JFzdGF5Bbh8WP/UBDnklPCFzXuNsWYQ2nsMQ5x+I2EcCx1w+eCHKh3O6bIFfWyqxJyTuEd
/TQLb06OtRczXkyqvVuVRyIA4b2VhxCTDfNb4tARjdHWhOgOKC4jdkJgODBbYEWDw+d99d1I3WhR
Cn+r4GFMTXKiEaDidmy9OwRjMIxWby7MFi0V6jC2mCgsrT+S3RqWQAJfWmOMlg41FXGOZkMwcDn5
0TefUvW5NJxFUWL3dzvuvhmDc+zak548c1MCv11sEpeQp+lcyPxjbS4xUqS++GZF8XenhbSeFsLa
mm5rBEYmqd4p2ZIxNXLWg2ju6nCQq5Fl76bBEYAEaOxpVnnI7CHwXMVLTJ4EaDwJ3vQYtiFvHb3R
Y1Ot4qa+LbP4FUZJuogntoxDXt8oXDULvepeyHD76xSRyOTnLtq8fK5zD5XQsVYIeTe+x3QcgPY+
kcWbElAf0FnKcPphh92DNTpAyW3A7s7M0iK7o+3+1uk6MPrOLjX0bWh7xDnTdAEveFpKUgN4KOn2
E+zosBj3WyWo3LTEjJsgfKrG6NBJBvCuWR+kkIFUYjfaoK4bvKatu+pZKLVJhMu4+EHFcrY0gIa2
lnMb93bPqz5xLxarxq0OCAgvGBeaBYcB7y8WEs2IcaAMB6cY9F0iqm+qtbaERHmdM7lXSpxN1wC8
1OfrkStoadcHgaHToJBgEPNtSwqhEuI05qTgxHxi27OpNPtHDFOIk1NumK/QDqvzk1x0++kuxeBn
hc1bLay1PpjnKppX3ey4dOHEZzvBTzRmN/R1Xg0emMTz6JyGTjCrWg/YoIpt7EGEh7o3qvHVz+1j
I/W7zuAMkI57DNl05W78zG/x5NlGMFLis9BGjzWMmNhTY54pS0DnRXi2CWwSpVJwaUyjD0i9Hs0e
u0OY4fLLBIMq7mNrkxH7EXNFjbiOf2kaxVOjxSCCXEJDSE7nhvvi0i3LSwh4cJW0osMM6LHeYet9
GgaWULlJmUWbmD/msDvMvCsrt7fXsgXT6/sRa3GFXbZmoR0NLuu2aF+OWrPAwbpxRuPH0PcrqYwg
GtObcfKeaLDlAqKIvYyJTDdc2XOcU3GzxADw5tXO3kRESiLslNZ0oiCXga+26oryUVXznYgMvDTZ
YUJgXnAOrKfMnLacZxOTAjZbEymEg6inb9j2V6MWHezQvGiJy5BFNTc26cCLyZIJ61Ch7zDLlgu3
nW84+hPSKHG6qYjBM1ZJSoLXFW9zZi9tfzzQEX9WmGOV1AMn0X9obvnhVtWHI9QPLsrR1vT7vZ0r
ZD920Y194dK1bEyk7uo79rA7m2k6CmMAB2zlRN+Jfa/aUlt/NiVdT4083kWkk9gjHy0tZ+VGK483
W0tK3FcVNCNpVye6mBdouG+wJ3bjkBCQ71jjYZZ4YCN2RopbDMhvi7ROApYOt3MivvtIPIsiHnCL
AVNgaIYUoRSSCaUEqIO4rzt9OzdIN070oAn5pnzt2jFdPmeSOZbIv2EPOs1lE5iE40uNy0zNQdF1
/vemkhywSUQmjT6kXKsJWTQ0e7V7Vg+MwfIds7abPkSaLLs4Ws+ed4KVol2t3FCb9GXRJ9/DHvNj
RfkDgU7MBWvbm+/hU69TnzltFS9jy3wMqyLAeRKzIscr63NsVyOj0dpCPdQZpTLmInQCqiGaA8SD
IK3iiAFmtR1161AM5aXkvM+r5tzVA5ljeefAqu9dQIVdc5VRE8JL86YYrUcmXjRglPHFzjg4u9A/
QQYIBL/fyNQ9zMw36Y0MyOQ3LY1uzF6j7HlsXy1koSmXaLw4sGS7sQt1743aS0IOayEjZOjMRbKK
1PDaZeqd7oiLlWg3sTduvZxhooxWlHThHifWupBK+9BbjEsc8E+STflyxltfJ7w+OHwtXEaC35h4
MMSTaUJ3nRA1x+iFoHtQlcwmE1M/RUZy9Ltw3nYu1+auwbnmDhWeSF1gqG4FZdlcHfJcYmu2S2aL
cDZURLdU3abD3dyl/QH6Tn7wUvPFL4zHWhFp6MRe6QAuBLZqmXOnHBPrNSqIio81htJwutauzGtE
xEvDtvjEXs5Ze4PzFhMV+RNc/RfumwtHyBKwXK+sdEBz1heQj09qtFYYVfet4clsFTvlSO/HFOP/
V3ndlktpeFnxJ2yBP3hSAFMO3GmYbLQUf0GyYDZMwrZyKT/oZzbvdoTljtF6MWBzTrX5Jc5NRMJf
A33+gNQA1tkxXZfWV1f/Wr2YVqPhABZz9p6TAEIuvfKJiWuxRxTBUfDr5/qDv88SNuBlXaft2RVf
4Ex2kwx6PY5Ux7VED/xqgATf9NRr9XErXsgQzrtfP+Ef/HE4GGEvGyYMCnBQP7MhGl3ktd437j4y
HP0RbPvI2nXg5lAzXvr4t54LDqoOYNi3QD9COfzdCznm3CsnkgA7mSc1FjN6UdC4Rv+CVRf+7//i
yYTj6MKgPuJ3BETCiQmpZKK4wEOmGxk5TIixqW6mOXv79TN9AWr9488CKkFjKQclSfefX8KStddQ
w0Df9XqBkoCeNY8735lJXxqRI4ns9GOI2WUgDFliofkzrOT1mP8XusX1+UFZg931bXQ53f5yTpjU
00PL7mjsjit9Z5Onuq8ihlqunULMUQ7Z1Kqrbn79R385bj6flDcTngYN05wWXxgfVd2JwezMcOeM
evtcZqYXP2eO9O6b0g2NP2GGfWHcfj4ZWFRD+KZhA2S8/jL/AvJqQjMWYDW1HRNY976nKJHFsx9c
b7Vbu4L1Y3jEK6aIeWruYQD99Z/6+9fX0HEo0IbuU475OzB06agwysOJgDLNBtVNwi2iXzHIiXDW
QwChWrBU4kc7aeH9/+KJBXU9EH6FbX6F6vWqTPt87rVd7bs1RW2DUzFXwSyH97RdCzqftgWb5f2v
n/V6xv98OPHnAs2zAbGwJte/vNh5GQ7orlO4A+CG/1pHWZ8fk5As4u2vn+j3hxBPxP3D8JjwASz8
8kS08SRG1XRcDkxvIPsJxK3kZu5H765kJPEn14M/+LNsmgRcV1x5Xsxffj6GbK7vbWy0+o4aYYmN
bZoUTW1emrX/9plB5ScnhAN+0eCo/XJfDA1N4zI4azvNJ9wHA0/bjjYqK5P5P7tb/P68MNDtIYhf
se3UTXw5CUNy7BS65uYuTVlZMoAvqWACy+UwgCZxOi/NxIyAuk1lwsTRBF4c6MZUz+tfv5Ffblqc
ngarRl5BE9sanRBfLoBWFyZz3nrmztYQMBzXsZ+tHgs9bJjurqM04d9beXw+H4xphyMUdr/vfuEZ
icINo3porN2oh3W3NcLOKxYZjizFfCCmW5K+zvnPVgF/8Edyy+L6YwoutDzxz8ePqsqcuwmNkSjq
Idue3pN45Rik5Q+ehWFpizCIV/PXr+wfnCJ0X/swriHesSD48qSFZfcM0OhcrllIs0iuJPlB0vhU
TTkJrZh/cuobf/R8gpPxCi4UAsD2z39kDHIsyo2E52u7ugJIYgHkhB5MqIsYYXyHjNYHIk8M2rf9
azGi77S/6azdnxKVdx8+mXtGrNK9zc0GuGdBpuHXL8gfXIttQScTDSuwNBnV/fwLMtjxNcdK9N0E
tulbVc24mKw4wRs7Up2z6JntpgtWc823z+f9P+/jf0YfJQOaK0iz/ft/8fi9rJhKRbH68vDv5+qj
uFfNx4e6eav+6/qt//2lP3/j32+S96Zsyx/q61f99E38/H8+/+pNvf30YF2oRE133UczXT5adiSf
T8Bvev3K/99P/sfH5095mKqPv/3lvewKsB6Xjygpi7/881P73/72FyoP/uUtuP78f37y9JbzfUHy
fWI99I8f9d9f//HWqr/9xbT/yvWHuirT965viMHhMnxcP+P/lavS9WZJgxaOVM/iM0XZqPhvfxHi
ryzIdJDRDjc1GOCcaG3ZXT9l+H8FW6WzDnWtK0WeW8//+7t/eof+5x37D2a9t/h6VcsPhrjJ0fA/
tzJWz9cV2ZW5zbPp+N6+3GE8er2Z+uAxkP7clgPtaDP51fu5MlVmXs8h+SFLpQ6aT6gtEf6NWbn+
eYiwCtn9zgtHRipwjO+T64fe6/dqTOANjfj4nM6XzykZ68ky7NM4lvfIDOOdndSnHK1tpTej2GQo
lQfPGMVC2Wea1bOzkTj9Iq+YKsLc/K6LQdz7pQystm82WOE/TL7owYEgQBeyfBrtviCQlM+Hl7CX
HuGP7BTrEn90Tm8qznwEtNp4sPvGuGmc7lvZMIhI4Rov8zCMtqTe15y7BidLTO9mDklJw3xlOQUj
W9m9wQ83Dm0bYl2MzXIRz3N2bC38QbiGDs7ko61SibGsfDKEV4V03XVzfzf7IYW3GlHaqnHIs8O2
2ZB66O8IVA53lBTkuEqIX+jz6O7ALxp0mJIeV6lZvswGwx5O8Pk1srIzGlN+SnsjgwNhkNJ1rob3
MAKY3ThqL/PeYfSXb6Jai54KcGCr2Mf1X7sALO2W4gdJw/CmbxznFsOGubQbbweLwj4ha4JUShv9
u2Jvbxjl65Tm9YsFdkR3cbpPlZsdi9anhgSTuBzC3wapF7fSBG+pWhP2jhG+lyNetQipYynIJx+4
tdbnjALByLbqO9noAdFob8OtaIfdjVlZTecGZDuN+EVnr0KRbqc6ry6mHxUH5SH75aAmV6ADiDIY
7giaW7wVmSl3nqV92IheDwNRCS/T/IuyynNaJtBluoZNYB/Wd0PuoZEx0lumafNRkg8+0J+bbCwg
ugtNA6eR9bFYW+gh6xSpemEMRZAOTv/mRPu6jF69wZ4DndjpIleAwVOvU/spkc86DIS1jplqXZaO
uLQ6KNFm8E7FWdnm9OxN266YMaHZ9j16fn6ft4TtmIjf+J2FHZJ2tpWyIndVUd28SKUAFuJGTmCV
U7JLexJb3KcP6SC6tZvbTLGHNtuUDLQRR73tNSa4sjrPx3ZRsX+ZoocRROb+uo8ZRM4UzwG9Z5h5
t7E009h1KI3PmgkBysvd1+giiSestK4sbmH13ZYGNA/Ao5i0h6H+hhcOpYuM6W0au8ZtmFcfWlHW
kJtcbt92rG9AKd2X45urTYr6IVHetNqp11GKQz0CCFVigze9iyIxvaPiNtz6MBiqXL90tUQMauPX
3qviw9DR1+w6U38y4i7lQDFOXWT95og2ucyVGNC8Q/c0um27l1Vf72CS1LfMmbZ+P7wh66gLgw79
tpQfJsXbx770H2ALNFsYG+1BRvpdj5H8kGKsfKCNNt9oE/aipLWORpi7O0+oq3mCD9Af22OhKvBL
bBpwe43q3HlPlEVNt+Fsj7eaxb8aOZGplOD89MFZRz3mqs8PYce/dAyryEJ4G5seaBxOvXw14Bzi
FmvSQTpH7TlhIn+YS/4wcMYIqBsHr2VQZQPGIZPCtaMRG2RS+D87zG6RgcaAGB6dxiFpc33y7cPn
w8YG0lbmBgQogpO7UbOKW81GlSkTXgo9th7K2sTMHfsoLSLX6OOprBNTFx/fY/HIMBNBHbBAiPO1
kEfR5g/d58OQ2sIbi7gdvmasW533WzcKTFn9QL21y4p83kH4OYrKzG481WY3n/8yrg8//9XiWsfe
FeDicLnY4n25lo6FiTrCMt6ZdHEHvt6T4GCPlG7SME/eykn8VnYoiaIDLq05IgSWw4d2mu/xQ7dn
GOzDdamYB8JgAjhOSPSjaIygVnO27y0InNRQw86vQR456RNWSjzZiRwWyag731ur3zSie3Qj0eyS
2pdBZST+Xrj1Cca3Wsm5sy+RrCk0hb4H639A6r/KN6ygeyrH+/4URUO+Z8f69PnIcstu57nIdJ8H
B3baaWfZtWKv5zM2SNS48YCT3YN0AcnS863GrDf3/hDPxwYIAu7DawyXn9tOeXzbXT+IyX8mwJEx
tCy8G1PRrC1L+66HobAaHdFvdKz+d58fhh5nGuayaZ/4RbhoyRpu89jVbvOm4F3t/HrXoQLeff6f
nUChGEc1rQ0RqcXcT2QydXe6b8Z0MfpDdPl8pANr5oVg4myZAGcqDYjdfjbNQ+7BKUXwPkFwbu5c
u3I2Y86PNAfo6vRbyqUXSrQkZvkvtechoQ7VxedAXdXdMKFV4Z+eKuuHqpt/ngGyGDs84fLBy9yY
lHkpBmJHWKL42mztOWGxnMwsXMta9AJE7+Se4FOGpL1KCohwX/7jCQmm2BQuk0TKix62g3etFSen
zfLeINgcs4iORjmvcCzJBz/h3bWyVNB+OmPXGa3pTQBJahxoL55/+/mhzAh0xOWt3mvh+fN/zOpm
AhMSsI/3gpo6sa2qoPKP9sgiZAj7oHacuL0d4AyyWBAuAWZlQq2w3rtcuSffFJ1YeIPxXfQefFIO
yRVMBO2JqRbvh5UM28+HnR+5RPb8JPh8iBh09Ccb84XnB27ORXbCn4Hrpp8J6V2vuRzJB7cjAxDn
uBTJtwWJY2kXi5slorIzku+2H5JOjbjeNPnkmz6Mtsy5+3zUoH/DTiseUiPvH1N78/m/WZ5qRy2Z
LvqQXlQU2d+TkmRp65baXZvl+SFB2dzYwpXfsj5Zd+lofbcyrBKmEtHZMKs54PIO8OT6rXWg4zH9
3vc0XqQ9dEgNSQeWWxClGkFoNWa3RcUtIpbaSFISHaB09eEbGeeXmbXWh4MEP9YJZwp4CUSsFMWi
b4f9QAeVBb4bP1Do78umQ3mo5/4NLS3ChvhaUvqLd1s5O4SDIUi4KMBrpQM1aqYXZlxqj3LtQJXz
R4RyrsCeF1k3MT6rx8rHazrLtaXK+ZDUYx6U1uC2i89/fn4AKl0EjaGxcohISRQkYHDeNdbSNuwZ
v+r18WzUrFXHsYAWpg/nUuYpaPAs+qC5TRF1LGuM0Hn0MlOtoexuwt3Yj5e5cAKboORz048AS33c
SvGoRy+pjbvAxMx8nD09e3LjH15+TWn72m3IMXhvUi+98n2t36StGu/FyNpjnuSt4M0G/TRmH+7V
ml7JmegQFSXbEn/5KfGBq9B1ffv5oUmq/rbus3kRjSLdff6fyG1rm2oxrc669S6ibD4jp3ePnNXg
jKR4dswwCSJwIMvPhx348nUhWn+bmaN4nqv5XXf6P/wm14bPnXovbkpc1ImMByRM7d2qwmONQP9D
n4ABJJaKFwT+caB1RrpgAVBnQBAnpyWdNWWAacxmUxdx+OHCCiD/BhMu690bDP7HPgSypGJoRMrV
jK1W9/ZTCb6ELFH+nfF/sUxa2znRQTvcYIyhxuD6Cb+Xa674zXMVwT5yxSGegCuZQ1Q/ouL1QWoh
TH4+LFvZnMKhfPl85ON8gHKWBp+PkkEOF3Igq1wOco1gpVZxAo6AVuvrRyeM+UjwdsGRIo/MftvA
lcY/P/zja/7lsVGAG/BnTm6+Dmr3YzrZ01o3isdSTfhnpX6FG0xoq/S82Ge0fOf8+a8sl7/lddru
G2zC5+r6wZhwp8vZxxucQ4Bqs3569U080EMdPelTh8IcESs2AAi84kfZDaOvPfaJ4P/bMF9nBL5e
JS3jIkn5m2qHSZUrkv3cgMCr3Lp+G3dO12RvmiqajbIRDZjGIP1J4p3XT7MTJB9rUkpoVIZxV6QE
5prrJ5opZzIyFzEmIQVN1bdvay18SknpAlvDs6oqv0L4H6YX+Wg2SX9fiSjwxFjuRsi4sIcS736s
7GihMmW8GxHhbAOPSKuFLPSI8c9DE204j9kdOMa0nZKS/HkH49Ux0mJtDd7/5eq8llRnmij7RIoo
2ZJu8aaBNrQ7N4pj5aWSLUlPP0t8MfHHzA0BNG2goaoyc++14+fKd4CeaWb3j5upLpPnxzUxVK/o
PvzT49bjomlgKsP1+fG/u2IR79HbxKfGxGcuB9P98Cy2/CaG+1Cryv1ITNPbVjpN94+vCjbotVXH
8kSxDCNwqC6QF9XRzcHy5XaTZevWRk1SxAjw0MLGryUynltdwEutarESQMEPHSHi2OuQJh6Q/7So
RPuq2YraXXvsBsSJN6eiS1BhNkFuI15F6vXfbYM01l1iki+l5xwRGwRnAFKKKsjMUDYV7Y0nVD4/
LszMLLfYg1soFU14zsvwaGgfDWyvkEGAPk5B6Jlo4IL8/Ljrf/c/rhkUmjpq1DVIcewKQ11tpwK8
nBqFfZw850fixPLmLe/cQUbboqqr9lvzJ+0E+8k5GKL5/LjWBdN8TkOUOcGY2JCt/58vPB7yuHDN
Gjlsylx8It5gQjuMj0fF80dTAsVzymK8PK55y7XHzbxP2wO9tv8e8Xh8Q7TMKk/s8S1qcWiCwjIX
kQXLbeUWZ2opoAgOAOn1OOlT0cvs1vr1+CaSClAvI1xhATOHuph/igpwu9k23sUd0uJzyAK6jhxN
0fpML4kDBWB5lN22+bmeloMNk4my9T8zxNNIEAE/W/Pyfm1k9iKnJtslaHYvJoXRmukYZsq8jLcT
isGvMejhWRtt+NS4Zvep44Ne7u7cJTLIduv146bXAxEbGUUcpSPLrzpJdiyQCIc4su7nYnDubfej
ZWbyAYsne21xdz5umVls3TwV3R+3BmAPhD9jZR8jM0CylVg7yiBqrHwwl0SNcOc96oR20Ft6vfNn
h1Boo5PQv6b94krOyGL1OGytZBymt4Y1nrDU6dml/nn2yteh7+2NghP7qwGgpHIPQIBdbVzq0YvF
vnedPPSpUcnRvjbxHmgIUgAeaXaEtSTxt/K3qaV5Iy8XTpi3NxvhLy5SE7fLcpPY53ZVQtXadlEY
OAcJzuNEePd6hhj9XBSG+2p4qYMecm6PKiOyDKP1cJ0d6/S4pZLGXA1RKqmqYQRoy8kuyh5+Iiia
93wSs8v/7geGPG/bcg63EeP2IYHhqMDtVWIa/vZG/KZ9X/0EYKk4qNTz3RER/ldyi9FqyX2PzeGr
mK3PZqrEc6l5E9amOBSzbXxmTM+P9RDV8PDy6KvVpFebVRqe+r5CRhmDPGqCSV6qttE7c8HaeU6F
a2G57/GFx7XHfVMjT1qp4kQL/W8dj+rE/8h8HaB0o9frJvTuIn0qvPnl8bwez9ClpjjIqn17PPv/
3f+4VsB6saIiznGHoNlEIpVgM4uyAzRHZFa+Hb+RWdyDPhvXuhin16lTCSlSCIcGd3x9XKiK4FVN
9sk2qmtce+BsVsEUFTDSlPS2qgZk2xOed31c5BbSszDWxq7g7X55XIC5dyEfjv06N9PmgnMAV3jt
jFscb4LcADSkZCbcamZ5N2lWwa2vemPf5t2AbHl5hAxaIkim0tk61CwX95LFk7pkKuguXVX2+Ohq
THuPq1bkwvlCBfV4pDIt1nLSvCJJY4HQRP9ce4b87+JxUxQpMnhqnZ96ju3d//eQx4OBag1sSewE
jqljmCZjgv+len3cGgtZoPxcvtCPICdnZ2Ln4xYtBL1PLYsA297woJvG3cn1h/kz9tRZwlF/tSxt
vnqVSeMlmT8xOmuMDYW7fty0oPxsehiBGycLvjq7L+4S88AuGQwo0stNVF3DxU+iL4DNxT1bLjoo
/YgC01dkOQenkMbNEHMEys8XR0HQ8N0wxvQwRr5c+4NaOq/eQuoJjGnVN7QbhukX69/81OnfLlyr
+xi33lE1owD2GaYfA+D4Q4MBkA94k31AfzJ2oocqp1sjOpZJY+wsLBZuV+GSnG21a4rT1Ibiiq6H
c+IYfEn55Y8wZxRQkW1Ret+8XvUOLuKSSWPV58hzAdMWFoZBH9NDHsYU8N24oWb1dm5Cb9eoJ3/T
eOnSfI6q50ICDTHHlHTAVocg3NBFz95qIpcHSZOB+Zdc+ZUbqOaFrFM0ZrnWJ8BNK2OqvEt66LLW
udQpR0EgLns7tT4KB0R2IZU8YGhH5Vba5TbIsUqORvBEbAu/eHbNde9MX8IJ/3kNsDJX5T8KsaEV
jTY98vEsDCV9rLhwF53vXnn0CaxB9duSQ93KRiu21rHB8SK30/OYVQM4S7nvQir5zMvfk1TlR0nx
YWJveAo6+1tZbvFluhXmRbL3Ljr4Vc52/O4CNEja4mtEwX2m+p/WkqyKdR2K9tTBEt6JzjH3GJvk
WqFqOxf0/dLss7M5/6Lnb/YNYS26Sr1z7F+zspdXDqL/iIVnF+rJq5hjSthWE5WAp9AznXfpTskx
pwfq9m13jas/iW+FVzjKiLJbMexooObP/IOLZ2JaBPirrKW2DzfS0xvVNvUNp2D6mqKsQQVnfWgT
rkzXwHhTxnBlLJyfOlqRjEBPTTmA43WmBqYdqQGQDCsGZasg4uxS8EPrukai5ry5ypr3RUJ9CQgX
DliH3r8u1ZvRdh/kCSbPjWsbu6CWLE9OsI7CIj3QycX7loUXUCF0YUfktIRJr6ze9PeIln6aUeq+
4N1J11LlLwkfSRhLn3VO80tn2On92nlOjeCXhrAtskrQHAsnjOc+xYYYQ3oG2T9Vj/kTkRG0oixM
ZqmsybpAJxdVwZXU3BQx28LJnL1njQD7lIR/kaEkR5EJ4L02aHBUytBjqOyqlo1S4hYsWn50II7m
YHdHLXJW2CJcMes9wy0HBl4TRlHV3470/hS2UqcqB3GQZONej5gYNZ0gMur1LmxnbOL1vdG8nbAV
FVed2y9Fm5DXIiSW86b7yCDcwI6od5ZnJBsPyiZ2PkYZbA+Lvcq+GdVfcmX9g3SqD7qIK63glms2
KurxhtSkQH4XXSeehwil2VyFCFWrmqiA5Agm3FaxuS/slBnLug9wvQLHyW6DOCUe6t3OnPWmmRLM
KxjMDR3nO4ZcJR0zu+AEUwKM7+It1WK7sbCinCMfkogPMbplKRiy9IY9ZrFGVS2ys6R6147+FWqY
KEE6nxkzREyEcD4kqThAV+ye5hiHEMao72iiKkUp3qzNUu8x15EEEntYHAtJypw2No29GJF9zj00
fS90Xw4ZWkeUM+g7vSR+NlNzhwbynFTtRgNeIvck5Nea2OTzvD7SVGDmE2kkcLxiQZ0BAXANPFF8
YgM32inaEsBs6pMZDtBQ0/pXi8Ny04DjvVd6fqcbniFNJyXHSBrYvaWzsUSSHTJTY7pLrWeH5DpW
mQph8AvNU+iRoCzDNnkx5ype2yUDNCcrj5wOwVx09cV3a/HsFlhvIWJXE2MxF1yeZqxJv4GsDJlW
l3Rsv40Z5qqEdbxDuU1kDlNxt9qUpjL2PfjlxPOMEwfN1248CpUeir6rdk0zc5qCXm+O3j8SW4eb
EByppCOaIzKDzdAw37Y8Pmz4JcKsxjcf7VqBCHLUUcSxCU/PTJjPqeBQzMcdoK072zvmYwh6neEc
w41/xdrNZljI/oj2Ve2rNve3ZBZh+czG20yiOBCFwD+Cv9vUnk8UbG9aNH6jF0e+5zHcTJqG9yam
b8GQEO14CN9XTTh7IoMAEnoSnBd/xiMkphIV+Fth1Rgm8bB01Sj3mim9aw8vdgiPI+V4odL8M0iE
PhteZC8k76OXyOGCx63bUdCEaIYh9+CB9+bafhudew3C94T9SGy6ITI/KwfHV3Zo4cqvZGZlGz/X
5sGuo3ciK4y9NcMu12Y9rb1SiVPWBuh6/XnXG1b4zbEIYUP9Z0oJoPWm5MVqSJjFf8fgdGoOwutf
qoVEFObFfDQmstZqlLfuIIojerQzr+oNoSMaYoyXG98o8x1bSngBXbBLy+ZHPi87Rt8GJ0cpcw/S
HSryjnwa76blfLNcBvYkPjwVSRKu68K09r3A/lWPHmQVV7x4Y0PkcOBV2+wuyuKXyb5LTgUrMwLz
KzzY75mGBspz5pYRpqllz4lysc2JaSIopDBWWUnom5wV6nIzEzims38kOQerUFt/tUYR3QS+t44a
hF5tiM8mbBe0yXAomzE5Jqn5KwwZJvqVfh8IAVkn07/BI87IDnK5inIbE5fj4QUYNokbFWfXz4+x
gNtQh8o5EJpRX5ge6t0wjtPzhJp4szD57g6TjaY10Iyc/Wiqb2MGDbJyo6fEMLN/6cjmJp3+nNWE
B7Z5PO48g2U8N9BNW+VXMzrRZ9fbv5o8fA3iv+3s+utMjW+t8k61ZfvPpQHX3gJNuIdQb31MBoFd
1vgXXUp1xGtj3Un2gOwGN5wBo8ZXm0bJB8Qrgumgqh7IHko+wj4zWe69bc22zhuhvOVhUjxPUiTb
qc2sfaUlwNoUTN1Un+LWPNdxYK9KXEobMGDgAuPso1EmOIDpI2B4DjNFpB8uvTPGb6m4hEXjAnqN
OHxkPcYCY23l/riLaJMxou3Nq8oimxV2zhURzaCHHnfqHJexWQcJCFkeYwJTubrKPopBJOee1dJw
3Jeybfpd3DEjzirziQarf6Uqqp+Kqtwi7oMFmxv4mKNxYjunTUcczXh6XAsl1xIG8dvRwWil27E8
VDI+FXZlHfMCnkievPlY1061LPz1VDDnsfr0xe8U0JKGAa+cfWh8rctO436keGPwM+Hrio65066z
ID3n1RuDROtA3qC/V4P9weh98ZypfGdFFQwf3rG3yu/+NX42b+vKZcJnqbO3uG2ZtHIoiMDv1dVg
nEXUd7vRnH9joiC47Mvp62cr88u9jR2EYSP8E3TP8BAqqz8/LkCX9OfUTqtVNar2EMTGOkwN7zY9
WbY1b3WU808P8vBURkFwqlr+vTZ4oA0pK9PFbxy1CrPsximB3r9t6NujS/641tE45U02k/GhUId4
rX1zVB6/qXomgYTdu1EzsF4Zkstm/zKQr94w6ZE/nS2jd8t/pyM3PUX5LVlaCVgzSY/TdnxoRhIu
euuFe9pNgsd2fyCIY3ryveqNjuyn4wzDbgq8U9Nj00ckMdGVUc6+LEjuaWKCtwNwRKuqIfzGHznC
cFzrd5NLvlZmy79Ra2yzSKfXWu5Ha/5L/trIrLWVa8swnW2Tw9DBVbDvBvNHi9o2S0a15lM1HvL+
yS0iMpjAeAnbDZlQN6z+Fo3ioq7fijw7y6l6YSafH/WXkpArRwyfGufiqsMWGSZGQS+WPX9UL30T
FHi/o2vq2s+zgT4zseKjH2HRMcYkXovwV5pBovMNWaxrWPLbUhpiI3uvYzf8TexScal9htdD3ECu
MrrfthbY6qMa5bd8q5a+TQhUSC7y9j4CJx2yX5y7fNjocLKep0Ry8jeCY2Q1eNGJ2SyaSi1ONPJB
RoO7nK+CYLZDIo0Xe+4RMsTpJ9RBYoXtpwqa4br2gTWbWXWpi/7NLoS8zpnxMSWATcqYMFHc0ke7
sfOzktkrcGBvG+LLZ5vRa3OUQIMYRrOkJsW1QPGbuGO6URFo+ShWzXM2YrtU5Xc1iXybDvbddZvi
aufwc3o5HpmKbmICY9hR5CEqFaM3Ob5Phnaf0kQSoA7LbK8pHDdF3Z21C6QutZx0V2j5d7R0eDPH
Aj3AsBlcwF9OVs83DRDDsTIcOCxCDgkLG6g471MmimcGm89oeLxjW3E4IQAsjqEV0rkkm69aeQHw
EdgTB0/47W6JCCY8AVOs8I660J+B0b+JfAKOEDPsGyNLYLzp5cEdpw9dDMMri8gfCjgcqpV99jTn
Y0lYx25w019Bbp3dyjFfg/6VP0CvaK4Pq3ZwqKsqdaH0telT2wXLOI5XThMX9Gc7rwAHTNZZu5Y+
rNJuys8C01DoTu+zFY7b3Hb/SoStK2LAkFgyeK7omq9xx5vPdur8JmAPiAzL9cZMobWGy9ZK5/sA
iYK2PUxxI/d3stBcSbSkEpLyTVrWB0FSM11J53cbOsYxWDAT0Ldp+VeQkYR4XUZkeyT2TyZpxrSR
2s/MNEzoNqyg/tSVe0LM4JwNEEtK47PijZe4vti1MGTHzoxIL8n0IZ2WTpANA0XkBn2vGM1U5nE2
DELQtExoO6y4nG/Hbr5OUZlfWZsNxmcoLcjKgVBa1s1mILbwWGvgG4Pwd37QjndXTj+Dvul/4/G5
jPFfYY3wkCr/PRmuhsOcsXZKvYJaVm1tx0yfUHfvw35oNjkqwXfS6r7bJOk4qY8w5PKMAZDVfE0E
k2xpYzZPpimaC0g4qgQ//TQ7tz4XxCJZ1HArGDhrbGaQU1U5gCTX4HLNKLnSIQ1Qungt2Z1V9cUh
6lzkaXwvpPWj7kpBgwElm6/klaS56RRODSlmXmWDFyXTMiqn9iOorUuXYPLO+xfhh9OrRUNz60Yj
/M1MrsmW+QtMTb/krStWHDPEb8uet9Ng2nePnGkL6BnMVWRxcED2mT2Zb/yf6JjEWf6H6Jy9SJT5
1EqOG3Fi4NkmzPKYRSN+fNJDjwSZ3SzfxLwYIn6RovuLSfxtDlJ/o2E47pOBNnbC4o2TLaT1PIak
JBrqC/RqsooXw37tf9d9S1OFqr8hFpBUqyeRjNhxZbAdkuhjkPjs7dw+twmGbWOsaY11oPasBjK3
bDcNLkTN0gMcCTz2FFYnTn6U/jDEYB8vF118r3MSuEp1bUoBJ71MmNdfZHywPdkdw6k0175RALQk
gOqEWox43KZ3/u9VepsJh9hs5QuwN7UZda+aYY+Al0+3pvEcxpDiTzpM6WW29Spw4mBX44gfvHFn
Sz3djWlo9gIOvmnEcgNEejrEJidKWDk3tliA2Hav9xUUjxasMxqb/3vRyajZVJYU69ZJISN5exbu
ausaUXQ0kxqYuy6Hl6WB9+2Vw/isTHD0bUPo3VzUDPFqzRAj795QlhvrijB67LiMr+dJjh9dJbej
6usfBJIH29YrgwNIgw/Vp9UzOPJrRVHjMq47OhRHjcmhyC+BkUHa3lDW5zDd5UCzBna0Q2fzifKC
dqY1Q30AZWwOnvVOcEg2GFvGVBD/sYO8YPPgqMSZyYi2nvY6lrigOjoVBYX0hvHFxwS95rMBX1cy
kg1nFng3SHcdMRTBJA6S0LCXIJ2cp5h/eU7T6xg2pr9QLAv2GpVt8AzoA6UmL0A9Zq8+47RXVhoP
eooV7QknqSEG+MEuLtPgFjclRly0xOu+ANpq6sJ7flxUxXBHDIrSwQ2eHbCebWy0IGvHV3IDZvB/
3lPrMoZLskshk8Mg6jPiJQ431JpAUVGjQotfCVqGiHyLdVAiJam7ZofIvTm3tAkcOuYcOvQF4u7a
yup3+G36BXAUMj0KKrIheebZWN/8OntDiMnTTdFtHOjyI1NglJDQAN2YpSFOMJ1+hKVooH+gAlv+
n9iK9DYV+G9tle+HQDjvhclUrFXxTyMdGPaU3cK1sc6JKSykgO6PqlokX469uOMVTa3uTCAjeVTy
V5oC0Y6hbpCl2Wx6zVCmjGjX+5X8Z2cYWUPAlYkXk2Kp/GbjU2rBFsWt2dXnYWoAeUcmW3fbgIuT
RcpUNv1FTrfcm0ZovInZ/DmHFZgiczLeZpoEMH1Le5vYvuAwFhGfWYbGEwFpPxYudrMe/sZzui7U
+JV5mX3GtVSsNVbZBGkCbCkW2owy13F4+RvamYEJpl3JCZmY92H5tU0UQ0FnTJmAtsiX2Edt14Ip
j35YM+HdhhO6JMzUL7LtgGzU9u92KDaOqPUlIpFWSVu9NpdULB9Wq6QiVCj5dG832/yHmQt+Z96F
9HoJSR9tjiLxzCMdww43wvTsw+A4fxN3iM9Raj4py8rejdxhg/U3I55tEoMH6pEIxHRiIavoJpeq
g0Id3Qz7gxButvUK8FZj38s1RqP+InpWU6eufzHXZuLZGr/V7I1XyrSVOb6EEfULDf1vZuD9wSLF
JYDbwvDW38FK786zXTVXQ7GolC14xJIOBx/8mp4NS2TTDnuj9O5kzhKPAoCdjv577hfWzrNVDU1a
1FfTyOtddR5oXa0E0UbkS4ygmu2eAQCUkyssXTACLmQwRoreKrbK6cZawMDadUEtg+MbZXcdvaK7
MnTqrkbRXFqKwVOUWGRLRv2wLkG7UlUe6Fhyyo8rseZs+ieo++kicbMTck88rN8MGydnPzFH45sE
TblOfGVf4XoEAPAzC2OUG3m7vv8Y2T6xTvbrtjeDdanBjZS/EsXUbIT31ADMfMpZw66eWUCmQ9e/
WiT2VBqh+Jlkin+h1QgkZPOPgRXuv1uN5o8R6q0WCuxvbiTbZQqsrZigB7nNPicrma6WNzvXJQHi
KhfN59hTIogsBinNBx+aH8rqwk3fKKfocOuGz6ir1ckI5UtneBznCnDC9A3pCXi45IZOIlqdINUJ
2/k0yVu4ynaE48hiY+WV2NukWKwYg+4KhrTo/bDdYir6JnnsnyhAaMQ2IWhZA6QO+R3rcrMkfINM
2zr2sTQYnCuHyGpKgIhtS53TmcUka99z9JQH1J/dhx8pWK0unNsQ9SuBn/4ai/cSPFN3p15Bt+nb
unwxrNw+tRVk7IJw0HxwJqbKIzqbGgyVJLD1L4dSpy3MvR9lM3ysJIeQn/zIjKx+s1kRoTfsi9Id
ToOEfc/ZqtxSlvvvipSK1eym6h9pWOgN+SGM4gOLyStg8H+yqZuPvjP8JWML6zt5SKlpw1dxSn9b
FdZLJ2wSdfy0ZxQ0XlvT+Dm5ffEjN8lJjZGLOR2SGJa+n7HNETIqMyI361FtZJD2lypNd3YjyLwO
KQBcYgGuFeqBTQfo59MIx0PHMVU4PonwYS/Pnj8xvFRikxnrTFfJln+tczL8+I8x0Qmzm+aoYXOv
5mZQ55h9YhGA6Ha9ccowvdsJ0YSBwwKMkrhd8REszwbg/PsIPmIX+wbPSlk0ewNaejMS7E3Rm+o0
D/5rVufPM4uTQ6V0S5MmOqZhh7h4tDcoUJ0XJXvzDhUyX1V6Kreu0/0IKTISQnCv3jgdIgXFtwAB
ztzF7t768qxEZR5Dl4mSa/8wa5LO1fTmdqn5EgtzYyX5eEcIM62jlh6qyvxVGXrPFt0du+kw7juJ
fMPYNmxsV6Z7KsHkBEaHnAhcfmdQFaxtPE9ZGOEzPEP9EkVImSwfPEEsrxWNYWjZUOyEfma1cZgy
gmN0y5UirTe1k+JskLr3xuGEdy3yt7UbocmZG/zYdR7tJd3c7TiU8IA4kE+iSVZzSvcwT/NX4mC6
O0oGL66GN1Qq2aFX+sdUwiDNPSZi0KiepNfuzIGMKD+snhk5PCmRf4+JfNHLi2eT/HjvfDvDWuD7
G6wv8h7IhY5IQosw8q/JbE/LEfzmGgJdN9o83br3aSHOu+DDxlwECG7ynWycCbKkbtbVSN5c0xKH
CjNjp5CWvoGqJdSxZARvcX6DFRDznnsrnKY4t6iqwGZM33VqEd5lUh/RAJ7ekeUJfwAd1g/i8Hg4
bVuY6cubrfApNXO2k1PgJiTUWJm5cdwv5oOINwRZTRxSN17j2deCzFipz0rTCvEVbndOhtXFCyf0
0dSs4FuiMylNzb1rGeMVIfmMjaGau6cKwggbDnjVTH+ZtZfSiYk8cR7dsXHAYVXpUaK/BqApDGqs
waJVVx7cwrePSdRe3Nx9mi3i8axK3jOLGq5CKzqBjkbDuiQzk/mMMfI+9QtPRKVoA7mFFJLZNqzt
TUheQyJg1nJB8AHtJRDlE0JuAlsYGPrRBohzuAeKzBYrIaRlPUhTkTkZdNJ23uDffSuDSV/AMVjn
KQeO3WYXkjunbd1zvpcchN464w8y9/bVrBqGBdJOj9NQ8wn/mJspuAajyu90HHJQTP0/YuGg/pU/
W3r2dwvO6dapR7mLlz87yRzA1lRT6zYjyFBW7sFa/qZw+Iio0XYz4JGGGV4JkVaWHO60SOD6d2P3
Nie/iWPn1ZAkE2tXtS94V8U1MdqLE98sFBZMkboaej4i6zop7tRy8KoSXsQ6NPO7Hy3y98whj49c
NjSdNFvZNcCwRBezV0w9QqIRCzEbKEBHj1OPax860IqXKR/+RLAkXlyRHOG2z88EPR46s4o2ZN1o
xMdkEeRDcR8kbvN8fpo93V/Z377ZO+QlToaTjQn12YOq+950N9XwJNHj3nRX9ves5hSA3pl6x5/7
O0T+lEUYwxbMWJBC0XB3c4pn/psb06HmMhziXlJzfi0hPBeVbRzcifYPDqzhOSznQ6Gr9jol5huW
hvFuorRYx5X6F5dVsrbRurR10dzo7Z6cPmb6PpFGbeA+wWddHFTec1dePKNM6G+eZDwPSQCYduY7
uEX4YtMCxOngSrX+FB5Hd3Lvpm2D64ywO/hF4d49xydoIEZ14cHM2bDMsRub9Qj4HTntvHxHGM2v
uS5/VcR8b5gPKYxhqXF3x9a7tey7CEJ3qeUbdyPKjLcYBwkSm/vjAmH/liBaE/p5229SNDV76XAm
Sir/EtYKsiybJwMq/i1RBVgSRfz8Dh63Jdu26jjiQ3ZZ7prtlnPVyNjK7OYvx9L+U+sRuFHq/Oh0
DMFRhBfvjkfGhtCspm6JHfBxX1a69Faq5C/c5bcujmmOlhZ7gS/Z2YeetObSvyL8F89xQhe4jcSb
439jhIneH3+gR5pChlnn9fEMHS9/yct+FS8hKnORCZ44yOKmN5M9lL9kDQG2gAxrRu+jwpTnQ8vc
z3m0RITPsMrMKNz4ic/5ceSs5faUQk0LeET0vg2ylVxDkFl3hzMZvXhKwGYaTaj3kSTDaqjPk1AX
AFCM/fnkdGqk+5FUwUtqk2JsWQvKxLGAKNverbasmzU+TX023auS3ktFnHWQoI2tOWluSt67+yS0
t3Joktd0mNv3Nu6fbGNseFdG3Tt+uPc8M+0rsNnuPVaIrYFWFZfHQ3vy2ldDPTpndCvdu4dwbJ06
kui25QdlbuSsAbUhE1m+N1qeaehj0H/84DoIa3icVbB7fJWGerWzJwr+x/cOulL7vi7i7eMnp6Vs
D8z1oZEuPznHVX8scsVQdvm9idn5J7KY4b8vN308iE+GF8NRXR5cs01cpG/9/u+PMqW6eWb933MF
5BE+56F1/O9PKqg6xyAGHsCPwXmp7wxoiIMX47pJkXSo9v74UsdHOKSv+vq4FdPYieOSONbl1xVh
+uaMMr89btm1/SfsY/Hf64U1Atx2T1rJ4xudRiwSeaivj5cA8y4CCVXq4+NbQ5OIzJI+4+HxEgxJ
DvHT9or946toh6IdhoJi9/iqTqWxC3sHCPPyt9fhnByESvrN4ydb+OmPjlOBC1ftB/KS7qYDOzo0
dRFuWBk1bgFlLnIFcmx0O3yMjMvWpT/Bvgy9ks4BvHa0AjlD8KZGLjX37z5s+3XukzuDFW7XIf/+
aEaO+V4yz6fHzZEKe4Wexj+HIXrPWIAXDHmJcH1GxZMw2uHdZBdd9XVIk3i5adcB51M3LU9qnAgE
DabXShs/O5IT4jZNT/8tZWaAckFW0WFcPusdxxoMJvcyBf1dQ4GvVJHflIGOMbRJQYCf7LzrPO13
5cy7q4lK4xVfKHBM+h5F5UQ7B4f/y0gmX+A38dbsmrOuqIxjmgdkjWaIDTrEhXHRVnvRoKbVuSVO
Pq2tbdkZ6T6DKPqO0LdlsBTvZzrtdGqDT3vZFYj8SLdIPtSKow65QZyrP1yPVlsUNcb+cZPHO2u2
3KU/lb6UtMJuac7n2adzGsxIw/97MwBq5tAzGft4eZMBqmZvEflTZ9DEqM3R2ZrD9NfweDkR61LW
NCMTNceWZ0cOf8XIhonmeS2GuDhZsbDeCVauya/MMwIiNY3qDt92n+m/pSgZ1y2SV9eERlCqsjhH
esIQINN4PXdOfQ5KmnS0ZH4aPnRTP8haQGCEuSetOBZkIK51zeOH+odfNKgIYeSv6J8E58mge9mR
Co3EXaBmdKod3Rf3ve4sQCvOeEy0waiHN/CKVObw2p9NK93wnlSc7Px76QIfzAaHpVY3iL7B8rN7
M8/tzKM1y0Ph94gya9qJbGofQSHc6zS7v31/tPZTNJKMnE8nwoiSS9Ly+wtLTGRjO/XTVAbdMch5
x3fEkr0nHnXqlFPWNO4FgdOF3JjoO4kJUpPEHtPXI3c7Qa4fV5M6qpmApMlBtNdzWFLwXrdy+UBx
chy3QxUimiaQW7QaMhIo2dIc9SpyUZuVnsrgOqf//LK3yX2jHu3HlmwegzU/g9D5YToQaMKQLS4e
0n8BAWmbeSByRRtBj8Hb7imirdPk4ayrXP3lNxGyjCZ8msR8/z/MnceW3EjSpV+o0QMtthGBiBTM
JJkkk8Xa4FAVtNZ4+vnA7p5OeqUD88fqP7ULZrnD3c3MhV27t6KvGazG+4ojLV19wqG8x1af37YT
76JaBw9oUjw5QGRvE1AUgMeA7cVRd5+kLgR6vWkeOekOlwlFQoPE3Ccb3Mp7zYsvVYFkNWIEH7K4
iR8yG9lndxxvNG+O3ymwkp0W2yOnAKQq8qy/qDRJn6EmKG8pAglIlJjps2vDJxul2n1qdBDyKln2
bFdqc55TKkSM1UeaeUx8BHKXS8qx9IGC0fBgTCBCXF4ob6Ooy5/JRCO03HxesOiOAtobp1OgzLC6
m6ovwI71efmQo411aRaIAyd3+rEqG8Sqe1Q092vQTCQR15655T7UzWy/+9UxRAKnPKGUJAKPemnD
MH8uUZ5OFvBWAejJwoGIL4LG+ma0A5aCfLf72DRa9VzmbkJxWPwmwcySYajRwIbNEbzuN9vUfNXz
PkeUtz50Oc8MkDfzcL0cYKQcn8fJPKJPpK7gmeSkrz91po7Ubc++3gJUvFsMtTv22bz4iBJyXluZ
PuI1gAN8s5EXde1zSGL/WYERFshTutwUWVQ+G17zxR2phWh5vkWY9wlGsPGTMU3fl1azHxp0migI
npXHlGRk0EZ3duAOb71QGT/OWAgZAxso7rNtOOTIu+DtsG4NOZiMh6SGkCDulP4ZJbOYXYXrBYBO
g6cba/i4wGn9DgzVZbba9l+Ubf8japCPJcDhXGT7+I0hRMoJ8ttfXX6WK+9GKzb1v5E4xIN85f/8
h6Djb8Qh776mcQsj9W/cIev/8i/uEMf5p8vzosMJzFzpZgxIg/7FHWKr/3RhT1JdRzVsiIVc/uU/
3CHOP+GJ0kwIsVzYpywPwo9/c4foxj/5e+Rk4HozQbfzT//5tP8P7pDfeXCgEoCBxIXwTiAM0RL4
ZCBZtkmmobXnodsGpSoXcjCcL+bi3x2+JCf5nZnkvx2sv79gMrPRQJ7SgA40JX/u0/KuXMwdujJZ
0wLvVFfCp5tAZYsw8jhyqG+oN0gW+7L94bKZ0X//8LX4ZCyJfxQ4T28r9s7YqB9dMtzbzf/OsvTf
eREopObZtd1oIHtmNTfQtr7Trf4U1Ehd1s55uwfZAATmoGjkMSLoAQA0pKAmMDrZlH5tx36n+ddn
3/IEpqbQhHd5mSCTdhZUheAUQcYefuwdesjXP97yBKIvY2iVEZZLMCO8Fx9DcGy1PnxyS7ve6eB3
fqX/zD+cWr8vr1FZzszZwPJ5hbxP0/oztd73BZliB0aBMtXiHWKr9YP/y8zz337W9X9p//qEZmfD
KkzIagNZQBJw/GMAOO+qvB0rJNDI7O04hGxMgjM7JL1rFx16v4O66K5EuxqBSx4dAf2oem7dmiBu
5535+0X2+NrABMduw8ge3AldjhbKliGrbzIgLynXkPJhKB/b8qFPqFLgEUzRd1xGZnGCvwNtbtq8
osdwHJCvbaaH3Kx3wpS2esVrwxHcPaMyNlvggPZrPbuAjLqdPKgV4FdBEelmyosPddDdWFZz2zTd
z20HlY1HCAFB0k9BQ+E/LE3FjwTC/xielOuaFnyfl37P0NbQ2BkwDOUQ81MTsN20xDNdwe8Xs7Jb
VNItfzZbjv5DP1/IA463ixaGO11IJsYVnD8yIlib5tjydU29jToeXEZ7x2xlTQtuv5gNFzo1snwP
Rp8qGygg764zT1fwdCgtarS7Q5rO1REcQALTxoI2y/a0yz5c8G2bctMgU0FvmRGl/p577o3r9lFO
E7+HqGUcLZWzJTxKc312cddUHW+2v3od+yte5QouSz6HO6/iWn5PlfDJdSnHCh2lRcCQegmdepId
KkrZ7Ajea1r6QEUB/bQJJOyF98a2TP+6IQheqts5OFOEdP065Nnbch9NosFBTYhsWXfdXuoK7hql
IO6mPqSPxNMvwcDbSKUb/z63c5x+nR9OMjmO4LGIsPJ+OSABRXnNEzlzv8mbP7YnR1sn+JUFFllx
laKjRmHm7cMZ2d6Uz5C1+4Hx3lDqd4X13LTAF+pzWrQnR1XuXfjut/uVDUlwY2jJULGPe2ihauSx
M+txSIe77aYl8c0R3DhHEUPhQDmvD6NHhNXIjpOezEbvx3b7sk8XHHkGnDiU6mj6BZSMB3cYLpbR
f72u7bXPF4cNXbXheoinySfBvCBoiIC8ApfeduOSk4wj+DJVyWVVIkfgj0t9syb19Tg+eRAr1dxx
sd73HAlO211JwoYjuDMKchooQdag0fJHinypZsp8c7Kf6rrf2SFlyyy4tZYYZuWlzeSTQLT92J6p
J3Xd7HPGG/Z1Xi1Sd9rNWodRVRNyK+73zDI/5Jm3s0Oudv6K24k0qQ1qIhCikCjW7ZmkG5rBCdZq
meZ7sv/nsVE/bi+ExFhtYSdGDTA2tKFcZQuodGv1p7aYdtZ4jT6vDUFw4TSYXKX3KuCbaFinMyph
Lu8dAFfhNzu0xnTIE6Te9iKstlrpa90Jbp0F1oKcKGqQuq587Jv04LQX3XtvD/3BSCN4ypbHrpmB
iKkH03ozNTavg+F1e7dIa52ETWBbVTP7VZz+AZHCvZbHO7uTbIHW3194fOh6YeauNpYWCtle0sVH
OwrVndOSxA9tweUDt0L5BzumvMNFBw3mKtCWR5KfyyFJhj+3bUxmy4KzG3BiunC54Ymp4sdF6RfW
H0qeX5QQgNZS7jijJHrZgr+HUJibiobHtABsS1ANCVKYmh3/CfGMn0edcjCydCe2yBZF2M4p3Chq
xeiAZlXdH7luUk+AKtT2bEnatoTNPKuXqDGdNW7NOo8esGot6NmcthuXrLcluHs06Eqh1myrw+C8
bULr3g4oP0qpf1R37FWXuL3I3Y8NDQHYWroA5jq10YkHsRurgMLBnitk8J48I/syqGeMAA3ow0xQ
KKIOnRUklLiR5SOJFR7rcxUptaC8L7l8rn9Tj9ZjT9BQIvhnvflgQNM5dU8KCsKoGu5EXdncCzGk
RlfVdLt89qOgIOVuPy1RthMiZPdPSzgWoKPrtE6Yc6LRlU+O+pdlvXEH45Raz3r5J2C9jPhOYNpe
Z9kirAN8ETWgvAAp2GYEQxf2Ejs/luW3ATbpUiHSz4DnDLRbdkOvzKqEKBJBb632egrHj/LZg46J
VMGxWZAvgCNhXTulbsCfPLjjndplvq3Xpyla/Cy7rYszqks7sUy2eEKYQQSyUrSYCc6TiAJDkjhZ
VuY70UXWuBBdOF6bruXBEdg3DvWcnQbd41Bc2bgQTsZucKiMjFcJ1wHZybD4Whfz+21LkHy4KYST
CFqrsVZZm8kcPuoO1cq28rTdtMCx/v+evlba7ZdW5vWqkUVu8q91r51TF3xj04VR5tfKr2uMjZWL
cewAM8/zM+QNFIK+V7QP2x8gsXJTOGFEpdU6kdnOIDu9T1EP2TA692fNG99b1KqMrnPSu8G3tXnH
qyR2bq6/v/CqQZsrVPAwAreYn1aFrAYEeBI0t96ivt0ekmy5hCjRZLlexRp7ZWQ33jkNwdePpHpO
17W+9vpiABToNFD34iLdWo0UjlxDZwVytetaF8KAkyaKUSVoMVBOVX0Z41r9AtYgvtluXbbYgnsn
9qTlbmtNvtVRWjJT3K6qx7H5QzEsH/4CCE8uuxFNttCCt3eGBptmaFHyq4Cni1rk5acnlbNFQwLz
unBlCk7fNlmtNguzZZA2j43ioc/jj9tTJTEiQ/B5RU+I9SoCpVrcPqnd+I0KkOveYUR9jsqd2k6D
kNOnRvKiwVXRtN11xmkI3mwDCOxh3Jr9EBXjA6UJn8ZrX8AMwXPDSQ+dakH/DPpNxTfTZYKyQfm5
Pd2Sk6ch+GyqktlOS2ixzCk4AbM8WfbzetVYb2y91fhVsnM0lJilqGWBPnJElYjBPjFmP1BHffRc
yETSVVG83glxMtMRfDhSXatJpoUHhryEimGB1N3ZcWBZ04IDz0syqd4SsIUm3bs2KT5HMFJtr4Am
WwLBYTPw3HWxENhsiO1D41sZQDvdOI8U5bUl58b8wRgfxvFid2cj+QCsYL0DOstw05U/OIHNzd57
6Lrmr9xCDcGrjcWgEnjEq5d4/oD23YOtUevRuf72QCVz+OvQ/TKAR7U7QJEEfpyaXbOwP7Rmdd5u
WjaH+jq3L9o288p2CUmIBVBBaFjmGUKCw0TNo0np5tJmd023TiG0txzdzZJCLA6TEHbdJV4EeiRd
p9QEtL79ObKRCtFg6BQlsAaiAVRzd8g+PIVQZ1zXtBAM4HzVvMZSKZNdhs9cV+7sztz5aomH6kIo
KDPVHT2VCrgqNL62WJaSKN+iEdgf5G07G4fExPR1xl6skx3zHOvE1AVZiv5+CWzUKDWKFSPz03XT
I4SAcEkQGVEr3beq6X5y1feL11+3e+hiCIibKlYpqfSdkGM/Rw/Fnx27unJdhSCQlGFtVpMOqLGM
H1xNv1HC7ml7TmRzLri13blxiSoVO2qhU70MM0s0fBxy77rQKCoxxcATU6hzdDiLYtCdPEc7bv/5
qk//5e4vzGVQW8M255nkQDx/z6rlS5k5fzhD+2O7eYnFa4Kfep4do3RMZqMJ+vdGamUHm4SApkVf
XEp8t/tYLfuVoLrq67y0+EzVzEIPSt3Xa/3U2VBBJcp5u+n1M19rel3wF7MDF1SxoEU9+ypMCN/i
ITgWjXbjhAj4EhQs093zKokFaYLX6s2cKVQTzr4CmauJvPcM+gzViZ23e9k4BKcNOj1VF166ET7J
jlXnfhiXpzHP4QW7XauGtidLtg6C+zpqO82OyWQhNfWUTsVRKb0/rmta8N3Q7gfXc3ksNqAohXHh
XVbUO01LLg6/HmReLDFM4XPbxnw1p4SDNQOpzREUsVo0Ud7YWndj1stNle8Jj0n8QRXO3k2HKkqU
JosPd+N0Aqc43fY9sjazVhu31gjF9faESUalCrt1RvELag0NoRQN+KPS5/PFoAzykExN+1C5bXe0
rdE7woVCcXJtnbZ7lY1O8HZ0ti3Nob4PTg/tuzu4bxaqETrduJiD/fW6LgRnN3NrrLr1GgAvyiGm
Wn+tf86D+ju069+3u5D4ooiJm0zPge+UVLsbDtHB4r3okJDHh0lz5xiwLsIrUUUVnL0Fsq6WxFvK
VakRM84uitJlfAlaUC1mdsySdscKZCMR3N7I9MCOCiZrzMAkD2CZPbc9dRj39kzJBiJ4/JjZy9h7
lLv12Yd+/gNp+ZW/47RYJAsm7VNd7fQjiSyq4P4cOdrAQSTBL1JHexdG5vJJzdzsukcVVdi9dXMs
VKNiObo4akt4erLprVVzzNn5+tX6/77cpoiUm9FrdTqX/Dt0nu+yMYfoPXnT6TYCKcO5n+OdQPb6
YsOB/Pte1al2ntUjWQdd7S6J5p7XIzEY8B2jlTW/ju5FnCwiS4Uekp186pTyUCdZ9OAmM4RHgWZc
dbsE1Pp7F33Z2Fk8J7yvl+mHxuyeBt5UD9um+roJmd46rBef7zjppJlRwQYb5NCjjop9zotqJ4Ul
a1xw6F6FvKPKSAxkUfuzjEKUiDrqL677csGJqcFGHMHjMqVG1OaivfBpvThuty1JO1AX+fu0tIlr
zNmMbSKR9NjM8Ch0z3l5l1DIpTZvl/psLf3X3YczmQ0JfjwpYVHONvHISKefjQbvsFN+GW1YqLaH
I/M00ZMTPYOXidG07kBlbPpXm38OSYi7WfODZMJ2J69vcqYIgOtWuvYQJju/ztNn1QvvktSD7E6F
5ACG7+0+JAb1NwSc4nUIImFQeh2PpCepfDc0KKGva11w5WSESHuwCKeWW0MN1r9Pjb2DpmxyBBeO
KqPhIMvTftKW8GdTD9Eoj1FoUZg/nLa/XmJEoopyCwldCScnsAq0NNykgTFYheJhb0+TNS/48qgm
9Zw72KiuVvDt9ndUFB9UY97ZbGQTJHiznQ3AZgYOgAtkCEdUBR6sGBXdMgxPnTndbE+RrBPBq7vU
GCcDhAXFsIByq+oUjvmzpkCiQXp9uwuZhQquHGaRlRUFq1Dbybc1l+Ol9c5lRbYCghcDL3Vjr+br
kdagtH+4mVjozFVur/pyEQ6npcVcls5IDqVXYYRBY31WrvtyEQ1nw1PlJIXG+RdCY69IzpUVwOnt
na/7csFvSyiae3cuyJspBrzbsXEPKcTOp0vWU4S9KU0JYji22N7rAZW26EMehJ+2P1sSlZ11nV9s
vUHeUumoYSJll+dwEGgPEXegg0kl96ma5+gmhAVwuyuJ6TiC85az4nSV55HkpcZZT5yj5g43qKle
2bzgvIgDTV6DUAfaU1P1WFvxcNuiHQ2P3bgTmiWeKyLfosVINBNguJ+k9h3T9qniqdqsIJyt1c/b
cyRbacFzudsoaBm5XA1ZCbUp7gOEiK5rWvDcKSLPXzcGFxtj6g5e08MCae4ETslni5A3NzFskicY
aAXUo4vbe8/eU5f/9Rr1ygn9d5ib/o8qRUUWETreTJ23cVAdB9Xy/7GkSw3lOynFoO+ewqWdzEMH
USaMBjXqoofe0xUKESFAuK/7sIXb3Q0pcaaquM8uNUmwBn2gNHxEBAuO0+0Jlti3iCSrKt5YFJMJ
HiLlnakj8aTeKP2w07rsNGgL7oO0ld0A80RLNfursb+aUQYNnHWZB/hiSFKQmedEWLnLdZFYhJfN
8F1WGSzm/uJ9q2r7fbekH7fnSWYswgY4aqTguaZU/lh3b8YBRphi74wpa1pwn2yC0yvVJiAkBUp9
tcE7uP28/dWy1RXcRxniwg4m3r/VSHmG7/AHpz+kvJ3xw3b7kk8XsWOR06kKvDWVHziUG5uBmx0o
ctsrmJO1Ltw/42gM4YRmYmo1z89LEJ5UF9rwqz7dFra+XC8QrE1ILE8w7o6De8rg/bqu6TUUv9ie
wL9UdacSWDyjar6P4VDB2gITy7QT0iWraq6/v2g/dMxpcFxqcYZ8fux1Dnx9fHaQwbvq8811OV40
X5tGnVIvThWRgv5AlaPIgdRit/Pxkv1IhOsh66pSdI0jTdSfPHnl8NkFX5HqzjnPGu+6e78lrAAc
4XUJULry4W6NVYQpY/1DluSpsmM8khUQsXXB7MVFq9ewVavFX9lYzudwttGIsahmv2oRLGERSi9p
zdRCWDytofLuZxgQsuvgGqYlHDrmBS1IaEArfzDMc9GQX03qP7c/W7a6QphchlGLp7pl4mFGzpAP
SJMfU/Wzatq9CL+Grld2VkuIlrkSxnBGeYPvkk3Xoa2flB9AG1P3w5qD92KU5Lgc/iIyT57Yb88B
AtiHkOL6xPDueCs/QK381HA7ClHvsPIHO2xuu+4hjrRPHvTnXtohFtbAlm18RKD9VEHVVZR3pFZh
rvrRBfAjxcqfqtesDxtuUYAGXdAEqfzIe7c9h7KwJwTtoLEUdMsrqmoKxzyhwAHxgqIb5+3WZVuy
CNBD2tDucljBfTWoLw4IaWq0vPZCsWXi2jfUV9bUVBkw0G73J3EVEbPHmafIWh7Z/UVt3gDR/0oF
OoLd5V/bzUsMToTkzWFluYh8WZCV2t4ByZJHqwD+D/X5OZusHauWrIiIwzPVtJ67prD8yALT2sXL
QwP3xfYAZPMjOKOTGxm8L0TbWIdx1UlPCpQspFJ2llvWvOCQZRwsTtIjJe1Fw7uh745OM9zDqrwT
CGUzI3ij1kKUCeGjjfX3aPOG3s/AyffuXrLGBUdIKGXV3IZvRzbg1vaqG9uwdg6mErMREWtNoLWp
Af+53xrJt3r5NGmwXaLGdowQ5Thtr6ykoNkUsWtoY3d9PlS2Hw5pCxHLp5h9Wh8d4svwqQ+mR60x
v8EfmzkBhInBda/2IqwNNbsJxA7UbKTO3qbwbFtx9HEsvJ3DjWzm1t9fnA6GWk+qsQKqqGf6Qw4J
vhq3J5P7CaKy2/Mm62E15Rc9xLE9qEaMTVWdDR9N/JdRxieDaeNtq9o5haxHyFd2ERHZZi6Orect
5Z08t0InHFi3aQLjVFw8QjuOYFX1gCJVshMCJXZsCC5uUbMb2oFDZ6H62AbTJYmvdG9DcO+RYG5x
ecTErFi771Lk0kIors+qV9c/rlsOwcVZb3VAXQ++AYghlUW9tQPlZtGzx1rdc3TZiguOHg3WrFu2
bvmOE3zpF/3klA2yXzOilt777VFI4qAIZKMQD7IkYBD+4qJ2m+kXda7vs9rxt5uXLLGIZRtnN0na
ZLT93tFCf2jS9yjHXZmv0YWrSphOWT+UTA+iYQ9a0wwH3djD1MvmRXDnSLWo2uj5cN0KTwEksMfU
sVEa3eXdkM2M4M1OHObmEk9U96PCajvFo5WX1x2URGBa11t2HsaD5Stj+SZYkOFx4qft9ZRNi+Cy
SGQGK2u55aNtZB1aODcgn4rehGqT71iMJAKJ0LQuzLI2MpkXiHrVE3n7ILHe6Ut7KvMnlGyvNHvB
ee2qnxENGy1eSoPsgHSHcpyGqtyJorJZEvzW6VUdlilmyZ0r8z3YBgSo5ni+g5Cuum43E5Fqwdi6
Ueawxs2ECKeiZh/D0LgMdffxqoUW0WqupqBkkUIBotQu9L/pXbo4Jw9buq55wXVVCnXLPB9sP+9L
1KFMGNXdG5S1dzZj2RFDRKopMVXwlAjgXWl16zWopulITF6o2f6Zz9qfizM+ZjhFCl82TJQele1l
tNP3OoRXttBfRTovtukwjPouWV1kNruzNaGqZEzJl76wvxl28FjAu7xjZZ6kozWyvOhoUjSnLWfG
aCoQsr3loqKVASwen6fli6E8ax26GturJRuS4PUaxSRxB2egH5pwqi8tR4Em7iq/C+v02Jhmh3AW
FTjbnUk2vV8ECC+GZbmdOnqr5cHJv3xE5rp4O9dx5bfh9BXByutAquYvy3nRDbvqhNYnNDSImqPh
hEaAkl9VvWiKQDdYD3voVFvbn9BlpbD2GHTVzfbkSHYNEdXW1mrJyby3fZNT5qBDW+2ap+uaXgPy
iwlRSZjG7sIio2pa3iyaZR6rTNkzIcmqqoLDl5MOjyzqxb62RMf1vhVN+VMZu5d0znbmRtaFsGVb
M2zPEPva/i/IgDNcBp4o4g4sVt2U+Y51SkK7CFnT1gLqoOC8ZIewHVOLeHSpoGjgsr6yA8Grh9KZ
FL1iGQp7yo55EqDlDvzn+xwr3vftlZaNwfh9paMStpDIhCmr7KrhhIJ2/mB2bYC6Ea9B213I7FT/
vYuq1CaK41kLDdHJc8Dj5lso6axv17Uu7N5oFyAto2FMyeAURzV/g/rtfOX8C3t3ME/R1Pa0nZbB
dxMpVUQC7/LxunIKQ4SoVXoBx3nILVQvR8jgVWQEnNEadlzg9Wk3RGTaZCqO2kTEzsgwY+2UTNVS
HUmchuftiX/dcgyRyw3RlJrPp0zdo4C1Qrlvgt9By83LdvOyzxc82F6FebOGuWev0dBJDIfjaEME
ut267OPX318EOF0vQWZX2GQNo9qxSMweFfu6uSnnYI87StbFOrAXXVQFPXSaTQwt1TeRO7+FJ/Qu
J8m8PQLZ/AiOm+ahgxLqavdGVL/12kz91KVj9OG61gWfTShQ9LIU00Q+7XuZKrcuam/XNS04bAKt
eIUIuI20fF8eEWGfDlaF3PR1rQsu60yVE5oG02JB7sRmm/aH0V6+bDf++inLEEFoTZkN3VSypEaM
EkM1d3dk8z5CRHy7cPGx7PkpHtWnpCiCnUWW2JCISFOaQnditJn8QJ9uyyS/c53+ohj9aXs8Ehty
hY04G2NlRN2T+xXEb2xenXp2etj8r2td8OBxCpvWq3jVttHji81FB54cBtets4hHM7MFdcNwfbMN
zfBUp+FPy1OuM36Rmi2Z7AjRLt4Sgnm412DBRI5w50IgW1DBayPF6v9lQb2XnxGTenJ7/ZIbwVVX
WcMV3Dab4DAOdL68GboHTUH+SlXqn3aDNO91ayo4bx0a1WAhZUrBN6p7cTQdtN00xa+3mr/flhCU
+z1iwgqf50DnuWca0wNM2B9KU0EVXr0MVf2eS8fBq933wfy+x6ZWp4u1YUGu0uYCYkFFTiXkoP5M
K9QVHPW20vN3OOKlawheEIIfqmCKDxw7nYOF5sapg6o5HmG1v2piRHzbpNeh7YJb8VsTHVc9RQvC
a7rmur1chLi53mTHRQE+Ju0DaLnq24nhb3+4xCIdIQag48FD2ULTnPgQqFDPdlxeknzYwTpLQoyI
cNMccJexw7xYrfow2NlnJ4D+ffvTZW2vQ3qxw6pmlRa9Q1rImJP0DSfj4GilxR7J0xqmXrFGEdUW
QSYUwQBNUs5Nb1u3AHns3awqvmgd7/HhyiZfCAdFaOUWhW7MTun0p8gy09OErADyZmW4s76ySRJC
wqRCvWGMLEAVhD/CdGz8eIzSK+1SCAejGbll3NF45HanuDPu3bT8sL24sqkRggESHmEID7dJDiU2
bOS33Sw+ZGoGCa0eQIS/Y0OSbkSA2zwFdaC3dANnbwiCtASCryWIZbdULWyPZPWkVwzpd5yb9o+y
TBoUwDDTLm9+2Mi5m7VTHhITlTfVHn+GuvVuuyPZWARXDj0zrrOW4KwGQ/E0R9+dxD5VjW1e2b6w
oWdORZYjYCBan/lhbd/aVX2Lfe2criSWKsLsTDNA8HfgHXYc0vFgzONjXWpfr5uatc8XoaIJtWBG
zZooZ6cPS6SfELFCc9G9bt8VMXWJYSGAavPpSD+frXZBcypG8pP30h0cpsyGBC+uS+C1c8FLuKIU
2bGx7bfW3N46Q3zqhsY6aZl3XbwWGdsSre66sWSNl8K4LwPlnZ15e8R2skEILq3q5qCwpSNm0o9v
Rs+55bnsPKjhr70+9/bI2iRuIALulqxd1E5lCFVc36d2fteDYHELZ6+oSda++7st6VrotqbJc7sy
TA9T4nyIPef9hNzddWcsEf01KU0DLwfTNIzzB8iwTzwh/rXtBpIVEDFflqlUNQRgPBNnFwTiwOWg
C4+Qo1cj+/hjuw+JG4u4L00zYekZiahOoa+Y7QV59F7ZCdeyxgU/NkxEcgbHNn1EqIvjrLu+w+Ph
lRMv7MZaVE8uinScnoPovRUHD84wfd6eFNnEC/7LW4BZWs2a4UMazPbs29Zyh1PoxZ80Nbop0mgH
syGzTWFDTtMcjAmgHh7M9c8eqmFad86bZWe7l41CcGAqCqKhaSB5RnSU98goym8h7l/uggTmSINH
LBg9272To6QzEYPV1fVQBR1L3WWTeWpDG4lltW/P3ezVaIAu9sHqrfK0vT4SuxIRWIqtFqm6zlue
1k9tGj4o7t4zvWwc6+8vth6laMc6DfA5g9fuJVRPM7U2hwwoRa7rN/0+b6hsDML27IWc5OORx4I+
qh6ookaCZw+yKBvDam4vxzABuE89Ft6u088r/1ZeIa+cDW+WwiRppuzYl2wE6+8vuinMIWu0Zj2r
jsgjdeX9zCZ03QILvm0rJVdXh7NRoEJklXeNfVDmfq+2TzY/gntnSeConsGHT9aNsii3Yf2HGar3
QffTue4Yb4qObavDkqz3S7XMbw3obA9DEi87gU9y1RFpz1TXUByNVxqfQvjT0NanvHhulO7tEuxg
jSVhSYSSEbFV23GQMas8+5s1LxeNpGvv7JHcyZoXduRBy1Dohlvap4ITYUFKM4je6XFo452jqawD
wYcz1+iNsDRRdAidJ1J6Z0PLfVQt/9w2Tsn8i0xo/TAgc9zqxFVPSU95Ffi9aiFGVnQ3bm9f5wEi
I1rkDcNko18ADIrKzaJ7W/T2dX4rIsU6HSVrfdb4fhUg9tL/ElvbeTGTxAQRGKZGUWO4yOj5KOxd
vFiBx9LYzeBJ/FaEhplunxZdvMa1tG7eG90wfLB7zX3UKWm+uJDsH4Omra/bm1cpqpfRTRlSDWg0
s5TkxjEK85sCTGPu7aU0VmN/5Zopspw1Q9jnGkgWTkRJ+aRSJ3032UVwm0VVcJqHKTgGyO+91ft2
96QqgVYYImKs9RToKk3V9AFHN+p8yIziWBRoQTyb4Y85gWA0/crh5lDpw84BUOIqIogMNOiSukbD
JbFTP+hR/uiO8Zt6Sd8S23ccxXt9IkUoGWKZzVQbrFNu1TdN2N4ZbfR1LnTf7ePvRc49QkXx55R2
2OK2/0tsXBd27qHWVE+dGFRvO4/QEd8n5bSzb0gsXCQ/s9B4VZseJPvQpYN6aAvqkru6o24uCqzL
mPRI9BpN/e26gQgbOBmQ0LIDEIPpYP2EYXw6OcgfXTlLwha+2MDk8wjM6xS4fm2Ej8F4nRiLIQLN
milUCrMmk1/VyJ3bfaAeNTPfSyPLlldw/E6x025ERNtv4TBALs204IbzkGL2r5t14VgeQayfqmFr
wuAxuofaQZpYccodh5N8vAguU6N54eoMgEXNavOhVGChp+TsuuJqQ4SWle4MtVDP1BQDNA4DeTUe
+aGC2p4YSbAQedDQekziuCVFnZnNNwNeV2Tk3duiTG+SIroyEyXCy1SS1LmXceyeW/s0Ars6RFrc
7Ni8JBaJADIrDhs3UqlzKVvv4i1wOroo1KKnlB3wrrOSN/FdpUTVN7R896rPZCsuOHHetkNe67WJ
LHJ8tkDRmtOen0nOUb90Il4c8KtBU3h8Jq1sQ4HeRNpzGOflIZiXndAt+3T99y02zbNQy3Wyv0YM
EbHblNqxV4srHx/+BhObVPTXHSSbbCc82gikOPYeN7zMUgUX1mpe0tNUAyVad6fOC99YbX5SqvhQ
o2a1Y0uSPkS8WF6PaRqOQH3yhBu0GXvIcOXPaao/KIO6V48qWWGRAm0O7dqbXAfjUbu3Q95f+sK6
hHmwd9OSrLCIHSuyFOleTUX4HjmAR7MIe7+hOm0nYMhaFzZiTW97w5o0Wte7hqqN4bGsm6ftYCRr
e52xF7a/FFNSwU+P6Gc+T3dZYKBxrJt7p3vJPi+ym9VWZCQGqhe+3XyH9eWsBm9Mzzhxg4uuzYur
wgZcT4iz1DU4eDcbvjq9xavMFLXn7emRGY7gutyf83opM/S8+eCb2Zqdz048N+jZT96n67oQ9mGv
UvK0IeHmjwHiB4ZRPjijfhfF1XVXFZHSrLLRRS2CenUw5wbFt1O/W4n9azf5++leF7FiQeUWGRlJ
8lRD8WaAzkxXc1TcM/OgeMPnvDLOQe6dndQ+ZIX5NVGLT+aEDFikXJwhudiN6ze5el1xtS5CyzrO
M6nWc0IOjGE6BHGmng1uxyd3CMerPFH/G7psaMMOBW3T73sv9hOEswHzXIkr1kXOs7Se0sZzab3I
25OnmpcGZvOpLP3A7N5fY2y6SH2md6ik8x8F6AuS0uu5IwuDp9jbe1J5PZzoq0bxy3BSln3q2fgg
FWDqfTQbn71qr9xS1rTg50inTp61vrxqQfBubdpx9ziSZE0LXu6FXqF2NdtDN3knt0oeQrO66qaj
e4J3c/W0FWt0eQQql5s2o0hkrP6AOWNu/girut+xy9fjrL4qTf827W3e10vd8Yoyz/dF8NBPtx4V
yFEf++P8vG06kkkSYWZh2Ho2NO9cQCPH/tOy+vCLmtnzXkWKrHnhtWwuA1VB3hxUsWrc572aHeIi
2/n018+ruogoU9Qxr9I8Wt22f+vNqXZsA0qlq8o4LK17O43ZT3RAywtQuuK0PVuSFREVQIu8tgxw
Kybs7qP5JdNCNT9OVVnPBy/TnTdeknfRoU7z9t12f69vVLqIPOvyYEjqIeQZxw3fZl5jHtqo/DgA
J9pu//V3HF1En/1fzq5kV1JdW34REtg09hTIdu/cfT9B1ZwymMbGxoD5+hd5R1elV7ekM91SZWWC
vZpYsSJMSmFq2iCTY8E9fFmneglLozNoUHMDTYXduKxJkA9ms6pohyH4d/Z/5HfBqBDFWmKbgO5S
CY7FSt0PqDsXSR894mHu/vdv+9PR+y2yKN9z20BjZZekg8kdTjacSdm/05Anv7PfwgYr9DC4Qkgk
6bsyU1tEUfW3jds/ffXfwgt1BoY2oqK70cwyH1J86yUa/qbz+aeX/ltYAa8iaCDKhSsf0lsIdt9H
fDgFHbqkJcXyAh134Kj8jRL0hxP8O1cNWvhrxafrT/HmVMcavl6+aKro+K9e8u9ktXUd4iG4Op5O
HTRLWxWvTxgHi78QFP4QYX7nq6U8YVxLy6B2JZCdpuuLGJptTEDr6+BIn6UyGPOGB9FUQhonfVhd
z8xfINw/HILf2WyhVWvVMeBbUL1IYDcVB/y2igb771YlyO+cs43bKcyqLttR3ZMXlyT6fmXt+u+W
rMnvZqJoikUbNHjxWVoXVrAttzpif2kv//RsfkvtRE9kEQJ3G29Blr6mZy3q+V9++G+3L00D3jGP
D4+4HPdh0H+bNv83BOcPLhvkd89Q9HyBmQN8ukGuqqatENt2j8bjMezDx8xirN2If4JqPI9d9zhh
iZ82mL3pAGIqZgrzBHCAgUVeWwc/3KA///c1+kNI+J2ZhvXNUdegC+yUM/v/bB6b6SSrMdwvvbdI
cfMpws7iX67VH97e7yQ1u0DNpBFdssMmuwdlnn1dN8r+9y/502dfM/d/db6rinzXhhw7RqqC/Z2A
n01TRrGO/vKkrt35/9Mbpde//9fn21bXbRjgSYXCfM1VdalTUlrN7qMhevp3P+EaSv/rvwgtVuL8
jPi8rlVTBOvYQGtr+BvG+qcfcH1w//XpadhztVpETBfIksnoIdrm51W3U2lIL//lW/gt90IuQsQk
QM8j52dKyYFU7V+muxSh9g+v4LfLLzjbQjEDmw9itrZFw2Ld5QFNIxDtwvCmNRBsmZbQlEEthpMH
bRTKR7E/yXXUe+JGf4RvFTt3gd9emzhrj2ILLRRqsu0Bi9512YiM7EQ6p69K208fbuZg7dTcb36d
bsRCsX/ezPPNRFl63xGuHlsJsUspWJTHsLW/T2wNuhOPQ3/OWtZdkln3H7Hp5SFitbhXbkb+mBpS
TKxfD5jTqUtQddsZbGVdpqu0j2ZtgUsPElYOGJ7ebPMGfS6A+nK5dfjWUDrCNgvr+rVQaTu8R3Yb
7gTcGfLWcnTpc4a1ulygAK4LJgiMT9uw/hjUdauSpn0LV04sIedxBhlWOEFW36rGqZs2gfNrltng
voubACqh03xcqgmm7ik350TaNm+I+RWF4JI63/6oBowWF7kG5WqDcAc2U3vQMkoKHYw/0mDbPjYo
ce20tqbg9WZONDFbzqMt4GU96q6IxuV+inR/CvgQ3coo8nszwSpnDNrmISLc7jiIMiVZsOdraCbR
3SYnGF3crwTePdg2k4WaF5mvQp15MkQHz9JtH2L09BUv2h3omKp87rQspgGsXnN1/g23NLxfwWYA
gh7eSKxql8SrrARy+0Bk8JysMdQ4Z/G9zvR300p1uybtXJBh3g4Z98MuXZk4Jgnz5egr0uVLP8HI
1qHDrMJkgN1mVh3HMZox1m1tSewsd2xVIk9mr4dy3Ey376T/FfmNP5AezSl0kjYgGpzAcZvqW4hA
tfc9BA1xP/vkZLKRFGES4usDocon68Fi5FgIolEXlHXNzIGkTpexUlveJtjxptpi5O7qulw3+bbF
cMT8GptZ3Q/Dqst6oY9R4ifw2SSDhR5cuAvarQe9bW7NDZnGm80NlQfQotK8VrOAVGbrytA23V57
ZeDejOp9r2dGd0PWtNiqmtXE8jpo0AWBdtG+oRLaxO2WpBO7aYOhFg+tb81SUhXisTHfpCTPlnba
zjIb+Fwy1vjptd26acVmIm24Lbc+DMNbnUQN3j8I2IewJiQs23HqKjxjyOoXrc4ILbulHfp9F00Y
UAjRjD+YFWO+OgoRT7KM/TsgALnuO1zsFxFNctnPcSfNrvXL0J+Xdtu+8AzZZdgc66FE5onIYeZI
LrbuYnkzmyiM8pmw8cHTrnrXUIq5x/VyJo9ruIrk1kMeIhGLfIXz1cbLOHQZ/GpJGkW7yfbmM1q4
fIfp4nAcpIloMUfOsHzTboG8x0LIqe1q2JPPMCr3ex5HLjyKShMEJa4kxjuQukpgCRrFM9vNolrq
B6xomSwXxjBa+DVYeqy51vQ6rSHmoCkZ4qIiqeU7DwzrHuYgywPmvZHNe5euNQy3M6vvGpSX7cGp
pTOFSKo5ygO7Tj1k1WFJU3I60vZ5lVy2ZSsX1e5d7IS+dLHmdN9UtkWztukuKuHPYV6JnEi/T7ck
WkqDm2RPaIwEy/tVMfsmTee3vViGhN/FilfqPdls1uxAEOgsWBwQJpZ5a2D+d15Z5IcTdu3Jl6oS
trzEKSV41mDY6uql61PTXuq6tfj5tLWLyiHTbn9WgEiWFyG3MbsVNAAbtOMze8Wia5VdRl41oojV
CHtS3SXLcE9b3RB0tnQWdxYgPLybN0y1bty0pLeSzW3l4ExF1XxJB830O7zh7JRDf8RvXS6xNs6D
fErdsL77LGTDiXs4F+IGjsu2arC9IjXdTs0y9Q8zc8mwd7bdqvrYYu9NHyekgeCBR4tKl5w0eH1t
uWVKY+I/jQNVX+MyYwyXZwau7IhErfemhERcF710VU1JKRp0srtg66P26tEWJpDYoxnFcexEVjaV
it/HjIx3aU1aaOFhevGDeEvpEd8hMY9SxFO4s5UwWxGPgUSCWR1W5pap05cpYxEvfdR0orRQF+9y
C+4jQMsoDO9pFiMo1dmol9zYwZmSNSmty26CJtiB2hU6O+BGDGveuqi3uyiapyEPidIQV587fNja
VyqDfqXFmQMJcsnOSm+muRi90I/FpD7Bi06IzT1iRnXsha6jw1XLWJbS1av5IRur3VHLbRvyucHX
uU3rWYXfVhVqUwwVqQPMiwE9P+Cuts3JYD9hehzgqWULM/k2KbECw7I8SFL3UbepCe+mAZ7MBxYT
/mZlGDJc4JUGebuuyXM9+pke5UIyWIY4H974DCaS5UqzxWAaOnhUEyGvsyIOSOaLJCOTOG1d5+jT
Nk39moveNTpXrnLLKRXbRI4UhRwejaLeXiq9Dlhi3oRSBzi6uzoXqe6yvA2glHkzdtxHO6FVHz2F
elrBzhLSJnvYMSpRdMHKugcfD7rd6bSV2SlZM+TwcfQL6ARyFPqkIfRXvVSch24XtjR2T5nGbk6O
UM6h/KPc2L3wLe3CYgXex6AYt86qRw64ThuBrbkFsTpmPa5QjeFUUtUwm6xdpJPcwWqju19Ewq6l
3TzpRxol63eVIL2UUF93SRk6sz3FSZwFSKdct5+OT5i6hwB8aNkM9XKp6qmOC86mtQOcSagvaLho
eErNWIrcrwPnfszrtoLcB+fBr7iC/AcEZxIcutx43IsHKDyFCmcs6wN7R6Fq3D9CYNLZ4xha/tGk
YUTeJQugiVK0IzXLF3NYjIdtBJil1Q3btr5vdrCaMe4ipU76/SwtJmUcIZscTQsLNmgx1tHyOFx9
N+9pIhUtWiHECkUyP8p9i9XQzJdIJpFeyitcAM3DcWlA6fBjZcYSPrKZLLrFLslPZLmx2mfSBOKM
Ipz3eQXBhQikItXLzyRW5rJUA7y5q7Tv2feOL0YfUqwwqCfQnuptX63TSI4bSyuTpwMLzaOPDFYM
6YKN4B1QO2wlspWGrkgCbRn25LEB8bSIMYvQrVhonOk6rvrSCDaAOspcPF6LRBQTjWb+nx7D/+2G
9hl4HTQ0UCZJatnEZ9rMkXaFWY2fcPVDRJP7Fevf6S1vO/GY9qRLSo21QZdv0PDvgcKmiy4dM7S5
BJJnrggI/sElzOAgcNySCWuV8aSj5jlVS/RqGhRIhxbmetGBazr2d/0AKde8N7EQBVx1IguXgzlZ
IGln+wyu4pF3wYGadYJVJZXE50wuVVpMoEqBbxsyvoFZehX7u6DUsfNn32lrb7HoMFYnSUZaf2SK
pRRMsWrqSxfDlRAKM8HaHRD9dSDyYTNMY1nBwS4UPcU0/KPjybOCOw+ETG1toHMXTVF49lUdIg3N
flRfsUCq2XcO1oz47223lLZaWFeOoyDwDtmCZZR5yNfYHklFJNnD96UJ8wpnJ3v1vMaEIg0GVX3Q
BnnwBGDLS7hLL377tmxY8SkE3G3SYsatnG5ZmsU0zzbR2P3s4mA+o1JAWedanQ6nCv5+455UNOiO
Ua29KRaMQvgLqoxNfI+plYjNSTTh/A+9rkcIgS2sLrp+aTMUNXSW/pA5GzSneZlJfUmWqLqqPKG8
fWyaSfhDhWJ7ORKjU30PVbiW3rLrEuMRbYgYjjwzIYRZk961P3XWqfCdTMw0rxJLsPyyDQ5DtgLr
w/38FRvdyePWYGAKGfyA+oNq4T37Y5K06/fNpJx6mnsIoO0bFMO0CHxq7M246kEiHAhLUbxmNoXL
fA0L9WXPRRYkoDvChvNiQ6TGIqK+lYeZQXX/1GdpP97gNrfrs69bFxZViBELjsWAWXOWjH1SRNwa
VxoG5dl9QysJijJHw7fnkYeS6aLtEl6V/WR9Ui7KeC7mxoQ7kYG6d19tZotF3iUtClW9zKv9cAnT
VY4qoW+eNjtz/qSyzfGdXkUcoZU0a1wYFdvXtCXM/dxG1kQgEY0V6rBBOXekScNcCRkJa89BKvz2
kAx+toVQdnXPvYA22o2CwqQronlYb0NbT2afZnx8EJsagpzNIV/eFWnq9DhtiYbGu67p9A9MXFwE
2wGkjAtvgXQWxGbssW6SaTiuNfi1ZbXWyc/Y84pMRdQZArQT3Km4vQTcqeAURE7XBWKqqss+TsQA
UuEk0wsFaYujum/ssuMIjvODS/CbTwmWxuN9AjHY7nu1LYiOJWVD7HM6bCIoaBWETQlhsYGi4Wgn
pnM7qnV907AWd6eq6Umyx66k7A/AAHxygxTnondIXEGY9KeeMtpQjG8XgbI3YhK8dbUFff+1BZbz
fQ+PJVXY9irdElNg93xHthBa9++uJkkMAj1WxdYbwk1LjgtI0VZ+a91sOofdt5lgexuK5GFamnnw
C9rdzbVFmEIlrgDJSKhd1syE3HbMhjHPUQgN2hcWn8x2wszz1udwONM0xOvofPyBSk2MKNvGtql/
9lilCcqFa7vuZ3h8ieMwEHuaZVunOfPIHJ8JXw3/5LUh9snVzZA9DSpDE92HE/orrqO5zEIZHjIU
HV1hhyRRBXpzdsRbyO6NG6sZbDeyPfC+V8sJ/VcY3cTwfqouPJjGJ4YSvi501sPAN7KeYtl+pvN4
H1gaQdN53tyOEPB5ixgSKTCzU+PynEaDI7vUDrwrlZ3mPCMDzS51VXdVGWf9NODPI8ku0dAEaS46
0r7jonVtPnX18OATZO9dspoOYs3jYG99nYG7o9Og/g6lbdzEGHAb9H1TzBAKaCLOn54E9gN5Hlmv
QwC+z5wBiw/8mSXMFwWhrslLo/YpXUVbptkY1AVfehCFkXW8uYscne1hhj/VmPfDkpE+d+GS9tCg
zoShz+MMsag8aE0timmlV534YatmmEDEsQnnohNI+EUwVNGjZJUGaychvxpiU5E7sgCLIslIHkys
s3XnVkw6cz3DNRZShWOb4PcPiQFdskPLURuLnADHWvRTZISe7i6NG9qg/ATc9NhD8xFOFCIrDImD
EsVvfVsHIblP2nTO4ZIRvwfNZCSsVuMR3aRfYuQF18hdg+st8hA2EsBFki65p7FM+yKxA1QJgl5P
KA60Z+jaExeeERi2VxfrpNjQUXSlX4L2iGa6E/sRXcgtEr498Lpa/5ns9A2oWXOMZyV3YxbqHQun
Vz4m95Ptqr2EJNx5aODGJTsZoeiFj0peicbgOaY+y8Maku8l6uHsng7TBngMrI7hhObUQJe8pqm9
32aCEV3AWojc1y2VhV4qoA/r+IF+4GEdQna6nsAXsa3+Odq65zr1E1rtuH5Ia0BhLbG9+Fxx7M7A
gRwrrOmaksWNfaJN0r9iVtyTHZBPZ+HskQTfQzP3havbuypE7913WXiIrN6KfsTucZCPk4gKzz05
QehFdHkG5OBp9ZFSeQgpgFLJKPsG4ZqlxDZU8oRXY+4CVa3YyVX02Q1z/RPzRp2bAe5nKaiIuQcY
9Ry5oaFwLmOfsGsM87afe3DXSA2/WeTkqJ5HRIheQhC1dqyEIxwaLV6ru45WaGtW9ybWXpe8jaui
NdBcP6vJT++Nwr5l2cAEoyquPWaxbG1WrlMMOH8E7sXhBJO6ZVeJ7jlAwjjOfQuzE3g4QOpLYRl9
nX9RVo1AU+dzzZLHVWG+NdQhuiVlX/pB3YRdfxOm24egIxxmCVzopW3OKdCmLSD/rMKNBQ7mwWTi
eeLrU5jV96Zaz3GCbklWUHGPZvUsx+6CIu81rvy9GOrPagJ5gqIYaP5Tdjo0IN0yPbs1+Xb9x4FU
rPADf0I50z0i4J2zBF3ARpaPLoF+KRKeKlNvIO3WmcMCPd9CwQ9ktGj1gkmWtO+ve4l1egYu5G8a
FmanVcYc+jNJ8klZDzDXJNNaBpU+tCq6gYjiG63FcwOf55wNwZsM+UnZ5KdiOgKTYFal5ZsvYI9t
82GOYGWAAfk6iduGdgIjLhSUTC3HdsJN0y67bfx2QX/4iFIHUEpVF3FNT3ypyrQLUL7A54VWzW6K
op+Zb97QHv5o1gaGJtblRNcX4KEfFQvOW4TXi73EX5PCKLWmx4CGRdp0X8ARbwDCvoURvQk8pkaD
fakFZrlIfJDkbx4BHSEnpseqDX/pWhdQ3a8KY4KH0Pq6AIR+J0J+XO32jJ7hAlzio0r5d9dMXzTs
X2USvgL+gNo3e58a4LfBRI9tciUvyQc16xdu17mgaYcpfpUZmDpE2P2I+93AADysdVM0nTosU/AF
yWWac6mjfRoTcVyDOY9pcxP3mH5JgyoKXpbQ2LjqraZXN/NgX5m4zzcZviriob8yYolLnxR0obHw
nj5sbNqpNt4jAbyojt+4vt71CoNSLoMT4FokFnns6+qgHVxQABw4BN2gyhUzBbheNF9jFe1XKAUN
y2YRPcxnX+OJdOl4lkt9rOz4nGz9MQHAiwzD03z1yhY2s+ctEXvv1G6Opm8assVhtiB8wG4Cdkjh
uiT5DJubuIufI9TXiCIXAfsrDXyrcvodeP9XRlW9o1P4rYmvKYhGRzGMb2iS0nz0bq/wWSEmNBHL
IIO6HXrtyutzh2zkzYBpTbDEudDLC0zsblbwpiWmA3KDeRGDF9PCsoOtGnlM6u7Z2PYFTremAG1/
yEnXfYtgNOhSsNNTnR7WYLzLSIMNUV+dGxE9Wus+GaPv4NacB9a8Uo7RytXmLFizQ4yCv16qWzE2
bV6z/qYVfSmy/qAWsV/q5gdEqnYpjXYAQm84n5A1ochSpFQXSTUc+2p9glMEKwCXlbViJdHo8hL0
z0sTfTXhOOZDn6IJALMqV6i+cij0SAA9iypDbV+jQbYI111dmi35QBJ4Sui8B6ra5wLctNPqt3sh
kp/Abw5Q2T/VK7vj3v3iMvo0TXNeG3sXr+t9prYtz2q0MP2wN/CfYOH8PCcD/lYfg2W9kyK8dZn6
udq6hJBDKZCkgBHO720sIEne7zF6voc93nOQDoemG970lp6l3MqOw4jSZDA1XYJc1kjEiUnfQjUd
g5TfQhfi5WrOK+GajJ3Kmwi+dyGFqlA4pL/GSB6bIDiSThwBiN6qoH7piTtzL8uUqOeNpvsOY18M
7XarzR5hZvsj4xNuHsbeCiP2fA3pQ4TcmPu63otuZgVMlH8pvp1GvT129UwK5LWn1vV3gRjvQm+O
2VXT3W0t6P3BiRg0tQhmT2m87gHKXJqUyXyJw882Wh7QVn5Us3iOt2qHVu3YyP5DjVuZBQ2KXWSG
VccvwFUuqKOmXMr5H4PzzpagaOL1ea31++DFuRNq77L21MlsJ5g+ExSbLZlOCwtPI6cXRxA9asIr
4Kz9npCmTIg6bC2MhoLlASTsN9lagPLhLYk0aPEDenUFe2UkIRiyugiOcHp6XIKqASgCmBS027ig
iL7XtwbW8gmS6Tu0aJexBx4pE/cxheujEfTbolud+3UBwBWeQzhhrU13iIDR90kL6kr3BCmAD4UA
ufLpNAemjE2F+z88ZBMOajb4p6yeb5IWGwbhVktEX3bs1uoGG1EloPDjILJnL7JDZquv0S33Aenn
3JrxNhjnizDdOYyje77yOyw03W3efLueWDuQgpi53g1bdwgmoCwjObOJvg5yAswSRKdOyWdQhC5+
qbs8GQhse6MQbmaY+Y0ROQ18eKMr/ZxYsORtmDzUqkb6bd54Jt5Q+99xZKV1paUk811FxMsI1usA
WCXRdsfm+diiELvucbGyQSEC26HhPhHTz4ZNX3gjzyh0IHQ67WHc9HNRQCiWfr7XoTtWtHtcen7Y
XHzcoDoG3c/Cq+EW/iw/1pEVaxZD+wYXg6v4hnhhi8WBBA9P7pdkqcJSsPB+nrJvPRUnU1ftDky7
I5akjnXFPlWKV8+COM8AOu0UBozo8/C2BvPdk/rz+m99j6362d+A9fILatLwO8SjhMXAgyfRsZf9
g8qGI9RMniygkXra3kYVXJy+yjyE/Ql2hjm0MWnuTaPLJAT/x/kXksl/YGcGDcT0NhNAzUis3zKe
3kCRPM15ADc4AdOIdQ4uCZ9fg9S/2mz4BXWlu5EFnzHHfAcJou/k92QYjoatd63RN2Ibzykx+2QQ
T3On/vF0ebJ1/71W60vWQ/cmad7/c9D7Rh+2Kj3PUXo3zdl9u+CwRbF4WFKSHiBaXBek394wnwb+
oMRhBPRVAgxH8sNbxWbrjYWFLc7rgdv2biTilCRVlY8h+cKaw34JqzTfBn5JzWxyBTAu4QDq21qU
daveEQAuQUK+L0N2MwXR98F2p2sEc6v84hVPcqAy96Fjb/0A5YEKs+gUz43DfNNO7JZuST50qkhc
/VTXKLH5Nca7tsV/NO3qlJcamTrNokMD/9IsInnoW5XjWL/xevU5yETHyc+vEIjBKWxhPd92BCgl
Rv6ABvJRwY2iHTEGkYF5bFb0TQsMc9CdPUH29MaPY1r0qd7hYYQIi/wrsBKRo4vuIiSWyYVZifH2
QzBkZym8y0H6EihB0GtBq/mmRkk8pemPdkpuA5lMpx5tJda0z5g67qxRYb7FhIHHE/ELM9sL5sS/
XDzcXB/XYJND2LTfgoVw+LyNN3Za2H6Nqm8LzGCLaAm/OYAebT64uH+vR9F/d2p7FYBG8DJGFIYZ
itjgG5BT+g3lOCzGIfKOp42WGmPBtmn2s4rsWbGqP7QaLE2grud+xluLePbSBrU/0iVKWdHMdvge
NBqG9/OC5zHxBKNXrfbDFNf5YPsvkSRZEQT6NoXNksczqRjh0Mfr2cHT7fMagNLe/zNmATKGlp9T
789UAk+fdPo81OmrgUV2QVYUF5gBcORT/jGBUzBrgFASb72mw8XL9RIPiFjIF43GjD+ro263tvGJ
Lk17bUb7XIZjgZWDYO+TbPmxgfnGijng4T/Q0Ev3NB0GwI9Q343nocozj9sHacwAu9pBdkR1j+MA
ynGOASfZAQ0P7mU9u6+FLVWB6QOmiU0H4EWnoFbGEt1rTpzzHyLLZDkPGdtPBOBalPD+EirAzZtX
UZSDBujLgIPEIcDPgTujZs/atTvs72J5anSNup3XQfLc4CKWM8SaX9fVZ7T0fZOWCaRNt7zjDVrt
gPWM58smxV27KIWOJpSHePDBu23Usp9QI59ol4FQACgLLVCciX0LUX8oxLBxxzfsaEm/wRiro/KL
YVL7gnobNkhjnChMymoMdsDYjfsFwjtjuBQNtGaSIllDA2pFHI/qNZDebRh2rGzIGzGxJ3A3oOUP
V4ihhBvvdsb30uCL9J4Wo1nTW1+NFLNoRRewNto0TIoxFuQLCs5S592aVl8dTtwteip7U/UsOVlo
SGO+kW5vIo3mc2cxEeJSYvRAposPTfhYz60gF7kMAnKL8HcRuU6s+axlLIZb2Y822PXTJM4Nhti7
RKBgmMcZASQeqruobozL+5np/dVGmH0MdqVpmYHl0pQd9mvZXdzO/U5KGj+gLqJd0VU+PbV4z/cx
j81usSEZIZml3FPrKT07N6YvkGGRlxUj4UuVDKgTFh6ck7Gt9zj5bTnykB0o7G/yTOJGSIL1E9om
KYblfbYjS03OAIjrouF+LkTK8AFT2+7HEWyS/Dp/3wM+9nvY8gSfaibp52TD4THpInkGUGP8viJG
od1Z53uZOXYYRTK5XG+AdX1HxfvmgizLo8rxwzRpfext7IBmgCe09CsDlCmn00R7uZQjACbIdmQA
LHs0VVCjenGd9UUPvLC+3WafwHRq7fbco3Xd6JrmMW58njrJiqDFPcWSZ3tuCNNFCr7Kkam0BKoo
AS+Mx9C4XTIupyUeinUNAeTAYBal1KjKtk0wFunJG5qFscCXEnnLopvGBcc44zu6Zo8x3yIcC/YO
i5nXLGzfe+VQoAGpNhhqQRfkAcXlHfSW2ryz8JSjDsAOY1BJ0iP+ZLL/4+y8liNHsi37K9fqedDX
HRpjt/oBCB1BBhlkUr3AqBJaa3z9LOTtmenmdGaNpVmbVVWTDAE4XJy99zrvsrQ+Jr3pPcq9mTek
7UVJhocmc6SX20rsjfhlFFtcIUtty8w5dWYUe2E0nruhh4EXj981a77KjDpyRSW23N9rRYryqvaj
U8wcOib+VVOwm5iUxKNPkLrqnM7aqOW0N3PtOY1VaJ7Bti3FZjK1kwrHGQHn2tTzt0gp9mOmb/wi
P+c1LqcgtW6VcDyZbW24cMnjna+nnp1QdLBmuR20QHPDNK03tADAEqOioHVFYnFaKDnoLU4uaXRs
Jpp8jeMlWSHes7usVrmWF66VsDTkgfZQ+PPn8q37QWzLengTULzKjlWZcbpy7IExRFutNt/OTbdT
Grke1GkbSv0AT5u5ss3QNLDNzRVqVjZ/T4W4j5mhV6mADTBXGXqIYHka3wfFrtyp6R4Shgy5yOKm
xaBWZFXrNWBKRhPpSC7NTLqABXqgAXrLRDrlQeGqgXLV98a1OY0bS1G3aUJjJ2kzRVrnsp3Y/Bj3
eJtfRGi+TBr9AQtLUFGhyFhpm+WzO8q4zSuT2x5p+1TVrhWLU8IUUgwai7j0INGeNAZZg5/JNuKr
kqu9VWwr36i2OJASpdiaNZfemc9zEJ4avLV+zIm50KXpDmpiX3Gb7yNwHDV0Pbej2TytQsrd3Pu0
4mudm4G/NFLnbg6M+0DTri1bXPw8PlVhu9IjdEW8algQxi01vxuFq64FuasoRNkb+6jgu2lF+Kpm
yk0Y+XT0Gw/LN+otmFyZ85To3bmp5LOmKptOON/w2VE6DrHdpP3KDCUnYeGlXRKvLKotul9vIdu7
+Tg+UuUK0JrxEpb6lk3uebmialve2GayK/3qWo+SD1j+GJzmlayb29achdthGwA+/gFid1U70SP6
xraIo53QMZr1XbDJRXxIwtHj/Lzr/NtRDx6LxfsgFPFuSfuiD/pK1LWbR+XDcqtQw7oVnpyVbpcr
mb1rkXKtBvlRquqNbvmCE5J819Eolh/k1FVHh2KrjRCglDtclmhCJRsua3ZZHE7Yr1etP+6QwFic
rWryfBw7mWCN0Bqv9F/4iLcZ2CapPChWuO8E3omRAjLd3LQ3nDcrLde8gBlAKAzzvL9dPkdu1lfY
ZtalnZ45Kd1UgnEHXipx6CHZGCgIiP1vE7yH1o5XKrIujC4v7rpjgB8hcRQvaJo7xbJ9tk3NvB1z
aMCqGA8Md7SRfiPb7sxi7tU9h3uHwiqlNzboytYp3ugTzetTxXSzWPNqJ78uo+y7NqoXmXae7oyr
MM5fl1aDypQz7VLjDPt9pfrvRYssPFaHXH1plfhGr7tdIsQumV91a9jT557rSBoSp3BtPCm0SbFa
uRHS3vkmJza7Ku8cO9sBM6M/GP20AyP1lquwjI9oGFdzqGX4Q+VLnc/bclhAZz7rVZF99F36Tamy
c+cvXThlsePI+vnjK8Bi22h0RDRFx2kvONRDso0m+5nJ60hk6c0OOg4OSsdAS+PObePUte3kA5NN
eTTkGG/n2NyNeveEWas7RY0yfShqGPQHqjJZ5ZZthMXF17WUp67JNp0pp4MY/e4py7miacQUIx0M
FajlSB09mmCdKezQUH/1Np6PbH6cs+ir7MEeA3Nvl1P06WOJXBlNL2/UnmlEWErLY96HA8JSt8G/
4TBDT86NromcGjZ2T2maIU0y5fgoAs5JSZCcu7Sd2A+ieSYDCk1cgQmaOO67oZP4M6gEwUVR2Yrq
Zm1ezainV7j95k3e2Nq+qcPcK0fNdmXTIMgjXW0HNSd/EYYGNqNYP1Qc+p4nadaenOd+P3V+vHbs
qNnbUVgNHIe6VwOxeydEHc27IvODS+j39zli5KoLEqtzDU2hYre0GkI07tdhgxF4SvVDqxXmPp6T
x0KqPjHauXgIqarSNo71OPYf7br8JgqSi3mfbFTaSLqTLm/CuEtcO40rt3KGxEPN17ETFNKF/S1c
NPfAtaLK5CSX5buUdzzR6/PcDqFYt61WbZ1x1jxVw6MbGOpnRXd3V+spfDCRG/t81hSG35jcOPks
KKyCuQq6Mbtqc/s+1uSpM3B/2kDoqQhsBrWWrsYndMe4ODaa8tka80AtMVN2Y6EULLJJftdXTbjp
ejbeWGUb881k97ey0/bW1Or2ue5ix8MyuPhBEYfTpvlOJfnFF/l112ZLKal3PDHpj5YlXpyyR2Yx
OyrYZVlvAXlw6lKrp4E+OBiK7XvGp3UcszY66JFxM07DTuYZV2HAiTFsbavfG4p4sK2gc3MMlcdG
p3JtNV3u4Ss5NrFxF5hZups6tq6FY5ZMWn26Qo4EYF/xqyKrPlLRWCxcc7utcsO/BJbxhHrXrYYm
XeQ8RdtnSTFvQ6Yg1zTnV0321HnxOwyML0yJHJOjYzawxuUqce3RDA5jTU/CspOsnjPFnYratDeP
IvfUdORLc3gLJn12+1EryH1M4ptupmcOz/ShFcEruNzU61Bk1jW9XV2sX6joSXPbjGO8aYMRc1tT
OMRUbc5ZU3spLSNlAZ8y17L00zypd0hnlQu35yVQyYwvJFPOOsYmMrSDEkbPOHxv1cx8C9u8xN0u
PQNcBbUjzpzzNFPDp23qlFdvUai+11Z3l6etgsTGkYRHxlzpTgnLbLCfQq26TqIp9Vrd4Qbk+LOm
fJAnmA6KJ2g/TS8OissWcptZZZ1nU3JZWk1ONcsNpq3kZPnsx8Okf5IcyKxl1KOOX/d+f8PG9T5G
7sXd2DxlBNFxK8w3kM2vnTp4BiucYJ+0n+QSSZrZO6jxdJDFfIXFtnejpL7HvJlQ7FoatAqk6CAP
QlK3o/WECyU/xBNliMw2qUemh3SKjiLvN1NY7QluXJJqvjWUnNjpUOvYsXLz1DjyE2Rc7fqN5sBe
wvqcUiBcWct+qdV8qp7jrg4ndT3qiGih73DfOkqz4EC5raUYMywlVjTb7pBmpeoO9TxeqESHT9Ke
wqsySK4HJslCSwLXdrqWw2vhMX8eEzW8LpCGyTGZBkbx4MqY20crnfdNighcZum7ocXb3OFKxgnT
iDmIJ32aeuziNvqaNT/6wditCt0yNoLzpbvA4Ac71lxKt3tVkuHQlYNJK1eqf+VObbE2jdOpqeNd
qdsnNUy2s8DfOzfBKTWCSy7NN9lX29TuYPNZY83gspjElQdm9KvctrcOu5vGyfZNo5B01W/DZhg3
tDTrGTUUDfoad2Hlp7vWQuALOpyjTeis1MC6IffzjUv6okZM+GU5r7KsvPWrbl0aOH4ciVdi0LhY
iyLZ9YdRMS2MQ52/XmjDgT89zDky14jDiylM7dwiMi6BbQnOsBo5jSinhNSPn/h53ujxeT0jPmZh
EDH/sv9uKG7aKnWIPKZsEZjjh2U2h4nAQJzLIxTfO6zcG+ifXmIG2wUW3M7Orku1N9MX2D8HtrND
yqZ0eC7G4tEpimu7E+wPRPqQlPOL0yJZoGk0rgVnphzbG2NMGV4kzopcsA22PNp1UpW71JW1q9At
8+m1Z2FnxmEB0U8xzQJ0ODLOdJtVAk/5KWvwvXOn82gzZp9tol+3Fl2rePmCIsswc2/GTVSyTe3Y
gUzOiS1cQP9uqE8ejt3V8tsL2MIwY5pu+14E7hqUsI7Jl3+kcU/tpQo8WpOu0p7aa4/JnMmmdupN
YManIBs2Soc5ZxpWIR3t+y7eSbq4CQI1mipvhU4l0r4Ppms/iZnk+ZiqMh6XD8+jsvKVet1MT7Tf
TtURqZfh3BuXlIYPs5pT/gGMzbWZtXwzAwZOjYdEH/Y0rMNaEHw09SNf2Wb3L5N8Myy9omAyDG3z
Fozpqs7s6y6xGeu1x6cQue/ZCyMkqg8+OAHd0DlVT7djx3E/fOHfVJ29u2xQONBaNIvNy7VJq2Sn
SNZWHF1p1NJlmrwhTlMFkuNdwias87Bc2uccf8V92ZimyrEIDR6J8bntjEtHHiLmytQt9XckIWn6
bi/DHQEV5jma+iG1RIjG6luUfqe69LT0Yk4Gak8OQe0WHbmhqjK2GubRGpUyy9FT502db2SeXBvz
hCuXze+c+SSv05dRZB9Gp54EqyQviNd1XTNWl9B3Yzxl4mGufda52vPLcDMM2ZHysrs8BQQ0Lqzk
W7NB6wpF69adUzJ7ZG5rtJ49D7d9IDbJqGAiaajGlzvGhtCzHW7LVWHgJkZ9TPP43CTxVa+bF8Eb
UZYZU7lF9z0RFls5lrhRc2UXxP02TtLNbKHg0sJN0ZIbXY0v1jhQkySyzIrPOjWvCrujmId/b+Mr
abmKFWWV692NqaePeMX3Rl2fuBAYppem0uyoKtIB1kRvJlaPZpWIrd0R4pyeJFgQN8OMITiwUU/C
MW5OR274ZOaXIB3Ww+CsZlneGOm2c5qXZRApMlon1IsDjRpt/RQtPYBC1R27/nPhfYgcINsskPba
e25jjMPFFyeRyJUFu3C06lv6yC3M2zL7EQAMKLc4SMIU15jam9uoeRCafdM39bXZ58Qe9JMw1eOA
ORhfdPHj0ZO6/ebI9n4ZAekIdskcezId5UvJFKTCu1+QVamqXPKGR266tIm/tUBv6EzMZLN3bQmu
vq+mVz3uz4nR7dLpMXXYgAzA2RloEbtFhIp8usp43LKedVI6LRCacAfs0VSw+hfzWWeHodbtKuHb
c4jxUsqLY9Gs9Sp0Z5BlUtU3dtRi+S+w2k/7scx2BXjIyiCLV3ohp8nMv8qH6xkjTLhE2TgGLgOJ
VN4l0aI9L3oYlOycJNa3oJl27Dpc0fpuQ6wR086hMMWxH/WzZSqjp9vN/VL9A3DOrY9V4yYJ/ZXS
d24yNbusY4ugSvpanyhHvbb9fMr4uBT42dL6+waKnh7O67xZjFPTvb8crVsh7388cAvBszaSJ4tH
PtNvxUhL+iDb2ExSdFv7sTTZlGEVRJMeq3iGncjBOE6SmMmri8bvmIIoOmGQSxz27IHHdnlXUcqb
qs3yR3GbYI51jsWkrZNRveIrlOy7uHFdPW0H7tMiLWHluJEtj5zz4Ts9p4MGW/uwXzYbUUwlVFIC
oSfHBCjCmPoN/ByPJNqTP5SbSs0OrZJslwldhC9VoBMa+FjuEzPj1XJP6F3qWZTGzTHiLKytGLnL
9LHcYqMYd9H8KqmsL+9rmZxIlj/R6UIwGv66CceNw5oyVptlRuEK5xjNEiLTBe3P8iw5RVW7Lifa
uuUPIdPsAC9vmbajLLqO2/AbX9dqBIowJNZa9cYoOged3DBHZFnjCiKUBgsEbjyEUOPJdnz8XRnn
lgIrzOA1trMPHMtzKmsz0ydHHe1NXFsrTE+cyLQVNqA936bDF+Yty2U8x9+MwSJkkDEFAIp2zUK7
SimPc5rajZZ5t8yvJcDJLq4+qlkeaws7FVKkfxH4tJlDYgYWcyjFim09kclsHpLcPycxnYS7cbVc
+AIdyMmK9fIBEr1cMeTVTnrMjAb/mOsnM58vWhntYxRV/t/ldrP44uZcLU9OjTNxmcdmGEVTOFCK
0VxyM0d+Ewc75ZrCg5x9VVjqReeQ2MY9Ba38NHPlZgZ5mL7jAEReSF32CGlxIEu/4SN0ab2ihMiR
Ebf0RP5CY6vo3NCPDbdHxS0zzw5GTq/M/cNQOiN7b4iyGbKhS+ZEo+BbUwDK09coHV5pW/DNbpzv
zH2ExxQ98eK5PcdwTT0SX/SwNHmYdR+QU2ciPknfphpobIs+DkGoNNTslvGTWK+d6j+pwryvWpIf
ywVEuVmlfi92OUJaurxgGHLE5Zh1Xy88VlzEt7o2X6sp5ZWZU5yhp603VxMP2eK+W2bg5ee00/wm
+vyz9of8XaTixipGFB79hQgD54T6rpdL9Ku/FMN0BlFyU+jqu9nLg6k0jAqNti1K3h3TbiBXM34s
wwT99ntizK/QVbm2of3W5+K2z3Vqdwa1bau4AxBZbOSc07dG48QUO8rtMhoRcm/x+p/6LH9O4vk5
0mt2BuUZTPmaosKGi7gPlGFtZA7OYPlsVuo1MY1T7cR3wkiuLLO9V5C+dXQRDGTKfVL05IfL6Fb6
znQsaYO3If95aMvqKYi1hyFRXwJduxgpG4HIcLZCBeWZ6TJcqfrAlONUt35f3WSDfj2bzclia8B5
AihypfIm/Q+Ob2y16yQjP2RnDTv8dOLYqmYfeee/YKY7cVyJXRIMFsAxY3GMotYmKQej5blvC3N0
tbQ8j2a/na3mXFIYoKOPeos5DwOa80nlg/4sFLRhkmReTTTFJZ/0KkXUuHUxUdcp22vMWJob6MUL
U/u9Crd/ze14aqypQmNQnxpV+8YG/sY0jMtgF29BMQGaSfNNNltrvvJaUJRVTes+DrWzWdibxo7W
vc32dlBfKmEwwzCbsYJSyy3TjxqTMuafRltJlfZYQ0sZCKr+PKbfe4FRo2p85whGZfmAKRkokzBu
HrUzuVCkGqOxh7Xk0DC28VqxquaUjvlrycVImvZSEP9qB5x/+DRvlifYMpFthr7y0kp7HNgxlAnH
mmUiWiZgRDvXz3hyBmMoPE1X3rVyiV0hOyZV+lpiKKiH9iUyxsKLsuZlNKI3Kjs5K7eBANGtmsZ4
z3NMKa1NyqjW5bYx/W/EQh5Q/jeFjrItmFWNMX8qhgoWRqO4cioORe3cMsWTWmqYbxXn0s7xFZuz
B7P0X4PAJvKizAfb7jEiG3fUVo5jmj41uILyNN9prXWEKcFH56P41M3FFB1s8dyhW4UPSehsfJF8
K1L8XFhFYw9wCOG9dB+JmVjUzAajVMOL1JikoGHd0eoL53iL/0CPmdjmPlmTBXpqWxWtML6b0vnT
jvqNGc/TTgn7YUNeCrMO7sLKne2yojUbK3wcctRVGtvft9Cyeb46i+x+cDZFIbYzmehN2xBY8iU9
fY0+iDxszBkCf3eBHJfcUMjAFU0EC8JAPuwcKjw7srHRxUojrGDVJ9Fmvg4gp0f++KoyzOBDq63s
0GB/QMae581YYUUzS3E2ASSfEn/COD5p+MYCo3fVIe/c1OaQ68QyIfdMrFEWSbQVsfk5au2mN6q3
qrQvMhr3VWxc/LAztjFF3TUm9ixy1ZjZNzBNMJ9jagL+hhFnV7bYZG2geIbRR9/JUTqYg/386n+Y
Zkf619eR9By18IJy+17OA7Uis3aDSjnNWXhLMHg7psm+rNACs2tVrz9/j6zxhexiVHPblEYEvCPK
7APqDMcU1Rn+AnrxM7LGF65SKtrM5I7z6hC7F4iKYPHUejbrg0jefv0NfgIg+9pvKIjoM9THeENn
DIPSRG5XzeuS53nhwixMmF+/zU8oKsbCifknSAiZTg3xbITkPUoPfeRKZOlfADx+9tJfAC0WMSLy
r8s3oHJDeDlQoZs01ur3PvgXPEurN4VVpGBzUxwXrg3TU07+72FrvjYbKmYBoicmXq60zX2j2ucC
9+PvMYeML1SWbEadqrpMX9s0wN0mY9i6Ziv/isUkFzTKv6HWGF94LDMmvTjqeeiSrEYNcmq1ZIfZ
W7ASwsmo8jWpk/xR0TO1x8Wqct4d2nkgG2kOwKZBHWekFUscCr95m74gXKpej4pmgn6BhQBjXlmS
5MTg8Bdk5gWU8+++7ZfHXGrFFPpWQjPYqs5aql/+dBcN6nhSMSzGm1+PtJ887caXp73tqpgqGuDK
zL7LOX1QTCUaIO415eHXb/ATzM3XnkTTFFO2C2cIc/qi4TxzfqEOEJRvIvxYnvaUssOv32kZZP/m
en1tSFTlHHpo+QlnMvDfyiF7lrX9V8TEn5Cl9C+Pe5db0IdDXptD3FBcZirHJiZoOBNETcpVg+L4
6y/xk5uuf3nyIwAlRoz9Yh0q+YtOHNSoyn0d9H/RNuVn12h523+aETVHTBp9rug+SUwQ2iO4lb77
TZyZvrzpP704JJZmTMjsrX9s7JZrFA7GX3XC+9kn//LsT7OUJI+XFIilvGFtbVcySPXf4+/pXx5k
7Hpjphk0Amno/7GCOls/NmVu/hbkWP3aiKifOkt247KiljK8llCIgZWWfzFL/Oy6fHmAw1LrBtQz
Bow/HJdGBpxNb389Fn8y6LXlkf6n+9mNs/AjE5K+pOF4qNeod+aKQsNAULAySOwT8fn1O/1kP6B9
WajttqhKBaL7mgU6u4rrqEDA7zGWcmZ0USCIU6LW3fz6zX4y5Wlfn2VDmrQFCOG2wQmk94p8Hipl
rwsZectJ7tdv8pPbon15jvFhCMcUpbFONavyLCz4Hf2ofm+S0L48xX1ASGmmEy7MQ+dBARGWB/NV
6Bj73/vsX57jbIwICVp0UyyiwVOi/qyTtPj1S/9ketO+PMW9CbzAsvnktow2Alcc+b2LEje/t+H7
2pyoLovYNJZ22JBHRw+oULAP00Jd/frD/+yeflmQ7UnSyNKnk3ZMGXu9FIJkNZubX7/4zx6BL8+x
YTgmAT9I6OnQFSWFcd/wD7XAwuJqZY4/n6hagl/SlGPw39/nP9/H/xl8Fjf/vTY2f/8v/vu9KHH7
B2H75T//fl9k/O+/lr/5P7/zr3/x9+1ncf2afTZff+lf/obX/cf7rl7b13/5jzV9oVpajX/W0+Wz
wWTy4/X5hMtv/v/+8D8+f7zK/VR+/vnHe9Hl7fJqQVTkf/zjR/uPP/+QC0H1P//59f/xw+UL/PnH
9Wf5mv4/v//52rR//mHbf1OFqtFaTTqaZjjLXDR8/viJ+JswNROhwFRVYYmlG1UOEzf88w9N/E3X
NM12TH7BMdUF8tcU3fIj1fwbypUGoBHIk6bqqvrH//5c/3Jn/u+d+o+8I7kR5W3z5x/WD0j5192N
rhnyy5MTK9kUtENM3CkFgNRkVXcOQz/bg1epfgCK6PXstH1G5sPq5cPYCbtYqXWjbEVCDZCABEhi
v878XRROIJGlYm6qsq1O0GPMVWJMydugdf3OTjjbuMGSfUphKFAqyHBHDp26GqqZwqywrPccFzG2
tri5Dose03/Wqo+6jkKhs2n1VPgDVzaunrs5zec1gQJazA+Fs4r1CUWgFnhDtSJKbh2RRYfasJPr
eCjwlAVl5YQAU4z0xiFE8Z4bnVjFWZq+zaQgn9U4od8TFUQwwm2GHVHKGEsnAS/U5VrJDwaUMAxm
TnmgN5l6zCO9exzw5X+rVNylLoWjBIaWLnNrsUHXhEZSCpcqkUPMIF2oPKtZXYzQoiQfpi7mCMpL
Nw7ALRJ53fFnF3vWWJDgNwTfusxKM4hcdTytCMPOL/Dj2mOWKTQqStMsemLrXo1roZv2Vq2a6BL1
VvaIVa6Gr4h75xRTxfhI5lacpJmxVwoUVfWiAE067VWFqFovKVTM9iPmzuplIrwduZETU5SxgBdS
ZJEjeblSi5BTR90CuSAn9RmFjoh8B8dgZXeFeAEziR9ALUKwL1FSXvpwNG/6VPQ1ocAxUcF+qMm0
xsKDLXtM2hFLbiUdFa8rMTySf5l8rWyVSu0UoK57ei/JR6lD+qgPKbbzNq9vfQzzxPel0YCSSLR2
XUdORHGfJp5um0zqNiaLcyp1BRKAMpYKHovZQS23ikS6augDmHRI+qRSB7SYYpmQm5CITekFEbUZ
F9AspWldUs9PHMd5yixhehFI/E9yJkVCTXsqKk+a/QyLTjdxAzV2Qea2xw/0vQByuXDWHHPrS007
k5ToViQGDIPDiDHjBnN8dD1MBEczKXWcM2BsKBQVsC34q6s4dJq3ZABzwSGfpsgWdngLLieMEXfK
9Oio6cj3ruX3au3FajMd2wDsZAlwDyoKorHu4cRFNQT9uK/LGs0uxcGDEpH6R3qEFr5HIhSvQARH
hFoUOv8m1SpSmkGoFJtKawO0aSDEGIdMamKRJqsNZ1uxlu0UFmh01Eg9BcACzXsmoT9aNSwn1ygN
0wHyFOs6oVkthK9Wk33aZANxJt/uycdyJ3a5opOTmPnX20KnMOciLZXHAVCgvAVn2eKLG6tzzen5
Po2LaOXQnjs6ksx3rkdf18t1otcD/n0QYNGGdV362zQf2u9WjbugrsPOclVJpow0PBk2AJOOClgT
3w37u0Dte69Qcn4T/lzxMeCzzjf6GMlN0VrjvdOH5ofTzKqxL6LAXrwNpvOYRnbVHEAGECiIeoMy
6xzXw6Zjaga1AFhjpN1HIMmLpIXj+UHhUPYMe7BctllkwK86HkpAC9HsxQK8HQ6xsPusOmi70E40
7TXKk+FbnnQ1Ab1sgXoa+XVlWvbkVqNqXoyijO8oeBP8ord4eF8GVfEZ4K/azL1SFqcmG82DNMQC
vyMCynRmFMlZVDrpT0BW0VmZYEOs4etE4R44FyVN2w/1fZdMfCSjHgrCYEZR30s1Lz4j0dZPEFrt
2wCX/THOA/tdRxt9aI0sf9csomuuT1NK8MuakpnkNfv5CCYzLFYWMgHGlIpeGi5mRez7hqXkW10f
utEt/GiGeqhgyvY6aHk6Q7cn2jNDcX6XWd8rewfp8hHYkDz2kCSoMJqqdWblEFdKrSVP1PcrtKU0
IBEX9jRYN+qSmcI0ymxJRTfhfrKU8TXIaH27YAkkRVyVkjT8nagdVoZl1DleDhkc/cTB/wIhAZc9
13GeIVM1/bGLe7QOALwSCRPfEXqpAqxoNQcx/Kkg9Y19wqnhB2o2vkR2iiaEOFTt/NFRTrhtoLn0
eU9PUFNUFjODVfopfCzGEuV9GW3LxCRirXVGJfBsZ/Tb5mgMEBAMl96PYEd0JlLauldPHSiMF4Nd
2Lq35EL1rOtDKJTkkYiK4rIYQD1sQwvFYG5eg9HRns3CXGh4RNZ46aGo0H9b+zV1nP5O0o/R8sKe
NWIVw7CEh+1M4ISiZKZ2jGPIeM71ghhG2zFXDFlDnnmqIv8tnnJdJYMZp5h3RT0uzmaeIOJrdu/2
6vwpS1p9e1WRjYvmi9e7NLPvk6kIcGpDcV8RoYVTGU27VMkEROY6xRGEUdx5sVQ5ER3Ji1ejISHu
NmZU32H5I/XrNKG+QqPCwORYWrKOFcJl7lgSJJRObdmubSKeDl2csksQQPQ26Qzqqgp66zFwOnNf
E0MGcBkXyONkSee4Kt+qfC5bhLQm3sYODXqUbrF65q1wHDcGB47oSUiM38BrrHqTjZkd+hshWZnP
h4xhAM4jGa1VWprVlr4S4VkZJ/MuNBRnY1awZfO5gO7jO2b2Glvg0iyglse6je1joQXR2m5neTeq
cbRS+OoEPLropJeJuKLvhXJWBzEyE+K0WhmFUpLTqSNwgI5cUd1UKfLXMQ5BM1IPQ4qn0LIicbHi
3kq8wTbmvT/n2In6osTLrsHHgfQ204yAmPmwqZQ6ewrMitApsRDyxKW6b3sn2RnRKA6RZZrb0El5
kGsBzQX9q8ABlwalCgt16aEQsK7h80PreA/1CVqg1XeeMKLsrMO7/aaHeW+zjZL190EF7+D2uY1j
IMLmrzUGBi3DDpQXIRXrEV1+AI6spwcwdXXszYmDC7dy+iMLjLkziBzMkDpGvXXxTYxXBga4nIYk
+mJoLtoNHB9CMXBYNmpnRy9T2CqfM6yFljjrqGzDZIh3amJh6oX+TXzQ9MO1gWh7bZQwAFtd40yf
t4n6PGZyvC1kl671vC6uC5phnmscwtdUVtMt7J2ObP00rrHezFDp0HYoBBVbzRmaE9eE0EYGUgf3
fbjSM6JPbjxa6BVhAWQyJalm6Ea56YrOIB7cOSc7LRejsTOcS4glwiN2XfdHaTDe4E7kBFYoHhvV
hb6K2nMdxnjUer/b62zhPEYD1DN7zmE8dp1xUzCOA3Y44cSggGl1RUc6eJKSMLgcnPrZcfx6OiQN
yUioCBmQvKoocqRsIfJHU7PDh2hOq2YD9zP7HiiltpWxr+5EgbV0FcoSw1HfAqz3iOSiQUq97h9U
o6OHlOMvThDYw5BFhq5sPUMdjRsMGbQF1MqERUU1qyjcpVlbMvWxzSdMDfo1X+szBqIBXsepb53J
SwozxqtoK2LXC9kcp7S174ExJJcobOR1lcrOY5McQF9Ixiucu+RJZFtpjYuW1j8Qzen3YxoMmyAy
bGUFDzy8hU0GBMMpWh1/iEmYlU+R3sD81W6mNmJiRNv0A2KvA4vCEI1G4drDgNNhzHtnDyCIJUwL
Act2Xf2/yLuSLTl1ZftF3AVCIJhmVy1JVdnlbsLycUPfSiDg69/G7w7SOqlkPaZv5OX0ORJqIiRF
7Ni7tRBnBdDolHDWHxZ4+1tmtqDXAB1qC/afluGSaOYgf+4q8U+HG1r606ERmM+xuAC4oIAFBRLY
Jr5Ajmwa6C5PpfOpb7jzGac64C0Gm+QjeIFxQEZgiBlMg6ParovwWBT0cehQPNpXCE3h+tXxX3VX
Av/dc3Eau6R8iRuXvpcUmV42VECAUGQkgPtCzdsXL+agYZjMMQBIid6z2DNCiR36xKPefs/iIT5B
8xKAd3hE9tUeXJEeQMRnFJAZnCPkhd3KfEEinJtvbYe0t5/V2IZMDHeR6L1HH3RBZOcAjLYbskgc
enueQc+X1/EH1LU10YtVVO7H2U7m9wRE7sALTcCMtLjY7sG+2EML3cDCDx1HJS/4e2vcg3P+Dgku
Boa3sSm++I5N3yZRG5+7aM6PaVWiojLm4ogCXUClUTHdH0rbnT53ZVU+SyDWwV5vRPlTzdryUBYg
9oF+bvI8cVD2nnpK7a9m4vmfQSkX3Vk2+GoPECtz3+KaMPHggwWr2c2sTO8mBwyjwP/W+QTQ5YwK
AZ9mH60cbhzXiBTl/gBp8VIAh20woK4ZhIoOeIwi4+x7dlhFtg/yHGCuJ5AXvnIi+ccJRLyHvBAl
DrnJrY925OZfxmauH0obe2OfWYN3bnICOALKoewc+JwZPGl5z/sgpY0MYgugcGjtxSjzai3sKDuh
w9O8eLUdLhY0gIuPcFtOnOwj7ynBdX5KWUAQLeC7jEAM1Mbj66maxizIwVVy9BMHtz0TVENxMuW/
PSmmB9a18p/IsHB3S1A+i9JAnMf1APAnXivFwe6sCQQWVsM+DmAKAl8Xc+FSChwP3105MwxroTWp
S47z05TCN/fI2qKynhR1/nnyOh9wALwqg6kbhu9ObpHXrLDGdpej8urkVpn8knk1Y3toGMTgNcm7
MInqqAybIe1Rl2lA7gNglHG6mxvwNRPDTwA5M1CYko3Vo08A5gNejd8PqT8fJMghX4hj8mc6gvwC
5bb0aDvL4/lP3Ob/ceiKIlSqj1yhxrf6fhm5Wv7z/w1cWTb9D7MAEjSJ6zkOXdRP/jdwxez/OMyi
vmM6ruUQe0nM/Ddw5eCfXPyfJuQrENBatK7/G7eyvP+AHADEn67HnP9LyOpatJR6rqsENMU8oPjD
8+OXFkGog+iocaqxzTeEwNG6iiCwmBN1ozDiFyC3QANY9fYBgDxr34GnfSUiqxmAih7IBwdU34Pl
hXmHOAHrM1TaRbS5v1i//0b4LiN617IQywCULETMUMnkND4Nm8jydxBGD5DUBTGM+xtPnpVAvq6P
5feLBA4eNbxh5uiEuLH9jlz+HgHLLwbyCTC0z7eHoZukJdB/0YWXdW7aUkJD34jv63R6lgBp325a
9/VLlxdNz50tcwfcB6GBWm5wvIB1eGjgL6vPEFnckJpbVkGJqoInzs/YYNBwtJsStfcQYAC3WuX5
7coglnn4V9gWHSiZxQ58cRZyZTQ0cZyBbhvv9cxBIQrZkPFYBqDkJMoIbKvRiPmvc1ToAdrugVy8
y1esTLe6ig2bOXhUXAiqhJKDawUSYp9Ae7qmS7wk965MjYoMQAH95IGAHXSgk/sDYdoT3roPeII/
sqw4QOzyoRHy7vZW0oxDhQYIq2MMpKwkrBPZ7dOk/dJAtOJ0u3HNEqvYgLqf4ymNEjRuCPAfIJqD
GrK5fpzHKt5v60IxZBMXthg1wST0JblHNdXHnFTgQtqSuMcmWs6US0tbBFEKsGPhPjuDGz1xbPLo
jtWap9NN/vL7hR07duGaAhTeL0bh4FVeIl+5EFS32/YoVUzYQbB0YEOXvMQ9Xgt1BDa4ojHJxtYV
+zX6qHJYV8QvlY3H4FFCaQD8M9IB/uD20mq8nAoOYDicixHUxWFkZeAMjx+9FieYObbOnY+L7bZO
FDsGH+mM0FzShryvvxc94oI5qtBigDNqsN+v2MG1DCZ2kQoXiAl4ujMBDbEUURofJUm7zp4gZ2M/
Du50GhNrA+Jh6WfxJxf7CRlB0daN14QpZOneaY7IMOhO3m/PlMaY/wUOmFPLMcqxCU234KgcLLqv
KIS1d3mWo+z7dh9/8vRXPJ8KDmhtPJcc1F2Gwjwh6oFSOv9s+sj6ssqESAAqvKZvVfnVsfJ9BO2a
ekbEbfwF1ieggcGABxoOs+zPdXUaXQC17kCCYiNCi78gi3WiUKZoAd6u3pk4eVn0hD+km3w3IB+a
jR9d9ibJyv3CWk6ZawNRHIffAh7Sj1EdyjZ5M4fkywC4OCQC7hDOmvG+cx5pDwKZmFeHuK58vKtS
ujKJuoVSvIotQeaNUi8WxnXJ9mxCcQlC6vwJGas1edelqWujUzyLjeAGklOjF3ru+FDF8jsCkR9v
bwFd04pbsWUSIW9L3bB3/eTOAbH7XW/W2cq66OZGuRSgBIq0tjWSsGUkcKPi2aqnTzGJjts+XvEm
lct8MptZHbosQTZzxlsTQYKm3XZYE7xjLu3bk0XRIvDDQgmCjyztX0CnuW1iiOI6IppWrVlMLERK
0zuWcTJ+SsB7eEQ5ev5z0+SQxTteeCcX9FsRwr5eGIs5iR6GNBunn6ZVoc77dgeaxSXqXQDRuK41
oioUBAzOJYhHD0WLzFmLHOY221pehZdjkHU6gKNzJiF0WU5Z3D0MUj7nA3m9PQLNkUcWo7iYokHa
RRIbrQ/+GvFl6qbvPqihc4m0vbcGo9TYF1FMt6gqCBvNtR/2JqiJawsyHtSUcuP8KNZbIhOTZCNa
H8wO3J+I7tLoAxjuth1wRDHfqMfmFLHDwqrhtUD60pQ+ooJW92Hb/Cv2awsk3+O8YSGUmKInp0kr
0NRIf4+cRvoim5mvGLJmp1qqIYMpCcm1zA8pbz5nNjuAIfKJDcUGIDvuAX+kaS+2ETSEnTwpOj/s
bMv4hhIi6ze0HPNtL0NLseMSojoZQZgy9HLQkZP6G2pqVtZXNy+KBdsTgshFXHohyv/iZw+Mz7gB
ZMNnyxr64+0l1ux/S7HgPGl6D8w0Xph55uSDbdOLzAcLt1mxctnTdaDYsGMi3xwjDoiHc2LusgK6
AMngrsRGdI0r1tsVztQQ8MyEkQxBOoQKiAqKGttmRrFdQIQ8O4LSTtgU4PlLqg7cDoP/ZVvjiuXS
vEHJtTCtEEzBMwThBdulQAhtXFTFbmdLItNkDlZYFI0XGMijVTxOV5yyZlOairHaKM0yCAjKQld2
EnwjAiR1NiNg3R2r/abZMZXTt0pGAmha5IYxYvEP/QxCrsLla7Be3QAUg83ingIfhtbtaHgDbyIy
c7N1b3XdirvRnFqmYrWmQzNZZAhXADX3Ytfeua4TMEF4e9C6ZNs2p6mY7TA4FEioFtfCinfuKZqF
9yOqGzBv3F4B3RwpVuvlPWiyAT0Kedz1Tw6X5BSBh/YFRTXutuuJqdiuGU/QhKsLcG8wAFbsEUoY
PrBnQ//79hA0vsFU7Heh3gdeBWROccWyU1KBOjGJQKR5u/U/Z+yVO7+pWDAyq4mBmrEibKeHxgad
Ph5dnu0cLZpKEMLLAx5PLkQR8YeJHHX/gOLl84i/gM9HQAwCUqYHaZb3LEchYJqChHstzLTs42tf
pli/lVkQ6EGwIMyRWoN26TE3wz5HNbETQTZkPt6egOs7xPEVNwDOTgcQN/QC3HFes0cIriKnsHKm
6hpXHIDlkbIE9qYImWifCts7zul8mst5xUKvbw3gUf6+V5YQQuSCQT8BZ9I76jMBtBzBunN7YnSN
K+afe11mdhMpwpFWIHiyKaTlRmD8trW+zNjFXYYXoDgDvjgKo7GJDsQ0ontWjv7KeXp96zh/MMUX
rYOozYIcajqHJfM4gHCQp+wG/9siZ73vmy491t7orIxkWct/b1Pgp/8eCahPwUkcmbjcDC7UDHyw
3k6g3bqrCyLvPSPPEBECBCHhMVsZnW5lFI8gIRpGR8a80J1a+RzlM333gXb5tW1lFIfge7VRFE6Z
47ECKKERiY9mxle+XGcPikn3sekwkD57IdK17hOo+aYn5kE5MpY5X3Fo1jILV9bjj/z8xdoDxpTn
s4zysMmgLCP5uyjan0YkT3Bavfu5A1y/noEjbR/qCJHNftu0ecv2uOh25mDry5o+AidE44DBr0Qd
PsDQUGk83l6XxSFdG5di7CZoEyGPPeUh4Obk3KCy7Qm6G+JQA1kPUAdCZtnE3WMFETDQuHcrHuz6
JQBCqH8PC1quUUPBphSK3kgPDW1PgIt+iZMeikiAQt4emmZDe8t2uZg7A4yyktp9Hk5AxO8ckYD2
SzjjyqbTtb78ftG6mQB2ZwNLGc7cK7/OgKcCLozQ2Vr9uK59xQF0UUTyiFpZCE7Jndfn97bfrVQP
6ZpWLD1vW7M1QQgWxtAj7RP6a4z4521zrpg5tBDaWFochExFa0CZiaAiAEK/txu3FoO+tlkVQ0+A
sKZQk85gDZ9wczDm7GWGFxmjFwFBigmizEX/YzUsq5kmppzhRIAdVdpRdEZpOjhrOQFBdAvNvtuD
0bWuWPYI7uYGZyCIdkwIWMvUAbkVa+KV3akxa6aYdQpRbGDMsizEKetAYTwHKNnwANsCPY8FuExV
FO5p6NoIXAuOXHGSmvORKVbtxYSjbMpNwwnMdyZUZyRIPeAfAS8FXae94rE00XJAnP+2vGYu8jaG
kl/YQ9HsGUg+CeL8tv6nH8AZ2y4VCY08R4kLzgp+39l1YKXG3aZFU3OUltlDPoZPxnmM2wD8QEiR
ub83Nc2WfXLhT9gMKDOEakiYjkDAAaE17FsPFLy3W9c4XKZ4E6uDeGg8m6DFbiBuEcsIpQ3+Xesv
RPzi4+0+lvm/Yp1McStNAs2IyFiot7nHj8QG5M+Ck99D8ideMZrFOK51obiXpMFmRQWzFTZOAiqt
IY5QApBCmBusuCekMTJIZEYj9Nlrc1OQyWGKy/ENlDO33ARRfJU8Ebf5YpE29KEeenvONF5gARtd
rjqhlTWYzSDCjkziUxTVh44BaXe7cc1suYqL8Qu39yhrRQhAJEeRqwF5itgFv/WQWXcl6H5OGVSi
IINQ1++3e9QNR3E73ViTEjItPEy8Or1PY9DOodw8WXkT61pX/As4wbnBzBb8TVEM/m5IR7lf+6YR
ycru0rSvkgbExBZT7QvQzDQgxvNm47krsk/bZkZxWi4cfCS6ugtBlm8DnMoq8CLZEgmmlY/XWJ+7
DOrCf/i+jRqaiYO3rnVODvh/F9p4I/1vketfNa6XOCvN3LiKA7Ez150hONSGozWhgIwNJuprhjV4
gObkcBXXkeVg+Y1L6C34xns6A5taoEjhgzG8Ade84ro1HtBVXIeL8j8ZtxC4hIZKD02qF78RB5T+
gQ66f7i9xjp7U3wFOHv9YU4qLAHkiFhBXh2MiCcAawiwYA/Qe4YsJg1vd6ZZEBW5B+UbBF5t2zgb
TrKHGPi+rtYQY7qmFb9R2f5oSJzfZxR8PY5seoPUynHbVysOIoWcwFgj6H1egj+LkpIPZY7bTWsM
wFG8AyjYQKYFTrJzydOj6aaneih/NVZ9ut28blIUAwb/FcrBUK50TgzQDyYJqOhEiZKk261rDMBZ
er2wXmiYpG6XO8aZp3NAsvoefEiHLK33VMZfU6Dqb3ejMQIVp+f0vktBOm9A6QwVOFMH/D2DTCKS
fJADdVfuGrqZUox5GEDjVE/UONeGfIec2SKcs3Ia65pWjJjEWTRMeAagfqvGM9gBZ2X19fbU6LaP
Yrxuzy238vDVfCoh3ffREp8WHcnbjWuWV8XoDRYkpgcwX55HvzgtXIwlg1aZOCHw2aA873YnmslR
0XmD53TTHMG2iKCvQwetJwZJhttta2ZHhbY5fjuVYADGmlIHNcpyfKngcigElG+3r5sgdf+Pk1FI
joUFwPBt7ufHIvIe2ip+EVzeoQhOrIxDN0fKMQbkapy7qKw6AxWLOjOQBGP/3x6CboqUbe9GXZeT
zEdJ7zCBzd7JzCNK4L+2Tptuc0Eqxi0v7RbSchK7CDS4rmOAWd5a2aC6eVF2P1+EAg1qRmBlR8Vx
Zewrn6xccTVLq+LZCPTAuePjqxeXP1U/C9zScbg3JZSTi5W513y+imWTuYTITDQY5ymrnd1yGlKP
rKF3dWEHFcyGmmNHDJL5OFnG12i0UIi7S1Cf35fDveOMrzHrz5MD8s5OrsTHdHOmnGUgRZZ+XWZt
aEPAu66gOtHb75RBN7Wb6AEC8Mfbe1ZzHqgMOOA3keBhnrvQ4oBtZ3YyHcY+4xB4i6tAiBXXqrkX
2Ypx805wH8xQKIRh7pNPil/cAtOmMB/Lkd95In2TUqwMSNeVYt8OznvLom4Tyso4pwPYx9NuXzT2
M0qu7n03OWe0WzmLdHOn2LuTSgsaU6wBJTh9iavi1QdpdAX1XjAiyJU+dPtAOe/qPIpALjE1oe/E
NeqHy3fLneQebPD1Kcb1pjehD3N7K+hMSPEAKHOHKGUJbCsQb/2ryGOUhxtmbWxM/JjLEC9uOO2A
oom29bvQ6NofM9hSj1Yxb7QXFevW1GxEPLltQLEkqy/ddO6KGhzu0qGPIEuYn13XhU+4PVGaLfYv
8BuShJM5YE1AvgKFnxzkKlilPsjscjxMmStOjljKssGhuG1pVCxc2eRGPKPKJeSlhKZOanQQBAIh
lt+sDEmz9ioWLvWmgRmdgdPdiT+nThHvfS7Xrg66xpfz8mLhU4YSaS9qq9ByaucxY4713FRD9HJ7
Nf5845WQkIqCY5ljLDWbsHb/81i9+jmBiBLqnMfxAOEgpGZa6wNwvLHhIOHcfsOd/UDK9NjTD04e
7ejwfbnvjTyFIra1B0lGkRgf3SnZMajb7d3EfVx9HuomQvFNTZNDYllALR6kEdA3ASDnDbyta1lb
jasAP9Jf00zcOAIZ+TyEIsbmMFH9DZJ96Et9mmwWOF32fnu+NV5PBdWBH6MobZLxkJP0SXLrzZjl
B5TeP4Hs4NvtLnTzpHgiWYnMrMqOh47ZElSEO2ACsqt/NjWugukEmAco1Et4aMb9j8gkKPAttn23
CqTrewRgANzmIS299NXzpwmir/Eal61mfVUgXc0HTIThDQh+ccjDmCXKwlM5F0cCjV1UQ9Vi38qB
ft42TcoFpG6sYuqW7ETjgTijpOkEfhX637JTbTBpMf0rNqvC6sA8QASZ2ikEXvhjR/NX0Kfue7f/
efvjNXvUWjbWhccxEr9zFmorQPuzOybKp8XgR48HVgIJldt9/Gns2hgUa3baNgEvepqERRT6PrRP
EgPckT/S8iGr7MOcWygIh8aa8SUV9j6qIJyA8gd39ZGtG6Ni7qIk/jBIAPsyaM1AvvDYpO4LSbwv
Ls+3vcn+5F8upnFsexZno+FDHX46yW58y2R5R9PsURSoD/C2hpv+XLsv+hHg+k17qPOek3QhaQF7
xCGFnPXK4anZayogbwRtOxdgNQghyPFs2c0rHfhhsDYG8P8FxgPv11jZRh0mEFEGiQKUI4cyWnuW
6T5eMUObOrhkunMFMF770rvVJ3+2H/BSfr29iTWbSMXJ1Zj53IJuJYAT7q+msmKUAOHc5LzhdzVb
je5qHLqp2KPjj2AjmYwqLCPbvJcS+i6lEccrMS1d64ohQuRNopQpykK3GnDHB/3oAML/u9szpGtc
MbOsGDiQeE0W5sy171KohuzKxFkDruhaV673JUcxnBySLDQp9CA6fyjuSDOsnNS6vaMco2Vde0lV
ixQnHcToxKJePASeOa94h+vfTlWEW+M4kGwmZgoAcPEwpvTrbLRrhQF/DoJ/O1fqKxFo1HQV3Tx4
aQglAFBqODuojxFKD4aXHpwEWkkNtGoLG6Jnn0CzD9Wc7L5sH0brC+K+x9srv1BeXjmkqAqDI1DU
ziH9imw2r3ZF+5CNJzt6qSBYsvxlOFftAzST7PRF1MEUyzPyC/cV8NsDeNqqyIeu7o9+XsTrAgOC
cxZ4onv2IRYfKpGcSAva3/RXkUOlBLrOnbgT2deZfpHyaxe9juXXtPrgsfyAptHZZH2BSC+EnU+G
C3Ivaz5CuG0v8cJZBL2n/ONEkiNAaKeui97svN0jOPE4R8XBsU9Z0e7ARw6Owl3MG2jinCZwuHjk
MTJ+gx1jIs/C7vctSQ4DBeor6R4WnajpYTKaABqyYCkb7wCEeE/HPx/dgUbv9vz+ubhcW2PFt/ll
WhqQmE5DmkDBGgMpGT8UNmgg58/ChMZR/d2Amhe+GIs/F+BKAbUJsX5IATWnqId64VpQ8LqloGbw
7/sCAzGlYacglVvok8E2aELCEsBhENYUazGk67c3qkIHud2gns42E5QCjU9xBBBGNs67xLOfo4wF
VrwGjtANRXGGvSsYyCLaOMynFmkn8PnsHDY+dKwpV9ZN14PiEU1uUTbwOQ4Hir2QD+kHyConMEH/
0+2NoXMsilMEapZklYMhQAmzuI/TFuLzfkMPt1vXfb7iFds66Y0Z+Ifz4C9MOU6eHwYniQ95ztfy
H9dPVapCBVlp1JNRctxn6vGuz9OzdAwozUoIJ5Hj7VHoulD8oxFDI6bOav8MPc/7Cqghiw2PSVke
m4G/3e5CM1HespMvbmUDio2HhqfeebKjDqrUT/A51r0RkS3s29RD5dHfHVCaljlEfsAMRuECuXwF
geqHStYr55Pu+5ffL76/6UHXFEGp9ZyXsgbpJBjdkO+CL2P72xOkOR+8Zf9edACsi0/r0YjOxjAJ
6MvPP/Jqvh8sBvG2/rHi9J9YQAHsdmcao/AUu25oBZAkz90zZaP3DUK0EL3zsM/8FavWxLgRHf97
NHVjWo1MMnoWLXSRovp73npPZk5+g1P3oUJqCVDnKADz8LHP/d+3B6XbxaqlJzwzpBjtM/L/72lq
PDBh7JEmuwed48rl0MfnXzlkPMXcCdKomStdAoE2H+qf7ncowu+aeXpo4+rEjRlEE8z77Mmu22aZ
Kmiw52YGG8nlWXL/h+lPd+BLTXagjXpNW3vN/DV7+8+V5XLrzXlk1t5y55DeUzcC7u66H0xkbW6v
i655xfRbP6voQv56dibTDxl0r4pDWiV+sytiwayVmdJtORUuOLUe5G0iKs6Dne/rfD41UwRWtvoh
qfunEjIM+dh8EAmqKpn8cHtkGjNSoYOo1zSLGWTAZ9vApc6251/+ZG7bzSqAr80jgeoDIs4FGAN5
BmhAZjuvpQdMmjectn2/4gbabLAH8E+JsyzF/dwbb33Ur/h7zQ1FRe85Rhs3YzWK81RDP0r43+Dc
7jKPQPGYvgDb9/H2CHR7S7H5xPbo2PmFOEPc+eSW/heQary6aX243bzGKatwvZQPAqIOPj8PuXyD
6ORP4hYnP5/uk6a4JwQPCb9cmTDNSFTonm/Z/ZzHjJ+FTd/7untY1EHZUK5EEzWeSwXv5XBJTVlH
/FxW1niieb4cYpO/lyCgPEqQLeNIAPW1CxnVCgptK/5SMygVQ9AW8eCb5izO1Vw8OjPowGJXtnvI
6Xy9vUC6DhTfMpnQSS2I1ZyR8QcrtA+1OWQEUWO4piim62A5bC58oyGzqcO7tDlDoKr6SuZentOi
Sx+Zk1Yrln69CxA4/91FAoBjQ6rCDPrOy/ejMXYA2pnnDuy+tydpaejfp5aponVlR9oWcrZz0EwJ
nreynsYnAYKQj9uaV876UtDIo1BWCZy+odmRt9zud6xv18513ecrNg7G8AGKBbEZxBy074cGOZrp
Pm3ccY3sR9eBcqrXM5QCepC3Qiiha/hemG0KLay6isq7TTOkgusqqA3IGCzJweAUP3o7+d6Oa0gX
zberdHhAAsrOm/kclLy1F77HAdLb9ni4/eGarak6pVZYUZKP/hxkVYXUgIDSuz23xX1Szf1KF5oB
qI4JXkc0nGNzVpmR7iUuVXvUR/y6/f1/dDiubH1X8Q+grvUnFATOQepQGfAoAxdVPVWHUbr83jPN
cY9MqLXrDK89QKMbngPsp099TyAHjHjFdOgdO9mWujRdxZeYZUxjsCPNgRf74GESMhkeMwQXV54o
uplcFvHCVTXz0KZeBsAfqEMz6x7VapAZcKnMttF3QCPj7w5o78ZgUBvHAFTscFRSlk+j5TvH22ul
+/zl94vPj0mX8AEcYUHhtKeW0G/gMl6NAC6+6No+UG46sTWKusnhQ8yFvLiIRzDIsmNaDPvlmE1M
qOA1PH+ULPoQ50YQZ83eN9bC7rqRKQ5SGhZr2GDPgUjcYTg0fjya58xtyLAydcsKXxud4iGNxABN
8AQbMqz8GbHr+wISiDvgMDfd4E2VNNSfZpGkfj0HRT7/hg7pMR3pb+45L7dXXvP5KulmYc5F45AE
nx/7LSog6w4CGun8gQh/TaRS14WydfsIRNBN1MwB0jXziTYc7OMFMY6DmH7dHoRmkVUBT/CQkRpE
znMQtaI45kYJuvy4WgNj6r5fMQ6zzBu/pajJ7pGcO2V+BwH7DnrZ0HiuVxZ5mYorm0gF88qhrAkv
wCduECiVj3NxShh0QUDSHqS+tfEkVExhspO0rJNyDPIRsjTcTq17AebqFZybbg0UOzDB4w+C/gLk
3qQOWpj8YaRcrMyPrnHlllCQ2IDuiScDYiTxqwCi7k4kqNnetH1USK9RmdGUFO4UtN1o/DPbVfQZ
GCNjt611JcBXOx7UVw1vCuyY2Xsscrf32zbf+O3KIWtkBaQxrHYIKHj6TkZZuIc6tdb2pWbrq1jh
mM42qRKBRQUBmXfsJpe92iQZv3IQLq899DSLq4pkRp4tG+jG9kEBQPsOCkgoeGnLTQwIpsqFGYuE
1yOP+6DOSPMC8cQkgDFvq+w1VZVMG4pPbpS2IvBkHZ9SbP97qxzN4+2do5t9xaRQxj+loBDiQeva
D4hIPsdeeTCmfGVqNE6HKkbFbZ+IuaY84Hn0U6bNR6eiDzblZ78aP90egaYLFTAMaQ42RHhjBX0G
AtWEvsoOqkHgvRZyW6zGVPHCxjC3kGURPEDtHZj2p3NKIHsk3Acw2K2JOF8PRZgqaniquswhKLwL
+qGYTrzNqyNxE/IAKmz6DDYsB4V3qfU1MyFFcnviNDahcsYYDMCs0Z2LwM6a5JQI4YFjPl0r3dEt
y/L7xXWvGCwIIgIxHNizZ+3yJoNVJ7I5tNC6OOadsZZgWpzQlWNNxSQXvmjGWdhdQOrMu8/M2dlB
cLq9m2y3gyJbH1TxNmyIqQKToWEARUToEAV5MvySEW6yaLp2xcr9Xjdj9t8zZle5xWtG22Aa6QfU
88cLMr3ZAS33rQbMftOiq1qdIh/8AbSIPMhLCBakg5GfFte40rrGmyxajZeLXgNcGRnGgMXw+6Mh
4qcinr2dPwIPtu3zFX9i2VPBPEgYBYx4zdn2LdzjY5DC3G79ehDNVHHBNs+NEXKPHcRD6vccsGwg
wkKW53epm53mEXmnun5yRvF6uzuNAarQYGZDCNqfoiaovPxH0w31zmfNxkNbRQEz3vUuH1zUnUO6
+R431fiOlsNaDlz36Yp12wYkWV2Stig+MwGJjcGDC0e/bZFVIkxoLlKkcds2aESUPifu7GY7ltP2
++1p12xSFQI8JSNzPDm2gc1JAjK62AWogviIxu/AKRbNK7cm3WZSzHnyZzqBK7cJag8btJugDMIm
0UD/TVRBPnc+JEK8+WAiJnwcc987bBudcgPvI7vOQYbaBCMwjVBjob9HywltusbVpfFSKqLXhOiY
xQvRBHPVQKTKPbGp+WmD7RZMtyuXBt3mUoyc1Q5pfcixoQt6JGN7jsrk86bZUfG804g4cm6B/cOU
3oeUkjePy3/SdhuHqKliersGioVZIZtAxs3X0UvbHTXoGgWIZt+qkN7G5pBFdMcm6A1JjgmkoXbg
i6enGkxCK5vn6swz31c2j0jNofWlXQY51KJ3zpRDPIvZ9opF6AagOI3cqaM/b4lgNlwTugPFSw5i
MuihTV+3re7S8cWdI8/Goi8g5RMMhZ3sfN4crdpE5rvdeHqqUOGmmTzipOAIqZ3UvxfCLh9iZ42d
Wjc9isPApYUn3qJ26vvGaeTzweiLt9LcBnw0/1BVXUwO9Igg1AYB8yBzvW8lqtR2rUzfbk+8ximo
2N/cXSRb+AQpYo98dAr3KYVGaw+OioVJfeVw1lyQVdwvtIQBH+QjrqtmQlC+Xpqf69GjB8ZQOWO5
FhK0Les/FZO1VoOkWRAVC+yPPTULZAQDN56iRZCP7AwRObvRnNZOac2gVDwweC8mCGT4VYAw+X1s
j29snr86RvxxSoHCa9MDXn/vt9foqm0j9L1coC/XPyNJCgRZEfCUW8eqQ1gcSMNi5czWzZVi23FE
xowXUxEYbf4M0WsQk8QPthWvHAm6eVq6vfj4GYrMUdej+RHxgj2LxjngvCSn2QTwLnWTCoqYjnuO
uo3BdhWEnFMPQKaoRpiJGh87RrKd7RubwlhUTVqAXN0F25LHzwtF4I450Am38omtrMT1ewdVsxAz
+LTkkDr83DGgXqHIFrfzvnMhycrq6tmHPtt+6PmxBQH7lo1FXWVtLG/Is5Ll9dlKIohiN1C+9qBB
t3Ik6YazbOeLlUfwcAYOI6vP7XQf4R0x9cXBz1OgVO9tK/DsetdNK5vs+h6mKmlJ5iUCVpHW57Qm
h6b/zrA6ExQzt00T+XsgvV+WjhBoPa/ieBcZCOx27hifbrd+3UCoylfiO4S2ApJw50TYzk/Ki/4n
8eQUlEMMbWFWgfvRNpovHGry294AVM0a9H6f9MNMqgVWREAzGNeiOcbVYK/p71z3WFSNDDaIHOQp
ld2ZVXPGdlDxJH3gSsP1vtyeNE0Hat529rg52a1dnQVPnmAU58ozN/GtgOXg79VGfSQfHBcq1tAd
Hn73dKj6nQlh6ZV7rO7LVWc+xnZhQM/nPDQ5VOztbqx+W0AGvG2bGMWbWzOeEV4k67NTDPUno4lc
4NRLslKmrNmrairFLlvuJ1ZcnqHhfEqpeZrwGIvBV+x15C7BAet5YgWgoutK8R7IZUOdtcl6eI9v
kA/6lPkv8Fa7aH71Em9fZWTT1ZaqyZUZlP5GkaMfuKWR81PKkl01mdtchypnNlZmD8X3tD9D+aDd
VRCdhzzE2nmh8XqqllnmsliSKgIQzcjZj8wtxpeps85Aq368vZl0HSjPOS+GqgIxYQopmIihYNke
ILgauLPzsKl9NbXiCi9OUW1YnXmX+rim8WEnXNN6qBKTrZzY1++39F/pg3KwCe/m7jwmkQ2d097b
mQJ8iTtwBxjHzuuatUSgxrDVXMJkI5ItY9mcna7+7TgcSs3ZGq2MZiHUTELdJ5PHspmfHfI/nF1J
k6Q4s/xDDzOQ2HQlt9qSrt6754JNT88gBBK7WH798/xONZpSYsY1DyK1RCgU4eEuzkvff83b5qHI
xIat2f66kfyLZSBHsUoMr8UXprtLEOwjT/DNMkKARBk6ZUs4aOFEBz3rH7kTH+dskgkyZg+7zpFZ
SOBi0K1CTitdOvelCMtPtxxR58Vb73cbgtUsI6xjvnKH5i2um7xPyps8Sp1N36Ye6sC5B50jKNj6
c/t3EOUHRcQWOMKyL2ZlAYQdA5RNnCYt/ByJujJkfn6oFsAR9y2cmRKSEXPEBHJxYOfdVNX1Z9BG
fW6cacO+Lf+fGP6DUi1XvlRd6gfsNIblc1Wr37u23EwHRQ4ELoO+bgFd5vFL34NhwstifqUUEsP3
P2G5gUzVsbWfW1TvZJvKqM2PrjPTQ8lQ1yxpU/zQPpCZuWDTk5hcvkVrfgsC/lsS8c2SSCd07Ppo
+06JBH7nu8sh6Qku46F11bXiZPK+1XVHnOq0BDSqnY0I1OJdzOrISKJ6aWbSpFnAHsVQnQPpPXRz
/+3+OlpOATWyIxAB05Q7TZt64KptHgddLGoAp1pXNPHGJW75hJn+J8ghBDfBuTSvQ/nZJXx6JKve
h67yzcqLiNWUAcrXpkLkHju18ezEl7FGOLvxfLFcUmbxxa1rDxgn2qYEfKrVLC9e70KcHAXdBArf
P/dtg2GMrUPkGJekTd3Ccb6Pc+2nIJvZ6r+w7cDNiN489iANjzZNYJ1SumR14ub9KXTEPqCBb1ZE
phgkwMPotakW9ZM7k09EtZcqcjYQ2Lb/ftuWN/991c6ykmFp02oR7Bi5CPhp1W/JPNpGv1ndm9Hd
MBh5q5ALD0XQJyQPHiOn3nhMWCzXLIhAnkjqTGct3r2cHLMIkkvxTXRjyYh72XVsTGUwUlW+C/W6
NuUtuOEucx4r9hTJeNhqpLHNwXhdh+BtKFFUL1NkBNImlM9VXC3Afepsw49bNsBM7YerVwNfD/Nd
XKBNNXtxxn6fTZmJ/XIOoZ86sjZ18Hh+ivwMmblILJ93Lb1nnMtuGmdwNeXIatC5SOQw8IOoo42j
Y1sV41hmIwdteImkBlN1eZAL44fC2XSZlk010+0cpdYOnf9dir6v5WeletzKbbfSv4ZpVV/uLw97
/7L8H7L4jWEp1lAP+Hw4tCp/AUWTOrhD/IfTQrabTs9jOx/DrP5YuTvvMTMN3+flTHtwg6Zl1p29
MP+j5vrX/anYNsMIwPOax7qH8HW6lv0xZvUZBCb7Qjwz+Z7nUHmqg65J27YAGRugI4cAQoipnNed
BmZm29soBtP83DTojHee+mq+dN268TKxxGBmlp1yqRrmYs3nFdlDz5ua0ySj6gIdkPhICBkPKPuC
YbMdu431stzFZrLdD2rOywp2kTcUyT6coGGZgiSvxbEd9rHX+aY2VtWVxTw5iF7ZXJ3BnZ4ngId/
ntzhUAF+k3ieeoyd6cf9w2WxRZP8A7k+v+CZRJa3i36DN00kUBJbj0HobiyZ5fSaGXeA27LFBY9c
ymkzAZta/80FctX3/71tcCN6BNGm05JyrNPeA2+X0qQ9132jjvdHt62NcfmsrqzGqUcGnGbzCY+h
h0aJX32l9+US/6OOhbiFlbOuUqmL/gWRe3iIJn/YyMbZ/rwR0eVNNk+grq0RtwTH3q9emqD+6Kgt
Bq33LYGaxB8rrwPhx7fh+/o8htUfonA/VHHsHUZR7logavJ/tNPQZmPZ1Cnpi6Niw4uc243Mz/sH
h5q0HrR2I2cq4PjqoS9BKuK8xlk9ne+fG9vgxtXcd1PGJHVVWnuqO0XNCiY9DW65faPfNvzNzZYL
r2mCEnm3OVb/IAh4UO0+8Sdq8lPIQOgKUIomjdjqnd2Mgrgkbraybe+fSGqKWRVAlbBhvhUWRidh
VX5LeTYvBe2+3l+Y99/HgKD+e2GWtpyoAPNjWocdEjw8ZUSdFzD8VrX3aW7CDSZb2zSM6xgcPXEf
h7h1XK3+6ob6okCKFVN/w1/ahjfstucd5H4YMoWCLome/yiDb12+lRS2WK1JSsELvYZOAG8/9tE3
rednMHR/bSbvodl5KVNTq6oscIg8pW9pqeHiNtUX5g9PoZzKpKD6UYbjJVBbYFTLjpvsFFkz5aop
iiptR7ACkeihI71IWCH+Aif+Cx232lAsBm2SVMQDKUmuQpU2Gkz1iSi0QG13zLZe37Z53M7CG5Nm
cwTtsi6q0riOUfIW4y8nFh/APvM3a2k6THrD61nOlklWgcobmxjzq1RV/cXxs8dp5C+M0w2/Z5uG
cRt3fFULcW8VY7c5DXn9qsRwRuPLT8qaJ5aTjWvZdogNO++GnA15s6CKtfTiUWd8BDdAxx99t/yM
XqF9gSuNDTsXtTvO7ZTVeKUU60sxNR1IUcXw931nZckaU5OTokY2WiI1XKddmV8Dottjj42YK/HY
tfIz2s4u8xw+tDU9s0FvuC7LBpm0FN7ieHhL5E1aqfgh971vIF96iNz5E9oFTg3jG3OzHDOTmGIE
52julAVPp2j53gfigife5wEUOPeXzjb8bXZvrGVUYaBBE9mk6MY8TSv9GfryY+85G68K2/DG7V0M
WqChGA54qbIfUDL7GiHMb8g+tBw1ySf6kkRRsFRNGlfjt2klf+ZUHqjrb4R9FldldqVTHdOh7uom
HRv+STjrs+7bLa4e29iGfdOmnAAvl02qspz9IjN1vk6B6HeeGsOsA73Koo9ipHkU0JyPce1l8zlA
KwMIM0vRy9f7p8cyCVMhZwWO0wfIv7pJsvyRO/KXktmG/7MNbazP4gPfmo1zlU4h9JWoX5SX2AdF
z74/bqxPEaGrW/dRnpY1qR8lOngB8fe3vJ3FNZhAkzBy9FQBS5h2Y+ddSsg/X1o5i0sZ+c4R3Reg
yAmpPN2fyv8AhP8tZVATY+LUCr0WSAqnhYrKV1Rbs5eiWtSJ5n58HEdATZDsjg6Bmroz4E3ySEI5
vvB62SeKTiPDucfBmPuOq24EFLWbKKYDNEbv1HGhJv8Ia4q8K0IYoXCcNmnmCmx29KwCEMMS72UZ
nI11tB24W/LrjSfUDOxfbl426QTGrEQ0s5MsNy6z+7tkuWfNFv9KKGC/o1Klyxh+zZboHECdsJbq
mDFUMvd9w/Dlda0jRtD8huIG+VZPXTIh2Jkl6MDWYOvBZDvahkOPhDeNdR5ACdZrf3DlXbW7piwr
DnM4f+Jts3Fv2Dbjdp+83Qw3C7xlWGQ6o7UkKfHaScbtzbiN8o7FmJimkUeycRul0nWonjQvckhV
R08VhEbub4Tl35vApmWJwiGTeFVma6Uvjbu4Fz8uxn2+y2wVRzOMItB7FqnvdhR5M/krD7bqyLaV
MbZ3XSsCBm9epouzRpAXH5OcD39ClObjvpUx9jX0aTdUEpmOCAIVSU/r6iCzaAttZzEyU/IJQk+g
/eBI4zeAiSfIB/3ZOc0jdG9koojeVcOiJoypB3yDEJ6rNNLl4B+Rfy/WBHGz3Egi2g7Pf66mclz8
ypOADBaf82w4NoCjbhwd2wIZnroc17CcyCBTyD6eBiVe0YHzyiDZlrjLFomT7RvGm9trHLXIiMiU
LezMGTsGIr6ILrwW3rrvWf8fNFMkbg88X6ZVKF8LXpPp0qMFavlSQ3ch+77rqJq8Tb6evNEF6ist
xsELEi5jr/44RWG1lVS0bLSJpakUhLf8OixTOcTxsRvkk16KYuMuiN93cSaOBgJBQOfMWqbNgEq3
4+ACqCs1X/NBxYlGZAACEKc+sMrf119PTQhNUVBcZbWQkPQJg58T95en3Fn14/3dsMzHlIkFqU8h
devIdEDVYyTZD91Uj3pxjmMjUjGI56Zo/Q0rsWyMyfEyuGvoCx93XOUG9KZHm7CVhef7E7ENbnhA
CJOGzlD3wGrHml9c4ldHXQX+xrbbRr/9/ubebDsS0lE1yGeycjp6TIijXvotTUnL7WAC73yK91Ag
kK3rmfvK8+pDmLdh0lb0eH9t3q8zUhN8p+BFwWzgIm4mAP9kOJ6e/tIv/bltpqSr1GUu8xcXhPP3
P2ebjuENsTpIfUjkPjoZfJNjDkZGXySQetsIYmzjG57Q1U3nhLVCVTmqyxM04Lsn2Sh66Ea3/uv+
FCxmYSKnAJPvpDuEVcpF9dQR9R0Apqvr6p8eRT6ST18lF6d9n7rN8s3RmoAvm5WaZOos9Y98lY89
MqnCly+hN3/2ewXeqvpy/1OWU2zCpPjs6y7OpHMFqc+s0c6ATpxEgjd745zZVo3+eyrofY8i1cE5
Lmt9AmTyMrXua6a7E6+cZxoEJzyYNgBHtqkYt/nSdCxwM2xQmWc/WM5emBq2CnaW82WCmWTGCDI2
cZWi3/4vIcrHPOs+CUxh3y4Yx1drVGcD1WJ4VQgnWfOeJQD+LVvRmmVpTChZiFVBVYpVqRuRGwvj
5LsJFr5rN3yhZXnM1nHHFa6YQixP17Z/tTHYSePbO6Xc0u2xjW88t2Y1FgstkQD2I3lmS5is0KZJ
VOf/eX/9LYGUKSHFFtKibRXjh0R/bpT/Qpr5WzuQx6IGc9r9b9j2wDDq1lvnghdFmaqRobDmVuUx
nnZyq1ITNIXcYg0i5wLhJtfgCh6bMUGdcAssaFt/w4pjSIZ1sovF/5JPcD5nN0TvPi12vkFN+afR
E7ys87xMRVxDXlp5GYgsuq1wyfbvjcun1TFxvAE+iE78yCF/noQCj5Y53CTIt+2tYb8B5+0Uzthb
5sZ+Eqr6R58HGy9cy783QcFa11NTtUuZNqXH0Z9SyoMzrTOCDVJsXAK2T9yc95v7xmHEo5FAEs0Z
vPl1wH1waqpQfxpnbwv1bfuEYcENhLcX6U/YYdrPJ7LW8SknU//YC3cL9mDZBBNZRlaoW/SewoO6
bMEvUBG0v0PNUEJt4b4F3/7rO7kM7za3N8tUsZq3iMBEqqdgPUZ+uJzmQAUfQU2Ipxfp+oOqEIrv
+9htlm8+RqMoX3U04snSZNfQnRJIjB9aVYHwo/qEloYNz2dbNMOym0CNfTzrIm295gsyEf90g7cx
A9vQxn18o9xG3r0rUz4WGqzsaJMOeb/ViGk7UIZRT6qonVDjzA4N+1uT7lT47Klyx53u2oSYLcpn
1YIekpT49TOFDGyy9mDD3rW5JrjMRUKcNBOi76BAhrqj3iMyY89jmV1WdPOPUXe8/x3LFphIMzdf
at3OeL2jbeRv9NuPUBYVxb54ywSVtV7ZRm0UlAAwI6O3Tj8E22wSseyuiSVbuF8tpPFLoET7k0/8
p4zmP3W5Vbi2rYthydEYkaFtWAlwH3zEJCeIalXu3lW/ffWN6QYBoNcsH3AbBGivcJhyT0zyLblL
29IYFpvJPuJEkzJFjv5b3KnPUZn96Kvodd+RMax2qbmIxbqWKQmL/lBmaPofgp1cOtTEjgG0rMJF
4BqYCB0+L6vvfvfIVO08kcY1zAKlOF78EjiBRl9DGY8f86ke9rE9ERM75iGBM/cjQN2eywDsHq7t
OG1Vyd7fVdD7/PvMgHKJoHMEC9OO7g80fDyGKvjiDvt49YiJG5s8JJolBPHSVpUyET2EMEL+Z1jy
XakWwm6B9Zsj30GfcIATFine4dXyDHJDHj/D/0/jhsd832KJqXIUU2cGRmZGfOuH+VF2S3CAvN+W
s7etvmGxc702rKpurszPwqMCSvZBs+w32Bz+uW9Vtg8YRitbVsklmMt0iNcz6KfDhM7ua48Mwr7x
Dasd47poitWF1c6dd/I9Sk8lqf2jVptsZLYdMC7cMO+CIAg53kgVhEmSnBXB30g/i32Ep4QZxuso
RkMAvcq0Wzwf0Q4qgytrd4VuxASQqT7wO7/D8ygs84/e2nxu6xE1wfmhaYvPklUf72+DBR1DTBSZ
nlBALboeMc8QH9aqO+ku+qW76gx1W554Tvcs+fwrAiF3MoMH7f5XLYfLhJPpOl7Drhhl2meud/R5
Q48deCMAXJuCDfN7/4FMTCTZpNeGFLdYzuUBAvf+GcCGk0Py1xaqQfdnYfvEbXZvXEgEokmIK1Ls
P9qJPkGAtj5AXy2/TJwHnxakds73v2NbLcPWa38pOl8g1+JVeGt6czce+nBkqEOTKJ83zpvtI4a9
B+ECTXq/QU2AdN+42/2To8A6Bez7/TlYbNHUO4oQHxVtgacOlK7HY9uPxWGENMnOP29YuqjiETcb
Nnt2nfUhc0f3aRgbpOezmmxsgm2zDWOnAwnEUg1AQHrFQ8zCn3HpfChUCLpab+tKtSySiRrLScRz
rEyZ5sLn2F65Rj9jJ+af7+/B7Wb+72uQmGgx7mZVq4NOpm0+fmOxC/EnQsRzDza6AwQkNLLb7XSp
goltGIjlTEXGEzpYJjEKCtw9tI3zV4ifFh8B0S6PhG2qw1u2xRQ16iDWWlUQ/UEeD0JgPb8G0XiE
ztUriDp3zsIwc72WDg8Bv0oRwk5HEfjyMfAYP4bNZv+DbeMNC6cdJOsqYKrTbIjqQ6RGeVhEvAX9
sG2DYdoM1BdAGMF/6GgoDjJY/tS9UpDnGn/cP1i2v2/c5UouFYuzFZsQa3FwQsiKoQVlX12amAgi
F/0+pQwHkfI8Gg7FBK1KP8u+8awAtNKjG/HI+6kSYiKJOqC1fSUmJIRZdmqj5ujR7kWVa5mMkp2i
dksnz7JWpmLIsnjxhK+LlIoWtlf4zWFx+RYl8f+6Kd+xcRNKJKoOdG4BAM414HArd08TAb+X90mF
nzjYEZzml9AzOB/Y80ynB3f8sgr/MPDvTV0+yHk6iHa4LP4uNAQxebqizl272MWjtR+q6IkVUfXh
plCzzyObPF2LXnjTuyiRx3l8LtEzH5P5OSiHBzRyH3cdbJOZa5zq0BVUoHEoq7vg0IatGxxWv6P7
OK1IcHNrb0KIvNOioQ2q1JnfHKNQnQu6Bb+0HGgTflms8+o6IQBfXCCHBU28yiWFuARh7M0q0UQP
Z4fodTlVKx3ybOeKGb6Gr2G9yBLXZO6Fj4J7Lx6TGxVTy/UVGl5mArFL6HhdlY6ZW0LkrRiOLRVx
QiqvPbEhzA9Tx/NDM1J22bf9RlhBaN/NZYHtnxZWQKPWnZ9n8OhtoBZsnsCIKJzIF9EgGqTJp957
CINcnXxdF6+7/rsJY5Mt+B5aPEDTpZePkjHw5DXdVneL5a+bGDYdr6BDWZDq7cuFPsR5tCbzIOvT
vr9uhA18adCdUSMMEvX06Hvzw+huPZttf9y4ywMnigRt8cc7Wv7uATWX3mYQaglFTICZB4JQ3coa
fzvMIRbYPdVhcQlncRU7CYiICS9zobJXBoA6gsSg4AdwUusDOG+GRwbQzpd9i29YmTvIgAJDWKYQ
6M2/rR1qsAmom4b1uG98w6ZCL6PQkciKVDpOrg566Xo3cYPM5Yf7H7D4vcAwq5hKSFcFpUhjnr3U
AX91evnSkOoixvG8Tjs9twkzg1YyblZICaV4hMlzmY0y4XrdVysgJr5MjW7p4rlxCwhrZC784olF
5T+FmneV6IiJmOLNPAZ5FBUpB4aQ0Pr3lOcqQb1r42626IoREyZVcEA4qwg2HC/FwQ/mKckaxFW9
TleW/XHDN49O9d2dneOyRi+NRw7+6P0jyRZZq8UYTerDiK4rq7q2hPJoEP/plQry7OAGph/EOsY/
s7AexT43blKbTb6Mc4wp0pV0I1TUB/YSNkO0qzOXmKgqLeTkMB4UaU5iLg9QN+r+WKtl2HpyWtbJ
5HQJCOtWsD4XaRY1+aEN+t/oyfkQ1/xXHkYbF7fF6ZpYBSh76TkfWZEGEMx4CEIg8x0qf983d8vj
xoSF5TOaV9aAiXTuh8+1yp+WMoACJd1Yf8v6+Ia7UmFTzwMhBbjxIghaO89e6L9KQQ+Dv5WJts3A
cFikyQHxi5HpnpbyPGtk3Wbh/wW63n3vVxNKGqCWqdgISLgjWQDaLO9TPaNG0uto4/lnaTIhJp5U
rOEEtXIHuXTmgXA+cL0Uaj7r7ygL9akZHX5BHwMUrbM2bg4hnchhIC1645aq2PA3liNm4kvJqAs5
NgXeiGv43SHZp45U++zbRNEpusRDGOJtXs1OndSajucYL42NWOd9VCMxqcaqtgVHQ4vNUT1qAzVp
f+eq+FUVN9By8H1aw5eucf9YqurbLnP5D3pu0suSOXhw+F2Q0ePcUC2+Zcj8hadW91O48RnbfhjP
gIkgi+iMCxYtq3+sUKtJGiffRzNGTCIwmdOAg5a3ABsJ+9r0y5IEAen3pRJN3Fy0MAhCSmQbWOuK
8wSc5oGp8K+pDbegSRaXQg17j6GhCrgHmjRvLsUbu49ux5IyZp8yNJnsm4UJn0OQNY9x4BQpGN7B
A6a6cxjnHwbX/bjrGJnwuXHygQ2rEcXVRfDkMvZ3PTsPQbTF6m5xiaaACci0UDtjskjHdYouEMVZ
j2TMvFOu+3LDY1h2gdxO7puXtxt4UwTO2SJF7815hoAPFfSnCsGrmu3T8iMmZ1e0ZgteSWueBqN/
prV/cdYNj2v780aQTjOwkXMUn9IVpAsT6ByTogouE6IsMD7s/IZx86GXTg5VAXIHEIOtx34YokM4
znlSOHl7yMpg2kCSxu9npU12SuiHtE5UZc518UEnN5c3BhIKhdMgZPJTFAfDsWBoS1ghQrxhHBbn
ZOLTgLoKeligAyHV8DPY/V5r1n66bxe2oW+TfHOqylIRFfqzc9Va8GPbqhFKf/VGOs2y6ybNWdyN
LCQ5jihc6Q/ZQ3oHxGevfHS+qSbeMGzbBG7ffjMBCp1R0dLOuULXO0uyjniJ7L0tYk3b6Dd7fzM6
j1woKy7KuUat750rNfQnxCb9Rqxm8Rom21nQjTQL9MxTqshZtlonfay/rO2WkKDlZWkynZUrDcuW
dzwNePfU0fkMbdGL9J3PM/O+jWQrh2tbJMO4fdnSXJOJp2Ry1wfdu+MxDuJ5Y5FsoxtmXct2la6H
SUDvtzqMbtcc8+2qq210427z167CUxsbHK9L8b0EhPUIavtsA59n2WAThCYgTewKLSA/DPKTIw7S
a1M2kKBe3A3ztViYiT7Lozga8iHKrmXevDpqfEZr1AnwDZFod6saYzlFJgiNr2hCZJw719Erv885
f4mn5qFukPwb4k9O0+2rZ5h4tHlcSTjrmqdOSB4aWn33++U5V3JOFM/6I4Ryvu1yeSavWdzkQt2w
HOk0TetppLR/UMxz92VzTFIzRmUMYXKMnre/huD3Uvwi3tUb4uOQ/bPv/xuhquONBe88RJOIgl98
4GiKYKvJwPYwcg1TbnQkIazjcPRzZdEJz0h28lxASyVSd0+l0w0Apbjta1cxfaCREqcwgj2Ouu0u
eybnmegO5JTbEPTxoDJoveoxE3Hw4PEuON4f/X179EwYB4jpy9itmHOdZREmVS6BTCzldATyon64
/wmLQzHhdwPNKedLztOl4T1WRugznZE9uj+6zd4Nd7WEypsX5DmBEIqftBrGI5/J1RP1cx4PG4v0
/gw8E4PneDi+rR/zNHYL1Pq07A5ZA8bE+zOwbIGJwgtVXk2542ODK47H6afGHw9QGU7uj2777zcf
9ua+ZuMUzZPn5SkvlEzygXynvN3ICr0f93kmAM8FnolBSi5P50A8TMH0E+V0JAuAAhLR9G0InOco
HrbUo9/faDB2/Hsi4xRyKBKNeQocU5WMcLNHZFfboyN09zwhB7bP3kxeNzFJZy79Lk+jxRsPAUgo
Dn7sft23G4anKsuwysmo8hTU42HiNP16GAeyFRXbTpLhqzyHNJ2csUTDoL64y/id4D7SfvDj/p+3
DW/EHXnNZOtXlXPtMyUuvtfIZ5Zz9lLouN3I1Ng+YVhzDA7ASbo6TxVjh5UWqS6GF3TSbAQHlgNr
IvJqRJakcWPE9nL9Rzn1KxXe7yoIznKdPnCv+0jXacNnWGZigtfAgcCm0iPOdeg6CNiW+RksXM8z
35J8tk3l9t03dh07NQuHqspTGsxH4fqP2arBR0qLz1GrHspWXfKJbwRtFh9iUqFBknkRWUXYlYcQ
nxL6IfbYhvOzDW0aBM0bUaPKfUX3549VZdF5AK/nxrvUNrhhD7KI9VTyhV0j5alDgyL6Ucsq3/Cs
th02zAFAHL9FBdW53rjm4zL6nsXVGeLL+wqdnkl6JkkJ2rNmcq4osURfC7yeX52wd7aA5RZ/aiLV
lmKK4tVzsmvN8vXguisaBuKxPrpLuxymequt2LIHJmIthqaRdBrE40sou0cq6gLvRWeLIMw2unG7
jWuUF9UIK5Md5JoOeG3N55pVmz0zlj02uVi49NxurXp2lejRjNBe2o7ztV2djdNvMWITO6JDSjof
5SZEX/FDU+hkrouHxpmPeaUPRR8DEE42POttRf6LKvJMwalQkJ72Hj7Vk+XpBiDS3L0OTX+QTnYZ
Hef3/TvCNqPbRr1xS63bi65faIzuMRSjuih+ahf2IVRkSXpvPBfcvazu1u7bjvDt9zcfm+YlR2Vt
za4cJ6Asis9ZwWXikfopm7dSvZZ1MynoQlBjg6jXia+gjDjAJsNk8MmFLurMM/4KcM6WNI5tMsbK
gWtNFfO4ZNdobM8qF8e6XX/ERXxVOtyXlPUiw9vWqh2YcCm7Zk304on+TKbsAjT11/ubb7GWyPC3
g3K4I0PBIFBXel0iAEvqDy2D5mYyaupvHLHbgrxzkk0wIWOT6DjxGBRu5+FQR93fcT1tvYdsgxsB
CEUy3xsjHV8zwsPw6HE6Z0mjmvrbriUysYNe5/e8BhbpWpYop2Vdnj2ssg3OLgSlN249y4k18YME
75+iG0J2bSqWsrw4Va1SSetnr7fIoOjprjyjZ0IDl6BYF12N2bVvPcixZcrPl5PquzrfmIjlOJno
QMEa0GtkM7uuQ9hC9KB0zzNKX8mc6/Byfzss222iAyOSjZUPFoprPs6fOsf9sfjBRtBksWcTvDet
ulwEWnyuKGo+ZJH/qwbsDFqtYIjbaW+mWCdkYWSW645dC6XO1Gv7BFSByQR/sRHi2JbHMOh1Becq
bWrsAO/koWuq/NoE3lZh3ra/RgAF+I0qtRBw3+6NBQ60JrVIqkICsEujtp92XrKG0+NF29cabOvX
2GtCQD+jR0YX3ELkCboa55X1D+G4dSO9u2BRZOb3ab/mksQI9MEd0Sfox39sS7IB+Hn3asXY/7rt
yP9RuZCuCcP6GXqXXgLprANxVZH8H4cK3yTaABmPzBsOXsggW15t9Z/bZnTbvDd3bKZCNyh93j+r
MlqPbu0IVBOyZcP+3vVVmNPtq29GZy6TVRks47M3UJrwyo8vaim9UyQ79yGKHflpdqN54zS/e97w
MeMg0IVpkMxjc5beyz5UhdM9gAyIH6e23Gr5sq2WYTCz64/aYd74jFffWCaQNR5/hYAr/trhrjAD
w2IgBBxPUrr9sx6mOKk9p0lItuzKsGB04+4LQ+nosl67Z3ShLshO1KJ7BirOudCYt0egZsKf96dh
2XWzCODUyMuvcT49e0XZiEPjT9OFa00PoNyujw6r1+9t3G5tu2VPzIqAiP0Gm9J7T6qeyJGPCD+b
eost0DaV2+9vDnCnIaMxr9p7IlG6MPdYRfRD2PKE6vAPJFfP9xfMcnLNSsCEOyokAb6ihzkBzegf
6w0XGf9zf/T3c9wR+NP/PYmwo2FDPQzf+H2ygi1wlsGlmMYEHGYQ8Bpe2uCl1Q8814/9riYKfNOw
fLWsIBmJiH5m61SA1iUqnOe2jOaN1KRt0w1bB9FemIMso332VSPBYdEB75NAfW7cU8jF3zcMvUSq
zZ0l1c+1zM+MhL9HlyQBaR8qVe+Jr/AJw9i57DyEVD3MUTJnPbNZzCBvz+dNWUbbGhn2HpWVHBGm
6OeJkw+iGr6FWfvn/SP1bvAThWbGvCTzPKil18+ON19LtDof1Nr9oPn8nJX55/vfeN8oQjNvLtoV
pAH+oJ/jyTsFS/MiA3bQfrURv72/OuF/uteDThWKtfoZ1Aofh2L+WM1bUq7vO43QzJtLlO+qGo0j
zyHJfjd8uBYV/GswP+azfBZVcbq/QLYZGGatPSANIB3fPitWf+7nj9Au2nDgtpFvv7/xehUit3GI
ufckmfyQQ/CHSraRp7ANbRhuBmK7Si2598SgToVQI3hYw632k/c7pXEsTatl/cr9DIMjnTlDVoV/
gTLccWigZxxPydgXZ8dpDmgZOZfV1ivGNiHDjEOvQ3OYzsvn0Z2rpG9jdhYQJT3e32OboRk2vOZo
hvDQaIHR3RPa2Y+9y/5eC/c1JtlWotMyAzNrTkcX6ucRc59A3/iZ+c7XG0PQ/b///5xdyZKcPLN9
oUuEBIhhS03dVeC2uz1vCPuzzSSEQMxPf0951b/cKiJq1dG1kNCQqVQqzzkhNsw/d3nf0x83i8ab
hOgtci5KmUL1Sni7WrQ/hCja/dLWxX4CqSn8a+mf+DAsG72aBqQd2k5PRLP6KTlzVUIRyIMcSvrp
9oBMTV/X6ZVlgGzQK2mPHZZS72Pv8MuAgunodtsGhxdo9lxa88K8KSBnp5x/eihSB7FJsnTpFh7C
tBjXMb36diuVXiYyTEvd0w9NJ5/qKn9HagBU+LwHk8ehquZTljf+/vZ4DHGHF2i2DhcyCGFjQP1U
JlAQe5/KLossEoKRyDu5AtWzoJhx62qHkosTIBD3+Rgdyd5Bi65sU0bOs2v9yPvlNCx34c2woTVr
D1EAWgcVmka6sIvciiacL//dni/T+mu23nTuiADNJeeq4cnKnGe7sL54qbyn3MT39AcBiDFfReQd
ch7d8tjNHRx79qDy4gRlzgRItPd3jUJ/ECgmexSswyiknCKWZ9BZHaJOsY1RGAxQB6x3o2P5oAom
5xBIHjcnj01FN2LKty/gng5UJzVIxjnFBAnymaVHSMlHzfKpRNIilfm+KzeW2TQCzcydtLRahPvY
Ql312aLBn3aaNsIyww7SBU/sK8FYV2By8loc2szf5UTtpso73F5a05dr9pwtQ85cPEFf+tFydxbE
pA9rrsoNd2FqXTu8kbjxpqEqbZDskjwCnUm+4zQbNlo3TY1muDk0wR3SFfY5HNJvnl09O3N/avx5
I5o0+FYdmz4E7TQ7I/ZO3yR+/W7sXyxA7PP0C25yefGfW/mn22tgiC31BHPdAJ09Ttg9Xus9ypCd
l7A/Dzz8QQh9CQJ+nxXrSebQkhUJvaG52AyFTwXKQA5gnggPxKL1xooYzE3PL/NsdomFB7izx09e
Sg40ay+YugZyYl6Keu9hK0FgWHo9zxwEa1E2oAm4hJ0TRJ0IvkFD9kFO833HjZ5kLguUT1pZjet1
OsndGIQ/nLJ07gsK9DSzKGeQKIxWeQF8gqZfqYpm9e32VjLElnp62bebOkxnND1JdXbWZsfIuGut
6SS3OEANJq3jwVng1WnQDutZVd2wp6opH6s12OKDMK2rZtKzZVeQGQnLyziUePbkf1YJnhdSzBvv
E6av187j3l0rv0hLcensur6i8zOuomyFVNXt+Te0r+O/OZlQvkDwLiS5sh4qhw17b8y2UDKG1dUB
4HNWqRBF9M2lLOV3u5w/OSV7L0E0N/vzw30D0OJsbqU1r2exnnnLvGixRxBAF+59h43+dr62zYhr
Qb2e/XQ9tHP5AWw4W3wlBieqP5a3QU26xbPEJaDpJ87Ipe4tYGvt4F2XgyGPbxE8GHaojjcnKgia
phnsM94A/Z/CrdSZdaVvR6iRvu9JwtMB5+lYwKuBc+HSCSai0M3mo4Rk6YaTNu1R7VCeuUVQeevD
BuomhtbWn7pWX+/bPZr5QpAXEA8WNhdGu/6IvIC/s9V0Tw297/0DMZcQIQ1WR1wa2/3lCsjaQpL3
ru/WYeWd3ZKUzoO4TKuc4r7i06li7bCx7Q1mq8PKfQg0zDNuxRcxq+Z72NTkoizgQ4uIh55V88gJ
q3CjL8Pi6hBzB7iUPsQ0nQeUm/NmBoGGm7P7Di4dXr44xYKycJZfgmGNRE93TUmiCn9vr4LBtHT0
eLm6Sx/SBi9xLrxnVPezW4J5rfU5L6IWXnoLOmvq6Dp5r27NPp54ocihmosfFvwh6EArlads+Vba
/dbF3xAJ6QjyVBVV2SpMlVf/Cpc86vzjSI7NXO4yNQIvdleti+/pQGyoOY59mKEfpxaP6KQTR2/6
6qHiM89+3V4W05bSjDqEisy6WFN58Sb5nrH8Q2CxLa9tWgntPG4qaIqlzKoueBZ9sHO6Kzz76xre
edzrIOzKt2xITdn5pWdi3FlWCbxtnjbH2xNjsGsdgF3bsy8kl/zCy0Ilah77PVRq/AgwwT8qLbby
hYY50lHWkFZlYZqHxcUu+2/+xB/83jvJVW1YnWF5daR1Sman5qtfXCo5/ZlwVq70rmJO6CdeR/TK
ziRollarKIoL1uG9b5Eq8mtgGe+bfc2I67Jo3BSV6xe6zL+bsQMR1XDCGfEO0JiNG6BparTLce6W
1LdABXGWZYHEx1DQPZVzszHxpnXVzuGsr60lA6XPWbL6k7wqqTvDweXDRiRn2p2a2RY8d6uswd07
t7PsaZTlsWBp1Ms+j51FbpiAaYY0+0VpK/cguZtfstH5PIgWJOVdv3XcGBrX4dRDOjPXd2V2ESiQ
2lsiT+ysXe/bPjqW2hGZm6GIhJ4tv3u2J7vekd5XoJsqdvkUbJViGNZYJ/oQzuQ1FnK0FwC3OdKk
6ZVtIAV71spfbpvBmz0EVJcaTT3qD3gKBnjOKSvnMrYk8IBclGl+RoaCso0IydCNfrGZLS6dbAhQ
J1jJ99eCuAj3/PctX59vD+PNtQ6ofrVByTGYuXzURWUoy45oMXqRGrutNPmblwO0rpma66T13ABn
iEmqd+Xsf7XX7OVaI7yW07u8Vp/vG4RmckFX0CHvWlTSXss2o7pVnh05ueV/vN3+m0EFhqFZW+1W
vPAmVOqOhP9KO293RdhEAeVx1U4/WVOeWilOt/t6O9MfUD0mTsGDSnhXB4k9F08ttHHHXh4sZE1B
u/wJ4f1+Leu/JFsFCp9BerDR75tuC91ex/7qzFDzCl4ZVWEOx+ZnmdoeEs6oh1y6I1hm398em2Gz
6UEy3r57JYPAT4JOeVCYWk+gfVb7242bBnD9/dUAwilDVhJkaknVes/rYL+A9QlRrKfafcfcDas3
dXI101eduCNe68HIESQ+aIqOPSjbImcp5uOMdOhJCWJv5M9NM3X9/VU/SNvatnKH6yYYgIlp23b8
tVpuu5GuMjWvHbBjSJjtZtJPPDBzREJ8nkO5Ue1hcFh6YBxATczOrc5PRFnLaHLa90tmx20l79yn
mq2jtgGkbQH1E4RMZ7uyLxYqFEXjP4e1uif8gClo5u75OegVSztIBghbfXeagb4v0mWLAMngTPTY
2LPdcJ0rDKAI1Qdkhk+yTv/Ysnm+EueRBnRO01Ym3bDMeqC8lqMt0xRdeQUKRdO8vmRlfdetMYAA
0f9u0clxczsvPT9pmcslcNY84BGYMtiLahm/TxmN6lEyLwC0WdLBTypIsXxYU0p33AJU4rbPME2Q
Zs7ByttwdcarQwpqaB7O0ZDJ/HC78etE/PNgjwnSbHit2gEp29JLQtTs7llOT6Xd/KpFf4SU6kGN
WyqzBotzNGMum7zrPF96SUCyLOIe6K0JyPlDVLDfNxDtFGdFPlbQiUYHJXnxezGCvyf7uSz5bvKd
U8OgNnC7I9NyaLZdDapdcUVnSQV9zSSs+vKZtKLZeO40zZNm1owMtt1XjZ+ouiz7CBWi9bciJM0v
cCH3zX1D+Cd2DoiaoUTIEpdb2f5KIXOEyPOWTMjbVTkB1aPnKu3zOZhaPxkz/+IW5Z98CHZ2OX1o
qPfsz06yVs4nbxh/tbP8dXtR3nyOQ5eanQ9jY2dgLWSJbMPmmA6NG+WFGvar7647SXBppdUEPofM
5QfBp3xj0xncpE6jx+28I27qw3rm0n8ZOmfZV8uq+mgOBvJI0uqXVHQ+gJ4YVI63R2rYfnqFdZOC
hRIyyizxuCgV7iV4J/JSl23xyBo2oM7zBEb61WbIKiTCWYfnvLetnyHLqygTwdYTl2nWNJ9TZJRg
c7teAgRtfwC90EPY10+L6x+dFlzrbto/cu7vbs+XaTya4wF5CF3GtWfJKCDnOrMd7ihP2XAfNyvV
RQc5xCVaCiGChKhlODB7cR4Vm+T+9scbIjlb9zXV2oNod8Fif8oWKClNVg4+qaD+wML7FOSpzvU0
Wo7XVrXLElCD9hELfHVcl5buqgB8GLdHYdqyV6N9FSdmnZDdSLGlprnujza16TEcsi31Z8MC/6Vd
f9U6MuWubZUh/LFlfYS4RJItNkpcyJ0fr3uWcOVZlcPdK68ikcx5G1mcePftzv/FgND/69o+l2Oz
siRTFtnnIBt9DKep3vdOOm50YZr967y9mh/Wzs1SeDMDRQtQV5Zq553MFrKxQw3xg47B4DaIHWbC
WdKCjAxymwkReFnrnSG5gnBAELbxNvt3Rt4IVKh2vi9i7BpwxqIjh+xozquHVYlPWZZncE3lRyvj
p0Iu0GpG9tz11ImBEg1EUEfqj5exy59rqOGKTfF006bTDDNbGZDcgtlJPufWybKa+pEHI4vaGnW5
t63G1IUWCfh2VfR2atvJ0svftus+pWPzNLdbxQCGbaFjNkrVe5IGq50Qt5i+TT5XX+Z6HH/e/nhT
61fX/2rTgU4REs1h6CZzJq1dDWq6aJzarUdKw6bT+ZpcMDFTVltu4vVrD75G/7lv8t9BV4soJd1/
/rJFDGUahnZdd7oVL8dT6yZOMfURFH7PnljvyzPoIA0LWT5lsZwlvVXnRygf84ewq8bj7QUw7B4d
jgH+pJRC+h3HOBaBj0AqVtMfVGd+v928aWK0U3VgDNvHa1iSEut3V5bfKpu93G7a9OWaoac5BEQ6
ji+3g+aTvfB3AYVM8EjvzMPpMIx+TXMh88JOZuHSXZ7nBerphXO4/fWmidGslqf55JeutJO+6Yao
6tw+qmz++3bjf53dv04QBvS/ZmXPAjTdRUoTUA6O+6ABoLmo9iiFeXR7MMe2NrQWveM6Nl+W0T8u
Mz97Nd+KPN8ORoiOzwAyagVVYOMCmc8/dH1/CO3iVyPcKAQf1EZ0+/biEx2kIQdczSH7B8InN5yi
CoIoO48VRTQBz3TXeYiitv+dQxb0EtI+o5v4qhcnp4OwpgPPsdG6aQDX3185vrUFq7IKJxfUKvSX
U/DY8tf/kG9/vr0DTM1ft92r5ruiCUKkv2kC3dfpG7GxCrZfBN+FG4z3FNNDCkYz7Q66bR0iHjsp
CNl7oiI7DhvZmB7THtKMu+mngqSZcJJuFY/CG6Kyo8gTgxDXIvyu1wgS6mfzqBoK0jiaEDCsIBd9
yYn1aQ3vqr/B/GgWbo9TmWbtBMo73FwO/SCmUzb091FbEx2bIdqwCBcXkxIQPKOg2OoHyrk2JuZt
30R0cEYDcgtQjbcUmQv2G0xPz3WzJS5galqLkoU9+RI8nDYS8xAXoIX1Ww5bnL2GPa8zLwVdN0KE
cLETZxLtviiU2kOG0TkVeXsfLp7oSAywsGdlW2VOEjrifdl638ey/3LbYk0zo1msdCBjBXSvnTQK
cCFCWsiJz2TYOOYN9qQjLhZwSXdhwO2EBRneievMPywWG2IXSuJH4O//3DcIzWzXlvtLibo2MIV1
waNQDo1ksHkJMk2RZrBzOylerxROrecBOESvcsd9uTFDpsY1c3WdxWnLtsWBjLTaIRxGeZw98fuu
edEhFgvpmjEjaFxlDYtyd3gc5+XzfW1rIXQui9rvaQ9rDVFjmYZERSwL78tiEh1WgXsyFEyG6215
dFgULOyPGBtr4xQ37EodWIGio9pbS5ski98Gj73TfGdBOBzE0hY7Umy9pRn8gs7kk6msyHIqScIE
2HwK5+gO7kHk1cbF39C8jggmtTfQjGYiwT2vilRanv26Pa9UbDkdUwfatmd97s3grJPJ5Hnqg6WU
emxTwmJPlVvpBcPmJ9rmv4pwZ2lQNIkDmMhehYPzWMxk3biTv9m6H+rRqMzGdQr6UiT1Or5kPf3c
W1vVU6am9c3fkLWfSFUns10XydKM6aGcnS2AwNvP1/hy7bgqq36W6axkAiWxLwVd40Hl/6Vr84TK
0R+V64JW3T2ULfxFxUA4PG2Y9Jsrjm6v9vIqegsKx7cW5AoSVRXNeelV+HMEg9CTQjS3YXqmibt2
/aqLCeRvZGQpHt8RKn4JvRF7l9NK2hsB3JtXbwzh2u+r9kmX2QhwgyaZmqDaWUX+ktXdubArcCXT
mI/tlmbUmz4EHWlhqMVDvtg1OhpnJJR83h0XYu9xM/w8zPaWCZpmSzPBwCdgqERJctIVqRU5EECO
oMP5cNuBm0agGV/VjVLZUyGTakm7qKdsiXLI+eIle5B7NYzsnmd4P9RDxt72HVVYLSCEoHdoL7wa
XHl0SN3euaf0uLFDtDsuUnBAH8nJ78cXOW7Baw1zpNMVTyqwK6eZRNKCsjqCIPs7ztYQL7T5Ux9s
VY0YVlkPIJtpJEo2Dk+YLSa1syhV2LpT2X+8vdCm9jWbqwde4cnX48mspnE3VItCWqGv9ve1fu31
lcVh2yB3vtg8qUbZnpqybx58tUm3bPp2zczcwmJh3SuR5GmLotSAlfVxbDitN/yFweXp0FymGjKt
7SiSMOjDyOuVe3BwN3ugvPh93/xoNuxmjHI8ONYJbfhPz6FWZLPMvs+d6pydvSsmW6VoHDRD1iNb
WLV3aV9uXMgMk6OHj9iM4dwTKZK5EPJAmpafQCbcxVkqlo35NxiYjs6tQx/ie4rWCZP9I0WQOrvp
TzWHe3euP95eANMotMO0D6elsGrFk9HLftfDsqfr+KCsdiPKMJw4ejCpSqm6FqztSWoNeySW48bD
syewU0U3/Zf23of7RnEd3Wsz6zMvy2ZZIzMBRtA2fLge/ahs3Fhqg53pSN2htUAltkx1AmUEyXZD
vSwVCCuarVoswyx5mhXkKuMeq9YisfAOeUIBwXqgAzR6/JnkH5vBqs4hQ+XI7bkyDEavd8nHqQA1
hciStgM3mWPV57QIt8ARhsZ1TsuxHtOO24i7MyifXAbeQKoMMJU77cH+32UeA7F689rDV5fqd2Hj
6bmj34Oy3YVj/XjX7Oh8lu1Y2iDWkHDY4ST27BrNC8Gyw32ta1HFLDhePKHmi/daO9iHngSNAyoi
N2IJgy3raOOhCFvwQg84KmfIYY/zobLzH2HX/7jr43WUcZa1eZ+JiSdNfakXEMrWORC0t9s2WYDm
hgqxEr9JZZU0BbDqubPPS/8IohYcNeWT796ldOaHOrh4WIYSYSMtE9HmKuJtM0dUbfGCGby1jiy2
7NAdKh/kGY1ELTJTbcxB1cEW61NG13vutRjA1e5eOTp/hTDgsNIiGbh8ZMw9gQz31HvLRgGTwXx1
kLHVp4VU/lQkdeEPoLPzipHvwdkmtsQbTHOkWXCIIYl0GYok4/Ve1J0TiYYUu3V0xX5d/C0EiWkc
mp2xtFyyYu6LhIICBMQEhQdGCFKfbm9WQ+t6xXyf8gDE+FmRCLY81kPVHUjlu3c2rl2eFzXNUtVe
lrB0fJJseEhBGnWf69cJtKk396nLnSwpxRjuBErhdnJp3f3taTG4Hx0DXPmjJ0Y83yapw0+zRR9m
W+47P3+53bxp1rUz3h/44NuyyhJwVH5KVfeudsTX202bvvza5SurSlGojAsL+FT5FDx0i/voO+PZ
5tZ/t5t/u6bOD3XUb+et6aiyNktGunyvxJXWL4uY+iGXT1brREy4uyGHlgl+vd2jaUCamUlnbmXa
WFaMyoD9VKtHh8ldtoiNqM60FFq8YlsTmccAzTezLCOV52NUWmTrqdLUuma8LaBlI/S4YQG5IC9i
mbqHtCu2YmpD6zr4wbLGoSns0IoZEe8Ld07SITjcnnXDIaYDHDKBRHI221ZsMZrtZKDCY12VH5mV
z5EdTmqfDelGwGsahXZe2sOU1b3Ms6R2SfrU+3VzxoOu2Ih3DV76HzSw5U90aViWFGDviaiYv7rS
/1W2454O3sZLpWGL6pDgvIDJ1Q5GQD1RNtFsB+5LDz27NcrXtb3vPNO1pCu1jAEdJivOpnWY9jlO
gnQfuPepSfuhjgWmFtT2MEfYTBn48TAgwEGG7OPt7WSaIc2I6TzSbFaDFVdldrwascqz9/4wbES6
pt2qGTHAsqyWEousQHoQEchlRaHFvw5reiA+0Gw+agjvc0c63MF1lNcjW45zxx+6J4hz5aepWK0j
Gwf3vuD0H8xDOoSi75UVixmsK0Gp5qiSWyVLhpXQUQ65G46FlbdWvFaAY6/9mVfdqSHtfUGdjnNI
w94p67EM4zX08L6VPtUT1M/L5T5vrWN1ybTM3ihwcLpkOTu+96cOuy2kq8FT6AgE255VAYZdK14W
sbdodYbAaR65bX/pA7Hh60yz7/zv6TzguXhi2ZTGVVU/Vpl3Yvl6XFAacNvMDK5UVz9Wue/0Y+bg
MFsHQO7wLvVgOc14uK91zcogrFy3SEqEcdtl3X5Owy5qWb7V+t862X9qivzQ0c5Kl2NX2hAuSHCx
OUIJCpw01YGHD+lAoq5pozH9QIMqWuQaheP3wBnO4BzZp/6THXxYqh+gbiqgPnLXUHVgghPKFlkd
EcZBunzp8/S943gbFWuGLaCDEty+L9KZsDQu86Y/B3XYo3Yq7x96kW9dDQ07WQchgBQHupQVbJyy
ieByKB2Zuk+WJzh9WYULWaoyHbuNXWEaz/UjXgWcEhTutHWcNOazeLQm63EtVRLM1cYdwtT89fdX
zWctaOtW0EXFq8+PKue7gNXfiNX9ub3Q14K1NzadLvUsfbzTQpcyjYWH6tayLoaHAUdttEwsPPoV
djcSiiW4QwOyw0vdVmrmb/tv9Pv3QfDVsEbmqkAwlcazWwCC+9wtX0Gos0+d6WiN1h7qTLuc5cdi
lvsZoXQNGALjp2o+1oBAdEtC8u+OB1zLCm7+4bj2zwoAvAGU8+64vz0zBl+iK1SrWXasdb00pi05
QYHqZUIkvmFepg2qhQOFx1FUPHZB7K3LRyfMumi2VNK605fymo68PQDTztHcFa8Dby1S0OChkO95
LIN3oidxNa0baZ7rJfaNFdTxCumIHAkPVQAing4FTOOlnNVTBgDGWKKQIXecA2TWf94eimEtdFXq
oPEbQq0hjNMyTR/zcl2/TmO2RWluWA0duODVoxpqMI7EK1S6WpHhIlfFRe18TectihNTF1qMP63h
SCvLC+ImGB6nIL+0Rc2OmfDOE4TWD7dnybDgOoaBESQMq3wNYoD8Dplslz3PCN/TIN2CeJjWQXdG
TdFbOXh54pGg5KvswiLqZ/Z8+/NNV2sdUcXWHsAC0qdxkJGvNCcizq30D9RZux2RYbrPIDH9AApS
kXDX7c59Fm4R3Bj28j/gCeRoZl+SNB7t8RO137PpBbq6KJER76FvcGg7smGTpgm0/9eboxTH7XJQ
9cTgUFI7MM53u8VB5vj2DJo2gBZBBM5kt0BVYXlE4O5BaGyfbagOPKAOcwth+/eYfsPsdbgCq2cP
5VAIgnpRQpe3i6Z13tlTUpFT5opo8qtDmCezf/XVRfjiOD+tftmlzriT9ZMLAYduDXdXIQeweZ2B
hactFrZu99z5YE1PYFTbN+KbolsqrX8FYt76Xi0Hp6Q/oBKcISBvPi4tnlTfXT9z9PhhaLOoAVEP
BYWeyr8si3r2O++EvBquG9m7EsCo6/eFW9v7usZvfYnmA7KSFhBZssLYCapHfIqfNnt3/cDhkV33
S0XVEScazdY9q/3It7boCP8i4N7q9+qTXh21Qz531VJjxSpAxv3lHWoH6NruK4yPz0c/p1G/8mM7
pNFaHMLM2dOugjKrd1RNUrTzu0KwXY1TCf+Gi3Wo6DOpNpJ1f037rW/THIrMIKFrrTSMJ/6yLM2O
dl0EWadds6577jWQ2zmV1VEIerpGBsw5ttCFXsKN24jBGnVshm91YnCna0AvnDoaQPAW5T7I0m5b
o3HraZedoKKraMs1RCHZj2b5kRO6o9WPVJ0859gzGbfyWYxpNIrffZDwvNrLBbG/2GHXQS56Izfj
XI/7t6ZYczkWbTMHEmLXUB7PC4RG+IAQ5Ytiuqb7vjS0OIObEuI3mPz+UK8AhM/Hjn0NwfWA6V/S
GLcNrD2tvs4+i9b019weixbMImNwuoYT100kVkhcu9ctsr1xTaujxS/F4qjZ6jMflfvNQygrtSuD
fEsU0NS45ipVUAK5VmRenLLiaVjGo51tEQm+7YUDvRpvzguv8VjuxTMADhHUFt7RQSWe2roovv3p
gQ7/ANUqBf1K6cWV+oy6iKeqGTdclKllzUPVCmhNvyy8mBfDGEF85ZG44v1ta3j7iA30krs6XG0a
LNKLnf40B6Bfy/1duyRt+r11RuS1reN9/WgeZU5pLQjF7LM+/E6GFtSugf+Oc54QYqeRN3lny8Z7
2O3eTDN2/f2Vb+Ug8l+6pfZirygtGJAPGEgPpp37WtccyFDzGXxODAEdODP4oahWAaVPMPrKw30d
aL4htVU9dbbjx2UPnTgrxeNsGEAl/Xbrbwe9gY7/mKQAYJ0uXkzl9N+cAmsyyy8ODjiZpRurbZp/
zYxFE7YetUMWW27ZHgfXDfYq95z97QEYLFkv6KvyslE0y64aTe4LD8QLAeQBhVob2SpT81poMoNF
M68gP4W7Rgjaw/6Bpu45nNeNw9UwN3pJnzXgEZZZLr4eBKP7HNT9u6AKtlSOTa1rUUUYZl4dqAIf
P3q/Qb2dRa7TbeQ8TG1rNrzyirbLiLrMwpVWFIRtiexQv3VNMmxLXXSb207X8BF7prCyVj2CliDI
9oA/gf/zWprzbpL3KuMFOizE8QPHm0LO4plGuOWvXQSE1e3NaZokzXa9bGhYydE08bwpImOPJMLC
97cbN21N7exNVTsSK0ztmMsmXovxifL6lLH2ruqWQK/mKwq76btlcGM1ePslHF5qdEPT7K6nokAv
5wuKZfAESCZjAkWMyBIicfrSu29q9EI+zHZBBuHYsSyGva2GQ7q6R7fbIuc3LKuOB+klk4rJxY7H
1TusnfuYgyrjrkX9p4DPLfCuEuZOzKQHEWGnDnb1KuvDCmDs4XYXpq/XLLfFuyXvXcuO61Y+rlSd
t52CYUvqhXtXKU5SQyIa+6S/oAj6ObTXyJ3yDZ9zjXH+DZMDvdqN4hAP53GhsVqWzxWoeoXrHjht
H6YgO1jc3QjHTROkWS1hhZSS0iV25eLu5oLku8omdOM4NA1CM1vLkbblejmJl7T5IFCimS5lgiTK
nq3Do2jujHB1zQ3Vtg53h3WF+Y7rxQLH+kEOXbaXHkRMb28kAzIk0AvgGJ/XfJD2GtNl2RU53Qe5
//iXpK/rqx0o5N9LWz53aX/y3PSFWf5GnGpYIL0yruugTpcF7RrntCw+gpBrsSOw7bvN/vbATO1f
l+5VxLgi9+uGbJnjpQxf5sU6tV6/sbcMq69XxKV2jcLWiU1xo9qDaNzHKhWfQ5IWkZU1zc4f7hR8
DfTyOBLidQg1zFMcOv6+DxRCL+n9QsXiFjbcYOx6bVzvL2uVjQqzNNRTBLL0p1AuT8gDPN9eBVP7
WmQNKYmqg4b6HKNGDtU0pKnioZLqwclt/nC7C9NCa5ZuOXjGxrP7jPeD3sW1uRv3M8/LDV9ual23
dEgy2HIhU+w1fvWJzi4kCDxQ3d13gv7DV5tDIADkZGDZDy31SLzQvXits0WHbvh4veguXAc3d5nE
1LB575XW6Up5d3vWDQurM9SCILThDcOsO1YDrsrW2zUL/en4w30xu1521/KmBKUnn2MvC58War3v
1boDB/59D6+BXnhX2kPbgQlwjsHycH3QBQ/J4uHyet/sXGftlfOpgdEPZBWMsReIfVd0T6JK91Na
bpShmNb1+vur5sfWCVNZD2OcE+RUgSYCBCQbtijQDXG7XnnniUH1riRdPDN1zClJ6DDjqWN5yvP2
rrfpQGcgtl3mjXydVVwOfbabJXnI/MKOIP+9EfiaZkgz27F1+9lerC52rSbbuVnwwSrz9XB7dU2N
a5fh1ndrcC42Kq6G4adF3SwKPGTN7mr8n1q7cCRA+KDxVow/GruvIysf7yqaCfRiO17JqoVrVLGo
kAkuWxxY/QrXDxH22x//9it3oFMJc3cB8inNFKzKJzuw/+885T7TNHxfkCZ2/fpYopAj4pbz4XaH
hqX4p+puFjVkaDGiEJz9kFiprQcANvv77Eyvt5srUNqgDKiLoeTy3nPpfzQYNz7ckKbTq+xWvK4t
M5ClcVqP+3CWDwNz96RVJwfG5hDgEbotnIDBnvWCO6TmcMoHdReTroxFxo4DhYiXGL6BofLLfcug
ncHIvnfV1KML288Tqxyf2mq+z5W6miUPLM0lyjTx9fkcPvQz6CQ6ywVvbuWSjWjetIk0e+aLy1oJ
Sve4pIy/2BIqKNcHk/sMWq+ym0uv4SyzZDws9DkT80NvTd/umna9xs4lZVNDh1nGKG0YDkWu7MiC
HWx8uOGI10vs1lW2eMnC+4nq8u8zaIUj+v+cXcmSpDqy/SLMBJpgC8SQQc5VmTVsZJU1AELMYvz6
d7JXdXkVGWax6ra+t4kEyV0u9zOQ+XNQZxdC4My+3JKqpAqCal3y+jaQKXBq+26Yd2JWR4dc6kCd
Wdgtig+5psBIdq5uGWYct41b9AlxS37hBnPu+7z/6l+ncDOt78TjqbnN/ECFsll2pnW+03G5cnXp
f59fZDBdamdW3RoyF7shW9khlWNx5dffhKyaDJQ8Zq+9nRob5hS8LX4rlzxZ2+ui6n9zsr8+TzUy
T2M8U6HrmoHusYiyF0fuivRSU/3MxA3Grv/9QLIIIAruWvxC5oXGBz1A7ReTRXb5OgYU3rUn7ryS
/mdbeZHS3cGFwFCdw/yPR1BaCH1S7UwPCPJ802VThB1IKQnFkEb4l1iZxXb+gf/mwEDFL5/xXdil
ceyZnbNF/Xm8XDUV0tzKzsFfJ8tQIAQaCG5eCN0zN9Qt9k8tq3FXJyhvgenY163aM2fee7y9cWGC
mAfudZ3vLf5PpGRtc1uXmBwO9Dj0PDZqDS7snzPpYSs1zJc88JS1JRI/KqyhFjd6kt8Xob75pLiU
4859qPcV+muTIjX7TT1ovMFQ/qauflycVUP3ME+MoBCSALj+wpL8W8pO+lsE4Dg3WSlkX9068z0h
/CQbL5yn/222kr+yYN5N1RMVNSakY4hW85WfcZNFgK7zAz0X1e2SlhjvujoVe6jsavu7nd2p+QnV
+0s0kTMrtkX36EBhHpgWEgIi42dZqaeglved291BXP/KQeBWFVVC4qzJeCoSawMSdT2Ee3UKsc2P
D9QzgblFS9oyJ10rhiUBfBq9lqlmu74Wx0k1111r/wfJ+mu/ddzRppcuTSYuvzUCnnFqueWVvXAk
nTnwtqAhTYYmg3gPTRxH7NhMHsSYX+JHnXv2eyX715/urqkvROV7Sde17W7212IfYLte+PJnAnGr
cDrSHhkLeqMJZNRAYmrfutyJIIOz6wfy2tH57aoFJu9b96+X0JVQFa2Fl+SNWkCunxLJYEWi6aW+
xb9lexHmm3OVDFAhbXMce6vIw/dDA8gamYVFW0S09SNe3k301aP6MDL3kJM01IuGZa8XmXoJySUt
rTMbeaujnXlSLy6k0297x9kpHXzluovHNft51WfcYlJLts6tq4MlKUpYo9Lnbl53dKwvgUbObIYt
DDWn/khV4SxJ3/mngpX1Lh/AYRDGfeEg3YCFmbnX9XK3mNQAKrHj4Oo1sWRfLOYW8oZ7uzjhQt7c
lP2+6nP9D7j0164bmGoxKyvWRDSjOMBsi9xBj9PsU68urov8LSaV1JC5WJZyTfpetdFsJnPoJdMX
isUzse9uj8lJOahx7ZLwtGHJZIo0XDJvuNCWOPf09//9r8+DaZPvNyWH8BTa3aegaNzQ5OsSf/zx
z9y0t7LDMDbClaXtvcS3oG3UORQjAnqgTvvD672jrs2dTq+javtboNsKZWYFY5QZHojSfpEiII89
zIm+ZHMDgZl+KTvv8PFbnflmZHOse846lZnpYLTjTG9Fak49XV+ve/Qmg6VTV+vVOF5Sd1MX1u5E
96uGcfZ1T9/c54NxYVT41EtamrE9CGFQvfXKS/P0MyXIVv/Nn2hRL8rOSTrNkVr8n946/xqc7kBY
cJ2LHZS6/rtdq3wV65BKL7FqOgHQftdPbmRzdqGo/nfqhrzVfx9fDlTyVQVeAvv4I6TN7vKlvEvX
S5iPf38huVWCC5ZW+vDiEokZgs+TVXuswI4FOg1b/xIg6d+bE/oE/32FsYQLN1QvZOJm9BFM7k98
kRdyxbmvs8lEDa1MpytYovq2kg8rmR1UgdrLAaPjCzMXNum5X9lkJOEuLjBmDNHF22+Fnp8zbl8c
39t/HAPnHr8J3nou/NnPlUjWXj40Nh9CEEtjVqXHj59/bo03EewIlcP4yNAEY8OnkQaHblVfPS6O
qmyvOhHkFnOWSRg5snr1kqJ2PUAYvT+ZuU7OQW4Fh6HsbMRSNXMC/3hk7KyXcYdz+sLanqE/yC3a
jJgqFTl8cJMCKGHrt3M4tuPnfHCObSqjWTTHHJqvI6VHN/B+frwiZ1Z8qyinBWjOM8RrEw59kD2r
HXKCC1W/y+f5ksPpuZ94L6b+OkV141Fa1TMSa1d9gvf4d8L5N2nkVd0oudWUSw1dfacfvGSYx8S1
03FZ1wtn2ZntuhUjblculmAZvaTHF9rDMLC+z2wpAfqZs4jM2LfXLcImqgM7A+jsYhGaBVgfVYge
avHwZgFIxbnwE+deZRPZLVS3+0JUcwJRmCqkXDuxj+pmR7qmjqveH8OPX+VMht2qzLl9XkLjrF0S
m7ksBJJiCitSXKLpnNtKmzMaCqfwRMvyOSkFjK4z4XVHCjXkd7k/diEKz/3EpndnmbRwpappQkh2
P0zjqZm9OFDi+ePvc+bxW2Ra0JHaW4QzJXwkwSnIlvHo8Uonbq8uSRed+4ntOT3mDYzE1JSANspP
puuzuKd5cJKs4/HHb/FeUfx/rJTcYtTcgDUsEJomwhzKsYuEIjvp66ggP4vAiWR/QNPy4586s6H+
H2ZtkjnL+xI3umocQjbKHIzuoLvQ9jj39Pdv+FduQltFtP2CF8nTZr0jsnWiwvHLC3/7maDbItZo
y1G+MKwEgS1a3MuuBdN56JKgDua4JvZS6XpuxTfBLccpowbNJuSP1O6N0Ow1Ryv3mS5DdyF/nPtQ
m5Ob2M6AhcHdpBgWpsMWsprfV0/MF267/7uw/WtHbSI7aGHC0k7STbzqvnSL4wS8kme+LHW9M52N
0tLbleR1rNpdB9pK63uQhWjCNA/CQl66JJ17x03oG/CO+xZWJMmCEegnKOkGERP5peLh3CtuAW2j
x7KO5ni8ok9k/lmVEOxjz2XqRiPM1/zsrpO4dixRCmNMvKtc+DsBq7lS81j+P2Bbzhvox01zkpXU
PJMVZB+oH483cGVU7nXpX2zOerkMRIJSMCWl0yyfKoAofpdZVr5elQu2+LYF+uULjFyQPPn47Gjn
hwzy68r3LaCtFdnEmwonSzX5ER3ZYa3GBDnh0sn1nnz/sb+3eDYNI5KWwTs08YP6kRP4I9kB8F7i
PaDg+zHQIQ/BebxqNC23ym9cYjA3A/GQAA/ihSUXdQzaoROLpmuvOybFJh+4jDUDxJbGxHbvEi0i
e5u66tD79OXjpT73vTb5gBqpqIWzShJk5jCw/VrLBP/RCQsj7ZqG6XzlntoEPfdUMzutOybBAH3L
uehUDMD1JUmVMyllC3TTBNfoiqRDwoUqkgYzooFMl3zJzj18c9B38zS3BuVPovO+vvF9nX9hOPgv
YWbOIHDlFuo29wayTo2Zkt5zynt3luOti1tuhAJPR8A+iJemNSbEqFlHJJ2qNFxdWyaOEMGFqDz3
hu8H61/Hs2OdRXGBXeAM/nFe6xQOR1fKI0i+Oft7gCeLqhIwpct7HkJuCAzXvL5xof378R4+c/zz
97f6669vam6kk09jknvDjpbkgTigWhp+mof5grjXuQ+0OflHRGAJg7chCeRsdmVNDEBr86VD/0xd
sUXDlUNtSjIOU1IRCRhioPWB9q65kdl8HYxV8k2cM2ImIWk7IS96/c4phz5u/EpdyFJnsgjfBHet
4B5j7TAmJTH3jbRPAPomJc3hj0DvdR7cBCq3F37rzGpv8XFDPwS18TRarMadQLMO9N0wMnlnZ+HH
82z9C0t+ZlG2WDmg7jNIX6R9MuEdQEP50xTLsXSDLx9v2jM7aouUq9xUw4YUUVFLme2brh6iqXOu
E7CXW1ichdiPsgr8DYct9b3XVOOxsFwer/vbNxEdBICdSrOiDq5q6DLO2RSvdta7656+CedsrhXk
DpDLF8pZFkLmdr2zbttfyrfvNdI/SoQtHO69+hDK6jERrH4ry7kMO+EeSqWPQrm/Ulr8vO49Nke3
zwpPQCpkSnA9caO+41PMFf9z3cM38UxqQB3dCUsQaObtiq4SEeNUXMio5zbnJp7dYvScNsB5MKq+
ugmckiR9O12C252JrC0gbhqoK/uxmFCg7z0p1n2+9l3U+v2Pj7/NuedvzuugCAp0hXOEFpRrIKsG
HcD0Xq7kut2/hcUhsIaq0Pj0tVfCMN4bWVQw5Vz36begOFblELIj1CbSn0w0jk0IssklYtqZdd3i
4Uo+FA7ExoaEYR6VgDy/xI6qpys/zCZwOWNZntrcJpr6ZN9jCHDIDb8Utu+r94+wpZsjuEorMrer
b5N2rqpdrsYy6tb8gWUqjyqgE8OulyJaHXrpB8/1ibcid+tIcRuXZE7yUa70gBoQyst5rZ+yznUO
AtzKWDuVvR2kM3ZxhuFf3E30kqXUuV28iXA51FUDyLFNPG2PHR1v2q5+WOR14Eu5xc4NS8nMu+dQ
UrsQlO6kOS6l/9zl3oPDm+s2xBbmlkO3nXAvQ2GG9s89pq3ztxl2ZC9XhfkW4waGotesYC8nzIwk
gpXNHON/g+GzT9WFa/aZNdji27yJLy6khLqkxAzUYfY0c/+R6uq6lvoW4ZZDbMAjFu30XKx0r93J
7BkgWbuPv8+ZYN/62hMfc3UjMUWpg2r8M/Re+bOrgktqfOeevgl2P7DwUrO4yIM0Pvyc+ma98cr2
EsHlTJG31YQLCJSS/a5Ba8DNI910b1r2n/JFf4cg5KX4PvcGm/M5A/zYwXABBV7VgqXrzQ+Zs1y5
8zfBW2uGXqHFEdQC+FGHglZjOFjpvn28tGdKmC38phDgaTaBnBJbMRk27sKhIMPrsDfeFynZcuRj
faFzeyYEtlCcSgMtO6i+T/iyV84MXyrT/+iMItdVSVv8jcyCbCwHNJpLp/5SieCuzTm/EL7/XmGx
ja/VNv46N6tz6myO3MmVewQA47orFeQj/nvtXGoc0EPm+ifwpOE+tqrh6IBuH3+8xP+OALFFi5bZ
wlpdrP6pY/MY1ZrTUDdQJJW2hy6j6S8kiX8vr9gGWlV3bjGBHXJyp+61WfmX3l1hqwytqo9f49zz
N0G2pLJ3pVj8Uw8n5XDgzhIGfQE91+ISgOvfMxKxRbr1HYBI0Hz2T8T4e39EP3vxuq+GOitk35bP
BUIxKgWWX9WXcK7nXmpTHvvWNa1PAGnwWHfTev0L9D/KGD5e1ykPiW3Q+QD2gDWrxMn2hB6sWYF7
o1RedbMV25BrG9cp5oyIk4ayFFDyS7HHBdF8HsEl+fLxsp+JvC3gjUKNnJLMyFPNecpfRxd3xEdR
lO6lFvWZJdjCgGsC+cIKWkenFjh3FpkuUz9tW+Y06gjqpqt2L99CcTRr3SJFrj319forKwwL63Fa
wrGpL2S/f78G34JxnLYGZo913gkht9PrcMpFf6hrcxULUmxBgSDSeJWjBD+xSX1tnfqT2193Logt
ItB1JKMo89FkS/306NnusAJJEaUiuMpYXIqtSmXlB7OU7cxPGBSa3SIByg+HMa1ep9y7JNr27+8v
toh16/F8zueBn+BKUpwgZpIlwun846IKdeEA/Xco8C0WijppoYXR3mnMV3pCoqqwRYM1+jjQzr3A
ptAAmdJlY1vwU9tT/8nrrXnMa8t3uuq6p49/4t8vILaQ9b6A+ES9tvw0wYkx7vqxfWhXWV/Suf/3
vU5sIevEXQurJwi0Un8a5SeMHP3hRQAfU1tVBL86CXP2u4o23Weu0NH6fNVLkfe/5q+ecWUL2Eq1
aj1N7uzHHkTTTo1Sl3xiz4h3ii2anXZjl4PNg5fSzhB6jX/yq/xNFd1ppKIKmfJtVC0/UrOmISnU
S+5gYkRq/QPK2ffLlKrQp/2OlTac8ZAUSUH5+kVa+2pF8CVL1Q/wt4owLWl9kllnj3M76BBVToUz
Vl1Kf2dWfguWz5Zet1XQiFM/q3K6MQtEIm5YJ+V1Gh1iC80V8HcBiU66J8CK0Ums+DDste+l369b
5Pf3+muRBxAu03xwGZa2LPPIq/MmDxnsXd4+fv6Z4NticDsyLpCOb9lpLqHRWsNINdHwuN1xRrIL
P3FuCTb1k5u1S7baksFZR7lQB53E0QFp7wIc4NzTN9ljqQUlCyqLU7WiqQLxe0jGppPvvXz8fVwk
gjPl2RaQu0L2w+ReTk6ky/rDCk7jHufoTywIDKCYv8fG+kPIeFMHUofQUwEVrkhfTU2/rm75FBTF
117yt8xV35xu1rHI4EhdiZtcBSbiQIAGoyX3LPBvO6JtFMDBOmro5O7qJntkJP82B1Md+ZP7W0uR
oseBkIJGSxPm6N25ev7duTwu+gZiuNXXel4+CRdFdkvYq2wgHFCr+W4yIiqZg0zhvw6Zeqq6Jg0x
znypegArTb2rTP8CauETSf189/4cSeWhUSTO1yLO3OGpWZofDpdNVHL5owT0oCDNyZd5wpR7wBXu
2Pbd58yy0yB5GwZk2Hc5ej612gH/ERe8OUiRRRWGTujxJoyRICxFTsP3vzvj67qnU8DDoXNlmMJc
M8QE/HbKgZ/LIXrqFQ/DIE457uaF0reFxx9Uu7DQCapDXtDbwfAQyvenUfg7xdedP6U3mehOWbec
ao/cYAzyCiRyaLrhng0CpkXsZR7Fj1L19wPL7yfWPHZuqqI1XR9JkR7zasqiIC9/Bibbv39eXblm
x1r/BTqwOly9Qu842oJ9OT8EiJ4ozb1vDPSUpV/3c8ESf2TfGvDuuD89l974tS0w3fG5DKeUQKFa
rWNcl82P9y896ukxpz3uEyb/3LP6EzHdDpjdIwPjFFS0MeynAtR6X+3run0oCbnX3fIr8P27rGDD
buy8X2NjYPU0gesXvI5tC1Rovm+Ldge98AjKsr/8PN3XqUMjiCfsSuUk7tqE8EhTYTqMWbguBUBG
efeJQrp/v67uvaPdF5RBIkTf/1ebTV5Y+963UWblA5H2Fma80AWh3gsJtLNzpezxIDBOdCbEfszp
U1vlj+6Sl7EHlffjWHrODqOoMdaNm8dF6TWPjZIspDVBr7NrZHrACZBHspnsZ6rNTdlV3XPWY4qL
/tgDdHcf27YxJ2Or4uBDyWBnIVaPNa6++bkUBwdEpahiDmRtFhOSUn/nxvp745u4mu1+HrxYuOWn
VM9LqFv4asOq71dQ6l2wkEct1LNR9W8G/mTke1MfLtBXLnBCVECsO4W2B7U4NBzS6kjWqQ6XAkyC
riYJHUeoAJVRIJw8YoFTfQc06SXrQO13A3VYHPmKmeIXDxzrg9TlYZoGjKWhwUOc4bU37WHy4Wjg
LfpZv7uErF1gI+zb28Hzvi/vgAlZ3NJcR27Q7wqzkl2Obk/UBuSoQNAImyI/tGUFPWwGYaJFFLel
5SXm6w4PPdeFB6HfZA995j43pXpLEb3hIOwJqOQiSnVahq4VJ/xtX43Iyjb0JoI/sxwhofVO6dLV
I7H23lu1F0Pw/FdD8k8YGagw13RCpzp/gBlEHeZ2KvDYVYRy8dSp1TOcA3sC7EVTHEjKb6xt35Z2
XSKP+0u0GAgnz/3i3ZTIlKG3Tn/eN97oz5+ycXxW6XSqhxT5TIvPaPQ78TqATd/KP5XK7LuZX1j1
nIXc905oln/lrUrmMniVWuy0ql+cGjYo0omROkxYwFEvLtQ7MKqCis30jO4VlBeq8Rf+9d85n4KI
tGkDtG7bfYHajQxx2y7DSlqkitUPoJE4PBmSJY2d/R2v+dFFkxDAwryNmS6/C5DCY1s0hxoiYHBU
FfvOofsJup9UKmQLN6RTeYRw5A28xE2Y9kAGr0s3hI2TltGSkQx5XBfHbuV3MN6C8IHQ+gQ3BC+y
Eo4t9t2rzwftw426Bu5xmjWxs1ZP1Vp/l+XyCYoSR0I7P/SgjF3BXM73ojZFVetbARiJVcfKL78O
KjtKaZ/RejEQVKcRZVCXLPKVHwOv/U16u4YjsF679D3ly+k0QlEoLYd3d4MZvjijveMQUPCzqn1Y
8yChEG8TfNzBTFZGXuDeqZkGceuxIawK8sOj6/fRh86RmaAJXQUlItiFX0c5H1BIFkdMK4G19zMG
rd3xwYqGIDMET3LO7/qgPbGBHGdtMuioDbvUtM+5KZ5qo4ND2Us/EtlqojL3Dwbd/s4xQDBOO+GC
ObHIB6pgXyVMP0a+X/yAwXoNX28DWj0deOw06y/chMvQLvPJr9cbrgXiv8otdIe6Ieoqx4sHkdmb
YunS51KBNs9LnAl5M+3SVu3ccbnxwa19FD2Ne7GwZwbTss4FmCJdR/1lUCAh524F0WwsHJH0Pg3k
Cyb89xBPTGHS4+odTe0aadO6N7XiPyeH6DDrC7kfLR9Dn9vXfFlVSFpYPTcUlPpalHloxuEraQcv
zDLksaVouojOa44jsvjtOUUfc+IuR8ZYemPoLCJX97s29YsjJU65g1KHG/cQ7o0XzMkOC9QqIurI
B9+CeIUCAaG3Rp5H75Y+jfnQi2hxWaKDtoVdUPBWlPIGkXdy0DMoRil+kmFmu6lc1WNp4eflNmN9
9CbX3Fcjbb+MYmxv06qtd2h9Y7dq4oRFR5oXRUQT+0LmkGhd9BoWVVN1IRiEq40FbAiiicCIjHoK
0LNaD/egAabhWDDkrJLnPO7x+GLnNVNfYqKo04duWsd9YyF84GraV5EpyvF1QjzFqvNdgzRRwgep
4jrbTYFuXzJfogKF4mFMc8+C62Tr3eDo8sRZu36ZFqP3Hi5TMIHvnWPKtCPCgpZIa3VT1GU4zYz9
1ioV4SorHje1XMDlJ8WT0v3wVAaeW+0Gmlaf2ApNl6oJ7GNjRjTloaluf7He1V9EI4olpNIsN0s+
TF5MMsJUHMDtcMLxmedPcz0fLJX2CGGdKuLuBAKYZoXAgcTmnVmy7jWtdJVwo6ejajz12wFj9Xeu
AOZFVzur79d2Huowy5mM0z5dKYS7WsjGF3UrltBtpT1MnLa3ge/oXR9oG/bOaHdQIef7rKncvUXF
egKFWe/kqtRdATUZWFK77AACUfWDjcx5mALW3weN0fck43SHAcS6y6T7DGlTP2zSjH5jxvcecZGD
RMWoUKYi2p7M4k1BOLXEfJ5Qn0auGrJ3aL73ajoUH11tXRRLdN0JtfqYf3nT7dLq/G0Isj4yY/7D
HZunLq1/sNzFumdgVuNSgYptXt6mapj2xgh6SKfik48ZbohWrfnie7PZkxUWko3fFTG81rIUot6d
+zABOHRgDilCpD80ZtgiorRX6Scq2ymCmnxWJMaraBotsyThOpIFWs7Bg07rPKZmQU08D2IPGWB2
47hZGY7Z4r3mxorbCnyoyOva33T1bgZPZY8d45AF6+Un+Eu/iWYOEr+dvAjF/IIqfRZ/gIQtwxTl
GASBpixsMbQN9aSw6SpKkSsdckfhZB/CZ6vdW9WbV+rO3anDUCxpAurhct4+OB6zYc2W4aYsMUlu
1RRMMU0VR/jCJRLzRfMnU2sL0uuS7Vuwa8Hnzm/wdyl4JI3lK1VL8GjgBhIhMbIIfIzyALwVvQPG
Z/xiXOumu1wGgL4N7yMCSM7JvcS+j1Y/F2HKUg1r0wpHjK/yuIc3GeAQAYLI9ANY4wHSrDfY733X
6AiM5Rm45ayMU1mX34tA/vR7OUdTvYz4f1Hs/ZWxG7HMD8uy8M8M+wugxV5jtlibA53EU1PYzySz
NiSrl74Ci4FDKS3esCOBD/O4OXmFcw+rAbWzo+xilhaQqvCykgG3admxADjtSFm/RAYeo6e+4mBu
1JxGLf7IyLg9iQSZq8TwUePGVdjYtK2MF2u6mLcY0xqXyaiAsiWAgExHHkWdPs++OHrl+MYwEj24
qntcevRECxjG7xoyfEbhNX5ZtOYQepFyb6W5Hzhq+ybvNIw8TLUDiSu98YX3UmQ0QV3aIO80Kqrk
1P4oK/5GdF+AdQC6V9r43/CKzv3Ydcuh7edn3H/7MCPEhKDrPtXMK+4ZOmgHW2TTbzuMzq4d2Pdx
xXGfjmT67MMrNhYNGAxokpiYZvP07K6Kxp4EHad83/wFzWS4NpaG0L0Zo77y5mj2O3R/cO7Xtz5k
aVVckjy4V5gBH2Cf9l1Vpg1Nz4rIlg3D1c5t2pBrAExQGNaRg51/4p2XxYNq2W+puuaw5qipZ43S
rO1Ku6+cKT+6jtL7EkywuC8Dvmezhm165rEdxPbyUC3emyNqQOfqycKAoMvjORMcX6b4Pcw4R1po
AhUrIld6wyedo5zoGpsep6IwN1M5TjFr+FcOH2pEm0sg7NHiSljF+Cf9rauVOXqpeUnhpAsDV3eU
8sDHlb9ZXOtvm2WsnwYxpyjxC7H3Murc8LwC3tjJsh2quN+kfB8TBdCuH2qW3SyT+1M7jbsrHWHj
Uo/8VM/914pNHLgI937EXkhKjMjCuqyLPcb/GjtJwiyHr3AK9t1Y5UhKRuX5XuACHYvJjomHAciT
4d27Op3iO5w38GVX8OLtptE5dEPxbmrgBaFanfWxwpEYF54e/+iiaB80tux974AsETaqdW9BVkeq
5vwLTB1qUGYo7uDVTA/u3HwdbG+TwqTZrXG74XtJpw4tuzp4diyeaUX3Jqa6jYZa+iFBHg4rf5q/
+UKpr2gp1lFb63w30ey5zrwyxo3/tW7mJpxrdAbqYlnM49CbFA5OPqP7PgVlu8JtQ8FlO7Tcju6P
rKJ5C9AKimeng2HCiITRBnMp/jjB2pXoOfiT8xP/TOdPdQOLgj4kXS+GI2vLgNyuy4Kkz0ce7KBb
IEKb0uHr4jTd3VDV6x26wKhQK13IWw+ziwdXLRAAN3WZ7oJBNCcXgkYPUoBtuTeBdZHNUNXata2j
NXBFNErIiFAyOn8aOG3eD7h+fYJRO+mOgTMX6rASvQzh5E4snGmO+nWyKy7rnHX7vBvUA2jqjIW+
zHBXwAnrYLDYjWRXK8//xrlqu9uAGO/3VEBKB45A85sJZjxreteBdIkCsoqW9dBAK57a/VBME6rb
wdxYvKqKem+AHoRbQ7DQ90WczxOaFtLyqHd8hCdmmLtsWesYd+YK+Zv1IYRc0ID3JuAVMJ06zJnf
HNdFq5PTdeWzwJCvRZbMoDAFfdepDFUuupcsEMt3yA+NwHQ3BH0FInUXylTOdy14QBF1axE1g1Pw
mFjYqYa20cU9YtmVEKmyANLXav1NcC88wj+h/JaRvn53oYU+x9Ex1sZF5dsdQ+lo4rGBMB8uJrO5
L8egOaWeJn5YCObYJA0gKRrzjHW/SV7/JLRP9yxY/ixgot/kTr08+1kjxn0ne+fXIDsPRdeiU7S2
83X+yVzhP7Rwh4DqflvnX9bFZ+GwDuZV4xZ+V+lOFeGU48ia1yC7ser/ODqz5jiRLQj/IiJYiu0V
6L0ltVaP9EJYtkyxFDsU8Ovv1/dlImbGlrqhlnMy82RmeTzo2Y3yHAmvQA+YpExUPfiDbg7sLRSZ
pZ+dq8EkvmRR6cPiNQsiJZtgujWj9M0Ab8hVooXIzJX+yTcmO154mLGosVEc0RfKxOMlnTdmjW6z
5aAMI4Exqe3aiplMnw6UcwMfwmkOegRTLFpCEbWuCgrtsGOciw6wusIkAokYBL/EY1ZaX2Evq1Nh
2vfqK+WyN6iTX5o5DF8C16oPla2bPVPj4Y5jvT2IxrMiM6jXP6L0y4vwrfyrLPswHvueRl6n1fyy
VmsQQXTkF7p4qgo0Czsr9HFVWdvlL97AzktYpvMDUbHGYwhw8MBB4YAare3Fq9MmbvN2PhKuBP6X
F82zNIbq3JmBsZ9WWdaJ7rPSeWKIAKlIph6dQa5/Tduod2MW2AfVWctzaIrgGDT2f+0gyUTSxXzw
lnw4l84M2pCBUfWyzc+LneurbtLqTCU0PA89jYVnG1nUy7l5t5u5eiFDsz4NWx0mlVbjoQ8N54mO
QCem3zdfqqUIaocJoVA/3dwVgCwvRR9Pg7L+KCdwYmvjescNvI6aaQwePcWoQ9oLY4dN4ARiK8Po
rjLfd9um97Pbc2UoXKurCqQu93Ijsax5i3MqbVCfrQeH8HNitHy9K/LpF86k5ZOz9cPBzgYjqT3n
7zCH3ByGho2RRuXux1za1xoOr4uAY+9LY7Sv0s7/6WU0IxWUW2wshjy19hKA/FHaPBYpjl1KZnpX
u+mnqbAQE7NhRZ63Fk+W0M2FyfU/dKxN5BDFszMnuQI+4WnUNuWXhbcNZGPWvHJeDM95LuVtHu32
nPqb8avyRvETWL51y5idgann6LOHQf9X5RVHMjXOHi5G0d+l4WO4VU1SLh2NaGg0sblh6jpVQr+6
ReDuHD0y1Zkt/Ze5Sfkr06txrVZ3vdgB+KRciW/owp4zDg4gUpP4afquPpgTTY8YOibWA2UzGSLM
Q7cZNlMpjf6m7QNk7sbUsSKfiJVjN/ZAlblIj9nsGIfBbOYkpdDc5yx9kEvrw8uX8GGdnGfVSnzW
XMyXnyb8tYnEyQiLK6sqpoQxI9N2N07ZBUvUIl1ig+P6RAfexbVt/TeMCpu+rvxVbgVNdK/kJwXm
GKt26i4ds0CXvrGbHWtTI7oSwyUzJD5ehivZKGKjNtDmrQ09a08gw7SvM0kCodt03P8A8ld73qYd
17z7vhpFyF2/2KcM27l9rc2ZP0K/vdnqzRFLd8isrkhEbgwx2ijzajY1znTI45fHwVlc7spCJIsY
vfsqdIFEKUhalNvRPDVhZGYdMasL0LM3dhMumKne2WmR3wxmcOuo2Az5Oc8Tl5E3yd3mZCFYU90C
3Vee2DM2qWOvcYFRGn9IrEx5RKt5tvxq21L+oQXB0sOfwyymW9S7uaAdtx3JLVdjpWB3JP8tRS7/
9qkx3ZwcXmRYl2nv5Kt8cmbGvimXvBeImODHzFjeLW8MWx63OWNmNP+mAPAOtV8t59x3vAHmpV6+
bVO1r+vY649OO5mMnFaZJ7+oYT00yHdbZctb22uRuH3t78NOlS/2hI8YpzhFb0OBfuQbyV0KGvXQ
ZnXzY8KwRSs1za9aTN17EVjBTXs1IEi1zFWSzmTXtrKojlO6mZ9+rvlac7lasAkhErydF+Y1TntE
IjoTR0dE7J9+N9Kq/DcXaPJI6hhfy4zo4pS8yGQE54tG07ff5mHMHxzsYH/1Mht2Q7D8/4oeinR/
F+a8he5YXXNo5GOdhTY1X4/hGpZoPIitfFw6w62TdtRZmZAMFJ71yFUw+sr/NRflesgcrzuYXerc
WuV4J10EZYHjFHGlhMGBXsjJSutXgyGFOskd13pjN2vSvByjTjqvmNa98ANu+NWdjvcfCC2hWCbp
2L9YpeSk0Jl1gGbIb8qVzbmflEomnKRFYZWnPHTGi/a2ZS/W0f0phs58bC2c7op10f+UcKxz3hiz
jtQI63DKLQMcbUo9cQ2bfo79rtYnUfWIYdRQ9V7skBr70vh/Vmsh8zB1A9KPOGS7YWK4t6yLxFc2
A9mDuKgufHLUMECODQW7oQLCXsiBFJcBy7rKqF7zSY5RCcANEPzoiPRNpeV+bPyzP4kGALN/68K1
iUDGuJQE0DBX1FQuWexm2ZdNQU6RucVW4H6WvrmXvngr3TWuZ+NXyDan8spP2jMISzEjMP5zOMFl
Df7eCazz1hL/TWcYq5Cem/MjM6FExzlNCGm79kP64HHd4nQ8Jh0RfLsKOiAWqR25k8U+7JOsaz8q
XN6Y5aKdphEpivlP7zj/9ZV39joG+EwzXsvx11h0p6brH3yrjPVc7FlviaiW0xQYr3ljsW2s8rDZ
JoWTtVsL+tV8Poc1HJoXnO5Q8VJ230Zb68gp+0/Sg45DXe76bjn7tboR57Gv5+6U6uJpEIYX2/UA
cWz81whiV33vnKr2pQiLJ1uXHfBhfikX8xeA2L80V0+BMP5l/UphJSmF+gEYHi1GXFtjcJp8/eAX
QXHxGtvZdf70W0ErEOnLmJG7PQVNeqIwPgmO/kmrl3AzrluYkWutPjonOE+h/6omL2QtVb8LA3o0
cD5Sg4wRt3qcUy9LQkduBwDsaK3cOi43149RqFWR5ISNLM94aNIWE2LlHUwu194V7zrNToPO/gmi
Rut+3pkuRJhjQOS4/XLIQ/ege/+K77k8NDq/BkHw287Hb5+deKRA7yMm9x8dQlKp5WPVjaeOoGiQ
Zo/6NdAR2hC8+aSjkyljIp5B/L9ZZ9ewr3SchMoW0CTbe7tl7ZGSLk2Ggr84tMZ19Opn2cp92Aff
DGern35Tv33+cTCW5tsPhmR2na++6a/3RTD04z4gFWvcGPokONXo4IbCvPlXO+LIqfXHWBYad2Zx
m9Dc8St3I5solVRQJCIEECHBvkGBIMPlWBc6sWTxsk7hTtv1jviHZLLM5G78WuM3aZdWUm60NRY1
E1QVM4EVxKoQ7NMMttkY04ujhy/pFI+Dnzk35h5rKFpqP5OTs6JNmEJ8c9fSoqQP/gy9dSRC5j0v
aWQ3eZqmNulyh9H6wml2VmCGe/xP1n2OxTbiVfXReNnNI30YgM4OaE11emjG5nMxCA0c2uWNaw3T
MeJHoQHcKTaH+rVtB+Pg2rpNzGAdOcOt4TSNFQbzbvWChZ63Y3OfrGpK954YyFZ1uLkyt30FiM7j
0vdwF5lcGwyHdcQDq8/ssCnyu8aJU7Jik2k2bzxeP5Zm8Hudl2d/WPZLY1+z3KRc9wzoe0z1iGw1
EXZHiABPhRTmbnBThlCc1yYQP8qYHwwDgQn6AGYrNWMJ6dFPfXnihZnQesCHWQ6Gn9lpE80DZuxR
07iH0c1uTRGcbUe8Dtl4IywBl73ll7lZV5ETs0dRC6QnJxktJkirCtzftly6ZOM2+OYbXXN7eVj0
urP99jBs4+OaDmBCmW3ERp//CJ/uxqt/rKH7nfP4AOktdUBPNcQNOFzUyuYQwhXmXvuNd/+LmQYe
JJj9UM/DE6GC8qh0969dQzspFqI+bGVymPYvZtCfBgIZ2bRj3IJ7ZQAfYfvglZO8BkvzXJQTQMFU
jydrRtK9DekBNLY7TMbk/38RAzh8kA1zmZV1sUyGzZ0AVHeEMl0p4/tu/KnJBSdW5Hfl2DtTEaWR
W1kdzwOEXRugobNy8yLrZqdKEgesrHzTyzwkmnNK3wW5fvfqsYzTrPoeAxPxpm0/lLVHLaRfUKLs
Ldt4FqK6hHX3ObXVQ1BnJ+wivIPdB0Dvadkm2APhsyLas5zqawq28bT5GEw7QZxtVZvMhm1Gc2Ge
SF285Fw5OSCijlK4yOhu4O+4aiAhnKIK4LdeE4/ftiiFCBq/53UdD+VU/5fb6bfXAAn22FG53SHX
AMPrSNLfVAsnydX6IaEwwKF27mJNMEY0pbrnHDI5PS7p1L6X20Yl35hJUFdFpAN9a3EUnYblQZnp
STsDSdtgNWILOFZ5YES3pFGz6HkH2fsUZOp1bKtb11SvUm8ycu3RixZb0qQW6qcZ5zWhfrz4wyB2
Xq6saOnU61YqI9Klvx0oQP1b5QvIvKHeLZisRqKCAyoQqUV5S/Y2J9slHfMd1Ju9RJ49f/ZkJR4h
g5mdkzs1I7ug64706FZxnm+vVr5BaWTP+Pt+anM1YixV94GyHrJQn0i1PiJwTASKInn/qFVofVHR
UErkr2tOOYB/AbEihrgWob13y7k76zVD3JBD/ZUuN2exuc9B2yV92n4q4Zf/f1sdGqQ4c4sy7qvs
pnwxnvqwf/I3HIyR2cRN5d11/mbkzJycfJf7ox4ujr8+d1n1C+OfKTIY12ewymCzppCwBpavHRJf
IkgKdbLnMsB3KvAefFmPRzN0tmgJ7SySFXHEQeaCGDEw7YY/s5HuiQl2dxgRf+TT/Ga0zb5ONyvK
jZnSopr/GtL/zw+BS/smBxJWLviS4067SawhhX/3x1ygBXgbH5W3BMAjELx68f6mfhZn5bh3Knga
Ee7osh6yrn82ckVVrZq3NOS2sfzyj++jDw9D0UTbZNDu5qRsUEVRGldxqeo/Vri+dBkHRL1+t6F4
nizjq5zRMTjBS7BiDSyK9VGqvIcUIDWxnNgG1dIcERIexixbkiBovF1Xbf9COd7huRO6yYM3T49y
Xv04tKeTz55wq3WIWrMgAVnqv0al72S58yWUqmO/mJebt3T/DGVkp65swqN2eiOaKQGLWj2D8PQR
qPDZT7d3b24fBQs/DXW3KwIzR/Iy/lpWKCMxOu9TyRapWENROlvmMeSSTyzTf95MA+bdfIUUP4Rt
8VEWCn2ElI+2b9I2e+5vl8Ks7O0XPKy+w9J6rzi3nDl495b5tTL7M0cpl18AHjeLdo+P6t8xNx8k
ecJO6oKkISPqtf9kd4DnWH7QCTUUuWVHYdUa9ftamfbvbnQx4Vltexf23bsXWvem2fJfSd1oYtfs
7DhYVXYzp2xNNhwpk8qETVlN2uHSzBCK1RlEPSDx64YmbLeEgXlSMijO7uLugyG75zc6fWwZnp1o
WeKWM1bpbuj8m4OGOcbuD56tE78UosEHB+wx8oCL6Q6I4tiooAJq8SmZF36QKj1Mg/jU1qN0BG6u
9HMykrP2X4SF/x13gW0Bp1qU5wHKtc33+mc6KDSxrhsmJSnhn5tElRLmuv1cEAa/oWspHfA6vNND
5Bzkh7db+xdhmfoFsJXufGIwdpnXvJVp8Lnx6eLNFPoJiKJMlqFrz6XNST3kClVWN9XR2mTIBFYT
KYnmIs6t5cUC/LnVBl+iSYt3V82PcxcYN6+nciNFk09pDjEC9HSPLV1wnDNL7rAbqRLERf655MYR
+1lgQFWh6o2RthgvZgbciAFGyJ4JG7JDdbsHV2njCnACw2d81ahgvddMdf15mivr4PX+eu5rpV+w
ha5jCp81xiBAv2HBtF39otk+KHGf2gzAwFETR3oIIS+20jg0dHlvniGyW1eXt7AyP5quy4gRMjN4
prF86oEsGSCafMg3jQ+xylqarV5863F5aZTAktqnqrM6gokNXZQ4yqUSbbT1z8n7GjZiBjEx2yJS
kjrAd030HXP1beqO5NJN04PN4FuV0Z4aKvYHN2WGv6AvP9aeD3LTVSMKHJyDYZOMg8XgLmeS8ZJ2
EF9gG9cuFc+2tP72y7o893nY7eU8ms/mNtF/IDTY1Y5b7wsTrkq51ERtNWS3HhX3Cbft9CvQRf1m
mTWKMrfJDlU9dMdmxJPSHJlmomwiIGVgMkSFhjgEG1ELsrAmZFzwQ3XRdIeKOdLI9SFb86FAyWON
80tdiw3yZxghRoRb3LLas8tI6W3ap65pAkqGHS+3MJf/UmcbeTKw/wO18I7J1/mLa0RwjVUfrmIm
tSKAlV/avqY4lEXFUnQMJqniCiX1SESFeelSOLJ6GHhJnZMukC658WCoND1XqdDJwguPCNix9haO
NPuhXp1jGcr3phr/ZmNnJXmLEKDb7BkVTdrvAWtJMBjLkV6GqCcpKD7HEMXZ7NMupYP9J/BLJ7Jd
502YI6iDaxfHIejcBKV/ekqHbABeBlUMQ7tKltpqE+Rr5Us5G31U11sXW+tUxt0ESwlRvT6UeFLd
WgfSqlhRRlQyvPvX8FgGZ87jVcEPNkv10hAQlThLu5LDbBdnYU+CiwgYL1rQEcl4yEeUVAREGkxO
pj3qm5H/cLKHOnwOM/dJp+n6VNzX8tapRzp0xIaLBbUt9Ieh+/fQwvO+24R38mR4KYv2VNRbrU4s
leU7sAs+fVtP21eTde6XmY9tmPj+Ita4c6HCI7h8d9g1HZxdVGtANAz42qj2SNuJGxv7ngQNDCoB
YzWrAtBxbfj4tYf+HoWlVyTKVUyjIYtDBqsxza4OoGauG7O3CvfJ8A3kgiCvdwVnkPrPoub+RzQx
/ik9VEk8MAwqEu6IYUSxvg1DVAkC2OK0nrIssdrcC6KtqqSM297jGax9n3917tQNELbl6JxgNuyz
Q6Wz7EJhTkymt6oDuLYLqPdCLL6DLMszFG1iKGSSo6j6z9nm6muqnGFCSyFHHy52EMsxx0DvY1mG
+6Vft6o4gn7axjVwBXo//kpl8P0b+jWryvxvqE03nns3xKiK1NVmF25izZ5ta6HmK/MSwcFIPgHV
leFM4uiXPlgGpwTUJK+M9tAVXumcgJqy59UyjVsbND3Ffd977W6o5ursOSUDhDPEwrvPw1yuDK9X
QRQErN9oovm+h6XVk5lMjmPJB9RHwaNbM9weTZOZvfQytC7aLUH/3XVtckJh3Oq/rKrqDxOFjRdZ
7djwZxeiY282k5DfrjFxa1oSTfwJUQlJsn2HYiwu66nAH9sOjJBLMUAK4XTGcDYmcOPYyGQfAiKs
XXUgslUyY+drr+XKKtcudlqN5A66gy5TeDOclNVlT6YYe9SR2lPvlW8Ntw3QHq4yL/pfxQLWfZaG
gZ5uMFPy44d6kw5YLA8pcQft/qxltrVJ2Nvr37qBhIpqaXWvw9r7yPlEjXnUXNOR0X5zUROYU5hx
Kx0g33yZA5lkzOUJChl8GGIPNITD3SRA4ErxDRIlPD18Zn7FMQ83tKE0IVlg2Uvb4JYtHBJ+GN2x
0w+1WT1YVVGsxtmwbURCTisNGXtMmKq4mYSnwEO8Kt0vakY0IUIUcY4A7n/oPemwWToTCBuBszUk
k7B5HgjVqW/FuAbDsWICJtv3FO9dpL1JMFBd+fehkd6GOgpCg2agmAvXSkKlETU02o9MV+91aIUT
mBM82W4KAkD01KV5iF0MDfWu97OhiN1Cz5/drJyvESl8eL4PJXWxYH1/r/C0kpq0MMMX4Sr7o56q
4i/IJ+K6fA3hKnL0zRR1wV2X2pia7sipdQ1UUhXiWKeVUAk9LModkY/qbfU6z4H7m62J1qevTBih
BT7Ea7bxQCnqDtHdwwzfG7ltf3B4LZydP3n+f0C87rjDNJ3VI3ThHXzonPxoo4TVCXCC3vas0vxd
EY7OIERQzK9hwwwdilAAbsjTwDiU0HdPDT6oRbzmub8mFTff780qhIxlxyvaBZVRhhx7rfvY9su0
nmhqeXx1dReJp8tUnAe++3aein6qoIMtFBxIZra3wQagP6ypced2zW5RcREOR7dGOnW0/M6GvrU2
DiY7WOvPAucjmVhQsN1Rjhtv3RN68mPXaa1XZadEjZndDKXPae0EybQMHvIcMTA1ALoA6VSKGaA4
nNb6j11JgXbdaRwKE+2U38C18ncJ7otCDPTfTpRCT4mW0+mzczpM2o1Bt3uGRslWZioo7cfpilKI
JJl6ndy3aSDSNwrvrdu+R9nTP8FBtkhMfeqPKJzbwI3CyjBriB4RKpoOBjREQyYdB8UAzusiKAB2
WkzV7/LRsUskpKaDRbwhl7t81zGBtfgJL00wBXa05RPHOyVM+pTOHYeL7an2LfWc4WQFDYyY5tn+
Dvt6fexKo/29hWR5xOsqFjJDptJlJj+bAZcCchwZwNxSJLZGI6wtakqnqxOnJeM5aRGoy2h22jq7
pcq0vEfX6m2kK5VnZM9pPSJoaQpbHMACUbRkptOGF2K6kTl2rXs3U5xVGhXOiA50mngA9UWL/qF2
/fNIrAGqQwDMEPHSvaySwIv9RW76t79Vf8uJ22K8q/bJd4aZdbwbunYUD0X1pzHWV6OgpppzjrSA
XPNombcvOuMb13y8zOF1yus6gTnbVzj67mqFzGfYHmhErzBPZJ9jlF9aB2F6HlhZ8devzQc9WieV
6SMjQYcU+hfloUUPWn4Hxnh/eeK4DDbbZfyNkB69BOns0QLz7turhgIdkYGZOB4U+UObz2+dLshs
qT8pb29BqO19qNkSZSn8/YD8CMUnYufyEVL5zRycnQEYYrnjYzM5jx4VBxReR8eDyG5hLWXM5JhO
d3ZADGJIsWE/a+9icmzGkIyPfZ6i15EjMmWVgnLlzSsKj8d+tN60nA6F1GMCoUZPuwbjkZGmNbKH
7exI+TkW/qdZV49BVx8Do3msjdWLePefoETH1KroKFLgtXR650YpEjQBSxxMJSE4U0JTh5p6wTg3
r9TNzjHfRmV7toZ1PtlI28tiOI4BYuWgPekyfAPfB70Mw70Yi6PsmxcLS+3YN/GV5TxiVCl72Wa/
ibKw7GNp02mXBVhrNxk7x9kUhVtOScGl47jjs5PO5yHznV0/tT/KsU6s8J/MnX/NXocCOkco0tkp
ZHR2pSD4sHm202j9s4kzQ+t01G15qlGCitX8uC9HtC/jjmf5qn0+ZOcsY+xAuSRZjyIoQzXel9br
fUKlL8P/HPrK/Vg03znLA/lFuV8n/uw2dacKIXbWw9bprdprOcxIfPK/UqwHsakHxixRcBnvMl//
VJZzDniDtLwhJy21WCR978IExuNMS4rhqToWvvlvJQAkKmbrsNDSxWtn9Ik27row881F1ZY5Jnz3
OD1uSFXbKnCiTQxfhQ/zhEPg3i9RQNM1ncWiKYlZoB5gQjs539rywApb9Y6w5Rey4+bQGcbrODA3
cZ+bioeCdgHmHKneOF/THHWi3RhT7OX611QUt7wKwHUtlEx2Px877R7yBsAi8O8i3GznoNu8QzqL
Zbvw+a6njiZzQAH6PQsktijn8of6GnEEku/hE6MzKhAbFcyyuljpuy/bUp3TwL/VvvsR4uDUc99A
8bdPlSE7itHttQrUc+C4FzGj4Unx2kBPrs+8tQ85Qrpba3EZFOp0JgDWfPzMJneNfP8+Z+a2L/cF
QY34Nlr0R8QgH7zSmOA7U9C4dhoQypdvTZ01+1QMl3FiA1YzCe2AsjvKVBkpyzkQGfLqwTecOCne
Flc8VSWeGKuso9KY/90fC1JzMF2u9x0NNPa18x6m+hEU61WY8sXW838+hg0NxE+zNp/91D2IoDoz
PROHSA0SY97+wVmcSkc863acdrIqz3rS5iGvZ8YaQaRWKLDBKr/q0f4ZjYIPztikrLKjNTm3UoTf
2GckUK4olPJPZ7M+JqGvPRh50rbzA1Ye/zkuimW32I/V8Eei4Lw/1jTPTksVEKYFiYDaefycHfXi
w65FiPEjiHckbwGt66D+VS50ha2zd/MOglpyfnRLufe85eJN1Fhpvffz+Y89pxRlRpbtOgUIPQeA
VYyCnIrRO03LeudaHtc7wEH98Ua28FNeDIlJo71z2lZH25Y9TEud72yxPWYAqcPADGXWf9YMBOII
/Suft+fSLRQ3wR0VQENc2kcjL16wKS3uCrPdtMijVP6FUvnuJ2LiUK3Dv1NhXPCqe0Ay1u+AmE4M
B8DtMun9HVYpTeq6DD/4p7ZHQvCqUygXlZgERe6EwwVG4fuOrDcWbXFpguU9uDMHTXGxw+Yi7eG3
L4t/nbR3orN39w8UgtRWrnFErrtFwm6ocN3HqvJjxW5fuvDBgC8jkkTQHNWfJtKdVstXNXsPbeft
ejd7bSz1li4I8YL8JCy9J0T9Gpb3srUIb0uDL17hMuNdlceFaae5mUFzGXCIbK/7LMoCuU1xtfk/
fkvrzLnxETQ2SKDoI+aTzmtj/YiUjeS2+6E0CZlrkrmRKIbGE9Ac1VxGn94Nv/NqZkjAzSK1toee
b+iugOc2NTvOwyc+pMccRnOcnPm6huFz2yHbDEOsmMb+HyTYS8s1wGT1e9VDtw6jJwBu3cRvWJb0
RHRr9VVKX+0qgIEI+aGIhwwIzAvTX4x3JQsTlZir0s+MKXM07IexPzODlO+DrS7pabtza0oQ3cq1
kcyEDOtYl3Vobim9kzTy/5i/uCIVgnhbgpu3rlYCYLvva4hqlTET4c+ngnBFo9S3rFxueeuiMRrP
Rehd0SWClWTZv1ZBAfDG3+01/JO59n7rqBOYgGha8nfaiuObKcpWoPwBSqyZJ1iD5tnrnY9pdX9q
Eb4WAWW94vXf959WzkGwc3CMP6uuueBIE7uV8SCN9oA35yXVAyN/YweMSeb8jp+jIjUjIrWl+5Rb
fFu30Sph9qc/jmXxn4PfaeRKuLJsEHo3LM3Bwrhi77iCuai5e6WZPVpGz2nl10Cn6OZT/Vyl6mDN
0xEfYcSB02O/1o9M1HxWU3Bamu41XLmJJwd8OZz+G7zwn2G5y46h1ZdKpKfArR+sgFMiDYFEjVU+
U5TFlFm7qp1fadITQbZ6gu9u8dp3sCQNs5Z3hf/9xGizw2BXB78rd/d/T1vvMbNU+iWl1xwzFpzn
BRfmsw4cQdfFamFGmvdCU33ypAIXrl32T01jniYneBU2E/a+c1hzkTjBeqvc6cltOXNA0XQxPtP6
/BeO6nvIzVsuhoeuZ3LVV2W8jISf6vWlYJkZrJYwuPdVvE1Krr9LKY+DwSSSKBXGQV6xnBEn/szI
KBhGO7Tavp81XfFl2ct7C1yZdIxLIC+mUmr87MlY0reWYqWtvDBuypr08VAlwMfVZ40yy3HXH99U
Yezn8qeRwZX1fp3AQB6zWgSXlXDcr2UCB/Xnl7Gfb6nEms0z24+uaj+Wwkh3tWTGeZYPNtWzImoP
/BWsrL2WXssUZFBe0WrsipHxlBFYUxaM2KNdMAIqq8Bf2b3KOJhKHRQDuWoqALHrxNAtjdkcggkt
1ADqIGt03LypalL7RWRX0y3ZIThmDflzQ13EEJg8hLNgdnrxz63o1tgYiZ1YyIzKEUvR0j1Opndo
PSywsvmfSQVG86llZBgVqq+S0YvlU6hW7ZzOH3YjjgbM3fh/kOQ9qCr4rlL/8D+OzmM5bmSJol+E
iAIKBbNttDdk01PcIEiJA++Bgvn6d/A2Y0IjjdQNVGXePPdm7C9Hs83I529YfsrBT9/DWTwBo/fb
fqW8F3qaIhZfi2rnfWwyky/kXdKDhJ75Z+nFWXfGvjD6Z/bqbtMhpSoR9qkMzafU4UDKw/Rfwiqh
qDCe/GKhR6niR0awR90PZ6tmTQ7fbdBJFdhutDcSZ7f+13XElLdKH2IQMjDElEFvuB37AsZi3jlF
tht1EW2MyN3F+BjHot2i4UAmUiHmeroNUPqDXZyXQr81dpsiAIb3GVmr7D+9KP8K5/5OEZ+u1MNB
Me6ApEJiXMJrnI6/XqeOI4e7mserACcCf+3Lczp5PuyeOghDPDdcpgD+jzNbJtkvhH7m4pEvy+fO
jD4EuBWW4VZBQvMsukEbJ4f1zVtaY29UPNzYh7dplB18E3mz7+oDXo+n0G8CNSUBwPtO9h5ItPeE
sP21JMaLS4em6XX5nezsOcT0jtBQaRZ3j/ZOtoQSiPcltoKEISbyhThUbL/BE3Ac17rX59yVfQ52
4z9jxQjcCbJRaWnvVJLd5ryGiWggCpGmrYx/qZbPNGy2mdccZvIhlgZ306KwSNW8nvhH/vk8hzkV
cDGYOYwjynMJ/Y95LIvbDwaIRkDHDthZ02GByOl4Jad84+5PzUVXZTAqGpTKXd4LA99XaT94VOZO
0h3wz79MItqHVsP3vPi/oWG8phbQBAiSXSLzOdNLn1UHqSZ2FPFW5dZuNMWhdb1dI9ItaVHBNEC1
UoFvI50cyfC4dpYImii8Gmn10NbdIQpRZpPqTIX90MgCWMc/rw8tJA4ivH6yqSbrtj/IpMM/Ne26
3pqZ+kcH3Y1vc6qPkP4N5NcQTHN+wRO8sgR4nUcgUbmb4uTYqvrVx9M9L86Z23vrOzQ/OJAwKMSn
ybIxq3olI2HeeDU9N6YVRHxHqq84BeKdC0heIz+OLjsTRo6GhFu9qZEfVdU5wZjjOU4NMhPrg5o8
sZlkzfbn4jANcpt33UsrloMXWq9qSV9RgdK9NCX6M5EpaFHJeVZiC2Du458rH/xcky3QWR+r+TWc
3Fcyk45EG7G3jLlmwhnJBWbuIL0IPJC0CqvBqmfrHqoN25rHiSiz+dHU4SVpx9ewj26IB2Mg4uwP
0Ut/OubgrlPfK+W8V1k3YfDTZsCjrTfWOJwsN7q4DBIVdxHzvGsWDY/cSx917j+krbMb43Lvm+4n
EvWVTRJnZNQfUWTHUbXLStMeFgrZsJW/XhqiYg7dYxLrfQh92g2s+AJDaIK2wFCONkyqKzgifPp6
eDYdj+SosY0hg5YYmUNrrUbyYP0FJyuteRUpZZHk3qgoVu6oD8ayuIa+BoT30RMGFDx7m1JlBvWU
nqw+R320YW6F+5As9a5sFGwk77PF62nR8JhODk392nLCbiiohsCf7qtg4PrYwVllE43V1ouf1o8C
Z+0ImGA8Wjra4woZAEbwG6j+qwqJvMNcoATnvOVW/zpVnZKGJM3G2bvSoRReWB+hX0OPsYesGWSY
2K3t/tih6RC6APEW7fAMvXPYuan5Ovd4nKz+5DWCpT0OhjTpbIUVHtHDcwaSeAu72OmpAbkO53Dv
GQt8lHOd6dn76sYcPCNTabwyYziSWzGAaY1/HBm+NX51wPdArEN6YEfgN7QAXEsbGFl0KLJqYybO
T0Ugvl38XasJlSq8J1589jjqeDDvqrgjzzMo7lsglf7I2BhNk8OLH1/z+Yr1J/HvlPbGxsDVqABM
1g8+nJd7bXveZoTnrFeBkn0UWzcr/qvddjd1CwBg7mwt4z2BnL8muvirCxJXJt/dGR2W1/5jRkkt
bJ2eIyUzSlbnSPsUBXJ5svlQvCpu2Sszwv9UI0ZXJMHUBrKv/MDsDLFp0+ytmTG0G+8VGBG6jwtg
iPgDXPgMzbzP6um7cGO6ePCSTaR8RIvUvcWSR7Kszr1sLlj+No0dPdn8oXjgz2ULwqX9FqUo32U8
xfCBvz0fl0K5soFVdGt/tuxKYHJc71RUXhaOJj7rR5HHiLv5N8XxO3mTPmys9S0oiNp8Z+BdqSMD
V7C4cP0eYl7l2oe5rIs+MOWITA6HxZdlV+Y5TGxY+uEet+m+W9TOM+zd+rZJ0ZMf015Lp3z0o/JL
tLin1p+Y9sZIk/uPD+YnVO514YU3/O6RdA+mftYuIkMiUi31Yb3DbxFY2rsYcCrRyCrqMj8nyzcP
wtpj/VnvvjJ2jm0pnkVevbiWvUmYw6/hFyJHgWks4r30NmkWIjrblEdjSt+nWp+aFViPQX5BBc5Y
uHsybWdOfLSx1XOfe7Bqzv+v0PUEzae6CVyEtaLg2rTEeaJnDdoxKTaJqL+nvLnkrBaio2BcJ/ne
Kq/8yUr3v8LDmJwyAAJudjY6jBkmQ+vC+ywirPayntRFwjsfymoGHnag8ia8Edyr8kVU863NWdAR
eYXc5Y0o3w1nfKaI6bb4kfajQt+SDK2Zki7doQOGwfY6H63F6LdVX9NOk8M4a5O+3hCQmgsICVNI
RCrHPpmR/70C2yqd6mNeT+UBlei9Tbs/EGwHyGAKILHxhigQCU1OseDWwVUiC4CzgrlHUPrzGh4C
WdaBVSUJS1dJvA0aSVzJOJGPkg+PNgXNOOqXPukQddjwJxf/dS6bt8xC8+6qIybEvzIc96wa3jPD
JsCJnTp6iH+KeNm3OSVmLq4ab2MQCtYC6GS8KQhYzzKeC0xPwVTarxMH/0wz3+QV3RtDHoxEJc93
dfQESnNhKhZ606n6RtP+5dcnzoaDg4IdCwW59Ccfl9BE/7BJKWzwlzwTS/o9YbCisJEPDNCNTaIJ
Jprjf1qiO5vJj87Lj9ntCXOwumNitk9FjOm/c19NGSvY3egItUxZWKLDWFZ+reYOyLpdHhXE4bI4
L5atniY8JhtRe2AUPXUh9i/4XR5AjKa8ZX1+Sb36I6sMdSqN4bMpcLb3I60ORoeryTmBoSm9ttQw
3jIcJqPaG733OuXDc5MWD9ZgfZZu9BZiL2OA5xDHk2GnbXT6mzrTl8XT6Kv419DObu1TuL5RA+It
vfpj1S0UfTitLfeOPJxgg+jBlKjIEIyzsnM3ne3Rzw7WT4FvIbfqyygTCHfuUAl7VMbDFbLwUHjO
n87J8UlWQK2DjU3foqVJa/7Ob3qsjw2bHwLmtqQSWevJv7yglOotouGH8Odu73bMzttprxvLvFUL
jmHZYs5zopDZ5gwqU3XlddDpcAqr3N+sJ1NdwiXL7tVxkGXYeOtuFJ7tLbRjyP8yfKT3gC7NKLUM
yi6iiEGAhNiioKS7xTVuITfvHJlbZ4nrXaoWmDM+lt7pbBCaKb3YBrSayMDDbH9JL80AoDY7IzZR
Yf+hQ0B4MpJ/Is8veM8vUZp8icnbM2q/moRCczU2x8SzQSujD3uAuvUND6dzZj1igz5gE/MZc7mf
BGGfZL5AyyQTDf78WHZo3BhO/N55taeCnDTjr+AFY0x7lFq/KU6UiaM+miQGPXNhIU6yG1rRgKPX
J9cqzvWI7z0mXwhF8mB54u721QvE9ntto8njTrmFUf/rJdl5npBV+S/eZC6vFlkvJXUMfVBEfovP
FIdd2jZ6wOwuyLfk92giBtI4RzL1XbaOSDsY2d69qoxq9u5hK6jp+6rdgYb9c1pNyVoCocI9392l
fGVNzbdalAbUwUmgWwSeavil5zyQKLHrU/O4liG9G/7wtOxipS6TYQTWNBLTuD5XvvK/U4/7qYhe
CvQMy89PuZOd/Co8jxZeO9LWII3P5uCcslw+zA1OX+zvJJ8wpZhlRB5xHqRD/douIxFc7pXQsihw
Mm+gkhy7wHCLexE3ML5p/4p/GRF0LA9RnRrAsj1sEawj7X36d23+nNp97pFc4nx6dUZ+fc4nCIFf
NwWRdIAyGe7TKZPSwwt+JjsIEsd3XqOaieQib4oNb+VsP061+2Ra+WPnDa9j5H+G3aRpxtpr0lA6
rR+vtbIsmno79gp24dSn9XdPXkW0SSwCrtZgKHRDOTTbjimaRdHLwvUvk2+0mpaXPq4fzIFkOaKa
QvoRVh/vmTUVu2X0T1R6T1VS/RG+d4tMGEOjFf8vLomACJK+eSy95rj2RzNVus3sW4X1q6iBS1Vd
PIRyPpL8dR7dik0fCJ1U451vXXnnywdLIti19RIfRAs73pm8zSFpbjvbHmqmOk22Ndu2fPRgo49t
ogntUX2/A820HqdoiA6VSOPrFKbus0WiEmyuubynLRUyhjFx0hOe7r1nGtFfEggw1lXKy7bNNHof
Mc4THpZoKB/KicNmmuuTGirSlPQsiGry126nelBAzro2Px1O+I2j1cMgLZLVVqLSmn7jCqSn5lJY
ZQBDtBCI1CYLGSm89Uy/LU4wEU2/vjcjI3f/nD48h77h3jDvMxEDmNmmIWalYRpeiLhdCz35bYfh
y1gQHlY1MQdVPtvnPOmT/xqfbSMOJUOwjtMcIUJQdmYjy0j3QLi8Mx4nqA+mNvEPAK6+SDJTNyXN
/2IXl8YngyjpooMxk6g10GSvPxJ1/Sd/YAbiuXfOs/AvYscnC/qOFUorcXe1salGCqMijG6+IPOg
yv+kY4JRzqvDjUXOkh7qb9+1L0nHM4wvBCg1nt+bqWdLljF/9VN+JAnvwlDi0YVlj23vV3v1n7wa
H0ns+12lbuXrd/zyVIo1MQW6e4PviI5UdxSdPfPQeIo/MOW/Aw6SbGcXsMoZgWdj9zfkopMdI5dI
dX8xRDIZRK4rzRd8+KexdR6wCUGmtXtM91cIoeH/Vzq5RK9xEt7GinzWNhmnK0tcj+5IVh30zFPk
T1eBJpvVw5cYpm+OKm/vdMkd6OAaQkLFcjUHzNuqmW8MBssADunH0umz6l0AjtnqyOJxd2AFT6Eh
hgNC6p9xkRdySDAx4gBiCe2YbMkz2vULFz2Oxi9VpLcerCLQMmHQN/h3SPqnKFVM7NnNRkaiPjvx
DJVA0sA2NfSfKcTUlnr+v5IFt8z2mxUBp2jz3fYl7/2SdyE3QQJprGu3I0ywb/DQcmxvHBj0nV0l
BXBIjeLhNMMzhZl5MLz+yVZUAqFJTiWRB3yjklAPbav7rAUDASpeQNNznecfkxGRJLhE/il18/Za
VRh35Gyt9vR+Rvwy/wvr7qtbLO9pTIsbLlfv7MxrQwf7G3TrsqhCVYwwGSlv/IVlnKk3drSf7qlt
bUI16uKlyNofDbYG0foAqXhD2s9xuYLU2QvzwxhUehstRX0yxmz4a4lFHJwl8g5DKcx/Q9QW/oYd
Enxo1oSU4bWMGnKQ2Krxi3viFOLgl9VnVZFuh+BL1ZuR21OR57opZFZsuI3I5wmjrc6UeXAz692k
+30XM4+hgQUldszXwex/C0Rdzrwyeqg6DCBVabxJLcV/bjQXfyUkAaQJYffkpc1V0FKZHtlYQwHk
Oc/xxHE5DjYRHrE5nzQhRBt+DCeX0ZH9k4VPskgJ9pmyV4tZGCVjyYoqRl1sS2ZmM0vkYYPvaliK
4Zqg0bwOjjftvdLxriLH+BzJuaH8VeeFTSYYIntiRT2mt7es8Z4abRLrkEJxW1WOaVklIdGUpRkC
UzW3JKNQXgabpLylCh94WTKGz6wynanVo3b6h8zD7GSs/Bf84cymWh/bQzZWzi9x+O+9bu8YHu81
8AP5Tjk8hCZJSkyMOvw+eQubiJSQnlqj6+1i5xNLTtgRCgJ5wOOhT0qXjtJ/YS8NOaSujm6Vrr7y
Tv4nPY+Y1qEGtRdWtyncunmR6fBnAtJw7Og4mEvB6UFBT1d+yfRibcYqeRwrLPd6xFyOZ7bY93ZE
npbTMcvInDYYp8mqSQvjZ1RmB00WqROq8H2MlA1CXb7K3FoCv6C1x35Ug/PH2Y0xvLx0oyU/fRf6
KLbqP+Ap9i6apn9ORn5bQv2RzUznprnM/szD/GZZw911iZFy2qz+bIu0ujYSXrvyI0ZsJXPMrLlY
oPInlLS71XvpIazlRcdVF3KW49NoBrgcs1QZFCvQhrLmnAzcpTmLsgfwNprr4KaKKZP6nuiqHpRI
HwwP3NqI8kMNzrbBwvlfPzS/pu4OpHvURJvldytPaP9McmSnfwtHA73ISOtJyhj30kYxlYuG9CXK
u8eute5TziWiBlQNLI5V4Dvll4xpc+2+f4qbnhi38rePxC/wprdDwSEXThn/inZ5MvL0Vuekhqz/
UCQltSDlHElCT9Q9MMGuxC7BQe2oNcPA6ngznHLlgEhXo9748osecTHky3DzftmSdNNcZJyorYfP
qknnYx9Bc5GwiBcl7Cn+jlVUHcTUugVohf+c+G1yQmOKV002D1zfM799bzGeOgi2szt7sbsloXLp
g2bipKKfBrkjZabdCkhwVqBg5JljPwk8yIpLWeZMBybb6bGYarZYJPiLOseQV8meZn1Yxqh+Gps0
/8pbYTJxA+BkGixckfHrzViufNPAD8/Eq/wUhpOf2eo+/RK3hVu3R9F3aX7JSnu2jbp5lQWs6NIA
Q7e+md3HrtbrLiWfGFmrFzjbwoFpmpM451a64l3rWQPF46Tna56GM7B3eejnUFwy6SWPbE4kD6VX
y3Of/Av50+QwP7n1rbTR/1VTyzzHs6ISLmAQTYc/wQICVo6waE9N/uJlrE5upgS0WOuRJD8CeT7y
1QiKX4lowQeUEHomc9TqhCqQ7SKr4fEtiO3hXq+S8gEP+5vSHXbtTOfwZ6UR7XUcVssODn78qJDe
Soj8QOc+5wvZU85/Uy28h3jqMTTCfHn/CSKmqoD8ynyTcoyQApyM3a3L+4GkkFBEZN4gihgFwKzT
+vW3btDnzIiu2iWs6d5DGECIKfFRzcYUoevZ7NELdf4m0pZRTazmkJnpCPWG+zIkToHtDx/1nIgT
SxDlplr0UuMOF/4xZYHAifQEfVSEwyPpWiZwkhn6W8yN3pkg6InQllZcIz3jdetj93cYO2vFoWfb
5d4zrP+cruF4TrIKZ9tIU9cTQp1ZyfTM3BVzQY35d54xfBkQUIy1MDA8xzlyxGz4yARKuU8wjtSm
nhnbBHZiZ2Pl/UIpb1aA6W7lW4BR4pcURTwYTPwUmlXNzSTxAlxsFMCUZh1z59i5/WPG0L2qdL0v
C+CQelzmsyYKdcOn6j8vSwjYyrl8xNzufo31FD4O/lidCrSvIGQbEa/OUE9na1yis8BV92OPEUqB
LKfjIgo3cBeNHTrxwuc5dZIbjtflbOEHu8hyTgib6+c4yKwYlRqs8hPbLrHbpvWvr+E0t23ZWMfc
DwcMCi55yqlhAIzNWbhGo3Wf+BTRAyVdZNC7drr36zG7xTxFNwyDIS2WV9l7t4C51NjSUcz9Yr4p
6RBO5FK4n6WNmfxpyWfC+uN6aEjllfaPXjrjVM2N/5znWu/5MELCmXpHnbxhBpIJKzM5K8U8Mgix
lBEJXow53GmWp9/aKGesSYQCBtNYx7tZacEQykAC8K1lgEsASdvHsG8Pyi24HxIEybeEXpJ0TEHk
Jrsq+x9PN7TzhXCpcabZRSfVpVG812FseBtKLfYkzKmlH71BJ+FpKKCRIMvgm1oyjbDEg8qe+jLJ
p4ehSUJFSqUzxfhGbZ8hUwlqmhjeSiCpFfVv5xBNE9UhxYa1GCaLYjgdaehTD1WsNwLt1CnT/0li
O85xkDIN11e12AhlGeGHgbH4zi5s/GV6WNA2nkOw3cASswCpiJJqPyTuVB8ER+a2jjoE55Cjqda1
flZKO++FZ5TPpWdkr75ElgGkKA/lpO0v0eRyU6es4G1ZHvWgiHreRRpNqlTMdmU0UbfwUDqfI1F7
r8VClp1eQrJidON+V+DP0aYculoRybHI/tBzMRKmYHrpNpVNu1MeHWpYp0346KquuGoRkzPS+Tbx
vI07BzAP6woEP8WzgrO+Bx3jQJsWdJvKU/WHJZ3iNafxwWxfYj3TJj4QrAHXyfAFlCK5MW0zlztr
wG2Bg88hIkX35wGMnSwwMfwlscb7rYRdPhFmS5oHO9hv0sfNlzdDtmHcJXe164lAJ1WzcRqzOcg4
FO+YUuYDH+aa/0GB3xYAMkFIuvsGXylyQup2HEr+bxv6BJmip24Go81uLFCcqseK7vVeOY6ed6lP
NJgmQX0vI+XcrdoZP6lB8iffJDUdB7N+qSD8mAe7eF3jCoxjj2clT3YuGOWBzCzzK+LsuUUl7kRH
VS1KKulFXzYM0VYyxj+PNqnpnUDDj9FnKaJr7264Or1ZnWdghTeLi6kS56nNNKlJWCMPcgTSQG8i
8YKioD1liWG/xJMsL6IT7ORjvvRe51kC9Z4MxaFKUHZsw2ivBpa6bOOXuOZGvPG/jmv4/w1DRbIJ
7in/WqmKBH4M0Fvtso9K8hvfmWSr3U3yb9ABp1hLprAnr8vybW/n8p87COMZLwNx7qkzbBOBVOqg
dLhHL6pxSitVNDyPWOLshdZGDRQbe4hra0uIHgBz08hjPAFvNoKcFLvBomkhKOwt3L3rikryCkSt
D6Mb5X8TLqW9ajnsE3KuAsetiCtzMT4YGEkJGi1bw992FpMt7Cty23hQZGGcMUOxbISNdQTjTKxF
LyhVW7x8cfcp2e5+F50bD0fPqef7HM/1MdOQGUcvJVGPUHrGiKYmN2EZQ2yczlh1B2LUxl2VRMlj
mLTWLxEcGEnTxH72xBI9EQ3QYMms84MaXQPleJj6o55bwutCumeojl4b7E5wlv5Hyj4r9g1NsQ3d
OLhnOMTyurgdqm/tkIqeNkzhmrk/9yqhdZMM4xJl/8zZ2J9I5aIcVwwbWTmjjrbdMx+uCVRl22t+
MEZSTx2GmPd8xvcWcLGvfsXJf2kq/yuFyV2ZE/GSoqkQhVEuzBj0pLZJZzgPTYqRny+ZoJdhsbYy
DV04Wf1rD35+1oYprvC44jOdXaIgaUGp+8qUrmCTYObeO7nRbC1V+NskWuf9Y+S8zaEzvNrj8sbC
8+zWGmPPlMvNd51KPZQiwke3cet1r37qMe/xqiHekhI4PpaTgXXHvKy1CrLo+Nn7DGmtEYTBpBtJ
W4Lq2CMwG2sADvasSTyXybsU3q4l+d4va9LAQyL+7L9N1dJxeZB7RehRSa8T7jR+t40UQVICuac8
a1xcUSX2zjJg33cH2tlyi/6ItSeymy3P1R5UktGfL/lfoRnb3fBpMdznUSWfscu+02j6Gtj2MKvR
3KhFbAyqBFZyQWxh2dRCBYskfmtwxFbH7T2Okqti8gQezR3zgn+E2DQz4H0LLNc9+llzdo3uqW9D
Pi4ySGaDbrDdZ13zU/vRXTJlmmWHl8wL8r76m0jcVnX8FdoeSxf0so3xZ3BU0TyFrDFwCEPBo7nt
6E2LihzpfLJe5o7ReDiZWNSiFyZtxyXzS25GdlE006lib8RgxgDvy06wuCLioczVBZ/vXkfJRUzz
Zcm5Aghax4d4b73blLA6Qf+U5Fuzavtumg0UTnsVw8dQfNCiXPLE36YJM9DCPS8SqDAtkOIJ6QPZ
RQhuhnlFicdXY5ppNKrG2s9ph5OF1NbN0qr21CrPfqQpyAlCjgYvmCtZX6eFxSAZ0zZNEQkTO0Sx
97iUDcJMxO7YfWQZ5r4zxbJFiyKsrXPNf0rZ1T01qWpFtZalGEc3OiIHoy/79JJ3OXsdyG/FBkye
BfFX+KTbpJnvRNelR095HfaeNHyuHdHQlSWgTVlNjIUcZlBR3uxN3dXdZ6HY2NBT7bJxtJ9v+Vj1
346NXJzLbHlaHKMidVrZLAEQSCuzIZqHSBX1VbNc6WkiugqqrUep6UsAbelU2RvoO0FazrK8xXY1
wF1NzWOknfSAsS7cG4bRHHtCMDZ5SSJhuyZA1Epa4LBl+psUeb9Hd50Dr2P9XNqT6R7KkStM4jxd
IB9skmIHd8NM7Uu4mkOWwO5sb3QLpAcLtsU5Y9nHjqA3uWct1bo7QFYnrx56DJGteSAe1kC0w40U
22TpxcS+XxyPcCHHLdS5jcpIYCUnrjxVrn+M87zYlxLRexj9+lmNzsTbkUbqi2QD9oVYRW5/obOb
W+LIIgayRNwttv1bj0ofCSrxAvRvzB6FA2/jlyP3dl9tRzIoST1xHUSVCUsgrCoYJovruzRiMFkx
iTso4lc3lFUkldhlvzHc4Y+20J0MHG87tqDi/CbOhBKfJ4ucTsMMmP3G+6FICZIs8HWmJRpobgwj
mRN42qqwzU6ebMnIyJ2IwiZJpgVofcLM0EfLspPC7U4Ypd0ba6qcz3Qo8u+S539f9ExBE4Du99FD
3OJPvHyGJH7jga5GQq2Tud7pxfip2jzj5Oj+mqQNbFN82mS/W9BQeXcvSs/c1S1ArF+Zza42mCnL
wfxBJewCKOFut0i3OHm5A6DS1s7WA3Z9IAw3PdqTYK2ISAR256L8wHIln/p6RBvllD31uSQm2mB6
VfhxeBFci99DKpogn0EWIJMJSfdSVcMCExIcwdxsOtWJS2hT6hlJDj411/VTpXPrve25LqwQ3E4m
4p+o6/JZkbvGapjcZaWHjoPKsQVSu9CvTBG6k2BQzPoAmk+tsmpvCdugbyBYyY1qAEhfDfthHvVW
YLO7SnyM22jAZKi5SS54/cHxeqyVpklUSxPb442nOWc6k7HSAgvSeO5kzJbhOCruo5ZNYE2RQ+Gi
wkMWD9PzkmQEoYxRvJ2qEpRSwk8VXl0Gk01lJuO23IWVi2lWtOKlmuoUe/7QsB55NgDNSqzhZObp
w9CxLKgfbLnTETNbazBnfoD5+jI7y93KMuOf3+XdYUya/tqxF2bPjFI8hGkOv013cCHgAEJHMT3w
B394oJ+zXy0A4F0ctxCNOV9Ga+royyjK8n3qI/1AkKP5XNXcCq6U2Gkt7BMP/aztLX5b47kMG29r
yxhqzyciD48Jrg/VUt7UxnySaLlbs1mm85wnFVGu4Dk66j8zv28Uib5MXhIP4JBvMrR3ZpZpLHWG
rjbZLLMHq++LWx525XpKVoe2TlYKxWwDP2RxTuGN1HnYmqpnydd6G+d4+G2F4lkHAy/eHYH82+ue
gBiwiwAniUXE5tK25FYJ640Jt9xHg/yWFHHnnmDfCzZ/nEEG4QRGSfIhEWj5rjRqzEgKJ06SeJQO
xbFqQtoUeF/KSlwSu1C3exQlDMWvUT/tnci6ZN78PTv8saRHIVvaf1NveLf5oMJqCGyCakgS3C3M
tlnsdWjCgtwfdVj/2fcSXkbnmDhfVeuyV7X+g/CCxAtuMjfiDd5jW4R+0FW3qdK7muABMH43S4jF
aXCVaRS/+WYsBekF/hazDSKMvEzoQ8QEbGauPsdDp88nXgz9uP5dzjDBCZx0asnhQFApZKosziJK
3nST3/II4MqyxJ+INUFDaF8TbpiKZKCFZdRKQfYaYpd30zYj53YTyfZac2QPvn4hyWMv/RLSOTou
cf4y8xOybDibNtVr1fnjpsNw3iQJdIBCIDDaOzzbMpFNNSqgoPBCRkmAwBJQTj8khvVHWJz5sL5O
2mJFwRtLpcvBySKy5m/WSGQ69hdNYpea+T4k4nJriOqFsQoja9IcBps0olsjh8BKbk3vHYhGRPXz
X0I5gDdnJyshI7+DoyE2vOtYzFfh5lsfoQRjq1kkPwYJlVsfWjwKl7+JJrPft4OJtGMUA+CNIcMm
tmxNRcrWQnRi372Py90ho4n55odRcDkUD6k57kw7fLc0k5glOxq2ODYiOhuJf2wmfBQ9YT4I0i8s
6dEn/q7c4TPnOy743YYa1D5LCMJbn7uI2i9VgqwjH1eQe7HneU8ZALD6tw9/auujWqYt8bjwVCsf
nf7nhHeQpStMIYs9BOGRMCmuZW14inJFqG87NpdFoKutwasEHWJrIguMVIyNb/OHiFKsE3q3YNBc
H8NEuC9TOu0z+ZyT25nwhHtmd/Lm9NsrBFna1KwjB+LHXH0bUbuZzM8MhVLw5bJl5uqwaIC4QuDZ
CLGHs0cZ0aVn3DvrghRYTm7oNJncNc/GVMor/yeXH+2NZeM30Myjxr9rsUoBLnQEynb9HVHSO4e4
BydObx5+ctQSkpBVKFAOh9WWWO/9AUgirbo3b8hfuOL+x9J5LTeua1v0i1hFgvlVOUu2bEvuF5ZD
NyOY89ffgX3u06nTu91WAIGFteYcc110/brCoTOHxcXvKzQWFYtDOe+99IKjimI9XTL5b5PPQDNW
UzXpIDy5SgzwxtrbMMQf0dCRzGD+YlTcQ/V4eGUi2Gd0Vr+70tEQFUjAeWAHz9y5Wfei9G8RUfdM
s3kSi02ijVsjNNEIkD4zmgqZpC2HyPtMh+pPUWlvpjG166FzPtSKpPGIw5O/OpnG1QSGC2N96zvJ
Qe88e18hhqqz6d659yZ66FAkFhG+ZaNqH4ZK4BzhuoUox659pRAsjXwnFpeQgJjYzVAxBzEh+qvZ
QWY3uLDlp5K9FqvMqCNNxcHhbkYeY2zx0zEe8LCSrEKB5gcvUE21o9UIEnpM/9pAEfKshCWVJERq
W+9NGl6mHvUOp8AmTySiW3kp1fqstODEPcxY5RZ77GiOmMYwIdWJvfc74r+bCvmqzX1FLQQxO9ds
Hp9EAO4sJejJTEAMWlspqVCmgB4of7BtqtWQJMOWLPg3kgvAFHXnynbR0oxMRksU76uiiNBf1pKx
keyKP13tixfK52kXCSfHXhg3Jz3sJdUbVzPD51YROlDD/eDeUieVM+15BS+Fs4EDBrG5OZScsJbx
ERE9Qx5pp03rTIRA84CbEwyIfL9wuncwPCdo3gcxh7BE6203ASPpzQPyLUo0r6Xjlo0k/eGipiFM
25FbDgu+v8o4e0BPAzMfN/lGJuyDMtKon6sXf8JzL4FArEzMMkuHufG2DO1z3ai6PUKbwCf+Fnb4
BYjoom5pl3FR/ETGSH4EDUDWXj/4Gz4bjMl9t3VbtIFCOi/kJ3Ovg5BNhAwi+yhMDlh/7sQYLAj8
uxchWVSkAaDG+Gto6OfjKj1zrmBYFKfaAboNKEQwoHBQV3JTJvyA3rPXIsGbHSYGXFA7O9GWDs5y
onXGTyby345LbGIAAoPku6Jdeup0LFAtLoio+dvx9Js2bTpfU3YpAwW2v9bGio2i34zhgJyod+if
RB8QCLTlKBMWdP0Z0PMHAXQoJsSZHRC9mv2gS90jgQfb1IpOoR5c6ey8ctGkdeaJYtWl4TkcnY1X
NY854RPrpxYpzFCsK3aMQs+TNZbmHxgiJ+YVq5mvsCbqhP7OIRsbep/iaFBKQx96millh9SPg08I
H+lh9MKwEpEDgdI2j8/O0D/8WSdNqTVZQgQGJhLVukZrMemYHijUiz3CH2BXGw2CCMamCZeN598F
MOQ6IUfT95twXbBrwPHwOdHLkRQng8b0FN7VmwDJrxRNw89k6keu5izFDKIBpe2457YIDqDwtqLv
XoJ+PElefl4TmIRaehV6wz1utVfQMvHKCia4DQN1rBaKhbQA42n4Ov0CfX5u019hzwuBOnNJxnGf
00HzA1InagQZJBSBm0+w0S6b2cIR3791Ll3UnM2n74Fo+c7VTpkzAR3kyS56IHMht46yfitLsK1z
qL15FYIyG6VEHw7EsaT9T+ww6dcNf02OHtEpDsTaQFZnOqOgRScEtVUQby3NeCEi8D1S3CuOu21U
Ig6WRrWEYtkyierOJjJ2R+dCVNXDZgT1ZWra0+ompOetu804QiPuNnVPH0OYaKqrEBNHk950ejGS
HS4h7Z30zS0dVIJHi3dGRzury388rzu63MN7w1elHlsA93dzaTduiu7ROrJqJVl/+U2i5lgO81Cd
vXoQ677C5d4Io6YzaE5rT2kNPT989tp0mXKPsdT8txRcCMd5lpcK1aBFfZjiiiT18EZsOyyTGnMX
x0fpJF8kKzR/OtTex7CYPmvCVW902F1ck8ZFOO0tkbVzsMha+pTxELyJ3ALT5IdIN0N0O4DCeUcB
BZIlImgAAerczmvROka3YALb3TGZ8yyMLxrSIIbLRhcjUPW91ykkkmvGyLN2vc5YVISPQU/mRh5B
Aa/PtnSqDROXAoA7P0Eo6yGzElBOFuGTZsWDOR8zAxB1hVJt4Ue4mqTFODTHbON5inhH+UbzuBLo
AkEkqtODaR6CGMA7vWiXwTyARvYkcA1dXHrGZOuAb4TMziWCmjUXwmhBEiqjDSc3N1bq/0Ny6S5D
y8wZCUwn+hPv4ayTZzTnvCMbTwjkiGeBe6BuzY8aBEIcNh0Kc/kbxMM3G1J0syPx6lT+B1Gwr/Sh
d44jzM3sA8fuI/MeBQZoAGNV+eZLBpmFkcbOqnxwpah3J0SFbRhoi4xQoy0IeO2ci27Eh4Xm2sAU
wOrsq/hGd6Nb1WOOToJhgwCJTwwLLWI/3M587KaPhj5BrbW0be8P+vk3z25e5OQ8VPM3JKFRQonH
mg3DM5HpWdI8r+L5EPPabHN46+NeX0ACIYxFjxV/wrhNlkJ/+e0jT/2QZhtSqnbgwEvoi5ppsgU7
RBc+h5PQ46XxEMLnRXwwA5NaPHqnp+Dgi530dat7Lgyl/FVMNjAKDT5Fq3cMOAAv8cXKO9zxHKbV
yGi64Gmto10wWvuyibk2eNNab618Tc/7JTaqF/TI3t7vB2AvFdgSICh8R/FPPAd/ct/+U3moxavq
PJT5zRr7U+ig8LP6bBfOxt31RPdlxtYbJL210pHaXtnu6RRyK/AuvZxeh5o0W4N4O3PSvuug6V98
0wtXg5ZeyrR+cTMX5L7GrYn0lUR7STJ9WMTMYP004/5JmuV2BvtvacMltfVy1wjGXPF/f2kisdMO
k3rP1s2VIN45fYw0uUOgZc5NsZKVl+zGTsG4M+akZTiuiXKgedQ1DEhH7E9kBXfdhxvFDYBEF+x6
/mEM/gMh1noqgveiQjLIvv7hmPKGDODQROG+S8YzuvXjNPsXJgVfZsHD0fXWZpbTA2HLt057Y8N0
/kJTb4W122ZWlUDDQZTnpcY6BXE7W/Yh4lbboK2Nc4oYOuKMdZeWb0Jd41Yak+1iq9aGYRpvdUO9
VRGO6s+rPLV9lXe9xYafryYnIf+MnCNhh+jHdGYx4ey+YWL855rU8mawZMUd3AwRPhS6m5Y4XIU1
aIEj4yy68BHIAZ3ZqtOkTOKtJylPB31kuj176caPuEv73Zke3dlPo70nZq73CIDDboI+ZpEGFfa/
dGUgLcR3y0qPCEv+RFiXVkWdP6sR/hO3ACkLWCiiYppngqvliACD8U8vyL9a+JkzLUcd7X5pg5V3
pKvvwqklIGFu7V1rqUR7x4B6Q4AU4qssp6HQ07vPfGZNRaFtBP6LDeNIhEWUsJdCy3UAJwFkOidQ
fSlTn1A/MAuOB70CE5sLrsoVH3uObGjv/HdNTVyPARzjq6dIAeCGIOdQZPhD94IMTF6YsodYpmpZ
b1wnbHZ96iZ4oWDwLYcg1r9ru8A61kWac+N0z595nrqIL1DFdYSSI6ZRgKaiIAY5sexmOaa+tcEc
CUiVGJeR74VjoZwtmPNB0C3RZKOaNFP6WzZcbsdwu2wZoXJZp74eXaJmNOj8teK1imttG3UxTHFn
dPd2D0BeTtSHUe+5hyFoUQwVenbS4f/s2G7MdeD4aJ36udii7ZBrhKz2ac41GCWWSbE0qEmEBqif
tFd3M+cRAHarrpsV/3xJfK+Hg9EW8ZGonGFFhgftiWa0MX1ExbNsK/Y+kNvU0p12sJOJsOWWNA0V
1by16xDcs+sBGnI66TCznPut5jDuBWCO4pDJ9CbKo/lWtDx5nRaiCPVt7aU12ZNo3dSsJ6Nd+7DU
1rJiMtYb9NCZQkRrYfYEc5ps1OYAWsRIMgd7mVWBeqmT61D1vwJsAasrcXZOqAXWqoFweXcUQaGC
erDQ6Nytuynrj6UlvJPUBoQXmZdfxzlX27hFUyOavRLIOajVBdeU5Dk6jbdlr2m3U+LP6w7JJux8
Jn1Gwlnq1kG2DXX/r815pBy7OY+lC5sDPfgEPyT6sphNLMraPOmBCQCNWRZPU8EQYgzWqRp3tT4X
YHsv6ZhpbHcQJM/Sa35abkRoAvx/ZljCX3XqneM7n+2QHNohPcQmyeY0RTcmfTRf1lA5o+aGamJt
D6h04VcQ92hgqQlE/JR1ay3yoFl7IBpTTdysrvqdRY3HGUfDYlDmxDJQJhmIeyxjPCOA/XTdPqZg
c5DvxmS1d58mWmFl6FrV8Wwd9N6lpuu696nrRhTIpNVo0alwVcZNyaiLzwLJ6iqbcPUrQ0YBtxf1
/QG++Kq2rcdYJcvBmO+xKCAORFtBoEXVMa216zfozn87G21UVHEFbVVVIsOTM/mnlKxQo9TOQ6La
iPJkGsG+KYvvqBkqtJPyMMXJbUzoitbOK6ym69AZn808vna9g72fS2lKsFIbO8PCbrQvZUxxp/gu
6AZFZnFNZ+vqljZamfSzxZnXat7WaqqLoGdXgZ0hKyo6TRCXOBuxC8blsoqqF9sxL2Vv4F0X6bNJ
GRwBgIJheKIX+KbDBXYH4S5EFm1nezgMKQwBfS4YLmr1PqzNV5GLjTunZ/X/7Zj7pAB9nw4hnaTp
HHoEp6Cu/s66ZhO6w9XX9bNT1iyD8rNSjJNWjh+e7E+F3/gq/kgHsp77W6Yh9MRaPJLdfEDndkBU
wrC5/4NTZJNnco/E5lI5+tZEbrzxTcn4WV6RdV8F7S0HURFaMfg5RZi8WLFza6r5ZvxnfBkuhHfW
xybpfC662olyFG9xRR/uP5ZHXCEjqpHxW5nzNtvkfvDgMXsih5CZE3q6oGrv4ZS6f2i+MIuK0uw8
oNPyOrBuQeV8GoWxF/kEHsqgWlngkPLeHGw5vDgI27N0Lg3jORJHQjhvCeeekRf/fbQdgkFLZMBG
YEYNBFFGMTWOHCYmY+4MpKCF22ZSdlNat8xdaZkbGaPY0PJfBB00glrJGXcTMsNhwNpajoUUU60j
R+QuGiVKSGoPgsvuiO6ABlA7/IFkcgeVSaq3E7AdKyFLqZsbg/oDSvxqiIkG8zP57At3Kbx+m0EU
UfQsD++tXX4P6OVgPkPMDdul6jSnjSdOvdCh+pOVqxoLdainS9uaxm07gqbABBvT2eytaZ1Dpayp
azBvEqlBKxcIOdTXAyOGT3/U4FThRC7TNQfMJjGBXwfIaQLzYJDZzlz90GqEj0yWueho8mSMvo5V
aKzrPnoQJ72cwBxwJnAkdNz6DJUq/t6Vs4dpm9msYad/R1ZzwEbcGmDIMklrpjDfpAGeVk75Ttkh
5Ogg3Y9U7kkVw2kYSAaSPeUDVRQXAU1Vm3r+KWRysxkVY8BkemUjLKxTxmSBK89FhDdobg89fBuq
6hlobgZRw7QwGQXlqcY2M4/xj13Io+qRzJM4YxZ5+W+QDC53bTbuVffJ4w6xpfh9HW8RXW/mgLOz
oqtZi3mlB2i925ibP60huwRxADBmGRiYEywR3P1sWtvlfK1lD4czG6EhKpHyfCnMcIWq8M+M9sXM
8KpLDAM9hUImP/I+O6jXFQUR+J8PmtdnjpCVl6XvAWL9cITcZXlUcaD8+fPEpjbQrVsqVeAvnX7P
33qyvaR9fgmFx50XcISW7PVC3VanNSfaurKws9Kw+o9LY6SrVnep1MnOReAT6KfUaKHvaGFKYEe9
SrBCVKZPTi6z3ySKV2IOEEZ6uzB1dzZXpRApOPmuSo/uvHi9fqhS76W0jQ2GItSuwsQWYbUvpSC6
PjGODQGicxvts0AwcyPLEPDycEXTAisi85aW5JYY+dMjSUbavLZ3dFGALabS+sjx/SwmiW3SnJYG
9m21QvEbLDte/wCyUC9w2rCyg2FeZ+FHwUHXC3steGy56CIIlh+ZhZ00RQ1j1BnEeG/rGJ6189oI
DKBVI0rA+BJRfumluQcKdYsAwQ6N99mjBuJ++0ZAlIq8Z0smRH50HiCMr44sf6HgYSxmuatHRQoH
5zoJ2QE+G1KYelnMVz1W+5g3b2StyV9cbRp/Fx9YEqODLWnMOyPJknA7U6oH01pVLW0/8ktozUj/
t9Ybpuzx35xESbp4zhI//l7qoH6Z7QcLowRhW9r0Zj3zpbOaV6M2jzWeQ9omaNvrlAn+fPLr0trE
LIq6Ld5omW0sn0ppLjB3WMiFAKIthzZ+eBZuLLe3DyimwHCjpOCiUXKLGN4Di7sq9aLF1gOMpa33
TOI2+pA/EEEA8EoIQR6C5Gt0Y5ZTS84ZA0k2d5T6VRbfYSTsJNGuwMW89yCqTgZhIqkrHSjx7Zfb
9ZiZobqvTSPkXY7538afbPJ3hmiVmynucIzpm8EfXqqcDgvlkTpieYqrL+h7JyGn91R3bp5N25Z+
cAbznM/cNop3vw1Owyw/O1sfF8oDPIYRKSHW1adB1XrGa9M4ZMr7zr5sc0VlGsltR06m9TdANq9F
3fwWNEY1Ts8FYdX3QgVPat5FJu62mDlJy0y82FV79cvoOdKD3TnI5m90KGw0vtA1fRMLuUvbc2TH
kxUDBzldtGFGqxG4Jt1klGB58RW6yTarGDRCv0UMjn+SjnCRG3u/Aqbu5f57i2h74bgqG6nRyxfh
xcEl1PBIcusfz33JBaqV9kogIBqQvbDicspKN1hRRCwZWO8KK0SJgqSjp4UBDCMerZ2rysChzkPU
li4zNtKYTvTGxTYbouiV2c9Mue/Z6RVUlU03GfBS7prTk4stiR1RGw53MQjasL2EdlKWCfQOOLzM
XLWBJEG7Oev1/Fk5KFbHMTWhDHCGEUm1Z1EAMSqfFPmC6YfQNuNAD1Zjwub56TZyp8+uKpHBDsMb
8413zY1C0C/QUHuue+Xgcl0MNXRAziUjMXWhtfm3sNxVr5s0IZpr78dMUvFYmFyraeNc4rI6lw1J
CU538WmuLCgDd6LrX1DgFssOC4NbD/mqRlJBSfKbNnhWqfBQQr22Uh40UP/YiyLn3loaH7UUk/k6
oyk4It2aFG3Kei9DCOE1/Zddx3v9axU2Y60u8Rm1o6ZE728juuKemUCPlvYWt3r+xyMS4eFIKhZa
87i3HoXsMdI0EY3MjKhTjDfObxWGrzmsAZCT3w4kMOkw6Y3HGwIjRZQaz+SDfmDvfSV09LWGEBAG
pA0ahXd1GsMgE6DjWg/M9Upv0rh1E0lEcaHUbWhwq6H3eLImZBv8Y2jz992s7YjopIVHznaVNBuj
hvZvoqpBq8GUyy/oTzQ7bx7OFQW4xi2La2DPnZXhLrnkHEF5D63CbPcWpUoj6h9sGYTalLtQS08D
130u+CdPEUQKNFGypb4JO6gyAyKs01ClDdMWaiU8QuPODozgNcDMxN2CbB+nOBZidrdTmWy8HkFe
5pvJSpA9GJX2oZVN9GPN5MmLqboLEqfjWrVD6Ce3XF5WBTNWBPVe8cMe8sHEA3GRYc7HqUbqM+VZ
vwEaHBhUSuUhbiagSzmAxDrbF7bvY2TISzSztZZ+KPAEczAUkz3rQk9iOCmY1+ASo5q2gHJT6MU9
2TPU//AU1+Y0fVp2cWJ72/nkf8Pk2rtzcuuzeJN03RXn1MqNRH8Am11Bd4UfFGf2OiFvfgUVRVvQ
kog47pmXcKsXXDmoInbGyLjXHqdbE9JzSjIE2oxXmME0Voiru0eHcY7H82AV6VuUJ8yunP5nRuSz
ox+lOsbFVQ/avWjr37CJ715FVYIsZpMh8k/5zb5V73tXvjDQ3U8SNcHQp80fjxw9akeodAOj3V6s
cDRcG0tFw8V05bxTYSXPTivO9hDzeTqbIDOftmzuk+L/BGz1IA9W6TBerVDbgXM4gqXbuk1/bMZ0
R7P3rQ1R6kFzymCrKUL20CjRaEzBXLBPqzZdkbxzO8fr5S1nCZ6jJf3OoCiXpcodYJbWd8CC2tNc
FOvaoUGX1u+kqqyMxP1nmDbS7/mkNXit4pRpWpLmaDEIssDNSMwIaRkyIhij4bQ3dRaBteqRnRem
4u/kFn5XrJwoZO2/ldEOKn2WwCVkTguMewMXVk85HEuXkKrqFvMKhYO+10WrO440VfN6WLiAiGcB
ljYGrOr7MOKDbvipqvKKTspZzRiQ62bYEvVASaRaW2USrh2PGnYY+FS0YQte+aF0MuPUXEqrlcvK
adejhSYowiG+MEexq4nbSLV0p8+0MislYZh3vcDBaCuGSVjhm8gBzpWMc5tYY8ZhWqeKRamY2StP
hwbm45Ngsr+cYH5LxnnmEB6ZpG0NhYPPcEttcXCQ3VACuACiTACL2iGcGrEqlScqmOYKHZtMNHf0
1glBhDgsF2bXk1MUe/+Q9lCjTxHO2mo+9SYt2NqsmGtnxm3kzpTMzYBNFqRIamv7yK3VB28+qxYK
i8Hbi7r1YEEyAhqf2FALxEyxFDwnMVxMG4+Rek0Ob3Uu8eVHGvwkcWMVdwtEWsCMpI9xUzbgEOie
a0H9NhPKuRVhAAsnbJhTST62cPxX4Wmsa3tbdyTUYdGDRL1DV7yOdP8bD9GDjRsdXc9pWSKIKj0A
H2H/brrG1a3H95LJlT2OzyLl6Mr9h4fxDFb8Pau5Qw4WNayosEw1STW/RiMom2lokfXMVfejA8H+
lNL0D1kvwo0x+V9u3vwUKP+4ELGl9V26n63iSIYPH0aywU2LD9a9GryzVMy3CXReoun0ZPsf9W4S
pqF5M+Mlz89ZFe0LN+UomsNbrNcjjPruqL7KCbVWPv8XDs7qFedSzlufh9HXXWxCzSvgQGZc2ibV
1bDMDEitC/dzoKKRNN0Cudo+INY/AYqdaAORSyHHXdjZx5o4JiHjtW1pH6GZbNUDMfgIctj1UCOc
nXx+QvnlKerE1h999C7GZVJri1WXoYLzqDNkUzxGdbuoCo8zg+RPLZ53DOJQ1nqruoWjeq9AwMYS
0ebZw/g/FAQ65OYfgGpH0Vu3vNt3PDpyj54TIQoRsXW8xKC/rIz7OPBS471axJaBOFufLgUjDOtf
Ut6bJD6mdEAT7qEpSBYvKFlRKLr43YEJPsMWFB+IbXEx8st5DTkmuP4SBzslbPeoyPBXMjJ3L+j2
lzkqspS2S8xD47TscMxgbQQLlNJsc+kLL7POGdJiw2s3hib3VjOty+ozRTg+IDBwjY/BeTTWD7/P
KMvNNNAa5rXy2NKthviAEobei3MihWBtJYQHo4XgJ2yQ2m4CTYbutGvGy97W0UD0y1iX8O3uvGAn
uDSAJvCylHQibRIEiUdxwiVvhxeKI6/j5tb2v2HxSMHw8T8FHB9+cB4NRJD44hyIuu7rlP/y0jOE
Wsyuodh4SoOztI1xMfNmJy7GHh3RKt90bvMXbLzA/5jvDQxQaoF3RAGaYXiO1K3P3ed5sjUBJ8cV
+Zn2LfJp3cc/Fs4xHGRs1kW3z9nH1L+oaZi0aucrDHY+9tdR7OPQ5cYUIYLiYmvc+RRGHOcRSVh9
enYpEvnpkFUr2aH5D3yiUDRxtz+HfFzVXUky6d+ZcYkn3cUEas0ZPn1mvOPEhvS/L4xFo0trq76U
jiOLJYnk9nWmKqmcL2I6PT4IuVebED9QUftr0MDUVx8m77mY//KnohIXk2lAZ6W7Gc2aUL4t4tO9
09D8KuqUA8jG5rx3uKNNsIY9kyBJ1YqdDuqTUYvJLx8GAjIAnur38DSweiUIbfQHi94VizGFszAx
W2OKwadAZtjWKyacDvdh/IlyiLi5s2INav1rLWmdqAVIno6+SQoMIu2mwoJB1siKtxsIC9WjpIX8
btrvNro0p/7yIK0ZlB+99kxChoRiV83vA2xKVHT7CJJIWwCXEScXfLGVUV4Rivf/L7QfN0n0zaqf
2KDhX2i+rygtNAS4MTngI2DWmc4HY2D1E1ZnMqNA3UkQCoTKA695dpM3ywt2OK6AV+xtLT7OZKpT
EKjzqIrMrYH8l1+qZKtYfMjIIF4pjO78srr1aD0BXWMUy8+2DVpS6m8R4SwwipVVfyXMiljTvD71
rdPWwq0r9wYbBbP3U437hOSxneaOh7wiZLHhSqF0OR0AHDF9+w5Q4RATvP/LM9Xm05+GRniaPPho
07nZVUayMrpJvcJw1Pep8RqxNlyvXDMUWatHte39g5U9kubC6uRVQDc78wLU46YW7/BKytORP2Dc
vix5vEa2A0+PaOO9FSBi+YkYalI/PKh2uY1666hzFiwsPjhBvZuDAigI4ZhvhLXggy6nxey8ocHp
Z4KIXcBsqLJna8NTnrFdsjdU1o/65b0SHymmBr93zH8bCD2oBADs6scMqmUtmmvGB8K4+MG3gYZm
bWI8Y5HHXy1qlMIF8WVcfXnntUdYcggwXc9OsHfjvLnAkdkyp64WfC5c1Wnutc61SNIvcvUYK4Xc
MMnx+ECntp/Q0KndGEffgfsn5/H8OZnOjo8yNfVTru6XksZ0AJPcDIMnA5M67i4lGt5Im1e2tPd8
F3xaU2wcQuSOAft13GUrWsDY4Tsuzh+8+YmPdvCe5NIsRi6njLE2SKtXU/BSk8Ha99Eu5CTRaSoO
cG2nkRqQRy4vf0DuLcgPXvuCE4TvDfuwBViz5bPq0nNnfqpvoW/lwRPEPFO4xU10iwpy5nKNWQ1v
Ti+PanNvawQU6KHbSoeya241W+ytMb+Gk6k2Rq1rPxj9I6GLaVhjlgrTdWcXKxYJ2Iq1sPfEPpLE
Ib/45v9Dm3X7IW5dFMYwDnmKejb86E3o9pvDn/BS3VIl6sknbyLm9fB3/BqcKSpW12mgHDnHkftR
hHx34E5UELjptpsUTnE8puvYf4Qx4dMdQUQz3Q2UBFs60TTLAliXgFZD8IqqlFXPQwFMiIVaieLW
e0BDEVOpYwUn7tJqN5w4qY9K0UECKJjetpuSyVXJ8TH2d8YBp7jJFlrzIJJI7RNy73j22qWMMKNL
D0GjRqGam76KLjryX9WCIV9+Ad+IJ3RlOR8ZBXyr5MWYOrOk+NGY89Q0oF2j27I2kO948j5hFGEj
iyJjC7VvFQQupW+1IpJrZWr+zxxa5FfRsMmpDuJM7oyqfFF/oeiqBTuuo6fbFBl3cE1xsnmYXLk+
7pkk77oaUKdRnC1uBpycI/ZldU7wSg0uDx68jl4JrsmRGjomC6kz/4PLdIyzHAyho23Yq2VsvIug
fdiFfgRX/laI9DGZ0ysflREYy7EOPtWj0U0U0zxqI1OuMK+uneG8wV5atuW1q3ikmNaqOoZPVupo
R/hpMCxMsahd9YQqv73DR79wtM8uFhSNMSRQ1ErsaThCnZXLbFYZ1H+JsiIij1mrdiIOYRdzQI8O
9r9L783rPjn106HqQcfVxqbq9nppvKhF0kG3Qk0JQo9Tu1kQ47LjI1Bn9MBNSytf1JMzV08aT+AD
4Cf3aBCS1N4ZJBcV9BSzVOy1YF4J3BdWR/60x/4yTdOhm+t/FlroZVTXP4R67erMezVa+yKa6Rj6
2gp+OmGrUFDcofliDHVJx/K7DAAiFySbVkK/gdTruU3gVKIqHclTtxKc2cE08FcgfvXxhMrKPglB
ECkJTAdtSp+6H+71wD4UvXhPHXGNAtdemCmIFUvuB2c6wvvez22x92X8IDNxS4bPDsf/LQbTkfvp
Dx1bvivDfMq8OQII39ZBsDfZAeiZbSNgHwtcT8vRS6+GJXlTtIJtH/RLrtR2LI7GAu9nT+P3oPPk
WNYm7GcyNaKta82s5UBsoOStaqM7uFU4wkOCcMFxmI2Vwe2J8MrB18aFG5W/0pVHW6vfRkk0kGdV
3wMfRRLra7MlWzturlUlaTf0Z31M+qUm2i2NzL1OarpTGdtQuSVx+7ymObrEfPJ2szTuGZRmVVwO
aOAY9OywMG9N1q/scNRyQXby4WLXXxop0bG48Wzr4hzo7zX7Jo+s2o4jNi1M5W3A1PzDqJ46T02h
0yfemG11dhERkcKERpNd9WwU6MnOlMqqpmn6Xz2d1xyCPUvLY59n4MHu846MZqsTVmD90MNZ5Age
c5ocVXv2gt+ofXDycf6pJ2ZikKSDgW/TF6JJGcOpBDrMIf4fk4m9yvpzx+iVjVNSmrID05ljNnCR
5lcJNSarIxxb1yZ9UWcMC14dHVrR/Zmjt5RfzL/KTqyWWkT3FIXSZu6fYTqrW47qDjYclePwiXWG
oRdDyaRbhoazHYgDMMYnL1R9OmyFrgtBH2qeqqx54Vr71tDhqVDpFE8LS3aCGjwD0Yv8ejk3zPHF
nhqDlAIqe13PjnZNKSk/RoAypkXtGM1nh8pipKvA7lwIbG5VwwRG36ndlqCxldF+5ChkJvuXTbty
eZk8pOqTiUliplF60hg68L3RkaKjxDlLQce/3HOiqqnHjPJfm1Hw6rhSkAVQOFjioH7/gHGxH9lZ
/UfONUmYqCT4N3gZAcMf0bz4aQve4YOHdeWH85bPLydqo/1HtBQiMHW96r2nTXEfSBgvhP2oMjNr
QHqzsUrnWx1rXBhYPPxVpMaLXIbYgPhQqmAVihvfCUcommmsHpz8V5f7RpxEkHx+/vdvq7pN/dyM
ZLoY0cNzNRLOB58mf9vPfroIcRKlV8e3BER3mXQ/LAwzYSIp9jIlqNZhxnhhCWBkV8+W2v2F2NHe
P/LFtMZDDZMqLpBVzKnFO/FA5HXaM7XTjSdvhvznU5nzb0bRfWYmjyRgQZeMXFdjJ1iVErItq8Dr
ZzaTU8+5FVCEYz7fdsmZR4Jbc6XDFxI0EqM3HpOkAesPFRgt7Y751cqDejoQBjak+JRzLBSwM3qM
KslNo4vNa1RlIe3OXZy1B1WVyjy5jEOydoPfQgeCRnIEUqdwKM8dcbKsgR3plZeqVQh/sljRGXBU
FPNrmrDYnIfQQ1x107hS24SJV0WNy1ZRZO94k4bDDJQHoIubg8qBR9h85M4bpBd1fwGBuIQ1tU7t
q+v4n+pyOEr4BVqkksExEbwN7oPZE3AF+SBGMtvKwly23n/nn3qudBi8uqctIhfFbz6hrua1JVPy
oXYM1P/LxP22Ou/CJZfxNd6V8pqwCUi11NkQxuwrhGJfh/KQqkOxlg9gP+jxmMWxEpMzVw+/FWff
EZuEd6tVAZ4ZSqYhWLLi/dZH1geawhjwnKSLMdjF0fegvmvvQ0U6/x9L57Xdts5t4SfiGOwgb9Wb
bclyv+FIbG/2ToIgn/58yPmvnMSOLJEgsNZcs2CSz9qJxVq3hElQbat0XIW5j2arvFugbPjSXBmv
Q+Zic8q3bfvvGoRc/giTRCugCjl2TAJWuuG3aWbQYiylextH/6aPCWtQD6JIDpAITgmfBIBB17Oe
EBiNMLCmdtSB3Z46u1hywsh7VBmM+dTeAYFtBO8qa4/cUZ5DNi3dVLOz6O09ktFa/3WipslpKMLx
pLBd5V3w0/iabfRvy5W/pvfgMyK8/rcOscbbDGGzTSlfUrAHvfHrXXfM++M/M2FzV7vfVtWvF46x
hCwBdpnS/N9K1kuPBcUiDztzy7bMndYPtIo2LW2uy1ee0wR7XxsiRM8URDreYzhoyCjkKugfakCu
FzYJ/olnY6Fg4yzHCQFqLNVrDxLo58Mhks+6Bwh4ErHguFIr8Xu433UKj7C86823Yo101nvO05Xy
+OjFnptP7D1cKL1Q+WnfsaFJaEnI5zD+eqAq+uE1bQKOiOqoU219sGuAuHTLqSt1wFF9CdkO/eiH
tTjLd0e+6pOtwyw8oYhmY4vQw/OG0p65M4X6P1ik+JwnigztAG/dNVJIOC1uHm91PCEXwUOv6F4X
ZlkDEDsMZA0FWPTG+gwM8M3gLevlm+kxN6Qn3jqbGe+aO0d0AndJbbsOhneaPui71BXioL8WVb7J
PZQbHxZCQA2u6PvLiU+HBszR/cG2eR02uA4CePhQJMejBjkKdjqTtAC9CTre0amdHSz5bSK/Fl9g
uIbeiyaCYyEdX3BDhgkiDmoinRvD2QwAT595DYc6DFY6hQKLgpsfDPuCO6EvCB+kdT9HG7kEe3SY
Pyb5h/6T7lDwJ6fEfdSXJPKfFYe0PjD4sPronilxWRP/BneVt2bl+dWdHt/xH5TgW+MvU6K9VfeP
FpWQkSd6WXLG6tWg325Hba7slDlotuU+sZMaE2AaD6ukMM4GXgjPLuxu9cYB2hZD9HceXJ4mHioA
SoH7ZzTfeozq+Ryshzr5s+ClM7nmxuKkpBRghgINfEejnuc7/fZZgVVSPLreaynCFfexAqZrM4jD
+uzr8q1GaPT902tUnwQaZAMI5Cc1iKcXMSsbkckWsPHfiaTputwrn/Z5TIyzxgp5Kw4tqayLDXgU
EwlqUmdtGw7e+DwvnAWpTczDe5i88dL/K8DGsNJIVE/GkMcNo0CH63VIYUwKyNhUN7qeoIt3eZkI
h5k+e9eHAdMGuDnXrsbmiZ3KLirEVN8BqWY5xzRnaoAbpi4yiLY6cN08mjt6l4HHRqNNDZDZeHQl
+3a816YK2PxfQ9tn6IeGjdKapUXiqAao9MHKPnvhuAEkzXuyV8pt48O/4tX1uYpOZcVgHWkH1shc
f30+OZE1v+i9kRuIhtjakDBNdk/hfAYFlY4fteSdl8WDY6sFZn9VvfR4TmDvEkI8lVvTsddhPF6d
yX4KetT8mmftBZwaYV8HGLdQjyMCqYl9WGVjiooU1lXQwI8aBFYSAeoUr8DRKUqTF0lLIYrqOoW5
hEwZZPfZ9+e3wJYV4YiifiRNtD/4XftEcQgIlA63sYzZelPKhXbe4UC9zfLyYe6AVbRYAns9plLe
vSzS4wRjZyUrJjO6gNMLSnn9acHikZ3EX4xPny64t4fXvBFcCB0aZ+8b0CHZlVQ+kODSaQbAwNwy
sqeNcMlaI2WqjgEGk+W5MCs0C/j/ePFw1cD8xPzAUsaeze06YkPmy/5BP226cYR//59FE6KHjP//
8/PJyvIn05heEDBhYDR2b2EYfsoARZMPyp9037rRMqzo7GfpCWI+QIKzV0N+iVvxWuGLsTa9R7O3
LjjlHxWopvIJYFDt0QN0gHv4GIv6s3Gn97BPTnEmN7r0101LQaEViP7azfghDMo4YTSx1/84NxZp
Qb51T1LAoM7vrwmzF70bUQ6ffbZnn7jtZ4bPN8MEY2FbgIqHsWpSt1BXVLayTOwr8rwr13OBSTxy
GKSASYo5MZ0Nv8HHNG2BXUtaz14FjAGrSeEVH3svU9s+DSHhtUtxw3btpG9rPS1wS13tMigfGqt8
ZGzzSCY3MULy6EiV7qPYRAXRUsx6rlZDepn7wBGkNoPf2be8LJ9k3WNIUdI0z7kMbrlhNd8xHtio
7A1QTjA5rA9zGtkEtL3Ayg2Hb1ylCsvYTgkmVkZRIx503/o0u0/UHiYEKqQy6DdTRcgmIAVihsey
p3DToKPqKkgPgC0zDdwQ2IemIJ0z507qs7IWNjylqHn+16ZZSq+VddRj7USN9awPvVGGgGSSDgdu
BnLqaca41a1ii2U299s6R9bS0kzavrlsSTC6OYZ8JycV/nSBY5xFIYafEpL2rrzw5uRhGlwQjxg+
x9iSKlwUmNDE6NYNGHtWEW6xqsZMiu40m/+6EPcZlRHEhVXGbXDj9D4jipkb49KXsAotgNurE0bb
0Kj385j414Zx5dosWw8Wuh8SLBQwZCSkUU5krteTvzCEMR/NQD7LaXzV43xZebexR1Ct8ASmqGWG
R9wMlrn3zh61+GRciC6yccaMApYHxcrkDD9hapdIEeC3O+84tLGJkmGNz6XeM8cAI+S+3IRw1yJk
QfpQ0nDjVN0muux0nkig1UL58aWm6saLF7kMdEwJj8KhFLbHD5Bqzn0utPyTQoRlno0UlRlGhQLb
eecHLLvb09OlHllsmJuzagxAXFiiW+o39nrLwndUB7I5GHbVW31GU99QjGwTSkOJWoaCyM30wAeV
K2ygpSc6gg25qxS8c3tje80rTX3V4galTOPNHNWmDr/1GzPjt4aqj5N0Sl40GoCRCGEU/a+kj6sq
D9FZQhwfXKa5z1ghzrHmACX7GaZJT0ojAkyYowPZd5TARXAdof1gWEsDV6/MxGcV7Rg1w3/CohMn
yHwpnyttJV9xhuiXDliWA6E4fEw9AkICdGqZR0X9u8BxxKVB1kCjxsT4CV0nucwK9C8gZPyiuBkN
xgn629Qh1NjD+FpzDQVeTYVMEN8kRGP067aaQRK4DRH5bOBxNR85AX3rMyrS6meKbjY2AS1T3XVH
N88ZmGvhGcwgPSv2qVa73HimEPBNA8e724yUt8saYgw7EtHClQf8Q4Ei/Xf9ytQOEvIoYVqcrsS6
1BDBaKX0V43ON2Qq6uEuJWxCXIJKXgAkDcos/c14fNEHil565kAO3AvVgz63M30mo/aTJvq3Kj+U
ETx8YR0ADE4e7jHCH85wY9843FUbP/CiA7M4vTbyYN7hUciMniT3bH7DaHjDL9Qfyi+xVaES1e1T
MpZU+BqPuGvNtoquk6f+xB5kWMyjUhZa7817po65a15dk3NStDsXbjZ+SfuRA7oAo+A1FAiGM6Be
KAHfQu3MrX5JMP4sGuth7PJXI5RvdEKqICuHYDzWMq8Zog0d8cwASQfvHLd8Cm43fMU1TodvNktb
twn6LZuZ3MM/gTnIkSvFQAQ5PdjwLnDVjzlRG5wrEJe8Rww0KN71I6uB56pQ/xYA4EgImYBLC2ju
yvpVlzul+FBm9IDQ5VLUzRFPkI2+/p7Rb8scc3ouJEjKVl+psKmOMRpN3Zf1iCRLJFuexI/eQK99
R3C7Cuv/fNwAV4NXPC0U5z4TUw8IEwsKC0P6fIEQnLygIoKXEsgvCjb9u1KM+tY1YQYuv0RgRKA7
Ax7ZmEXatuKAjvKgJxAxx1yHWjcaYTsi9NQlQI2VCKqrtcnOS0Shv9He8VVooBqoLl15kmF9gWL9
qJL8Xz8JaWLbs0Q7wM5YXOAKUNoqcLEO3uvM7dOPmV5vesSWcj7rSajegFr8msexJ3Ie4M9r3X1g
o38txu9cqLu+InrL0judCb3Gok4GJsstsaec1/9dNv2pj4YLwJJ+Jv0m54F2d3rY3TTvjClCUb12
EuemLLmLaoEkQoZ4J3v9Onqh9OnfThkP7JhLM/Ok3HLRgy6DyBZbUXPdmPRyZ2Nwgga8ImaB8l3D
zp6YUYd+CU0JW2ZBSDMgCB97qX7wTOD8epOs3wiwTA/ncgszATKO0bZUO5Nv6rq6CCZ8VUDUMgfp
AV4njCtCdh02zS7CADhBZt6X4mnmcE5b7AKq9lTgCOhbBZAWumOqI/0w8ODRNrHpksZExQcclIj+
DjNZm4HjDTGvYL+BLP8sZJf79QlrCfj96IDYnmozOvJg6AuMZxHxxDgaN016yDC8K9mpa0ccJsv7
WxXY5bbsTiit2T6zDu7W4v+0LaEAMtkDYu0CnvC5rjHz6+6Z7W/xeYfYE7beloxwxvfOV5t4ZFEY
hybovgy/u1sTVl1wnJrZezPs5T9tw5NY8k1MydZi78oa+9YS/I4DBckayZxjouuMRy8iT7rdaDi1
8sfdXJhQdxuUawUqG6vembl5s9yFRsO7MGghBb05FmzQNqVW76QftEsiMreGaR2ydsDmTG80c7zX
Zy5amX2LDR4b+kFI9zsx6TRYhTW7A+O5f8ebJmip3nB3Add42yThMeBJDrNUwXPD3IszONV5l4G/
m9z2ZPi4I+s2Rm+Ueiqtj2b9KLSUVX09EcTiHNoZrv7EC1f+l9DWXyrMfvTKqSVuMlPdCiIsp1Uw
eXdoBqmRObc+/gKx3fZ4oAArHBwM/y5pNH2OQXWJYpjlLa41fTc+lH2w1jepr7IDG4quRjQoQ7jb
jnVD0KXeFGgKY0RWfuGeycnY6/O1JqwU8rrxx2oqMNmqAR4OYbxZIHoGSHAf5q9+hTaYQ0d3rKwj
ODUYhMMzcoKNGcMc5c+d2+56HjFQTYRy6VqfmfipfeqZui4x9cBCP7sSOALniV3Fn5vwO3NtDJHI
WZQ3DeNx0z0REc/HBJXFmnrOk/4QQ/YgcDhtWufRaB7dnJeHaQC2kCX2sFG+d0uNCvvQ+mYxtfAt
qTaTBsrhHgIZRtDB9Ce1bHkuZ7RvtnM0BZWiixVmFjCQdzgQJ6SGXAkoxDyPbvyVSpIiZ8fZsfGn
cwWt4kO/rTlHxUKDkA8m1JdGU5oq+rQBDzFMilcduLbePYATdQ2tt7OIOxH5LTkd7IvecmHsMgM+
61rFG5kKA8jocIkg/SMlDotVlOO8YoYvvg3TIK6CXTOO/xG8irFuR5Kv5cM3Jp6gRK6Lp1MDEssw
fytNsW1Yi3md0k4jDvxSdeY+j7BbBjAl5L5QqRfinnAN5OYVGdN7EiWTeD65Ge8X+xXXHB9mmwOo
IQ9lX2n2aj1aWnEckzwX9R95QwC0J6x9kvePAiKPgrEh+vlSkOq4UJFzgp8mr0BC4zP99FMXiRpc
RnZDMgR2HHX+yUmLnyoIxy0O+gPWEagte4gg4eju/TEt74kpcL6FC14wDz7bs2HBAIF/aIx3rI3W
pkR6MowYnHfp8NNy7HA+PJtu8dvmCl4wSQi9g6TWae6d474bZfEYmR4XCqo5mc/WuEN/mnN7qvTm
9v1h7IlGCrt3JyUcpOscAtwWc+Pj/4jVMEE4kRvDwLDCJwdbdH2kdjQc+7Yah6vLfjdHXr5esIde
tYpoRtR8dSzJLw2fLHoXk0Pc1dwMuw4fbNa1zz7uufKUhgiGAvvFq5oLqBUnSARUaWaTxba8+Kui
CeWmdqANG0t/rKz+A+Pzoz7JHVM+UaScY1/twZDWvVve/pF7sbddYv/MyBuTsYUSexw37Hvkb41w
tGdSPlxnL52SHRbvFRbjKJ8Na/ysUDZ6E2hzme4C6mYCps6s1p0lmF1i7hSF1cEbx0/4hKhNlrMM
0v/cBLgQTRNPD5gz76J2dVbEnFGGDfYXFGfoCDD5vQnagV4vtRmAhbSfpDAgMKxg72W/dT3dHcoa
dCwbfQcS3J4dFf9pSwi4XnvLEheG1fQu51DAhkNlavOWAo9FkFgIBpmnySZekPEQGItyGHH6ZenF
n1nY5zEvrrnN1QPrWFFH/IwhAqyiuWNL/KlbgC6z6KAWnBR59lOdPyPEST+cIfmYblS9UTFh9kTf
nxG6IIkRaHL1b+lbhXtn2W1rI7rHTnJ1yCdqO1zP9WRrIKubHJpjye+OqRhi6XznCopy2bFFYmrM
7K7bjB6Ja60umAv7ELo1pjDdsjbbabdQ7UbFtFVms4f5j90Yg4wFbgq67XfdsiQZraiXHmKEVj4L
KeCx6gxavWp5DVqxwU8zWqVB8Z3Bp4ma6KfCJqzGytaiolWye2nb+Gpg2Q2YTr3D3jP8K2YWSgov
efNSqD+muoompcrf9f0EdDxs0aHfSiB/m7D7joT2qN8A8qEjB2HptraPcrr4xZuc8B9zk4eYyOQV
qEEvVxGURlzIuKMY4RjwrTUBAn0NZnvZ2rY+KtleXEY5YjDhI4fzw6Qq5FTWcUgFphBJjclj7Tza
7fTL4uPOY5omZsR94BrxNsmTq2BIObYtUxbIBXQz+L9HK9+QDHvoffA535rcYlc6/0HB5gl2UbzM
jP9q39nXPpmXKXcmnrTgKsDKJcRAY06jTys3kEbYn6KdDtgtr3FZuLboOHyJI0YYUVmOkFd7ytou
GMFdE48GYP5YCHOSYgz3rZ56ARLg1/9Li5tiTNy+AxZvIoKGuOyRnDe9Ak6i/Pc5Mm1oG744aMdr
RmJ4rPmQTPpzhGFF5werlm4r8vYTs5QSHrH+vXxekqM3lumv1PilE8zWrtm9xz7RiCHsI/2zInpM
eYwcc3iiBkA0fFb8a8sxhk/qZuwSnGlavJqDEhU/FOEiOCg32sbi1VIKcHD8KWnRo9Z8LjL/WcbA
laSOJq2zbTsbt7r4T4gbDJEN0aoZgU2A0YF8M4lFDT7765noQiHwgondlYu4I+UwS1FZ5o5Hcgnt
ce3jIzwTrJLn22TG67wGWWdN0px1oADRlBNWDDRNF9TRwXbdJR+H/Wh4H8RQQtQ4cSUN5f6HjhnO
sbxk8bjvje40CfB/PQPi0IFEwRfdjPBFAtdTAwVOgCNEsMZ7BcvAGN+oZbtokrCXbbCCw9oo34SY
x+k6hf2xBSjAbpSqipOMC8lRgw0OEVEUVUlTjaByWCrQnNjMgfRjKgmz18VB3af4kBWjeMgbCVAe
4IXkVReEFlxI66UZcFmklXBt6tzox8I42Mi8j4YC3ISUVLnTwGY+7+xZnYG3d76fkcrZ4+VA7a2m
a9j016BjcN1Fwcbi/B0wzsf6xHqytA3JqHqQ6GLrMLFrgEKKcrgM2H4OBi1tN7fHNuwPU4AX3WQB
/UFKZTLPew5+UuhdlpneuFR6olA28+cijUOPjyjH7rwOSYXNsu4aIFtfceGIPPhcmCy0n1ydOMOr
2kH7BemTCo9J7c7lrOPSUcS+1DS6SuFUUZltsW4FQQdt+WrP6UVvUeh0n1P2uCjzV/kSX/RhECj3
4hbJKXOdE/yxfdE5+V4SsTAaAWpFHrRBhYcZ+AzLzoMzFnCwOFIzzZMzA8UZSUPSidsAKQA7r6sF
i8wz1HPGZD0frW+vX7ZhPz0KDuchoDRM22MEqhB3GXN1GqlgvMxcGD/ucL1AbJylwyXy4UXAn7Uw
pcmoftRYbw01lTzwcETbIz77CFgwiBmPQk0YllG5VuPZ86KNLAjFG2MiZaxT69pvnKYfISduEPiX
fhTHVtwTG5uhApgCptIpyDhFm4RyMzI/HBtVVlhcuMl73yY5AG3Ypp27B5O+drA85mYTWVnQ/gGZ
uJzsnRncEB7qtAq/FKAOy3SyrIvJRR9KjMKoCHC8WwML/CmbdqXLbV1EmKN1dBBtYUPFCWP8VSM0
FcQ7RHvAOkvUCu7BiZyF/awtc+O3Xs17uSCuaHhQTVm+93juop/YFKwrCWNssNAEMNUch35XEn0m
2v6zqfFYsiHnQCTnrpXWFp9+Dcx9l5jF9lL+WYovB72s3gW8SH7mi3OLA+cjHrIXHhyLlqHyCHyd
m+IV7Wi28Zt316fTs137Bc3d2rXS3UTFwX0ACsCQBWgT5E3E+VnO2ErhUoaEQUTqnZvGcsd7Y2vy
KXRfENI+oM098wMAdx5bcwQiWkX+1uwc/Anchyqebxa4ybXmg81zAA9LfOT1fK7HZvxOWigHpK7t
XdBKDbEYjpdSFmMSz1G4WfykvoS09utyQvnhv+HfQlkFK9e0PhrT6NCwYDvDlEA3PIZX3w2qa2b3
cfNXDnO18x0PqxNREYdpzHcUPJxs6q81WjU5i/lXCwU0gRww0hx28kc/Vlj273L2O6j9sxv62jHr
s83bQ8v+MboaX7BL9UyoHlHPzaA9b1lh7jL+GpO1CRyxd1tx7thCSh7wVQnFgVAP9jx7qId/hS3J
eKj9lf+Ut8YvMTl/HVH9yabiW9H22Z27zuHPLA4ISVjgoMgtFCO+D7GBhQigH82UigSYXeFSoyXz
saSSe26cfn7upL0Vk+Xu5jh7MnCiwnlZoTi2t6F0LjogPRd/yT78Y2OEuSnovjfEgpsHUvaGgwwQ
idiw/b9kaqVftjtmx2XJDDwifUYNgshv1ttkLE+5y4k7/CPrQmEIUEkFE1zCeCEoMcaJDCrZhGPF
OGmvr4zkZY+9W699M4+PWFaCCxPSaouH2Ed9F10jA3tLbFTqsPtsFM7qrV/JrYpuOPZB1WbYgUfm
O6bY32bfnivRnNt2uqmAgsaiS98i1f52cfzuFLMxy5n4KNgBGAak08D1ph35TH9T6NQ4E18SGSZP
VF17dFXfXudl+3GssBkAuY7EWK3xsD4jLDpiNAfGwFLoIanuYqPasu0oMLLuSAYNSVJDwJrFPmE1
QHa04TTFquCMsy7TXBwJJLvZE8eTN3WC+sXVpqk8wrriEW6Ai5xRPWZyJJWiKL5agam3uTyPA04K
lQBhGKusIQxPPaomODWLLRlUmc668KqXPMQP0UdO+tyWnMhm778ohCiFPdwrz/ubykbuoihilpDi
Wz0862uO8kNnXnYjMVDGB2l7FD8RZvAkyBA/Y1YQwm3qZuTrcdxZG6PvxcYvKs5qXHNx+oB3zQbW
OcOX8hsoCey5/gTtOGDKUCD6Hap2V6JFgyKC6YXZ/O38FntrnlTVFvD7G7zPAcu+Klddc+xpk4nx
Xy950KNBHxypsV+Aqx49PPBhgSP15fmzlYIkP0+gauFrFIRqHSUBFjedER5jrNO3rZxSTHKAj+Zw
vNpecFqK/MFyRwBIfDVTRsWIqsLtFGAojZlFM1+ake0TG/RXI+FhNcnbVQMiicEjLyMIPppiuaVF
ulFj/inq7NmeYBFX7W8cDJumrC+Vi+fdrPwD9yAD0sf+FGf4M96Zm1zp+svGYxONF1O+ZGUJmbyF
c8ZbjJl1cPfqli6x3vm4x8M4grESYWJFFx6/mWLccw5A/c4uXuvvMoR4HkD6qOZTkIegG8vJ78q9
6eRfxYTtvukVB8StWzwidnXmvePWzkR9KV7yqiJZrbrhrb9f0uBPZA6HpZ6/Y8M6lV6+bZSFBgqy
nhu8pjPyHcqltjHr9RTE/S6aq/sigNK8Nv4tUoF3o2FBnKj7t8hGoFj7Z2Y99sH1RsT8tc+BP1Bb
L6lNJTz13QODuXvhKeRX3nidySSAGMzitIj2a4OJTb7Jd3W3/IRKc8gYxeCb6WYbet9zZvTMhfHM
tHuH3WvGMbAHLs499TTa43sSNSiWipeirasTgCUNLJDNZCLlg3MtN06kkO60u8gjrg3AEWkhiPE6
HtzjqH+IYfOmcWkPVAOClVs5Pld1/TmqrMKW1zzouKyTCSP3S3BJQtGjeiP/g9QwHj4Me91e3g1C
EQT+WiuBb61vzq9o659sy7uSzU37xgXZxc7IQDmefsWM/aLTcXEQEe6diAaod/yvYnEflow12uWM
SLF6Osck5j1KWEiwndmhhVou6cyullrGuZuc+yzyb1FZkL5jyGWqw4xWIlrDkhk5pMzlIYt8axci
1PiO+wH+vWv1xKsv4K+BEv8xYXuxSbo90l43NJ5szDIKsfGpAbMIotmQe2iuhkpMm0Rib+2pj3mo
rH1XuwypeWLR4EPiDpxmYGkGxx5ntTRtrtAds51XzTpO3SVgGfmotczIsUhsI0qtFkgtDaaFeKo9
DJKYzY4YnXwQv0UW/SdG+xi4/Y9ZMMLk1BNRCn6Rx/ImMXU0yJRZmSg901gmWzIgn4fK3Htw7zdD
Cdsyh/OJZp5TEWXPCEw41WF2IncjvTQmxXJMOOEmEeF/OQZeXksFOqOlx1sFLSmBuFeraR9907u7
fcqFqxExFr4POF67yaGfeWAahwRgmkJ20Cg0D0NSM7KIyMEeFL5vDc8y2aww+eMoOougfBMxNmed
h4HuFDw3rf1jB354XcLUeeyLUc88hse2ca6eWuod2NW1xoN5FYeg7+w+kQMsOYrYJ/YrgNmNLxlK
/4YMIfGjkulFExCQqlRrGbtU6zPO3YsS/5SSfmPhIr6Yb1G1oCWhOKf3ZpJDrRv3TaVNf9f9MIer
xcApuTDta1PraiUtp5Ur3Ktyks9Mjfso7Od1Xw3PDaEyZ6+QHNxBM62GcMYRsg/QdLTPRuj+GqK7
Ob7zVHu0XTXGPitnUP2KOuHiTP5hySDiqSbeq6aGLO7M+PUHIT4rwtsPHBYNJpP/WFGYkBqDsW+H
+YLD3MUfMEqqBlTF7rQm4uS4QIR0A9zaOrZmJKfrvk8xrKlxFiJMjwF9N/2dA7lLopjxZ3qqEGS7
Hp5tVuZuiDp8ChNzJ2XxqaeMBjVv4bk98JfaBLV/FSatkyV671skxktemhwPGHCZDFrcMGT94Pxb
RWSJe79mpn5zA+QtJSwqEXd8XJ6BVJqtIbLsETIYvqgt3aaLrLDPiQwp9/Btjo7H5hQNhGzX6zlM
i5OqPZ4UhPHHQFLsOzVbGksj+SCGpKZDYrYdOtI6UDhG9Pb5Z+oC+QmRHRmNr4Qj72HZnKMFRXvu
kOxZDh9T5ANc2oTMF0P8pyCbdCwdEtnqZ44I3pYszxNThFXV50/4I9LtFdY5NMjKDcPvKsX+OgUB
MnRp02NNV5YGgHu4fJoO1pFoITRXkplqp+0oIKX49nsZ1KQmyw2EME6+5myV1Xmoq2tnewgeA2PA
FDu0TkVTPViMrl0ycLcBYTeUof2lcxj4+MyRnS67LjZR2SxRJMTtf+WkHkhWfLGwqCwygyluTPEX
FEb2YqU2AEXJU1qfAU6CAZDBIYyih+EBv4mydDhHuRaF1jcmkRipKXri6dI13n8iloKTpb2nTrWQ
9MOmO+K3PnfemcKF4w2ab03E50oECCNzYq4akW8Lix7BMslVaLscMyuX3gLTEBOmJn7Sw4AxnlnE
X2APZw6q/2pnoEkuT4nR3vSrFyRa+JP/GLv9KU0ovxxQJleZED/KY45hdbTM6EEYRVdGd3Ob+d7q
z6P/6+DkxqDdowl5sGHFGhwZre29qBRHDyYuN3aeN0Rl8HomFKfqUNTexovDk52zPw0Qj5qM2VHf
/6dTILc26Tpd/N1A8sk5g1ZKtFeUenC5pmKfxmSN6V2EhNhVXSavU18+VcL+U+cdaebdViHHJ6mn
QOUlv3EogFcRLkeZzxctLdGfvveDkyiNd48wzH+3NeNcrWMxrpHOcmBYlOletTHsGTSpfxgM7+LU
wcMyYeBV+dPGabzmh3mn/eqnA4YbhfL2mKc1J6ArWIrZgC6gzeQuk05wGTOJQ9dcMsOMemUWwMzE
z23SaLD3uY+VNXYJ2PFZghbLwvmtB1En2DUgijjL/6vQ75PT1rqXsSID3HI7PJOU8WUu4Fi5Fbqb
0OpwmcgkY0F7gXiduIQGOBjgjsnwGsswwuMRFLIzp99yCvKTSl2UE9VgbO0ql2trsboNVkjyb5xX
Af5JxWScAohMwapAWLEv5URyp+3WwA+wvExSjW9hJrLnVKS4lGAFLE9iqsRr0wOQTlGHPDtpohnu
/tjEB6wq653jM2Uo3CQ90ZQhjJ6kdTVmhtLYK9J/d/78apeefehT9lGIAMOLzUim7qhUzXIAsiPO
PWmevOgXgySEVN2JuInR5VnFNN+xVgamlqp/mOyjUsnWyDKCaTTHD4WGt6oN46V2PwdVf1Tlp/4G
7qVH/Z0iSTAmMvzXOsSyDkIRU0ptp1BUpVZBYk/9p2HCn2IQnPPXenpr3Q+vIfVNRn8DPfuvIHG6
GwWPpTqFWfcbEzBucfeQkutdJHFOYXfWGhr9twY2hgPnzocNFkZQJv1dWb0OuHX0RriDDmWgtaua
BzQzE5XwkhxzXFqqyNqhmpqnV4WNkj/8R1AsvcnHiN2NgDc+ARi41rNlQyD272o09kXyn2+RROx8
ebAGbKtHYXYM2nbr9xFoCNymzkaz0oJZgPdP4kW/QT6cVXR/k6o7QzoZyADJIPkmBfZjQbSq3Q84
7RZvvgQMCwgXh52SDri19FTANekS/BYSzdbkSd6ngsTdHgm7WXyacOu4OzlnSZkkL+UIEh3AF4hu
Mx8RLzSWPM84GkMHm6LyK8Q5FvEQdmU5PFhNwUJU/ulYJAlWJ5uLyIUTgfvMa9odhrEzlrIBHmNO
u+cH5GTt8znUHDj9pvgyurgzjyc2JdSaRzv39QuYjdaVeYxDupPo66tNZdnlEA2xG972Lf8g/ypi
dPTlq0g4aMtfmOP2DH7JCIzcKc5GHDIaUG9NRpjeA820SjSGzA3lFvF3BGiUhhTOy180kQeai7XW
w2itFXX5Y1I9Z371TLd2xCOUk6Y5yXY4zoM8IDj4q9LkoCp3x13tjYsdvtQKM4HqVPcVuiDGrv7L
kGDl9bhMCNPFjnfIh9UnDqFeO8th2oOJlQ1egZ0O1OtBrPHyXTdcZARws1Ou9YPi2T/B5N65IhWH
LkDROjHHp8n5CSoDnky7nUyclquTOV1LBh/8HKc1cQoNHeKICBHA3c1t2KFhvZciNJmOHx0gtJpf
U6cDHfstNDCHonon0S27uwb+7nXKwOWp56SygSVZRjx0aQcNP8JAiv7X/KwQOxnWbxlcvbxcRyA3
0rIwV6nagxyGErUR2tfKb6d1EAN8hk2KVu/L5jPqh9sc3Y1F9DHpqitMmNZd+as/nUWUXAuRvMDS
8zT05W4Iv8ay2dgo8l1CGeoy3zdkbo3kA7BYuD9BZzzG5qt+Tf0FxwS39/dkLGM7DPuWMUEychMt
/XT1FX4K1m9LSaXfh95csPT7ZH8Y9DtuG/t1SfA7bcXNVEzclztCVssF94UhEDTzsed/5l2917+G
+6w3F34IVDuduz3AKZmunV7W3A3CIPEeMw+Zg4fMwBmoP3FfY4DbvMsm+j+Ozms5UiQKol9EBFDY
1/ZO6pZpmXkhJM0Ib4qicF+/h33ajTUzmm4okzfz5N4XyYVfYq4iMoNUqbRvuokQfXbLAxtYM8bA
EzEjtPd/y/uQWskI+Cp6XurxDjPMfpUTBICbWRvbNHe4ozXxx2I8S3Jzb8LUM8eapA7Pluib/Tg3
/6xsfktT/T0lWIEF/TJQlN0/Bi2d4EwPSs9boyqu6eSHe5LDDj2VdkiehCxN4oHzpj3SlOG5aqR3
Yii2XRA0LvUZZj2/cfTgrdb8snhSKOvFnx8hbmp5T0sTHxDtGYFghlDZHyoi05Uj+kUmblIx4BHv
zik7Pd4K+APi7zTiM2yCY5Lx2k/2dyb0LQd6XeYZCQimj5a+UpixErZG5obzNVlwMZvf3sXvYgwt
cDWCxaPvccMso3NrdRuK3ncDHhLP11/YXJKz9jI2ntwjqsDHT/EpV4j9KDJmZW5954TMtF3O6B70
eXWy5MKrL67iPpLO2dZKfIhosnP3cx8wYC42gnBrKU3rZNRQKozx2wETz9b0llDdGHUVtibYSiEd
T9QZJGtrJNIMtfJEo/fJpHRyRis1BZSkCVqZARy54WVq5ovujFf2Y1gvHDOH/thM8WFo461uyETK
8WIZDOoNdWh6+pVDf9w7c+OfB84xKnXMp4rRyZQZ7E848SL5pIzkr+44+iwbaY3gjAntVCQsR7lm
RsLoIvPm81yn+3ksTn43v4gZqJQb3ZbS9Qq8rzRSSCIIeQEec2MGv8vq7vDBDGhLB0tZ0LQA/JFZ
rT5dfugZrknohut00ud5zreTCQcx6NoX4bjIJ3r6IlPyYycB459uDRH4OLrttXXzRz+27k3fbk0m
xYwSbCJM7BRB9RqE/atT9ucMC7tpMKog1LRSkfkUW8Ox56sESbiuUsp/TTBPpsr+Cas6+7GkwBLX
Yx1Vw04anx1EUXxO7ruUrAJmYWryPZq/nRvOZIjaDt27gMjRhcHT5ruB669HgXQ40UapmTP0EVsg
6L7XDPjvGLpPXLB+Bz9bUnphy/UrO8vk3YsibK1t8Rzp9tjl+lFZ6aFt7Y2pxZGvnTgOaaUxOht9
e+l8jHVEPw9RjmIwEIzgW9vFzWInz958KznPRhwQG06rS6ibAkQcDVnt8iwbZSkPoe1+d07wEMfU
aKQKm2TGhFBMnAy7jpiP4XJ3KfkabXd4qjsceW594Ou6w60HeTu2G+U3eyIDq55Tq4xxXsmhPVc5
a3hcoQ6TJDdxr1hbDh5bR2RcNzoXtEj3ag0jtT7DbyPMVwNKljNbe3ws3TqhdaeFjLourIk49FSe
53G4koWGTmcUyUc41UAcun00LeYNCeWOAMiAvU1Q0eu++UI9CWphTw2MWb/35CGnroj4P0QUGxY9
Y70Atp4oPxCsd13a/DhDBNaUlz5iMACysqV3pHQx/JS4fOkOdlMbI27yEDD0yjO7IX5Mwk5i2aPs
B1WA6EYW0VEipuDZTVW7x2rGs+vRPo89LCdbOSdXK+DkOLnQm/qtDMdnr2luBU+Kpd+1qj/ycTrE
LrBIzmmwaYJjNgyvPlZZMhPXPnO5oqBszd5GNyPccsDHsIVG/nkn3FNoD6c2Ty+9Xuz6Ad32WFO9
ITi4br/RFtKsSI1TZDm0cxr1qQzt/eSJn8nVICqz7Ju7MW5O3V+n2P0belQw9QOAu8AWPCZ2dPNK
5113DO6BC24ZYRxU7T7n9rhPk+DFSYbzGDEeM83XpI12NGs/gB1EOUBLbHD99TZD/eUZikv5b7Co
jJbFxuxgHdsRLlRYdC3u1Hgi4VIfu1ZehDc9hZ7/MDv6qUvCtxCJuKjDU8+qPaTZ3cBcYnLaoeyX
c5OFKzYhfjcDNvSkfsN5dpKo256O1xRyMHsT55klcu3kItjx/Rgri44OcisUSLkaj/uY/5Zlg2Jh
JN+MGf74ja0PDdfUXgCV4JcKKMhk4cQ+bWyy2LpQ8cugJEf70c0PaZvu0U+Y61DMdQ8X1z/4xfo1
BWC/Mk2QNSJ3AAg1XBCjZji2hjrXLY7DKZVMKlxfkT5fGqC66MedIo6BzNZJ6JBBlktzyewX/cM0
Zs0mastfSw5/x7S5EB2lYWXsYet6wcQh7P8Oha1ji+Gv4zruhi87JpQ6uy+Vb+BydVrmz6JTtG22
yHxymneInR5gx15ue4n3WA4+Q5yMjlbT8LutpmB9C5dgvsaFwURRNwknfN2/F0VjnOOGPUSp8Ng1
0VkpuQ8aReOZu6siFleskB9VB2amQyUTvOh0SxwohjmRBTs3hYfhYMj2mcOaYDtS7kOYfaBxDMo7
Shc/Z+q9FkwYOr/6jFvilJVjPc1NTlrRhljsOHBpEGgtAW7OrmANTwHX/CQPn9u8xlVU13BHVX1N
7crBfDeTrCr+zJPmzQoie2+pWm7j3HumKA1wh9mujDr7sqEhgHDSUI6mViGNtMyyAaILu4MsvMjv
Y3cuS+dqK/NvCTMgDsqHOIN2zJBgWDcdHUEt4wqz5fBRTmcZtWcCj9jf8K21+4Ee923bacKvkXfh
zcZLR+lR3X2EfvhcY6no8vKKf+BhrnKm40omGKsC4++sxg+fl5C47tYrampINSEXSeWpXy48cvXh
NIHLcFzduIcv/IcHlIIno6XQmyWRjMetMwjGz/Mn4vejMiEW1bQZrefBJgqZqJ3NT9xNIF5paDgZ
mnCpgCTmxz6dvWQf8ID8lD57RYCdiof9q0mcr6Rnols0+qmlAy/th3/KMh7rTmoeXydGiAetGDCs
ZERQFaQgqUbyAPzlXfsYShQeASFFmxvy39sF1+7N5Tomdxp1/h+awk/SZuCVRAGPIiR20Kx7quPP
E5S35frjBM1bVij4JBQK9T3acpHvEIrUfhwaA+cDlEbPEEdDSUohOHxwmODwQVqtcYJtyQAozUvG
XoiZVn4XHDNpH3vkwDu/0/z8Oajo0/fK8qDnmuHqyES7QA7z/ICNJXyLxuonw1gZVj0KR/Y6Goo7
tH8oOmjhtUHdEOpGI1wah+moYeLjP7cLvUoXziUadLEXrNXwOYw/IKX1TqToDpONxAvQ+FXmYud7
yMJumVPO2+71QOWqCI+5OW2CSb+2/sj4oHpOLGocSkV3+9xm98JguRygaoD956X26QhVNbZ4D2CK
g2mxD2i7FLbn7BkdPRtmt3OzPt5HnPnwbU2bzjCflWwXPaA/xGJ+SJP6RpPBK/0St7RQVz/Kn22K
bHVN0GRGBDUmze9vQhYK+O7okYQrOJyES1pxqRwA3L4F2M05uJxJWWq8ungEUcr6bLyA7/wT8hko
p/isZ3W1zeLHhAIN0hi+npWwM0MjNRiXDQwYmXIY5L1cvz2a1A1/+0R6eREHHPNW+2jzQ5oJvbKL
h8RPnmNed8WrIlhxGlcdcs6okWkR3UjJADp5fVgqSNPQevad8ZTG4c5gwno0uaeTH713LE4e5Tp9
Ts/Z6FKiaIVYn52DdudfB/Mxjy66tONh+1sQE6I4V2ny13XJM9RuPmEPEwh65K46m1Wz71Gz3YAM
DXUWGEIxD/HzmFP8UHr50UyQ/EElWTzm1gFlGr1+ZDpEn8dKqYiI0EAuxY/AhxZUcBJ+eBsNQj/1
sJ9qXglesCltiaDZL4XBEWjWAJ+s2V+XZYbIJ3r6oeqB+ScGAGmv2Rs2pQV8N4i7g29oZ+t4WLnx
hFG4o7wlHOm/c1lgqDN4p4E0YzUUjHwK8pQceQ9GP34GZsfo1TcxmA8PXdJtGf/vLIcG8V4xhsXs
lJtvusRmky79c7P72eVdhVcOy5RBP/CU3WLY3/FyjgwzY9w4QfqalMGVeMZT6dT8iQIHyufIzXiq
UNbBFnbrkJOXM8t0PcUme6MhzY0vAcDX4LYPSbmAfAW2EXZDz6U21pBedDCtsfjmukR+jBZOVl3H
ANwRk5g0raNSYlfyvoI0pHYaJJsmqp2k08UQ7bWszBc5IZTM0XFM/EPiFwecAi94PLlxCJqBaWbd
KW5VWOjV1gV0HNTBrpO4MtVAI2/SP+Tx/JrwBxU6OTft4kMhjJY4SBwT3tLZuvM0rtO23Gih6Egc
h/dy5iWhBSJT4hAKvbU4Ueg5vgIOly89bgaiQjCQFy5XHJNGUcAIMlmfmyWdJaJiO7VMyNxc3ArD
OqZuhM3IP45ZtBLhtGtM02BS6BAGJaPCsZ9RVpam+2ki3J/VYiTRkz0uD2ede7T+IEVNODazApPi
8jcTZnGTLxFz2FkMjF7KONiJVgUb1c8HqadHXLgdrV9Oj22kPTOT+Bv46WdRYr2pRuOQcYojYStQ
4pH04jRXlNwGkD9aI93GMX7SOFMM7KGbbq2hyLjkNy8mK6JDW0KWyxF9f8EvN51wtmHsM6+oUE7M
cp74PMeXLJ1ewjRmBD3c2yp4FXN/HuFOskmJs805WBrOP482euBMnPUyS65Ux31MJaxLoftVWBhX
tG0+Fo619ZHxIa+vQrxbqiT/2rGdNf0zE3PYr+ElCAN8QNYu7a39GNGL5tUSBqdnDFjO4+LsDwZD
rJbJSTl7XBpL9aYqE4BsgCV8jOo/GXV4w5g99Vxolm6eq3DoDaY/BNi/TPx/CHm/ySL0BPyueRX/
NTShRSWuIe9iFsx3M6jtxypD4WewUS3WCxqdCxyAOaPGJvF/0wlNtV6iq279xtAB+KPfoQABYINX
vZvNcucX7a32XCZQkCS4HuG78fpn+NjvkP2prjHfHMX7K0EclyMnvTl+Fs14curM3uRR7n42Huey
uJ0fbAcfY20n57Er3joa29ZxzxIgA1LxlqzCY+Q3zXnOQ+Q1piAr5VM3Zo1LmYWxQlYAVG77xFbr
8pej8LPgdEdWgD9cWDGoJZu2tJGRya9itzw3VPPweo6AKixiVdSy9vSJZ8oF72ayMMyMxbRm0qBt
alATyOMGJxYQyKwMXA6uhdF7J65gfzwxWIAvLFTmUbJodg0uW5hI3izuknuKF497r3P2MY5h0lKs
m3NYc9sXx6xBmejc/JzzPRYy/mAsiXrYzCi3g4IdxG4gWDK3Kms/nJFqXdahAhppme69dmrpwu2I
WFs+kNuZME0RHgYvOzSZ/9bBCY8K1HkbLP+mX1DTdjzebXumg8WK2+G5YLXkpt9vIyzCbt9TzmhB
967Tf3wVz8SAxNl0zCPGGiwPAKKfm7rgZNLGx9iKIrBvNK42MjcPQx7806HlMzqb0cKpDMZt6x3j
yrq2gTp1DQ7TqKFkNezbc9jj4M3yYqZ/BqOqPRwtBLBIpqi70fBbBkO4z3nP5zCH8uc9RzajEuwJ
TFcU/hnfWOK+XJAB+p/pKDq6pk+pCH4cHEhQpyi1jHT3EnCppJFU43Q1T2zvOx3jdjOSaZ0nMKJ7
J/3xceStFMnicSFWtHmI5mmA4gGTU9BRtSo8dfMKc4/iQjLPNX9b+jntzCXx593xeB2ZkQc8XVzw
81QwAJqLkxHSDBTN6dUCtcF/ixeNmliXpRWJojrqnsSWXfLmdMF7lJS3KSp2+H/Odpzs0ry+zD4e
zXJ24Ay3WDC16F/dBBt71Frehsl1AcSK5cLnM/ktjalhm+LGnC5x6bbsjtqloL0X9D/X1mNcpFTR
m+w+2GcLThF7j5nosTUbAtTt+GA6MQys5dqYJe4rpbr72g6vMi4eNX0AMEcQAHoPtFjFYGxv8KJs
ZNkHdFIpOgM9uqFV6h6LVN5G7fyWmM8T+SioZMQWg6jhcPdnOwyxM/c62lDksV6autKmeWnqkF1z
SW4GKa3FVvjp6o+uZC7rDsxBiYbHd4MzSdsCFxj9PWVB53QW6zIbkZTjO67JzRC072NWnssxyPZD
S3mj/lf2bBzLMm7/mzjJeTGDjcbmdanqi0Yv9RlYzGW2SlM4FDJsv9zIPLRmvg3D8kA/OzAQS9Pj
VAqoBVSEVz4Kr4E1y8D2BrqKMzIlPmBHrAfCQXJV1PzjuloaF7zpV9a47VWZPc6oVGFu/AlcCKcL
7punY2uXy6AtusZxfOOk/lIZ6A3IxuRxreJuMdCkdempXZ4jQRiaTsI8r9c0mn5LouZvSKV3K+GF
9z2YLLb1Q9TqrImDze4i3XNgiQNAIlj8jA7zMe4WD0sClSQerK52Qv4XuLFh6QMO1GCGHUYNwaw2
IFSepKP2jV9evHj+LYiWMdU0GEQEnKepOQty940V3Jf5dmAiHE7J4/JZJk14GZN4O3V3GdO5hbcS
yNhTMdPTopNbNU/gVizoe8v5pCgtIAEDUwO8pIQn+1s4NeNOJfVvHpW8hdTuaqaiFEPp7MdZDJqs
klELBCb7xJp6rmNn63PQXy71VmJshMWYisoVmsX35uL9J6EZFwjaePZkd9aT8Y5LZOu3hI4ltiJB
w6Uxo9r06kTF6Y6g4RtckYNlRjgTyDaS0qw7QJ94XqGpO4/LAzlVBMU5k5WGuR+G8F/eKObAKAqJ
eC5DXA8pKH4+miQJ96qz8ROTKMqJCw6Tfx6zcccb9rfqY7Z/bjYl5cGeb1Keh+FuBeoB3xIPSl9a
RMKWhDZqpTIUc4TJeUmM5NkIJHgeGfbc2C2GrLUP9CgykUxCpg3JJPGoAo/CZbbRRNB4ufeTqP5U
JmuX1xhX3C1vGu7Cppza9AKxOyWgL/ezH+LQCeZ5E5fW89RUjwN414FuExf4pU3mcI0wCq3AhueD
AcsqUoC6vsGCiANv7dCbvqGy1T30Dm3vrYWDEOfkH2uKHjozQfquK/MpAayCtYrOkAr4Pyf3K+ha
uiTMKto4fnuvwGKZMIW7e48I7fPTEskivTQ8qDxcR/WQfmJhwLKKUyHBHbFybY+7Pwu2uywNHai6
xnkZK2zPow8VuHr3KGugbpn7DXAN7EAMzTco8IzDBMOUOr7m5usY0UsxDls6324ZuhOvCXGN/JrE
WLlqxEO7+G4Ufe8F2XqzyA5ZVn8Vk/Uc44DAMs8cfBHBW3+RLYaXuGRwx+J4d1oN3dO/NN6E1oaR
gbUom8IdH9g+t/+1HOU7UX2QTkBnpmmYX/4gQ/syjz+QAVeV+RoaHWCk3zlVm8mJ7pIiFy7aj1Ya
cThpESjjNxaRPVkG4vvugwggyKJCMf5IVvXU0kLvb0tGsjlPZCu4ykcXQZB/uXoFDZBB/CJOMCxh
hrdhdM91BbUx7oddpF6gRUHpjZPHKpE3HJHM/WtcyQRBxl68hm3I9N45LJ8IzrlTwVvmQv1053mn
2PoYP3Cp5OscUnw3I1idBBvX2saPvc4ab6GEoxqgZuwK33gjpXnV+KC4n5Nrdi9RZizsBFYmw+dH
RVJAkPL5uIXCIVH9Uan6awVEPBsDJCKY51MI5eMcBDXzy9jby4i+dptGXMzoZWDs0MYfZGKeIkVd
Qk+pct3eidQiIAQHwEhQid0nf/QubgXasZzTci/m9k9uevI+S9q+PZPMGSfoAjgLWrOdgnORyt6w
6B0qm/l92/r9mt38B4jxn5aJNYlYcc1dm9oUGvRUFp8xoV+dqniTnadWdjahtndabhvXeMiILUrg
UKi5iNejH62NTqD/RSyTscr27Kebumh2neeZeztikSUlJ3Tb7Nyo4dDKF+bVogFb3n4GsfUFJnU7
xiFFR+FTFg0BkfRppYp+71bDHof4Gs4NAzsSdXZ/F2RaUiB6KmtuQmMMMbgmR5eAblo/sU5VNR4V
vEMeBSZVA5fZfH5gqr6WtNwqfo0Cp6my+w9U4n3T0Ixj+/FrUowPLreAQNGLs6Tdo0sVRQe9bFQG
zj9pnBN/OEoCjDySGdw3J8y/7PndlFjcepubVb3DSbSKKbdIJGJj/Cd28r/VmP0SeFhR9kzBbJ0v
C2HzHhTL20dHJ8mo7NpihvVSBUvGPOUlA4be+fLSBRaZSDJpBTFDyKjltm4iQtiKkAJb7nYuiqsy
J8b1lJAr1HydQ6GAjmMdKW4c6frpfQx2QGzM7EvZoCQNzvxTlZzJHpyVG//ErrHTEhd5TgCrG6ik
rjqO1dOla8ZrE5lHlxyshECwLpjDs/heuGPRNdC525zz71gWN4sFKNH528DbsQr87DHu7S/KsaJV
x3JYtvDKsgkPPe1COR9N+60BbS35Ci46XHoLxyyXapRX1nu+5FAmsELAFWq2baxthx4Qjctv1/bu
bXn0kWSfCNXQA44ng0KzddVYd0G5zjzF6LTgB5iFW6k5bIWfUlvSqq0W9t0qxWGeNWsWFSJmRftG
Jaevxp5p8+ufXLx6iw6M9Detex6ElbcMKxFDn7Mu+2340jbEh61VEBSvsSKPB9gDDYCfxXcVtWnM
f1aaybJsxe9Q8gDVFWZRRN3XzMXS3i/0vl5ydcWp6FEJkvhn/OXk2hHCOe8EUuNKINvBwKZYG0xD
p976ygnBLnzSuJC/XUBJKwMstxMArClO8TUJ3mA3zuEpZeo8MlmOvJRpStjcLfKRUCAd3/zoDG+r
Y/tXOMmvS73hESrlxR9JrtcSRXZZ4AHMEy8fNjLQDxk1KEY7Hgjz0vwzqH1VtCdK7O0tiDptLn1e
7nfpk9Ko8D37iYMmz/tkaY7IgwT1gnF5+TIm64l5H3MP0PcZuKdw5uDC6DejISCY3b9pAalwuU5w
U9sDuDrSd8fbav/4xvAZNsG+XWrvyxYoHQc7mX32WbfNGc90cbS1I+dxLKY3yw03WLdPi2oakioy
dceVIuID7kx6prj7V07IfplzAlC8IsY+zEJYLxWLcOzgY5du+CDL+Gm2vTuotn3SoeyNTvVOLIUv
zZ0LbqHV+0T+D/n3wlT8HHF0DOAdk2EGoUJLuFliRx00B5u0+/AHp9jZusK5xi41DAUum8w0Nnbi
fk1yAgYVDTCZ82swVdeIee/Q0fJp8q4Epale66Dg4GJ7h0wPe+aWLkNRfFqC/hs5ma+S2t2CL3Tn
O8Tv8LZuaRAMgfDx32n4JjBj0dKi9p7ym3cQl0u/G/aJque9g6RBQkTxZQ4DRyEYfpO8ZI6NucSd
f5ZjI3LXY8DGFY4NYGf1hJXjRk3ij2uE6yAtf2xDXrksClX8UNTx7rjBtk7Ku5Q62slxUEcj0bdM
JrdpYsIiB/oXKwjoRngKFC3JagQqzi39o3dJNWUgo4Z2cXOOVxIVB5+Y28rVxjflQFy2XDSRWeIG
7Jn0Q+boKmdjd+oF0g9tK/Z4kEX8OXjgMtOGmhbjnx3Kg9DN0WpLF/zjHMEhTHfRQp9QTb/Un9Pp
CvsKZg5FnV3VfKUyL1bdNLFr6m8rCp4U85BVVNFDm8MvxfFEe5TE/OwX8SsdAd16JDJpdAjQVt9h
Ro2MZ4+hzXJ8REx1PokWbyNLspgFsIkrHOrVEH+6CwEqD0bS6An4T+NsmeoxFuPL8tonTvYpI/cW
Bc528FJ2EdJ0bggoJZchstK3kQM9TEn0tlH1aXrT15ByRxDpk0W2CocSw2SLeumDbwFYnNAr7FD8
gc3+s7TBLq9Xm9AbNnB5sPL9cpFaLjA1V+KditxPg46ZWpDMTAJeUe5T+yHktWwjOjQwDDxGgw9C
j70DMvZ0jxXLDmWyAZYZaLFtcxYYs0l0pTdCNueQfVeUHXIhDxgGtgBUPVWcFnZ/fHUrp8eEyV9z
E8HN7XMuJc0x6ILfaELN0TwcLi112rUeorR6Hc320yi9vaNLHmuXHTMY92Y0Uh3XvRWiODKsbtee
qMRlxP4HRZgc+QThgKs9+n5bghZsNO7IIDc2uaeerUrfuR89t5D4zBKQSboY8HlNPCYZ+f+icbrt
qxLkjWOMcP8YsLU8wtRPBxilJLXsrXEy3OBMZZ0+mLK9FV5cXD2E/0RglaSkcm3HBCcgARKItdtV
DltrqRtOenAeKhEX8sc+MCJN2Ji+1vWyTJYE03y6qdO8f0SGfq0Lii/DinfBCsI91tc9ENdzY1lf
5ug/mmaNWteho7SCDPAoXzw+1Zi09WLccSi86t659LNIawv+WoanFH3vZlPag4sFRG1Sf0V+dfa6
hPt7XT93SITBHMOg79g68U4l9j/t2/+Wo2frRI+2gRswaiG7WfHJrPu/lgLlXyPWD05MkZk82GXt
H4285ekp/vod9dRJQeSytHll2g1MqB8hxWeYmj6MjuEGWuav7ZRfVgSun7cRgw3qvCEYCHKrHAYP
C0a46nw2mmVRx2P1C5mQRDDEUWgZ9n05Wo2l9+AuFiLQXiRl3G0tvY0fcZWvSVhokT2UYbiLp+aI
mD+sKMOhqTEH2ZtNFlN12z6hEwJHXurFKPLGnrfyBNbLUXKS7zomhHbevfYu5kWnv5uRutLLe1ge
YB3aSKMcJd2BRYoSUmG7cpOFvCaqn8BHmMEmUOpj0O1PLIq/gyaIYHpQqkx9CRcfkDGm6aUQ3QUA
I8kyemMQSDHAce9Nes7rte3+tUzOx5lMvwFR8aO1wXvpMdQ2J4lbJQAHzgfXo6Mw4I8BGqKM1Cyl
a0HH7MqZZqYq4YvllS++DrA1x96TNrHj9mqEnYTJM8QCv3ZYiKuBNuR6uvnADxO3wMyXnMRUnFmP
YX+L6NmBf7d2na5mBQtfNIpYSQHJJjKyvadmHCfZY1gPtznhKh3Z8bt2BipVmCmBMGnfcNS+EmG6
ls14znq8NJ4zIV3jRW4dFrhoOhqtjPHgYhErEs4rTmK8KahBq9Tr/uDLB4M/OBhIh729NKx0waXh
lBFBRVjOjQbD3TojB1t0nzwruHAoCGQWMOfwYCpTE0kTN/Tz9zwkBji5LXXRUX4de596d+yGhfGS
Y4R1KhMghEWZqV5PpXjqsUDFiTVuK+VD9TD53+qedBOt6Iz4Gtx5AxOCJR4ptjk3+k3q23dsIBH0
NU60UR/qM8WT+hDY09kK3e8JXubgIfFqQlctL+eocS5m3d3NGWgOXQ4INR6fEMff654qDavAJTYW
igG/7eyrqP6QgJ0SD2kjgPMPzWcNznw9DQljCuZ0KBoPYvC/wrm+YukCXOSL1+VPpXCYrnJX4n+O
aLMQDNWyhy4IUQ+Lxddx8vkcVgP2z5UzTIcpsY5YXJpVKsFpzM0V23tAg1q4Sef8pqzkcbHG2X7y
qBRKNAcFYjbn2LQornKn4tACmcBBwKm9WnzB/Ehn2bavJoAhlk7qE6hzqPj+LNP+4b06FqNxW0YU
Ck6GxEgQTowuDYihbcbBuMuCm73sA/2fsBqfTT1fvWkKIflBQciqN5OQMTSLq9WED+OUUEHB4lDZ
+UKNJb3N+YExVPjCHn8gGk5De/HHx/plpsMO4fVGBBXzT3oxxwAeDAVdDE5Geg0WWW652CKGnLUq
bxViY8UavazVUUt4zx6+hz4+OXjOiFdtp8XZOBU/Isi2fThvkry6GT75vRIKP1LinzApMBzE/j3P
kMDl8pWQ4HuRM5EfP0egiCDQhNI4xHNzFK7a+RwpSt88Dl0JNK8kPMlSabNzNbbL6tfcqsZ9dbvg
Qzfyd1kjNZLgorIy4r10mJhE29FMwcjNFyBaEm7EYWw/BmHyNEr3MDSY8uMRb5TtP5tu9B0N9Uur
4m/TFkzfeZ5EHR5KZ3DWfljmwCNAO/RtTz9WHzA+gB+UyRJskv3I44vgRDpe9HRsdQQtSGPcPGR+
ZrJgFZdTwtBIxWS607u6LI+NyeEp08AApIoelmunk0b1NpbmxdSMwJcOKtsKcCmRlyXXzC6TU+KU
whmAIPBk+vKpKLgoxtaZd40FJY03qYDRqYS9I8ZIjAWdIKm8f84IJXT5N0GW7yIj+DenXKPdeDiG
MrgmfMP1yF6BXebF64JTGSVvDeH6SgtcX9BCRvMBSeM0OfnRLpjKkSAwmXChZRyWf+cwseonbCNe
vA8HosdqPlb4h32h74ETvo0sGJyxX/uag3DBkTCS3FdD461fNIm+/o7nL6Mi8uPHDGHktdHZNWO6
MefeD73Y/H8Pdh1GtN4QC4/N58mbdikSGbAO/jSY70NzpOyMvCVOEELTCVs7ULuKuVs89JeZg1Ke
MHLADKN4PGbkSKsi8YaEZYYep+r2rNL6Sbb+o+vNgHvFcemHXV5HhJB9rsVjoU1gmcum6PLHyh/x
BoExLa0L1NxLTo0XWPJs2/BC4R0neKcz8dgPxUtN8nAFeJS6z06+VHb0sNyEgrHfSY+CAtPdMNL5
U4ELG1kZ2KLeqshfmQ0TzSGXt4Cm3SSN3mGH0OYRPXd+/xTwC4AkfxnbJekGy3MllwcpSWKSpLQE
RGH6mIBkWW4jVTv+zNX43XHu9ZfHvNV3BGlaFADENF3NwTq7NJycECF+nMwiceWXe88rPtKGuUwi
zmoY6AZzb32HVU7qWwslBufu1qA8oSfbWBd6G2TybPj8GZOw3kmKavBaeVumQQQizeAUTW2IEbd9
zgV7ocm1wbMgBbjUT8OW7zHRzy2l4AhTX6oTb4hoyOws9tPQvVjEVkFxpM81UhVrKg9FBfCiaZ7x
7YGKNUBnI9eY/nk5QFeteZq68dIqWhJsCayEeOxqgq5fqPE1LYYvlWEb91yrOrlp8P+x4t9EUtEX
dIvkvC2uPVw0CUjOCXwWtfVgNtzEBy2nU1NY3Gz5uUK23tgBGmfZl8kYzman30I57IMUmik7AF0p
fNdu7h4rfujlQRZd/FzMGXvl/LcXxS60Y+w8Ur8vP2zK6+dqs0TFZVRAQpfUgDgETfQlJdGq/zg6
jyVJkS2IfhFmiICAbaXOrCwte4OV6A5UIAP59XOY1XuLnq4uRHCF+/EYeWFYanoNaIk3+L72//su
lSmwQwv14aXqblLNT+94u0J0765DjrXVdtU1VXlCc1KOJx0F33PXMBYYCSz2+8uIRK2xhiv15rlr
KWD8pXpDUHHoVpxaae4543BFjLjVmfFCWR7qa+Snd77VILnpgM9amJZ2oCkmCjUzUu+kP8i++HyZ
u8iXH0tqgclpq80i1d8+l2zXDJAnOR+NSzu1dr9paW1KLzy7wj26CVvRptq7zfTcpRGH9ERPOa+q
CceKbrsm3Hk9/rOldml4id5m79Y+lBrTYInexlfV8zIl566vPqqm/yjbzrqZkh7In+O5LKNNeWeW
JAexLVgv9uoxdapnFnDMEMaPwLcf8hAVIGT6azLp+9TIlx4AC026i/KCd2nwm+euVGvSWfeviMQh
C/HHxag3IyHloQSMm5GbubXxxu5jYz/aBNK6C4pjBDeM8a3qofOpbwDOISevNHR7cyRZJ90uQtAR
az/cugFD0brIJtyjIOScOMWHPJFpALttXLxD35VHalMCBylm2vp+QCtFhEt3nXOy9CZ7i5EJkJ/3
x52L28QD0SJqdAaTYXIkmW4s4fiC1tF/9GrPZfVTU/+a5ZyiSMb6pi5uwIK0sdz7GFVoAX+zj1gX
KxTxi5MWG7DA3xLpZt/HH9hD0Y2wkalEeR1s/9bn0zOxqA2jnHu53Psda8O6InhyoBZDMwdvP3lq
ORC6Rb4QZnqSLeL9mZOW/SEhjOI82O6B7fOfGN0Y8RkHe+Qzmo+UqQTrIb/yzJacyds+N7thQc0c
cYb0QLOgEYATArJWolexQa7b4AOEwEo72kbvvZpzqVzae7PQyYRT+q9prJc6zG8bzy6ZbiEEYPcQ
2xOJkgXAQRfmFM6wsRQwjSjRJ94ZZHetc5PJBH6L5R5sZhajZgehCE0g7zBBpZgbkqQTLAIcmpzF
esG9N3+VAu2cla1iDv5JN44DkQnOl9W5DyNvMzELr6GTqGtqtfJGuv2dgu+Ehcnv9xJakJ+5UI/J
AWcRUAjx5PNVUn6Mz6F4k4H8LSPaY0raIc9q2B7cnXqSgO3Hhyrr732/RCTQzhfPbfZ9PxOujNbP
T3aZUWS1VTA7vKHDtemx77SWJLnF4X1XzCsYq2d1mTZo3qL/q5DR48CqhftctfmzHEdm/T4TNtHg
COn1QmoldNT/D1BP27ejZ783Iwo9MXFuDZ1fXpjVXa1c/biGpjhVDO9cG2B7yoytiJx95xLV047Y
SXOAW5sgwail5mZaNQLJA4fBuA28jhYrebfT8j4QybnV3jdaBoQUPQZhYSt1HpvWHLCSbu1IMjOH
nnqXEVBOfrQBqgQpEfexNsFBlcRmMnGvdiWosIfJ9sI7gXmAARgqrENVdCsQI9H7oaS9wITz7HHs
db77Koz9xeIEI0nu1DvP49Bgj/qcFm6Ii9NhST/BS0XIdDQVvPkFDEPE7K3C4d5Gu8Qluhba/65J
6te0De6Lqn3AC+nz/qETnTNzFjp46vgNBrvmDJ2PAa9KTjhEL9EekUQUzjA2lLvzJnc7RgVDQ/u0
bg6NcA8oDq4Rzms1TvfQ6x6BCa+K1gp7AjYRTWi5wnqcOUBICSGqUOaiqfAUJiTkhPgj4CEhjCPy
vHzr+eRuKwYLgSX3duRvrbR5plr5YSj4zWCRN79cbXIFA+95it5tTLSbAIA00H5wkG0f7rWVfiu7
XIMjKpbT6gvR/yUBxILZMriOmdjVeHK1YbaRGO/iIWfXcXYr8gKT3/QWNtXJpyPGwko8iM0uoSVd
x+OFGGz5szi1Zm0RfUdN9R577jUYlw/ND9DCyXfkrBI9F4LzpVpLpugqmBtOrJ26XDxAETvUsQBz
baFOmm9RqrGbR/xZGRjb0m1a7OfUo9BGKl69uggp+4Xrs/GZLizJNmnRv/D7XPRSPA1F90aO61m2
M8E3nMWRo3+gePMlDs5eqy710D5AEwFkG+pTxsblUQrUMu0c+ZTocO9cfm+7qyMm/6wLMWZp3oP8
gMT82AblZe4XWtiuZkjNyJMBodjzzf7wEFbm2npbFuCj07QmRpXpdImW/MM1sdl5Q/KchOmpC6bH
OBCPvTdf4h4HlhUxCa0aIhAni6iLyEZwEo53pZ+f6n4gTHQk9nqq8LrZrqvga0eohVaV4AxmCaO1
RYAjaqT1ppfbQjTJKcuCW0/0+zotH7sQP7o72L/xMh2j2v/jRWyja0Mfj+DhOZ2yd5fI3NZlgVaP
5sUfI8agWnyNtn2yiEb3JvnXqfo7y8if0daH3G9v58oQ/cI2nwXBQwMuaiPAvF3DOrQpx9p7n3U/
Dy6JQDpPsBAr+zR1cu+WrbuvhpktuZ6K2xE99NAEzyrrb5eGLnSu9HXlZyq/Pi2VPgZ5CmXWy7Yr
utTK3OfAIszCGQLCxTm/Vewz/EUkjfrvxdXmBz9RvUmc4KeKEDJUQEUA9+yD2L+vSdaKJNOnxAtg
98Q/ohj/Vi5dRxeNr5qSK9K2PMCYyXZFRB+cZulvLUeO+OEpqIllyVEw9pCIUFyHRzOI2zKhWi7F
iiFUX2OV4DxmuVQNj4z2fmsvtjZ5U3+VE3JLhxwhFaj8tR1rOjQ2hMRicqV8xUytdnejljnsFIbq
/rDOPcPqPRXByfdZPoVCHZGUx+uG8mnkIjbucBRef26j2NoStYR0xAM0WbcfeMNeB1wpoP5qiHb2
cnQhLayuyW1j4yncRAAuSsNnMzLZe1mIa9GlHoiEGqqQVV58LjdGyEvQBnjS5vA7WszBqyE6qZlG
NQG02Trto0+xiiYnR0recZip6L1KQ/WcuvVvH/tXOZo/phb3rmbipAE07at+/v/C+ApliZnTj8U0
PwZfkyWH0xgNfwg7PDndfMeHYMtxcsi5gkYXABrQud9VUJMEwOcPr5QPeizwI+oeMJj7E6dkzYXj
pUpZMenmXmgoqbV/t/ji17Fg7MapuQRrTKyufpH/43Kqq2OvKaFJ9Lo4jmR7VrVvyiMTm6CnvYtx
ZCrlT+AuAJQa/09kM7SGibQfK4I7gJE+eOsfiVBazvnfDvMOfljghc2YjLuiHd+WaFX+t9MZPenG
mYbXTJrTgig90RV6kmnTZkScIOmgAtIcpYNcxp07Z88gDb2blkkrM1NGpQnqchnJNQQ83MwtCCab
l3tgXF5Xj9PYP61/ANjWC1ouYghQXLKO3JYcrnHY7PosOCZD/7xE6iyjZMdOJt4mBnJpljjUUCkZ
fsiuWNo01ruXz6BeIUwjGRDJuvDEV4Fu7qBQbomyg8bkIwDHYMnMbFAvfCvAJAol0WulKK2RFXrO
XgRlJXZNaNk5gXhzHe8sf4bRnznEpvmFkx4UTijrncSEzP9EgqQ1Qt1c5+Bo4GZbYsfhmVYvjpEm
vscqSN86xIksCY8rMlUzCrKj7L6X9jo3QIeeJheQjmvbS4St+s2RznhczzjzLRhyY1A/d1Uq9K1E
woJKUqVLY/OCkfeGM7+tyR5jpS6xc4u8ixI+bEKy4RhyM23x7jDG4uBvcjQ0i5tvbVLjCrzhqqqv
8ehG1bbtaGS3lqXRnzQSn+42HqasPzdpYKdfjVsXcsVy+CwOcjWb6CkuuIi/vQqgKOPuWG3LcVxa
RMbntVrFQ1HJ0GZbFGNm7tQcol8VKf0aq3eRyds4nJpXWLtC/IjEyf0v307q+eLGfox3vx5KSQqQ
gvFHzJq3ShmbLp82DlJN5Lzj5OagTfIRF83I/vKFaC+fb4czIGBSYyTlGQC+tAjGC+zwmLlqcJjg
t1rNM3Dant8uS+0J8QD88OlYOhVPNO142D3GcePFn2HZQvtiGtQjqK1ZUrdk6SJ9Q8/DJpInhKiY
gvFDW3MylXmJN7W0hobvKeid/AZGBanseWnBpdrJgMHg3yopo2kbBJ5w9oOqqbAjLI/i2WBYLhlu
dxFmv7YAc3qYnTQkz7hSJUNKJA75z6AsjaYhcnsEiEAlZBPd5bnFJQqKxLaYIsMWg0HW+SGjz8KY
V2l3/njX1tYU3bIhTXm0hyZ3lo0f8luuaFxjxZ+d6ngyvuaQ5WmzaRqS639SCpCbkTcxaZVssp1J
TQebJuReDDUui87iCMmLYs3a1bmF93n2QSw81AUusp8aCj3rZDU7qxYq8u3FwTwXqJIvwoQexuQr
TFDbf904RsaxUfn6sB1kCKgMLhJrStwIUzcp0BWWz49Mwa+3ZApsZosRI2s3PQbWj+sNjn/bIgKp
x2d4l3Ku182yh0lWuAS7vy596buYImZpDx9Dz/n+bjoRYIzqcouQ1U5xgbC6TfZoudvCEcTwbJqO
2g4Di1stNr9qhi/e4qmpavclmB3TPS3hELUTksJg6u7wwlrq1a6A3Bx5hydgyAoiTYxiko3j5G+1
x6UGx6UdCnhKqEQu8sYb2wWVJh6tkgM6rICijGTBNHX0J8WIvGCyTsb4Hod42b4ZXTloDozTzs2T
VJEbfgnTt4ZKkjA4ZD6L7WQr3S2xq+5P1jJ2+J6WviNqweXLOe59t+zdmdUy8rMfhaUtfHOSWmcf
FPTO+IB0vYnjM4U6nlKVyI7l2GjcwuI/mRCwdje9H6sIWpwR7DenNG/LaC/TyB6eZ99zaZ05rWbR
7uIw1hM6DeblCZEPqDNyBr8pSeOnfoRc2tOyNFjnmSDzn/fAE+0uh6vWqrhizz+V0fDax5Mwj3nJ
7Myj2iIHkSQ/M7kiwllTCZIWU2vAu3aTJYtm3m4GxmI5qY927pK55rlARbYoN5LViclZoyAM++j/
hm2BYBnMWZMnGjtgx4b3DamjNz6O7uyvXGXEdCETc8fymA1D1yqtj3By+vgQk2K/3vGx9Kb8nFn8
LqSf1NUAqYojZGXSgNjqLP/ByEjV6OFQ10Kqc7uue09scG44d8Fiyh+tAnvEqKB8j/wsZWdduqen
4+QnHbccgbrYzRwzvog0OA9EIYPTjsTQZF7qWKeucLCJ7MK+gVEOSY+p0ZF5RdJ16zbbNAwbs1Ai
t/ZnDLEmEaL7MfkYlw/GHiSKMtcWExJa7eOajjYcOqZ8qTN/Lp+Iu8rn5lR1dcPweV4pU7OwO8Yw
KirL+5IJDmDBqellcDGYaDH5hqETYnqKI8Fy9cbpgiVoCVsIhYHrWdlQI9HvZQxCLNHDP923Ik/W
vtRJ11xqesQan4PXukGssVKDtCRMhkX87OyEw7Bdch5koOKBHA7mwAqP3XvgDXHMPthiUrxOorNJ
PuK3sqGqTEWiSBNsTD4Ph472lM/jYlfC+Dfwwj1q3IbPyrp5zCRu8hundS0f5GWddKHeGuXYNkqv
ZobvcqyJxvXnfT7H0q/vRqkKmutB+76qN1Nvz3WzbVA2jPPBSseo/zthaZDM67GXZfOzPU0ocS7e
EACjfrCSqi2aS+xJVbX7rmAAdM1bG3vOoSOZyv8HW8z2nQsasjEFNB1avtDXxvFDn2CYCWDR3rg6
DZ3d4gRlyXg+gTizJuO6qlDNQ9PEMxzwfYS9rBzQrQXw/FFIjj0zOYqDxfBvpgSs6aX60IMpBOE0
s78tgMbyDmP6FD5NVo3SFXwOJQSbE2vsY+/g+CKho3aR1w7p40BaDu/cstpHBwf7qB5U7KGuy2Rn
5f3B5WxXDAGjLKR4h3CFtPaGlXeSYSBAuDxX28Ht2uRfIkaVMADp0ppxllaYrhijlY125QYDq7J6
JjBD2rGBayuPpVDbTYD5dmw/c/XQ9UWJ0rNy7XostkFjVaWP3rHgEc8t0lcg2w8j6auoKDRs24iC
QBx0RahPSoRoY9d3QKfSdAe3vKNJIGsWaHgWOd70NZmk7b9zOKJrWkpA/QUPIF0MiHw5J1n3oWWl
lr+4oeI1d6lLJis8IAxgrQ40CpNkzSoaf+Q/2w278iTHGavy1gugflScYGVtvU9VSYIM05KigkEf
1diuIgtstbMvOnzY50Etfov5woLrvDRK+T9OREjODoxDCLBLkBcyBaGC4sDzXZfpQ2r72n7HrTBj
gmRjv7hPiVt6szx1cQYxA6Oa07dEC08Yr6eDhV+xPrS9qYiXp+AzHMX+UMnqHlllEv/hIAHhQ5Bi
0UXfHvtBTENyTv+2xhoMBk9ecX+5BGw/2vAXG0LMSgwiK1kzKI2LGMZVIaM6eUvrvgemVAZBOJKl
GCh7RI9hiaxLsOvOHca1pi/a9LGJk3T5NkEjwuWA6cgREpOXg5t8C2M5YU3hxrUn7tGpp8Wwo4Kr
kKSCNHeJnU2SsWdC0AFqJB68jrEy9H6HMLplyGWOtmL7ZZ3iSVfIOZKhMfG/FMGAdG8GDkPgb0zI
vISZeBiP+7rpjZeeVFv7cjhSD3iWvRGQy821TNmibE0DA6k4YY7t5IMLjXf4bOxGkmebp2p8s2yY
dCQJu+OQ6J3XSYliPmqG8DUugZj+yVKh+CLhnlPE/9ZaghZiLF5VfLjB9vThTzQ6KkdoGDFSpfaC
hsrOGHcQJxnpqI1gvKzj/61AQZVJfe9js6zes9YxjmB+sc59N+nsSELXJOVFAh5ryXuL0gNXiIo2
/A/LZySFc8gBgWLMIiYsGlkT0tv0tj09T/BCOf3ruIyzZ4KeJlmztJ77DhGu4zey2lXS18Mv5ZZK
P7STlct3j1UIQV8lI54zJm3K625BeCexR2xnZkkbdluILuo0FzEBnVlIpiaLYwZdJA+7hIPNnxa+
QjcAJsmynPH/kvlKgyuF+4Mc2S91/+DQzUkEdHYi3C9KVlf/i1sgVzDJedEnJNXKjrGv9RgZWUyy
mDUItkbuSe4dKDjF8Dcb0AQNDLW5Up+L13R7D9Eo6HNiHp1Pn51FS0/WRBFblAnHunizHEnHt3Fi
P0dAnYBMgfnTYzEMOb2ivMaqWsBlgATbV7WO77jXTVFsSPiOWVYF06zLvxnTRuATlBLMiAbX9pD+
Lunk1gxV5siht5yQZfJWzFxLNJM4gsOUnN/WXfR51ktozqEHlOtBwDnBh6Q0IqC7xJrByozeYmNJ
z+jSZ0N3V9V+c3JQ1sN/FC7FGb5Xyx3ccx809epRnwSDcXAwuoS0k5hSr16iYMYm4RaGx2bLlRiD
L74vilBhe9aivxZLILAbxWW+3uVMxHM6AHDKoKOhWqAb6cDLFWDw0ljVf4POirHX9s6auid0WSk2
ZHjk8COl4bxaENM0qpqbOu3KwqEgo4wJLhNonSa7uDlPJOJ1j00o/usS9dS3CmH/kIUkkqD55vKO
A14GZqj5OVFqAWkj8FXCRWBzbuKep9SlM9jz2/Aa8MoTghvs+KfZ+V3R5LUXHqsBh+lriO0cA2dj
Qsf7M+eBTU3WycyB4DllbsLcpRw53J0a2+wm6+L5XsHUSTrQaS2CbsIZUSqRfJ8QCReGEYOPo25B
nzc3IUqINc/cBZn8OtJoLvTtkOyiCubUrCyfVAdCzRi/dAiG59uyIpsLRkQXI4pE/V2W5hFQSEhO
hMOcnyecOamKLiLIsuQwdyKc/9ahXGkPvGlZdMzTOgtRH6spy6tzENuBfQ26FsjThtnimAEZY7Or
4xvd6cH6xXJtcwBWSSYIz6FbqUCvxERE4NjOMjTKN0OVjB4ya48fj8kB+uId6HNKwCChR33I1BCX
jwmDqukLZ/za2sRjYBOVKNNqmSntSRwNvwmUGMwj+4+6IW5Vz7rYqjZFm3jDjciziV1VUUa/g6t7
rFIsVVwNt3hgzPNQ8ynx5Dpd6dXfemxS8TENoCdmrOnDOH+iO43D19xfjESRUNuBDrjsqgnuSfyd
5Odcpt0MxIUqvxWfnJgxnAF6Mi/oGT5p1UUAHCOWIr43gKa9kQQ2Tj95kNOeXgnkWWrkvLOMxr+c
PYSkQRHM1E8xxikFVejHuayfCXtIxO8Qi6YgQcMaaMhDFdr2fdTJcLAgQ4aKvPbSFnVrM9VHgg//
KPeHVZMC+mW1b4P9Z8yzoAqSFFE9iAJje0tHsWF1fDxRipGEfSP9ws4Y6PnBpJONcWbNNzuRdoNQ
rbDV2Dxn9Kw5l3PPfowckDAiCj1GXKw8Bt6vrdunI/B0H0j+hyVY8I+YwQvTqENlOUV1L+Isqx/b
tpibQ2InHTSWaoBHRYUmKlDYM7v/q67bDivJhPwZN1+ON7H5afjYZnfYsWubKrBqnPlBuEHG8oCp
XteStknaBgqZAtUKYa9uLdQjm5PA/2cp06eSHKeQvgp9VzmOza5yRDDVW2VwgDDY6ixNVjjratbd
W7vmS4EDciwQc+u+sJOLUYmbYOBNcGuS+Te+BDkd7QYNZV4eICuSv7Isso82U1pRZzJxqtNbL5Ke
d/LLBH8qgUJWv8lIx6A4YIwC4X9iVIMPoEh/ixYqZU04g0eccllcHVd755m18BUjPDzsIKce9/Kg
uKUaDB6aFO++E7fJelv9immnaYOrFAYs9SKJl73xprZ86DUM1lrRIuCVwZXXhAUOElxuAC+MKKZ9
6kxkCTb+fC9E6a0DQYaDnYDaYgdxd+rW7/o2YdBx39QJCRXSnbgN5mxifAR0TMs2ryoicGthPFKU
OVROqnCLf4mfJnsvghXbxsbcBWPM20Yb0Px0zOwPA439V9Gx1IYlK1kRuVjQi53dhNFd8b+Fq9TB
4xA401k3OvjuRvreSrFVoD1JtkBt0Jf3qX3bAgy9hk7VfrkYC5j8FMMQ8zK4uPnYBTMzHplaREkF
CLVNu8+R6dbLwjRvBzaoONGUNhDd+8xskRYWjwLxGkxN/DsHnRWvVTvHe9+fzMkDcw1rSaNiZdF+
n3Q0nkQCJUfkQGx9bext5GTbt4LDhYFW4e0prKddmi3mWmcdhts5ZK+VNN0bUCvvQTSod+LByTYI
qHAmDVZNAq1oYVbBellnwn+tRevDvAwTIlFNTIKclPXEfyaYF6whCPk1yREd2OIj1ahW5AgvCJXd
qYvAYOIODwmTcIfstjEVvu6IRRMHB5Guy5rIqZA6gdhndYz90/vfcdlThVa+uwWhuhOVpLessJ19
oia+JEuCnUpOfxI/fBpaWo1E0MeCCpbpJfX0MQaHyGIVp131UgE+WOXWg91eMQ1/VgVBXkVYntZ9
aN8UBAn78AghvU2U4DHxnWmcH2PGhn0GegQPBtAKbi9rkrys7yUR0L0T0EuGhoZ+vk0VC0prgCfe
koQIJCCeH1MfRxgo1jDhd6i7gxiWteRjdBQvQP+c4NdpFvx8LIcBDfYiwAJnbXU/XwUWlSUlp5hv
MJLeAy3Kkz3Demgj6+DPArDPuM3i5l9bYg6MSd0g8gN3Xb68iDQ6rMntbkZQmCARz2diY5IRkTCd
SJLfmsTdmbw+cqo/O+xX4IEQo2TYbo87abk78tjWqOvx6tjVQ95O25yXZLb/pstXohGYgf0gX3qb
OOXObfLXkv0XKuaZrGMXrqV39KPyEHNnGdDtK/dXxegxHXvrVmzdC9CRNVrG5ZPzeKvT9k72KCMa
oN4ViSmrwct2wiNNKW2v7Gcc7Pjo6vdxLYEJYsf0ggBgah+EjW8JKd5WmuI4g6QH/rRC4lzvGYoU
8YdL9m4RHkwDtuHjeyDZ4NA6rOybVRxUf1funzHxd1kbnnIymmyXGKhpsXkpo+l3kFJvTOdfeRiv
aTASiOreOjbRQ8ty4By89abo4lrO3arRVAVfEugwF2nwz7gkn5sQn1S5BO9k3n62HcnKYCXiGee+
917N6VFM5mDgRus+O6B2pdLwXzww/NXovjmqfOX8BSXcELwyf2D0PsWRvRs8ifKRR5mRGCoz5M0W
DChYAyPcK0eNm4XZVy/cj6rPX3QUvqx/cJXnhlpC8/EwwufbZBJHJspMfr6I39jW+otszqMF/FhD
GVHsFtHxgz5Od4Fn39QRggXZPy35V2a5Z7iUh1pPvwwUjxD8HvvqdQntndHjJSnTU8zKmXDtOPS3
QTxfJrZRU+B9RKta0ynlzaAItIoCKvzBYnTfftpzdMXaekmd+qetR0R+/hpucRvU/DIBf3hKXJLt
EjZTy7FcSOkkZ7qwNTk/MO5G7pkz/gYo/2tihwpN8Yhq1cuxUhvyLXwSPzFI42xPj9rXiB6nr2ou
OPCGTdtMBxRfDymeUw8oA09jTRaP034M61XnAAIRBzq/Yl7gsBLO47NJiULMs7cS2YHfTfcM+Z5s
27+LdLjrGmvnz0RyI2Bk5rIxWX1Yl/4eoA476O+RkX0RDkNynzzUvGsT8r6EqVpRcqJpeZvyUq0I
Bljl6Fmja8iUWHjfKxhIeNEW7fM2ajO2l+2dwnybehVkfiSO5a89Lvso9x8daPBBGiJ7NduBq5ZV
38S6X1SPv4JNA5O926AtNi0soUbOZ5Wlh4REi1WqCZXxyhzypg+sg+eDvKvgmKNdq9PwsB4YE8d3
k//zug5HseBQQZvOs8Jggo1Ek7+0bnP1ydCxbP/IIGu7Hs0NidrMN2fT389wU7002NuDAzC63PKm
nqum+v/5SmGEsM36WH/3HjncCjQBQEm2NGcjp4MbB5u2Sl8cUOX2xDmJudBZna+8pes1z6bmlloc
nmt0kqn/RN998jgW6BeQSM7X0glWIuMWnT29krND1rLF73NizntslfVnVNE2qzErcfaBN3+J/Qzr
ib3pyeN13Prs0C1FLJxAWvXfqAYvYeq8L9hF+UeupCZu9kxfXp04L3cF+UFY885c7720cgJ5QamH
/oE9HvJ6Cc5tYu/AilXTG3GrwAU/BZOHzsA5KqlA2+Jp4O8zHHJk9l182wV0SNgou8P1nswgI9bb
27CAdVeEccZuQvyw1T0F4feChaXB6lIz8udveAnS4VH0yXNjh7elgnHPSp7y4WYIR1bL8WGxOG0m
tq5AWHAenewx2q7/Pxyys81B0gX1Hvd5x9RiSrxNLmj/UVOEExwivGsIR9AmlBvPeoNPcCeb8LCe
aeuZldchpCuUrHzCKQb46dG7lOOupdvIw2UlwHzq2GwL5IIF76fbg53k+Fi/Vlb1vdYPuYG+NZbt
WTnescFruV5rzwPlmEEuHN3qyZEtBpTMPjjMNm96gRO64aOmGsQyblqj1hz9F12wqOmD69DNe7lA
jG6yHk+tI7ZDGvP1m+vk2Jj+NeOXCYt552vulmU9hWSoL54+iMi9avDYPnB7V94xJNqW1BYpNGw/
ROeKdrcHr2Fl+uAQCrzWHVqnG8aXgDzdwziXl7LzN+sLN1sz9saEGV2WKBqSOZBM2KM7UXuHVUFQ
5t01HGPcVfi++SpPw3wah+qMDvPNcr9j6uaudfigYk2qGORgFwyG+bzCCKoRv29TsOjktPZ4aNpJ
k8mOlIqfTYXMIYwwdCyiL58AhJuBG0s+zJWVD6uZa0DBGiXDvg7EZf26mLRf1/v4nRjzG3Tp6AFL
K3icZ4EeKT2JWXxUrXos8JMudBPpoM+LpEbBKHCxkbpnLWLz9UerWH2w7Dw6KDMZR2WfhR0d1q/K
hFnAzbpbU60nebPzkz9WkV1dXvKVxs3UdLv6jdbfbX3uyco7hNkzG559wMNZ+v3LeoXZtVw9sdxT
7x+60vqTGTJsNYz8LqyeEhU9rabh9dFlhXTTkYPgROTyyXq/nqYVJzxs6jsJNGP9zZIlTDdNwQKq
cU4FgRsin/4gD+J1MXzUmMWMALM0aFOHI6m03zCR3ZP6u887jI1o2G0oj1YJ8dmbn42ZcQyV16aG
kBjnzj7HrmL3WAyw2LHm6HcFcB+vI0eciLTVdzf5CEWpIn3wOaMcdh0SLFlEpyocHoH67EdFFEcI
r7P2tw0qxLWijUVwtBN6csxLztJsV/+Qn+BgtOvbJSMkuSrOM5ffCpgIUy6MTOIQRJBGjNGJTIIw
TSJ4b+Y2HBkUr/clMQPdIVd9/esclDXzgLnXT6KzrofnLiSagzLK8gFVxtV3TaHbdvIxTdPn9XRY
P5q+Fz20XLUa0QdTmIdu8LZmHM4RFcfA2oMZIAKO8Ez0MgVU/gpc+0RkMjT1Zev33n5yY5B+MKAI
MZgm96JXrgkSetb/+xlfvE9Dh0SVo6/dpdzvOi7O3IWHbIXqu7/rJxgUxHF1IBKH+X+tPTflbTPA
UeDEZZN1U0wwF9dyG9NbzGd90eZT8Hlq+/Taa+RJPFJQBmFLrqSI/CB1D+o+O2U6v1jI7xsqNt/7
Jo8domdw1yJiyorqWpefvYkxVUj6XhJ2iEXf62T5bMJ4P3NuRrrb2Yxy1nJnPTfrbMVuAyPgs07e
HIQMdO5DeDfklMmRt2mW+RAl1nObZ9dgSQkkIkmrlRmQPAK+sUAVnEvx5F1mPmETvsDVSCFVdibR
6eyF4zkd10GOYn/J+BfVwV2x1ndEE67lj4jMZb3Jq2ExzacDhLSNYpa7HpSFbh7bdPyIl2iHUv/M
J4fsSfdrgGDQh8NdFXun9btsiuIdccBKfWBL8rzWJVA//rXMUPuRQnPuoDuWrzZ1v7DeipBrkkBc
9wUs4OFtPchqEC6DYffA3wimar3BgYlu15PlP87ObDly7MqyvyLL54YK8wXKSjJrp88znTNfYCSD
gXme8fW9LiNLyqCJkW35oFBkkIQ74bjTOXuvTat0S2nmXUXLhvZgKddS7ELEnZBkzQkHieY+DbqX
ztb7lQCD0ibJkyKJMTyl9FY38ojhpPlyiBtkxgKxILBjIxvo3iKL4cBJ3P2yijGqAHQi2pFAFJhs
uQ/2rqAZAg6Ic7rjZdsix/+qGoeGLQHtRNjc4Tez09hB1VQipxVzgc8mEm7TUrTGtmqlOh6pN/i8
azn5tznpqvy/PFq2/rTL0VJCAP4YLiFhzyBTd3JY0x3e0NNEM6RjTKzMG4/lvWpGwnTchdyxj8CR
NGYZOd6pSp01XMCz2mVVM1LMP1699Mtm2eGApHY5b2tn3zmHitOU9En6FSVt8tXsEkl9HL86UDZN
ka80aJ+aIEFiOCa2dTNM9qZk/KYq4SFTunQ6YxHY1lIe+MxxuNI5paVNvKvoIjmc7WgZboYOIxKm
PTND9Jxk1J/9pRuWJwU4gVzRGuDFLb+wSI9yGxjxnEYo9mx2jEnLqZWw1jnL8lXBlK/F4XeamUu5
8MqnRUSQDPlUG3SN8hkN63srbRapxREzEHDKjbm8ns45wuaUVJa4MxmjKNH38eAdEGszvrO1KzqK
ZObaxj5IA24vyERyk9sS6pN8FGh0PMjpImb0C/U6l8U2r1lCXpe7n67qloqm4XImegWxFyEzjXMo
SGbJy/qNaFI2NdYqBGITtNOOEbOqqYeWCLuFR+mE6YM9wTILhqOEH2RsuRIlWauWhabcWMjvI3x3
7qPnV23Ug+lJDgleRG30rZ6WbMWBIzC48E6f4kCBTh5d2TSdM6yxMigWxAqJYbnCg2Ozlk137L+1
pD9DQuaIl82NIqKPGMxtgt+onRErLEEykkcVSCGHOYg7Oa+lobvmWeZBcDztuc76c9pYBytC8ZIf
5DZXLqM0RrHjgq+Ud5rd4QQTDtMTBZhdHo/8FsLgmfTGV+wsWyfAw5RyL3k45K/LOr6xeudIqQ5g
pk7Aofykk/eewkuiMWNXlzzrF8qk7VX3WsvCFTtCHj9Ch8A4fmxS6sEmp/bNYMuvVEc5d7aNfZm0
aCF3/QpTYsETWFT9fcUpgqCwNambq0B3bwl74V3rjE2WQm6ynJd1Dh4EWMhDjV2PT/KQqaTjjbyU
HHRyZ+SxZcmorcntFDvAOARyVgqdhkR95JCyrKKe5qpHYyPxtykln8pJT7RLMU2JuRq/IHzfsjCF
HHoVYe4QeBzk8cjVidm107khYa8IiadJezc5xaMwfjOV+oq74ibZWk6v2lQdyNthanSrDQv0NmSt
hXpPE7ZaOWQDpbX6aGKJdpkFXXAtAT3mmUU5zQI4VWQu/aNJf7Pd6RKhwxEVjY/8EOjKOYCPGFrl
JWWxpTm0kZ8D7dDn2LNI1gm2gx49CRgaCRJBGsgrj12idIbz1NkHZqHF6KePsubA4TnQ3J0aeXs5
IcgpWBUWtcfibHkRmShMeaXcdXjTkkpCAl9QFhhoRqxwuqxBO20if3w0CGmjZXSiHXqRB7Ai4czK
58ImYanrJYWp+GS6GfImh7PCMOvT8aHR0YNT0hjS6RSk3StJvaumR6QXiHRnujn7MGubGcquZL11
y3IeTOGD3E0hWAG906Qfp2N0sfLkbmNXmOVht2rz9Jo44Av/bnO/qEa7XbfveU8tr4d252K45dKh
IsIzAVpwHSdQDbEHAMoDpjB5b5G0gjNA64pNKRvuKo1j+sdWei3oj5SWpu4Dy10jtaHRFRzU0D+0
TfZKPWptlz/KFB6TpDRvyZpgPTnvNieKQm3YRScnNurv+uBtNYeGeMgW363rc1GUGlxzsY2r6Zzq
nTaX823utG+aHx5QpmwNOAWeK27svN3WHnol8KmriBoEtcW5kSonWVqUG8CkS9d0bUBpDJTVPA/+
s176R0K43xyP1j0SXCbV+r4M6OU0NW1JdTBOslKj1dZcbqcwwZKIYrAUputJy9HdYQQ2XAMzQQmO
PNp51DJnlNAXI5PHmOvEi8XPNIC2jtNeaC3NHNW4Ll2FVb3+2LC10IUr4d/LuVBXqwc3x5dN5ann
EBjAn5EbkMCwTq1XfJPH8J71klbNWW/aI5Q7ktYY52mSLwhqmaMP3dYxTX9HyQxaSc2D3B4biX5C
sLhn8jgMffQtU4ITRIw9L7eiUvRE83JuU0IAKvRNcPoy9f45swJCb1Xz+xjV1w7jODP0Zo35k6xC
ImPxt+wbNX3IenyalliX8XiyypHVhNRt1+I59JKPm4Y4b6cV1sYlp1QNd5YQ13Vk75S4u0OMeaAj
+9KDyv04c/cYxgghY7mQm4GPhRqOJ3HyZ7UpdgCUxiUJT3eQBO9t9IJXrT5dqDLOY8XA+hbvtIpI
TCrzOmfoBmmhLH8YRkACZ7LuONBKdGvMlrttgLorsgjFShVE/ZvWkBcn63nM/2AOYpdaXmGhHB/V
nevjrBHIYWaGZeG89S5hgZ+1Yf8TlYhcFeC1qbXUNH9RF0hWHH4GCe65rsdbAsx4atioiiGPrhUX
/w3Ei0PVSlyJZb6FirmuWw/fpKvMsAzu8yzbe0P02HcQixp6CqbDZfOAbCdjxxZ/g8XnYzKxscnL
QWiX4Z08USW9fvF5WtKSPAr61Oem7W+B+dqI++ujrClhn6JGwNFUno2QstJXUS/g4Bgt6UR9nSXA
siH0OazLRZu9c4B4VSoikvLsuRujNWQ8qLklzUsXoB5W9F1vG/uKyazVazErsH0C0SxWftO9K3Z9
F7rN3rONo0UpqHfc5ciZTiTGNU66FfrPhXxycgGk2azFwVBHsehz7Vtux9dRWM0bN9VJOp1OBmXE
PvDpzJVLebaBxP4UWh3x3xxcTTN+yYZ2Lih19p3LmdDcBkaB+DEFYqLBtWY3YqI21GTouKbjeIQK
AqOKePIxfBhsXSNHO3soI6RCCBBe0W7t6pqP14kj8oG69NFJlB2emvveJ+nLViAzWXW/kkEKEIiM
i4dGSKvCuwEt38zvqZKQIoILp22iqzLAC5nmtcdZ0SUaWIveJzd5SLL+KbVsWdMAKlvTXQZ+HHI6
Mt8dk9A+ZSA4J8y/ZRa6dhQNdzaZKChg8CSh75iFSAZwuGGLyOp9PdJsQ98GerHMn0a7Riqd3ud2
hZCop4mZqTpS0ZIctilIiMV06M7LOV7Y7p1tVdG6DCfM0qiDaHnYqjw5W+67KHCGBA7Gmnp8MThT
IU626G6oC9FNS300L0KrH2U9TG6KTUS07Oi7vQniVcm6OXK37UhCmXDj1cBiRsuZYhHHYVliHsqM
qY3HQhAprZkbiNZwnhuuKhDbJDpAtMx/gNW78i11nIdW+li1yb3dkY5LOgE2eIQrdgUZhfmTcIoV
/3uMAndVVYArY5ZEhZ6CD+zLwdKCBYZeeoz2kGawUwP1pkDEOYz3TgJneptrxmoUzq3bUXl28bhq
KVwVoV8bcMnRZK7JyKFymXLba84tWYCtLYEEKAiZS6YGT1S7RSPizfWsRPAWNxwZghVR5uQEkXBD
hz+9RTyz0lgqKCbwusHcofnWZmyj8mg/iuKsk7fTECAQdxY0JNzNEwV2zjC5QWvPYy3Wk71c7sO+
PxFFImYo0DcdP+AaRrZQcvTklItTrGNLua76HgyjqHH7pdxmyYoYXooN+oW9ryirIaeiOLgpaNdg
0zsdoyJeq8mwNthay1fk6SPayorPNdvpXBmx8rnblhqH52dviWEffHNYm1Z3b7bGy5BC0ndTBMJs
QVrXP/g4maWfNZj5E17tVOWMbQtmeNl0AuNFEvg6JbnM65G6SQ5Th73lqrbotkqjOk/PA8kx5zHq
gnluFyv5g1qqP0XgsjaZ6mxdyBNU4qOTz47bc9i2OjYUAopTkc3RhlI2WYjlVVdImyGzEXSb8sqp
tWoPyfi+rdx2lQEqw+0d7IijSGZkGj2GmpeyANKZrfHwUUsAGF4uo7rNEINFxV4bK3+NiLK8cDCI
VmkYsEtrg0NrFNtaDb8zL9myglxfnNBe1J3WrYMkFVvNrO8bYM/QQ5StSAhi00V4zPzwXevsm0lV
wD7g7ZYkReJunjKvSCAWlvtO0cG/14K0RUbygerjMhDlUamDa4kIqZzkCc7/Oiz7SwIyg1DAU2l6
L7nOiZhQKhTPnnofO8btmBD81w6CY5hGCogch5GeA4uZ1sRjIsoRUIMw718NKoRT9jO3xKkTgsDx
Vm2m695yz2wkqAib5replE7/NrtUYfteB/2qnYARh5ZjzBN36s+yl1z51LMtqggtHwmm/aqzX/g8
n5IW2GwM2IsDLxntygsH46Vj16QisvVfmqN3LqdgH4XlNZPSRivqc0unS9ZvBf2gQE2yFZEBR0Wf
aAnqCcHi0Yk1FZDsAGW2oYKo6ddj07zhVABUYryrZbCvIzCKRmjQ5TWSOSo9FDcOU00w6Wsiz1k+
aN2QrHFD2Q2YIjlIMVbjwQFjSYFirRA/PdbjFvvGlTySySel68al51dsX0is1RIc6yMHhTFQbwoF
zIDFaU+2RdD3ZDMCi65TWuO4K+5GH4M2i33U00tM46Rc1xJc32bo8/TeX6ZdcIj1eJFW7VOWJW+8
s5vKZhtCBslRt1RQv828bsrvUUQSEpUDbYg38K5PcWeQOFWwz4g1pHpjJoxVqaBJVvKNOg4XfPzo
9flVLXJ7vXJr8f+DTCuq9BU2GY6i3XqYKLMxiM0eXFswKuBF473IArYnzVvR086tw0CT2hlEBBDe
aOZljXP2MvVQGc1d2tKWQK7/qFjshQfa5BprNm6KVZfhZDSbdeYiqxpb/AwIw4yTZmsBIHl/47Bp
6XWQabXjEonabiK5x5BvLah96mcyHwFG29oj8eiq9GNZ4HMvBDsugxwoh+B0kUaEd8UpYJc+Yt7D
gbHIAvOauZVWpJBxXBgE4BnVISkHtcohNhMvyCLx1bivMaWgMbC92ZDJp6EH1Gp3A3EaZlJsbH5n
/Up10nLjIdq6Rx5B0HwfbHUzxq+tPoZj9E2JTYoasfbeRQnSM8Ui16Qc9VlYUGFWUlYzOcJjPTgb
urHWC8oUmjNQiVNjwivAvgYUyjXjUkT2SzOUrzRgH8OOKji6y1PoC3uGfdfad1pGhVFWlggYJPOm
vM8rnCOa0zIZmOgJGuBidtk8T7oRzJAGbRUiDTM9uCaJ90KRwsPYElpAWJSSQ3j0LhdQwuZS2iEJ
VbSiSFfNmCyt2uroqfZ3NpSTq9iKyivPhgesCazbqIG+ZabzWLOT9tr0QIPzCdkcVnu7PLIFvq5g
HFJNUBrJJEIcJvewUzU++5o9yTr1dcdJM+jYbFp238+7tj02envS8w4iHK5TXGm33OWNHpZ3QyKo
6HSElLkq1WIKjImqPZg1IuKGdoYrYICiMRRsh7KHSFQ3nNRXNg7Yjlq3F3r0BZTkvtLDS6BEmzZ0
LyNdrTFQFrXC+a9STOZ2GKZ09aDEFLjAItPamGQo+8wQWaneJA1aM68T10lrHUDcnjO32ipKsKGZ
epiIWZLSjyOk5nucSwB/vPzggdUkO8y+0j9S0sKF3lKJQnz3GNXWGt31McsErLD8ZWL+b231qbcc
Kn/qnoX03bLb25CuwizEYNDp9ki/wj56SbgaItrMooTAQbssSgCG5fVdVZnfP541JykXjZ4LsODq
eTCMrdvRWkAF213ZXU2oYeRh/Mueozbapomyz4WGDGHC19EmKRWIIF/AWc9mHG1PKTEhKJ+HW43U
9Jna+9/KgWhXo0musJzxK6vKvR1n0TwZjZeQKOeDQ6EQ9sPax7o/ZDl6EQzpq0q03bLD3p37KGZt
XSdeMct2de58zzIKd2ncqVR9VRxb8DFzFCxu1N/2hTGsWs24T5PkW6GDdG4skfFgO3S/qmCBD8zm
rgu0xoMD0r9rH2kF7GOhb8YxOrPpCc7Ielvcwe2T5g3fmqFYarVK9nO2YVrdKj3YJeQqANWKgQUq
q8lr6gWKTQJJh/sWQsYsSDXztRBDcsoCH/N0PzGyHQXyoYMK4ExMgLMNLDCHkwS923FCCdLpY+KL
koqQrqm0lqQzVC99MRrfI9gxuyosk9sEssS+xM8Vz00QdSiTPabpWmv5SK2YrgdxNNF0m5E1t2ha
nzASSENvVSjTJIvQGp+cOC+QwqC/sQjggHTvk3/jWMjAhOfdMO/3MglCOTEh9k9E69DAZjQ/moaZ
b8dy8m8VAT5ALxUQ+wFcTCg4Ea3QEjw1Sl03v2/yqplpbac8jrVtrUgQ9FcW72QWuPaGD+NYuynM
UhutCTp9fIYwH+hls8Mzp/EtcHv6+RoM1gcqqSvLDZ/V0nsfnAFkE0cyjNSLAM+lprU7n1kae+N9
TnMh6usTxNGS2TwaWT0rOBgh7cd+3eDFhXawtMv4lJmquvbt+gUr+1tEiRxD6pkk4Htqf8+OMlyz
TVh3mvKiuPptm2KnK2rH2ulTk15SDHlH3l1409XdhRAv8IwJ0QUJwDDXxrdeaN0dAyRdV+wYsA+w
NaVgRDSep5Nj4YYgLqnEuuzPZ6oJ6xXK5LVr4CXPC8NY8RcaebH70hBTPE/69gHlGYIoezo6ZvUU
8aQ0XfwwUi3D/3avd3h99XRVOtkqsexnx2FOtCWainI8ICM0ngmNBjrW3YSKmwWBjF5bJyqAbrNj
jXsRcdI0bHUxFNFx0OFlFT3+oahzTo1FNDKpQXHAcba0Unub6SonbDuDKGNnez+sStJUhazfGSXM
VkqzPijqkARl5D3ftNZlRRfnPikJLjAPqudjs0OXAhFFm9m1euE5wVQfWwsxceiDJEUFNOLcJQyx
CulIeNG0rWr7JiyyfaeWcweUV+AwHalVdwNqccWstEms4ja1s+dxaC5uoD81+KDglmhbp64P1Cqv
iffeeNyr3gFo0qXJcLbIfmIXnZmzgZr52um1uUXHi5qJtQI8Qq+ywleipsqhcfPHDNVGg4HAIx14
KpFPFRZvB698ozhEqfHt8PSvBCBPIzH2IvfuwdyuizBkTknGUxLbd8IPTi03aQaQY4JGQwAZhm7k
ycqt2lq3dgD4lGPOndWpztJWSgKt+YHCvc3LFmhMUdIlH5dOY9AYosQRJ4ehVk8YuVda7uxpaFL9
d9Tvka2sB5RhiCR5hFHeUfxlT0wZsmitnZt4LmaJYIFV8OQo+XummNM+srJ2HjeUQ5xmA2hgZYkO
mBuubHohJR48r3oUivlojv2b29Bs1zLA2ZXkvjeU6B11HkEdxVgtE9fyWzUL1vo4rSEBXWsIwa+I
QzpPDVQTWk7ZDAU0u0OnLOA9WtgM0/B6NFEuBn5N7XU8KKUF11OpviU2csY+XSc2JkIqbyicVO/J
rPoVNdtHptJToHQI1zxunKLfKICyR9LtclISAcrvRpMWvOwym1qkchiMNjw3dEcaj7YQysOsh8dh
UEoFz5jQ70BKZlOFynQ6jARkR/5dONDpDdtqDwr80DoTZusGO2yd04YJq2coTtNVNjhPum7fFERb
zjAPnCXepxhVvLjpondwEYiCIu9oE//hrqgU3IUpHDAE3UQHKPSzHG5sGEM6zZ1nnNBkYhT1E8CQ
XRx3t1kYoiwNdk6pvzpD/Zip4pZH+KFLaWOZnkA5qzAzjOL044bqfATZlEl2yW019mKNWU/MhQb3
dTCrZ6/OkAJEvYpgr6ChglWSiVF5GCtDITMA3I7jAeP87W//9c//eRv+23/Pz3kygkL+W9am5zzM
mvofv1m//Y04Nvmvm2//+E3Rsd+ZpoA9y7+/vVzwcPJN2v9p/F6dUhLtt1Z1COzi4NJ8LRvt5ddX
N7+4unzVP1ydirTNIbvUtzXWa6Lh2G5h3Jv9tYvLF/3DxSeXGmE/FjotpOipsJtLm9u7v3Zp4+dL
h7UJaiUhhtLFZrMOciNbG1jUF7++uvjirug/X13RUojYcQXrOgE40nFOV+N6Mdg2ilyPfiIGp1+/
0Fe3X/v5hXzFU72oivWtX7entDcPUZX/xTuk/nxpsIqtPhSBvjUTto61p2yUhFilX79v+z/fIOfT
Q2mDbYp03dG2eeq9Fnq7CKgbUHVZC5wgf/IaX9wbx/n5F4gVhppriHYLtTYB0UuUKdP5r9//F4PK
kR/8H55MwwCmomObkZD3dyJGjPk0JnDMmdlWv34FeSf+w7B15J37wyt0Kl2LrM21bRI4B0ObNoXZ
7w3hUUzPqU0FaznrYUfc/PrlvnhinU/jmO4CZ+PQkmUvcPAjhFaO8ZVSolNPiS0Kbn79Ml99Jp9G
dKVhA1UjUWwNNbfUOWzYDDFjMon5X7v+p2HN/Ef3Ja+Kra3F35MMtB2xg3/y3jU5ev/TRyL//Q8f
yRC3DnUM4p2taNg5aYOqqwaF3++zMrkq9Qh1V7di7dgmCgpej35EGrOQ/LXf7PNILw0q1iIetyhh
TuC2YUUX9Z/8Zl99+J+Guhs3uW0a4YiOFsRGlc2rBtdTEi9K8ums81/6BcSnIa92nNENwx+3gvFO
cEUVLhuHyOdfX/2LASk+DXYBE6zUa2XYCn8MV41lhFedMRmb0W3aP3m2vnqJz2O+KQX1uLbftkyK
mJRBaoz6HVbc+E8+4q9e4NOQ5xOeykp1Ozb3DeVHUkVrmNOiOf76Fn0x9sSnIe4YXlw3Wt0RjoaG
dXAHMusmQlR+ffWv3vynkR12GlwRs+TNN4p/EI2VL8MxKFdVzQb1r73Ep8EdO1FTWkbdbqMComfT
aWubFkZaxNtfX/+rG/RpfEfukFZ9pbVb2xqx9nWJAhENduWvr659McrEpxFcAeYibGVqtkFKY9Nb
SmFPlKL87ed5Ni1wHKL9QrIULwsRXSnNdMXzgDsNBm2I1FWfq6gUf/1evvpNPw14Bzch+S12CmVN
vRgq0Gwz/2sbQvvTMFf82ok7vyq3dHqGBccpAruM8c+G+Rerov1pmIM6trzOxizdeB4K5ZD2ne+D
FsNUBy0ITV7ePysGmep67Lh/8sF9cbPsT+OebKxJt+K22BJtKma5BcHV6SHR/qWPwv406B1NoHUV
rOl+Njkzs0FWl2ape/Xrq3/10NmfBn1Wm12kQc7YasTV5uOLw+6/Zb/FUWrjBNd63Zy84JCP07wM
AVeIDWSIeYoyuvaLdW2YG5O+36/fyxczhC3v7x+Wzxa0Y9p2rM3RVB5iJ9l0nnYpJCH219c3v3o4
Ps0Pjq6qxhhZ+VYaOFUgnlk7Nlfg+Srn5I5WQQiIaYMYoMTsxyQUY5aHXjklGOI3UGrgT2ddTGWA
HLN3HdALlpPyu42MiaKe6ydW5i1jxzPodoWtG902E6vOZuynob4Dta9SuwMqlYI5d2kb0nbUC5dX
GbPOheltTdGwws5slisE6BZazMF4BbEU2ue8KGgKD0VerOD5hbREehC7HT4NVRdEv8ETIyWzCQZZ
l0x8rGIx+RAoiR9QvoUhst+eCEOfJAQcY/7VpLZZ8zxkeoTAdZp608PjGoDYIlJ4LLuXtAQwQYRZ
hg7p487/109nzPrjzPmWF2MV+kHz6T//uXrPjy/pe/0/8qf+9V0//8w/b3M68Onnb/npJ7ju7687
f2lefvoPmlBhM16379V4eQca1PzvKVh+5//vF//2/nGV27F4/8dvbzm3RF7ND/Pst9+/JI/NPFr/
OmPLq//+Jfkb/uO3/0vzKGFa/HGl37/9/aVu/vGbbv5ddXRNo8mI7EtoKhfq3+VXNO3vNim/wnV1
y/r9KxkF2IAzuvl3Q+iWq6q2paq6aWoMkTpvP76mOX+Hq/LTz/3vr/374f/HJ/GfiwGmkIPh35tY
h3A1ldcQjmrKqgDm+Z9H45iZZjtGzlJYA73pEc0FCFjCQBQq/XabDgsgE8RrFobCF5Jn+GvWIqtQ
8RbGuAOATRhea7BEjUG6ozae7vCOWJsC+fvHP338Adsr3Yl6Msl4NYH0KQk6HywZDWYnqng58JRd
6pfvQ68ARlNMQBb25DVbxgD1mppU4tK+tb2QFflff0jmxDzDcUB+XFhsTfhgyQw8bwIM8+PvHZb0
3/+57AtYtNUAAAiu0rbswL721qgD6Eze0GJbW9NprW3gkopEi4X4YzQYQblAMCiIJ9WTdg4aFNGB
ABgZdVCUUNLg+KymVeBUFW+WaGEy1sNauaoPTSc1nnF6svNBW0oOBQkoMubK6JToSkXDOzIGZx6W
k3HoUzqBsAHMxHzVw/i+8eN8UWU5+a9E7TiB+tK3iH5720JrfmDM3xPxg1Q5QM4aGulGKeAVAKF5
ji2nnREg6880j9aLsOO9amF0T3q0pJHRY+ncKjN07uOVkSsCbRORHGYJ/zuDjwjCtht7osORRmAG
FOJSFyRivI4ClVbhBnfMARdwdqxMFiVb5AtHr7CSGUwuoCNdNq2KEXGV0yEGZ2ihCCfvTiGhylfb
2dAk/Vxx2Ip7Fk2/oo2xkSj+a5qOxLTkdH7h+dBkwHSkU0QlIDZZTlA2551WXpNCm8/xMER4zalT
RxMiw444y8k4BkF2p4A2ptVv4PELZxNETqqA3zuKOnOf/gYITe40RTS4JE56b9bqS9gHt5NC9CKt
k9ZHmum7fDrGALxc3bg0mQhyOYPAiEgOpTPTG9ALujo5pX568tL4PRqyF9aIA4W5/WCb96rAFNbz
WyJU3pOPiAWM+gXdp20X1CAC9OpdcRRSQ2uES3QlcmI5HdTAizwuoUcYeBSSmlA0ApzAh8ySPAay
V83tAndjpWIFITwJc0VDzdSqA6K6xVGvWmzoJHqkfvgMwBuPl0loDuqZZ1sV2bWdzDF/LNyyfy3t
5HrMMMQk+aiR9wm2d0xQPPfu1dQnaPly3Oa6lI9Q81K6FYAawvec6RHq9Swe+YbMf2xzrOMBtc4V
PvhkGyd0IAJzU4RYZmN7uKNC7hx48OzMiwlAVZHAdmqM2BQ3Z6HX3swP1grr4zWJLMYc/pkVISkP
ehIsCOVASZQK4zVqs32k2j09FYAjHgLFnV/yR2UnaJvV9tqDmi/PjtsgQfZkho459zv/1Y6SaSmK
0JcRADeGe9sGUfM9TOiO6WxohZ/WO1tbFgapVoFNMXhg1WRXqC5R1SiY0WiDGoORb9gpaD52clhZ
8WJ0nq2QBAMXa4UzJkiDB2+tGgHgAtJdZn2nPsAZfkWzGM4H2ToMw77DSEqmWl2rdNVgQRsRzw/Y
Kem+oA8TuMWDnvDZdJaeLymXeiv53lHqmxOJZK266F3UDKra7zIz6q7I2juMSZkcYf/cWC1oDd0h
paG70byRH3D8EQ1jVZ36Koz3nCcwvWbhWu9xeZRms/EFHdYW+5fq0DCuhAxXKYdlRvkAh5uqP2Yu
JvswSRcdWY9jD5NBzyLnKSRPK856uKtWP+0MhE1XVtAUq8YcqiWUuGXITeBBph/qRMFa6PqdIJT2
MTCZR+xq3RmEXmFQlW3YgazkXPsexmxmNXX47sK84Y5PpIySWn+eHAZKGXXbpj1LxVZA4sJQkOAN
PtE7qnP6kA6C4Vg5qs1oHJXvijIWR9iVYaEvdU+jRi4KgbcgIOYl6dRTHTqP2JegE8AVXsK8rW7H
CSfelHjlO31Dq3Stt3SESuz7hXItMg8ylBVfNOizKIAj1q3Cv+0qMVw8ZZfmaf3i1pOxIM6eCIDB
DfZagAUksEhsh47zXJsWAk4lzraVrib3YaMsSY1A5YJ3mURjm5QfgMfYWwvyQKsca3hbIgOJukM8
EjaHiyVboD/HYmQOT9OIsLkLihojmwFk3siuq7hBvm3oJ8FxihAGvVrH6E5vnCYIj4mOxVsrqznt
bNq8LDKEufHH2LImOpM3LrS2B8JTNgpC3noW951x0BuigUqtWOrAW1E7Ys/QUOXuOAocW1OUa1E0
q6LE0Dqllr5sazjkYdJUVwUL51XYTjpC/VaHAeZgCrOaee5N3tIENXDI1fAZBZy+wMT4RMN7p4/D
+BKiPLV487keNj92mT9tMv/YyDDl1uSPWxeXXRW6XtN02VdprtB/3rrorMmRjdyo9ggE8ovB32A9
elLpxyJYhq7heP4ic96Cuj+1vLpZecYydGvk+zn49kVEaBmHgXuXgsIOrh3TuE4/Ec35m0OzdtZj
aEMtWz0PhreKu+i+s8WbiyNMzrvvZjO2B/qX/rIIunk9+gPP8IBQEvhxhoklLfE3+qMfncNiGlad
0UOqcESx6SIwj42YxotvKOPFM1t4+wK2cmPBdtDCnA9OM6o/OfjZqibPxH+4XZqK+czULFvjVpmm
9XE0/MO5S/EQpZtO9+r6WGatKdukvntd52QlsHIwLumqEzPpknbfIO0vBoU2bX7rp8lZUdKXqc6a
OZX0HME9MrFKvxr1FHNFE80R1UAhgEfYgj6Zm9JRHsSoQ8alT3FUg014IhNo6/Q5pp+yGxEAEwkl
MgzkVvXmIj+G9owWP7GxlqLsuOpIA8bScNM10WXM+wJywAuTzUAfsboDX68iFA5vjE0qwFoBRyb0
whjfcqMCPz20R9ik5yFmkWra4bUlrbKQ2qkum1miYkUPlGXFZCH0AEqWjsClN46TXRpkhkgXerXU
G8NG6jV8a1ND3bZleZc7tD66cuD9m6JetugDG9qcrlNe+1EHOZ49hBf170T0zF2PmE90kuegS1ZT
nFQLuqnIrJCT6m2CvIXCyCyPiqe8/a4abTXnTpfzLj5nwr04BLte0Y+NoJl5lvXNaivoxIV2N/Su
t6319BK14T6IjTed8Cp3PqJXW6C+I07YDI+5TQB61DrjAr6bruFajsJj3Wfp0q9xEKfBUKh0cBr+
Uf7Rt3q/FeSqiA6q6o8v/PieYmquuESy/7jCmEPz5Ga2CbKqsVm1EGeGFX38kfAJg5lzLFVtXspL
Sirqmsiv148X+HhTP96E/GKi6xkh6ac/vI8ffyUM+DyKegR4yrf9eLmC9GBI4VrHk2CGxx+v0WhM
XWVVGT/e7L8v/fE9rmWp2xRdZP7xi368oR9/dWkllypKon//hI1bYN65tnOFEbM4kmt132g063HJ
5ccOp8Xx499//Gfd3CQwijb/j7HzWm5c2bbsFyEC3rySAJ0oy5J9QZSkUsKbhEkAX98D3De6dp84
3dEPpaAoGhUFIFeuNeeY1++u918fcf22NO2HNKB4/Pv4vw/D5XA3e6QNXe+6flkElpiNaWg30Mnl
SXnmu2lAKdJ7o9p0CIjw+/QoHYLbWNPEYRoGIBZj+qczRvLYjQAJinObzt6ezobT6ZGxVASJkM7X
E849j7l7jF1aU4y9oM2OkQ6/C4mFc/LBr4YjZtJx5ACmYhaN8aShCSKKDpeEhPuHDMB8Y3rIUD0X
Ot4xfNY5RQ7qkrJJmjUg79eoIVAcjBvHFjbK8ErtqUAPjsFSjiY4Q2szFft6JH0IVsBvCO1kXhLh
AFTSJuyXCShkMaRo9hFTaR0aRVejFcc4mKdZ6MjXIhtpokAaLLXqcenas9kOP6V0ja187TWj3xX2
fU4tHZGLPsFBLbAK9vYLgiVUoNPDoLUFpO/MgyagcBvIkoG+GVVFMjx0S0YqRIns1PC6QzoNnz3t
TrB9JAjHDwnqCN2yKFbRO2x1aCOha2s/bvk0ByW4zDWTPLZqtNAGAbdmCunCJfmrUbi3fDXhOEhI
/pWoVRKc9VYSl2e/WS8LJcYfrXz3ZEVqDskzW6vnEoIcfH7QIGFmNiE4TvOWJqmBTgAyHqmjLKNv
DiCGvoHiuEbxgdd71rzV6K+hmboCyijYkaOOmzxAyaF1Y6TByP2oW5uP2ITmCZW+DU0NX188Wp8G
4mrUCDvCSZHMYGGJYAHoiXE/JpxQgRn6tod73W0+YWyiSTGRlDRZ9chCf3FlbFyQbMaAOdGlT++2
rUWtB0hA62jvw9Qh8lwSNFp7E8GZAixbR1mzqQJS3gWAAbfukRHNBNnLYbRDVwxkSUL23ThkIZwa
GJphedsv61Uy7uVuinH8j7I3tqBwUdnGA3ZkZESmPb+gG+NPFpQ/i9nL1bR+lAa2OtSah74nQsni
qo0ifDNJt/5FZtI2JbZeKO/ZsOmpa35/UGXXv6M+3edCI8pxJhiycBPc4RPJzgZkTiSDnHAYpqHY
rjZWQmoc57ZZQyuwCjv3LkmH2xrT9ZEmxTNBtlndEdkF+H1LLAPB3W0KFI9ag+yDp9kxnB188bcl
Nu+FjjIJni/MiTZHXj5jTxyHEqcKaNc+BSxoYYQMSh1vVbIbdPB/g4XKCabKLiUs2jJwaoEIuseF
EKI0/fDM+6a17U1nZj2mOEa2mJmc+r6irXK04IJj1RARkpwurMfK2ZniaJsp+Fqp+o3CqLWtVPU4
Cd8E9LutNTaZtNk+2SaN2JwIQdJj4qYXCdkiT4htSticYLi41EX1nQwg36ee8BdZDn2YmcjIhAP/
1pvGb6EsSrI6RWxEFb7xsP/OCycp/jny4rLmx5Z8NsAghnm6bRSKWqER1zqbCKVsBOtlDfOmAGKF
2eHsZhrUFNjXaP7iUwH4Dg1LX/9z6/ot/hKLSKiDAYOEgHLN21S+9Va07rubWDV0piXel+CbgNbD
4RyMqYZKQtdIIwX6FCwrECppuPnPz683rz+6PvJ66/rwfx55/f7vY/658/rzvw/Pr2/09zX+ebpQ
n3J2hyjToPxfvwwE+uGj71KMvdeb+bz8Hz+6PsrKfLFs//WE/8e9sEGRP//nA/7/nvuv9ymFVRwH
HCRolaqTnzLN1jmETkNvUr5cvyeohne6/lxd773e/Pv4f37+nw/9+1L/94dff3J9u/98tf/6/b/e
/frq/+3pf+9b476mxsf+41vVKVm/pEXuLVG8/v/+ddPosB4DjOHeBePOsiW42j/KNuzxW50mLelO
11tD68hTd/3ipDUTk/Xm9c7rjw3S3YzoP55DIc4j/z7o+pzmeuf15t8Xvt76zx//6zX/9R7/9Y2v
d3ozwSkQEwzHiP7+utdb/3nnPy+9OkZksJtm4zgAdRpWAoxRe28eXpfQMTBAWLl8mtg+hbqNddCq
iWidzPPgIyCuhG/dwp+3toFGHlfjRWkN1xzO2aYm91jqpFx3X7iSIE3UebZVYP4SqX/20xTV7gra
h77EuoxfQQwf5WI8eyalpSKXS/TQXOsSOX5bWvvFI+VqyTTggFq7L8RDXhftiVbAu/LlBEvPMtk/
L7/8zN67CVpuiyFJ0Rvg3zrIKlPc/xid2Z0GLcENDxS0n9kbkDCpexQXEAOWbQr0jiSLDRF8OENX
UOAguGxidMDFFNcEkJL6HZcLkR8eW5gUN6aLoZq3yiMhJyp04js3hA/CFU0IbhaiD/t+hIgq1FMN
5DfK/C9bb7nAerB7xxVs0Xo/42i91bW1ZkyCFlW/LddMt3iM8ELFHqFPPVmesjKx9BSHuO0UW5Ey
zOjlHma/eF0wkPKyFdGQBNWFSjzaqfOdj+qjYPkOO2Xxn7deKogVdEglKeJNDBsvSNDzAr4rzWLe
wWcBKxpop6Fmleo940+tL+dcajeAd79q+C27OAj+WMHw1Sfxg0XTzkzE2cK4s9FAr0S6Q8pjyd6s
t3vuAlmwT3FlF3FJ0WNoAIlSHDz4NT/cAAwQMDX75OPl2Tj6eIRfJ/lddDA0RtdundpgekxPTPfs
Izk9Dz1l074ke5XdAZjiLPPTE56Ug6rNHsiL1Pc5Gw0TrPdNtejOzVwRlaDD4Oha8PWptceozD6l
gyepIG1NCHFPwsOoLWFDsPJIK6Kxi7AqV8hcG3DhnSVweY5uC9sRQf9QNvuCj9GUNbHCFu3iEh2C
AXMvbM7pUJ4xXAgCgKcAympK8oWgYxJPM0Wpi43JLbEqZ2b+rc+tv4H7ZtCeo5VDOblZWMrT/HUA
wENnnKSz3NIZgxTyV572zxMisxP0UIAh3QAWcWpo4xBFWcyPxJRpIVh5ABcpYQW2+lyS4UbLtAcP
Y/G50rXQbwAQgp12d2nXPy44c/i/d8DcTWTy5CpyOvXDuAffhTg+KwHxwdkR+m3xnZO4ATQPrawB
unQryu+6dv400rUOeLnuhes8TTnZcXBk0I3XSOZjgNPU9QmAntgBIJwcHGdFYOk97mov3mLqoYma
99s6WNGl96ZnE7FlNpGa8xJ6jKczMWEFKsmrHJDX6oW3JRxzP3mqfjDnHmBCZh7I/L4nj0Xdt85M
CXzrp0uz9d1cP2h6p68HxPsIHtkY3BvQduWWs1Ni/6w42Ci5NzqASTqgFgz+QNCIo9qLnFHD5NgP
7HkTPQZHQt5mS5eGEgSWL2B0t4CFq8blMk5YikSMp6RDsI6Q/i0pEvC97wO7k5ANfQ1I0eDQYEux
wOGNckF+uZ32R8RbcQu9z1gAvwJw2fqEmG30we/3nbngDCq4qoJS4V2Bv9XzCrMg9yzIDq5VplHf
xlx3ACjOhL+NJpMYs5H2TtOppECH/rI+g0FiRVtfpYwXrDgJR243IbrmAspwL+Pz7Gx6eEEkE7gx
YNZfC+kwzbMBfGcxrn4axXkVtCAn1LileBvPBX+oviWEuwxw4UGDiFwvkZGEDLhpmv6slLB2pkUo
QNFqgIlT3HdgIiKKduZGzMIV0TVhVwOCkYU5A0pZYAj682F2E/pfJNocid96xDtlbwhKq3aZPdhr
5h1PD0gVtBeb4LiTro94QYTNAqpugL0juNOgoOC1fNUsOiBgcOH0PBEFne2psUdE2ezrrF7HvOjS
fIvn3julGOTiJPHClrDObakdWMY+sAwNDxjm3qeKnWPTaxMYMpK0aAahxtCKi54zdiGPqD1kM+J1
EeflHnf+tKlqE2JqxU7Ichpintvss29qANtYE4cyqe8pCMeTkzcPUMD4QwIpueim897pD0S0drvc
USALe+u02G/LYl8M3T2mVJGh0oGjkzVRvnn1d6ZPW8tRxa/ejJ9at9c2DuDIXZWn2sZw4S+MPdi1
oIwcoZodNu3bUa/0yAaRShpNPRVxJHoiUYpFHldtuzU4n5aXS9z9PSDaIWWOaz4vorRAtHViXzZL
sx9zfouWYyDWBJNgEo63ZadCwm9JD17Z4crrspvS9b/j1JgP+F2czUDEN8E+3XHxOtzmdQGTwyYc
rwTPjOVHHIhbE7VNgIY4kxKIyX+94FeG/wulintwyWxk/kborB4w/HJqOwtZwA8mEltGh+YLrmR9
O9XaSQSsYabGUG2pGCIKw37S0vImz2oZJlXW4tSFvhag+8+hi1G+YsWGrfhELJxzrJgvGCCmwwHB
V5Sa+DekcVm66WwQHrln4/+eFDI7L1gJNMDppj4LRDFqfhtfNck61pVdfKGxcssYttkbKv7UTfM4
2oW4GVNAD8IWUSsmLs95GW87rBmg6fPHIUnuc+dPMpHgM+TKJ4DDeYWdD42mit1j0rRR7NHAr8r4
i3SzndU45WFoGWrW9kJ9pXGEYS+CwOoaQCOOdOHAltnjCY0JWbkSMCMNWDhCRTEeifuiikmcXZla
b2Ob7OPBOVuDm52IVuE/RgxzXWjGgY8cXYspz7ybf1Pgmi4V71i5bM65Fm5KmkRdzCwWThPlkCRD
qA2+XU59WOr1g7SMJBpJFNy2uBvc2fGPzuw/i5T1jYYh+3/cG6FcGdaGWprdSMCTq+GYHwnuYdA7
7hm+pYTFdWKbSzzdg/uuGGef6679haJFhJqTf9HMfB8Z5siqBRDWxg96Y/gMtD1r65MNf/KqmiW9
i8ttIYMTg2Lc2UWhR8P0SLbGsjXBmm0DCljW857g3vab/ENtrzG2tdORmhepXUgs30EhhT1CffGM
GDtdAPdPgg2w0ni6iNp88pY6rIYWnvcyZTd1VzISkcC9+gb+3AgA2FOoBkfoX4i6XryYs8fplXvk
aH4elMnURYMCrYziDhs8fM2xuMntug+9BhBmYquUX0n/FRQzce6phZncZuSEtudseN8+WeT4Vsdq
6xjTcEPMuwpJqHLwzftvxgqwsoZh3gx5MUVUpUTuKe0gW5Id6AvRA6d9RT4gg9ApIzC2pNuRzN7B
Ckr27zkO9qS4SJ28GFf/8B3+B9UCE4aoh0FkTcRabYcYVdPCItLKJaWR1S8ToGEs3WAWGqevunYH
VlU7JLb2hRUNuEDMXmdtkrArn/29rqZ0qyr+2IWvmv08Pdou+eI4cNeIBMMJrUCQe4T8uOqNi655
w9HTlg1iLi48MumjajfhzynGD+xCCrK4OVEayzA/pSXVREIDD98n7lf4KKBgAuu2TQJWyYbq58ZK
iE8SIGOFjWWHFM6TpLW0yar5gctxezOsOgIsoM1mlGDUpnQGhfPB4Tfw1yI8M1DgRqxpAggWKKrZ
dvpWOXVOPpNS4BrAOzpmb5FelKdAfKT1eLEKD/MbnlKgiSRsmvrOHboItMezX00oIiaMmkW+c82R
ZcPuN7Tvw6oGSJLRSWT2T7ZkajT3LDr1PlkoBKqGUoPNBFyH9sZWEKvrdnzzOQcng2ACb72Aqr65
dzLzMc8ZxNm6dyFR9Izr6cxouWG7tMIdDHg2LQEkLBGhCS2KHZf3LET6E+t1mAoj2+VuOlOqQo6A
ZUfHmqVTJ4rPmRx2cm79Ox3q3wWQduyTIFlc/m/bwCifpJ3ez6Z86qZmBH0DzpVgzNIU8UYSg74r
cFEy9DTWAvGn6eyX2mPeZL64zmhHxJo1GyndrbK81zgpP+Gh7NEtXmSwOJHWFL+F7z0MHv1ra0Vo
UBfN07uYAhGaVvqnXsY7q8Oy72He343FADaxW6JC3Ylp/m5Nxt1AdzAVGy+Elr5SjlcmdePkQSHW
CcXdpEzQQltts2nI6WXT4+4t8VIH8GUy4V0WGCyjr0F6Ml2SR7kQGa8MJTwaeng/aMffpj214TxM
oMd7kqiNc0YJxLGDzGWaHVI2i9sa+NhjqpztWA3TDpqlCdNl3Lk0p09q7h+rYngbIOHiBm0JmCi+
p8B6Gkh0DqVBKA4x668BI4KqUs4PqqbNPJdbq2EbVPX2h2WrV8/to5bIzo186Avysey0Ih7CWG4N
zQQfP473JLGmG9WCN/Ebtine6Gzcx5yQbOo0n/6+gwSr1qPc90pkAddnH5T04V1j3x/sji1TVY4H
Y0aekmuy27lICaJg3JNyvEmVNx+M5ohOJApIED2RtnWEnQrPwFZF5NbqsYILcNY+DVNTtxmMW5kv
JxUIYpq74YvN6pdKLW1v5itmUwQPWVYwN1jEvZXppz5B35TYjDHa4lgXsEomCdBQg04ux2GK0M8e
nSRLbiYv2zklmadDQASDXTmUE2733JNNwizMO05+tlOx/tYlJLYEmjUwG3R9Zlyor+K+uyWPla2Y
8ziX7QSJ3Y9ZnjnWyTJetTbNwYTazCWTVITEIEjMHwyPsvRGxAPMP59VMrNij70cY0/Cl85MHEiS
pR7eCkfuGi3epK09R72mGxubFQwXsEvIAzQNnYFI0QHtdhLjV297+p7MvPcq6UjUcw7aqN3aIv1G
HvTpENm2AYb31Kw9zHGcgK7sDC1b+SGwDzxB9TTogbkhZgpWkM3cd5mPqbt8J2jyO6z8YarpzTZm
IAkshkwQ5KcQWHpUO4sVRy7caa4AAFL9LKAIH15pX6+ZW4Cxb4n7pMntJUk0mI4WDeRpgQSGsp3R
YqZ18FMu1qHxAJujOrG3TjpuUZ6ws+5jdtCsLMMCipnR0aluUHBrohi2aFvOzpIcs3nQwjHrb3Iz
aLds+2kIVcc5Z6ahFGOmFCwudFHUQ/2q87Pw3GbuMEZTFzDeh74RYWwHrkG/ovKXd0JarcPkGFtG
Mly/zfF5yauHql4+zBUR1nYz+4AfGsHyPOf0qmzyhTZrTFIycMSacw6qu2EynFKE1roqIEGRQcQ4
P3T00sPnzUyrUyqGsvTLroubYaGDbnkyeBL6m6ifZKYh5aCJQ91mfcMRXWmmtBLbWG6WcvxKSzYx
s5k8cs3EIKgNdxQCPju76YPMVDCJk/6ai+b3lD+hT7tL5/prMQdEHaOXU0TrL4YLKlorvYtsXQB3
xYhYKh3rO7FiDVCPRGNeLjverY5JaHiZmpxMg9EPp5me5wK7J517pv9pFy4tQ2352zGUGVpyXEAC
sYchevSxZA5GxctxZMW/mfeQztCYF687Ymx8LFVznMoiDhf9brU8IfwUT6g+yLFFFTE6a2hMmd/L
ykVREgNkQD+BdLAFq+l7BMaPb0vv8pkt/Rzalc+fYy3eM87AygWIOFreN92MiBEFu0LTOcEDPUw1
vEjVf2X6cNC89jgbqHOC1DsldUlwibkf16u4MwTpvizlzjLie584y7AvzC/m+A3pBD/gGJbdONbn
eOZsVgzvd1nR3nZTZAjXALXSvMguRdvh3SZseP0xfktbyBvIZ7q2B5iHEi3Sfbljb9RmNSbv5dUU
bLIlPR2ltOG0NOGCf3+pzL00nF/KRnFhk228xTl4QDO0IY+cqD5ESNtULRddNDuqa2RGrVnyzB/g
C+lO46pcLlq9E1P3NaTzqyUN2HM9FZ1XZCTTVC4KQLpQNab5DDA3Md/GMwwc/XT9Ag4Tk+X6Le07
vgzBxfCtemeJwKH5MBvqkBkUHuShAjQmD7Hpc3mgCXDAntKekmT1TqIlj8OaMdEKo21PfDZ0W13l
MZuAhHOIScmhX5lXhzpTR5+TAkVciU87vTbZRRtjOV8mVBetd2nHxd/OWXDHhJA8dC2BKZVWDOVa
d8+/+mQFDGik7nAENmpmoqehrs2CdYBz/RExK1zypsq/kRiv97WjERkiTUY78TrKKbUlknnF82rH
CGM358Ke5Pxd62klleLrAeO367qZWYlfHaqWGXQmxbkFm12la34a4/g09RglEbaAvtcZC3OX9DZA
a5ES2kCYQ0TKJphZil2qBDC+aZseSNEGodFW9IQqmCu6dLujPszPwh2WB3dBXtifiaRcGTZzcpht
cdInc23C0RSF/6G1yJPg7ZH0MtMlJiidYbNmd+CELZ8V22BMp1auq1eMp7YIhhNKYEwG9BE3pj6c
KW0Z+k09rUNJ70fLWEGNtHkXJnE/CTwhNAIO2FOjII7XGJAt1G1DjgZzc/gPM5GWPelbvZ6hVC6Q
7fgBNOj5V+GPb2nGMiMyEieknoVpRr7AOOsgSSkUDN94Xloz9CqPiSbQLQWj3TTDnj/B3pnM0/W1
r198Ltj/817X76kowO4otReqc4DDMFu5fhFxK2nbNadJIJNw/5lg+AYtitr+Zkd2d73/+tBufZIZ
pOke2sdtY3rka3HkId41gqg6jOtMDWVAdZr+963rfaXhHEklIKXBhnBFeDPQTn2FALWdPMWa/j+3
rvc5TW9tU4JlN6mV7g09tTnCoYRmk3Ws0f2GQWb/BtDzNHFWbAyAaZvBA9awpG2w1W0F/H74xGpS
h77waDYT+Ar7wIn3vlKKHp1zNzaqup38gEtjgTQ46/SLF9D5FQG6jYzETVoVN6wpXPUn3Dtm2u4G
VX7q0vzjYNCGuXtDjxY57dg2YZ8DCxPJBx/gc5fMF5HIdQwh6IN4fxyBrMaunRfh1ZdtnWgXe7kr
pfWghoUeS/JC1PS9EYwXEvDOll59o+DjyeCpKITR2bL3qDodlrTJiBCvtqgXemzTJTerm0Qq9K4c
dUE9vQeLG0Sj3g1UcMZ92w7nIl2gsJM+yem8RjnKh0akhAck7FzRny0DWTgi/ZX0pH9Ax1xoTEc9
3YS9wSyekQRx847g0mg9dfr4kDmMe7vxRkEe2PZ8bJFQkKGSO6nAdNNts/de1f4Yg3Xnd+lJx7QL
CAISm1FQQowLKKZZfKvBYf0BMr8Y8i1l1DQB2SXA9BBMLdP+AG3J4lK5tztqsXdwrkhWRKefrl8S
fFVHyCFPXaHfJ4dSrurS2P2q9VGcZ1P9gUQJ77c2f8Fb/lKWc6nQfxC01Bsw/x6Ek38vjNeixrKA
eLNPFdWbQcosszPoMAYKNCIV/NskI0VbKX+rKRl2KPB6rb30dnm/gFYPHaifudOBPFmGYSddQZt6
crYWTG/HHC+aMm/Xf4uVP0vbfJntn5K5M4hAMG1ormk0gz8fW7bd5kw+l2ezofGhAU6DeuwIP6dx
C792QvtV+A1xzv0Y5llX0bxybvmwKMLQEXARh+TX0ApK2J3ZJF3NVX8TaFCzm9l7p7sVywZBsqwg
++SmsacyZu5eScROy6zgpYG1T4f0ftQnIgWg5FCPgziVOSAem6Ol9MyzZcznYKyeeg8LlLkcSIQ0
GbO0HaE2rCdTc/Q4dagGSSKoyK1E4G56IwXiaPMFNBXka7795z4UdmsWFXeCmSFEunX/iNYXW7O7
6HEB2m0N/fPa8cfWzSUK0vxUIS3aT4N1zloIP/ESDhBu07N+KOdaHDWUDTg9oGD24rRUzUMtmz7q
SS1iXElumbzmRbYvwD7wd3aLv/ML42TL9CINcOZIhR2XfCiMA2su7VeS+N7WFpLW0RQmDv2TvNAf
Ui+5beDBqJkiKqnG7wYdPzpTiClgH9nSZ7fCC34cYrzC0U4vEF23Y6Z9o8vnl3PsV1/vQuWO9RbZ
n7txBy8MwGpulkWkByDLZ6eY021u0X/BFWzcBBmAoqam/EdN5Z0Hu0Xg6nsp5zWmgxQULetVvC1r
T8dBsARhNRIHXXjjsybQS9JIJ2CKKdY802z5u2z5PYDjvjWpm4tVp2vxsQ3swbZVyoxsGcPBSczH
0ZPIZgPnmcbhwAilH7dqnD7RL1W7OKmCU5bcI/dkXoJWdNfULYxG+PtWXty55IUcZ3OmnVCJ3ajT
vmMAC/b2jqtmgJmC6tNx6yiLSSBz4v4hsTPtqCzt6CA7viWI81ghuOR8XEnwDGTPg8fYbPHdUzbD
uabDT4hYdTTyE5seneAOs97Se1rCooGT21otFFRjfKR/H+wXw/gz+/FwAu7URAj7WAXAT/e4HmmZ
EPQ66cbCks2eTNdRLPXBSuKnkuhn0DiF4/9pGp/J51BEKmdAWEpyLtlevZNMv6tdfDmJKv3HZLH3
0hIka2hte8yU89kHzbPm2wcGQ1RtloNH8EitBsQdI00XFOE8N89E5sTbNNG/JwetA8tXT3yL+YD+
5jSBW9ksnPS+zjCim4e3EZaORkwLPVZKfc6MapMM+dElZ3xgf6MW4hW95U/lKACXXLDb2EIlor7L
8Z3k6z+u0l4Sa6bZDy0WfuR37IhjUFpBFC/lB1T1RX8sRPBStoxCAyYjdvXbLHPmv4qejY/bKU//
uJZ30tNi2weSBkF8NxP1uvcJ5G2TahuvnqPOLQ9jOZ1bmwZJxYRqI2vrnPb1cYVByJbXQxRgMvoo
O2LJhJN9Vlp1z6WhzpaLlnm3DEs2c7pufbxPGwGcLrR9lrg3cTDcEKh9zkayfCcp6DoQsIIGH99M
8g1w/JOMJogWVb/VRhKaZNrt2gF+JXG5LqPxXYN5nd3p/NrB+NJidckCRTKVS5dp3NH/YQsfPDKP
qUNSfy+109+vDCOLcysEBP4S2NODG3Q7VtQoqONH3c2f2EBJ+is0l4gfI7b1NHmQzZyYIKm5FE+S
uQoYN0ItoUl+xO30yIWrMPm18ZVs6E3h3DOpYaXTbXXxqJiiRV7pdORosa8lbw7bkY3Vuo7sod1b
S3tamIbjKKg+M7d4dtvgbJvJhdEQH+st9en9QoTfqDLqf5jUo7sp3YpCxkN0YZfLxaoKqhm/QOXX
3YD33qWO9bvMqV2Goe+j0Q94IkNtDdUAvxC1csuWu2xQwa0urHZiaNkza2a4keq7vA6OgeHucmj4
22CAHu1B8/XdhRmnPTIhAGLhZiiAr7hLxPgcsE71ppxLt4wfbcqr1XW6cUr4a1YmP71c90i6EVGp
a39Gy2DgV3BEYTZ6qPz8s97H6ysONjuBwNtYMym9TuWuQg7FbKC+n4vlgVOOvouivysd/vJD/5Gq
jPVUDHvbHN763P2qpsqNrHb2o7bnXJogAeJRpKtVeMlpnq09Ia/t3ukaSqkcU4FKnioiYIo1sCee
/a8mZ0Cs8DUgEfxIG5SXScxeck28mWsX4WpzFsgCoVKbTFNZ1Rq6FxFwI3Di3k8esLHWh13Qj/cp
Xai2s4xTwnBsTnH0BfUQ7zV7+rCR0Z4w+h3qyb6paJtusDxlB0ugNY6n6QsbwX2siFXyLrNXfQ9m
wTCjL9/6iWEQZ/dGmgMOyATfZIc1jTLrIRgWuRV5CLBsCQ3No9dKqJdBFZuQPbLRM9ZyXYNxh+0M
E9RzYNIknUf3IOi3bdIJrSbrycJZ957q8m39I9VSVVtIdOEUkJQwO9idffOMLCg23p2OP1aGtUcz
Xjzb+FKMaFWKqY8NGejOAluAX9xYJZR/Y1LtiaB1ZgZcVmTG7L/P41e6gAMZke2nqJw/JJJkmvhh
7f7tOucsoINszNk9R/U5KTm5i3x88osH10TdOuedxpgUD44rTtjHf3Tn0ZnQA0hJ9nL8ECzeEwFg
bIpjDaAtRMCgmnZx3h40M3sou/neNiuQtxJJBN2dlikVMw36XqhYiNscxcEwjV2vlb/8RtsXnfbb
86d40wQMZwf3CVgnn5+/mWPyChFO7Zt8eiNZ+mMOkm9m6rQIgnPX4Dr6xJ/bb92Xcd1wEFbq3s0B
Qhw2EhT6GdVLQfFprykkncUQVjvERiuiSZ/tna7iu8zhaCltploYjnDD0ovejT1XoqpvQYFBy1e9
tZx9sVZ1+gHk04tmNfZNHhNFhJwUGBwXHih9lzwp7/sULRnTB51WGe/vG+hJFuK3Q3/EWV80mRGa
hnPrpqWzmaCd5pZDQ/K+T1il2d64E1a05hdoXtQ7HTWgIhNwYlLiJlm80Rpf7FKZ/MpM/SRzeef0
4yPWjL0cXPYOxmniHBESr07gW+IwqpJoa5Znbyx/6CO8KC37oeT5Aw+Lw8Sefs8asQYln2FKaeYW
FnOSnCHQlDTIM7gylDO/ZuBT0cl8uonnjzlzP1K3fVOl/BgVnJ1p5gPKY+wkCTmRmYwfW7p8Seb9
KZIk2/VMzOlXfVgoSzZzXz9Pa2rJGOw1pupkjxD45vLqiBieJnWXeO2rJ4mR15hgZbRPA78/FTXP
sPSBGu87HacY0LW8aWT21MviZE8i8mpGVKNgbR2a5qmlKUeLz2CrUO08RSpCHFefdtXvKfG6KGvN
B8LgC4jLPnj9dNs6nh0ROP2stOpgFPMHp+h4wEk1z/qjrNKWui74ClLGZd6A04VEN4vfuKn6+ECK
/G5Vc3sJYr9s59rNfeXLqCYrzrZrBBE2NpodRqWD0SkUDICGWdbiL4OLX6f7X3KJsazhwutoC5lE
kWyzbPpJh+y5gNuKLrq5n8v0k7nDQ1kMsDXmN2yNEV1GWkde+jxyoWOyre50GjbrZyUS64wi5E8F
ODRsbhIMp/D8+ehKCLazrzbEGRDm1j6bOa7tdpj3A4LA0FmKb5PhNDqB5mBha7a74M2Kkw9flJ+O
YdyrhrorweU80RQCB7jt3WS/fpSGnC+z6LrIj4Pj1Axhb6+DiFk82wGLJ0VoHcR72fK/odF9YyHi
ouP2wrS9Q8OHHFuQZUyo32ZAjcdfbtfR6STwvG8Z4RqCcgX3uTV6j2QHnnpSXKk2tk1r7nS0AfHU
nzP6z1vbby/Xs3BcONrNjK6/br72CC7zobtR9RD1jvHWBgVRO4gmW01xpXMflyR57rLgVi+Y/8GC
zzdOXN/YjOTQzfY5Lm4aZV1VRM7CkIHEuh/MHzdzNo+MaQXb/X5CloXRfKoGnOPth+wci/mv0ra6
878oO7Odxrl2W1+RJfeePk3i9IQQuoITi4+i3NvT072vfj3Ov6Ra+9NeW9onUaCAgsTN24zxjAtA
jWHTjNqHa49Is5z0PEakl6WONzHwr0FgRfN0bFIBt6Y0/sxQB9f0TeZ6lpY83R+SsmMq0jHFQkUU
MyIACRqbLCLaUaDCr4QNrdHEBVpDBbGVeUECWhLE1CQntzeSk+zD5FQXFb5Wt8ZBqNVHai4OnvvT
+wQK99WKQho3mGs7hCCkR4shY85tsDzkZq2Tw55EZ6d1tFPk8qwnWCQzInmgiFzy0MeDRQoP3XPt
+0cKTmdJOvWDmWvygRk6VicPLct9StZyerP+4uH+oXlPPhzAerhdKpAuukQoaQX36IH4tKlBIp86
MHLSPhxR28FuH5bPmSpn+39/ev8aO7W8TepQ0FGDwNsvlwOLoDltUT7fH2SBXWUVLkrw+8eJs3Z1
eA95agFAW5QuMUCpdePB0+/97JRAGanwIvG0LfIbt2fcgA4qfrQ/iPfvU7go3Pd5UVzTEKORMMUD
9aQCEjSZnoWtrZc336yWqBQt8Nroq/CK8HJ/kO0YQi5wCNibhjdJfLgadV4qBGUYou2bpVhndN2h
bPPqxElKcatIOrl/SD15JljWPDTtoJ2UFm2sSKQXX4FhINAABnDqO+fRcNEf1urszcNVtu0/E6t5
U3TVEe9S+hzLfFubMd6EBj4eamYSGDL1u+j0N91GNOh/oeIkoZqlOJLKbqe3un/0lnc317UX8pNW
BdjDy2T/7spuOcon0jfN8iMluBfpjffpx9Jci1Z8W2KMUUd6DKXsAh8/NL6+3oQSg5Zk27YZYzOi
J/HeDGPWUQnSxXtRyJgybp0gKRuwvY13ETWpnFEmgkmV9rYjF2JljsvOLNflcZh9aqH7U9cRCzAj
Dzo9LPZ/v8RYvs5D37MaKMg5O+dv3W+jrTd+RmGBj6wRBsKVYd920nioGjQMMWTd4P42h7Nk31Nx
0bQqWDseB7+d1NFhGtn4pi7iMGB5pDEjWVk58lpEs2JywuSYWZiLUDHQal4DD2vPdmhqlPuJWuqn
7KisJH424UHgkv7l9N2wl3H2HUXM2ibVE3OM9gNrzNJ6kIcykfvBam24GNMjSGD/JVQ9agYv9Y8R
5WUyEOkGcP+GxzOIc3/auUk2ARAu11CBiD1nSLxyLNopvUz/zCLZW0ld7jNPPPCW6/uSEyeWEh2O
mZN0MzrDBk72fMQF6vk2L4riBfCQI+J/OjErG5Du0OgNetJccxlSOrrheYhmTn2vU5fK1DmmREHc
s8lMzeAKLsM5ephZh528qiXFcG6OTTSdFU3zQYuWJCW2KPPsejhJo3cvq8L3Yap+6SaLrKgFf2Qb
2hJFLwjSlvgno1S5u0HsoryynrMWCVtBAQB03N17vNpPToFaQK/rqxaOHzJ9H4q6Og614z9hSfvt
NzI7alQylaTZRNAr+7F6MiJmAbWuoh3aTf3oMG3QXQazxSj9wNEY9LGKVVvdh2WUWM0j4+IHgdyA
6/i4V4OByNleEvfwZOwsM3kfk/IpG93PxaSdjCwBLdJVA5SjN0pybQ1CwdnqY9vvBumOKwNBuR8d
jCL7p6M334yujm2xXVz30pEPiTZxYWQKSLIiW8JQ0crVc/JpFSNxeY790LWDOBg23zQVhXeyPaPY
dNNvD1LTe5fo86GpVZBnaJewrrWv9CrmCdLduMzg2lefGzS4hpdJmJ9qAV8gXmxvBcHWmW3PL8Xy
gC7vYLpVyLBwrEC46OkberNzVWG6jKz6gfRb7ciqWdvkpRqw1PnJIyOfK/SW8Oa7Vxv9+GnUcKVD
k022DgQPJLGInKfW1XasZrjUWBOhF+hRZRGSvmfjrhzk+Eu4IU5zjhp0+HJPABDLAQDK+EJ1+d3M
I6iYnSpi44/dNL9gI/Edmquvc4YAZ6YIsIibdq8RB7NyJZKbgQP3pbDsCxAScaBpPQq/XEndsr/b
1PqeWCPhMxivaTU356ybnmsS104dHTtqWveQZ+YbfUi0bkpz2Nl+Oj3hD3mvsx6oyFQ5XHtdRlhT
lAXOgBHD0EV68ymR7oQC7pW//AJvKtxqglga6yWctacKauIqmrKWyyNLn7C1z4RdgZdufP2FfeJv
E6kvxwleysTf9gkIfT2Jz9jjIJInx2LKLAafmjrVqL1V4YRPoWbMp8blKjH3L60Yp19z4z8MsoD3
TybjOIsy8F34C6NeN1fDpWdwlG0HWpmwu9UVkaS6GcxSFzjbZ6pTAykZ/QdTmhmlH2VjckEMsBKm
ZZ3zapEQxfGxU/0NFddP16TqXAnccVo5EdRwwtyebnpRpIEoBfwcuylxA0/ac1ISJe5xbk1GfKO3
NuDn2LhMdZzn3EuhuI6C9PPFJiFq5Z31hlOiymiy6orjfOjdb2dys4ceh6U1Ttk6x3J8FU1P29Ti
SlfhpybN7DpHiCkzk52JpTMiiGGa2TXDTG1afPMFMk+0BuzXq/48pdajGkE/QKevd77092zpszfT
9T5TRaM8Ju7DwO6S3xlMu9bb2b5MfqcRHJC++abbiAIHOeI2jt7TigDgtE1Y3uRF9lLP6Qm3ORMK
z+svNW/Pnv5Q37HpmLn74+7InMMsAL6Xrss9NkL4a7fSfa/IXoC201RrNLKYHrpsvNlJpAIa4BRI
q9PA74a83TGhQs/MdszyGMPmCRZlZPoxf85GdjayNNmdR8RcZdERxDpZmGZpqR79yiXXGfumZnom
HqvRPAuFl78VWFdEjF++dSJ7JRXKe02w0HE8Vvdtw5+OyQAqTv47cTz9ZDq2tVVD9xsEWHJR7Zhc
HAYi8aCoUaPpgsLR3RJWi86+G2FeFmQUF5bHNGBkBQKgAi14G6Szyz1Ff8gqLTpGTgTgnIDPfUbW
L+p0MCNaK84uksVVXw5FIPXi3OCPYXxtJftWpj4USpoPUisJiUkpja0hDYyEAPimH4zrUO40o1Sb
+4OazEddJ7JHR3E9LOljXHzFdyc7492NSholAVbE6b6bdDrmM6tCcjfjYCofcEdUh9no3N+9S7aK
SjfYI4rz/f01dV9uwAGQsePbzGsH5lwexK6JifmGg5xTyXlD1POqog8HkF9Q4OlYF6n2XpShtgub
BMieheo8ksmK7Ih+i4wt21CDWIGXh//UzUsEpIZUE0QlDTyfTW3Yf3TmOEfLrPMNIlxr+pQj0e5a
/ND0Tnw266kJyELiNNTLfTeDL1Mdys8GQK6fSn9TOyxe0QJrKPjIwM1MqFqSBYpiGDBYpveM/eU5
Lg2oQM5APK+Xplx48W50Zv9eGiSvegzLl4yzARrR5n4bsX2b+56taWtm87iMR0veEEChLlSZc9Q7
tJuQ58xgqHVj68TS2lVJG68ThwmTlg/udk4mlLjl8AIjkHfUGpxffpo/FV7qEM1BhGpVV/U+UWxG
IdlmqeN+scMkYYWsBBcShbRMbWPR/E/YcDdelag9mW9d6ZfPZo4JpUtd96XjzGWGj7K0MKYgmdlB
+R0CutGal5xwxQrXePQhpx21bNhNy9tnpg0cgm5iF0hn27mrBGLJF9ui5xKWVzR/2WxagtpP273N
H8QAPb5lYUtIOpuGDW5u62iDcFtzBjbHrOz8q8PFoCNz7BTr/eeQJU99K5bUY1Wc5xarmcZwFkeL
hi60sUkaZsm6tcJ3kkEBMup0mOnkX/UpPLC9rlchUoK9Heos6siU2QsEspjL0bICOsH2giHJC7kR
19nyowb0+KPwjmwEm10jzFPbCYnctLjNAwnowPeiYziQizsoRaOMnTxtw+g2ziTlVGm4xo/KoIPp
xN7HzJ9ws0F1UUcfYWiyDjRXpj8RZuMyePdaRtpe4wMmSuUhZq5Gda3vDYatGxOgB0dNhsAJMNTG
DslXcZJ2PLCz1p4yG1KPBoqiMf6ppC7/mKb8yML6HcG39jzUNmGmWvRjDcW2sNt2UzDOf7CH7NsP
U/ct0zHuO8XUXfI0AQnFi7bCP27sDGY6t1jMFOtNlfx286eozrqffsa5Pyz35Kbxb1pDvTLUSpz0
lPgFxYhqzXf/4aRVZ98i4Ro3O/byEa/4XKXxgQSiK26xrQUj/2q14sNlyIS90rHgjkTZ1WEvnOZT
uFFUT+Qlp84DSKlhU6AGoDoe7KvlXlNuSh9DTcaCmTChpHplIeHbKG2pHnvDl2xkEdWmGWh+Xvxt
Tz7ElSrQvjosfdkjNUt4qPnjsvzbtD3CCzpnQnclKh7TmI+VFr/PPeiwSrX+vmmL3wUTcvgSGhRV
i/DtpAbgipZipIjq4FIMofNLN7jfRL7NSNmrppMS8k+WNU5QeeDUBNs/dlHmlVzZrY63a9tMygzu
d105ZoEmjD9u2nL1EUeGFB8oeTKM5AkqllY7UsBDDDDL9yJCm0MuGaEadaEH5TRcFcFxR8OKvS3L
SYM6bLylWJI29wuyW+mPonGSLZBQtHqwEDfIKKmUSi5tsvqZc6VtKuhYCRfcvh3746zjyJF19xiG
XHxkxM0intM3GqL+TEznziB4aQ0FxNqMc/tiSoh/qOWY5mSIdBgboHh1kP6a4wyhIU4xtPZbxmaY
X8sE5Z2NLEsPPePg6NaZlkq8hf5n1tFUUNvGB5T6jMk4VpqmTdmKcptIfGK0wOuUD/FNDKzqsOmo
Q+W/Nk4RHpgiDKR9V8YtjJ3kNC3SfsMwq4f2qyCQsw5Tf+04lr3CLgEwyBlemoKkN0Or1Gsl45PQ
Kw8ZLJphTYxE1JDQeo3WBYZR5PPclWx/52aDdw2r+VGbWKER8xukqsufk6kXbD/jW+Kr9gF00Ws5
9sAuze7G7mrAG4FUJsq0eYcL7F1kWnnllVlHEGHX+tT2K8/L+dBkPcE64dA1jhuM4oAGvMKnJ7F9
tUiLQtx5yyu61iLXuRiR0W24a6dnYbCHal1SXrLGtZ/doVksXckuNfAzSMcf110cusesykJoDa52
MJlTrvoRvtrQRB+TNoGnbom5jq3xWvITMkyfCI1i4xBV2mG2py7wpdl81M4thEX0lJSsN5pR/faG
Mjo1Jc0Zw4G45r4sTRN1glByb5TD1sxJzbG67FtlaXgKk5gJDrHAKyjqat8g+1vDfYNe0xUDnlD9
T53q+i1riTMiE9GzNUEe6sR7gu8XhkSB+be6zV39k7YcEXg4ip9SRswoZYyqdbI42BmOFNmM/Fwn
vdPA67hF/nvULbPambpi1VNdpGZPNxs+U0BM+z5lOAl587mq2KtFnkrOZYaIwDHkTZiLxrxd8Mhs
6rEns9VqsktpGX+6enaD0Or7DYsPHCYl55Ec0XP1hAUfnFT/wS7YPYz+8DSgPAuJlN5axbRPvQjm
p89tWHqjt9cRA69cZainVqBHrgxyWOdoluQL0EAOOuZ6VE0QiMeGcjMt5g0xnrwz1ARpmNwggD1L
3RaBnaHEnHtwMBk5b7Aid01rQx4j4S0OWTsOeCSgAknc4wjeNlPn5ms6u5BvYl5feEnJJWJV4v15
ZM2A5xRxOprn5FRxTz248imrpbHj9EBdUdWcKXPzkzOU29iW0QZhdib/1d5WSUaIgGk/VGCZV21U
4ChhZ1ajJUSXuo71AZc6F9qqrfZWxmtl4XPBmQVipTO//XGUKCXnN0vLEZz7TAk7DUUArgbimwbb
IceZhjGLTch/5WdeNZxy5JS4VXHVi8ZhbuXtQDS3cJeswZNBpCE9ruZzV8z2U9+o7ZTF9P7etIHN
F58jJ3wm8q8++F1+GTMopsOM8b9qBdmA8+J4wGG+6qY6fJxl5KD0TSB+dci8KMzWlYj/hGEXofFl
cXNxXdvYSI00wTLTz0wOzKAVhruyk/Eo+05uCXuaV5MrzK1hWWKdywwHmsYcxBYGc7Gx2Mbqk26m
DvxxPwzTeZD4UAvFaGrJMqcBKCgTjuPSx3HbHpowP0NZWxLXi5XRNQZeQuuTlL/qFI68lxZA34Nt
lF+2U5GV7IbdQyYrizhF2G5MovtzggTnPGbJxRrVtL9/5Fe7EuHbKfRo+GHG4XJioNWwse7QAI9t
cxjmVPBu4Un3m3DatllNfm2ZhIHnhsYqAh24maTNhNWP4ZWCbj0XIrmaAKi2tphZv4NDvVhQ3Ddx
NKk92LfH2BTviS/yh870L9iV5JkwPtRiiC0C07Xpvur8wYy/Bk6Wp3awn9HrPI7j9ApwLb1U4MvC
Nl0mJm+ymLOXMtPiq1YCozfz7Czj5nnO8/GpX+6mWXzKprulMAWJ5tLfjpMfNKVv3+x+OAmFlntK
50NdghYIWSnvAePSiMRJYDXcMjNcWFqr8KUM9Wel+d7JVV4Lg9azufr52TlLPfzqtXFIM9lvZyMG
Laznm9kS2T6z0Ph0rRZME92JabjfSmf2jYcr3VrcoNdkkBfb3ELj6buTdXIn4yHTR3GyunMZG3DA
7sHLGM6NWEeE5tKU5zF+wL6hC80mZGZS/bD/BBlcNV5g9EmD29Ji6xk6W3+oMI8qsHNsKmUrmWrR
//c1aAopMXwngzCeYpKlc97NB7+XW7z9IEHVLc+HXRY2Foa2oLDIYnYnmqnSQy3UGlD8unw6Fxqb
OjmQjTc68tbWg7E1XT8MOi7F6ED1Q+Izeksgf05tOm9Skd+8ag7iHuufk4b/xLPeXCzVQTnI+4e0
px9LSYVNrOpXxLSC/zdRQW+lA8xVE18qOKvEMQcyto1m1WLVQMztJVfdrvQHzWMtMutwZVn1OED4
2jjfQoJqCAodphNdek1jA9Hf79nq5qwzg7z0zuyd9Z22JLh45YiPCp3yU67j+BzDgW0SaDGIiSyT
AZWBVybA0NhZRVufLJcCLHNcbWP7FEKVsEBi4ZYLWnaiq8pq5YmR+wUugL4zNKy4cdhEq1Bguc+T
RYRNg3KqJnCsfe0c1YByz52hg05JigDJxTmvuoMCinUG2T+dZ6o/dlvLAt5EvWwW7npSgvxPXdm/
0luiOrLEbRqtovVtAKjUldVEMxszLUIuxcaA8PP2ODEJyaohW7T59NFoSamt8AI2BkbNBsLkmsRe
Y0NH/CozLV9D0PK3Sfo6irZ5bAy1kg55vXnfsTiH3s1wlIGHyl7LGhWh2+I7Rzu9UaOFhLzMm2B2
vAGncKnv5il/60L7Gzweu1gcOoJMdUZxrK31ojiXLVe7WBnWoUOAjHIoyZ86Xb3NRvuRWzQ9bEdE
WhzJUj00Ygg//MERLBxUcvHJkvJlZDyaKMEQ3Tn2p1vgM/Yq/gF8SsEaaLIWwPRjzCLi0UbVLxJP
PZmCnNewqJOgtKeWm43RzidvecgSAuwcU2D6bj4ybuJ7MWf6BYblfPFYUJl9FO4SVFJy1czcDMaZ
KGLIVPHZLYrXHv8eSNEqOVu+lZ9654mtIpje5YF9iP2fZ+xEI/QLC6ti0L1u41IxooIK4R6Ibi88
7nlxjz6YcGTctrXX7ZO8fvIL8i+8Vv7RoyVjnRErQAtAsLGj4ZlsIKGETjY+YGwm1nuJB5SsUKr8
T+HPE2RdJXDDFBxm1I+cQDXALTis6KGIHkgUdeqoxoOfNcbV9CDiLT8qLLaMffMT9/1PN6m/1ZSE
21oZlKRhKAJn7Zia9tB3XgI71Kp3dOtkGGrNkZBl55Q1ghhSY34HkRKdi7m8FIwb93ODGcNYHjyk
zxs2T9W6iZ30dH/wdP/3UEc6u41wOLKgn/eKVygS/Xjk1ziUBFlENkUdGSsw0OS7TEJwj0R4A3Wy
t3JMPLAm7MEGm9aziJDAqls2PYqRQGI9ZMYUNiAsoiVZBJHzKU/wnxlus3O76p9UTz9RhTD7YJjX
J864GatwWIlBbGaXyWfCDisu63rtjg5bcWeTt5baajOAF9jRZKAzeo00bLsoH1ZLEefa9lcMcnPI
8zc52P5GF6g17QFjeo3SSXfx7I6tw/yOyw8kfQsDZDsM9daxg2HuvtNGYV+qdnWEX9TpijeG76hG
KmQABbxywk5RUOkzQh3tHOak644JxCIZ7eQIJoXeYm8aHivHyD02MUW+zHh1Kv07D+nO0mGlsxKi
n+zOXowIVOKDmVl/EtoeIgLzPpUNwc7RNHymH1qmF7tOd7e1JRTXEERtieVXHP/mRSb9QxNakILz
N9tSnNfm8FEL3LHSxt+NTIUiNiXM0Wv+mQQy9yxnjsD/NET2R412fIXmTa5m33hWaGSguHokWRgf
HEVOwK+3czLxk5B8uk7c+jPsEe9yHYArLU9IfGSQ299OlLzmqRgD71C5DM2Lnjckdl/soQTrawNn
Ch2X4iPcV5X3GfokgoYyJllXf2HuhEW6gZ4RoUTpau+mwefkLh7i7RkBWT/OiIxoV8CeLPpPJ4iZ
aSBRIhMac1HrKVgT5KBOaqDC5BKX5ACD7E7QxJQsdLX4mCQYygBGrWuE+SIk1FuDkREK9o5FNJza
+JqBV+3898nHwBRhI151LlXnqN1SaOg3m76WbBNsLNGcgQ3y3vxZAwyRvCFXn1f2ZF8BmV2xkOyA
3fzyJwKbM6Sxet6+1tL7BEm/rltNrIXHotoS9GUd+lsDK2SDe5coXtzHyJM9G8cxyuovQ+u4DMzD
ZsjqGREM/vnEeIp0hZIHeNUodBSHfhyk5m8MY6gBE0hAbCLOXJ8e8zzkkNCHdWlkau3a7c62zVdV
UGWSmGkmNvY8izv8AnCP1K6e5JPjIKyoCnnQOpRU8AhWM8xgkD/kGs9Mns0GhT11zkvp7iFufI3G
EiDeMqkW9QcheqiKEMFb3RAGlUKvppv5S6uF724u380w+VBlegt1bPrY8thKRqAAWjaqJNNtcmAU
9CWADrRfQ27+WdQoRv7t5S0B04O3lmn0MAGc3LdI0q3RBjjbREHVuA8mOUX7tNKP4xB955n11RSY
g7IoPWtteikH9xlDLIqUYnhHNLNnYfzWR9NzBp9W4PkXGfWUJz1aqhquh4hfxQhMZFAY/cxld+pC
FUo/xlakm6bBnzzSdqoy1Ffj4qyj2X5vWi8CwGAc60y8FhVIKB2/iDE3a6odbx0jeN+Oc/3B9vym
qnGXZT5mQoEoL/IcwgIoZO1Fnu5jumgAIrHARmNa/1Gy+pr8YefWdASTob97TFjQlulzu4cqFe4j
Lot5jHYkNqJ1S8LOqYDMY/t/vDZlgGeA4u9GdFAja4Ikbc5WHW8dB1RNZIsrNrdobRQwsVu4KWGs
IjQt2WumGrFWMdsTQrbPk0OX41umjsT3sUzNhzhhcZ8l5l6k4M+qCHEdEg07ILiHSgajEWJC+dm6
475uzHFT5eqxAAjnVwl7FwZkQXiL3HbaFzJ5KWE70fmjJPTriTcClhJ2PIeJupeBbPDUoHbkDCLH
Z+4cEHX25cXk+GLepuXwPPYWKZyr2aH5855Egag077A+F4BM6Cjpzpw0KCXKv8jkKqpNP8NITIjb
bSHh9ZvCb4qdqItNnyC76wVLa4YE1KV+MFap94QlNxjJpAYvleVnO1ywdHP10uTcJcb4p5lIwbMb
bvx6jDcQXy1Wel6MyG/5Q/PHKFTYVnquzcQQbBHCBrIonk1L1E+NnjALUW0gYpbmWvnVOle90oZ3
g4Mnd5g3Yjf86WDPpQOTis5aSoqfvuZMqMHAWiRxJez6/IalMNDPmivurjHqeqXXLqpJqztZEYHx
hn+DFsYbwmgQdJpzDvVGbA055RtemBHGsD5Wh/u+0jCMt7SJMdGxw2ZhYBogR93WIG0jNH6AurOF
rqZlJbxi9DoL2vHsZdDRTg9KvErnKqT9wbguDIqZ1zIyqf5nggqMKXscPSzJk4Y/fjZgTqcMEmlb
m5kjPisR8uhcYg37goS57sZxxZ3iO6t5n5iXXbKSYHObCCVwxkHvUnAxj3jVfQr8tCB1mmwPhJXq
SYTmDecM4m4XHoszPLKO/MhUPsGJBw1WR7/7iIGjmDhYCSAv6u5n9leqhsikNfocOGxBCZaQaz1G
YS374h+kSJwUo/GUEuJS9fIQzTicGJfZx2Z5uD+bUfzg6NQ+Utsj0ntxNKaL3ZKaVx2rOkPIdn8K
CJCnf//p/kzcXZD3B6qwUS66jhQOaLjAQO/PysH472f3z/3rw//bl/z93P2L0ViUx7/f9q/Pkf4D
Q2cujbUzh3gaFvHa34ckMv/nh/d/uH8u+z//4e/XZYlaHMPLjynuT//+0//7x/7rv//Xt/1//tj7
r/c/vufvL556Ds7K+8d//8f/fPJf/+Xf7/n7x/6vX/Kfn3D/wv/1a/719//9qfd/EInTBHnc/Mae
9kNgZBhMThIMSEL3qhjZBhbw30kBWaeWehe5qrbdNKl1a7rmZtKD+yF2f3AUcIJ5GfhPxW9mYuO+
LZr9YFXDsc2/OL0q7JmgVszMH49hh/e4NuqgHq23nA71WDaxtR067QaR40eKOd42FUVSNzM1GtmH
r5MGGaKvSi5+Phy/RFbHvw9J3g/rWcQYDnRit9Fs7RvGM1S7FcJbyCedn+9yK98KHXoL+MOQEsu7
KDN71kZr2jqD4l5TlO6uU8re5b9Gkrb3Tqxv4t7Md2j3H/qkq4/DkD35uNFBcKCysxcbu14W5T4p
AAWMxi9uAcW2TDUkn00EwPJ+rXOXYSoIEFWw0MCIebSxHh2YA9G44mbXlgcnDjuWlG7BhDZsj+H8
FGmxBcgNfZ7+eT95Zsf57xMUThMzF13Dt6SAS1EqYHOcF+8jyg5Csu5PLQOKgYMLWnTtP4kMsQh7
OqrB2Oc2lJo9WUbYHCfSiljnv7EOZtiZIbsAx+JLWiwh0ZTpUOqHApjL+JFYLRKnLN2GpaNWCdMr
aQRxrb3NGEPWDOuvXQd7q5W4I/p0B9eGd68rFioTpSxwFm6J/bkwhmPMVZf+gPAVbU6/apQ1Sxdy
TujlAoOc9pV6GLqu2/V5W2DsOWR6uA+JNlq1yWyfh5MrEywhfkR/VJwGgKvHbCn9PJArG1TArE0M
+jPuwWWBVBVQGOvTeHxpiwrtoGYOayIpHoyPsI++HHzIyPPFtxfl69yWDfRPjmAZOmIjzbhAadk/
cjD2GxtcbqYG52wb3Vs0LiZP5tQHYY1/RtxUvDh/BCJl1ojpMXRSmgct/ifv7VdjTD8Z+X7iY6Hp
ZtOQDS3DeGiiq0mvueLCnWHBkKyjFsVQYxhXi+wSw032Uu9vrjG9z+74O9ar9xSsZ9pzc13KEhCh
bzWUbjOf94UtEHWW/XtWpOc0Ky/VXL8wd7fOQAweoq7foLoi8tFku6+nJSolNMUAZICMMLhKD80p
L6M4cHGrrksyelLHZ8FZOt/mAJyrF7TGdHAnr9yi6prAA4zsppxBHIcso8eKpiqwhH8JAWWu6orW
KzXfXS3MNxmSkLVmjWi4+ycaC6wqpjzomfk6aAZKlaa8Ovgi69j7CRk+ZjKfVhJ/VJAMw35OocMi
twTfUjjPijyHnTS5qgxakLvFkxqoXfsOrxMr+D1uN9ycYRtoyvrSgOsxcbu5qXo0hj5+Tn8I0nk3
tRQ3YN88CxvUaZihpcG0llEC9OLVmZKWN9//qSwoV/UrYp5jphvvlUn9i+vkCxwrCQh1/5HqnN4u
gk9wD4jSfcyAxMAgxof85YFIYsp0SSlblv2QG7hgK9a6iN6m1tQDQr13jYMyFiSRS/UYb82mYYmW
8wtHoX1kkHMmqfm3RbURM+F17I1JLYJn5tjqDlPKjoszxtedI3nHsanO0ObXCWFxVZ8AcIuubtYC
mplOkfwuuACRPjfJE8u1YzGico+S8eImjOQFNVXAHGNjqzFmSD4mDEwskhfAhE3zQyqpqD1QRXLk
N4msap3jAoGKkn1MvCXrHLmFMPSLIf2zVMW2Iutk8ulQOCminak1aD6zx8ad3DU9zsV3Sg2IQm+v
Q0R3bGgG1i79P7qw84PRe+/ZFD/F8ZfrJo8MYFbNYtGCgjyQ8GPEJXCd8VB19iFMzKc0jC0KB/GY
l6QNxMpej418pNo6+vi3abXL13oaP0c4uOi67WOGCB+yFpGFRvIeaeHabhkA601zaVUaVHr7rWI2
Jy0HCFUfIOnGyKHNiPZsTeN7UxfusfXBmbDjzQEmMnkFX4RlszC/5jks9wXqwJW5uL/t3PjRS6jZ
1NvzU1X4H/NS7va08htiiM5+jIIjB8Kqi7Myf4e2/y5B2T2aunzIEI+s9NjY+aTF8ZaTNd5Ne1io
2WGe4rc2AZg1yg/h4LoayOXizlFsZyf7RNeoAfqZHrhiFx0FK6akU+dbH8k8z2tQt03/ISOCCLmN
I0GKvjsTxBzd1XuXuAhCdn1LrIENRXslypmtzmXKkBCD6eOmaF+9uP1qlnm6mopvVin/iMr6o7sS
++4yv4wz74gBch+X7nvdT29+45zdRVktG4wDlSm/55kAHPVfzJ3ZbuTMmW3f5dzTYJBBBnmbzDmV
mqWs0g2hkkqcZwanp+9Ft4EDG+gD9N0BjIL9+68qSUlGfMPea2MWwKNwFKTd74e5gcSRi03ursdl
ReBCyeQgjRLCLVxV4H9YdgggaPKa8mkiUAGd+aVw7JsbItQTsmGT39xE1ZMxYTYgbcLw4njvOpWv
9ixjoIP62WEZCzzb/fblCgvGwOuTn7qxRfoJXrQ4stFj529eyTPaTg2KbLFIG/8jxUEdnZGD3GUd
LxPX5lPS+pdjN9TlU+zRY/UTE+NhYXtT5iSZLOkDDtwIM4M620N033vZIdLJtq/Z6rc+WFR3fijM
mDCIRibIeH6yOMbnxSM3lSEEhTWoiDFZU4QAkJwyX2VWz5HTW8DjaEusNj436ISxVueHtgvBsmqo
jpjrYUaOaiMj9beKCYSwsKrMSTsfuuarS2iOuCzvK0/leIDjfVxMbxjwwa3mIDrS8EdP0jmynjyS
0X6Rg/cDVdY7ajGc2jDez+yD2Bf9cxpt/yvd/n+VIEsyLP/5z3DYf0uTvSZfbdVVP/3/89/6n6Jo
/z/MmVWEJP/PQbPB8vcrTv4taXb9Df8dNUswrOeapu8rljBcZ+7/jZq1/mH6rvB9BvW28DxJMti/
omYd8Q/T8TxPsUx2PV86xMP+K2lWev9wpEWumnD4bY4j1f/5XwTN2qbz73FtyrQE3AS+PM8jldW2
nP+Ia0MGxZeWol1u4qHaKGos0ZflZUQugqbKO40o2va8cKQOmelT1d2KjmR00j4X4Cg0wojM8DlW
jHdsT55wpK8Rs+G7heL/1Pf+DmLaS284EMjiBO5+/0yZD1/TLH9lz44/fjkMAM9iMp74DRdMqCd8
Rbg6GmaZGZK9qC+bYyPZLFUeNERYHgidrdeWcBohMvgI2GQ0KIjKMz9hy6WBLbfkx7o7wAlUsSIj
5I5Q0Q2uSYi3NhiTNnaeS4gTkYUAJ2YEic6Y/fU8lXuuhcCr6+EBkOy4YaV5Lh0TYVGWoWIhJydT
uKuyVpHj2sUHt9MjiUGksIx1d09EH4SI5ILjdgXR9xcAce6+R4oPlteHQh2ycqt9/IG5n4Gknexf
uH+2kaPOruf8WM2iz7rOb6Govl0fGNnSxT9dh2kbic5hnBcXceYRSyH5dVbxoAZOjcbxr/7EcGTw
BsT1rUX07iY3VbXLAY0Au1A7rND+AcjknzQ3bnaBs7X0ur1Ip3NnzuSgclrM0fgLKtUxlPus/Muc
VqJEcjEGRjaVDIQZILQjZAzgq2xqk0qcwjE9J/664yr1W5dFx6aaPqRzmn33k0fNQVWT7eeWDqeY
/MBle7D1GbDveh8vK3pKwom8355E8oww2T32kf0UjhhvWpiuNkiE6inPxEuSkB2MK2HiWi7/aOAm
ZJmK53TU+L7IM5gYOXNQp5AkuBX3fsiq3bWtnZvVa1xDOuAk7B4QH7MIG5Jiq9B2QP5/chbWH0M+
wzGy02Po3yfp/NZ21pHiM4L7AZA4o4TsBUmo/ITRhZFxMBTge8YCSdmIaigCmBw0ScT2ArqaKzG7
uymJAee2H2+RRaXkDykC0YXNG2qmbu6IHR/IxIr+lGV8t8A2O+lxPiH2mQMjJuaNaPDfda6pUeTC
5rrmp50N0z2urJPTTFeGJ/d+VPUHRQk31rWg/B+usdv9wHy4xyhzHL19ZkbIZK2gjFRyxMyCuz+t
f9U4GhmfkZLX85ajIgpm0wC82RL8QYQju0tqJNPISUNzo52w5cdcCiiQodGAt4BbRtLVEW7p0cwo
9AlcO5Eu6N9phoaNhsLumsaBRBKiAFLrPZpDtEXOnSZklVxixV48xSCCD7WaORkyGiJi3B0TGB4u
8iVTN0DCkNR7F9FOe4GPfsW9gOK9w1qakQpGQh4pFLmXAKrkACgaJmKw1lMEGQoDa2ywKveM42TF
a270BbgNeslvuEHtye6coE54nNosu0ZR2u8qj91MN7v7OlnENZT90xz29iambFBwnyYmmQtlcVkO
oJRVLQPjzp0KA0rtXQTS+pqmmrQ/3R0Rl59dREA7wyxCGKjEYXX2C1pi+5gkrz1n3s603frUiOz3
CHhYRhrI8AQ3Y9bey4AL7QB3AZKSZvJtrCKN0WIQgDbxnIzdQCRDbFIq+ymY10MZhelFlNgc2FXy
xBP2a+IlpcDIvW2oKFIK2oKGqaVvFvtBri2eVR4tazyGE2MDaX8CCQsPGnhGOi0PvMUwS0LvZE+K
rZFh+2iGBcS8KE62SbGG4iYSY2mn3xe/worrvJaq7QNVeF+DiRLR8PuX0FwSyLLYEuje1g+FXE/Q
uJLkbnt+Q4PxLFSCZiGqxJ1lhETj6n46y3tmNCQ2iEdkjvfIqL5sFgybwRphVInUeDURbtXDazur
7kEM0YAPD8lt72QXhOH3U9xWBwbV30VROLthdbLOc44pD2gHjsKWVVZXuoGP6WA7DOMbQg6qU0F+
RdaSjYYdBXkyEk6pCn+rXquOOTKvgLFylVhGKf2QVu59iE1j0EIf23h4smIw/Lg3+GlL5EKa5tuJ
H8zZ+MXiRCJc4+QdSnfZ+Fb+rUmfOC0wNUmwHvY+lTne2Onidha3Xq8DS9b9qan8ZBPn5AeIEW2b
5FdSQyImDCNBhzQsf1Nd92ACIMsgF5mD5TfPBVpsKuyHwYqPmOG9o7G2TlNIOIndPHsDptZO2bvU
lbimsyXdqofJYasTYmXZ1W34lnAm6swLD4iwmlPPiTZpuAqGk+/iBLf+OH4knbV3DAf0TEcMLvsJ
yAYJrLY4LQICPMdtX3UzIKiS97hdObrJBLUknA7KX37Mbvw0NE2SpcROrHSbUT4YmCX3rLFOYR97
u7pRn0Cj8AMPfIpzXl8EUqmsGjKWpxc/iXAlDJc0d+4blaeHhOR0345PhRw+UuOHqdRjLte5QjKW
u64SL67bkxXga9a/DpRKhCDsp95RRLBFoEkZENEehRs/Kwh+e03WCujYYxmjUpaVlW9HuSqmsjS7
S5b56FrR+AKz4LVqYzeYBlR3Kg3lsZ04x7tFBVmB/k0yP7V7AWbcw6ja4me7cDKjq2agwWCehIOl
Hx9YERPUAnIqZTn1Caxy56Zafc7YAT2RHvK+1J8Wq8x8yRCOZt5rOuMHlXXaoFQwsEbV6JRLIDR7
b3AqUsAJiyigDBcg/RnL8jVMyE92Ib9u/eZjQscQIIkwuP5YwgzpmJ9qMzlVY9nd6ZXpU6V9oCUD
wHEhQ7WswnuiWebTANAFRDoHPDvRbhrFibX+Z+GI6mTkjgX+uGN2ClAuIvd7byfTkaUyPjKB7gAB
LafrGHU4bNurnlKib0ImOc7gfdZ2kh9FxsaEIHII7TmW01mHWzRvDQCA/mRGvn+Cb3OGfEq8qNXt
ZppO2dCtMjPR2HnZqdRxm1DFVeQkcD1sscxjFulQpEvW/RsvJqN9is1nP+9/oGXk97Vvf3gLrhG4
t9l+alGhcqmaR6u/G4l82Ps2yMA0zbp9G8/GFYnoocMSc2sHpntxJRtmmkUXpIsDaYv6cAjp/0oU
UKFTiBXe9kCFT8J9lp9GgUbfy5HXE5lzRDU47etecdr5gJtSH17PP/+KQkusOSy1wOOM+GWEfGa8
t1tkEx/dcMT5rXKKDpX28JfYLM5vabI1nMY85wDaNtYw5s+yLYjfLWMN3mzwg8mT3dEf50BkdhL4
AyvfkGi5vbssL+4cMqnF1HlE2EoaOCv7ulrGo/IatF/Nt1s15Mu7dMlOOd9VTuUcSoiwlVgGBNce
fh1Z3Us93mGcKK9d5WaPBvMHVWp1t4BaNRvufwbwOuh1j/o2a6ajqOMmgB77SXexXP1RQPUvz9ki
oc2S/tGrud5J2zyZQ/1shpl38Yz2lLsuySROXm3xkjVkJST0udy3EYr5DtXjqiTMCrrrPEFk4ObR
sV0kcsA169yUCBZMrAZ76P/8TFrYBpi8wjb/5As1jrpVJ6foAKaZ1t9cMCz1S2Bzsp67Sypjgn5t
t9zVDmMZNP4kVySISxhdY/XzjiXxEFsza4h9wnJx19fmmRkidGazbHdtYzykLdoAIsFRpjlbPQJ2
yKq/JuqrpbiNoDWZxPR3RYdgcBJMwkwXIvu8BqylrJ67omd/ubYRk3cY4gbMc56ig7Lbi+POp8kK
j6U7oTcazQ/sYsQfDM7qvyABrZicLbzvatdH00G2PvZ+g2N4cKmWhpjM2ORO5BUBRMNKZ0si4POc
HsS+ONJv4d0xEVyheSv1Cor/istzdkUlNVG+FTsechPs9tDPWLjQaqB+MrqHlDE/nhncZxwMfzU0
EGNo/lKPEhXA9xcPcMFGmZ0bN88ImGiOuBcpDZKEGXI4Xts+pEfI36san6T0yz+J8FkLtxiUAET2
x8rQZE11NhJ4zRxUogbYWuiCP3PmiPOmqQmuNolZ2GpOJwBB2wgqPZsNyLaEenO8ljYi0hHtexd6
f3ISsJF5z09hrR7wvWjgNuN72IoGOM/8hjFe7sJi9rbGRPa15XnMDzP3JPG5sSBi9LkafpFVCPwc
yM5IOeUgqNsXVT7O9GUgBlySMDR4p9GEhrksDySpNIcJIghfR3anoLyBOx7QLuPKRJGBNZWxvdtP
XwrV0InZOf0QW1+tj4PniQuGttciHaO1ibxoBveVP9tsb34kmtvKoUpuWSVvsOcHNbC7qBsEW3GK
6kZUH7WldjTt9cZxiN4FUnSZC/uFWO3s3sj7ij7xR77h2UcABH1iM44G+bcYvEw7uoYZ+dATygVx
KFJIYLJM39j4AbmKsXI1LbVnh4h9/QqmxSEVtCQEJDcX+KOzf5iIYKOAjlBqNXmAqYImfXI/DU6w
iACGQLkWu/1R/g1/p8P7OGGb6xDsBow3i4AgCVjYEGWqcG5OcoGf36jfqHoDWxDHW47he21mfzD2
okFbW//4b5Lz36Nx3FX28LT03OwqArcTj+UDSSH+SU3d2eRmtR089FFiBxbrBYAr3QaRa2VX4b7t
m0/HkB8tyhCnQfw5sfHom72PViEA5TkH8zB/dbP9Y8AkqWN+3zwN3DSmu7XcDsKiBPjcKV4hbGQV
DAW+qD+MWbDK9YwwY229e2RvIhagBIuWpyHNnADH7MNQpTbJMrShiTmECERWD0mDY0v55yz065M3
qYPtVo9NZpCDhVUQ25H9VYs6PTCvDUa3pcZS2cjc0JIbEj1MdMu+x16NrW5eHeyqxH0Qpg+TKSHF
swUDpnwcYgYSZlK8Ykt5WGl0ssCW2Bi/W0VULk7y78ExiABskmvsrV2E1d2FWf0aGt7Rdsz7rq+H
o1YhdLqxZ6kH7TlBw9dFnwpv18mT2a9p8fXeltPvBqjjJvWGC1yrz64uo2CwkKVVrGsuLGg3RV69
9bH4jnzKeTsSGMJitJaRUfPtOdVrXOMqUasDtjGYjiQjwb4WHScBOw3v30C0fasrAPoOiMbM3AFe
i/YOK2/clSg2dAsxByzJbWrlg5PG5s5raiLLQRBa7WcJJWrjFRWE2nyYNonbUsGiDBXeZ+bmKJFs
jScWl4yD+joEe7+z8azkaJPQ6T5CfNaUrSiN8J7ABU7RDWLeld1QoL1XHL3Fe4Wk8ABBJ9y6qsEv
SPfBAIpNnrlv65eytGxeTNBYIxzPVEDARZVMMBmDJiPyyX1zhu9J1N15VfGSZxd/ZEjGDsBXT2Hn
qaOrcxy2exkuI0BKew6YwZ/TBfUFoH5K+6T8baEYUk7nbxZCOgzmdtj2+b/deYPyH3VVwlpvSUFM
VSZ1Xxg6l34YTqW03dNsDhaZzznAWQvyUiyLAoktUKhKn4lSqZOamEprfmlJatPEsqKoJ25uepky
909rarFz4EhwasKEyrvfEZsStIWXoYy+7aRHvgvGYVnUR8aUhjHcj2U69j5yzI7dFItrv+OyrL32
MnTVu9MAJUBjhewxeh5ZQnMozRvl8IHJLmW570MxLRoxHOol3rVR4uz++W9YHbFSxGtC/yKAwjTp
wl030E5NJCKaohgx3j4XIcKFiReoDt03TzNhGbjzqba7+kzRf22Waj7NsnteUIS/5dogbqvqmx2W
8kBXqn+1xW6x4DPaXTOeh0pf2Cdx/5p0m9okRXS2vAe3T9uglRGiW2c/pu27ypAjIa7t4jCoh888
x4uk86zf4BchUKiEbLaabd2BYBRmaIjfwaA4IENr+RFnTsYCLb33ZF/sHZSuuG+dP41h/QkX3v8c
0WHHPwly8btrPrKmOg0Ru/+2m7auz0bC4YDelrmzYLeMHkM9K3IDiwOK0QNSQJtqo3mNEBwf3SZ6
7OHrUhSkBd8l3r+U2K+c5Ji8w5JTW/2Bzrp3i+wdeS0q2CF5rgTDGIiv010sgXm2EoQHKdk7dxmS
w+xVfJTNeoXKeMeSDNMzTClX3Hce95iXsrBJrNreGzK9cdACrGajvwjj0fGs+DJqpGZTCVFyJmJh
SozLbEQg2rJpnyMZ21kDZxti5Q259fB2yN5CbogqmuficSKEJ2Tit1kmVnrwEV5c7ZPmQpNzou5g
nGKiELNZ7goZ71VTM4iwSYMbPFLGXOYzkkprZgu0sTpPErjhHpq8Ls6dccJ1sNpF/DjAypMFLef8
Pm/QRdeQ23pn3tozWYrtkqCKRCHdWzOGCyO/aREfucGOqSmprKab7VWwUSL8KanGaeHL6tJnOSYB
qjrXscU+d9x+k8EVGof0sUonDtY1pJH58Ya5aL7Hf7qVup/vBse7yQV7HzDahXgG6iDtMtbkHmUT
mm4JHR8RUnS3NGuLawkDGWVDfSDu/s6f3OxCt/tUS/IT+6X8KJs5vhNm9D4O/V/QJL2ouGUg54Sq
L+8NP7yOKQ0Y9ixm8AB9LOUiLTA+qxEeAn7HEVXdvpZIGvKG7WQ2/JD1xIC9z+5Tpj57wJ0fTkX4
xdJR4hYkD2fkqUD2r5j8sYKmOAdt2I/+dslgFzQEBRgheIu8Y67kMVAIXNsO2p5PK52nn9HIpkcr
g+2cDJj1+nurlOM+JCSl8Q3MKEZeb0fBeEsVUJAqXFhLmu5j02nRbMJfz5YaMEz9IjSMWxvgITeq
YQXKZ0cZmhOTs7w6q7kY3uhGjpENEDWxIgKRVfrT8+yTLfSsu5Gy1kzxFtUoCbqWQBYS8zh/ZrxH
0ZEVCJt6FBtoKEzIW5kb9FxvR28GdRMzItvWZZ7QY5JFgNY2YUktHkvCJ5hl8b+mWH6YRnUXe1g5
tUKCmGgj6DLje3HLx0JxWUaCyQceUmamxX6y6qs30Kmoat0Nlq9TvqYQW2mOJgyUXxfe5ziI8orF
Z/lilJoBO9TE9XK0h+Sd1Cw/Y/hnFr2xLzLUHpmKerTuRGDFY3KUi5Vt2Y2i9oGpabZzfo2GT9V4
2RZj+B6H54W3r9qZyiasL4XkUjzhXga13EyflqZs85vooEKYXJMNkiRZwNZPy2pd4XaOXGRAKSPz
BLaD20EoWB8POpaifuj9huexLK6mVWTXVCN8FbpqDxFz89Ag7XhmPli1A1VKipTWt1aErM7qg8Ei
3lkysYeifYXiPxzayXpIRPhK/mEVlIRmbmX0ZUPw3zABBI9SkUyjjPy1BDnFAJWSwZyAceLMCMKx
rAnSJpG34C89Gm47bArP09umR/iR4LUnWZZXn4FSX/oU6XGFSSB2v5mUI7QFYt+5ICOHBKhqt1gn
m8YeedBH3Q14rpO0OLQZ2iYDf6eoyYddhQm6ItUyFeEzP+F2XwAqCVb+NTeA2FWieh5X+DJd2Edk
JeXeS8cgyaZtDx/prJx3eosrSc8PXHjUiK17iaIZ91TkiwMnN4hW8qhLL9pZo13seiv5yiWeG5GN
IakK9kM49PFWez1P6MBQneSDe8TYIbOYLpfTYemLC3OJmS1KVhGyMi1PVm6/wP86wgdSPQIp0i6K
U+aPJDlFN79eAW7tTfgZ4Ok8Qt/R8but+mmO3BtcULZWtei3s/Lu4ZcebdekzaCWx0+GU0CyPTTz
lfzfdy85DISgsigESHIjOjLWyc4c/WfHUsc8Z22Cac/eLGUWgDfmtPV4B7KJbiX2Vn2Ul6o9gMaS
J6AFdNxDyfgDB4SpzJKQfy4jEKjaR9FB6K7JjduICzwWRVATz8jYNHuvLPxNk8b1ke3lvlrKNzkP
GeOzYV9b+U0kQ3M5DaTsbLLVr1Pocusurdp7d6I2v7ue6dLSsaR0NQ+XYXQUAwR6GVwiy4jGfNDR
TvPZc80heEbtv5ks+73oH2zQ9rheQMTNt6HC44OxLSJsQT2jo3Npj/0M9DwnWJH6jz3TfLN49XtW
WOaY6wuRecU+bGabOJzyw4StGS5wVRPB6gljNn85WqCtbbbYGPpXMVsYJRp8VHGNIc8MjZm5lHXg
IME1ONr3y8BUkE48Bi2pTeKhZAfml4VTQbPBnAolX3urHVRxZXHyKNHONRX6VKFk9IYZnLq3Gd3i
M03kV0MqD2N3XrdYuR9eLbpNaWAVB8aN8IJHpa3ZT/VuaW9H5Xj0SFm1HQyEpCmLJAr3+kVBKNlN
0fjIfP5ORdZVCGpJlHzEaoXMQWMHTy2iw7JOPmIDyU71Z9EHzMHlvmjVLS76e3PR7cGS2ccS2z98
54JgVOslKun9oAY8zyw1j0Pk/+TtdLFCRlal+oXSC8p9+wSZC1oKE75Mj8/ljIFEzNy0OnBy3V4y
tzwVIYwK0Ps0wn4N+a+zb+Y/Q/1Ao1brdbXObUvAZJtSNWpjSUgzboMHp4it+1jMIkg0SN9YusTZ
dnhSxYKq1ljcbZJBi2JkvQMcnW5cf59iLcTlLIIZsRCxqsMB9kMRaHvItq4xXWXNrqKGjAoEM7x1
EkHUYtq3JHK4hk0qD2QxuR3Sb0E5vecPAJNQ95eCeqSfl+9qLpkEWCzNWBTeUEESBKLtJsgaAKle
nX/1IBDHmcCxbtI/aNyhgaBCBQyWvZmqsU5l+FImWB4J2i0cvzpLK7mBYSO1MBNVF4xi3Dgze62R
i48yreUKMnD02z1xx00q8l2RyF9DJcXOFR2zWw6Nwf/uh/E0EjJL5+h8tX3rgy9ZfoGelNu0xB1Q
x2R2aCd1N4tt4oQiLEMpMPFZWDJKassex1LzmcLtn938db3gGIrX3E94AA8cClssyKr/XcoGBpdm
5JkCKyzi8QX+23zIML5iLLljJIfCoU7OHDBfXTnsRdz6B8v1mP8XeC3ciDOvXEVUkgJdjO9tTgof
LeJDHZdPUuubdCm9a6uBv1eR9aQ765wDdUffalw99ijtyNvYQ8xuq/jkJoo6HG0fayDCExbnZZqg
I0ZEhLSETJN7msCA74p3HKugRnzrBrvhx0jtS73o96Sofo2aXFs7p4PqmvnaUWThNSN5HGmBZVJj
TOXsMTL4JkHbZIJ/Qj/3Va58muYb2TXM55ZOE5nkvcD/mBo1wWlL8VUrsrR8lJKzisz97CgiNWe6
KDzlbLEQDu007iyOPX0ajBCytPceU1Y52vjVhj6xoKhUAgDxX2WR/ELw6x8yCKqhrI5mCb3BPLkN
geNmoQGa0VYH/VRvbZU8KDRoGPvSc2tF6EHwpGGFPosO7EFdQETxlNqMNBD+SIrRMMbbsCKbpzhp
swCB2MEWSrZNbAj+wLHdCcZLOjlF/SKCSVrWrijVjyq4y+0FkbJR5I81yIuxADjm58QmktywY8sc
bXr0uqnFGygpZtGLwblBpazd8+SwnRvBju8IgI12NgYoot51c0HpGmT0UJjoADjMjnlBQHaaI0FD
YvN9DDjZ2onqorNg97q0BK7B1pxEye9RAX8Vi0vIRt7/mnh29pbk5yz9AkudrMk8NpfPrDZJJo1L
zDSKds91DbV18451YrtWnF6zJ9muLL0KbW21BzDPmjyjca99SfSU81U7jiKgwMp2BROpHQHD8mDo
7NbZ0PhJiCh3U1I/6hKqDtpAsbPopbEowvNIQJokeVifqHtQCMMm8AyC5iGwkcneUsLmf1rSBjZT
hJ/OYRvM9Nhi6eDU79aEvmcERSg5mfj+7QUnUfZSTh4G2rEa2Uj1XOvlNB5whP+2iGiobzPcvp2P
7pO3otqAc7XAU6/B4sJk2lH6m9KM8m20Hs8RF/iOoJxtnXovWYModUJPwJKQmswDghK6jcNY9KHv
FAmYHYSwLubBiiFLuFlMog66oG2K1nkrVNqxmuGhnIXYVDjjUDt5MDciJuWIAUH8sHOoFNnJ6XAr
jJJR0MSEoX0e5dht0RVS7pT9j6qbB3IVUZW3i2akuBzTljzzWaXRnakOpRUhDJ2YWRIPfhLsqc+u
Ie7FRPI6ZFJkQdDdjeGLTxailoGRGjNSO0VbAlg/w5zJxLDTPgGewE83noIu0qUfjRD35TxYgeEv
5oaVPK4rrstiPFds0PBxAwfR8hernWc0A+W+0eJlDF+ZtAEj8L+FdVJXNzbwntnGCx/0MTPq97Ie
v5dB7Szd7bVFN2k1rN2bHjER8q9ip9Jb7PDoSY+fI08GxVE77qfJvutsFu4Wm1ecYB4g1dg4NEQt
7E0N9NKxr0adUn9WisfP/TY7FpvQef6yFgyvTQbDYW2nNJa2Vr41/uxutULhxEtIn74bSZhgGBtj
KkAxtRE1Bt/KlsjRxLfB2Ygco7xVwIhKyYZhAU8cFB77WIcmOF7wgvVbB4AV9TlferuYxE31rNDt
N6hxzb4z4H943d+GU3i79KTcxgnG7wjIGyClH+CPhxwS1xmp+x7m3iudlNNhn3dQB7gkVPWsa4yu
ulcmo01rVPbraDN5JMo9CC3YMZAucOt8iqF1d3CUA3eQxaUGujkVbrrPSTXfmvU+npHt850FaG4I
cJTYVaXCEyAdRqr+RGWLe5ddnoXHJMbpQpSlIo45vcRDXu8VuysY11C9RPQNgPx9RFQl/OrmIOWJ
3O8lA0k0rNlClnFGae6enKp+I3fkC6HIdEFc6+98W34ZtnxBLkjmY8P2cymf88FRJ5lIip84xmgv
BMcJZ4xjvTuS3EagKgTExVYHTon9vLCLF8xG38xTcdtL+0rWEqNq1/ueK2nsFkbRKHVA/c+QBdKo
iA5GpP9MBlNxRs1XAE0zeMY6Zhza5QdPT9bGtfP8YFWIwjKUjcl6CLVes4aEQjcyKorSenjWBpoO
9u0RX2EKpaFoAw/s+3nS6QXGKj7FLqN8QmrIeuuA2J0oSYAzBUMspHK831W+QHiJupNXGcamHpdX
eyFDsR1PCW8Pb7Kbbed0WE9CRopC9t8jWSioN+Y4zHeGCNVB81RtcDcUNayC9H6eFuBzHjPv0oKL
IZyKIyqvn1TGmY+N5kuYgpIxnWdExvSNzoo9HuOJigbZNPBVgk6YFYYFOv48wVae8560rcVSsu6e
rVRCx3Ej/KS+tmBAqROzNCwwQ/IQygh4BLs03+KvKsaIZCyasFCRLbZcc9LNJ4t1SYkabIOIA1n4
6g4YcDNv8Et12zpjTVj6X45ESJjBwy3yhfS5esQWTlZM4Fa/zQEBiAmd0QZhua8jcoVwbQY9BQdD
W39bNLK8c01+IBZ/7pbO2iU+Ew9+GuR7M1gSNz7Wbv3lKkwbRo8XPHVRTvWK4xWr1T2ry31cTYwc
KpQjRWgv93GBgklNzTVLlzfVVqcG+HlYdC/DkN6nVALuNCZ3qFBw+mr3lESUL7ZDwyTb+Bthzo28
u/uRsBLWWG4WmBawI9bQQYG2HmtTeICIwi3ji5PiwNjQhJdbkO94BrCaJzcRg6hpSqYBmHg2IcFC
XgWZtXLGjh5JXZKhfQvHhfiqGJA5w7hiqo4x99V+mmPSS0JQ4QZ7f57shIQQn7C5xv+Tz+M1mZgS
NhgMGN2/OUOMzUOFyQo6/BXb61oyckgVpeUvGRhLlWAMGacbYOcKrOnGFeynNB/QUz+T8WK/1vMt
HONfCCDQDjBnFdjbt5gYDkZBelgZx3dj8jska3mFQz+PSMpSA+cwu8p41TNonruUYm8l0m2licZM
zjNB5T0BsIMmdiohIAH5YLGLLRKInOmaRPEjsYcD6cNWhp6FwmGS+pJCRwuamn5agVpERRtdLHrY
syea10E08cHWHeqqGNgu9EZ6XQ+rUrFFpUuFFaLezWxmQgtb3SxCEcwSeL0p+3ND/gQTsmgPHUjR
Ro4VDytBaJn7TMtATd91J8HJlJfOc74gvkOARJEXEhRSlKd+BPTnvzHIY50/myxguD7gFVsPTAop
5iZozij2/rZW/NWOKGeRRWzckQlz1msdTDaD9S79jgizZtHBegi9w2bkHzPvhGPROdYH4b+0DPIm
zewHItZ7oWQRGBq2bWwhYch8EZ3Rw74sNogq1uopfiz22xKtczQziCIo16sgCsSFLIgGYq49FVsZ
jx6uejI9c7yOO+WClWBVDVjf5nEDIWKCVYV7BmQgHZdz3bsqIKh2DyA6R/oLdw5xEl5Cf7gz53w3
cUmZZr+zlV6eKX6XZ58ImrhNU1yC/FKoGSjH+pnEzD3gDui95YzXSdthgL+dP8DwBT0BHS7T2mmL
rYyVlx5OiVf/KdqQtwQp3zhiOQ17K2CegZy7RTMZGdWuIPvhQM5lHiS/fN3dKVF7dOvxbazRpnZF
/hsm0oUd4zv2wIhzf/6jBnXpq/wQLf215XqzUcXO03TgOjxBh6NY0h85SWNk6wAJyRTBn4g1mM66
/htshKdhpX6TtY2yPHe/17C2wALYRTzlRwOyO6DoZqXHAHNEsV63KUHMpflfzJ3JbuRKtmV/pZDj
YoKd0chBTtyd3rtLcsnVTQxqItj3Pb++FrMe8FCDesAbVU0CF3kzboQkuvHYPnuvvels7ZZE8XZu
27OdyK2NvKDcLkEdor8ma4cLR+XIBeqAhRs/NjsaDtQm3ONmJHsVZX6scRuMYoFAMBffGiiBCTyS
rGz3RYrgNttRuVFj7W14y7+PmgzPueZtK7NuD3ViLS+iZeVRY7kVv6TwJl+VMebuZNB3oWa+wVFI
eHrxwFrAPkvqD0ywXTsLdusqKbk1pybWqa75MbvhAkzFw5SH8SAx5dGMmm7b6A6fM8ZV7gX5xjKQ
xIMUlniKJNFRQ1S7XIeqIXijp4QVE6ubIbQ/xoYPLQwXXlCOs0mMejy2c/FXxRah0RzlJy41y5/Z
da4tx0hPsSCt2E8gMukLhIvZ7ZCNjnzin8yKpTFdnqyE2K6FpYbK6Ap9VcaSU9qMV5NtiR1SKrdb
O5V/XJtmYOnS/lc2/FKNteIaG761JPQ5Mx463bJWLL/+2Gn0qaJRArWB+GL2h4BSlHXo2FhmueUg
36Na2c3ROwxZNJ+CJXZs9Zi7xkfqQlw4tSh2k0cGQJcUs6d8pmB70zViIA6uYweLbq76hc1bEjfI
so3ZRe5ukmzV6P/uSwgbToZnoLExRRtKvwiFMaxDzmDVkgYs4etw5yVj+JZOeFRt0Cvkt5ZlaooV
L+JKO6awzDVDPmcDb+iyTG4k6gwQ7y3fmiDcEkhAg+qPUMQxc+HWd20Jn7JctFR/GiHC6vatberD
BGId07lJdEHpMWWZWbWftBB0fL7Jau0cFNR+xnG1NmKD2YJAADvY4ADkqoDNg1J9IbT+FUTRTUsb
/ZDhip6X3UkRArnjtKZqLGRiRa9Gy5iSA7PZc1lkNJ3Xz6NHKSlaqR/aiwGaDf2UcFcNxsDG8bFg
ASXw/DK6El0NN7EX/piuweqL3LiTbZCb/LS1/5iziv3KDREZ0y9dtxGJeq5S0bQWAFo3Rk7cwDIb
82qOdISagXfER0ZVJRtokqW7bJa3pkt2o+n19CjNr9BSlvqz5G/kMcvnBqeUt1h8TBMg/hwc0mBX
w1fRXpWB80GZioo7OgvJDbN1SXkp0QtlUK8S1bsipaQujNir6SbgE4bwlMECgbxjwtBRUmzjMCpZ
8ZRWeBH7I6a9wJ+tDPx9KVHPE/OSeAhy0fxqEvuSGdKFi13QAALYMHav3EmeZSSya1rY70xnnFEM
gUempeEpTDDJl2rcs3bsV53bpzvuzD4m6d+mTI2dxsIwmBnCw+iOYxJgnST1N+esg7CQclGaqx0n
4zGUYtebZMbLDEWZ5wXYGQcDTTe3eIGk6tNvOPDqsXIsMnrBFTctKLqAf7EOLTLHs4KPD3keFD+K
9cSbQXVRt5m1xb9mQNfCv9221q+WW4fao+EtIWpitvmOQCErOkKystc+IP00wAcO1KE2q2aRScgq
7Rszp29SphQkxrQgOqGxCbSoObej5psmHiQ9D2Ej6zvHWIqNjQhgNGN60Aq4QpHjz97fsWjExcTj
qtd4ORLSfrvSObfha5eR9OO9G4wu5STa/E2Q8jl0wt9ykdezLkVtXxu9Use5al7Jd6CSFltPeJ+l
62bHf2fP/t9k9P6vSb7/D0N6hm38Vyk9WmTDjqDD/5HT+/fv+d9BPdP5p2shY7keezohdYv/2oBw
8K9/mPo/PduVjusYQpqmI5z/DOo5/7RtEnrco23dMUn9/UdMT1j/dKH5ujq6kueSOnL/WzE9gHv/
+B9lkU5BkR9+//UPqdvceR2hC1vYrut4xhLj+/m6RXnQ/Osfxv90OULMNsSLYybEeZJXHvIvB37q
SoX2syn1s8JQg5+ODW3yNSl3NyYoLhhfOGuigh2PqI+ZTblX8EKFH/S3cmtq81krvC2FPpQNOn9Q
hFatFeNdKn3iAo8cesehla+uPW1USwewvdiq5c+cuwc4bFfEOyTwaxYZbK2qiz3KdQoAqbeMdaO7
6Ns2Lyn7JmaEQYLNFPqY9Tm38hdm0H0xNBQXw8bpy+kcyB4IFvNiywersj6mHEnPoXnISK13IOp3
M37SNJsSBfVVDQ0hkmYXp+qI4RmbWLMBxwkQKqpWlvvQGxT78h5LMqpzvV/5wCt1G8RswfnydfUY
h7e+8G5t2VEvox8Slowyp+K7Cq4e76mWuz/5hNd5W7IaWJa/0D3PGa3dVUM/Ux3DuWQiXSL7vdpo
trtXePcdZ/B1FO8gzR4rkxKJ4DgZ7VPeJg/9rI6EUrZxNHxDCHwJIR8LLzlUr0a2XPA7oJ4qY4uq
um1RWnBNK98FqjZ5NqyOMnus44lcHqOUmbbXMN1lQbzpljSancA/A71SJM2tNNWWx/fDXELJJHJY
0G2yNDqUvWERgqKeOZ03OWNLq+wXmX4kPDX4WddFRIG4whbeio7uZdxurjNhskYdSwVYNhIhXvqU
9DwBuILWcqguIiVqVkA9sAb5WwhGuCy6Y4JljwRCX7Ao0J67+E3Z89lx40PVu88NdIpFC2Pd/9Ky
DgnJHciu+S5C3kyhzK8JZfYkDVFuaSpXNL+OcXHEIv1Iwv9gkfanpMeV81sk1BW5hPcGoDTvgTiU
b7r1U4/7ja5wvykX0Ha4ngY6Bzx1iq2vWoBKQZZIuq+yST5hmlloCdmxNrS9ZlmoU3qxrjDNmUFN
N4k4hvFN4K8vtYhdt3bCM3uVhn4umE3sZRHd29u5xz2NTxJaC5ANujAubSueY6pbC1O99PSc5TUY
kxiOWQZGKqGiEGsJkdbnqTqH2ETcjqKEUhjbfAnMk0kDg3pyiu8lH05L1UbNEi+bFsM9xbvs3m0Y
CTDwkYD67Baa3b3BMDVQgYgzPqt4U2XOwYtIxXTFldDkqavcbZzWX1y6DjDAYQEUVBb86NxZBEuj
sZyp7NUUyBj1njksh3AYkUKRGqSw+hBGXLZbM+QmIsxFN6jvY72UfSj8rB2C2XTHzMOdrz9bTavY
HRVrHfaBPTVHo5UPjRifVMINlRu4CeQSKIR4R0zeu0Nw0GQA1tJBo4k+zfK1ceM1Tmk/y9rXamE4
lN64i8txp+mvzqydWo8+MpwP82NUa3/CDKquBarS5FJF0TYkDkCsezcNb55hQkjJMJZZwTfttR8t
bDuErT8h3jzWPsVCX0vXddQzQzv31qkQx6qjYc9L2w4N2XXC1WXqfhdwQEVTdeWpn3y5BzfUERW2
Tsu2Gbx4Vv0VpViZ4DlfbaYXeLOldE66hj3AgICdxO2eaBNe3k58zF2zi1oYLRbExd4SZLOmbm9m
IQl7RMMiPXkDjsvUDZ5blR+r6tdSCbfr5qLbLVrYUdTGW5MALqqamxyWnYPsQV/XuEUBdGNlnqnB
A2K4RZh9xvJ2x8Z6m3KqVON012OoYjV8S6yRDy7QEWZ3nUqM2vKJm3zZWrGN5VIDYC0W0CdKPbi7
4HrQp1epwjOLp43D9cW1YvQKMkcRdTzRK2EjHA1OpG2M2vrNXT4GyVyBxYnoQiEiEm41upqD8Ss3
0NzZ8HbVN6ZQr0fFLA4hMSYxvVB80ybRTmF/1DAj0ym9NS3zVBn5cWGlOJxKphk+DRV6dVaxzIl1
olWBCTexFqyY8rUpqC2q33VX4Cn/7DnZBCJCaHLd4u5WU7kBrW3XkX+s0dkGttLY2THZlUx8+geK
HfatUrxLqZ2rFhw65DWofbBqcAZw40a09r5LZ/qbCOvaFLwYZj13sY7iEVIxqT0eZRk6+A9Ii5Xj
NnG5wExNd2EHc8zD4i3TueRNxLU42TxzosUYGYCegAkDTgFAcTBRIanFRBYKsuga0FSazC7376UY
aaw/sAr+1cr0TyCzdwwof5QFcDWhlQiE+7M+kePWwvTTAGVVU2HSWzcFZXjFZc8HN8rVLkm3LQSQ
Iqi+PS5DuA77vR2xpoz4HlN3dsA7OaJkfWDeWZtFftJx/LSo7dQmb3A63gdpcNUJ+EZbt9rVL6ps
/nZVS2tO9tSol4TO91UYZrQ8KywNejn+1bX4Ek3MBlX40zWEbtJ6l4XTdzZ8oCMt7aFbOwCO0Yzr
QWHfIcvE2RG/JOw7CiN/Jc3GRX7dO2z/K0B48cMs8UFENU4sWrRtufLaZg/y5TAremPy5DkwqOme
m59cIFAHAuKeq537IuDPGXzTHgBLLRu7sj4KyeosqPdyBK9J8Pwr01O/rKYb/FIfn+E2cswv2ZJV
tfs33G5XrafWO9GKVy0lreHGp0nYZzzSm8YAEVLkFPU6YistS7KM+0afUCs4A/gWAbdA+9q0VRFs
mlZSIBc4e8cej4GFHal0bBzDEM2ovSHgHu7dvAAyULx4ffpABmbfm9nSGzdskkyeAwokSCKiLmot
/b3um9t2tu8+4TefKaxgl9Q/JTHJIblzJhNJvj45Wc3zq1gwRPScwWlCxtLTl+Ugl8Oz2cHWQqVk
5cmaIg7/uKwq8jDdyIH1zHDDL0Ono7nACtjppz51xfkqttkEzwW2GtyVdPydYzP70LryTi3Wi5V0
n6GX2ECnCAQvx2SoRXdHYwzgkeapZ55ljugJOoIQwsSSe/fBlpjV2JjigNS9g5f9cdySvGcE4eeP
UVHcYl/y6QuaJzbgmjcXFt9ETTv65R+a1Hiwy/pMef3e03Aqqjx+HUWwDV1BWHimdtNPvTuC1l2M
7toJzRMpoG3XK55ybefxMGVsElq+GZQPVI557bL4jjy0moV50sz2Cd1n1eACV6l3offkGB2n4Fmj
6IwIvO0gcdvmGQlj0wUTkflBrKPiMQjbDwC/zC8q2AK02sg6e9Ct8KPBnsOS8zdskZOpI/PdTnpr
29Xg5Gw9LYNpi6BXmnjaKhhITt6vHV7DAtQ3bbXoF9IvRPnJR0NCa5eW+M6akWI/l3zf7GEkmV+M
kkwhu2oTSF/3778Wb9FUp6QFWG403jHf3R3Iqrd+bo90TOLTJyMNzjz2raaknYDZdbaojLEB61Yd
aZ0+2mK94M5dVntdZ9MmgU+UGPFS55rxAz8ANFrMZjs5Q0ZkoU7LiBVp+4beLtIKlJp2G0RMsYYh
/pJmvOFdCg5VcetSg4egsHYKc3EOXCyd2Ujn0boNNizvwEeZtCQ4mDxqDIKsB5i6x/hH5eo7CcQx
MaZpFTUaml8/4zgFa+D2v5DB3BD9G3nkuUsFSVZLj5B16DYyjF0uzMOI4GWV0Ec6jdWWKTvfMKfA
D3j5rkmgPBr7ULr3ooPHlLU49SjKqqSO9xAT2MTGmekE4XxteqdBBU8TCoBLEivGKMbrRpE/L4C/
NiQrV0ScD4IzB6nf/BETSj5+8By7YkVgCnN4yFZkbN69EBvHu+zyG/UKhD3FLWLmBRj0gl3xLGDs
Udu0neVPn4BkUXeiSUeKD2gkw4yemOxfeaGBd7UjPkSBOsKlGsmjM5mi8peTdcxMB5L94OwmZBWX
bsLK6t+VZaCSJrF2svi/MNH50WLuZGG4qUqGUgOocFvBfswxW/ctdMOWqOXcftlgrJU7HfOloALP
+VKGLUf6ypW7NVnQK3uAZ+JtTe/dwEDcez/jHJ6TEe3W4X3ktq/0S8FZogA1fI5s3Z+TetGQ2BQk
aJtZcA/1eQ8PbTWpG8k4KoK7OX0yHVQSbm/nTPXvXVg85wVtLG7ykTwFIVjZQiVPZd8vxOL4xSY4
j/t5oMDDjV9kLU9hYJN0NHmWoY+03bGqAS7oZGCOwgC+JvZha8jdOApsTa9syQ5x3Ha+6Tm3iq1A
zw/c4ZJrWtVfG5GLdGjIeSRaeWz20dLa7bT3NDAPME0OdvLcuqDlGPFeup7e87HZDXhTWiuBXd+u
+qzcpTE9tSQbeVwbvd2GHrXCcynOiRM8pRk9toZ5cUbnoEPS4DNIaJx3WQsDVzANz9K42vVrE60N
788k+ADQBvGXkMDRqpKT4oGbTYxJpHWhFFQ9dc9sTDkJTQRq2YS+Lt5qpC+iQusOH4GXhRthya9l
6uhJD03OsBVTTu3QS4XPx/lOpX5cIm9hFzz/2xsCgdcGa0Zf5cZL+60Enx+iD4MCLMPwuUBrZ29E
4cp0Daz2ptz6WfEVdBQI2ZhkCPNJHqqZ0UK0r1yisfvWfhL9WsLbKVmeq1E8gd84OwLDZZAa/UYF
dBA4XrqpKgYwI1pQyJua62eudTv+bfIbybHdxwmL9+R7SJ6tnER+22u4+0ID8sqhFHrCrK822JJo
esx/pWh5NQynrHIeRsv6zErvYRgzyvvyl0yUp3pxKImi+jAaeRbh0uxknPqx0B8mi/wjew9egxOO
x5ggHXWy/BDn/gyuDNaE2rnCIpSAbyUU1gOmgge9K9RGzr+QEc9OJV/QiQCu6BGcBbiN0XDpoKI0
5ngD6AUop2+/A7pJVyJLx1XLxnflpO6Rr2WDiOo7BPCd1ipX/HLXDCbb1v6JzXkDQf9A+vWlduYN
OwOdiT/zs6l660v9w6GcFov6xtBwb8cJ4Wv4JA2AlL7apt68M5x5X6T2M/V4h/ZxomuCBWv7EHfW
yUgZakfyIX37nqF2CDrh4Bzxh1piY9bWR2MRlJix7cJg2+BVuFUZOIawRiXmEIrGlra12QTS08JX
jE6CpDodV2tPTY8tZk48bdqjZCBYaQyDKwH4fgjNpf2TkUdzsp1N8tgItYvI2Ya5YXREH7ApplJ3
r7d35TjAwQA4yOS1DtvjPNKI4rhWgC8d83Tl6o+968h9VDoBDATsWCwiUdMfrH6bjemuiVlB12GF
IQuaigfz37FPxMm+Md48T8waJtVYTertZ3IxvPiyi90JyiXJOQGhe6TaFigL727rKmcivVGoMdj8
SYxka7PV2Cbs9XDw3ANYTml6tXAEuE25D0PFby8/8SRuyki8WjF8zoE3FmYxxsdkFU+/gb50xru7
Qj/X7RcVjQRBtZtXk6lLndd4dnmOUcNCwtudbePqs4zvONEOUYNTOyDyqOMGr0O0u1H8NCOUfTrd
icBl3YvX1FxFzQNmYNoeKEBPdO3L4M7EMNLW+7yGdmKuhOWHrX1pQOEZ4WsJaCuOOYzs97YBS5Jx
z4kida7EChTurhjOrFu2jP9I6nyR6XupPkv9rUjwZidRTlzQ3NZDQYcarXakMzAx64yeujHR8zKI
ba+OLpYvkPAxqmSGK9Du7iAZKJnuG2h6XAArCm5bUV2MFKpmUz31Y1PvY9M5GpEWbTC4rGlvPAwq
ebca76FWbxiGuHwZ2j0JQSNEZXNOlfo7HioUC2LnnHC6iX6XzDeL9byrd3/cEspCFduk2OJkoyLO
rRJvqCZjlB+Jb6ecMNyH8186xhD6rHNXPnIuE/N5zNwAhzLRdFdDZeU6jbo6uxhesLnUsnoE1shZ
PH2h3/oGX97IE8k0K+/xFHxTioabesUe55hg6cqTrSW1h7YjfNGHl0S4L3ac0i4sl+TcL018mF+Y
as7pNML5cA0SiP1pBH2/UbFAnoTYjiPMxx18jCruSi11D7OYHuqa3WZ70VAfUjrwIpfgTELcmf9u
QTVGbO2i0NyqxajnMPUTnuicyRcCbFJGUVD+OM8XN+kZIypM/8yW0U/C+R+H9UOUtxxrLDe5YVKR
BMtxpcPuwtS5IhDIUKn7/VBeM8pOqvI2SoCdKkDnWypcI4seAkSKiLoIMI3nLIaokT1kIPLNlIVd
Ph69BXLiQAkjfp1cICz55jQerQaxtww416uMsJE7b4vR+lNhMyD0PrrvbqJ2c6ywZGBP5I9kWeMP
7Ai5eTy3LUy7doMdmMGl8Zug3SfXaOZ58EN4CtzD2qR8lARqiCljHAEi31h7nVmxonfXFaT+wAPd
+wGYKav5DvdT1fl94dNDDIHz4MmtWtKGe2awdTGEjPylnyeAoXL6VqBwjcPGa8x1CathMe13XQNy
j7wQvqwmxDjBDrWbw/0IPCLHUzzY2nYMut1crw28cVAOlgqWlUC4sgixFdCWbX9x6LiEkfXcr4fX
CkWCN9rOikDZYP2ZxmqtdM3XwzsOOR7IPfXxp0B31sYI/kUHiZINu0l/HPWnjj82U+9JW0Lw1cl+
FEQ/dH5241p434o8U8wKOhjch7I/KfcxBb02RQ0jxncbZbA91IgvK7tU/4a6m/cQ1n6TVxem87nE
BdtPO6zl69ib+GcFJouoasKmFpavSSmX61E02qkHw/rb5A1Ir5cmdvcBCRyuGBvYddC/7zjennE+
lZT92IuJ1mq2jnS2KPLHLPT2afJedYeR0LBZtBjQ1zaGruLbnq9ae6+65ILURSnTY4Q3sMJd1zrz
S0tKr+UdNTjwBV1Qr5zMyd6kX4XK9g+c0Udz/MzqydkZQXJi/pF+TtsjMddLkaPpzGTuanGT0nok
n3hVFNdTLAuXRBt9y0ig4OmWCZ9fXg0TfnBRNbhToqtd6eZm7DiOyED+2JJXflDi8GOzc8ED8VIg
XVdIXTXDmDUF1yFplB9Qn32kMgp0GAugEpKUDNXrpLqvPhzghEwgkmtCdRmeacRNLnsq+xmciLuP
w/Cdmpj4gmnfZ4SGF5PsmWt6a2NqsZ1227rjrmbtMbM1mieDxlJ9lYv5BjUIl7ay/RE6cbjyxt6f
488iJmRM01TJ8RG0YIGoQhv7D629uEO9LUGqChAtCasSS+6t9q0I6b4uj162pz2HDP3KiFAK8CBp
WLrZEBsXp725n5F4Z4w4hNyE+makqLKkbKWO0RRYcGnBbp6LjYmyFKdPepDtPOLfjveG63OdgDYP
Soy6bMl6Q+Jnmg6RQ2sr50oesKM107Ob+5RCGUAFIDAWoIwUnYHmoiTKcEnOR2QgtOoSRU17jnsa
gOjoenWd5tYPuKdkbbzMWJAatMMjIN/gxMg+0F7B/spIoFrVPOKGQZDZqmeo5Es9C0+22GGOphyw
Tl/l6BhICZoOu4clQN2DYWC+wq1a6cZGVZApvBY7XutgO3QCLC1TbMxQdR+JdpJqHIvvous2blQX
5yam4zXSkLoUSW2vTqaX4t4Jmfv9GE1PWWK+gJb77kcGZShTcu92obPrJ370UTU8TtEyOiccWFmQ
kfsP2JGNQ/oUWiD1Cvus8bGeGiVfVFw0j8p6dmnwFJkUf4A8XWIvrT/kkL6GtvghMx32jXGNSwvC
kEbMoJuKF6ub48capO7aIFbN0rv6GsOk2Wtgmr24y66KzrH1GHO+pSaxIngdAisSzWsWx6IJMgeQ
52fW0ELVDz0dSEj5x3BsVk5VXzxidpuonSdKPsg7W8QCN/NtqiEIdyR82Xz230LvD0zSw4YaHdZ7
TlCfu+APrJByJyzvQ0GdR42YtzI037pm9pn1GwzzSwyaZIfKIBzmOIgiC4d96/bkLFoaEKpmeLGX
ftrkADs7p2qP5Uto7mWX7r081o84nHHBdu4h6zFZGtERw8YAWM8zzk1wTC6kz7o15A+q9vofgK8h
qXKb7Hr7i8n+1OhEIvU83wUtjlTVMq8n4T1ydLGRORrpqDPRG6CRlgDnQ1frIZk6wae4fg69sr5Y
Doq10A1/nJPoGKtg10vvV7dKBrEySzZJUpP2dfpbZudUmLQ5mZC5/Awl1n+z4mU7Nv3LTN50i2mT
N7YzAGWQHqORDIAjR9TeivhFa5m9rMryl+RVT6PqqdaLC98fUv92ANMGKz51jgVOqYjg+mDAq/ba
SOET6nZtRiQECpNroxVW4GKJgKAmdar5NWZeCtUAXCeu4+3oOAbQiC2qI55cS8Gb5y9oNEVztsQF
EuCqKalUowe13smc7xJ7T06xp5lnbeMqrsfDnGzkBHaUrZQHClPDIIXzlKurl2xz/MJuPWGEK1h2
qOBPH2ftpegME/raxzSH499wPkcRfcRTkZ0yh2hASf6XHCa8JYN4RjaQXYBSdTPDqT+U+a7USa3C
QCPmmnGLmTwa5pBLZjf/jZZhqda6TcNz7M+Mzbhfsn3ZxqdctBivWkLGnc2owtHLTfAryIgBDiZw
u9Km01VPvPPoTOXe4Ru5jqRUzAc/FMVE22z2to2FyUYCBxXwa8uwYzK3bDidiYuKwnA71dEBXfzb
q7LP2lFnWodOWWNBe6romOoWzbQfzwVUXPiDEX4Yp/UpPBrxKymgZoO5LqZsyZLhpZ+G7LW26pGS
B33ceWS2QjE8Ga5lUCC+FZ+CXO9j3dM/EiXzTN6LZskOJQo7Nx4j9TLjSzg7gbajxZeb1VQrv8aG
La0y49XJC2HSU3eL4xpeN8Csko01RF4DbescoTCu7YwHvh/Da9SDBgRAGvrIkpU/8I+g66S3j4IB
kAa60lIUkZ2qcsLyTMzZbOxtTcf8eojl6CcWd5Fi0LiUC4SsAJ9Qgzi20hPent2MP8CaiytjPADe
0R54iz0T5tpamIb+YhhhK/w20hb12ntYZc2qOeiZoa8x2QH34xDwAO4fdPVDLirbz123dSBOHSIS
uk5XXftRB1dslId2xCeuxfhUJfGnXvdiRBbsxxkKIUGpCOxCnfpdZGUbzyqJxmpvuX6g4nh+AAQQ
sxq5J6X1m7g1uNRa/6rigQWMigo8gn8SD6Gmo5wBi/SHk3Y+ept+tl+AkYojTC2WPDmFGMo+hHbj
4o6daTCkRm/VNSAp52S4Cg7vddyXgvIQTT5RNCCfqEf7O3kZvAuvDlZmZXLhMMoTaELzUub7xJJY
DxqvJe3TkKIcWjIJ/TQ9wDwY+eEmtOOpGH8BAfTkXTfM+YL5z7yOWdn5aKeCr72rd4NVnMH6vsBX
KmmFEft2BpvIJijwCb2PW2foB/bnk9qLHtxT143ncvnFcZLx3Fv939Jp7mq0nC1etWifAX7aQmKl
dz6vbkk4Xd18wp5vZDGdKaO2EoszvgbuuaoJ/mnUTaWlJIlboOOletKc9IiFjJPb6TbxcGrC3liV
Bp4HD8IZNjvL8hsgEoz3lcA5V1MgEJRk79x7x6yKgoBZvMQ0uuMK43cuZ5q3wHLDiPiFZ8rrZLC/
VJBiRyI7WEzHP3CiHgBBnOOxYJFV57Gv1fTrAAEqzu5IglNSPbchN1+chuwBEKZ5SGIZ+8HI8seK
TcFiyPhTmNGEOeKTUpz2VGjZ14hDsCVCjATGPrN/UtgKSypxDrMelLsQKgM9jR5+QDyQKfhhbnBk
G2DlpK3OmB0xT9NhHIyy9iHMBKted8DGlNrXXFj5NTa+nKK2zkkitjwsJ68yicHa09VJWzZIKc3N
fCkHEEp4UhyuRXZLWlCUKtmp8QoRLQKxFjwAakLCkvg0RACQxwg7DHVtJX1QH7ZvRMy/ecdLxwtf
KAtn3s7ZVIeuzf0bXwlk1nQA2agR+KkaCoBD6+ax37oYuTpUQJBjz+NdZRXLIQinCYwau4qQ3zKw
H4NQaJ3HGInLjTlcIrsNTgnpxK3e9oi445sOzptWlvOAZ8zvS1oRSzL6EqFMj2fOeSiNpWvC4ibV
GLVBe8DxBerfBONgl952oHF9P5nP/ThSIZkwnXA+1sc2B3rTc7WgDLRaFI6RZOTUux18BeecuBT4
ibJ9NcZPAJniSR/ePKA0B7epIb7U3TVLxQHW3rBLoynj6kxgwCS1qgWaODFlritZnEXvtTu+bk7a
DnaK23nTsmOMN6ngB9AadXYiBAyoSKeKQvQjniiNZEbXQoutsgAO58BCtyIv3mDapDvyHGLwwhON
SUu6XMtZwt4n177EM5+itMc6lCvzhYC0yesynY9G0H7QKQlHqWd2yfB1oJOXB7sv0BJT+sVSR+LM
d3ycM96TsaRemMCkHxWQVo0xsj8rfF81JL/7UHVXDnpSqSwLWcUYZ6vGX9KXVLg58fAqu+nDUMWX
Zci3Iorsh7yeHjoUB5o9ojtUlneRhWo7dqyhrZLvNREiRLNeuSzNqaXPy8Rbjd78Vo7ikaZissgL
+UPAkjSbPN5qoXlLdcEhC5vUHawNxjW2RpRCFuHNiGS4SRbTHg+3SybHFE5KJhC4QRfwCzgo8sKy
ZL1crZssIhrHpWlT2FF97GPjvUeyPwhl8HvUz5g7Jd9r7H/dWxoafwdtbUydXFO/WW4ooLrNmMBR
UxCVxqnnvsArn406+Qjqnzqpn1I49wkv9wtqQZDId0RujEJ9hovQKorLYDDMCKggeOHHTVDMm2pO
tx33GeQ249bFCTaAiL81gVlnnSCqnEJSo0D9O+KaVHCdGPapbNefnbAsr+CHpktYnaaK+5UbmDT8
QIB4Cid+4Vjgzpd8eXlTnSrdNe+OFV89Q3EKjwDW895UD4OBlFtrQ/aVOGjKOWSfjSL7v/WqREFn
HuWuyFVAPAt7Nsw4hT2GdJXqTEqUwdWcvZQkBKWr//FP//m/cUEaTyMGFL5hZ3zOZ36Qzd6aKkPn
UOQ6lsiKinqDd4UuxBoxjgc/oMC8t4bJd6LROBg4cbQGfxUe6IvT2DmdCLWxZ2OfjaMN89yoz8CO
v/Iap3sRifiAQ2ax819aPY5vOovoJs/ftblPGIQBPliVGA+NQ54oKPCfCYN2YbZ8jLJ3b7T4UTBf
Z83Z7jtS/aFFr+sCNUuIaitCjkDIjfsMVR3lWn4ud/wdXWUa10dl7Ygh8xeDwe0F/SVzIZeNXT9d
wPfB2reI+VQjLUUyv9ghkG7dqGi8cZ9qa/Su3ZBXNEX/L+rObLdyZG2ur+IX4AFnJm/3PGpvjaXS
DSGVSpyHTA5J8um92P5xcGwDBnxl+KZQjarulrTJHL6IWMHF4Z/KNMsnWGdn/WPjD5c2rdA9TVRt
nRBb6AhsA8SYx4tjmzfIwL0hrOtA/uQ6dGBGPI4WKGJ7VbnqUQ3yOJSo43NNMLGxhL+Pb7PNTEPg
nedQJeJdUw7HWdEoSavOtmH0Sn5BQMNt0x5tzgWVJ8iPlY4HI3vqh1PmqpNfLAWtHt9sHEBhdmam
6kZK37VhTwSiqI7aGSSUYcgHLrSC6iBF8ZEbnKiTSfkHezoIpS9zGrnnEZIKOktwaTq4RTWBz8I4
gmHhLN6an3b/bYeFwdyWNntjpiLVTKJHarOWmDV5ACo0432VaA9ZvHkzTDPGKIkll8oYa59ziFgN
g5SPEbMJjptv0Rjoo0rU2+iAGmkHsqt+O0pGL/2HaDkNxMlDZbYHU7bBW1mY1bU3eYtDolVTFadP
1fgoKyAewFYMgOsh7k4YRNnkPbmhx6LQf5aTy5PM2KtkosYwGyBmPFmcMLP56tnGzi9xThJreqT1
mwRagQ3BGAqKUqPmndL4v/7SsmFxL6Y3yztkDvdK5fxxAtZaqdNfluOuXMf4Mlr/TTPzkyrKr1Nu
/AkN5z6HTX5IvBgQb+09u5x3TKG3HshS1C3UNKYylLlqCznT+JFdd0LFIsuVt3DUYPjl1OmQ/0I0
kphb7SmjCcJ3tgZL7hpgb1r0J5ROuSYht0u6hN01PkDjTXchrYarJI4/Y+o4XWpYKM0qHagpFGZz
XnkJi+Zihm27yrAjg1xiwSTGfRRNh6EYI0oK73o9vTdEkMADMotyjpy6sxhcvDsCWHQZ3rcVjiAC
WAZ8xvYTTP0m6luiqxUGxApXJp2FWlJsvMg73FZIBFGkyseg3GDe8mM8G+AsdoNhHh0yJLgzgscs
GZ9waWtCEsSxsDZM6jbiyXWWDwagZNBCdbUDZC72XlkRH7R5ggrzpphzt1l/p0yJme5ck6m2y3fu
yH9aZ2QbGvWvGCDrppnr7yTTAcolV4+kusH4NG8+ABGA+T6ugszBnu1X8OKV02I3WnG9mnbEbzCL
Wc6G0aXecZAb93ZC4Mq3qGqSDVhTYewiGv0AcA6AEIZe7BLffxNEXuDWwesgng6weXbX7lL2zGSJ
Pi2IaOzcN5Ih4jnsplPemvXesOrPKrNuQREyuCpN86iR/QauP36Vu5c4Hu/uAtG0rexEqPpY5eo3
HxPl0fAzYYf7IMU9weujDwQ8nyuH3HZAtdsWGzjeGoJ+a6W0weASRwV8gLWuBqA36TIlY1glVFCt
E5lQoU5LHEa3g1o6p4HkUiHb2XtbE6BubPJLgNLRfMEoez0GXanQNYw4wQU2Esrvkwn2rUg3Tnqv
Uk8zEbXeoOtv7N6D5uGm7FZ1BewJH3FPr7rKwaNGLeRG4oHgKMzxpLIvcxpwqyT5x8DXjziRbXEn
1OvQSG8kprvaeBHhRgQt8+2hOApBZEfYBIGJlX3Ru9Icmqhm7ieaa82LiUfdJu1CrUoCuwzlv5BE
tGTJFxRRw1Fpvh84KwuqhksQ5h5NyV0X7BsdP4Xuw4Q19Slwemp+5uLCNwcsrQdAFDRDfc2n+C3X
TGw5DK8tkdECU4Fsq6dIPmCNwlCXXYbMDO56RtZpbelt665E35XEdJpmPFYGccA5kN4m74atDT/+
mZcCXJkREiELeAQrvHlGCHsBkTk3wr3Bqh3MSuxdkIorxTdzayHhq+lXPkI8NCrPO6d+mexglhML
1OR0UlMeHdee7kA7XcDAF4UinLNZfXuMmlrR0u/X5wcExa4KbqlyWNrla1c/qWzeVv7vxuA4jbwW
TaCLh9++eibz9tSzlhpevGYWLAFp+2G+jadPFX1afNWzvdOt2IBj2xnhT1RgrIKhHA73TMwcb095
6W/AsCE/gDUJfiL1JEBj6/rvSFdbXvb7MPpbo+ol/DBESDNqSL64bU9tDGaidKmYgAU05KfS6kFD
p2uZtMfHvmb/L4Jdyzc+RCgoNU7RHfYCfymsnl46yj1M/1pSHBHi8Ne2fXPxfaS/bWD4HrdLXEbb
KLY/Apu2m8XlTTWOdpvXNsbTkRkPwjPvPvSR2Ed26BzwkzRPWhPTxC7/MhwFCGl493ERzEzjsyH5
rihQEdF96OpbTHg3Hc0jQMN1mdfPdB6tOk/9HdShVG958ces6RWFHOW+qeE8NAFShfPWBL5cadT1
oorvMPDJL6KDUzRX4T4h3kpvBGrjKgew2IpfdR8D5Yp2eCAobc2JLENfgEowSgH/jeKVTdIbqxaO
RBq/Bxhh2hy/DHgg5Ri7UPzVqbzHBYgCTh2NaR2ctD0xBziRubl2CZKnsQdEc11CFC5aBnDJ5X2Z
2SGJNuA68o0tvoSHluPomD1W7XsVfM3Epe0eT7Ji4D+nNnWXjAwtP3rOFQPgDr6oEPGRaeS9LSiq
dYdd8lyMHPolBZJ17jExHHKM3Omhn7r9bHnM/DL/oxPdmbXHPmkKa6qEfEgkOET0tB9h/jqMRJmT
dhaIpdZjZKNfSBPUUQJSwymIGhYuHdnDjsODiRDdIWXO0W52nFtnW1++ZMmYQmfPkWXjO8O5UUu4
tvyMMH4b3bvHEQpKLQTXq+/W17EhQ07q8k2U9P8gLfBOQ533ev7Rdz/GCqOz3Q4SN9V6Qk7e9Gb1
HhvFp66muwMdlX6FVclV2W6LL6PPTmIqLlkbHkqLF2vA85r6jwMn1FhNB7sltxemGJBSSpCMQCCU
suKgBZ6xD/Uc1mdA8UZP7ANLAJXobBFx+NjJhljzjAu7c/RaefpIFQEFQfFpxLTfTfWNKe2uwAXm
ldO9jZIPM5xeRdBvGHgQKPDs9ajUNXElDxrHPZs5WIqNRKFO22N8bLRcN67xywjbH6vEMOocsE4y
/cQsubhblDyE0t36OLDslGoC2PK+Z+BbRePI3UPbssb0A2gpDKy1Mo5UEgF35H5LNMGoX0v/xPz2
3NFfWPYxbLmUwzCSbZ9395QTcDkQbq8454ZRvlGed+mU+55Pf7KKwsKiOHo28iLA+ch6iZQ+my7G
3Mn4nY8lQ8HgarDWcweFvkUJTBrRbmkm2QW74xqk9yadBoL7xrnCae2Lgp6BCFm6WueZf3IdTpFD
NzyY7I5rUR2ypv7sRlSDrgFoOZXWWrTp+38k+e7/Iwb336q+vAMY6Ja8m/u/peNc3FNW6HvCcYiP
LH/+H+m4usjsqanceYMqNR6K7DVOSNzICLNWTfY+T393Lh8+o98QCkuZ9FenCQD5hjzx5pRu/vly
/t9EMP8/qkm0gv9jT+JDGv9V/0v+cvk3/qso0f2XL0zYRqHtuKYpgn8XJdr/8n2BBMYH7Dm0Fdp8
uv9VlGgtMUvbNEOcz5YZgGH7dwLT/Zftk+IMA6CQrnAoU/y/SWB6zpLy/M8EpmOCFwp9IULPwQpL
IPN/fsYmj9FiDijALZ0Ld5ueoEEQnAN5SEt44PjFqn2P/+1Q1W57P3t9j6MuLcu7eEXIUGJtBqTa
ofvCrwJsxqWpbcwN81sqnBD1HxTEv41RAxIy5yZqdy1IyW03uMuUsq4ANGq2plymX1Zk371igADv
0L8AChKpB6L5wmPhl26wsd6CHz6QTgdgl1oXvwrDDSAeYgSjrffIW4q+5gjmD3M0A58Vo4hwnOT5
n1/EyGq2MGVfphkgfdC+OtxP7nE8f49EpK+zmNntB1+5Z6ZaycU0uvpqDUZx6npkaCdC2ocy/jjJ
0HxsxHCPe1x5g3CmGzpzfOXkvEkjg2WPIjNaa5sFK0T3ydGBRL5STPRJBDkvY4uTpcvDFrovNSUD
MmZs81TgXfUxg9aEV3p8QnfPwI7jt+UFV1kdqvneFOyc//wCTe7RTHV08sebD5zm2kRmeO2aJrr+
84+5Yheau6tFEfcxCMaHorPaa/XvXwBZpddm8VIY7bUO/FeHRrn8OhT1O+McAy49unKwnTL4+kam
v4kGp9zRPIehcFGHG9eI1KcVEC1PausAnS1HQjQgzLiauirSpOhhxlHqbLgbKk02yFjeNpacKWZK
QUL0pjGA34mQ+NuzlaT8IehoLZjje9yxeA1hCUcuToL6CjpU7Iw6qx/++d00dfWDkSUZa7r7t+qp
MFxalcLONZ/8pLwWk+wvHTTnQediq3qvw2uOnYgB16dqW8b8gfPcAV7fG7Z+NVRG6I/kYkyf8UaS
h952Y2a+eTa3947XZRMlUj3TXXENDYmq67iPg9L6VMmQmJHt4bCYwgerJ6ifmd4B0K6/qkcqBscC
I/mM3wDft953Jl1SksaWZG7yja4FzC6MJvaM73IOOxpbNB4szuvrajTDc6YIgULtqVchhlCCp9im
QItxBRPOZ8qocm1ZcI2+VA2xJzBjXhcEfSyba88krCpCjgWTv6iT7Bk0NyQxek6OX2MsnrmiIJx6
FUIRAX8ve/BSvU1G/arh+WVNkMI+cd6INlY4jvkadfw4jvC7oJxecodd2s3MZ65IF+XXH+6Q3SLz
I26bI+QlSfqIsXlZz5cuwmMf4/Uzy4Uy6jQXu/oe6vk+8I6sPMoIxYweaNfRdXYEgg/9JYRxfiKH
olZ/LsgQE5DwyxDrgF2B28or7OEENZO4fwftzQW3fHQ6deo5aNa5+xAzwne1EHiCi3ub0afgCIBe
nNSOqdH8Eu30xNfkbZUZ/XSCnXrQfb0GVs3fCc/xmCvuJ6jerLXpWuVkYGh8f4TjAxQjINjX+NxZ
Zi8dDsSPX0zU9XvYIOKMxivOz2WWSACzbu0j+sZ7PwfEDOFCq8D4U8V/pqlk0OjRrmxlzq3IkXca
tNj1LZF8X8Td62XY/PZReS3MsSDJ9mb5K3VqeVI9iottSRDr+bTtApLdQ8KVh+EMbhZb7cJifqSO
kd6qIc5hM42vA5P9tVForNGkEEjRxJhr+R214CTRzWDHq4KLuC/2gMLDo7SXHpA0elY2CM0GH/Ya
d3FFnomQ16xxz/TUoddkAXeWB5G2Dn7TwkKNNUVNbhb9gcfUIz0vI7DixENyk6P/ESJmvea+4jwy
Sn6yjTSYpEyXAM/mlDC30kX013JTbB8lTXqvaTQA7Uyq3Wj+c4adXCKP8hUC1VPxhUVngGeO4qFH
bq+z2VLvQytcaV64dyab0QdmwVlQb+xmeqrBoZwMIPN72+aJZjbF8uFHzI7h0po64mbmzJ+lA9rH
S0K56b18R7VP8rfmOou3GnHTrm+VQylR59nkB3jHXR3aWzFX4d1eWB6mRzwpqHjTzAzbgDnnr0aX
Z3caHMADYMPAgU9swaOOojQ6f5XbLQkNLzs1XlbyJFkCS+oU88ETqq0KUpF4OpNrWuViHVL0vk/j
XRx343FuGKJ0gXNDMv5iWNXdlB6sdQ/8bJfHNtPsxzHhC60DWxLpsTBD2BKzh+3u+ByRs9L0JY58
yD4ESBLNFLGOYRxWTg1vvVBvRsuss0CpGYNhZbQlzDjvLY8tLsbyQxUXa2YyYdJNS2X4Me6DNwWk
2HZS7D9h8qvuAJ4683VqYJc4QfPbcz8ZOBSsZdhkqbbL6/oQ+inasqu2klLlPg32Xcy5HlwNhE0r
mSh/aW/SiEhH0FXAuZry02beV8pqH/Mw3VnFAr8jo7UVo9PchxTEZ0oXMqYNucAz32nG2elPzeC4
KnEQxQSqw8iEQFaEfwXMvF44310McKiNiyfldke3/GXgj9jKIrkX/HenpXNQ9GAKRZtPV9Pcsjwn
izhNDZxo2JSDFmUiQAQJBxGcHWskWCLTn9z1f6ApvOLf/8aSoVepFrClqoM/GfPGtLDTk8jfl9Nw
phN1h1UZ/B6rapu4L3He7yei6quEwbJiboivCJLTzHChK19LoGmzplbEokYt7N6NDjpeR6RvspeU
hECyV1G6j6c/rEcmpjryHMOEXktlUEO3XO/zvzG1frY0IkTBuEpZqDIN3Jd+oSu1ww5sb3QGS8sC
3Q+HKSdIUY+bjM6ZbuziK064Ee9GwKvLzkutMsbqOKy+vVGbq3HyfzHiw9XFf9VWRPzEQUl7R/3g
ocDuYLntx1AQabUmKO4R1731WDGZSTxj5tUYLy/XKraTnXA1W2TKjkHkL4DHS5NHlTDC8Kz0tTX6
M5XOzGZiNAiz5QpOewJKjbLuuIdPvMkFWNpOrwn0fhnxMRumU2p6KCDpPoHx1FfWlkEgyWc81sF4
nzxeOsJOjRpfoCqvfHuMjkWIcke0lA7HkukA7DIyU+lWK0KMtRemsA4XM5li+4aQSRvEYNTLVPpu
pc57PBoQzkJGro72gLKBP2PC7a5C2Ia7zhPzkz+q53T+6CAIfhsuL0LFbCSNYsCogqCMDAW26Ym2
S1fYz7PfmvtUElT0iPqSkyAMRMLgOWFPSMzx06jQ3Tt7EXdlnp+xzeBGHx1BPp7HeJjJ9Dj84bK8
8vSUX8aSJpqZ3LKf1t/NYICs87F8MI8+VZb3GbX2XcNoCOuAJhH/xreFK0seWyEX26peR3/8LCtW
PhDYzHgrdHsiH90Sz9PPVJfm1jBt61C86bG6u6GGWecxPIiy7LULqEukMoMkRP5bWugIRh3Hz44G
WkSJD7ZwONSh5Z81nafYU+lcDUz3jPLj7ee4+uV35W0pCdzjASxm5lI0C2wHHDWniQ6m3TxWP3X9
x2YafnZbDZTNtqZD62ZAODQVXbmaiaorf80am+BmoZUnSQjyYnsQCNtmFvvreLagqRBlYPKd7hSF
GcLw1FGPekeA58Maz/XAGAQ0CZzezL8FDigttoJw07hD+OBRj0oTxpIIDmxsfi4CiUoFqUGe+BHl
FO/zRQkqXnz0WlmI4pDF+bUxCb+0ffeYJkxJDT29w9iHCjPzYmj8q9D5fjw7E7T4PbYBm2xeO5tW
xQjZHuJQyIkF3Ip/L9lGqQ6wDk0Y6ts8dZ9ctWj0osjEjWkss2a8EfjLRjKcdlaLa5fPF7dy3+ji
/dFav6WggNY0C2/ahGVXAlNFzAf+6OhD0Y+swcIjrt15xGMnqt3S9CtMxaZwYMJSjemtKoKUDLXh
V8d4N4dWFKzd4ak15mc3z3H89t2Px9B9WR2Wly9hpkqVUh96X30RXPXSvzgz2Dey0dsWrwovCUfd
5AvZBZJvaL2wgeOIWsgwRjc/xz14B08N6XOjg1ebVuFL0ky3iQgxbC8YH7HC6lpxB4E9Dsw9fdUd
ZvAIH1NJWMEYhw/ThdbFcBvJbAgI4gzDVuTFk5RITRqgQFheKHkArtWP8lbn9qOB5wTtUwzPZnPy
uHVs8gB/nnmxcamsusuQVI9B479Z+siVWsK4QUmaBWD9uKf9pajmbF/2oY2HAqTF5Bw6jKC4qaT7
oCXE/i4dYWFrekYMGgX8kEZuVwdvnBQP2UgYyuiOOJ3vsWHew7l/xyVJdLqy8fJaBdUBkMrblkiJ
LDmBBC76LwXrb5zh4I36DQ+tjn9KBRI3EvXRKljj6/qZvcs7FILFURQU+gxXONnzri3kbtLzLuap
PE/FgvAspoijs6xOFTo4TRpkKysCXYzeJ/NQDgTAcm4oOI3QG6fuO6zqGwsTD/GMqOdWam9MYE7k
OKyhZGPvm4gtWoRfcpVglVUY6aLNUm41UeDEZ48ZwzIBxY7dpuojCHgCXzmmFa4CktoPAQwat+xr
1rIUakou3emDul2kHFFXpxC8sU88ZhpdZKV4xsFIxVnRDVwSliLfOQ6/Mcd+YMfoyLjE4Gdjztsk
3DdNT266PA2muCY9YHmpnBxWnjpN/BBUwQzSort2hDQOpmINKu6ZQJ9xTsn6lTaz8s7yjmVHtRjn
orc509CXEkyT4pzJsbzIOX6FoxseszB+xiG9mSyeHPREjJhm921l8bfydQ8fmBhDBRsVUzFv4yBY
RjntNlOlNhTqVZCSaIx3uxqPCQCROp5fClCg1LhYcp32UEyl2yHASs53RBvPy7laGAUIYWIrtLrk
PQEvd1DvEy5jjgPeg2UzjggcObDcNqTaiIM5Cpub2Tzg2m82Cq9tzHyUoxRIIbdnLhosW0GY1O/S
yF/Y6ewztd5bQY2T2fzmhvSBe4ygU+1QpJb1T9Krv8fZz87AtWBCZeFFZ9ExBsm6bSLyJ+EveI7T
NsyNa5hVR8ET3vkMhbD7n5oouhnDzE0Ig8M+LtTKnzSzHM0eg4L81vPN4lsi3pR4OJHQYbaNqmg7
z80DwTcqevvmnE3iQM0BHJ5sRChehJGi97ZIKsmaeyCsBXGqQ4stLU3AessvW8IWi8mzpXVs77vL
VNYIeP1S7EdsE6g5R6X8Oem5v0EMKTpeK4A7SPicBAfOThNZYOU6H1PSYGrO629diN9N1VBLIMii
sYKwOfod/r8Cn0FFmmmXS+tHNuqjdbA8lh7RltZ5wSy1zT33C0YHxvNpWWwHFAT2sAbnAMtRIjNj
Y/g2wcElgiFccz9r/lra1fKsIosKoHo6S5VEZLiKrzlh34uZZ7AuOcVWZyEMfTIBWRfcO2X1Zy5x
HDl4go4E0wnNyemNgRbecdHycicwNojX0igDxDeBMgnWxCBw4BrBfrCWcoSKI2HdYNCusGUcsA/s
WPW/dR5Xa39BPzArPzGQg2bqwRHGEOZQ+7hcWIuPyWUUJxvv3E8Sx1f6DHJJb7ixsbrOxX4WEOB1
15Ckmp23KuVIKacZNQRkODerYj6YJPZ10mBnz7y/huVRHKIxIBdUdvzzSx1A0WojNGAcNsB53EvR
pqiAeqFG1JsMPgabAoj2EfpLapPNNk0cxGTKYHsAiGk85oFKOcASRXg0ycDjU5gbMiY9Abf4NoQ5
zm5HbUdODSvGOpssdfgTgz7fOnIokNEZiQalb9hIG5DHFTEKbuMM1sY7HjKq+Caws2aZsaHh+Vs8
hvUYsMA39jFysj28I+jstf6ZXB9MjaF2c+JR0cDtsTXlj1xuoo0TvpU6+qwGKjSZY3N+hEqDgeSI
O4M9qSZL6ZvsFXZi0ZJqyk3glU/AWA4BzynmxfQdTpgDPmaVsQWSNih+jbX3Y3YNl4y2OuB1ctZ9
MFHj7Tg0+AbF2YOdP0zQ7ps6p8BKgjyfTQYpTfO7tWOGmvBxN0ETmHspLfBQ4lCWAS8rIS5cDJN/
anr7b5ggP1us7Fdfmng1TPMq7bl/UIiNayNmuhjU2QHaWC+n21gWrA5hvjcyJsOBlRwZVhmwVvN5
686+AkntaJKf9tnyubZTxe0iCXLaI9Yp2wfpO7wBego3VlHd2RQfadXWPQJqgV2MaRkTKjODGYNJ
LZ2CadVZ5FeGLOZkoy5BbQN36EkuBIwIU6ulZtyhUHG0MYBOwDeHAT8Qj6ZM1DuxQjzlpK3AdZEm
ZA3dsiWzFEqcQDnx3d7zCL2D2hO5KfhKp6Xm6CmO8nAbO9E7zaufFtmXNT58gE1Lz202oLxayQVz
D6SgBC6VnY2XDBKQReKBWjZz7T0XufvUSy6yGU20K61l8tCxdSWGyXbrvFDNyNBzwBCNnydcU6sI
YA1yfE2BxMqN5y/w/9tWLWAjM+HBtK0/EYLF3S1bChxam/AlqA/L5fDOPZiImkVoYAHIJoHRc1Ei
0h7VH6zw7VrZ3mKcLPYuN4hVh60HPwnvAm9OhP1/rRNWeJt0nNmAAsPxU7OtlwiCHZKxktWDjt/j
IEG+nnoObNPwKlrv3cCJofDOrKOM/pE4BzA4gfAZDbIPs0f5ZphU10B448Yry6XwbVimjnSkG5vR
iccDAQqI06Kmas/61KN78q0kIVJRY3vBQlVUzYcKGMXNfDoVV017Nj8GgLxEWcoHXTjxTtXBV0XM
amN1/jM+KuRCJ2m2s1BPA3osECqfIH4mdpaDD8ZtrPyoevs4J+UumJ1wa+LEWtMuMj8sV8fa7H+1
8t5wA8GFzZEeEfkBMPhfG3RQiofMx4VrY0tuORCIIAg2ZmZBePIfepJbGGW5Ptste7vTWMA/sleZ
RLwsXvTJzO2ToeRxcBus3oF9aW0LPheOpcaxEi68mDU1q5BNLsF3nZnAUoEjNSKbu6cs5Ka6kgG9
mLp16RM1IZgBrjeBu/mMgAXOTDc/af4Tj3O60574Xcay3KmAirRisCHiePAadDDg8GoGhlDYS+CI
V1P5Ug+Jtw9LDpd+ZnO2mQZS9d131qVybcbiOf0n607PRgmdfM3/Ml9RdHdzR1vAysKW1QfiDlkq
4KtMf8K6RrFPSu7nNHekvOC7vv2aIzg8WcrrGbi8Q67TeVhTOLv0TBbjgsewY1cxoxCvQfjiFLVJ
3Zd/Zxq+gO59iyS9caZXCHoQZtkTRXFYInV7jFglsMlSvGTUzS4czW0fe8beMYovXEuAsQq8a7Vq
uEjiSNGaEwEFlmbKC2DL/m8/e++Brn2GhycZ1vQwW9HzXKrveCpPdu0/hdUQ7zwn+2iz2mP4n29o
0XRZ3KNnrxtHHqnmeQYpOYURlkV4OTU3RlL17aH3s68wzjk/zxE+vtHe2mNzmwIo3LbJ3IQfz0mL
rVX1d4oOANGY+sP1/Deacb7MWt+NKn7wW6BxzGJManOWdJ71YXCsmo3qienrdCyKGwinhWBI3UMG
JmndYLsmHrcuDNw1KcghPnsX6+kEIK9gi6LLgI0IpAq5u+LQqWVbat0E6yA/z64sebfr5hL4V2aC
T6NHt8LQR1zkEh/6IpSqAPDwNo3TzQQJiKmWg0Pfg2IoWoM5WlB+A0kqvV8Nn++urMZXL5/WGrh7
kL2gTKLhyeNkEd3reDdYAQg67moU2nXz0jXxda6KaRvk0VmCRKQ8ATlzahbEXAPU0LV4wUkNke3R
W8WiTCFVt1aO99YOAK/jbN/VpOheCx12x7DG0Df4mhFKfZ3q7insYdWpRj0yWhktg1ZJRb9cNeHw
pA5PMrnrMHBWHAkt7tW7DulTSmSVsMC8QmSD+2PiXEfASzlObIqF0xX9Qd6+T4qHQksakUKCJtbv
ss+KYyUS9ADxdxgAI5i0aSnCm+exxpFY9k8dIZb1lMbMyjFOU80qVqPD8272HL9qnaZs01zaUIrO
xG25fthTR9jK2tjpEHCGtd51632iauPdCvg5+o5bXqjRsgVGVbt4mlsayljSiByGwEA9b6LlRxpb
aHVAqc1m3cSSmT//Ovx3E0MGsksKtLcuxzu++Pjids2p02GzHRfIfddLij6Jcm9aTaErTsol2VE/
yXa8j7SUbomUTpvcEThtI/ylTiCTLXo2TC+L2iMLQ6NkUNd7EWMZTShKNNMvTQ0LFpnhq6xB7+EQ
aZlj7x2/fafECNWBfJXbRmsnVJfa6rHNOF23G3OgdcxOryQbylDca9t7d0T8FbvZ33YwyRuaxVMk
27MKWaubPiK6gDtAusmMfNMRfGyMuzTIXzMsoZTZyeAoJCrm3xMbLkQ0xDMoOsCpf60Q+SqbgTXK
/DWpMFcWytginv5KJa9kP1JEHjSNXnklQcQk+ONjTBk5atECh1TWhegB6AvYx/H2XGp0MEfuBgGt
0PttZZDyozf+eNy3lTjLBTlJ5623HQk61vRtn9CJtrGyPuDSVvvACM8uz+jJoVshaJamEe08lAOq
miCwcbE7HsupugvDepqm+dTHVHwGgTrgfqVLlsZOzNhEq1cTLD/GANRyl+aBvhpmt7o1+aszJjKR
/SZltbUr8sYE+Z7NzsL7t9TgLX8xnrrX0CMRQTjxDQDW75nqDpIl0XshxzNn0HIn4nfcQwUdmfXK
THiUJRH8oQrudqeO1G1A0qGSuqz9d7fov6esfDfacNdFwj8tOykTdtSAAXYBpvHPERpoEzNEm/VX
0+nbGJJh8cbh7gZcrDG8fY2G86Estpph0t9kuqr9qBD/1YHrzLBF1NWbNHGPIabmW9PjL8M/sQ4p
hojI+mhjmU+GDB0G4w/DpOApwSmRiphRvCV7LEdLAWJ6ovoEPSMksxBT8zV12OYG+pgoEZawi3hq
dBi/ZZI5ZzZ3cNNw/DqkyfnW4Z5R9Mk7zR1SiemnaunzXaaoKOWEHmTjLFAXxg4ZYj2935lwPkaP
GHOTFGJbUmjXm6wEzUgxTFBRIscoP17PY/ZCxTIWbM0gdwxpAZ0KblFs8pc+6+n5IE3COJD038gR
OeJefoKE3UZDekhzklCeSeRfSPBJenEQztMuCAnk5cHcHIb23TXNbB8W4P5iLkg5lCJiPVNw9LPg
YOfobJOENMw2vMNODpW+1T+th2o+lRRRVcbMwlwwAsk0Y6jAr2H3mC40GNYB4eEIYQRbri1YVkci
LMEm6LxwB4ckWDsZ7hTG+zjXh5YYhA08ZlK4qJ5jRRl0LgvMf2XwBQgJ/3VlvUNYBb1vPThU0ePM
BuOj2/vgIUR03c1g7kBuzxuRqNoPjLLJGmuvS+2kR1X5T+qZPzWmQa5G9rThvtFa2Y8nwl9GRT5k
JPtqTd2h9vUraYP61NDYpSKc2r7r8976TrgH4BytQoMbAL8hs5gBXptVda4tg5porPdlVqaclsCJ
B1mN35w5A/nqOk4fqMhK95ylr3VWnr3cxuY2d/e58KCwVDHQI4oGehS6rd02X3Tu4sgWF1LCsIv6
4DEVyU4u9tMF7DX0Nq77FzIZhG+4iOR2Jg/ka07tAr+0Rufg2ly1evz+tZ/v/Fj/ZEXy24rPrYAn
3gwfPK9gqp3pVTKFZdYQH4IQ+zgaMlfkSyraU951YEtoHg2mb1lRE68N8jJZISgXoJJLNNm1b8L/
ztGZNcWNpFH0F2VESkptr9S+UlWAwbwoDDbat9SuX99H/TBET3vGQJUq81vuPfevTQoID+mP0fvB
KlfA5JbCHwPfQvthIhi28Tdg3lWh+oJR9mJSsDbJzHPGTQqKMb0arU20YCjeotG8T6p+zsPpmZV6
dagfk3QgO9QQmAcbFaXcTF6FG81OPtya9NSTNVsfnhG0DOMKSp1ZPSWsxHstYAExfmPF3jWbnCFK
DWvYIN+jd3G3Eek+8ixl555aIw/MTWATsMuFl6sEVEbzMWrvJRE11vYavoU/PMiWhlTNSzWLaq1M
BNcSnbXZfqaTd/IRJ+xti5Ydcctu6L5RpMJ5S0A0ARuLkWFv0AO88aTfM2ERMZsVXHLZ8KaM6GpW
3Xs1SejaAac7S9iW77syipCktNb80FZwNwNO9VEOz70VX1NoLLXbPGgrH/ESYARLliqjmN8QgKFu
wgSwYOTIQm6KQ5MyMPM/hBRMViAAjckbWZkMGgXmZp5VGL2c05QqTU8EYeGRPNg/R5o4Vza6LIUF
dNQmwDvmjyfb2FQGvx3DyhoWbG7fHQ+FVOIPl1TYP6EBXY1Yd4xnxSUfg10Nqm/Z2ASmPoWC8akU
kF112P/N+9cWu+DTlEHxw95FOR/M98FpXvWA4qD2qdcwC/0FhwDvlOc+6gidS1vja7CS+4MsRuvi
DP4vOOxt57FZjwtOmSA5uZBuM+JKTLpIxA/QnYr3JG8O2Zx2m7SxWLk7bXYirRK0eLDHs/Rmm4AT
fEh4VqG+4KcC3dNMTJidrvWoIfT509+YX89TPNAW/4mrcG0he2kZ4a+iYfY3IxktqzQjBtxzMP8P
4sedJXW1SWhR1QlERN/KBj5lknLplIi10+Bs9d6HjNPvtmdJmGPdadtTgkSWifhFWVxZgHrNqF8D
HbtlofvhmdfEbc+BhjKrZ1R6pnCYiIhFg0Awj+QaHxTEQDrcTw7jbO96+T0e2rfCXOmia2Ca67dI
1A8r4AiYkfQ1P5SS8gmLlrGfGTqA3aPirzjHw05yH47iGAu5N60S2RGCHWre/D7r2b+UeeVfksXY
iUfeDHs8w6p+S33vO6vaCZRGxpuOywqPAGxLDDEPRxvPjgtpEyUBWids65cIMfHFsU4uhLG96M0P
ZgPmurGwRhDNjFrB01tPJO9xHh4Q2xyTWutVQy4XXba6zRPSr1xN2bVy7BxsQ38hx+K1b6ZbhSOa
8bLHbHT5EiZIAOxQk58KGoDeENS6ZJ6iSmhJGNljj1VDjhOqABfleRpjOSsPYPBnK88vXkd4XZy+
J0gSnow2giUror+mEC/akV8uDld+9+q3xk+9w24VUHeUuzDmp5RS/avlMhANFXF9gji70WDJVI+4
qxo9DU/p0QF3QNxyyP24VSIt1rWrnoewIckCwxpMtTjcD9SBnGLMCQR9hxMb7ZcY5bdw8xZARVlj
wCJ6TSQxRLns4frJs1/E8SURzLwzgmZAEa5Kw3xHS4LUO9CIwL0zzJJpC3hoHbUuvKM2rt5DGe4Y
Do5/4hjN0UAcnsn3CyTZFu4MF1bWFUqE1Mxp/7iwRr+6yije1KVwLx4oVmTW5xoznjOyN3S6gWJ2
Kg9Wpt1zMDm0DTMkb0QHXzEtwJIlPUDZN2MSSY0OBmAaT++jTrmtYzMkJrf5qgZPHyYSkJ8sQfBo
GiPEWdeEolrANn7BpfmqQ9BK/NKBo4JVaHSAvivrM2qz17SJvrHhf9JWkWHWVn8qDNUd0v+2mtOd
O5jPwbkgoiIv3WfLwzQXShZ0SWiWxwTWPQ1cHW8tlX0qX537gPVQyeADON0V/dNL4xdnBrHE38Xt
m3J8wErxIhVt6vcGfo9MI3DF8cTqRz/idHiFTwqTlWjayTwP5PKyjgEB4LHdCXXw0xND0GPKYIvE
DNzRX7VC31R1PLHh9IgUkM02qQ5R9mKV8MOaf/3of2E0BdTTEP+sfDQJXr8dZnmhA9jrDnWII53f
LO1hPO6iGGudVSdnCaytQEEc7sNWfksG6Lp3Xx1L4H9YWKZxSuFQ3/oU4sxYsfmY9H0eLAauDFCC
6M6pdStU+5rKHBIS7NImwwFVIMZvCm2uuIqYqnUPhgvH3hp2ZH+FnM7mm1uZP40Z/9icqI0Wb06G
rEMOp3qwz5PTguAL5l3mqZtM7Ffg3xFoPyzRBgF82uXBy3v0RYbR72v379T29G7RyLVPFKhd2Ldk
ap8tQzIgZhSycL9S/5QNxbmZw13fIoMx4/KaESlgBJdEQmAbsgLjN+cX2WjI7IpB/EtKdfNMlu7h
zqO8HSlFnRqNUp3862rnXKqMjBQVfiQ+mzeUeiRHuUgJ5DYhP2TFk/BUhyHCH4Z2Ur3r3L5Z6ElU
HSkUse0uMNqDEbU4HAjMM6p736TBExYI84hRHT0maX/Ex05SQ6jLP53JO6vIZ6uRBecRg4QF+/7J
lNaqlXaPXcwCx1jk5CSAGGeu5Xgr8AjlZqkXSd7dkNf7HCwvhm8PT3UjHXLHh0Nf6WdncI9JRzhZ
mPKwxfwXARspqx7k2r1PTAZBYWwH7NO1UVkvpSIrPqjv3doIufV7AHE4TMnb+u0gFU2UQ0XHFgu/
5Cqpp5vIXj1b3GyPlRiFpu1alIgpHCeM5NTLvEVPVmTiFAmbP0rMj3hwqYM8f2+nzHWbTl0UsPSN
L3OEkH2015X3yh79N0Ffqy5B1qYYlfiWvyeA7FzM+QEb682KyntUVz9hJy5SJVe98J+TeZn8DTiK
+nAVR/OnoextAXGxDtWnz8M8MNd1Yxd8z1NOwhoXut5nFAmyErA6I/3TG/kWaoiOOJzKyNz0FHWq
VEvM6Mb3k+9aUwyXVnynlfxLpbmE99X70Bj37ABPap0g3Rpn4zOpCE4t240xotqPR4h1C+RBiJtR
kSxoz2QFsDZo0uItAnxiSeO5lOk1lfYp+80i5iHj4lpNCfzI4MTg9Z00zmfPQ3Rq0XoCy0GfNowv
AY9sBaFZLhtkzfNqiOlE3C/DR7rxypc3BgA74jFXrMVNiAB08gVQvNke/9f0b40gNnalFZKeyNUw
1tUhKaZTx8If2n14xYQdQdxEewexiuw3N2gY5OMXZ/gCvgFBTrtrPP2Oe/SQGLx9FYrGFfbEs9E4
6ALG99obvuZhGpepAH8LbFXX0fY5IAQDYcmpSlD7oqrsGOV1JXGwYjSfPTu+t3xE4fISnTs+dxWw
CKb+6K7Yy1mfXWgesIh99ohO+jmct0UOShHF/saAD4RznwJfzNWFwAMOOKuaqHkp7RB72vX4GPUb
Pccr66hbG6D3tohmT4KesGw456q1O6KHj6pIMUVl/a3Oxy3UpxODSTb/bHdMlOkxCQyd6a3FQBiE
H9qKxAmYnZF4MaBnmmQNzFUHQa9ssd0VZySwfxoyjmzsP10vO+hx1hcKkqOBkBvY1IPxMowKPWJ8
pRS3Itvc9rM4mk2Dub9lREcfzDlABdu7DIwbZt9Nb52kybvTRZuZvT3RsNXGWATiw30sSUia6y/U
La8iTf8YRbvpecqfkibWaztC9qAxLNeWdXR9BhIDpkXKg0+XUHd8aowX6/4ZkBNSO85qhMz3LEX1
ZcHPkeG4dZX9JnMGuuD2uT+h++XDoe2+cLdvlyNZ9MG1NdVxjv3iaVNM1btDTEed4SeEdchKGquU
lXHz5dX0CYAT759HQjD6CbZzxTV39G8y0Ld9SsPWpHQKbffsk8jE9XCu68zZJLSUT8DYM7/dOzL7
GWgqjXJ+K5rpMHZAGWesbtz2KF0DHLlF/JscUIsro3vuc3au0t/XkwWEez7F+Vfmx9fEaX/qwvti
6Lu3dUuGx4xOH2FAFbhMjbTx1nR3lrnMdmbUIObyWPFyFnlOK8Dcr27lSWTOmfiy0On/6Hr+/+oK
XJ/Z8PTSBOLWL5SjyI9/ZLq20bkjBYe9UbrTPyuwfqkoIlXY9PfYKTIHnIwgEhdVQsrHKwXkEP9x
9XgFDnnJa+9L9wukhvEPXastszv0OxoQ9giD3R6HsNuPLOm2HHC8YSkMiVGGfyik4jGEAI6bp2Pm
mJbJtFjtw6dNicK6jBjdZAsAYjNBXW90Qf9byG3v8spZnfMZCOM9cATf6zWIZ3oS8SIiBqbDkjWJ
DElLD5UUHEcT8Rt7ah1tKXK8IdD4pwk+CORLvwguOyS/6VYXA5gThwgTElJ8BIfdj+cjG0VhcUwX
luhkEY3bxPyMzVz23wXsWQg7wHKF/pHKPRkmrnLMGS6dGtZiHc5vvFWHqfkTjA3RVjVJ6D6M4Wro
6LL5sijrBPkHK037gDlwCjZiGcDCEooX022d/CqWCg4MmV6B2bypVoEMiayfFtCUGPz3ySJkFDxM
tM8j8Dq5nOad6RUQpKx7wknTLlrKIjAM0l9YhPZNjpaNnK2tTGH/zVSgXhe8zT2jgXSVZbhtW4xm
G3Js+lNswZBER+AxIvSejWGqtjE7aKO755BmYz+BRDd4YJmjj9mHXzuZ72xk2cJTaHpNTxDFuE9i
YAds7XMQ5G1F6DBdaYaXn8l8SeTG1OVk4abEMXSFXHXMgiDuumpNrQ1zcpmiJPSesQhtSkGmSf9/
KdwGn4O4x1XxY/VrfwzLI83brlj+T66QHfdGcZM0ybBZoSpXZPGknhFvAun2x/+/6K56xW96EyPj
as9ufoLCDneJIW9qUG/83ezj2u3/360zrzIFPD35pGymQVWSkqLG/TiI3aSZKFbRjJW6J34+WAAv
Mrg0JAChnhafYkjfzbyVW3N2mLhlEW3oLKY9GaKIgtsRB1nEfs6VDIBE9WNN6HGMvnqNCivfL+qh
KBEGfeAAiYr9AodslW8C4JBRa/nXJm8EQC7nfXblLZ0x4/sh4O6p9R4lxSQwOqzIJShGLhGSpuP5
K4fZZkNpKtMIQh/hXiwoJIE6ml+PGuxmlQLPnCBUqA45xWspUSsTQJ32zYNQJ9hW6Nh6Nj8otkuw
SmZIlgKNKAMHlZ2aEJamz+7kqabCUnR2h8EeEZLV5KPM5X3gD7AGA8NEr+9l5cGNDZRDYqEC9UZ8
8nDakEfCLtYhb2XsTefFiBHJEK+6aZdfQSqWfrrG0VZiF3ej6bmI2SBKQTJVU3cxil0AlHafY7oj
HbmEdN2yINtFETqeaG53oaHgNuE+IuDsEMj0ufW0j7moOnbMdOEnbH2/YY3iYDsShTzb3kiYiwNr
fHJ/qB5dlg+qgyMVu/WVP0TD4jOHsLLG+JU2xXvu5m9MeOGuTIO70239PHUTuPhSXo0Z97jb/aPZ
xkVjAoYf5L9GMFZuGuY+6VAyS+UpH7TTrylBCaSFEDpFbMXjgKVdXbCng3Ypvf4xVm1z0blaTYpx
lZ3J86SHcM0k3V+bI4pAJ3D1i6/IfmIbU7ziDdsXNeKeMkHkOZLqzt6Y1G7p/q3ifHwtbItOCRhC
RzO/Ydp0aZloY+1sw6fBr6kXGwfAbkva8OQfqYqRIfDqscEazl5LbEmVzGghPfteBx6S4o71MXpR
ID6fsgrhsNnVUTZOczF0xqVv0UxFDLUFDEpcEgymOgtYhA9OaCXkbkB/sldWfcP++BOyW+DH7hos
ha6N8h6jAsqtAYQYTDfkgOyIxHPkAtavud4Xaue8rQvEXEn1TnAaofboCdBrOiveVdwM5Q98OwAu
ydAdbbrltiQtzHBQFrH5cYZntBp8hl0U/E55d8P0gKQefY2y9tm8VP7p/IEC7mHNap8hK14nAlfY
QrP0rLRdxwlnLLeIOPpxU28tu3or42tLdAJ8FUAF0VjsARVaRE3KX3NNjl6XDMsGE/27NxC7Vujx
HOQc5CgMo00yKIRNleaMhp5v9058pEvjMHA5rpPl5WPphNBxLLZuTjiKxCa6LYSxB2/1wRQWpTb3
UAIH8aJhhdMCCa6UBaKjIXOonbCQ9dHKdgc2uiZJpvZW1cQaT2P/K7LSng8nypW5ukch/ktreoge
NmXNMaYFSaVM+oy1bTofDIdwmxvhzQKqlsw9qyY45PzNxM/bQCHKZIwZ5BsGyZ40BvEE1rYzgmJH
tvPDbefTlLes5sXyLyZWwh7XUl767Zrzj5GPwjFWGtlZsdJOltu1H7mj2xT4scF2YGtEzj1Vfrmx
jOEemwjz/IXxEo26Oba6/WVKRgHaqj/DT57pnNG5rBGztycIfdZT4v4xSt5AoUsi1ydCepap0RQU
lwqx4pVEQhZBPpkWaJXiLk7eMpLl5y5YDcydYB4JfoqK7Am6ZsYutyiXeqvkgmGsedHcsGVcokKH
DQkTND7nT2OUw96d6+OUCG9fV/70nBiAEyMXiFjImEA70U7Q88v/Eee+k6wnReXix+KSDYAm2ffv
RqRL0FnVCQ0c7VOIsbInxyLJyyNGuZuPjoTmjQjIXCjswjO/Ws4PoUbMrI2ZHZdd62Tnw35w0SkQ
nxHSYQfDW11z5xtTfG2qZu8ZIJQFQVuAKXdVgnoVi7CzAoXdXYqeJ0+mBVMkqY0tR9/fttolSfU7
V7C+Sqj15P7hCeD9t/wM+ZzvDKTWNW+1bd2U5tuYxTlSi40PL5sqOVtdbqxkwLmZNv7bbLb2IxxQ
THl8cmbgzrQL53FyX7M4YwQdHfNlQDlUBHUtUQf0THvinnBSERgDYH4+mBRf6wFV35YkDvHR9v6z
Qn1LnAePEIzPUZWs1PvjVF2iHDtwECwUxW/PJY0AJj2JjxiVs2hbjVTtRWwkOyheHs3XiqL4UAkP
6mhO4E6Dearu/Hs9ogfBUMJer9HPQyGGq1lK7O9It9tqXAsl8ZqQDwfM7ppHMzDrXkGyCtqLHOQv
Op5qGX/8C7z0hU6vJpVyozKWVEZ6dJFU3vCWvpRdgLze2U+6J3jD7DJWXOhA40bvafqII+vIAZwG
lMTWFDbbVgThWXZ3w2m7U2Y7/8ahWmwPH0Mw1RyD0++uxTKSUJ2aBJ8U3rEX/XHxvG4tzLlYj1BS
+yBVxnR6TrmXWCd4kOc4YjeenetT0kYfQ4mScWJCO4r4b03tu+5rNE1+OGWXwcQTzNhubdBq+zXT
vTpZQJYVaZDm5O4Gg4VskbIODuPyCJFCHBzvMlgRLhz4uGsWiVDtzNbZYTM5GimXrhfBChVTbOCS
Bu/S1f3eFU3NnB6PiUCvwa6ZJISA5WClY3n2wvAY6cH/sbqemBbD+eoQk8IUheHdmNuZX2Y3DgCv
0CK/69pqWGurU2fqizYeCaIxMohndXdZVnREWeaJZbxm9NK+YbPNMnyG7PHIZyRh5l4J8XesSSWt
ZB/vMPD/NAzl1m4tugOZmYYekXhJfc/b4BOWo0fITvyi4o7stNKytnrKkKKNPPgWP32eRuatTK/M
3u1NUIvm1k5Os6n8Pr37HRAjt+SnntIEmTLnSROUmBkHUOIDoesXSyH8IiKwOQ2d8g4JRqFDa2lE
FDX6ndx1m70pOv88s2zZocWdoXcmBPKZqeSfBLFdTVUcMudzcqPfCtkBvUP7SuzLeGmNeuGEpt6v
wMqZa+APW9XziLO17gWxSBEytPk1FKzVKdFQuLD/rVzcSTmZUDXa38bsPkP2MZPpqQOJQYsKonzx
S6qvvhlIimFesi4nfGudxjr/p1ShdZwVACvPfO1yD1my++l7GrN3G0XrynVBtCYB7O4ONas/129+
SMpB7pZEXS1nKyKbg9vhiI3c4yQj1LRWb22LgeQ933pGLoiOkl4KfTaQPql0e///Cx8pKBEWpjtZ
D7SiXXrXujhyhF8i37IOY3ms2yK/P/BgVneT9vmWpPcm/hUEbXCT9Zg+sG/dnCnFRTJJG55NhSNu
dm9V1fi32GdQolrvJYwd7yUKkUeWnmwPUsttilb3Eqb+BbdRsm/s2H0KRLDz2cO+OE073OZu3Hg+
qKowB2kXM19YhXiVNij/uMxYvY2V2++zIsAFYPH7WM53t83bhgFCJKNj4pJv6/RkWSfLv1IhZBgW
F/AEVHKMk6G9kRncG2myxsOe/gbcfG0Ku1oxDCseAUfDYHlnJ4mR6fDa7DwIG0+mI3/Dqq34PNYo
4AkBwaA+HW1cr3HFICcqvxMz/EVeNSJEA01xMnzXduhs3RrWI3V6Awia8dVUEENO58GHbYTOEY5w
iopwlhuFAv2cfwQLriMlwiqrrPpoYpvtlGBpO2fWJu4ujgunyNTd4kEGDkYZSz2uT8oNWZMXXbxZ
pKWCD7Dltt+WnvdDS/LdxDPgSQrjokvgP2NoAWfCeCvOoiv4i/DKmHuPDAv8Rg363RvNg5mrBwyR
S1EgVfmeu2mfocS4ys4C8+WwtgmgqUvbybeCyc9Fd/W4wqmUsnwq1r4bvhYBQwGniLZmWnhPqeIv
H3FcY57R66bCrqvobZzJLwBfuB/LIufaVkwHZB7KrW+4G2kk12T0iw0uHv1EXiePmdHhcVn0E073
Dwg2bzUGSXyH6PsAx4P8qWhpgkC+ZhTHPwlmqnqcra8eTaN2oRu34K5+RTYwiKEaj/g3nCkxAYN8
+XOaHfg+VLdcFoFH9kKF9WXdGJ17rU3vX1MySpJN/1cXLeYtQVMi8/7izH9q/5Ix79661EtoaA3e
3TqiB6MhT+SubOQ+pjIZnNLc5Va4z21IFmVPt4ixfzzOqFqPUaYXkTmLXC9OWka7UDyh1jxJqn/O
iiU3kf3xg4DQcgtnkZhfMw62OZFsQyjsvVO6S33us0RWkoRXFtSt/RrkhUsvRdBIlTNVcKoSjhUT
7yWQ650HGx2gMXM45RpTzqwQbONG9dDNb5a/dMsv8Tp7cfdauHW3hr7FPNaMSXe0fEBcjbXxxnHa
KPtvOw+KcxwJpGvMf5WDCtyc9VcouIVTHSMAExDqsjzbW5W4Ks6p35MJ6rcNrAYzAazvuegQNIUk
XA3dq280+oElaItStdsay8itG0HAFb6zIlcg3Tamcj8mbW78AdbBGGr0FeVvr0Qo5zDlSlKlb009
tgfH/p5Qvm/MFAGhiq362SelzS0M858pAjIn4bLbzGqIhKgSFn/YW9qaUijp1QvXT7LNE0B9NJab
EkFLYIv4iKvpoBPvd2D7LQPO6iZLJ7nxxyzRItZbWF4zh4c4gl60VT1uQNIj4AuzvjEkeUC0c/wT
4WUEa5B0UnTlr8rAQIfNkwgnPvlVNGxNCg98Jv5V5TLZV3ECk3XITiBwjKNYvmTeux3bwyZzWD61
wVicAku+zTGtWNcErCZNEtHy5AOIPmZODyJhSCtrUcGy9hpsispIcDfg94kbr1rDxtc3CiygMlLW
OzB1SfOWa1teTT9O973DkNwpq/A+ldGPZkuCRchDFwPVIC39bxs3hF4HsGjp+QjFQuGNBxX9eYzd
3HK5czxzPuH0JQg0Tg4hPNJ17g9M4BFBx/cQ8MiGHDRyVBIEa6wV50Bfp0AASWnmx7hLQ/E82Cag
NK+w8Sfnj9ZO/tkZv7tfj9VVLy4gp/xdsMK8hZYnVk3pvJdWNh1YT9CTkZwUEWhHgADe6vKMNqc/
6taan2qDkHTPB/IqG/lo3IRzxY/vFpAc8KKWuWeDMmIf8jtqqbzU09VMSWaPx4EPauWzZwsKvEal
SZwXVSMw167z1r4MqOytZQuLCp6s9HPvj+o6azXvatIq8GT77I+X2HqzaD65NuELhp1+88wKA4cz
riCvQfNLRLNqJ9lsDMEF7Ul2vLoEyufG/UvsMwZOTJF8t0OwEvatscX010OY1LJ+fIFDsIfuSZJn
I42LXzwwaJXbap5v3GVnZA4K2SVYoCw65ImsNrZZICCJoEcMJRDwuXoYoVCMjQJCV0f94YZQIlx/
oBRKJsh487vMu10fQ/Mh6pYlyPiNrtQ/mVVKslM5r5zZPRgBVuohyif84qyD4nlGy4NT1QBJvy4J
X1rVNudak01H5Mx5m2XHMa2+JttmA5mC/atB5SvQ20c9qJuRdf/y0W7WloJLW5H1nacrc0lTmLrB
O/hF8U3vmwGc4FUe82s8xt4mJLqVsA0ESSyLkAA4VrC3uHATN443LlbTjZXyh6EXQ3JwaZPmmZFQ
mp/pqk7txKdggARAylt50klpHbFdhRYiWifQX8Hc6pVlOuho3L9jPlOGRGvcbfLuBW9t6PpUG9nE
IVAem0Sad9pNNjmH3PnRXXRRKaPMmOkhMqYNfS4xy8GZSRXOCBxJT6lfOHf4D+Va+zMW+aQFBMsQ
aKSrF/p//49iCB4OKwMFDH57BDBBS60TcgKi16c7q81nJq+3Po9vtcrbe616QiuJo1U0ZQg2UfcK
B7F6JTZmyyYpOxVzF++hApxRCmypcAmrG2TFTzaiZUUchqnlUg2YLIBkiptFd4pLIDRT8wGgxXww
GPiaFXbrsDF3pcNi0iDmbxvp+YxRmaaEWdrBkk7KFARVS9h61wIV9GtuWj0i9niFAJ5Bb4Ar2S7D
na8wwzOufJlSebSSAlh0aV17Cs2uDz3IHEjtvZlcQpl/xsMAwnPeDCbjNJKnyTgbPmm7yTcT4pcI
hnvt1Xd3YTxRNe3jlpDmgXu+QW8EPJo1wmyEOzwjx9gsTRzL6gkHcYrImJNasVkv4Y3uWMl+5SS0
7YaoezG66ZfVIpJWdusxZsjv3BTGGvBHsg1T+/eQGwGm/eptsoYvJ+wzwFggc4qGLh5ZqMq9fmfT
cxpD9ipkAljKwOInlL3yDASXNvvLnMCSp7jPy01aIUxCILzrgcpvweZyZURTgoxvgoYQ2mdZPKdC
A3/k0MB4R9JD5hAlUyFf6TLgI4PktbCDOWHwprN9SegvHzzvWjHw9Kow3tap/gfBk5PQHqpdnSu4
d2Z8S5J/c9yBjPUZXuUNHxE6Kr6o7p2MqmHTaPnWlYSx+aaYtmamb/Cn3+C7TFvCMO6WCSapq5Db
jzWjitBLia1a+AHBwkZiMra1wOVsYNqdmST+mcTFzbjNBBDVtcB8YU352bEwyc6hc6gD49tUwtxW
fzrIzKs8ImE34kMYkOu26fiB4+AnrJBkBhgYY13hYWq+ewNZJCLglNSa6GwF0YwK2ih2ILewO5Rt
sQ2/Mz179zhTGzJ30ueJW4WcMuiaDN2vvlWGrC2fOzc2t3GY/5Jke0CJN1xkN9C1YpSeYYNDSSxK
YQM9rJqLnapRXcHCY02cWoCrNCShwsOA0hesi9qxYxad/MWMwAPT7hzbTN8Hiwl12AENsOfu1dVN
wwmFjdQaSdzheGdf1RUPC1jnMLn2heytnWv3F8NHrmI1vI+aTBZfZv0uMLGtV9X3TA6VakdjzUz/
L8SwZyTQIJiHWm/anOTJoQwPNW50pf0ARyXDdo8xK+UrNVNmtA+zbWmS4+qU5X29sopb0yJCdK0R
P3wDESckMGUQyTbJMQCpbuQL3JHFuaLWElvh6NDa9OSzaUhAbMCKt7EjWZqJ/spFryZMBGNIvPet
BoNGQMTG5s2pKeMSl8shcbuTLeqMb5g++gjd7Syr56WFoiBaOQLmg+2EjwLTEvy0+NEUqJLH8Q8C
NYH3BXBYFyNMcDwaMqltgP2GfOnifNur/Hj2nfkFBhncCM/9peiuUWBT+7eaZ4JtxFJxFxaoPGeY
D4ONx5ulO7EoxMIZMKRGuHumN/682OVwJxd1OhBbvS8KjyqegKs1svRVgS+tbXHrzA4uT19Jcj6w
FBLo9tkbaLhgHm4pZBibTUyCGSYyFksztY3y8VmR+JqWYQ0v1oxBk8cfbY7IPWHI3Znou4GgUVWp
JQkBR5oMebnQdLMDl/7GTqHGl910tTA8LrWCGVXwNi5dqUvMa/nLUKM7BZGTPa0QbaIGl+wS0pzI
2o5nPkmxtZkImtiI7WbkeEzF5tussIdh7dsYXvUR2rnxFA8F5sng3hbVgSFlsh9bAnWnFEnOZC5x
h0TJljJHIo6aj50A22nbJpYAmD4TreUKwGIKQcAb/GjZNaldV7oftgq81cADuU4M50fm/hLTnG7w
viO9chmQ2TlahEwDHB+qRG5guB2gzhR7K+fMjzruS8Mtd+7IuKxIEn/Lg/aEnxPhbxXB+8/okZIc
M6ho6y0JbxhtEr4juSJPDbnR+Jjyz8TAWdor4+GbxW8MmDjxFzhoXPc3iXz7qUWK+iRS/kfOjMOP
3SiTA5GvTNRo66YuILWNLFE1M+POonydsqMJwV4GKxgoRCbjMKrm7NUAX9dAButdXLGUScYa4X/3
HLo24fBVvOofRDSEZ3AJOLhy3q2y1kihFHjI2mYemdIt0gE9NfU8P4kaLH6eJvckSex1pRdFEipB
Fuv4d7EVnzuD6RuVMsngNlsL1rubelSvNlPolSHJgkjG7KOu1C9lRriLZ7BBGZMCItVmuwZWFlQu
vZ7zF3X3sCMcRHNwYbetCg84iYWa2PQwHbuTiTJ11PLITogz1I4u9YjkkmtirSSIkTEJ5QmDga4B
tUdlMaxlUb/llaLXQmDpRtYbSDSezmnti2nlIMtcZQkY59KNiF2K0cXCkqmdeanMO+/YpdYPbNRj
WVbAMSaU6I7iQVgs9n066NXoEGvA6+OI8EtpcAfR7H/TmQRbWRe/Mu5GVgUNLZkoYnYZyFERRHf/
sXcey5Ej2bb9lWc9RxsAh0MMehJaMBQZlBMYmcmElg799XeBVdf6dc/e/A0qLIJkshgC7sfP2Xtt
1APD4xT28ZFDHTdO8NazzoK5/pWaLseKIKeADrKLwES5VMch19GkzOMQAyMt4yDvnXQJefq5MTq5
KeWg7eouPRYTDv3Uh1I29gS2kqvmeHybWdZl3k8XVGLb2Q6cRPVpSMMTHCCxrSIu0jGoNm1gPIWa
RkWWo30Dkl0yLsmH5CSbaic11BW6D7rRrDmSTs7vyiXCMqWvQTBFAUO+v090x+nNtAcPwTW9Bq5P
Z5ZUChrjg9FmR0X6n5xA1EmidRZu4+ydwfL2JLkgSiYOzRnwnfsTPag6Id2N8Rx0K5/j+Rh21BY5
QUZ0rHJWxbiy/+Co+5VDlawlxyRjrC48+3ahhRqkGu8htUOb2F8r3hRjsAur+E/LSJh3is+0x5EK
tdiXJ3SKbAEwtSbDjpZRiEig+1VhT9sWZHP4qLrAJH1LR3pPikQjYJqD70OjzgkvNuyWAVOhIdQc
/Ts/PE8hw3A/ec4rSDXvgGIO/FqXXCtBGEnTPZSqAFcAL5s8O/OxS6ZDglUJzi5mTBJI4h0GyfEw
4WK2rT46hOZHNgGVT2pibDoPnVreD0St+xjMW8enpULGoFUUvJSK4L0gGjMU3iUYizmF5ueGYk4e
K22kAhTY1fsO3tLPN8rxaqugPzrhR+5Ohb8W9BoPmDtKsfu5a9oA9YNJbpAS8HdK/aOV5LQNYWgc
f25kP/19D//J3/fqmAb3InByfau78yAQZwSDGqNx1HGab6xyVMefh3qqRm/58/jnO+SQa+TkYUqG
eGUciiw1D81AlxxHK3d/vsg6ZR5MIcadV9OkNqV7+LkBZcL42I4zk1Et0+RZ0r3xdPPXmGHTx3qF
Gqw//dwQVJKgS50fi3ZfBb37IPJsQJk4Mvcy9Ie2TtjNfm5Ki3ujt82LhHQ1dC0nplWcbrDarpSC
9vbvX1tn0xuY5mwn51/276+b7UtRp+mNiUEtmkeWgJFBSwDs1uSIbWlj+CBF1r9wQngpS3hjCYYZ
En3lheDdKTtIwrJOZhUcHU8jatWQ7oc+DA+NQzLTwkTVAQYj+MamgbmzC1lftVitwGU6F55hsKOl
CWYqrUKCxy8Y15I5fqfcp5Y+XcwclxfAZfne1MURnqv4Ji79IVHZ+I48gvSxYGoviYFcPwACizHB
Co+5q6t9FIfRMTDV3/d+vhbMX/u5hyDrqgqJTRhl5wu8k00heSaWykhVBbx36IiWWtB3Es8/DwWc
WiYkpvksc5wqP9/9edg2jb3v09vkiHBdWJ11HWLLWksf5R8a3mFTdnI8BISmLQnm5NXMIn1j8MJe
Yxb5dgjweon8rRVjcjGEy5FahnhhnWHpu7r3WnvtnzhPk9+N1NdHWhC85mBObqxGEGU0BCwF+rLS
MOq92+NwaVrtThyX2sqU1njgueLI2WPp6QlEksquOOAaj9B/jKtWK+P61z1Qh7Vd1QTO+cQ6RKNF
5vJAQFgz/v55NE04ailbbFwj7oshreJc+752N6qCyya23IMbVvpWVhLSDY6jU83eFfh1c/25ERi9
AXnb6jClWHJiROaM67J76jafOVn3/DiPKAyCtdURxg5ybet7U3n3xgE4mtDqc5Vk1dMk5alOzOSd
LBNqCM946ZNcW0ZYG96bmVtEffoqOUUf6By4qxHS9rsXF88J6ppHcpTNE3SoFC1s70z+R98FOwp2
k5OS5m9cQnTHKei+mJNA/xWDy1G517diNB2uTpBtYAualcIh/hZpvN0Niu5ihKc7Tsw2XFkHG1Nr
EsRsY8QIi3NnOm4DwqbXWWZXW2VOzinE5+mW0lNLHc9yxL6egHLe9EXunQUMayQXibVl952Iwhgf
eT6YD8aVspxq9/8Z/nkTNeN9LL//9Y9fMyatHh8Jui5yEPw/39r//tc/TFv8X9kLq8/m8+9vnj8z
/t3HZ/b1nwj/n3/wF8JfiH86DHM8EP66DfvJc/7xf/pv1fBbjX/yVWG7tk0emCkFcP+/Ef6a+0/T
tIT0pGFy0kdRAXhfFW0T/usfmuH+U3c8HDtEA9DUNIT4f4L4I5n6D4g/n3qP3yV13ZPsL5awjP+E
+KeT443Mh6BZ9a5FWlBGHZZTHZgUzCEGkiAIb7Wauj1zJRicsubYDDgJocdo7m3toY4rxmKjUS9q
q8fnFJIEmUEdtONXr8i3wOVLeq90Ea2u/6MFwSqmrbnsrHgNv2Pvbm3b+CMTpzlYRcr4JklONgiO
9aSj/uhsH9UbzTf8VcOaEw1If68inK7Gre+SAp/p7bfbuCusRtnpJUgJadQKsC0Y7e8OkEIgQuLY
VeanLGjkWJNp7l3pk0GTgVuwdXnLS2T88mI1fb80U4QapcF0BlICVBvVPNSjkR7iocqwWBMiPeFL
sCRwITHJFECn02wRhnVPIzgqOELhdzLrxDVLfXsuophuTmRTxDKZ0JqXLhLsVcrUcIHEBVhyxfhn
hKS4HYqSiKMi+9ItCGVJH14ZzM5l9Yiop0MTYlb0PMhQXrYZEKC6159z6O2PjhlvSjLA15jll8qd
6WZpE100D4CNa0rnrISNySZ+hNi7NPUx3LmB0+/cpCwXrjEPYImjp1zkdF182nrGxAcpeYgg4QON
Xh1O5q+SwnMZMgE/N3A5HVTDh761p83UBCC8Y5fIPfmmYoxejU4PAB3PGpkSCJGAtZQ4pFxv1HPI
Yrtzt27N/zyXurnsmJaS1ZWaq9Z5oq7C/6brKQarAQx+Ra54mxAio8UtR3Mvcw4C/ywQDbnSfMgo
dpHXJ4hXsLXlfMaz4afViVQ0zwkAiob2wfCTvdBIMptTDsGJtZxz7GBZQ+O7ZGGlnTLcfwQkZkBn
bMe89AThMsfUL6CffwVNWW2tgpBW0cw+hRnEZYWE43YxxXxkf9tDvM/B4nxOYiIeNgyxvEoujWKw
6n3YNgbkHvrHld3fcRtHYffNyKVZujIDnOhtjahyViqx23tIXAEeFnvn++paQpAABpwZwH/yem8M
IEIsWnoBkiEvrl8EtqO7auzThNbr0gJvvjsXpnz0l9O6R0rREdruKA/E2KU2qd0lfJF1ELjvcYXy
t6y85yQ2FbrQ4rcp0aw4A10qSi4sFYwrb03UI5eZQYqYtkk2yEFA4tSRj20/xTi1ouhNJMMuNF88
r5G3n5uoAGFUCT1DmTCfd29CefFNzR3WMehNcqtJNJsfZUJrAgYPh4zI2is40L9/CljXrkHPcfrr
B9CnfpqDbhx+/pHeIPsy6gQfEnHInECCnMIhsy6lg1AIs49zrMDbvHX+yYrCDzOYYibA85TCtIxl
6VBvmg2BWZXc6AgjtqkVPNmIrs6J48EpCb89Uzm73Hey5UcVZPS8R4No4j7ZglLLaGkwwYLBvB0T
TDPmxDBXHwXE1uDcOfBEpgk9Upc6F1ECxxp7iQNcs8mGzn9FjvoVkxfKuqeP2CypeBQuu1VMSGKv
J/fKHz/tWq92qXxxcC6sTIYZZiPyXTh4xS6aYJ0YoMD8P2WP79qa580JoJ5FZhQc1QRquL5dSaM5
izDyV0Gfk8GQmw9uOxIVljeH0WiahW4zHP3KO47piRsa+57xkTHElJNl6+1HXf9283Ba151grhjP
AM4jIejOEkgleERAx/RrS4Ka1/7kkS1F5Kw54a2y1B7s/CZPw5dEn4jXcuV3HDf5Og31XW/qLtcg
bny7bi9jXV61hOvDrZqbOZQtDu+mXVKfUMm4APSVZ+/itiTAWg7LbgBsLMyXAIfZUqUAOIaAQM7E
1TEEae/ZmHyTAxutSNqdYxHaazV67cIYCv5MQ9u1TpEzTY2aNSbivKXRXfrVe21l1tn0SSfItWhp
WqG1mVkHvFw2UeySraJhQH6Zov5Cz4fY50L7AI4aLjiQv0x5IY4J6XUJ4pJdnxi3MW5cMA60iQuu
SVYu8rTt116GajvNVqwo8qJ1agGOGAyFyKYsn+qstTdmWWNty4JzbWC7NgZtURfM+/seZB67bHDW
vGRYrDzjgfRFa6nRP2HI3d+Z9r2ge+uwSuhALgqsqAPZ2Asn64ChdfRzcQIBMKomBFJ46BYDEKpo
oIj3sW6E/UvsXYKu5Mw4yWmRjtFIA79fGYA/C6vuQH6gWEzRsjHOnSOe3epXHDbGASwMGg8Pyexg
jcHas/xXg3EJpcrc5CISYVLw+npU+0xat6XUgoN39eFzbquSK6mIaTTNDaJVnbGmj2Nib2KE61ev
AylGziXaTjyZXYCS24xpSUhlnhJpvmSOhv1lqPZaYlgbpNN7V0TWccYYYJXw93lZP9RybMFhT2va
KWKPd4RdYDNp2EY8FNpbiTydhke3bvA5gXzuLVRmRoeNpN4MJBaixj8Ujs6cMmLEGPreBxKb4xiS
DM6InTA1CZlRY71iAGo8gI6kg5qB4WoEhLgwZTbQ6+80R3RGmqBnK4ZiC6lcC2IGhVBl3DPm8Gti
4djnR9fYYwBdN1Iy2kCIG/YMefVW06DrmAA/CANHiMYgOzfC4+R557qUcLQFZ8ssAcONNZ0c6LH4
TWDOU1tjhPcId2w9YNl6N8dIuuxcVkvoRGiE20GLr442+GviMn0GFpDbAyZHBWDLNCdYJjJkenQZ
lSH1iF+SUp1anDpLRHIEc6IWtAu0M1pkfmtOV1xVivXF03Zuf5MNRxgRy9fMBAeFqUuL+5UMyA60
Gxia3jDEh5pU3Z1v68NKpf46aYhSZe01OLwWz8RCoRgvxcrx9S+vt7tDlhenwEi1nSJ2o5bR0Q72
U8SHGRwp57eutLdWWOGnzLDQzl1Vu2d22df+vqEXneb01d0B71deTi+038nxzL7CFvC/oOuqsiDg
VQ7mXpdjLLPMi95J7mAl3+IcN57ZVFBUd2jhJdakGtc8CieG5opIqVXFUBYNsbPuRzREdM1AO6Rf
ZYVKg1i2bqPV3X1ObWr1Yq/4b4gKmFbTvU3U2UmVuLAcc3E1rww5q51jgjK0iOHOnKOqwSl28afs
qAAmk8he0CPTMuGUsMrzod3MlNrOjzqcKWgbm3y2vLem2rY1U3ffHx8K6HenmQ3bAYGhs4gRIYv3
2dhOe89W37ol1qJq9hGGjS0wI8CpZf6khh7DfxEHexGQ6VxP1r3o5m0YBJ2jEEx4OvD5pH+kKMnv
IUGQbUs5K4MYdLiKT1jP1TVnn1ymCldQTcDmQp8yZFVIEoICFa+Nf4jV2idKxJAGIw2MDnZvjFfH
RUzYNYjWJiRxPXm/5WgGjz83yOQz6oEGVJdOYd3HTz836JcJDqkHJPSBDqicpfBCAHF4MdyKZRtT
6Va31M2iODvo9OOIWWcpZmeMwh0qHpBO872Kuv+SQA47ORw27NzZh8R5MHZlrhTpEPVRGIuUCg/D
P2kYGzl7VnSlpk2Is+lmR27zkNfFpUdce3OYCGyLurEh2AwHSnnGCQF7lKHcxzbwnIuNIf4S1GF3
mae9WO8OfuUy0AQy0ymyuSaDwaKMO3GuJinOolHuKc0vPw9UDkgYYcm4jUUcnWd6mOiwy8YUgdgU
HwE0Gk7IkYBPwqNdio0NIcYKrB2VJhGeA71ZSwtyTjDx1wB99oXS8OqFvOTCzsifiMEfWy4YsKDP
QHbAo0aZF+4lhPinHMOAU6TTwS3JPA0wkLXOhHlU+t7SNALkEeRVjnBVjcg5R1allknOqmLUfAKS
FDkuCrFs62TRcApaKmAOSuELE574IQdl9NdDoHCIECfCLunAPyBvKSnUrpqE44uxemeTl3SOdaHv
uQ7XDjuG54XZcTTVOpeOupcuB7viz1B4z63yIGXJkjFlLKcbG/QdtEkaq3TfVeAJkIaX5AsxG4sT
x716HsgftjiiQ2MuWrM5/9yMQ99vUTI1SCs3kTZR1dUUasbAh0vhdrGlRKFm6S5GBBPoYcHmOeh6
d449d7Z5oT7CmVPN9bufhqj8au2SdGgyHId0oVzHbDyWQCFVlsltGUHc1FBZP7lu4918/ieA0c7h
FPNS0Am/1YZx9lK2ulBYeHDC6UuXKDeHMvs2SFG6VUA8t5YE/KB63mSEGPhlPPGYS8p9J6pffE2G
67yS4a2vimZvScadfaJ0ht6UwxmNwUdkBOLaFXfO3r+H6MEGn7DR8mwHoapfia6pZ8Bs8ZhJG4xI
OZ4MC3piiS6fjPrw4edRHjKjgl+/jxKYCfPLCx+4GjcNnxJM5C1AtxLJ4hqqy0Gzw/4W2l4NexXE
kY17hjAYPhyJFRxGu9px3c8JZWm4hcRwlFHC9GDplEH41nrUcrHkczZN4EeEvmMU0y4QoSWL0TTD
tRHUa5J2iZmtdGDQhVculazekTXg5I8yHIkknoF03PexeU7ZSpCq+XKDIhr3t09Wgd2lK19vtwZp
f8txQNGeI/fwB4dOeti1S5+nk3MkXAZDyOQ2DHQ8VjCAsjjd0L0ZlxXVEANFMC5RTTvb8Bj2oDrP
jk1sPadZrh0GgsUWWUVnTqPBsWIAf8wZ+i5tXz6rovvIlHGMvCHa9VH36Y9mznjOCrYZ7yEypaDn
iPXl9LORyWh/0bQ5AvNHIMhG3oYke2fY+HnS01tQkcoaB6CWEnIBgwYMfG0Pj4yf0o6BwxR2z3QR
V57pvtUopxCK/gl9yATMujGkmcG4siX0djNQL3feG8EqGX9afWuuq2XaVczfmaeDIFyKAKFP6wZi
RRvfWBkpcvgBJRF7MGp93UyOpdpLFuKwG5+w6OhrVmRCwLR21/ekxDF+RdUd+GzoYhZPkL50GTAt
CX/KP/WEeG/Hpw7Eeb02uylZ6zFaT671UzRAbkV6yrBzOENhJWi2peJPCFrFJMiJvEEIwQ5fb9DJ
DvT2VrWXUlkZ6QVo4MUeGkYuAovTqKoPSyAaaSuLMI3RliQPCWiv+GXSxvy2svAuDKy8QzjzSCfO
MUb5S4bDbiyNeEkrGlEwlEEGQ3yWHR3WalEeRyQ0RkyfqGKQXRtVvnGBWOppiUpPETMUMtngRYSz
Y7rXNmr7dV+i4aHIGLYTosElkUnLgNgwctRicjmc7kxn/3eHD2tdCPXeNdOfzBseFUNhf1q2Fo5t
nJKPHgqlRQtOdSn7bIdetWCxaUPE/z5Z5dDC0uQtIZ58MbbMEAOj30yeXh9Mx333rNbaB2yQW7C7
Ly4qq8lhRbMEvnkL3JOOZE2vp1fWg2ovgfFQ4nmUZJyCcPry+UII4T6QMV5CRDJOo8YHDScHTAkr
vJpNsMZCLpeKhEOoYyHoEAsvjd89S8hNFDv9rnP13yTsJltfOJuhI1uknUexITe8wjgeg52hSm03
hYPYJl7wlgRwYOtQROQDEtJDd26VUOGSHQluGxZREuh7WWOEZVfeRZRu6IXGdBOwieMT32iOhKFp
2Nqe8/up6YLfKG+JHSOWCQtzMmul3wshtU0rtmOZGgx4g2OcNh/V6CJqw6yEIldT5pegZNQp6Ob4
nre0DS5DwVDAddu5xhz2A6fLeUxnPAWgibxQalC3X0jobTaSwpqrDe6KSwuK2ZjBZPjw103qDNgB
8ZiAWMOcQ8BaUUB7zxL6DKGW4ofT50YgFSJDf8y6+HrOsPKYPmsNuL7hcyxc/vAcSYPdVHz+8YTC
F/wibPK1tpNF7cX9xdeQYzuqb1YkIYJbYOEabaRAmpe+l1RbFJMcORuWnS6OP6nPk6ncU+6gop3s
X81Qr+mN1WdTRr/rAr6jj5SOMdu9wF28KSvwYbb+oPfVrZVi3Ie5DdQkQqfYZfiUzVVp5kCbesAV
DdMiNnfk2a+cxncW+WyECAl37cfpHbn3FEACKn37kCYmx1eLkDLT9ynLA11cg6r5yiN5bs3229Od
T0wMGasPhhHfB9NX6/TLBFFdLOHZG9oS6tGE2j+0kvvA2Fyf5pcVYFokmm3MlkrLRNZJRwgeUYyO
90WeTgPw3fF3msxuNuJMsnXQHVZQCuMi69advx96slJQFRin1rAfVVurVYCBGfDG+NzEg7s2ev9u
eM4XiGaM+hnrZNg/Bxbi8GCCAzaaNEppgz7r4j0ntpI3+3GMpzUbmcZnEn99DlthBaUG92F+FjSh
vQCzRTDo/KE4hQ82vjSBM48Zlrey3Ay7YQkSL9AaepzUfGUaHlrRQobNm33aRlzWhICSvxFuk/zB
E8OMu26JFGGauByVoD08GDYAOvJNxhrTpTHQEEChu7FLF5tPMObLnJw918SQ0pZ9stAMFCoqTU76
iEsXJjxgt97BLTYmBwO0TYy0iINSL/bsiGIp9XlyaC0i1dJyaLzPqCRrkmPJEhoAIoMkQjcMwBnP
jjvJObSvrtbklp/TOaS0LVFTy4ZTtpARLm+ZrfJq+FKJAdG8rtUWIimc4hoHde9jJ32RX3WEMr+2
/BBA8QPsOVCxJLKtE1ei+UUltdZL0sP15kZu4rftGOPJ/lMRGYSeA/FuNkH+xxtfCjs/AmFiXk74
eqaRAeT2/caXWN+6uRZg9uCkpX3pif7SSk+sZWVxeLMCDd2NLVZNZR8xnbqrzNb+CASAkMQtF09q
DV141qLbC0MggrJ98aqZqxEfENW0eek0ySRBgxGWXIYG5Y87YP1GWtIsOG6UK6DeDEnYTJugjC9a
ZWtAA3tQHuaHzTT/QDtRO9gETgBYMrUSSNTg/UkKX18FWC4Q/zjkdWGFo7G3kKmGS4F1ky3r5lPT
WdT1vVvfkiL/JHgDFg5kKWIZ3QwVoS/1O1gJHQxOePJ1V+x6rtUFWJT2wPR1X0troHbi8zsI8aGE
v2kL8R4OOMmQnBVbQ8f+jUYbDZmGX2YQvwnMWEwliDuoYxxwj0E7y7dC+1fRQK2ZMMzGklYbcc7h
vqhiToAm/nSsqVGbviY5CVZ1KW5wEJGeHU0SDaQd/hoT5zPOlX7SguGdsRwydBcZfVmQRuxwrRL9
pSNsikJOREaPXwRNFkUES4iBRwsdv7sKdXqLLiUjpaOIOWh7JOIsOei1i2wm8mLLWcbeR9mO18YB
oIkP+KFMvRdf0vTSp6/G72b8lX2r0oMgNpOLQMcMIZH7TkALl3FaaRD6OQ2PdHcMJW5Wk2brxk1/
O3yWMLWTFdVqyOGMdda2jyLSifn0xFmlWrilbNw7BZljUSSZCrlvQd1lbH/tzPCPoZ9JDtLlVy4Q
85ayAFtY6rcMQ6xPqljS+nCvfN9bZfIJJtEAYt56N+N+plu4zwZgvmVfRfrWgTOGYmMOkLIYFsmQ
RmxJ5l4g1gz0QOlESQhcnAZkW9fnfQQMzmV53Pnj+GgWKjlY0KbiqaiJciKuMbG/UstbUqwNS6kR
TmzUr3FrW/sxVfmmTKI70EPS8DTvA6HzK4HSoCf04bWM6fXSpFr4mfYy+NFrp5ziQW86dBNUxVkf
BtAu4nNjAcEJbJBfvd1s6g6ecM6gfVnWe52suZ0xmU8SXQPome5mqk0d+XfiZ0C1xRSuxOVg/DRX
XuXrx1xxhCNY/abMGOeIPT6p3kivXY/9Z0Zzd6GB5QP3+mCyCIE95E31s60a7H0cI9GNpfEVGlQQ
ARqvuDb3qdJ4Bcxx2AHH25kSARnnQOAjdKg9TrDwqJ4HU126sv+yWj7wbcP5Dac+OZLwq0DD2/pq
TsbcApV9pfN/R0obnT3k83ReaOBPpIeNZLumTqEv6PraGwXdLY+9Z1LGHv3Yni4YxA5SoHmFvY+Y
r5wkCJgO9SHgD4dExL0X5daqMm+lygqqOYv5ZKtgxxbY2lBHvdU4kE9TZewdEnCV7k7IxRjbMZ3Z
pAOdzEERdz29wO2zGQTA8DJkdQ+C4cL2gmPb6Tj7aS9OmK4xJGLRLcBF+YUgHXVQ3k45+a5pZkhE
1wOk7VW/jhxQnal1sxhuLNsaqp2mrC1jqAgiZZevGonafIz0D6hzZw7WJHrylXWRoUAOEu1o2RPZ
YGtXS7SDgInm2mb5Yic9wiPWaAsH1qok28d0ytcwn9L12DnRKsgqeiwawlbXubtxyNQ08p4GaW1o
kffLrC7/kA7IPFeAE+sdsgmp8AhpupYBMsPQEua+5ppBk4xmNu9rskOHmOAw5iZdRuPb6yfOT/LJ
cHv7pRsUfm/1kBl58ZrLDLzaO62skLy+OtmQRm/iBUgfKh/QE1ReTMXTzziMyw4hME5v8qbmwMB8
pWvqkSMA0XrQ5G++SexeRL87r9grdE1e0JxEt2HSjEPFBlZ4S70Q4VOa+S9Gi4u+D+2lUeLNylMW
e9lqFzuUmHoSsNYhCzo+H7a2WhL8y7Uc+gLQE+pDLwDZWwzlH7PxnK3b6teYlizdIazkcQXQwi60
Y1DaNH0YJ08qalddll/0TOyyqUMXj/jLnsJdjceVvrnAPxX35K3Zvz08/UsJKT+0z1Ux2giWQHha
U/zs5rh+NLN6zRpO6nUIUzEvzVNgNRcVAxzqxvqeQLbe2hYrKm+1if98WMYtNmrpOu46qqYnEPvP
4NC1gxZir6FxJddGkzCsqa1b5u8QIz3WfJhoDFZ/UuvN0Fnjs+TaT/pF4qYVnRhhwdIonkGcFQEh
+IyLOvlVR9q2a4F/oBPHM/LdY+WpEhdmiYPCkc4U1ZEbdwsJ/MacJGE45inVccPVCEeQwE67oC3s
a6XGA38zgklnw0b25XrkWeYdEZFZj9UhLbSzLnm1Ok0dkemmy16vfBTidbqtRmTJUQFQrrmHBep2
HwqlMDsyesf2SmbMm6aIrDYEZ64K4mpYvEr7kfH9JlQs+I3lIOLDkLgw7OhUxc47cz1y5WIgApbQ
mJAO1Td5QIsY3CXAIMpjjWbCEGnfQIWIJ9OYYect5JTORURPJ6Q/Fq3W8TZvPaC7G+IM21X7Mk7o
HVBDbYtAvXgFHSJmvdmxGLPN6LRviejvUZF2K2AI5AbrmEPFl06OgFJOvwnmnsRkx/UmAHwkWo3R
s0dSWFoelFPiwUSXsDNooVrKtq5mi12v8OXW70lKs3VobU6B8C9y9ow2ybbNuTZpEy5wKD6MkZYf
HOsTPDkJ1IDPpOK54G/9DTKN3AJC4pxyOrLpk9sbJLiWIN8dFZiRpeXlxtLWnesoFsyGYEHpOSO5
NokR7tkgwczy95hjwrLLj6Y22QMsXI44F6F+0Yvuuhoxe7WvlHnXAfiszWIsdiE2rm2fDynmQMu+
8Dkgxy38EzoFT7fDw1XWdkphF7e3pHwmQcXNXBKHbHQKxfjJs+LrXHT+qsiyXZdXI85lbdsg8sDc
86fRMJonYqlDLsJqQxeesMYr/kxsM5U+bANX3Lqp9GZRHEu9N5KxOGpH06cPr0HuwdFBBvFUQpXM
IZEq4BsFmt4GP+4KBrraB8PwKwvyYSVsK97ym8ZdZYbxSu/3nehegyr01lNqVpvIYgFtpgcpiVqo
22jb6tFIM6J+dzKdSgbqL2G44S6ubHB5zoVRMkb70TgbnnT2uUkeB2bKIrQxGI2QYQzfvGtGfJmG
B62q6mVs2u4mzzEgatYea7a5JlumsLWDD4Rv6QE5nOLgEkbOtB1REi2UGtmE6A6kTXbKp+iedKN/
oCoOmEdN9oPvZfzO6tqNKF+Huiz2WZjVyzSrPMwIA1hm3PCwZCbwC17sUMlMLnQ7vKDW9KkUXsRW
H5+g73CcmUEXlmuRC4WkG7yHIm7KVQTmzpqHWhLLQvdyjcGTDBt8JDaWoyrPz5UwHwo6SYvmSHTE
WXlluCPTDsYlr4TrtRaOhwAxj5cS1CTSlYxBQCuaILQdnYTFRY+gAjvp2qoDb01PIN6YOrZUJYvH
yaTKa1Pm82ySw1jUWylxBJEFGKFzMB6nrgP7kwEYMOt641RkHOuUH410/INWmL/cNi82idgIJHYA
UjeFhf84SfmF+mQOOwKkVtqgpUsnBlWSVOr3INIbfYYETIh5JfYUp6TOOFek9efAJA8JlX4uK/Nb
drMPCDRJVxBEnPkt8fMZYLa2x4FMTx8rY19yHIV5g6fwaaxmYEp356cRpxNhubQwPS1dB/KG7qR7
31Evk55daw9Vmp2FO5BXW83sajwtc96Fle/01DqKaLxYEeOxLH0aG2vjOQ3+2srd1qrGdtXz2Zxh
2AXnXhy6y5A8zMVglGTlVXgbae8iz3o2y/zRKqBW1irP1r0WopntXnA8NMsBIhFeQOIo4KYYyvzo
4VmmdtZjeI6jtRkDMUrtc5ZUFWpb6H+WA7rKcZg6a8aCN0yurGZ8Y6dBUlqd/TAvbtrYk7tDNTqN
zAfwxRN/MdhHLRTGqjMJ+xuUyrau29E6DpMnBCmCOSTJMFE2HsJJDE9AsxfEB9KpLKLrmKP0RX23
Cio/+aUcj+MMhk6uBphIYWZD1Wij6YAt216xYW8sB+IMA6oMVM3Ra+boAa9ur9OUvhh9TeycrbtH
0jlZ/SoX+lQQMQwrgKVhLljHZNCxp9T1Vz8mJ0TuxYs1+fYWBKK99WGW36Y8+6R1j9Ykfvy5yQMo
nrbjblyB0yVzIUH1oE5WPDfQ7lYDCnu+93MTVKmxdmJGrf/1jf96+PPDlvglXNqf//7nP/f+60fL
zJ2WES/S6r++8V8/jCaqOdSTIrn9f/+kQP7vvX9/7edfdf9D2pntxq1s2faLAmCw52sms0+1thrr
hbAkm30XDLZfX4Pa55QLxinUBe7D3lBKckrKJCNWrDXnmC2HVbpq8/6vL/z1nBH82YPU/c//9G3W
aP3PPx13zLly6Qz9p+/98zmBiTM0Bo5Bfz739VP/+tFfD8FvjayI//0H/advrAMOpkgKov/j9QFd
159GkZ///KA/r8+fz1Vm9xCYSAW0dq6jmTlXhdsXauv6eI60dcJa9s9X89xyrl+fNycGp/uxUC0Y
/tEArsHpILcH4vd8K3nSLshhrSWIlPXhzEnKtBGqiJ6gJtC5JLj7sMYQYe3yyIp+R+njjFQW7VT1
ajJVPnq9zPfD+ORhKb3v5VgeEtdzLlYzLOcRSYy95P7O1VVC0Ina4yjL31WNxZbYPnmT+IV1q1e3
UT4jpIpb8eStEXQTdfStk8GGzCKEnw68iDWL7+TNS3ehcwKeh94aoin3OeEMFTYz7dJcjQ3H8ozh
ad1d7OkbbIb4k7REPGP1dfRM0Hk2nTw6f8cJH0ljqjdyL/hjiFuP5nGbyndBUxwMf51Qejs4lxrg
AIaVnqAuu89HR9MPoid0BIo7hyxra2en6J/p2qLvbDdBBhifpNyRHoX5OOEA3gAkYq2v1l2x1QR8
6U9qH+uUtdQESG+2Ew78EEDqa+LWH4s0sp2aUljuIsm2EClWC0B1Yj6DBpWge8z5YjszRNnM0xos
ObyLVgEUJyxGmAdQH7R0KIIVvuyA8HmEvuQIUvzt0H2CqXVm8GypScdNiW3vjZiF3ROBlr/0YAYg
YY3XlCPgxE2t3BSYP5QoTl/beiSny9I9WS/GA0nDzJMyy9ytgMfa/y5XQUaCKGGhvUG7FF3eR1Zz
jWSg//aQh3bGxB7sRU5/bCnUdy3iAvZ0ipJhdC+T7fJ0jH6Qoi0bM4Le2WW0uIlAe7VwMPO2Mj+Y
5w4ToBOj54U9s2PuDc0lIIubdTjuYIy1uHvJr7DM7BIDETqq5Ax/5WRa3illZuBHePkGuq5nyrLI
QhM0wQuk83RMtH0UpnxD9WFcfKIA6R2hd1rgXvbioc0mRj6ue9Lst3tyvFma3Je51PWNJxBYps4w
hr1W9zMAGHhDAAhVj5V5NnLMPXEB/5NdPQMhjxsCT/BMjnM8gnVfXolvOoyNJvzdLr4PyII4KB7R
gxcEvbi/5mbVb0CEDpNGgH0I/AnQu6p3bqzHy2orWvPmLWl+J+zHZsfStCcCew8heRztbAtGBlQ2
71BQDXrXri7pvkMDmafOb88G8YpGKcZ4B2+3mowNRa5BIviC1kpTMjbVR2NjuU6M+HFp+HvqSIX5
Ytp3VBAFprpsIocv4s8CO23DgcY/5drmAS00YNCppm5lJgusx3po80HsaZohGBx+6w7SPGUeCopW
AtMj2eMMrFvzjoVTBsKgr3D8pEWJsEV8t8ABbuPGLPapwSktrqrvsiFQJa3lbZfB/vUVPFwUNlko
BX2wLB+D/dxxB8S1v1Fdqe+bXtxybVf7ImmPesS/61n1C3Gl0dYnJaVwxLhRLkWPjKEW9H1LcEPf
X43S3sFdZTrvxLvKwpg9kZknRkW3bGLIztHVpS3YxsuryGiXeAn1l++qx0bQhjESzo4WwdFjbJrb
QyspfwYEVRAEs/e+Vx9QmmgU4WJistVloCqJlbRZeeuAMT1BdN218ghc7FBRMwc6LkzNN32NPn9I
l4++18ahx0DueTd9EexaF8EtEcPYiCGaXaL80Z1ApPT0akJafVB+4/uASSqOZns5Qln8HLT+oWkM
+CMlWFZOJivNFPYBpvdZp6diAEztFoBrnPTGQB59Qn36LKb+JYcnGilC3gcpnkd8lRwWP4rBnVA+
5fi9A7k1BxqiIxJ0fyT9SsQ0kit/7+K9JTjmjvKbAeGCoboSsJSdfDjZruRgVBgkVQ7igNYBuqNF
7U+aUw8TmrxtrrJ6nNeINxKE57r7tf4qvVu92IoAiSoG+zcxyOslY2VFfy5v12SX9KyKEUfwhKxu
aayPNiXV1E+jb9FIp08l/m7J0tBqHhPMkjsz7r+B46JpCvqJexAGZOS89c77VPyKjfFdGOjoZcHy
iCwplf6WkF/6wxWjLjPnmocIPIUtAGl8wYC6hnZPQsnK0pcvM8ARdF66O1YxMh9wO7TQMnTUiabN
7WbfhyB5HFwX8SokRo94HSbQ3f0gp2fshzSYDJsJbHrD6CV5zVsENxZhveagb5y6A4aVwwVzna2R
TP2hgY9GqkdBHA2pSoU0X7qUE4NAZKWtD29Ub50ANVASW+7GxIAxS2iYwcbfgSCvMYkjotje/2C+
Rn/JcUE50ZvK3H1Toj9A5nCXz8q7JL4Fq8Xqm902y3ktAme6qJJ8k7jKTopF76gKCDqd9WRIml8L
e1xoIiIl7tjhkUOJYXS/TdWYO2bfwGzr8wSXHJctAwBEXxtW7Gset/IopzNNYCLOBkmHbPAPrd9M
m15yJjR5LX0BJ2Ol3bba+eZjrGDiAlFIwb7m3qQxmdW/OF1w8lZIxvwB3k4CfC3pEjCA3KRTJMJO
kLDmzRkxtV71BCnFP+aZfQ3q9pB2I2ZiYGJcdZ90HZHT+k2/n2yP17c/VTjHrSZFGmEkxPXhKFeG
7x2WWZM23aiXkjs8NCzO4cYyHolO2OjEDu4zF7JSISNOIVN+JaEKsScIDPjFSJDS9f3tne3g2nfI
GznS51F18dPkSaTPYE9ylruEdXlUa2u2WkLoahBsmlzc1B6jEFRib35BFJYbCOZpDe3neLCv0IlR
UmUe6plIfNaO8d4WZkTO0dJtlOnkiOpIjeTQF6bxU63SByIZ39Y1fqF7svfqWByRZm0gphP/4Hxj
qjLg+/MRSxIBADqFDkfEgA3GQL0LuoppmrBJejOso628ZwHOeNMMxBKJFk6+icyo7W9BUQSgVdxw
YLC2JdmJyDT2GJvg2pJqTjv5wXFB+zGVChiI6ucqsqcwhc+lLljzCxgDXRxOxUSbc6D/RZkNebvX
Jximt3kELmKeVmh5+1JYHPCnuUODWuIjWPp1aeGXGOr5iF/jxP4+b8qi/VGWgPTawfmAHPIK/RJJ
TkxkhXcqYwYltWoDdKmQ1hC1j4n8ySWBms4DKNtNL1QvzH8DlIVFPH9mTOho2wXz9wylewPdC4SB
Bt6eGCf4mBCsE953U5TfaHzvRObQFWDcd1AGo8jKbWHMpv0l4wm2tKEBP27xutN+ElGzGWiz0ybh
/agburNl/GrUJB7bObyndqKrUDQ7vyvUzusn9igXAjgaG/v5VHxL3I5LZoHclvVA7TDgIrTxDpNZ
7Cw1OAdsdz80LX6xuOSRO11AX9eLD15RonfpMlw+BzHgv6R1GJfFfVsHD6k7vNaLZZ6HkhLL1XSf
g6I8T11kMZ5HJzMTr7ZtA/v+otvCCn0CQDdl/9v0Jmy1i3c1LLs+epq0HSrEu2UNHzBBF/PGiJNv
HGby4e5pNSKBN3eulwDdUY9ZlfMWyMI4JFPKQK0Q4aLoIOElsjf01/U2gQdGm6aF6tFiHR1+Np2V
0blzn83cvbcwQRBcZBPvh1G+yvIfDC0meL8gNpgqHiN2g1IPp6Qk9KQlhz0EgwrrwQfqEKv8zkL/
e07Tpj5/fUT0un/yGV6vn7aEewurygJgAo1mY8tMr712uoFdAk6Y4WdA5eYUPmeJvk7o1zLx3a15
7Ud2kp22IQqoKqVSGU3vmFT016TZnr/+ZzaC/I3Fic8UFpSx5Tkij6Y3f1e6b/ZV24RzHK1tkxJy
vkfI1NBBD7Gpbc4Sjs6uMpdfolDuzl2Ct7wbDZpf80OWIh8uUprB/ozAZ/0nTQ5W4Ot/WVERX+0y
rdbods/S8Z6kMc6wLXwuwNiD4mDBJQN5wmTQ9mhB6WU2CHTswYFEd1wZem3TcA5ZX5wgqqfjIrCg
cCCZoVul1Zk+EaLkmoXUSTLj3HjoyFMfq/80yzBKe0pmWitzWqfrjPGs4HTADVTpSUvwAJXPHFsT
SRSC8WQpBYXK2RKcPOEuORIoJjNTwMqISXpgwffI/VzbQih13qeRRngw9y5KY5hd2ch5LnE8RoCm
g+YhYh1zqHZCyx5RmHQEMXQOKFkTh12O+CRzOQIXaNjBon5kJcNaLd0PI9B3bjpgOrECom6G4Vsg
B3Se7tzREGSBRUh1MqeJqQSlt98fsYlqhkwn8ANkr3XckayJcZFdM9Ijj4D+9k6iPogSeqQj9YEA
Ed59rl6qxNpi14QDi7iFo1TxDEohnMfstQRtLA5pXxLJZ1T2Hh9pWAT9p9tyILLFZ8+1Bl4U3WTa
rrmYgUdTf+Umazb53sfeFOBlwNOFnnGAxMrUnaA5ps5IduApkseNeaU5GMHN3KbtJahI2cXHhL8q
su4ie2CKzJVCZjTD1hkBiIXOeMztx3GuOqjrUxfaouy2BU30embbSTVOwJ4bul/K52oEkLd4pGLU
hPStU0ZDZ0iD+uJ7EtsfnUkAG/S79e8cPFwWUBJv05ra2XUddtu++CYANMkGQCA1GRcYwIKcFbCy
xnM95jTPtHVkDvwcyQE2sG+uXPr0Bi1SDIoO3wrdACSEVRKzpAwItRxyTeaWv65RFjxF1IwspuBB
URoegCffSekVe4c4ix6BMXQ2cKCiIyogaCJoxDHHxEGRPdS321nPN0CIZyvbeabxERcRotKozk8L
FV5dmN9jdCjfJY3aBigMyfM3ruN6LOXMNapuPGezXW3Thj/T9b1XLQGsWs0n59ZuP5LYDZDHQ3C3
0LCuIFQC8CXg88AQ5VGPXI5DavPqSzbKnuSDIgE3SGtky3lb7IArqZ1pLjdx250wAvAqzb6zaUqc
m+7V8fTLZI5MmZSDXgnAKuSXnyJABjqs4067qW9FxmUp54DcPJ8kWnfYlQqKVUSLjKje6hQXF9kC
uTYsaEuUPKiFqLn2ft5yIUnaLUtnw4jh2IPoGc5akzwPhiqvtXgsarD5RZ5dO1/9Qm30zXNTMqLn
3wzIyHhSnC6b+l6ZxRs6eOZMqfPWkO+3iWGq0X5xX5nQ4VE01izzYSUu+TkSVDe7MwNC6EhcowFE
HqutVR7aqeZKUgFAU3osvEhYDtY8hsWpUfjGR0Pgz017UtYwbh37pIoOEPEPnWzuiAV0SAvX8zGu
o1vOWv6RbC8rdPBtwJMHPcqpJytKLHRMe7nwQyti0ZF1/QPzOeyPAXiOmK5DRZ94lbqyf/CaTpo9
PNvPeR/srFYyAaWwZ8Et95P75lmMb+Oaebvtcgi2/Oazk9Z2dimo3NyC8V0jeqxd6NBdzsykKLoI
GyGVKKgnhHtMD1r0fJX92JuyvPQBpa4tkeMtkxjDPOmOjq+m+4TMTFRFDNbn4eKjydtoKzsngtKv
LnFOWXrC3Fe7tBA5Jdz1bhLsCQUVpwYZVa+Co1hg6FiiOYx9gXS6RIjCOQnsBVk5+8mhCDXH9Fc8
EoNhDzaBi/2i6Dq13k1XoaBvfAb+rlLeSp7IDkIWWAIDxBeeAsfqOmxr5jeCJ7aB8pH9LLN7oGCH
CyPPmhcTxghDE/xeOeJ+aq4aoHhHiHVeBttulQqr+wIiPhXdXW+xVETVYG9j9uOzbebDvpfde8To
Gji+/yT62rgPTAFH8NJQo21F5qJ7tRRwMiJkj9KcXlfHdQpeP5/YpEXM6xIE0NmBpYMrs26yeEDb
nFonMXZvLfv2E32dJBw1BBcXuCFmxyJkSgpEpPJPcPye/WrCPNeKaDMu0zfAONPZEGQAUULt8Prc
+3n9GkHLracXV9nGyWPmRMnBQZv6lD2HLLMJZYoBV4i84WPEO3/rTNhyWSq3Q2At4bjUv3ONyX8Z
ChArxshtxNkPV6gTpvpk2fDO7OE+8O27vEGWIcoBTG+SOLvFj65FSRMR+1RdpC744f6IQRNraX6n
yUch0i07EhvGbRArRKs1/oKRBMSDblHBkcpOaBXreK3lDydV9b727Z3PE2t6e6eu92DTprf9xFZo
AAWC6QcJP7JHAKDsQ/wD9IiQRLw0uZrj8m3O7AOSKCvMjJcRNTIwydwgBBP0sJMzvG5NcIh9RqnS
NHR1J/EeuSgohcssno7NIy1Lfqu2vCS85hBW2o++cY49zNq9Zcp708KDHMVsuAqpE4nJIjs4HV3u
ADlxn5ufTRu/IU0wMSHaVBoz5lVF5TwdMCxTSbo2Ii3qNlQ8MKdoM1zJe5NbNS2fgaCjnQQTlsgh
bm7der5pzZc586PQBWVg+bdZ2ua7HA70FtLO5/qW9anHGrvmvcIHwDOu00c3cE4m1Mtd1LC5pxZK
o7xAaI6sFm3vs0JDTfpducvicdlnurnpS5NUeA/g2mFOFQpyOZtHDixxGL+5E6o2xSW6LRCuzolK
bwufK6mpdID9wn6SdqegWS7yPFnlS13lgC1URicjt3NsUNkln4q7uLY+zZ6MZbedPwuX1y33R275
wOcQKcefi/YOIH9IS0L2aSOjzgvE3ZgzfxLZWh/IKsZo2pKmhIgv37gereKuXdUiCSpU0lzS2tsF
A+e5pHGnPaYim6EEXmg/DoCVjlx09O2tvSkdYjYRV0qivXBEB+qQKeN9HEYPRSfwOCHmu7JtIfDx
ipJMR/EeNKzXcLr8Q5XeLV1U3oxesPcDDKCYOBWCtkPetwdZTM2mRWUJ9LmowoWocLQlZ3Mt+L/+
Fznzvx/Cb4IVi1dRemCP6+XnAqV4myTynbc9u9Op7A4ExYybeSEJwzJJ2aV+5MRPi7Agg2iAZF9J
bj978n46IrolkSA61txW2zUUojHZVCA9dkhu9g0L4j6uVk/cIR50yciCdNpY0CF1lXNcivjLUrOG
NfYUcqN5CfpxjdhLEKRk4l6741V61Sct5jsvt5CPj/abMtRNbfvjZiwBIEZzBJfgZ2fS4DOIQtva
fc+YHz2Mr8XKQU82EtZv24gXUswC1BCi2hmuus4xU2yykViMp/7sIsVZgNHuBjbLLUC5U43QKQRo
SCEvbjpHhl5jWWHilGu8uvw12QxCcXy0a3Plp2jlPYSRm2SyP6Saf6TB8jQ5cbS3s+Ka+Xi30gFu
3WBy1w32uktFqImFdI+0vMCtsAmYURZBffbda9uj0zDpDi16PlVJk2CNxhCeohasDfApAsg1u8/z
siLuJcP7FZsH+Rx1ENkCaA0ebMP5rdFTHovRfOqqjva0mX/vg59VXqSgQBDq5DTdmdwDYeSQCHKq
eU4Kgjty7SwhN9XZM8+EvNKjmIC84PO9lqDaSFcWe/vDs5Fitr2oEdN+F1DqqGJGynnbX6cFIUN2
5mOVyE5GR6XvJlpsutGa9ypBY00/ajM6Ex0K0ezNCn10ReYVsSubEl5IJsjWwxKDgr8JHiZk7jsd
D8xVaK8nPcpDv7SCw5rI5GBrJBAL89FIBkbC+NloGTlhY53Qeq6BKo53yUiLCyuzbCjgUxdHdlqE
CevFVtjNfaKa/ByrYE+zrLhNOpCEq7Q1UdALTYwB9dAfTVeJo1fFL3olo/bMx/buML40dv+ZGQCx
WOHxmPnstQ9JDTLNyR9ioJs7XbCgl83bTKj9RQnrR0r24LkbRufop3O+nYpqK9FMUiZVN9lg5jsS
zdxxBuQ7fanCHjsx9idMF1cIejAlvQ6NgK3jC5t6fBEQ5qjspLdRs+udJ4xJssv6ldP5kMuqI8Pe
JVIrHrhnDZJ/SWUA549rwDQPrQuI3sZZBCS4Zdi2UVMLGdCYOfRG362sdQ7j0HA3z3N8iAlT2BTC
87aqhrOcEQO64Q5CiDmmp9xxHi2nw1rVcCDvJ7TI6TCux8Pplf34KYvkQ2kieFzi84gyh/o3xcVp
NVdsIc7uGpvezzrp0709i/vKenNESaaFF3C9cwpr64Susuk8qYoGTVCQa2ajbNpCnGGppQBZ73CM
gTBYfBOzucSUMWFJChMiYOl/ILjo3c/ML57yAAiaY0Sb0hmtB/LBopRpVmqOcGfidwNN05hBzI3b
8aWcuC9qv9gxAxRba2xg6zTjydLNC9qo34RtEl8WfZMRFHs95RsZdSKMGs7QgWXFq3suuIkScjDM
B7TK2IpsjL/GRFPN6BuLQm0ud+kOIN5BY4VE3FkR9039xQw9PYym2Hhd2+yH1F3BvKwMbeOKnTXT
JZ2xUVaWPGU+DYJ4so5OrNm55/Gmb9xbk/ePUSKs2bqmEnIGtGZVQNqOMTHpc+b0nFd4lcopu+uK
mBMZQSxBbE+byXUQzQNUY0ZswXCgCVNUJh511pgyQzRY2ebWiVaplk+5aVRFvHcmcirwiI7ROgNn
JknKBYPRBuWMiJNPz4ZygTcqxCeroKaJNmTJqbYlfWUJVYnEx32k1NtUOmRfQ7KpBF7tPp+fhtl8
naP0XHqxy54YvGqrJYlkbouLbRc3JEeUF5g+eCsQKcqZEafGPrXBHvgDw9yxIGrlWA/BDYaWeF9z
u2xhUYUGaVD4ecROyOZAiVHiJStdSk0cBlk1XJ3Oc4AeHzIGjNSd1FYEB1/0RIBwgs90cE2mQONC
okYQ/KQnyfWO57ud/BcEoC5YDkaDiXVNmyukbYZuqRvqlEtoZucCDtsiM6V147B0tubwBqjrEeIw
eRrVbSQ5JtCHItf76JJ4tk0qlg2c0AwtshuZuzedSdCNTXp4VDGG6B28QdpMbuo2NS9dYhEMVR08
FtWIFlaJjPdoVXERgnjPuM+pTwUTdDHwgU7UDk9TzHIscXFyLQqNNt1eDDrDGVouc74lMrLbTb6S
uyrHZj/Kq4eibdeZ7nunlDpYxCkkUX/u5Tcc8hhLlujcSU4xeYoiSwTptWyLXZAnCrpuckp7/3Hu
NfdumtzPmAhZVStsFNwM9gTro3DYeAuyQDO6HetZjI0wap45uVkkaWQEuAW3M3PLzRjzJbtv5X4Q
NZcfaKxCWLRFaHeN8peJ6Y5FbYP/GLoVmaMgvoIQaQeOi2yYdkzeEAb0PSlWdPcZ1nlzuE4X50Fd
rQQ4TlD790YJp6XDp4u2HhclES9hKtOHquve8qAAvOVaeGGii+H1xp7cjFUWTXxUGXS7MedgWBOp
NqBmPtIsf2rkEuzB7swnkjyW8i6ook+HViVtBIT4WVJ90w1Nq75Z2i3JSnc+F9tOGOUrkO9okh1D
819LlrwV68UaGbKhQ0LvogTea8b2g/I9INGkvlrYDUYz8U5zhC3dxavkdrSLvCTi7IAeJDEyXOKw
lMJ2Tn46JtAJZRE+IgliXSBxzb1/hRn0mTXtsxbEaFbGfBoo4NohPiAZxSqgcSMndsHs2n/OZxoW
sUl2ZGasPmmdE6MSy6fcG09AuEh1qb/PadFeIMo/dFriObAIJYj0nemjwI3QAIXmTOeyHR6ZHj9H
3poLkM2csMFd5MoGklNaeD84O6y31PeyVBJ7XPxCCTXddBg/JwdW0ZR9mGpCPVmx4kRzaZElGO2j
g8WuQlVoBHtHqmcrd/MDERsU9SBiEfz0wztHiDaEqjQj9Ac4JdGms8iWFpPu3Mg6xr/1sVvSsCP4
eFvCed+VModynLoHvCGMd4KCQRiqXPg9836YCnUUHV6sAHuSaYj4SHOS2M9mxYyT7W66Dg3Pk9Rt
c4mideslsShx9bsn/IcsSq8diq+jTDtgf4waaZtcRtddTpmdboNlvhvl+OhmxXkpK44zvWEc7NQ4
Omlx6+tsm+aCgDcqQs55bhm6OBNnhcewVV1xjEWzqRc9HFu9kJ/ds0DnNv5uloAEaX6gLohJzxm1
MRYSh5wGSDvwVs7gUW5i7UV0IayNCQisiUgz7XGHgM9uUQoxUakCIuRahJCuwtS5GMuW87TYVkvn
7DnckrZpNthKfkHVpITuUmxxdv07MAkr7j3usMGMT2TYtxji2HadjoGMj9Nka74zm/weGWK1RTBg
9GxSJDp+MXOJTl0bwazGsMywND0GkK5qdOsbkkl9Ltt/nsXIx3mDDYHOaEl1H1fOsk3IpymVwese
31VQRU6cPFG7Y3vFrs/LDGys9EDUL7bkZmX8hNzaactXGbUSX4qL9Tq1T8OwfEsb2vCtG70HNp6l
vu0Rl6Fo7RJI6baGBWQPjPgr6WsQGj7CO2vmeEPXcgevPCE2GgNHqyN2wxgdutG7F2BZq6T2B4MD
gygfdgEvXRryIW7osqJ3M8Y7Qsrv+gw+j5z13eiN9b1JYIxFBC+CVzB9rN5LA7aEQKVNzT69s2A4
RmJudslyB5Bi23ZMozB+vvhMXHnUsW5rFOyBOEyN42B4TG5pQtLvaqHmNQ31G+gCRn0Ud4S3Q3NI
7WNVO8xtPvk7sq0pMBTmQZRsp59xezPSpqNotYsHm15IRULKYaxH2usCR7qWDT6qGh251TZ4nBaX
wyvTCGVA5lnADmd5cC9QjUCSfyc27EfWdS5CVJjhbjE/lAmILcb3+Fo7br4iAr86WOcs1U9uob4z
4iOrMacjw9ZH0EGav8wMkoh82SQE79DTl1SxJPiQo/jJEYproE2RMaGc3KgYLcXkpy2+VDb5gpS7
zWxDs6ASbsgQ4D4zVlumiYbmOBEsHBDbe9B6xuduwUBiaH0YOja10UDigj9z2c4xkXdwKjjh6gKF
lzUyImkBlm2NwTymfopjvGtvMVTTH0w5TyrnUi6Gc/HL4q6NlbFeC/qSl/0xMfLsbIL94RdzSopR
Wx0WOn+gSe1TRfyMXYOekh0KIc3KapCKHtoG/sQFWJ3sPfvsBNSvWTK8gUVmnED/kOuJ1klioL91
NL45m+71av3PE2f9AyjIIdrSFumii+KK6pLo3gwgYQTBr6oLAhgexgeHtktlLNfOk79Km4oyVtHZ
D1z+WSwmTtLdXREkbRjbxNqNRVHvgCBC82ufDbJ4ye+j3dZF+m1U5mct71ksEdX1Ye5/YIe9LDgQ
HYDmxwaBvukhY6yjQ1eZiCDEhF85MPOwtWfEJBA6t8WCPqY9jS1n/X6wXpGd/SbImCPiTKPXKuk6
dgw58minAo27rAGdz6BQJYhrFlwVJKR2zJHbCe8AI5EW+c1WgwDa54tlUYejiUIYumn68s3z8+wU
OQuaQuwNm9Qbm0tNO3Tmik9QAfHyxRMzZsmmwjxAFivTNL5tLN2dg1z9znj/NgmBouQZR2qbqnjb
uWwHwfg96UZkeFUx7dti+IFukdmnvEsn0R4sGEnYC8meKC2UmybTBJN2UI4zee+atMIW+ST0W+rB
XTAWlAOVi596WuadMKf3ofR2bp1n9NZifOu/ReoNG5t+PQOKDQnjtKPJ2cCnd8nRW23L2LduTGc9
VVX21azZveyC3dRpKvzR6lEKWrBDxwtoEHuhaVNudUU2xyxPbbAPrDUswlHnKa4V9eH4r4+69aM/
D/98y5/v++tbvr7w//B9f/2zr5/x9TlRR0gY/7+f5usJ/nmu//VH/fkj/vy41bLOCPr/fi3+42/8
14/68zQOCUzF7J+wO9KDFPXA2NqxGTCTYF6d44JpJUIqW7Z7cEL7Zf26IcvqbFfF2lVfH5sjcqXL
12cHTc9o8/UhvfgZot/6Df9879+fxUKHtnZ9riTGFssO9e/H/zyVMxTkrf33JxvsycBiyHBYR+uj
g0Tg6yMVC37k14d/P87gHyz/jOK/RKW0eXn89aFA0PSvf/X1eHbXIcHfT/D1uFl/3p/n//r2r4dm
5v/76f95uj9f+ufp/jz++v6vh39+8T+f+/Pk1WL0Oz8e36WfNmfgcKSTRLVbn7PSc6pj3PChdFtE
xV+f1bAy//X4f3zp67PMkjMiGMeOOAsVESah6wuC+R/Ill/jVGDMHYnljOgaaZiLX1GaX//7iv74
+ihw/DMwESbmfs7ZIhiwxJN+gcgQvIQ7Ynxu7KuI/J/1SF2V9/N0M3FMVNDgsuY3miW2QQYGLLE4
heeKdnodMZge0BUIt/ucF4sO98onbster1OiKowxs++qovpcekKJjPGCxgiInmLWzmhk3oxJPcKY
wmuKkesdoxPReHo7xr6JW6h4iKG88uPQfFgmIzx4Z2nTY1Ti1E76NFx5D3RB2uH8K6JbHMUS8f+G
HEC9aVuiH1zzjqDQN0gOYaGq+o4whDd+4H0wDfNeaCtHm4KQKyHXPiiNJ1pDkH8yWF1G2K9teWPu
qAjbvFqHmiThLIiU58i8S9BzT4509mqKHxFzWQzc0h+ZXFQIv19j7yRDqhl2IB6fKjt3GY2NKELm
FJ9vh2/Wdm4MssfCacmKbRcxB6+7ydhacv5VOp3c5jnmI9eiEZLF4vtYeIeh7DQZvZpKo6RujUfv
KVnL2mo7KgphbaWU4NNnp1V8Qe4IXU8uu7aPTjMWI7zA5W8kxvWm70cM3lSRUU96+owDCBG13I4k
gpFOB1KkW0bQUjdoqDENcMA6Q6+a4AxiXG57RPPNjKfXqZkzI3CvfpSBeDSUtJDTSbTY3oQhSvVE
Lke5uQl8Ue9dBBSoUkgiyGA9mF35I2mfHBXJb4wq+K/A9JzDfmDguaGV9Z73JmJpJ7VCNPwLc07b
ep8nsk2tcT24KbFLbO82GKx3KVYSWSXb0DALVLqt7YVRWcdvUTdwcWMBd4XDpluimbUMm5gpbL+R
l97Qhn7yIXk1wQKK0M5u5sGE0NCVbNJnTg3yIp3mNbVJXxs68hDz+d7UHpKYZrG3rqrIgRTljwCd
mdfgMiQSpbzGSVGB1j5kCUNgFDo0EEgTRLpCPxnq2bdcymlH3hqisopx/RSsqqfy0bHF72WNERPA
PrYUEwSuxebDXET3qXfoFAIGzl/vlaRJDYp62ihAzyVMu3uiTXhJ6WMOxog4HQejpjtP5VdO94gG
wDo9e2kBW7Gj3MimTmCkWSGNeo/IULk4Q9v+91SpayGqh8BKCHrJhidbvVhkF4QBVTkZKfXeLhgX
l/bJqBVKJwR4K1pjVQbZHTPZ8pjH6meFM3Zby6k4aOYiW6byzPAjffRLSDi2zeBGywue62qTWykR
7Akde4tGeNTl742EL16i7VrJHXnrvApz9SGlpqQXUGM4qOUj1zRJewMjQOdo6P/i7MyW49a1NP0q
FXXdrCJBcOqoPhdSpqRUZspO2fJ0w3B525znmU/fH31OVMjYYmZ3RlScKGtLBAECC8Ba/4BE2Czt
R70uAakLvrQ2QgTOjc3Ys9AaZASsxS1Sn3G/c0F3uS+R694n1jE3PI50Rg/8pI9+DtR+0DfnHj5n
HmASWIvVyNWupeZlGBnvPDpUiPtMf+JqMT9BQ8/2kMgemkUfP4iRWhsdaYuNDJGmTWC9zr//2fBp
nybTmQ9+N9+0xQw5SNo2CL/l//39PzVpZwQRXv349x+1xMQiMfpDaiy443/+bPkjba4fgOT7j1VW
F5hcyQ5pzWrY/f4Nm8tcw/H+MJXQhQT6DP6ofUHcB/yL6PaNbkLcT1CDNbpDP2cnF+Xnh0aYx6CR
OzI2RMog1Dfo8c5+7oGDQ6wyHVGBhfiHMkkEK/Ap6d29mUNHmgtSlGQMqTB7CYIXQtCavcvKetjA
wvkGZucE/Dq61xaMpBnWJv56SLCaFaAIA6pt56bwVLzHnmT3toyS92KQ6W3BZZhDNWo8oQe2K/xQ
TjofVjikX5k/NybndBCWtsO8GnEDrIbgMQmib8iW4Uo0Uvi20bzHdO6Gyyx4JhY4Ek4miKsA0JZx
pxsgTQSpZM1BIWKivsD1gv+ALN1NUtv3JBDGrW8Y77FPGBE4kacKPO4GfQewj8g5s2p2lW3/tLT5
QbcLMCfYzFHSqL9UIgN3Z7cPPLQDRmcBP/S4q3yC/y02QYLffG1+63rnI+9zF5jWT2HEHzwnP1q9
HLZdhIzRNH/JpvShinlBQ3obr0zfWbP43kYWW85UoIcTOtvJm48oBpmPfffRrVBhs1E1sqcevNVQ
bqeifdGbDAAEsONwMLaGBNQr/T026RoU+KPXkduwakE6QEO9NCIpyHm/bTL4U6H35JDpX0qUkIHM
56Hqm60ukRd0OwZRhunJp+p3i4p3gCeujVc9vyn9abzPW3IAnVkgY4m9CnRZxJrBCHPz8Eyk9pJf
9uNsAuApTA3jrxp8Z8slpTVxi9BC/7kKwOeMdnborY+14/6353NMTa1w55AdmSSAfx0fbR3rCdDC
wcHouh0r59dQoG7TDckPXRh3iyhgqzc/8FkJUM7vPsVZfZI5ho+p/x1oKLpVJSg53XcPXIxuuTID
QYwxo836mPxe3e/6oDi1QdJvK098AjpVbGw/+zLZTBHBUXFbTx+N1IaO3BzRxv9YcC7o7OPkh99A
MDzWsABvQkfC5OkRIwWA+a3Nsv0YpThjTYa/t+vxqW1tD8cK5/MQpdwarcbljLRkpfB2iNrv9ZC/
mFO0c0zrV57F3ylamvdpW++nho8bG/bedhB9rb/YKQl6TUcxBkXabO4+ITbYP/Yzu3+uN3+12kNq
Y9ureRyFhxYl+D4E4RBVaLiIHG/F+N5J0FPs3W9T8iElk3Jj9tVuzlFpHtxy5+C3dEMmUN5Wo3N0
R+a0QbpiO5Me2fg5znCyjH+OFVJbhgxQ4w0hpUG7AYP22+GOSzICQJy9OrnBshuht+oz4Urswt7t
NyDobv3QfZlCd7jrOvlBk8ZBC5/B0yJXgg4I1TGg62W8oyQCXC50R678ZLAm4XJhyaqF2/HUoQhy
13fyKLF5vhHWI0KcwP3dqb5fGFumhLmd27tk0OaNF7B7FcUvqPM3Hdq4d2V30qdkwPGDUwW6nL3E
VhGedUJMAXdr9tEmG5xnbg7o0xnHJphCqOf5lk6ijoAaw63tur86A4qLz2fPo1g8hEWw0cIe7XLv
UBbk3YvYJ1edUfwZbZ/abR2819AfzFNUaw0tgFqtLUckC1BRraPq1FgDbkM/5tm8xYGwQPYDucgu
xFnNM9AHCaNy05QcKjlrU2rEBJ4h1vLuWRd4dUzsLD18BhcIY1gbjIYUxFpbbjLvs9T8nxaWcazO
8tNcdJSMu/KXmdTHbF6kkjl8ziU0wmwkJ904z/g3UHoxjXsPFsHWbn4FKAnp1F2oRvT9Jh6NI0BG
9EOc8j6k+s/pvr/pHDS/Wu4RZhQdZFvgceTkP5o+2DLkyRZmydNkld22HrBwnh6TMQNCTe4fg4QG
gxYBb9cKYEs2hltt47o44I5833m/q2OH0OY4HcgIzUuXKCCD49jowCra75LtHg3J9p7yMmd/hJKQ
P60ee5NaLOqQ9wQNxAcbEvR5mL/TTODOpT+iap+d2L1LwIPVT0qw3G2ho+WAOGyOb5y5o83QVL/6
DqaNZy3CoJwKOkSgMGekEIoTC/ZrkOXRJQMSVIwfZ4P0uSjKz8MMSGbqPjWB/Eo49W77mpATJDjO
6TNZV99lCRU2qDHs2bPyE91/KmOke8Yp/MuFbbMo6NzlMOS0RUhdK7RfXeqW72ozfMh0+X7uxQ+H
QsXtGP6IhPg29yCTKCcTIGoSwW3g7eoU+CQ1wUejqp37zCq1+9xpnotZ+46EI0XGRa+A8MoWjsQ2
I5tFNk6LKJ3NAUVcyBzbqAMfGdnJJpKg3HP/Zz2MyZ1ZUULSWwMn6vx7OcD31ZyR1J2fkejJPe5I
WK9Hfnr37//2n//4r//8Mf7v4GfxHi32oMibf/wX//5RlIt4Ydgq//zHxyLj/37/zf/8zp9/8Y9j
9KPm5vyrPftb9z+LxQ2qUX9peZv/eTKt/+vtFhOpP/6x/e02dep+1tPzT5zj2t9vQT+W3/x//Y//
sqW6ZGeln7Wzeu6aRrGzWv7gn3ZWIIG8/wBtjY+t49gm8oi4Sf3Tz8rgP0jXQsrONDG8wvrgf/ys
XOM/XNjVhi5Nh+PQ7z/6l52VNP7DcKFfu7qUkj/05P+Pm5Uh/v3fyn9+6MWoC3qydNCDcG1euPzx
/TmCSfh//t34X51b47LUyBjDB7cL/C1wXwEnsEv0IP0MTlHA77RD57uBIXMEbN8hi94TnyTZ5xM5
dzP97wCsmX1oSpmOP35PtD/m2b/lHVoWUd7Snlx5qeVlX70UoiZQ4J0yx7CzTr5aei1eKPe+P/9w
a+XhimuXXYOBEsWQHahILDKkwQiJDOsmpLca7rLnG1nrgf5nDwrNRUtsEtkhBNUSUPXiGrhphsr/
fv75TI23Ppu1WJO9GiGAVjkqfUkGpL3LtmEazPcg1k4VKcaTqKoLQ7XWivtnK33txIi3ZdyjA5EA
oxcnPbA6FHg5cpR98fF8X1Y+iIXR2+u+5MWAlZdtiUMcR52+0VA3iB58yMHYgIDsqDfnm1nrzPLz
V0NWR54+V0OYHsBm5sYHx+DqiHG5A24d2TmbHJIDVIc9/nxzayvLWrr7qr3G4mqN2rV/6JvAJmsB
cW7BLOP0or2L8Z4F0uCxuRbZ/WQ2Wbjjt23MuLFHJMGnWTOUp41u95PcFDC+Led4/r1WZqZUZuZI
OQJLbpfzpxGNn2SGTMGD4fqWuzv//LVhXtp91W2j9hzZj0VyKLIGEzOYEMZQkrgD8nzr5np44Wuu
dMNS4lY6g0wM3NTdY5f6ecCPllQpbZ3vw9rDlfjjY+EdSE4yBxFK4OsDznoe5tN31z1dCUDp2Ai0
9UN3bzVAklrLhSWWIoLw7fzj15aT8oHRkwr7wonNQyOQ8P5hhu1UxFsz5hJB/g17ifa6UZJKDGpL
L9KzqYoP8H0grbZ+SFYtN0tgK+d7svIZpBJ+BOTb1OBYc3CcNC03rlO2cP9N1AbOP39lqko18EAH
Jr1QOnuvIe5kGLluzFb7EgjPP4bO8PV8KyvfQypxh6pf0uXD4Oxzuyw2cgKD4UfADSPq8hcGannh
NzZxqYSaEj5GHZlGekAU1QKf23/02r5EAb4bNkVZ3IlijMoLba19lOXnr9a3HpaJmVtjegBE2tx7
RRJ8yQNI4ucHa+2TKMu6FKj+BJ2eHnIz0LfaCHJFlwJ4Hi6EYMyROTzfztpHUVZ4bwT4Wxe9s198
zcidNejqO2a3dVD+PpxvYm2glGXe2paTarqRH7wchx7IHPCa+uTD+YcbKx1YPFBffwZhgWZCFSc8
tCWqq86t8G0uMRpm8wM5Gwexhm0hsAD6GA5m0P5K+sbVvzZz4YAhTdtOfMDGQbqoi6NL4X6NUs0T
0NFGBIDee7aVd/n9+Rdde09lDVt+JFJXq/S95jbw7crgg9bKL04bz1c2oCxiL0l6XxM2ZuOJZhx6
kQ7AQA3jOUm14LovuZzPX4+1NyFJ5KBHvAeo1uxqzaq+wQCsL3RgZZ6YyuKdB5HgyJ63B1NvzZuw
mrQvGB9E2YX1ugz0G7HBVNYraKfKbaWTHjStNyxQYX7mkoidEKMlQaajZfzdm9Jk/EtYlGNmmFVA
9t3t+a+/spxNZTnjuKY1mki7A1VHMEBYofwsYQWYjRM8ozoTP1zXjLKazabgUuVn3aGMawD5PQU0
157JDifVV61u/Qv7xdqXUlY0lxJy8nrW7/H1jDGKd/QSjwzLEiK3rmxC2bypKVQjwCgyxJY93RaL
IFDmO3V4YTKs9OC3o/Gr4C0heo6upnn7eISdR0quw4AsG/x0f9WHEMpqp6oZdDjNM5dbN2g/VYbE
qygUPXTjrQXLIqeG3YrBuPDdV4KLUNb+gAJAMQ59v8/ipvw4a9aE5nNknJB/8i4E2pUZLJS172ok
wivY6HvpdZi9WYKSeE9yLo/K02RhDnF+4NZ6ogQB/KRKPUd07VhWGRRR+dH1i3rTB/qVtx+hhIEZ
4bBML4L42EcRQEJ7Y1olcglol1Oqbty7891Ym1/KeveLVgu7LAgP8Wg3BwM33Ud4gWS/zj9++a5v
xDKhrPMgJNSbtaY/J/OIoDUZyyH0/+pMTAFIg3N6m4fN+ZaMZcG91ZSy1gcBTj6AOnxMI/2TJMfZ
1U8Rsn4ozlJ9NjMUAhI0rjCdpQLvxhc6uDbblOWfxVihCry4D0XqWxBwEQP0vYbiWIlAViTm6z7T
kop6vaFBpZur2E7Fs54hudhkZfjZ8WL9wqpcmQSGEgTSIQhqczDDQ5JPWroRIonKe2cU7aVRWmtA
WfaBGVRmCxYBBJ+XfxM90ga3oJPEhQP7ykdYLORfj04YOiGVxDA8dGGm4XeGl6SHqtk9+J1gOxTF
dZHl98nuVSz2vVpHxiQPj1mPJ/s0lu+sCNQkSEXQvqjtXZjJa4O1/PxVM5gpt44JjPDohg1QAKRW
Pk+cfC/ErbWxUhZ8aI1OHcDBOrIherdRnu4Lw9PuBjv4mnVwzs6vxrVWlHVfh66We5FZHFLEhLxH
vsvi/T6lNHwnwYnG1H6538r6wi1kbcyUxS/GuZGVNIJjP3jgqgbX2KdkaO/O92bt6coih/0FTCEU
+nMX1ON33fMizJYSh+zq+eevjJaurG5Xisy3jZJvwqnoVveTzyKJ7X1eZl/aGIjJ+VZWdixdWeWh
Wzp4MsS4uaIZfN+ZOpy2sJG3sTEV2/NNiGUWvRGEdWWhjymmiXOKzmbuF55JAhWCfDNjNG55k/PQ
tCOl2hvLMJPu2xjAkn3AyJIMKCDCBuMEpPxizbp3bdxYKNp5bo1HwxxSEq+QsEBFZdsBq3K+60Mz
TO8cDB5MlITSJP2cQibsHh0yeCjbgLWWhriZMHKK/vLLvHOfznfv7e/keErvjJTrFoX98ACB3AUL
Xh71YEw3tYmglBa53lXTzfGW5l8FgKbL6y6wkhLXrQi5Vd8ZPziDEXw634m3JzO1tz+fXhkN7gyp
XjwL2RcHF6lGCDeyuzADlsn09wngUOP4493Bgjd9r0l3H3oxMo3o6XuNtUOSYEh+URG2wq+jlQYI
wsyxlUMKC62iRwDjfNeW9fL3xl1dGTiMHV0I5316rPrik6iRtYAmMmld/yjT9ktqYvXTQd3J/ebS
8XwZtLdaVAZzMGPH1qYoOGKM8RI1E6KHZugg/EI18Xyf1lpQBjSxm9xGqkQ7wFmcb4cOzRcfkfj7
uJ67C1vC2rApW4LsGjlmJf5/4J9+4boW3OgI9XdDheRRYJm3y8AhCzBBGoW2cL5bb89CV1c2iMEj
UR5hb3tAZC19lqNp9De90xXXXWt0dT9ILBl5YRAcJzso7n3NeZ9oJWm8DNBJuvTwfC/WPo6yMQzh
XM++EUaHoSzq7IsXYt/w5MUBTkK3YxUsDMHzDa0tK3WH4LtTcAmy43KO7gLjnR8gZ58Y3Qnw2qcR
JgfUYn5yvrUlnv19VjueslNU5ZAN6WxphwLDISQ8WguxL76/Hrv6Qg83b+ty+n6+rbcnguMpky+J
Z9Mx47l8diGlnRDeQe0w9PXx4fzj3/5CKAT9GY8SzTEKs6zKZ5+LM9LQTZbfwnxE0q1GBuvC11lr
RJltyWBaRUiue+9MZgqJsZdJAR0OdCIaTH5sbs73ZW2o1NnmNzM6izZDhcYTyRnwVrsmt6IPVz3e
VeaYEE2S4HRdP0vXcXe2C3HltuzENF0YpZVZ5SqzCi/fwpjAZO77WSBwgWvOrWVaaEd3uKBnnfya
s/FfCGkrX8Rd3uHVFipjkmjBZFXPmZej3MfaRw8FSYDdKHvnx/nxWmtD2W0wMS5qG5XPw4xBb4QX
pu+C9oDJj07KnLdMt/PtrHx2d2n/VV9g+6PjYDb1MyTYaatrOiLVZZyhqXD++Wv9WNp99fyJ5GKX
imTmzDZZFL6x6UhyCIPc3JMLM3etCWWRCyscODl53TN8Q7HPHN//lrSTifcBQfrC9FobJmWlRx08
2doxmmcUbnEldnptXyaZdnd+kNYmr7LEdVlo7RQ09uPoDW6SbJjCAPy12sbRCNxwYPk73IXtGf3F
2taLn+dbfXtndlxlxUdaGo5jNFunWRvDbrwzhiltgbzFjhMud1zNB94lNOJn99CMEXB/EEjz6ODd
VcJPvpBN/51yemM/sJUZEiWOj1SnYe11OaC0uzEHFAQXBaEqh8Ai9dY/UBcPxLCf06GNK1CrNhY3
29JMNcCTgY826rAVMAVndBBwUNKNe78ZDDgpfge4HmZenHcooLVD5b3UHc4FAYmiEk8AHG4AswIg
FQjmYjzYeVaLRDXKw9kt0nZZrEHykHr09fyAr0wiR4mB2ZC4/hyknCCRRiCR2zkPrmMFF5bBEhne
GEdHiYCFvcgL2W5yjJhOGN6hYYCpxGPMKbXHTuN8F1ZmqqOEvsiufc0fC7qQ9RglZHV4X1DGug10
5BNpMndQHTjf1Mr0dJQIKJ28LYuS83ahuzjLZ+VjV7CpFgnHhKUpMaVf5zHM0ZiYf51vcu0DLRHm
VbAqQMBHyTxoe9+l4LsrjN4Vn83KkfnufAMrocpR5noudL2F72odem3ob4sEVMFd4k8o+pSd2RsX
gtXaR1ICYtNPTPVehgfLTyKmt167VZM9uq1ndXdeH1v6T9RP3HC8k8EATexCs8YSrt6agUqQ5BSH
dFg9NQekyQsHylZRWfidapHp4heYJZ35GIIhMrqtoQdDlzzNdYEBHrnUKkq/WM6iwG6MTR54F6bQ
ynCbymyFshIUEAXaA34gGDH4C3Ul8FN02LC1iy+su5VJo5YDMbbHyyUo670bVv22JDSBeDeH9+dn
zNtPl66yNUiLKR6lTf/RNhAgDxaVRQjZf133cGUHEBkF6aTPzJNMtBEhrKmws/vUhRlx1fPVgFfj
KcOxr4tfMCCJMJfQcr/6ApLVwWf3fAtLcPv7lJNq0EOctMOwOug/6pW1D6zwIUmgcNsJilYuemYg
sG2kenocpc+3t/I51Pg3QY+3yzqz8AEesAAKKvFkoHx3oTdrT1dCHkV7HIhKK3+GEm6Wi/q7oyHT
mldWF+dXtqHEuKgxdE0LtfA4jaa4s62iu5vT4v788KzUSQCR/hlBg7mUY4/v5bHrSjbv8iCpwRRB
8R628BEtQ7grYn5neTDzWvO6M6Z0lHiXIXk1zfEsT12aZ3fcLPKN3eP35Yh4ujBqb4dU6SihbWjA
g2feAI8SMRZkt5F6dgv2nmREYWnQ0LmIevOqTQKHtz/HsGAP5x7R1s+6ZvjvGtDnv2DtVx80XUNP
7MoPpSz9IJkzH2mh7iPl13dNlVgPk95COrKm71OXkboLghzNP1Dn0pOPmp9fF89s5QxkgxTWgyk2
ToFZIu4IAdbon63UKuOrAI3SVo5BQxQj7apL+yTmKKrvIILN3lbv3EvloJU1ait7yqDVmYbCIdjX
sYH8Gswo39/PWtBdOIO8vWdBOvzz60Olc/waq8JTYYXzwnML0vzRTQxss2rLTC5lm9e6oYSBwkEI
NG9CCdWwF09UN9yPCOtcqjItL/tGWFbP9FWBIaZ0Rg65kmwIu6+99UPnG1MsfM4xBrgwi9c6oSx8
OelkxsrKP+mt080Yq2Nrc6hRmyovZPrWPoay7LHmQpLbIp1duf5w3wTeX7608vt50C987bUeKGvd
RwMtDKdOP02coL0HF1KARJpLVvOFwLXWA2WdT2kVB0KwpQR4PH+XgiiVtBTib5wq07+cDyYrnVDR
51Ge4PvUh8VLRMoey1EvRJEExeZL6dyV4GspS3pK9DYpoGX+iJqurzMIojmX15skodSOagaSKl+M
xuVYtKsiD5bx5ny3ViaxCkRvJHqDbZk7J3DK7bjYgIRG+sMxpG5+hb+FTKbViVBcKDKufChLWfd6
nthCL8fiBQ5puomiMIASSDJ0dkf3Qmhca2L5+avrjW0EIxZ743giCmdHKSb9rkFu9zsmFsOFA8Da
VFh+/qqJyKgL2xwI7904iOJzJq3eOwVeYV7IFqx1QVnxAmNotHNj/YRK3tQ+RNJrwk+6O5v1tpx9
d7qw7tc+vbLui9G1rQH9jZfId8Ve5tonvLVxVbWixbwIt4/rZpiy+jEH6LskNcWpMsSM6WoQ+AZa
XG7ttsUGH5wGrEHdW1N7YUavfR0lGGDPg12lY6QvQLxq3JQ7/HYpZVv9pczo23d2hOD//PzYAxm5
4Kr+4vYJ5ODBaaYPUYWF5tGfs/AxREzuGRc6C98Ot5Ao8Q5tc+lIszI1VHh4VeiYWySRfyri7GOX
VEjS1ca72dPTh6u+looPFwNJbHfBk7lultxxyPA3Q8dcCGA+fuhFdyGaLlHtjb1TBYjjxJBVwNzz
58ns44dpHPumuUk0ybk5xDqNzS6JZPg0hRmZbXQVShxyzndwZXqouHE6FKF7FdQvNsxdC+efufvL
6ZPgUq557QspwcGHh2tJvIeRgRvtg2xacJK653gPodl37pWdUCKEbnulYUStebIzls4WkZu42mKh
OV2I02ufRwkN2YyjQZGE3J/S5bxc9uiTIaHY1Elwl8FPh6eLjg2bxIX+rA2aEiN8UAuNN6PuM+kd
7HKJ9M3OTRp28FLY7nWBQWUBddZccG1L5pPQDYxY4RmaEk3t2HayYHt+cq0QoKQKUbdbW1guFTiu
ztgZPrutniGnH0ScSRBy6/Beegx8S3g/6wa01a1oLVyy/Kh2o12jZZi5WJkPMi3SsPq+O/9OKxPe
XL7xq90KdQbE6nwmfCc15AjGYmF8o6RlXTesav4JpjOEp7L2TlVTV9qmgvuMStsY6NdxbqSae+qC
you1qKpfBBXIx26yu+1cFeN/nx+elamnQtEbmZVdHguuUoFEbxUH6RrJlrYCkWa52D1eN8NVSPpQ
L6btYWCdmhl18oNflNrPITMQZbBGlOuvbEWJC8istcmUFrQC4fNdsOgeTJ5j4RpivDs/XGuzSfw5
m0SOdVSDkM6pak1qaUHpIwVkh6Zx4XOsHEpMJRKgCBo4iRHXL7re9A8NigOo+SE9oJN2RQWxTy+c
sdb6oZwS/BoqPvYR9ENDlfouiqbe3sVjPl/aZ1bO8yrsvKpNe05Mp30RQ1PvPQkPBRXi1kK6Upuh
rYYcGIf70pbJfGEhrrWoLHRdTE7soyH+3EGs+yIhXN2QdsdzA0LOJvLL6KDpgXdhpq2MnwpDZw9F
5xUO92lIDUBIFG7NAkmrwL4uP/Q3DHqKgqepB8GznRXIsWvzhFFPilo1+/eFJta6sESEV4HR7jKM
eImzL5mZGI92NmlHszXN67ZQFXyeFDFKqnLMD+TU9IesFNUOtawClS8cGV3cuAj49XjT1hczhOYy
d984VP2GFL7ukBZlmeO4JUebWmsfmjiewhcUxA0kj6oS4OiNnVWPou+ip7bpk+OMbbEIda/CSnNe
jEGEFmzd0khvpZ0nW9FCd8ZvBvNQe9DR3hrqyl5o3V51tLXenjEFnVvMALU4ctAdF31IrdFxzIcB
NYDwaSyA9R71PpbF17KzJ5yzwzjUm/tyECg/XRWPVHh84lRVWKPR/DJA8TgNlTaEO63WRnHhOrkS
j4QSj4q8d9I4F9YpEan+PMHkQIG0cY/TnCB/04eXIvdaO0o8iswUC8om7190fM0jFJ8fuqKbb82Z
vKSZzu/Pj9bKZqeC4BMb+b2Wk/cJC5O2x2C8weYTCYRF0BAqyYX78UpfVDB8l2ugbOwqBW6hZe+G
1DbvE4l1CKLY7K1IkxfX5X2MJRK+mvB6BH8RtW5xKpra0t4hM9w4SKJnY3kvR3dor5tjKji+acmH
+Xj6glFLJzRnnW7bNpdwditRSIXEd1E1wn7qzFPRye4+Kqe2Rp6pgMt4/pOvPX/5+asxEgId0cbo
+xd/RpRu8rWgvkHk+iIMcW1KKUcOUWdtMEQEnaGYcctBdKwedh21neLTDGmhOV3XDeXc0fWLJHXg
eqfSQf0OrkX0OZV1c2HGrmydv4u9rwbJlqB3sqxMnmXEVaeYh7sA6787zJbaDXTBW9NEWft8R9bG
S1noXYAWHtSK/qUYW1x5Q+/9oHF7DwPz8/kGVj64CoWnfiIRCrLCZxk49jfh2oN9641zeAmfvNIB
FQQ/QRGSkRsmz4mFYV4DUO/OH1FTb0M0nM93Ya0JZV1jIlaMTUb5YXIKJAxnjEFQTSu8Q92K4tv5
NlaClIp0nso2d+qi43xmo1wdGdmx0aIcpC42dQAetev2D33p4quZpXu4t48Nn1uGQ0Gt1hVa+bnR
62K6L6osmnDk83TLv3Aqezs1ZXrK5MoAASPt5XfPoq4jjFdw/AOd8LNIi/e2i5VXVSAtMlndg5Pm
P64ZR1PFPFaTM3lllI9o9YWiIS/eZigwNmnSbPBQQAYNcx1tvtC/tYmhBjPXcNOyjOdT4Ha4BkgH
AU99EgF+XLanX7erLHpGrz/ZVHaupuv4bXCFJ01gDk8TliY7bE8uaReszT0lmAWxmIZo9OMPqC8L
vAigE+BvaqT7CKDCcTb8rL6yL8rxhZba2gtJSDYt+KJijh4KskQ7Da+4zfnvv/ZJlCnXWFGMGKPj
nho82Ue8xlvvU1RbhnY/R/PcXdUP01Nyrlxs8RIzLPOkW5a1H3TbwiQRVkfQhMnd+Y68HTdNFbJt
R+UI/QGbKRnkSXLP3dlErxZyjD5d+hpvbzOmyn6xUwftG6xovkeTVhsYhWZYSMWdUViw3+wajSn8
vrDIhk56XTbcVJkwielWwCt0c4/xgfZtGKq5/RRCxkounCjXRk2Jb8mIILJXuubelyMOAjc6QiLm
Qejo816IoG9PMFPlwwyDnaD5P8wn3YkLuQnqQTwNRYCQNrDF6yrFpoqhdwt9xOxTNi8N1hbYv/qV
b+/qyA/b7XWzS1nyLq7IWHSgC+rGToqnqVsVGRLm1iWFr7dDCibpfwatrjfmHhFZf18Jme7B98Gu
dI1NQs7pTrOyH1f1QgWgC2gNrYuq4KkYy/gLBh4F+Evn0oV85UurkHP8533UGMrx1Gtpg9xhXm+7
JtLfRVp34f3XWlhG79VuXNW1ludR1KG7OOMY7ub4vNZpfehd/9N1I7S0/KqFxd0X76a4fGlYDniE
pLP9GdsKFDrPP39lh3eVHTDxosLX+0I/ybirD7bpoIA4IKep/YS4JW3O9pQLEy5BXo+nQYMJZPQZ
g70Kc/XzL7Cy4F3zzw4KnEprJBTaUzcTz26AvjufkwZZ5vOPN5bn/D2JYbrKQqnqMe9H09dO4AsR
nJiwgmx+SUTRugfMdxPrWzaRpIPGaCHiiJW7AzOJIoXmbqw6Dg0Ob7ISwxZxLwMvYacvw/5Cz1dw
X+bfYIraUMS66IfnAUXD2wylj63uWdsi8I6VZ/4EtBs+uottdql3H/CpH27Pj8nK2lYx7HaCpdTU
TO0pi7QW2VcUQHWz17eVi8rvaF4CSq40owIZcevSqmpqKGsXZVedcGBIo/sAiTEdszg3x6AQCn10
4Tu/uRJtR8UdAMWBzWB3xq7AXWhRfMUJLiTJ5BZYW50ftjd3W5pQFrs+9Hod6Y2xQyrqr8iC8UcS
Np0xocb03MoHZPINJG4uzI61Di0/f7Xw7cLTYq1vcOUcu/A+Cz3k5AfwebiiRReaeHPp0SFl7WcZ
WsTJ0Bo7N9QkmdG0RSadHI4b350fsbUGlLWdCVG1nBdowNaivZ9zv8Y34qo6Dq+vrmzbknaYRuEO
l24cjwtcDT0W7/lXf3Py8nBl/7Mz30j93Lf3kTUHxyb3S/JaQL0ywLGHtibxer6dtSFSjrt6W2BN
a6ThrrFx+DgW9mT/TCavmV6uer4KLnDjdsZKYSwfhxpP1ipDCzesrirV2USNP+eolsT5iLWq3NU4
fSSbCYoGbt1163w///Jvlz9pQLm4o+1s6N3IJ5alYaOYjuNy5gfNJpH2jqwK2KncvYWYbwL5iz5K
iwS4y9m01x3zmljJGyiLvumwApxrb3ocnC5kG/RvByvGPtT8iebsNTUw2lCXeizGlC3V3LmUb09B
1Fvjg4Y4lnahdLAyl6WyzicbcUFMmtu9qHNAZk0tEYC5JXVXSetGAzXdYUkweHPWXjeppbLuicBz
DEZheoywFEF1uxK3jrjqRMRoKcversZ6kE1j7RfSbRKSA7EKcWlrXFmOUln2UxGKfLALa2/24mfv
dpx8ivTD+dm89mxlqXeYXHv1VFu7SbN1HEfs9tb00K08//SVj6wiBXQMI/tqDoJdN1o1quu+621h
2pbHeOjDanf1bFXr/1NTmokXCmtnN1kB1CYUyUPe6rp3f74jK8Ok1v8NLakM00df+8bKjf6JaxSK
3rgJXciXrj1eWdAY8AXYiFBXTAe9rF/Mds4KLggmnjsXQsZaC+pyLqsE5Wff2iMd6Bbo+Hu6extz
LnGvbGBp+NXRAJE2gyu9qT1kMcy+qUNOv4+9v64bfmXtNl086bbh4fv8O9L6Mu3uzOQq6K4NXvrP
V68a0ZZpgHtLVw5PcKbjLyEunp+ve3Vl8WY6/PHYM3h1KggJ7jtBQxkq/3rd05XlO5g+VHXTs3ZB
pwUbn2z1bapfTKytTBq1vD9AiaiyTGgP+mSQMPAhtHwn13ZJpnXt8cpOPVe5Zdgtnl43c1J7dwni
lljeYG991dio1XvEKaomRQs5wJBZl9txBvhtLdXp6x6vrNkCJ73ErwrtYcrz+QmVGvzPtNq5LiII
Zb0mI4lzatHYnGZ9c5RzgNxBStb+/LsvT/nb/dN21Lq9Pg1uX/u8uw6/T24wy5kwD/m/pH3bkpw4
0+0TEQFCCHFLVVFVfXDb7nZ1t2+ImW9mQJzESQh4+n/hfdOWmyKi9s3ERDsClQ6ZSmWuXCvPmigt
6b+3jWHYrOCj1wGdikZPVWf6bYY0567llfUYNPJyfYi1A2QYLgmgOtJAlQj9VTPe/mg4BOoLpru/
/vm1VTJMV8Yl+LOBaEzCTiDIi2d5DzYCG/rPW3XRldcbMcy3cYEkQCzM7svSOWqB+EdCikr6/HFO
ENll/RYUdWWgP2rioD/2eNFA0AvddUvAyJdAdaggllHtt8Oglfv+j6L4BD0W6gfNXRKwB02GSDGg
T/35KaM3RlpmOXxyWTeBNS84ywrSnuAaQfIvtKxOR9c3feVMmXVwNTsN9HZyfc+nBZalYNZZOm+8
Hda2wbBqmY2DpqzX903Oo469dBl7YDl7oTV/bEe0ot02h2VuH+7iyUsnhq68DtU3VHqZKtDgcOvD
4FdO6+PHIXTde5p3R1rqLFiEe6380M/59L/bfrxh1NAjDxIv6bxTXmQtJAJF/R9oU9Rt17FZBE+g
DgTIjt/cSVBrh52m97aLaP36T1/bXsOc0cWSzAkUMZKQkuBEpvw7epRR1ZXe2e/oXY8a4sZIK67J
rH+rdrCn0sr0PbVrVD0p3+eQugrTfGrO1+eyYgdmBZxMQ+f6XdUfm75+mAoEFqCwbTY869rHlwX8
cIbKHPrO1uz456YLvhLVQxPLytVtWTez6I2O/9lhdWqfOXAgeztwMi0gTNsL+eB6tK5vu6HNonec
lZ7M0hoLhOJzngO5CZKy7LbYxTYsmAs0pgJbHZ+gZjrVexJzaOERF4y+P27bXuN2zsspBugLCo9C
WAPfUcv/5oFA+NYNNoxY1naQFYR6p2SakamvU1I+Fk7nHG/79cbNPJWel7Qsae/IImaaEKRYPMjB
32hchhnHqhDlVDMfUIICIlNlAJcBnVVK7uveHuuNLf78rmRmtVf0DRIfBIJatjfnkKil9zFjcxxm
HGVrZ46n/25ZK2aWfBsbEFywwuZ3zFJQDRfiacqr284pM4u9sSorADuK8R4tfLrcQSWUBT/cobTI
Funl566CmbVdzhsrh2oHFyEL0IHKB/1tqoetpsq1rxsXsu5iqes+YSc2eml8XCj/jmNsM3a4vvif
+2lm1nVFgaNpuYKdEg/xnKJwEKwtL/682VK5NgPDkEVZDfXsKBwjd3jL1ezuh7IZNs7o5xcaM2nR
wOSukkFk7FfYOPlqAHcx6wGnbIr274Cmsw/FTHt2NwzvF1fVn+8SkCL9fi/oAFlGHjjspKuphRqp
8pG7Rd8Ug9pyoNNqX6bt/C2ra87DKWk8qEDqDMKeIO7K8iNEbif9zW9H+h+IFkizx68EdhXEG9N7
A1Wg/Ess8L8JAiLokwZzgwBpIt6zAFxUHvI6C+ITpIqyNyIYr77btcv+lnJmVUSJZ70jcSK+xE0F
IWhHgK4iBKCuV1/BPETeIZvnDztIT0wgQUmZi9a/AAqRj8MMuUJwC1O0NIaMVRASCxOvIsm+YT26
v0JcVC06MgoLdTcYp+U3GtKkOU2fpj5QYKJOKq2gN8hGC/924Bnk/F7orJrghdkcORxdNhDUK+nM
ux3JSNLggLVBt0NRGXke/CEuQoG6+VcGFi0UnHMojs750Gdfi0IjcquaPFMvjTO4/AvNXXQjOWBf
H5+mmQ/1u19ZvoCw6lJgJNXYuzufV+PfUFQp/9WVaF7TFCyxd7pkOt8jPQCJQxJb4IIb3CYtd6U1
KAUOtxTlaEjysfxH4ffQAlWcp+RQ2KnDdz4twety3dxWfOofddsizSrAAvwTipenuF9OKnTbqAOq
QD/yuqKxbrr8mVnAjQcQUU2B7YOlxHJCDqFbqMDcJn3BAOr63QziHPy2sc/YKbZT8RXAw3/ifszv
aq+9BW7CUEz9fQDZ5Kq1ecdOaOBsdx1CMbbntXfux0zfJOSEMYzsDo0r3TqtZie0cn/lUCfa10zf
6LdNFIVEO4ZPZaEgNA1EkWbIHGnm3hRAMr6crg/RaUxdlWejx065yl8A809o6HulvXf9FtDu6yd1
xW2bbH1Tbw1Bgw6JE7WTVwElodCzbus0xNIvg36YQE5BlYE7E0hrixWvoqTWI5ky/90LGnvD0lYu
NhMmALDlMPLZA+8ZGsh26JlEPlyK+NCTnmzcnctB+eQyMBEB9kAD3QoMQSlEASzgHUDn3Ns/7RaX
nMRpHTVnUZq7mf33TZtiggP4AsBjiL/+n1VDp+0vAFp/3PZtwxyQBw606yaeCCWoIfZgVZ7CVDdb
6feV/TDpjOQAIcouTpI7W2vIj1PWtW9TDL5myFYWG9HA2hiGXTSkdiSwiJgCYyUkI2X8+Ot929hq
gzl7xSr8ZeQPB7eZG9ACQsf1NHXIqTJUdciTlQxOuuH31r5vGEZiK8BE+zE4da38nz2h5c7XwRYU
Y+3jRiQ2WZIBBW3j4R84UqehaDz0n+btOPbfbjtD5PflAWJSuML3KZSuEQaj8+q7xZCfuu3jRuxl
x2yJg2Z+Aii0ELuGOWCohoRotVHwXTs9xqVGvJaif8XGj5exdSFLMlvOwcW5NauNe/P35Ul60gXU
SXEpLJkjcKPbIMwTaPm6NekP1/r7EErZQQGaF31PagD30ArYhJJgiJu2wGQk4ipDHOWAH3Oqu0cV
IKuDKGMLJLuy/iYdUdw0Mu4gSHVfFuwnoI3DbkpwJ7hod7+JBYMxZpgv59yuUbkIzmJZHTvHGQ1k
/DSB4D1Lre5w2yoZRswUyPt9OwvOJZ4LaPrzexCsbjJ5rFixqZuLBFpFAFZWR+V7yY4l+LqPzoLr
P31tDwwD7vDkt4aY8TNyd24IziAwGlfM2RduoTbO0NoQhhlDCagBkpg7IhQpbfROMZTYwAPPFaFZ
1Fp02GryWVspw6BtJZskLXH8QzEKlHzHTj5UKDJs5HhWJvIHF5FbjMg4TvKO2QDXkA569AlFFJn5
m6T5KzMw6Yj07NRNMFN+njhgjnjl1IeAsJfre732cSPHyQPZT2qh54tBEwpC9hhtXdnc3wTPwbPx
d0cE+g1GU2iXogGmt5w9OuGLvW+lp9t++7InH+5hIpFywZuVnpPEVUfpsuQ0pGwjdFxbmOXvHz4O
2sAyDsbAFeHEvH9p7hSHoq6G/W0/3biFxVAGvGs7elYIIR7B9seasO/0retuWDAfic2l+PXjifsa
222zq0oIw1//8Wtn3jBeO6gnHadBjbw4cL9TUapw8jtyqBs1RdeHWFt9w2q7bHnXu3kN74khmhqS
AEjXXa5/fOX3m8A+xM8EXTG8PhMPJL9D5lxyPqkj2qgBSb1tCOMGTqQg4A1O6nOCJPMeyYcAjdtZ
uxsLhKTXh1hs6JOHhwnw0wn6b5qe1ufOQSussuN2XzZW/LP3wA/aQzvq+/VxVrbChPGVxJ+6wC7r
c97UX3VcDWGGnoeNSaxthWHCOfrwhoRk9Vn+EgFo8ObIZTmEbQBSzdt+/zKvD4as+6LJ/TFL7mSd
VaFaqlu9Hm57CphwPem4k48QNLmD3me1A7vpCQnOrUBlbeXJ77+cBcpvfUJgZ4Oyn3iuwK3szOK2
EiYzAXt27kxJn8PGKKkHeDn1PLW13tjYtd9uGHAJ+kWrlT1OJ8RRXmlA+v+GEnTqt23qH5A9kc2p
yB0bvgF5Gxu8ALuebGYmVn68idOzO7cgPkSZ8QiokDiLC/Tj18OmIsna5407l8nSAyjdnURoU+e/
BKiQ79AMZRvR24pfMDl6wO/KOLr9i/OC1sglBGNweJKWP7oO/+cmkzKJepIyQVqlatpzOXoaIA28
UNPc2tKKXHzkJ47N5OdpCikmWWrxKNAgFDUDyDxBQoVsQcDqHbAC/R64Pe9xWITLb5uPcRt3fmZp
MdPinBfyfwSI30MwgF3i+sfX9sOw4tidle7LGoepXLRnwH8KCrdKTHdl0D+7Ci+c6+OsnSrjVs6n
ilkgAanPilaJG3Yk9hbZyHlLfGalyvKL6uSDH+Vexv2C2OKxGwrvvNA7yMb+GtP0WcnE+j6IzT7W
lZmYgL5kYTyzdQPfkc3ZowT//4/Z2eYiXvu8cTfHFqt7EbvFuSEuB5oSbDyt9r5f34WVC82E8+m4
r8tAokdZjrN71mXLvorA614IkVsMCWu/fzloHzbCbh1Na2EXZ26JJ/QuNlFdOCS6/vvXPm5cyNKa
lcsqpzhPCoTjSiOhPyS3oZaYCeibCjYjVarVSdtIGDTKewFyfiukXnEbJuVO6QWZsO1mOLLJfRVZ
d84Her+ISpV2c7Z6Kyzy4XR9kdY22TTpzEXBsVDqNM2KvDYAJxZLYJG+90Vl/XvbGIY5x00HDzu0
aLWbdAQiuv6lr/hXv9i8Jz7daYS7xgAgLYS6nW69S9PMbDdMgqMopp+v//q1jxvXvz2g9EcBfbjY
+fTDduDk3HjsNjzdp8vvOWYCnHSaT2VTthc9AIYLUXd5HnT1vyqOt8KLtREMF6GT2cYLx24vfgtI
kXIAxwWIMwU3udxieF9ZITMVzjVkkIrCay/uqJJo0LL75tkk30hjrn3d8BGtrhICxcj2kuY9+DrV
XIDhGcUWvXE6l2TlH3c0tmBZuA8+qEN9dhpF2148B0Dxcfxr4aQUstpztzr6mf+A5qODKuT++nFa
G26Z5sfhvAncVYHbXxb56DpOnpwOwwzJCRmqqJTZd4BGIJC01R736VWH2bm/DxeD9de2KQ5YM+aR
y+vjVAxLG+t5Lt0Xp9/C1a5tkuFGQPibFCAbcC/CW7rwZnsOU8K36iBrXzfsWya2BPWM717yrpvI
3VB2jQONsrre0sJYMxLDxpuscBIL1LEX5iEP7Eh2GKBNd3Dp8O36rq/MwMyUV0Udd4nEABYkMM+J
A3S5yOJ5w4mvbLKZJO/8OBkbHN/Lcp66IcnDohvRpJhFVGEkl3nn69P4NABEr4AR7heNL2sqvPoS
cBURf3iGXsV3sFoCLRI3G9mqtTEMe6fJVLqKD86F8fZcTHEVVkw89Wl1u0838+aTRGmkrTrnwvWU
PXVBIg4Vp92Gx1qbgWHiinIoZdHYvohYQOZc6T0pm0c1V/e9f1O3IHbCsGvHnedSValzKeLBA2ya
zwUwGJ311/WNXvFSzLBnkeQ92v6JfengjUTpPMkR4jBSD1FPqr1Tez/drP+SgZMgvD7gigUyw8QF
R46JKM++APLkfg+mAsYhfccZIjT3yi0+vDVDMezcz0ZQCI4jeU8yHQ25H8lGf3Nq/zzW5E7x8vv1
yXwav3mOmUnnOkf7kcLqKdDVTQJNbCU0r4HufQTp9BNu46PPtjLHKwtnptQFJGgV9EjIOyjw74hm
L9nMztQuX65PZeUsmx319ZRbRKF1811P7JxS8V057GuBVk499BuJp5VNMTPrQd37KY/z6gL67odS
Lh1hxf1Mg0ehm0dZsw2QyYoL9ox7vgExAJ6U1nzpJJH3QHPzY9aLLW3otUkYNl/XsS6TqrAvSVtF
PBntQ9aM35ZtTmNI9whvqyS9tt+G4cdtO6Djks6XgJYZ0n/IjMQDOB0tXW2lXdZWyjB+WeaaIR87
X8BbN3+NwTN/ri1X/XP9RK1NwLD0wLPy2ver+dJ6SbCf7S4+qGxoIjWRaX99iLUJGGbeBLpADWjC
Vg8xlJ9ZISIAmLeEGlZMwsy594mFsL2w54uT0+9NC+tW1D42Wv/jzuXP6zNYWSSzp75us8ypajVf
4iBxDmAgQF3RQWUUz5rieH2IlUUyk+58VBV47yx5GSevf8xE82bXOt+ISNY+blzi0CkeJqt2xsuE
nrRQUvVNJO1GELJiamajPDoXQREPcsj3vofcF5uODiE/daAiW87/ec1WPnxtC5apfQjU7WDyuQXK
yXcBKj8ngK69p7/N3Wbde+0YGYYMUpQYpOaW/+4P7LC8OWqaPfEeEjlQxr6+xWsrZRgy7VNIGQo7
AWdm/0zEtxrYkmIQh1lZYaLmjVHWJmIYtIorNCbNQ3KB3CdguJhJBwIDEAM/VcOWHOHaTAyLTkrZ
KPRrJRd3ov8tQ8BvnJPMOy+Ps+3LdOXiNnPxqmsYlIo8iNT44knPLwTPwOVkSWzLML/UXG6EiCv2
YablGwh5ZF7O3PdYsz0Nqq/b53ZlO8zOee5RziqFOQDNt6+0f7IggkFGbw+aga/Xz9XaEMvfP5iG
A/op8KUChT3n8g7navLa0CmDneO+XR9gxfbMrPzoy0Kg+z/+wdB3WCMEcPh0h2fzbR7ETMvnVs9j
rBL5tUT4/ctryRvYY4ZQvQDb1fVJrO2xYeCq0FkOSXv3XeTkaZLQVbS8TWbnlQDdbKEntluXZd6M
7xAZ+BqAu8ml5ZHiobeEf6B/bSB6VrZbbHlrUzFMXNfoo0wbWr6jvJbSO1K5ffWcBZmz1Tq+dqIM
+65QO02DIG3fraoWROwyko3zsWxoW2doUXe0BO0KCsPZv9f3ZmX5/sjLx+CPKZqpfYeK8a6AA24t
PAHLKRzFsE/hUwaFv28ehRW/Qpa/fzAYltWtZ7eshnRjdVx2KsdJk9MY6mqIKgSJWcBP12e2NtTi
QT8MlTiKCdBU1+8Ss1lmh/Nd6WEfIP8zOuXOSdj++kgrPtkk04/dWg8x9+t3zdAiBFlhhoSDG4Ad
if6diq2a09ooi4v4MJ/OthJaN3b93nf9ucWpnmsRLe27fm/vbGB6r09mbdmWk/9hmKBP3ayhU/0+
QeJ2GWrCWuVDvOsDZCGEilBruXHdDL8gW1DX5MhovaOtfZ8mP0jRnhMR77Lqf6DW3zgGawfcuPoh
sA7176CQ77HoQuiJHeOJhihG7fsYLfuYz8L3lmF+ty2f6SDA+eR4bSnfu74MhYu+oeWJCBuy0S74
/xXUmC38SA0RCMn16aWyySnxReSPwxkaHvsxdQ6dVW/s0rLxn6SFzQb+ousctBu5wVsD7uO/oBiS
Q6VA0qrZWLEVj2d27ndOmwITnWfvOa5pyIneJVb1tQfVTVBuBcort6jZua+0bwkBLPd7TIA84qk8
dgQ0uoGzMQVnbY2MOMDGZ4VjddYbofNMIScOtRsgmfuMCSX3LbquxgZiA7Nk3+Eq6uoe7JtZUO4I
cZQFGBFErpsC3MGJKpAZ6WL9RtOp7M+jZNBNuX4yV/zHH23VHAoIAcnrN+HK+8XiBPi43ZhCIhC+
cTODvGJvtuF2y5QP5Uy4fAMY9JcBJHBNohu+lDwJY9vZgQc4auMbvbzZcp1X6MdhYPq9kLj/e0ku
LRdK19DD5DivSfIDCoW34B49x+y6DrrMjmPtireg6IKXTpfpi2Sz/H59d1aswGy7rpME3X6BSt8s
rNs+H+s5qgPnRHI677u5vgmji0kYLrcZeCCmMk/fKsW6OcRCgVYNKLwu37VTn3obqes1ezDuKkzE
7aCwSd6gpEbrUysdD3fVPDpb+sYrh/mXIX64pWTQNqDf8Ow3JURcViG1xkm3IR3HzD0qr2UVMo2k
b4Ld6Cdls5GMWJuWsXpIQ0CjfQrGt7yAlOgDzZhTvgz2PHe3dIl4zi/ivw/TajywOFTpUL+RtJZ/
KQQPPwHLoT+un7G1n2/cTWxoixHlye5N1lWR7Oe0cbqj6jOPH68PsLYrRvAKoETnB0HXv1lxGc6O
s3MYPYBt/eyVBF2KQ3R9mBV3blJQzNRF+287tG9uXAn1F9GjH3/jLrfzn/2Iprnn24YxIocxcWZq
Oy1/zf3gUWVFlPr+uwZ53PXPr+yGbexGIm2khNKGv2YdGbv3GFToadjHlWPd9ji1jd1QktJcEeG/
Lj0diW8hxE9OoKcMM7bVWvZ5sGibTAL+LDNd1RV7dVgqo6YAkV/ctHEICokdUYTve4WsYFOX7v6W
RbNNSgGeiJkpK/Zeh6HXX1Jwv70WbByqjeD385MFTsbfg18JemE6tCl5BVeabkFoa/vOfeAM3XxI
2ZjfhJnxbJNZICEWLW3pZyD+Hb+RrtFhwPGf60v0+U0ChuTf55BA+hBsIDw7JL2Olo2QrXobqH/X
xsFGoWJtiOVIf3BTioxWQO28f41BmfzqEJnEbjTKbPLmEOLKAHp9zQPb2lquteEMtys74jE0j2SH
vB341zgm1S6Ghupd0+dlBLkU97/bVs4weAkWAlDCDukh74qXrkGdTxB5F4/N4zxuAl0+N3twwPy+
dkQUENNOdXqIxwUFP6IPcwG6XJ/B2scNk2cTae1sYtmBD9MPofDiAVHA1gN0ZRvM1u3RmRrQh+PU
FgPERxDB2TR5WjKoduC+3/T7zc5tV6C+Kz1RvCIKYn+BPSd97WnabSHTV5bH7N2Gs4Uyx6TyV18l
jEdVwaGgUUETcSu8Wlui5e8fDcNy6kB0Wf4q++S1Qfc8y+zjIjLmbr5nV1yU2b7dZFJm1GXZa57k
GvR8NQ32eeVREB8Ip/F31zdibSKGhQ8oRvUThLMiIdNvELH76lP3gGLuHQdy8DZHZVImdMydkqBV
ZRSUjTyVbgE4ea3EEUonaG7kE282LvK1bTfsupzHypHcK6I6d3XoNVyHs2vfVrC3TczdKKiiWRUX
0Zi03t8eohN10IBzvlCaFTdRh3ug1/j9YHVQXWdg2yyiWfZy50gxHmc93gbKsU3wnZP5FbieKuyE
24oCyoZd+kY16/uNsPbzuND2l/Dhg1nUST9JbmGJYoIgvdKBOKYVoNlsTMTer7oJ+SvtbRzdld02
QXh+A30Z5HuKaGqzZw+3w0E6Hd2IcNc+bhi4DQUbkG7V2IeMPqWgatqNVbAFUVv7uHFz96pJhBxz
nCTdkLMCIj5iKtg6p58/zG1/GfXDJsSE+oUrSPIKIYIqrBX5lQkLEog91O0czogW3Op/qdqCkq24
EBNwV849Y+AmLSLpBCfImILAB1ThMRINQxIMGz5kbVKGaU+Imp2+1cmrLcUJyiB7Ru+autqnHZg5
3eAls18m7ybuLw+h3+8rWILnOWF9Zr2wxEYCsdJSl/uiHuzbEqIAJP4+AKekbYIisC5L7mTJmyxl
t2nuD0T3O4TT0XXnvnKFmBi8Zp44gaxBeqA9qKE0og85tmm4HYas7IoJw3OKStkKrQuXrKjuU+2A
ZEhHuVA7lauDU5bHuHpsyi3vsmI2f2DxZJFkdUCKCGlWmEwik6o6DJ4eg437Y229DKOvPNWM3oQH
YOPP484ZaBnZXe4eJy/hh+tbsmIsJg7P6xir0XZWREna+meHB+6xK3r75AFnGPKyvvFeZ4YTCHKe
0MziObLeaAq4c/zZ4ifqKbZLaJy+d3Wa0L9vm5L7+2EGPtzVUwNv1imufw7j3H+pAk9bO17M5Nuc
WIG9vz7SyvViYvR8UczQJejQY97q7LEl5XfBikPc0PRo1eh29/0t2OfnGjUemL9/nxRKSq0MhtK/
EKT2Qa69c3DFJ3Z68mbriCjjqByF9iZ9GjjdOBprszOcQlsWJaVOm0X+nJ0g2RwhDk9DFndPeEQe
58zfymKvDGSC9WqWDGRq6myBjzwXqh93kw+tebdpTuB0EVHcsy0s/tpQRkDgKYv1lpvgGObqX0T9
OWCz2X3sxycrqJzQR2fETUfDRO2xUTvuiIbIyIuTZ67jfzPHeusGcnQnpwrdNvvv+jgriRATumfZ
3JcBcvoR9ec8rNwZfQzQNPSGE5fDD4C1v/XC23DfK/7OxO/FrS5AB+XnUe8GMdn7TpZ1h6Ig1ZYS
09oAy98/RAqSeB7B5rBLOZBd3+bvKhc37ofhFAo/cKrEklmEGuOjX1ggEQjKL33pHsDbKEJP3CSc
59mmGo4AzZw9opkq8nVOrV3RcHSdgY91SzFx7QQbjsC3QU6rOxt1XhkfZ6/LEdsOBzSInWeeN7te
3MRZgIkY5j8gFFRi1BiodcU7c4f5veNesMU4urLXJoYvjbXVDxbJop51CnxyBEzRYFZWY3rbaTUB
fJZb4W0EQ4ssnU17Fk9NhMD21p+/bM+HowrhiiFeOp6jPkntd7eX7p1lz9UWnfXKzW/2yatM9LFI
B9QueuuLV/QQtkp1xEm8BfdYW/5l4I+/f1LMT1HLiHre/u3lvfvTt1OwON/klUylGwtCFRaYX7LI
w9Ux5uQLcsJfiV39W1rJqe+8wzDJLV68FYMwu+ZBU6nRpJdmEbfjhzFFLntI54sr6oi6jh3qW59g
puANOI8cLJnIojT11b7M3TnCS9W5CRyNXu3fNyTwGJ9tB458BsFsfJrTxPpS9gOwp9e3ZCXQo4Y5
TxAMpHMJvzTlqR8lBTt5dnVqeV7v5z7fyM+u7IWJ3usdnXi+l2URK2dkSYM+gmM9DhS5+KQe32zf
jzdO2Mp0/oDvCZ2Tycux65ZzP87+T48Op7IaI9TcN2qJa0MYJq6BVs9pjoOVNu0DovownqxkN9Lg
ME7+bRG+2V/fOGAvRe5URKIq2gMvHQchj2wf+qBRN07DsPR+pNAC6XFsgxat6AzTCPI3Nqk7b94S
+FxxJiaaD72keakSXK4dQBqHKuP9gcbz6/WDu/Zx4+buRuLwAfK50SyU/ySDbAa95kxuwwjaJowv
bcuySiYsT50Dzd/pIdnZmzj+FTfuGkYduyLwXY0jlFfpLqm7HxmAbWNVbyAD1k6oYdOQU81SoXka
dZb7t3DZhdiKFGHtODJsqG62SNpWxjGxeqyfXdASYxrUHx7Tan4q7R7TcN76bksafsVzmJgiNhV+
wjMhItXPj0PaB2FeOo+A5xxiVsLAt1BZn+4I981Uig3krHBiVT9ALNnWYYahjuirH70wG+utcvQv
5Yw/oEsYxdyYLtFSIt1435Z4f3YnH5RM6jlPm5q+QUWHIZXKUnBEzIcCqRBWh32R0UmFoJVkgzoT
ZMDjZ3B+j96pnGa7aY9TXNf525hXed2HDG37/AC+U97b0XUr+3T9QcK6ZFQ+xAOiQ0ZraLC1Y6py
CeEGlLzcaieLPk7zu4RaUDreNwPzEroD1RTvthIDn6ZsMLDxIsM15/E0LZOHvoGGYRWlGfeA9Qsg
V7m3mrSy/6N+xuEha+L4atpL0pfxEWE1n5rT9bmvbZeZyKnaGY3NwI7cCxeNMG9eOaGZPfRqgm2M
3JiM4kyzup+7Bw3RrBHw+lRk2V2nhrb+EbDME2449YPo0GuoufpPdOA6+MdlblmLQz75thuKcnSG
m8pJWLPFTj9slp7cpgezavo9hzDMHE4QaAdbfyBvCv3xfePKSNBq1NRgTXruyBw85I6ui0Ml0y7e
X1/wT106vm+49Cbl7liQmT1QV0xknzMvpoelsP71+vdXjNzMyyBr5gYiFcVzIhK0Ztpu5V2SIVE6
bO1NzY01izF8O2RmZ46LTzwo2xOAErc8zD2gY105ThHhzZecdePu+oR+YR4/cSjMcCgeSatOysB9
mKFm7nqRp0Tff40JQ3L23HUten0OnEAIqj9Ovlcj0Smmiv4DOvCSPPbjWPt/ay2CgoWFb+V2tR8g
DJnynQ1wnHMBBbb2oJoj08xTd1MiwJL+pSpcaB/3QqXeLS0X3DfzPFKUgZp7N3tWsRbxXjWD1977
I9jkbwkKMYDhSyY/czrWCfHgJZIepN+9ViP2Zlb0Wc7tTbqCGGU5EB+sD0E6NNZKFdxbnOZHwONr
UMRnnZNuWMenty2+b1h3EnDQKIogfeghkLjzGSBGM3XOCc/PrgPyvY0jtWKEZjYncdu5SPLZAa9r
SfWINEJT2cdeWn7ws6KDqNhej6PqnKgt67n6AS1c4We7RqTzYENhWQfFjzJG0as+JGIE2DmcfYI6
cNnbmb3xI1eWwozyLc/O+NSX7X0s2gLQuor4Ho3cifAgD5t+cpJ259quV244jrU1Wf7+YWszlXRd
7lfTQ+Z4bmRz4LdD7kz6cn3NV1yGZ/g9PLwQDDjz+AC5gOCpr+vnwR3+BWX8HJVzLHe+u0VUurJw
f2Sh6pIEXVClD6yd5jGUY6kKKAHmlUDyETGJe5rR3QhZh+sTW3G4nuELx1QqR1jYp9YirrdzRx99
KcAJ8Hbny7nZuvfW1s/wgnYy5mAjSP37xEkXPJlbIgb6B3Jc/hhWQZDJ6cydZNbfBmfuinTjEK4c
CjNTxZqYdnE9pd9FAPLLV9F2bfodj6px44G29n3Da5WK9whp4uC+StP22Yvd8UdbJC837YzZY1o2
cVN0EMS5b31rOjLRQdyYSrBspe3G8iw/85OryUxVTRNDx8FUl/cg5gY9uiuVX/+VdlajxhCFitq5
g98P0iFMh4TT1wpdRs4WkmPl3JmNqCkH7nbqXOdeF9SBJ2MM3JgdZOya5wzkAlu4zxVrMtNZfeBw
twCK/Z42AaQX0voH9Lxf5gxrSOz8+fpOrQ1iOAfPIdh1cK7dT3ygeMpptxQCCqrlXL1naRW4B6pB
/L/l/3+lGD7bN/K7rxtBJdAFws7uKlb14781j9GPymVM5udxaSkIG9SXfRJaftKibN7EaTags2Cs
Nf0L8iXEL8Isbiz6bSgdPVzmdMh4lFt20ORoqppGLfcZTJ/l4M5KoLVZNDIp+A7KKHz6Ns1uSv+P
sytpjhtnlr8IESBIAuCV7JbULcmW5UXLBWHJ85EguO/kr3/ZfhcNRmxG9PgyoQPRWKpQqMrK/Iqy
mWYATPfAbKdRAiBIxvdol8niL85QOOxt9M0w7BcORaHipSdzX/nv5aySOupVK0VUVFzineDEjtc/
s5T35fPSV6CWiADoaoajaQD+3TDTv9x0nyyY3RLZq2UKxlg2d0sBlvsxTHqp9Rcu8zm/N6iezjpi
IjDuHZUDFHd3ZIQu5wShRln1j6hF5sVzOw0OHZ+Bb+o9LyIFVcU38BNSSMVw6JJ6e1xsPRTuIfOz
Q/jiuoe0N1PeAsEw5dN9mXcEi5tpOn3PB0GX5ArMUmV234JMBWUz5lXGC00yoXkvLEiL5d0vuisE
CZFkcuWyP39UP9eDl8JOVpq4KOfeN/UtoUqi3wikn+Xy1Wtid9n7Y1UlILrHqZh+m47LKgkTDkD2
l2bOWn3DGJ7fP2fQSs6vKvUTr9v4VWt+1L4dRIZ3qdEcK0rjez0L7VwXfe9kV+dnvfJ9O7nJDSvr
Nnf4N0b8GJAlT4zX7uhCdOn891ecmZ1F89oiGFnVd3dFluifAm/fCChaMMz6fVNdOAfLyQTcOM7s
s+YWl8BE/pQM76TfoDCs/5yfw+d1auHZT+k6dqq2ihP9xumgd+AFmMNTy6DR6s9cNGPYy/JuNN2z
o4PxzgzZr/Pjfrp2GPbkVD8EbpCC5mk5Qk2cZ9WvFqzgETokfjUDDzZuubUBTn//MABt5QTZBnT3
lgriL4wXvxTNUwSfm2wEnx4vTOH09w8j5KNfQgq9Td5mw9I3SZASCytf5Bu5wrUJWDvPlDf4KIz4
B/TfgJwPE6A1iG6BuKs2gsC1CVgXigcHz/vCxRLl7YTestxAMX4aen/j+59Gf1ggK8jsRE2RIO/N
G28ZozviTfF0angLnkmQtNdyMgLabOX887IjZbkTI8HB4ias/NIDVRSelB0o/PneQVXjsjNlv4dn
dOkFEL4qv4Cu6hnsJUsU5JAIAe/IFkptZUvsBzGde5rUc548UyarCIpk8aFDpXV30QrZD+HATUvj
FFPyPEBSMOwSVYWgcYN/rHX+dH6ItQlYdp1rxBGLis1bzvzkES+md9Goi5rFhGe/gCWFXmfpj+UX
ytDjjh6MYkcUhJYu++mnKX2wZ+b3I97FdfJsUH+5EXpC1MKdjF6UhsCvtwxaCor7SKTJs+RTfSN7
LeIwzdVFfYH4vGXNZccG2reJeoLo9E9q1Pij5sUtIUiSV5Cy3V+2SJZNE83SGVoL8knMnr4zGZhV
ez8JNkx47fRYJjxnBV2GIQieYsahmIiS4cPI8vhw0W+334WSJ3FDMy94mhL+MNPCiTiS9xsX9Yq7
ttEL0gBzPaG95amfSRcVTf6QNX65I6LberOfTOg/4azw7JehrmfKvGEQT9qIH6N2lzAmOPxejhGm
IuHXl62SZcF8bJjLVFHf5w1L3KPuqqzcQ3gPqpGXDXBawQ92BqVvDgQ/DZ5ycADv/LJz3uq8nreU
EVbOkP32GyowAfdZFTyVsZ/dBK3XvY8JcTdSop9WP7AJlhHnA57OLljXjrqohp0XT99G9x758IPs
x58lSeku6Zt7cln5C+NZVt1DewFtqVo8e61sj2WrzU463virwaN8Yz/WTq5l0kg/dzRBk9mzA0LH
m2pB74BTE1A5VMWWFPjn7w9MwzJs3iZpMnYyO7Ka73Tv/yPT6qGXD0yUx3EYf1LwErVZ8VAW8ob5
cZgt+cv507YyO/sRMIx93QfIQb35AwKBHRoBq71KSboDvxwhl10ddtqTlhSQqDbgz3HO2Xs5svGr
K+RmAnttDqcA64PFICWkG25cAUB+856wGIW9QryJBRW+84u0YjM2qsEzOXfBti6fVBr3T31Fr1HI
rX5c9nHb3ruilIxJ8wrVQvfgTH0FOZcyUVuHa+3Hn/7+YXX00iPtMffZ65w3aRT3kAjIiqTesI61
r1sG76BF3CzFnL0WQ4bnvpO0IINutmj3nJORfeLUbTSDTqQUIHYwr7TNspDHRdQAE4ysURK6y/ST
DKgMNeLqpGyUwst0dfHr/K6sPfxsqEOH/EbfT3X2Gvvxa9u2N5KiUaUpjnjNdOGJ9n10x11D83fw
M254zzU/YMsI8BYfd0hmXnOgf2YXcbqfA8VBmAoX7tOoTabfyWDAvgXZLtQsymOm+ivOxq03yYr/
tpERKVeTV1fMvPZdcx9XaDTIuAj9OPvlQWXId6YlOq3zXMiNdV65tW0eo96ZKkg5A8OKkvwvSJI+
8ATqo4p13yHWPu7Pb+bKIbV1ByA1FGtN8+JY12is5qoew9EnF+nACs9mLSKOcj08ps2rhrZBGDdE
PqCcPv0+/9udFe/GLP9g0GUC6vPKvM4Vi/4eh6KarkDAhN4J2ESRulFTwR7SFpSO2TLciC6/mzzx
wiG2PZa4pHywKJ3/MWu/xfIlYJtnFaE5f4txAE1UFSPcVOt0zm/gQ8QGfGFtEMulIN1dMDnW7n3b
nVITOu4jjTbDg8i3WAzXzoMVNSjZoBMAMPN75PJeawiPfIFywBb1xNrPt+KF0lFMSDUGb9iPMTnO
MhZX0JDz2D7pmVku87s2vohm/oAmGuUdmJM90gbs6N1JLPP8Nq+sj81URCHBGS8oEx1wy3mh5PNv
o/CSOf/xlfWxaYrqaQbiBJWTQynxhm9T8mvkst0XAP1fOIIVD4yp5EuVYgTmVipURDzQ063X5FA4
Pj+HT2tESBefvNmHO7U2pkfJnHuHmjQHdMqdWJJLgRI9KCrB3fB1qLwNGO3pN39yAf71Ch9G6kvu
9dXsewcK/9jmeNe3zomJYPipOPunl1s9Kyt+2OaB6d108HuRs9/c5ZkISZxXoZMCHOUlnfdTZfO0
Yd1rA1nWDYy22wGHb16nU8cytBdMOMgSUDGG0AENdX/O79DaKWP/3qGurSGJDq7p18mP5xuu0dTG
pwpCjmor8lmbiGXndMg70XFG37Ik9oOwyQDHaQtJI47axVdQKW0FQWtTsR4HozvN9Un259UMzXBT
A7p4w7QxoQCx6MZ5XjF4mwgmEDKA0jGu/QqKc5AlacitPw4X+iqbMEuXZmzHpaMof5XdgePwHk9G
ctFG2zRZ2i9Lqrwiew1ynT1OzawP/KRLcvkIlrHHuktE25D0NZ+ECDXer/M81YcqaLf6YVeM3GbE
gox8Mqa9h4f+iVJx9pbI750IkMGDWkgV1v64EUys7fPp7x+8CfM703dOH7ydWNyu65rQIiogcUOi
85ux4hdtVqzOSK2M6wZvJ0rrq9SJ67AoiDxKt0HhcJnVbjbDEuEwbEkyrRgHtezcGK+Wk5i83zLg
/Anam4BMKFwnMssu4rIRYCr696KpaQ6cBCbxRiZeXE8uCfYNmnH2mMVWf8navlgmnidzW/eLI58G
EpuvTty1NFzw32VvQNemF5qzsSNdPKo3bLZz3fJCPHKnzze6JD7/9a7NJTRDV6p0iPHuJEpKP2RN
yzwk7kg2rsDPt9i1uYSIAeMt0Uv6Shf/K/Wg8JuMA4E+aeP9OH9s1yZgWTjI10dtptl5A5zvbRnk
GHW42K/Of/xz43ZtGiGP0iEW4EO6Q23yjypZRFukV5iBDN3Qxq8Brbesb20ap79/sG4IPykM1qiX
zOl1cZV7BVl2iyu9jZmsbYR1dZcin1XXxOStDZrgCOV0cVW7Th6jQQkwlfOrtTaGZc/BkHpVWo/k
rcqa4msq4ix0XNLeM+lvJfTWlsmyZz57hdRjq97kMGSPcvLlH5JMW6f1dGb+G7C5gWXKoy6EA6lB
8lYPbX+VVDUoZvEwGwki0G7CI/r8Oq0MY3MIpQMkCEAvQt4S1E0iqML7u/YkCwuCyL/+9SKtLOHa
REIlrbwua53ppU/bhgKmkqr2G5ncdIuHfWXDbSqhESpuotOGoGlvQEVySu+nBGqZM+3lxqW0st/y
tIQfzKLuXL+vytE7jPPS/q4klSD/DrYEOdd+/+nvH76eOovIp0WqN91W5Mp3xvZXPzUsaitGN9JC
axOw7FoWPQs8QMrTEMDy8Zr2+fhPgkXbAAKtfd4y635uVTBPSfzepCDldEjKr7sGYOvzB3VtfSyD
hkbiAl4z309DgM0cN6qJQXZp7upDy0myPz/I2hRskx68tjx13afouIW687UiIBi/J6Ivl61H5eeh
DTgQ/73PJhasLBsjMES1sKehHkhYtv5dnKbqBtQf8Z8STLRHXxcbmfnPU3GuzSU0e30980rML8gl
8buqclIW1enS3/V93+i7vEBm8CpegqJDu82sGr7LTNq5G/5lZdtspiFdT20FUq/5Be3Z5Kpo1QMB
2u0WLbxbI6zsmU0v1EISNakzF3sGwdduT+VIr5DD2jjUK9slLKPvgTXno+5gM73IQP1qHJQBDdo0
wKDjjntf6SGa1FD4V5VKB7JxDtf27LSaH5zBXAYgbOn08lcNisjl2m9eMqiQB4jrVVoeXf9HzaqN
uGjlChCnhf0wWK0plFCqIX5Ho1lwBf7CPR2D4T4vyrusmrLdedNaOwiWdwgmpWvjL+ptcIBMDFDv
nHdTJ8zjPBa5uPC0WU4i6E3Lcz7NL4Vu/JB4SGeiMcwLGesuDIHtRrmZLqZA2wFB6pIMdcjc0fyC
lKGzsUxrp9lyD2CXlo4xgXqrFVnMFShhwUHqJv4WlcTKNtj9bPkSxymaa900ZMXI9qMP6E6fIwsw
zPn7RTttd67FIHhvmrQkbynv5E/QzMShJ5AziaHPcH6ElUX6D5jOKNDzeB1K5bpyx7yLVN+BCmBw
feJuoQ5XTNBGzpnJ0NRUPrvLuXwomfmhOpTRdQy/5Z0qN2VTDJEWNeQqp+Tp/LzWNscye4jToHej
lMGbTAl5mR3xo81U+aOu84vaw4X7HzBdGvNxrhp56KdiZ0A4AGqcOHTBobCI5KJMCrr5/u1PpMxT
x+2oegLftNxBIKeMGtp5+6LW4jIrsRvZyroUYJZQ7GCorrAVCFiFiHV0fhtWHKINqAMmzGmN8rN3
NPYMD0Mv3F06eq8QZAewLgAk5DJvZTevuWAO7ElN5FsD5rIriCzhaMUi3iUJ/3F+JiuGYiPpaNqB
J2t2GaDXidnNDEyIHdt8O6x9/XRnfrg4QKtCkE/sOTBiBhrBI8XVKOVWwWrFGGwUXd2JlgcLU28n
OzAFnutx7t91GmW984uzNoB9tePFQ5MxYIc4ZsD3kPEnq5FsDRbzeH6AtfWxzJnlU5ul80ze9Ihy
6E6VfloBuL606cYM1gY4/f3DBvSzm/5/Gg58oy75LSfIBd3GiInr68tmYJlySQfjGlQ/XprJHa8X
k7EbkpYP5z++ktCwkXRcpS1aLAZ2p4v23gwoqkBLB4SBqtu7xD80rXA3DHptnaywniHcDpKS6Gem
0z65KuNFtGGg+tHbiBLXBrBubZPqGaocbfViIBD1KtA+2O2kLsatGsHKUbUhdblWDksLIg5UGL1X
bqFCmQkn3E5Or2yGjaszc6lpgGLXYYQ82g7ZewZN1RIkgSPq22NJOKiX6WWrZSPsjGR9XLAgfke+
jARXXgv1qbuF1Omwsd8roAvX7r3ShIzg8i8lhNjGq5P8aK+cr1pXdyfl4bmvD2jU+Q5i7PBC3Qvh
2i1X9eghyAza+H1OAEzsfOmCV1V/aYulfcwVKEaWVN8MBQkuDERtAJ6Ha2podS4P3uLwkFXglgZV
x2XwPtcG4KF/qdfOAnXVU104UV4XaS/b2p8Vc7HRdnVNtQttQeQ6Mpl/RzRd7B3Xjb+d9ytrxmJZ
+1zovGiCBDytxll+A+qidl4v75d4E8q39vstc+dorZu0Js5Lzeo06vXAj2RptvgFV36/DaUrF4Ap
QXvvHuJJBhEnvgj7FFneJQn+XLRCNo5unvqkOIldvDBAXL3WZKG/gKCxzp356rIRTm7mw82ENLXm
SOwixavFIyVzBl5EfUNUeuHN9B8oXd30TlO2fRqqhjb/xFOmvSAKMgpk/O78HFbCQLuvrfYCCsmy
kb2UXTNECGNVOHtU/kSD+O+0dqsNLua17T4dsg9LhRY9bsBKoN/BHslDZJXlrirSPCxmE1+4G9Y1
HlAPfAVNzl4yd0mu89k0e9GUcp9X4xYue8UkbIBdXooEcK82eQeYvP7uNVmZhmh/mA/n92JtkSyb
HnszQqBBuYfTiW0pyE/8IImg8d5uxOJrm22Z9Dh5bY41Yi9N7752PY0jzwekP0M/2C5rNltbVoax
cXF6KrRbu55+rlXxkhdjetM37El6c3bj9xADPr9aK5thg+GMy0vZ1oFMQyr9Vr7mxs/Nk0o22xNW
smI2EG6WhRjrogFuhYoftS/pQaKXOTIpnCAZpp8IqIMIEl/l22UTOi3nBxsBTHpugrjR74Gp6p3v
es0uS9Py5vzX1zbldOg+fH30spmLPPcOHl5IO10p+T+lQckNaV12k/Stv2HpKzEWsyx98fWYoHhX
vlRmuhFZ/RbrAeGPma4GxXlUi+KyOrDLLIOvKR/cCWLiL30zAeXttICULM1W99TaPNi/1ysJGIeO
2qDfa3AvabSA+eO+cv0kEnUafHG0IPu2i9X+/O6smD6zTB96gU2Aihn8ozH+DYtlv48X015VbrKF
vFwbwjJ+M/TtwvCufwGYbwJbW+5n1yIFw//tzJjYinpWRrHRcCOYtZQZU3FgHTpWyiHrbxU9VW91
tuXoVwz/P5g4n/i+U+fuy2ykQN8K1wdwWOrd+Z1Y+7p9qSN2Za5W3osP1Ef/26Vs8I8+6QXZSk+t
LZFl59SVCWgsFIojcV8kXkgr9v9JvvYmWbItZoYVNLhrg+GM7NE6bEzx0mTOkzfI7ipdVPC9U2Dn
EDGQXSApvnUzvEgd0DZ8L3kxX4Hu689ly3ha3g/uBo909EmMXf4ygztql8r66Adsiy9ubY8sy8/N
CBqASfBDHle/6oaN0RBsSuWsbY9l+DWZ6tSvUn4AyCsP2ZArsNCxfzJ0hF6W2f27Yx/Wpk9QLKpc
zV9qdEhEqBe7xyCvLgxS/j4XP3wdqpYTVCCL4kXRrrk1pK+/X9zC4NrgtywHT1yBWtsLgKkzIIjD
MoY6zmNvI0RZ2Vob/ialLKDnRNN35RRICPM6g8xWK/S88Wpe2V0bATfW2s2R/BIvXqZukLE3ke82
kDEv040B1iZgWfdU6RJo+SR/kb2DYiNxCYfaQS0v0gIBJ9BpYh+2NyczNAdT+CcmXTe/YkBQp9eC
UG95ushybU1I3y3w7AtMik63erpJHNF9R8jbbZz9lWvVBr31whg1aGHeXTJSFWokGdIQNOZDCH70
IY+IaKovA+ObB+rTASWoN/69XgMkdyAzQeZblDZGeQ9HXrQP3JOJ4iFQiT7dlxBOrtE9Ozgk312w
hhjUus67os+GvPDzu6Q0c9yG88yG9i7Rc3yRuhBGsG5zlNBIMyJCuJuD2vneMTCfRbIw/vtFE7BD
+FRWngtxOFDfNs5TVxXtl8VPu0tSY1LYkXuB/jbPTxZ5RBC1IGLPShYuQ8q3fMinNo7vW1e4k4iZ
Vq6Kb6d8josHH5BRme9obFIRjaxOst+XLZJl6nQuJzWhUn07LqPhEfhXGv6wBDJpNmLptYlYtj66
flPlZRHf8apGDJUDxqKjnDiQzh0CR1T7y+ZxcmUfXIonZdMS1avHPjUg9QdPaVbcuBK5xQ2n/unb
Axti3dcUZH260iS9K/r0eQLWZ79kvIxGFRzBbbNc8nzGKJalc/DVBZiBeqxziGvncDM7uuRyX5pl
C5z96ZMQQ1h27VEgdSF12N0mcd0bZ4fakCPfcz9PAh+UoUEw3PR8LmZQgXJZ/Oq9UkLw4ZJd4jZW
zgM1q64zL8WVnmbL9Rzw5AfASHWx4bPWDpvlUWow5cdJkMlHMy8maqGUcuPVvgtSDbOVz1oZwn4c
4P3nGU5k8FirZThSXyTHv5uTOMMWMcLaEFa5DnX5AhvkCfC1tX5kAvTJ8Kz0o/T0f5dshLB1vXk+
eQYNhuYOTF39Qzr1WReRfkQPyPnvr03BcivI67dtOknxqLJTD+qiaES9iYcd3VyllXNsvw3yZJhj
F4t+K8oWT4KhD/Q7LWVDr0jXkfh/3qSS5X0B6UB8XxYB3+qYXJua5WlGd2jqfqDsGDREHOeRsW9V
MCeHrtgEQK/c947la3IOXoZp6AqoDLnQkimGXVazbCfGfo5cNKIa9G5fEuqBasxyOIYuisQ4a98Y
hBr+KbMGxdUBlE2XHQPL10D4dRhSH+2JjR+k6ffU5IX7pHNF2xuIcyXZ1nH+e27/A8LFNCzDx62Y
Q21nMbddw3Xxz4A0pLyNER8piO9A6OABIgsJc66KpXJYEjqQ2Bp+FSrxyq8+pJCh4oanUZ0+yE6D
g2lKOzP+r57TuPKiFHwP/X3aBM2idiCgpfXWG+rzk8RtSC9tcr+qJ2c8dqOeoBdUcJMGLl7UYGL+
iXuSbeWzTkfzk9WxHzztXNGq64T3SL2BqYNpwb0bQkZZXOh37RcP5Z3b5eBNfey9cZ5+oEGgCK5j
VUxyn5rS/3X+NK1Nw4qJ6qSPTQZ//g2qLuXd7ATNtyKr2qvLvm65LKhXsBpv2vhOghYxB21JKug1
ZbrZEuNd+/mnY/AhREGNQqR1M7LHHMzEEBnmWcAhfbmJgPx7BX22zZZnkoSkvuen4rZb0sH71iUg
Alggyculu+OuvzjR6E3jlEQgNZS3HjHz0F6XlHYFDoNLThykCgqDXSSbhf/WBfrR46jyUbeZoKvn
NcH4oyqFgvSQA74SbcKE5lQ8DEkJoZINjONfH/ffSXBpOSQWAwM7eaN/bDVwGF+Bext5E0HCc6LX
RpEGFfU26DWoAKmXixYab0WF7C8+NEqUx/x6qvazdgry7Ccd8a6F8YQ3PJ4/I59bLGjP/72Fc5v1
kDCDIBYUDcm9JwP9JZZt85x5yfx+fogV32/3N1WTK0gTx8ntIPI2MiqJrynEuI5uXQ77YOqbaMRD
bMP7r83H8s/eMuMf1G+PYCiB2+sWxw2n0kzH3KNqq/1ibRDLN0M5gI55Q8z3uqgNmAxAHCHC1geW
LRT+shmgf25e3G55Qpdx0qXogDkC0J45IU1B57BvA6ouqjxJbnc9lWDbkmiHIMescRfYhfOPrJP6
2AQK/JB5udUQ87cD9xMLsNufwDtYNf7c0du4C4BEipK5JN4NOpCFc8eYXoIbgOkCGgPtYUzihAoc
ojDJvqwY3xFw7ogmSgagnItwCtgko6p0+Gx2Pkg23ez7+WN68oqf/EhhbWpfF7Ns0pp/GUXWhcBZ
sn0M+HXo8vFnANa/iwIIbuu9c79JAvRjZt9Vnmi9y0FMegMF0bnbpaZJrs/P5W9vyyeTsTu2qtZx
ABLW1RG1URNIUMx7vvPY8jIA8gSKQFy/QZZaz1cCSbE6hedJKx46Hmshx8XifkmfGRQtgM1cSj3E
u5ihkLNLiHEkSDuIVst+qmf0QNzlCOmnLqRUj9XDUkkwM9140OlO1TFVPS/+59dayd2QNYT+xvOL
LcN+lh7YrK5iLav8Cm/oMf6ZeX3u/My6WmbqmpxKfN9AAEGSLAqGzq8hDji0Prvuhnwc/yCXypT8
4sgxL77h0cKGZg/iEUf/oxdKHbar0OSVP3vETTq+n6o2Sd5S5ib0m3aB9fnjChakB7CxemAmgapm
DRKyoROk2FUz3tegGo/r4lp2INmtIi8voftUge63fsLrVbqRH0hRm0jVpZfcFDpw/CbMkGBkx2Xp
VfAFyYbKm6Oxd/vJvXZroDT8WxA71dWrYb6S13XnOd6TmFxVdLuxnRvnkGIB8GjMvALxZEJi1R0p
RV8G3QUEOiS3XVl58guow1111dW0a59aI9Oy3jfA4ZU9GgGmcdi1riEMG0x13NaRmDpyYuLNyHJv
cpYmfJfnQ9V9wytSF6CChnKGG4QKEKs0C2mRFunG+VvxXHbLFQ0IuKy8ar6VXPN2LyhmtVOi2VLc
W7FVu+MqRodg7xZO9b3XfhyBBpbd5FJ2EZXpcAPZ9a0Wtc8dPbf7rjpouwBdo4ZjALJGfpUmcRA8
F6OXjntvSbNyI0RYW67T8B/iqLLSvMzysXqsC9cgA1NApAT5e03ezruD4HSbf+IOpBVHKZD/+Oh9
zB+DQYpBHnKTgafnteQmjrMdOv4ByEc+nNY16F9UDEZYDE/9jIWBaWtzveRJgzgepb0p/V8/KCmP
XWVk+TCCItnZtbhDnLCKndS9x+sbOMdcBZ56rpAO/eaprF9uxQxc9m0NmnsGeKI/TN+1mGP2kzpz
PN2rwgE5PHB+gL0nIQBIlO50XfT5FJU+AIGvYM1semRuhr7ejY3g3TEmeVo11/0SdM0v7zSh716O
vNWzYokHarMYrJpZJBH+nSoJGfRKb90AdN7efi7nEQzHbZLPTjijlb9YdiPuoi7et5ycXE47dygS
qIDH+TUEeHpg7jNGu3pX4y4ar1owadEjmn+AzSkRYzc/YyiBxGBWrZbJfcxLYDiuK5MuxU4GBQNx
dCypX+7xvNaIMeN8pvPRE1XgFgcl89xMIYW6TXlVZxWUkA6N7BzyhWUNOFX3Xs67vN0nSG9U5BYi
dQrcznJuIaLS8hRNLCBXK7J/ECcXwYMZ0DLwPoJHUHRYzcAJ+ohTrwZ1eHyCZqClT41Fea1rlLZ+
CgRGzrxLpBHG36tszPMW1Ze2SiO/mnm57xOJ+nS4gPTAyLuhG0xZPThdk6oMPUmO2Krqf9rwgDjE
Op6n7V7SLqHHbigQuqXBOPNnnK8kP/TL4KQyTGfqcR2NaLzwu7CQeOFme7foQCh33kRWTPCv5Xww
QQfE3hWDDMstr1QdtRJBALazpFsw2rXvW48AknBDAzUutz7MR0SKkRSoeOcy8UgsoRX3atdjHlgq
yDcPuLHxCtnOLscStnmxgVRZ2SN5ci0fFoilJIESrCkfdQqXS0G3ERkW3JslETvq9m2kvJJETuN8
DbTa6kxdG9Sa1YR8dNy6WXKXBEP7hbE6b+YQxdNYwAi078kbQpin9K4ZqxYZJMYXNnEk44M8TjZq
Yys7Z3dNBqQHmkUX6V3uouB2l+Z6Uvs0BV5/f/7off4+4naXJMgspyCHI71NGznzf7LO8fVLFaNU
/6tpfQ6lVKkHUeOegz5I8fv8oCuzspsjO4Lmm7hESmlpJpmEfV8QP+ypUhdVk/h/WiOzCXwp3Gm/
4xkhd72TxDwiDh/Vxjvvb83rkyvN7o6EE/cLloBavuzajPr3PdqJHbHjPpvjcj8jtvOTG9BAQYcv
iocKBIXRCJHIR5rXY+6jj9Kv8SeuQeCvr3unMu68K4RqB4PqcFzN18ieDOItG/ypGkKFiwSo3rRo
6POECyiBpqKfxJB9wl2gchYyYPjaSAYkGPtw8aZA4qUrWufgFSzV+8SbUnosaZY5X7K5XcSW1Oqn
EQoKjpZfgQKQ5CYvzfuQtYA9NtMSutDxCtXoxrvzR+XTYAtDWEYYd7GoICniv1BOqvusiYV33wfN
7O1wHQ9JlOXOUG8Y29p0rEcYuFcGYRxM59SiEQ4jh5SMZyIOHffzk/n03CPMP3maD26M+lIkE6gw
32t0AECzYmrUtHN1GW9V1T6fAbPf1FVFkBFLGH9xMZk98/rvYxDX13JoLiqkYgonP/JhCl7ljSjR
uuYdXMR/8hIQFU7c1yEGju+yNbLyhlA0zhZkbvV7XPR+eV1mPt45ApfJZRhBZr9OUcNGqYbG2TtV
Mz0S3FvQ0yrTDS6Xz88reAX+vT5xXQm3jufsHXoXw7c5rQFoyNMC0WicXNdtelGBFvtg3Yg+cLQz
8TPvJa9AO71r494pD1Mdl+bpsn2wbJs5SJotfpK+I8SM94VXVo90nhF7nf/82km17NovC7h+CG2+
KLeVj3UH1fgwmeT42g8zhA7OD/LpDY5FsgyaO7ULEZCAHsYk+4Gw7nDifqOmfKhH8dB3/RfZ3hfx
+O38aCvWbdcfSNGIHCLEybvfQEo51EM24FUhR/8iV8jsdy3iis4fHC97ZzNrv5QjB/dKOkf50rZv
KRno/rJpWBaejq5n4FXdl789ps0cTMe+i4eNSG5tkSzzhuOb3Iyn5l0KvSxRO7WQI4t1Flzkw8Fq
Y9kfFWAiyoz74g4AFJXgX8+SvA9Fhj7K8+vzacQEpIpl4XjmqTjLE/f/OPuS7jh5rttfxFq0kphC
NS53cZfGmbASJ6EVAoQQ8Ou/XXnvwI9iiruYJR6IUnOOjqTdnMQ8/0jH4Cl162MCrYKzmCDEnVYG
aiGRmCWvglOsAs40A+oNXKGAzfDsSckXa4QEHERft1RK6IwR5T5cEDmMPINXGN1BkzvRrk+OYy/D
NfmDpfk24rytADZMoO762kFu73QGZ7/hgjdbc2teSCNmfcymKZgqRB4AY5gNAVTSQw2ZU+jJrHlZ
f/guDuCQsWcznOgrWlnFGxmGxNtJ0mePloP9LwOtijHhnAKos5zL5DWW/8ICM6tju6Ke1qlD/nI+
0jwrTtOE27xIk+R18PFLZrpKwlmYHrNSdgSQEJaPzbCdMlvGlAVwZwJWja1sh0vtG+EeMtg04rqS
v0ELs/2UlEPtR3Dlal8vx+JS80a0E3viJKva6s1pKgfP+iGEkA61VbYrlP6l9s9/f1ftDNaUlQq3
o6+wfcc04Bz9p3HbdguWC0vL2MNlkrCB+3n5FlSBM+yh/jfAHxHwAf/JHca1KVhIJNQIcQJAK3UV
oa+eFjB3jcNpFroENCmD38+uzGbHtyI+N3YanrbNihHzteOBQKlF/lYkyUQjEZ6J2YTijnS37QPG
vi5kLxjpetTRup3h5xv0+qBSsOxWatCFrGKKhXQ0rOnsC/465r51CnAz1sY+jE2/gOWvV76xUJuY
aiEq5+DhV2P56uOm//qcvXxXxW0vyF5AAfKvVHk+wGFFW9uCxVQP8WEfLh0QZE5TJ77IigFPC3Qa
K1c6tDRoRqiXHUDaZ5WYN68PXrpzpZuExeH/42SwsJBNF2rqOEFfjIK/+aFrxV0dfKVh13ytyi6A
8Z8ih8uLa6kfRsxjJx9rPfn81fOCr0jy7g3vNYlzPU/Hy19YSPCmUEgLNSPa4XblNQS8ud73wSSv
SJ/AKKsWBIwlF3oSQ124G088pmoIB5YOb0pj+uZ6dW5FDutPAx6G6pWJX0iSpmyIi82pVkKSV6i4
F59S0Wcvlgj1tlg3xUJ8ouUsYIJ6ypnLPkuY4l33STWvvYgu/HhTKYRV7SggNfc/3ogrvRQJeKMY
o2vabflejWqxAXMEZ8DMuU4Y/Xt343q9Hnc1CtW1R+6lXpxX2rt9Kp2VgkUIjAV0YslrUtljE1dg
97GVSViICdOCOoR9Dso3kPxtaYurCuKwDwKqWX+qflpbpEufOP/9XReGrmbD5MzZW2G3sn1UUNFW
V0nKINMegc/grQXf0nfOQ/juO7Kf7CJs8/oNbNofedKGX0DrewF6Yk3MaCFNmT5cnW1lSglwNrOC
s6NPgBtIgOiKFRHyKCHLtXK4XZpzY1/XOIPoLuvZK2kcck0SG47tgx+SNU7aUj+MXbwTNZQxAfl7
danqbiZ+ppynU7rjqquhC9T1KwedpQkxNnNpVZVfiTB4nbmbHXEF+gI0aHFXS6faX863CyNlqogk
ELBj0KN18kgNsFl4SeHe3Oz6rAnaNST2xygT6po6IolIrKa3RPU6tRPMTmF8PE3Qd01mceOfCXU4
XQ1/93S4nTycnRiUXzzVQ3hV5NYXH4JU27pqJAI7SGmSCxWciDOJW3fWsFzskn5OV3L9AoUQp8H/
hk/eDLUHh1tyyrWY7/ymr1QkMt0OO11YpRdnuXbaKEVZNkRe51ZzNOEK94D7cVD7C8bdcaWnC8vT
1B0p3Z4x9M+50zmw6UwX8xGqCHU88/CX1ahk2wnAVBuRXjZ3TlGS15HXMLB2iLJ+dp1drBwBlpam
99/htAKNDOT39ZtW7llrMxxzor7LGfJea9dGC/Flio4oq6SzS/z6rW7oTS1dvDTUDMOGd+w1XPJS
L4xUIXu7oXaTlK+t0wa7tC9eggL/2LakjfzQkgkznU/BKbHrDgRrqHaQJueHy60vLCNTdMSdJM+U
wOgQ3/mE6rU9tlq2gPzQ+hqWjYqt1HwLs2BKjwxZCQi/5dVv42Q1MSfOcFK1LXYpwJXZth3BM4I/
BW9uLmBr+drUatA7pyzg5eqjoH26PFYL02xqj0ivAQYF74SvOmls+MRluXX2V4Uo7eX2F45EpvAI
4WoU/jDj4qPw5Weu67H7oQbokMbBNHK9YyBxQcPVFhZopjOemz41RU3VFhwMCEnnXr8rDGxAdq3J
RxWuPFp+JgNA5MdicHi4stLOs/DPmyHaN0JdITPmuraDU+q3Q6z8tH9pKw5YHE7hRSjkwUqscO3m
e2lZm8XBmDs2RLTPQwkNhLMCVJ5C/WTi4taq2jWtyKUFYcZ9rorhTAU5aTr9+IuBctJxDca11AUj
7iteQCQbYvKvXgFG5l97tAw5ONKl7neyddTKRrIwLyavEW+rFfetSrzJcf6RcHC74YMpgQbhdDdZ
Cb/zgFXcdjtt0hwZ7hSkRXzsJrLJjpXdev9PacVdfQJcmBOT6djgLMAByglep8rDxU6Vdfk1jgf1
mojAQiIz3bqkBb4W7rLIqw7n59R3YFznxv1sbzyQmXZdbQcLhzwIwSYP4YCpbDgJy4Bt225NJRIJ
4HQAtXH/VULW6EBsPUVgh0zb8q/JaRwtYTO/wJsWZIS5d4CcVcIfkjYpy5WLtYW7aJPOmJ3tRwA9
IK9OwX+RM3hXD8U+6cW1VMOeWIkb+UW/tTtGdNejVPVoOeKtDh3wsjX4v9YDd6CN+Otyvl9aqkaE
l3ZdTm7V/O+iW4gaDxANDgNk23SY1EJmBZCJI4q8Bk1Felx4ppYAVsfyNw6QqTqi6iDtCuaJNygI
DlEtdPULttR023WdySnkVTrXAM6S//l8TQkU98N1nbuF7Go6cA29zd06Uch6HICNIez9yPf08JiI
8ylVJvzbpjk2aYVQkSmAw8Z5oRzyMGrH0b0aoWO/u9z6Ui/OK+vdnt0OSerogAans9ZhWXftDprr
jylhd2HbuytlydJHjI0b2HBrlKGkp9aHHZpd4FU3kdmvBDyM2GmC75e7spBXTeagTbpEOKNDT7KY
PgOy7EfJ2N6FWb9GtFyINlNiJIE+TsmbgZ5wTfdnCjMvysia2+dS20YkC4DuxppLuFPPeKzM2ww6
+p2a9OdNY2MS7lBeKeD/dPIVaLHsUbPRPsCKqa8iXE3Mj5e/sdAFk3PHMx/+BJaGdGYDh/MoyciY
7h3pl18ut78wv6bKiD/nWdK40JDJC//r3/nlPP1VqDzfX/7AwjK1z39/Fwt5A58fyvBsyNPz1Rkf
0iq88ThG6EBgDhhAoMoOy5Vj8VJvzn9/97GWQD8YT9HuHWlziMGP5Dshc3LMwtWoW5qP89/ffcGX
npvnKWMniFnK2EWygl/rsO1Z0iSeKQ+IMlzWpN8yN6igczd5flzh/nYtZSwNj1F++35XNCBPBzdS
2faBtG55zVqS7vCSvFaHLY2PsTsDZ563Qkr3TpGzHH8PM7WBWmuw0KUOGAEtWTD7fTK5d+gA0Oh2
Us8PSne6iMfRYZ8vr9iPP+KYcDgBRf50Cmd6Es05p/KwPs6OzqOe0Xl3+RMfj5JjAuLE3AdFmGvr
qy6c5FOTZ/Ztw7r2sK1148AtFSsTAI6tryi4rdMsKITN6jWW8dLoGPGcloCnTTOhJwggNXEuWrAy
Ev+lc/pt9wWOiYQTIBEOXKL+ygGcTty0jfAstO1s6JhAOOK6bsZLbM2yKKGiLIZ60vFm5IJjAuDq
sgDvt1DW127I+VHlRXuAn8fz5Yn9W578e1h3QiOAc4X3Gp773i12NmyYISQPbHVMCH3QBReHxOWv
7lizmCTgHIPY3GuI8mUFCps5hard6Az1vuHdSt2/tBSMWLehyq/kkPFfIRhWEfaM8Uj1WXIyX4Vd
Ln3in4D3/GZswvLXVBSOH7X9cE+o38IH0lllH368Q8Ej6r8pPQ96yvIu5b8AbirKSHvJF+xMbJf4
s/fkrIr/L33mfHp6t3PwPtAlqKTkNJXkjncerHHgNZQ2yets4WX18gpZ+ogR+gmnHciUdfMmKZi9
JSHiy1QqW0eWBd3lrOvnNfmShRRm0sDasCrAJB78G5CAAgA1cCCG9YZ9uNyPjwni1DEBc4mLbVA2
tnfyE0qLOzBhAzeFJiekG5BwQp2RL66dtrm46dKp7W7SsE6mDM4HFPiRXcV8PvwkYPRUU2R3urfD
fQI9DbISiEudP//93VxmtAoU83jyq4CKTxNpValXOhfpSmAtNW+U9oqCJyhK5d/wyZu6ncrGzoF8
pCs33fc4JrwOHHNrsp3Kv2HUYnUdlZ2axYtUlS5pNJdT6K1M44c3A9BYN8JXZHBXCJVr/ZyaPvjr
fmoNINwFIoMb0Fm7J8Prkw8188ur5sNxQ1lkRHI6tl2G8tV+S8r2Wlv6R0BXFYmX2jbCVyCtE1C9
vDfS63vdQMSxn7ZVlfjhRtjifoa5sLyd3mwPV9jk/KvJXG6qydD6OVm8W605zEEtNxy8twy85kgy
UPdYRR62jfk5c79rvC7GaRrAPHmbbRT6O5HNYbjnrJabfOzw641YU4RY1K1n+43hSv80n33ZyrnO
rrb9fCPU/MD2YPNs8T8sC8FrriAjRR31bVvjxnbNi3BMJ7+z32op+h8VcZp7mZE1BN3Hj54YGWP/
HYfMn8csKf+ErL/zQTwjBR485YhtpbJ4HkEd4C4YuzvVooYas+B7O4QbI80IbCiH+bilZORnCpWZ
PS9yDw7K224sA2ZekUGuvE7TYfB/WqLwY8jMDHFSpStnxIVANq/HIK0wswnM8Z+sbwc82IwWdoh8
5bpkqXEjkN0g91vVifQPNvm+jPhUuV+9ql/TMFhq3ojkPjxzHeYu/G31vI6GMYDnSJa/bVqt5p2Y
l5EQN5+E/MzAK44Spxcxb8Gdutz6OQf/U7piTo0wnouZ4Uw1uz/lrGADx+hv4oxzPHkoWRUvruaO
wBZ7TqNM4zLu8jeXhssI7kb4gRyIO741fgBlbJ7OsG3t2jUZ9HPq/6hLRng3VHvCty3yG/Dnuzyv
47brTrXWdwVR+6pvrnnGV7Lsef189Ckj1FvWqABPZv2bKLPvXV/HVQ1vxcZ/CktIR7Sb7OgwSUZY
085LZw0Ht7ewLcNrHMTGYzqTIY2sYRs2Hlr0xiZtBTa8D6ge93yucRvngvv93Z22EAfQ+Hmq3u1G
BM+ZaaOace801znY5y74t5vWknlRZhGqA5BO0DKcvLtDX3zZ1q4R0m7lQZaEod0OJrCRqPofuiLB
yo8+N/LBsjEleCFbF6phmMa9Ra4mvR+HPOq6L0JvyximAK/ieTe6TjvuVdqcxrn5mbZ05Uns79vj
Rz/diF3OnGnIfXvc06i+1fswwuvqHgbCMQ60O3hy7O/JLtu9vPkRBK92ejfu07iLdPRlkw0BlpIR
3d00zaELnbN9KW5SpwG5/wvOgjm4/5cn/sOjLdo3QrrLQKYNEwxeJ8SnStXXlj19detNeD80b4Ry
VaXtUIDIvA9VnUdVkp2wD93XXr2bAf9cWV8fJ1hqXpVlkmPTtzFJo11XUSHcJupy//flAVpq3Ijl
Fg8yOSMzJjZ1op72B+Lq4+WmPx57atJFLauWIQFwCjmoUTtQAKpHAajTlYbE3coZ6+PQo6amUdYl
ZZ/1GJoieKuze9HcBSFgL2vSA0uDY5TdYQjn4ryRCI9xgvZ7Ov4GxzvZbRue80ffZdEa+CIpOdaO
AzFPWEtEHr4RtOH+cvNLv90IbRd4GgXxS2Sl9kUMX3338+V2/z5K/ZszqHk95hcKfkMUIaW/1C/2
3rmBC3H1Fcon7q66q+P05+XvLP1+I3It3BkCGokdjBZNPKj6EA5rQ7O0MI2oHbpSkLlGD0b+ubOr
KBM/O7Zpp4EYxX9n1RfAp1GozOz9ph3+MNn7dRwUcMVbSQYLv90kgnrKLW1INo77OVERD/8EsLGF
w9RKulwYdFPeKAhI0FcBFk1NT6kSUWk/XZ7NhWMUNW+yuo730OhCywWq6Z/B3cMY98fn8iB2iq4M
zdKPPw/Zu4CSduFUUJbBj4cJUBrCbiTcGKsm73PG7ZetphrBNB5aDfxrE01ttvF3G5FKglCGgp4b
h0+f9Z1sKxyoeQHV6QC2himyV0avsukptFYK/r+F6gcZgBmhKaFI0Qi4Aew9Cos8xZ9KZ3yBStqJ
ue6bU6rDrLxnR4Lha61JDywkepPrWftemtsF+uIXXwenjdNyX+Qk4mtCVQtrx2R6zjhHQg24QrbJ
9j2/6dYkAT4+UlCTzymGrK1tC2uSTPlvyH886aneV9Z075fJSTF3C34xoCaVc2pIEPgjZsTtb/Px
ulrDrC0M+z9aJ2ErRED5CJk+uncbGivwAaJB1s9np89tSYcacRs6rJl0h+NEMYWfUwvvDjkU6VaC
a2mxmk7vtYunzNpH4iEyifqkOeT2WUiQR3j0OFk+9MRote9GGrfZmkrn0qQbAQ2kb06g/IzFBI0z
wH0jXhzyjEUJ+aTp4+WEurAPmMxOZ8iaHpw+7GFan82uTgFh4NLzlZPBUjwYIR4ypyk4Lnf3sPKN
gJe7GW1vJX0s/XJj92315LUBTHv3rL/19SPpTk2ysvkuLFeTu0k6aDxUEk17ubuf+y4egi7u83KX
uZvQLgE1qZvZAGhZ42A5MQhMln90+XJ5PhcG3CRo2jX8QfCSjDqclofWS55pVa4M+FLT59F6ty+O
rNNO4CE50CqJR2uIYR+/El1LTRuhO/maMFhhwQqt+u50T2OwBaOBUT5/791PTkFVGPvz8rODdt8G
484q1+AZSz/ZCE7Fk7qDNy3KbpUfw6HcVY7eX57DpeXn/vdXj/4E6SmNgYbH1cFvcNEgf/h2Fk9y
7e1lIXZMumXr5xzCmQW+4P0G+qysvjd006UONbmW3VDUjoDrw962kljKdjemaxSRpeLPJFrWuuQ+
OFK4woDXeFN/mZ360NQkrgPklbvKqq4la3Zze6PDZnd5Lham2aRfjjDigDcSpjmwKuhqwXGuV9v2
K9OkPXGgZDEwhKqsgJ547OjK8ln6yUacan/OFJvRbmh5ES3BpOKbLsxpYIQpDC/UOLvIi428qsZb
b2PZEZx78i5Mg7mhfKjwi0tx76pdTlZOC0sjYcRoqSaL4Ril9619lQ9Y7IfLi2Lp7BoYEaqxvtwi
RcPTNb9Xx/zut/MYxNfWQ7pbq2YWkkBg7JyuYvbsM1SSZPw+grRUem1E6c1Ig5VrlaXBMfZPD8Qe
14c2NOyjXRjmhjHN1kDNf8HkH1T2JluyCtNEVrOP8YnJUcRw6juIu+yQRsnL9OkWksJxnEXPV54V
+U836dfLs7LQIZM+GXRqQEWLEavkierbkW3LaKbluhpd3gI0o/dB60L3YAQHe2MKMJmQ56tkuOQm
eu9VdDdSvaNk7XS1sH5MbmOHUAXw1NZ71so7xunXugArJR9jvKmtJeSFbcQkNkL/PoDo83maQxm3
LL0LmzB2m7VL3aUJNcJXd2UGFTdsq1PgwYkVEKa9ToXYbVsuRgyTCnLOnocBEuF9aqXRHDxva9iI
XK7bTmrQSvdeWMOD7oojBV9ueeFA4Bshq+acqUag5bHvruXcR7ip+DziJIhburdgBiXs8nf+Ivg/
iF+T0RhWjVdWFcaGPDaH8jr9Tu+H6Gh99q7FobhmT+LmKni5/K2FSf6H1FhCiKir8amW75v8k7uW
3hbWpklkrLOwZnBtwPUi96IiSOIi+9bb7soOsNT6Oere7Vh54NGiZGh9Dp4gvtPmkOX8dnlAlpo+
//1d0zOReH6o0PQAJl/b/vBhQ6PW3K2XGj/PwrvGoXIVNnWIXGb59X7Q3bGYVAyZ4m3HPZOf2Dte
ydsO+2ID9Sfq8b030JURX1onRrhyzccG/pR67448AiIg6gpvJaz+ogk+Wu5GxAbFCBV2C6PSfdNx
8r286q+smO7DeL5/4Lf8Nogf6ekX/3l5gj82hQkgSPrfSRgHt6jt82nHvtO/kwdXR+TBBjDtUEf6
55/kvr5r7qxTcUd3yY9ypY8L24GJtoKyEUdRjlwaIndERWmHURU0n8hwPgRApnzljMjQhQ9G0iQn
NlCI7sfK1fuKfU7bW87CnWgfE+dzro9Bu3aLt5SfTAiWFcIoSU6e3qc5iL3BfFJhcnRnFTGldiFz
P8EiJ27D4dHLxluIbd/AbSGeaxHXtbsn5fwJDOr95dlcGlgjEwjHVsxK8FNc9blIdzJ7SO2HNt+E
f6EmkzEZwWCtaKv33Ob7kEAX29crU7X0w41U0BdVrlSqUSBAORGWg94O3J5H3VyPpGlWNpKFdGOy
GZWkvdUlSO6w074lWdZGIuE3dpFuu680yYzgzlGr0siVjMW2dQzSbe+BJlgrkC6OsBzRMmQ7N78S
6Y+C7dUmv8KAukb8eznkQ0nV633iJ3HaNZ+0cA9jXa0U9gsxaAKyRC4kS9rzBjLEjoPXi9tgqiMi
b0B5J3qlKF4oRUxg1jC73AGGFiNf9A9u07/MrX/shHenuLgS7Ro5b2EBmQTGppI5bfBgus+mG05v
8/mQFyuhtdS0EbhnA101liOSPguqiOMB7ECntoogR10dLueGhT3LBGmhCJzsYcCv1+N36t2N4+5y
u0s/3QhdKBZUnjzXNqP/NIVfdHvXWisRtdS0UXN7lQ9LgvNWKOWt5Z2q5KHaeDNkshOVCMBBALl/
P43whLmVG1/X/94Wvatp8rHIK/88ytBjiEjyRsm220MTYFUxEbTWjIaD3NoFHTw07I3VjImr4klW
62FE0/60r7xPdrWtADMhVTptCmcKUCU1KT84zLmeWb2SVhYi3sRUIcsmvhVmuKRxH4v5BB9Xi71S
/dlRa7fAC2vPZB/2go6VpVE8QNTkm5/P91Ikf1Q5bptOE1/lByBDDQM64CZJnJEk1t2ahOzS2BgB
yeE+Dsh5g4OZgACuBeJt37pQb1b3umh3k0/WnqEWNu1/SIdZDcpSWOJDhXvIq+lIyGcnn2O19ua0
kLJMIJXwaVrmBAuTZPILYIR1Pb5sSlomhCqxHQ4bPeypjqC/el7CgyMv+f3oqOrz5S8sDY6xr5LB
8mE3jS/MPbH3Fq/UlQVg/o6kdQr/Gb6m7vjxGP1ja+dOhYRtHgpnx43D8jpcUxH5eOP+x81OO0DK
+yUm1+XHCpc0eRqDh3QUbht5Y/owFCsHkI9XKzEBVX0Jg6k8wzhRPt0HVnIHfwTI44QPIiuvcnBx
Lk/H0jAZG6zvhbyDxAruQdrwO5DnPJogwrRSWS41fs4h75K+aF1GZYBgHpwszgIV9fNKnvs4C/3j
5ZOM+ZjSkQz7xou8wtmFw2sHCbJtY2Jsr01GIQY94meLbIwELSNc5mxr2f3vgAwq0BDePme3Gozh
q25cGeiPoeD/+PII7jYDXJ3O7cqomm8zXMUVABkrGFlV7nPlPFajvTI6HwfwP17kTtd7miXoQ0B1
jBeviJcvYXDjr8FvPqZk4iXbQFVVHQ+hhnAe/i8/YXby8DQ9HOndrb2bomcLaPCVfiwsIRNcNfq1
PXqY4T2V1678crYmI/W3TfNsQquaKhCJl6Pt0j6l43W2dnJfCCgTWOWMkKqtZrQru7fQPjuxrIlA
LrVshGoITzJcl3GcYWFWiD0+6gNxuDwYH2ZMRkzIh6tUQ2uo3D6SksHrTSWiw2JkxC4AZ4O0n8qv
iV1avnuyJMyJb8AnBd5kJeI+XK34+Lm/71IQJCFrljZaPhNq9TFUdPrTRDkEHwgM1RtX1Svf+XD8
8B0jZ5Cp7YNmYN1zKUfYqWVNeGvh/WmlKlrqhZE3WAorsgIk4HuSNtbB7chL0kMnoezyKmpW4Q5L
XzFu2BLQjYu8s8l9i0fPOAl0GpWutPego57g5r1WHi2sBxO4oRviyWaW7fNZ4i/duQDytTfMbW3J
I+nYXvcNTyIT37cyb9iIK3/ay93lpbgwSyagw/WQf9Mx655dpw7/EAmrph1YiEW1koeX2j9v5u9W
m0QnsqFw2SOUOSBoIaBOOXfw8tz268/z9q51TWGul6OqeYazYXrSMmuPFRnlyhr7MB8yYqpuQ+dV
w3+cZU82MsEnF64mNMqtOtjVISveLvdg6RvncXvXA1ZXg9XLvHiCNUD/HZIQ/hyRwJn+9Lafsi2J
HR0xQtGFYiitAcN71EQ0dJerbi4PXSHSZlflYbPpdIjPGDFJmhlimGrMntzaD+6TppzsyIO15Mvl
ofp4G0T7RjQyNfIwc/P0U9LbUNkRY+JM9ql1294rYDJWFc1tWxD5IqYG5VDkOkKOO8pVXY2wWCs8
EsDie7arY9Xls2ijwMElpR2Dq8fxzOv3PeyqL//UpYA2SnqG6rQoLJk+KUEpcGnpVzJCFsEPNYHt
K5J8J4J977ZrHJwPS2MGyOx/V5FGOWhpBPLTFMAfRybITHntQx/tTLBzYQMTDdWqXsJCSJvYEqLK
ph8LhEXuYyvZpZXq+4gg2Ycry3Vh9EyEieRB1sCR1X6cPFyRjIcJ3iZZuFe0Bow0ygahKTtAo7LN
3bgmiUvgD5e55doz4kJImorfShWQspuU85iorBrvJ53OdOcBRONf1VWQV6fLa2RhbzFRKVPY007X
bfNsT7n1yvNgmo9Trhm9FtPc2RBVG6e1LLy0Pows44LIgbvhwH8kMCbA/a1ln6ZG/hSFdh+ZHj73
PXa2y936WA4aa9FINqqYG8J5TR+54Kn4Zo9Sitj2/IrIWKnKHYYdA39+enQhPttXcZZ4Ze0fMcp9
sfMZqctv3AoGefDC3OusGNr3kl4HOH6kK7dNSxNs5inBskaK2nkuKcTr2mKe9jrsoHAMD9395VFY
+oSRqnI/GyC/MYtnuLtap4mX53yFI/lVh4piYzeMJINhrRo4ADfPuZvKnd0g0TYjLEALx9qEzWfE
BMSwbui9wQ3dZ4Xk/gh6aP2tAK/psGmQTOQLaRO/L8B4fIZVTr7PR/h/JASVaEE5W5mHpT3DRMEI
N3VmNjTlE5clhzsjFDu5533NE/tou/ARPv+HWcMhoS12B+zrO/hb/f77D5Vgqy/sJJ6RS1eiYyHo
TeSMqGwYDWfh9AxVGx0xrb7xQAZRm/k0CoOty89E0Yi8KljbEvfZ5n0Dblsf3tqtRXZDK6uVl5SF
FW6CaBIoSTQa4PhnVrf2roRCpn/l2XWaRUMy5WseWkvjZSQTUYV0hiFU8tyyyZM7MoVQAZIScqAR
VFik2g91mwWP29ajkRf8aQYyiNTJ81l+gwiIBicW9s++JvLq8hcW8rBvpAUe+k3ZKpU8K1/kBw6x
un1a9/ae2f7T3ELWaKbTmgbo0gQZ6UEwEOvmMk2emTX9aH1I1IXwuo7r0N5kLsCICbfhTQgT8V4m
z8lk+RCP4UOW4WYxLDb5I+AD5wLhXXGcFpoQmmBCbByXYx7ggDclYFvPXbpWayyMkom3gV6AzUO3
Dp8TAA0OMoOCEas7cdPnztoVxcIaNrXDFZyu0ozJ4JHwsf5ml1BoCiNdqTzERSn0U+1XK8z9eg0g
ttSj89/fDRrpvKAb4DD+IpJhxFkC6UXRooutVK/5JH7MKsHEmPUEt6phKrz8JW275iUR7dgdc2Vb
RSy9QViRx5FnFKBYtywbKeqaAZfm0ApxqpVAWuqkkReSYcZ1xSzyF+771Q10Kx+YbNqrKiQrh42F
ItczcgHPLVCzHTd/YV3ZRUKx7Lrw6k1WkBg/Iw/4lsRGFPrjk1+Q5ler/P4r8mmW7y6nmaUfb4S+
grP1lAT59CTkNH5nuWj2nS+zbUNjYnKY5rNyG5e/JLSElhnkvhIJ24++3F/+9Qtza4JxVOr1Uwi9
zhcdVmUVp3rGdkI4zCiirHPUJsUiRkwwDoxvp7Sq2vDJLnO6a1lYX4VEbawxTT0k4iSoxbjynlQC
2wxVSHnUsOsSUTGmYuUE8T+LlX9wS+iDEevMq3JLg8D+NDmOLG6Fr+v6iEcSK632Q4pl8L2wnbb8
BPXEsTpBLobmsUogtq/2IDF77j5JS6842pbvhztYZQdTBDPHFLKIY2aTNEqnoLlLYWhhfcKBNgzT
vU/CAjqVbJ44zDhhjsRIJJtE7kMOmdcDNk1oZk7UtZLbpOnp6wCyUH/FCuJ/nrxSurc6KPzkgNsg
WJK3sDtqXtoiK9mN1IU9dVD4SaBpI7xqaE8ADdlQmXMgGbsnleWFETQSCMVPHKEeNqXleINSvn+b
EsqTUxrM1Svzcs+BaEkoA2ici5zGUz0L55aRLHl0M5eNR9E0NrtBkUyhcJP6+ifwqU35VXnw1zra
Ve2jGAzHFmQ1RbvsJ4c+9NTCgZJjc5NFr9o9d2qPx9N4PqsBG0Bi0o8lipOcijfeAfB33VouDlSM
dt0t4W1wJzHi47Osue5avOM26DWMX6viE1PJbO3I0PjTK6kgSHcUpcvdYc+DPumnWLYwpDxApq1r
rpJsClUECr50Y5dD9ek7aLND8EC8dn4kQszhIQWMsTim4H8BrhACYXYoSxwso7KsivTKzih3drCQ
k27ExrmzrkuWQCelj+xsavPDHDZNHpEyw1qB3dx0p3E28g98EBKyAips55ZHqnBtaJS6tKrIXhVe
wI8s9dLhUPKRjyrm/Ri0XjRJMfi3o6/AQWlnIX7QcRzIVevaCOP6/zj7siY3da3tX0SVmIS4xXYP
7nSSdntn2DdU9kkfIcQkhADx67/Hqfeij3ZjvvJtV4KsYWlY6xliUtIsiHBTuC8ucpZfLLPsL+mX
XrmfQ9H9l5FhwZrAfH/3+iX0nvJ6vLicmkSYx7YKQTzTjPfmSfAx97AiBvt9hBLcb7NI6Hnn3mzy
/VgsDcsmFnk/edSL7ktrpOp2tPNEebABNrJPZvD5uO8gqEwyMcdtt6cqDtJdO5s0vC8SMT9FJIXN
Rx/oCGieZE4/TU0l7D7MhSa/aADTo7sIngbyiENJkd2sDLRPOjKA9cR1j+XK7VTK+3DxhP5PS4T6
nYLGvvPqWNQPQccT+2Xyh5ju4Eib4PFT4rX4ONnJy/c9vAvMU91dxqxPad1fHIXqdBf17bgra0oh
xWXBiOjv4tFIQAr1iJSI9Wj3U4dxWmaLGaqvS1M2zQ/e+QN5iOE9HaGPC/S7CCyhvKwp5FJlnHpT
mnkar4RD29Uhqv+k7/7rY2v/xoCoLo5pAQD+Hinw6LfkE/6Q66U4yUQ0fdZNtA+eutyXZBcNiRY7
iDyhea4o6uVNgX+/FyzqQtBOWayP/SQK+VnVEMwms0hH/CDAl576amjKw1hLIx8tDyy5m5HWfWZA
s4iHyIRhjRirUczrJLAKQQZHgDT80adwEM1AsZLdp6Wy6tVbfB0csOSbYh+mnoU+Q02q76rmM8/G
uoVfcVqYIXnsJoOcQi6CGJRY3gX2IPWIHx8aGIPeKS/V3yrRz3SXq8Cke04ofGI9f4rMDySG/eGb
b4Lq+yR8/s0TECE8WticqF3RUqLO1q/CEnmFxh7nUgff4eGIcixW4EKfAFTK6cYhsHZaXu4A7657
eWxggz4rdoL8lAbyPfDScC/LCfb0aeLXWzZ4K1cKFxJZS9KXUVSGJy38ut4HUsCoE/Imr9fP/LXP
O9etCNTxIiqG9JRX8bSTyPmgwg+joOtfXxsj57qlS0Z12jfFK81Hsde5Fz0w6IFl85CUh+tNrHXA
uXLp0PjhOJXFaw666T25vLg7G954p3exkSQxYQ9X1vA0B1H1Ghrj3Q9pODY7Uwz8tge9C40EcCbo
iGzC0xgHXXePmPITWX/16mW5SRiZURcWOY+Dj/zpwk5hMExH4w3i0zRAyOP6FKRY8R9chlxfB0mJ
mGQ3s5OFAxvwry9aY5djDVmyaURZcCIluHTezxH07hubdO9f2g+mywl9IhcqNyYehqB8Z3REMmxx
doetZQ/nelDJpsnur3dzZTG7IneiUS1cefzkBOynMOD1X4zuYG+Ms2CE+9VWpmplQf8RzX23r5CQ
UBixsgQBXwQ6I4lIwgcv6Oot+d21BpyQtyz384G1yYnXXV4hqRPCo2Qkevl9fZzWvu8EPXBzJZW2
Sk45pJe7HXiJ4wQzPgKvyOsNrCRzXJxlTuBpGnFuztMYVweAwoK/IeXVvmgU8O9r1PXUfoQ47C0I
V0ABLqv+3Xwgzw6jxdygtRiqy6YYRwQQrzMA37YA3it1FxeFaaxUaTKG5sx4/luPcdRlYur1fTTU
Y1Yss93PU0e++MDZ3dipy9C+6xSxc182QpizLVqTWYsgMQOHPcel2euztJJ9cdGZUwV1VIBP0Kk6
qg5m6J9rppKHPFDPVXRrULogzWCqBY1HNpyFD58uFof66M/j5wXhsr/ej5XdzdXB47SK4qQy/inA
CQNUAITxibKZuKA2JtKMGYvMC7PNfcPTjQLDWpNOkqWtmsZ0SvxfkyRcflm/3vEBu+qfFqOe91nt
99mMdb4RVCtR6wI5eVw1eZ/OKOJSEdijlULoQz2iLLDRwMr26eI5baBhZF6V45mPcrE7XsYzPy6z
CMi9h6rVlnT5WjPOfaD2peAla4YzKRj/ppK4+2kX5h2bBS7O11fEx0MVu8J4Pt5JFB6E8Us6hQv/
HCy4vO9Kz0fG/3oDH+8HsesgMTXdTOd0XM5kwP3bU8U97etxL6f0W9jQTzDVnPZDV3l315v7WCeB
xS7Ak0y6X7SJ1VlDEGc6sTlMcBnsPUYsnF0WTfeqUCR5ncZxYL8YC4P4i7QNEDoZTxqfZUmkI2+D
Z/Hx7g7Xtf/dmkwN2I3IDUooxRI+1qN+jvC0zSLmi6eKJV9xY90Is7Vhviyhd5ugQjbAL4c6QBpd
sx28KD7xFiMbxMEbb/IdMl7PPRlfrg/yx+sydr0p2rns5wplsDMjMn8xg0p+5mlqnwFgjzfu8mtN
ONsGyOGBnyRmgti7KD8TowEPIL60j7gotfVGGK+koGNXh0+MuKomzJLzkqhvC1vyjLLAew4aNeH5
H52jFHpHM5ZrWi7x56HsN2br4/MkTp1rhVE412FlGL/IPlhmgOVTuezha+ijeC38UO082UZbwudr
S8PZRZTfePmSVOS1hQfv3gC4LWG0gdGEgJMOUKz0pvg0E/ijXV8dH+/4sQs0ZTUSCxESca+kgWWZ
LL0d9fDxPzVKDf7OLmfDoYBiaQbHl2mj0Y99GFjs4k51kI+6b9L5jLq/bMgOmTYL2LVosHx1lg4G
7/OcDyS8sDJnf/kkgrDlP5EVC7wn+Ge3xbgvc1Xa5GBRRBIvDIbq08au9AdJ+u9nRewiV5mql1oW
PD2ZkQt9ZiH1qudJp0XyvGhQ7g7IftT+38jFqqTeT50YF/Bfxx4/5DiWOW7NEoBPusAluuFNlvgk
xbDGdfurC4WYvosu7bjeQSNRiv9o2jfSZLFJORBMvJ2Q9DjSOryUqisVS+8RQHffQL+/B7jZ7HJJ
kDjhQ+G1cRYRPkbVHtLmdvxrXiQSYznPF3XOi6rS+5aYFr5h8KRBQCpfefNv6VURHGryGC8H+ITQ
MkhfeRwzVHGBC/P43jSsFxBChG13+IhXbaB+TYTlHaJugJE4jFaDqM8CRhLyGljM1MHIJLfJAx1p
EdzJaDS+PsgSHm/4sXnBGrmvS4isvgRJMgciI3F0Mbz1Gfw0AY0CFutMo3YQ56SQofcdFrG8lLu6
4TNtMqOqADo2JRnj7gX4zylOd8wbxhD6IrKiPwTsmAXLaiUL+uAlQyHpA7UeKpJ7MdYDwS/NPfij
ID2VIh/aK1X2dq/GqeZfkNTlQbSfGK+DvdTREIOJREmo7nGWB5rvQgon6ce2HOZRZwOEXZMvQZ52
fgTkApt6eijGmeRv1wNxZZdxYc0UsttTQmjzapm8swTbGGkGDwgV89qFrdlY2ys3CNcAhdTUloEv
klcSX6yuoqAa6nvUCmW6Edpr3bg0/P5oG/tYzMQiZQEM3PJQwQD6a1vb+hNQ5uX8ULJ2C+ix1hXn
0JHWNnJqAEeIZmS0D1wmyjuOXTjSw/UZWWsg+N+uMFzneBKL9lWHif+LC5wop6RTZrwp/QJd9P/9
fgD/OBJ1sXqJKuL5mRq7sfycVlWdZ0sS4Cl2vRtrM+KcKDVFIQK5sOI8NXrcoaQEUG6Zg4vCcIUf
+LBVglw5uVxFSfB4ZcnMws+5AsocAft0eXpJAsfnIKXDDvoZT3PNtrhNKweXKzRpkHubFKnnV5bj
Nkha3R2QIrkg3Nr/cBjDYr+z3c98DMljUG3hXdcadV6v9SDysRD+9GoTeAxfIpXiYmjC9hPsztMd
weWtY+2xkFt3j7UGL5P6Lpx4aBLCodLyOhngIS4NtlX71fC52uOd22c08XcJnn9xW20JMKxc5lyq
QqvqsW/KRJxzwZO7mufkiPSWORQoHz1eX5IrkfUvQoKo0UYdTK81G8qHycbjZ1zzt+z81sbM2Rim
3FZM92x6JaL9DzPTnzmiM55KZKj+o6LyDkf+1wTZov317qxEmCtNqUVaCjWx+szgI/MYFSF7zLue
P1YxbqZlstnOWoQ5Gwbpgd4Mp254BbTY+4c3VqJOAVOfOjALMvNjcJwK8tCEiLjrHVt5ESXO1hFY
r2jyJWrO7RSEewvgPW4c+DpRUbrrKTByqdlENK+sO5cS0ZZIRcHFY/6Ss6XakwKuXyTKf1as2koX
r3THZT7Ax64ybOrsl1rxovmHkzGM7lMV5wJ6JpqkDS7cuh7sXmvGIr4xiCuL3RW6rEuolpaCdefJ
Z3Q38b59WSyWyPUpWvu6s0EQ5QedXxdIEhZD9znIS3FXaRptCWetDdllst7tP0BhDQ1jhXq1/jIe
pwVTrpa4udfaa7OZmtf04qR4W1cuXXzXllTSC6H30r/m8ZB+qxc/hZ5pigvkxkSshCl19gU7gpMc
jrI95xQuhg81hxw9z2xQ91WRofwadQ3gJrNpN/IJawvauT9MApbTCrWCs7QtANF4aXn/iDCSvyEi
lZxuGzNnS8hFLNKmAo9oCseSQK1Y8/ifAtDmLTL02gJwtgBDC2pBXqvOvCWXW7mxKPsjK3LJTmZh
K5u9X2xeIVZGzCU1MBi7e72p0pMlg7fDkabuOSTx90WxqYe1Ei8ulUFGpF7CJqzOYjH0pYZj8Hif
CBXf5KXEYpfJQHhOPb/L1VnOUQWcxJBWBzwCp63H6doQOfFuF4h21yian3WVN9BM6RlUnhXBGxvC
LDTdolmtTLtLVeACZIGExvyFqaWCOlIAuSnC28zEPT12VfsNnt3R3fU1vBKXrqgm8QSoF/1UvAS6
mOJsKoTOj7FtE/5kJVzU9sUY+OzhemNr8+9sAij9I5nZwtq0jqYY9maAHASW6fP1r6/Njhvyg9B0
KXh5BmqF3hMG2712pumDqFq2u97E2mg5Ec9S2Dl3ERVn6yVsD8fKT+qSBY5ieMyFHGia682sjZMb
9wKk59DkxTmKSGAfLEXy/DlkyEVtzPpKAy7RIJJpG9WAhZxNM+p7PYOUGg+z3ThLVibCJRoYqnRQ
4wJ7JgFDaTYA6xzA/ykuDn2HQv1NY+QyDSTN1RQNs/eKewpsqc1SwrUTMDZ+uP79lal2qQMwD1Km
YgLfH2mFIzfyH1nTZW3Q7tQk/7neyEqku8QBpsCW0NCnOut4KJPmoJdUmTuqx4YqOBeGk/0SSo+N
b1APW6ZmY37WZv/y93dnvW2awdg+ZyeuWgMPlQA+z5Iu9RbUc23+nTAHzMevy8kWZ6VhJZTJooXp
OfjCKT1CcHhLmWmtF06402WKwBsBEqceFcQPkTgshsx6eMBfn5u17zuxPk1Nb4tkSU5tzcIvsp95
BDhTr7Y8sdfqL65OpxwBpSPUD78aXZX+PVTxEvDtkHtQns5so9L0U2CiafzhA/RmvkdEjOGACmQ3
GJkJKFPl5zL1oi1Aykp/XXqBGYGNhpxn+BrMqIswYBSPPt7c+5tG0+UWSO5DkmaIwteorO1OLRL2
6PGtb1qXVpAjZxjriYeveKinIBZJsL6CTm6pKawsaJdSICLA8KyvglfYOy/6GUoFebmrRYNSBNP1
f66P0MqGE14afxeVbbXELejhISBNEUAtc0c+gWv73Cd9c/TD7sYjzOUSUI5cSZeO7KuoFKgpUP9t
/e9BmQ7hQyIXv3geK8PVbTVTV+lzCj3dgZYYvsqSpz9Yq/3qDtyEhWycx2tr1tkDBgpIy2IN/2/O
TZB/SSIR/wD+h3nfrs/J2vedPcDWXHoaEojg3uK8B2n074kVW0+itVXlnPJ86Osi6MLi1c5IxNgw
B/RR0DLUh8FPtzJ1Kz34F3uAIzU71aM5w0dxbO5y+IX/HfXw27gJUhK77AE65n1AjJ++mmUR8LDP
/b+p1c0hbhf5102T4DIH2jpMY8EuWnAURgECN6OD7285bPzxHP6g3uQyB6zfouLnlf5X6Ye6PJpp
xpGl40rIn7zm8CnnxQgeQYEbU7zP6QAJSc6a9NCOy0geFwmT0/ukwpvS1KHsHvMB7+gvtO07b89N
j2chM9rAa80I1XWoWY6JvBe5CpGrgl8agH8hTGv380Dj4G8A4PstxY61iXe2E9mpWRZlzk8aGt+f
jCnUsYubn9enZOXe4ho4K9YbLT3OLxbFIRjvdA8gzjc74ranq+arP6itHMhKkLhAWA10dFrAcPzM
u3mZUN4OwdVWkQ8c/NDa23iPsasQakwc+sGY82cYJvG7C+wG2nshYD+N2i+BtzFqa31xdpOo9YXf
VXP8FdLw/VOUQjaAD+H0Zabd1q11rQlnT6GDWDh4jvHXiQflM1kg2UVVw3aqFVvi0CvnlAuOjVi+
dB3v+POfcOSj+RFxPH8UC5OsCDdr4yvr18XHMvhu2TIOvBdYUtf2EVSC+m4qRrrlQb6yhF1wrKIx
6syJVuco1PZRFOlXnoMVIDU3T7ob725PrrpIWVt2wUTCeDjTQiTmwQ5NJHHPCydsk7Eqy9surK6O
qE4iL1CQiDjpSpAnykZ2LuIx2Xi7/9Gd/mCjdIGwcmwg/mSS9MUGSQ1BEw812eEB2VUvzQiPKvY5
CGQN8ViIxNRPEjtj/MBHr+j4bvK7+JtIoyJBXEVtvjNN2GrUim3Mo13bVXkNInhFGTtEDQfp4q6Z
hTjyill6lhym2E94AJn+yNO5fSqKQi9ZTMcqxT15iMvwGaVkQrr91A5TeyeSXBf3tk7r+DNnA4gR
1ze9ldhysXKs6rkKRSJPedA0PGtBsBp2dAqBlWu8xU633WlcxBwMg0aUJDtxwgu9kw86ggbfved5
N96ZXBdZ61UofoKjeAJtPALqxChcNqqexFuq92sbhPP80yjExPFc6JNSc/zc5tWZWka+tVF5hnTh
1iN2ZTZcnVgINxVz69n8hdSQ2DpyLfnfnEK08HMPD9XbkgyuaKyWkImC1Xt/yqHCd4QyZfyr8Ux7
293pX4jmoYTPrgzliQNPted4fQGfMVcPPec3CSCy2IUxg1CPQm1kxhOnIv1MJ60/x0Uf769HxMoe
6iKYeSNCmOdxfpoKc2EKgmwwht9bvgAdY5Y+DL5YOxTs5xxRpdqNMFw5GP6lMIsLxpTSXqLRBlSq
vKlkk1WT8rZMT9cauKzrdw+xKZgJtUWcvkCWi8dHCfIS0q6D8d+uj9pKfPwLvAw21ZRMPH3xafEX
CofeJ5CV+Gc/CivgldrC3wqRlZKli2FmOfMSb/GqE2Xx+Kg6DYonOP1TVfC7IKx+RsN4V/aoJ9zW
LyfuyTDmnQVYD9ofwj8qUcLEGIjHRz2jVl6EuBteb+fj+YlcIC4QgclSTUFzAgw7KJ7tgAT5C9Sv
qL1pB45cIG4baa8PjU1f4KzELYRkeiAPG2FuG6jIBd7aeFqKWs0t+OKieJj4dKcV8tQ6QFmvTPRW
gmltnJx1DCkAGoCdWZ9MSoIHg7vhJ6+PT7dNwmVbfhckYA1D/NTDKcIhPrQ3ENgAWngMNi4baz/9
8vd3X78kO7mnm+IU5bl4IrjpP7Zpeb7tpzvr1CZx5QdF0v9Xxm392xA2F/d+y3D5uO37wf/+eKhl
gRaNStTZcLyJ9zKlY/QERUnce6438PHRF7mYWCG4bdKy539poPb2LAHjisyseUzMplbQ2gS47wg7
DOUYz/4LZbX2M4xRB2hoHX6/3oOVz7vAV+IR0cWeV/yl/Il+ai+cGmPCGzcIF+Aqca+xVcO9Mwv6
4p61va+zheab+e2PN/DIhai2cCLC9rmoU64t83c2Krti14ZBKb7FauyhMox8Yb8RaCuT7UITbQEi
pWcS9qJ68HdxLv0t41C8LsT+uj4Xaw1c/v4u1kCQVfBiZMGLSXz1qJo+3rGRRHfIiWzpGX98EEWu
oTUVRZEmlfJOk2GgUy/ygPU0f2pZx+4VdIWynvH0rpumZSNCPkYhRcwJcVnHHd7YZXiWcv5LVYCF
wQ431s9yCo9L52VLNMtdmC6gxYPPTDdaXeumE/g26KXPIMJ6ZhSgllx0TwDv/jaoS2ZIJAJIa6Lj
4OMEvj5xHwYRiHROJwMVAng3B/pYR/QMQHy/a0h+0ysBH3f6IoOmBsgAvCpUhIHwY+CgbN8UPlxy
+LiTCGmnvBxDD37UEpigew7VJBxPrcgqOfNboDlowtnAlBpG4D+sxiNSJvs2n/SOq+KW4ykhbvlU
aA+7S1oNR17gUoA71U8PYg/769O6Mjhu9ZSlSkAZztNHM/v3KqzyAx/Kc6I2eYcr68atnE4F+7/R
N0z8BnmC7oqw3oJ5rX3cuXTweKxV3hTDkaVz9WlavJ9aptHGuK8NjbtVwYzSVEsaPOVh+dsWkNdS
vP+nmqYtkci1Bi69ercXKuhedbnFwuRLddaks8AS1t98QFs36Cxrw+PELOkCX0+s0kdy8eEzNOn3
3WWKry+dta87QQtLCW9RuRyO2vC/IbBb7aoZm89tH3eCtodDQOnRSrw1vSKHuiBfYLyhbvzlTrgG
0BpdwDwJntoWi38/DQKSc1CwiM7Xf/zKxLrFTYBBxiWiNnyqi7bf1T7Q1/Aab7LZFr9va+FyKLxb
OlEUKFTqVPhEFh2hOlhKaFPI2AcFa4Dcy01vk4S4lU5bWd4udAqejESVcKL5zwHaELdNsVvnhOKv
JM2CmyWIG6R6HJNCkJ0kSbd1Ln9c88bPv8zPu1HqKVPjMAYjAAdFcZo7JeEy50Mfsn9cdFFlcy4e
qrpiO02Rem/Chlz4Ihvbx0p4uKXPWM4skYEF7rCgepieFlYCsenBI756u74IPkyIoHtOeKM83Hsa
TwsOseOkAgbZ+92H3bdYLHTnD/0PMIs2Kqsf3kHRkhPqYzWWphXDwIECZmRXDE0FPoFij6SOP5Ei
vUn5De04Uc9JL6nxfYMcZyq/SNVUx4r5f0VDY++uj9narDihH4356M8Bis4ZTopuZ1jQ7gFAu/GW
5BZAm7QZoBLgY6B6TpdMoHZxgMDPTW+NBICm/13QMGjDK2+I8OtRzftLFbAcH0rgNK+Pzcq25ZY+
x7Ke/HKO8fW0Ns9FIfHbWws3nM2C0crou+VPcFEoUlHFzCEdDv3fg2JeMZyiIIjqrTTUWiecmK+9
lnairChiPqKPsV9y6G6G1WEOQCC9Pk5rvbj8/d22AvEnhsfLgCZyFoHoBG72q6qKmyTyMMlOWDeR
P3NCWAixVTUC3j3ADQfZmvht8YMtovxaF5yArpDzgEJWmRTZ4A8/IHDmPRcoQG/Aode+7oSxacd+
8KIeX1e5+G1KL74PebOV8VibYSeE2yIsE1iR4+tigQB7Az7JQdeylX+QylvqLyt9cAuP+SRS5Rdz
XGRIks+fPEPjr9B83pJHXvu8E8ma16b2ko6hE3518lmRl1ldxNFW+Wjt+5cz490aZYaBFoMsARaR
Bk2usExlA2wvNw6Etc87F2/bhIWCW1xUZKyAvDOBZBuwozdpzybErS2mWokYFwH8+LAJfnksr/fd
WIwb946V9fOv0mJcIs3Ud/jtkQqWjBMujoL3j5cDbXfTDuHq6yA9FnVDBC+orOsXVCd8FMXzJd/i
x6+NvhO9+WygNBdeNqBkwbVS5MzfE2pu0sjH8LvhC/YRxBP9/Hch6zbD/dtmlfEkhKwHvTFAa3Pg
xrDRQUnDOP9dAY60T/y8hNFlW95HrdkqDK4MkluMCtXgwUyWIMICXX3tYCV0r+xc3na7c4tRSlhd
IwWDRRQS9glso2YfLV66MTwrNzu36hQmIfSzEoOvX+6rYOg/cx09GQ9ZCxBz7mvq39+0UF0BHT4s
Jh3gWIud2jbiLh2RnabaTLeFmlt8UpDBJDC3wVEWKKReSVm1d9i427tYb9EmV1bSv8pOweD5sjET
9PlwGJg8+ptAqzpb9HBTZSMhrr9hEpUjA/UCnaAtFmoGeDwU+fOuO902B0408ymxPupV+e9aJOcJ
vkePPoMJ4W0fd2K5keMSC4hW4ByAAg6gE3qGzGiFCvzGFK88DdwCfwTdt7FtuujYdjAlLmwGS5Zv
pI0fKxV8v96HD5uAj8Il7/r+LOPJZNMQEoIZG4DJMzz9mspi+BU0fXBAKTbeqJB/uGOgHedMjvQI
yZHIoh0SotSB7MnF2gpPnevdWPu8cySTHOWHCDrwRab7rgR4HI4AXXIb5hm/3jmSFVREWujKjkfY
PiEBAApk8TNCtmqrDrT28y8B+G4WAgujXN1V+PlViQBruqk6SMO7jdH5MI7x8y/Nvvt83aeaBr2N
kKvq6dfa+PKvGl404QECb1bcst2hEedqLXLcceVcTcfJRvqXRA1c73rd2I2FutYHJ5JlsSjKNMTb
xDDTT5M2P4JJeHcQPjnftoScaJbloFIgyYJjOybpjnOoEHoKecPrX1/7+c6hTLSkRYVUxREMoFfW
AjwDAdLP4YzqxU0NuIU4lnYwSsIL/Ii0CGTOFoh/Zx0HE6ikhX293sbKMnXLcZhMuOAUZDzWk+aH
QCYV9H7jWxA6MEN1QriF0ws0XOx4BPfvFFSoIRa0/nn9h6+Mvlt6Y6ZA7aOc8zvdheYekcbuBSlP
cTnEGyG2so+6iiAW9OECMkNoQUxAN4JOhnRzECNXUWwV6i9b5b9gexggJ4pb6PZ7oeYA5F6Ogz6Q
X2Dh96mpx0MApwDVJ3f9clNdBG05wRzLiyZaINCW35aHfmDnxEvvrk/G2ipyIjmpaTCoybNFBovp
aQ/wLJIVm67Pa1PthDEKdkilCrUUQHugdhdV+QPFrSWLw34jlC8L8qN5cEPZDHoZWh+/v/ftSx2N
Dx6p7pSUJzqqx1LHh+vjtNITVwlEx10ZDC0QJpk3+3wXlwAmShXRXVMvW14nK3Phyn80dQMF9an1
flvWT4eoM+o4eOomtg2qCk5Iq7oL2qhfMFJtvZBD3kz6vhg1qscjve1ekTgnc0S9sJ6hTI3J6GJy
iNMR5cGi3sLer8Scq+JRV4CukGDG5+FsfKgDz98L8cJJ8ZDoJs68Ln6a2LCxha9NhhPgRvWVhFIU
GuMBZP/BhrN3IPNtCfGsrFvXVxTHpYBxw+j9jubZy+D5au581SsYiE1/EdAVvvp4y11fumtNOSEe
Q2EsJkuKiQcHifylLQCRA2CeIFkVwW4cVXvH1bQlt7jWmhPyIaxurK1ytLbY8iGy/O+CysNlg5+D
8AA48S25SSxnJ/ALPgKD2SrJoZND3lrEzg4OnTelDWnqCnfAphTWEZCw5xk4nd4uXfJu50dbT7mV
88kV7aBVHiVD7BVv9Uyh2D9A9T2DbnhxRiFA7bHwpNjYtlZWsSvUAfZhFPn1wt+4IeFjIbFbwfXC
QxXw+tpa+74T8QKcRgWZMR9wzvKLCtoJmmK3kVQwCZe9+N1N2Ywk1H3Jizdk4fL77qJ1LguILaVq
Sm6LcupEuSBj1GownY/TxPQxZ8XyuZtQAbw+OiuHhqvOAQFHL0zUXLwxC+U7oVS8t93FNzPeYjeu
bImuWWmkwNwJLXYqlPji79AC2eUtBHvD8VeqkvMQN9/8Onq73pu1uXYiG/pdl0QN5W+F1YCfNrF4
bUOACW/7uhPPtqi6XFZwustUJ4jiWQ3AM8w4F/i80FvS9TR1tThgU0R9TkdyzBuAiABAz2a9eelc
GR5XhQPXs1F33NqjqpYFLPMBuSCKpOVNw+NqcKhRwepnRlobVQFzPyWpePW4JA/Xv76yUF2zUFYl
3ozDwIfbiwG+hIrIAqCbwLsy88EO3LrgrDVz+fv7gAZHmRRRU77pGspf0Lm/y+OUHJvZvymhjhl2
4pmU6cRb6Pu8mQiCj6YZgsM4Q9Dl+jCtTbFzESe6Q2LMmvJN9XBgtHpEMR8GLjd+3TmnmU9iSWE+
+GYNxKLmJLSAynvNxkV/beyd6NUFZ21Qtv6xJjzYX3JXeeV/nyezRUVfOdRcaFggQ1hNcybfhiVn
WY8kzVNPoyea++PXtGqhR3R9ElY64qLEaNKJLlLSBzcFi6gFo+mAEw3p++kmQiFMhy+b7btlGvlq
QnbMg0ZcYJsDxCqWBx6GxziFZdFtfXDu4l47DuUA76G3tsyfhxTmS731/5vOvD5cb2BlpboyG5bC
OcdLZfuGR0v7C/pfUABNLKSvNr6/NgmXv78bIjUGLOaQq36rL14kokWcJarN72GjWd92wXOtOYVc
upbPunqL2vZ+mfv88P9R1fgDHfng3Rg5oSz9CsLHNJqPrcIPvwtBbi9gsRNGE/J+XMoCgdLM03KC
FRUsruC9MVf2GKpk6C+ijMLw4ODDNlLG91PKuhr/CQDyCupeBiK+v2Bk1C2fY9TPUS0npQ/AJ63J
D14Cb5+1VR2H3d5Pg9r7CWZpCEJH5Z1KouAa7AP34LdHgutgcR9IOy7A1ah4jtnBE34aE0jjgfh3
rsoF7k5Z3YOJdzf0cMnZeFGvTa1zEEPtWtfj0DZvooLAjIB94FcF2ZFsaHW8MbUrTbiwMQPFUa28
xj9aYejBhnEBByc/6p4xvrfVDqES5URxPEzQcbNkfFtYnO+nMP/WWHETAQwfdwIYWi8jbePSPxoz
fTYCkMBmBu/4evCuDY9zqZaJVODg1P6fSoMKgWyGFdNjmUAA9HoDf2r7H6x+Fy8WJq1HaqIqnpWp
lS9KpF//iBOW1fCs/h9nX9Idp851/YtYi0YCMaWKcpem7MTXTiYs58YB0YMQIH79u/H9Bn4Uq/gW
UwYCJJ1GR/vsnXJAKLHfjh5aT2KQFM8R7ZYUWtvjcrD87Gtd4X/tEdyTecFiB23q3kjRHjuC2oSS
La0m0yysru2di+H1DEV73Lm8zrVMonae2ZWbjdC+sjO+cblveoXmBBLf6yEeJqtXElj/9OEICXZ0
UESBt6+dEvtEi+mzA20QiKPJ1xL9rF94BfO1lsy/HUWwMzMk2iuUVHMZQlbyFqJiD/6cdZGop8fL
G8UURrSkAVwmc9goUbxC+k/hjDqCpOuU55mfbdSZDUmDjoNjVZk6Vtk0r3Is5zua1nfUctldUObA
eiaAQ+z6j7fm63d7iQFrFzQr6ytKBudkPaaCrGVnpUiHwrmeC9pxPo6vIsjrqKNVfhhcvgWBMOxR
HQlH+oGMY2jLVzJCLIUM/CvJQWGf+lvCDaYXaK4sALLcAhm6fG29yQNCYf6Crk8BxUm5i2zCD3Uw
XFKRVEydi8S2C9ijVQfuU1hl2E8WKQFmurzEhrrTXyKihVCLM8zNa5Hg6tRPIEqdqcq/xZ12C/6X
4Vs42/L35XcZzELn6SAWk3bqdNXrTHp21wJ7Zx+QYk1BvG983S+NYK93rUq+9ooHYDch2fzvkrfe
vgsYnZbD7kMvT5ioX2fHQ9t/Up5A7/Q7WwURLn+/aUtpboO4TQ0IcFm/Fjz5TUI00vkjGnV2lyJc
LUfhaKRqIZNSveYMxK2U2vZNOjrl1eXPNyyvjohzukwUMlHVazPYQeSGYx3PaZJs+KIQ8euD2Ksz
cIgkmHqoRapbZk+IvC2w88BXVv2Nn+cPTUtvIFXjqZ13Rzofh8pGEOnWQ/8Ktl5EUc5/1sL7vm+e
tDxF2MHahIllpnX9EHjFb+YHvy8PbdhBOjCOM69Ss5ir18AS4xsw1EfD5FU5FtVp3xvWxX8XElDV
wBVhz/vXqvAbsD/jCnvs+THotxoADaFNh8alTdcrZLP9qz3yr5kkD3QavrhAOVmUbOQv67d+tJW0
0M+gO1f33O1evSAYDm6Y2jhr0J1x7S90nOM21TQv8tV1XPfJL0J1v6RQJt03/5oJz9QdSJjS7pWP
Ez+CkvefMCDTwU/SLRiKwdB0XBywUk7dIhq8Wpl1jRj3DPmQayRen8EcdQ1WuN+zN+zFZ1FI5fzv
hpIch27V+VMMWeGY/NvtuVPDsPo8OZkl5jZf4gUd0AdIW3wFyciuyEyJXhBtlsoOmlAp8NW5VVS1
uIqa/Kk88CLf+wrtGOawhYfQt5Zxb0Ni2nvCDjrI8c/lTfShjeH7tdzFUmqpBYV+JCjrcCn4XDdP
eXfm1f2+4dfXvvMRbdolGSSXZexKK5qtW0XOja8ie6sM9KH94vNX7/du/MkVYDgHeDOua3E1F/6h
U+FGCDYNrbm3gc+lRRJM++AOsR82x2bc2JAfumZ8tJacIDGxghnMJDEtmghaTgyyP4v1ennGTZ+t
ebTRSkRe5LmMS5JEDXFP9ryxVUwja+aZZ0E3gHdTxo3bfiql+5MPxUbF5ENHgxnRTHQE+rzoMwzd
VXermiHF2c4n/4zs5PUnbJaZnHfNjl76tCmz5gpxKwZ+L2qd9DSyLVFbgyXpNU+AJ0KUlYSIw0rF
JQdWZpTIPOvg5FbeFvTNsAZ6i6wv3XnNDGUMzO8xCTrwp+2zVL3eSa1xAL5htSTYpyR3uGnA3rxN
h41Nb5oezVL9Lm/mSfQidt0mauswYuo8pPet2DrFr+7wr1AOtSjNXkMHqRlv8AOWOnvJKRvuquQ3
fJnnnze3j8Fy9ZonWOiXvq8w/cPyJFoZp8HvIvGPl/emaXDNciHsbpcQsRPxTGZIGN66fXpoww23
YBpcM16/DF3wUP9nYfj42cYiOM/7Plyz3mqCJrjbwKgEHW/DqYTLaY71skVub9jzeq0zneq544CG
xy4dfyatd51M3samNMyKXuEEs23QcWIN8SSXiDTowlP+gUIC7fLEmL5cC6616rNgzDA8HZ2jJ8OD
2OKa+vCsToneENuElsdEmi5xVnhBXKtA3E2zOACfjzr54qcn3mzFQdOr1rl7F2KrafFUWGLn2BQI
WHVKi7t19/iIXXQX7Qp+R7NdtJsXeZMSFXclqLL96jqo0w2Pb/p8LdimHT59pOl/fo1XTzJ8Zfyx
da7gF/atsmZaTjN4Tg+4ZOz09KYV5y7IT/tG1gxrSgnYJrNkiB00o+BS4zSQfRtfr7glVRnmYQZH
1oGWPEPF1mVJlGQ7w5RecrOCnOeNx5cY2o13Xeh8o2yXjjMleudpNXEfKjPwkmC7g9gFUD93jFVA
5O2cmTV+vdvuE6iPnWF1Zo6Lqv3wyrzXEZCfXQuql9iSMXUh0oVp50NwECu2b+u4bwivekGtppa0
yw7bHBMReK95dT9SiuE3zskGR/lXo+mSNHMRwpMV3XlNzhBXMUsbs2IaXAt8IS9tr/XhYTD4msMj
7YDMwEZUNfhgV7POZIHMnTvAhtYDThj4x3Dc+m7TnGvmmSWyysCvgrjHnpBx4GyTqN1HJ72GNhF8
NU/x4Yvz6tTPbXWHednrtPQaWluNLhn71S3i4BT47XFzJxocrl4vcwBYTh3y36zgxLc6l/++PfOf
dlmRTlsLaD3A3AKbsc7pAYI9x90RW6+aCRDJNt4a7KbudWpBfx1usecY9qHeSmqPhZpJi+UkC0DW
CfC9Mr48HQbz0ctkc8ArHk4YecQOt61XYc/RZtpuGlyzzZLWnlpmrCZs0y6tNWncm03r5THiZrnP
K0/FedpPj0mf4uattOrlvhlDvtVXaJp3zUglIA9+4VgqDlL1XMvxpgnaq8sTbxhaL48BI+iPYxFi
Scv05NT0G2+njShkGlqr+WS0Hyqo66BugqF5maHdcstrmYZe7fZdgKvTATxxnYtZF83zAIGlZdka
2rBZ9BZRDvZhe8xhPThheMMrggTZd0lLid4fmnkpBeI7xNG6Wm4CL32s660OCNNnrzP1bkYKyPqB
Jctr40p14JtgpQs118BprOrQAru8db4zhAu9OVQFDnVUDbc1jHewph4AwXq9tv2zbzdqlpqWidPx
GW5gdrs3r7idtpi+XIuhM88ViC+xrgh05fzEvKcR56XNWGQaXjNRKGXa4H/F8AgX5ZhECsBD1MNC
lDf2TI2nd4XWVSFrsDcNb2lXFi4RBAeO+4bWDBUcPcmEa3acILvXOu0BbOo3vMvH9QxPJ2MFmtsP
VAeddcavxS0u+G2gV6xcgALptFktXI3+76KJp3eCZoMb5j76umOFI13tnPvhHNRnmj85uxS9KBQx
/te4ciETBwjDIUar2uwdnI5M1x1oKvuN5PHjzePpzaApiDacgU0irpryzi+72Gv/1Ex+87euD0zr
oB0g0TVWNHA9b7XJqblb6meCzBeWuz8UeqFmvFBcGZW/1iVrOtwkYf91bPlBJu358i79uL7q6cSs
fTnJka2FiK78s+QNi2DCdXLuK3KAqNMXl7bxZnb2sTf1Qs2a4eCCclYIXXkNSCmcHDLLYKtQYFht
vS2089zJSjwMLr06Qogh5DfcEBleL8/Tx7HR0ztC524I66pazWGESB/xZY++1myr/900uh55w0BV
Yq3BrRc5iqGVId3qkzDNy/r8XQjLSDXyecC8hPKJ5Wk04cgqgaXZfoPp4zU7dooBiDqxfjxuWFYP
vX/o9ZXvPr5G9wXjb6XnAjp26/VQPcSXF9Tg3/TGT8eqaQrVahnjTDyOf9boAueG6y0etsd9r9BM
V6r0/5VScPKuQJGOo7dVvuKsZm/1HZqmXgu/oHhwfbdF1cBuvfnRF8Xyq186usV9Z3BwTDNYbkGy
wCaYI/xABpsFAdA1zrKYp5AH12H25/I8GfyC3v851RJqT5VAjc/54Y5jVLIWvFtbIC/DHOmdn0OV
dC5Cpvy3revmvqit+amBoOsGyM40uma5Mks9UNDVIm5lxua4WzEVJwYhmK3LC9MLNPstbYkGaYoX
9OtlI1fRkm7poxhcg97zWeAj07qUKl4a/gQu669ZMl6B+fi6z7b0Ikxfvz5/Z8B55vaD7eLr5Rwc
vKS7qmBn+3aNFn2B52fLjM7RuG68QzgXR9r2x2Ii+zJDXaS9rUF5X2aNir1wPgpWHyTfEss17XfN
alt7KcMkw6Q0uBUpILE1p/O9u+ydGM1qvZxDpbGYVTxNWffcDXk/fgPY1w/vXN5kw/Hy9BtWVu/u
G2TCwyH3x7f8cL0gQffwvpXVW/vcUnHLVd4Sy97rTv1M2MG36zRu8maLk9Tg2fTePtZYPCVzPfyL
gsJ1knWfcJX/BUWvKXIW+lo5aAzYRtQZ1ltHr4ydy+e+dATydXLdJ/2xostJ5ls8YabhtfUumJ3P
4DgZ4jABUIOfAT4/+DtP154OYxmqJoOq6yzi1HZul6r64w/LluqqYQ/pbX3jmI6LNyFDz6zsE5+b
/IAm2q1DtWFadPzK0supQQeBiMF9cUxdO6r98rHs2+/79v+aUL/zbNIuwOkgVBOnHbIpFtTgdLLI
w+XBDZ5Zb2Luqpz0aARQceHQ9M4VXXgYCL2thrZ9dP2trjJDCqQ3MCuky+EIJpI4GJyIgDNdqau+
XA5uUkSttfErhjX2tfg1A2NdctCc4RhM75S9HGXLNvzEm+rQB2dUvYkZ/A2A0M1crbeo4/WAwcng
XLF5Og2zc1NU6QHUzOLrREFQ4sWXl8YwaXo7p+8vZWNL2AMvUKpt7pEPZV59zNVeKIqnQ5f4opo5
dEYR14UVw3XAxaqNKTOsht7DaWUVNMBKGMWK5QC462wV3gZSxzS0Fo+zPlDeCFrZuO/nb4LYn8Nk
YwsZrEEn9nfHwMEJGFOOMkSa9UfcvSXzGIvu6fKSmr5ci8eQfnRF3mNSgpo+BUJEbSa3KDRN3645
57TMi962MDaqY9gt6dREIXJDpLkb+9HwAh235FshOLvWjwe4pR3vfP/chbet2AIqmIZfA+g7N7ck
kraDwPAJvjrk6QHwk8m6nenW+dRgTzpuqU8hLETXKg2nJ6vFzQ0SRByRLFS1+bSLZZ56OoSph2wi
9HMkADRD/qXoADjstxhADJtH10Pvoa7ccGiLxiv/c44vtulWnc8QwXTcUuaALlZBxSZeNQq74AQE
ZlZt7HnTumrWCrc4ZiG01eI2vMUp9YjaHlyYK7YAzqZvd/9339CcikHVAHUl3vBQNf4NmYqvWTnt
O3YRzWT9CcUk+DIRT7jLZiSMZu/5sjMwTYxmsEEw0nFiK4pg4nE7RhYyB7rQeMq3as6GHa+jlpZl
lLXl4NuBnV4L265zwg1g1ANvsXkrb/gLHb40dsJ1/QZHDG7fU3m1uh2c2mf6bdck6S2aU1c3LeCG
b06nTDKoZZ48mxxToC4uv8CwfXQUE9rdheXYFbanI04QEWrT6Sod9kUqvUOzDXhgkSKDNwDUk9rB
tdfT0+XvNpwrdLiS3YSTXaWpiEX5hzb1FZYXqKjJ/V300w3dwhWZZkczXkAuqLDU8vaWSjXgfIZv
3qrGGBya3lY5hQPpGGE9SLLIcXL9g8XJ8fLsmIbWrJbwStW5HfRxS/Jra1KnIdzCopmmRDNbm1pe
AqcgYjoPKw3DVwDeDl3Cfuz6ch0VBX2byi6SEEd2TLfyizvKtrgGDV+uI6J6sKs26NhG9tHw8toN
KydawlkcRWCrXXfGno6MGrHXS7B6ijdM1+Smn9tyZ4FH7z+kivC5yn1cb9nlFHVe8bPJ8o0YZdgu
OiZK8UQsNQXD/wj2l0hUfniAWOrOAo+OixK+SiH9KcgP1oBIlds4fdJlF58P9XRUlEWTwcnakfwo
Qc8RtV41RbT3/9m3GbXYKpj0yxFdTz9ykXUHKLc929kW6ZFpzjUTLXorbdGaTH4EScgi4c1+5C7l
Fim4aXTNSou2z3zcpFg/LVr3UcBxrmnbTm44X4Ml6biopmkHBXSE9ZPVjg/1+nk5zE2HXgew1GzE
JcMP6OAof+myJnF99S/ARd2177P2u6jS4WHXwuoAqTALHI4GcwJtLuh+QLH+2bXBj7Fv8DVVeJfJ
g7MW7Tz9oH6tOKyopiBPrUW65X9NE7OuybvReTHyAJCo7Ocke8jqqtAJAQlqlm4jZq9f+cFRXwdJ
JYD/Qj0orP6F2PZzvXa8hir4NEBD+TA71eHyFJk2kBZXvbkcw5kW7U8KhM0NFI7Da5TeuyPkAfvj
vldotsu6ri37ym5/Nmn5vfPG4F/qzuoIIDXfyM0M6aWOnRKiS0F53Ff/jqXff5rykJzA9uBE1sjz
A+sL0KmwfItq0bQsmkGrvCec2HjZ3PhP/QDOoIB+Ein9FHQ7IcPeX2Aqq4NwUDrnL16rxhtJIIDk
FPLx8noY9q1OwV9PZViVhUhfhtQfDgpA7UgJbxftFPV0Cv6JuQI8GPB3Nim/K+5Oh2xC/ffypxty
TR1TBa2GMiSQxn7GNvo299XBY22MehvKhPlDrspDZW0VvQzLrEOs4OFmyw+C7pmEoohG5XzKLRTZ
7C4/IJ/bcFDhxyauk/Arf3FQ7fRwZTF5T3312IHanHILjEEWduzwjGP9zZRvaS8YzETHXNWZBPcU
clC0JvtHJxiuQ/RvU1CFiym5Dsd24zhp2l+avbfDAsY9r3Kf/SE9lgUEMAjLt8D0pn/QgnUW0iQF
Esh99qzygGB0njIKtmrnqYMlWsnWWd600TQjR93EAZGx3z6HGXvlaPHjQ3Mnm/5z57uvRZ5di2br
Vv5jD+zqeCy/tyVO9aJ+AXHXRK/mqWOPEBuYiqPvVvtIM6irc/QHFZGKIkT9oF4znSqPgqbHxvF7
Cux6Axb/8bq7Okart9wqhIuvX/rBmQ6SghbFztItas2PF97VwVmjl3q4Dk7rFzsMP9PQsSPJUlQW
W/mrKMAMm9f7QLKuDtIKQWCCACWHn6GTNMe0b8dD2m4FdUMB39UhWigiqCEs8/KlGPwHZqvHNG2u
1p217qpUQUOU8hNPOJoyd7GvY+21GI8bY1rmk1u9pOiSR+tVNZ5Z4lkby27av5q587lo7VXV46dD
KhLRVRawQH0wKopNYZ23QP53KuTqkC27rkCyv5Dw58zKk09u2977k/jBOXP96wzOzG2rA7SPoFA4
3PeUXV+ONqYNrTmBLuAiCNe39mXVQr2hrY+1gtbh5dE/DjCujt5KCwdYmcRdfnDapu4rC+bsiUDj
pTvwgXe3xG9sa0PMxPSq1cu9y1RBqYu1mZvkByqSVRBDhW1uQMjplkX7CSokrLEPHNeGG7SoBkvV
yf6hX9ZZo/KSX8Cwl/IgRPaQ5Q0/5naTPfZdOWUH4WzW5UxvW//53b+lU5jWVi/7fzNrul7TsdQa
78EH9zm3v7fYIpcXy7AVdAmAAppjVuUM4S+gCuiBWBlHvzqS/n2jr2999w/TTLtKNASNM1PxzKhl
R3aOK77Lg5smSLP+CWD5zoFoy6+UQFvDmu7lNH7hjbwW3XhvDftuTVymuYFxCIMiYQt7Atflk0hw
Gu3C/t7jVnrsymRjGd7OPh84AqaF/4olqWxJYv2ancYp80MPOVfHPnSsgJxjRNRc1c5JUDaW30jS
WcqLOPCeVtSDAj/0HkWg6u7kyGEspshDN0Tj3XHPLkBMWzDKne+Xp9xgb3pnNNq4s3TysvLY+uM/
xAq+j76478GZGqWq2HAfhh2p87QVg2pwKVuVx8oacog2UguQEWgj7FKZZZ6OIWNua9G15/Jl8K0+
oiwsD8G4KVz+4abE6Ovzdzve9sA77LlW8FI14OJOS7/qI+iCZQ9lQLOHQDTqqbMc/+XyenwYovA2
zUfYQ7GEITqz78HDaZ9SME2cppynJ2T09unyK97Yrv7amXjH+u53f1SB0smpxpDdMyvP1D+Jn425
E3kSCroimqjqits2qCX94WMaixMnM+M3tiU6+SUpeZeQSCQVMEyHBkycyaFbeI2gwzPB5qsVDeeU
x6kvQfjnyp57/6DsSOiROa3KfkG5wLMqADLmzp9PlnLSbiO2f7jJ8FPr83c/JXK/ayAxqh4AKKzb
yOY5n49to0J/T4jFCzTnZFFcyFU2Jb8hvlx798QeWu5GDVXDZkOlaatpjqkoxnlqRDA/dFR+EyUq
qh3LUbx1KShTO+tQQ0R5429M+0zzTsRa0gTS4cFLX8jlKg8dJI5pcxMO7cYdoLN+9Ee7TEtJINLu
TYwt6kF4zp/J5teJzewbpWz3JJBVRhA+/Zyg9NfO/veFdPMnCj3wuC+3KKI+9GzM04UMusxnnsXE
fOeOsyeKGCSI0IGKWSXz9DGRiTW/LK70Nn7X9DYtb5EWwqIV9OSlGEt1sFt5KK0kjHnen7sp3BV9
8U+aLyrQnT0MXjg8piWld83KzzzKcfl92TEY9oQOBpqmvh1QnCUvNqFTrMoxTtzWjceab6RbBhvV
EUHgKHcX4tX0ZRq7NDmwpRvab0EzEHvnKmhOoK9B1e8sC3w1t4aDCLoyysqkizIgFuOSSbInC8I6
aL6gYUnLymUI75M8ZN+VSmd0lpCEbyTBpoXQ/IBsUBdkkpKXLhH0MC/QxUkDL06lVx4uL7VpJTTz
52XujRn6T+8TYee/1OhZn4WVyT03WpgezfQ54046CqEeiOP6U5RMUsqjszjgkd71+TrsEZRdRVWJ
kr3gzqL/NCgmrzvRpP9cHt1gyzrwUcpMFsFQgppDphQUC0EqjhCoqyCtGPAQgrWbxdMPi2rM01GQ
kF2lOfibrXNSIWkBkAyJYY0iUYOXKQclT99KRTS3LoA99ZY4rmHtdYxcKBXDaW4IXuasH+fvfcvU
cLTRD79cXZ4/QxjTEXI5SMTnyZ+Ll5CUXSTb6UuQFHlUj8wHk4p/dpri4fKbTPOn2bvIWVOWs5Oc
u6oQOMYXcVWOX3BSnQ7M62eg8VUE/NXnBbF7w3IMtqmTgHWQLrJFX+CVKbUf7bDO7hVTzdlawi3z
Ny2QZv72DOY4NaX5fdMDEMuaKvu+zGpLoc80umb6NpOgAgafxb0Nh+XF3chxYT4MlG6l+ybz0ay/
bLI+ZzMhLz4Htjdn/XgsO8EOorU++3LeRSHHvL+gdUUZwD45e2GQe/wEd+B/UhbKhJd3lmGZdVYw
ItnQ1dk83LldK4Zb1sj6lvQr00riyMA6XX6LYS10eF0TOF5ahIW8cwPUH6EaOqnOirswJ8sG4bxh
MXRsnURdYQqGrHjo0lXfTvk/wcPigmF6hVx30/2+/1hn8X3yXY1FNydJ9pAmQt24YZ//CnvJN6K6
aS00K2/IDCmNIEjuoRhARvvQOHZaB1Gas5I5NxnJwy3jXrO1D3JW/TScAoju21NS3mP1xSlF+Vay
s4AqWfTmkm2Q7x7GYZfUJ3awZuciZJU1S1neQ50kLyLuvgktDDSvNxbfNHGaqUNxc0Z1Q053+BMP
rje8Tv22u14m8BLvW3jN1gvHCWbfTct7H/3IVxAhdM899Cv2BRIdi+eWoWwrUAzeF42EzASWo0mn
+8kXsBQ3/GfMmvOu39ABedDsJYzZg7wnziIODGphx8CGWNzl0Q27SsfjNbmcmzm16vv1D/yRIybO
zlWXi19Qx5qjRoHIud5SWDO4FB2blxRB0jqslY/TCNBM5M+IU3cDmK+3KIVMf6PZOiNN7w0lqtcN
R+WMzMhUWNpFypN13AS5OFk9fciFuyV39/E1BPN01F5HeJfmvBd3vO+hmUEgESRlIq65CyWiEOdj
1fEkTtGOCqa5oTlkY7lFrW58t5boc5Bb+n7V8XvfYWcFKENiAYlESis/+lXeHyRZvs7V1Bz6Co8g
1LuFxTHNsuYbKtmTKlEsuyeu/wkcm87BL9n3xkZZizu4rpoVLhApkp3LW9T4o5qrEDUIv0EtJL4W
ubKfSVKWdQJ9F9AIv3RyCca7apk5iVvq+sDHV7YvpitXFn1yTLMAHNIbpmL8Ds2hqNEfcheSXNiy
XF3NssmPhev8SSwZqyA4E2KlsRK5OibEbo5BGW64SkPOqkMIXZkLsLWr7L6Z+hBUfN8rFpx9BlHN
t1CZWFuCDIaArAMKuyAcGCmG8RHyrdk586F8qUqk+wif9e8ZVDrx5RU1+H4dVZgo2did048vHRV+
jK4zMABO9NNYh87GWhk8jQ4uTIacDUvatV8FHezyOEwseRr8yvp1+QdMw2t+xm9zv/TtvLsrQChO
i9iHPAbAtFQ4ebqRfhmMTAcZEq+yZ2nJ5Ny0LYlSFG1EOtsnhsr70WrkYSma8+hUbOeS6M7Ez4Tr
U7e/s2lG+Wfbs2rvhoWKDk+9ZOMWOabhUKSLHHRpbztkmap7gFtukqLpD834L1KMO5lPafTmPRx7
JTNAWnN5qUx7WnMeHA24aPft669uRR3Lvin6JS9wa1e3FrDPXVHx4K4HD1CxBZk1/aLmJRJUp8dV
RPYRQjZPLoq1P1jroWQlcZkLO7qlHTA3lKIOXM97cx0dwGiHKUl9UGjed7LuyZXdlqI6Of1Cni/P
osEF6ehFQlI2OF1XPIoewh3CQWXdsufrhCI3HOxbWkMA9PKbDKalIxmVmnlR1by8V0ApfU/c3L9f
dTD2Db5ukndnAd7X/lj7bv4V7Ac2ErUudYPT4qK353j5BQbP9hfXW1U4oKRxy/vESjJ6l3ZVmX9t
epR7oRcGJQA/3djWphet0/fuTwrBAmE7mCaZB6w4rLLFdqSCsodUjzPeXP4bU51cp4EDRcTg2KCm
uZsmNLQ0ENw9cgkdTW5PX1IB+0HyU4IYxJ7ihAz5VTN8H4DBsMZdoGLmvX3Yu9+0lOUOdd4HPz1o
oEcLL7IrSIxstYGaJlHzDQC1MiWHunpER7eF3bB4RyhM088OSZuXy1No8AZvucS7H/CBlkW5obDO
fqgwb8nwS+TzsUJK7ab9zdQHTgS+fxSg0q1swWBAOuixylmmqBv4P33Q5IsbnzS4Oy5UNU3/XP4l
w6zpwEd38jzaFFNyrhzuEJQg2+VehBLpVi7QCnz5JYZ50/GPcmm8kSxVck5nFh6g/3VWmeCRFEhH
Jrr8IW76FTim3+Um8N70W5pvCB2/53ObFr86Z4BchOc7EXqhkMoHk7VRnzP91Prqd5sBmuiczi6x
zqC8B9vxxE4iK4aIF2vsc/2zbO0rZygecM+9pctpMmEdG0kEKRri9Oo32EzSr1yh/bKys+YqtaCM
V7UDP06AAh55OyVX1lS5AJqkYCgS4Y+gRe318mqa9qSWXSSQzvM42N9f7IE2j2A3w+KBxm/jKG5a
OVebVhGCyMavsl/Q+pAnFNzrmBR8iGoXBn35B0yv0DwFLTu06YdT9itDnsqdMbkaAhpEYoYC+b43
aGmD8uvJnvO5PjPedFeAJKjbagameBggdHT5FR+nlH9BJAUIZ8YMunfnlboiTXgN1zOdkmA9ITfQ
RBaUxHv90F9QyYkKz7YyN/slHDC1gUi4/ZK7Rbex5h/vqL9QkhPlOEAQ0Z9JMiwlgD5gycBBF7JZ
Gw7INFmaO5Bd0oaobgdn4QHvsySfmZuX/80TW+jNTO2v/x9m+vH++gss6QdLU5Juas+2M5C4WkO4
L7D6lp/vYhVkfyEm5WgVo5qt4dx0ZXMjURhDe2qdqD+XN5fpDzQTV1ltWbRIxbkQKESjxj5+dhv6
fcae28hBTSuimXliz1m61DY7uzMYNbkMvvu2+FVlkAxUAGu8nYjmtdxz+YdMO0wz+aB0hqoumuVl
gBBfcWeX0JrtorRRQbaRG5imTDN54HxlOyRt9V9ugMz9WGWTigGY/r7rF3RspAgaaNDTJgT3geVE
TeGxm8WZ7A13Yvh8ndhuqrypIt1SnSu/rPhVZbUwEAlPXD9Qr0Tj+b6fWI8k74ImQmEd+F6tzgqM
f0mGTgiv3Hnh5DLNypndzXkKhSiI6ea/pQ+tPcAxtlzIOsjfFXtoL//vl0P/2kdXnFKg8C67W8g8
A1VZlf4ZRIbNwZObR1zDTmXr83czJMU0SFqE81mAXzaM7Dn0/hSidjfqb6bhNctmRUELaxqLX9AQ
eckLtz+2M9KGy6v78cHyL7yjIDLzOXK9swgRjzq7qCIe9M2ntGH2oUac6lkybtTRTBtWs+gkLLpp
bslwlt4y3pLFBdbGm4tbK7W3pFlNr9BMGmB0oajoJ7yiFksEpcWmiorJkfO3drSaLQohw2t03rtk
Ada5Cnn/6FpYCcZxZRoNbgEVWNeqf11eGcOy68jFpE24ZUGn4wypxeZTAymQl6Fj0774rSMX3bbr
Gwd1rHOzjFbUMQjqrE1Olz/dYHg6ULFr8jyRXTmeodiMi0W3F1fVGk2zLK+ifEm3umhMy7A+f294
OKQQt2Dy3CX0dQJFEbR4h2cUd7YwVaYf0Sw7A3i0HUF8+msuYQ6ARIhD0HoPdu7yu8YLNu4wTSut
GTh6CmdwmrHuXC3jtQ08Pfh96M/LS2EaWwvapO2diVkjxi4nF9VxXH8UMw69l0c3pASBZtHFki05
lW717/rlhNPbvHKvrIJ8envRwsbnrrabjV1l+hXNtpPJKZ2pAss2WbVs3fXQloTlj8t/YhhcRwT6
FbG9AF3ld51jTVf2MtFvYR9unZBMo6/z926juoNlyR4dOeemB0EdbltnJz32TbkPVOX+hf2b26yX
krU/GXzpXQpqmwdvYFu9kB8fm10d+2fDMeRZPaHzdSim3onCbvCdPg6dWbX+Sbp1MNwxe1TD/3F2
ZU1y4sz2FxEBQhLwCrXabrfd3sZ+UXg2CcQiEPuvv6fmqa++poioeXJ0TKDSkqlU5slzTmLkJZuQ
LReriNMwjnrx2P5QZ/OpUl1vQPf0+z/FVllDoQt48QdjTbeYnHsN2uXjnD0vPEcPjmUesinGdvSh
Fu6YuEVkFVML9q42+F2Yxfc/+cUUflhX3FXf7h/frS1yPGE4Cc3DodN/GRkA5DTX1cnyr9U8fCkm
NT9r0zaH3M+/LnP7mNNyWSSHomp0UMT6L+DtwrT10NuL9+ZeHnfLYByXqAdWoHmRRs8Qt/co2npW
Nqc0atvL/fXaCHtcFslmqRpfeSZ6jsFeex1k+fJfZIv0ljhWa//lYRgEcTkkuQK3Wj/x9b1vkksb
AX6W1HN5uD+PrXVyzIJz5uGVZPizNaHQT0MQDAw1bz/kOx5+YwAXTckJtLbyYig/NVb2RwFw6J+4
UMye4W1csP8Dp8z9QpJ+Hf4KYjzu2jzSmb7FBwWNSTqGnXos3HHBlL7SZVgtkBwerK/VUzPwpDzO
Ao31x/sbsTWR299feXjos01D2a36EyBhaBi9XeJDiDboJQIIAETD1/vDbG2HY+cNWrZmz5Yl3nx8
jZ4k8l/DiVRlmT92ybo0g5WVvAEjRP4sZADDGwaW+Ic18JdqZ6G2ZuBYdmUH6ovYLz/lEtxilgby
O1NFtIciv0Ueb7z5XMZBH5WwIOyRnPanKA9+NmNZDf/kHbjYLoqVYXOY1iESlzWkk/eUm8L7NTcw
mlMVheSHnEYlIftO2xGsNW3gh4cpl8H6DlIZLf6tOc1BI98T5KeRS/YyskbN8IQ2j9KchapykxHQ
3ybZ6PGyfmJ5THGDGB1b9UyQYI5PPm3G4KliUcH/gALgrSwVJ3WC/wuJkzZ5Bq6wQ5JAx8ZcaB3W
+tTaQtjPMIcpPpA1oPqfBkuI2McmbcWQHBml+NMrKjCKP2LynLsy8lCu9dXKpL5KfwZTShlK0DFV
xSMHjHO3Uso7Na795CG/1it7QLWEnR/FHeDrTqDVdLQhYxwN17xBop2OrTkSQfeeA2+eXXz9dpu8
MvImAWKqY0t+bYT3vQoRSyfrQ3RM+LbjQIYkNBL3RH4lDAFoXmJdwpG93Hcbb3onfNxxGzhNZhqR
NLguK6BD7yeWlKW46HIWDVrcO0+jdVaupZl2jtCb1yvGuy3gq4XKo9r2fG6mc1UF50byD74XX2xU
fepG/bXvhy/3p7W1H44vyXMKCGMSDRfiFXV/asK1Lc7gcRvkH/cH2Fo38v/nQVUfmFj72HAeUdTe
USziYQWUEdLPSOU9xsGD9XLeUQOPC99ABvG6SK846hEYE7Ao7NWqt5bJCRJ04IPUFXyglwGIFpoJ
TaLm1Hlq2dmG2yn6H5/LuVvxnPLaTmj5G69tYZAZFmibPuZ8ni+oXe+RjW6N4Rj2khsEaLxYrhCk
yk+67VUKX/m3bXYrdRur5FY8uYwQcYbzeKZFD5Woai7X+sAiP9iLdbYGcCzcjiDCGOtyvCya/0Im
Z0m7cv52/6BuLc/t768MrjFCjj6eW6jQFuQZmU+VtQTN42S31XXr19/+/mqEoZoC2RUrtNZ6kK5N
IKXP6lk+FHbgCDmWjLaAuIWGOH7/JNUv2wHacHMV9xdn66c7VpxHUYH+GjZflwaNp4up4yxqx4fY
k/HTHdutCEHFPw6GC8ya/OBNS9fUs2Sv4WjrxzvG64sVtGJg2r3EdP091Ci2qOGxdy9nLmnLtGoT
lomdr1pPf4B2FFx3Cd3JPL3tO5lL1YJSEbqwiBkv1itAUB4UwkupDyBuaFD5Zv3Y7r1R3j78aAX9
/0ezrdGPrHPdvpORyN9LiWabWNkZnfGQT37kCDGXtoUj++pV3dpcwXX/c6ImPvf9QnYeo29vMXOZ
WpYhmuM2NPO1nUeWchQmjoW329K1tQ+3UV8bboKiYM868G+V5QsEVdAcEbbqLOb2iTVt90hbH06S
Y8CCmTap0XN65SSKDzL0y2NS7PULvx1OMFdJS9BZUVZW46UduZ9qMmTL6D+38XoGkcLzPPvnx3bZ
MeVBQUFotuV8pSbXB19S+Lj2oT4CrJBjyLI0ZbTiNfHez8UTyJ942snmob49DhqD/7/JbadlECpv
uFSod6XWIlvNRvvnQ8viFhotI007+HS8ynrV3XkIahG8Z1KR6pGWTfx6x4ChhalUNLHpGpsK6Dbp
FwM7jIPf7YRxGwbmVhmHGuICaL2eYL1osJDV/A3sG489CphbZSRm1mwUA24XuTbolNf2xLxqPNxf
+w3rdWuLfi3Q+2XJdAVmqD03domfRN/w4xSI4qBCs0eqtrVEjv2CqT+3rT9OgD2gBDiQQaYRH3bW
f8NBu6Qq6I+LwrrH+luK9DQZ0f019HhRdutujnrr9zumS6CzFxDPt1ddJCabosI/1NPy+/4mbH3c
MV3dByJEJNwiugpssJojiruW+E/MnwJD/r0/yMZOuzXFdh1AUzz20xXdnc9cxZ/idfpGqvq75z+E
5uTMLSlO7RKCekHjqI4BuUAgIEr9iO2JI91C8f99BjC3pOhPCtxSeuqv1LJjVcWnG2h+maNT7OVf
VyKydRdxtrEhboFxQoXXLO00XP/r79QN+hamaQkfuwZcDhScpaaySJtfB7M0WexLfVJlvsdIs2EM
LhkJgHi288K5vzYxkJW6z58hR4t+nTz6ev8gbQ3gmLLtOz/mSW+v/jKVn2Spu5R3JT/yuS930pBb
Z9WJqCevA/PW5MsnYFt/SSCOzniBJBczRNMZrF97tMBbwzhGbXuPDAHM4OrbCutVBPy75UN8yIvW
nk1zE1e4v2Rvlk9gGI6BVzSEJCTDBaRZ5Ufv26FYP/qo/CYp8hhFmTUW7QppFVcCbWzJUHz2xGz3
LpCN/XJLjxQglbyR7XQF3KkCZ2awpgAlfa/bqt6JXrdGuFnsqxBQhnkTcUhE56kEm2k8i+TzBFqe
46iF2eNX3tgrtwRJQkPINMLHT01VH4QYvqB3cTrZNn5SeNvtzGTD8N1SJEI+gW60ZrySbh4+5NpC
dHCF9PUeXHfr+7cVfLVSdCqjhU64RgQ6+95VYSuvnr/3Dt1aotugrz7OBxHRRk32WnXzcgLwQp3/
iwMr3cmndd5L9m3ttmv/JZlD4jPsdoyMZUZa3R21FxcHpn2x4yK3xnAcQKMWNTAUMK/5DZxCVIIG
yJ59VJM+3bfIrQEc09c5IGdxQro8tYP8JThK8WyMy2wEnf/h/hBb2+EYPVXItDbK2OtUl/lRxD2q
AAYcv/6MK3FCU8rOOBtTcUtoLQgDkzm39jrMvZfZysbHYbTltTNlv+O/Nq5et4ymPdZGrRn6axWP
JGuByEUPJG53Pg9rFll+VW0nj+Ac3vNZG3bi1tOaLvJqmpT2SsNVZyQiP0g+7omXbmyMS0ICQlTb
a7+ertKSNW2mqkw5xcbIPJggGNbK4/0DsDWJ24a9sseB9hNIjG4pLc+bUB5nxRHKsnZnT7ZmcRv1
1ddJORqvXshwyZE2eyImtpeqjYZj0LDkU4jn4Nf7s9jae8fc43lucg3ilvfQtEuHunnfBONJjuO3
uh2yG53KyutP94faWjDH6hftoRzPelzFvfyBbOCSheyxkj9nzLF4VCbWWUIu9So7MH9JvxrTMakf
YmXC1x1jzwG+LUUDFvK2ltGpXSJ2XrtHn98u34hf+GE5tjm8lV+XZdrecvc5HffCk411dwlHplwU
Ikfy+LpA/emjYIF+N845uzy0qy7RSGVM0M3T7XUTL9jWFgtfy10Q7ob3c0lGqkhQW6kCC48mzwzy
iDITpq+P86L+fuz3O2acixa4E7mu70U8ftErUIDzLc97/+NbP/+2Ja+seGnGCk0bYBFAYzuSc/lS
duARgohBqdo9Kv6t7XUsGG2/4I0RwfxftUwYdFh5gffz/u/f+rZrsqBhLPxWjVdtEJbFU8ehtBv9
9djHHZONJ/CiGk3Gqx/hKdNF83pctL/nQLd+umOyUqydXJYWSw8CEXSdGdR8oOP+5aHf7kK+4Pgp
2Gnb5TpBj+UINiJIX7ThP/c/vuH7XbgX0pTIwDXD7dRMYNoneVCcl9p6Wevz/kcUP+rWXPoQnpNA
xvGEgZaYy2yQFppYszHH+/PY2AKXMKTpGlmzAEcSfq0dU96SH8avd47mhmm5Yl52qaIo6mv89hwt
F0c0ufOsihVOf1Qnj2UWXX6QqqlaOQa3jWiaoD+QqIPnKXYZj7em4Fgu+LptjbhhubZt9LVqepZq
P1FZbfN8Zwc2Xqauphd41gMU9pDYtYn8RW59saKrA3sYRBmDh3cV8iJKEq3ZYOe1z7wkrP65v/db
c3OMGzyPQJ7IbjkPqORn/hSH2eIV42EE3OVwf4it4+VYOK174XWa5Kj6jepXTiSoLmYs4kNfd2k7
Yt+vi75cFwAQAnGgqIn2xzDuybqzNRtG7rJ1NMBhxboOlnM1BM+xyS9tSDI+gmZgEcXp/hy2xnAy
40vcMBN6LVZIJBVooEz9E2QKzWeqx8+jwD/uD3P73BupO5euoyVslbVNlnNuoiilxv/9H+3jjTT3
nQGVVgboLd8ZayNedbXBdAcxIDSyL2cJOJ6GMsitniORGmwielxk+E/f7/EdbQ11O3evLm+oXwSL
F/LlbFt9BL3wM7QikJH0z0POvioRnfpujyRn4yi7smF0ymNFIE1xFjGsZSnQFtIVexRqG6bosnaQ
1upFlasAz1UtQNYFZU5yqmTUHYAjNw+1hCDocAxehslo57L3PtC4lKfWI/8gGrc7CYOt9XFMPS7W
daUBPt4yVK9xl/+BO31PjXzj+LqYMlGzFS3OQ6hSP+EfKPuaD8OXZWivo5xO66x2wIUbxuiCywjT
ULMbQv9MGhTZ4gosuz19nw+oZHhg5LhviluDOBZPOr10nvVwRtvyJc7nb1MzHbRhH/bNYmMvXKjZ
Qi2STawBzVgIloIcz5QoBODi/u/fOKsu1Ay97gBkoc3hHINF5Ma1nXR+mqP+zDLmJWqPp39rDre/
vzJtzhD2SKjEgx5g/EIq0ESbPWvbOk3OpU6LltdzG/aXG1ME1frrrdhMkz+hN/UzIuOOG9yagBOY
D1Fn6mYeu0t1I31rJ1CHeZJf72/CRtTg4smmRASTjXhx0dV0IkjK2ZW/cA2+drQzx/n4uYrr9946
7txSW8M5xi3B+A7lVEOAyVoAALuB/kRDsib0fi7z+nzztgaeN3q0IOcizvTcD+hLbIoLCerxIHL1
d3TrDr+/eBs74/Jr8GiZ5tAEcFUmCV8E2BmevbjdI2/b+rpj38PQgo9kqaonoC8/kwDd2Uk57tEE
/UcM88ZF7iqLyVHYm1Rj9dTq4EwYEKoArPBjLos2BeX5T6qKr7GtixSpqO4wgcJsHuyf8zKTyzzu
FpM3fIArOqYJWb0IwdGT1pH8RvKBZKJGhzg19R6n+tYQjv2j60/6Qgrvg676MWunW4475mEGqrqH
IP2cuZi0xUaGJw0vn4a5tKAJt0hymk6kC5y9PKyRkHvJqQ2f7zu+QEZJAulFJZ+gZ/InsevyE3nD
5VBX8tc8LcvP++d6w6+5QLXWMuFxIMUxn/rQ6vE4MNQD4pkbKJEiYTJykPzfH2prdxyHQBnLB5Uk
+gPA8+or1GDJcVqn8KBM/vf9Ed4O7aiLXNPABBWxN1dPEyPFUwwV4Z+yWcvwVJcT/yXHtvnc9SF7
70X+uJeneXtW1EW0TXJAnozG+kOlRnvWXlFcK6+CfEX94LGmLpRN9hzqGmhfeEKG0geOh/MsRnyR
JuTB0g11oWzSQzJOebl+qjQSWqIEQSUYI+Izki3FTqP32+eZuoA20lMNMW2G8nDZx2epoytyTsiw
d4U4mpp/vX8EtrbDcQEDM8I3vsDuW52c2nC1f0pF37Fil1z4bYuhLqhtmP0ySQJTPvkE2Y88AdEk
YMj5zRdAE6New/BYF2aId67R2w//X+dNXZgbJDnnwOcTdiacgTpGI06HglcA9rLz/RXb2hcnwudW
xvjVXD/JfPHwSkVZFtLMRGVd2STvQj8I9nJ3WyvnOoC5S1YLU3kq1h6jAGou568W1bZ0oGERPgU+
8chD0EPqYt/ipkha2QuwAOfkRiWuUL4rgz0a+Y1T5oLfQB4/B32RjzdtIsSzbYN2mLiZf5tut11+
Y99d+NtclDyouK4uOiquI5qDEQ5GexXtrd9/OwuvAuVqjqNFAiGr0iloPhFtJDJt9MXQ3dt+6+ff
Rn41Qi5ZGaGoNeF1SoN/gWQYM5Bn7oF7N86sC4DTkQ1UqZLyAqLbX2KKTo0aT+BIPZV6fKgAQmMn
4LedhFBpFRlssRLB72FB+9bB9JF+qJuVo1fr/69QO3cR+HrD8sJHDn3BxqRQSfz2kE3Hjk3n85zQ
QAfQnwdvJ+HjRRf5c1zHl4bsCQi+TbyL3+9YMySaWENwz37QdDpMOcrWeW4+/Ec+ibh/TjvIr6mh
eyr65Tfws3uNaBtH10XEkbU2oezZzbBXMBv6evoMMtboJSEPib1z6gLioOcKCEzRlpcF7Ah4r4Bx
25TN9/s7s2EXLh5OL22DamCCn4+Au7gi0EouK+bw2NcduwZAMxo9kC9gccSaf1goKpq17+389q2l
d2xa5qsa5jHG1wcOpcCBlgNAZB3J1NxOD72zqAuEa+MR748Fwcit1ZKn/70QApyix9bHMWpdBqqw
8e3rHBpzWaxBlLnfrbe1Po5Fo2tczbFP4DIkYGIpAD1r1uSgBzFTyw73Z7Dh+VxyDT/wOsgAAqKS
tqR8mQakmgr2tQC4sij3sEJbZ9SxbF+KftKewjwqvS4pIkLcnbvA8Y1VcpFtVndEEfg7zODWFR2X
uP/prUDSE/Sx3F+lrTFuD4RXt09VBvmKhi2MwbluLuhz+zsuZnEYEvYQJS6nLrSttV6el7LFEHqN
2Hv0wvKrAQDmsajMxbShhWEcEX95Z1qXX2/E9XEkvjeaXQ1AdI8tkmPOtmjKLp6gvpJa9IqneS2h
32XrmwLLInaO69ZG3I7Yq42gNglZb2iNjZAi+qtSNGzPc2XZdOirZmof3G/HriHL3oGPTGEqgsPv
gfj0j7gF5wUDanfHMW3NxDHuMjBN55W5fwoUu4TjAHnO+hCoPbAWTjaW5H8Cfea7lSM2Q5a9Answ
pOYgl3qFcNSan/umJv8kLGBfGsi/k2+gQ127A9rFGw+5DYsQ9CUA5dT0vlt8iD7i9al/8Rr/ZQNU
L+IvJWe5/24Ao7v4FQ2LElh2D/+ETmQlU9o0OUdTqQxPPDLxkxyixRy6dWpR0QPVc5xVms5RSno2
IV7vPF+eOxJ7RKdxz9v2XIFn4o+a1545gREsyrOo6yELNA7Q+TixQCJLbcZIhoe+rte/UU6Kf5Kl
CKoUZSr7x0oh1oHqdzhfynjin7UkkLmPm9V8LL0RopBzMkw3otm19LsDq0GQCrjf2qcTBJS8q/Tk
qr4QzSjCWGlBpleiIyVMLZrXPq+6pc2fRIzaOwUFaehJLmH/V63BXHxCw0TADw0q7uERba/ozccL
eyHogeqq4GOrhLJ/LGMVey9qJCt73wWBHjNaxIKnTQk11veLJ+vnlXkgyc8nyun8kUfdQgcoLHhm
yWK+huK0mnnUZ/Tit/FF9F1HdUp8OI1Pkeno/A9ZOh18tmsoWZthz8Os8MvhAzjD6XBAgnw44dDl
pylv1uSALUiiz2ioUvXBkLCmT2HLQ3opFlmIKkVrQF/8rFZPBx/jyIBwc108UWW8a+LpPYmlmtOg
0kuQAt8k/UNpY/wltCvDqqm4YF5aRnkendcmqt/5EAcfoXfdy7L5V5CbyGyeoHk3rYKiYR957rHo
EsNfVOeYSNrXaQFQbHhgoQbhJ8M7JdFwJcaAwBk9zNysKZEm9CtIfSyKP3sjj78nkvAV566woIqE
XuqSijZf/pqCdvkyLZ69FjOIK1cAhNoMRduwSUnX9wWAAJ5+qZEWjw+9oh2ExRORhKfJBh1ASlAY
DvPfCmp1/McCKF/7bz2WMvlnLVtwTs2lv8xptOShPdOwx3ZGopvGdFmm1Z6loXa85pNnv3tsaOuX
mrE1yBpuJloexsSzw4d2DkCjEqOiAa6hkJC/eMhRxfCLaMDyTKqWaZ3kzZ9e0uaomYE5/UObjKBy
0FCPh94JaB/EAQc9fOe19fLLhMXyV81DVr6Hvmk7ZWM4FcPVD1hXnEv0Rvgv/kzgZSrEjfKssWgy
TUYJUonOqHj4BhHWOk5XDnKnsppndWj8iBzptMZf6kXb+TKAUeN3RUL2MRr70b8EM7JfGY+n+Bs4
Hdj3dTFMfJ2mpAQzXmT6536JuvwdJOyC4ViTOhgvYdujt2vSaGj9AFqWSv8xR7YuD2jvbpGXiIQa
jlR1zfI1D9q++4jQAUxWlI7+H53xqT2aCjk+oF7Gxf9cD3YZUg+EDOGZ+XM9pCDXwgouoMXoUks5
9IrzvozUe6qEgdJ1az9Z0SR/iwipkGyIaLecVFB1RzEX5kWsEMDKdNBgOj2IjAF58Cg7RnUjuk/B
wpAOhLZvGQ0vQ75OWqcLm5POpLDGOjyjI6KLsftFhfzNmgOL0xuLnzGTEY4ECR32ZMe5+ZxblQRn
L+hBFR9Lvf5tsZh9Wiia+wfV9Am/wWCS6NxSsXxCy2/YHqwSlT3wBZ2uWTgxRlKvapKvczf0v8dk
mVp7A7CyGQ5P5ipD+UKeCO3Df7EOvT2Osg6TE5OA9B0AWEEHHA0anB1luUyGtANZg/4bzgvZIG79
2AJkQAOWMmr0WkD6SIXtZUyAin+eKOOhTksLFafjGDBe6iO69yx/9uUA3QNEYNFPXAQ4dyQK8vnD
PIDxJeuSBnTiEFXvvHcDeo3rrG+rJTkmZRUOxzyC4nmGhzihmT8yLd73ZCbybILZr981GOUH2J8w
RyRII0j88IEJ9LbTwZJTE1WQ2lXlZL52a2KirMpJ6J2LwIwxPGQDZT4obYgzRKWV7dPS5KVPUmvi
cThWSCroE5TD4Gspknp2zbqRMFvhslD9vzBYaw9+KfhPL+L+ggJ/X34dcJv80GRpyo8J6pz+52lY
BnadgJI1hwpNc+Rgasq76wLu1PFJeR0ZzjKQoE1Cp8fgnRLSm+UFb6u2f5+0a4FMfxzWH1hJFnEc
QSETX6RuI/OZ9qINflAxTxnpBRBdZdwsEE7jyUzQjSTn70Qg9QlXoZqInMaxz/sXKunEUy8PZ3Km
nWnaq9d1q/dunEp00eA+C3HzpIGJoKpcNhQWDS1cOQ/4IEp3KTjYo/rgx6YuX1afTQZXao0sLmQB
cbqWpI3+qseilN/A8mFamhYg61fHcV3xfwo4/+ZiiMjtsUZPp87GYlbtu7wQ5l+VrGOdonQEiQlW
VOYl6GX1Txf0cPJNCKKan8Oc9D9meIb2usxwpNeybJgds4V1vHkCfrRH7g2Kh+0XaK6V4gctwJ9w
XEiHLqS0t1rLl16Ngr8b7RBVRwig43buynyJj6HCB99h/yv7FKvEexeqMJZHNgX2L9XkSwsynq7L
k6yZAsCzSYKxsiLnTJ1D2Q6Rwb1GvfyvQPpNBVq6tfkK1a7EnBXe3fId9bVsTw8E0ojcbvnOV0Hu
aigBEiZWp0hCERWywUkmQL32ebJtuDPEm08yDHF7Dr4agsl+boZAqBMrmyWtw0Z/C0tT7aQN3oxt
8XXnJbAUrR+QpbpVhJVV2SQ5yPb7UnnghYzGih7vr9PWJJzHgChYXwJmp06xHH6QWnaHWKECfP/j
W3NwngAgUho1qMzzk9dA8zoJyb+VJd4R/PZ74j9bIzgvgCrgVV3bUJ2gXlUA16WrbAq78BrKfE9q
883XPTbCydupOMyJnj116iMKVZweLlbRiZx519fIstTLzutyYydcbEzIUAUGSl+dcjbVB+VxdNOV
1V4fyJtlOOa7kBjI3vC272t1WjoYGtp0rgukNerQP3Sx6k6hRqik/XAnp7OxZi7/kvbyFUSjLeZS
8uiw+OVHHzQGB6bMtVj3wERbC+bYn5qj0sxJo058KFQajbo+8XWwp/tnd+vrjv21XYw89rrkp6YR
/QU03ZUZUhQQR7P3vNxaJMf05htzvolF/o3F88cg7q9RgHY2sD1gi3aAUFuTcAyQFjqQobH5aW08
cS5CWl5UwfYqFltfd4wv9hMmqFzgANG98hvEn6ASxUXB9jJGW993LA9P0R5IzZtxTxQ5gwpq8FHa
sbLcE6vYGsBJqunZ8gAdReokwlB9lDhHH71c5Y9AmpnvYl9WNU7hUGLxQX21emkUtMakUBiu9kh9
N36+i38pkwVvxXBVJ+SkKEISyQ9zlOxVBjdcq0uzJOQMQXQ0J57AY9hkSdib3wbNqSllBJHrfSN7
s/qIJXJMGGFXONocOwxe3OdVUQPMRnPJ5fCuiOLndi0fKRxhHMeYqxCoNtP66lQj/s2E3zcphKH2
RIw3DNlVjhlzNFkaXNOnAcSAas5f5mhqUiClTwWrH8LRYQqOKS9LonlUEnWaFFcpLeiSenwPBrK1
D44lA9MWR9Hqy5Owk31fCSjcWPFUNEufQndBo0fR7LjVjXvIxbYoH7iqqILPmKm+Qln8A12PTax/
Fbm59qAhANjur/tna2skx7jNjTY2vhl3ZZNrkvyyInqPPH1moxno8hvCbngkVAPC5ZY9fBUIEj5R
KdEmdZqjiGU8gK8KO10diybOdwzlzclgiNvfXw0xilabQc4YoqEvVUtQuG2z2QSXdc1P5fIU2b3G
7TdTnhjJCZwjJVqV2wE+sV4RMocZZOaeexGfeks/6pFcRi95KZn6cn+X3vRhGM7xALIIFdDxiBT8
XvUk81B+ECnaPPle09ybRxsDOKZPclwYRV54R89Tv4s6OQYjvaWbuiIrjH1X0OYRnmUMdJvhqy2a
W0QINRRkj4Fh0XECBeFVSG95ub9Ob3pjfN0xf4AwWt8QnGYQpDblNfDwEstiloArHm3kyOneH2Zr
OxxHUMhO0nzwxVFJ8O74MTEHVsh55+tvOkpMwrnQG+Seg3pGENoUXX8eje8/y3wqvi2gGM1mGunz
Y7NwTD9sBOltMAHDFJT1l5b0XXYTH34ExgJwmWPug4ro3CLYOeZjlFEgXNNQjNWOoW8skYtiyX1/
HUtD5YmiTPIOobk3j2kPRZ1b4xge/H0a5pXeYX7b2G0Xz6IHoyLOcf1WAsHW9zZu8+qjCgHZ3JnN
xql18QgBG/K5n7FUcTd51wmJvAwJA3qgQbAnNrCxYC72IGohHx/6VhznqbqMPW3TdUZisQ906i3h
74cOlMtLtXJKK4BlvWMpm/IzsyI4dVazBw+U46KKpve9WWCVAJMlH9ZlEdk0TPW3+7/9bVAIzutt
9185Ji3AZYkEqv8dGfNSHkQ0lJ499bL3THtUgJIF4KAf8X5SKalLMcozN1UOx8KRIaUsg3YuVztT
3fDGLoKnj8DeUJWNOLa2qj54TNGPq5LxUdJOZDXhc0bGao9zfeNouGge3oedVMb30OsKF7ayUpy7
op2eBtrlB6TgxfH+Cm+ZkePWVNLJaixacayVbk4jCVQ69sveBbbxdRf6YsccmNIFhDbrGtQnPw7W
55pRvXP/bqyRi30J2MhXNFp5xyGPeYqWH/F5jXmXESRDz90yFteH1sglghKeJ0ZSc+/YQnY+g4wD
mAOSWj74dceCcvTeJTNKYkctOPvM0OV8pSLeSzTcvvI/VWBAfR0DCozViFNq7G+XeIeZ8v5p5UJ/
nC1Ndhzl1iY71ztDNh2MAdhkVtPyk0iiAMTY4iFSTEzAudXjokh6dnNfPoTvj3PoBSAKlw+hYfF1
5/gDEh+xKYFNl/BiPwaW91epc7Nzl28tvnOXoxmtQ+8s8MhEh/WloaO6kLGYLugYfdD/uugX2oGs
iHAtbjaAp4Ia9TsuV9Sl7h/9DRPjTuyu2DQVPQSujkE/hwdqy0tlm2uf+//0wbzHy7sRtrvQFw4I
lSoAMQQOYcgMH06eCt/pTl90M57w6jpGsOckfwiJCWj6ba6v7pSqmuZB1pgTCPgJmhtpcYi9gGf3
V2zjluCOOddL5MdVha9LP7m28fA1LqriWPElnVH2z3zoGu7szYbdueIoIKOoOwkYzPH/OLuS5bZ5
ZvtErALBCdhqoGzJjmxnzoblJF/ACQRnEHz6e5S78Y+YYpU2qZQXgAh0A43u0+cQKiA6pz0HNZ1c
3d32HZZXwx8kxI/SZO97xWvd1MUmEd330fMOkZ/9rDN/LTmwZGKWg2vVq1xTnFAwA/5VoKPnoe4Y
iOXw0N27qStuSgph3y1fV3nScl05HAIjbbZlXZvfmaDytqkk5MZFsxy+dBh33cA4ezWmTxSwEDzW
iu8oJN6FYYIqm2jW+s4XzMzme3L9QAYOWBP2WqDk94NXJhVHmaMKfV+OCcrfunHwDGYa2JrrBrGw
T561fCJy0TNCCNuFvbgPvShO4JEQQDgHQ/7n+hQLFm0zTFWhMH0nJ2cPPPb0S0Zu/YxOZ+flttEv
S/nG72vS+K3Xc753cs3RDO7WO5rn7coT+nIivnPR2nxSXlilM/EURqfFRwAlsn2tJVAwo77rHWAy
orI6RJVZCRoWNiOwThlchR6gTA1HLJomsUm8MnaJ7u60cJptI8xao+3SPFb4gGx+AFZHGu5Q68UB
cJ8485YmceetJPkXbsjAOmXohY00kRhf0EdHP+SI24Kn69u9NLR1rpQo2ucu6Px3qUDYgMJ9CiXc
tfbNpcEtZ+gHqbK2B2Ynyj+T6TA1v7zsxt9tnyEXNKMrMHTofyLTh6G5IzfGIzaDFIhJSjBoBnwP
ZZg+rkLKt/lALzgjfVO22uc2i1Qzw1hoGfE9uPyjXVhdSEPmJloJqBYOCJtFCs+rCQB3l+81bxDj
gB6dAx41t1+um8yCtds0UkAllaxqDJBYQQ8m0/KgNNqW5irO2mLFcRcMx7/8/e0hJDn4xugEq/Sq
PUiut9QHywLYja5/wdICWf7qAMCtHE+Hu1YG2158G5HhuT7ywoXjW55asUbWqCWHO+gqAeiJwImM
yCKpOCndDdhjVqZZWh/La0VKaqcg+AAvPQA9tuVtvoEO4Epw9rc3/Z1T2rf81kd0BizPZfgReLZT
J8QeHDcfffEn8uMokHshnV0lwOSi1ipdS0Zl+XNBcVeO7QhcbDsCeDgfW68EeQ895ZA0v743C7tu
00zRwZeSZJgikgxVuucpWpMTWfjx/3BMDRw8LR3WS3VfgjHdRsDHOGcEz7vrv3xpfOtObviATloX
v5whWTMEEXCCbAvlYQi4rmkeLViUTS9VzH42jxOmaIw5Ci/ZweMOeeqtCCcv+IVNMJVCDEzIHCsk
PPdYlWYbzNE2ctvH1lQxMOO3ObbNMaUKErTdZYunZN6F01c10xXjWVofy7G9FFj3LhmwPu5jU/4y
vth46vX69i4ZpuXNqmkkMJMYu0XTZ428SVqsLPvSr7a8irFqNAkU9nZd8VEOP0b1gVXP13/0wtA2
pZMK+zEbOgydBuFm4F8i/nGcvl8fe2FBbFA+lOiG2TWXnz197ga2mcph5WhbsEMbNKYzPMyB9oCn
Nr/HGXwP5b1SceSbmKEX5vqvX/BWGzU2o9OJFmh134Ed6pj6d4z+F4XVTrgv18dfWvnL399cjmpw
ooJE+AZXT5vQeZ7Uh1R1++uDLy395e9vBh85A/dQ22HwMN2a9ltj/tw2sOVAzC3mIGEISjKvSI+p
KenBS1vx3/XRl9bEcqG8CUodVFjzUX4vwdo4BfXWZyswj6XBreswD1twYlVYcAbVoo3Hw/s2MsdS
rZn70viWlwqCCxcIdTS6Rp9rdqxIvyP+GrHbwuA26IyStkLcAV9KCDBn5fdZ7YuB7m9adhtzNtfp
FALPjkizHH4iC/E7C7oL8CL7dNv41sUXZQXYu0DIsZuduHO9fQQYJhrkVxx1wdZt8iVZuwyC7lh3
2oCcIqbTf9d/9dK4l61440NoJaESGh6Xu7R77mv3yY/clQVfGvry9zdDez2KbUWJoSXhj2nDt53X
3Gblf3ls3gzdj9UwoqkJQZ//pUXxLujiga8BaC6f/k5E6Vr+yYfR+Cy/bKT3ZSijjSxj1tzEqe8j
d2QtysAH4JiaECHpCaQKaHk4oRBxo5FYzpkFTAedgfNzV37JKgIW9FSvXPwLq2LjxwYvyBHE44dH
00fOs7spe0zoTcBZn9vYMdCCgwoABFo7LywOpflSFsc5iVbscOmXW47Z5X2LbjaFkOXyQBvvEjRL
6XDFEheM3MaMpWMf5B7D4LIqwYWUxTRYc/mFu9mGifU9j1A8xtC59yWvAvRr5ZsuekHb4u667y8k
uGykGPjr04FRTBA55LEMkEHDe6aeWnS3SEhWBnXxMyL68/XJlnbBulNFhiqMcgu+D4lMwOukoV0L
ErYDL8xaYYm/77g2H9KIxn+d1hJ70cYRAwi3GnYB/16kr6Ymm7SfttltSS4bNwYOIb+QcwF71c29
BgewyNG1oCOXHq6v1kLsRyxP7rw28bogD6EkeZZsug/0k+6+qepVQzHw+hTvbwizcWKhL6McCsII
XPP7YP6ivRdVrb2Q37csZgPEIBkT+dzB2Mo4R+Z8qZ0GTTo/y2zckX5bFLcAu8HgYnl2iY7GUqOt
ejemr5Fim4tz53gvy7Wr4H0XZDYeDEU+hJdpGOzkiK5Xwj/MoIJPQYrXqGbFL94/QJiNCGuAQOhd
J+V7KcrpPCVl/zRM8wrAYWmPrSs4bOcmLFIUlNBjVQ+7xmmDYt8Yl007l+fs93VLWloly7VRBK0d
alKG7hzTHbIJBIKBEXRDpDPH+AVrUnhLVmVdzJEuSRRVHttnTfijmPl0yOk4bkf0BbkD+vOgEK5P
neeuPNDf90HUef73qoZoKahlg4ntJyXvRB78Ynr+Br7bw+zrD7xYFXhd2iTL14s8zNC3paK96VO1
zRg6maNqVBvwR/L99R1aMLJ/QGIXGWc0f0UQV5zbox9x/17W5U3a3D77ByXWgP8G3Q/hnkSGfAiS
chruGlBgrWFOFhbIBoa1XgaZAeGFO6ftt7kTAtlMD2h8u+kKZzacKiRtB/LR0gcNTjvEBC2Yxxqs
z//dtvSXj3oTqmZlW3BIvQZ7VrqePpJ6mpGP9LIpXTHTpb21fFyRKQT2Xgd7Red+J/C/U9SS8Ov1
n7/gczZEinZpOvlyDPamdA8m+ZYpdcqiYEdm7+Rl4cMI9ZPrMy19h+Xd6NZWzhCCpkQMDnqDBe/Q
o0tuetEzm+7IDSDQ2VHu7/0km3jMqqGaHvEyLsOVk3bhDLSxhaDVcXVJPX/f5dE9CeUvkKsfXOme
PWde+YZ3p2DUVjrxQYoHJhpePAEN5X6CdmeHzsvikz916rOOxs/Xt+F9gB6msY6jlvlllLuZ86uv
S3dPOprs2qn/GODy2KDEYbZ4oXfbyTF8y3m1oz2/iUCDUbuYpc1YDLnAB6qqCO7IRSddqnY81pG4
KfuNKS5m/sYbJUgQLpxd6U8RhGhWLS+paWCFSK54nNVsreaxsFV2VYt3eeVXGmsYOah2XMhZjJuh
mzsL3Z1CQWLlvbc0zeXvb74GMk3tmFI1ndpxyLc8VQ9R4e/BcSn20vdXJnn3GsSSWQdYycJKKzdN
fs08ueMOIrleg+2n7T/wC7d8wauVc/gy4D/vbkxkHWS6HSfjE9Bu06bhbK8VRELOAAHr4rluUKBY
o4Z796DBPFa40vWp0LId9amY2bSFBPq0GwhZOS+XBrdOscnt0NwDmsyfs1GeBH40lx8CNayFWkvD
WzGJX+MwjhKafTZpauojA+Le3Q+1k/+47v0L49vCIEEfMkbL2Xt1O5Wc6xBl8YfeG2R1d338BYu1
SzfClLk2SSJfIb7JwVydVttKgR+RQ4a7wem2YrMLpmSXcNBSFUItsw/OxZRm2wxbsoH2VHMo2Zrm
89KHXBbwjeuJaPIJIKPVKyrw4X7yZ7HtQtDE5LX7o6idm+qAjHqWrYqMCHT2psEZHCm82JC6u5BK
EBAMXd+PpYWyzJXNFMKCUVa9iiR86fvEj8c8jGtIIBxum8Ay2MEAY6Tc0j/7JnzRJAKbT+/nezeq
h1tgOlgi674CX7ARLcipX6s01y85KX57bmlGiNqE1UGAcmffRa0BwlpOK6//hRPRLieBG5OUWs/y
J2vDl06QP8abNV617BFaJOVmyCNxmx3bxSUJuh4z5T09g/LO3+tUgSUmgt4NVN8/X9+fpW+5/P2N
HbcmG3LVBPJnxYMZcj3I+0xNVmwq1oGgZIQhe9O01ry+cLrY1SY6ZVWmvSg4dk5A0QUDSiVnCwG3
ea0xbWmCi5m/+Ro9cdEO05D+dHn1MoWQlI/yaS29tDS45fLUdVwNzh/xM4Ug42aac+/s1OKm/lxG
/1ECKSvZEjGRM/XrbtzLPEu7zzkYQtZAsguubquBCGmyJo0G5xWcJBR3BnhoXYYLvNdrYiZLM1i+
TkFLBgQSjc6KcHfaEWwHaMMU2s42aLPq1vq2lvbBcvihlGOVDsN0FuVYyeMwua0Lb3fmNUTPwgR2
GSqcPBNN42DOILn4QHMwRuRRq+PrDrewSHYZqptGMtJe0v+/miRSVlk/VP0GikBkrRV+aQ7Lqbs+
T7O6Nv6ZJFBKV2XyHfQdX4NE54frH7G0QlbgKYLcGdq2IOdQlkN7B9i1kltfpsMayefSF1z+/saR
QRTgODxv/XOha38TjmAPbQTR27laFY78Wzp7J950LX/OQKFV+2yEuVYyEmeI2Ez6yxAFlX6aGNTQ
QPrVpqN8kl3H6kcpK1l91TWygWwLyvsakkAdc6NvHB1L40+CYBz8+CMJ0uyrZHSeycZlnaFruM2l
JbciAWTV0J+UXS5SAkiKosVwGrP2JuIVRv+pebV90yUjka+uP4CnHjSboBFbo5ZY+unWuSApmcok
K80ZdCbeTks02W+rgIxrj7ql8a0DATgpGkyF65+HWn9gpqKPAYDuKznmhcHtupdjuh6yPa18TbNM
bmtUErwNT3pyo6XbpS8gij2aUY7eUzNx+oB+V1rGDW15Vm1q8MmttXK+Wxxh1CZQyEQ05N0k6RGs
/QDgEXAmRcFDkY4QKFfVSU3BA/rFH9pu7amy4MJ2ZYzN3BMdaPPOCei3toDpHWTWOvfuMJiVo3Rp
a6xDQmkGWrGa6LPvEQK2lcDdTewmmQCs12XSNydQ02ch88HKeyZaVZqgwuO53QBO5k6r2COqqVcy
R38TK++cQzaXQpUTnC3GmF/FxIqy2rgeVDCyDTpO0Cl1SkF3V7xob0qAbm8dSPaejVJo9toqpNbd
J5XgPtQ7PtCc3s3t3CWfhrQjI3+MIHRkpr1f+2h/4hmL3Ocx9xz/Y4s7iJ6JHyQNB0d2bVi5ESJU
Z6ieNchODgXeBHpTBynQb5uhYPnPqnKCV9G301mGLQUNTYol38xuaDKQniWR/AFwxUU1Gm9HyERt
qoErfgi80UQfx4aI7rGeQe+TbwPod9XPDqoe7ocsyZoy9rKENn+Qfh/yV+ZRWe2TJAi631Cn5OUe
yiNzxr+LwJl6FuOVAkZO1AwlWADvSeGhm3rlGbHkH9ZLCMlTf65FOv8q9Vhs04h/kmC+a3viHiKP
lxu3yn+LLOnBC92QFQN+N7kKG7MOxi5l6HdmwYyMBwwQinasbe/9GmzvzdTPwYjqX6h4u2ehSyrk
XsLmJq4ZzGwdmbqrpQgbER4zU82PWo/ePdXBsL8eHrzv+q5dWgTTVnoR8pjPqgzYvRzT+YPfd979
FDii3Vyf4+/V9K/buHaN0dSdiWiQ0SP0WO9AVqg3oWYxbrFnPwzuu1H+Qkr5DpQuaOh3t6h8vZRi
lev3/7Ou701vxVgqmhXarxvnR0ZmlgAkhnzsp2hKUqfcM9/RwaHpulLFoQRqAhrDJWR/ygBUnNlm
nEABGVRoXnngRRuEWwf6S8mGhjgFdqGQoKmDlJSEBFIXzUC4toK3T+FQRdkJUBp89mcNOkoDbdhW
hcVOgUJv/pwZmUMKGIRg7cavsqn4xcVEq2ObdhWWZtIUryz0S0VOTIZIjFABTSuYW6LBHbgFzAq/
Y56qQHv7vABv6x8yVG0OTk6FhPkdBZVP9ZwUjPQvui9m/ViEI54RDaRtzM/CxX34Ye6dufnMiqGd
vzUUoMhHVnZ19V934W70t6IHOiXYlG1agfIvT+vKOZuWUedjStHZ/QK2WqH3SZ8X3rNytfS3LdqT
PsrR0fl2Nn0htoAOUPdTqqcs+wLquc594BoiD59r7bQlknhtB8Wooc2SQxCauR02btj37D7Ev83B
G1OUkGrGQR2I1tmhPQTCCcSWI+Rpt9VQgm8pItQnmwG57mknOxcMwp1jiv/Cms41hFWSbjjTFvJe
D4qSkcW0VCCrrjI/EA8jg4IIFBo86rt3EwUJ0gZfEnQ/q6kE4+YG7E4eODtxtrH7vMkL8yjQ5V49
VDMpwM7r6T45DJ0q1J+5jkaW7f1cj+2hdJEPb6uLKNLgEKY2okPETbY9eDWRhvXBOJf8RIcDCZ5J
r+e6gTRPlrPYK4ci2vSSQUcb6jOTr+aNrtBW/wk1TQ9dyVpLALNB+2jGpzENIuTJ/DxjWEfwYyfV
r2aUeJUkKIFmmwg9VtF/4EWl4lkHeeAdjeD5T9jRkBx61D7IeUyycO5jWOfodd9VOlT+1zyV+XzI
XBHprUm6HrIAteL1hMtUUf9TrzgEVj1TNiX4OJuk2I9DRsmBgahX3WcEqWZkIDg44JGX6NuHmTqT
CzLisuyLYlu5qdMcW0OT8zRUYJRMUsg3HQGAdKY4GVyVbFtSmI9eYEb2zRNQUAbKWjAnToMqCe+Q
1ITPSeXM6quIQtrswBgsxQ7krZCdqry+9+40OGy7OPQgaKw2YJ/y96JLugCiQSAX3oIBqc7vQY/e
sSPvvX4GkoJXwwmdlHV7CBVIH/eBa1hzKtus/gRSVmgJQM+s+NXhstbPSBymgH/OYXMxqH4cwuME
5s/hGDGpybQB7RJMeKAzR5+ZBEfyo+KNFCDEjxqaZjs6OUFzgqeBFBhWV9OXxHhKP0du6BGOQ4AP
yFNkoKoetmnqk8+s7TT+MjjDmEwbGoGvGEsCas/YrZzwFWQLY/kYQVa8/lwEdcB3eQO42gcly778
6FAfN7r0s1yey3pU9APi+pl/bMDQmx9yJNXbH50ydTFuRpNK/af0aJlC3Vib+UgAjYEKesTK4BA0
Qjh7gQWmwHimHliMlREANpJaoS7jQTVkD5cKsyNEmsDc2wWegBqUr0VyV7igEgdapYRF+U3jtn94
UffOcSIgQt6oOnMggIOWKJ0CP0Y85wlkwHl/V6m8ulCHpVnafg+dri8+OWzMQBzbUvY5Kb3x2ywh
tgJBYTWAQXc04CDeuS5Jp28YbRhwpPYZEnzxmAq8wkCIPpdrKdj3o1jXxpjoKJk8KtL2LGeNWluY
doXaotu0+HP9olwa34qSmzBwKglOj0/FYNr+BOUD2C6dmihZqdssTWBFymhsyzs9MfccdKFBdUhW
OT06UIFeQy+8L08I3LX19i0aXUaIJOQJLN/tBnq5Ygs82deMwGq4egA/1J3vO3KDY3XYKB39zrwB
1ILq5ARrYjZLIY0VHvpJQRpc9NPZd5GQQBYHQlg5tAn7YbotqeLaeJNmoKCXDtOL8KXgn3GuMxBo
m8Jdy75ekjPvRSxWzIdLn5ftkI/ncEJidCjSbgcpag14LiRvp2L8eN3e3g+kXRtrAkk9N/dFJk/M
heKPz6fPrFRP6Gr9fYnHhC+Q4Rw+VBRxyvUJF7bGhp8oMfAwR2bzXNQN24cRzgzaa3Mhdl0Dpi8s
nY1AyaApRCdIKZznmZFtBPE+EJAPMVp2d5w4a9n+S+j4zgbZQBTZuFyQVE2f/IqNxQZa7eCRnwg7
QKZSPIsy+g1Kt6fri7bgtMw6FXwmU7A4F8OZjb1qQE4e+PTivIx4a/2FS4ZgnQsSX+F5uiVHQrKz
AJseOPFPfoGq/gAyKVIlcB6IPrWI1K9/05IhWMeE6mcg5Acynps2yffKgFw7SfJik098JRm0AI4A
5v5/swIdYJ8JJL7KUyjx4BjyOoH2eHMMS9nEIg0eaAABzsZAzB202U8lAtjt9W9bWkzrqVh40jEl
D8cPCN+4jD0A7hq2SZyq9u/QJuSj1InH/ow3pPD5/ZRQv9zUvtO6bOUHLBmMdXpo0Eo7CZQFT3jG
6uKQeCZJ7700KtfKK0tra3NnSYSfFYjP3aMPEJDJ9IchYk+DS7eaBQ9/33PDFG4mF4rA66q9C+tq
8xkhazjODvigTwJGKsEgsVVBQraUw25CGXzyZ/aYc4gEg6P89/WtXHBzm+Qoq3k+9OaykpGLN9zo
4k0scaMEmzAP3B+emrMZT0LR1Ldtnc12pEDk5TaCuSiVFCTboiO3Vzu3ygAguv5FC7YRWYdJFjlj
iQzF8GlAFtnZIFMVIu3k0jVCkaXxL39/k4srqBLITZsZjo3fnLTM3eEFtwZWXjIB69hoQKfWg6nJ
nC86FRHbNBTZ9btxiEIOZXioLE/3SVLlHHz5WrfBt6yqyzHb5AMrmpvK8O6/lEilCTSI1M8a2gN7
49dQh0Uv1NblVO2u79HC4WjzImnizSRls0aeuWxLPMdzwEaQPAjmdvwd8Qhs/tcnWjJv66CQzHX9
wZXDOZkY+0ygrvDAJLiY+3RSW+QoypMbjeNK7LkwmU2WROdxnIR05WmoeQleAv0hQ9iHJtV8q031
NCp/ZaKF5bNpk0RTehVkY8czxP+ATwtB4K97tU0BNFmxgaXzzyZNKgoPBCYgYjr6l5eyYOM3g7Mu
DKEiH4g7AaqpRoMqbi74o5tUK9nnBdeyqZP8RCJzJabmnACgYbbF7BTgzzEzX4Ogv5/jdG32JNkN
TqrQUXnqLhUNApKhyw4ZvKdQZ0LBLA0fak8N8XXjW/oc66SQ9TwSf2yyE6plodgWqoCOSDC20ffr
4y8EgqF1VugmzMeoyfqzKtwZb3Q+JBGjGzpARibWFCoZY1wxyFjdqAFqUxyVnk6GhOckbmBotIMY
gsO8aOVMeHe1oFBnuSqTvhKuV0AUjUHtAm8qoD+AO1hjAVsY3mY0aghNXZ9CEI0q1WyQeqg2rZ6L
2368TS3kQ16sqApj4oGNYOLqDypdAwC86+yhH1xOmzf3TVK2QdJNAutC/SjaINn3ZyjGcheJbO3R
srQ2FwN7M4XjIvMRFGSOK9HsZh+PikTfX7fRpaGt2xjqS7KukY6KpVfE09Tdm6bfXx/6XfPHwlym
fPOrJQSxUKKY59hT08GZH5DhBk1dtaluIkXABJZ/qaygrZbY1CDs4syFXFI03xKkYGgrdPezsMiR
rp3jPBnAz/Kdh2t8FO9zkGBoKzgHngOsoUgPxFMe8z3wChtvGx2hsbRzgq1euR+WjNJy1iCpHJeT
YY4T3r8E2nlBGhfvgPaWkw0hzyU6erO1nCVV5zjtHJNJHSaiD3gcQlxHbopWrtw1C19gg6/rfqJI
RipIukGXbgetKwr0te9uqmKVufLdeABfYXluU0oOqmKOKf5qRGV5tqcAH+w7j3X7dAh+uLS8Sc4C
c1kuDB7nNJUBbHXMzB4QlXut1k6HBT+zMdf+yFRCnHqOm1lH+xldYYc6Sh3o2znJZhKJWvHnhaPC
hlw34FrNXDPjDJ0/o1K256pYsdaL2fyTy8DiWI4Msh3o65UXWU81i/ykqBq+Z2aAdEOlxFkk5g+K
08jIp+Scll5xS5SGWS0fh0RZxMC0j1nRZCp2Weuew6St9rO71kiyZGCWq/fMEF5Go4k5WFg3XFxe
IvWmIuBYl/5Lis6I6yft0s5Y3p6kI5gafeHGRZ5Dx0qI+TDmRRHfNLpNL9QXfikg6YrbZxq/QwTx
a9h9vD7yguXa9EIQYpZ56kCJcxMo9a0BVYE7jd+gNfdJpnKFKWZpDtvJh55Bwxo8KHkrtgCExWCY
2nDffIWu4uH6Zywsv41TZzzXLhRe5lgl4kCY9wwM9orPLZyCNjadyB7FVhHCgsTnEvQZOTmisHvb
z7buZ1qbfAb4D4GLqlRzQO3Z7JGtWbGad0P50LfB6LSCJOx4IUNhdYaGyOjlwhcJyc2PIL44e4N/
zOs15v+lLbYcOeIiQHYEi+RlRbJppL7Xs7tPNd+XNPhz22JZrhx6VdpiRBNDRSv7ledNSzcGodNt
YZiNSwdCMA902pJY+fMrEJPzYe49vWJEC8eQDUHnbRkEzEQmRinU3UnHz19M3n3vC2QlMwc1OFoj
wXTTOtkgdDCRJU7DUxJDodYhl5Ipy46zKPt2xa4WPMImOgrRBlIi4e3GGRPuUV2Se6wV2d4NPLly
LC34s408LwLp5eEElBik4x3oHtbsMCq9FgAujX75sDexUwacm2LJjBUakRAG0GJ6BXto8OW29bec
ugAvVodacAmFbM2cR5ZMJYKaaE3Xamn1rZs6mysJ5SwsjbyIozZ1gq4J0GpDgHnVWpemsLzZpM5U
m8gnMbSiPxsv/NR0/ceq0c+3LZDtyH4ypI3X4Z3ZMPoUIhQzADb03Zpa3dL2WnfxEErj4T2COy3s
tG6OXVLQ5B60X9FaZ/vCDP8gzs0UTR2emZD+msud6cbyfg7LNc6ZhcPUhpzreaBSDyNGb6JPHa7+
+P99rBEAG6Lf57YDz5bZ0zkw0XWuscsFeW2QLudzc1NjR+j/xXC/8TBNGccTH0ZaOEhUKBf5xCiD
SOB1A1qwT9fy344BDKNBuBgXJSSGhFt8EikCrrYGev76DEsbfPn7m98/N04K4GTmQvEbvHljWTr7
Flpy++ujL/1+y4UbKPAOSQitbGBVmwNlQJX49PLgMfVNPf7YAMuFsw4NKa0SJL5gle99dNW8Bi2F
+uT1L1haH8uFoRUbtDpw2Ilyw78odP02G7fz+NNtw1senLi613Ve8lM3cPcV9WcBsfP14RfW38aI
EydrmiDNo5Pv6nA4QmV6qGLw8JIp7l3aOysQ1YVFsqHiQ1hkBQ90dBogvjTENFLAu3Voufl+fZWW
PsOKq5HiApEm0ICnAr16yRiVW3AiN3HrN/VK5L40w+WEeuMGpB95YgrgZ//iNVklMrQDZuG9J9tb
p7hM/WaKxqEDgO0pQ0FPpHfDFESbwGPDfvYl2V1fp4Xz1IaGyx4Ewrr26jvjRp9kXh+zov05zv5p
ytdC7aWttjxaFywtk6nQJwnJ2o9+GOUXAp2JrrzOl4a3vDksaEQqmbFThirTzi+DlwB6jStvp6VN
tnyZNm0uuop44BFWX4xk5J4Ow4epyqKV/sulX295s55C2cjK16cEWJMdK5GUpbCl/S2769ngZajF
6smdXC8e/PoYOjhLG1fu/Jo99oVKbrpxPBu8TBT0aCvBcOOE0OcmiQy+tGNLP1QgDliZ4v1V8mxy
pA6gqZ5ngxf7pH76ex03eq2/+v3sDlgk/9fJst5Xwwig/Mnkw/CROYKchonF5PLKIW6Y3euxY486
H5/X+0ne9zrPJkrSpakVQgwas0vDeCZBDIl2eBLrtkoPQYSm2xsX7rKgb06QsEf20ymZF+tC/SoA
M9yhA/smaR00hFuOzZTw+z5IpxNJ56J96aIIao0br/DqNeqwpX23fDuLfIgYpsV08seLDrxJ6hBt
GaYNV26h993bs2FqXQBkcVvo+dBJ0NFeMjyMpiqu8Z/rDrg0geXehBfFqAPoYxaTErGhCFB9o5od
d+q1MuHCFDZGjfKu7b1IeTFJwcb/F+xRmgjBmTQrmciFXbBBaQMv/QKYQX3ymYOtReaTk1Pplm31
56ZVsiFphoxTztmIY8pDiapL8FoAHkGd0rYht+20jUcTKHS4coJCPYXjoQmzkLFx3K/QPV7j/Fna
h8vf37gaTdHMTjq8TATzkQ1GDw4CM0cE4PoA40i0xpOytBmWR6s6yoGyR2Djh9XwPZHI1btdPr3e
thOWS5ukmdocZ8apYfWDBtnLs2lb0DUCaPvlthksl1YRMjqyZdEpycMf3eiW+0RBLGH2otvybZ7N
j9T5Q+i3LU5T4uvnTCIoUOkYR6V+Tif69fpXLO2C5deQ1uSZyEt2Ygmg3HrunFM0M70SFLyfEfNs
9Jjr9AXHowdfENYgsKxpt6UkpLuq81CGYxUHVqOd9zd9io0aQyWdoswkp1OWFVO+Jbpv0KyFsHm6
6T0ED/5fx0ggH99eWCZOBRRj6y1D8fyUQ5dhDQu84Hg2JMxHBw96J8X/h/oKd/ejOwc/+FznN0WY
4HT43w9QoJCKiLw8eH36KtjsnhMSJE/Xl3/p11v+jMInHv8R0iXMyIdkcMy+4N60d1hd3jiD5dOC
9w4TUURirwWu3M8mvUPm8GMiwBN1/RsWvMGGfAELnfg0FH48mOCHDFJvk48VW7HPpQWyQvAwLHtT
zn50EhSx5xZUNQotnnOO/vx2mPvgxm+wPLqZJxaMbL5kJnEEbv/SW7UlHnU3LZEN7jLNECKxF+mT
YQroO037Bq0XY4/5bpvgUuh4c/2g8CUzX7bBAW1GWb+XlaPkL44O73ANdBBipH/LoJ6N6QIUKWUm
Mzi5yz7YFVX4YObwqcscsJTm/DZfszFcCeJz8OBPWBaUvsttx5EdS1H33F1fpQVjshFcxeQgGVZc
8s9NbczGdJPZSFHgwFP9mvjZ0hyWRwt/ypETA33nX8BN0phy14Gd785pABe//hlLW2G5tOqNGZuk
NAfTu+esLV+6/+PsynbcxrXtFwmgqIl6tV2uwUmcqeIkL0RykpaoiaIkSqK+/i6ncYE6TNE60EsD
XQFEc9gc9l6D1HupghNLurUF5eqGdVDrLBviMuHjqS/L5JANXg9VRvCMRq9fa8Kxb9iAsKmVXhkm
PTlldVx9C1Xojzsv8sJ8ZbZd37diWo6irnBPTUAsm0W0M80wi/OiCTB1t+fBcVDbqDCS6SEkXYsX
Y1/1O6D02Z0Ocvmg4kDfFSCNPbQE2MfbjV0j+ZX4s0FismBeAbdnclIxCz6ydoAuVAARPsLpBKFJ
4MmlVzT7AGaYK8vMsQRs7JjkgPBCLwKvl3Lo3xPdwU5Yq3Hfg227JpTomCPbmQ5GXAYcGy866ZxV
e9D8+WEox2RlO3FN0LVnL3bF0q8TORRpfIK9nnxWbPx0BT0+gOclHk0KakM+grZxe35co3Xt4Yu2
AHSeFQyF0dbsdeVz3NA0fuC9D6AQNkjWr9k4ukbMCn4wkGFzAmL9KeuhfmEmqPhGUMS4u90L19et
sIdu5TQNzItPpoy/g8cYP3U1Koy3P+4aIussJ3OQzxMU5k9TAA0wvLW7XUkHchwD1ElvN+H6/VbM
TxALqqJxIWAkXCu8OgIXY5fAiXalC47v29iycF78BadgfBJ4f+1EWnuPXZBtvEnZsDLqLXW++P50
kqC9Rx9nqJlV79gAWtPKjuWYARtURoumGIJOR0eQt0EUKeT4MKUCKjMVXQMuuUboemi9iIMYOU1O
MqjRUo+CjaVKYsSh8BnblHgHh/a/v9/nOjOmLskpLsfioZ5npBkhNVO8HaFBsZbUdHXi+vcXndCx
TLDNivgkjUihTYv9IhnbdluQ2YgyU3iDl/d9fOonOv0Gww8UzJSnZFvCxoaO8WgM4jrzxpNIe4A2
5QS0nVlNKruWkBXEyziZKW2z4NjIluz6xMv31ATfs2GYV+7irhasGGaRn8dF28SncMrLQ0y96J5f
T9SgDtimAm9go8ZUQ2uS1CCO7qDT/BYSIiNAXiJY2YQcHbCRYxCgaLMG7PqTAG/kwGHs9GxATrib
kDJYacKxQG11U/iWjfHCy+jES/9e9kuAN3sXbXut2JCxUHVDXREBBfp4KNUOmq+F3hdqrFayca4f
fx23F9GFO1GlBUwn8l0voyflTcs+CiDit+kIsN3oSDoHDFzC6ARtg35XI79xFySl2nYA2MgxgAJ9
3o4sOlEk9d6aFOQPBsmPbT+d/vfAQGGdBDNkG8CZASaNmL56MybT+OH2113L0orcDOoKUPNorote
G7mHllF2SlFn3/tzs3HjtKFiLOtzJZEJPWkpftGyh8VAbIoVzqqjAzZUTHUpb5FKosew9Pwd2F8w
+OwCghRZtzG/+hdCjMLOLB0SxJVKymfK5FWxZVzXM3TcSG2AWC9C2UM3JjrJtiXwrE/fQmCk+maC
4VNH8gQySUW9so06oswGikkOr6BRkPBEaQQKrZgWGjwmAhpad7fXk6sBK4zrrh41/JGXUx1OuGVR
OiXeU+Axr9kWa/Ta8It9QrEQzlu8C0/cS5IeZ40PZZ+qL5aVgHB1wLpKl2EPEeeMEOQ+Rfo5NoH+
hUuETlc2ItdytaLZr4SIgCwhp6XvfRhU1x+lGiCOBL3+bRNgBbQqvY6ZdvBPGs69Xye4wu2iGe5t
284Yap3DqqnCq3b/gptWo9UhawGWPbT5GK0J+TnG38aKKROUAzTUotNVUdkkbNgPPfQabw+OY/Rt
qJgIYvC8e47Fg5Da9QUEh/t6HD/4abXJtD0ObJiYzKFmNdAhRIKhh6oSMES+uR/jPNjkO4cGrLv0
xIegBCPZP7EeuXmJBPSuCbY+x2ysWAjWRwRHyPCkRzC2+exVb/xAVbv/4TnpmgQ7gjMWwVzeRxM5
l+/5svB7AhLlsUmydmWVupqwglgyGpdtXdKjEV4MfV7kUmZ6KEspxNdc0EZsnQwrnOO8iUMVjfOJ
VeGQvatjIFl3OO2adCXDc53VVzI8tqEeExBpaHOBfBjPvovoyjxn0/x9aDvkuptyTUXHkUj6Q9p9
sasyMGVUEKJAxgIOpdvpOJkCdNlw/PCnUAYppN3SRB9vR6GTCmyNWtkzbxRNU57k0MHTSoS/dZq8
h4ndfbk0BXJWcGGAJkiHWun83M1rkp2vbi3Mt3OLMShHeZpoSHaG2ULFLualiiS8YaGW9Pt211xN
WNtjDSQ2I6EGQVcN/X2W5KAoFoRvOfuYb+cWw2TgEIVqwGaulmWfjYCjRFm95jXu+O12MlG0kDVU
cxafJ2LyzyCE6m9JDo2bTSPzV+IwLSE1PYz4OqiEOxIk3d2Sd92W1wNGxtoUs6YGbznLqlOdtnGy
o55H2xNUy0i2ceivO82LAJk0NvOwW4oTIEfIYDCisHDLCGmM28Pz6o6FDlwn5cX3S1ImZez341kb
xoDPBeTyZEDHvvP6MI1Xbn+vXjTRiLUtarAaRDWH+XMJCZJShSfiI8lmkuVcgYYPXP8mehcasgJc
s94LIFoHVjx4fqcyCtq3k6nWAIqublhXHCIzGqftkj/XMXufJThqW8AgSZqd87L5NshpDSrlmhQr
mqeSR3GXplCFrb3ijkZ4k8oZ1ZQm3cYdYL6dO4x1p/xCRfOZ9u0bEauffdW8x1LY5JmK7183/Bfr
SgAZHJRROZ5D3MTVjmCjzx4DCpXDu9sL99UDCg1cJ+lFAwAHA+Gl6XAWovWOZcq/8HkwOD9QF2rW
++GYCpuNKgAoHCGZq8+CCrUzS/+TQrjwPZh3wcqp5Grh+vcXHblKYULYNSxOYSem6KkwVfYzknOw
fINdWlCsJJlcZ5/NSZWBmdqRdli8AD3saa74rvcqUIIy78t0raPVEKl4O9HkV5Olb9Oi/3l7nhy7
u51fVHkBAaK+FSc1tUrthI4gfpxAzXNNJefVKwQWghXzjEMuk2iePUN2gd+VHh4fkCeZouUf5dPf
asrr3VWzbltvrC2AZ54YkrJsPpdReGKYq7skHcnKknatBCvsNeGZKMwEJbms/dJD0HVHSfERybtN
RU7m25lGySGm6tdh9qx1rZ7KagoOwoN8xO2xcfz8vzKNXdamfq/Gc5/i9FYcGjumGop7yItG24bf
zjSG0DmZa0ztc6+TFA5gGYnemXFmz7d74Firdq4xHvGqb5p5ODPJ2gvJyFLvoNarN2GHMf7XkXsR
6nA/KHQ2jtmziKv5ZARwz1nD1vAKjh3RzjWGfTCOTVVo2FOonn6h8zQ3b3zK+IVOSCUc8U94fN4e
KVdb1omepaYPisAszwwqXwdaAMhI/UEcILPPDkOQb/Mg8AMruLUHx1sShhNub+QfWdbFLoBE+ZZX
OabDCmYGnes6rgGVm2U+P3jjGOwEFHQuKaRLVsbJFRNWSE859ojZE8uzihcDdcOQnnBMffLNRico
385D9hUopFUczZ+ZnoBDKkvqm4c6bJNvA6c5XSnjuGTB7VxkBjFd0rfaPJswgAKQhgsB1BnmXvNd
aSjg4zVUcMv71pvFfB929UKe5FyVcJz0Wjk9QPsaGsoRz+I1cpYjVu3kJQ6C3IeWsz7jEpbtRQU1
Xw/WYSvz5jhU7HwlT3MoKUGV+DMNpDqyLHoqCWp7E1/+mVoOA+bhc6621WiYT619oQfuzm9qD30x
S/KgBhLNkKkc2HM7a6iW3w5ZV5esmz7X8xhEAbokFNBMZdW+F+LDnxtsXwKrYcpS492LtO/t5hwr
3zZe4l3bAEJIujP35uZOoDgBNXSvfwzAm1x5Gzk2Idt6ideBBMl5yE5lEk13pZ9/Jx1aIFeabdGu
8jxdK83aJuLA03M4Q9OT1hGKjD3kptvr4XZ7nFxft3aIvtQL5Jfz+QmbdrSXRVm9j7jHv9/+umOI
7KymSRo1Kobra691ft97KCDTnA+ges70Q85XASeOXtgJTqNmVM5qOZ5RB+92UoEUNgarM+DqhX3X
R4pA+4x4TyRusqtbxUcG5s19Zjy5+x8Ubx0RYmc4lcfBN1fj/DSNECOWy3QMU/YAOa92f9204Z7x
0yvNj9sz44gPO+EJSI7O08jgtO6bZo/nErkL62vqqV3WHDkd71XbiUl6OR0DP9fnKS2SAwn5r1Qm
1d1ciWCPHFS5SwncU293xzVF1oXAmMEMYYU8QhmKqfN39QQprh2tx7CDYjzsn1rwsWD8Hr+/3Z5r
wVkXA6O1By2i2D/DkzK4hwt7dRlEMq3sLK6vWyEPPL03DopBIvCqGfgnXy/bbYbDkDv/71tgv3Q+
zIk4Ui5p0+15DbSnGrGfXC/7CbyJ7m6PkGOB2exZvgxpvRhI9dTL6D2qOj4w2ajD5KMyc7sFx5zb
xNnMZx6tDPch3r3wg4Hs2v7PS5I1c3RKZ7Wmkeu6fNgmS0bBTiUZGvNk4ui7wGDB97fXx2n5LKBT
zjtyr8hAH2gTQJvQC98A0rKDXsvGS6htuQQ9vKpsDCWQ3qw+/svdzUAWuT2Ir3L+mE+u0/fiTQBh
0q5YmA8/EiXv4woYjSmR96IPkp1Js3o3+fwb8pfH9Re5KxVgE21NojiaZBjOzIcoRfoWxPSzGPpH
0KDfxKCk70GAOoV6/ADF/mLjYrE2CA1Dz7GFivmTKVDgqUG8gQDx6J0GQF/gyQC28u3xdC17e2NI
phDAQULOWoLAFS7TgV7HElaih9sNuFa9tTeU8RxPvkQDnAJ1ZxIk50pQxo5J1vxn4XV/vN2MY/O2
rYRYiiMH8lT/vwUN8ZtShOFnUuGuBpzTgzcH3rfbTb2+25G/qLkjbSiAeOSM5HLwJo5N/rGFNMrK
xP8p0f5VSmLEJuVOGRvaAACAz3Bh8Rd50ADVtocC6to74VeN+q40zvcHLdtMftXdEKqPPCKTgXWI
0RWpHgMypDG7g4Ng4H1iyUzCdyw2EN/YZbA2J/+MeMQ18FYtWNx1+7Sn2Uh3XS5kTmCbENR0TfHD
MVB/kQNRUqnylvAn8A7NfwTcpMrdtIybICWM2MRAk81RRmDPeKaBaD9Obfu+hsf1sURd9GHTTDNr
sxFBGeK8FHBf88b5J2gNHt2BbzWskMVejz3CruP2Yi/jC7x1ZBW0Z8PK7EQ6vNSFasWbZIFB8aYe
2PRrGHoAnxsrWGQuzZztSpjzCGggT83dtu9fo/5FFwiHI8HctPQMKEBnjiEY19nnikmZrVSMHGNk
8611E+SFzznMyfzqY3b13bzyuedhrlb2J1cD1iRkbUyWoOj4E8S9oT501cqvY53tAGnYlkckf7Gt
9cSQrCbLuR8obLnY5H1rIpavlT8cYZZaW7hKPS6030TnieczbDUI+8cHWmwlBl4/cGGZ+98zzAqg
41Gmj849EItXLXyc6MGu7qBIAD8kD47mnwNsKoOGHPrtNeWaEevCV87p/K+RZh1Bq5su+pMmSf4+
9VbJ43+eKK/ssTbzmjNPwWMKWvsSN+P6Pi7oUiEXDn+aAwPov3xH2kI8tbBrMvuJLA17KOBm5L2D
D0b8HQgCr/0sPSCZvyo+Kf2lb9Jm+ipQflJvg3pagk1oVGxx16fXi/AyCx9RGgr5u4DAV/yydCaG
OLL04FD1n3ahA9uExEBD1nUjnpKlC2mr/r0GKC1PPUvCh/9hJ3LMqu1ZweZRtJ2k6kxa8wzicH0s
hQnuWyiLf960bmz2sGBj69HMbyG2iXVzteArBZnuYAm5xnhx9cFemcALBcisyjOSxfQOCizxmxAP
7X0BguNK5vD16xKxCcRy6eqwmhP/nI1pu5cGH65FHO0gRvUpl6R8vj1Wjj3Dpg6TK/l5GnrwYbnJ
HpmecSxUpRhWpsLVCysDAfusGGY4hp7DBMwjlgCkEmaaHBPWkEOD8u/KVvH6rY/YBGIx+l6c9AGe
VMFSwq4QHwYtCdeMol5+jENrHodxdSd0zL5NJlbhWENvJ8XsN0v1SHwdPAqGk2KEO/rK5c81Lde/
v4h3iO8TXUL4+zzBPCyALZqXoFKQ9P3KtL+esiGJFebGE7wzVQXb72aG426pk28w5fseD1F8TJX8
MhdT/JR7EHTatsyso8nwLAog7YsbDpg3b+JB4y0DUHR+2fZ562yqjZ66BNIiZxmLM5699W5Gxfn2
t11L2Ip1iND33Ix46WVlVR5JSQrAScbwIx7W7C6py9W0gGNZ2fziCQIaWdNn/hkct0oeYC5ZJXc9
VNrYbuZXT/ZN/bGtI8LUq3COC3o2RMPjhSEJkHT9fT+Q8AjWVbRC8XGs4L+oxtAlnuF/5J8lr/U/
UzYHAGETscagcw2Wdd/soxFJzAA+1abAE0andfxjSDDvbQkuyO2BcuwpNtE41AmRU4u9i0W43XRI
L4prQFxfxMn1/9pyG86VkdgKd55MnTfA1AtrF696dk0DR5gYQC2zldubazqsgA9D6EITFLnOV5gu
yzU/Bwb/uT1Sro9b0Q1J1kLP9UDPmQg6c0fyOvtVpFCk2LZ72EDA0PeTCsQBcp6oP34gMCb/Nua4
Qd/+9a6lZAV4uPCgb7w6OAs++fd89EXwpaBFmhy8NhDj/e1WHGNkYwFrOLEaE6Xpk8hJ8bOsOgPv
UKa6lQq/Y7HaYEBIfmD95BHeXw3OceX7st4bmSVHPi0FPQR4cDwU4H2vieS6unP9HS8OqLppli7G
bQcGNA35yrNujvcRKehajcr1fSu+47QMaxVQ3EvyoX5Hpg5eBrkswzVcj2NXj66L4cXvp2qqQUJp
g3/LCHDE/czYPD1fXzAL6LnbLnE2SlAOfIJBbh6cYcQGDEHZNTN94lHh/04zQx+isqimz9vWlxXg
E0QpoFc0FBew1oK98mSx50m+VqZwxIgNEKSemRIhJXZzEfY/eo/WvwE613d5VXYrYehawdYZHnoK
6UDeN2cF99f2BOto0AV5AmO33wJecg3s5UQe0MPcL2OwlpR0LTMr9lkwLgWksPxzKVt5rFta9Dvo
frJ/bk+KY9hstCDt4ilTUxH8m/MsGZ5TYyYe4LOrjrdbcHTAxgvyZjCyzHxx4SxPANBGRTzY67zw
1Mre6+qCFeh6bAZesxGn4ACdu6n0sgdIiLa7Qak1cR5HLNpYwampYF9b+Tj9UKaYJtCpUmkew4R/
a33AE7YN1LV/LwK+h7NTPpJpOTNUEGGXFXgBCnmyMWu6JI71awMFqaZJM5eYiT83kqnogzfXK3VY
o9jqRyhWgSK85jPmmhQr2KWMh8ojcKAj1A8OhsX/5rd1FW6qfxMbHAiz8Vw18Ho+s6Ab/6RejD/R
Y4tqWDVuIxoCZ2+FfJ2XS5GXHtZWos0jz8GG3VUyS9egG67gsKJb8RYKSWW0nGWap++EkfrTAEr4
YdOK+gsV6PmMd7osLibl030p4Fl3hG84TMS3fd/K+SiZ59VEZuxNoPzrZ92yBKCWKh4y/XVbC1Zs
01SMMsHN4ZIhofSk6qVpcasl8j+3P++IaxsWqMEaSijcb85BMMd3i5p/TATCJiFezfcR7F5XHjSO
WbbRgaAS8rrrKv9samVi+BvEY/d29nrArW73w9XA9e8vt47GL2rfa4cLgo2d4ph2H4pwI+CH2GRk
4XcL8sxRf+nrev4Shsgm0FlG+2poV24hjt3CBgMKVftpiGvnWZiW73TP3k9Lpu6TJF6z9HS1YAUy
Haswo1qxJ9n27Z1SzTda590dhI5XVqqrASuSxVwyBiWj7sIraOxyWDVlc9Fci2HbjgcbDghnDM4Z
a/UF6etK7KUYUw0yIFmT/HZ0wMYBGi2SYgxId9HUpw9IGrxhjazezCb8fXuRXneFVzLZNq5vYoWa
6NijASSLHkNJo/zdNFZR/pnCpkEdYA1Fkmc2l2D2wgZkLZH0utkYI38h/nJv7KomKCFjvjTDkceA
/51VLsqxvycp3oMKhseTxwH+6oq4D45D4uvwBwNpDcJdUI4i7BTVSTCs+Ty7Rvr69xfRSttpJl7h
64vsWTztoM5bfTRjwL+3i1oTbHXsCDapmYHAPpSTT85ltyi4O4kY4goN9f0ftyfT9X3rfJ/mqlNj
Mo6XcJH9+1iiEAITZWX6leSM465iIwDNWPtXYVbxXVMYLD7JajRQCYogddr3u5zWPX3j84jC04gX
UE1sD9u6ZW0TeswHGopQX/oODo/Qme7CuyyIhzWcuGvqrV0ijhv86LrDtCDrW0JV6ehx8g8WZ7bt
tm3DAoXv1SGBpduPrNbVR/jPNM8cp8/KQeb4+TYYUKQQRhjSebjEIRPsCDl3Xt7FjUe+tH1CVnAe
jqm3+c4hbM5G3fH6oq740hEZx6POAWNF0v8oO0j1CQlbtNvz7erQ9WLwIhR7nrKUlWnyRAKIwKgJ
9cJJAIcxwzNwpQlHpNhwQBrPMPNNuISEXj9Gd30uu+Kp7butmWsbDMhSPQxFROoL6dP+yQhevRvg
xbWyoBxXJN8KdAON0HmIc3Fhdc6Ch5LCU+Fd2NQsehvDOOnXTIeYrbTlmg0rSydFUY+kEsOFz3P1
GF9r2xnpZ6h9y3TbTcNmP2vpD6pddH9RHCAiBi7OPdZUvp81yny315Rr/VoxzpIEZNHyepAOYqnf
UoV64ucSLGF5hIxf3X8BQ6/MkVsDiQ7PiduNOlaZjQlk45gvRZzVlyIu+GPVQhyAKPbl9scda8CG
A/Y4lqSJq/rSZ0vwqIj+NF2jUix62Sf5queLq5nrgL4IRhENsMEWeX3JBrrMYPTOKtmHIXsYiuZb
ZHK1bQ38hfqbcji6Z1ReVIgoN6XOHqNuXvY5pJsfbo+YYyXb2D/VV4NfBX7zb65Lg+qy+8PzjCqk
b7Y1cV0JL0YLOB9/FoNoLiXuE/EuRLLzGVz7VOz6MIdwze1WXHNihf/kQYK1hEnh5c/NXMAar4Th
w6PK2mkHCVj//nYzrvGyIh8HOIOl/NBcQgEJ+/6qUaNH8NcgLbaGVnNFiHW0h8ogP1hydTE0Mt8y
CQln7F9r26SrA1bQk9FMlY6aBltXJ/CA9JedDPPsGGXbRIOS1AbzETqATdKX7aVcDNSJSWPaEaQp
simhje9f7+0vFlTcEh8vFiIvZp7iN0Ty9CGO65Ut5NXxwcet2DY0Sds6oBj9HiBf71oyXChgXkFf
rokyupq4LuEXv5/PJuBVLPAC60CDwQY1HeG7QA4zNIoOt5fpq2sIvbg2/aIJMZsmmnXXXkKP0Q9w
4V1OMizpSjnP9fXr3198nUdtLYalby6kjvEQUBySdPFUd/Pdtl9vxXIIsRq/wdXqQj3UzuM68H92
5bYKN8bGCmGYgAk6+KG8THHlNzs+AB66G9KuXLurvboVoQErgMsKh3WdmuJSc2SzjAesjE5V8kAn
9XZJp01JLTRjRTKrS3hcIil+DqU4Iy/RHdKNOd4El8v/nmINN+ekL5fyggx1/zBBYR/iLpIgq3V7
ih1jZKOwyJDH2LFLdVapPE1eMezg1fajK+T7uV+lBL16wUEnrFimcTilspf1pcwLDm1M5Mn6AbKV
vES9JWHRx65aNd51dcgK6rKJxJywubiEpDL7Pkt/EZ2bp6uB6p+Xwe1hc2wdf6FndY1U5jAopN7Z
dDCeNwQPINKPICIDSLGGQHW1YsV3TOZiQJkKCzjq2X6CUPtB4gjftTGQ5rc74thCbHAcK3EL8ENk
fEUWKP84eZDS2MVIlG/yFcTc21E+9Hk1+4sCGwgkMFJHb7qxHVd+vWuyrQgndbD4ZR2XF7jXQMEM
h/9bcWV+iKzSO9TUok+3R+lVoCg6YYW48r3FGymNP9Vi7mDa1kP7pvYg3JN5uBS0CS/2ugj6B1nk
57yLP99u1RE2Nl4OxdvZlCnB08M04ihQVThNA4DUf945pvXMB6Tf1nT0HQvBRs3RWLOymkX9Qy+Q
oiZj3d7NUlYrXXF93doB6kIqOUtSXICaCaM9VCBACeOUsDV5e1cDVtgzA/2dkqnqAvE21cD+3CP8
MR3DYI1D5ZoM6yQnke/5PK7rC8MJeF9iO8H+WB41FfwumdNfVbX6gnb15fr3F8e6lmRJizBD3dsL
5u/gN/T7MIWD2cqW79hVbKAciulYyZp2T5zLL6KAgygNUQgbWnii3l64rg5YMS9mnTQ+z/sn3ren
KQOVMUIyZuXnuybCjnlaNn3BqX8BgHTZwSO+S98QAUZ2AEWhBTY0TwUd+SYOUZImVuSbZVKjV+YV
7hD5NELKYgy/1rNmpzny8t+bhstGyQHIlCV1WoiLxAM/OqAybYodW/p5pfLpmHAbHkeVrBPkREfE
RlMfYzW+6wulHhIDWZFtPbDCGyftjA6U3VPm+dW3OJdht8uHcs2O3jHlsRXcKFwg8V3K6aJLIe+N
iT9LMpd7PRfdvi4ztRtlOaysXddgXf/+Iviysm/nkY/1RVTQBfwBe4GkfmSsj8SnueiH6ue2EbNi
PA66ihk/Vk8CxFXhT+ZQKBBAbn/c1Qfr3l7TAIlJqMNelAKAjan8viqrj51ACuZ2A44Aj60A7xdv
mqcpyS7EsGYB8ymkPj8RKDFNW/IhSWrj45hfU53xdLyIwSTf6FCPB6NU/DSPQBPe7oRrlKzQjg2S
rHhmLp+AaXqrIU10nBvUb7YaRCapDZADCXXuMqCSr+8zXTyEmJj6AB1l/e12DxxxYSPkANnuoaaW
lT9kkv7Kp+jNH++C2vd/+XT85F9VWG435Jjvv5TzcpOZpBvKS5i3uv8ooWsJeEBR6fqf2w045sIW
z4NqE0sXqJV+mrzpA+pE8Njxm+k4IEm1QrZydcGKa05rE4INmF96FJ2elI7icd/SJNkEb8dcX9t9
sW9wUcUJjOPHiypEhS4E5Rdwj7ce2rZu3qQXk8MNyHyqVfxd0QbXpxTZl/uU6DUEjmuErKBWuSEm
9mPzCWZiJYWllTD+U1D7Y7wS064GrJNb6ZnINEUDQsKXhmsC4UuzTWYOE2CFMw9azx/gpXPhgczV
nnRJ2u3w3N+EjUlSG/gGk7s5q+cwu9Sw+sT65Fos93k+JptKiWjASqcR5RF4wizmUwy21bt6ycJf
uOfUvzdFmC2SZ8IqkbXuzCe64PHCvHk41H0W7AK6zT8CHbCOaUmMpG2XZxdJPdiiqxhuonQecDW7
3QXH+rEtNpAIId2gJv2O11eDLK8Xh4VkYkuSH7/eCuBpWnwCbIF+1+f8bVzBukao5Ii7pll5rDoe
kbb8XZ3gZaXjZHgnVNnvIJjAHqHi2Ktdy+b6Tqb6Q9Rrc5Rleh4G6L+tNHsd/b9QFOiXFda1No0s
vMy/xJAr2tEWxl9Ktt1JpsXnqOKb3D3QjBXc8cT8AnGBK8G1qNjLDCk94MPjn7fn3nFAhHZ0T43i
Qpn8a6YCfS+z6QMTY79nPf9yuwHH4rKhb5w3vEUCNcaz4nqjYe2YJI8Lm/Vy3NaAFd4qkxEcJjx+
KZM2Dt9qULiyH6nqmFzZXh1DZCvimYnmcxZgffX51YEJ9fzdn3vTOKwm11xNWBGuu5F4YJ6ZS6Zi
4PynQHfeHSFC0nrXqWwV+eNYszb+ra6C0G/aZLlMSBzcq7z9JspFvgfA5hlClWscfsf1yVbJ03NV
+AZmLl9jaMc3+ywW/j6Dzty3sOvDO+iIqMcSl5KV/cW1wKxLOWMxDq2s4zifhhI62tWY78axXO63
LS8rzDUI916Vhzj+oLzP9gZkj+FQNAtbqTW4pt6Kb960nperNv9as+CCoitSuKlUn4oBxuq3e+Bq
wQpx38Bwng2RfrfwTkWHsNUx/znx3kv3BI/87tftZhzzYMPiGCF+WPt19pXARkx9EjRRxbdqaqN8
W6DbuDgqh3lCFjj/SpOsP2R+QQ6+XgOnOSLDxsSpLmkKHKnZxcTNN9Xqn7JB6TOEGTaAZ6tyiK4x
urb+4jIrlm6A6UvnfemzvgjuJCq44z7xQUM83J6E66b3yqFky9zBLhUqiJrzT2Hv/yM8pCWQEnxz
Ld0D4/oAX5P66IfdytJ19eb69xe9MbD1HWpSBBfmQcJJZ+Hv2VsVaHZ93Arr0ld+kvtNcMlGf/nF
SNA/lR5fA7i4vm5FNeEoRSpfDu/qOmHPwDYPwb4peLuGCXDNgxXVEqwqFHDLHJR/aLCUInqqvW6X
zcgMabxo7hrIy4wVfMBuT7sjxG3rjtjPohRle3rp+3rYYUomKJ1BRK9oV/E6jhGz8Wx91dKyk0P+
GUpx5VPdd3DCMzDZ2NQBG89W1jKrRjAivsLeVD5QruOngC8E2TqxlpZwRLiNZsvKKGmiwHhfsmLs
3siATweeTvOD6SZ+n7A1pR/HVNgKdxBg1JXKhvAiPGifQvu5BudNDnGz84KIfb09XI4T1oaycVGD
YrHkQDPJStwRiBnvoolGx2UYT7PK7v2Rr92uXcNmBXmpw3kaJ8xMrLDr+sVY7EUcsHsvEsXeb1fj
3TVuVryHPeDAFZfiK8xVooMxXN8tMTIKaRr+uj1orhasmFdXpiOhqX4nezwCmJdM53FO/d0SVsv7
bU1YYV9L4sF1O4gutEAF+H7KzaL3RjVzuy+qZY3C7poS60A3VccBy/Lzr52qq7sAq+Fg/HofweZr
n6Bis3LzcYyXjWQDXA6o1bwXXwPZiTvgs9nJm6KPeMutSZW8LpOWpDaejVZpqyDYgvOwH79SigR6
m01vWYpKkJyhi6a0Fz02mf+Pn9H67dCDtX17ohy7mS13B11iJDqqcnzHp4AeBQcnHOXJZYVh6/q6
dcyrolsy4mXFVzUBwJNX+XgoikEdbv/215VoMGrXCXtx7tY6nkQ6kebpD8MBMizQtezK4NsCO7kz
KHLiKYR/SLWDTod65BpKywzKpz9IDkW9LKpANuuL6rM/xZ/7pQFTL828jbgcW/duSn1fL7kfXyge
Fu0Op8T/cfYlS5KjTLdPJDNAgKStYsisjKwpauzayGroltA8IYSe/h613UV+dCr0W2yqzHIBIcAd
x/34OWi5H/Gm2fPiW0vruAk1jrJEA+v4TvrowE4jHyLSNABc/M6D4TgJyNmnzRT16nuFiYIYSotL
3AVtt6dWuBEYEMdDyBKta5ny2be0BHVU6mf0AEa16diVIJEC4+ofTYPxgCdStmPFWwvmOAuq0tEP
pzz/3la5QPnL13VxDiv0sh5uH8fX76LQRcMVJMTzNeVIvxgA7hKhP6V5PXwowG1Y2yA9LlFCdqZ6
/VsACP/fg0+CrswEWqy+kxJnPkgztFJAnLfc80db46+f+MKwNNKCJpwD72tYNQ+ci+nd4iXRx9vr
9Ko7BfPTmr56MTiwWFWEGIRfBhq2B97Q9Cuqkv5hKUn65fYUr/5+TOGsj8xGjhZlSs5snO25ylBC
z3O1w9yw9fudxUmJkWsu2F5SEEKfCihNHKPc2iOVQX66/fu3pnD8ZjUXfLZzxC+8IsUhjVCLlAG4
MmeDwsXtKbaWaJ36xS5onorU08FySX3TfLQQxvwtRuRTb4++9QHrrC9GZxxZFBYOy8XUQYjqplCX
Zkr+6tFLtfP7t2bwnRnCVNFOzfScWvRJWDDoHsgqb17OwCje/oitJXJcYJL5ECE1+XLpqoYHzw0y
LPrj2HjpHi5/awLHB5JlbCvSa3pGbfA993x+nha+lw56NTiCDTj+TglLGStD4BL5BLEE1F6OnQUT
Kloa+otfJXt47Nc/grluryrTaBxDQs9JgBoA8prKHmhk+79vb8Lr+8xcV4d2wgq8bRH2GVTcBPZw
nLD1B28I/9yeYOv3O+YsvSojC8Uuc98zx8IiGl54On+9PfrWz3csuRshbdUCn3ZGonE4J6TszlO6
/IwSexdpkES49r+GoMAEID2ky8/YYYsr2oaXqdvN+r16TWP0ddVeGLJt6YBLzSSXNY8CroG/Tbn8
1DlKJCvefgDrx6iqPeTN1mI5Nl0J0JzxbLGXFng+eozMktU25oFG10U26sDb60153TbYf5DBsqmi
qqbroUp/JEXlnWXZyFOZTp9mEFDsVIS31s4x74Fz5jMyJ0BkT99J8TutwX6FvvSjTOSZDrBFCMzs
EVmux/U/CS9slGPu3QgcQGUHVM0RdUMcrv7aDeMnQ31IHVcHdK0/3nWgXbywhRKCbkuZpDHxanbh
uWCnaPHNm4hN/V2Ol7mYYeRpM8bAjnqGsuWbxJfJG2AP2D1vEslcrHAFKga+QMf9QiwL31YduBni
tgyzD7fX59UiHIZ3DD4tkXVkAuW1GOXJJ10QcDv12RRXNQOFrJzAUSYOXhpNF49k/U6wvnGeXbSw
hJcc1JRAGaWDqntY2SclADcxS/1QU8gs3/60DfN0KXeh3JzjgcHZGbS4tj6OwfK35osXk4C1wc61
vuGNXbiwUWkPwpHZXhJBhy9NUNg3NBPjXkfG1vDOlW4ngN5UUttLg0QhhHGDihYnT3kQX7q9RlsT
ODaPBzQu9JLbixaQkTjoUJnuEAIe9/u+8R0zhxIrVCCn2r/Y0oCavhHsDKGKZic03zhHLiC4g9pj
3WSNf0lX8Qs90xJoIrRyKS7pMUD64fZHbByk/0CB+wFc2xR65ukMPYoGZOaoiXZH8LTeVcmXQNn8
77WVdhoAItX6l0TrXyw39jSR+8BpGNwxcV1XpuvR0Hapkmp5Z7gq/ikZMgy3F2fjBLlMmVaLsE6X
HD+9bL7C3Yr14bhHabe18uukL6/zeuEhih/+pcmTt5WEMhTqrOyQ+52/c+ltzeDc4aCca2gFbbPz
OkO6/vJ2Ej/m8L7mYqy+Y8JpEHg8YAr+GxioZwuU/ENXIha5b/Ud+y3Secn8OocnrYAwQfJGxz50
0073je5YL7o70dqNRqWLHOr+BPob9Z2yVu8s/cbJcWG+DBCJWUFs56yLCFyhLKgCcgBF2LynVLVx
t7k43xRXsg7LNsLBn95Vvv/NgjgPjMrZox77t3xEJ3xVDiKmSbBzm26cJpcRs+qg2gzy5uhiuWQ5
AEX+9AZiOTKJpzzYeyltTeLac64ktERyXNkIZaHLNprgEYWF5iimXcj91hzr318aHjhsIr8P5UPX
pPrQoKvn1KVSn/xVDPr24dqIAF1CTL3wGihpys4SYSwHpxmelBIXWxNAzpU2+KjJn+xe/mBrNsfO
DatJnUCY/SwxupzYN9mhLyYt+FVk6Fz2k3Dvgbl16hyDD0u59GgSjCAPLsSFRJk6dOAtiG1YXotS
XEE2MPySGr25+cR3gsSNi9BFB3fR2FJQtERIwGj5oVrGpjiCSN+e1Wy65JyRkewY7dbBcFxC3kmr
cSboWeUMKdYU9VIZy3rpnuclbb7ePhobn+PihG2JKLcCOe65m+r5ZwAA0jswY/kA2KQ6Um8Nr8RO
BLHhg1zEsGz6UM2zT85gewqfgUaZnnngfb/9GVuDO7d6p3qWNTNSDYUZoifWNN4hSdkeZdXGiXYh
woUOPTsQnDOlVvxlwkr1IUSTCUhXWEauFQG72EF7LPKPtz9nY+v/w6cJZtbGdNgVEDH8ZRnYJ8E6
NF5A39h8uT3D1oKtf3/hdRhnfZ9nSJ5AnroYD1Xj00/zuAJ37hvfcQIJGu2aqemiSyiy9ms4BPk/
uWb+w+3Rt9bHMXw2F8wm8Jvg3EigKJd61W+gG7s3cz/bOz/Aue51FQZTiCLYWZFsOJoB8msjXh87
Hnlr+R3bThoP6kB6Wc5dG+i3E5R7urjzkzttzQUMa8MHS8EQcYYpE3JslGXet2XxmmHHN238fhcw
3DAwd0SQibokQ+F9kwVHtqIPS73jZF+v30nmQoZlGLViDE2m4krT9ywZf4VpFsVJsFJAVoAlhOyT
HcdPEEoFa3jzsAT1QxTSKC6X1MbeMp1B93dd/7994La+d3WfL8zFBmiITSG6ruJVfj0GK1JzjCbU
o+4bfj3nL4YPvXTSJW7+y6CrEtqIYJrNYPo7o29cky68GLViGrQAm10kuHDOUk+PjbG4UHII2VZi
POmxeZ6Wz/8HieeNW8XFG/MkjYoJgf15gKT4T8mzPxB9FjG67WfIogHweHvZ/iX2eSW15QKMJdAp
GZkz0Agi7AQqfoDMVkDiTvRvpVV+LCP+w5bis4xoepBqyh8mJCkz1T7XaiY7Z2PrYx1PUaHJaSjF
5J8HCwNADwZMuVqa38vctacgp2C4v/25W4fQcRpDC36hoemWB8hXfNNiag51qvYSRRuDuyBkJG7J
wMoELZn/hu5JONqjV+zy5bzObCeZq8vdgGd4yFsLC0K5PT3kHtQdSF+c+CiQ0dGfmghS6RYaaeA+
/0p68ZzzaSfy2NggF53czXyhKteYOkz7B0LDv+yEACGP0BiadXwHZLtxJ7n8nB4CAt1NCwq8KFeC
VgV9JsVc//ZDfw/VsPUdjpeQ0NbhM+5TDI6WxGPV+1jCOnlrxJR8DGhxT88mdmo9IS+dUdDyuu3X
5dK2QIKYq8e5J895cF+RGjM4wUHVkj6S/XoWVs8Ooni8Cia7V//bOslOcICDhKKNHtftBmP4sfIh
oUQXsbM6W6M71s7CeVZ1kGB0pWT1tphH1JI1+D3usnHfsXHdBtD4taXCRePN3SOi8ARw5DstwQUg
s3IgCYOs7Fmirg5LQ5InaCDX3dYfUOE93f6EjWjZBSGDMSAhdVnxsy3kD1sNCvLy4kp8/bEoPUgN
iJ15NszBxSM3PvPmYFznaYe3XTGduDRfIAH8djTZndvh8nHKEoQnqTH8zJIkPyUdSMT60ft6e6G2
PsCxZz0QyCqVloNkd/lpsvr3+kaeavXeb/cY2bemcGy5Ate4BU8P1mgKIV7AzAEVgeelDdrDXOxp
umyYhCuyLfOO6anhHFxYSXoc1kp+c19zjGQuuaYxEP7KK83PaT+2aFUK/4RDSY63d2DrlzvGXPm9
5+mp56CHQ1cB6Nz+yu/OuriIYyPHSnuex89d2D73kLsu5uYDaoifu6n/FS24ae/6CBd2bJZRl1WI
Y6QJkGRpaX+2qOTfOfhawXxxGXC0VmmSCRwggh9MNL/SaZdPYWP5XbwxI0zUvSANYgJSVJBJRcJI
1Hd6ahdmDNFEcDEuhYcklMLomiH5hPT5nvLPhptzAcY6416lBgnrFeajtHgakqr4nKbZI2urQzDu
3merO3glyHU5M22tvUR3cNq6kSTmxCMHrXt1zO0eH/TWPjj3cSojDw2C1j9DZgh46WqKvbK5qztZ
go/5f0+Q7v20NBLeQaFJ85DwNn+E5t+dZQuXIxMFuxRI3w6+x/v/3P2VRPNAP0Y7HRxbq+9cyKbo
ZkKmxT93dUtxksQPu1TNc2ZmbyeZsXGQXNSbNdpXqpY+TAxc4nD/Q2eOUKv7uSoilaBFvstN/Af5
lmhvWpoAd3/dfB0sgrmyB7zhvsHXb3vhJppc2GbuGLx0DYyBxlMcIRdc6u3RN/bAJcE0Akpqg8At
PCRVNeAKy8PxyIqltG/6ycvG0+1pNszABQ0rJTgnA/fPrBXm0OVAmS5Z9Of24FvfsE76YoWkV+th
5jM/h5mNnpmnlo+mAz0NiETEznN46/c7ZqyKbqCtnv2zNKN3sBFA6APZa8LbGtwx4yJDyyJSVv4Z
1H/JSUNZ6zwhZLm9OFuDu/ew8MEIqwkG99CfbPtexDW1P+8b3LHgIbBWATyPlZfNQwWysXjm94lu
SOpi3GSlkkjP8D82gnYl6FnVAXKAd6n4YHTn9gVud+iwGP65GLz0qC3EqBqDNzkRZfMxQRgxTehj
umeZqMt6KXsw4k3+yEE630AjCiRA1w6tBztn8/XjT6M1QH1x/KOyawsxU/9ca1hwIcEnB5qV5WBE
tidw+/ohoi7cjaA2Xo4h/Gg1ovYoJxSdekiy7nzA1ujr3198gJrqvitnMO5D0WDEiwkbTeq9jqit
wR3LHQgvGetJsSZfzCdw/tbxONwZIFIX02Zl74N4KxdnPwhoTM0IuW2l94qLWzvr2G6ag3AhMCFs
N0DuI00b+wRSpp8tz5cdfv2t1XEMmOXIGIXQlTvLqfkrTMxwEJB83tnX129f6qLWGC+loRAgPReN
vEIJ/ppk7ZMk8kM65p+jttnJaG+skgtcU0E0TInC8dElVknPa8dJXf3Oy13mpY1VctFrQ05A+pOW
/jk15OewgBg+yKFqfJdz+A92Taczq5vUPzfKfDcKeo3/hwB365eva/bCtNII5MPJLIFXGlsep0X9
G5qNe3ifrYVfJ30xOJqhfb+vLcOljkfAv32A3YCKMGik7hJGktRFppF5ANcSiYoM1SgmDiFEpR/q
yf5939I7F2+TGGH8ti7TePBnQOoaOx7h2+7i6MCPd8xXA5Rd1uW0lhqnT6xun5O2uCbIotS7/Z7/
hvr/fcFAuvl/94A0mizVOC1ZbOaGpZ9TTwXyt9ZT0f7D0wRapoFI8t+2zqPlg4U2/TTHsikhcAwl
OQr+uMMYdYXtDlFLbKR3ErYbx86FtJEAjR+D1+PLxz4/VKIzsW/uBL9TF8mWBug0CwXA1x3p3xal
8Y8zUup3hdvUBbGpgORERoDJAU/1GcCA8pT5eN3edeBcEFvCoMbOLQNsPJSfGRXA9+llj7h7wxxd
DBv0dyNbQZXpPDbGxJ2BkhsapUVckGw53vf7HYvnMsSDM+rpOURazU+FOEg0INznCF0Gy6bK6kZp
gNiKGqUXyVt2gixaunNLbB1Jx9b1JDOjRQP0eY52PTtADpJmpdo5NWvU+IoZBo6pN+mksJFoKtGR
PXPoh08fdd6/DVBIGoc4iLxs5wRtbbJj72iAM9MwAY2xgujBSZEcjQ/u4L67jyUCzGBrqfOFV1+f
/W3ThUi9p4j1wD/THNHOuVdX3NgGF802+HVHkxV5YzSwkCut9hyVyemu4/kf4NpSZYzUFU7Q0HxI
/Ymcci9Rb24PvobTr2yxdMJsPc65JxKFlS9APGC74jqAlwz8pNHbsiVs5yBtrc+67y9XX5Ye6lzg
bEYtnH/huVSXsAer1+1v2Bp9/fuL0a2m0wTGbnom1WTO/y5/W42/7hvcibSrEY+EucQCmYwOYGpr
+OleIjgcS8d+044t+TCM9Cyb7rmQejjQ6j5CfwzumO8wZx6kpuAcSABsdGi69t0S7IrrbsTB0rHZ
ZqEcAlJzdGY9wHNcvlm1zC1jf0Np8lra4L6j4+LNKoRiLeOra0ADh87RtAjJnj1ql43T70LMUnRT
QSFxipAJh34h+v1ZsVIZhI/7TS4bh9OlowxRcyog/o1lWsyCGH4ceXZEj7653j6fW5+w/v3F4Qf/
HsSfAf86/8vAUJXTO9CEPqwZ5XLlhbs9ydZHOPZbUJskXmJxEXhkeDeEtl17NlCi2NnkdZxXvJBL
SKnABEZqvZpBCHWLDq/PWCXs7zmBtMztL9iawTFjJdMUbS0+Wgu9ugfoU34G3Yc9QQBwp8y7tQ+O
JTdoskWeq8YEXIs4jeRzQ6czU8gJhv688xVb++BYNGl7wFAKZE1JFEFlelJ/ukDuSfRu3PYuKaUp
C1GFI8IgXosnIrLHdMaLp2kAlIJwMlS4ftQ228ktb2yHizdj6Tjqzu/kWQVhS9HNxLrCj+JCMFWf
UZ5qu51UwKvbwkM3ZoecZB/mmYfghSVhAq543T9bWnrXhUE9XaZ9yx9vn7CtmZzUm84lMrNLxE8N
Ve9lCy0htI3H4Dq7rv3jOwdgaxInbQ5RnKLlYIc9dXp4k0CrKjHBhxxaHhm0cnbmePWQYcnWuV94
lJSx2TeA2J2qWUwfFO+aZ/CJlnufsDW840saYugImCQ/ATw0/CoS0n8XvYm+3rcL66wvfjyEYtkU
FISfpAb+HnIR5sT61ssP4NcZD1lY4N/7ZnI8yhgt0wLfW4FqO3w7jALC8sA0VnXzDKXln7fnePWO
xVY4TmUIQTeig7n6FBbZj6Rqn+g0fJoGeaVEn6jYratuzeP4lTCV6QBNgOwTQGKPTH0kAxJB2PIH
OoJ1oh93jHFr652QgaC0GmnZsFNX+cVT1/skhtBNtPM8f9Wn8NAN8cd0TEs2ifG68GX+vJRqQqBc
Vm9VWuy1LW58gBvnV5A56wQPx2vR++Wj9QAYLyUyc3ftthvom34KVD7W7BRaFeHskp9G5CdkPcoj
HtineSYPtyfaWinHwseRjLRRdLxGQBTH3oR3EHoA0ze+BgLz9hRbK+VYOfdHy9ugnK8ZxOTBHRnS
wxTld8Uj2GrHyhPSmSE3Bh8g0FIYeAEId0L27fZPX1fhP8EIBncMu0FnVUqWjJ2Itl8IyR5NPn2M
TP8mK+/9/Y5dQyRV9BzyKNemVY82QrhTpvkeT97W0jvGjAfLnLQ0ma6tR9JDpYv+YNNsL7G7dXYc
G05MmNiQdsM1Yzo5NfWEtDHvl7NvxR78eOMD3JAfqT46EwPudu496+TvoLjP/bjRPsid8zADVes1
jeg/BHK1p3wO9vSPtn706lpfXDxzHhRzViRYFypPUT2+zXm4Y65bQzvmiiez1ciIYujMQyWAPQLZ
fp/PdPtGAECW6NSd+2uzqIs/ma8Q9QTxcqh3Lsmtn77+/eWq9F2YCR3212jhtHxLIyC/rn5tWvn5
LmN1ueahde5X4Bjtr7KVV68evptWH4Qg31uIA9+eYuPEC8dYUwh3kqQg3VUJ886MaLLzSvlmzO7D
DPJQOAY79GVeVjPtrvNYdegQ6ud4oMVft3/91g449kp07VXGNv11aKMpLgfzQ3N/D2ex4SrdML5N
8qjJe4PBh84+eCRqHi0b9BPQus3B8nyvrL2xBW73SOihKzDlYXcNW7SfHRZRp/PB1Iz85grchsfb
S7Wa6iuO3+0hyXwwGTa80dfGK96h9HxRAftWdegSStnFZ+J63zSOOacD+BRo6wO52Yuj7Jq/StM/
teAMoRVNj8Lfy5xsLdr69xe2V7IhGwaTz1eaRsd0hCBQ1RwzsdfBuzW8Y9qDKNk8hnl7RegIXjyr
IcMABcY483bzz1vHy7mJRd6MegDV+bUNuguR1e81ug4kntWD/nJ7M7a+wjFuWZY+43k2X7X3QZI2
zmug/8a7GjB46BLNm1AMkHwb5muRR+2hE0B902C67zpzaeaF9mta13AblHpoOGYDn74Mfj7sOI6N
lXH7OxLZjhLS5N0VbPBf06b8HY71Q0aR+7+98huOye3vqCrL9Dgk7FrQpDwmJc8OSb07+qvJDB66
LRx12U6q6EP/murycznJ04QmIl8okKyFjxA7ibVf7djzWkJ4xW24fRzCWutZJD6vOcH7r6IPvkCv
SM9/DEjNrFIJiaq/NrDv2+u2Nd26Xy/M2iRj03YQi7viXXC15XQK/O45GId3RCWHf7+M6vOg2vuC
D7e5o0OT6rhMSYsIocX3ZdAZ/rgMAtDG25+zdcwcGx+Zx1pkYdvrWAR/TBP9YRWK7Sos9u6orQkc
C+dD73d1T+GnFqjxJuHyMGb1AZfJHp5l49rwnet7pGhYbUneXUc6fgdh+1O+VA94XqVx3Q5PQboH
LN2ax7nJvaBv/anDSjWLffDT4FRNw6+gFE9CBP+HaTbs0m35SGsvCRjr2muJVvl41AQ8uxb4jbu2
2+31UMmEZ2BtGtglavbzkNQx8uPqvFCI1d+eYusD1vV7YSB8AvsdFL/aK0Tefk31OB6zqbmL7ouH
bn8HaMt8CLjV+qokMiXw5ZExn5CS+17Wd1HAYwrHwJPSjtSIprl60VI8pRQce6RSYmcDtlZn/fuL
1UlKkYyL7+sr0+JvwKJU8VEvjS0+3F78jUPqtnYkvmpA26frKxhfH9eAWXcFGNGwTuhp4P68lwnf
CA3cLg9Z1pXNu2W8IhO+zHGpFvqjWJCEjaHbG34eyij7fPuLthbMMe+B4tHIs2a5ThawA2rL8IBO
tDujKLfnw4q1rlLWzVV6vgEL+EK+gJmQx71Sza/bH7DhAN12D3A0DiKCUtyV+uB27WYZQM20TOKw
SvdSDhu74VLNi6Wael/09bU3y3uJtK4KxBESIuf1pXTfVzhWnVlEZ7hoq6tBPAilladVnlcH4s57
yG3+yIPFcKgVVFd/qdQhqLWJxZS1p7Qb9nAyW6vkGHY6eS2glFilNvU+jN2QnhFaPSteDMehKr/e
XqetSRz7VlqiLTds6ythibrMUdp+xr2dnIpUmCPToCHacSRbEzkXtxSoqBVVAPwjab76oX5cyxFr
HNKPuxIGG7bntoJ0LG1lLVl5lcVoYuqH1ZFrb4/BbesLHMvmJTrFRl6oKxzu+zxFgk8s39ZMa5vv
gUW3bM+5s2W7RMPQc3WlrfK/IYOvDlFkvd9R6DfH2xu+MYXbDZKFXj7IgGVXEfgXQ9FLh6g69vbp
cTc2we0DMUU6maZZsutM/Kc6mn7mxfzl9m8P+b9YoleiZ5c1XkCCehk7bzq1xcy6/FiTXLFPeqFT
PhzrauJpeEQwSPzqAKmJqGdx2hhoB6GGULUBW/mCSA9W+67hKXQG0YY+dgdgBbwM1d0OoBwbN0Ne
JA9exU1Aj42WLL1KUfbYi2qAiuAva3GX/CG+gPTY+zo1rTceVTvM8rtsh6r7YYFhbYCuapcy+c3Q
ZDM8daOZUxNnPhJaT8Sfwc0Xh5No0/YAyu5hJrEAae5pbFjxZDopKvzQDsSKX5in666PfQhXQLdk
VYJgJJ61TVKI4tAgShAUhTREkimvMj59GFXq1X4sxqkOnxPoK49ffU1BwFJQYBCNR9SfHNwBZj4U
QViiGx6r4tGHRo58qd8UEqRQ1wDQj2U55YD4lr8XSCeCZpqxYJ77dwgnNUPrh1FeX57qSYL5Nfa6
SrQfrOdXYx+bCq6QHeiKwyziMrIi+zNHM1Lh6O7gIIeV3qKC72ZB+5z4OGUlsv6HcAZsoz9VPV5G
/dEfR9W/a+ey9vAIJvlUZIcMBO3jNzuWVi5491U5+QTcrfT+aucIcKrTwBMezIes7BsU85LcK8bq
UQ+ZFv8MeUVSLwZbTC6amLdhGjzQPIPfi0lvAysfvHKg0wKhEz8BYroRtanQWk+t9I69qcEu8SnK
xpReAhYkj1E4g76R6W5OYpSfTXAdsqWRj1SVef7PRMM8+glFawx1RkCJwi5gacVU+QdT1ln0bpnE
NP0gnNQwjqxpouHC21Eh3x4qlsgyBmNSheuqKPNFjGfrlemQxUO1lHggRDRQyLVmphD2XZQlrSrO
3qI72sdD4ln9dZZpBLwaaHZk9VeGhH7XH0D2ycXvgHBlUmgPRIV859GCleWFiEKInx64xGl+9swI
tjzTlG0BvekMLFTXVSts/NyVIKm8tNUMimu0IzZDdrYm8bs/fav9tjhkwA4vNDZehS2UoTdN74Uw
YVWcIFs+SzRG9jLtxmOY03r5FPk881OwF4Bq4FfLojJLn1uRTNnbqjUhmKJpQtSQH+p+8G0Z07qH
tgaKW4nw5xPuKRnSZ68TBZj767AJl2fV9iUz8RwlqlGPJK+78DvgsBH6kQWB0hr2P1HiMcx0PZLj
3OhMfw6N74d/oTM3A21XwhJeBMcJWWEPG8uToH0/hbz239QmB3xFDq03PQxp04yXCapmSX+uA08E
z53ny+hzmYEv9BsBk/OqyTngiAnwY6KItWoPzU9lqViR48JeJvq1HBQx34NeeIk5VGyok0+RsH7/
qwbH8EhiPUQmedckEcPrsJ1hlTEXPTU8Huo26z4UmZeV6WHuoK9nD3Xt297GlGZhdaoj22V/8Dro
6zquu3YAi4zWldE/01wV2TOD8jPICjo1LMtTK6MWwMmad/aaBeg3OfZqBg/d2e+XPnwfzADXfDF4
/4ZPgRQoCx3nbOmHLwnL5DNl/cjf6TIHQdn7JAgnlLGjMV9mFZc9OmE/BVGTZJ8EiMEhVANxYNoj
Am7BK4m+KEvRN7BAzk8+UBybxPy2Xdr65KTGThEwq/jeYC5Cow6QxiFP2voP9oV0X8BRRv2voQHt
y7HOOPRWfDqY9GihmjwctKFd8Zyjhv+kUzgsHttRK1EdoM0zqI9ZBO1rIKpqWqJqwUELEo/5aKvf
DadcdMfCoDs+fxMIG0XvIX7eyyyuoT6MtyzQuNmQHEc2tua3R7iXfZ2E19X/KKLT7mMjAQJOQQgU
mebJL4Dx/rtWjRy+dZKp/J8uLG34YxqoHtkJwQOhqPUkfXqeypRRe4i6qibf0KMP6GSFNgX4Zdok
c3XVfuSRBuVuIZMupsKOkAgkvCveIYuXLR9JOPhVdvCgLDf/k6pRtddaYOmGY8t7f7xWsgFG6hT6
gx8eIAJdKh4Dd13PQ1wC2AcBS9CUtsWR1hltn/ohSqIkzpaplX9qgHrQx19Bcmh4r6KlLR4KlARw
MVaTr/J31YR31KGyhNvpQNqxDj9J2UTmUvrQGvk+Qba++d51uc3eWL8sDI37RE8EfV+A8MwfDE3s
vLzpElBS5UgBq3J+z0igEv+oQBqPSnYVtj15CGc8o6o4UiCkw0KAS0gWsfKpqNvYjGPUmIcEHV5+
eM46IpfwqyUBV+3bgeEJlj8PfJhndlGZDpvxICcQrdv0YHi3esSoovn80Kk24FXsaaPt3xSCseE7
YAxoaI/QWdDBm3rshD5WHCp6RdzlddM9pDmU4+gBQUdP/igLymUZ58ybGFRKzPJzDquJvgFLAYeX
1nmehtlDkSUk+dwNrNcgFPeLyK9iqMeOzcNQAeJ9BFtGMj0EsKbg0AqvgU5ZHtWlYAeFBFFK40rS
EpiBRAo9f2sTWz2UNODBKQ1V0wJdCr/HD4rZLC7p3OYi7tFPjzq9gkLi/DCLYoQolZaZ/RFVTQaN
tSIAK/hTGxkPdiKXpUGeH11ztn4zT4Toa9+2vtfGU2VLqsDxK1GKixu/gGB1jBZTdCOiU8QDzudJ
46FYNghr5nZ8nrO5E0vcpqEx6GKbM6s/ZBlyHr8y6FaJEJfKVPKn0QvRYBgUYujTUxLkunoQASQY
f2G7Ot6e+hq9HDFRXgERjVSRBR1ZbPrJKIBAWZxZOk8dOFcCUDmc4TKWXB7qAFfc1a8IbaqHzDO5
fABEuavQalKm2ft0EkVDUKWcrc3hFLFsz7lK0hknwS/T9riEPi7X0OoUfDfM83KsB9pgmu+89Wf0
lES6J49AuMknirpkFMV1CPKgVRqprU0ZT4gBK0Qlc4Jr6jDn0xSkb6bczH4GGFGn6TvoATH5kOdW
RJDVqmacddwjOvlA82bm74sIEWdxjGZcvb+jPOnVx7RMaGbjjIdmWKDXGXwzM1PyE85ktvzlL8w3
AbpV8mDmR/Cv52CmDENtl+xQQOesebv8P4quY0tSHAh+Ee8Bwl4x5dpP2+0Lb9oMIAkhC4Kv36jL
XranuwpkMiMiI6IoEX/zXKk1r+YkUIWr8n7Z0MIvq4zsne9Dc1lGj5SAw0TCdAlqHgc4RyAtMDb3
bdenNBYQNeRh/7voMlUv08BocoINf6zMOaY5tspBWFzkw8HSnAZf/VJOW3/oE7Z1a1WWCka8wSKV
+DVQ5UpTKTaSeWniNISkHtbwwVyAu8yw2kLjrjlCeNJrlgFwcFN6J+we2B94TqO0rfJlcWF4Qv00
Df8m2PMbcS+Qa2x8FdGp2P0tz5ER28qCSJM0kMbMfj2mCBsJ4ULWmQJJfzbL1jA9I8MyFvcQ/Jjg
TyyGkb9v1EcYDBb7GGVZ4zfmRHHOcLp6dRtC3DE8BYrvN0NoCimrQeN9/lncXky3mOLrFazVOyoJ
O8fFasl0DAeMQsjL0JdSfukkRl/XUAQzTRt0JyJ3+qLxH7bUWuDNzCcOA85kP81dZuOlxX07yOzI
R+GcbFGvGLmgvHepZsfUBRFf/hSYuYzLtiQuYRCEwKVOXMDVymGHZVdUDu4AJdjfYKdhjQoUsZqN
KUW6PBXC0sQiO7crR15vOM8D10RkREcC+MIm21jv13IH5g97FxpT2aJMB3bYWbH2/YG5Ee1OZcW6
dxx1zpIlZRWigBl+9lRLg0WIc6R8x2Gkprf4moMVnibGyLq0wzIiHKKyK08QyKaHvNv1udBQdiKK
FlW4hFo4NSSXh3kIrFqeaEgIjGVAuQkzX4O0FtxhgqAOpFUapKa4ESyIlgFvhSbbYy5Wk77vkZR4
nYgpWn8H2sd8Qx8Gr7/DBlguQ5oow1b9NvDZHf8OmeuHosroqAk2M4Y0C2Srz24sviVE6uSpGJA9
tDYY8QvSt6hfKX+Ey5fhD3IIe/LhJCb+/jAD1/3wULK1QIeFeNG0YDXm3TC1UHESctiDIAoFcqPK
RaCg88Z2I7xjG8z7XusX0S0FKESYrdmpsj5YzD3P4H5OILGas+lpQ+GOuRnpl2SZm9hT1Ys2UYND
b7ShKArihnMYiB671FytlpB6ne9l7YTbso8FJ8P+H0e56N7hQt5tcM/xqDhe6cBgoNcSj70+YjZq
7Wd4HS6bYzd9zvfkH4ETyzhXO3b/rBAWEalsaJc8vDrABDbuZPJICFYRvJ3iadhYNWcxvACqzM8l
k7DC62f/k2Qjmo/TnvsY9+yMuLcwr/DdRQdec0AUVoRLCt5W38p2JnqKEF0QbBXDmQx7ihn/ZKIx
nHerXTCvdFO6vPSimpJkS/uWzbA4+F73ccU5nmll55vIpmOnv+NSD4g77oQQW1gLP3qjLtvIxgRT
zwABVHk/gKUyF5lgpaWQPCEd+SWMYCUV4qvm19AxHHXj9BNMChModadhXpzWmoUlLaoOWXzFC8XV
QWUtByySK5ywmuIoCoVlRQfc4f+Fq57jxx1W8+uFoJR0HgNQC7f3IhE6vnd6Z6utRK9zejcM2xY2
W5rl6PFFylN5U/rczbLq9xHA7kEHhNBvlRusRAwuMrE9UOV4jiquT6LgcyXJXNzkW48AgKNdkTLx
jjq5h/vDJFG4qApZQta8x4mSzlXw0sQ0TcVVxtFazWFEg89iCjL32ZUqmON7SP1YcB8kqPY02lIf
KgGfTE8w61Yt4frqRiSkPU+5pOtSSbrL/Qmrc8X5TkcI1WRV0CJy2Y2MRYm6T2TTFATVqtfsF/4L
mC3ZEWJlN0zPy3BJa1gW7cShAQ2MKGuy7d7zQ4j+m6112U+yQBE28MLe8NxyZVrhkEmIE0Gj+04R
RDDMBb2dpqVAR7+ozvZzO3cqXrOGpLtFuu8KLIWk4FlDbKYqwiaLfrIgyKmt5Zar4JjRZd5eWbg7
yAMl+llXwQphfJ6KdIIz8ig7h/J4XdeS/PT9VpCP8eo79tvNfN58VQzK6AdqcNy8lis0khiZJN2C
1tjsUX4zxYk1RYPCERPgodoF3PsGA//QvqKR69E+9WRW23uBvq67y6wIsa08Vpb+k6IR7UXtpcrs
re0D2R8RRTOhhDTUdeMJoduRfOC7CuBLO4SANnhN5lQNKBttP7F7m1iVmbrbCNtuRWTj+DWeIgNC
UCN+lzYjpXH2nAzD3j1AgynLocH0kobwgIcxfk+1R5mV6n3uBxQidbTheZJjoQFs4OoMfQ7LoxnQ
yp8VjUSnL9aiH8Puxaw+r1zq9/myZ2bdMOIQrT1sR7OIdShOc8gyMtRcuynQmF3Tl2XlMHyrQuz/
OA8/5pSgVUUvIEiHZgy9UZfUUyfTngDGR3X3jAQNwZHT16GA/YpCWSJYm6JiRsivD5I4SevrGYPU
Q9ozrH58KGBsc51gcnPHFHhpVPyGPQhbiirrLGALJBjNm8pqRIUNoCX8OPcPM+qFMa1TKAzzviJi
DKDNVyg12feGc3y/zEIx+jCgRt7g+sjheocX5xLUhp0u1aFwcRo9FinfMD2CmD4xfIwZ6+biIUQQ
U2ZbGUi03keNZLpxuwQh6Ki4tTq16YRpkGHM/BHTrG4DjJKHZporhxsjE+cpKpDmgh8fXlFK43Kq
lZwHVbSYgKYkOuZxEqX0tEdTBinPVDiH+TnvMfum6gG2cJbVqCGdfRHY5aF4C6UvSlxViGbL1JnK
2Ef9KXB97vWz7fvs0XqRZw8Z9s0w1wSmODRpMhMuw99ZW0zX/0lK5IUuNZIFihbzM4XrQIsgHvBs
Figd25VsjNcaTtZxCy0KzbYq7fFepgqNlQRBllAT/Ad5LUyFM/O8xogvQjoE4+QnGNnqTDXqAfVj
lSPVgYjzMmi0wzjl7cwfC46E+79KLBzeClhEnaq7sE+w0ZhZFGBJXDp0Z4c5ilj036pR0+DPb1Rv
S1XEfRQ8r0s/LBn4a4uYZYBwCyUH3H2ikycXBuvSvXQp9fOLN9yyb9CFgRqBnCtr/zHLYnwQvk4c
YFkamps8xc1XtiCgIDZsp5nF/j7GzYvdVSKyLHFViDuNb21HQk/6w5yRme51Obuo/8vXIC3wOOY9
G/UZHxinKGxM+i2+0GTmqk0TKuLndSsh7ai9SQFoESAz2HyqWPKvsEzS0sHfJhDJK8raFX6xM3AA
fShSILYgwtQ+HyULkKvZEj6odKs5GiC0TrFF7YL0iVw9WCAGKQ5DtJr9YewpmLMaLyfhHymsiss/
IcDD8TuecHD+UbDc3WyVoyMY7pJgI9mbFF3Z/2Cm3mHbTByz/xN2pdrKp7LHXnvHYhUbYPuCFHdA
nvb51jsKR6oFF3mHZnvZy3ZzDmsRhRktwzv4ftjw1JN8W/5i8gj3T8yzqEP+IStlI7tBUdV025Bg
aBr9yQKUDJgJh0jLjIV/x5Q2eP4a79YDYPNb7NsMHXeItq2A9UHXwPts0/9ge5YhKKGE9ebfECOo
/jXGIYJM3zLEebVeujinI+i+hdrigps/ep6E7fPGRKlBAppGDVwhe3XEgwXqGBwwdxHmdSDQTN52
k/bqgjXrDgR+sXgsfZH19ZBsma96q/WI7JsgMmcQCpGpIli0bzW+8LTUVMDbti3LYP/oOsE+B7rg
RTGnkuCGKQKv02qKA9jFc0mKK+quMYhlsoWft0TnDyt6xxuCsJg75Cyil0g6Jy79lOTAhFJtP7PV
F6/dPsXv6M2z7zTckSlZhsty0hwKf4AsAa6qORLHjMtuqj2Oent06Y6QD8MHIGK4XZ4nOBxsdad0
/KnTbXmaEIZ8K0MYM4NE9glw8M4TXYMccocIhchhIBMmTGEHQdqVpusvAO+kfOYotrM/pEMVeF6A
VNE2XmeztKKXYHgAFcu/toz1uSQbQe3bMYBRa7+XaYVLXHzpMEjtN6T3Vw5TA+JF8t0oZcOwWQBB
lKuaj2IPSn3ctyHaL4UNBtL020ySU2wjrLfSdUN4wbZzKGdTQuOms0p88HQL+yP8/jIADhkS5aku
c93EAMa+tQ+3C0lg0lftC4cfr1ideiijWefXiZX0bYaR35cILKaiwt0ktO5xh+StY8n4kfKwmCvE
tK5DZSNVTPcKUQBBQ0zPHtkGZ6naJykjd6WW6XOoelhrIzeZixNqFHIHNDH+ohHihethmcoLMdjA
FebkYqPQJ+1pfppAPYiT9tqpFhsRgUrltqf3DnRVdp8ubM/rdOKpr2PwMM9SbHSsiEVcXEWgMb0E
1NKyijlKP5Qdfn6FgzJep+dsKmsMGNL0nPesozUmwIWtMArWqzpyrg/aPO7dv2SfnX4Alq4keBwT
v6MP2ZJGF5tByBPft/dI5nZvdqByaWPRzLDa5VoNt3Cs8uRoCQrvY5ky44HL5HvQJCOus6RCQzxA
BRjufo6qZRvSG6RyuqmCQUj0jPIW95nE80KFOYx7fEquaEcr0MLfmxSodqOgtEP4qxTEVR5g9X7y
wSxS5C+sePcg+KGt7dPc/GV2A6bSj0vMD2AKU3NeXLz9Iwsv6WWhoTYnDYpjrAQ8P/xdH1wfFVAL
zZo4F8kp8bpjdZ4v+QNJUvqH+R72ZvFEsWrzPkSnqGgm/XlBZZoAoE0WzGCILfANDgH8TDkzPv/C
aGx4KZLMqKaPVw3HwGweWV3C3S890DX1W62Csk8uhfL6NjFYKKcBFY56MolO7xE0V2QIZsvLp8np
AfRHNqG8L0f3X0ShU69TtY43MtkHIIwrbv7L7l12vcRTI1uLG7uskzB2ou72EMwEZzaP7gux7UuN
sFtCcENjjORtLechRPcwrwgCKrhSwC6A/j8lE8Py1zON74d06c+bB33RKNjagDdJguiTCKaHU5YV
JmoT2CKOeHi45UDtJOQlWjry0sthXm5XZOz6cwFGUx0jbfwLdMviociGFKZKBM4cRwnhBG3h0Bzh
jyuYWR8ld7yBgVe2P3Sc43ujZjIv8er5UGlZdNG7m8rod8hl9uXHbOhw27khpg+2GHXXAvEYw3pE
nR/VyEEjSS1UrNebiAk7XoBkrt1/ToNxqHaJwv8FJn9I5nJLLhuR76m7kFAnuJpslkoKxNAMUDrR
mGPLr3uYvKTJkPEaE8ChfVuDfMWlKSFxYxcq8w3sfDLICHaKwg6Ntf0AC/+cMd7gW4bbrwRFsN+g
FInVowELt+FoMkFar4RqezKun/6CUkjxsFAzRecQP5NUkultu808RqnrCXc2CDB8tBANl+o6RB94
sZ1KAtSs0mQwuKyWJEXwEs5zNODXgx+3YzqdYMPs3bkP2Sab7np4tcYU9FPuBftvRJWnf5iMInMC
VRk+wLAeHyuefbdXuyrIQ2QX5qoYgoTbJEGNGRsMKx5QgtIPPw/uYU788oHxT4EeugxmlOaLJ8kR
zgHD72RYDpAdtDCFIToBm9pDcVyDgVou0bgFZWUMugu4JRFzSVKYah/sMKsfG8WJhA1snCGiUOko
9SgEuyW62KnnPxxKpKcIVVFShQpJ6gdTCOVuYsiJzj26ceTFKaLxOCRSITFTZv5sBjDmIZv3Mjux
aSzDL9jcxfojQUowP0A9V6BIUZxcnbztcBC4gEArM6t4iwBqXIOhZbi5UbRBahOrzH9nVKBdmXHk
o0+yOph+mACf+jNNIzEtmwRSbrsyfWJmmkgVjNMs/qwRuOYjeKyM3nWqdMsx6IkcTt7pLjupDJ1r
He/hltcc03wPISgwdYoHCAcO844nd7fROJ9PSNjck7PuDH6lzkvkXlnIK8JbEiD0CqulD1hrXM6n
xvXwx7ztGMoWuOsGbKQtSwH2IwSUZGPdx6mEB9aIFPKCrew7Qv9WXDbfGVKPMyQoqPq3wd9NvgCI
CrVChqOyg/3hg0EZzl+WqRgxJpCXA53W47jtrtR1EqfwKnCQv6mvOMpLeQSOHO2fs6dYPGYr5VZJ
XZjbEfcQUs+17j5HhOA+hEAa9E2xO1wXy6wj1UYEjRb6SVVihIaOQYQ536gfQE2hWlOC4VwuOjH/
s2M82/LoVu70R1EMzMiPzSUx5Q8+xSzAemt5GEoKCXWJZoj86qHoUNqAGRiSC4f9wba2az5Pua8U
ZqOJA6cNA0f/AKZdRPdjCses2ilofn64A79/h0aboaAvCgDb2Rbsc10wNDGySsMpGB6gAwlKTLQA
PaspE2jUC1TVeYOKhseN9VftOrre/k3GnfbNykvgd1nZJbjSe0S2NAY8qrjJyLAgR3VgQdLEqjD6
VO66fBzjeM+PHbIq72Os+aFNvdyAXPZhkNQO3AgARkeFq/Z5GDfALGhTa7Nkxp0inrP5UUC4DikD
Kec3tPv+Id8j9YO7IPkIS8v3p0lm6M+5tRIyW7ERUO05B1nGoii1WC/5tlYzBc/d6snmqOgXb9+Q
XcrnU1gC0jxvELYEdWoJT7C1EcHU9GtOL7AXGfubYbcwZeR5Kp9RcXVdO8U6nz6cLSyu0qLLntNi
iR/NHHDS8jnP46Va5Fiq4RARmeH+NVTcUrVEHqcZ8pcenIjZ9Gz2cT5vxcynBxhi6fFSqg7Ix5pO
3XqCHjMStcHgwEIQr7a7pY0KHRsk4UYJrVDbxHsj6XVXIFlG8AYlKkdplWeEtjTLen5nxyIHdrVc
Y1lh/DivDdjIeK6uiBI7S4zYBxXHK6NtYkm5NDrhCA+FFW4kThmB4/3NTql+Bn5Z/NsoL2/ZEvK9
mj0o9UfK8uw9U0yytwIE1S+FQ/LdIgdwwAq7OLwLohxHcAVqEZch72LzcjVELyBQ2sh+KyaNYzXv
vDTHacCpDIRhXIsPLnWyfyKpIO2HGsu8F3m9xqbfMUBv+4dJIJ1ybiEUmsQDOE/aN2Uug/wch/Br
+EUnuZQPW0gsiorV4oyLxiBBSgfwAf5mc5hFHQSGI/KD3cY0rnw/lm8inEqJZMfSfw4aZsPwZM56
/yq3aGVfrJx4CHBa5QH0XWzNi6v/zhQXb9d5fqRqFXEU/c1WKh5Q/a32CMRqKB7jzGMeuJn2Ti0S
effJuD/4Bf6Mt7ArdSA3/Tqs5LR6yuczWhor2j3Jh/FgGFExPBXISo5+MXjcAdiYAYmQBYq/eDUZ
qeRcjBQAg4jCNllD3TccUPar66M+P49TQvomQ3jxR6aW/BsnUowCVxeBbY3Gh6vDQNozhAXTPUKI
oXFCv9q16EJkeQ686KLjIFdi5npxBYWYbQB0oe6NhJtaw+Ncu9tCdQCQr8FJarwV0CvQVuqg1226
hr19XAFb938nNI7BAyyirqgh0qnHZ2Qc+JsgXuX9WCK0DVNbIUQEK8JxUbkk1gKW3hdy2Ui32zPn
bs/vcFvh/4I1x0LaURHeJX6bHpjMd3j5wqLoCdov5KaBIC8aQsOI1LDIpdtjorv5FcZabKxX2Q+N
JAb4cYA674ugaD5FO0RUf0esyvnk0VHzVua5/jsVa/KywgviFvrY8h/Sd+yLhc7oSZZF+TzxSQTV
nujwI6OofYHcsv0H3R3YBXR1w+PKZfaYoBX/13EqkCMZTvJtG8ey+KXouslRiTSPatCKaMQBN/c/
q9gAQzq5j7dS6Hy9gujifgf//AO5LIq2DjqYZmYhOoxlUNu5QElx6BW0Cyfp9Q7CwptshgPxGvtZ
PeS0MAsBDFzm+akYYTsRgaT1NYgdNeNggfU01GlkQMe1cXaAUYx5s0Wyvfcl9ttVmNs3li+gCCS1
5jhsA2XHflHr2pSJZ0/FpronHKnBzZLB+ZBj1uicWA+U1a592EHoC1ZvI345yxBVWcNDQxGoPhu9
XHqXO3ryO7N/s3Fbzk7O6ysA66S1EZkT4MzOhe9uxIE5YCL62y4JXGA6jH/omu0ExTXKxHQ/hQkR
YR0BRCybJJQ9ve2hiwcPsvSoAsCzJG9ot65gcGKsbruS9FmNFVdA6jJ42ZIZNQ10D0F0n46jXtoe
xZ+pIRic0wMsZx29TIsdbwcj+Aq/J6Q2AABcgPAPet+aXcK7rWVQJPUg77M9PQGzmt8kChSg26ub
wqqDPGU/Rk7oW7lea0BgjhCd8QLtEpxBMJSKCMgQaRORztLWdvnwaMqlX2p8sAHhfCGkzIlc+x+G
cio4orLm6nbORLw2W+I5aZCCOT6Dy6YPsSzEcA8SWZkjrM1Id4AKik53PpduPjmGQrDfow7APsI5
H4vSDi86x8KLu3K7n9YyRgBg6nN4/4fQf/d0IE/IhFou3UyjF0he4rUdTAAuIZRQiFJ4Hk41gdaO
VQSRx7fltEM340zf0xPQzz48J3m2wvTJqOIVJ2MOHh7WYuEVlBIAjz39i9cMNDsP1+wz9NcAGjnn
WHQChkjVdsUvG6JWv9agCcqonkaR3tkwzisMtvsTXinQrxU1PF0BISxBn6OTABCQVNM+6uBKlOYr
mly0kDBQIKjbQV4fHXQhuLdUIKKmR7Q7e4k95z8COaJPGKmGCQyM7Ypa+RLfd2aUnv0U6Ab+musr
mgVYNXXjDko0YJT9Q3VsirOFwlA3Usf06Msp/x3DouAnsxWmxRbu0H4MgTFNN3VJ2pY8MrKKcWOi
/o87ehdNYN6akE/92cCpaW/CAqfQhXUrKS4AC1PojSb2HWSlMmCkQpwwQDsDW3Vs3O+mIV9gN26y
YWkAI+LtQGBX3hYpIcep9FubDhRl8rD2EJwlpZH3rM/Br+Wje3dEo3GAqOuP7/LwZVszdhkHUb4l
EXAmFNjJ1uZdp9d63TT5MzKGUlEKeNtV85YV925i8dfU8Tz+ZLTbgv4w0YiVpx6WgMETfMQRGDIx
tc7o2oG2HlKzQuYIv/HR1TA0T5cjwBe0XIZIOeJkxzHY4AiL3C3SECGnScdC/40MAyqIrhbuUrMC
lze6IuM3iyhzMLQinz+hFCXnFPTggPsRMStVPGMHIEStJ80KncXNRFMJRc2UjrcA3+X31Z7yCNet
/D/oj8cAyKscpsMWpaCxsoJ3RbM4AEVH6I3Zh+4hLKpZKNmrBqYwQDIIIroychLJM4Do9Eam+ZjX
SYB9UoGTx5dAhrbbDyM8L+w57NE0ovPLyf4Ph5ukf7ZUhFmTdAVdb0EwTfq4RFcNbyaQAwnFtBvP
3abNcmeCoSen0kQYn4SKcP0logfNrLz9LJjZ3gflMT6DtR53h6Rc2D8xujWrAj26Z4PIzfwwLBRq
tw3O60+c5Wo5oakzcQOLAkegXearAVLL3dxIgGEOsvGVP5ZpBgu9AqhkO9nIRFWOIKqXDmDxV4ln
xBq+7SvMDCZopSJOp/tiMdOzgzj6gyzUwT8bJTYSRgFz6YOTKx6t8XspagBN5F+xAAsHzpBt35AR
u/cx9PQ7hlRRQTYl0BTIvlsuU0cXcZDWRP4CNOOqGRpT5LpCYEHqKE9VfuoxJ/2UrEEGuWEWA1yW
LlzxJCN3sxSleNfEQCVakS20yzeSCPvtkM9BhvBjyANu4LKx1HOHDx7k+CNgJPvJNLnPZL3SlV0c
6cpn3JzxUzfn8Y2co+A/YoKgTRKw8Ei4AC+eXD80yObQ1smClmMckVYZhBzVM2RJiPQsKa7NYByO
YDtylOZ+oEkrKBQKmVLp+tiVu/iylgG+C0qXLKBdEvtJoG1LjtJ7i36IT1m7BHnaFvv+b0/XCCyn
SMr8fEW2eIMh6OCM9hh6fKdXXI6g7+J7yO+zzzIKZH7QIASel8DHn1gDyUMaquHNxBBDQ1ZggEmi
ooViCKewfTdRqD9iG26i4SD74abHgcTAdjN93MCotksZQX2jQwy+1JkZeABAkEWf80C1u5cdukbA
NvmOcRL4CkJHjT8NcDcjX2yX2/Oe42jFcYo3uaXR8hFsCT8CO/dgLuPtNt17eUPT9NoeTMn8d/Z2
+GXwbPhEDAoGEaIMRHe1jbN2NVdBFFQDGFgkZNL+1S/S6UMcxnI7WRMk/yV5yaoMkq/aokRsUMMh
2xhQ9yiaSdForAxzaYTnhsmB2k29/Yp9sjBcOVunaxdP+xMaJH1jAATfpNv1yMegK+TbmLabumJu
em6BhS9KmT9si8YbKHl0UQdG8bnF2DXKQaQ2Lo9LDJ5TpNJWI2RjQw0RaFApafoWT3mE8FdbjRU6
z8m/kMg0a9DblECno1SeIhET3cYOc5DVmvj0I/VD9rvClePFxN79p/U+3l8lHGs1wev1sAIy86Ai
4+gvj+yObmorH2eOkKwu2nF0KZaeIH9Pa891h7rCoeTjdCOXlJbmDQfzTio1592xByhxBoG/gueF
WmqD4nqM3lYCoUrTBVCcNmG+wRWiwFn7ayAZs5WxClqtRYbA0EVypQmg2pIIQ4LR8FeyhJm7y6EP
vsdISodzPsj0L+w/RvEFGYrR1Z51ntYd/trd1pmuDTgNkPKO/BVVIJ7ODdNcHtcBfqTAdUzyUo4T
QM0OUwKYSYAoptXRNIObQdnQ1R3Db/cQqttKbgxVgyTS3UILrUSV7oNe6mjqx61muO1As+ejfQHA
i4DPCGJ40FrA5m0ZiouTClACzr97Bre+10DsOPptvwEQpOCMWsm5fYXufr4ZRtE9lpBEvAQQvWHh
hXI6OGgXHwLBQdEElp5WGRsIkbPsSyFGQqHiRNYSE4u/HUmM424bmD0VBXNl3QufQ03DpvSELbuS
m97p6DcU6DUqeC0KAZ/sGICkTaGugjgDOGmUse2strU4o3g1U5th2yG5MUiXnyTYoYHIFBJFi0C7
/5DXEsX15nCDRmivcf8svA3nIjkAa/endHao1Oe0Z1ENX4W4XVCDf6e5DX5LXFikdj1lRS0A8601
Zo/A1IUKZqLVwhQULXnkzCvlyZi2wYqE6cplQf8LKqX/l4w8/DNgrGa6R1eCLVWoBafCkKEhnXi0
fuE+jY4LUckH7veEnhW+2SukgPRDdRt7mrmVwdFwn33xAn1sZSDVhP5zKr79pHd58KmjX3bdeOtA
dN1FczgOhxHxen3ldxgWNX3qyXlcce5UJY6let/W+aRdHD6omThd5xPCCg2kaRyjrnMfNrxADX02
ol8us+fFTQgNy+uQYq7NqWnUGJX0wwCum4cfi4HEQxLEp5h1cjcEMVGv0M3w/waWLo/cSMCNGJg6
Qa+RvmCag/6BYNPNmLZi8IrRzpa3XUSK7jiDuVZV4pFnXs1FiGc6QBw6od1hnaghEzYx9rsFbfM/
R2e2JCeuRdEvIoJRiNecs4asueyqF8Ju28wIIUDA19/FferoaNtdzgTpnH3W3idsaZcPtgi9Q17l
yWEeLbpBOimePcsxOsixfGS05/wuemv8vcwH/5GDXR50FOiraZzV29t5qP4pP8/+DI2sj76gHKcf
QzG23BRIDLG5JNCLJ4Ra5w5ZCtaF+bjjE4fQ6q9+zdAFm8wNk+OaJAYYeUlRvpWfCHn1fdDRnUXp
fKfMHgxQSAJcsaallHf/D3dmfDaOh0wM6595W5/AXB3QvKsH8WPyBN0wH5x9rN08fnLTFgiOYQgy
S0D1UO2iMVbl2dFwhvdDzIgUSJ5pIem2zEjKaBiIVggi8aKbRgeHOu/SR3cIbHipQ20aqoaib2cy
3HlnsVdGNrrTk1pf1iDwXwJ0kJMBAsiPS6shUBfKtHmPaF2ingaB+0CDkfV4EIZAvK+TLrwfbGSI
U37CmOmLk5ZpeUoSf3inZp0f5EJHjg8P1SqgvaoJGQ0clJKWzzdcJ/sRoUgD3gTKsC8rdbzfIT4R
EFbsZ1pNQ8CnXvBgji5dB7MXr84+uKeST7a551nGcEw5cb6PqnIDjzh3g+ERngrtEYZ9LI5TZ6Q8
xiYr5DvYcm6eV8vYfCYRaYaEKbTtqP7iCqfTXjeary2e7PTs52nzliM7vsQN26KbJlGvtXb9fe+s
mbrQ90+Pniuj327VTd59FIdD/jGHwv1AHo/FsVk1PfXoJJF/nefEm9FJYqlmaoAszb27sBgGceVY
nrAn2s5Oi4urxvPmdVctKn7FolAHT9HK5dMce1vNBw+yqt7pXI8vIgO2JaOlfJr7uXv0mOw/qxQo
msstl+qIBBb0L/ALMbGbDURU8uCt1kmPc2PYyPBEmUsFVa6WRjlJETb3LXJbslN8/vXewGZ5h3Ss
/fHcVOFaHIputNXZmWgELyOTCZ+5agldoRXGjr1DRVfu12xthhOQmTq4OHiSo/BL7fLGe+61CEX7
wo+Pwjys4Nu7vHX5Adhqk/LNhPJntOIlwxpaM/6f+jiXnMlu+p0ohxazmdebaR1z5wyJ/V32BYRP
H6UL+UCwGAWBGPwSQGM/Ll5kF3Cbu3M3PgU6XkaEEALVzl1S8054cYDtGrxA/M1ylwlFpPL+Xkzy
/yzJMCX7qB35w2EkpuTQB4QB7HqXJ/mYlIujQUKqVDKa81vgQ5rtbhfUS7GtJYzCj6XKa5Ro6kvF
8JdP7154bfwfISr1hSJVP3nO5DA92t7ilmLXvYSOO3NbiGA8GsKKu1OVBThXY67C9C7PXXsCWGC6
5kj/xVgCcguGiqdiqXhUPK9bb+Bk/T0nbHZtK6Ymh1q5A/J/DxyLdcipT9M8rmckI//EBnnvJiQq
czBy5NQx1OaTzgPrMBabGDu/1awLXu7MLOt3XN0EvqxrSexwztfzHqlY3oyOmKo1oDwPc5So99iW
5jZ2Ywk8l4Z8G0HLx+DUzIx3jDyHQwrGRf3HvVZyms31RbhSTPuA6vqhYDL4QyEHPUuYWBhNCsKr
cWZGbizEcI/K6vxHrD1esizyv4LSyz6TAdqG+pcvO6+j/GvmiX9AUpi/J54A7+BPE2H5mwMbOwpP
eoZcUfi/Wbm83Pl9guYHXge1q0fFbAC5zvs0qcSHX4WKZN1R3ts6Ld6Kmk+JBZ/MdEYfD+iReTqD
2m40S75nfh/9y8m3h1udyuShyzLnvKUN/4DOoDSbfNZTu3Rcu1x1THV4HrzfDoG0MyfyNHyboUvu
bB6Ip3gsmovK5vQJmTl5gBGLnpsxaShZQsu8b3F759Q1YfE29LJ56p0uPVdFX/0bmg0padHsjnGJ
6N7giGzhBTC5+Zh1kYCiaP5P+j3PUtXmgDB2INaVGQn5k0xpThmaZ/UVhv5gXo07IB3hFqovniBC
shBguDuTy2A8hEMTQR1UdSaPCn/O34hZOzin6jGm4DrgPa/W5wb89lbTDe9pWXm1VeCzfq9Iovov
m9ohDvq+vsZs1TlLUcAOmSb71i5Y3KUjsfXLH+ptdBNsxZdljk9TkJPmCh+Z3buZMb+cQio8XdDt
T1E9j2enwtxw8Fg4Xf4KRTlcK1bQ7FFaKFK5jIAB91GATeBUI3N9Ts2M51tWwt8FhZdPpx6HbnKH
WrB6r54kXJmTpqO+REyiZ/TVGuhzE9blxCrWJp+Oxh29hNGXDuqvsgwsk2whYnATsSSKVOnCwVKx
xIXZEyNa/YJBTeOTbOraHASu2B8OA9H4tgkyHM6JlvGBbn4IjvEwzfKdlnX5502zYdrHLZj809bp
54vIBTK6wGq2K50eY/FaFUV8YcVHgXUwkXl9M01E4R/iCG53a78hoFk8yunqhap0LwPT6bsKOwUW
Sh1NTMH7lcPZk/JPKWjNdgUzAda26DJLLyOtMdp4KsC3o9IFG2rJlH8EXw//OFWWFCwqaNLk6I1R
wCWVwNvuYL01jZA2TJmLyI0aXC/C/o4tA4tDY+oM1wBURH+atqIA9tLyGZO6gIg1UeIFO1wLbKZZ
G4k3eprsX27GaXpgAuB9xktEB1VCgji0kGl5mD2TvM+ydelIaVCwGSzhp2jZoMP8qKq6c9uSdqFN
aDHhLxWdRTix5VBW5cwstZrDBpEjcYFRA+mkb01OiI9dNXa0gtZzv1Ha036Jc/NOeZjPZ6jX4Jwt
HU61BYniidOnqHETxGl1KhTuc5C4GVktA5LPGc6UJZnApuz7+7JUOdtjM1bJHwjPL+8ZHDPRaSGg
451rpbhMq97ETm9rWzREw165NtD7YNXiryP7Sj7lS7LWBz3Hw9MCfHwTnfaXszYImpOG1OdsnNPm
6He46LDm9rDpGQmzUE780Y9Ig/SGq5/T8xLXhzM/LHzK2akXPO8al2ZBVeQdkd1Cdw/w0f61Hcpz
Rx3/PUGEXmwSDv+knDqOF+DdXxpLlHjxVdf8bdJx+cIC0HTncAnUcmh13Y23PmtxL+V1fEj82Dza
gb1Apzyl93aWMoyzfVbWLgdMwKtw4qCbUZoQNa+UqCr8jZ06+YPrhBkfl3TCB1313W2UTbknqJjt
wjPXDcctskS4N4RhRz+hdKJAHJQotKqRO4a8wzW5aJIi26Ce9degcjPgGwm88MxOX1l8YllgzF7c
Kc6U1nsEKqv77AHaAimQ74CVbvdsJyXXQnYrYALsSXpRxGe+xokWeqNY+sblm1TYvs9xOgb/Jn+q
PrT2Uetwfav7dNUulVGaTTF3Xz44Vy/3Y4llbqi+CbtjajUmVXlapReNLWV1xWR+KUX6Y24bI6OD
X0v/lDTh8ij6qXY/AX5F+CdtQx+LNACpnd+dsrLRXzJeJi4gOkIC9HdN7AQxpWdBE49vGC0qCSuh
TyMtgXsHR1gUJzRFVo7Z2d0YnrVT/+hoY/vUDomnDypPDSsGfO7VVPrBKzvNuTowfGgeE3INz2WN
qiox2v/k6UcB962/fGF53V5pT3JPmqLWfzYi+rUhOjPfFQyqYYqbEFDcmxlHelmfkHOatKMq99JY
5V36cJnjg+dA47IQUMKc4ZTNIIMG7HdHLrmp9ffaDcvo6DGArF/ajeau9k4J9Xu/EFr7Cw68VocK
VlrecGLK+qDwP+a4aaoxf00AmzVnbooMnMsQsq6tgdiO+GzaEMs9DuhdArvywJXRPSbT4jfsx8Od
uCMNgy8oMVX2aYlawY1U8E13aOUP1lIKMYPFPnRpSscrXospkawaHEpP3yp0XxAX/uUWB/38ELI3
NtoHWV4ppBOK5T2Iy3RL5WjEf3asKQUmltvBrsgmYbZdCqQFYIA7/v8rjUgiYVfJylB3Mb7M5RA3
lfkbzUrKUxf1Rp9z7lmGiXAm5l6VvGwMpOirSUmwHo2jLoeKrEXcnu+D0/nyEgwR/NNubcjd2C5R
683Z0QkG0/2m3kRM3TXga7S/QgXIjcrD2f9WYigyD+hFaL5LLEX5oOFqJlwmgZneoGdXcZhiertD
DbLR77mf5uk5W7uEPoFJYPc5gl28ep5itfNoymI+j1FHjkXop+pYp0Pn13vBUKi/99wYwobRW0Gv
78GJHjVmT4a+nQme9RAvV4jtDrpVF8Wdr2o4CsIP9Jl9p94HB3HffLnaAZmsBVLXNQ7hnK7kPTQl
VU+8xPcLvXrH+1tl/XcCiHMZuGDTSzvGOebdYXDUjZPBgNAZ19fly+KENFI6mK6xUAOLo1vMVH8R
6ELxraJe5cgWtfrdMk4Xh9WYsXxp8Wcy6lFizc51pFx1yxt3Quwj6k3MX7zVYxzuCevFqjFIci/+
5qQ32d91MUDJ7vxWF+3PvEVhf0bDXNxT7hPnDascdQ6VWtjLM7OsmLFJGFuD88r1Jlm/snGIoJBD
JLBEX5uEQcZLWRWe+T3bkIlHyHXe3vkMo+JfdENzOKDBKmAlLg/23kbnHOtYuMBFb53H3qaEiC37
QqN+3DQPQHhplA2yb6IRvP5fiNQTpUyyOFa37qWMg4uLP6X7LXlLzH2pmiZkLsRQ5otcKh913peG
PJ62quKm2dWhtQSvZO1YP3cCt+0VZTFqbgN7W6THpgBYXDYb5l8qB4EmMT1aqyuZBozKmZIl/2qs
eOLBQlbFMHp6sMF3x2xu6yGnNQyJQtc6Oc2ZFundFHrDcu8wKMkfnGEw+d8VPsBf+LYp4b8yzNMN
8AHwXPMxEDxWfsZ94MsfpTEm2FbfcDx++lkrCMyvKn8dGHUa0cX2ajMOQnMpg2LsS7S9SkbOUVtR
e+lrkZfWw2Hn1W33OFiLz2N7dgZ7zgjRzeNyBwZj8yPb1srssmjCr+Rh7vAr7yTdFdR2r9hLXHnN
uu67Pg877rsmkq6Lh39eks9+8vOvZc3i8j4ZKON3U0TN3J3rSfOET4g+5lq2ZnYI023n9GNjs8jH
KNo8ew1LVvyqAxujWtQH1w2H+M6PR+zcux4MYPjoQZSGCxN5VPPUKif84doRBCNbPPj4fvCT5jgz
ohzeIK7j9qXT/RDcQ4xFtKZps1Sn3PFl8cJnsj5jYQuLIzEx9A0ls7zXaImjYl80FRZLLWTwWjm9
oST2asZ0zP6T7NIh6VqWVccVSnM0J5dmdgaglN5COVdBNzQ/YssPTjHYul5yZaqR5WcjSXiBhUcY
u7F82WlvfUCK06NvqqW+uPBH65MtyAXqD14Uq+xY1MFsL4UoUv7q05xM3TPUW9nxmHvb9Hpa1jXd
hSiq/AuUsgk5rJ0+WqpzG4f454kvaBgQoa0wjuS8jrzivK07N5JLUNAQH00LmsQ/BiUIEgKG8Lvh
YscuqR6jpLMCyKnp+3g/GVGsD1ObzquDpuwyS03Fpk0xmgY+jZcAna3t5/WcVTL72634RnEQT2n8
2HcNc6K2gMPjqdIQT0viUTZj4H/DMdLHO99RgPpM5WZW1IdwLco462Os4dF3Jo6tIj5kdp9cxp3r
McFwQr3UB09tXwXL1W1iPOXz6BfMtoKJyaLnJO4vn6gVaIIiaOVuQWsrj0WjcW0KgcysoiH7KHnp
iJoU/atDatkvj1qLU6d0gWjjsdLHtp+4Hpeai3bfm4URW6mH/BwoP/SOZAmg3hF2UFS3dCQI/OSp
kDbOG/LsFMZ1+caIBy46StiPg5Vtqn+USzuCvlhkk10+9nRGRm/pXNyF/n905eODSWNiEJbZQ8yN
6y75zFpo0X2Sz5Cj6zqztmfMs+5VRwnUYTJviptoLKKYFn3jcbmm+ZHIGv8HqaMQVzjpsf+VE/P3
wFuidV9XvfNLO2TvHG2onF9yXsfizmOishJkXmDdwHZGLvvkuFewNtIclq1ptknr4oRfGIKESbFB
BkxM0l1JQOgH8VH4ewlF8aZL5nTupUZ7etvOxfvFdNyAmQuuSU5Wr66izugQqRiwqCVRFHq7lMn+
B7Pw5qagFCp2nNuuR0Hv6usa9z6/m8DLA2xWdIsLF4EKuJajr82jXT2N2bUY1HqbK4jGnQXoIbV+
atIMZ+XsGvVLkATmdrwZ7jA/mmhgx5k/krN0ZMiWm7MtuQXrs8UTnHS41z2Uq4o4kz65RtEqi476
si3SF3fxdTHsxwWk/bTSitQzc9ZhGc7IGpV7kn1k7FeqRRbcGQaw0ylPZptQ+IxTcTckDf63Cj2a
kWTT/o3yIQAjwFT2kOZz/JWsyvlNUcZnMnGH1IdFY4lklr5VzIX1KZrSlBWRu2UlW44HjLWy51CA
gt/VgSOLj27WCXM02WLU0s6Y2ytmYJ6JXC3ymluKWpA2eIhd6JbmJ3oiRXW4UuVeitgjPK7jjvEO
9CLcKpa0CnVblcr85hUoBV/a5Go3q/fN6nqyuVR5O/t3EcQfKVcVFFH+Uy/zmD+mYpvCHiujEoZM
0kNmxiwCJZ1X9HQhbicaY6QIewkCnLzBCyrSuH6uMUt+oGeitBUHzC/NcgHP6qtTFGvpoTaPCg9t
bAuvf50qPBn14lOhWcYYtw5UqDpMKosLlmlOcGV6ccEiIGHp1iKbMc8D3aNawi9g5x9AThHO5RB4
bBd3ZN/timwV430BtfkJNJ6bmxpnO5+SWjb2zdL6PrRltpp9TKIRd60wDBwqf9Lkts0+ZromdeVw
jsXgmB9ZqPkIYGjDAMA4CCJzlwcjBolpaFbKZ95iEKDK6eZvOwOJ3Kea4J5jzvPYvsuaGu1YwOVg
aAid8CcuDj64eG1rmDnhQfA1yeCqL3ZwigdDvtR0bh1rivMwosc/cfQYd96vZORhnAVfaCCKw0Sc
PILloOHJq/qzDCkpbvxqGx6ckSyOBx4c1TF2zZV/DgncG74MaMY/R6LMMu1f8MinlN9faz8RkkFQ
Y+tdCr1U64dbqmXdT4MjIuwwuZMm3E+h+p5t1k132HAW926FtPwMh54NyyZBhLjUmIXlWa5O/xVk
4/gTtZOeo2+cqMWeWnb1afXVNJ9Jwetw6kzJW996jPNGNLTypD0mtAdcMPoHA9bw3yqBSPdGTCtG
RD1tLk6f0ceSiuWrsZbEF5Q++LZ8k97iKmzlwV+zsMWLWsjiFzqe/yLmPB4eNg2KPMBZ9bDkZAWv
V8yZwRlPr/MXm5131USW2kfCIzB7GwUcavwVqRFOCD2zrECqy2Bs1ClkKn9nygy6Oqoz297SgZV4
1E01zq4kbmMu1XGmYoKSpj4de4NSgoYryLqim95iejgEH9FZ8U2iPPLlJPjJ7ZV324++UgUvsYvT
AEANdYkrjXy85KehI8KZgbqY7dahpbLVc8N/5L4tpz2rbLsbTmT16TnR8tY6wvsuncj/L47Q2v46
okima0n/ju8Pu3hlf6e2phxRQ1Wu5y14pTjgJ0xgamuP1m3poXQuFeFkjBpBcc9zjq6HxkZy2+o0
T4UTYyCdXVkFZ5+EMXgWdgyBmkZumKIYD9x7ISlL17EJM9bTVr74gfs69g4MFsW3R+JfcsoZFfhb
sBwHYUnN/442OV2ici3+LiRfvcTEDj2SNbr8c0rqoh3Jh+SkTJsBbpdnISkE/lClZIUR+fIo12h9
9bR2/ga5wyLrWUXJSwbV+CFGwtd2zMezY58J/7+c6fK646fepqOkPzysjK3pQLgFKXuL8tL5uSH6
QGdHtwq4GLs1My+JnwZPPV4UAscIscEKXTPlLbrBbw5iFMnzptECrvihi6Q1MCdPZtjIIEO+cVqI
QWKhsvpT8H4PV+QvRsAD2T9wFaW8KSHobisTyWtFYORDVbbu64itajnqbN1KGVy7xb5tUjIcvNV5
JADF/rSGjQlQI0vvglnmYuZpqvOPICD6DONLgQZX5y6G9jaLPsKOtAeyMTP3Z6DV6JNwqJZxRwgw
NG8L4XLQetTFbvAYH3Z9lz4V/I5jOrfQ0/y5Pg9flCRIz1yz32Fvqs8caJRh/RrNFCW9dIm3mXvy
IC+qKOPwQFWo+vt0zPjxBKk+8iSa0TpbqYBQ2MJlv6mEoTxKbPXKp4m5pUuc4IMQoemQhQ0YhslF
5f9RahvKrzX7fIlILAF54s3XGBA68EpeAz3IjilO4Nxbr05OLqo86TIrn84nGx4NqxeyrpGws1F9
A/vByE9+lj880VgV1XlYqqpEYacLuWEKmSOOY9W9ugORUHtDpuuDLZeEaL+Y7SZkGAauy5kMB4BO
v537td833Sm0um+fy4Hk07u2HLIRVYQrBZBHUru7wVLUh6mAvroDdkEVFWvs7D1Jc5kmcbSecJjL
dxgsNwC6UTa7mBUwaFc1ZExQx4LHsQPVNbcGypI0NXSUYM/Pmto/iK/xfG4124JiOnMn9aaznUIm
4rtMNN3/eUCmb3IXMsb1fjkjJcUxqmI7XBbGv/hZJr8RJ4Dl6A12O8pPtkiFOSHnZJpO0kBdfvb4
h+bp3Ejd06oJP/g3spPhJRIiVQfANpnfTVZmw6tTZuVV2IgRG4Nq+9vnlU12GsL3ZZV++diTdfyH
/9wuh97beDYNeMDDMOEI3GEcrupnaMIifWc+hs2XP9KpXywpIPEZPtXGR3qcEjKxDESL+aWGIEhr
Y87pQGLRgfQb57eN6Qz2Xivtd5SiI6zMspY2e3LzBlf2hMXhuw1pNvjCCkzjdphj3P4SpoLTBXwO
Rp/aV1TQ4eiPA3AmWSAqO0wyiCqQzBY6KTR51F5HAhQA32AmosM4pF78IduI4RBky4cgIviUYfTM
jpi1sXarFMvCmRxHnAF1yp1L3ZU8x/gnUvrdhjlu61n/Uk+mHc9JRXjTVpXwLVWouze/0rARC1uz
X6kz0/iuAYsMruypp59ulSnUXTPGeDOzNOVK2VWFL8gBGmuiXfd8acsXsXrJhRyXhbA4Xllc64NL
cJXCV4DbQ9X5Y486gxBrpPAeilUjrLoD9AizKUxuwJsR4wMdd2hMDokAyy5eGmT1FJTsfUZuOMsh
a10wXrx/x1Rkw3tMqNDe9KnuPqH2+QqTJok+c9+Uv5uVgZ1VspbnqsRPs4tE2LzpsajfVWjs+F/W
LIH+BeVFF9ZjvmO5vPQ3r05q5uG8Yu5WTxLpUz00ZT0+9MzrjrinmvhsdbzxC4Pf+a8k8YgXRO6a
kVFTYoWHVJii48gvUftqGtMfVq7yqtcNRdBEFp2YWQXyUmU2YtLpk5X61gVpJk84uHV5DlUDOsVe
ybXYheNing2sHLcAHw6FA0/YOZotBvm2YyTP0NtnZDPmbv9LrxYTCPQUMAAZPcEe6hK9Y+zL5b95
xdh+1eDRDMPWSZzRe7tnaQrbPmwa+7yXBQ7tPfbiSD6VcmTdUYwGMpzSqfM+hbeU59IPlPcALySR
/ZuG8nh2C1OdgFdYPeJFKMj/gT5QEuNcEc/0w/XmviBL90520iJXtw7W5OfcXcazCFxEBRU0VXFE
4mqd+xlk/N5Db35eTBu1f4xtbXIQbpS1X05u8aHIsYquFRme7bmdhrY9R1giiwdy25jQkCukvjUp
mVdIJfAVBpZVsO8c5enTYjzwIAmvWBHEie3suPpj95iZjX3MC6P759BWTOdx+CX4/5TM37MICR/f
AvTYcYEPDK+c8OE/qX0BA4sdZMcAbnbB4emcYPjZdwiSMVdn1GIiK3YZ+cSfgKHldE6w82w+0rg1
lybKOk32XyB68cen4CL5s+m9dzwE4TuIBJUXbVwW3CKHBK49ExHMukmHVe9+MqOZTmWxgrup2Ljl
tStCh9FdUGIMyHjaJ+w0S+jgy8pomWbje/VN2FSsp7orS0EM9Vab9Z4qL0WU138QfVGcRqLiAY5Y
IwyXGST+j3ZNIB0nKvsnW0XbJHYM3Q/fHfBxpFNawF+UafYYJkgsv0fCq5IzE3JK1bGCNbhT5BHc
EyLDxIo10f14UcEqyTaM3BJb1zJTwp/0yh4IsjJ9AhHCLmHw3ZfUPAS09qxQgikweXsCu9P1niQH
AjFmNx9+dZjp5RPxZWJ4gpsjmDbE5HAS5JqjJ+u5PVqcpngQdR3fJ6IquEhIyMT4VNHZbAtU/Jel
ilPvPrMVgjlJiZtVhmZQYEYbxMZHN2TwiCUvwIiHGEe0UfYv+dbhO1G8OC+qLMS3nXNE/yyikOO7
7rq1PVRjypWHjQ5UFlQxmw5LiWFFId2vOzvperiWBQmA+6rs0F5SPyoYj3Su7E8OExq+6Gaur1mw
AsQ1AtDNDFUcH5e0JeQzHTRzlTTgRiFwqqHE8lVWfcdYLctdBiT/7CJ5QoNi79oTBIAXRBsKcGKL
vfFMLLX/TAqr2+y5NTiIMbhsoGwKkcDHY6DW22SeXjrcFVAQ47YvXsjt71rQYDFdXsjG2tHOO4Tc
IqC+os9QQlgd1UduegAan80SPzzsIc6u6lL5Z7si3V0YTuKZ9BzxgAUY+1fcElsDpbhhoXCiENjl
mQxZ4GbqpzA4GuHSFAi3BUngIqrVyZ2HKT+6bpo1EFh13p+aTGdPFt3gJetS+17EK8VpOI3dzfq9
fCw8TgfowIzAhMDfAjFQUdmqAPNd3PyJQL0T4Zb+L5lNgpBF7WRvTQdkQnHt8wctEEniMVoZ7S5M
Xo+wvWl94fysupvwV/mRVU3wFfaQZIQJLpuGRqN30SUDoL1bzzEOkT7jA7EW1wxJ7dNwSz2nRKhS
LS6RERb6mHoMjACJbILLOcSlQP0XYDvjFHrkS6u/CuPD0+Dfk5LXfPIfOTKwl3V+CVUTKb4FUt/x
XGHK2oxWeZsesflug5xuC4axxF3OqJVz/mOZ4gjDquGA2BdzB2FM5UylxHjWMJBti3Jf4Zq6qqDm
HIyyEbqhwSL2VxA9lBzHMuCIHqM1eSvUkL82BOr9SJoiC3ZFH29YwBoXP8d1C3Pwh55fK3vZ/nYn
UhT4vcmnrGLcBm4vHiRTou90DZPgsAlC/V7FROruIs0UVsMCvVHli+5YtB5fBq1s/pKOeQII1hnl
vy1d6hQX8m4A10axkT+ZcMJL4RYkCzClr/+QALESGcNo6Ns1CdiHaWTxprC9fzdsUtEXCYyNKI2I
ZA5VVIIqKIFWtRPxCHiZNcz1C8/n71QY2WcM6SIYZacBdMPXxVtulrHGOFQEQBhZuj30MuJ6qNaF
U64hvZwLWkdRcxaLyV9Vv6VRE+DAkUhQE9o0cPA4C2YQkhKpxNZF+BoU4uYKTHtl5mOI7h0cRcbA
9LAtdvuiuOBsZ5iBDVhxLL9YH1oU4JGfRmdAQw13jtoj0vOcaFChbydZaCcKx4Kh4TcpAP4W9V/W
921GCFboXwgaRghMmSizAyIaqu64dGr5T5sERLAgOxNo3WW5NMsBmHUPie7vi17SH8raGb4InuUB
ryKHwLgo3/B0kG58ZDQ/uCVAFv/4q2CtAuG+3Y/RoHnxcyJOHpirMBDRQ+9+pFVY/vZxW6ud9YrS
Y/WQFXcZltn1LHnaMMQ6XfAVzBVEkksjopFRC6c9sxseohGWmHwTlp5N+Z1Vs4l3YzmE+Sk38G9H
47VJtWPWO9WP0O9Akv0K33XxyTC2d602hLdnprFYh1fhLtfQd7H1QNMgkfCXC3vgUCKbzCCYeabF
xN/FHRTH45BMCOiYp/SV7E0QQjWI9V5nVDknmi6bfnTDQmiVXDcl0IvcHnXTTJG9zpbzgYaTn5Ei
Wl5lCSZw0IoOBuHD6QjvyLa9NTErea5uLin5BoIryeQBzYQulGxLeFDxGCynqaNSWqgZy3sgjn7h
9SwLdVG0BhHoCPhN9eDPRdV+FnwLxVPIJK5/6USFdEnCqvT3WUa5RqcSdULfiyiJpxE5k5TOaxiS
/XrHOdPmz7wGc8/pTm24JxepT57CsoZsAPU07oWtvV3R74n1E4T8pJZvk6bQEi7BuPsvC9wEa8Nw
yRXox93I/4Bwkzy3Fzl47egeRrcZ1uESEjEac9bkWxJJmsYTrWDPKombYn/KgvaY2OogA6b647EB
JOr1A6ujqvTVLjysT6NnyD4u8gQZGAqUy/86lIxVbhkp7+LeIks7R0KVaG+oRar+PHpk5ynCi61t
s7sq5BUMUUVgoU+uN2pMsZgRGb3fUSzBQO19gf8XK1LJNLa/ZBa6/GcDn5dhNeld/0Jcj+6bg5t4
q/rjri76gc8xWf3UfssM+ggUJ/m7B1nd+7eoGXCZihUya99EzUjOfzEToXOiffIdmMVR4xcc+eQw
fSagVvA8ZCjxrIYAyxQP08TXT+pRQvsB6zHR7I/UD7hQMq9xH3zjF8wP+vl/HJ3Zctw4FkS/iBEg
SILga+0qqbTblvXCsGwN9xUEt6+fw36amA5321YViYubmSfrNKSPIJ/jr0Jv/3uQXqFr0hszEVT8
PkVbBZ/CgTlDDwRtPYdRZcgAWTHyPYY7Jb1b147Af5PCOu5O5myfcUEqWJX38VwE+iHElQ59vhl8
oCSTom7nnA9lHnzC5oo2QyZeNwLE3oKNjTBjW9/1NR/AZvBoZMyHRCzpbsyCFr5+td3MdWu54y6F
qAH/uWGqxp+AZsfqeULdLv6XsGdhqbLMxfrkd6CHL0srMV8j3El9I1DPe0TUQLRekgFW3DMgqwqb
q+hr/2YgnDt3I+YDaMW1X/lvyu/c5TmRPus2AQmnwFDdDe3Ox5/WXWJ4UKyUiZLPp2TMvfS9qRJV
f2rRLn56LDqXIRUeIW4RfE/Rg0wbmASjAD4Vcino93xZl/ZuDkvEycUJx/QwuVQOwnnw23+Wx3SP
+2UaPzg7gSVFqR4q4A0zN9UddENCSxkc6PjO1mzk2KFrb/mHnVyk9sAKqBNQrDZT97A2qjr3ZHAT
ZO16erUejv595oniB0t8BgyKvQiQxEriVAa5ULKUHpQ+oA05zT9ywsH4zibDY2WC/QmdqYiDhXre
gA9dfA2qUvaPGb0GHDKln0N1lqu7DmC2pKefkNNcxkpJf8bPKq/b4hfrEYfsfU5HjHNUODrILlid
qOYq52BYSUSzUWEZbgmDX1u2zsVpCgnppBDWpoOfA+j7KGc9xJcRxCTX0EpzlwUi1nfdqQsTwPQE
dxPu4VjGUflYH6fMFAtDIhkqBpa6aOy95la/xDzgBhQPU1lUU6irAfkYCIYTBoTx0C3Wk+d4Htk+
LZlMpl8L4V2wgEnWJX/JfOXJlcQoUautLwQbdJMyi0CNJ7ICsCG5IRdtDkQuy8OhgYBScZJSHjXu
SHd58x1Mx8D5KesMl3vGPd4b9jqJkTbQ8VAsUis4qzBm9gwj2C7AfkrdR2DOQnd5MaTCUQydhsNJ
UgXXfIvcscGVl1r3RJEIDRnZRu3oi22ABxtLmK5ya+GjSIuiSF5hBbT1d1aXOBYXlEzxwm0Xu6VP
31J+wnQw+tcFCb8mF7ap2ewAuEbwUtRnIGJDkXAvW3TAW7tRdxXPL+Fp33O/skoI8ZiM1tmFWVQN
HwsEBZquyDzkHl9J2Ojf+O5MfGWmWppH2UxYfU5Lj/OEL27DT/QVRpgMnrinpKcGbON4YWnAJ77H
B4xtwLpJo18MP20d7jyG0gHp1sPd4M9rMsMlHDO2JF3EnXZH8UcY3rdFNNtDWwq11Ef20MNyqEiG
endsXOb2ObPVWpkHmhWUfcmmaozKPSo3ZI3d3CbIJyKwM7zYldRE+mbZBLX/KhPjigMvIeL+mUqH
jeGH5xLiqaORvogAcezCcGNNkWTgJ6H+ZOj6Urumf1z9lXeJBKm5XGzekt4WKhiefaCF4t5w+e9J
duu+uzUk7r/sABfmLuGq0n+Ztff0r0bSvXnQIHLN/TLi4XxxraNrkBr++k403XOPk+4W91qlwAQ+
pNvG81NqQZKceoIHwmBwkrxMl2YZ+osFGuSC3RjIccSxNcVNL8wO9zSSEoLprGmzz8lpneKX0ovj
/G/KVqZhhEteBRJCUbBTfe7rAd8mAvBxDbDFbx0mW5YlN8U3aCYgCvkqjrKjL/Stk+u4PgK7ziq8
E7WOPDxGZMPKCygp/mvQlsxnB/4bwafM2beakOsm9w9R+ubIlpwqkl3K+vvmJ0tnT9MQBG9M1ZDf
hORPuNc8GnKvVjYxe5lgVT9MoHCyF1WzUvtgUCw3sJbXdifBgscD1JlyfwKc0i5nwE545Lhg+3jx
R+7P8y7KPdxTRdFH3HmE6RwWIHNDrBp6nxfw8OfLWyXyynnynbHRD77LYozXP20G+Y5xrrY/8HYV
LKc3SCwWBqweRI2W8CXL43C6J7ogbyS4gIFAXpGkVdgj8Z5KaCDDi6ZEYv13rDThcF5cDS7XX1ai
NWLMuuiJGiDSRmxUwuk9Ry9T2yPkqR3k/3gTAKLly4+SkTtvE/JqLmDE9sdplFBJfASoiEsBy91T
T/Z4JYu+nQybT985gcmLAwwBWV8ub4p/jYAVb4716khLFMHQ6O38SRxZIAlPaMWXFRsnOxXi+/YQ
N0umf6sEpe7kgnwJTnOM2nbQKuo3HSlqs3sD+CT8anxaolC82Pot16LhJsD/gWvuHIkPuwenDYbu
1Bpiz9B5gJXfVV3M9syH1mR3E4a7X13UNX/Dvo+yo8LcXHN2e1n7J56oeVlwHeK/52tEcHL2WU5m
U4kRZ4AUdeCKVUkwiECEz6xh5vZMDQBvNJrPHO+B7ysv4aTulH9TY4uqFpNsF9cmRKyzsxMPp250
9UxiNsmcR6krbElQmqLhTIQJ4rRvws686AwL0721g5syMETuF7eCwv3WbtG4vybysIUEqgrqs1qw
AB2rqmCRJOiL6h6yaQKEFntMMzdV5ezMONxnQY7Hg58HA9vFu9kseXjolNcNVxzIzV/6vrChSV6R
CyY1ycumXYuU1JAUQQCWDJL5bh7XzH8MANatd+QDdHZDeCm6g8bvgOdXrYQQCJaL7OKCFSvPXDhI
anJDnl3nF7LFUH4K4JTqbkIqQo4S7FN/tI6LRTyZTT8/wR8I3kxbT+rIYm2u3mMowWgGVcsRYsaR
uVH5SYSVomwMSZuaZeBPvaYyIOITJnVzxyKpXK6KoXe64z2bd8/cO7iwJwMuv5g0V/gmyo4rOLYs
iBQxu9EDjX1IMbpIFu+PDYaqvuh6zrnEhhvGdxHMO5rLtEBY1BMXUxMRzTqgoJfyAtG5SG9k4mPz
YklWdvWR5Run6FK2aBV2Rabks3RwCFSYWNUFtba0v5WDlPZPLprvOWJiQwtPjRkQin422frEyU7M
hzhCE/G7ERQ624p/8q3gt4SXxWoe1FhF4ISRsLnJcboSj/IrOnwuUnuQGLouXP2/g3UJBiRtD/ir
WaKBWrZu5SsTUrB+wyW1iJcBpPknXkdjjqZfmEBkXGEQ2i2endxDiX9KY5lZZzyxzZo/Ne7IDW3x
JqK9FnGu4mnQ7hfG4s2418CxZKCulNvujePFT0iFAqUVGnB/1svkzY+ICEpcLH4ZeyhmspE3v+5E
ecbOLp7QjZLgPs1bRt2MC+W/ad5Mr7ytPftRrCbXTzBhWbOzzSE6L/BY1Uz2hkOnsjbPvrK4sw+T
aoig9LlZw/vC3Zx44FcYAZWuAOwVbrM1wjQD+3DcLFkMSm2L2mlvYl2ShQkXxea/67WfIpjvJ8f3
361S/BJIpeZHQkuW89YFklOPGLliKYxLrX2Y3WFur9nYFwVLMUBLDnpvuZ0/2cxOHOhL6YEGY2Nn
jDgK7C68zXMd6T2zbzxg0pzMHw97TMhFLOeQLb1SfkQc/iS16ab6xXAPzsfGI5REnbSknEIxRYCS
BqJGNqddY8e7jPJjDxv88MzEQ1aKecpTRzn6UKG9WnHZ7RmR7I22B3SxpMEnBfQnnsZP6cX0r8Xl
bIZ3+nxK8ZYrYiC/inYIBwoY0cAp9YkdpAIWiVHxRG5hA1HPSXlbwbCftxI9dR/JiOl99NBh3upW
BR7TO812Ox5bvjis5di8wrB0i794bmV8b5h412ujcvVNuAZCp+qDXN9jOk2/Y+J+6YmuQ1fQ2lPz
LenyXvh3ZGTd4GWpoI39Kvhjj4/lOMvmOsdy7X4JMm2afiNosvsMlG5AZ4RCJzQDZW0o6R4ly+ct
rJEdjCB7CcuK5RqLLSxcb4gzmocuoOrvUTLoB2djJcYiicUcoxiLO/z8ChpDVZWR/im61enGY2Ni
VT9Rn9W7/0ZvqtfbOKSBB2WptfQ2cekbvt11hnxnsQR7j2xLa27VxeRX2LhRvAE92M4y9DdBNy9P
Jlu2QAbMf+p6ZtFVjyD22SAtYQO9nvdmsHz6s8/aXsMgLU9dRCB7p+oxFBduuN5WARBkGLQGH4Z4
mCX+/1D6lE+VMcBIIKiQy7gAuXBqP/DECEIZYg7mSxKq6b2qCRpCfpTSMBhW2cljFinOJGC3lRPr
1T/IXsHwVHBzpVl1YPQ4wCmV8twtSDHboofdtqaZ4z+0NmkI7cv+I3FwMtCLSnRa3GemHse7Gg+i
fa5GJyjvabtilSPcpGPHlCkZRLdtWk1uvExI3CY9YKlLllMCcGmqsQA628bumw9IcbCHqcXveoCS
NDePOCbXEhfyGvlvmRyn8o5oKW5V9v2eoTxKCFeR4hzTPPxb+Dj5rxyFCDckpNS30O30nUHbLx9b
OgT8I+UR+ZvCu5m+swVvilNS+nH6pGncaJiDmZn8n0bRUPRWoN98Wdf1TIHMWLnOMebGDhShFkn2
5Kqe90VmxFYTkAsV3QRKP58Wv9nwMmGwmr+UYZHF0xGX6fDaxExse00vjXvSVIm0r1yEyORiD8oG
jZ3Zc4FCeCwm/jd6KFZsll16XFrAUTMKXZTr14WVPuhyj/dtYbApJT2lydkOLyECEMI4cCcZuSkE
j5Db0ysBw7S5EKQhCjvMwdj+Xth2ahxWJMPWg5nyQdwLZWCy43NhyQDqc3uVu9tAnIXpaA98Cgsq
Aj7a8LVy3O1UtZ43XgmV8qqYvMJPL14O1fZNLK0C4doAboTmDG3tn5gYJVAMVsh6Pkn18jgl1eS+
RYtiAejjrQqevMrn3TVhNg5PeTmzgxVex2KpjK0WhCaLhX2mkXFwRS0hP+HjR/DJOvQ2eeqV4pUM
wGsJz+zcK5dDMjBVepxUwvze+SFLmcEjBn2AVyTEoVJmO841IM3u4C70uuzQwQHw7dJ2JDbDIZ2v
T7B0/dnZW5cig8dK4cFpz/y3l+ABJ/Oyvm7rSL5XVUhHgB1bSOEsnDTdh8QTOHtUkczTZUH8NA+9
E1TuiwwWlYMYSEKkJdUIsPfU7w3PFh5M+SBHXaC5EdhXuGR4sRBNM3k4X/m9wuiqoyLurgOxllcP
Er9z9rIiPrGZBSzo89OLvsXitvVBsF2b8LSM6oGqEvIrRmwT2Vw5bChp953vy9kbu6tNG14m6Of5
jT3CRlGTnWWnD266UEeFBWUz3nfY1bFisqdo2g3nS5EoVj6qEhE8miyDbD4NrsmfGSLJw2bVOOWc
tETE/FPW+rY6gERIcSCpth0+rY781j12ma2Pyxgz2+LhhCwOUz5pikORVnPyq+nl4LzkkPK8C+k4
NrliIvR/yHD9kswsoMsi1nkc39Lm5Xg3za3Fl5hBN/i0ZOY7fn9Ee5ae6+pF3qmAwYUTmVcfqccl
GqvmONGtRNzMiQrxZqcwsp/046pnqwEDvDFH+uljiL14di91hR78xFxjzUffsTe9FBpvIm46RqP9
DFpIdoeyzzewgpiW/LZy0VjAYXAXuKSj5rY5eSMkakONFX2SeUky2CebyQpEAUdPKqj2X8BLTXO2
gm/8mXJlzgFOFfw4mNv64JaVFUkwWpuD+25ppoViGLo+Q0RWsmR4PKNV38c+gbLzxF87u0N5JFU7
6YntAIJ46v3mqQ3iF4QonxA8+Tvz1jURROLM9dHPnWL2Au6prV4exRp72VuyvbyPsBh0cYt9UJPX
jRKNa0KHwMAhPOfBWQ4Q1qgKWLX/TIml/IyyuGnfmwEQx8laGUbP8UySdcctPx34zBEUT0kFeeCl
t8Sp6Z4tWNTqYnT/ICJjPyX5hJ1ugktR3unZeNkNNyyB58L3J/U+zvHkP5US26zbj856jrqZI1x0
xt7X7oxrja0ta+fZzxnRyXRWA5Bub6TqIpSQkT1qcXGu09+osV7IBswKVVf/dbrMPRukcczpuQOT
ga5adIZdSssopMgQzKRAPYnx+8D4OzY4ESt8OvuOn3y/T/ik4PIMpFbg/WJCktCZAqhzpPdj+Xd0
ncZ/5nUBalbAK82OXWiC7ohjwsgjKL62v9e5IkvKXMbBS70ezVM7A6OFvuC0oz/AzBvYuWiCko6O
KedjQJy0mkKmqitPsgvi7G/Vs2WbQhgpV8WL+gnYDl8fu3UVvQcBZaYAt1EOpztBtwLThMsy50Ox
zpu+6ZdBKep7XFTHXli+CQwNTmIpsjRIYH6QZtkr5gyV/WS31/DFmiycqhxPVfohWqAckBgZ6EKD
rXiLoSzoiRbY0FvNqRuw05FAiQluBu0LxcO8qDgIGo7QntQr9eBsWOCOHxVW1SY7TyzGMD+sc9g3
N9e6Nnrs6M6Ib9AB4aJlBGwxxYRjL44h5PwKmniRq2eoMktwRsmGqV9B2kD7DxoB4CnvQhhmrNT/
u/c4kpi2biQDHZBdT7DgdiZbVT99GqQD71dXODCsWw9VUroVW7RjXOCQhw4Vag7CBaucpJ3D7exb
hfk+ezcF8HsoOmxbnwAtIK/stsw8BmBEZXkYfTUDR8OG8suzPMAMP0X4RFdD7p4RMeAVTG7LHSYg
+UMu0GGwegfFgz1W9mPl38QUTBQtBW3Zuju2DjxZtL9xibHUx4JG6JjKLqx7owfB7Dn9wqnDq5v9
DhF+oCnekyZitHaYAwMK4HC7jYCzeGXBwxoqb1y+eJ+E4q2WLMsSMcSELptSgMdYhcP8PpIqD3+Z
dJPCU4pQfiqfOPlhnVIHWSukje7AjhyfQCD9fri2jTdTUi2dle9l0mEgOeDA8eRT6AYyGHdAnSml
5ErX95fCh2LwsEalgYAGgfI4+z2LMLx1IfV+0Aewxa+LqIMjSAGWsjOycoLRYHv+L8lohHNnhZs9
sKJh2ZT1q9s96Lwa/nJ6le6zhzBDI2+ZeeV/qe0A2LUsaI/jnucSgkZGjCwpfmh8yI45hI/gKFn6
LF+gflR+b5jaGbL0tgo1oXTjfygDLNfAjbP26Om3zNJ0IEs9d+olzhzwnxehfD5snp2Sr008+uU1
xDrg7rkhkc3j4pr0lzDMFbtswiJJ0l381Hj98LyB0oJbrLfcHnDXpv5WWEbEveNM3aWBEZf+L1kq
aWFwE+Jot9iIO34OdKxT0I3F2d6xThrg4Os5SICLjG6pXpMc/ne209oZmE3Tedsqq4XVPp0/ysQ7
AyR78ytXPj/2qp/5g93U2jdJeyK5ymahawPeWVmq9Q9iLb6uj9Gs2ArWkjHxC4+LlD88P+T2sI62
cNiq+j3ONCi7YUWJQJzS8kN1VaJ+ljFa9rinWooFdxdX/vQ0Yjet7maKep2fri2x2zR2JXBkQs6c
F8JECCJCjdW3areTrl7Y9h7VyNLpPDTgzFDeaq94wb/MNx0Jnzj8SC3B+kUJKLUty5zTbA85qngo
m4nHyZ/SOHyPoiDz3k1ZA/cAV+G+49Jwoo+uaYf3gtQroq5TIeVFlYdSNqx5c0lEy8pUz35RXymL
xVfFfQl3NVsp9DW2S7N7yKjuHnjjlAG346ZbiTkwZziJeces1tcNHQI+MhwqKqmPczOOvX0GqBTy
exSdL38HOZ1lu4FKULYWeP+bR1qHSgLtUhNfgZoGGZRKaEEAFmdIrFV7P1RcA9Ce5dbQi5aF/mqZ
TgDJOlhTYmT1dt9Ea4JXCl25uRZDM3q4cBYoeMdKtVH0zLeHOd+EYyfPITub6aQ4IaCDRp3FA0Ax
rqDnfpLNl8EWgKVKkZ1/b/KKAmUqxfHMUJvLindxrHjCy7uOLns21J6jCjjed7UUnLed6+BXVVwq
0X2jArdOhYC6picBRjpC+shV/aPJ0/wjNWzYCGQ6UC+ZxgcI3l9E7N3ic2lR7X5FegJCe6hLOoUl
vEpqgsjL00E3nVh3e/O9zkzU3vF2xGh/nSfX/ICht1Q0hPnOSkFC1wRe2ewTlkMYQnB7r4Lm72QC
G5TawgWOB8a+hTIe+U1CBHROudvBS+IQjJF8lpeEjNL6uwoKknICuXtlKmCzQ4gqDf5DQlpwpb95
R5ZMHgAtVvFYs2DCls90UnITA6GGfYhyJh4dFju598HXeEy+E2TPdl9MxIF+sah0lzswsKuzV3Ft
UlzVWwaCF2U//WFuAZFCC47MZwoEa2a574i/AqVAyF1M8wjkwEEVbtnnAKrNiLPBkAJm8CGWUe8o
F8qm/7kQcOrjEEwUL+9w6WzoXCbi+og5Do0Bzu+a7HPlV982qTGl5exHw0uNa/ofzk8AZ3TimOeA
+V0+O5Jw69MmVY47OkWxDgrM4Y9e1lDIk0wyy37yqFY5OJ9AYm3FZLwQGqAdocGiNNaGMi2W0exf
Y0LwNKPNzn2I+ZqHfvblS8bpy2PZM5Uexx4U6D0/6tn+S4jkNVff55GAAii5SdCFyCZmibe1Eidi
6oF/QdMVvuETTlmJTfsxtnK4Ibd27SWFfEeFsexYAxOsiNU15kWBBG5AcpP3pcObuPCi1zPtL0j9
mc1oxutJu5oHu7XVo6cHvn5AxSF5ldVUZ+zGYMz7VzyUGOOiLJGfwsNkxD+uraLbbVtorpSwQnQm
WX3vDAk2uiTN+Z3caLSoTaWPgBHoGhYX5922yiDEG0KoLILpCcmHcarqgSXtuU4X+pAkBHXgIg9D
+086JCfuMieLICpXGrAMtj+Er7uCXBlEQds08kt5PVuVs6TgJbk5XY+VyVSSx5T9Oi9SnCqZvDbD
rIOvrlKDKCCMFxGpGu5e6Mc7MzdxfqGli/wUPXy8D1ibsFfmaOZqNg0jzsGkJc54aVqKTtcTVxps
GLEB5fzsjKEy1IdhnRqjq184kyCbbsow4z5Nznjxd15VhRGpGiYEtQu3wCD7DgocUmxH0Dj1ddLB
Vm6BBUkONYybFdMXRjcgWm+q7VntHqKYW+yVrjZvwfXFLmCGQobCn/6PguFaJZeJDRZkJJwoyj0S
NFyZerypibMfM6gqza2dH6dEm2+TlXbGTHRl/W4TzlFURdA2SfcUFFAXvhUDLypVzjpwu39GrY64
qdcxIF9ubfYjHUn73sphacvomI3x9tYIs57q3G4GlEb5WGvni6hNMFJO5HvzcGmpNlLOISHPVIFv
zrtufWYE85w/KuhramcSeE0lqw888Thy2tCdQVc2hvKotWg8vtAT14T0D6IKkNPdkspJ/IoHuDyQ
QhuLUakY++Uth0TcPGRBRzBO6XC7u1YGAT/gThNvo2ldCOcr4GGhs4cALjYssNxvqqeqHnHJesOR
e6g58yno3+HgVt0fpWf+i+id3zzMjj7Twp79Xb1iu7N0grWGmKvi5PrYX/thwK1L/WLY3jhGQ7AZ
gLBfg3Kz7JK7R8bKtmI+EXT6zMbIezB5l3+A0cJE18UjDjX2+at5oogqbPYpXpIr/NsVKAo9lxTp
YafQaDgli2wu6nbbA4U1vN49si9lGWPaBvzLDEzmxS0UXLeDpXK8tXucYpMAyTmHEjU58vqI/H+4
DohJ7hYH82GiwEvoXCIOXFQmlxsHY9lbSLB6PSA4gTzPw9CN7yYUlvQo2QtSg9cL5IgmTWk3Q9NO
3PcYQRCpcW3W8DHpcYlD757CEXOfk8u/BdtNunUYz19iUUTNxfFpLj0GZIvd08L+Tb6LKV5+Ei5H
PEqXnkxPswh3EwFnN7dAwMYOISnS74nJTHZvcYLol8p4S/3QlUvQP3Rjnqp9gbu1PFR+GmVXpdcg
Q09bw78c0A5LNif26ztR9hsxqtzAB7HXle/J6hjGG375TBhqY3hkB1ilUcuFAEE1JgEWsFKn14Bl
7sqd7x+QKFZFfo6JNhkCLN9whlhpiqKD0moTlqQPJCAAB8RRrf4kYdedoY1M7Vc/u8E933GnZz82
eOZgVkIIJ47cEVwEWba1upF84LvUtjNoxZ48BbTQPKf8Kxazc/P7dk7vMEi1+gEfNB8FnuHhL4FQ
80VLN++tanVQ2+QahdmdTgHJP/o1W6E9hA99RuDlb635Uj01tZL+vhk0jh6W+9JcwFxa862YYizs
7RBf8MeI6fUnpFjmwmocOJGoPgeywegaPgVtllFxBkyEP+IyjQhLkuERvrIzq/a78dyh+ln4Uv4G
A9dcSBIU7cti3d77SnA0DQQeKhGzxcKFXbDdpNc+749dKZfsoKZs+EwKjp6z8NrwdeKcfLGxIiyy
YYknZti1/N3EgclZ1laB91IAO+dl3s6h/i0zQBu/oW52KBMOa2lJp1TrYcJOct6MlRsTau5Ci3t7
MhEE7cQHTcbNHJfvf1dRNkYYbjvf1NW/Ng7YqoCenV5dX6Sv2HuZFjoNgvy4+Qe7axngqsRDuin1
TbG1BRDuxk9RdmFK/P0/WOfa9+weD2jKuCr6iBzcl6C9FNtDgxYvvjbu2EQ1QUT9kfB5i0T9Rl/K
i4Qpime8e4LCkIzPOTtNujApdbXmDgpCl95j55nJYK6Vz1wJc4YmjQJXzDDs0yR3veeMH96Ii1ri
1jgsPUyMv6Tfx/ktMWububwaSp3/MUs8s3pArax8UlJBMYefm6+BMxccga7uamdOqFmMVOjcQ+Tg
4STfTzDiS0qYWh9o8o1zJ9kxe2jbwmhLtV+SOjzvg7y4eKFvNUpm8BwQqe/PQ5VD70w0a9RAe4m4
A6NfpwdyWfgCNexhYgOFVux/IqTovmdHdTFDzkUGxCZYdUmzxmEpqQ9guZwU0yl0K9mdcKzZ35zJ
GxdxSXnqrLG/tez5ps8bkPWBLUtCQnhFf6zOa5j60Z0b8yQ+5LzLmt9tG5Cd1Ji0gscEx8Y1TDPx
SouXL4/KK93vhfYM/TLkik9WQKDd5oQMNW6JPbaOIUm5bf9CvyDnPo+OJCqUndISZVP3YVbfmD3k
bQ5BCm4nGUI/bn7OlzoiAIN1nZew71dIO/iIbZf157Cto39zSAju0LiK5PW6rgMXkVGZP2HLyhtb
OGLzIcdQcsvaGFztFG0xghBfxwmsErMv5jZ0DLW4HUXHZdsUfEvRb3aSaaGGarLpT1NadCEnUcOY
1zTbOyHx8Hrjzpqe+LXmh47z9AKy0LRvYUpODZQ/NTf8VJpi6rCKT3T3rh0X9F0zgt0P4hlJQbid
T9DEccJnbJt4W4ORR/Yh8QMuGpFKE66AfTh0zEfQsd8thsX+isAwRtjwnYCVPwJbzLowxsTZ0dmW
Us52xEWNE1UDLfG5J9uVaxt+sJya+3Gg43efIlTV12pI5FcPXqE/YWuz/pETizsl5lHIp7zvwprZ
JI3koPdRMWr/Na8i4JEmJmNyozk+Co9+6hIVsRavloCqAYwAFldxF5CtHfDnZM5wCtotYWyR3ZoL
8LYhCp4HI33fpQ02AMl4QC62kJR9AoJ7Xg5Jf8dkRRej6WT8hWzD1LrDW1yZew+rSbVxm3sbP7r1
tjpa0pn+K/y6EwR7UDFBRGzLB2x1b9aU+wxsBGiT+NHGDQwYrYxWEs9ud+JGVPxwsT2FV2FENl38
rlreCn6mEcrb3EuV73pjBvcOERKj2YXAZEs/TDXxLwfMT+QYmeiWI819cX8DP1OWP5w64YRtdZi6
h3nNJuqjkWzKBxK2+Lc4VabZfRV2JBxE+VhjEj6xltXQE3lFL/qOGKLTaK+CpYweMz+oQXJSNm2y
nYvhzUsusY9ic4wN09uNZaDfv67CQktFlm9555AR5G3VwUbQ9ypycqqWvWGb1Ctme24qIilYLRws
wbkYZF6Tyu67Ygouh7OGmU83OSm39dANnua2Qc02OVCYPHN142vPmKkyF1OVrgxnPbyPytQP7GXG
8YVWYzokOeP4Q9NtwWUl3WGOoJgevHHn/i8ps9z8ZYZE4EW0LTy0RJ2Jr7BqYhqiR5yn98kQkpnP
zMglKwkluEyWxI5fflaAJvzjovEIhIfEE8n4KjNy/LcO++fyyaHbPmq4E4i6ulZvk2P1zbCou7Cr
wTBQUO0kHjC9BNn9HMCkeYYXpPJL2k5b9NgLhuxYhfwDofJkZFGDBnetsH7C98th+GFTqObwqxuQ
lhs6ozZXhvIwa7DNJz6xK3qIFNQkUg5CN3vDsITmRUNtDelyD2dFfc+BgOtMeUb2u/bHwOyxhcrh
fg1DYstBiHzJgdsyaTYu6SdOO3TUqiDbArOR7F9jh8yD9ED7Z+ZL/IfdOLFEssLDZUVpc0Hmkcg7
VQt67TZ7JXXcm+mPoYsynY3NtC60RyiPQMje194W/+3Yv1TZwK68Gv3ld6Q3V1teFlulY5dQHDlS
9yAuC2eZIVMtSX7qMEAd8cR22We/Mn3UTU7qvx4wRMGHY+uwE3p051eBwbJ+zgCLTf/Ia2GHKeDb
9r9JJW5NKQg02FOXzXyByVresrwtDJ1AK6Ri0hfAK42pAN5Zi1q6mHi6Z3WN6MDsSbdFla69i9LX
UOWb0LLwGJC3qM7tf0tKEUSJY0/czRO6y5eaLbMgJ24PINuj4Y9fIP8QZs+41wK0newWO6hd5bDk
hxzbe9MzbabiEqL8xqc0KFR4HmNnUeds1cReFp7UP1tAMLkX3TaWRW41fJKORAEBluX/8yonrIsd
5US9fOD4FfWNgOUy4/ZZU/cbC+/0I8OzUuz5QXGH10pxDgnHRvkDuor5Ztzj560V6dSm4oW+T7yy
MhTaO83rIl2Uw75w+w+V5Sj6/iIA8AZV+060aTJ4k1KkLIXyAoLP5aICtSoK3vJgQo5jKaY/cEiV
+qnKHPlMpLqzmG8EyMUMguIwnpY0DDmrg6j+gLbTvExsqZnYgca8J9OEu5ZVy3TyqwZ7ZGUizz8R
1akvXdXn9q0TdIOJwYUHsOp0QsP4rzy0cPGgUGUmu5+sWGiAJPscV9nDGKzmVfMlJc7GMaBPtWAR
BNXFW8cDxdtcFZqMRsIF94WN91z1gXbdK+5INGywftdIV8Egn2g0rfOHwt3S7CHOLQTrAXMtnzsY
3YWYFDv3cz0TgQPzN+Ex9yvHZ1yk53LcuUEWPtmlwssEJDd/o4SH3ejkprDTph6z3DmrofH8hUyK
tZ7gIyndDCc+ojgEXqyVIjI/M9YHsHtos49JnlKx4XMSN2imce3dNWomgevhpdon5RA6j1umNz/z
90hgisFWIAcAXJonnUVq+D+EqN65CKOEcxSh4CTfyw614ActRWn/W/Rs/H8oR/yfs/PYkRzJuvSr
NHo9hiGNejA9C9cqtM4NEamohRk1n34+1r/pClRkArnNQrmHkzTjtXvP+Q58whXrpcpBwud+FYV3
dK4QsMIDKh3em/lodlC1sib6OfE4eP4mJp/Cii40RuzhGk8dXR0k/iUkTRx47tlIEzg+aNAIDLhn
TJvG5ZEpcV5fhwgZ+ge6Kq0msbheijows6N1tn0msQjoFJPXI6Z76gkUxaa4Jq5CdIvN3cxtPhIO
27Tx497obwcFMPGHIzso3tx2E+FjY068LTGwu2Lq7tlhDa1WbqtlghDSZ/e7dQiVaCjK0Ix9M1Ud
qumx8Sdc+qu+lsqlUqLofxJRHCf3ETZuams616g84IM48QUjaDGeWhh1EHeRISQDwnk7D6d1OTpy
pn/Yl8aFyphxKmAzTx9mBszTPQN38lmVBVtsPRAVAnYZbmM2IIKUk7EGLIeqxAgdfJeIzUZ3t3wo
dDw3GJx700gQrnaQPJzLNApbfrFkPb0keWtmB4q/lOgBDoJOdZ5dreNzW8OOIIShqMszBiaYcKbs
xuFnRhJ6uYFwQ1vEnmnIFIgWF9nb4svo5hyZMdwiKmwj8NH1RdaA+KpT2j2pIOBs5DnFpK7ws6Sa
FwgFChpCDQaPEXO9ZAWGgb6LEXXjQsqKaFdh0kUXR4j1YoRqrTx4laTuWCVb1ExdoM04PPhTabwm
vp2XxC3DWHy253y4jECo5NIgcPQPB7oRvw8fN/Mdx8BbDsxTRjvsdwAsVt7Iusa2n37jJe3l3mKQ
8Hq8NHTjGavYkhx35JaWn3rIYNm7wrsynrx2a4rMzjIibPSSR6cM03thvzV35VjX3XUZVJxULEsg
e4WchAOciHhmkXSdFsaVkWPhgIBNFdPQMKRrRLis2tKqpssbA+r4UsSLxTYvsVGDMx1jottKwtZB
FgWFcxn0gvuJOKMyVw5pLO2BQ5jBA5cTmkk9+QT+NoXt642VMO7bdrOPfrwAkS1WBX6PBnoRrZKd
KDh0gC02HmDGov7P9GhMuwiTLB1xL3O6c5BNOJ37cFB3uNPm7goXl3y1DF5TKxuV3dmM0grTlG/i
DfZ7w37hPWhK6hQCmU1qZExBfKcyQsWQahyVvnUxYf6YGQlYcNIZgV1FDg3F66SH/7gJHQZpqxTR
bwDqyjbVIa/7dEEbkfS4ktJqfvDEOsk9CNpZvWY9B9gDVAWkTtisWNw0kWn6445R9n5w0poio7Kc
Gh4tynZgLpAkEgsGgF8Gt02jzXyP3EEWNwNZnM6zQaqH4kWfMYMG/iF8xssMCyL1rJpEo2xsbY/g
bWYpGK4zifyuSzyZn+YWtfQuN6li7mUwIDyK4Y6qS9O7QAqlgOhxshAAq/McG6bcxjYvhh+0m1vD
Aa9Zz873iUFCfEfbz2Zrc4oEiEpWJ/0OSImnMTj2egk0rSZyc/GCxCdCWShgJqeBz0/vj32jM4KS
V26sU/q7Lr9ql80FPQT2PhVeo8XhVczcaWouKJqwWwIDGxNMAZraDOXO5K1DyFwG6QzAo+kZ5Gge
EyfowNEGTcd7Zo4jFELKMrz3jmq8XrhyQEo8puwrstiJWeP4CvIIfw4vb1Rxi9QZlJ06JQnpbRfD
SSGTdLi6E6JBB/4rewpzARVwnt5kOvesdaStVu6MxiIpE4j3jCa1kLQ+8Hwu4gQoMAa9mq9kL7O0
4MI7z1JI53qac64YURm0pOC/GO0zNTDHbxX5YH6woPXtfmEsvIW2Gf/g+aK29BHXv0srHe59XfGI
qG5hS9EoJrx9oAHCmxmlplh14G2zdaZGjrTI0BCbwFX/64y5AHSKxEBmVCHs58dKhwfDIDyInWvB
i69i6H3fAD8ycMlAu73m9AcEIs80oxPh0OBa23Wlv/iNSk9M4GKxAe/mkgxrNUya2RQnxdQQHhD9
2QmnzQboGz0015gRP9LBj/yXyHebU4e3dTpHAIO/IZ3HU52EVsYLT5FWtmj9cFc0kgi1DSJ7Gq4D
xMq70ASIsUWtVtebKJOcuAoa5ESoFKn3mCC+9TforvDuhbIRX/iB/pMMYBcgBOY9hq4pUeUZcx/C
PrSpcC+QQfEXZq2g42o6zXMxOOj0UMtARQZe6341jKKxMVXRIrePQW5xaxB4FcVJkyILzsGs4ftg
ISVag9iT5aAMiHrVDDBTaQ2hiD9xaKa0r0KiUHeQrhEFG+EUedeZBU5iDbSU4C4ovvlZQiFojoD9
aQOQeNP34HgRSmL7DE5UorxsQyGwDxq+TWWrBuSNK4YEDfluOjMYRvDpJNanih4dG91dbYzUTY2s
gwt0RfkiuhqroEcJZd8akoH7xpB17Ny5PbgSCHEL0GRKsCdg9FyCkkBMjxeoFjlGlRZtj2tNmAEp
1LLbcEiAjiB7sJFk4yvdgpThZzQTvfUNZ5VpvEQt+IFl1jox3FokfkrmnJzo/thbAv8G8OxEZLVH
Hwk0efNdD/sJCw9Vt8ImLR/sNKNkDkdF9FyIWOxrVEpxZp1gzUfD7N655sgBsVIJeu4Eahrdu3Io
7VveQ1SRLtJfD9Zljc+jKU2nXfH8N/FRx46IzlPQEL+TDQwyLjGSI2gY6M6iNT1988uEh2LT0D6k
VaxTrHP+uBh+2Oex5E1MH+ynLhH18JQlAXS1NED+W5CIeMQGupQh5FtQV6KAYh8l67QCsAgj6VuG
dLBYz31lPzVRGsg3r8Q8cfYZzj3QLsh2ZZDyHvZ9GISrzEoL+6gCA1aBRNXL3Y0CZMzhXA33qS1p
8RtNbG6nadQjVz+EaAbEA9cMeslxfGnVAj8Ma4ZVCJjmxt3bJORQ7WGxx/ExDo2zpsmcc5ebfHES
Abu6KyOEdTs1aMA1NgkTFgsrD4ndgHODV3iX0lbwX2gSkXIARgGIciMwqmwYJzoHdBQ1subYVg8Y
pHizSy5U9tAR77akPI0LeGdQ888QMwJBbF2XEUkN4W7fVTMS+TRAw30iULI5ZPlf3jubWAJU2jUC
O9xCbssOQtzlkdA+HImCKQe5xi4ZtdcRyDnFiTJtTwPyA44Emenf5gwjWsAarvWmTCu6Dr0ufjQb
r0EIZ0GrWLyO3ci8vkq/KluRteuMovBXWDw0W/hoBlXJgDlzb/x2NuuVVgwHjmEjglukHiTP5JQ0
D0ME6mbd9Z7wiW7h7UEFFQZ7nKk4y4ncYXqW4S1D7lFOCHA9NzCH+5n2I2yUtoN97+nWHAEC2T5y
1YMb5sisvEzpS4DirLuR08jFgRCRbD2JQmnX0eO1r/ET9mInGzMZGWWlPSIkGyY3WVut/IKpZgjp
U+deuq6rcVk/AA4IDCZBbEDbTWN+51gUmnU6MbkFTsOjotx6fHfIDCFSJ0/QTwQ5vnhirftcrMjL
ZfLxP9nmALPw44Qk4aUrEFHmc6MrddMXBSIVLImWsaUHUTYgjvqa3DxCLr5Hfie6Y9W7bLt42piP
jJVDeV0BwIGdVfU8GylOHDblJCjYcgT8hom33tkqSw6XiH5Euwlozs9Hn+H9Dz12CH/rltn4bkwT
011b+JtevKmHmgLv3qy+B3Va0nYlmtZ78fCW8IncJDp6cP3CGB4gTNNjkdoGIYCdqIKdnBzVofJK
UB+uQzztzUnEbc1rCQBUi24Uyy8ujSJ0bESbVuMRFiMTDSo44whKc5IpnVk/TSEIPmQsKP5uRYa/
4utoTkH+npDnRwOWji2pnW7cxOpYIHeXp9wXPdPThqiN7KaprcWcPsYgLk5j5LUy26D6dmnBWLOV
7xPw0mSSNhjzG9SBPDi0+JnxZRxvsxNeSwABRT0kXEqyxwlGiohinQ+NTnUN94gkouEWQgNSDcdY
HHMTG+Swh/SYP0K1QxTiNwJJkz31NmsZKUV8ShgEjKQXaRoLBuXqeKk6qtNthTZM3ttZi6yLfiZj
eJvN6bnAx4oFKnVcxu6u0+UPJV344lGQWDB+cbGfvlS4RWceOD2AaiBBA7ll2qlvqjRGi3dmoiOT
NhWBx2xmMxSDn4Ua2gFw8ZQjGTu6td0TJMqt0fqlC2fD9VdLOnJtrD0M9MYaApxPta27npEyygcI
t2AIoqew7RuTRo6l5uzEs2DdFFE5tPoK8ynPl+uwvVDbqMFHlM4oOyIlj5oEmHpZoVfdFOBSdwYC
yGc0d4Qx6UaqY2rTbMqxlka59ZiBfC6/VEFAcC+4zPRSxa5gAqtwG0lLuafOl6NZHGyrIRaA8B+6
R9uo9OboaNWjAHVZpVbxrmxDeTvOwEHyFVUVzWjS4K36vnRaO3rK2a2Gt1x7NEqYnrcuRNMWWZ7z
FOfQfSACLsWq3xl8f6g43/6kSxbYDTVFW9PxUDNT0p9dz1ECuEKDXBGUhmXPEBiTPlPuQ6cxwfGm
7sEs008O4gnIty9bIh68tnjtUmgoZ56isUnQTFVEcq39nNL1xGR8aT9Gjkl4h8oDkySbIGICkJiE
Kd90Y+cD5Ok6NTwhlcjFhAWA50esUaWkiw0HlpPfHTL6LhMDD6dyieaatc/21BsTZq8Bd2XzzLSh
Ek9e4XvFfQdGwMLGI9soY9yDwoPeagS/RWKVCpFJp/ikbzvXdgNikDgZVOORAduQGIjgmqR+AyxH
8x8lUpUZ96IuTO2sKr/Q4m2OtOnK9exOERYNMnewBLBgqtLakUrmlHojG+mXd4KwiwoygUm2Fxac
XIQs1hxkPMO60KNVup3xaqhpR2YOepjLLH3+r8kHOW9v8rB0ClRYqKJHZ9XioTCSTRw76VtaGDOs
Hw7xD1EaJxN6qLZ6U0wxpHUhgtU3T0VtEhBU8qxeshi97crgbGaiW/WwkoJLAWi7alSQqT3nu74K
tnEyM8Jcm0piDtjWFgq6u1Yj7r+m5d6So4RXaei/gae0pm+lS6jqhcplDn5KHw7suiWWQZ9rjp0G
Dhz23VOCywgcrEdZwWOD7/FSoGetrxtiWvRuUM7A3K+p1X1g9yRvNxDGPIw8JWTCNcjHCUtRgoz9
yQy1/okDPLbvRpnOCDobY8pvwmImL96OXJFi2yEf8hDTziUSfR6KiyhF8Z1opibfk5trWPjoHI/s
2oFO1W2PxD46jIq3SLlOJazWa6eh/adoJRexrDet7Yp3gqVNonQ0l/CBUHSKtTVaR/T0PlZhiMCI
sf0dUiYv/cqgzcmv6BMZGPloklMRFFFKMjlNbhCgxHQxVdFNOP4gMi/HeZ9TMs1ylVqEpCCb7CWp
znZE53DNkEk/Gck48Az2vCJoWTGavM58DXvFw29hHTGATtzygTgoCqkm0D/7Ih3vMosxscfc2fS7
LRPeICDSgkCm8AYfkfa+YKVToO5CP38naChs6GlHIhgeUp4rh4fJENOwakfdu9CuuV2roEcRf7G9
OVTXw8QU79J3hQVjEoy99yNhDmc91iN1CrrUEEZHkGKGCdaB8BSKxchxbwLdVx4os1EQoxG0NUg1
0zH2bRNUxHSNMe0cnZAwvYwXa0lRTl7PMt7JokygCpGE/qw86JxIjtLYPtVD6X8NcZmma1MbPZq1
xkS8nCbC3hhmFryWs0QchegpdFY+LdBhj5iPPFfDEfYjECP/AVNBS6udl3Vt2MN7DQY43sxET0AC
6dzMPvXIxRQtOfZq3vcVwlBss/KRXWG6svwBFmEKaJeI4wIeDmaftLtiAFS80Z0WEUgHhZkBgGfx
E/nAdK6U3+8Szj0vXZRUtyR9O7ueWuDKRLh7Ldw8eA6dYXzrOCxZhALAUqC5lCWXkSbxu8/2Bro/
NCL/IKRd4d0mW5GmmYgMj+oXksZ6HnT71Strf2Fr+nSWOPLUO9Yc4W85k+IfkMf0F5kry117SZzd
LyqGB4J75QM6sBGbWBIZJ2BOvNCQE3CoqtroOi8bsoatBmk750ngP8mAamEgZ+GnrD3rDIElxw+n
I1jkzaR/YiIdz5T35LzMDWENVD/l+EOYXeRu7YKOJ0wJPD+PZH0HE3YihCN8MmsEf0+ZFjz2Vkxn
ZVH9chIvCSvgWvKzn3oELuBjLEd9MWNHPRURRA/qGie6akOM4oexJD9wS5GYkfbWRfBXRcBIus/k
cINvmnmkr9xqXYjcMa5nnYDNWJVoWOanicJMJutezRpgeAM6aq1iN/ju1JgTNjE73DnPFf3HSqMw
W+c1aNPCd5BUVq7DwZSZ3ZC+laGM3yPpZJfCImhjrQOvrg9MYApcdF4R75W3DDvpitbuIUiNwd2R
2pN5L7HsigMaTl7vYM+8nxERaZxGMxjuG6YyUc84qp+HW1eKHM991NtH8EHRCBHTKY1VSbudtyks
Og9LmzliCizkQO5n6DYuCR0yTraAKgosYKFfXerCmKw13YPC3gR56agjUwEsKzjDaB6XkwIdiK0z
NxmLhv68CWjP5es+zcwrMuvHjQeNkj3Pzf3mOKPT+9JDenE2ZL2zy1TaCxuMWkP8OGCPyjcdk9jq
yXN7JE5dw3d+A26eYfJqMs+/RRxp9xvS6D374OapL7Yia1oG6CkG50VnRJ4I0Tg2UG0yrC0chkXU
VKG1V77XF2dKB9NGqSRyn2OHN2V81l9jDNss8ldm9LAbhrIAcW00GAUsYTdPg5O7wcpvXeO7BXHo
XaSmgCgSWc472NgOTM2MDpE5aV68eb6JHhkTIabHHgkqXHVICFhDYfAQnd3V6s5xWnpWVdkxLg6k
fxr11NqnMEPxuQ0cm6ImlWiwtnAYWia/Jvo15mFK2DdZPcivzeC25QXzTZM8VaoVb6Yw6+rkOmNx
zZmKQT1+YfKOYHfYyLg4lBFCV00k0ujWIhGbMALxhL5Gf5sktTjRtcKILlL7bHujUGNCTYVyFW2P
KN4NlQUZ9SvHOZiXTFPVNik4lG8ZzBZPvhkr1iDhSBdvrMeIk0TM5twOiesR7pyDZXZxit41XRef
qoxT20a0QfqEoEE/ORzXTgZHoOEQENCE1QglRAgnsTbix6DEJP0N00c5XpURwzP6uU4WbkY558iL
4kjyzERtjewnRnJuXtLASuuntjaL8QonbNU8ZmllYVOu49rPVwx2VYVSEbz6nvqc/Fvexo5zdj2B
JTOiu1u+I6HKxKOfWLAxhppEI2zfuDTX4AFIJ/SDsmWDhCpe0MUbSyNIwbqnxrxhR+b6g8qrhkti
xEW+NeO8Esx/HAPhgBhFeEU2gbD3CRJQMJzJBEOLbE26diUjHO+4HDr1W4pNJbBxp9phccxgKwMf
MzB1rgcoEjw73Kf+ihigRL4NOCCbcQ3cJ3HIqUWl8WKYNNI2dQG7+FHMHFSeA+zqDGOzIfTeuDDK
pkNENMjBCsZoemL0FQy7hjEaGC2E43KPYTnFohtRS19hcCm9wzxQYqyHqnfYdylJsG54lZeGu8Zu
U3vfjYHwn3ByoxZe0WEfUvJjQ+eFlCiTiBzeR94mHehRYmQmxhLYUxRk8SpHkkVYpoepn7IxkCAh
SCrfTMYYJZeAflO5lRgoqgOJoU1+63muzycMlfKsO7rUE4I1mcEdeKulpxSH/6ka19QkVfmUN13e
ndjtiuI9Dith79IildrZINhJsZ+FRqVvcmx+8nb0zKm76qu4Km5wIXgzk550YnDICSBAS2Go4NTm
TJheJjI+5ZbpAXnXrPZo2hEaLMtHxIpyAvrJa/pJIpuNp3Vh2wTdU2HlDHHdBCkZL6vSxiuKifUp
x4rk/DDbuPRuF27ZtJ3mmsu0KaFp28iOJhSoG6ePlbdlDFLkaN0ipp3bEUTXwkzR6i5m9Vq7gm2I
0hC5+U+X0J52K4a45uVvON6XcfSKB4eZTrrLPb/rN12SIdVz3ZgOojNAjaUFOKHrGKtAvc6F69GB
sr0Gf1U2dKRx0HQFP419JdsEg6fDaxUH9rVKOVtsCyWmr6R4WFQQadfiYHJHTPIbUkszXDNM+FYD
+zQSUxnIZ43hFFN6QQ2Iz4KOPe0m7Ftrg0yLm5p6cBHAxM2LQcIN3V5GMueaF1FPd95svlvDYA7H
yEpbiPBJ0PQHQzLmhjYQkZHt1UQDwrVjhgAds2KrYfkwOTXGwEWbNQV0WgeWMRlEkc6Yn5FWQqOZ
WVh1qAMSJ+GI0EvEQAIBadsWSaC3U04w7hE6MHV3bDdGuNaCLs+WmA2FJtJiyHYmck6hgaRdT4R5
sQwkqZ+9NVPu3l81Vp5EO2B3GPsdtFZEgi3H2xX31PZ3jeNpspNrXhEreKvyxQtpxmxTvxRwDBku
oVVq6Y2tG1/xApapnVsnnrHqpU/yaU8L2+22Nc7UdDs3uWEf2LcM1FIcnW7MKgTXPE+pnKHthfrZ
s3UzPSskjz0p7WKYviVDSoU/Vy5cGq7qMB4IMYmvIcWY9T3nJ8Di/qQm68grI7IY3/igSRjMNlUn
V2i81XCNcFNWB9eBmQMqj3SXXTgE1IZKFxKHjW5EcpUIHBRrZu1lcIiFniqcajUBkys/6f34DGc+
ReLQdVWMdsGOvgIBsCVw2SE+pwNEy+uZZM75Khi61r2Bkzh34DRh+mwcIdx3D1xttHJ0QoVjVirP
DtnEAIvsxSZd/iXR1yly6RMLq/sSBRj9eNr77LWOMj++AQUQZEfy7/S8K5Tj3YPzGcYtWUu4gtgh
h+pppjuKiAivcYbTnN2DI6A7InIjYJUb4aTixYXKV58xDofl2S2SdOSKoBZAid22dPuCMnShaKlu
O/MxRGwA9BWbTgCseXIl7nCITqj0d9wxPT9xig/khpiKsuYhUtM7AiqiLd0qNgHPg98vbvtOO/Ul
HdwhvWg/I15xxpBZbYO57MBoUsp+gyiF7L4sOv0+O/XQb0NioHt+WFKw0GarxJzez9PObWPb2+rJ
h2aTky5qPVoO4JTvZm0ghGWemg63M5El00b0tlXvlaZrtfdz3lgr9sqO6JXJ8v1NJYvBowvdl4Sg
V+wmO7I66odsku1P7N9QArH+uTehQpGEAq5DWD+4YPqPKaKe4SB8kcSbnm5q972guw5rPmYIDrRk
0OHeosdtblDVw2fPJy94jDqBdlOC5MhPfSHa8sjMXRsbRsii36HJoi/oOHFVXwpMGQeHREKfIh6A
DApMLEODZAwLDPyHWXP0VSDFri1m3vvJL6ru3Sm6HMlJ73/xazJMdSnV3mlK8dRbykeyAnL9Pk+m
+sYhD4P1Dglvy5IgOCfwqh8t8bsLD81EkpeHoaDU9+RdTY/gvWEP3M2IzU+O0dfVLfWDeW2HwrP3
lpdxWLOAZ/4odBwgwJubE2ZtFziiHDeaEewD25ncJ7Ewiy0ufXcLNLfYw1yY7uresLCRlaD6rMb9
Sreuf6hjQt6PWLOcbxO78TkwR3FUbTh/gbYK7bXyPbXG1ER/siEC85BquEg7oxtth7eH4Vmbuoyb
hyoe3VPTYLdeZ3WPFDVhzHwnALVY8E1Td48yKtmWJnGjoLjdHWERCGyKoD+hau0Mjui1m1wDgu6S
Yyltj6eBwMZ1J6D61WkSHuNmnkjSRPS3wlmbvOo0Be061BZHZpGg9l4BNkc17zRWjAaDxdOT1Mqg
l05rO7xAL44VqbQxdnThmnI4VMrR92FkMVKAZwglg44AoX8KF9TVSPqFqlfYX7vvpJB5AKUbiP3Q
F4zmStBJaDYOEwncw2k2ERyqypnirpkc7ERwTboddtUJ6Lhl3tDgDy5xhgMa8+D85g2T9USCK0IH
jpc2gEk8K2eucZwcSdVLMeIxTmRbFXyWoaTxNuLlNA4gFJfaiL5fy5ytr4ADtBlwIx7EqDlA35mH
y1RaabUGTINvA6Ir46WjMaY0RygWi3zfuoV1C7cErmmfq705NPoMkc7aY0KybnzYXM+ZIqqDaBC9
o+Jv7qO81M3eTwI4F5qDG7uwb7f6LDNEuXRRUFmsrMQXjEYqkACbss8mOg+RduSGpD1IWrVpuwMa
Z1wNz1EOL1upoXiopkZe0dfT+MQh2jwPs6qILlM+g0EfMbPJnMTty+rg49AKtjnRw7A2AZ0Q6N43
irKwHGpe3GEAl55wYG4hIhjmwaR/hNuontOrbun28Bago6S4avC1YErcQQIeD7o2h1fGrHAB59B4
T4iSOIb25BxwNpVHzEPptPUinGmbIZ9FdrQpmosvQkFq3FllNqC8JDDUXht1oCG3curjVFD2ZrqN
UkZnByTy5DqlfgEWn6ZiYfoudMtS47/tE0uQuqqGirvdcqojx3Ie94nO+gYpdjKHZ1wGc/AU+EQt
PSr2W8oCpyFXc0r9ML9Are/IbWESTzdPkBVjeL6zMf06+ZrybJ69qLXPqKthXGvLuUXDNVKY8W91
1ecIPZWJoblWKT3Jrvs+mCzUoNRqOljuMlbWsCGISsXjyIl/DGcCqxE973s9Y5+tSdQKb6oaHBeE
nDT6CYm1uS1tOl4kNCf61LfjA+iZ1L428hRLyMj+TjaDNScAn6AWbVKbpKldC5sXJgIdkAHaneib
E0I7s8lXOCQwHCd1ObNULWY5CUhd5rzd0yQYQ/FCMEEHJvsUnolJKGBACHC884H8yvAGZfgsxo1A
YtntZ0tknAyFUwfFI9pPM2k3RWM4frMDTEjiKsY9hClDW916DQaVoRQKliRJi1DCtkXLGbjdJOYs
HBt8WGPXzUZwTO+qCxHHc/5EMLKoX6ah6fmr6lba48kxG6ahR608Rj0bHzKIfkfy2OPRq0g9ZqIw
RLjIWOT4v6ONQ/d6eeRcr2VYBeNxWovADu59AjWoC2BHiOnk8s7OfnQtlxxKdGNom9loE8/uNsF0
Im+l6Qjj+O9//e//93+/jf8n+kGvDxhbVf6r7IpbhLxt859/2//+V/0//3r8/p9/C8IPaLx6yNX5
92/v9wmn5P/82/xf1AFYQRKm/bYwrX3vda+wGqLNn3248/cPt7ljU8QO84KM46aoW3NPq6/Z/dmH
L7/ov/7yDDCEKCZaukYvkjMzmNuuxpX1Zx9uffjwCG10MVjypWn7EdWI1pcUGNJvPn35/f900eXf
Pz2hO+lGVeBcRXDTq59R4GS+uQtoJ2XTbsy0gWzjz36H+fdvQq6cFHUQWu9YCJ2DE8f0ZYj7pc31
Z59v/P3zQyeONHMP8qF5fX1RqWJvp5LAHvbrz18ew3+4Un7w98/vfFCTIGqsl8rHM35goNYSj0Lz
vj22wkOkFZMFOP7myz5ZC77/9y/j6AWFuKeSo32KKcTI63E+BLKGcfzrX2Mul+Wffo73928A1o1S
Ga/pVeOaGFlpUliQsONJTjuJQ5t5vUp4Taz9Fp9gilfKDwI6Q5lXMxDqyxS79K//kk+eQP/Dsg/R
qVT20JsvBbb0dOOFBH+MeesMCBVcef71l3x28z4sf7SKBd2n0L/4WDPodyKH2OLU4ZAIKjBGartY
Fn79VZ/dug+bAazQEeF+YL4g27C9i50yKdpOCxP5Nxfssy/4sCFgtslj4v9A+y+ttE2I4OPAQTI0
frObfXZD5N+fjCiqE5K17ezVMA1xbqQuT632CMVUsv7NT/jsKz7sBXCm9UT2hP9IV8y/MiDORjd9
CH6IXFUm0b95xj+7UB92BMbNnZaOl72GtEF30sSTxVE2+LP77H3YDwzcQgYpkEvECn5qxmNI51ce
Gtg//PwPW4BER4d2HIo3ngl/IDoJCdM+GjqhDn/0oHofdgAfNYAdYpA82SZh4EllV/cYxn63XS5/
5j/sL96HZS37sGZ+76evBp5E/Jr2tPPIqNuGPbk3tD+w6ts5Wc/S/vHrn/PJM+Ut//5fL2HUNejS
IPs9GR253OeuJlqS1rNpOHdiSsLkN7fls6/5sLwJNE3CGKnKqam86oth2/5VBADtEhHA8f5nv+TD
Ak9B2XEzxpQQcRsKYueBSMd4X6xSnd78+is+2Q+9D2vcV8KtFcz912Qskx1GIEXyQKk2qH5e8pgg
6V9/zWcX68M6nzBnadtWjKfmVm00pfwm8fO3jgCXP/yGD2t8yLwMMF2dvgJHEetwzu4J4nEZD2eP
f/QT3A/LnMk1rCKsJK8m/pTuhE6orfB5GGTtuOjax99sup/cEPfDagfeFeRmu4TUFNNwjupi3Log
g86hWUSo/cvfvAc/uSHuhzXP6x3jrxukr3D7ymPRpca2n3WPq7X9XTH82S9Z/v2/1qGACMNgV2Sv
vmMJ0G9ZuE77vtoYvfUz0Mir/uy+fFjuEiXtGPdz/upjM4M4Tl8bZSc6WhQO5AX/+ks+eYO4Hxa7
mlXyV1YVe3wvjpPbPaBuik9/9uEflrm0ZQwnXXuXaKo1hAWOmU7ygLN7Nn+3WX32939Y5kVvhbhW
W95RCEWtFTAxp171s9Nkv7kLn+zy7ocF7gd9SJ9gLq5ta87WnX+bpNUZFeQBc+wbtkjm0Cbp9X92
wT6sdYSEjOTrpriWOfSApImiG0vZzW9uxydLw/mw0MdWmPYw5sVrMOftgaN2cpGd+cLI4+uv//zP
vuDDEl9SqQZkxsWracQvdUEz/K+yqjIGefXrb1hW8T+8c50Pq1sy1UU7ZxevyQR5iQDYFX3hY2o8
DhSiOmYm/2ff82GJo4mleVFWxStng/GdSY0PMSUn/ByfzUsVGQNCjFj/2V13Pix0HxRFxei6eCVI
hlmHhYThR5KlYvfr3/LZXfmwxBs5eRYMteLVFsNTkY35ZjSye3BN7ebXX/DZTfmwzImWtsbA1ta7
rztCXqz6QvOuWucmarEgelTMtn5zWz470zny71svkjxpdLYdPhNLha6k08wRsrwgrG+oogCzqeF9
o2vtEK1KBwHemOqFuSKz+cevf+on243zYTeYhEO2zxx115NEiwfDzboxCSx8+vWnf3anPix/1Ecw
dhhsvc52USKUgcfCjBNRrGMGv3nWPvkK+8MeAO8E85oOu2u3sweksQakPC8CVwiH4tc/4pNLZH/Y
BIoZEwRU2PK1qtr4rjKd84AK9PnPPvzD+rfzQOATiLJr3MQR59wCu7nFcMF0gTP+2Vd8WPpekmI4
iX0Uz+hFfiAkcE9YgJvrX3+6XC70P+xg9nJj/qt4WGZ/Q+4p4x3REa5aIXUwN4sic/YnLEe+Xb22
cQIJeI02ucRFVMcw+LYpHXjkAjgLdLxz9aKsPCqQ19lwoctnOz8LtFcM0cmH1fELtnTLuVO14SZ3
ntDwi4K0GW6GtCknpm0ijZw97DyyIfY8xzNGhMSAL5IRczMPShGsVgYKD6pjmbK8x8AFGPBb5PrK
jn+zZ3z2lCz//l+Xgbg7MQ5xULxOLd0fx22mbdFZ97++yMut+qdr/GFDImQI2FI8l8+V//85u7Il
OXVt+UVECAECXmug2j247bZ3udovir3bNqMQs4Cvv4nPuRFt7VJxgreO6ggJDbk05coEzRIpHGAD
T9gnwDic8FPVhqtXZiY4afGIF8LrkEGdnyeHfcVmxN/F9RDhrbhe6SdDbHX1gBOAuyOztniNYzEh
ZVZYEdLXIIhY4QljjxyY9q2SffxhW8dpAQjuP2FckUye68H7CS7mdz4UkNfsnAYvcou39+1qDIPv
aEFIevCjm1idnwUkbY+qgkj/CFr6Sogzla4FIDL73pIFXJzVhNgPTcDx+0J1+Ov2txsGxNEiECmI
w3qm5BnmIcgXJy14y6H9D9zc3OOC2INfufTtdl2mlmihiA10AidvFhcoV/U+7gwhmvKFpe208ZbK
0YIRCGxpyG0nO7sB2PfEwUaWN0ilC6fVKWVAiLO07R3Q06yD6bRThjBja5BY2AwfgxRqSJa/umk2
1aChHUqntIYChrh4/tRHyLmnd+BSD3twIvzDtoHQYN77oLSFQwrjvZjf0QEHVrBOm5XCTTNKgzgS
Hm1ctMTVGe6xYMjXHqSALHgc8FxayEPJYM4MfcxuI/Y0iCMzyE9y1pIn5hFOXmgHseZjYFmDPN7u
K0Pw/b3wvRvwSVQFlEj66pxa9jMFTQk8BVVwiCepz8XgbX1AoBrM4xQXqxZ3AmRbtfMn1QZwTYJf
67By0jDMKqrhPO08Ci39XJ4pTvRH1bDHHDTmQyrc77f7yQBuqoPblpMz0SY/x8SCy4TqwT86ZDVf
u2Mzlb807N040Bpajgrm5GcolKcQMC9Sf581Lfx8bn+/qYOWet+Vz8FBgtJpWJ4hfVx8YCrsoIuL
Q0uBkHi7BlMLdGBXSWJ3JAkfFbhrD6RU1is4AM7KWmcqXcN0i0wU0TjLDgQiiMhGWbzndtQb1QoO
TOVrsEY+EYEoYZOdAzxHB/t6tJFkO42CrFxwmsrXgIwsLyiygIB0gcrQG8OT/C6wipVdqgHDtrZA
c+T1WVC5lGfIntZ3sWd9CKxRHu0ZSihBcro9vIYJZGsADlwrVx4R5Rmpl+JLn8z5Z0h8IMNjCH7c
rsHQRbaGYeRGTzJP4hLvPHVwdCFR+XGAGPjK9y/feWWXaWsADkDxxUty4cJuK0mtHY07aFrjtxna
Q1A3sNrIhuFwDoV/aMq/UqfLybCyxTGNj4ZtELsCN4aK/iUWuHDuaBiBGzYcoOQ17K2Ak5VqTCO0
9Os7iDPkiophzmCtEtICOlrsQwBdhh+NWr1nMY2QBnHOZDg1kDg+Q8RlCPd5347jo+MKXtxtmwIa
ynsBTr7jDe4Z7hCQ6szzBMJ6Es7QK+WbukhDOZLQEgqtF3lBqhokryas1jUINx9mnpKVKkyDrQE9
zWOLz5AoPMMUkhyhYgi/BQ8cOb+WYAZlebSpp4iGebjg8Z5IJznHcPm7R2IWuYfajb0Syw39RBYQ
vZtKUw2eLdxsnScX2jnPARxeo4CEU7GDRcXb7QYsqL6CR6KhHSxpL5XjIC/KS8bn2keaNlEVTGFg
F/bdIvlXr4HiwO26ls++VpeOfYrM3iAbwkcayIdlU1hX8qGfFrVmnL+Rq9N/8SHjtHFoNLjDxirn
SEZPzzVICdNdjbtJ9XcW8jB/vN2cZYyvNUcDOoU8sIAxog2Z9PAHTT9L33uUoHre9Th5NjnyQPGD
z1antAH2RIM9MjE68Lpj9ywCuGP93h6COz2vDI4BMETD/DRnOZwRiLxIv7LLHXPdnzY0SE6hHdBH
6vYri6RpSmvQZzUfpUV4eWk9B2oIFdg5R0uI8czrEgo8t0fGVIkGfsjm9ZhWmXduBYRjkbLSImcP
sQxuW05huWIlxlwfED/UwJ/7PrJDoQNyxloGzTU4aJ0yGAIebjfiOjL9UAM/DWt4jo+TPEOQobxH
2sXwidUVKKnY0SGjvYVtdNpuGnw/1KJAzHyn5tmQIH2NqWPQhNUTOFiQL4Z/+nfBh+Cv220y9ZgW
AeJ+gnWVaOUZD45lcIwJK9o9k5ATWum065j0Qw30sPxkTtKH9hmk9MgdUmSeB+SEFPonmZVQ/UeY
8fBDVrkrz0OmFi2/vwvRtT3UsNeYnbOcoT4RuQEuuz9Drx4aH9u6TEM9ZMLhX0B77wyFAXLBMpkN
uzAIkXl9u/zrWIEQ4J8NQBYJpJ1dzztPikOKUc4TdFKnLqzHYzYpWGNuq0bDPRXwo254Vp05seBE
DM26KBjcF6evtm3vEKr+bEiOtA8hc+Blgg3YPYO22C4Y/PELJyLbj2Ngr0yx64EShNQ/60HKNlSA
mqL6D0eiZ/I17+FEUSKZBKli+evt/jLVoqEfGo3gqkOtFrexef4GeX7kkmR+9guSL3BL6tdoDAa8
BBrwUaSay4LaZxGz7xCmxSYjfMqBDgHGpITeAnxAXwpfriyZhsmmk/qYXcxJ5YW4redQYoGi0LRD
DvQPuFP/ut1tBjgGGv6hpA8DNreF0hLtIeVWgtOPPHl4n90u3vT9GtoFslqzoZMV8qqT+ImmMIWD
E4+AOZWz9vxvqkLDOyRyeYP8I3YGtTz/DkM6Bs0h+J7sxjJjH243wzS5NMzDfqyfIGZfXmLkZ3xD
kqz7VTYcpp0qV/84CKGn2/WYZpcGet4Udmw1PTlLO/6ekupeWFDRR0CL0ib5sWyTgjKAcgEILbcr
NA2/FgPgAOu7jod7ZthNhsWBQotU3FsZ7ixWwpihAp3dBzcgKOqEU3lhuAVZBC3AewUj1hP5t00t
8DXcgzk0VXVYsDODEhZkyCzvlEG2c+Pna3AXEGpr2iBO71sPS24KzZeoSEHyuv3thmmlc/uIkEEf
w/X0ItMlXSIgAma6DB4JGRTRyrH8fLsae5mm/954Q5HszwjMSgc6MsKpLlBEfUu5+gSdmg/wXONQ
gJafCFIOVZFDLkeSUw0ySBAm3/0M/71dvamVWgyYHC+G2jJOTMjvniI4Mz4yJFve42IjgiTTtgdh
KP382UY1NHilTar0HjoFrxzuMvA/DFbGyTSJNfh7UOxJZRpUl8xxfw19imxruvqwYCpcwzxMeqwJ
cnLyjPQvH94AYgL4INvn/rjd/abyNYi38LidoU/jnZXMwyiYrenk2/1lU+E6q2/yqV8gl6U4uwnh
z/B8RcZdwL5uK1yDtqDOxCDTVV1+M2NC5KrtHJiergyqYd3QKXxs9mk71kl5gaMGVgsL5oM7DvkM
6HXRUK5UYoIeW0Dxbrsr8BThQvAnPyu7KZl3ZBWeQh7VsLg3KlhdwKQLVAD4QO1aZBNBLIRncHY/
Up612WPcQLr9BRpPifVFIR15bdN/tekMtOc/P4oi6ZWCeWlH+Tj9lXpwQgwLeYYle7qyXl6dc6hA
C5u4tJRz7ZeooEpDEBhl8q0hSm5ZtFC61qd0KDJIXqF06FzDKSXEjhi3MisPJqa+0WJlnqtSxVZl
I/kRW8g0AZEJ4r3FvghbumVRwfcvvfZuTkAKZSZcwDmOQfphH1jI+qewljtsQA1K1wIhLDw4fKSV
HeFVIP0k2yy893rerXz71WCO0rVQKJC1Cu2vClqFxHuAk/Er0ms+D2X6XE7JypODaQS0gBg0s4UW
xDSiFgyU40mRqIWNTYG01pUuspei/rUgohVaTEyTWSFbPvEiSpGWHlpgUvsRW3QS7AHp+/Y+87yX
bHbvuySRuwrv7ZvGRqck8Kmz8kp2dvSbNECXLAEsWT+2Fa6hmteuZYEpYkfg7Wf7VEFfyQHRYiWS
GUZFZyQMPc0Lb17UWwLmu9EASaOHoYTGkVV2a9lapjo0YKdhBeFRKAVEBbiWEKaD/0hVfmhoOaw0
wr0+7joTAQrqbQejEBq5kFjbc4VME5sWa9dbS3S7Mqt0EoJsRQppuNEFd6aH2uFg7doB9yeMfrJI
Ue7HadOjLoPv0J8BhI/Qz0/Lujrl8Cq4IwnUNEDiXqMhmEZBgzhxetV4Vg1w5HPdnqRFk69I62Lp
Y9HjEXzjUGgoh0FWKBifvYg7Sj7Crwzi4yVZhH63oUGDuEwCaBy7DsLgPJWQsna/52CJbCtcZx9A
am4iVkJs6En11n6i/ic1r+5kDSFWpxyAsgQ5xKSoTr3rfONy7iBEB0Zc0wmIFYdrtzKGUf4X86By
YQIKt9gIu/2XPsW7Ok3EKy4W4uOmAdCZBy3r/bLhrRux1vvZlsOFtsNatoqpi5ZGvVtBkTMN+ucQ
e1Hv9lAJYI+9Ix+BsyRf2wYYIgVdfn9Xg5X2M5LkLTvyoIYNRS6gyy3SNfaKqXQNwMySUH5NRjsK
HNy4TiBb7YrU+3m74w1hiGr4TaH0gPWtwOYrjZ03DK8N3UcQrxj40s+UKvHU0NWQvSwuV2Ie1WAM
1Y2K2hx7MTbnERStvvzekwWzinqbfWqhm4B0pbVrGNOc1TAtIPSVOSl2BqKrGITmcU+pxhBqk0Kt
bFwNfadTEthMukR4qjoFXvkG/atj3TQfYHX0BmuSI6SD7m4PkWH8dVJCCyGJFhl7sBhFDn/EsfmG
NvAavdJUuL75nuFWWCfwmIDrvXeHG3765hfxeN726doaTROrKiyy7I8Xpp3CG9tOTFCV2la6Bmw4
hFLY08CqBSY44xGipgx3t/OXbYVrmI5jjyA9bIIKXMZ+Qp2qjUKvbU+3CzfMTVuDtByCFAkK2H0R
K/eQtiOzHeRS1UuYjNlKFYao9/uM+S4mySRvGNLzYB7SQ1ztgUAuGi7WbY0cmG43gqnmppBp8dwm
2tYkDdusLGnCRGNHWJXliWDtwQPBmO/BFV87H5vmqoZoNUsfQiK5i0A+p4+L0dJn3HQXK2g2lK6T
DaoU+uEVDJqiqiMD7Eeo2uNpbi1x2TDiOtmAIdevGjyK7ulmdo+ugridDeO9DE7Fh00joJMNYL7g
gso14aTbYEtPU1D5ITwJXqir1o6LplZoePbxjA0DcmhVDOH0GTpEz6xQX6Xjvt5ugWkINEDHKfKs
lbucFwvwJ5mEIn8hx/K4rfSl1neIcMsuJhWkGCNZwbUGUr1q1weV2haMdP6AhIWHbXGs0rlsB5wW
QMgdl6V627dry3Rtz6A+yMzGWUTAhH7G5Kwo5tDt0k3DqmHXlX0BKcYaJ01od0DwrIRzI1Hdocrr
tRQWUxUadvM0gEZo0tJlcn5vCd7xIXg072Dn6O1vN+L65CE6X0DArBReCFN1klmVwRIXilL+ooh7
u/Tr3w919T8nD0yT/BpWssvWBdcw4Dy8wuwl2y1XYbcruL6ZgFnxnxXAYBqOJ16B9aap+s/56DnQ
LcVNO5Ku4JL9EwajAfKg5223ekTX/YEaIfymbEwoXnce/AMKfkzbPN/B4G3t4sTUZcvv7/CmuE0Z
DdCiyuXto+f7P90xRm7cMrNu95lpyDVE513uSQID0AhW3VAmzqEk5o1TsVK66fu1RTpn5ZSOLW7e
6gkrGiwZPdxhpM/hchGw7fs1VE/IfBzdAdsjUUOZO8YD7lEE2HLcLn0Jyv/ebWPB/bP/+5F3lDPs
tvGaCsO2kMkz62PYqiUQYqoUmY636zGNggbtau76AvntdlQoL4xaX/1lC9/dVrjOBxAN43VjL/d7
Wf+PTJBDAe+rNRUcw5frgj9TryD4UKGHkJoW7/MMpXtpuWkxI4EGaNjfTZ5IcLWKgSj2tCdQ8MHl
4e0+N8xN/ak/HhqvT9Lly2d4ilM8wP3tT8r5YEFXfdN+iOiP/cKd4HWU4tih0iyEBzhUU5u8qVbG
1RDuAg26BBbFZMIDMpac8I4n1X3aijpqmu4xhy/cfp42Ea7hx6ejGKLD+SSy6hRnuIw+1Aw+Uk+V
LGfrx+2hME0iDcSuoqKCawTCBCzA4E8GtfOKwP5jW+kaiCmpg8puAnlya/kGT848cmDkszIIpk/X
kEvGxp5xHHAinjtqny5XOsvd46Yv1x/z0y5HFm/VI7iJ/p/WRqLKOHjBYVvh2nKs4Cs815WCtHWR
QXKc8ddiTNe2Q4a5qWv0KLjhwQsGYTnn7gN2Q/ABx23/FMYCLh3Ow5hWW+htjOhP+ixeTPOgzRex
2rJPLc2GO585f2/roiV0vFt+ZWWPkwNLoZPqbHJUcB+6syCFsJKLZJg6/vL7u9LzEHz4rs+xVa9G
mES2yAuDmOLalalh6dLf53kNrzckFvNfqadgQy3e2rr8ZNvlueHlp23do8FW1W3nuW3Hf7Ey/aGq
7tL1nbdtXfc10OZMOgHNkv+uKz2cMZ6aMUk3zhoNtSwI0tjGtUqEZ6lk54YQGcDF0MvtbjH0vP5G
H4R0guQwPh0+EJ8oPPug5x/cFRIWabBJ2EJUY0TX3YFVVzILCvP5msPrltEqPsaNyvdNvZqkbJif
+oM9h8pyQYNcnoKs9DnySH0cOfymdjY2Yem/d/PfhSwhs4kMf4kcBgM5iGt3+QhxBMgRrgVQQxhi
GoDF7AUqGZoKlynx99ZjH1o7eYZJ5IuCs/E4ktPtETf1lIZkPB+MDBMW5sRW1sLJSH2mFdTStxWu
r74iK21fwH4VdoMDDGBAHrLjNVKG6ct1CBctjRukH5xI6B1lFWQHZ6zWNihLL1/ZPesiO8L3Sqdx
GxTOCue1ZTDdgPhA41jPZep51Qrcrt+IE6ZhOU3dsMEzY3WCY2xEbHWA6MFJOd5jb7Fo7IePI56L
Ng2FLrXjFg28pTzrv+MsVQClmgRqwitUCMNgeNqKLFUscQ7owl8S+2jYFWXwXJq9lb2oYTB0jR3G
u8IdYLIV5WE/PsK158EtiRvVQ7x2t2iqQcNzTMDdK+Epf1LQONlNNh7bXUcFTwWp2efbA2DAs66p
45JSuHgoqk5iQPIltqHlIeaif+1tuBW5ATSZs6KEJent2kzjocGaweGkipPl9OqgNsFqD/ai8cpg
m3pLgzVhY+PAvyn4Vac18sPdND1C9C/eD9ZW/OmyOjnux6F8LKqT2w8qioes3PchLE4811vLmDK1
QlumVaIK+A9nQETnDewJZo+OBacN27Mfq6mF3evtkQivRxJPwzhUMvKkn+vyBCZucEgCZHzJoWoj
GJ63L70aPsKXBgzH3suOAiYLK7sEQ+N0VZ3am+V/nl5Y5UDRbnGljinEBrMJr3u3G2aYYjozLHZC
8IVwA3aaFj1qYsM0NVFruX+m719Q9G6BrbFoIDMyrqCSzuI9D6HrXvqBs5/TRK5EFQMgdWoYTlNQ
Ues5zlaldw+17gt2CVB/x+oKDlRz+B90OU09tTTyXWM4SNPgVWJXNVVxC6vSAdaeM01XKG6GRUSn
iPFewM6tbcpTHNq/pDX93Rb5196uPzTMfUDC+jMcc6PbQ24aFQ34PA5gZwgS8okPNo3SkcPOLx/r
L9ZW2g35F2msG2XoDzDxUbBcSQ54kna649z5dGOo1/VryND8d4sb2zAyRvIqjexx+DjEc7uyqpsm
loZ42MTCKLCWJIpd9RlKzlBZzl8YZ1HQ8vPAs+PtwTBUoxPE2nkG+FgoT/nUTfexcu9b1sEju8JV
TULUFCUOkgFu12UYeEdb3pEbl89yQhCLfTgN0MVZKJZnvwJgbldggIhOGYOIqAVB/4Hgusw+wbXq
zYHm1bZA5WiLO+6ZyjyBT9+pr2X8HBet+1eVhBAA2fbpGrolh5dT71UkohzB6i2FdN78GC/eTKfb
FZg6f+mzd+EjmJoYvkwY6NrCOQzOXJ/S1G8OCe4YV5qw9MSV3a5OEgMDAKYfPrbSC42BpQXYsuTk
2sVbibB4uxGmKuifjWAWbE1HyI0joBcvlJMTPEyOsnBflom0rQptQYeH+5Ky65NIyqyBOVZe7Djm
7GWOJ34Ia1KsBFzTXNXwDea6C+trLHwwpPTuLCnKvWWtUroMo63zxZjTzSBE48kBHDRYbw1Yr3tv
HO8SVpOV06uhATprrOYOJMJACTiBM3/mcAs+ZbKIo9ujYPr+JVy9m600qcsiTkV5yttK/gMvEwZf
JQWfJhnnh9tVGOaSTheDSD+cN7lXnlwpTzBefw7a4K4Z3PvE3XhHQTVQswZ2gTMuD+B0P01I2Wzg
WTrw+eJ0bfL1ditMo7D8/q6jcE5KnJKiBYvVZURkzZ8zGGWu9JGpdG2plshG4nRIsbsV8pXHyENq
pLUCNFPZGpZFDLdbHORRNvxj/s4ccJ4r2ax1val0HcbQguxCPHqehNe36sNUL2J5yJ+P13SCTBVo
+IWP0tgNMKD6xWwoluzqssZmH77va2cvw8KsE8Ncz8Zmb2TlSVD/iNw/+BYud1xkueNiPmdQ1JpX
QpEBCTo5bJraJER+nDzNyWORZofAKd2dM5HvZep/2zRNdckaatGhJIkFPHcpXimhzNDsLfgcr5HF
TU1Yfn8HAxhGsTYbfJCfKTI10F/ZGfpZZ9pOsMaG4f3tVhg2ybaG57wpyjQdEqSpV0l+UG0CP/jA
ehBISdpTpM4f+tz/xFj843Z1pkYtU+9do+BnNnvKssTJq1OxH+FimSeOOuI6BzRETLeVnYGpGg3k
OYit8O4g4qRcvkdC0pcgcx/AlD7BdHclw8JUhYb1Pu/hpmWX8sSmYDypfoQkjkcORRP2u5olw3Fb
h2mgbxFXWz/HRI57sOFiH8dlWj/hCPtsrd75m5qi4X5SYTtZDiUQEoi/1w4cZnOICkAkY+e3aznf
htii08jgwtwSOdbyBHfEb7wFJcHuimalk0yFa7vw1ofTGKwzscGBQut+iok8VOnqfYipdG3hhqsy
bJ0DrEfSHS7BiEudMoSh/e3xNRW+jMk7QAibeh38JjGNlqRVFixutelqwokh4hIN3TKGIeTsLNf9
nvo8NXI4LOf55Sgfttw+rJNxlwKvbJTJ0rx3zZiHGQL4YMlGc4wUfthp1+MQQ5kAQu/b+klDNPwz
+8TtMH8o7/6hLSRIm8xey6Mwfb2GZQ4qYCCVWO6Aq+FA4W54SWHUHIV8696YaDiGnq8/WgUD0StP
BBxaCitjO9hCZUG0rYM0EOeVE/oz8nZPsXDAxCGwK3N3DVwKNz0+eqFOJCPct3Cj6eDNAqfFiI2g
m0iw+SOJw7tXrCkJXh0K1KJBmUnoKmcVHD+x+Pxsa2TlBO3w2esdvgI4UwUampdHwpx5HZoRw8KM
QZ0rx0bnAAn0tYtNUw0apKVL+zyHD8uJNZ21J8SF4gCe/Hcp0ljXvA6uhg1001L3O7yVlstjJXDU
GuOReh+gTA2h4SLM1CaCESrQAA0jPu4nKnNAc5nSXRqnzm702ZpWkunzNTQTMZA4sLsYlq/JmB5E
iZe1kuBcugEL+HgNz1aZMBV0wk52U+x+s8Ga3VNrVZjd9PEalGUTTtD2hnHCzg9Fs0tYIyMndzep
UeLjNSBPbdbRuF163s6aGjsYMdzNg1jdUVxdEzyo9vw5ddyySh06zFCnHvGsgw3Mkqs5kSwabXh0
Tv6WeIRqNCAruKiVjQ2uQt8BZ66Kh/2cYwuzaYR1FpmVjz1y+mBGBA7loeQiyp155YXAMLw6h6yX
wiF2g6KxGOyQL38aV6+JTUVrqKXlzEUZYJWMO/sTm2q699tw0+EfHb5U+i4kBIvtul+AJtn28tTk
9G4cBNlxSxy8bJXCYYhtOm3MrQfo2LveHLEJ+QuqAWRZDH6s0yZr5x5TFRp4A152xFHtHCX+UH+d
BVd/xWFy9uFAuG3y6G+yBK/juTfPC0sE9gd/L7fQwh+Lb7en5lV8+b7OT4CcPfyMrKq8BE7OnROr
S6+J8OrYtYexp+Gj1deBdSAM8k23KzRYbfi6M1A8471UFBAHaRM670jis28WztPFzoeR79EJ8IKz
qCvWbpedBCvZI+/aNU7P1dFCa7VInnAVwN8hqS5+G88n+Iy7UZmDWALJ+9utu4oZVKBNh7rwRnsU
VF6ChE72YnTwlVQI7SvFm75fC+be7DUldDvLS+Oy6qMcyuJV8vi5bsJsJRAuy/6/tsZogBbPael1
k+f04sx8HOOpXbyA1jwd8w7SKmMObsntflri6pVqdB6DSKYAMldJfWGzl9//ZhtQ24dmv9Ve+hQp
nq3gexCFVyQVDbNcxxACQR7GY1udocvhH1gxxrvfRHMywKNkrsK7st/Gx4TyzvIN7yIbrVVv+Z4U
574uLTiCTvJtxtF7ozKNp+3XsFfoJazh5MXx4N/Oksl6coM82DbBdHpDXs0QQBqD8sKV0zn7CenH
7PMM3wsClcDBXsOhASaeFv05VFPdMujpGS/n6SHFRcvjUG87pWIENJS7HoQLctmXZ5VBwkmhKdaD
HzpCbFlzUb4G8hwWeXEB87yLCsIftS0zWBLlL7eBYcCfbgREx6am8+jY5x76f/eTE7T9C2Zv4txz
1w7aM17OwxWomwZBgzqSm1uv5gU5934+PpBFtnxf8aFb2/UbmqKTF0g2ekViE5hANMx74CCaAg6p
M1SvY0F5+3mUsFFZiSeGtugsBrC7wJJFGgACI+fPcG4qz7ih6FdQQZeZcyVc6eo2vcrTskS2xaPI
afcsLAjy3tmZFTrPCcsD91dfstGbT6Nop/5br2LmeHeUuu0/DD1ghfu+E1Pxi3N/hJdtUIe5+xf2
sVhpWZYk09GyqJKfGZSqkSfX1wPvbYwH9ixfxNir6itYOY477NLZqZp7OibcX2mYqdu0YBLgLsed
ekiZ1o6ix7ay47MNRYaVS0dT6csq9i4SpnmbTUVX22dYmzinvq0LdoFM32xfbmPlKifHRwbVn+Ur
f8oHCQvuR2RXV3vlIrFehclzUJJ5V8t8OORzcOcw70NHxOvtKk1N0kJLCznDhFlZfZFhXT/zuvWe
pkFtSlZCg7TAEvM2d1zu0fMUOJn7kTGu4jsy1Lazb6ayXhkWwyZCp07Mlmohzxf7Z8hMWlFsK3LE
xBw+xFmhVkKLqQottMTgccKtg1VPA4N+3lAmP4VKYZItVvXRDSu6TpsgIeQgXDFBA9LLHJAUe3Jp
Ax5H1FX9B+5Z1X3nb0tUgNCcdjr0EjK5kmCTbI+QqL/zytJnXzKkYY/HTdNK500QaHDkynGqp6Be
Tuq56JKveJGu11SIDEjRuRN2WbRK+j3CI2fdPh/ch5T4w9FlbndHU4l1pnqoppLv5o4Wp21t0tDf
BwIiEaNvn+vyAXmc36Zy/Od2yYbZpavueI6YZgheyUsNmZTXwArG/fICu5tr5fy4XYUB5zqVoi3g
ytiW2AdRYgfZL6QCsP5z3bXN2pJiqkCDOi+rzAclnMJwcKL8QEWLlcESSbay4zWVr50UUhY4QzeW
1QV7+YEefNv3xBfL4VuVvR0N4ozncIGRw/yf3cOUBCxSBZKBb/e/YYj/RZ/IVOmLysM+VCqVHEYf
x48wn5PmmGB5XanEdBTVGRR57TiM4vntaRJ4zqg96CFDMYAec8fpT7+znVzejLt2FPLzZNvfoHi2
xmYyIFIX45kZpHg65AVcVG3nX3kZiqdF/RWry6dybPhOcS/cT1Y/tDuFNLeVFhtmhU65ULngbt1L
dpYdZMCPuCG382MzNsEK5g1bPp1v0Wch9ZlK/XPdON9iRX7JEPIIopSPPtRUV24QTHNjady7bQVf
WKVdimiscI7bw60x3NMurO6r2F1rx3W5ON//vRF8V0dMSDvmST2dc9LC21uwAxKh1V4uEyBPfXs3
UfpTEefeSa1zV+CBsOTtWpq6aZS02JDCZYzEXYsbErygevvUKWzrmNTQuN84DbTg4DbNHCoXGtPI
S3TDHSZ/hhBBxJqbrhFYWnCYRji8ZAqz25l6vDIvbsYCSUnH0PIeRr+fdwOR0xdl81fsCu//B01Y
w9zQSRtU1cMwwGXyMk2WeCYScgu7qg+gVgMiarJx26zzNXD0s/swg7pun7cw6mZ1/CELq3ELr8tH
ZP5zfoNRJyo3btsnFuOaZ9cLUtW7skm9Ffwsu5YrhxndX6hmceXnZd8+SaiYIye4+hTbhB/6rHyV
UJyJFEgPh6pfO9EaZrPO2SDIfuWdwGQLy7p8boKkestgZHG8vVCYGqMFA1gxtRnpafvUpipy3TS5
U7S/LNLsKfYdU9ukh7Fau0YyzS5t97/IX3DpYlWaAkme+xZJAEElyINw2k1qCBh8DfvZWDrY/cFj
hCJ3tdjNpP+QJHz+dbu3TGOhAb/DDV48Z5W8ECsN9m3PrTvHnta+3RD9f0eDd0ETNy4yV0i6ePot
RwkjiR91Ju9j2l3Chbl2uwmGMfgXNSNvZ/jwDPVTX3ryAFMcPHtkkNa18m2anb6vy/xMnIUl0ujg
vVS1fdQXEIRdQtXt7zcMgS7wgyeJJnc7Kj72TvrDXfI46n7Nus0ABrIMzLsBwGG+BqnVnx5bH3Jv
rGHtHd5d32SMbD2ngIxKWI70bli2FrcbY6pwGaR3FVI3QE3VhMtIFbzMQ15DmwqZrMEUJvtqZF/h
MTocvHnt9G2qTgN7D/+lxEYOwYXR9Mck250MkEyJ4nF4ul/ejppxTXHAcL7UlYCE9JLaD23xcdmV
8RDWa3P+srg+9An9tu6NYtgG6pZC9lQw4TsIjm5mQ3F4yrEdk+7OCoPXuoIGsaJhENFKgN0WrGVM
mWagFgSkFaYl77rm6Xe47BVO6NA7j27PCFO/aSs/TB66ihZl+wTbzHCXjhDTnVo/4jE0muyuPGS4
jrld0/XJwHSGR+wkdi1wk/E4NbBLkUh5rdvkB5HFGx+7LyVmRuGuya+a6lp+fzfP6042Q+ohImSz
fPT4qPaNCM4uo2BZZc9q7qDiDgn92w273oVMFxEiDq7C64m3T6LiPbLJ2M/WAyGD9HV914UEz1ag
Xd2u6vpUYLqAUN8345QKgUhH8EDq+mK6r4ZVgTxTr2nRgeeD38LGenqs3d7DXCjTaLl6WAArOXT+
SOW+LHN7W1u04JBO0NgYY2xrfi8MdV8eQNFcczQwdZS28susK+EEMYuPU075CUbfAxR48Lxz+9Ov
L5xMZ4D4oJV4LlR+LlPq10ebxfW+I32DcNa1YicyZZ+3VaRD322sWIWqfSJtEO4ZUP//q3RKspfb
dVxfoJnOCJFxGORtvXRVOYExk0OHDCztclfRLj1sqkInhXCbq6YbrOZJyIoVe8gOLHf+Q3yup3he
0cb4LeP4720yBBn+xPzU1MgfnknzxIuB9mD2J6W4F2q2cc4bWzCw/qLtnC208NRSfNzFbexmb6SO
SXe2iorX/EAKJ2uOQkKEZ5/xEbf629qvnRAY9CanxFXio5q66lin7s/YKatjhT9uV2CY7jqrBFZn
eLKxQljQ4SAKx+uuSX+Wo6f+ul28Yb7rqkSSlLiDLuzyYiUO2eEx6K1PCPk6zDhdI/m/XzlIGeKP
zjHhJG9Vl4EeSYLhMuL+dh/OY57u84rxKlre7IqUB+2+SKq5WoGyqee0QDHDXydroPh+AWmvvQ8m
zucdtmT12t2A4WjNAu2AkPuTX1o5DgiLs0tZT5ckYw+kLelTrxRELJaztj95L55tj3d+utEXhwVa
6MjDorZAjhIfA9y9QPYSG8yYBStgM/WatmtQrIjDonLKC94LoQfq8sDaeU6Km7/bE85Qvi5j5NVV
3CGPsrwgX987pMgjvIPE71qmyPVNHNMNiRrLzUnZUXhFlbLfW9Uc48ow+LGsc8s1UdKE+99bBIms
220Lt65uBCVSGjZOU15ymqR7quDCUvhFvTKJTQ1acPvHdod62Sz+j7Nra44TV7e/iCohhBCv0Be3
73Fsx8mLKokzQggQIO6//ix2nYcc9rT7lGteZjIzNEj6rlrfWiq+FVH87gryTz+p+Tem8PSOVUtx
zMHJcpjdou4yOIoL1npujzbZAkacw4l03LwNWrY/bNR2XWKzMLj6+AicCUtbriMXi5FByC27H7Pi
ec0WLcS1bj1FwwtO+dz7byxfFG0lBqlxxhyUJwOv8H8B23JJqvXc62/MnpIeJajXZ/e4U31xMxga
bJ13p8CF4u1zC7Qx8GjkHegrbPnmBX6gvzUMgsC/ZuLUdCt7J9nj535mY+ozVCqqBfrP93owLgEQ
rMUESmjDnV+Z+p+Pf+PMVmz5j8pIeiIjvXlbAmmuR+HLE3i+7SXI9LnHbzKDsiuViKIKccUQFp+m
utLFCxc2DHefe/9NfC89VxZ+JLDZIfTFS1/LfYxq+uOHnzHurT6Rq0JpccPQXK8dM6Xl3chVfGDo
1B7RvH/sIEKZrv+qaj7ZsedbkCHU7MbY6qh8g0YjSLLBJ54Ay4J2MC8updBn7OO/UIXhDKJMQL7f
nMNkmO/l7R+0lsOUQ1T8k6dqY+CRZYhQyPzehnYM1YsgA2l0Whahir58vDXnPmJj5A7zNFMn8uJN
rgUT7ds7ZC3lHcQ6LxXNqwf/l6R2S4hky5w0deebN/SsoXW0WCtTCMzmv0SUuTfSLOQS8dU5I9nY
uQmm2HbTVL4VQxiko79g51Ut+PdPLdUWQDjVLqJi4MUbmRqhgJyH5msdFV6K+djyz8e/ceYTtqjB
iKseA4dz+aYm9QQ46nIMYPkXwsWZndjCBHUDqrrM64o30/EnY0BsNuNG+FQhMtVRYC9423OfsP76
X5HcNkCeK/B3vU358G6YhGrMJY3BM4d1CxWskQ2qYozzt4nP/QGwXnsicgaiF3lB+rkNWL/qr7ev
tOWdizL4jdqnA8KE40MKItBLugnnPmFj0cTYwiwsKoClDN0+pG3wvV7AtjHV4Bv43CdsTJqZMis1
KXBOy+mlNUOY9igTjx8//Mw1Jd+iBfWSt3nVKtwUwmELjsk5gJuTbsEkxsRLul/WGoGx3dBPLu1C
nC8wj3+yCt9SIi2sCnwf16RvQxB2u8yXEURLXRlVCfBY5efWbwsiBIeIqKtOmjcTjc1Xk0ErPgUP
iCSHj5dwjdn/4hC3wEFvafsQOn32zXfebxdB4xGguLe1M7XWh3bRJsmC+nPwWr7FEVLuiyrPSPE2
Qjdgt4z9yBM7Q/EVyO76gmc8Y/JbQiTnA/UWFgzQlQCN0YTSrvgW1bWddx+v2BmjYeuf/2WUlrA+
CrhdS4+2Q8PftvWVFaF/xZkcL5W5535kY/lzNFZuKVl2T3rM40hK5FESkC9HDBoen/uOjfFbQRZI
hcMB0wEyskUY3XYdm4/+giH/j3/h3E5sbD/XOQcRe48QiE7EsUJR7iAXdmEbzj18k64r7jHW9eih
6L76LsZofIhNG79+7s03wdu2i4yDoIJj9PIrL4zsLmyi/sKynNnb/4LumajMZYBCY+VDiQwtdnlt
9rny8gtLcybD3cL1StEL9JkxJSEmfmJ62o1rY8lO8lV2zWkO+yvVVtdwy58i3sFUyTZfh4JdjI4q
omwl/oxLa5K6JmolBizA+tJecIXnWj9bFJ/0jTFeNcLykDL0EwCV0INhiQaG6bVR9nYxyB1wBwJI
b3sbgbr5c5ay1dCz2C/f4UfeXNdAGSv3yWtB8lykA/OHS/e661r9iyPegvrKmne6KYLyzQFr9x9z
DIrBXfuBAOdJxh6bfMqvPj7d5w7gxvKVNwfggwn0vYsXk7pp5YuLa/4rN+DFSD7+jbObtTF+UHr9
r32uQwJRlz9N6y2RXLzizotd+TP0IiAWLSQDsyYjr2A1MJ8aT+DBxjOEXlb4A/qrbxHzJaSle8Fb
KJrqS+zCZzzPFvlHOi+EAXsIybm2pwX6699ZGIQ/P164M8a7Rf45Ty2gIUUzbb0fb+oMcqDivWvH
GShu/Tt3v2dt3otGX1IYO/M1Wwzg2AfAQ3jIV0oSFhGUP3ktD3y03nThJJz7gY1zsADasZjA3Ymu
nW7LecS1btZ0UX3B2517Pv+/8TiwA64mGboRNVhOj6HSzVVEiwtNuTNWuQX08WGyIV9qXOZAFQds
Bs75e4BdgtuAgekjKUunwcl1EZF5JhvbavDFNa2NkFOF7nnxTlekp54XeYSC0zuZvw153KQ1AW3d
x0ft3Mdt/ACkInnl3GzuFa5bvR7AvpmaH2WFkUd7oOPo+/JuQiFL6hR3Zn73qWl1jNitO/l3BuVc
XPR2jE8ym8YnAVT8rd90vz7+qDPHYQtcmI32/DEO4lPpT/yLMTT4ZxpwFfCJp2Nsd+NbwH2cQUCn
JAdddL/chLuG/+jlfu7hm6wjZFDnQb3kH5aMmoRQMCBGDbnEybHaw38FmDDe3gH0EwWjGShXDirC
tMgqBiBntARtnj1E0AD++BPO/ch6sP/aWhZg0r5j4HbRbiXsBQffSi/CV8aAiX6K7BtfsvEowveq
dlbYBNIgwXBGZmlU2U8p5uLpG38itG3CgDIQIXoOokILNJjR8Pry8fr86+nEw9eQ/Nf6SKOUlwmw
LCo9e+Apn3hSzRf1nc49fWNYvev8sMkJXr2NHw1mD5JwHTv53KtvvAWICJuisxo6RbU2O62tO2aY
wbzw9HMHh/7fhZmDWYaqiIIDW7wbpZbrxofELB1ePs1xsBU0UJyBu9po8A5hiRIzgJE1J0Vz/Hh5
/jWpws5ujNdwNCLIArrUUSOpakQl0i4yTxE4L9OPf+HM7m67+nQuMWXXS/+AavPJZuCSHjC2diEW
nHv4xnCFYBBlG1dWqT5+nwPgFXzgvy9s7rmHbwyW16avF04oJEJAHu1aVDq1htL559ZlY7BlgMw4
0ys9/yotuzpm6dlLHYtzr74xWMyjoXkF8SY0+Pzmq4as6AM4Ay755HNPX//8L3dAcNlfhBqSzRZ8
vtdzA37oqV+a08cLc+ZIbqf9Ry0IqUwYHJDfqd3cWf/Y+QCkLQW/xNp87gO2ZkuEgG5NSw5zNX61
Ba7lwPMxXjCpcw/fBFsZ2mJiLXzC6PnBQzCZOQ3Ci1XduadvDNbpVoBqA9I+OS2mdImAdB1wOf7x
0p95+LY9DzIYR20OHc7GMHPdcOc3CbxOcwmBf2Zrt93zhhUMmlkMWtbrmWceMMx9oIIEZDeXlO/O
fcLGrFzdQZmOIJiQ0cvBOZNXRZbA9QOS/7k12piWGNUcYqabHIwhP8FLkO//H02Wc2+//vlfltUD
ZIyr+fXtu1xeGQlliqW/xBx6bvU3oZAFE8tAjxkc6Ayl9VJM5GXJRi8B99yl6cHVNf5Ltradsad8
aZ3HIcilcihR8KV4ktBlxmjMLe+qG8gJXEhIzsTdbQd9UYbHLtRQ2M3o0zKVu9k2dzIjYAW+JHN1
brU2hsbDiHPTsuAgen2FG7aHGtjExbtUTZx5/LZDzvKMVt4aXCB5Fd/qstAHyILY5xBD64dPndRt
k7wpRZMt6yQX7wX9Mo9y/ifU8yUBrTNbvW2K66UmWQ1+pAPkLu60Ewer6p0u86d5aZOgZ59pi4Tx
ti9uKg4O1MBDhtV7fmIphsSX5bMUT9uuuKiCCiM1nCE7zLyfCugclQwMFczndmBjzqBXraYoxsuX
MX8WIEHdZ3KILhR1Z2yAbcx5MRhvDonPDpG/PLDePDeyuhZ1eBrD4PXj9z93SDdxEvKkiw0wAnZQ
NWMtBiwrl18zyP5EuzYvTX2hXXHG621H28ewo4vsF4YxcP0ue+T+FXgSP/6Ec6u0MWNBWj9UGdTq
1mNKyCqPPRyagD8GyyX6/DOrtO2MW9/v7NhSCh13ld/TQGN4WrR0n5uh8C9EnTOfsW2Og54mL3UJ
a8OF2hdT/XYgYVy/ItOf3IRtN5xp3iyiH9lBFOUCgvgp/poVMvpkfbrtguu2MXEtMzijvLnFmPB7
uFSfO6XbRjfkoVqZU7hSGtnvNoKVCQ1Ox3jCBNDHh+jcDm/smGEgKooVwo2c61ve+sfRsBs3iAuW
fOb8b8fWl6XxBhsydmizeAT7FCpgOcT5hQLsjKMONkashsqBxoFiY3V27LP6ls6of8u4ul29NEDC
l1qa587oJvHts7wHuQfMWPnei6ws/1lGoCGFZiPft6rtPudUt43sXtKo72QQHHQYfCvr7N3LP9nn
2HaxZQAdd9qFCMoEMuWMVXkS+frS/O6Zjdj2rDu/1GacGmhnxfp7PBlMoDybWNz1MkcXc/Iv1E9n
tmE7o84n4usJypAH8OkcpyL6E0DDrpPZe1deIlA99yXrT/+VpiqOhJquX4J86DaIoWRNs3dB2FON
kev8sznSto1dFmIcQPUVHsaWZ2nTTPNOFFzt2iLIPneYtq3rKZt8q/nAIJQ9L3vZq/cyMtnhU25j
O45OpcWFft6yg66iezOKdzrnhzh2zx8//ozboBvDHsnQZSKA2wDfcpb0CjIJk3exqX9ujzfWTMLM
p7j2wh4X5Huo3XpaeYXH88Y+xBch0WdcK93EZ4AwNZq+8E55VnyVEF1PLFIY4EC/fbxIZ56/Hfou
x6z3oWYaoKIqgUyWVhy7oP3/wK7PbMN28JtOYyUE6MYOpAIz4txBvqomn1KyDuPt1Hevc3+lluUH
0s8vWmVl4refGhfBs9cl+8uKF1OB68Gvw0MQkl8gSvgzRs6/EHTOLfu6WH89W5lA6hwxDWn7fBSD
/UabQiVhZS9xYpzxcv+Z//nrB0zTRpVjMFzR9D9LiJNRPdzLor8fsk9B27E+G/tqKNTvnJ2Q1yF7
2UkWPhf+ZzvH/8GG/fX+PRhLLKYu2QEjY7cNmQ+LL3VS+vmhADH+x2f/jAlvJ7ul1yGy2DY88DpK
OCsPQtQmpbQ5xV70uAyX5IXOWMB2uHukuh0goonNnsHTKJqh2w3RpYf7wX9S0H/pKmzpIQBELlno
pILv8Wj0u/RLbnbUjWI8rFxlj5yU3pMgZdSmgODi0obbeQF3RNdNP/yekJcuaij+WXDo/NFgAjsL
VmLpoI0TVx1YwIvywFqov8i69A6OiaxMx7Du/yFV7A8YsPTY61w5e6shU18lY1YPiawbfg3Ot/mL
gb5gvLc+yvjGYHabFQCJmYHiIaDIwJB1UYePIPYhSetNsUlAcNff2tiQNwoSp6uVYftEec6ao4kx
q9XiOvVeNKx+r/DF3s5wcGQnEBvLgy+KigDX3O0kgx0L1dD8dnHVqz+CVrhNUqVWM1iQc13snOki
d3DEM/Ve8aE/tq6PnhbMmz2XFJrIDQP1CtjxppteC/8X5v26Z0sKc1CzKYOk6ao8BVgEXTqqBgfy
qch2deLqGuQJIAtgGcSRfIjC0AidWVLPuJVgWZe/9UXff1W0jA89G8FvyYuwoLiiXRYNfGHsYeKW
DnJnJj7cQxVeLfumLdap95Ky5UG0DOvrzdM8piY007OChPzvzAjgLUwtbQMdoFyns0N688oWH6hJ
iYv6n6KKlxtAq6j8gfHF1tzRjBU3aDsN4V6NWNpUdSy4JrEfXGuS0V0Z+uyN+DNtDnWm3fMcxOOw
K6ql7a5LshQnHbSQqIiNurG0Zv0OMJdxSJx0EN5RJcDqe1B9iOIJ/530Ej7yUt7w0AF2lQ9zmxDI
Q7xajPuQ48yQfaOJNJUs9b25Cl/boFE0gbJHh3XlkCJtWFnOSTzGgC1a1TZfZYHmHDB6YgFYyI/Y
C/NqGiajP9V3du7FUfsuUkk3jUOG2f0w/lLmFiUPMR12qWLAqqYG85bzk57t+DT3eLG5ifRyRbGM
zTrljXtOOums2tG27yGuHkHRd0/0rN4tp+JkIiofZtFl5aFo8VdaY/CjSnpGoitCvSVIsKrNzuW2
pzvSTZ1/qgZHhz2Quflvz3lopFBX4yUhhuT/JEyyFwXTbBNg5IPrgsf5dDUJSslX44Ig2Pc4fHxP
BmrYSSydDva4cBkfNC9mEEwHovgGGZwov4r7mb01bThdubBV7xC75fUTRY/lCfIuo0tcUfTkt22Y
53Z8cgsEZRcPYqkiwN82KlKpqJsW3IM4XeXCvLss8u2f2dn+xyLb4jbPQKs08gDv3yoaHGmHBUra
vLNfkKlk4U3MSpzXpe6q6y4o2btoEOXmlombuRJQrqxqgPNV04FROm+LR6UG/qszXKtrXw/+sVdl
32PGuSuCdLAjOllyLpBJm2UCCjvGwNM/3tIU/Y6NOiu/FKTF7gT4n26sHuk9nAEkIygdTgR8rye2
WIchkCnYSQHCkeMokeQA4AnZLO0P5dfSjRjhFkai2571Hb+uLSY4H3XbtWYBsB9uQO9wOdHq+5pB
qPZGNbb/p8yphwMUTNCALGneqyTo1PDgm27WgMeZeTn1FJKtANzEY3tUgHbbRDbcXGveYbUCm8dQ
AQHF5gFYZ909NQ3hc6rDqntVYRc9SYyivUAwLqp+1cLg7IPkXoljNI/N1WQXofM0m/1mSaEskd8F
o1mOGc1npZOegpIqnedC/3FQiP5FIU762Dde/AhgYPYkshCraLz1+I35YP6RFi6WkCBTIDOQBV4T
Z+mZz9T/1bs5P05wk1eyAVQSwIVAvSIuB/lxFf8Od2VEPXkn4deeF4zW3rpatlWQZOOcL6cW+gLT
keXtKu6AQcJs5zinzS5r27wB8QNBe8PrKzL9wRhN8DDOYxceaBXP0VENYrgXKhyf0cRueCK16x6C
THKd6rHARIQIRTXvLMHhIOFKRFpSQ79yxCKwiXbUtUkVuPg2hlYMJqRs96MnujygRWTbXRwqRxM5
suJbBR2kej/WNGhStCI970XHuesfgm7lNbboa5OUlG17C7HPLt5xF3fjnVQgx4SGiHiZoa7+vUfc
O0Y64injUe0SVk/F46gtvWOcuScvHCBFZKBR9WwUAxH5qJvvPG/5F4SucQcybWCZ20VNz3LKQ53w
qCQg+PSCgF1NzC7mHsPadskT0edkeQYFheQNnJFcf0r5efWbcQ/RM5onCuaBQoZ4EdBsPqC15pUJ
Daz3RHkhycl50QgOXOlVTXEQ4+TVB1sHiITWDX4GUqZmxNgaaI32fe4J+FIdDXfGD9DKpIBLuas6
bgt7QAs+++ZUWFT9FfTBZ/0dOaavkqLE9fWpF0MdPdVRzdrEKOBRiAQ4JaFZ2MBqIGT0UrGG3kN9
pXjM44W9AAulvH2lM3/6NYcxvRkBiSvSuInqfkwy0nTld4XT4780vsBbQb2I/0Hfvv0DyiJ3IIyL
d0FnWyQBLqP3SF1KlihURzdQ5W2xZXTIdox6wz2nwRwlluSlfw+KSz++YbYPaUIjI7qdVIP3NOd9
2Ny0ZuY/XOhpIKirPtzX/dK/c1CLvsVZ3sSJowBUpRHaLDPUGji9Ed7kfdc5CMUhZQ1c7I2oW7w8
p4O97RrSv9eqnGkakjo3KVKphaSSwB0WPCwfrPUak0IYl+YJ/AGGQxuENT/Fuo8ybagMnsZlQjDi
NjQhkmzHf86D7b9GDmcOcBmomYyjyk/gnu5Oo2XuZwhlui4dJTTnc1mSLq0XUIbyuuzjXRbF/FDH
TUGSPJBdhapgtLeQx0P0jOMMoVrFJDh1mpVfGQYIIBqhe+6pHXoNHk1UqfifUcKJIIVcqTx4HDzN
YBH9Z1ZwFsEEfOGBdxN3N8u89MdZIxAlYwASgWSJ8gW66x3lP0iWNfUNGwrs29iLGQIt8yQjIGJp
wQlPPfBFZIBKEUSwZOo1Vh0uxFR3cEnCFQnGnQnZedqLmzyJAQst7xxQUN0uADMHTfwoM9P9EHNV
7Du84rLD/BcXXwtfN9fj1A5fIIm0kN2Ciz13BH2IezXLwOrEwoG36McRMMOHg2/SOK7z1A6Qc/cr
T/4IDfgfFqaLW9zP6nQsOYR9cuKxOVFB7nTKQXHiXc0CRFoJQB1dngzofmepwaqapHBTQHeg35TF
vqVxQ09VxMRp6qb5e1TU8zcb5j7fqbxvdgrBkWWJzFVb7Jqsag5YOUjCxTaebjg8pJfyaUYK3uAC
4gHT0vCTBhmn2fcFNLXZoDiCWzbd0D6Yv4Ppp3ivIS/26NxYXRc11DonkfnXjc3rLIUTze9EWxSP
sTcGbh+vMwS7AZnn4yiLDKJ9YA3NdkM4zuAkDWb7Q2ECP0vjFtJ1KaZwsgxUpQGcJmkZFiMq8hqc
k42nvoPGzHpHAu0dlohyUC9d5mdPPJfmSwRv26dNsKCHTlDDLKkEQdywm0FNuh9DXtepk0L+pPXQ
f+eyKX4KYuv7RvYIoaohcCyuAFnnoZtp8Q3J+PKzgaJqlGrfQ6KIOWj/GlquId6EeO2CumI9SMJr
y+ZBTCDKT4awyb5Qk+nHHPLUA6QPHUKB9QdRpSxYb3E0ap/wqpojWSYzhguDpEKS+aOZcv6TVe34
EsqyOZjGm35SFsbvpQZhKA+sPjQiQ26cLfZl7GeeeNHcJRNA0991FpkvKJZVmvfx+Owwqt3hmAiV
dnXPSco8jHPv8DQk6HPcwUJMOb3qAvzVthqmXyhogh71mUFJUTJPflPc93/SgU/xFVDTU53KJtfI
alyNm/0ebR18TE7z35nDq9q6m0+5ATmyWWqoX8l5GK5VaMcD56z7JgCMfe1rlIEgmfBuGGq3K7/J
QY8QqvyrAlJs3rUoYFM0L/qvIwUApeeQ65qrQZ0AYhJAkHXhXaQBl0pn6I9du9JCmceCxUy3rU4I
G+UOnDkLTbJaqZs2AMnIbvJBDZ+hf5mgchjvspGCNrYNcM9icWv6XC/+cBKYg0XFAfAeFx3+dxeQ
OE/QlaT3M0iF50RUDX9kfQkvM5J6OcqR0nHfAwt7LyANmB/QAASggsRRnfZB3H4xTQSjDyEOcEdE
j0W3qiBXpmqmV1nm/NTEbbiDKjp7Wrx4uGtMZ28baptrZC0m1UOxfGlF3iX91JgffrsO8/QUqy0j
dBC0ZHYHup7+G1lzI+mjqlKcRE+srsxvPoM7MM06CKGH/sCvbWOr6xbskd8o9vRubMRyA+yBfOg5
y/edgxtCayjfqbqqdhMWISGQF/hOkTVNie5rNyHWyaXYMzIX3wFMofnKGtbRXe7ApGCB8btuMNt9
h44xjls/k9hLygr+wYYoag0kv15jGa4N5KDA+k1mddCB631038v+UJqcH30yAkpe1RXMUXOS+Mj3
H1WzSmhM6BAAliROc6AKTA+bccbXoh2XSioER1lFx+Jq7ujwBtaQ/h1Cbw4puCrlHuIMzRWbEXZ2
gkT1ncR99mMj+A9qVY/7hQLz2j0G+FFGT1HwAOvMY4x/oWYp69J9UbwrbhGRg1s+h8Opg/l8xZQM
3DNu1LJgp+sQwD0WAzbVJqUXBm6H+ADB5yPKJeIls4AGLdhaMqKDZwPdieaKZDnRV5Xf8OpHh2ED
fVSe54xCcjdG0QnlL6oNjrGqaScmRd4MLilOThL4CB7S/BcFbwlC2jL4Tx1GFaYESkm3M2ljhw5l
g5OKPGsKDv04e+IrgXyvh2K5QSxktuzGMkErg8FFLLL4Vk7BVPwDkgTjdg2xqO/WYijHEDVEmK9Y
C56X66CiMLaYtBPb5Rk0BdHqFtiopuKKXUuLqfEUMsq+/CNrasJjH5UZT0XLo/YqWKrc7jzbB9W1
MkpeQaELMTerS31QkP5ds8kQubZzpM++GmSiKEuLShn91fO7TA8JYBMQq3XVMGR7zXyDM9qh8Ejm
bNTBa+jBBbCKIDaiHAXeyEYSyyRn0Ls8lrRD6gXX24fXDK7LwUUHIOk0oUe/MGsi/jOYPJTNULB2
yLmoRV10s+jKU4/ILoDxRQD17cswGAV2cT5F7ppyGvknZyHpmAjQgdpdNdPRu+POtOhXlTj4x5YS
MCuCP6GLrpleWvFSxG71lZmiwAKWa7kPhYMuUXLCCoDhKPcOEqeiSOC8R6ydj/HXLzKKxmg/17Gp
vhktbX0Xi3Z8ItWanJNK1fS4OrrmymXd6B2ENxvIdsxm/grFA6T9nDJu93zB8ByeFRT6yJCztMCI
iNjbgToZMTSosuJp7pDifKcFNJ8fyzasftI4hzlY5O1ZqrM+zw4l7yKCNAPu875k5VScJr8acd/R
cXpnoroYvsGcymxfOsLzK9gZ0uDZVUB96ZgP5liNlj/O9bDIBNlG9ypHCHwnBSnXekPbSu493mGM
P2nqsasqZJ61mmQyhyO9Yri7dLuyNMP4w8euDCmFHNtvumSl/zPIgpHdsDLIAOWWAcVNtHdaBpR4
JzcyQGLmFhUqiHkycuKodWmCtrWHpL8TR0vFuEOeOZH3vuwiu1cl+BVw9+tAj5Wv0hgJKJzQ87dL
JypwykK6Mx3jdkFyNBB37/q8fmWdQ39KhHDMom9H+zRrIp5ljOlXjQL7SKQmV9oafjL5CAG/slfo
FEnJ22FfDACGgqCkyPagMFXvzgOnB5T4pknE180yQJm3goAqqgxYoDAhCtKhnzF8NZD4NoxrWN56
brKT7ABxhC2azt+PC7whguOCpgOVTfesWru8j4Sq14iN3Q749P42IEBEdkL7X3IyNvV1D4qG+15F
4b3kfTukM4Yf1I7ouDxGyEqhFRCAj4BViG0YacF8lDRhZ9Ii6mia5WptDQhetvlNj9S7OAoImKCU
mdA3RJ1S3pnYTHHSL3Wv9y5EUurgtfWhxLXoI2rd8B6YZHFSkf0Nt4FqwBeeRfXVujaFJK6Paox7
cteSiMsElw34MtnD8imbwjtwsKHF4IPyg0xk+kGGMP+JYZgONJqO34LApM8OeSRJ6pYQlWRZNPy2
p8T+zpaW3PpTBZGuAL3q36IWKJ0wO3FbFMN8iFmk/UPbswJWQENWJMRDMXuDOcHsqHuqUu5DRIGP
GPERsV0emc3QgJKDRK/FFaLF8DqGX5oi4xnYztAGzzo0LdExjcIX5uBZZzEQoAHocG29Cq1eQZr+
ppvRABBNMVx5ds1AoL/mDhO6GlcI4vV91+RxmKih825cpgDJmqICNZqCP3iuauxxjO7mHt5o+CLh
yvkx6yB6WRaqX1cSQdmrI0gmdoNNnUD3KRkXFTTHuczidyqX+FG0VfHERoaSlqP72LZl/iYX7v/o
MVGOtBdRGL+v9XyNfgXwNWpu0fBowgY1OYT6xoM/uOi7igG7laxDnoB65LXm1QIWSydx/4REY3yA
jasHz9b1s4Za58PIJplBHTJQ4y9fqZimAbKVly4O3R1lkfwmgDhI+VgQicST4AJBMgmZ5G5Y0qCk
xZK4tb9utA1s2ncB3G8feCxhBFMSEyAEX6JwNhX0ZMsQY0lEIdMOOitbpPHGk/uGQwY2aWJfg2Ol
yOkPCDRm33oRtQqqkrgFB3cdqjZmxuy4qlSVu2rpfZEMFK3vvZlzUiYDblEhpZK7cDhM6GKmZb8Y
ultEMdp9GJl8vi2nvAXXBu4G2h2pPb844BJl+sqJidqTGObRPBvYtndqZoIST44kfh1DM5SvIHeK
zXftgTzR+HWLxllhyntXKP7oAZa0GwuNur8L5u5BK8DYvRbkQNgmY35PmuGo9uARz2Zd2F0Wo4Zw
vTaHvl+qVbLUFy+0G/mYgvuFo8ncxwFH/V5nX+ArbbdfJgiF7MEUY+criXxuQRhvB/jbYEElbfY1
naPwOXS+ak4I8ro/VZhKrdbu9CThNAb20lWmnQ+emdFqyGmNd8UFz/9w9mXNkepMlH9oiECs4rU2
22WX2+2lXd0vRLsXECDEJkD8+jn4mwe3rlVM8HKjwzdCKiRlppR58hxkYkoSwreXked+SQgSNmBM
wp26DinfNzSBTYiZNy0Ba1uy5w3e3zNvIA5goNL6mEzNlP1ti4kk24qi8QxHCGH+J5Vd+9OOEnmr
3Kz+3joVgi2vFN7LfpXJVzn6LV48nfzNR2/8xeK4uG8hH7UD8Uq8x4XdzvEFlr0VExJJI4EKrqVo
ZH9JbQtNfEhLsvtaOLMXssbsKikRsIiNf+WCtw+NGnASQxL8iClBrM8GFv1OAZA9COQ2T2gExpXC
9fiL1eLeual7SW9xbodtTMfUwqXVUX/LAvmGLXKtKMcg8ogfcPi419S+LJ6tBCFnh9eW9SiaErm7
ZmhRa/JFLe/agEZ0qyQoqlFrB66+zi08dUQu7EeZZNUj+qCzs+s1zr1TsSDZFq1FnlI4j+o5nYay
23S4uMnrNOvC713S2cjoI7eQtXtVuOorWjKQZObUt2+kL8i32PLJDxT/psdBRu2eo50633W4fLjX
JUfSEez7QYE0Ydmh4XrsXLu7ieyiZf4O6njhd1fOzzinzsFmyjKnr3GPdilWCC/AnVN0DBd7qHQ2
t17iyKvaUihFeCj3p7ucOdlwrbiL0FDBI25kWYEXK7G86daKmtDbITNlqU3jg8kv6ePsr4uqzDdI
J/d4uUJhCRBHXL6+NzaC6jb1nPouCfGKvVYpz665F3dbZIz8GxSGvPKmjkP+RWa9yw+p1bBsb4Ug
LbtCQQSvo4rP9bnLBWNTIVdrpwExpgJNN8ASPBSor6EHqJvYUtfIPMgnVVydQhvaPzZuIK13KCZV
b6CresiRwsN758B9N9zkWX+wgKZf9yUaQgl92b3imdukKJqlDmpR7qC+FzLEY/zyBAb8ga567pUW
xAer2j+ge+3vO20tNBA9Sa+Xy/em3Zj//hEiEIVAkeaRC2HP8QX32gqMnov9ggZsgN5w2kTBlGRj
6x8AIfrBZX5wJmB7uISiehion0PIVu6EhqJoU6gYVUnqH7hguzxuX8POWyBjMoBMdL1zZcua9WME
qZIY2A8+hxjEkg5FGABBNpf32TSHhk/iflAUVQ+QDEplch8MiPpsGuKraEajXZ7i86NEdUpsMBp6
qeC2e1DjzK0X8e8zshc1yFsi5dPlOT4/S3DC/54lxZI46ypYNpvCcNPaeAIEfInA3jT4fMY+HNTe
950BCUvvgPcdOL0j0HSwBimbdT9dM2Vuo65OyOgf7IRdxyMujmO5qBH2+fZSXeMciwx9u84NDjEy
ERsRoROmtbpzFQfTAhzTtDjz3z8sjo2WwbDtvOCgoqjY5EOfb90ye7m8Nqaj4/47OJIezWhT/Hzh
EDxCPVyyAfKMlLepQFO2KipQnee6RXN/UQqUL1kb/wS9oNj4IBJZsC/T8mgww9bKyqACAAC9hOpF
9vPujvVSP5tpd3XjlTX37AAdT3P/RR5n5Q45k37je7Lcr9oAndNaRSC0S0Tzv59P4dlmZDiT4q5K
RbywRIav0Cmth5Z7leKIAzko4TZBhDVSg5y2VoE097rP0Cy4JVXoZ5bw5/rnQ6/GXdPkvz2gVXFl
WiKH+jzi4H3971mN25C0cd27h7gtHp3S2dIQ1D7oXemn5wqefGG1DAdKZ6nOPUozhgbYQ+z11h8/
B5eaUybFAlTftBeaNbcplLetaV6oSKFaVd7NTWel3z9c3gfTj9fs2cE1v1F2jZAfFchF2QjJSGO+
rRvc0TbAVXiFc1gD80GdlSO3vyNz0F83um7IPJFFkGF0ux2/JhV6GMImWmp/MS27Zsgs6lJIqbfu
oQY+ZYNcQbetgccca/zj8s83nE6dZ2Los8lOCuUfmmC4BQHtexy2o2gbohWpsJY4mg0brJNOg4Et
GaBHhMZFDgARyhCgYgvbpdENy6RTTLCm8oGqVNG7M50B5zwkrx2IedbtsU4ywYqwRypmoge8Bs9o
IylQhAiXmBoMsUwnmVBIJ6YJIxi85HeK1XfBfBOq8LDn9tfLm2xaH816GcixFQWU8oAcabEDEHbY
5LEbbVGSWcIlmzZYs2CvtyUoTtFvhj5OIBUb1m5Sr1kgXDctkWbByExn6FzPAKtyKXLKNprZ0mvB
yodluO3nrzSq002gAIr6oMeBK6wS6yGm1Z1tlQ+p6/2uIKdjJxkycvGCzZnWSrNqeDakWdsGESYh
kABDgak9TEH+fHmzDaPrxBNJp0riFiHFw0PNYMQi3pfIQx7Wja5dqLMus0jtjfjtBPyg+6qOwn2Y
2mvEZHwaaPHYaQGakJBaT8HVRA8hk0/uKF+qxt0jefajcMOFePM5FSkm0oIycyAd1/hgKN/0FrJy
uboaOn6oavLnf5NVd4M77OiUfXFhiKDGX7d6s4F+uBTzrEa+sPApwmgbHWWPmjBRuVgI0qadn//+
YXQGnYhpyFI0ukco46IsFO4qiNXv1v12zcKpQj7HamHhzO7eBoiI7Ahd2RZAA83C4yzzq9QP3EMG
+fgNobLYUt97TFLXRcRbEno2LZAWq/2yCsTkdeEB4govQQ03CNzRtM6qA82qKZRUBihGouvA7nzU
h/Be6Id1HXpUZ6gIJvA5d20SHNgYPjM0Tm6nAUCaVTurM0eLwUfGPZbeARUpEDQCVL/ed+vcFxnK
Rnwa3LlTC9By1vCrri4ZQAbOMUTdbCFCGyKEr9tzWIcAvMce4Pfuaz3fqudcQmMPu3R0Xtctk2a8
oCJHTVxyAIEAENvjQjlcufniFxjOpq8Zb+byvoYgHuR6ZNk9jO403jmNyBYiqGl0zXjBJEqB55MY
HfLsr45qmtveAi5g3cpo1msre0wgXorRqRTdDUpzbCf92P52eXjDHVVnvfCywZpQTkZSc4oSvhmh
pKh8sOWXtXiLvBZSbU619HQ2LZRmxQMqnUDQeZgrKRx3VyY02uNt+3z5SwzHVGe/KArWpS3KX4ie
Bf0TAoa2BWUfEM3Bj8ByF4Ko4Sqj8190djJNUWDNk/RQ6HNAPYNqZXwPcFsCMHontg4S/16Rrwtq
OiMGMC+iwHwgv6wAo9q+cyDirVvvLq+ZYUd0Joyxdp28KztoEsUQGIbaIHTNgZAf0+pl3QSaXdO+
hhIDWEfTTefgbYgqJ1Dx5fTl8uifU6v6YOb6NyrHCdjSimbec+bLPapFWz7QQ0u8W3DFP0S4afbq
RKvgFq1J63JvOkWGQ5KoVDZwogAHiCtUTtAT4vpqf/mLTOdLs/a4b/DgoiVGTxyAyoj1BoPZWWN1
S9J6Rik5VwDbnC9PZtp9LWSzUPShleXNb5vLceOniFI1CuzrHJenWbtXo4Gg6Pvmdxn1IAgm4g29
rO66g6vzYwBdlPI2p/Xvth/OHgWeLouANbq8LvPh/G9VierEGEiNAevqEusX6zJxlUlu3YZhHl+n
lRMtXZLnDf1sDu02XjSqtmqbJugpGchfK6z9zcwRWftzekY0A6RskZBWXrcfaLeNUvc1mqoR3lis
IsFBPvdf0+mzPBoUGkT+zuFlC/wcsCYZJNEuL6EhrLia3YsRzQi277BfaKjcFcio4Cjco2TzPPND
LH+EaRrN/nM5RJELfNZfydobZckn26InpuT17IUnC1qZlz/HYCk6m4ZEzEJNqFFvo60SVPEj3H2a
YB3jI9XZNArhTUx1uferneIDCbw9MgloUcihaOtHYuUnaMZe2SpgoF7x3wobMPShKX+BbGGJZ/3T
fQgDnTYgt+u0lkFd3FPkAfsblVfWwQuB+EWrnSB3Qyy/uqnVLjjJT3cDs2mfUk4sBiVby88lJ/2Z
TnN3qRJRsVAC/PQigeE1x8UkunYKKOvdg3dEfU9IgGaLAJC5aFslU3s/ozuWeEc+D2BhoLch89Bj
XeSGyQkdLAFweKzbK99GlyT8gcjGn8BsFjvWl7ekyx8JdLRXnGdMO4efD6/ZoQWvSlP7EDAqQr/e
J0CGFtc1+pzC58sTfBrHMIHm3nKksm2L2MnJhoQ84HvP81c5Qf02dIW3wXX8hpRLzCGG46DzGQAv
NDWcl/zsZF574LUTPPTxIv2caXTNkymoxfW9ggBC06jqe01D20OKDPCR3eWV+jTYYKXmeT9sBe1L
rkDAys+RguRWGRYPIAC0b2x0sy7MYDxk2gPFtqTtNlFannk8AhmCempWjn+h/8TBIhKxE3B9N2gL
2UUxG38uXy8+TwTh0+bY9+HTCNpqAx/w/jOtyd8GAvBIr8dEZJBphTQ41I3z7SzVTUJx5Fn+uxoW
K+ymTdM8BKtinGiw6J5Tm1f7eAzTB0byVfxf+C7NQVCCkn1kZfyMp324ycKk2ES0rq/c0vpWpZU8
XD4Zho/QKRDiMo48SWbxCh5VW1rPcouyWKnKpUvbx2kM8NHg83MgyzkrFIVXYiDBwm832L8OzGGZ
naNHPYCGQxqf3qWIZvJ+nia/EUcBOgaCqvAXyWNNJ9zWLjMWeiunRhTlucQMohO4dsyAZKjg9n1b
7SHSvLOS8WVC1+Hg2j8v70+EY/yfKxzI2zXPAJaZMmMjjneX+KBpELcZWkdfw7Eq0DyXXje4xR3S
DncfLyJLRVXTmdBNCnBd4XYj5mR4g8y8G7L6LnNwiKwUAtcBMFWs0FI29DAd1wGUVkm/HNCXlvbr
gretGU8Qp+3U9jDNqkzReNjGJWC9LXH7YuGB9rlD9XXoC+Qo6qZljJ+RVCJPUziqF8VtsOCrcomn
8vMbAsjv/3VsbRw2VZo6xRlQelRkQHPAH2lVyBdQ53nWzvcc+nz5jJk+RoujAa9sJyxJclKpQrsF
t2P7OAB9kKFSX6CD4/Isn1urr4u/8wTiLWhR4uceveobCwIywF+D99qfXoOofvNItifEW0ihfH6E
fR0eExTUroCn52fInDdbwD/7o1uM6+TZ/Wie9UPMyRv437EP/VNQMvRqtnzYoQ9wKVibfrseSQew
FzLLTU5sZsRve9BV1AQNEOu2QTNu6vcUSDM/OaE15jcd8SYP/OAgW9REvar/2sfDSxgjNXB5NtMh
1mJki9dfN/j1/5OYxDW026bc4l8g7wxM0cisBXs0rZlm8LKogimLyvx/UpY2BL12s6Da5Y8w2Md/
sDKO1ZBaZvkZrNv3Lg2DXZA2HYCtbfV6eQbDz9eRMjaY+FNUlLKzCkM02YVQWMpmmpLLo5t+v2bf
NUGMjwB4PoN+pgbOE80cpWj6a87dP5dnMP1+LTRmHRTBGFCAZ+I79D5r0Wp+DSA3D/aXxzd9wfz3
DwaHAtLkd1KkpyzzALmqRqQSvvZdBbIE0OBO4dfL05g+Y/77h2laV4xdDpnJM0UDNUpLqqo3FWnR
1rtufM2y2zLpk7GEPKbnDelXDIx2f9RW1K91w2umLQiPo8IV8Y0DHcgNA7XVPpvfx+tG10w5LyGW
4kUQ4OQptcCWGBFCH5ISpCKHyxMYfAXVbDgGh89IGTR13+vehd05B+Lw6X7WKMVNpFhnazpgxq6b
oUJfXHYeuO+98Aptx38qRaD5uOozdKQM2nL8tC5zdg46oJUYDtVu7MvihgL2dpOj0LGULzKslw6a
qe0K1w50c57jsUY/GygdtnWD7o6pIMXWgfjGy+UPMliFDp5RhZxATpXFN9DWoFdJPsU/w7hMF2zO
9BWaaXtW4YLf3WVnkFz95b2F/meQID1mCEZbghtbu872Qs22G68c3FIFOL6gTACZgI/OmkMUg2xn
YYLPb+p+qBn3NOQC1NJwHmTqi2HL3F4+lNVQf4HqifWjClvnNQTJkr0LVTDsbbiYdWYfamYPuhte
AM+ZnsVYuN9by0a/YpPku3W7r5k9+M2CVJQ5goczFncusWOyCTqxJHps8Oy6jksF5kzQLUIW0y9H
cQ91LH500pBuRdwvIeQMU+h4mhZECOBYmaIbR1WAx5X+DzaibwMavG+Xl8hwhAPtpk561iuni9k5
rNXZoWiUR3MSee2VxW5QUEu+XZ7GYIc6tibgIDtweys922oAR25Fr3pfqIULlGmR5m/7EPqgJdJN
6GLJzmIAFWIJp4gOzuBx7BcRIqYZ5r9/mMFO/GQI/D49o9hU7AOQg6DlE3yIk4d2q8srZNoIzcbp
0CbElS17TwiAuYC+2OBCS5B4AAKsK5tVSJoQqJZ/P2VWuFaqbSJQDsS/2ypV22mE5OfljzBts2bO
HpS2mDXF6blGbuNrOw4B2XW4Li9VTUzjawadoPrqoSkZfspLo52QpEF5KM6jp3U/X4vicnKFj71O
z0E1dl8KcCCeB6QOljS6Dfk+XwfScNxw5KiaHtINit3Nqo0JKBDAEVBu7QC1mGHunbJFWdyhBy3b
WECQzCKlqz5OB9qQEh2THUAAZz9CA2lsV4JvawCrFxyJYWt0qA14B3jcJUgD+3lXRVdolW26uwrs
bMN23e/XrBzpJTtiYLY8o1d6vE6iBsyU3UTAund5/PlF8d9sle9rNg6yKYnxcbfi6L59KfHeuAOa
8TFQYKqBjl/xEkXeyq2Y1/CDO5E89TJ3SvMzRGmjEtxCNBn2kRRLe2FI9/m+ZuQ8cGOr6pCvcKT4
VsXJlzEN0NMKsq9wlvIFOcnVLGJAFGQf1p8wzfpd1wf2s/YRSzK/uAFUs3puenSvLmyQwUPqSBwe
+WiS80fEENCeHFXagIIkQF+GoFDsscGoujCPwdn7uhcQ0QCCbz9DuaQ+smR+QgV0+hIBeu0sTGE4
azoUZ+xrkVr9gCnU4G1EyW9T9LUGG6ez4AUC0m5Dh7nrMpZgWvj3uIEVGnRYcZeeZV2CkLiwBBlv
aMP9pUyJIT2mg3CcdArdWozNnZhANZP0hdqIMLwdvCfI8wUbL2PyFiCaJRkf0+ppnoCBKRJ0AQiV
HVjythbvTnbrViAb86qtcMqHDBWjBRCAyWXrYjVTZ+VRXQ78HEKGdIPe/p9RJL+mDn/2Rexsgqr8
VreQwIOLeVChcxwqa52T0KE7Sel1OU3c9Awu3PZepD1oMIiv5MLwpkXUXISnXBvSYPgwr0MIQtAG
0ZADAUtrnH6qQID0gcR8d9m1zn7tE9fqaY4BuYMGojk1P2eTuBsL9KQiR7F0GkyDa3cC1KC9gWY9
6jS1+N62aCqoSt9eMFTTydZ8Qc0nX1i+ik4iAyspMOdMAN4pevc2msRtmAR3BRC9l1fJdNZ0zA5K
jX4ivRJ8ggpi7P0wgh5OPkk+Q4U7nLEgJNspTL+QWe03o+rnXBi8PLdhEXVEj829BD0ZqjjnTgRi
DVHEfNxkOXgZLo9veGDqQjfopBvB3xcjO4VKJ7Oro8O+gpXsz1DKswxBdlsLkAVId+mqZfoezUWA
EIqGreX+bz4yThRUs1azcChM4VUH7zjIQmaKy+JcdM1diWAK7cRu4+X238oC/3bnky8V5EMPFRXH
xgWb2+VFNARAd/7Yj9cGNoEFJQFRdFzNXMNxePDQy7RzLHimzi2ahYuWIf7pWJ7Wb0s+sqy5p8hg
PLToSnS+ZCDImjZW0HjW9eWPMe2Q5hPiKgXCqhbRaeCwLpCOgcYDvaKXBzetlOYT6hLcSBaUPW8Y
OHXAUzr0yXXi0XbPetzmnM5egqmZvkLzD3FbNtypWXyqJQUh2ADi7yyCGNLlzzCMrkvjcCv0+rQD
cKMpEuuxsRUfDyB9WmyCN+y0Lo4zhAL0e2ykN0Od/kDnZgbyYODkcYNfem2aZpijz4cjG082Wt/7
Ij7Zscr6bZ0BZ4fs7tg/lIIs9YealkkzdnA0B+CrswqkedDaCn6qAFz7851nnUHokjiiyivZOzW9
AXHkK4i+yK6N+hcgApqF42papfnDPqySl0siCxWHN3kMGi7PiU4g3Yqu/z8e5gaD0FVxQDrXu8js
hifQEMF/jMGzGuvkhvrx90yon5ePq2kSzaQFuCDjtPYk6kxjtkGFKdnIoTrXUeDuSbTon0zbrRm3
Uj6lU0vkPVfdG49peRWu9hw6tg3yisQbfB+MjD1Ic6D+VrxO0VA/1ZyDlmdSOSiOLq+WKYro0DZw
xIGcZ0Qd3rLU1wY8sV/bGOyceQW5xXBmQILeZv3U9Co7xTz/zYLmfHlmwwLq4DYPuAw5iqq/F20c
fbU7VF42oVWpJU0y0/ia0SNVBuIspwlOYO8YkbREC4Azixqs+/Watc9M9e3Ux+0bHjPgJrOdrvjO
IECwEGRNP3620Q+2yJvaaZNB9feAg0LZoAYabwyKpWZh0+jz3z+MLsEFPNgFdDhaQsEYC9ox0FNF
Yb+ws4ZLvS7QAyJDPk1BMtyDATva4irXbKEVAXoN5t/gnZRu1rt2HbzG3NQDQ2/Z3jtl9puCh/IA
RRpQcouyXbnTuqFHgYyB/BvugZG6BlcqO04SBMKXj5HBWb1b5YedAHdew0s22ic19Wxng7h6C7o+
tY972d4v59cNG65j1HgaC5U7U3Pv1FH8CnbJlO1CMkbu1eXPMIQOHaU2BG0NkQmPnOKatm92iR4V
Rw78qU/BxXd5CtO7RMeqBaAYyHsIq5xaarO+/5IXyo1vCYNWO9mQCd0LHfiCUUe4Hjz4ZBApMLBx
QHXGtnrKjl6UtwXYqiPfXdo801drPiCeQENsqYacQAT8APb2civTJnoCjUC7EMtM+6a5ASgLNVng
F+QEnYBuByIQ8ZD6kq0RXw19W3MDReJGvG2QAIS8SH2TDHEMAHW59D4x/XbtaS9BCd6Inqv7oRqt
2wKiV1s/xNP+8nEwja5FeS+HUBC0S/Iz1F6qfUtr98aaX93rRtdsvm5A7c6rIngbwVC+BbVFeJ3y
2lv47aaYq4PrCFLwcdxzgOuQFLUdHwR5bfTN7wIKzSUPRNRFdOIqyg628qvjNIxvaz4LUIN//X4b
qJjxgOHAlo31COEB94sayOvlwT+3Bk9H24mqYTb0YZp7BkJZMEePL0kcTrcyyPuFdTPNoEX0wbNh
/2MQ3Migf7KjvL5iFVRGSwi3LPixzxMEno6wK7zaLYsssn6mgNodMgD62UigmzGhAoaQBj6/4rcV
Fre2Xa3cEs3CQYaPzH5YOSdgvxXdx74IktvUqSEEcHlbPo8wno60YxO4zAl4oU/vt3o2BM9eOzVn
x01+g+V3eLk8i2lrNGMfUKpC/SCDc4baw1Mi4+HZRg0LCjAcJZKFEGCaxPn3+DqBhUs36exTzICF
duYnEOh+7JsiJqtYeEIgfv+dQrRlGyUQbDt51gBOKqQ0irFK9pcX6XOf5UXaM92GlBSQ4bQ70TYA
pha0no61AaVntJDMMJxeHWXXQ6csTiCZdE4a6mxGF5pHMoOstmjfVAraWXC9881k+7dWkPF1e6Lj
7urIyjuf4XgJ9EPs3vfEa0pvT9yWLBilYdmoZvYi9stEEWmfAs9LH+vAsU4QXVgCnRgOlc5Nhc6n
OnNl3J3gp7zfjPrRQw3a5HCL7triedXG68RUQZeGTdnhCyBUIAGrb08iEEvYRNPyzH//cIXkUC4R
EvDHExiznR9BO4T9bQmZFrWw/AYHQjXTZmEeRVbqBjdOyOqNipAdta3auoXwnryyINS0W7dImnWL
Fk0TQVfZKKP0xZ1oW/E1pBIEz+uG1yybgju+cgc7uInRvLl1EkB2waHaLpiBaRN0004K0LtGJUYH
Q8hJ1a51Qlref1r12zXA3eUxDOdcB9U5CgIRYciCGzz3vU3ukWIPVRPQ8A6ovl6ewnCv8XQ8HfoH
M3DXjgzcKOUvNkIfcoAK5bMz56hKCF9sXTDkokUeqcM+Jv6tm+I/l+c2nFIdYkd7mYEr3vJveOe+
JsP48p5IxFPq7+hD2fPyJIZd1nmqEnT0yzBMg5vWS5IfgZrEryh10sd1o2uGXJc2ZEumyfmfn0MZ
zzp5uHUsbI4hOOjgOmdUhQVdDkgsjtADsKa/NuG/bDrYB0jcHzsq7jLS1dcu/s+6z3H+9UtQjyAo
Htv+TRyAJR/VZeceWBZ+f3l003HWzXkEbSp429hbXvRA9pcCkrebrHTz56nni1B/04ZrZs0mh6G7
ImVvUIVpX1CIcn4VwCEuxGvDN+iwujgOlcus0L8RNB52yCiCY7rwgi2ETtYh9zwdWIcO6CrOWgI6
aQvqWEJ0kGGTqODtfNBIL6R7Pl8kQrWtaO3Q51Cs8G5rDkgMhHTQy5GuoosKyX8gzTFlce5l3m0w
QXK1gfplYwMUePkQGX655lf/j2yboONtVP2qBwtVTY96vLxKOSVswaQpzvp/S85Ed7reRD2U/ZA7
3TArYQ9CxKeW2ZBX7fNHEbno8BYTeP/DauXLleguWALqNDUqJ398EjuHBvQEELVJ6wUnYlqw2ft+
uGu4ZCrRoho4UE2VyO9FSc6Ra5NVky+YhGmC2VQ+TCAyIJEUd5xfMvWg++ZQEbabkqAse3nHPzc5
omOYISdVKbuqyC8fnnYDWLG1ayyIGPjDsK6xjeiOdijt0hYdJb86bs+qnFXo+NvKaqDgY7FyoVL+
Xnz77GRp3jUUfu/iGQwy3jHvm+Q5lqKK99h9KHVs8iggQCH0PCvIq3KdcfD3jDqQiLxyIGfUHGkt
msoGiz1OJFQSmuEP5AhAoA9tmnB6cUhvubfQ4IS07yT6rHl0PIVeYLDRewLDc5DZA47YZmgPG9Al
jMTotJmmpkluJfSHoeOQokfVF1e+EzeqP0DtowgOQ1tBKwiSTYG7cFg+j/kk0A4L4PrN1Luxc4t6
W3BUkGfb5ISmRwFhMatGZ+nlM2OaZj6rH85kF7peUFZW98evZrnvCeLEEaSFc7fPtmAeodGD5/Dq
2+XJDAagA2PzlDJWhbZ768Q+UdAFzyEwBW3yUi7QYL1nxj85OTrPHOR4JfzN1GZARw0ir/f2kNVw
QopDCMfduS6Yk86yYYPFrvOokKNzQN4lTbybwO+g0HBLA3sI2A7yXSlkP7lIGT2s+3gtkjijTCGI
IfybdgoeUTxPtj6HPty6wbVYHjLfHVA/Q8awVW/Sh18pIPqybnAdU9s60sOTzubHugAgEA8YbwON
n4UtM5wJHTNrA1BueRXA0sOEelxMPAq5EGcdohUtyP8ebwWd6QLskMEt6nBQ8epQ9xsG7/Hyohv8
rU5Kl4NuO4i8oD7SrHqIR9uBBER/3UD0ZuXCaz4ACjReXAzE+dMmfe/cqZL5zk0UhP20xMhiMH+d
FnWIcdBpPgS3NiwTKEJryyr5xHLyWpJ0wZMZlknv4YDsYybqtg5ulfCGLZ0GqPMk9RWZYV6XN8Jw
hvS7JoPqCRt9+EpeRNL7CVp6iL6j0T8sF3baNMF8BfrgJQOfYWchHfiLc4hp7RkvS3Xdj8O4qh+Z
6L0bOe97LBNEiVvQQW/YABnGAod55fLMm//h12ehlJAVVuI8sf6l70iwAUf2EmLKsLs6ryGU2qPe
byW9ceruLeEA5tDYe/Q5sFmXN9c0gfvvr3dcTizPa6Dr6fF8A7X4c85xC1+uH5omcP6dQPAyGsvC
KY5B2iZ7m+TPkJb0t23qLTzfDadHR1XPJMAdWPuKoxossrMbtK7xqF7pPzXPPwvzcQWIwxEEZMG2
DuzxuhtCuV+1+DqKms0ifCLPnD8CPRW4FPkPyCFa35oBysPrZtBNSya9mOowPYIbOH1uQ4CYNo09
y6833rB2Ei0MODKPOGBq6FHM+nFDcaPaJNUIO6gXhWcMm6zTGAYVuEOr0MuP0Oipd62CMN6EQ3t5
kUyDz0f3gwUDKToSAs3ko8Adf+/xINi2w/jz8uCG86+joJU9TFbLVXKUDhrgaJJD0bRvxs1YQtj3
8hSm36/ZsKAdRH69HCZWgbEMld+/VbVO6yQkOvTZcf2yZpbA1ZgC8IHSPDBRPOy2fWb/vfzzTSuk
Xd1QvbKmoMxwAerFN4cEz04g1Ya4i8lF0wSaEau6hl5IJ+ujylD8sRm0KIM8bTeZwEm9/A2GLdCR
z7z1wowBIHysee9sgS/It1AzW9eVRnRwMwtqYJtUyI62Uz28r/7ogWZ43U/XrJfX1Bt72y+Oc2dj
4E3DFkSUdOGOZVh6nYNQphDPtFXJj9JjKCmh4AP19hxsRBb6Xtb9/nnqD9ZLh7olA/p2ju+c8ByN
LlUP4NO6wef9/jA4nziXrugB945ABBW74GqbAv7r8uCmxdHsto1zKy8SLM4gswaxF9E94f6dOzug
dTM4//78NsqGMKk7Dvffn5PBg+gVQuNoL15+TJ+g2e4M1/LB7ZIeaYpnlxM8v0uZd/E6SbaQuJrt
JsKpqmQQ0HolSbtjIaiKm2J8WbU8OjyZ4k0UoqERy6PglilN0EvaAgjf15DIuzyFwTHoCOWA1Q0X
FhqrcyquZFL6uyJZe39wNNNNYtoPFsX2Opl8C1Bz3qKC99LM0XHdr9futiDClVOX1vUxKKGgIjma
ehse0PPl0Q2HR4cl1wzCzE1npUc50oMzO53cLq+y5eNvWnzNeimV0QTxPuxvmcOmalgY/E+7yIxi
Gl8z4CGTU4NHKsYfxC/gkZ1tBan3hbU3rY5muwzoh9KyoPeSqP48t2bk7tjtUKZYJUYREp1k0ylI
61tZgbib10fZAWrZ2BA9uLy3pqXR7FY6AwGEy8uOngtO4E2CrqD+FShny1nXFEh09HHc52UrJVyz
i5a1bQgF5q9jh+f15d9vWH0dYgzZ9xCSUCE/cn8q0H9BD+/2hQfB47oJNNu1IwHJ1MitjgHBvVDg
IB3BSnwCc+4Sb89spJ9k63TWzCEiEEUjAJ2qaEwgSQ/Ra+pk7SGCmy5k016t+5B5BT+ESNAN2ZYN
/sXjIMAEPOQdGvL6g2v1S4x484p89h2aFTPBBTqBkSBTbX0nByc/2nMkg2h9s8vyCWrTRID+7/LX
GM6tDkAWGe2QAqLYlqR/qskw4Z0x2use2zriWDCIPGeWgy+Zn6qya07BBJwQaNLWvYXfAbAf90K6
HfrVg/I4WOB1eA8GkbPUAmdaGs2k67GG9koU5UcPSeBNLpHtm/CcX7XuOsxYQkkOr7C6OFI7cI92
WEZ3PS2X9AIN1qyDjGOUIPxSxuWxdoGVnhc+8VxgCkBVve7na9YsQfI1pNCiOUqQiG2ERDm8K+Kl
9hrDyuvkl7wMcpTOaH6M7fA5UaG7TcW4pLxiWhvNfusp9tt0TMqjjNW0hVw7qBWgvpKkS2tjmmD+
qg+Hsh68OMrTCC/IHAJRvAJVUttaAkznfF1XAtF1aW2VTlGOOwqW3+ogG46bUIgPWbe3WiBWPWO5
klmCMpES23efgDj2bd3g2gUaEtZTX8ZFeVRFv3/fWuQvl/SMTSuvWazthiUUjZz6CEFqBvZ5gGeU
2z11+aI88+cxBsp2/+4t79G+pJwRJxOsI49OUvCDk6PVj47+XVcvduF9bgC2DhCOfV/MGqi4pmRl
s4+bKX8Jy8VaPvkfr+d/Y4wdafaLhvweVy08M+yRih/AINTVk0Tc/CYnj1h7p6f576RNsvLgjF57
3f5fzq6sSU5daf4iIoQAIV5ZepmefbE980J4vAgQAoQQAn79l32/l3M7znhu+M3H4UOzSKWqrKzM
qbZNmZ5d7douVW4kbTGDX7qwgkIdtkrBBhiK2uLdpJg8BVpLXSJpbuqq9guAlVTd+Vu/DFc9XIPk
gQsruULzhK6hwIh2u3L1Va1jBwE5E6+LTWWHW9y5EX72eR8sVZVREtYVNNhFc9vDVAqjj9G0Dbte
K3qjaahuYICjr4z2Rgd/0XE6OolRyUxVXlMkcTS8ovycv5G+qrZClJv/nWhbPcQUzG69lH6+JjR4
XKt+eyAQYHgSc0cONlAKv0ZtkrnZsnvbNR5JvaFuoKrXRgfKPSUL6KjYnVNyI4B5y/DZh7f8gXez
2819pH4xJdmRINmZ9wYu7TTTJuG/5diuLmOY78EHThZzayU9v7GqJDRTZRf+NH3Ib5INkEKaJKPu
jn20LW9MCPsVhRB7sH4Cjz7YtBZoZOMbMKamZw2ufwA3+nGihQALdKfQZX5Yk0qcwnM7PzO+ghs9
28CbacHCC1LTgIEs4C6/ozTYJrRr/fZUleh5lNx4S64x2oY0p6ZzKgJ89zBo62LTrD7REd1qqF53
cHK3ZLQ7orWJU/BnenhbknBNyZYMO0W39W00YclSZ2WNBJDN2KLJhOhoBuMboIR6uSbJhpkwW0LI
px9WfmT0bGIJLXmay1hquzcLD19CBk3tXDBpTyRsY2hxSNtA6T3pw299t2IUXsyLD19TT9mvCd6C
f0Bx7ofpTFbznUztEKXcq3x+UubMU7KJ94q6UuR8LIf+1LFlzGHmVr0qWJb/ErBUFle6lluXt1CK
i/KgD0V3DZ4IeubE8O2xibyE7EBqjA4L8+RPDHjbV7spcVdirGdN7bB0Rdu33s4SI46V3fhLb0nf
pMT3kVc4F7UHb5qxVMHL4zzduFz9KyMCfmNWEgYPZENL6r6WMxuPohX+etCiLH/1nn/uSyVTGeSY
dTX9nsUIFvWSgCHDdeNu4gQ4UTb2Jb/VZMK9eAnS7bRZBxLk6xjrNaMSLZds3ZLqHga6/pyaiYL3
FJE5/tFtFK9z1ZUJ86BymqTlBB+EI6nBAnEJRMhuWLuFEqqSYqMpreQ0FXpAyzwPocO9HIwv27ho
Ikx83nihG5qdEDX2NjeVv17ZipGXtna1KahEOMgmueLPdbugZQhPN4rb0Ni8j8ToSj00q1Dlq9/Y
Dh5vIynDDCBhbw6KGdY9hgtWUOR6+6S8ppFpAmlZgdYXw3gVkQ3vwLPEts04qtZRZlO9htvBj4ey
ulGD8y1S32k0uSmjQDySiBGTCTlCjtiOfiRzhTpXZQoeDfhspVmSlM6Rg5dhssRdkYAdMO4ZnfAu
eDRCAwx8NSL2fKv8du8kAhOESMJ2HzQaJF3GZ3rYdNkNO09H8QhGDZT69rjZSZt0E0KFc1aGrKS3
tVJ1nJFpFGsaB2cfurUd1KQya5toS1k7RWFhg83vMmm0n9ickHrqbqGCXqPMpSXDMJe1w1MdABhL
nXLLdGiJG/zrZV0G6Ml4c9S4GuOrazS+crjxLLlV1KM/hBbNgv7qai1c0KXokm8s6TvUIFDs5uyb
RNCbr8W6GVt4dcP4ESRWSJUVESw52Jxu1F+8N4CtOIuxzZlz173vQ2ZT1NsC9+dE9mQp3AxnqTml
eP3zDpomI/ku0T+Yf0LbEOqSwPebnoIa27jWpOsM9QmcGlawJxJMcJZQKxmrQ72tbQKIG8MnR9BA
V1VQ1RibVXEy+LvZ9w3PlFkNy6Mxcuy1npm5lW5LtgcJwePxhIILnvJyiDfYLc2eXooIAdZlhtYw
pgK9Ssz34LmrLjP1WrKjP8fhdkPmkmW9CKnYhf6w7asYy+D7Omx2Prpk1XaHxLskR0eqJijIlOjp
pLolMFBYm4J4SLuZjuTe38pk/dKMrbJ7SOfKeoG6ezmY+1hgVAsRcQxmnK3eUJITqEhj8ruKPBXc
l6VI2G/CuOd/r+cK47rQ8MexGG9JPe8bqNa6IzyFICOGfSS38dcqkli8AG2SDpOfkVgLQpvapfBq
bOyzCWn1jNbWSl4mqMs3fprYhpoONTT4hDXG3eA/AFMqyeQJtYSOs2gV7eQyJX3l4ILgVHeoDfWW
JXcthcZf6hZdyWJSLKm+CzDu5zR2ZU0yphMav8jFlW2xzhs2fbkKb9iTORpJWiMsDvnaT+0zGEsc
utdaVuzQjLarcps0S7AXCCzrjQMbd7yOfcj8ZVix7VH2ULAagGty2xxK7OIOZwQiXwbSDqbAKV+N
gKOz1PQ41GGoi9X6s7thlqhm13extz6C0dgMR8MX/ztlJmJbGkCCbXzZmsaZEzWT3HJvnnEnkQxg
0pH2cFe+bqH74wo2cmRMGSYuyw57rTUhIekimnMICwYT8lQYN8kFEUR7y661c7KdIr4279VEymgP
KT68Cn+Bg0kaLtWsC1Yvm3llkx8nN9s4t8k7XL8S3+WqiWd2so2Ng90YmLI9zGGnyI6zKFq/a4YZ
z8JOm4nDbOXdsI6FZL1yV60LEve7J1NwPWO+AkOoWNTiyCBw9opXuNTBvi6DKVh2OgTNL0hRx0QL
38t+hO5xHZNWf4V6eysfJAnF+qVsPNQheciFZ++4aztIHyYDHVBXTZ5O7qR0TX/NkdnJRw02W1LQ
jkcWw5Oya5Y9UX7Z24x107A9CORJI+532Mb2VwgfgLMoVTWs9WsIaEffr1Ubjqn12OTe+MqQXcBL
SEFeWlZhPO/XmgXySaCc1reMdSI8mYXCaSfFvhr0Oym76UckwDK9V/A6BVHLh4eeK3p/Ul2hqzZq
grQPPLIeSjbYJDfbOZDq2ob0uMyjt8IjUizJoQ3RZdjpZeqTW2jLc4g8yaUj65FJIvRRhX2MirJd
3Pqt9OPRHZHgDESlfIOI+/vUbhiB59XQC4zgQiFtMhlplOW7viqjU8g76LWETbvAKavtjQ/jyM35
OWQyMGZDWA2Zp7LqYpLVdNS7FidMkFbzLEXBSdiFTwQcM3OroS3tklyMff8OXmNSHQMVto+mnKv+
WqEfzo5cBS46Wbe069UKVgTvgZhhHjwDDliOP1tQ93SmqPHGO98LgvJtMASr00CM3BU+l7Dwogmm
fpZojm6EV8HQMe0H5D6nqVpx6C5eQ5Nbz4jo5IIhVAcLCgqF1yyQ6SovnWoSBSsGOSHQSNlKadNl
hS39lCZLsJxtY+G1Mqe9491a5WJoVPgaatf5L9tceWC1NNJr7kPRD90JugJe9MWwGY4sabBB0yKT
A0We5Doab3tE4pWksA/tsPUak5wnrmNPsIOoW9/77jxt+BXk2+qrZdVo3qXtqHHqhraWOJosXXTJ
MyjUsPqY1CUJMRc2LtHL2Tu33MFplZIitlH/pvg4iO+8ssjtOGRZRA5R7w5DwrzulmdoRtb6Xqmx
mn+pOhj5bzcwVT/47Ryp1FsX3lxDV5e1Z7VgscAxy6uqHXJbo15ZHUbwEMU+J79oCAJOjjNwEze0
DQywZlMG1S1mVQxJ+dKN43E1FJw9qDJv8RNFe3WE517QjEVQ2jY8huGwTjs4fK9LFvbrpG9oVDH3
S2q87DweYYhatN0yz3vdO1W/GB4HYqcDQk1O9GLMVz7g8Dl4PizEsAnnEcVHOW3huNO8Ria6D8Np
eRtHnMHvGAMNBEvnirN6hzR/Es/OJuHwGMRq2k4QPDBit7QTMhI8Uhk+RUj4CYLX4iEtIWtpy73z
4/qp3JA23tWUYUuFbVD336yYuOZpxfqgLrq15r+E88E3Pcv7jNkKUTtMhtIQ9dMuCjEL/lxrHDaZ
aKaBXyd47xhVbToUFMD2XLUP1mow14HcdFdUc0Ay34twPqY6WcetCBGyt5SWswv2sGgTKjvbTNKc
RKOz2biYqsaZi4GKnBn456QWyQpkZyKqxSnqmw0gWSUdOUagrf1UPsSu0iSEVl3huXH1U7dicC8d
kdFvxRYlw1e1zbTZQ2SGn8jgkCSCdr9hzyEIkaNMSORfl8TylxUjSsivbNdOGW/VoE4MRfgOYnSz
ylAUmXfRjGF4kL5JRpniBAy/zD6f5ttlYu3XhMRD9bWqouAxnjGEjhqkt9dNtVDoBfgj23YTJI3k
XgmBCOFUnGRhdSbVqDIW4y6chzN0Nic9uk24aqZh7jpkK3pEYMeMBNXGqseE5MS6+JFzJmQBP8Y4
vEfSgB1NQmjc5OFiYlCl2gZ/hpYjCFoZx3zG9gCntVoigI9RnmBCesqTpUq657nvoy99cB7Q6LsQ
B0How5p+J2I63/ItYGuOe6yfZKzN99UP+3s7k4HdAfWT7W0PuvNXnJ/WfHPczjqFDyL+bafDfo/8
WIwPymMxqv5tiDXS/FrrXdWVEgki6J+IyF0ZoE5Ce3a72aRp3IH4AlMi88o2L9cGG/gs0wfMr6z9
rMQy7HO5bF1XSExM2m8TXKW7u75kgDQsSit+28WOFMST65gq3yEnD6oVTOYw5uwrhauifsemS0zm
wiG4lkPQ3HgJXXhhJbKtArsMu3PrwBP6z2nOi9Fb3K9SnU8JOPlG8NzA+awz652lLHqX4DZteLYR
AQXR/jxrTRqcbTALQB0++jxVggwj7qVve1WIOdrKgkPU+N32gd32aEhA+x9e9IKxR4PqjWdbsLXB
bkkSwCuwXZGHIITqeEo90x5Jd34N8Bg062lKiD5aMkMFvewkUtsygGDZjrhk0vCG76pX2XnqF45Z
qfMBkwGw8GwcCq+2Q/h9m+t4kkUczw4bPUpkGiC5gsQTIksG9CUcC5KQCWap3oTlBDlYnFRhW5po
J8F6P8dJv3reIpgqAr6QXotUg2x+lfYcTktZjSE8vluxHbEbF4M9CQZ7+Usny+JM1g0GSw4OiS6N
4h7JgPMUqroRaxV/jgek0R284K9LJEGnpAY/NZVubQ+JFRqryIcLSTRCdTOT69TcsTaKyytId086
DxXG2qGJDDevTAQje4eicWMB1autTUdIY9W7RG3+fHAQVvH3GgdLYSANjBplVtpDnttiUYaLNbiR
4GxAtMLl+CDU7FQ2+cSMaQuelNqXA6wFXRVgndBxWNRzvwiUC4KHotoLRkogSJov8Y1bAdM8azay
a+G7sbmqq7YcUlvPSH5X1+C4qifAS4qugPs6KMlkFDLzV9KUTa5cD/xp5qrfcdRcR69sLVx4ZwNg
CNwGv0vPa/nLilQyp4qgsPBYaK7s3LB9ApbS63mXnJye6W0SAOFJwXYJkqzlbmzz3qObl4VgYL8T
8PmWgquq7k492TaRYRrG3IZknDEfhvxX3slSYE0gLaTmGFZDoDPBsNNsbyEMpRzexmLUdoOknpZ5
J131VdBZfJGNbu+RHZ5PksTIF8mNPlgo0t1v7Kyx7oVzhKyg8shJou4dCoZi6YotdTyeOhyzOLZK
eD9R4GAdkuZ+xMl8jTGF4AYKd/YZCpXdkFZr3f5s43X8ha0SN9fVCp271KwVjIuZRlInloVUKElX
8cUOU/OuIXPzJIV2/Y5NnvuuO8TMdKq4ujOe3maMzYQi4z7GT9COoXTMYq62e5q4GCzsCt1PaBir
JwZjpztVjckXAuzjak4qfJEOuedBAKUDbiL9tegIxBjzMAyWt9Z4DZKfvo23rBalY8jcAYLnzDbk
js1x5UFTgphHhp7NtYMb9oDTMahvw4jHdb7J86pkUwQEttSkuwpQggFG4e57tQzjaeUlEOHZn/oc
C4b9muByN+f/0f1rwgXU6G4OhqysDGIFuGyAV1jSNoeBIFRwE+DakEkeXuHDjDQ6KVcNp2doPQbZ
tiZO4hTw4AuaEKBYEhzlH67m8y1Bn3vXz9jTfmdphugZsWxRot9zP4pO2J/upR2ErDEgwzYFE+HS
fCHggD8GFTNXdTIjge9gGJKvk5JvHNZlv9a13n6Pi2u+E0B2SNQQqDJZUmypEuSs6//8821dljee
yOVduRrI/hq6/bA5ccSLjw9zrK1L2dh471aX/WNP4ZboHKJSDl0rYAbhilQt72vFu8JCa+XW8KAS
GEwx3RUPJ6Copkvcr2GovLewRh4uUFJ3YP9h+CxcSPjiKh/3g70NlwtX2fEbqxZNMsyuNJhMUjp+
jPQ8X6EwYV8BFcgr68XkCx4i2tdwdvlBh1HdEkyxQfGctMvzCpySHqRJyu+Q9UKwqtuxfZZh1z+E
JRm/la5H1ECOcz4G4crd5/XKIZGsxRIn16Jtm23JgJadVdqqAVKGvY+SMdWI0FNajhSSDAuJAbJv
8wa80qx2+4n4VO7HIKZhhg6FPdUxRm4G6ERWd0Txid+oWfZIYkjLZ3TegHF3Sd8+tnRg4wl+ruMv
C932rB8iaKex8izmRdFp+QaoBYvfj0uU8dIz5p4wT8sX2y3sAWF6vg/iUJ2PZ4qU0uIY7DMv0cF1
nYT8lMTE/gTsPn0ZBohsAZ2M4n27OQIQrPfxMmegflk5I7EaYFGl9hCcFHzP4XNxFCAFlbliCiA/
Hypy8uC/xqBuhclHoMkMx1tc4XXAfPgJ050bqlAHgdL9OiXc27UKRIGUAo1ZdwFQpqfYqwMvnRcc
Mvk0whpTbwnOM/w1efQ69JkyDMPghbtQJrcNqFQmF22yPGFNyx1Og+m40kqlc8ehLuy6FQtmMT2q
Jx55K4QOiRhQyJTNW4wuQYC1w8ULk0t77KRXqmzspB4yfJRyfxauvsEJPEz5VPoQiuD4oZOapyir
EHqRAXgLRuyoc48z6edDPSJE4ZwOdxBhwYiVZrybUroh6rWsmp5Jj/cFoY7BeyTgzx4ALgLgRUQN
fgNbn17JbJEOLhwOrXuY8W37wXf1AH6YQygcB70iBizsbKsLkWYHbEC5GyCweufDDxVO1csZL46p
1YcFspp1Ktqwfur6qHaQcCDNnQH2mU2wxHuGd+2YnTOEI2vYHAEY86Lv2Fy/uTbYBXTgXBVthAN9
z1evKkZkxN6+swleKQRC+UtZNvjaojMAipMK+kb4fwaIG4kY1A4MDJDD0JjmvW4T4H5NRQDvxQl/
xvicQHoc2n3l+/KFhCSEowLR7SOeefstYeAJqy0fXizKt9hI6JoFd/DERQIQ4qDBWmB0/d1HzjyC
9dEdI8g8PJUV5b8tE+1PBuejx3NGcsBXAO8qhtYKayvv0Yshp3ktQoWEVXjJMD7GlPXwojTLWmwQ
dnwEzow8ugNLIouWHj7JukTkYQSueOlAGaiqoyfw0kjEo6eVojUyanTd7NpD29x17HvXRvQBaxnw
Q+vVaG/h1h8TrQCe1kGCQZwGXpeoXWYC3dyljVxOoN+SDy0cQ9Ig0vjEvUjEF1Yx9JQ4WjB3vA7q
U2VV+PPsb/dG1STuODXAT2LCe/9lIU0wHyIzwRGSlsCAS0v7e/Siq1/YQhiKDJBbjjPzy6PogQo9
QFgSzTE050qSRkZN9D70entSAGan3PPPC8XorRn3KuqQbfWuSn7qHsL6+5pS2aBxFCHErNqQu2Ss
gHb3/mh23RiZq7jtpAE0Yqb4iFoXiAbx/OFrX3tzVYC9FCMPnPXTNC/xoaUSBYUPvcbrZIQN8mFQ
kBZePSxMMpCGpcQqm5xH36R8G+eQHxNeo6CSGiJDx6Bh4bO1sP1dmpFhBhbCAzBhRnGbSTXop46D
DZroVi8Qk24wi5OXjJGrzsNs0grX+HcJpsq7iMJpyxdDq8cNMPKwl07yAnpKJXvaULDfoftR7nH6
IiRwb9HmNHsinq5wMru7yriuKIHn95gL4F6ZC7eWSRqCD8PSFmpbsLGa4M+Y9Y7xoSDMX3/OLhkf
MJBMC8gB9W+9gbh6oZBZFQQV7iO44fyWId25Cfu6P6J2t1HeocbpUY9RlPb1nKg7qAZWQd5obzvF
m8QpNowlOmU6mnA0CGCdCUQdlmykAX2gQz0WtLL2ySyDEalR58IcO7/HOFiEQo16lXybl/Ox19YG
cCFAL/Zd9mF9u6E7HuQ4xaTI4bTb/xAN8lVvqZGMJlUkv6D7gupCzA1y3yUWYVqjFnQFGDtyB/sj
773tLfy4ExKEWzqIs3pw7+bgeuMAT9NIBAvb+aJi+z5ot58jwXo/eN25KNcwZSsGfGM/9WJI6ew4
Dvdb+C+OsqDrhCQJZwqgCFhLNwcuYcBDPdb/8AIUMxmHZvGuHANN8rXsY3uyyza8Sov/Rs5U3/6n
S4pEq3ruMfiIQxRcWQ+Z/3wLqZThKxXAK6qEm0MnXL2iWmXtAUsNxd4Zp8eQkuzo+5jMaN8u8Ryb
XbvUsi6qGDPIaY2yBuPRIf/m8TIID/Mc9PKgoggVgBdGSNF0XE4tlOIrWj96ZUjRl0G/CZO5Q4Dv
oVe/QlhT5BFGLNjkoKq2jzMUhW8DD8hjOkUM7YfZl9vPHkvM3dGtJI+k8dVX2Mi7pyiOzZfBG7hN
YQhVeeCdNtDPrs/nD1rfbWEQT9qcmMXu0bQxL450ej9GA7oLQlT4o4dsux2W9TWcqV/d9AItr9TU
03pUIHO8UXzkx6Bd0fENRdCf5gWnfV4v0tsho0RzHwg6PqOO5tsBCbAGye8/jQC59FvwJhpE7Jyj
+/kbyZMW3/ulFruJQRVrL6HRf1q8ev3hNj2FRS/9uWxSw3h4mGYdb8jXEq97N3H1Vvq2S/Zixg3D
TcZ7RKm/oSSFm2xBtGuhFDZgNB612PBVbKrGAZtYNKZ1PKuntY7MwTdN9Qp4Wj8hnIi3gfnoiKLP
Vv2q/HNdYOKmDbIa7cK7fupIblFoh69o2a9XaLX30PDyA/i6AbeM1txrQdNpU4gbyxcuiD6o0gCs
Y85z7mAaH6oDFaqW1MwYuD/0K8XRBxkCnYvF6OFgBsLnfLGUDAC1k7pJE8NAXkkEWe7mphrkjYLL
TfPsVZHv9miEto9hJTR/qlYPDUMFNdevsoESLeBU9PJ2bvImcqKQyYxytInoTVvD9+UYQ7zWfsMl
/OkQrLHY0JchoGqQqGz5l3jqlp9dLLvMG1gjirJ36DIlFSmTWyAxtMuSydKv3baR9rUHdNQfkqHZ
6txbN/SOsaV7t0fdBDwGCHktbpOwRTxB1YnWf1Kt4TClA+xxvXsQLexrZFkLmiBA2tB+Qkv/iGx0
5jr9g69GScfWwVrx/xNPPcCYw+ZtQf43hC9yaY7L5dgzPyj7KwmgfKe3cxSqYoTaT67/75wvcina
R8t2KM/yCv/P+q0DDWNCOj35a/iZpcRH7+eC9W5V5GYNMOeqD0CyO60gPRDAGKATdX/5BS4Ydz1O
Uo4CrL9aPUyEnR8hjpvP1GA/uv0Lxl0d6sVTIV4QXF3ucLCZ9H9gap7nKv+NR3bBuEP2Vyeod8Aj
iwjZUV11E86wxd/TKoBd1dwsFbK5GDVIF9Qh+yuGIrlU7yP1gpR/4Qq8WczouZ4NWQzfzj8v2A8W
1KVMX+kbkMOaXlzhYGAZGGiviDn3U8D1Xw06EH7BvWMo8SjFxNwVxkXZgwIXpugJD357ZcL/SvKJ
XCr1oT8wB2glYow3GIDVh2gh0TH6Xwa1P1hV/Pz2/hE05JKc220xNkWIQveFeXMTPvje1n8yo/oB
0ZKff/cf16daVQMfY/9EAgAdB4Kuq/JB9oLUa9qtIl5/AGrZQEb8u49+sceBk6OAhRPyFXKnu/U8
L2a35vF/GKz7aFVdbHHiPBuFzPOO4YqZfBfCwY96+j2R6jP10o9+4WKf6xgVNgSQweRHo6NPDRR0
slnY5Hpp+r9TZwQK8d9fJUROLmQv2iuaLOwKOs5IoxcGP5hPtsYHX/1SZUpI9PvYFALRirw0xOfN
iBMgymgA4jhF9n/1sS+lpnokxBr+0f2V9gewWQIGeuX96oDFxflmUJl8xmP/4JNcSnqIcIIe5KTX
65DUQJMbCLSsFmIAcYPU6M/P8sEbuzTBIwbKBbqj5krDiyjjsQLKqUCogqlDrP5y3JdcyjKwxmu9
sonxKz2k49E+zv3wL01NyKUOl4BfEukX1V8RHCbIQLtXKMMgWH069vhBrLoUPOzPDiyVL5CCwN4E
LFdMHH3uRv7BN74UOkQ3vvK11yGaY1YBtX+ZkmX53oyfTlR+IBVJLoW4dCgDHZbdjDNWvImovguj
Z/h2/gbZ4gls2FehqwOcsb9vtPvLDXIRDdks/EF4GE6pk37Oz3PSCuzNw4yY/Em8/eiTXIRD6NCD
RjupGZOKJRI1GkuA+5Ug9PDnbfHR9S+CISlbhjatH54osYX1zPvZZu7Pl/7og1/EQPShSl+PTXBa
Daf3HGJe84mgFQYofYqAu/35Vz7Y15ciNJxWXbU0AT3Jyic7UMNEhP4gdePyMOmhd+CDkn74bHrx
g2e61D7UC8AHKjx6WgMMTkjRVw8lkuhxKudPhDk++CCXmjS6rBGophGLmJZBtmI3plU7vf/5ZZ2n
L/4lC2Xnl/iPZIGh+PeGqJ6ubDJClGPJDeU/hRc8ukQcwtpLAYRdtRS/+eff++hhzq/xH78HVs9q
1rCfrlzStugWw8bQaz+Th/jo4ue//8fFwTUtt8Ss05XhGNLWgCDzVn4qUPBRNLlUTbOVbRyLa3uF
1hy6CYjnaIg/nV+WrSA/r3z1BfzRQwyXnm78yxLzUkgtHG0APh8FBMjbKVUcsjIgY3xmMHNOnP/t
819sdiBvSeeVCx5pc7elhRCU6JBf6VjfoHb3Uv/TKdkPyh12sffVMthWRHiOs0aXxaQ4JB5soWZ9
JGzKFlSH8eq9/tUiu9RJY+j5E2/wp6uwXl80JnDyacVI699d/PyA/1hkaKHXcQBXoSu+QLOG2vG9
DT515PkgmlzKpAnCSg9Ud3slY+8LepFgsxvIJy/l302tRkCy/vv2gzGAp/RWLcW63m3dcQs+GWv8
1zvHdS8OPmAGc03izYGQ/BD3E7bHMTb8b6IGLk7/+6Yn9M28BF2WQsTVfI9hlacAbOC/qfhw8Ys9
EC8OGvYLuONquJfeQVaP7V/JleHSF4t+Boc90BqXHsLrPnos7e4v1mDELpN9EAvKDqw+EKdNDbi+
LEBnzP986X89EHDpi+U9Wgv9ZDTXiyBp7G46M8oWH92sNHJlt2sFJXkwdOxeDjLIO1CqP6laP1g/
l6ms33iRPIvsFWWgniB3aXIWszDHDN0nn/lfQx0e7OKk86Cvt3BIhhalGXGM9uYVB6tFNl5tV9Na
op2rdPTJw/zrQYTfujjlSi4VYfBSwxzYrZnuePVJdvnRdS82L8Z5AkWt5wr4jO29ZthjoOyTJfXR
+7/YvzIAXxmlChjK4W8Wg9+PAN1++/Oa+ui2L7avRQO3ByfPFW3Y/UaDbPmpiL+9//niH9x4dHHj
UeLL0fWrK0B+4uYtWt84f/7zpT+47+jivvsWQ4dK+3PRTQdA/mT9+efrfnTLFxFnUHJSIyNzYZvj
ZH81SbbND3++9Ee3fBFx+P9xdiXLlatK8IsUgZAYtD2j7WO3fbvb7mGj6MGteR4Q+vqXuitf2hy9
0FYLQEAVRVGZmaOCgOfQsk3nE96Tw/p4vV3LkE1+Sqee/GZgMM+J3Bf0Sxc8o1Jky4kKazHGnKDy
MdQ0U8c2Tv4IELHs+iDbQnPAuHkZQMhWVghrMe4QeMv4KXdvrk+IxZ2YcT9yEXj/b1FtHuU3cij2
fvKLFZeq/FpG1cqcL57pr+AMY1+6fhNp5F0ORJPC2FF4e/DVnau/peIWGne7679gWVMz9p9bkc4p
RfthKk+ovgMeFZhVvYkQC8Nfun0z/CprEg9Iv8Xq8WJUT2cZrOkw2Ea+7P43TXOAjAqJ99PjJH9n
8W/KX/GatjIrtoU1/InOUJwBhj917J0H4KN2uVOj/OopwPN+Vswr3tZipmZUPwGgMAQ5HY+kE8eq
xpK2at5oT9x0L8MowibHH/h15j/RvlPnvhdqjZ7dNvmGuU4xZJkDBq9Y+/Oee90ZCIWDZt7x+q60
zL8ZvOcxFwN1lQI0+zKGnwGpRnXIQyHxSrUm2mnrwohxaj7XAQOA7VjW/2T5eQpKIAqA1+2dvVeu
yN5ZZsmM5H0uKGqg4ONFBO1RBjD9madrQZqtcSOWccc5zXTD1HGQ8cOcZ+csh7CxrFecpsXxmJlR
3HKR6ENF7zFIm9NExztPAMEArldcDrdFSGZaNC7rSIweVjkhd1kA4bNkUyKccZMp1W+xeeIJEz+L
H0F6X+qfcfk6Tufru9My876xdQI6E0UL+Ezo5R1qcP7gkWpXdNPK5rf4BX/ZsW8cmzOxXAPsp446
dPiT5/UC5XTu9Gvb4I1t4wOANjnLnhzBatOAPDy4D6sv29peJuzNyFuvjiu3RuDhl+okQX44DvIg
+02smVhVw+MHKAJCihDNuxBJlCj0WDnGbetpenvJwbZQol2Rx89uLpGRKO9RVrPiBWzraUSQNI8B
V1k2o8uje9GMB4i//7g+4bamDS+va1QDA5GCphEwURai7r1cOZ1sk2J4+LoLeq8FMOPoR8C0u91P
Ps+3weQ/Xh+5pXmTAbUaIAIccVcdqf+td38U/uuQriV/Xcu0mASoPupyyNyHzm9dcCjdgH0nraFT
B+myy6DxJYN6U9JV30rUKu0DBUkHF6WLO16QxxI8QNNUbZICYNwzbFkkVAACQ9SxrluwdYIgwvG2
LZDJleokczoCAj0e8bB0orw5FFl10onY5uQ8w5YncOyWfj6qY0fTZ6FzCXCD+AZM7aa6EEyNYc0h
l8wffZxfgvwGR8p+7NcyRba9ZdhzQx0gg5fbIMgZdjNKJKMSSKin6xvXci56hjUHcyR4SWHNENUB
s1x+FgE/J/F4n6twJY1m276GVTduFjuN6nGbVT7CTvqF9fKf66O3NW1YNWJ9nQDcDBfau4c6AKXD
FK1MjGXWTXZU35Nq0p4aj9q7w3vhzgP73vRz07BNWlTtC440+3K/l+NDx4ofcxCuxDmWGTFJUQkD
PLlwcZhrfhrrT9n4Z9uQl/3z5iycA+pMHlQJ4JrPQ/ZTq3jlbmIbsGGYLNWDIz00TNpTmzwOm0pG
UM+59PdmwP5EU4DR4PAFKKzA945Ader4d9m6OSD1dK0GwrZNDOME4csYao3h9/QlzC50nnZ+sy3+
oIZtuqxkgDDCcNrROxQFO4L54CFcTQXZhm7YZcIVivC6ofjlQ6kIwobFrySrgWhs6MbxG9YJtGM+
eMtlH6zLHBgA0FDQfsU8l+D0nUSCyX8KMC/oozlOIs+dTqhjBXEJDffAPwFHWoyncUi+jalco5Kz
eEmTD5WhQLmiEzLIbi0KIJFY2kzA3lTkNmL5dArCYWs07hpHLFDhqIt3O3WMWbdjNDh3fr/vg/y4
yY5dw4516zHPZYjGhZef5FRMuypytrk11zBl3Thxly/rPcuHsvtCs+frY7Zs1H/jojemDOqheBLL
xUoOzp2ewNggx2g/xuXvbe2bNlzMXYeCeBywMgEXbfnCJQCTFV/J0ls83F+8p7QP+opjWlRZHXFX
2XXEPV0fua1pw4SByHcilBUDpjYIFF47uwH4nm1NG8bb447MRnDLg94DD8OtOnT+Js56sGct7zRv
1jNTMo8KD7FY1TbuUY2a4v0lpisxgcVWTbZTIVvlD+BrOqpIAYSanWWsz3wEJp+Aj+f65Cwjfcf7
EMNIQdCGKh+NHVnKBw+MT533q43vWvHiegA5qQtZOwLef6DHXBn2CpDq3PrZFL3GcVweggCZI9Cm
7VWNJ+2Fz+QGzCfurq7ofgxpfsaDR3q4/o+WvUUMa27DwqclwT827QmcavnGNAlZ+nuz+iGkioFj
R7soxt+DKutmKunKkC2OwiRC1YTElQ9SjqPX3qjgvlW/XLl2C7NNh3EYI6Gf8ygY4IQE1KzGBGg2
sGh8uj7X72vLYZkNQ07zZm5UhOOsHZxftPL2aTyAx6P/0fPpwMIBlccQkJj5vse93m/7FJxvfOXu
ajMYw9I1GC+gcoK+GWhcpPCeMuTN+xCAm1mspCTenzxmEqUGQ5OGDcfCNIU65xSYOWicXJ86W9NG
9qoXZIaeHpx34t1xJIC8JFkxclvLhpH3owS1q0aU7nT/hN1XgBauj/j9+WaBYdJZ6o8etLgQMo7z
sxOSpzI/CCDsZLcp7mImyKLz8y4MC0QryXxD2RMRN220Mvb3LYyZ+ApRS+GXMil+BVXA7yqKTgBB
Tg7FyLf5HRD8/Nc/qCYbcmfZjsKJzzJN9yAb3Dh6w4Y58zIvTmBBY1RAffWDJO0uYCsRqW1ZDROO
w6oRrMKyuik48+6U+gwU4C5Ur9d3jW03GlZaBhR4thCBW1hdOuc7SHOut2tZURM90QTEaQP4efDu
AiYWtSBYKHb5Wi7SMikmfIK4IVhgl5tuwH8GzjPzPPAc5nuv+nF99JZZMdETERm6SLewfuU++Mi5
l2RTTSpjJmiCdZMDBjK0DGdYg6bjGOvWP14ftW3Ol+9vjkDwbyCm7TErGXgsx/qmTL7oeFMCgMll
pt60PUYluNKWk6Rub/3inrsbx2yYJSaoToQDew+8o5M+6uafeM2p2BbRMMsCNAhDFIf9MXRARjz2
8VffI2tvn7YdaJhlAIYK1CvBLGNguHd8WmCtoPJAWSvLdoPfbsKMYL8Y9pnSjoSVTIZj0NU3wq1v
x44doZm87QQ1y6PKZoL6HiiPjhUbbueU752u3XbOmeVReAxOtR4xQ9QRFzcOj3j43FLnywCb/e9m
BBcj9N/DaDiC4m8nA+imJZuEJ9G0cYpOXeZhRrDPwyEDBREB3YDT1t3KnFgCMmaWO/UVqwfwTcAt
uk6/A+Upu4/lWD2VgX7QfunuaayewVPHgMbmbA+xFwIqZUJ3XTCvydxb7MIs9IBIuFsDfoYnUfcW
AuhgKLjufmztGiETQYUyoLayP8YgP4Y26z4U8rCtaWPBOyC0PTGUAyhzwy8u7tU7JPW/bmrbRD6A
K6fIqMBlV2uvvtT95H4FzZG76VmLmerjbViySfEKI5/bHZic9wtT1fWBW9y9MPybUq3TNv1ylVbs
W97pmzRBWgf11tebtyynWcckW+gDjALNi/DRD/gehGnbVtOsYsrGsSa6go0F9TwfS1jyIeiKaWUb
WqbFrNXpchBKgq8Y/Gs6AjPRh9IFQdrao8m7k8IDMwswz3XNdQi+/Uyk0+NcA4q8axJcm1cchK19
Y6Nz4JinChWFrxX8/bGLQXuWuc7W0RvODZxe9YxKrOo1kWAf8cFilYG+cQYJ9YYtg9kxAhDwgoKz
IUzL16oMflNQEOxYBbz/tsaXKXsTgTRQJgJBba/vknzh0U6cl6ZFTHm98Xc3DUbu/bdxgPznNOpp
+TqDAAzsyg7ZZyr/pfNszVptK2tYa9+VVQYi++Z1yvrqJpyzjy14WFf2vK1xIxqJFqrPqhnL12SC
KtUQBCVqXsEkfn1ybK0bMcgAAl8CYoHmFVoQ5c8pLYN85w3QJtjSvDRv8SrlKUnbtnwFee3zEOfD
pUON85bqGS5NkRMNJnTh0al/BRKB7sSQVeegb51NMyNNhRNo+vSRjkXzql32qnofKg7Ft+uzslj8
X7lADNyw1cZptIBYSvMK1rhvg1/fRSS+6cgIyMBSfJ+s7BxbN4bJElB69tIrmldQokV7Hvtfsrz/
SngLuZVs/Advw8fr//P+JpLmFb+ZBzaN4GxPdqDe+g3tFNDT1KMCc8u29g0LlnEUgYEskqfMA+WR
ZD05eQnYPba1blgvLVqUYmhRvwL+QC5tlxcPVey7h22tG+Y7JchLMNQMvwZkrhHb8AHc7iTts8/b
2jcNOBPIM4Ki91V2IDt5KIji3QW8ytk/m9o3L/vhDNmZugrFCeRH3ZFX8XBeh6pZdqh511d8HqfO
1fTCS2Bfk/wUAjmWZO1PLtx9rch52z8s3b85XlI3r8Dz7XSveSLAy6iC0AM9lF6Ir7Z1YBi09CEZ
UJUNmNC1/5r14rcbQbj3etvv5/O5NJkSKjGOM2UYPRur7z1l5GeWCoBe+gry2IzNlxREzGfu/BhV
laGCOfp+vWOLVZtpATefQNHMWPMaCIeeQlCk3w7t8Hy98WVm3nGBJlAKdeOzCAqevSYVVO4nUIjt
QJAB/GhEHt0gXUP2vX/2SxMytQgMjZlIcLwVlQ9VD/+1AVvuAZyTdGV5bD0Y9u1ARGrqoQLyWkBB
J90LvK3dBfNyAxRpPazk292ltfemy7DyVM+s9CIfTGIjxFycc122nXyeBlnxr0E91Rmer4Gunr/U
eHOAg4HKD952EOfULXjSolokLP84OaBMXANIW/7bzC7QKcpALdxlr9EsOZjDgwcih27vjGuOzbJD
zBwD2DHBfQma59cMwEL5LLpM5OFeaEmTr1HkDecw06Xa5kXNYnHQPvlBMfQ+sDN4G4OPfglb8XR9
q1vsyMR8coVLKE7EEAKcLr0BvVN6Br/kj+uN25bBcG2No3xUGVT6DnguwFbBGQi9EECjeflyvQPL
6M2kCfSOuAeG5+YV0l3uPk3GCBUN5UogZFvj5a/eOOaijPtF1qB77QrPXcjlwPxzAB8jrqNZU7nk
0AcR/bntR5YffNOXjEa3DCb46IagALJJY9hFpZ63NW5EKCV4obvAG/tXp+07sFGDqL44gay2c47b
OqD/HX1TNCnVbol1rjsFtm/1zMHJtuLDLMewmQ6gA0CBOYeoktL8VrvFvnJHnPf8cxOLpwnc7yv9
2Dar4cUgUOWyGkQ8p4XL9QQ6p35P/Inv6in+fX2aLD2Y+S8I43hhVLHgVFTqQ+MCkdx16edyStfQ
QhZzMAFPOkN9X9CMLhgfq5duRj3r5muwNKFO4DCB9xYYfVT38ly4XfeBFcnaPdg29MUI3xhABtE8
XU1SX4AEa+9xHag+9lW3pmpsMWUT55Q5PFX9NAenrC5rcAon0PXmqLU/NlMxLOVWKy7Dsle5YcZF
FeBWxnp9gcxQCCECqvpHFfjxl44HvNlpT4PpNaap/nV9R9n+y7BsDrnOJhzAIxWB3/VS8Bjs9XXq
hN9JMXrgBOX1yta1LY9p4RXR2ok890Jxhwo5QBVlD7TV9b+w2IUJJ8qihECjk9d3/lgOJXQCZuei
SqhwHrxcFK/XO7H8AZP/3WAaYnNTEHFc02YXUo1JWu7BY771F4yTTndqcOtqCqEsVUAByWUXjcDu
BG7Gj9uGb9hHCKpVFXZ1mICTAUHWkaTpmH6ZGjYgJ329C8tmMiFFRZL4dTkO5FI0Cly0LE2OHcpB
F1b6EGoUUPi73o9tJZbvb0wdLE6hl/dUnmQb1ODwzocTi4O1K61tM5kmAS1u4bWhvlQp/ZNEgz4Q
7h/zKV97XrJ1YJgCRF36UDQpJB6RMd1DLuGjChFbbg5qmBG0J45XI5As/EvYOupMoUQLratixWPY
Rm+ccnUPocgh9VAYKMQUQwUEEjx5qao9H8PisGmBTXiX04FdJ6/BzLwDE+DTqLIUlCV07SnLsk1N
eFcIsY12Zk10LpR8ikYIQiAekH56hFDCadsPGNZcsK4Fe3fvnGTiLyzATQtK/MCDoMK29g1j9nHX
iTroN903ILM/QDPuY8xX4xjLGeQvK//GvMLISWrkTYd7CCLWD7yCcAYFacCZ+kCUgaoESj9ild3M
Yssm5ovQJAziWLMIfEcIN6YOhcsFbX9umyfDlgnrM1CR12g9i6W89SBsvp+GaA2GaLEF37Bk2fsD
aHcLqFVASxsSxwk0EGjPPghodB63/YFhyzSvU69vfe/CaQfXPYEHupzX4nrb+A1b5kk49EsRzQmk
qn32wAH/bwFKKXP3A5kUlGKu/4OlGxML5oeaEQGS+LsmbkB+jkJNJaNd7dcr+YMAG/Od9IEJB+Nh
GEdgLsYqq6YGH7LbIwXc6x9D2v5Uyv+4TFg9lAdnjldyz/8iDt7r0jBwpSpw9tbRfIGGLFQGd0hR
jj1kJ0LIyThhAok9GXlQsQAht/5VdBB1R/GiBqdixRhEHKBVkJNPg4vnnFcvFIwdx7yf9CMJIAP+
G3HGUkw5LJFmhWdd6DzPQRmCrrJppkOeqzh/GFtU8G47T02kWeE0yL1kcYiLC3Ywh2rjAUaTrsyV
bfWX72/cSQXZE4/OIjkPpKmQnxyEn/TgICAVUN+t9kr65/o2s7iSvwBnUAYB7bcDJelKfO4ifrsQ
HV9v2uISPcOPFCxnrgSj91mCWPrYgfgaeVxRHVQKDs6ixV3Dq+Zsm3M3EWiRhyicQ6/i1PQ5P4P+
v/oc5I36eP1XbLNkOJTEhWbsFAXOSVdQDCkCHBvOKpWkba0Nh+IHfUIHxXDujWByp6L69i/dZtOt
vS1ZRm+C0FQ712AExxoXgAofmhTXMB9aptenxrLKJgoNigl93M/COTXucET+7z5S/l0BCkmopR+m
dK3axDJJ1PAdTQyJmslFcECgLgpOEX7Pl7fmJGpvr/+HbZKM6CBxJgkttLi8IOzQh6wAT3OIVMf1
xm2jN8w5azsC36qcU9eHv1UZuFBt8b5Ds2rja4OJU5OcQHhqFFC/6SCeFypErymoubeN3jBkiElG
tRsVIM3JkJjPxumfaCnhQyC+pWoGJGZGSKAgvkUzLyguoS6Tk+9AYqsYsrWrg21lDeOVHRuTPG+K
i6xQcy8jMCBGOv18fW6W7fHOmUYN400yx8k9MOmflDc9Lxkm4kgou7HDwth6vQvL+E2QWiIiCoVO
kZ0H6JOzXQaJ4uS5Zpnyt02/iUtTMlYjpJmLC4EiyY50gEa1fM0/2EZvGG4mKEGRy1hcwFFdnaEk
T46xyk7bpsYw2gGP/LIhdRJB7GNIf0YtgxxW5Gx77TKRaDJuAaKDBsXFb9P0A/THnFsGmOZh29iX
CXtzxDdMdl0hoLjVBFW794u8vXf1GK3UTFo8jmvY7JAW6Sw9D9KtIxzC4CK1rXuk3lyy+gpp68Kw
Wr8LlWaTV547F9umEKBCVVCD6iFYtrs+RZYY9d+nrzdTpFhXJ3GEKSqS6kUpAEtQ3SEhvAgCTgCL
xA4K1t2NN/Bg77YtW5k6y4n276Prm16hZAgF7XGqcNV1zwSnGZRyTgt1LfSdbx2UZFz/OYthmPi1
Kp9DCJnPUIhVeC0ryKyP8IMrKVFb40beLawiUgq3qs7ggvo01FTtWz6t5QJsjRsmDVk7vMNNLtQN
NVJ50hW/ISq1sTzIhKqRCO5N07m4FJWu9hoqigDnyt/X59yyZc2KNVpFieMoWHQSJkBCcZy/VHgC
QKIpP2zrYpm0N7unU8D0USGrc9MiBxBlNcQ8k+GTaKNkBX9i2Z9m8Rov4zznOqjO3B8hYgBTgKDQ
0A03fqYOsdr4ykcM8x6atmaQfp/voKmtD2EMv0FC/ef6LNm2kHEmFw0EDhuazXedzz9WZdLvnBCk
/NsaN87kDFmkGRdbyIYO4QPkwCDg3m+jrQfB6OKr3qxvQWMW9wgkzjwG9T50RF7ieTXL+f60QIHv
v413Q9uPFOqWtyooy/2gJT/lGV8rq34/VhFm+RoveogjySC5DWV93+BuD9Hal6yWN65o1Mrcv29h
oPn47x/Ispwy11X1GfpQL2pCpFvN0GMSySYqa8z/0vGb+c9Y6ZIi8rG4efpIloftduvOEWbVGoTF
QpSFBs2F1t1wykgNWalm/HR9W9qm3ziSC0jtJToV7Z0aSBWdw6RDNAch2kKVt20ZAXR967C6H7YA
xjFRhv3yYJyrHuUYd0M2QVQVvk4iDZZl3hqWx7ZZDRtGISGC30nUyOCUw45wSEihqvDz9cmyNW7Y
sIZoH1TEKfbRPDm7bIZzcJi/4kEtjZsFbFDqkg1vivaiJlCHa5J9hMbrmmaKrXHDhv1AIEh0SHOp
AumfIoiav0CQNl852C2byISqcUVlXjtze6kUAhRNcOGDPATYWPfBcq/fNPkmas2PIDQ3tdAwzBC0
n4sJFOFF0ZfH662/f34Js3gtk4AKF3md3C4uIvP5bcc/Q+f3Vkfea0vW8qe2ZVi+v/ETkcdoVbRt
e+k0NhBk2aLHug/Jyg6yuLm/atXmKmVjG7e41YzJIeuTRzCrAFXv9l+vT5KtA8N6/bHHLsXz2QVi
xxSxexbxM2nj6HccQxp3Wx+GAfu9h+OrLJNbfwYmo5LxY5i7Xxqefrzevm2hDRuWfg6F2mRCBDF2
DwpFcTtFvLs2z45jETz00VpuyLLUZt0ZiJBohCcp6K36DT8qvw8f+3xR9r7+G5alMKvOaAu69iYY
2gvxqyfSIeTtpuBljJFHuN6BbfxGPJ0IKsMkKCEZKhGsl517boN0Pm9r3DiQq6HqwHzswdeNKAXN
QpQB79ophUT7tvaXWXtjZ3gKZyAWSrtLli7a4JzGyamfGxQ7bmvfsGNS60Fl4TDfgaJLnxqRfwQf
k14xY4s3NeFahQgVTBZWRiaQ0CtxwpF8K/JfeIVfu8Padg815gcK24nu3RakTtVLhSfa+4Th5uqp
1dcui5mZpVqydt0ooKy9DKhU2GFBPi1PJ3eNR/eIloJ7JEg2Rnd/Qbm6ZEJh2AiL7kiK+mIQPjl4
hd96LxBmsRZvcpersWvOUINO+3OZRP4fKMoPa7lAy4KbtVpZV5YDZP3mO81QMUK88evQ0i/VHLyQ
ahPHPej0DXNGtT1UdHovvg3bke6hrzHejkW7pk1pcRYm3q1owh4F93N8q3KRnyPfVwevX6vvtmwl
s2JLZfWUBYrGt4X2vhRzE+4QEt9AmfrrMGDTzlmwKccCvYL/WkXUVz0MI04f8KL1Egn/oidyVtP4
HAbpCYUAK93YJssIuausb+Qs6+ZMFxAZeC8f17eqba4Mww6FV7Watd1dxikHut+NpQMN97Q/0pZD
c7WC6vhF0Nld46KzeJK/CpKdTHU4U5NbiHgn816rxkuPw+x2HypNhjXiI9uUGYd26GStZF7f3VFP
l0cUKndPNSHFtgUxi84As+g7USsgkQEZ/Dfo/j/0EC1DN4vNurLOWkZaF8I5OVLCIXdqvY/TpP++
4Shi9C9wPkwvVMi7/3Snlp+b0A3PAmSwK/e1d10To2YU4/UolgePuv6Z46l316Au/yxa5p3lWPSo
mGzW9CzenSX0Y9xPgpllNMSr709sW7LzaADNDz/fVFGK1g3nhwASIpFdmn2hKvN2XCA1Uo6r0MR3
TQCtG8FMm05BMY6p893TIODWXKF6IQn8G+nOzpZ4A10Y8QxJw8AdQED3k0TUO0BCvjyMiq+8tFgI
AaiJPk8mSL1njeN+GVpf7WlUnphP3F2byT0qfZ/Ldr6EY8nAJ06Onu8fwO/5m6N88voGfh8zgp8z
/KEcJJSpych+ho44LXpTLqr04kA/Foo8yiE9iiG5SXW+z+EqJ5SFXO/XtmyGq6xSnyjduBUgvGnf
7+PY4fOpKGjztamCeI2c2baxjesMD0JVegXjz2McM8Bu3LKd9szp114plwzfX099mDzDMw4zEQWd
muDZ8fklSrSzY5CB0504hXx+bJHIRD3IDVQSDtdnzfI/ZixUpUgdZD76a6QgOx1X7OAsrG3XW1/M
/Z2/MSMhD3DtnOJx5VnNZSdeu1Tq8RtqKkV6qv0wdBOQt4PaMz/lFfK/X2UwquDmetcWT2cGSH7Y
MaiDO8mvwW2OPCi+Faw/5h45g9HqvK0Lw1HEGQRqwAOe/opHceDYzH6WfU4Cd58NzqZrG6NmsJR0
IiwjCPU9QzU423OI3PXetkwwGl82xZtrFepNQNVfa/+5hq79mYL96DDO4ZZTGI0bbqD1cSVAYb56
Hmr2I64SlLRQb1P2HY0bxl5MHdj/Y6qem7K+jEuCLdRbjxczBmIDuI4iEKo8x2Eod2NEqn0aNWu1
2DaLMyy8mcQAtS2inid3GA+S+I8MlN/bDM4MfVD4hrdqb1DPbdd/6uv2RdZwsBOhZ7A4fyiztNxF
LN6k0M6oGQt5DOBo1LBkL2WQ9aiTdpy52wdOso0yi5oqHl7tFk478eA58mIXZdhht9PJ+Hzdei3n
halxPOIBthdzV6CiTsyf+y7ODgJn8rlv/lzvwLLQZtG9M9eu5mNSHAofFWhzEOXtjrqh+LWtecN4
+7GjbpkXGL8jbut6rB7TlvYrMYTFcTPDeIcO9446bYrDLN2bYorqfRUWqGsJQaml8/Tg0cF7aIqR
Hbb9jGHPszvE6eygv9r1e0hn0fYiOdtocmbZvSzasAVmszioMTviUfNmAux328ANay5l7UuF6PmQ
gJ4/Is0vT69JTFg2qFlr7zo0Txmdg2dVCxC7V+AxDxjx9p3fTSujfx/jzahZcS+jOh3buhA/KxDI
O+XZJ45oyj0SVrF8Yn6VZtE+7TuC2m+A8csm2idllBbDHuFC7aWnqZg9voY4t/2wEdbPpch5TTCX
YxMchPROTnQibFOODL9qnNYZF6NOiJsffIoHuGMw+ulT0c7TU9oOxNm2j80K/cpvshqKIPmhRC3V
aUoz9mVK+bwll45fMEweVNtNlYTg4IR8DBbJD/wdCjw+0tpfiWhsK2BEt0XOvTBHIduhAHD7Q51C
V9fXPYt3ZFArcZl1yxkWg6QwJNgdiQcrfwYS6RiBu6b2wHEZBNUelPcJiugEoCw1njziNp/rfVTp
2cVDNZgA6n1WlKPcuFxm/Tvpo3iYotR/9jtdUwDsmlkM+4B0OXnZ5B/MCnjfdd04VYV8nmsBod2i
CD6VEXQpt7VuWEwhvZHirhq9VN0w7TjD+2Kd+K/bGjcMRkGmq+nAt/8Shk0hQFupwgecOd6ajOrS
zjuXA1PnROddNXUQUP9FnMwJTjwDSX10o2PSqL03stzPb0qm9Rp38DIn73RnFquBJdyrPHdgL7zO
P0b+OO3Gsnia0xqPvlx/LtS44gNsO9wsd+9V0gP1MDQ/ym74MNVsJ3HhraP8mDTlJQJ/LhganuLg
qe7FyhOD5bg2q+ApJR5JadX8KDi4RRCwnidUWvJI3sZl/rTcGL1mrdbStmzGUR1qwuWUpM0P4EYv
vJ4fZNNehJt80nGzUu69+LN3lsoz3FDQT8JnMJwXEQOF3IPW7dBnq48lttYNB0QkismzUiKIScIx
hnvBnX4vohLVwCtRuKUHalgOxQ5DnXfdv2S0UPE+cb0R0Cw6rGV4LEkCurjvN/c2CfEkLxa984zs
kfggaMp3BWTdD4Vmf/gUh3s8A7GDlh3dBx1fo7H8d/rfWRaz/jsiEdJgZV8dQq3GOHwpfD98BHAr
g9txil4E7S6pq9ZJDpqwtC0OgsaD+qGm2EkYZltB+uYy9PXcfi/iUrs/1Vhy8JWE0v/aZTR2ol1V
eh2kg6rZCTIPSaJilB8mGtCsOORdqsdsp8a2LL4FMkpJc3RoiRe7GzlKP/kkskYDbx+2KY++i1R6
MDIAw6t+j3RzHABNgfQJWMxizcMpW5NGs7kVwxy4Q6A2UDI4eFnegwodpz5MLwb/0s5vUZS0sQ6Z
UbNQVVI55llL5TOcS7AD46feMYetra7l6DcLUmcKpwXMj3wOBv0B2iG3cFIP3KMrHsriNcxC1JpH
id+jdvBFEX2GZiK/qAaPk5q2+uQLttKLxfBMKsWC93jwD1ryQovB2VezJHvQo27LzBPjsB0jN84x
VPWC4Dg4tWOrd8rz1IrPs8y/iZ/pgJJXzcTCZxCaTd9z7aTOp27sAx3vUuGneltW5i8kjQCpTZtH
0QtxyR8NQl3cKeroeD1isP2DMUMV9zXP0th5lqNXo4xh7jP5uS1rX/ypdUvWyGYtJkeNy2nUtlXp
qDz5Xk38lgy/ShzdtYNK4SW3jAKT6z9jc7KGYft91zokDPhzl6hTMo2fZAd2AdDG7GNYXoenlNPy
jsjDtauk7beMU0+nacriyElfJH4LGMb7UqpPs8ifZJuehmJau2bZ+jHOP7zo+bWK9fDSee6fruL3
DDRePXMfI1U+5dG4LTY1ESUDGXnphE3yEiXRFz0XzalOVqtMLYZuoklw65zGCXx8z3kAVkHqp9lO
+2vC45ZtbOoaoeqKqxZFDd/byAMxWPK6NF2j/vn6xrI1b0QHfB6KrktC+R2oyzNN/lmS0627MTwz
8SR8QkRbxVnwPazlyU8AG/WV/M0K+TTHq3l92/Qv398EICqHLl6UKvZCCiboK4J1zcAkDnrQFUdu
CWjNAv1qbCaSzRrHRck/ggnqsth47qpTnzgfRqbPUbvWlWU5zHL9ptLOXIlheqEz5eUuDYFMT3Y8
V334KdBeyM7Xl932S8acBdChkzX11EvujIeqF/cyr55SZ3osx+BmuX0MXbMye5blMYv3E06kHBp/
eiHNTI4lAf3Del7f9h+GXwyLAM/GuTO9SNTo/BZONf0kLFbeReItJ9xPISIU7oHVFSTjIbSjr8+e
7ZcM55gEGgl5pcR3QbJsJxxR79IyXntOsEUnhktsNNA+yVj73wM5nEoxHQiKUGQxfG2btZLy972u
a5b0+/XAy1GX08vU9Ld+Ht7MbfHvW55LhmOMytTr8/T+qeWaxf2h5KUrytb7vpxai4PPUjyOZM48
nMu2OqeD+92bmH+qu7U0ge3Hlu9vfIFsFPi0BkW+F+H44X/Ufdly4zi27a901DvrkCBAEidO9wMH
ybIty6PSmS8M50RwAElwBPn1d0lZ3ZlmpaxzHffldnU4UqIIgBg39157LcKcEPz/j/YkLw8PlvTv
ghgysAK/riblg0nrwRz3CYTEwphWRqChFe+/3W2/nwDWEvBPpzHWtGr4fjZs37WNQPXVlS7Hm1SQ
M+v/RFzcWuL+YzueeNkXfG9p7R8m2ViNzxZPdgP0gEiCjsuqy45lmT9KuSKxOuPLP/VsC3MpF64H
tUTU2w4N0g3MEHnClwmrPtHhXe+71jILYBRtV6RjMeyHlO+rTOW+Mt1zOPHf788WX6z8Vo8u5OK8
fm96puM3JN+JKuf+O1NfMbMWi99qWtc1+mrYd6B+QLCGtBdpa50Dop9o/jINYITicWE66bC3ilL6
SHZ6RLz9/nAev2vm/o3KFhx2RlUm3R7khSsEOW4OEdFWsvsJMcszq+P3my+Iv1+vPVq1Fc2p2+5N
8JBcidws7uGmP4dJOrFlLRMBdIMTw7Vyb99qGtbsQNsge986GNmTHTKw80q7/ggDYPV2j516msNI
/bJhscSrWD737t42ihpyHMjwTyb1+e3CT+yGfyOvpW1WVsxq95qqPaHs22Fhe6yFkdqx/4WT8dRD
LBY1wFRFKWKn/ZRq5xOggVNomzoO336IU3N2ccR7Tu6RaVBsXxUMIn0575rnOjGSDwRK8Gf2jN/X
wZbAhjZmnhJEDJE200+9mz+zRIY2FexM+b8fCGjWvx5lbhSN1RiQmijo+M2T04xEFkKDwnVZ5OXz
49Qydaaq348FBLVfV9VbJGtb7nRRDWGg0e3XFbSj3h6JU0UvRiI31GzPDE9BKLRc69yn2ZnX29+f
CmwJcpgdZWMfBSYmzR/0fG1OcEvXq/x9nhjIBL7uEwOAHjjFULzWox0YvNUr3QsRvd0tJxq/hDng
sOF1mRAoR+kq7NJ7S3yAPHjI3instgQ21J0D6uIc3S7s+EEotjOcD2+3/MSALiENblYRZEonA/S0
XR7WtiR+b1jdma3txKRfYhpyTMMxr9DutnXWPUQ2bSNZd4X2STaHNhRM3/cQhzX9yw7ajAkS/wWq
sYxdaya+zN6F/WeMLVZtRhJiFU4GaSoj9pNBmX5c6lVRt1/f1/LFUs11Aev02HIrbDPkt53p+FPD
ulinrjR1recZlrw5hGrqal8N8blwwqlRXVhAY9aLHPQZ0GCDTao8P9O3om6CHvgIoc+8Mp6qY7Fe
rRQv3BqB/Wiot54XNSxZdeV6juE+oOdguye2/CWggQKZxBsPikv9DGZFcCwcAD0cmijv2yyXYIYi
rSTkGI0ucivL73RxAXKKM1bWqaYfuu2XGS9pNY5tjqZ7+skDjWZyUw7verNlS1wCm0lP2hE9r43H
yd4T6+ntqf57s4otoQh6blNFkhxLSd+o/l55twL5rbRVvkVvSvkBzJZn+v1U5ywWLRS/1WS3mJ/m
vJnoB9o8F0D7vf0Up8peLFi8NWcTP/SOnD/xwsIZ+LU+q3b1e1cGW7IEwguagQAVo9qUO2U9x+y2
cT+29nfWm4Er3/X6xehi9QqjhoRnDbUuAAnXBtGRDRFp1cuVavTz+zppsXh72dSA2kKkcVB3XgxF
jov0nWbCEiGRdClNLHD3Rr0TPxVdfW8VLiCEY2jW/OO7Wr+ESIjYG/JZooqua/xE3tfTZsr4mflz
wlKwFwsXYnusZRa0DhPaR6T7WtnigQ58hezsu/c1/1DzL1vD3A5uZ+ew/Bxz2LZT/+x1xl1pv4uI
g7ElSgIMLlUKAs4+Go3hAn4qJC59lZ5xMXduBCmR9fseYrGEwXs2VBZFLYQ0WxeE+whfr8rMun+7
+BPH4xKfMNl5Mnge6LyYJULqDdFIzim0nxpg8rr7a+X2zDAL0MJZd0ML0ckE9j2dg06e4386sQUt
0QgZrw1TD1hdzaBWIxh0xhIU42CJe7tvTuzT9nLxdq4zJw36ppD6qhFeIIByGkQRiFZHfZz7XTb5
bnOOOubEUCzjjJmVxlbiwcIyEeEIPO1Wq3nMxjOb3YkddRleHHtDSqM08i+wJRBwB8w5AEp+O+bd
c83sjXbHNKydc4x3J4yWJV/fDCp5eNTMLmJ8B6e0T6FhWnSrktoBOD3Ct8fnVIct1rcHtzPvEwiD
NiCT8U0gDQLPBSzyfaUfJt0vu0c6DunEvRnzlqRf8LJ3O6bvIidggAu+LpoV+SgnBw3vutFXYx+C
ff2drV6cym5vOTkAwihaIIWITRuvj98VB2dLmr5UJkVFWih+Nk33vS+qD5YFcdrxXFTyxGImi9OY
yZgnLkOntNXeBWerO69j+i6AAFvS9HnKBXp1Fn2U9cxnruFr/S6VRRDRHjaPX6YJMgJ7Lz9IyNru
HFWmXtHqXfKQKPqwlH8pmoLN3mjswwkpjRs7nrd5050xbU/szctAqotzqzYLdLYg12W6Jp3nHzTk
3XOH+4nBtBZLU08sBa8wDP4utoA26mbgkq2xDZo5M6O31+epKg7f/9I7A++mqW3g22kY6fzCKfwC
yYA+xIDO9NGJPcxarFJzwKoEgTTM9Opu5AEHoMdu7wW9M2LxPhtoiXxMJ5WM0J7pIuR6BcTiz54U
X/usyIK+r888xql+WhzDfd5JlrUY6ppBqF4CCdZdiPIc1/ap0herltuA8Lc9VpaYqzCfsiCer9TZ
PfhU6YsTeHRt8JCZmEZgU7soYn5res4lIf3+7Sl04gBZQp+ymE1l7cAVJvsiqHkf9kYdvq/oxdod
pmowvBqmCRwQ3HwyTHN6VJU28jNOwhPH+RLy5KoYuMAcp5MFSgYwXq+H3v7uVdMKnts8nBoSpQ7v
orcf5gRuli2D/nCde23BYEmDfCBS9Zc8hlaFSvyD1DoHrrXs0qAmVeSV+ebtKk9sUMvYf0csUGVN
eAJnRPhyCuamCGJn3VVPb5d/augXi7vumrrLXJJ+o3ndXyXJxDathfDY26Wf2DqWYX6MjDb5iNFR
Mb00TGuV1goSPklQpGng5M9v13JqDixWNqjo8ipxIOdejvZwxeL03uSFDslU3Q4ptSJimKNfAIxz
5qlO9dlirY99xm2zOswC6ryQQaxaZX54+1FOFb1Y6A1pyUAaCxuh11w5XfIZMqXxu5pNl/F9iPGx
pj/40xmS+fIS7M7GObKv378h0GVM33OaweETK7+aXXpxwLs1Q8Sn7qKqyrWeqQ8rKSQjOWOAnart
MNt+OfGK3HWd1sCaYA1f2fYOwQG7TrHDJCDKj5xS+zy5eHs8fj+1IPj9uqrEqNMyzVDVBMQs/T4W
t06y79WjTe/sc1jp3485XUb2PeYWXd478mtFkUM49lMRzfIcqOPUAyzWN2NlJzKPdpFJp0vS537t
zX48e0GbmNjqWSA6ecbk/v1WRfnC5E6l6rXpwckmq/gFqZLGTvetFVoM/piZOdmZHetUNYvVbmcD
pyk0HSOLNxdstjZkNneMSFBExmfM5FNVLBZ4IZVlcz6VXztWtn7S5I81H76bNjC15Bw9zvGF8+9Y
dboM6heamo5dtWPkEaSu0a8IwwOKbfqD921ImK8H5SNkF5TwFM+1fV/1d2Wy85zYh5N0bYPZfDS+
lVkfphMAVM0egp4RVSJCEnnoEdsfsw/uQH0mzLtUumdsqBMds4QKcNIkBekm2JqxvGoZu57KJ6eX
IffY97cX3KkaDvP4l7Ut7QIychonhk6sYpWBHSeYbDfejCV1Al5yZ/++ehZ7iGdb+cR5jYWtSdgD
gJTMpYGOhsY3Nc8lL55Y2UvcQM2qXs41KgFNeR6mSnyGiu85WP/vbUK65A8Uo1OOppiGyBzN77b7
SOv5XnT8jKlzqvTFvtEp0xNqRumV1csgNUfrMunmys/sxgnfHoJTVSz2C9pbuSkSPUSxAdKjuljL
OLsYkvgMuvdU8Yt9Ym51aTM6DlGbOr41dZASh8Z9/z5QJvUWe4RVHpTJCnRQ64Ld1fYyA7l5/Cud
u+RM/5w45pY8OyA+bPtssAYQKa2EWwW2jnd995FlG6gPr5h54bBzPvQTVS1JdxKgWTtZUOyptRF6
zbRuVHkL1c7HfkbAJFZfCuVec8FW7xr5JfdObSK/MkfmOTyieWTEZhpIAskSuz+XKnJi4S3pd3hT
g28qI0OEnE31NEALmN93yF6Qz28/wIldaknAg9wfxjqRjBGnEt4OUq06zS/mASFPw842b1dyYgIv
KXhyMc9Kc8ywob2sAF41Pk397dtF04M9+ZvDZ0nAg9QdhAopyp6vizCNUn/zqK/rx+RKrcVKBsnT
vX0DuenLaI7K4LvpPzw063wl/Af8Mw8v4puLYpuEo2/755zMv39VoEtOnhkMYaLvTLTIvewLHXTs
qrQhCjD6TJ051k/NisWOoFsvTRIHDw16vcgxisup7c+s1VNjtdgNAMYrcibRehMuazVMEU8h3kHT
dxa/eC2gfLDjPofNI5xPdfG9KO91+/HtqXCi5Ut6HbPWpBxJN0ST6V4e2NNLjoB6cmaln+jyJb2O
w0Bf3xUTOG6m/CB9ijy8gRtnmn6q8MUZ7nh1bKRkOGyQMbjC6p4IUEFUojXPLJNTfXP4/hdjZHbK
WuBtb4xUkG684Bxk6lSxh+f5pVioxswtcthHxNNX6TD4Fri10jNNPmHvL5FeVdZoiIG04svYglEe
Wb1OzMIWVisIkz9W3eNcnkvjOPUUi9Xk9cgdFCIe8N4F4Sa/M2wj/w6VNmVHsh7Pb1W/36mWilYj
y+yxA31VNHhQW3RUOCXvi2zQJYek8uKDTuQ8wGVtomyJN5c8/3JcVv/1Rf938q26/bGXtv/6H3z+
UiFFLE1Et/j4r8dK4v//c7jnP795fce/1t+qmxf5rV3+6NU9KPevesOX7uXVhwiepW6667810/23
FvbqsXy08PDL/+3Ff3w7lvI41d/++ceXqi+7Q2lJWpV//HVp8/Wff5BD/O+/fi3/r4uHB/jnH49V
/q146f92x7eXtvvnH9A/tf6E3JnNPA8qzgDqYjqN3/66RP5E3MDl0ETl1MLrzx//KA+6WbjN+5PZ
xOTcJXizYfwQAmir/niJ/0mpY+J/HF8Ti+Cl5N+NezU8P4frH2Uvb6u07Np//nHMPvp5IjLXBckU
yoIPg5vMM9liWme50+QlmKEe5gSedF7tvEFkAR3ltceU8iszj0pSBq2xAQef48cMqOxMXhdEPWQD
RPfwEuz/0n9/NfHXJh1RQX9rkm0zKB0S4jjLkKV0uQ1AszYfOnJwkSdNG8xmva5b77rtZtOXWmU+
mO/vKIXsqaqyy7Q3TaR+lsK3PJpHY2NdxkhIgO9+K8qKwJloRBo5dmFGkJxWO/wxnmsvFIb+AIpn
UEbmwmezl4RaEchEdUjfHs0v4yhvi7y8htLAdZmtOHuGFMy8isF6PysStK3hRA3naWBx46VOrjlv
wkyV123DH92yEr7XFZ81xNS75PvbXXRMqHzdRS6llu2AC9GzHXsJK+xnbQkHsO+HMYevTzdWCVNf
PdsJXFwKDqjUifMQoj/KnyEvDEEYLowoHZNVaciHpmWXmROv4NIzw7hvMp/OIC2aCzfwaGX7zLav
sz774vTOmWPx9+2mFEEtjI2FBfH6KOgIQHnOXJkPuQYcsjAeRx0Ho4QhWScC6Ak2XVp6eGwhTQF2
e0gLmXNs+/kj5m7gmT5jQvmpEY4EseUh84qAuTUNHTZeZnNyP5TGPlXtGaP39YZ/WCHo61/avFgh
SWZ0oFlGm9nkbeYYc49n1p3pVecUatnBrPnbqHIHypUmY9gsDofcrwdlkoEOI4/nh5kNYNEcPSMa
mLuJgQAxZ2AOuJ3Nq3KWt4d8Z1+O6efMQcyolvCTj0bAa+SPJHb5UE1TjlAncvN7RgvfyhiowBrx
uR8+DzgsfVMNWyHbA5r/KhX9NuZdiOzmRzFPe7d1NuBQUj6r8aQakrB+orvIq/mjLRr4WUbna5/Y
OyhVFj54cKMcOF+/5NVLDuYAcyroypQOC8CNJ6W6AeDtq+026dqence3F8EibefHwAAmbYN6gnkO
dtnX3YUn0aKNhfkwDeatkrdd4qSBzstPlIvPqvc2RIx+Zxof3VGPPvDD58hCXxsdaIBtEY6K8R8a
wJfwxqYcCg2WLP0givrBLIzL2GsexgR4BEtiFLArOzyP3n7qv83GQ52ux7lngsQV79qvH9rWvZU4
9qgfGOWPs5N/rid5nbjnMm1fv5b89Wi/VLOY9B4Ek1LZoxpPxphA9QUZh3ULpjqwOZS3E+nOGYe/
6Uv7cAARgP4ciyzPIeTb9cjHQIXIU9w4RAd91vmWoV5St9uqMf86KnJ3pit/05fgwgJrk3foT76M
VveqGBoOoPCDy+OHvjLL9dTUyAup8s8qS+ZAeMXgAzk8FPwx4bDDxsGBuFM7+Y6RKcCmntPSTQNo
P0k/yTdSGJdG0nEEG7reTzP9VNX9hqpB+o1duZEBc8Q36DbrywfDLa+nogYdCAd2SbtkRdsUQCb6
gjkkwqRF4ndF10h6KglTl3VXfG89x3eFk/tg51inVjv48OfdJ6UbEqG3dds8O5Wzsmz1YOL49G1w
/bcttnMQgJBVb7bPaT+Hxx78f23tbdMvDTKSvndLc++Vhfj/kU1oHQhkTtuEl1Xz9eWVEXm84YdJ
aMOAMynDynUI465zOLt/WIQ2/RO7iXvImvM8+uPKXwahbf9JCajkoHNHTRumIZyHfxmEhMPAZGCY
cZkNY8lCNPv/xh78wab88xTCaWeCe9jCcgDUhxPsa693mNzrRGnbfRc0ee2EVQMQXFd3PGx5rj63
4E+ZzPiligcZVbJPrwrGxrvKzBq47/EDKppnIDSyx6oqyo1VxEgWENx5bjQDZRCpP1O7YwFW5Lzl
Bp9uKoc1wfFO1soL0+qnD8UwyjWd2uGCz2X9VAFH+KNoNlrYEtz+loKu+aodTbC65aXPNO1uQJfS
7kB4BAI26Oi+tA6HOqRXu3cNFsL1ZNMsbI1RvkzmcNWQynpKdDNseh670fEG7dx7ieV+ZE6frb1M
Jhc5LfNnBZ2X431w+WcRZbW+RCZs+ljx+L4/lOf0bAyyce63ZjHIYMJh7Y+GdhAczwnZlkPG19RK
v8QysbfT8cKPf4qWbDtjhlRAa1ghz6X771uO9x3+mG58o+BU30yHH/8o7/D9sYC2S8arrGjRBfjq
x/0/fzc6CSgqBo/81Yz/lHm893hL57EZ6Y+iWrGqzte2O5oXTdreI1HdfYIsrtiVxbivWxufZN7d
AGP3crxmIaa3nbPq+/FaQku59UAgD1It3GjCfrkuaNL8+AgVVnENBJ3+8ZHBsrmqiMYo2cMcZHj1
uZyVBb2tMYtDzyohlnGghobcL1CDiDrvB+eQg5gUOdi+cVWAJyMoMy4unePHnqDXtFleH6/GMn6J
qTZvjrd61nSV0Kq+O14zBIVOOHJ55aidQPNivNGVR1YyZvpG09laGTw1b0TXmCthCXIjkFKzikHo
dKMzV69kYrEbXcwjrsbuTWzoYaWdit9IpfpVTCfjRkuvXUk1iR3UV5oVfpLt4sxUK12UxU4mXQ0C
wrLc6bGtgHcu610lDbmKs6nZxQMtVhpkTjtQYeYrCYjjTnOd4Wo87kRL05X04mknhkKgNgNE3b1h
RNKBLVZB7Q5RBcFQm8MjjTj9gdrbi2Ka810CMuTI6Nx4V5HaieKsErfxkDOEnIz0Vs8FjWRC8ltt
JTauUnkrkP0ZxcMIuiZ0JErx1K0m0xxJMATdatVPh9qGW1EAPK8tNt7KBIG9mJbzrRbpEElPWbeV
RKpDnPU2aksQ4Koku5U43Q5vYu6t7gywRbUdv63QLNTmGbdxNlcRRGrEnY5x8oE8KLvT6SxRmy7u
RDMWKK+r7qDFN4UTYfaNMTbdzrXEsGm94tPxE4Hayu74r8FV0MtI56+L72csu4vcanAYH27/ecNo
yPICzGAlTIB/F3L8SWcrB7onSI5ZXBCD6NexzSAoebiD/ue2CvGk9QDLe3kHyzRZ1Z1l+Hgwi/1o
wgRSv1VOiQyO1f38ExtlsqKDAcasQ1N//rGT2IqQJG39cuHYBIggNpFd93x5gRemiMosk+HPUo53
mEZCw3lm/fKClYNtEimh9o8LPx89zisZMgZM0LGonxeU40GTFaqgywvS80AXPMEPvbijpG0fUNIb
0bGUnx1ox44Mqo6o1c/ij/e6LTd8HIfW8sJQNsxPbEiXLe7IRTX7bTmJsOnbyrdkemlblvuETSVk
hjt9kNYcX/SGEKsRMkyfHFUFhpnYfjuD26SWOAVT6ont2IzmtcvmOhxkBdwkaT82EIeXs+t8cVQD
pRELHoSspGGTgu1NOrlzYXbVvE7cdnyUlH9x3Jh+MWW/gz+Ibyy7pUHbQM8FpBbDxZAJ9eQmw50N
5rjPjacJHlM0t2PmgOBN2B9kUpLrivFraSTl3fFP4/XVTV+x6PjJsVOsKWbkIXFVscuzuVsPqhhB
zJEUO53mFvWtufIue1duj98d/xx/DLrlJICKkHOdp7O6a4tbOIWa26ZKGhGAMMjPE4/vjteOf9xK
+aZs0l0eq/zHn4nP403RXLgWCN5nVSXbbq6na8tItwZy4e8I8fI7KC2kOzVjpv/nK3Cz53eJ2Bgi
7W+PX4sGP1cWSJBgXfy4+fgjW4unpm67q+Ovjl/JHsQjddFUm2Pxx+/GbCgDu6bN+ud3isVtCFJj
O/pZQ0dGJ1KDUOHP8sicjOvEyoofDfxRnpLdxrBi7AuHRzh+54hqusIR+pADL54EljEYW4gvrpoy
/uD2jR3ayNiO0jqZntqeOSs1rVIVF5GBCNqTO4IwB3z7EFg1VtPQFnuuuIVXAO5BJpsVe9YZTdRl
bb0uBiPfjwUpQRLB5nConE/tlEDA050ksLWTfdkfPuL8bPyqSb1rrWe5b73mQ4NTGLspDB9+OCrN
eL7omia5P36S+sHMagEZgO7TTGR8nQgzoIiMhBkd2oux6ucdvGr7whHTntKWglhydH0oBUx7pDqO
F4Uw5rBI5g9mk447WVY0sg2ZrTXExPeWpFPAY1Fd9joz9zKuUp+MKr0WrhkoSa29AR1Dw+D2PUt7
+VQML6wpyF5ZLLtNtPOANEfob+djHog+Jld1P3E/5629H+rSWKddk0aNZTwBhW3u6iTrogyZJush
02lkCsdZ252aA8ur88tEJuPemY0S/AVtuz1+JIbcKmLmd22tX0bYtjdjdp15GJjBseh9zdjq+NwF
dFlu5q76OknVPPYD2iAn7xLGSQWqEzznaNXWukTsNaJlPe/jFu1yzYavvaqpriYapxBZwR+ih/rK
hCd4b+XyOUHkd8eTxtpD2T0oLNI8dho0LUCRjaum95CEbJC93cT6Ju31t+Nze8DHXPJsmILjRVW2
O6cTsE2LSqwsMLHsVVFnIW1Fvzl+9GImfTO3ydatRXLnarlTKl2beR3fj44xPDLUDYeSu29mCnNm
sr7EI3Ggty29Na9rsL82JKBd4+0xcg0ch9Bh62Ts7kWHNTTglVeL3rhOIb73MDTzNpPsjipm3Cda
bV2zdbEqa7Etx9S86qkAFUbsXPEytTem3HXl3Nx0PJGXtjk+JBz50Cyj28R15I7dZVnSbT1n3DhQ
2XCakj44BtmQIbcva5w8Ke2b9eykF0ZShb1OnQ32b3ZVlNq5Ov7r+Keimm28rI0S02DrtG9YkAFH
YPb0UueZXjfC/BIboGnQEp48CJXEV9OYJFee1/hM4h08pQ9DObLrGG7SS7fM146H2InIEu8WTFQs
MLNuCmzP7W8603eJ4Xzirbs1qWdi/2fVCvQiw31mOru85s+9KtPHUlfFphH5Q83zLFACbEmFIW6B
ZIEuStKB53hKr5p5fqQknXw9lqvGKcvNkGVW0BDRBiWAnqHdNXaQeNNdk8+5D2ZuvySztxYG+ZSM
FTZxRHciWZKPY1Lb62oanLU7dzeCjyujcuRHbIQbVd+nZjCVDszyjl+VHF6+wqOB4VQqUHOz6WMV
ml5yMxnVvMpa73sdV9iQOg2Ba7W2kUMZ0MIhURxXq+kpF5SumXYGv5bq89w6qzLvttwtH7x8eunK
jq2a2PsOcsaLynGJz0kE+6VACiD/NMbWVzZtO5feeYyqKFbuy0hkqHM9+0bp0FAx76VR+SWZuFwl
SoPNQZlXcaOurJaGBanLILZLioiWmfkdiXqZBKy5F6opfLhFfGdq9zZkzUILpq6ViOsS/mmQsGVg
7EYyK5z+fFdk7egPwPrgmAMzLDJpAg9kuiodVqrvU18XFOkSplBBDzeNwTANERrhG07sDRgzjYAh
Ky24rqc2MkxXXTGMjNTjuuJOG2acZNsC3FyIK2SqfKiV7USVi1NSVKCCGsgtqK53UBaxfMI7XxTa
vqqb+bLOx8wH4eGzbBBaYMpadVn6lWVGGeSjelKzDlNugwvcJeigLEa7VR6O5ewGVAE0Z7AVebQr
z/PTCUkYnmpu5kpp34iU4azyNrsYx3ytqnwDj7QX8J7cY6e9AMpH+UnvaKSVNpHlNuB47ecXPjQb
3sPCqNqW+z1Nb25AQ/2RFcyCXWk6gQ0JyyLtsYubH8D8OAeEuvcj7x5AWQJwgLodeP4BDlMCGEl1
Q/sOGuYZsNGsJldmVflzxy7zIgYkEJDyBBEUrMVkQCP0arLmdpXh8UJwKgdOWii/h9rXur6pGgTw
QVM9+DO2WszickZer3AiZJvXJk18ynNz85B4Sb+dHl0FCWlDgli8cC3ty4ZCfqMsI8PuPpAk+2Tx
Ek7ztNjRoRcBQxuDUhfOGhhuqLzlUxvGpW1E2MldX+AVT0ozsOJkup95CXpfz1w7lDnwnX8Tg9kG
fWtKrBpaXFXCAVpXl5e2IOnamOgdiQEx4YbazMMMLa55tvZq1GDXaZJrx4Htk1owF7SyPilCgQ9x
nXFlj3W7qiEjHVBWwhNTWfYNM7DVZrOVrgDVh8Fp6uvE0/ZNN687ZCDfzNNcbVQ+PCWl0a/wosGx
WUHFMY/zT8wyQPeOZwA5KIvcSZVFQEq8nE0VLALIfODNBlMRO+sdcB7aM7M7hrfA1rIvc7NMr2T7
0YCiDNw8tdq0TeWzqoXQtTfBTcQGbEc2uarc+zJW9XbizgMRnn2tHfXdJqS4oUnlwT9fqk0/sUc2
wSsAqj/mA270BUkfZO0KiAPk7Vxc2G55gXjkVTHQ9pojrAA+nMAz7CFw28HyLwBcFd8zcVHXSYJ+
9uwnxIxbfwQnz6VJL7Ap21vRXI+WQaOmSjHyXjlczaW9BSpouiDKvlMu+zgXlwJigXS0XiT0EIPZ
iGETm3SLskxIy14LAbNCdXBQEHSVMWBMaIwJCPLOAqdpq7d2Mu2mYmXIytgDd8wuWtfYWhmPV8Zg
N2E6z90+Bl9qqNNGh4gM3/CSOBs+3HdILL6u7K/aG6mPheyGfMRsZInyLoexu+6Godwacr7KC6+8
zFM3i5hHnuCcvmUmTx7BhuAjm9e9glKaHdRm6WxZTVN/7LR5AX/KhTN21Kd1PoXSitP/w96XLUkK
Y0t+EW0CAYLHYYl9yz2qXmS1ZIFACEnsfP31yOqZ7r42Y2PzPlZmWEQulREESOe4+3E/FcEfAfbw
jkkhu4UPhJvCE7vTzS+ngdhOIJUewIIdgyRUZDsUM24MX5jt2Iw/1mlanytve1lgzLIJ6NSmOmo3
bccxUEwXuuNVXe1mLlge18V3A3PAvZpR3EgZpLWISnzi7dXMUm8DXdfbUZlXpWC5xyGgtuuCoEBX
YIaBaZBTBf1eUougMrPGB9jWXMOoIFcG+At09Oz8rHhVPsNRLcjKue/OsQ2i4+xgDqKIV+/d9b23
idXqHC4D5v88L9jifv00A27lVZibAUh2htgopYQzBU/wwjkU2OzSUvvN1i0dlmNtW5B2rtVt9csb
G+cOXDSwgGIuCO5pr9wMOGsVGdJQF+N2sr6DVDWBA4mz4VF345OF28tgSdJGssh1E68AJzlqADnP
G1FNgPGXS1/05S1Wn8gzjPIZnpe51KPc9AQlvzv/4FSHp3ZhEp8Dh794DH8EOKZ0HRgAOBeEmRNi
WRaEp27rTFngSoxNrTC2q5EkzaMIl5IhP6Z47+nYSTsmEv6A6YD9/ADw0HLtpG6oeUbEsAPjhbdX
vsG5uc6KNoB/sPs63KRiMD3iGIGG3RXy62DLmmC4jEG/XYAAAI6L/4uy32A4Eo2Tkqx8/eE38Wbs
wjfq9u8jnL73gVOmaqXLcSl7fXa4h8Xh8QgVzD8fcTo6KVGdzP5+A8DMjCg0/MzXoQ5ke4wtT8t/
fePfHnqLb3EDecPm769Ehfn7e19Pv/7e7M3O1h/D+7/+5v/udVRtfLLd2gGA/Y/X96+fDVRt88Ks
Rbo8/owOKbx9/tuf9QiAzoKf/tuX0a2Ff8nB/8/H/F80OlCU/Z/ZmP8hi08rfvy7Qgc//5eMcd1/
QIADqtRH9xVE8cMd7p/ynOgfIdgWRjBaGIZxjCnM/yXPoewfBGMqHiEh1guYZuFb/2Rj3AgcDiGg
hYlHIGCJ3P8XNgZk5INo/Q82Bi8Lyzghfuz6D5r7P9kYo/Fv1eWBFiDSg3WnBvXcMOwQTgO7GLgn
SfRRCA71hvnkqhhoOIBCgMZuuxnChSZxBBxtXVDmYllFQo3Exl6/hF7TYr2Z2wt6hM1QBvLYsRX3
/iBJOtD24s6So3ta1AXxQyxf4BSWdrwXlwgRBjXjQ0bWZkr92eQVmJEjzt/vcgFKGiG68Ex4YXel
bb9Xg+7Pld2tHkHdMNUyBaggL67H5cWhcFBjvlVbty7ry9qIrQzkT3RbzWZ09XRsUO5LIvWlWOhe
FqAKCjhZnof4Q1b2wPjaHapgWVHI1kuyqMBcSiscdMOYCy7RBFzIFO61mvbg0yJAAnoCpu+7aQu/
g0y0dj6bATRQJffj7F683s+GFZWvbYyXr+U6X74O0QC7njAs1iSEVmvDQbY00eiA120HjFK0oK8m
zAsDrR7/lAUrIOnHaW0May9fjwrPdJtVQNARedAElStOUoU5R5J8nYpS2RDf7sdkJD2GXXTrQFLh
1BfL3ngxijNF53H5OvXwB9I5uOYuRazxgOhEq9KgH8Ozp+U/D19PAWgkcy3qE2lqdqLlW8OUA8DD
xyhU6S4VLB1BG319sX58x+dT4hvhnoBVNpd5WfS2bsY2QZ3vH0a33oOCZ2fqUHb+euQ+HuliyOa5
XfOYyDax5eKcFxU5569HXwfC1ZpEMKbxdVfkPVtAN41a83M8yN+VExY7Sga7N1DFF09fbxB5EZgv
rZYHKBLzc/U4fD2acW3UihbHr9e7Pi6c1dB6y60nSeI4hUEWXd3lf58XeH87C5fPlEr1Y7CxvDtW
0XQU8/yE1D0fUi4gOAunJustdw/9IDiaStpfI7cPMiJLdx/NrcV+LtwE4+ziR2W764h0nwJiqyym
DewjVV0ey2IgOQFjcSBhSBOUafHL0AsfHopTc0YetDqAhORomMfpoLn/ZviC+DnlNx99TT9DHY6f
jv+7KoKuSCirtwp5gO7E1M9ynmDayqGaje3MEYwez+k0B+MzTCUZhv6Mf1bhjDIAUxmp9Ktp77Jm
PBdQceUI1SheZo7+1kOwxjclnp1xuJSuj9Hdx0yLfLyP0uG3qonr79CqVKloYr2JOIrOQtRxLjGs
cl6qujysyzCCSCxydETLVYD8yTpdmKfJ8c5FiBFEM8TtL2gDk3h+GQJVFcnA+2ehnOrVsO7g+4/p
S8PZlXaOv6V1lLRFzXfwWA/PdmrCfKmI2Hdx4CQgNRBnVpn2J2I8c6xv6k/fqlukio8ymPmTF64r
tBJEPy28NdvOJxodPL4WudAGwgxEwVe5/qNpC/nDPLITR4xdQtya7RYYPm2AFABrCuKXcQjXpF6/
R4GK/qhieZm9mr/GndjOmA1JGfUc1E4k7Qx6QwNc+wLMSWew1PolPA43pJKVF41FDAZwrXoD8Am6
s1/4SxdQkZR+mYL4t388Wb6OZjV3xLQ0jyn5n5Lig1IU/Vy0hNAc3lXoztuhCQ5ShEWGwnDJEbj1
p6xIKhZcCxHrf4kGrPPI+c3GrNwrKLl2juLHwVnWez8o1JMRC09qv9SKn+wwkmxYvOX7MuvMVr18
H6vuNWjWxwI2h09u3Lf7R6UJxVybKa3mN0aad1Uhgq00RX/CoMoLhZHRjc7sugQk2Mngsdy4ForJ
Cfiio1/7lX+LVWOPvOxv41CVwG7G8wJ0F3Pv0zcQCArKxAy29/VezzK4V9Xbyn4KhwRvHTfBqQmA
xCG9oS3pcicVmbN4vakFEEMUNe7FDlgQs2kt6L1Fjt+mX1pkS7i40nHT9I1+WVd/A6MnCWpYV0cF
I+/3BzamR3wmMWVij3W93EM1V+YI1xjuU4WFIp6n8BwJZd/cCfE3XScBhHkOKt6220vpQO3weDmx
j9H6gqhkQfrKeYbmZxuJJkIsZbVjMu5yLWFnBHsYnSyPsCq/ggAPoxZuXpYkurvS/m4m4M/EebBX
ccSfGsjBvt7MANIM57y6qZpHm4r1892vl3c6wWtCOFW0sx1cdgG6vdWzdu+E6WAzgaHYjpq697Em
z7FUtylwolPbWOcKV8wyQaYRtA4t1SfItc/Y/R6xiuGAyC47pU3HnQ8MXiKGrHFxE0tst5BWAO72
dTp4UfEWAe52a6CPODHxcQ1BiJH40kZjuzUjWAkw0XyvqpBkU2e7TcEECBILSo0hm/gMi37v6nXl
M7FYL0MyXaLaWGzH8byvS7w6Z44+A60X2MkuQ9JWTr31FciyMnTa1wcTO9Yl5CERBwRMnU1v3TWX
AeyJMAViEi7b9aIIQ1sV6TET3rI1MXHucbPG25W0Ux6Ob+brU2unX6Cd9c302k3gXDDtYeJ0bgUY
ta6iryEEZtsRj3Kv++m7kbzrofmkthyO4zKfo8LzgYkG1wpL191jo4eOUL3OFAwNfbz8mTZvarHj
E+6YXQmG58yUeFtYP9zp1KmtDuBdyQng2Em6xXkQwQ/erdNNwbjr2eXLzcT1n0VgLUIgy/fYFr+J
AHFRaikz4g2fC+R2T/668zrne8+mZud4EPPW0qxP9Tge5WrSr1fNESa+tQXbwBl/wmotvbvl5Q8g
xfQGgmBTRwKYgrC3sCvsfXUmvnWbQCc9EPNkij32EckVqjBji7ORzb2dI+gGWoyy48WizPuONCaR
uEGn0EB3KXCYIKFV1N57FwRy60i64R2FXT3unjJuIM5oo3PdABAjCm+OLVY+mal/b8MjEbH58Oxq
H+fdbAbRtLsvqx80fyDtGotKcMZ+2uha7mN+WPAX7qtXqtPajFUqWyHuBv6R2bw079CgtDlr2gid
Fq6TqgM6BUKGgtoaHR7m4QJMVinvxW8mlqqh9g8UugjcOYubf/3P5Qhs0Sur36XrettHw/vm4aIF
Bjnf5QPMnfW6D1cNkCQ0/gcSINqECqif5iA4KMcbH6uYIqP8EKNzWMPB7NvBRtgBS3nnVYXJFrxO
0pFwJ1q/OWEyp07ZAkou1OrZomhOax/Vx8yXPyv8g068e9ylEXMyutbjzpTNVsSyeg0H+xIVdHyK
AVVu6YjtolEPAMgdPiZMBmTQoTdJpJDCNrXdmLqwsTjyDpd9EJYxULk+QXr3/EGjbQ//ZpBtR7X2
1bmjEFBBj3Ksarc5QvMChshGUdYQyLj8EgaIS2/eKF2zglGQBmB2nFB0YKDpt4qu0R7jTaAFQiwA
NYDSjasxYWjhO4FlHHskNsX4CKJpTPyRpRCI4KyEw3rw4wYpFL1l6ag79xA4AeICnMYcCOQqW69C
uYS9cRvUnL/MjjukamLjZiX994r41X0UiMJGNEezmQp3AxxVvBJYOCZBh3uwpGH/wSSwWc8/xgvK
urVpxDleQN8PWHo+DHaxfK0Z2S7xC4/BZkJq+tufqxXpvES9xWpMxyB+Zw2H1ReKxiNmOcDrPD4t
VxQir1dvhmYA5JoraHPwRsCtmDtYThABHCq5UPi6K6zLIzkUAosOZulNFvgqOOACWdPQi8cP3PE4
nWg9Yrgd7P5+No736WP24gplUe2Z984DPTSTD6ySOZK/wCwQAlH/YwuJyxJ7Aihg2PrOdkN4HW88
srwqvQD6gzw0Gf1aXNrEcyLzsSx5MUTTqTMdQVIfOhtZAjNqR1deYmDtqABXvSWd5nltR4jZlWFZ
gwoya6o4TBzX5mIErxKDBEtiUdUnyzBfD1o641P0UYNXR6VPPp1CNyA2n0BjYeQgnC995/zq4GB9
xdzIT3fAmAQ86gG6DwNDVQCnbKje63yERXruro3dAfSFc64XQjdRDDGCx0Zvv3StkxRVlBVYWIzn
1W9l5Z4qiMiOk+9/um5Id4FDOXDUYdo+VH0bvyQy7WTPj+gFhqT5Pg/U5lZjLkN7Ks5rJKVuu7Nh
VD+XizoFxEznHpm2g6G/oq5XH6oxT0UARo+uAn5VTfEd8QldUk+4KLV266SdYX9PYZa7I2v43mq2
7OcY/lYd9CP+NCQMDTHconzkq7AKXVH3vXHqJpVhjZgcPd/FWqXTZ2Eb5+XrULL5e6i4c2oAq6YV
jchu6RXNCfX9HBnVzgvhbXRyV/eH53DnpUX/tV384qfHHLEtOygy2sLVeYWoPazUwMIcseZkNJnE
vHpG8XllA7flodLsAsLzD0Jt5hydBz+YDj8E6nqr0OclZY+d0J+28GU4eqU+aZ/CEKltxA9sX98r
l3jPYlHeUdbjdQ2tTVSnyx/KnQ5TTPw3QjHFXhOyFZRO+aQH8z3QK4pTYi91VH/3lEPQogsPys/e
TWnf3euRrDvhJ0uQxQY+5/VsrpUfbx3dmW07Sn8bDs70RGvzBjVNWs16Ogd+gyu5Sh3AlUfTmk27
+GGCwZ4G3Aswb4KPoC/dk4jbOdU9uL2q1Ecos3dVfQ5XpqCp8E+sgBnuJObnvnS6NHCWZ6gPb8ph
GAhqxlcPrcjt6zBCMQAg3Y9SYTFRJKA2vE5zBBCT+yaVxCu2gXLgzoDQvGcCFctz4K88QZL7hI9R
1xlMjpuNY93oZnGvV294u5D4+afIBuxJOy5CVMnvOUBUmYMihrMBa3koPJi5rFh4TD0/wZCzT3rj
grhZMAJlWVZGCHLvkOnTmNl7sqOP/igEVACuae29N8VDUClg6fawpfuYmh5ZZcLtM29liDaynTzR
oc4iw6Okc3ueAhDLbaHKvZ7AbToO/Iir9qaFee9DFe8AeuGGfHyeA3TrZGHIFmo7k2rbLmlpMGti
F9m/OGY6Eugdk97WPIFeZ9gyNc63eNTfNv2kxidPwB07dIpiv8xOm4OK7v0qTrmgJC3Lxmb9Ypzj
vw6YYMnQkU9bEjZgfxd+xbuIMWDpgqRxSgZ3FUjtMXi+9dm0vFKoQzcWiD7yFzeETuBSl+pMJ/Jb
2tCH43c+KKKP8866Rf8ckxlLJamxAopqi/6ukckoSnMwg6//HrrHo7qwcGUDy5UuSPHd93qn2Zkr
8TLqAKmXwl4ExWXXvzK0oTCZ6ZFx2Thue1gapQ9kosF2NmHeAaTjrMtmDqdHx5mmJFxDc+jFo8GU
9GiDOZ9EgZgQFueumA9RV50wXTGk1YgGqCtTcJ3RNxg3V74SaAr0HZYIQ7I2YFkqpv19NYoefkMc
y3mMNXOpxEtE+k/GwQQBqyInTDZd4d/4QM9mgz2ytnshnHrTM6/G7qbd07SOW5iZy99rD0JR0sV9
MWoJtsSLFmBdXcoMzdbRpa8oC3KsQeRX0wUkwf4xPc2R+xnONUvDYn6j0EHlLiSqz4EcnsCSJ9x4
GL8D+b5WUZkUrKWvzgJ1LYXq4qChzb4gKzvpe0UQvuN9V7IqX6UKjwNv23tMsU8MkLMeUU2LS+Ei
LF5oNaL/JXHObJ9SjiEUVZYnzI2Yox9VH1B71AmQNXuW3LWnlfEG7KYH92tZnzwC78deiP5padU3
sCf+mzOMNouiYItZu+oEhUWbgxDGqFCw1lAUXRBv/Va7kQNd+SccI0AT2QEavuVHDBrqNRxJtIHz
fgKD/2lfK2MRjx3LxHJME7p1B3uVQsnL0q+X6dEW+MOKoW0J6VsHUDIdF/LIIVEGEIvLNrT3WSJi
KKtiAySACO9opsrdtHH5DN+T+1ARMLBGHCLUBVus8FEiXcfNoQ7+0HqMU0LoSY6s2DqY93wOjD00
pNjrYcZ9D++GwxiFv3o/XrcjKsJoVdFLNVG2pdIVGTSVm1lBPvQAdKa24jtO1K5cR3pp6w7SAwtp
JTyNfoHY9W4tFAhpPIsn3PsiHXuUWuUUfTq0RukBoOGtrsE3KvCQQHc0FJ4pbOXb556H6FkMPVct
OU5L1GSRdmkuEfQNl+Yg7y16flcBjAxCkKE1xAiImWNd83OstNwsXcQSrwYfXZbyNE7e76Jk47OM
CPIMPbbre0aysoyhxZPAOLkzvMzN9AEvHc0h30bz3meMQKC9FsHOt5DsRo1oMfLau2iLKrTRQQtQ
FsoctodH9Q1RnM0NJPlb0coqGzn1ksDDWB2asqA263UKsNu4SInz5mazeBO/omz9RBlabdAvOJky
/XFuVJhB/RZvQdfWoJMhJyopm99KpeHSynbCWdQ17teMyXVGCFm4dYXXXDDz89raUGJPVd/kHG4g
FbI3UzjQMAVzlQ1Rsff7rrmAE5aJNzN3A89BhHoYheFXrD2G1c++pfIYhnK/ahblbYXKitTOOzZT
dhF2evHq9myjSefDAiFT1QH/dfuz18kPfx3AT+LC44h/2Anu37F6v7d0JRtElukMqcFTCgPed+zB
fL8KdoBSkd50NWWoaNRxAFIOTG7GjGJZp34324TI+AUw7ZlFuBywY/9iiIuEOK53UoVRkjPXv+FC
2ie2lS40xzUMvCB3TZUBoUr6X9XalClwYgcTvIB1nFri46I3fAVIO2mOkt+EabvMEQ4Ku5ImXEML
RPp5TCRimIsfs4kA8wOXaiDGMAbTy6LCvCKtsau6wjnEKwoSqqpdQE8OqvtdZ11E23shEEH/+8Ag
LpwjsRkgkgJCPUNgE9l5t3jrJ3RoVTFVF38sNpKyT1GbYtMIxNbVgacBdlZQYVK8JOpjjWdDoTEd
OPvbOebLxek8noRjdPBhhLdhHKkpYfsSRcty2lcQQ25RfnYZVYP31M37eKKQOLg1CpxALZDfXwNo
LU4a+X6kdpccxhNo3WQTXzX9CcF/f+30OkD1THVqzHoJtCxfjAcLuahtczqvagPyH2YPWJGvEN5M
169HvtZe5tT1NbY+Qv04W874DJtMd9WAwjOODyu8gA5zAQq4gSguNxevMAzjCkj4VXO3GyPoo925
HY9+5wx/D1GISdSoqLH58bJLeFO122Awt9rndxFl0nq/OrR8G0N85+h1EMF409pi+zEiw7SgPto2
SEZu1hwpM38IZFpXD4nWiTCT3ABnEUd41LwXOJfbemi93VK84lePDS43hMsV+wBbIrbFKWDQYHZw
JF+jZLWgJEIlm9SO6kmIhaeWNRBCAYs5cClemgbNKG29fWOLgwu8dCdBpyUVzJZzB0KAw1Cr+VBG
//MRkIRl2zgBJmodxGRDm3dRrcptOZvT15dkizK118sBOplhA6ztaZTmIdgU0NdCSQbe7qL7AWyU
iQUWUehmMUvoXhAvTtJ1lRiUYD6ePg5f3yirBfCMjOYNc9KoHvRFm2JJAUgHW1tXBPWvJ1Adk+qd
TyI6Vss7cAKToGur330HmuG1heSijGmCiDV82xyQbpJC6zu+rogA366MiLzhorm5obpa+D3tgAvk
zvC4CqsCYbIA4Xa+0/YZpJHiHclXdttDh5iso1diuay8V95Wet+Iz9VB2VHXDOJW3J/b1glMbrGT
3XodHqSeX/o1iFJefnYS01UD/Yn8seKDeuqupFMkzEEEiiwxUGbiMBuYPxzrOc4rxwXmHxQn10V1
aoxCR9FDFuG8B/UEINJVr6tPgV7O83IbFQZ4+kCYs+Xa3wmC6jLE0gCCvjlSd8zc0Q9P0+zvGKZU
kinEzE61/JlQ+aQIN3xDOwYNX+X+BH0o9vBY2kVQ/WYo3b4Vjxk4BwKcFDdln3g6+JxYEENVqP64
bYsiB4MnSQfnznSGs3NSGL/ZlZLk4wDpygicbuDQhahyyHjEvgkjMIwE9LH0YcpXs/Zn9+75hc4X
ssp9q0pg3Lpwt0YjhI+2fXnpmjBDXAGBFfUSJWxdUfFW/YFUc7Gf3BJSuHcPb/g6s/qXrtOBOUuC
yhp8FpzOrmHF22vPInlpi49CQcldkeZAhvBtqHx6/Tq4TKAhbG/YhvfQRi+ZO1Pv2rb+uunQ4iTT
1kJjchPKgJrGZN/Oi5vmEjuA+AgZrzKm7cn4GCSuOghwYzrgdECi1rYazIszAt6PmmScx2FfMPNC
WeldgYO5fw8lsPGNZz2LIsogXjpAE+g+fmRszJRibHgTVt43zAf1STCt9RWshtpMvAS+44QEGlf2
7Pu4iKKTwM11hHYxvlYyBkcSeTtW0oPPvUuPwifrrIWFI8CJjkXXyqvV7etgSs7xQfkk86kbHdH0
nIjuy20XhkjgeEiUWll/FGZw9l/Pvg7wGyLXlUIOCtj6JBpIZ9yZHIsyvmI5r9OWdOVm7lYAkviL
fb2oxGh3vlaTmeHFUYXnVkFrGGEKStXojvhA7C16HByincskgLD70EQGrU83pQDZ73VdkLKZnIOp
gVLJxyTxDCV5oRcI5+MgWSYgFZCZQ5MbLN5ROO2GOEtwowZ1CHxMdD4qBK/ouV7BODIvV2FpL+4E
sZMLL4mlhgZ9ZPcFs05HW/f/fvj6Wq0E5KPC9Q5eX6FqWORTHbnlM/wqbxiasfdhip7A8s4ZGHQI
douOZ2BCEHFUhOo+WFg/LEz1l5k10xuDzs8nqr2rNYNZYn1gUVVkmE8DfB8VECxXLj+4qDTvUedD
tFo5b4IMZlc5+mcRe7gMw7m6F9R38iBuyRYFB56y+cMPK/+GurZ6AfLzYN+OEO6Hz+EizL5iFBOZ
AyvvTqSg+MVycPx6ugbfA1THB9PHGL4Y3PISRfgbA12Ke9zZZlPr1WyB6Bd3S4JfTUmD61SgXTLu
GB5wZeSiK/nHMEt6GJ0xSFdwKx8mtjprO8n2QexPt4U+tHmqPkTDeGCjhQ+QguLkHHkcI6HAobMC
sxIpiZHdXcIKHbyxgiZXQBMI/gfE1OOhdIw6cIgFGeiVFzu67naBxcau7Cb25njqqhtHbjC27O+p
mTzoR/zxFqyzd6xQLmfIsBx/2sfBADNIm7lJo9ihR1yf5qY5emsXJ/ZnU5VnJy7Gd6HbZTv1brML
CgnVaoDqy62m4VCE/nBo2NynZQuXrUhZ74LJpo85asgb2LL+uPb+fhbl29j06xsHwHCdKv/p6xnp
xnIfWYZMKoOqQ2OEa+/6EsXyyMGmB5AtTP6QriFACtvHDmrBDtNfiLw/s9G1u2qI+2PvMZ0Rf4Hk
XJMYWrzAxwQAprQOHBtk0rRo3iI5X7+64I4Ndwavj7dScKxybZiOcVcdRnj93mjHVNqWmPDQ3Lzb
lrdJpMl8RclgnihmjsvW7sbV56+gPp1MjC4E3MWY2kBOGfow2MgDyNsoD9siBWMYxeGrjMr5VPnB
i8a0zqZvuz8hssITbCBzSvyWAOQJz04QAnkZ3+tlqxxbnVBSALhY9K+Wy+AEot1JxrV7sfYAKFFj
85CvoCUFRMElIEr3hq7UyZFZA6Rnbn7rCskmc4ClsauK7bJA4Ee9qoLbqkw6/PcpYPFphyYB0QC1
dTNOwjc7xjEGeKzMl7r/HQMIB7itoiNmA59gYnBZ66I+MYtdOcSk+ia2zj58iCjCMIINyEzXHY/I
ZgF1Q0vy5Jd9j1XQvsRcetkMQj0fRytPsweRusBAyQaDxy4YcqSzYj3aoQ3WaQR7QKjai+IcPg6L
aeyeDA0kQfDxHtr259ojDKYOsSjNvv8Ooh2ZNmA84cL9kyFeMvVYOSSe7A+Y7fppWs89WM+hNzWp
jyKm+zUc/VMfrbhhoWuqmU922il+NeCcTGzOGJwwaYQclcyN6xU9D9QZjb9eet+BU02oPRB5Av3E
Q6wzaPiQNHKaTzUL0oADObDzg/KX0/dRsiYdOcbvYOCeIPeUpRx6JNBs+SCDCiJPlalK0xf4bn1r
A2c9eJq9Fx+MOPsIm1/Wxj4G6R0GVBoK+3BRegff7AN0VljYx6wLsYsgeBRDozj/BfKVlFest/HO
iqyeIAvtnfEXwpWnTYv7M2/gxTZMfEyaTh2YBSDXUMyZFEENOq+ZXkgIYjeugTKiw09KcFlTSV9n
EyArmaO/63nXZAWZWAZ+AhszPKwy5i/1Af0CPAGx3gUU7hcGdT4cGHckDGaALY9Uvqa+99YXO+Os
QS75UuRC1ujbjCLQDFv0uHGF7qkcPVx44YVVAG3roRPP8C/IAV9ijYKmf1MvEu4zfXMTIEPScZho
QkJ2YQSDfsbIP3XOOgchMQXeFeB1wENSIFG4RRyRnqK0dcHV4caEgUahIsjC5YJLsEfD2rnLt2qR
mLRpwC8YlH9yBFCFyeMXyJ7uqNuil1k0aeg+CeibntvCk2nvlqCF7K9eFGYP3RAopKohGWTDwF7D
4ihw2gYo9evx2TQD9KnyAfxjCxoLTA8qAqBoTQDRlykB9nyKSvep68CsRlM47Dvd/xdXZ7IcqbJ0
3SfCjL6ZkmTfKSWVVFUTrLoDBH0EEMDT/yt1v9E/SZPOLbMrpcgI9+17L3/xphBlSiw+fHf17BeC
d7zN3/AKEaFIfdS9Jn34zvsSMLuUTcg4uO/bbU/S9Dm3M26pXSXGYCUG0ljQdVg0hvAy9ETuZxyq
LHXHq8r5DNNRbAg5EKjwpHnE1nQxoJrcfac7VFyJGObth+UQ4vK8+pXp2DbtYrPLXgDiVaeCLitZ
cTiQrWidk9P0P9j9uu7CTnrnXm5mw7MwATgrWlm8RnP2jWSFPrAI6b9ON+YRNTlC3Qrro08WZltP
TTw29Uj0CMOJ0e/If4UbSwqKqikt9gUemp2Vq9+dsXyvSC4eZCYS4IsZE+jRPEaRcy47J0WLovle
I8z3wcyD6vFXRzettmP25munxRZvY2l0bJfYULt8aFiFzGEqPjMifan7Sj4NMtCBiVme66LYLbO5
iTDUkQbQTSwVD20zYbrxc1JCIt8FzpTFvtWxA0kZW7dvKIjr4gb5wD3Za/FDjpG5q7TaL3r5UbRD
fSdLwxZMDBXmM3chflmum18Y/8tNrnAbpn42JUtBxsLy/xWL5154ahMbX9C+V4o+T+BpUixsNqXp
7CyOPQLOfrQLC9vZpDWR51Wpk2y8D9yStCi0v7UY9qxBZ3yF2uAgx0y98SMMC7yiU/MHtgFXTb6+
eoP3lvMb+3X3zvF+reclGWv7TgaxfZWcBEv3ksGi2dQ8BbvZIZXkYmEnmcPj244swZaQpIoyt3bN
VL6N2WfR2RbDwSoeLPe/rrejE1Fe7IS4Ca0qy+NWC6rjFZHGV/UeVwtELNOUSQWahOQLjkAcqX0z
n0NyQ8nQXv2woJ21ivZY2OpDlSYnYx+IXd5PO7fXe3qRLPaacQQaZli7KQNzr2zwPob3q0Ir72EK
sK77OJtKbFZudxucxHnK9M0Lu2IjuQsbmd9GTnzEPRbj2U8BMPD+StO85Cr8rJYgRfkpMdbrE2s4
0NmjgXNU6OUiSL7EDMMZivY/5WQkhtM1iZ+px1As9bYG+xKbi0vZbzmxLKP6QLRBJo1nHQWhL3ww
xPonexF0kbcoJ5zEcyX2qY1kwxtrlmW/7cY8EY0jd449LuhAw/INWpAX6vnQOvOx4hpIsdX60Xzv
h8LZmMyp9mL2Yq2GA7gavHyZ4f5sGYG0hlk/S60+dpwS/57NfeBww/IzBh8D0YGF1MGmDw3aDbjZ
G0pWSxTVOXCam8TLiI8BiGBEcqVuq0PazNtuqv+KKLjItTlFy3jo8EomIgNHUKtXY52KXe+LH0tR
v6qyP/naNZhGUOdkDaVkzXNz9SLzj4+eWpJDd/z+kpP1ir1q3/T6gqmYWW5bbeqluizhh5NNzgZe
9L9193zNpnFCH7LyjZEF5a7qsr1gS0bcBkW+daLTONbz1q0tEfstq4UF1gHzkvX1LU/1UQe8wSwZ
w65XiZ9+aj8VNfm6rg7uGNvbehaAGQRJ3RJSBsxRbk2TEfKKvpnNpFKAmCjbzHaZZY4JeM/02KeY
rDtBgL4HQrHaZUeppVO4Md6xY2rBBa7G69zwsCtnglqCG5hOEAMx1mHkkJ1XuSFFYmWcg7qiek2v
dq2Rjj3+7AbZq8glDlIv5EtFnX+Y4QSncQ1hQzHzBXqSPha7JS/yXBYyRo0BXoeXeewa/MdVcYoK
62eN4QtjNtwD/Lv9ruakvUcgiw+rVTqbRk1zc0zpQy5GK429Vsa0z1B24tCZvTNe6zXhx6r3gSe7
dxmF85EdD2gOjdu9W51aXyxGWg48uWzoaT1Ny3v5+oqVFLvW65br13e6WYK78DjGQ/dAyvWGYda/
5GLmSRQVRh1/9qyd0E3x4uqAd5h7Kn9+Vxcfs2xzomiz2FtaFrvczP9V5FaJ9LAfWalBXuyx/VHa
3jPwiB0USpEbr2L0CJtpgpuu7T4yB0Vzncy9muccOyCCZyjSjpHgM3zMSC1r6GAnHAjvXWifprVe
eMet7kS4zz8ANLr4lbfLjHJjR5nzzdTz8Mb8bbNSK9QBasUUuGXShrlIWsB123xe6AJy277LmZxm
qsr6sNQ1VZtgMB9MHkgXTTsku5nsZOjKLRbY9oTbEHtheO9KECuMxtyN7tN87451xeYCk4XWWEZ4
PJDhfX2eaXLOeNcSd5qJKmOK3bCat7ovg/UBfnbekYB+DY2midfgQU4u2tOmM/alOr8vfYeuPfQL
7ulcP1YL8aC0s2jvkdr6MYtz4cukFYv4Tqz3+wBFXfhSXyQyni622IPb98bqq0SIghKI8yNpFyxF
jDDLE3JvMoUFbhm7lpdxbphw1Uluzc010Bc3Lel1hiyeRhxoGsk07qWR3tXzRSsSuG6BP41lw8ze
FcdV8Iw49EPY3Kxh/GeGaXZsHd+4G3b+KCqS3CKyWMuqTQrFqYQR8KwOm5zREd6gRu9nGCr7EM/C
GT+FOlvPl8VRn3osy92YpQwFjPaN/PBJ2IG4Np3MdkiRj6r0o0vB9E8yfE+wNKyHsUudnWrbbwtW
+A0Lr/uNWKz+4AhU/Sa8eFjemImr9IyIJsITNlVn7ynwDTKd1rMo8P9mIY9tU+qf/ZOKZCioCHhU
Vq+HPxNNP9LB//RrFb0bk/td26l1LZbiFRgFtvIxYzBmtXBO0/QTT0p2L/NxfLdrG8yBdDb5CquG
Vox1G88X2rAwaZ26TESH9SnT3EFEqvR7RpLN5+F5+fqOj7KIOxKnLHAFIeVk4815vnx99fWiO3Er
yeqeOonvbGCF0LYMapzKzH7xiNnjheAC0WCrXHdrOUZ3Sy3r0WkxJbE+pH4fHHIDKX5v8hF0AZGV
frYggGyPa2nuDJNps2NdneUQzWn/w1qyI3wQ91vw9AFbbMWxJ9K7avX2ohweEzYFx3DlZ4tcFofK
SILFrh4WkvQ7rKSGAEHVHQEvlO+kFF/wAbSMOdqXoQn0MW2n/AYtFreaob5XXrCcctSy04JGdpKl
DbUDzAMFsOZNiKrx1kXNsrFxiG1XJ1DHLAx/EeZs3vk/qpKoCtx9St9zq4f+jXRtve1nCg/lS/M6
uUN6N4cGH/FuqVdMmB5LopthTm86FMMlr4CAPJNjwWo6MZ+gLsG0XVzzQPgbhidNHS/iPDSkbVG4
H8fBtvWvzsMhk439uRnB3VLy79XTrOG7q8mCn+GOIzjdmz2WZ9fS+T3q6/zgSQ6znI77DcJs2U63
YNGXrJbmWfp4UYylJCg/LmT5rNQU5zCV4lwZxf99FeAwOM7NjACRzeevF/xU8zkvCPU1ZDuNFeoC
g/v0YdUUJDpyN6sl1KPxlHzA6fopJJ+QJnCza7Sp0SXOfSGJxjA9pSEcNKNBTpS8H9fzlBvetk1t
kwJrHF6ycN2jlxrHvq7XJxvWB+ViV08D0EWaSl0tY/kxoKGd5fPl66uvF/pP0v5fbyF99Tcu0vba
Rhw7UbttMo2FANVSUdd2SzzFYAYw/PoswqBdMGGxkUC96Er/oQDuL9or5zd7KDlmiinxaal2pJSG
DzKeD1CSFfwQzDqqceWjFlMYzyISh7qZJjD6z+8zg4e8VMDOunKoyGtJMBMeDq3nd2OYf7Dhu2s3
1Wej1Eo8KF9vsDoQugZui+r5377+hynKlqSx1jCJZqfcGUTbEzX369kujcc0tPoyW9PNl5Z8uI5L
KWV5+5ID7NH07R+TJb4vEPlesm52ThxCzslrvXE32qx/M2zpvEL4Tfd9hgbHn3ohL2/RK05YAJky
eI15FREagsGRs5ltB+u4bqqrJ+eK0GeOhzTL/iAGlNeczig2FB62MNgXhZfdI/MOKX4++y5uYlyy
FanTWcVh5YQwFjJ7n1cuF1XRW7A/noe9ns2TN1aMGINAvz6fOV1h6AyW+9eVghHdAZs3H2zLuTvl
GsGVa8wDhY6VDDlGesywty7o23vdi1tas27wf99pFd0cFU+DhgFSRHNN6eBECdQ0ipk0kvCMgprC
aNOXPkmHyH1lRuNsyom3SOVTdi2tIr8C+JA7aiLuLEDc968XqwQS9PUyon5vPHy0rI0zIzBTZbf3
NdmeZnhWX049HGZFbemZiwQdUKhbmSp1C/CNCejwV+mrGcf78CUyFMevn9Ukw30CulVsvUVYMbrY
ikrnYgnM9W2c+uewpqH/XZ4vA4sE4kC8RdCWExtlUcVdwwiy48YbSpYLWnm482dZH9HKvXM9GupY
SnfbE6PgdhzutJuMXcNuhX0YRRvVdDh22r7AOTm+RTMMxTV7uve505Aq+5oJ/Iw0F6L3rbLr/nqa
HSxFW52qQWMnnfS3DNINozLzahq+S3Sot3c876z5LDzy/iJczYs79Akoue671+XFIRiI+jhje+3q
yj41z5evr7rlYIzB/IjsZn4FwITjuWUO8XxKJuLssbMY0U7Q/e7wdv5pIaolJWiRLU/uHK8m6Tf2
q+u4qNixppygPRne98CK+neLSNm3Nf3UIJD9ID/VRocpvJGbaQrKb0jk8rAEHeC2moDlQDojzosQ
5CGtK+w6EVz5qwdX22aB6WQsfwJVYVE2hPhZ4bNrPf0W4tguClO8+qSolr5/9Ji+DmkHqCn3QUcN
q+UcpqEnv9Bg/fYDAYaoZwFQXZf6lU9RieG7z24h+yJjwG/Z0ci0fjX1ILYIDjcsQsY1DcUtrBjI
k5BrvpEiZcLV+t0+mLtfnQsCZUzN9ZHTOYvUdK7mOO9LSb7Ly1n4gRNxCvzlRxDk16ro5yyGDOrP
MOT5a3zOdWDCCEJLawJUkaHXb8Xa2JiQDbWfyjDfZY0MPtPlzRVQzrJ2+dkhtrERLt+u/mLf7ELD
JxyNm1ceDKPWP8wAjFOeNfoHGOsmnvsPJZbuzcwJvgG2+y5mNhN8lQ4B/ZHVdSEZWBTBmcqI5Hy5
HLJKXiN/vCMkkjycJYCb1Mhua8pCZiq4dd8vNBSTsjt6tyk4sM0TYBUixGEwbHDYeJgOeBch6owz
+8H13x5b976lEtyREM/2WLJ+WRwTcTELRoxh2W5kZFJIN94brcKlg2VY5PkLikmET9QFCFHr6h6m
1GJ2jVVL8dcV+Oa0WahduoQ3sYZMgrQ8YSnHFjVZe6qe7pXKkfdiHV4Hc6p/YZOJCCSxEbJL523+
pL2FZp5uBkc3Z/mRu771uYbtt2GEvaq8PGWQAGq5F/C+0tmP4FC0AZq6jx8qiMTJqdLgOSdEchYr
i5CkdUMQt2j4CjzC0V7OvvfLkbQoPvZHGOLQv2ynwHat5ZBkTOZOdMM28pwKN3ic/68Qx+1CBMDW
r7VcUUBw+x5oBigwSucRDYv5Q7bIPZPlw1MqzDVhminIFMn2OvLz4XOqwpd8ju4YfVuIFFh21EQ2
sw5W3KbwNsI6cg9YhpPMRk9md/dwAyv9bxxcBBrwOFxg//tLOGZwJlX1T0cITeNgV6ewCOTDMyf5
+P/+Gx9XfYXA+Ki9rTbTEEHP7K9k9KbXhehjDKzzYTqTuBRQCRIthhw0SokyKVG5lfDyQ8abcDXc
79aS+yfUxSOCek/ZQTk2TuOw89wZnRhIw84CGHKQOYeoqJrPGfm4HR3gn8LdiLpQWAa7AN9X2hzS
tPPjWeWvruqCzxWyNngUPrs4cgtciF1zskmDxh17H27GrOdfZdPclC7FC8ubXNLN1nQaye2EfNjB
IQ1+LIOw2xVO62y+ijh3nD8xKAVnL3RpkLMSwpFkvjEUVIzeXD+vuR/lABeOR7l+TQ37+7DM+f45
EeOOnFwBdGXdM/XS5579KOe6IlUUlHO4/+rCRC8gs8zBL0vbzaEKwa+KIkgYlnT8K36dlUF4Xcns
pRgtcXA1a+tCxLx6ZBruBhg9ogFS2lA7+9zCfJ5Z1nzREUA0TE1cWRoDrwnaN6+3c+TPm8Y3D63R
oPG6fI4lDi8ucs8/jQXbErJdNwfrgx0A0IYcPCr0y79DmUVHimxxqivHp3z+a3SNlTB6TBm7ENcr
0CERsdCUip+iISGZ+olpH/wxOHCfndOqbk6yK9CQUfES/vXWmbyaMYeUW0/Ax4f3tAeBXLwIqWHj
pN2HMPOzgYyGO+Ya9W19x22AYSDGzmptodqAv0IxHn0agoiF2qTQrkYeTbGDlop1khmzOzwztkG0
0fjomnT+O+dZgSmmtF7bYM2p6xraFGbt0WInqwq2RchHgMB0iBzeHc3JQfuswn4LVlHsGLb3/Ob+
vzK35/0SevKBa5ikIGjWn1HZnSfCif9xme3sdNybRnO35Sunp0O31mGrLXbFEvpbhyn9d8th651b
dX9k2lCQsK4s6Vfb3xlZQdgSuTA3/iPSPhzM2ckS7AwYiCU8NRzElz7MU7A3DInFC5XkDlSydi5h
FsF3Svk4Aqspfvkmi++WoQYNtUQKKxO/hYm6Qd1TGgc6+Q03wrkomLstjACaBttqveY/MXWk9D8E
oo3/8jSCd9tDlulpPY4VZxoBsqpJHG2vbyn+yUePRYWHdn2rLDM4+WWm2KwdGjETanXsGV/EVdsz
Ya78eW/yaCbj0wKFmb8/kVsjd+3FVdHtrOcsRgZntG5M0LazImAY37KBGV6ZFxCH7CLbEKotdrbj
u0TL/fTv1ALmMTo/utFQdxsfG9R2loN58URBs94NSVvPHdnzXr0Mq8jOrTf/Y8z3PSxzGkmV199Y
AxZb/pIUs1keRuVwOXo1DLIMosKoxkvQOOSIx/JkLNNlft6NJF3Kk1v6D+C8rz3F8plOQFB5Yp0x
mvUfCKz2tUTZ7dLp6dnrtwjPv5i2yo3JxCRYxDdZpTtVZ1ESlNrcZJURxUZhQZJRrJqZ83ZjTsHv
KvP9pK+rS1jhaVj7pdx1nYz4rHE153I8Vj53PpLlZq6jvZ5MPN+r/Jb26VtuS414aqcb3gQsz/pm
dNLYeSkRa5nD3uxagVbl/xxXou4ya+1Tuvj+zjcMmHtzkmbRZSyyca/TgvHypEgpMRZfnCmpZfCC
TfClmRioSLZ7Q6Wu26SwmK+rntoNEFsD8nb9LkpmPChX70bmzAdLKr21I/0WTBjm8vB3VxLiw8ER
G0F26y1cK4R97gRsi2SYx+nDgRADolLr88S/SvpGQ2Hg7xabpvB/lsP0V7o9z5aPcoWn+3eT81fD
0QgQT0UbEqibiOK6Nox0Rw6vO1AYkWxUYovCiHhX6ouVY1vt+pxdH3AmK1WEh2nCEj1RcbS4NvVY
nVSKndAc+RQvzxf5X+MXb0IBVrOrTl0GfXU6g6jZYuVJiwj8s1uz/Wp+l33V/tDjaCR9WAynqZy6
b1OQ4o90dziy9AeumRfbdrkaQKrccjO1jtVYp09enHhklK4be3kd7d4++faXAI5JG7M2s461OBay
Whgyml3s+L61Q7Oa8ekt1xD+YUka7M0CeYLLwHxh+dqH4+bZGSWOpSiF4X7SvKKFkwQ72BDGPmWQ
v02TXxLEkWxRL6BkD563Nwrf+xRzrjntwwDRt/E/GWYPyeJ3t3XWcuuXdXcf6fQcwhtAW+nPirn6
o1GvXutBD6RKeGcXx3o1J+MZrF+r6+oyf5fwQ2FAAL3tGdgSbtUr4M40uuJTKCDLPU2BOmISM8AO
GJ/kZj9EfKM+SDSp6KkoZOJmo3vEevg2FRmhz3x8y9BItuBKMLpWCjcGeCdq0bsxu6iCi8Y8Ooi3
KgwZVqzhUwaxgy22whIdrvGOc9sKDBscn9gCqbLktpnwiZpL9GNd5nfF9XKblOFcikDvi5Jji2TZ
sccKd4py+6MYg54YRwGyYZ4iNo3uQkyYBx30pJgwuuFtId0q6vlzXoDMtb91qwnwZGE81irghwlW
+jD2pDRr99eFecziocrCKu6KBxMc72KOUABhoJ9W3pSL//RcOjCf2N0eXfD5cyJMud5ZS9nf5nWl
F5LFyBo/897IteJk/iVgeZn5wOe/jYq4xjARM7WFMbVes8KdL46VL5fQH52txkkSw/0YzvlagIdY
bQTuxT4RZA3xLwJqE2XWx1Y9bSl+mpNrS/8yG7l/4fay8MoZK3VWf2Ces+wHNu2s9DbnrxduSb7q
kSfwXp3Zeu1ucScyB/wLGzS6lYRHt9ZImq82e+diVfSIo12HW2fwDMyotXE2x4cwzfFUtH1zJn6W
ntj3wxaW7Vyx4dWzHLHnT/WHqzg8L9MSnvEUSRtyquHs/Mz1TkM1eSe7jtI4HRuE9ufP5mS4cvz6
2eqhjDdW5e0HMkxH35o+AJ+iSAWRfuEkgvsgH7bbGNDVwev59nQPgN3GZT/vppZcdm0lvq7kpViU
+7+Xhl4DyVJ2sdSqOLNz7WeOF2+XO0IglgV/ctNl3KXHwNnUsuuR9mibC73ge+hKGI9Q7BMsgBjQ
0cCZAmL6cFhMHQS8U0v2d+7rY4VtGPWRhc8MHvMw2o9so8TxX8Evgnw3TQLHBHUZEyCb+W32HKR4
WdzNiK1t6r/oKTgCo8nizC2JLq+CpBm+pX1nWt/wTwRJ5Q/jqacGj+3PvLPwno/GeSqb9ZI5AeZq
uudNUP4jP0JWYVmObq3gf3WBBhboHiPM0FtKgnpTOxjg8g6vQmSHmymEZ6D6hzVNGFtKGpp1xJBa
cvIzAHHeRblCU/OKcNMbj5XEwGae2mtEZBelbLRPUS3q7bJIyCWQVzFkilPAwsazRat4E+Fmdj3S
VB6BrqIpwP7WIl7z/s5QYAcbgEbK9VA0nh8Z5Yri1v8ZR/50Kg1vRTuN+2VurX3biWsZrCQT64m9
6e37bOCON62ApWqwRyL2LcZ8VNxtIDAN0VbmiMgzTl2yGr47sW7Jd9I9cryKvWJY7mQU823GHp2n
DWLPRDK90S8sx8FSD7/j1M4VKBrfUx756PHXYoFumsruz+ArSJRPLJSlZHn7+srsxc+lX6dDIQ9+
lbrn1rJjAlfppQkXZ1euhL+FSeqq4kwLeFvx9llF7AVKJSVFhItOdBpssklO7l58rMFufy9XAw6H
CD/5PbeQpIMTD82HNjO8HjNm2YLe8TTZJkStXTW3X2GG4dyk1bFUCrNItFCqkMyWTVYcCL1dSuBS
GCqQxQsf936tlu92YXx6VSmO2WgRk5wg6CwDYoK2awDn/X8Rc9R4XoY/X8jljiZkolOIcXxgEPXC
e5NNb5kRjixKM6o9yyz2JKxfS48B89MKJ8LxCHiEfQ44B72+EBTB1TPUjhLc8teJud0fo5024FoT
122tXdgvF5Bn8GJLsvOU+E91aDuGf40mktslNwSsVWMP09vdFoYyD/lWaHkEDLXwLKQpASgZ3yLs
lcehYKDQ239AdJWszWYvg+ViedfM0MG8zIe0xKHu5WrvdE8tmxWMsctmw8SY7ZdhyWhtlGMQUw8f
VeEmYCGwups1uT5WEcZWsb57jVUcnU79yMfs1fHyv6NQZuKnfkdueGJTUuoTqN1Ar79P2NORneml
/e6BYYIaYUxaJotG0xu/JVn+Wq0Hq5PWI6Ncy+wjAI6dBWMe0FPbbW12pJ9SU3WojK9ZKfxfFqTc
FI5UyXwgfrbazGrlS6vZmN7PSBgL9vJYnsdxnu6LSeNuGN6wBUsKw3S07yXqupYbkpUhuaXJ4VaA
tNhPNiYYTMHL4o18kMbsngbCi1UJsm0oPqWdursm+AFVulqHk61zLJ+o1S9mYFZn6JmPpXGHOJK2
TlZDXWBrMKElLI3Tj3ktwkDKpqc3W39aVT7ctTNsNU/uKazqf7nnO6dWPgsR1zlPJp+yiTHsNmWI
B/Dap+Zell1V1OLNKMjUmeJHMTTpkTN12qRyJSLYo9Mh2u56cLG4GMBYNKlD6tFlaO6nLanBw5SW
4g2HCVPRwHgnrgALZ7X0rnf7Pyrq9a5kiMNNSNs46r+lv1b70Y4krAyTYV2Xv1iGelkkVsGhUEgz
E7YZbMlZEhmkY20rQKf6kpEb8TQsLTnunOc9tw5+6XIl8B+7OcR+0dzJAjGN9asssTow7avzNHe6
KOqjO2xdqeTGzXrU3jIEKx24dtxlTgQNnVN2arIWKkH+O51m4gkt5pCFMgIzvYHNaMg2MCLEtpLB
dAyi7JEaWLOEw2pUjAqk+Icf/ViDmbYHYtDPl9Bg3C0gDWHR9DZNiDnG88HozJnEF9JS7oVN82AT
i/2qahPVx/zOeK/agkk/WnVlXdg51CWNzcJZmMxD4kc+Yy+weI+mIqGoq1YmizKOrZt37+TJ2BLD
tIT3biM1n3H9bHaW8JM0IwTRKrJe7MCCvCFrhIAFb+xipdPJclV0drrordSKsdXUHws2fG9SYxmP
wgN2gkhyG0grb5hpMGO3u1NQufKdHY6PoqwI8utwoketf4aWPZIkJADtYZHDostkkpDjRrkj8xTL
pJwEoLhFsPhvbEvI7V6t3vghL03JnMQqcCz6b4PjcRQBfhNPXF+Kmj6k0ck05u8YXfewyQi8g/Tw
FJAxYalxF6V87qDP2ndSWf85KCXMwYlIpmQT7YHfiQjmEruF85hdf0BLtUqQzvDCa1AcRiRZoNjh
yrQHIFnjzOOBzTJW5mC+ALEGAZKadIDhdMLS7Lajv3Gnqd3aqyyPCo1+g112qAQb60X2Z+4AgWBp
I9Eycc/nhTEmYwgHUbVq3s7cp5vM51jprE92RrDvJNh16ZpdlZ+xOtpc3W1lTocBSvK+JVrQduzA
lEs3JpMxyktuALvoKxUlLgHzU+m3h7ljcq7rGTCfBHHRNOpom+b7Sr+erKaeYuwH/WbRg7e3SY5z
SvPvywrHhwjRitPRAg7mWGhL0j6nutkO07jJl6n4lhvF2+yAfaEEScFoYcWuO5keqHmGzeQ79k67
VHDW8x4uPDjCJBBMnKEn12pu6KVAbL2ZNUBVfX+6lnb83khYiokeA9swmVVtndo1YmJV58Ouy/Pv
8+RwI60l6W/OwTkMObVMd4dPbjNoaW3bikBVHQ1MlF37nbzVRjKB3KWYMK+ml+HL9HEx0NPHTiTc
87ic0wnQM2/yddX5O8X6K8PDd7eirB/nkAMucneeYfSbIMpzOu/e3LA3YE0gGgLRpbjBeVeq9OYq
4g0BrtLW++3Rhi3meFyh/lmZmNFtsTOknsFuhGX0t56j6cZr+9tXLVzV/NzhPLRPRCfV6ZSiF/R9
n/QDFKunIo77rvyYie9VqOcbf9r6RCIPZkvj26eYvD107LF1KoylzucffMndrapZskEK5DSCHT6P
2j+1PMT7iITj8+eApvYv6BdQnpN9aXQLy63u0J/CnLv4qDL252oGijRIoMKmUMNEXtmCUWI9wb1H
1NVnB2xRh0QvrWw9ZW7IiIHcU+DqhOYpfwn18JY33O9Lb360dfQsgUv/1jnvcMepuWDw37IiqPhY
ZJ8LN8gzEuyepDsfCa95B2JINKdEoBxU/DejpHTLJtxYOmdShF7ixGxhU++O9uznmX7KXY5ZKFUD
QCEINhXH5RZry8LCguEcBL51l8JQjA+qAx/TK4SC/mfv2y3W8CdTJ1z+wNb0dwN2O4Iyw1tojflx
iJbgSqRnq5pRHivXyLldZ3tfmK21nbsgYMkw7JSRN2RgTcI5r4PpMGY9qnkI58hwTxqy0d7qR7yD
RvZ77H5IY/zXrW757rbe3ptsNq1F7ZnmLj8oyAcx/KP13FcFOR5k+RcThXlBKTgPbhHFK5PwvKqd
n4FEVmRVt8xzbK54nOouPFRVD+Gv5WgeoFdRXPrvJhkhxv/hBy7TCKstuUKvO0kIBT8b4mpFW5x6
W7f/iny6RGsLWD2aXgYinHcO29/e6tzY3uHdjBG2lCptI/bJyVsj57Ch+v9Ww1W3aajeIQS6i+e9
jojaavYJysKOTL66RI3pwliL8OrV/zzdBt8GoyKHB/QbcA1njRz9+lp21GDIAeOnhIyI5sQWtwqa
oTZf2jmwiIym3SWzIYkDvGBDWt2CDwrwPeX/j70z6a0b2bb0X7m442KCZESQwQfcyenPUd9LnhCy
bLPve/76+qh8qHLKCRlZNX2ThK20zdOQETv2XutbC1WgyWuURACQIBWQAzCjrcZAqnaGHtN7VQQ7
ju4PejKoAOwkoM6rjCuGXmduHL/RU+xvWs0f6gKqFLYbcglixh/hd2Zijy7CiAcGi9aBGAePrkSB
7zcOmkPZje1tSqs86dlS6Nt2tylird2wcP/ZP/KiMjmM0C7o5dBufbPjnEkj4DRnCfjrsJ1o0uQa
K3qeNaf3/wSNouP2/ssCPdlJ17LcZT1NLEJR7HWAkQK1c0YbEx2u0Swa2Mrpy9P77wvGpgfsMDtR
zj7aWjPY9gUn8vdrNu4EV2O5+uQjgm8K8HB4UhFtIBh//xW+ItShf0L6VZuYuAb5X3/+tC4Jm5AB
Uv54YaC//0f5oX8ggY05u+2cwobWEnvvUerWOdVhj80wGANyIk0Uj4GL+qIZau675ffvvyprW+4b
xcy4GocT7a7x9P6r9/8A7YwzWOYWriFXAnmDREcH9FjVpv/oGW1+GSFBWBEEqZ4kTvxdFCBFEEmo
cU8iw4ea3KymAvGrzPzsib6owpj9FOZDcAFwftm2I/fJ7iUe5jbaECk1792s1k9OAcTEr8RVM7TB
eTVChYl7n2Z7ZT6RKyB2Ve285mEZr9tstp5MZTNqkRFdkuW3ldQ/XDp/V2SDZPeujZQpfx2x7Dwp
GpPnGOBZLJffEi4R7OqQmIeIgI4nejrxCunqsRmH7EyEfvMYx4/vPcm0lzbwZmw27x3Leg487ESB
tSpKMlDePwA/Fj90RwcSsG98LlwK6Kb/PgUqemI/sy7nHB9Mim+o7kR/LWNJQdLSvgyrLH5S4G+2
VaSKA+WYg99sNLHihzSvPdEuBzYgNXjtHuPh/v1iUYJNfXYxxrz/VmBQ2qIrMvd4BiKz7J9oSX+z
02K86lOzeCgXatbSMDVGeEkAybwt+LN2rR1OKAkTNvwjottMeWYfcRjEz7IOgN2hUBuqIrqmdPzq
db1/0RicJesJCm6vkZmqxeQpFfwb18miq6Kq9b3rodtbfm7TBBjUyFCKTsFGCj97nsWIaS7MmrP3
30a0Ms1ZPIZNW21zHDbkV/CO+tJwnzHkQAhpY3ViPimfU2Y8/DRqbEQ+fbBvXNwVQ03IUz+kR5pQ
4SWmQrzDSLNeOPuf5iqCoBhGL60mxWYwnWkdtKAkRhzn6y5sz/BymXediKfLroJO5cStfk5mDq6W
ITRAEkc/4/3PG2k+OWE2nEWDa1NjFN6zgU5hTViQOFegDdfICGxKn+KQRCUat1SvvLmzjyEJYocx
IVaRFoe35jzOutOV8w7K+bGaYTMFrlNe2zJ9tRdz7KBdTjp19EX3DuBcMoe/RF5O48WOnrPIPmCS
vKZqmrboZvjWwz56iWiJr7uMZrgcaXEG7RkwuHStsclCh3GuUJwCUKjxV3hTfqDRQHOlhZdQ9N8b
I242RTHPpxm+DeIp3yEv08HUNlQnv8/Fc0WWJQZzJiaxUPazVem3tpjwNPMab2OnuQ26wXiAirXp
0phqz6I1atspYgKReMALIpMDNaJkxtRb7pi7hoHqJWF8DGx9EyQSGqtkgvWcbN8/62CWzWbG/YNr
lI8+8zd1W6a3zZBfUUvX57o1PZq4St77ZrupmSZCZvKcY0VY0ZOL1Ng1Eu8Fm0SznqJxwb56tGCr
4FbnIwNPtTxP5OwRI5bkt1iGHrAiTC/hzONAJGKMPK1HnGq0xjO72bqZMRelEcghVgJG/8vPq4pE
Jcsem3PSXbJHf5R//jy0Q3Nfz+A7BYtCkjTV8xwR3MWsx4X58YiEKTtXRtGs39+ZVVOyx7IMzy0p
3Efa2oiLkHNnY/hUGreR2fhbg3X8IIq6fRnQGDp15Z60l9Fuk95d6yY4ZKfBo0PrOy+2SdLPOPFs
RiaRUb6pH99/3tqGpKqw8lMo6vwpwxEWoAV8Mc153YeMaAJZdttgnojPrrOac8407PqsO0aqDB46
+tZnKh29dbT8JYYBjBOb0jnrm+QiFn1+a/v+hQtffx2QvnJm9xx/BqKADlglxxeiNDJDbLHM+w9N
puTBoB2K/yycX0SRXPOM5AiNiJSSpbiNpv7bzGnbpuwmVpGpRkh6hdYc2Lv5dmqAMzEXCFZ6Gspn
BMsdgEkUaKw/Ym10Fd0Ip35onmqI/88pCg+09jSOq5zF0+dxU/guoDab3b4W3V2RMkZ2ac0zupqK
2xzGKIGy8XxnOSj0HYiYm9ys2pN2WK6s+LIyAjBvIu5uElJ0Vjq0b5KaRbsfm28Qh9VLQs+MUJnw
iaDU7jTmuclO3E3YqDkfRLgkWcF3ZoWCoOn9WxotLbA8kDvd8uX1y9i4m73m0okC5waX2EsDmmpv
LnspCaHRVshFnQOJg11Pv8TGj6At0ueMDf/YmQSwvv/YDLvrPK26O1AnGjZODs+/eKXJGr34U1qu
xchsMYh79yHl5dnlHL54odpCY/G2BBHhiOo9OkbBQaYdjHgGOiwb7nyMu8naWFC5nlF84+RYPnvb
RpxhLTaoim2TNNwA3owEUhMYzyPdvYPfTsYWfoqPv757DmMafXPnjNehCL/NWXtFI5thNaIWWGtA
IrD5wW4pEzLa+dXOM6F1QRFYY/4pXqoAi/icMADM5Fi8GMZ0l1mqum2HITz5DmwZTjIHlMYUJzZ3
XQg6Suj6YBpW/jIoLDfGOXwb2vFVJTEeFXdVAyduKpzDkh/MvN2bX6bOv/JFUt21Xd1fVMzg117V
zy+0L6Ab9jniS+wrdwLK6vufL4b20ogGokrZ6dKQBmyFT5r173lY0eq24CDgL0unxNyOdk7/QZvm
Mzbwau0z1Ooj68x2hT4UOfcvmfdHNZ4yQQsoEjzJXdUQQzMOkDGVeM2xjAEBXsaYPDlGiGW4Kx6r
4bF3wRkUzEdPCOeIGCtU++J1qDkpsUDSvJaBQjZgpnKx89w3fcb5KHambQ3fgBah/WLkEVU25I/3
Pzn16i5IKyjU+j7rza9xDrhlQpteRDURykZyxmkAMUA0fZvicDO7TnLe98y6jZYiOyQ7y/YR/A/F
k1DZuAvjpt1GREasHNphlGsQK3tRvehppp0QS/cAIuEtilArBKl1xxydJ7lp47NasTXIeN0xst+M
0C4Z6zqHcTL6bcBepmaLdx5jzYh4nNOqrQ/IycS2hHJGR4ky3E0ZkYYex2WvKbBlIf5ZR3BR15RS
5N3UGC8MrbGKsY23uAm7ng9XF54+A8Uq7h0xn96fKDfBj6W1/7XsPTS0WbLP/Dw+Go2c6UFvLbTT
OB8uZzVidJwJTE6Vf68iuFtRqNdsIxFdb+GeRUn1UOZNe6vTZVxrcUo3R8t68b3yJg5y7jHPXXkK
1eyCyBo4HB+sxnl0OrSIDOGpWFKMB3V9lFS36BoC55DyioZleiDtsN9Gk3s7TXKd1wQ81XQaOPVF
zXaox3Gl/IRwbZcJMByIscUATa9at2NyDvP3kWd9j67tCVvnE8iKGf0VIiwvn5tLH8zKqu2ofLKa
qByDaX9uinodlQkt+IklmmnPg18YZH8YPyjxIBPpim1S03UfFDBR3G+gK6rmQYTlpiEM6q6VBc+m
yQChS/x1ijkVsIyo95NpJvu4Mpstwhx24Lbac4IemA6a5jGbgLY2VMYctbHiy4Gg1Dbxv3CQu8RK
Rz6HM06YMspLmajsmFiId5fPWDdR+lKn0dcQuwDe9/SE6OdCtpg6eKpP8YwR2U1QRii9oQGJvwtg
NSxABw3+8tfleZ3hD/X7pX/HzDCyH6zWoPQ21Cnw0ZUnupMXQwmNEAd2AqqXw6zo1IPLd+4vrQyv
GZ/KgUBGX8S8D9DlT6ELC5uvKqH2PYSSyL5o6J/AiKNrziHABfgVeWCXIUthJD26TUASDauRWhwK
41U48xhIYipouuUGWyrLos0c94sk3c8fF9M26Zir2TFipldQEBrrgQG92AUNNFC6R86LNsBpaPcm
7o34GjFZfhE6VOSxmXtfWst6DJIkJ5WCk4vJMr6FlJAti/GhFVXPEqDHTe6Uz7VlNuxkIr2w+X6M
GNFhONMbUx2lEgZgskEMGa4ar8DTwGKkm+yHag0OJjbRw2nck/fYmBgcZJJs8q4AUGhSF9IFvuS7
PmdwBG9UzZihLj3Oh4gfNOk5Yat3s5HjKAaue0kgz48MmPLJaJ37AL/yTcmHvHL9/KKyWIvcoRFn
uirkGcz3Bjp6f6rAHH/xMh1va3OKTlaUNEe2qHzT5tz3ZVitomysrrPe0dtJXdCE6Q+gqeq7xefP
0u0MYXlp9wZPBACqQy2zilredjYw2M8wQDQ7M77PcoSuTnhWei68JvWFHsgEg4OrBN2l7wOm9emV
78k1IxPosU2HnluzxiRLxPpFsZjMXP7GhTWwAwyB8UZC7ybN7WnP/TetKMbMdRnGROjyD6DNv4O1
d/DDLDqfBMY74lHyombzbEJwHH6Zb6kC61Wnu/4Yy+4HI9cBzofrAChomPoWB48qfj2AeViFHbEf
lW+xZplvbBFrQzFGSxuUxF14mE1qW4/xwarss5CeefqKY7S9Qm8Ix7g37xdBWrTUEh1ivXZOMY5x
vpwJnP8yd+Y6d5n/E7eNRbMH6jWGzak0PRZnm+4TbCSjoM8paw5iXc8CBVrUITfkRHOKz8EzvsUc
1XdM7cFZdIgpR7IO6yoHpmHo5BVA1YHRNmRsIMCg3/KEeqFLD+wiJ4tEJLBnPsR+4xbMdn9Z66Zb
GZwOwGqiQpjmW6dqrIuqD2yUZfxqkD7orE2PLRlHNbSb2cCFKfJIMV1nm2dsziTGyQ+9NfobC8kS
nT8DN35IdKsOUcJgKS0ORtQ+Nant7VybFxQxSS5kc5SG1dyTa9NuIqO9oehvdgNNNzw1MGI7VLhN
NLza87DIIk5GEghYYNP3wie6kprG8gHs0qwJmTIQccL1uG2xQXAyrqyBFSwuNkZKk9hiZnpR4VfE
TIxMswR9dZGHQ74Xqs+3IGiRr1GoGwxc9vgbkRQPye37u/PQCi4LpMj74cxIRuCXDjMa4ZotdOMK
/Upq3ZKOC2uzDHA2L0st7TtgwPWaDKr+TPc5N7WmsfB+CZxQN60QREEa7XUyT871VJpvtRMXL4Lg
DRpLK+2J+DimAwEUlKUF/msOeQZF5XIwtwFnr97P3f/3iJigDjsz49lfU6ZkVXmEmxJtvZjivyua
YePCoHsZq4QlR5fqsq4XMnCAUm25rUwLgeSQUWGb1pDuR7sMXlRgnMH8mu8Ghqc4a/x8n0dYpd8L
K4jnh8xAYt4phfrDgg4TAo0L9Inn2r9Q6fWU42UfR9/axP3GNLIzOnXu1uudc6p81NVtscEQZx1k
mxf7snbPW5bPs1HzG17Wse/eopwpB6tmtwpCyT0qDNxICCdhv3cIRAr33VmKpiU1eVNtRyIUmJGi
4+eGmxHd3dcdo4oTIYXcEBbtniJE9uqH1WXrxj+g9DEPL+lDGIF1O/eDxGfx3af5cCCXaDdNbbtu
bdjWHZkYKmGoFXg1kK2eBjH7UkSQH9b7aN3VKGE9v/iRdBwcaVIsQXrdPgyNfM9QDRdzMKxrKIV6
kWXltAT6lo+q9zQ6TcFvaXHxjSMOhradbeWYznAKt7MWcpfkyYuTRJiOGMutWrLHqNqcm2pwgzVw
rBcc5cbJR8RTZ3dz3HD/MdSik8VHZpTog5TDmteO/EMxRZ0bus2hNtIa5RbtkNzB6JkYVruL+JAP
gBRia+IhwOUGDKRGOm+6DqMutlsHb9QGUC6vIUXhwy4lkEHP+rwGzMIwpCDox805ZhHamrfTvmgj
VoFYQ1rzb8dSbsYO9E2XDt4Zu8EDvGvsNdZEMZuTFKMijqSglrYBXaoXAYYsr1is7XRCwQFmeg3K
Z6PVlTEk4zaugnJXGiM2FecZGcftWOQbM4G6oewh2YTHIHEQgjAAn5OQkZLdXczLJMjMavhuuiwR
DLfr+ItufXAoOUm6HGWRxtqoouJlYoYkL6TOWKfE+Ky+9OgbcQDazFvD8gF3yyB6Wuf6NHjqlWhT
n+LVPTD0nwf3TgYzCoNlClaIYjGYqpVXNocxi6/7ZL7BjfdI4b0xwQartvgiJTbmIvAv+ik51t0F
naVtRTCKtuBQSjK2d2PyhhUSwkcUQMzI9sReG7vKji0ad/jjM55cEzyohxxzZacpHtHq2q+/klaQ
7ztzpCWpxEkX7QHtXLYVo5p2TchwwuM8PfgINUnG8UzYxIqs9CHFLte3bzpHe5iP4hUt+LeR3bcU
MTol7JBMUa7z+Awsf3EM4/ZJIMXf8xXCw2S/Rs9MWldWnRnx3KPr8hDFtDTiGqcdTxXHbB4MKMBW
Nk3neT4eI4tPS/mDOIYjXesYuxwET1NsEKiRc2ZTrvMexlXZululu7MCzu0srPoiziO0/AamBCtN
dzLtbzOLcRP5Y+syioA808ZclYO37UW4vCxzm1Y9UsIZYhWcFlV5S//CfR5l+lXOzjnGZlpyxjMV
ZNcXNhyL6ZWFslm1aJw2EBXGFbPTZ4m0EelUsAU4N3MzFxHbpVi7A81CEzsO856C8Kx5bzdyb7tD
gQiamwnWHgVmM26CYaI37vgWwzNc0qhryfuaS39X29lFT5bRScDzZLlEzMz6igadV++UJRLR5UsO
0InXHCY6x0EN7szHkTxAgtJuAtZ5Y4x/ZApYPkrIE8LjRxFZPk05RjEBu3r3gm+gXlfT1yEyAHIn
DbcomQKJsrdNG/xoo5xOdzi5a+BJlHg6vM9IsD0HmYb+scjbFcrwCXHWfFNGyf1AxnsPGnovG9rH
vUAWRmOQ7NPWqCh+94Bj70pvjHaSBuumaLGCzZRx8UXQWzTY8GyOTnrqU+LCBt2ecxYDM6pN2noI
zzZRC+XJr1zWUBsZvI9r0Zu0yTBYwXov2LcU7WLL6K9degT7pqq+165Rr5MAJA1xSm1pIhmtmVvE
VLEz8bJm3V4AENkQ1MVAwclXuSPfCOiqV3H9nZkmOCcLFJIeq0fPV3vhiDUV6L0289fGJdxEiq8g
zTrz3KEgqAR6SDmqnTJNqla4hRuzIbusDYlURx8flW8u2hPEpbhS/QmLg28cvcq8KTzgIQSUc2AZ
Dm4mHmowMgzBz0o93Sc4BBR3EXcwe0qfARGOGyJoRWKStysz0IVyegTkptP4uVRUhtZggWmLEOLr
ltxncmyRW5XIHOR3omohn6pVaZnGzqaLsAbDf1aJ+RjM4TbiH6eBioqLjb1cQ2LU87c0UHfpOH3D
PVmv0pyJFVprbKbw62ntvwnypVaH0tWUphAImFU6lx3gTZ2nIR8i5pIK2tAKxf0U0xel80UxQGIe
i0eI8X1mLjh/nYR6Sb3uNQF5J/3gu9Fn/EsW+uNI8Fb6BzXilUDHITbgjbE4z1+Ew7Ivl+Em/Alm
PsVeMmw/9xyXECDEsq3RlAD2i2BrBl9Ri1QABnDUwt2SK9WFX4C6sZnFFnc309rO7jC2ztmGbkiz
E4OGL/BI+2kdSa9EE4zj1Ao9bsOq2Zt2F+9nJzuVtgNFzfVuSYpYZ0QFrjvoS8qq1Waa/atALT1X
7d2aGe1nzeSdXXIQ1bpFQpNd2wnW9d5ZyEw7sgtPYa/fmDBdlTpvLmjZTcc0s8546JDM04RX5Tf+
BNw5GPShvZsbbFCljiGYU2Gy0n0dC3s8NODretvpVhFPJQdbwz8Pk60OELxPOsg2MgHHpDUtg2Iw
zuMUw1OGiJhpS05u64ZPCA+aQYIcRprM0NNBOCQTxFCM2yB/SxKRbm5CTezie4Dt/+T8/ibn13ad
z5J+73BkhP+667695j+n/b7/rT/zfoX6w5MMCD3lCs+Vjkly7595v7b8w1KuS8qu65i2Eh5Buxxn
2/A//7bsP2xbLOnAnmsp5Tpk9DbLpf7zb/GH1FLRdrBsbdFYtfU/iftF6frXtF/BZRUPoXC1UCav
ZUkDfnslLTNoeB3/KwgZ/NlT9zjapi/uZjGn/hUgXsg9yehSXq0m8OvpsbFj05mxLnWzeJpBatCs
GqI+fYwQgbzEfTj5myysJuetUbYXbSdd94gZRBNjMg2TOrxgFeJ5MpkzhRS9KU0O5D+pMvxVhKii
/dGkcWu85Hg08D64ddoBuyKNzI3LbStzt1VfCDMI5Ba6LeSijR3ORdVcwCNkFFQDrBuDFborh9et
pzInoFEM1c7vYqKnMtABkAaVZ9/Xia2rl7bXXn5wScsyV/gpB3vdVUtxXDAeHW4Kp45BOlcsvEO4
RsaizL1hT1G0YnpCVdGaoevsFXGMxlehGTzv21FYR0mDaO8EUZEdJckxQN+80ghfx55+66ovUnu4
TCiZOP6lpVuYENYM1t1bgiEwe9sEqhFsh9DC3iK/ypttU0UdrbSp9oJL8pNgl9Up5EbYn5aJzi3V
dC4qRpTS+FZ3QQFmyulJbCV0wrcfOTSb3TnojGZGv6W74GQjpfS2ukMieNtpAe1eYMHDiMnA2SHz
xrTTi4TC7+uY+5LCD01DCG2jnFCL+aAdvibNDLRvZJwbHFzX9tpDnqkovAJzALUEDjSLrwfWv0Qe
694nThvRzoMLgDW6mB4mu/NY9mf63aekD9k9IcPRMEloPz6Q/EgTsglrzHlhbGNa4LwiyVHFHo7E
xQ3nFgJ7E2UQdGJ32EV2jgE70q246/uAw1KsDckZshq88jr17Wy8Yrxslue2xdgaxizzo22bDxUy
2iEro20QKed+sOG7bELttwoMXTIw8ewJ21xXHgaGM0czI7oMGhfqXGtEpJHkDQEZF12gZX9HRGgJ
/ZAWblDcejHnoWsNSYlaIzGiaQ9EKcmPJh0d81rXjoJHDZ6BfW/2PeJCJABUgpR9XcJBbolr7MWG
Ga6bHwPySxUxPGGTW+deBkAQGCVqC4guvVW70Q1a+IaUDmxRizW5JhQPhiJMOyYPpAt9LXOjsNaE
i5Krd2AYbdBmdyI80NuZXi47m2xB3izxZ7bxo2buhkwsx0HZQhIlrBBXgMY569D7dqYwHVbMxAf7
oTBatJf7KhRDfR6gYl28/z3vepcQYx6eU6faEVa0WvZReZmE2RKJErVGguuf3g8YYMeqzGiv006m
48YoSuuSxKgczLQOaRRI6N/DsVSza4Bny2fPOG87B80a2dRp7BwmYXbltoGCMxqwo1ze1XmL29k+
C8cZRf0mdowy+WYIVhdOVElA1O8qdtwi+oJkPcrghgq3fwMoVxU3kI7C4pXEolAejQzhPg0/o5vw
qFay3ZvCQF/kkC7WAwzyx5JO82KhpCRecTQB+VLwKG8aMQyQTBPU4iTbdj6hdpPMbWwNVnvrNV2Q
bsldxZRXNXpQKyThzXSZcxaeNgN6+nIdNdP42uFaXIYBRvZmZY64VZ0kR1ojhmCNxb5hP9tWN1hX
YS5CddbpMTP2bUFRyKCl8pdoGPS1/GgwLMmqhF37EBh2Wp5pp8dDQQ9xdB4Rvda8BNctEp4oZZRf
fADl7SsKHVIVqE88BUR8BGLWidq1rgFuSHFpqwUx38dVzRpETgcAuEF5u6oNwunkpbX+ri0cePtE
FP78EAR8TZsAkzNWaB8K1cEubRfJccM4YO8GbW19w94J2SbpI39E7R40X/zCdPKjpnHhHmK4mtYx
ZDoJ/tkoIBZzh4/mLgMUWmxN3y31cc4hqG+bqNL2l2BaVK0lZ4F+NxFR0OAAalxCKE3WiZ0ZcpOv
23Yc6hVQBKzKePQ9jk1kNNI4l8MAZCxt5QTXSg8xChPW+k1defMA7igwQ1q7pcfJz6dIu6pij8GJ
K2o73vVO6zhXBBH6xtk4U7NvLY8xxZpkZBJPhOnSZA+GGmofwxZZw8JKZXX0mjaTBLGY1jYCPM4Z
JJt7dNhu/YwYqH8G1mbh6baHlMCcvA1j9ta0yra0MSg9aTPzGjHeVtWBXM8x2QZ+TLQOGk8TYkc6
Jt9SX7XWFfwgHjw8kLLddBbHyqN2SM3YZLBr1JbL2/1Xx+FeoNXwte2HpvvmsgJIBqC5GLmDSz+5
IH8oju4T3i1zLMNETVigA6RtPlVS7gaSx2891J3Jha3C7CkZVd3BATBK6zhRrbgb4Ydgl3VUhCTX
2TnH4Bpd2YTPHyPCpZMlotwZLpIBCm0XPWMR6wy1FAS+Art/TDaeEbHsb/iYSB7siymHZW0AZzmD
7sCsrB4N13yVlu8Gx9F9p3cQ1A2aIq3qahMrDvO7aTDmEoFz3g1Xqib9eVs3w+xxYqd3vSncqkh3
TpJm6rIjeGW+ilLJqAcdQVgf65TO7yHWwFqRY4PL3OahsXT8Z52NMEYSs9q3JIuRvDezu9DTs8Ag
mfBnML00DZS3BvyDxESL5Q2FbSH87+DSPHeTzxNS/LCegQM7Lo/lwQpk9Y1cHXfcY6LLwQKPSeju
JrZ/uYel2UQwY4NcbX8qUa/R+QRF/q+8y66LKG+XKm6p6f788fHbf/7tCqmkttkAtZbSU2KpLn+u
+RjnYtzM3a8emFSrfIpTnTJrdyZWn5vIV0V6pwxXtcc+833eiTs3FFfivdKCazb7/j4bGTz7hDIr
mZ/+56SRt1gPf3PScNyfvsXNa/v6r+/vf+3yNfv+n39vg6lsfz5iLH/8v08Yzh8aN6ejTWmx3Vpa
/3TCcJCQkXAlPCEoC9X/OWEI6w/H5fxg8peUKTyTY85/nzBs6w/OA4qzh3A9Olza+icnDOvDAcOW
rqMczizSBRNkc+D5680GBqztfU8H63ITH9GFAOB3fvin6BCtrsbVd7nCou281atTufaOP31Ef3Oj
L//0T/f5n5dWfCCCg5bpSd7+z/c5SAUVCEELYHTQho7iABr4BI9gZSsu5jX7zy8nf3M5PtKfL1dm
oebppr3flVQmdozIIlp/fgmLM+GvbwlLjMUnKizhLP//p+NaGJTdRIUe0Jx5CRsitECKOOWZHzzA
3QoknbTmhiQOAqX61W8ubf7tpR2lTG2h47CXL/qnSycQPXLaFcEa6Erf3lCUnAoLu2zP/LP3z21M
3dr5ktrzzecX5vb9+JZJl3K5kyH/mCj1/npdc+wrKrmYBFrmgSTnWfbXxO8aNALJceB8AU0ZFK/x
9vlVf/ky8S1oHhmTuhwxuP7wbiuqGwSdQbxm2ylyjlVW8WYRtCZ3n1/nl3tUSwgS1N7Scfk6P36q
dA0y7GwQcb2cXEIIfmGErLoNsiVYti9umy7jxFiYyEl+cy/98rly5eX55mNl0bDlh1upTcAkxhU8
bV3Y5L0GiW8g9qvDNt/XQKWZU4DWR4ypZATDHkN4/5t9aHke/vJ4auktua6eVkpalv3hBcx4lMau
oinXAp3IsNWMlLScfc9qDsyff8q/fpvLpRBPSagT3i/fJhQ3y1IwWRAhqDu+ilu/d/75F8kNYzu2
w2rDd/lhnbP8RBMzMQFLQBBb54g7GPZ6tz5c+va3W/iv70dB8qEN5Gr8s+LjXZPYbi18A+tXbJd7
zt8L2iBr/vH3s1yEWGWhhbk88n998Oak8EWWI+5MCugIoQhcRjCzgzpWgNzJiJP7/Ev69X7gegoa
i8AKLtTHT9AYrA6WF29KBINx0QqjAfARds3rLHA/7GJOPrefX3HZAP56B9LzohbSlnSpiawP77Az
dUSC9zuAiswCQP4tuJsRapiNsOnzS/3dNyaVspSQNjeI+rCKOXEoXTIH4rXdcQyLXsPwx//DBXiW
bAuKPt3fD+8lhitsdbTL1tBKjaugmxBz2WXzmy31b74jEpq4JWwahsIxPzyzljf3XgLYlXCb0orX
SSygFiMG799gi9U2SeqwpH5zX/zNt8RWpykiqEnwGH+4JhqBxu9jYC1pj3zQ4kgRVebe1v7555/g
rwsiI3Y6qh53IFlW4sNX1JpYqJuoTdZlnZJLL4hBZJ7iGPLV8oqAsS7JBcdKlusQwWW0+fziy37y
4VYUNtI2R1qudngC/vqwZSVWkKlrkrXhQOs0i1dLe+0xG6ZXa90UNxnMnYPj4nL455elzEP1brEN
uB/XYDtB6BTncPKVCoZzdngSesrA/zFkCYacbLBJJU4lOaYM2tFUBdHN59f/+FgsC6X2qExdtiEK
1Q9HEcT0M67RCGTBooqbCWKYs+ru82t8vGc/XuPD9zrSUGHlRs/TZu0XHKk3HYq2yknAOhu/K9A+
XktqRUvd4+FYOvTex4UZJb6VN/BP1+iu91YXGDsrHemq5RkdKa/486z0Nv5X8L24/vP2+Pkk9/HT
W67GYc5V6ANt55f1K56w0sM6Bu9f2M/ORH9man7z4X18+BwqLv5te9moLdP7WH2VXYmqwmNZmerL
yatXGeNLD0PK51/R766yvNGfassAn7zo6Q0TxXkhrbO5eiQv9//vEstL+OkSxKWLAPsxsEEFosXJ
VgJYiqzr37yTZZn9+Tl+/7wE64eraHc48sNz7LiBTBkIcZkJc/G94Tzjc7mZxMPn7+bjN89lgEs5
rBaetNVyRvvLu5mjBHefqFmHfUj3Y6hdPFuT95v76+OK+H4VyzTdZYUQv7wZrQaGRqhR18NcY533
Yx/HGU2dJzJtBoxOIzJS8p4vyniavnz+Bv/mjiADXVDuszzY5setWc1YLCM5sDAFmfs1tEW/L8c8
O8ykWL1+fqm/fZeOZnvhjKpYjP76WZoOHfaBTBSKQ4+ozhJuP66Om8Y5Yljt6DLKb0aGNuXzq/7t
G/zpqstK8tP9SAMXXgDiJISfGSrPgPgw32AkzKBb/OZSv3uDH0qDqFd66fgzYimnr+TBIA5B8B6Z
4w2Sx4caZCv8D7KtPn+Df3uLeh5fIgUd1f2Hq45RCUvArCgf5xxdX5v5wy4jCub288t8fOAgD7xX
Bw6lHPWIuxxbf/ocGYIZXgbfYG0NTyOIBiQ1Kx+paz7fe/L682t93KSXzdn2TIuz2vLNuR++M29y
EO3FCMwUXlSgN8X/puxMehtHsjX6iwhwCg5bUtQsy7Zsy/aGsJ2ZnGcGp1//jmpV7Upk4m0a3dUF
0JLIYMS99zvnasGD9kLT2UZlfK7T7GmQMelfsfvzhbXvh2/eYbql0id2bde2Kdz976dMmw4ybSwg
XE7K8zjYB+BZz9Wk/ySb/8QtS/6PaRKmKgo3v/752v+5Ub9d+tvj4Rhhq8oOIVjlXl0bbnf5lWBu
/PNFtP/cLd+u8u2rTZCcmAyMUsAAaL6EyZrME0NEWCws5t9pi/lzgcKNeUTXShiNCndxBo0Lb6AJ
rDa6+/Of8/2m+ufrtmlhCN2kMf796GONE/qvnh/aGJxjEw/7bpj3bVIejSRjmCj7/PPlfvcV35Ye
h22nSrXs21fcdJEtjZlf17FqXMHRpoERqunib1/y7+4iCDl8Klclp+R+e1Zoz5rhkPBTRnr6kzDz
fZq5+7qiM7fgmNLG3ljVs8MoqjvtKmotf/6Uv/tSgXarnB0Ye9C/7zUzyI6SseHGZ6DMlE/kDAjR
GEXaLPc91bnwMTeNqllP+VCLxz9f+jd3Fw+NzSpEDYll3vjfx8dC9FFX/YC0mEShphe/TLP4y2/4
n0X220722xu5SpOC+R61JWPnPtFV89U5C7qox+1MEkVJHvpw/su6/n05ui193J+WZuk0GFzz2zOj
T03vmgMb29Ls6F/MXeqLpnzPMvG0aAMDaiOW6KIr6GGSMvv/faP/XJsJFepGnDZVcfs6/rXsxsIx
MIbMtxRV3m70PsruFKgdf9mA3D7Bv3dTt6sINraWZtuC//h2w0bEbGL60K0v9XTXiSiij+2sQVCh
3GPy9C836Pe75J+r3Z7D21QO++pvP2HNtq4MRx4PCdeOu5MwuvWXr+13H4hHnGkgXh+3utv/fm2D
yQy1SPja9ASoxWEQGFXc2ren9C8X+k+l+PZhXB50nnTzdib59saoc9i3ugtPKobbbdrTNtIFI8fV
hgwd4KFh3MGbpC1sdQ+0FolDz8Gf75DffFR6S9oN069xsPt+ok0nxdSdvIcCMKhrtyCnTTwXHr9K
RPzPV/rNcyBYNU2L9oLJ+/Hbl6raSEmo5SLCeHVAqy4kbfMDQzs5Y6yOgDJa/eXL/c1HYwSPD8cd
QSn++0dLmMmJAAozaN7FJXrAwb4mwDQZfC4dvwTG+5fH4Dc3JrUPuieWYGSZLfH/3jX1wqgV0Fle
jgVwHItN6Rwm2z9/ib+/hmVRJ2U9Ef8Miv3rgRYAxMIJBoVvW0w6VTWrl5MCCfrzVb6/6bgriRCy
j+GEzBDb926QZIo4obHR+soCuzB7SvRfMZf780X+eYq+LRtchQXR4I1K6+nb+7S/2WHqFOmZdKsN
FPfXMBZX4JDsEYedg62LWHWgdCRfy56hHLgnVtxBsB03Ya8Faice0yItQXrOIRHm7PznP+83dw8P
JfUlih42p+tvy0zcF13DLp8AdasV27q0pxWehXJX1nbCcAyE5T9f7z+bR5oLqk6Jx+ZepUAovq2i
lMYHlXgzSwE6v1F1PPC8B0YWga3ooBPHDYmRc2oznXBj1P754v+9rUzqkXQnuW953sXt2f3XbbUs
sTlbNtgoxh0fTVs+wPv4y+f77z3FJaitMsttMWf5faUjKkwiH7u3byDwq+V9x09XIo/+8we5PWP/
e0/xXqAQwrvOFUhWb7ubf30QGVlLDSyUSXy6+7pzqZN53wNml7fkCaMHs/m3Ze2f2sr/XJIDjWH+
swkV7EXd25/0r0s6o2W0is37XcLW8NzY2DLC9dNe4L66w2MjxBdgv20DSZUAxapalNdMul9V0v9t
d/5958bcKiuroVNW1imMfv+GM5H17TRyA5nAiCPxRu/Bu0GVNfEaVctffs7/rOa3izFKZdOqsTna
fbtbRY6LAiQuCuwgv+8PYJpXbP6v/ebPvydHt//cOFyJci+zjRblx//cOCO0gwlEr+JNGjkCi9EG
6MqJOpPWMBEEnCeV5rWnqOzm1uAyFsIotcXxUmOojJoeebuSdBjESChVGjaGFfF79IeTZUFoFxBg
4beRnpFNoNvYPCrEtl7CVn/bFpp9skjUrwa+hpXJWCf0uxHnB0DUg+FIjrGt8aNQ0G5X1vyBw/RZ
TtMlq9QVl32zBtjR5o9weSpIgczzGDB9dsrBtbG4gmxLfKWG7DEeFWXTup9W1wRTBJiwiw7QDwJT
x6ebZgRt2o0Q6PwE8pIKMmzrbpZ0ize00XGrgQkYyAfFdnXoGOYtW+W5MC/aUG7HsIV5kTJJ/1XV
dqDnO5FCwYVVXhraQ9wSojWVtdM7nmWpp0yxV51erCwrDiSUtWoiC8e0c+XH8XgwG+sOH+k2tF8k
vOtZVMdxBi4zJncWI0V+LgpoOMg5PSFC7JaMBdMNfgr7Youu1xM17RQmbToLbBDsr4j3ytwNyOi2
zCHv4Rj01ldCHmss02dFsa0dLMwvdxJfgkaPOSUPBSBWRYDtNPUt6x8CYPg8dpxtjMTepFZ6yUi+
apaAYFv7ptX5+vBmkAsqkySwmUIzOavZzBorU4OG2dhYKtE1kaxscm2WGgL2YFDPHI9G/StVlCBx
a3oXJeEnt3gYjT6A8wREqqcWWeLMfQ7jHnQefCsHYJRGdppgSTL6U74Db9dh2CGwwWwtq83iPscC
gNcjiXAgs6JBNLWXxtbgM2D1ZCzLwypFwhFGwWZO74rQ15uPmHCJMwbA6GMkY+T9XK/rvFzZaula
KmbQmc2qxb7VVpuwKD1iwyAIr2XyY8rvyQct/AXmSmOsFkvO01yoe7OogcvBIyJUFAtAxMmVvP/V
LjS/Rlotq2gFZBNA/5HYpZrB9d8AgsYBY5u7Kdov3VMLmzO1bnE8ryyPi/nEyeJQo9IYutdKfcC4
u+J7Rdo9ggCHNQFdY29yLzgrLNq5DHdGGj8XfehP4rQo96a77UEHxfFKtx4EWnrR3ttg9JazbATe
QzgPJEdjJhlXyVADajkRVdnrlrIz9Od0YoMF/BdQkaZ9LvUuD5fVrG10LBYNyZ5ifKnFJRteh3kt
cGK6ZTAlz+lgr83sZOrPi/lcIdacpicRn6dlRyWDrJdhB8v81NaZF6P5sPRTEe1GWgJue+0klST8
i/hs9lo0nDU75we2up0TkYJKS6aw1iNZ1IK4CQAcjnTqsiuHHZogp8dVBAg5fJ7UA8YPW7+Mxoei
eRX/vkO43SnNA2MvdJQ6F7nEmuuDhZ+cs5YC6mmPlhxIMQ1ET4nrHeNaEHcnaMkR1vYysRPFOpWb
gkim+aQ1nnjKdT+PPwaxEu6p6O8mrCadbzSIICaa3cVqEvBpSk8ZfqqjbECI2jkk+vBLc+W5EfPP
khQfY2kvTMlihaisdW6OyzqXA3UWYHpON+DTEArjenW5CVWgGr3RzzA9l8DggZ5QUs7Y4zu2pY3e
rfIl+0GGwBc2T25i1t40zNOmKawNqNutzMSLXIgHRuFexDCxiPM/uArCxbw564CqmTWwHha9XUOG
u4ONOnh60mXe7Q+2YmvT9DYwgxnwrnnMYuvZkjG/XrjtZl3z9UmjDRJtVLzQN3JIO7QfZj2BAhF7
FhQYxhyptHeJrZtRDrSbLjOud9CZzjleGWchL7jGBo0LYJ/IM1QkOAxsh2n5Re6NHvPUao+cdB15
HOOtDbfCDOmLtwEw4NyFf0cG9BDG6yJfi49MrNuHaUrAsTOsuC3DB71gmc4gqH1pHTdTdgCNQWif
90QiHpz2pSVL1W+zjyrF+PrcKUjlMVTzlrVIfel7ikFezLsKEH86bU2g751fgocZD9xqDigAoMb2
oQUeHsOdxWrUYUxXMJwX8yYyenTOb0h4P6Oov4hxuIuGnz1/Rk25boC/rncYCeaR6EaxGd35bPS3
JBsbTzHqLtOT8DUrthmxk7zWRbcG+AdthRwtNq8EOqPAbsGrKx6eZXbUwXqY6bB1YMyqzakaX43s
JcveQu2hM09kYGv2/9bGhWrMMOltsbsfFigz/LnDeRifwa2IoqF+khEzgEzrXDux7UiS5D8KOqEu
qq3sh3QfzOErjMGIpE9kNCc3SCKw6O+wj4jbwVmGyJi8Rc6rofsL2d40QtKDSn35FXMmdH5Z2Qa2
Mm80UPz9mhR8GV0ZfPGyGO7ImmlrpbvUOpD7kM0V2GVE2wAMfjG0FjIJCzz93o2uNePQMXmVbnkZ
tTvTbQlWRAcaE6ssdY4l3Fgc7Dx73fBEQpcwouCWRwz5mWtyDXdu1SbC01OD/q7OzDsjNk1jnEbg
G9rwEpFFlEn3ZkWPgr8+kvbJdvLdxAgucRkzzQONzHGfPYDA29pqe7tvq7HZ5NXZqHZZuo9czdOB
EnY93uXqIlBBqLSImEt8DmvlRRfR3Thpj5Z2UN0PVTsb5mnu7VU/ia3mxhw3nxtARpKoOrO+Zxce
VtekzwxI3qe6e0jdAhfAQ9+zjl+0BCFG9uza/V1b2Zt61i6majN4rr0T7iCCugQzQ8lua+2mxWal
tXyn+Sj0reHQKQvvyvkyma5vG+dG63B4F8FQ7V2bFwHzQeB9kXk5qyL/AWQP2j06pMZgKvvURW+5
ugU/JHKo2etGaVaFZFdUXExF99QxWdvNO/ogrX4ejZNVfoTFgJEBpyBohho0NAiIY5ZWd62WbK1B
82bxaTMQPBK3FCFi4fHQF6+h/GzFcGSQECDUccEUoVzG8M2lJzXjp5MTsnMI7nNOMEs1zwVed4/o
03ZxGMDOqgcLIGuqTYxYs7u66Rg6FqEFr0nMZDeyXqgindGdq3zaMtG112q8TfHIeu76c5ZtErMK
UkdcZBeu0UVDY0BAp/a4LKKW2WugciulABsPY2gsNJht1mq87VX4xgj3/ujMfa/vZg0pnLrKxg+D
QXsnSWBviQ1cUF/ULBAzx26zASGdXQxw2wZzZW2R74qpfLMWGxlfMRzpRj/G5ovTXJQFz5zM1shH
VqpM0ANFjwztb0bL/Cnj15z7sD4sOYFOxT0yZr+eMZEonGllrKK/4DRk4ZA9oSRc9VUM+Lt7T6uH
aLSveXyQS3PJGTiT8+0l0AddG8gG3xK5qFG8GnHuxzLzDetGU7Lqh6lzAphwrCvP8bCsK6V7JlGw
1lX1oxx/3qQDTk7yXAaq/gHUNbabx9iJgoTtKCeoA2NT+1y9M+un3CY+DgY6m6LMU+FregWrqN6U
SJpoXREWfXecHgTmoD3O48eAi0yaRzUMDN52ymwi2hPMTKjZMrGn4UCBUyTQ9Npd10M4B/SBrCc5
8lYX1kJG/R9DIYwwfmaOhtHUOnAxlWENDq08CQIPnqXeeP1h7p4Hu6j2WhbOm6K3D2VqHNQq0YPF
dcdggUrl2aJYiaZlaWJbAbf9oi7qyUl7a2UimUpmBB5WUWw4Naz1NnqBbe+nDomlonzJ+DLsWD1X
CAzKtlsVmXLf9fmdgYQlqFzLeXESd9xmzHrqsvPUCue2fvNFB4TEz9yGPIj9zZPknIZa36RMpaNI
v29MiMBOeoSEg4DhKZI/3BouVWp6Sbbuk5exA7xzSiedQ84amizh5F3B67E2T67OGUlj8rCkS59W
BxPgTlab11CLQbzDTWe31hooYcPDoltkpJ6XSvALyFWCUnAhogQi+BG30qXtPoT4WaHLzYcjjOJA
Lcn6MtY52yvICmARpT/Yz5NEFZ8hSis63+pH4ue8O5x7TA2rkLusJlZvRISOZo4fcLgL7qfZJeML
Gi3itFjrHLjTzRShdpv1Jx7ZK8pKCHVq7uFBfnDd8pyrJnuXAbJE9dmC14IBwPo1+SS4JBXfKnT4
1qKgdaqzRF6DTw0Z0XspxjUk+1kjlgnRbGaCQcmcVSuPzvhOtN+rJnYryr1htyvbrU+peElZRREN
kOsHghLyAuZkEnI+SNxLpe7Duj8WlrWtVbkqGmuvlcc547V3hmDgTe29UVBDSLMzB3BPoe+ntF8t
EkvCU7skoRffk4yqOLvE0c7EGlYk5FHgKCwhIwGWdVGGBGRECrNqgJIDmfJjWpRPzdXulZskj5O3
X5gNeqGYCVaQB4IgXcYdQKAmn5Z7HC4FyILlqS3nX5CqffPZvTmSDrpz7854yXhHCnEEyc3m50fN
PlZnK8Yd4VjxWYvIU8Xu3gWQy1KRZe26RmZLyNJKNrfX/BxdyvyxMtUtv8OYGV4qifvAZmWdHDm/
Wl6dn63o1dRfF1hP0f0QPejMi2Ju3ywy+gpBKyds/4obACJqVwx0x+1pEuyVOQw3+cauE3SSIAE2
qYEDJAf/qZ9MjihIPvxJMlJLnlyMkBMSv4jushbiBNjOB85iZrFNeh9+jAdLxZmuuehJ9h0d189a
v9N8tllldxTaTs+fRpui/U5jg0p0cGaTJ+RuCIcA9k8aLpvcnj7wWWrBglOL0yJeakXfKGiR5aYC
oIaWD0LdrSSv1h2IYeglPybuLCJ6q7B9AIwa6A5f0y88yL5GnhJ4HV+3GUQ14gmsBIi8V1a8hwea
wu1VdoPFqYxja8k/z1Vr7VIag1DHxDRrHZgoCJfhjCJbC+L4x01rpTEICafsdVF+aMNZnyGebuwZ
XMpdS+S/IAfIAtyBjEt+KJVvJ3cGR1NluQId6zh/2mxtp0NWJjs3Bpt+r4Z3fSq9bmY/Pjz28qqw
CWYA5qDmxYEu1mNaD16p+zf9akmFp6/9snkZLXWvYNwNTWhWyU+luIwUY3J33mf9tsVBRSFmBg+n
+Ib+1Kqsn6iMQmbBw/fZUrZNy4w75TBGxTE03d6PmHtYvgDCUMqNcsQKsCF70tnJ8kwhZVlcv844
2yu4k2zrBPNt32M8W3LEUU8dxe5l9G/jjPFFOgx2fwgO77QJqQh5WZiuyrBbK8gnUk5ILidzU+Nl
u4qitRgf0vmejC375MNkMRAwBb1kP8TuBwIJe3exnwqdqWf28+noFYVxRyXvUA7sRqvHiqyhN3Uq
m0KqAhmn0ucRU3WatU8L1I9QzIFA5aGYmE2Np/oWtVT9bnZg+veBTabNiMpV4kCbaMx1PjZwS46Y
bPxJ20Q6cCHu6lTyNu446BhaQAbDrM4trkCjPunaVxaejKYL8C758QDIibaAZw1yV08oacrwq1b6
X5hHd9VS7BQV+KZsoXAsb5PteG2WHExZBjROWLmR7qbJHfknT1Wln02Y4GDYpBZ06pKjPhQpMKiD
+pEBewu7O9kW+6G59vqDa8wkjaMdulbcwz9NzCttd892jY84BxN2aTLZl7aC4G81+Isjyls55P3b
04JF28ntADXg5ItW4SQX4ueSGvt/123R3sZWs5aOlQLjMsA6GhgdMDhL2yvUJfbMoqc2hjwKibkR
ik/psvcCfmnNHeDKqH/Irdl4EzUlfL8DZQo8TxvCJ43W1jaN9MYfQ6d5H8m1M5jhDOtx+Bj1WPsE
trzcpIqTyQLRROojCWQBuW3GZ7B0Q5OzYC/Ke0ufpfXH7PZe4jOX93OUjLy9p0QJZv4bkQdjUHed
EWeHxElx60Sl0nAKasx2TbKzokLHcII9VZQ7yEDSm2m1vNp2iU4lkrz+u3DT5eBkto3GUJ2AiqlR
szU0K39WkomcaReb9aWYrOqe6mxVeWOZtOcOcuh2oIv6qJK/2ssRULY3MHQZwBYYN0rUAqyV+vxi
6hkusUY34D9L/QlWiPwqCrv8Kd1QkxfaZoXrh+QcHZwUZfbpRAlWgriOH5lchyAYKW3+oZUSScgS
S/Y1jWjHtSoRh2gVcy097UNAjAW71RXAQC0wGn5FwPMOCYzcbZs3y066zdJRdxxnMhtd1Zev1jCo
dx1Kp/uoJHgaGo5zaQfMP8Tb46BF3UANoBVkS+G5YqQ2RP9QwTP1SgXLBqtbYr3hOiqPN2gWMK2k
KO8ELWOXih8EEXWOeXXRxbNGACfpGFOBZWmCrjqsDNMcv8oWKpQ3SgPAddGDb/cGPDIvyWAORqDO
sPZ9N23lXiVIy44tNx7yuWnumrmY7gtDr96dEP74ykka1q/cNX4WwoAiEPajK09Dt4h0Tesz5dYv
M5R6k85rlAnRSQaFAvna0yNtKnyZlsPdXDksbHbfa4+Yp42T1Oya2Lbp1Ct94shft3P2YLF32ksc
vCRgjeysKpnNoz8DvalGXCBDNxq+ZfMWXRS9e496Tb2o+thA/AzjY9ymNnX+qnKpF+Tq+NI1S7uJ
cRzAc5scdbNQw6LMarI0Yy6QT3BHb6T+tn23RwY1UxhdIZsBZ3qsO9L7vATj9o7cuvljEgnshKrB
dVsSEmcEvDJZMuU2JZariYq5aKaH7RJhYDwT2VjJtuEg0WDmSjZpY7J5bMD76RsYuhz0Za+Z/Vrt
66Xc9XmOODdMUokUSkQDApsMYrU3tLFd7xoGwldzYSOVYYzkdk07ddM9m7mifiu0oeouYlCwikfk
7PeZXjMXQcXOOBGDpfKngpjK1lYtbooPAAc/J4vXBAf24mhLAveLnFCpDHkpcCTqzjisB1S5ewuK
9snJquRVzSAOpOVcguNzC4oShhmoasHO0ILpyjpL1sEXkkO0AKAgiOgq8YszNs0GxodOl48332Gw
NFZOrS07l/Jx0+wWt6zYbtS5CZe8G9QOnlpIFcvlJnmQSdH8CDmiXNpQMU5JlFKBwWYdcAcA/0aM
sXBKLtNrM8yU3dK0gNSRRJNxyTrN3poGC6sfuxTLtSRc1kgIaUBMUWKg8xij5VfLkGqDWtjW1u1i
OudiikS36iyF3q7dIiPXM9wS607jaNwPyRH19CNp4OFZ661XXbazxxgvhD21bI9hXuerwhze5y6m
EjBNch1VWk3OD9i35cgMt1UYw6SAWOFwjiw4xciFcXrfYvSBA0BUc/jp2dir9WcDIuuLA3a+bmXG
602o06faU6WdemPSoAdJCiyLrp5EuhhvekcV3YoTCU5zQiFZAG29Uf/TJ/ZndAewb/DqT7Wmjled
1KhRCgvr96gONCrnrntR+e0hFA0UEJt+QaOW0PaGYN2gyYWnynaKhOPdMqjtW97mjLDPMKHWN7sS
+MVZbBsLp17rsilKdHvm/uasVbvlFPuqSIXNNrGp9yN5jc95gUVtNwkmO9CfZK/6QXtGmZzvWAK6
R1w5MKxjdCZ7RolaTMFKEb3Tp5uucYWUAwL4rcgmJ+WcMVC90W0lfmycjONpm9b3mD4xP9Tl/Mnk
Z8Ow3KLeD01X4uki07OCEei8K62bfGihIdfVbLGLijRlfh+NARRg11QoLKAfqu5eTiFczVDvy2Dp
QD31hlVSFWR0mvGpGVSBFSolX1TknFTUsuy2XZTO66yo2p9lorT9Tsf2kK9aJgYyL+2XcqD1Jo1H
fSambqbWdClMM7zA0VD91oRdoWe2w8ao6Hi31E30UtrUnepGxr6WAsDtC1d/FVmC60PEqgsK1XxM
x9sG3YyIBHphUY1guRy22vqhUcyp3Q5N5A5ce6LzKxIguG6S2BpcUgaBVlJOBtwcxj9aNmsxlYyk
sgoLmESWNwd8nJK0bzuA0uuEFM0+ieOFUmzfGqCSmUKu7ovZDhsYZIMZNh986/ZNCcdYLFXpYc4x
cMypuHNR3Ki7uQhFe9ZwZIY7BYs7MosyHZpT0kUjcP8okcZbkt00JN5oihs32BpsVWRe2RjMkfdK
OQzURZ1oApYAgMZPaClm25C5sBshE8kVnBU2RTrV6Yiwmi7YcS/2+xxXxgd4jX02c87Slg/chJ41
tuWqkVVLmhL97+cAwwP0Jhbbr67JtRej0uU96rzulZFy+5Squr5Li+J+sly5a2ONBRhCZ/YSam53
P/U4omx8rIbqbJgAUDj8Yn/QwnmCymia28wOjTunMNv3yGjgP6NCBTFnoUSLOZnwFrtqLZsnXL0s
GKrVblK3vOsM6hzUaZ7TfvwFcJSu08itylbLwJiYW/arqpbrpBNHUNAnV/ZrvaH6aY31R6XUU2Co
fK3jzJGjHuqSN6azyTj4F/TJk1m9sxQ2cYXesiO09I2YZbk2eAN5aRhOGxc2STCXsbMXZvc8hoCk
OiuYO/NnZZGO0Yt+b3dKi9Zw9HTB5k3onk2dvOm0Fc2ddb68lUg8O1cAmcGai8klmY+9+TwJhXZs
6uP/W40R8Ji+OpcIpW7atxa8ctPGFJaGx6nv3jvjiWTeppDHni26PtZbiZXTzpKHiFMEtri1xdtQ
GTGlJ+19hDYNGp02/pL4T9VGC+T8BPH6lSgaBS1ro7mJbw/FRtC10V8WKQ+6ZmwyU/1w0/Ms1Y1N
B7WiPV9X6DOj4QfABwdIyKgWvj0rj2OY7aMCXEg/embPrgiUZ1L4mjw4IH+7KN2o9bR3e4DdMcYs
9mM2/utG6ddm8jWr0ZnM85qZD58VIKjlvBkHY5toyC/TkZIpRzayQ5yeASwv1v4mpItj9h+KeLMg
gme9fHXCbFXLdjVF2taqr/SeprqgvZt8RcC4PDvie02w4JiOx2TYXQjip9P7VcQvF2ecktVV1PJv
4QWdYmTN6KLl3qoazrrhnumsIHNOZXjnhHKtzWw57Juk1nUuLFRbxREPbZ1SulsVrJIMtwat1pzs
ccDCkl11YmhZ8gNrspdTUetKsC8GCOc20GjrOFzWTdc0hZ6H7jpZzYM6HFlimRKnoz9mAaZdilHK
Uz7F3tI/M8vjZS2BvvwUu+LQJv2bcLC9h0jka+Mhotdo6dnOtuujlKVvuFTqerQsgA3dWsO3mhBh
qAPp0tA2RdDG16U7G4WGzRv2JS4KRV4jgH1quZyodmxkpvr4ivjfl4WeIZN0VzmrQcmoNZ3DPka3
F5VBGSEsaI0jAF23eGzj8wC6XX3J6sHP1Cd2qrDk7ysOyKa67hce8JxM8QDHJWFabTzVc+9FTCJB
6KQu+9HmHKzmU4ZvLmLOjfyKX1jXvqTBARFwbL/mikpzwyk28jSHIjXvNwem8Tw+iW5bhMvJVCgR
Jpc04SlilLEBpB6LdjPmiAcTdiXYdOtc28wKDd7FMWdKs8416ZJrJWywbnhpO6S72jWxr3K5VuU1
zx+WclyPi3xfwF1Cf34zxrHl4Y5/6YkJ+pxeFxWcCc6mkQUxyg/7CUyw1893fY4f82NwshVAukCV
pzrsvUzXz5KbSNPN0wKlya5WeMGVWeUx6+4HXDCLWfkJ/0Y23sfybcheFB0n83iS+T6jhWD8mqKe
JicWhv4Y1c0DoKWg4ZWgGyCnR21FdSUbD+no10zx0NJmAsadrwtvgJuEvg4vI3ckUCjqJJaPoJF6
3sAmBYp8+gyz2wO7WtEipwfGklrZr4Oh3mv4LOGOruy5eqnKbpObcmdHtOjxdYurE1/t6NIVd7ej
YMcD3yl0SulwIWRo+6s9HSd1r/X9C/Qcj138qXPDy9Snn5ml/7QSAvPG5CMXrBGF3E52Rn+Ki9Wi
Mmpyf/ubq2St8X854EsrDguotjI9WycQ0EP3YOfvsbLNq19G/xNk2ApPCoHyNw072XJS2otrv5IN
CN2dOu51xL7FYXaPGKE2EekXKXFGRxrCv/txufTplZnqH0lcoKf0QwrIXXBjVsE/Hy5JfaVqazan
QTa3IZAhOiYcGefqZDhvHUDzrA2MZFXbVInHdW/EDz1VR1Y7Ddm4JHeY5b/0ju3MxLgiGeAa6ROj
PDslO4P42LCf3oI2msedO07IYce1za7TysGYaltj3Fucj6qIMtQVTDo8IiP8lGyAQ2uiQci4kzBp
yCqBa/yKyTzElbai93nSGmg/1LVQoglkDwXl7wFH1gAFqk/O/bBXW9To0+A1nHGWcHcTdqvNczll
Z0rEofmMy+RpqJt1HX+q3Cp6tB2chTqrxWwTnFoQ5Ix5qT31VteVq2Z6S82TPrq7EVap1blI6jua
UmyP0nzlVMaPPrV8zQoGYPeWm+0NUa8167zExsqNDsWc7Ji2OdtL88HBhx1ayY6NBTvSUSZymsYX
Y4LUB/WITGJtTMu+sZN9yf7QHE0aonR9bVW7lcXWtjl/6aLd50a1gp4V6EyvJEhCzeJXk99nGrrv
7vkmquGtjuna/KW4VQjBNrCMzaJe9WR+0e2KcVpEbNgDaDfxwowD10JUruDhU4y1kHLvOvmdAFre
3lQ2NL0hd62i2xqGk9LW400MTonlnzqFaV5zrX3M2bN0oJDDLgY2RZeNFgwKhH3eZLsIFBPpPs8w
6sAgBrWUFdvL4tQoy8+M8nnasp4Wr53xSMYk0MOf80ThjNsYzsfK6rUPRmJpjymHsLA35XS3tJfQ
FmtT0nHgdATaknXjaenNB2a4XjLzI+Xl1SG0ylVm+LSV4cSrTGGLaLJbGbuXpfgYUraH7KIHSWW0
b1ZJqh4VFwq8NOkgqZth1DmyCMDUekzDP0kmwY87PBkzI3O182BpWEe03OqYNMsuBDHuTARXOftK
M5xp7AJ7y/EoNNm2KC+q/JBgfrOEPvniIXd46BQOxc2ypqZ+GJb4mqrautGijYNio3Ye07bYQtXm
041bV+vx5hF8p8Tgi35AGxPvC7WgaUcOQnwOkqmVLZImb4apn47P/8faee3Ijl1p+l3mngK9AQZz
QRc+MyJ95g2R7tDbTf/0/VESMK2aRmsGGLTQUKnq1DkZQe691m9N7maDTUvFC0W+dMvvyA9pmtJu
JKhvYNaSryR2M238okn2F/Uz1llLrrKAO6ARKpNJ+k7rOy02PAzFZ1E8LgadhKIPuwmRHZ941Bc7
ofJmSidbfh6nl6UyTtlSxDupk5hbefN6YiLZVWRtuXXjyuUqjsW4INFixyXT2bOU8phY0jOdt0c5
ycUVR6npsmGytXREP65t1gNGs96CJrTBInetZ+tf6aYbp3pKcL8TUbqh3TsLjPdQXetdO4dUZQ2P
w4lycWL3e8dVrhbXVHLsb5TJORnbRBDTR8B8IB6VUJPcjOzRyZOzwJYe5InnnNpQzi/e2aNMOiqO
p22kvavJw0795ZRZ5+IZWiKnFOfVsp/VP9E7uYHyq4wm7JU9xn4RppuT2EIXEeLNsLc91d3qbdzp
Nvsoyp75eWlyJdCy92s/A9EtyPe+DJR0IPaTqBkisVigbBhvib6PaCA/ovhRxjvaHM/1pQvLYLrm
1HAhZXHXvXqsQkqWvsv2UDxVjsuQPyD7CjWO/Ov6Zhxo5D5uOxP/JNqE9kUmVnv1cZju69obQAj3
4g7GgOHsrO+YmTbE+Ca9iUemGjRVubuG9gtpjiWlDifimdr9eF/phzi7AxfLygAyI+6PajZCGGZ+
nX1lnWs8W3KYhskp4V7U/ljlI88SZlOg3hjVoXyOn5preow3V+SDdayOw9ck+aCRLiOZmp1BahcY
Rs6ykNxGKj9zy8t24rPy2cwOlZ+8MsXxSiQ7gUM36F+bxo+feUygu7ZLcQ4b+aCCCAqFngg41K77
48yftfHbRY/W8qE4j0K8Oeul4rdAWVSEqnMYUiL0/RbitdurCnKX0JofoGkc05+No4h+qz9sF1oX
Mhwg5F2hGYeX2SRUzzMEUYbMo/Tl3Kg1IPcFjSK1ygdZ94DOZrQ06x4WQZ7DfjpnA5LQOmwpOHJt
sKJQMAg6TxVArkW+LE8F6sAyoxmOrAlPya/Q/0TvIdlE92rQxT5wh8Iy8grs4lMXRE8SYskgYvl4
KPlJaHvxCEsZn4wH7bTmYfulJdwAnPVu/Gz8oSwETQGjQIT4wTV3qU/t2hmOJ/Uc6+9Cs8ckP+h8
C81Thax87bfvhOhxr++CHOsj7w66FvQzVBDux8eW+778scS53e5mj04TYkQzeU9TSN7cVxAHfDxk
yAfNnVnfp+j+UP+SDOmns6fRqtd9RdYOMn6a6Qb2UNKBnFBxvlZ7pvRTia6WLZrpNX5AiCPTOfdg
7LX12in+mJK46cavenogznt4NHbNcT4i8mZCETzrCDqNncplzX+0NJRfzOc4jN54YOaTErmN6imv
s83ge4aToK0F4ePE9tzQe3k/94fsOyGBmCVuc7EqbvckxWSC+8WPnB1aZDTKrbM/aZpA4k8ge/0F
CLf8KmmovZflW/1uP+LSkW9Txod90cZLQbcXuU3VrlfOZIGpJe3v7ortS5yKLMj4OXVX/01oV/Q6
KJAkRF8O9LJ82M/x6lGCHl2aPlhjn1/JL1gTxEa+eDXuHc3V7tXA2OELPXOOMHIDNEiUcwc8SPkC
peimt6hlpA0JOOenUM2TmT9G4stEt0OqOr9fKoUg067Zc1PSDOFuZNpPJm0nxPBAEPLCze6Wzp3e
hia98NFZQ1mkPPXdQZbfk3hXiICOOxn2s3C5Tx175/QenQ7pzOSt1q52XcYwUVz9hR8G5XOLJoKw
Fp6r9goCSWy8erHeWRyQl/eGb391dwxhDwst82CLDKiVRzlEqt1Z5bVAA8wTGZmBQRFVmXyz+JKD
MkyHMXG32mnjj7F+OMtHX98Z9p3Thmr/npho68vPOt45fnZakY8t7rivoGx+oe01/nM/X6ZPZH78
1E1Aq+/X2pOkRA+NJ+1l2c3fpZt8yq/li7iR+rX8RlfOof5I+ru2HDfEQnbV17TwRi5UfpXvQAPz
Fnd8sR4WTzax+Mtip+Zf3rqd2E/OY9Pc5DlIx5DZhtDhRwWfLX10iM4u6qlg1eV/rL3I4ivyIEE4
lV6kE+WZ6kl7J5sfTntvWocEGg7aZSC22SuIVy7/yLR3+NlDfySln4d/XA9r9tQ3AFYPUxbwM0qf
9YV34101n50TFTJkaVcc0cJDBzotgTNz2cSPYJHSj3U2ma+Oq3ZGaEH1qnzkuBpvfXajCZd6CKNA
W0os0/ZtQl3DxB0p8TPjywqeavoiO+jp63S/GiHnGCokKqJQU2h34lyF/H0KlUDyXHGM79OYac8V
X+vr8pnLh+FiT575Uyo+aalz+dvwAao8kWzvDk9oNLw2nB+EOXu0TtOgTjBEsIyB4vhafext1ZvQ
WWTDnwTIaV/IF3KyMiQeT9KhCzWfbuf94BE5kmW7aPpBUqJJgZJQALMzdphmg+zsvKPqY9Mcfxr0
COqTfhEH8Rb/RJ/Uhgxn6QNKn+AdV//IAnaWRvGkF8oFt4ZF6mVxrlAchazPt7+n78k5Guohf8qO
Kv+sVwXxq/bCxT7MlLP5huwh9qB07cORji2z0zesrnivfMp6Cx9U9cTH+TaCMXvQWPhDgvZU5/v4
NX2wdlLQXE2ws3v+RoEBhsXylG56WKryDssQMCrMezRI49u6W4K2PKzf5l33k36Is3RFuwmWzW1x
drha6Wdq98mVe/WGHveOjVR7dR7KF/nZfHPuspLGQJf/S13u4jf1HUhslO+Zx5Zo26HQhRihE11t
7cGUw3YMLI216olFRHVeSvk09s8VEk5n/BiNo5HfGgp1q7ssR9VhPdJexXIOtMhegfvQvqOq0zff
FHqcjB3a/nndTbonVD8HFKuuLAptPPiVTo+DikA/38Ex3ub0DAVMphuVVBg17hUG3Hg4W+Zpdfa1
9tElCEqTk5HwqWGKYWH5HaZR9qeelyUe7usSHN90/ohNR0d5hJvEXEC2pDleX0U/ttp0+1RbYuRs
+lWTxzc5MQ6llJ0cB/LVZCbQMwVBQb2P22eNM1tU5l0q/SrL6q02T5Kh0btihpMTvUK0ueK12pQi
CHXN0EA8N9Imh1oQK92fmH+hDoRSR45H3jdSZbqtuY2TQDjXpTtZ02PKloFl19n18exyC3VfmzBy
ZQXhYdR3E1k63bM03+GFgfnpkESMvKMnlbCYEV/RoTKOSX2tXlOZGxyd+J8YhEBW3XZ6ZbfIR1rh
A0bsZEsKP2tVOPMAqFbktS3td9mxGhCY9gdBiTdNUSPXbHTf1fexfZehnhyOuQjW/u9fJoUtj81P
zuMzB0m1Q+rDWjkMu7VkIaAamuJOzpY1DkbW58zXCuHLm7wsf9AQlbM5Ks89P/foSfahH0Ad3PbW
6A+axrkVdG/djTpkLqAB4yg5HZ5R0gCGWyq65oV9r/JBsebovvwl3ljhlu5tVO+Zb6bl2rTXAek0
qIX4MBTXUE7m84hgWL00pLKbZ+d30TzxisYTDp162ea9gyfWtTCXOJ7Ncwv02FjJyaYCeCgOiqDh
oNC+MG/vNYgI5XNr50o9OfpDOSgZcP5mXagedOmuTL0FMZpoXutPfQimiQjtY41YzUYR2JSIodKO
FjgC+yX2nOeVXaovn0knZ6jqWIaxNc3hJrAxvL55b5E9mLRFPxLHsbybTrD88tZLCz4mf8Ue4q8f
XFk2x6F9yLiRVLp6yF4/JHgdqMl1nhd+1nbHpaWxo40otejUNJxtCpAcoo9TTy9+hXaIu50DeV6z
bJrMDOASXWt6bTbQSOfr4qT3f/cuJR7BipodRtK1SHetsnPaB8Qbk/NWr7uNNa4u0/LMhg/YJaPW
fF0r6E1faiSv1Ktdy1NNtACcjR9bPNmAztIAZ2ADgraPVl14M4CpUZKPn9FW2DbN/aylp7ye8ASB
4jZa0ftGZUG+aG+IIE/dqEjYwYbmtCSpElKF4a9JntCrNjhvBv2kDqJBmDTouz465o4GYMRvgnAo
1R0GSch5zGVoJQfLXqhUBjuZhXSyxEAFkFG01leXMQZkVvqZ91lP9VcKUYrpbc40+xb1NNHte3qt
+OLKFliwtRVATE2WeMhNg4zWdu7XdzHG0ftMGfWGjSHZt5ToNo5psas7EvgRBvVvUZk0R0oUiuuE
ePwnaWw1HNY6fSaznKVjnMab0lA0iLMSRadsrEdjQVxS0M10Wem0OiiaTBkwcFluZM2bnuaUWeUw
QMi4LVhOMo7m5WSWCqEDseAQKA2i0si+U5Z7oyXw3Z8GSTtLBh3ZrAOxsYuIXX1KJhAGJ8H7JHBy
slDE08IIlgstSCvkIWTNF7gCcbGCOmA8FCYFI4glUAySQsAznY7pclNj7pN1bGI/lwvrqbWkgpJ1
NfbjNEMpmpn0tz5bnYCdSoDyTUw+/ZSsP0NuSWcZTdLBxNHiSwqVtjsqvxgxK4GcDIUn9v32Tznb
SgSOWiFBzRvsyEMrt8d+kvV9ZpTlZbawZUB1ZH29V+gcsfhpdF4b01rf8xQgOVsn7VTTqhmhroub
PQptXqklWSVWHs7TWoHrU+NYQUQqit1qRwqLzTS+DuaWIoUT+wYkxjSSgUqaRgeCEQG1phZk2SqZ
6/aoJ9Xkp2Ie/M5e2eSaxArsvsD3QC8auFK1/MYTvshRjs2zSFlh4kYRR3VOsFtmSh/tGg2Ehaav
TZCFKistehuZ+iI/iMlgMkp1u+XU6Tq62oQuAWNqSrMwpqXmML9RAWz397GqtXQkqWU+sKY0wkI2
rzWuiRzHm0ZWwMTUxGs9KvqzIhnI3cbamqGo0rj1iy5CMds25s4kD2EDtvXux+7wFUqRPn3VxNFz
FMwF+UGjqO+G0ejPOdauF8rObDZ3DdqauHX0nWq/NmcpbVhSh3rkfWwsO3Z8NS5K1mNdxW2x6CZL
dxI50icdW474aNS5zK8D/eMV1NvSyae4LgfnEFXG4JzmzkL/mjiDYr6Y4PjSQysblUFlJDDiC6Xr
M3Njm4jxorZL4xzb1hnSb2uZgX5KxxpVpuIiWlqynSqI28guJJl5uGpsGrxTXcFkVyamUoQrMrnk
nDk29wZfcce9O5BvaHxH9KZvCUpDPrzDu8Gnu/zRnG12TXTaqBKUVtJrRSyhzZnUycbdEo2wjdTA
9MqRBBS93BXS6KR3ZIbpw67vTSmibS2Wxlf4bdGEXWnE1clJowWhjoqip4HgquppUO0gXmeVWb4m
Alvu3+16AOD85uFaE8mvVSywrWR39IwHtJLgpQbfzKUSOUemEEkkaTsVcZ9WyqFidca/CdH4r0zs
vITGliTq0MX0l9iFynRG2j5wLshTlWOPxA1iRctDY0hPfSGTlMPy999bzJXNqv4XAz85OP/7t1T/
1cBfVZpd4hpGV53CSNZ/GKhGOh4MAK2+eSTXhzvvmcDAfxNV8Nffl8A1nVhNXnZSZrZAj78EB9Tr
ai6qXpMnxQHV1Ph8zOhOoe28g5IFVa5Z71aHnox/RjH8/64J2/3WW6y9+J/bvxiL+NKlcdL/r3/9
S/GPvyYJc0vD/5e/CP6ejH8bfrvl4VcMBb/0H5mZ2z/5f/s3/5mv/29i+cm8/E9f+v+Ry78fqviz
W/5zMv/ff8U/ovlVlWh+0gwIMCTFyKYH7H/8s/xLMf/GYkCIjG0bZHLIOn/nn+Vfuv038jxNgghV
S2ao3/4A4h/lX7rxNy4wU5FJqZVtIhL+n8q/qB/5SxSJrPImGKQty/w3HlP9Lw9KnIkso1yLqg7O
XDRCWoOU3XgjaedSNu19tXVHF+zcgw3drPa0Ec0tBop0OEl1PodpA9KTIWTQSzYsghQbfxzowcTL
d2W67kLyE21vUyoqm1tnDrYgwMUYZIS9TCermalIjQCghYzMiEohV99S0GSTcbnuwWha/gEFzZ+i
53iYLQt0lsLKaWxAGCC38WlSEJUVVua3aI0ZX5fEJcusxRkBzlMbyn6ukwRJHXp2bWH0ZwJX7Dw6
zCPE7yC9NFjWqskKJfpGgsTRP1IhbUravGPSSfEBKursUyyZ+FW+gEdKsJnzc6QPvhyTRjVqzrMM
p5ypiMPzyIBTwIU8txSKWkitLRII9IK9fWkUaZcjf/blaom9NMY8OlnnnA7rkxbLIFJfJB8rKC9T
hnBpwuq8kOjZlsl+HqZ3e711Ehn7k40yWXeANlQ5wbGKE2DJq/cCE4md5L9FPz1p04KPZRk+sZGD
5poLonL6wcv517aQPS98HF7ef5a4Mn2yVP5ESn3HY4iYoF4OaLCwk6ryTs5QKVgx6zZzQuY3hvy+
mt+FlkUB8+GOQZFNAiPAKvFtL9VJptEXiQDIVDk7uCgTnIUiaFoWDQxQ8FLcha4shltTAF46Jkk8
dGN7NUh9nfXWYbatw9YnB7TbNV5uE0ZHD6S7lonsxRpuiTmxbtrAxT0t4yu6OWo/W+ccEwrJ0guV
Ecd26qv1Vuds1zisDAqtlumr6rQ/sGY2RFzyzDX0pkTv3I88U8V3pvWSy5vRB42NOgldnseETt01
opudajRzaA4wqCOUXaswD2S9zFA+mS+OND1TxXrtG7CWtqDvdm7pixzqnTVrH4U0zB7JawoaThRN
Zr5R7ugLur5Tg6EA8hnYlMskoRtWXRgYxgIb7Gta2ZjiRueOBP5f21Zyf70fazMNoxFLBdLu2VOp
dOUb1TAxGs+NnhfnboR6y0KRX9XhK5u7n0S0Mg6ehR5JUJDSapGFkg60W8zxkuvvqtypMBDdsZE3
G9sswV9CosbGhN6G0tw5N7uQOKTXot4UKjNpN4vdW6HS0ci09O0+RVfSzNOXbRdXBL0mRdGVP/YO
NJ5aoecnutCQfpyoXU8ozAAkOqSAQ9y+VMZchiiKoQislWLTpPa7lhr6ekxVUHqJ9k51oZIPGlcp
8ZSJvoHELZnWm9X+ZUhARRoV/uK0wtVoa/djY538wlKacKGg0Fsd88twAJyzhiZkWc6wzxqjZ4Ou
TYK+rXHCyw3GAW3PfKdpLzpLw6FHNstJrAaTQP9elfKtx4UqJ2BtRG7xKG35IzlUoiFs2XPs5EUn
IjRoquqzkIr3aYsTTizAqWS2PvMGBXOWvDZIBoJ62JARS7+n2QyQbChDBxraT6qh8o0U71mT8Clv
j/dM6Iy6ohMQRHl6ynyHEi72tEWS9lrmr0aXhApUTGIXPp3VWBIpEEPDiCyBwZbTjBSeVtn6iWDm
xqk13REhhJ52H1qk6J5GZlGg2LgmVFJYlgGMu5tgClFxdP4kmc+S1p/yQfVm5K1IIIl5sNHMT0wI
tpy+LRWm8TWt4dtKRmc1pjyZgwIRq8XOYjenfh5RqBQDwChi+nG59sxU53x8zhn2MUn3hqfY1Hlv
WlDke+5ctz8pDCka1qshF+9WIh0cejXOdqvT/wUUQrckn9Po0LBIQ4dHPGe819PkedARhpZORD9S
nxfBjUTAlThHh+chp7+4HgWE0Yz7kzNgmIiAajSyvRb11hbS3ZxR/9WkqoMqMH3WynYXV9AwACC0
DFfSK+KqXcVLGuMhs1XAm7OGbofqWMnigf2ObNr2+v4wVdZe6lkpewMPvIXMH3TA/qU3zJ1U4wcN
zyUlZdIVlrhbh6OEisLVDKNF0cV+JY13TY8EtoyYzCS1190FDJXgpxPDqrrrjJkqLjO95RpKHdxr
vC5vtjlQKR/zVi9xca1VzgWNRGRYefUtL0jisDE3VHS3A5eRv6KgcKcZ7dAuowlWVdV+KSfk4JmP
S4OJsrXjo9LOGM2XN0r3AOSGnzkqASft90Jax8BWnB3xABvODifRR8mx03hu8miG556B7ioLJC8v
CFRTHu1siP2RbRsIkgrjwdzkEOiT265BkjwRDTHAvvEKF+TLrzmfGMcBT+xcvthm/xOT9wEdiOIw
sb4XpSP8O1pzd6CiOI4iSvNEHEoTeL6dGZhMIHkI3ADeixkXhI43S0Il3kx7GfUkkoEF1fsgLvgI
Rnfp0x+sA0HfmF3A9r2F0tRYMAoORyN6i1cKSsv4mDYEGvBVuk07kqBQPY9phoyBl8tNlu4IUKPt
pcIyXAkYSVWgTVobptsekiCmDNwzOWMHxEdVyS1rmFgsVAVqsHamEhIOAYE9RaGd9GdbSzGya7+O
lV0pe8OD213irnvDnkLjm8qTmDv9QyvxuYHmG+iaJ+YE3oIidLZ4PKTwxGRX/rQSclMQbGHom14B
BCUXUAKz/dGZBXbxgoRTp0i+Us25x9mIEGye2c/T8TDmC44xgNYMKVKnA15NmGcJ7+jeOQ5YudOg
NOFRB7C2OeqB77r+QcTEDuiIgNW4wdo7HiKBxsTWrBerLZEeyuauTiDGtAUDRtIRg2Gy6wziYZxi
mLgJArRUYAzVYvHyAUiXVYRXR7pKfc/53ynHjMQH/IL6UU5REC4mD02VPpSLs1KhfWkrRgyH4jGv
wgcbzYjojDGo6k3bQcQWnqEIanjg36shi4gG/UTgQECPzaGi0wa3UndvTOKVFlni2HHz0cV4W6jG
btbMZx6W/abvzlK0PixWz16cqB6Vq981sTMtQDpeSOCfyL60tNm5TvmhFtm9IorZ1VrjLMX1CGCP
3qMb5xABIgeiIdHFQtRRb9Kavtl9oxxLefSgcy17FrDTTqrRSsSq8KSajVAqpYuzqgcr4ildl7dK
hnOSF1Xy9e2TmFZv1ucIaoFPtoyh8NG/TD41Dt6UgU52h5o8YaYlCGJTW+mJAE3TlafWTDflbb3X
lgRSTPrQOak2XfqLPZSoxLDT9POAeX+2PWetzzOQvTawyo/LjxkLnl/xgNa1UlES6kb0m5Mb5hqc
IQ6ickMK5zF6X2T+zEsjHWvgE7g6wJR5tlTfUZpHOm5psv2sSjBcoa2jv401BGndVUmx6xCuZM3W
K8xYvCpbHoGRMDlM/R9H7QIz1njdkF4gOT8ZvfnFCMbUmsDdYdAJ1Frh04SmICrmPEdPZpFhrddz
KmKycJbVvbCWV1k2aupqlDsOSc1Nu05gmbYsvzCqp/rTKbRfuvXWvQMo5ic9Nw5xBczuYRaZj1YD
EB31cuRXtb1PcwJc7BKKwVqyfWbSSyo6c5/INTkzAm4HIGFseO+R6347ahMsRfKRN0JDktkxQENB
aPOichCKJ60u34smhRd1Cgw5MIUDujpjbQiH0SbcJibMAcTSCFwnN+MUVKr1nVP67c6NX0+xQOQO
2J+vj0mPZDqi+D17B8RMvWSOdrLF2dg2lHT0Rtq7SQmvusjios3RiVbCwtUFLtSICh/AYfTcfeqL
yPidy3I+azxABzFxLeITMbFZiQI5BbG+75NUf9ux/EMl4BIkWUOAO7avBSrIXKCDFfIiQfWKOxuL
dFhP1b4mKtibyoS8GPPLtBuZj7F2LV0aUMYPGLhKdOxtnYPnMcuqS9IiWymKsIaIzmUkMUssMnR5
KPjwtSuIGUwSbgjdSM61Y037AaMpOU58TATM7dJBlFTAniJrBDkS0yk2FoeP1Zh3eoY7SH3KasMI
MoXIg0GM9a6okGrp9vppLDXTdcu82FSThzTOb8n+0Zh8jTS+IpInJYdcLNW8KbPxpyy7Rwn6qlCd
42KqJfsA7yjKPRivrLgXfAuuuv2/qSgnSC2U0vb0E0k6JZRldInkPPMnwYdHVschyqTCp6thS7WC
vE71oKxyePE54qnp0SVF3oT/AUbGQVyhbgoWlsskzW5ZXQAfcRZoNf3JVm892vp8TdoS7bGjhMo6
UfhJQkEjn+fV0XGl9TPctdgXJKoQO3dWy/iU6cYla6QnYVX39Zp+qPw+buQ1W/yRkpRSWDbRnlrc
DFsX74aRpmdjxNps/JRpbLqWWf4IZgnPttZHW9OCTFiEhHEKmtM3iy/ndF4/rTTyhWYefXWT9TXb
swl5aj1PnIh5XyO9NpGkm2zdswMeMERxvi/URPL67GS04jwZ+Mkcm/c+JRnxYOVk7kkylr4El4W/
YDhgO1X3q0GQ0pq2ocPP5zaGOaKKiksm3SLUOpTd6oKZGbCSW087281ARJuo5UDMqTc34xXB7l3X
kTSQpaYRTC08+4KLdyL5gmZu0FZDVn3Qm5uSw5Rgi13dqdzRhrGSV9EU3kIlKBIu5V5Xs96rs5i0
rzYOqonoUYZ+PxEDCOMyvquV8wUVr00aczvqhDpq3xCWch+Z0w3f4uhZHdxGuYyHWWWZoJBZ9nRZ
g6kg1y1WwEfG1cA2lxuQ+RVPBEanm7rqBQqdB9B3JJBAE9zVW0ZJl73xwF/kNH7RNSwnxIuJZdwX
44nA6F2SF5eubr2R1yN5UCMUsDUreVXyffe0v+k7PneP8+9BI4bJxolf+ASrKWIOZHwmiKr3HZlN
l4NOmItbwcEvaJ+FIl1baQzWYbwho4+E+ajO66VN7EtsDH/MIbDT+IFGY1yvOqpJU0kPK/Kjrj7a
MoCOWTeHxs4JezDFpYudpxKVACJUn6wiDOx18ibP9VeENKHGeYreD5BAYheiIrnAz+d8tYOt7ZTo
kKnzPejuVVXhmjEOIHGQ6WJu1/7kzOpH3+JBZBW4Ddp8KmLrVGcmqj2kzWsZkGF3mu3yVg052sni
CNN1yLkONWbC1emv+DK9JXpoLOmtHbT7oRC/TIF3hlWdYsu+mhHYU5eXL+YaX9Lp4mhoKbSIDTfZ
SbJ0a5uTxj1IfPWZM25xm4bghFhe7w1r6tAzRd/wgPt5ZbBrulOexbhzzdQvZhHGqLbk4TSWJWxC
ezJi/NLMwZ9lbb0iEr7Vi/LUMf+u2bRvyCnw9XqEPrUlRHjsyDC9CdltTRWfCoaEvDslys5SYR0p
Hd+V2rA55BiPVMnGHcj916kmURMSIpgyBuLv5Cis9UoPo7RED6VwqItNncJ/Y6TO0LlN2b6e84fy
wpEPZWItZ3160NYWBIIF3Kr7o2Naz1msaNw8KMdmri2sCWkEScZj1JXSl5xKPwiic0ZIcIOeI281
fwahneN6JqnSCaVRG4mjKc9Tpfpo7jXPVuP3RlfJ+FQ/Zj78mqp2rVEHbuElTAoLA1v/a400RxcV
whA9hDx12yT6Gp3yzyoD4OAq9GRpI7vxpMO5u8ZDpeQUQqvRI6PaqelhElVJeSGVVV60JJgV+2Ki
rAYLhT+LTJpwGycYSfcvcuu7pCMJ8unA4obsyB7dsdbfZaU6wAwdSIcqibyYYeLLIkeFL2mBVvV4
9tarYiv7Sce+QRitn4nXGKc2WYMTPqmG3WfM9pKuXXKJjKk3O3nINWwAqvVKfSs5EBV8JBYV9ggT
G3eacgTJ9iNhUM/yqN1wPEXIklpivTYpaXxezGs5Nuc4YeRPzSI/0ts5E+BCC2P5skYSNdZ1hRmV
pTCrYJuQpuNPrD2NLUtemp2NrD92qpuaSy8jbrNxB5F1pWAmckWtqfseQCnV5T8OjCTUvUGWimMF
ZQuiWw8VOwpAUBeBwtjzGx4S4Fh8210xI+TuJjRLC30FicMaZVTo3RSnC2PcsizbY5hn1PLlHGxC
QfhmM1/XrbkTPGumbfhjS46kWa/GAartoDIcIPO2PHvdrgKtxWqP8Kxhn4OrfjVbYz8zEsB3Tg9N
iXNXAS4S9TJ+5NEntdKxRxXLTWgpwaakhlYj+4komMaAdQooeQs80tmsBJRc+9n4SRP2jKcmx5pO
XqtWDGGqI17LOrRxDDWlp80q4RHOHSEQgI3GHyCUE1Z34F7Rf3dQYV2MijjWmSab2hzIvimHgHsM
dUc3zLSiG4i58VCG0YwPNBriL3MVwOopJg2Dr5/KD/5oNV2lVdX8KHn3kQHd7rk5gqFDjOBwxF8L
ScSIIbLPTBMEYbAD5NpT0xpsoTIYd+ksHbUA1mtcLdOFeDGEUWxDaWzci7qrTux6OnwwcI5Hzd+d
iVeMCz31UP1PF8MmkFXO+aPEpVruk07E29dxV875nVGURFwWDchyEvlGTL7j1FOBXhlG7o8K1L/S
Gs5eyPNPCiYXI80PO8FN3Bn9lzaBoY6pAZQkmu9CDNoujTQ/W9ujYNi+NiMv71DIH2qXftUlCkXy
GGpfzZyfsjUwPfiTbFeEdHNmYNpWXBucaCoi0heQdjEqT5DizLUiEz8oBp6E4OQi3uxYVxjQZBPZ
UZH3BIOmukfKBZ6JkgWjIJzhZAjcA1g0Yt/oBjMoUg6wrZ23rzVSqysNmV5EGlFWBZGZXZjQ/mTk
VkE+riTqVAB5UTRhh8D27KUNFhWtiMoAvJrviLU2B6DYEWeaok6dGIEQdzQ1oAluco4iutm9RNUK
lJSYeCObIVcbn+s80W8SD3iz4vZb4jvJIraYn30mzh7bBcAqQm2AIQlUZjdp3BFtM+6kXiJwu6/I
SiSWNukVsllj8zM2iM10oiUsmuZTtcATZX6vdcFjl6b672A28ItrTEFtmkB80NDp9uoaGE36VK9V
sYcHJsMVz5arqnJQL0AN5Cr5muCJHIoh0PP/oO48tuNW0i39Kr1qHtUAAiYwqEl6TyOSojjBokQJ
JuA98PT9IU/ddere1cOe9KCyaA4lCpkZ+M3e3w5/VUkEE8hF0lLRyDaBhwYXPG2jxp+uRl1shbrb
5h2onQVuzRIXW69i9OEmHKWw3x5UBg61TCyUxz4vzokZmVM3OKrFBK28aRyakenLz0OcPb17TC00
E6KgK9SePjJavqFx4Ziva0ytMDmoruJ0E+IXirov03WvuooehopCc+hy9B8hXMauPDXloLmICJHx
SXGPm+tbYxO64jPi23YusUESqlZiPGig0EBv9C1zDIxI3oog0mE9NLypGf3Ar2RqNIOUJ51aBzso
8/waLRdgFGGwa3FcyWq4FSUujVqzoOCEp5MVwaaPjAtTlU09lt/jqjtZC8zAAOZHre0fSvMpeDBi
1T2yNYM2xRPIOqp8QSYiN2kJn5oC8lI4+lfYKYVQeJ/HqENd/ymumh7hUPxDaKqXuFvFAUoyj8X5
MHvFyYnnE3IjpN6926FrM/tT5Rr6oIUMH8zZfbYSDPEdpTbiF9c8Nl78REwNynQ8nw1p9hsVfcRB
fivEMF0K86xVrm4hZLra563fTuxSGCwgRp4UIrSeCZBV3ISLgNQvMP9ZS6mqgGPHi5uHsatce0i0
a7NGXNblgD1j2uM6RKTldGyOeneDlwhqaMQmDDrmyKy0ZKqKTvhqtrA6SFjE0WHqK5v8gzYwU068
96qBNjqumHp7DP/XM2W0I2pjmZ09NpG+NHY68GM7FW5msn/38DqAdNdTRKdXjftEzNG66nmfdpF4
ciTv1T635OKR2vU+OBinZ5kaaeeza/z+hLYKpGDwGUqm8EyLxkNmAFuwUHUExsSWj6DklczefYGy
WSI07OfvJF9o4G61xcQWMImQLAp4Ea+qMX3IyhYTnWdVQHM+Zzq5pTX4rVsXza4AfBWzrzBcNPmT
D5fA7vMV4B6ITWBlWEjoLxWNQIaXk5wiUHsQxRLuv2NNbvro14c6oRR3EAVyosBqcWFJuDFcCBNv
jYeLdZtrMJqJxsxpe5gPu2xrOixJ0ngTjqe2HCviA+x3XctyP8+mvwJLsiqyCT5YUj/4BduHuIm+
tIzFvqUDq7Pkd2XlsNRrfKFa8CZHgUR0AhtIVDTo1gXK4Tpcs1wt94OKXkMP/I/TIxAkUxhCvv08
ubCnkjrzacOtXRAtzVniKZaG6kObeDmGgJdSMWHICDx9gfRc7lhJMvOtr52o2jWRUXSkdOzAOqNz
PFe4wRUriLxFHIMcFsojFqHexkpscikHtS0Xk1ZfvpOtyEqjYe4raSK71mhOSd3+ylumJhlDTgY3
zWscYJtqzBDaD6CNVdePSDkptNgYs6fs3So7A/VaZU26nfIWIanqIEREtAK8ZmE1wjsMS7qbkMG8
Uz9J02LSUf3wh7R9q0X3oiKsJV2Q7YjzxLUS22Ij82Vbzbv3EHQBwF0sKsB+sOvg1s0DToMOONrG
SJt971J5+ZlIV74rzB076UXMS6+q00DtrD76BqYC87/pgi6xf5dxlK8rArNWKVTEJM6/qbBxD5Wl
PvqUyaxyesgnAe6Cqm4hX4CdnkLvR0MBO6jipU+DB8ekKxpwv0H+kzZKTrt7mHL9DHeRsm6XWUMP
MBwTaB+gIfU4+AWaPFhZ8y3AG1K6z6H3c1IOOZ8OHbKI42dNwZlVjE9YpXBeDI8+IOeaSi9CgrSd
PNxvBf5g5UGNbXAXx8WrVupNkM6wYgP8WrY9xFh9NtP2uc+KawY+2/ejAzSYq2WlW7SFv0q3/1M0
9ddkVj8YT6/A8n0jRAKqOklWCDznagNF/tKHZnoNJaPB0rE3bYl/Nhm6cFtZJo0bXQY1ASQVgGor
kxValNrMDevY2Ms0eUuC/Ekb4ds4l4dI6fNQI6vUzYDW23xOKkxwTTY6XHr/t8fzamEW7ZHuRXZA
b5YRndxX2M3bb4DNsFC51ODjKCzuzhKEQiVnJNLuwKKlZh2flTSOrj7EHmYEVanj2td5wUxmwDqb
LMYQiaDASqW1jYx+XDVxFL80lbXvWbucZEbmk/QWMR2TqQczZ9kLTASz6zi1Z4SAK5fkg1vQUGm6
U60Odtkz74LJsUUv9J7oxMURYr8Yhc4OGbc+sDYlLqIp9m+ATfCO0vugl7kBJl5nbTuccraS+xZU
Rzrbzo0DAqc1DP0uJMrA8YNgF/vLBk514ECzuTkmGr5ebtgMainFPZlNlySu570Ttcs20HCvHu7T
lcrMae9O43fIHaAhvcDGAJI9syWad8aM7TeY7YPLLoOitIHnQHExg3Aeu/6cxmW1KjzjWUf08YM3
PHtxjKvAQSxP8PF2TsDbtE3q7lCrNwGLQMb37KnAqm0nH5Mro8Kyo3cAJLcCaoN1qhafieeypZXR
D4viyOvQWwPFVwxu1vSTLipyHP6ituWmH6lQiXFHisA7E85Lwr4IocvWspvvILDgk9qM92INajSo
U70LVffua4rAZTdltjGsvmLHBCn/1hnxscLPsDaNIN2PxH2c/WicscbHGUI+LljEnWTtdY6/d4MW
Rvyqr9MdlILwBcTgd9+0YMQPNjhD1T8V8RwyLBpfWMowhmGBoHK9yyIspxKiLP79+DJUUHRV7iKI
riDzRlm57yEnvRXhb+FiYYenR5ExV3tzyOlwBxsZQYk+N2lmRrB+tO2ZD6yrwbboZ9OZ48aAhau6
6qAm6OagZGru2CQtWDsv6CClCA/ufAtPX5THcAyqQwATaV138rkExJg2XnsZbBt8qxchW0DAxTh9
MRR4XoBBj81ePVYPQYL3t2qm+Sa7Ylz5VWCd25m7adKZ2THERyOTkQnBGF5UOHwlA/s0aCr7qAAd
YgHTyDkX2GkzdakZzhbZMJ7HonwxGqZRDuM35NmYvmCtcfdLmZyBwhPDEmMTRQmsnKOWUhzL/A3o
H7Ad/1V2pIX4HOpmKP1n1LzcvK3AWQ8Q5qeg7daOawssD6SdJw2NiQfYKqRKPmgX7Iuw+/1IMjis
I3rnJGSXVII23DkzNo2UYiKzMHyYWXjNDM85AIs3LknvzZewR6FlI0Fn86jnU09CaRjb46WEW7J1
g46xVMPG3MsNrMhDprZQ9d6zJRcmAW6FJO0RfBwHYAOWW8rpdahZQARV+82Sv90aF3fSRRAGQeUc
moAcjNzDOWnjzhfYtbuaueIYTD90lgZb3lfdLhnCNzekShZzTG5IRU+WcdtnXnvwebUdzO/Cw1uN
K+bAtBdP4TKh7qz4iDIYD/VoMsJg6jOxexYJqviatz+Fv7svIxgiadUjMxqcR8SxuxiUwD4Ntc0Q
BSdjb+GB7zqouw8cEGABBn5xEaB7NSrG05VDAdvjzstikNA0X2evyjumqenNwKpd9S3xIYaLL4U7
HCtqKgs1MVAWiPWM4tGrjEsw5J+j2WzlBPWeLcNki8OkvOZQqIukIkR81XzO5aI3iORnaHJnrnrM
aJU6jRYF91IZJgKIh/Pd9cFU2w5sVT2eZGmvwr4iCCSkAvUX2YnlNAbOpeinhVd4yHHkG1n3urBt
S+bgsgihWY/z1hx4v5rNk1HjmPGQOpRE1DTYbvx4b5tRhzfFqnap0xMewM05yksg60zDd1QIr02C
eX0GXOJ2Ep16p3x4vz0SWuHv2U4d+m48pt57wslQwUtbMc5BhIc3fDaiTZRE2dGng4IWyO46doix
6GuW02pigxy9+xk3L8tmK+G0oyI+AVgLq8Z9NJH/hsRtHcWi27jFtIXq9YSOdh3qGHy8MH9Q9UNw
CuQfI83VPvT0QzQy4IEhGR4TUUGwZe7CKC6HDxiQ5YTZ0Nqj2Jl2Qc4r1IgZ680l0rA+9NcjiQAr
02GEN88MMJKJ9alOulOo8Q1NzrdAT7d6Gg60XhQxyQPCm3BTF8aDNJDgkJ2N6T5jTg0BqA6aR9ZE
FIul47CUavcCZCSyb3IzRvEzZYGB9IdfoMNAbAc4TVNVbWwz/9NK57nPQ4RcGGuAClGD4j2LUr/d
dS00PKPKj7D00GlyPETud9NJm7cIYDYCat4UxmhTTlgnt3b2HjhvxvKp2kTq1tRpfE3Z9G56Y76O
PTverGmDQxVvhR+sY6WP0iZPJup8PNiFR1CV7X0nhoEhrDTJT0jQSUeRc9BtdNKAJldurpCklGW2
5/h5NMJCgV2hdVAIUFLKicy1rJNfm/kG6LegPG0wt3egcbtYIINhNaL6/JyVxYmf0gXduSnhmzaT
eIqoKNZuP56Uj4twqVu7BW7u6f7T96maOs1uDhUfpLLou2pZ5Bs1RvZBNKB1ZA/bY9yZjfkgIsj2
A8pByal3rpiXUHiUt25MaDrWwajT06iTT5UCMAgSGl1ZLNb+OHnLfB0fvHZJKVio8BnQp0i5t8BH
62BmjFssGxSzcMMX6uJynWGpQiyAEAC44sp2o3NlRV8GAYJoCIt9bL2lXnAFlU2QQaUgCdTV84SP
MuVE3bGbPknGUmvti2brgWrvXAv2lN+vZ3ILOYVsQi1l9tVqFrl0+J9FoN/rWDpbikWyJxWlUtx4
5obIuH0vfIysMxIyny2sX1sFYQHcxH1U3/s0kJiw6avRa9wIGl4EDcxyS5/1WsaEIDfCJzcDNZDX
5PnEbfxqVgGWU5U/GxabYitad/0wAjOVxd53O6yubK9BXNZbZ+RoUlEOmd9l69nIaKS6GX7oGoJE
lBrOmiefmIXIGTYTFeG6h+wM4R3jTuT328wP15AV50tgca5IVHD0lGdKFVA/PWHI/tBjuyr7c4NH
vESSVk7TtbV1v/PZWGB5MqjKGXCbobsfB3/bTAZyG9YEGnu8Fdy9uqypC5Int3bhsrDRuCjkzJ1i
KJ1b5hEEkMs5WRsyZZUxZjcK6XKTtrC40+TdXITGDZIp1yHdoSfAAq02HMDwwc/KERYNRWO5xJzr
ZITzYhefuQhgs+zZLphmsc1qxaqJ429wxbPt9T3SGRCmAMQ20FWAkunePYisOJs4u/OMkzYocezH
0Y8pqMrNGAwf6RxDPNCITBfoZg3MmsPgyQ5vRshqIx/9px47BYMDC7UaTmC7lvAuPchsAoNzGbzl
UVZdvJgJiezTB92B846J8jgxMYm1/Vi26mehbWCI0MFKTAwbt0aDO+GbAvoh9qzmiS2DWt7klcX8
QW5Hq3ipmbGjYsoZkfJaWqWdgeRhCl+6KaAxNkMbKQywOdesCfsxH+0lOC4MJ/jdWZc8h275VErU
wyFxAqmAiNC3orwVRmuxXWAsEYf5h+NRSMS+j+jHY3Yg8pUZXvs2OU7l9O6Y3WfDsH81qujECO2z
qSb7VNTxC/9/zAo4Tnn0x6+QMaSp90MWCjhOo3ip+kQ9qLx7mVE9YuApbG3tWwNK5xRZ+zl30Sdz
4VFngjHGpRhWjIK1NGAxJLz6eIZ6BHdEFTp7rEs7NYKhjfJDPS+Cplr8saRm30bBY6VXvyJAwJlr
7n7qY3IMJC3FxjPHrxZI5DjgxLel+kP5+gODEQI65t2OpPuLZvZh6hQ1/mGS4hnDE15oGRTYLwdU
PAO7qJooAj9ljZQF33JQ91EirA36iy9BTpkdMuEyyEzQS1tvlvaxzqqtHH3Uwz1GJGYquOlrfNKk
HRkwV9eFLcVpivP3yI76lUDi40Tdq0hn5GomsUOMWqJNmtXuU8omUozLnsNrH2aPIBGb/Ll89hFV
h/TB88J0R2HgQkvbgMPCGD1RZWQtzIQw4to0yur3gwVPibSPc6BdwtMYSochIVpBl13tvPWR2opX
N4Wk7goOwqnfzAM6UKYfWP0zLN++lW7ckZOQS2TWyGSkRbRBp5AMqoojPHSqS+GFf5QBFhiLx7sQ
UAZtCuqxaL5E1u60NxCTZHofc/EpSufLM6jDspydzmDM4MpCJr9R/Zi5/QemzIfWQ4Ps9cVzYy/P
rw8HeFGITEgEAGclW8abbZHahy57bXGZm+RR+G2IXoErCxsCZW0zdb/Cmiwf7ffzvrJ/p6PmKqPd
5gvQd7jD2DPDP78aqDAd6vmMNkgThrQcT05X/oEXdAvccsI0BDWr0d2jHRfyqDoP6UFYvi0Tn2YA
VRzpta7mwxChew16/a2ZRcnuTX4E/IkDWVCDgj43Jiw+/LyZVrnJXVJjk6x8O15CqrlkBC2CSHX4
p1LkqFG9BAmxZ3N0BVD8MhQo8s0ypp6U3iGlAzLsI6/cEmncjH3PrT+ngp3PDFtFmuj1WTf2h8wM
P8SAGwINAIsu+TPQ40ePRiApSmPtaHlOqvorKBpsgFw61j/mOUnNV8QG3l6V6SspM8XWEeMJDQDs
Zsn2WwQuq8t0OtnO/L01dbjrTeNQ1/jpFKlibipo7sL4WTndm48uC+aJz6wAoOZeN92+HlAq1pPQ
O63ZomoRu+uOMLSW3ZwUrkTFyIhajwIdBO/2KnKfrLQAKqr96lBbFXDeyEJfb6NcLKNs3BS8oYvF
ZobG1DiEEys9v8Dj3iQ/PMu8lcxqALi5P+2WNGxRkj6gCHeUsbNvMoovNVT0EPNLbKroikaUWWNp
X4H/D6Z4ySCYysB4FgM4VdkluzChgClDTDUNbevIkI0V4bluwCMVBTOh3iCSocThDIOnR3I+lUi3
2+kQZLexyF/GVv0qYSCcXF4sBV93stA5sG5c2m3j3DYMlS35MeBnginsfxfGnOzwA3EzY+/kxOLG
M4AkXc57qnMAWNX06dn9YzaOHz6jIjQ86EEdZ9w0jnsJBXLqKPM+rak/2cIDjjUSjVYJfzzEg/Gz
tAuqyMkPd3Cn97bwiVAIPqyItJXAn7/HU8yoTuNpNMPpiI8NOvx1ZhJGGKXYKhnR7Q3zKSK6Z5cL
GAOaNdAuqKtHwJjPd2/Z/2t73TX+VRdN8af974a6u0nub7fd/08mPBfn5P/+T5Pfv817N1yE//rH
9ZMyvv3M48//5sNbfuj3Z9P+6x/C/qeyPNczDN+TyFI8m28Nv+/fMr1/GogaTeUpiRVOSjxy/3bi
Wd4/Lbx5LiYgw7Jt08Yy+m8nnmn/0zMdrHu2S09w/9Z//XqPfzlAsS/+5Un89+f/K++yxyLO2+Zf
/1j++v8wipLcYvquS8dmIP9BCmP/j8zj0ObmQjLWOzHL7CB0Ch1XQtqysktjedGt1R1EtAp4ko0X
9zMyw68QxyxLophTrBqS5iyEE9wILATQyewE30K4h6X9zepd69UpvRtTQf2opkDsvLDQOxvx8GC8
xSQw0PR4FFxEXA3hMBPsRLNXO1Z5YqcIUdf8UQ7Av5CyM/N0fXVCmOafVDx9uj4LkcB5yHvujM0A
UfY/nsT/21WR1uI//OvyHb/+9Q+ui2sbi09SImQmzX15Av4zAbuwRDh5WXRjtPo4Wt6XJSfaF5to
UtG9jhERQaNkcuFUiMqkS/BCVyaQCXo4sQN5mAlfZqJ6vhc3c5tKOKD1O2uSa8KM+Ybl6tWt6D9N
QZCxco+okVhPWYAQ0W/aLvQ5iyAAC02rqgOIYw2diJMDrQmaJ2Dt9mOUcQm470frkSAkutYZ7XgB
JsEFdg7rg5kFlICCBQVtD4vadp2XrJRIM5vN5MVrpHGNxuFs5uCaZqjm6NrtXSbyQ+uq6jobwT5K
5vQ8BMg6oqxnvYOlG8V0H+3msvvoJCIg5HzMpeKfweBi5A8Q0tTAeYdY4x/Qn2OUviHLtFbBI0nl
SxpUeWUV9pYOpk1aaI5Zgswfj0qCjpo2auTe7I1fM2FsWYwfYabMV1jxtM0cp+88kjoSFBAu6ZBu
ZO4Ckouw+43Ee3n8KWyOsR0ivShb7gARpbkcDmaM98ozGWpaw3BzRhT0mJ5GOtVmTwt9auMKNKVM
sce5wAA7FcIEyJfGsfYgkM0ELky99Sft4pm5bfSB2ZDoAYabO7JzCQFTBInqCROYdld53dUPBGKB
qPIVBekUkEupa7Z8wVWV83dzkQUmoDcPndVc54RyVhsxiY6MB2IbTSaC3lM8KX+rDGTfxTD/RIp3
QGdKxKVq9oU5Y1oz8HD2rnPoul03LEr8mZZ8ZCMZlXhCqVlJMQIyxIvguZHZHomCdkGrdfbAqgXk
UdcQq8k6POz596bcHQ+pe+kMCImYi/ESxTPKWfVMM84YvIFk5qasRmVGtkK/r6sko8BhY9riAl9Z
E+HfeufEEgL1iLMI2YkJu9x6tfoasY/B/N935EfXTtFBEPYC58Is3OLcjUzJq7YmdssZ1ImcTDAg
NsDuPqwPHKTI1QjzMM23TMTz0XAVYWARl5NCvtzOHjU9ppsRcxHzFxcxzMbqNfGsC8WCMB/cMfTa
G3MOWQ+hyluXk3WJpzJ8NV1m2uZElkmiAYYG0S9/iC9S34rBMt5p/7xtZ2R/TOTL26ZsdomOyoPv
OfmFDD2PQWb80WVptAsjgz2gF6hNJRH1eIj9/JLyzcwS74FDau9azA7DHEyYaiT2qzjrzmh8mKqj
R5Z2/piH/mctK8RbBiRtfxA2pCiiJIrmNPvReUin7pDVA5jIODyFlSngv5lHQ7T1qWndXW1BBYr9
g5XWxs4lW2/fiI5wFq/zjqGVTVeWSxmjYnFulZ1t2z4owFiI516rc+czISj6/OSbmX92uvbFsjKx
DTrA82pa6Yzp+CTwT6VM0LrFL1FV3tsE1pMQOpRwTEg2MLEZUjuscJZ8GCGJxkrqHj0vWUwohCxS
yF3WLM57Qw70i4m4pkAxM42L0ybGKcBfD+JGIBWdWwKr6PnPaea/VQ0nUp87FzAVMamjen5AOP5a
EtyIFgHeT+icmhyUZEYFOWXspFs9PFeZIVfC0OcqRzPVElXFkAdd69z4RJjMp6xMjq6Ey2IIEmIV
M0Y08BiPgCZm0bhFL+Ix6K4+Rhs15hT96QZOTFThGJN9ZFvCfWgcYz+ZcHgaF7sC48maaXbJagsR
A74wD+yEOROD25nMcBq7fs8iuQSgCqyXHvsp5RFOXOXbOILrbw8fWI3RDZk14VpMgdmKICaSsNVD
CepPICLnuFxC1tEl/kqy4aHCA3KMqmsdRxzyREDtStr3fVip75FRiQM3+CfhLdKP+pNJnrnQahBa
Z2AlBv1e2lV0mlND7SuvQT1A+4DLDd9P8GUJAtJk2ZM2zX4USgMUW8Ix5EfhB3R0UAWxZPWA17Ie
2XTp3phtD5c67HGI9tkvneUPk6/+TNxFdzlkiFUHYL4kwctLWDgGwIOrnnyA3kavq3y5C7XX3RxH
WLcK/YNMpuaG6dLcqyC9BqillFGRmFnNqBTKida/qo/dbCAwGh/iaCZpxJs1LuAOe5KRFNtR1eLc
5RLsmzg5E+Qt5ED2tm2TaV1Is92NQf3IdGA46rjDWV6Oh9EiHnmaUGcz40YxY6CFQTm8zm306AO8
sgMxN5+O7eb7YjQ81jvGeklyHNij0sxP2cnKluhDAznynL8Qazd4BGUpb/hjzVDx2B4YLeOWIQbV
qERknpDswVF3ELquYDAlh64q9k0l3aOMPybeEis0KiPmqRCm4xidg5GRKsNtd0eYwYslnKXYweKS
pdaJEKVhn6UMu4Z2+mnhEqMe4AH2ELnMzrSdBSrzdMzZgcAvuBWxry5YhVhXEXlhwGprWO+17a6Y
OR4qBUyPEWqxd2wANE1vkUFZl78zCfmzp0DJgzx6j8L+UgnA8b0z/GEfc0iR4mBr8JBhMO46oeP7
YhOBIIT1Ob3YNVtork3ImKTiuk4cLjcLBecNzwt2duEjoRltfXZilL0oR7mdIfbqQt5ZKukRWqYq
P7WehWg5dHRxmvLurekI6MFFjGzdMrwftQ23oBDyhZ2xEzNVhy1VnOTyUdYSSzqBN7t/CY6RdYzr
84SWjNt8dK0g1PmiQuja4BI4zV+pwSUfEzVt6xZ/ULz8jfeHvmmLUyUgiPo9Y9B6iRi4f2NcvqHi
Q1fa9vH+iaGzl9QOfw+ShBIvwNCThpDHfIKqCUVQy6mAM3OQ38uO8Y5c/n33P/3+kdGZ73kTBFsb
grnz5CtAnr4y09Xoy/dIEF4MR2ebepXaCI2pRoMbPcXLw1+/SBlyV/HGt1w537U1wkw1hifESyTU
xUmbMKRzrt1h0OiNOXWKNWr7HLJIAljfeht11O5aUXHBl4eBZVqaoKx1DO7uKEYu8HfGPfeA/nR/
aEr5GqYu1lB0g8cqfyP0qj/dH1gX9KcApPU2Ut5P9kHlyZsDLiHhOYzCvSgGloEuOmY8iBU5PpKi
t8pTfNJ8pdjaAriiyJ3r/aKYRJTPy6QpP6W+jxihct//fmr+voL3r1mayXJdo+2PPIewGokOjKco
JFtpSaaF6OcyH131dsHnYXOrO1T3VYzPoPU6SsVp74+xgSSbH2ozlkBWRrSLmyryIu9X23Im/qAu
w4y8XPe0sbjdyuKMGZyC4/6vj7XzrlIUJ9OAz//+JdOS49av899o6rCbpOp35o5vU0h6szBH76S6
BjeNMFEtZAOD5fszkJX1TCCU5ryxDdzp1BcNU2uk6H89pLhI/vrIstsLTeIrCYxPlmGyYPcw1li9
XRLA+BG0Lvk4UlUrL89XTeRVp2p5SFhEHIqY6ub+mZXUp0xGePTYSfGYGia/XRZfhB0w5cGLRton
2pQuNPbUd5eS4IlTbaOa4z0r1h7H1On+ENSlv+ENzv3ceTLIYZ3Q3bID5RyXJU5wNhirlvXRqasc
IkGXj8blu7h3LHT+E4SXUbfn2G1+EOcc7iYkSSc3c+AT2R09RtWmzDf/67351xuHc4EIBrLPtHst
l1uG2dqvXpcjc+LJuf/l+S82L+AcGZ5bw/Rqo8C/pU6S7WtVspQNmag03JyxRSl5m0Llk09IUuEN
H38cAU+wgjkioYRv3h9kN8kb3Lp9ZUJfIA93j46OPXxZrJKpsG73B3yb//6ojAG2miBAl++Rqzts
RjnVG25k1o2xHvHIIXGM90/92b9VQb3QbORwi9xmuKWp/hBG5xzmwqWHun/DTyz76qSXv/+r+39q
ztEIlRJ1h7XsXv/+ruqCcZGf1BTlDVBQe6R2xdr4nrf6i4y6EsXAXDzPKn26f7myU1KFWjaA90+N
EuJIn7J5iYrsqc6N7/cv11Ex7YrBJWPIN9N3iayhhLdQ5BdAI+Vl8I3y4rVB+R+f3r82Ld+4f0TF
9CUtQJP3H7j/t/ev/4+fv3/NmPyv0czNnecEx0CxjIgIaINFjofaZ9RKEXRwBzC9bmt/4jixL4uu
3EATXibplz+Lo9UllwSUA5JL5Hj3P5T7FXpGY852WpYm8/W3vq0QntXSuJD+GR6kVg+LTCRtu+RU
s7kQRGHEWfgZt/Zj5ZXcVjGHZtb0PIHRW/bKsPZGWBAM8WVcRFvIf8dZd8GWOC9kiPWVzLBtKFIi
4duuQIGoTRi2YUKkEhJY5NfPCPCDfUDq3yVn0/0fD9Us3hL0Q3szkcu2yj/k1rg1g+xZkVNB7DDE
/gzGAhsapTCPyKLfxLhF4vbLcQUy1xDHqYb7RZ+yI/mrwnp/agAoyJF7dtu3V8uIL9MwPFpOuqSo
tYjgPMve0+T9bjPgKbbz0aVTsi3rkzuxg1TEbEKavUD/0Seqlg1TYZazI3UKG6Xs0mICPQYFLH+m
9uxpwm/hIix1kLrngEZNJyvxu/uHILE/0wnoaw77huF/NGyxE6Iz+mLgQEpLiLisLuCX8tI5IBk9
l4nsLvXywKWPTp49bhvXnzee3wiO/+BQZn51TNRs7TmSXkZ8H+gi6Ift5eU5DyJDHzTlDGabTRSE
06miuqRTIJqosVlJlBh948KHDx+/Z5an121lIPHp5xs7H3nRaHWpdVgopOQa5HX8FHliPMxkmmKR
1rhkkqi53B9KzCkX/On3T6Qk524O7S05as9ycICVJkm1NWeIqhWOnC3R7uGpBts9DNZLbs0EnEVd
fWmEi+I/YwQd2HizM2/NbxmDuB3Xo2m/VHOGEimHH85yaNMIjwSX5T1mdLrE4POLHccvIwphr5X5
1oB6dwTGdlSpq1a4phmlpOgkp2SiE4CZiZZ6PYyOJLyEvzqZZH3BH9FcFIJrBl/ozdic9qP4tvxP
I9U4ePN4Gzq/OTjdkDI/Chjrl/4LW3PMunxSL9d1zuvf9nid4p4dUgPGX8yNd5kL5IWzW2fremyv
XipPORoegrBmfXHbSl8SDsztX38KWzDLpAr1IjyE+PS2IqU88Tye8jFHcyH8D3QB4c7gjb4anAyE
Dto7ZOdMNszlgcDQDXI4DATLqaQFfKg0IB4GzwzVOyyFpKx3vjnnCx2LuaJI/vS4cJn4xVvl9/UK
CeaXE4b7BsjprlyC2e0+OctIk/WQI/1wE65O/ET6t82/d4QrrBngcb9i6EKuMg7eTVPjnMuX62wM
00/lejscxezYg+J7WEu6wa7/Q/5qQC7w2WUVd6rMgbCO/lVl7dfycvST/MWxUNomhH1tiwgtl0yM
lxlzLwRJF/0Oa32fCpCuw0CzNax76TeXcXkwsA3s0TS9add5clM4xWaoDoltmZDBOHkMAu0lAj2M
uDGoBd5sJQO0SIrv6JNR+OFWt0L3gXpna2bRVzNMxKCI+WfwZrWE0NTWwYdZS4lQlJskIYUWL1++
cseDWQ0jThz1QwTyoSEhkiTylnAGQkfLsXT3mRr8C72Uf0HxA3V/+ShUpACIqQrW90+dgu46zNNP
VU6/zNbvL38/gEX9P5Sd527kSJdtn4gATdD9TW/lUv4PUaWqovcmgnz6u0j1NzVozL2400ATJFMl
pVIkI+KcvdeWF8+Z/jk3zTPlAgHi36+gvHE2ozg91jmVrzCeU0yI22E2gJfpU6iOGJYE982sjMqt
7i0vS2PFJIlQjibYDjU5ACC/MNNF8X6CYbSPBYqZNGVpiQ6LEnRDBWpMKEBaP4lLpfCb1Xed174j
TCeUpBrPk4HjrK+AR6V58EQKUXqpGnwfvgX1qvPqUwSAey/45IYeAGgzhLO6nyeA7cQPgZkmF2ad
6LCDAnIIwadYXzICpRqKvCEkS+LBwHKN8weBx0teXKx42jQDtWY3TzJoNwdQCO03kjmcRF1sj6i8
tJjjGcozaZZoLnkmyQY9mFWhduSxYOvaBatFeVCZ9dnGPdjNtkfIjWO1l4RYpOlEfTKYcJNhP+l3
phj0E//znUYHlxfSqkpGMKKr8IawKjG16ryM7LnXdqect2Om9dytL3pUXOU5Ih5sW4jp1c2yrRrQ
Qjnk4eLUFMj+HNlRNiz+4Cq0dk7rdBdLVtT/bB1uhSiQfRdczsvT2c0SHYlJ/CsXGebYoiPFVm8v
eZtaO0w8FJR4shMOey9Ep21bIFWEx0kK22QXyCo8Si6UI2nlGJcrgxGINjvUJiPUBdNWvIVjLV1s
Y5h5hsmImf9RMUDFJwkxaS5NrTf4edzfSE9XRtrdWpORZaAWu61hghHS8dk5lMsxzMEql9kh7/Rj
FFnqEjfoQ1ZayO5yjGqUYCOfa8FOEI15CHpjyuPIsbDCzIOXwVzuNJLZQPjlZ+YSNsYb47EVaOW2
MOIfuMj3omHglUY0bc3574EC8JYbdFf8jjq5aEqcfwZKpMEOL7YbRxfTNiCoCoz87UBdpiaSYGiB
FlCjcjBn4XrhQ7d87vait+Ir6jMus4Q/CUWmnk6+IoJrsgUmebSinkcVLCZowpgnVSbOp97BhNPh
JFmDOf4xZIO2q4Kc2Deqeuu+6xRQG35/hVUKnyEmrsaLP0faYKwOozvVM0/B/E4qlK6eWLkdcsXw
09ryrkpJQLBAuegOgT+1N40XOsvFGtYpfd/QfY51ShNAPPZSVpg+e3cvQmc4OLFz1Xxu7KrnTym1
+qYGhuXRhMTeuaAYqhBxCDVNWmIdOtopb2i4ijOrk4e018g1iQe59llsZNRW8dA3sxY+RIwugzdv
YvICmXkj/PQpxpV4CGpVrr3uGXXgrqh0YI2jfUmF8gnSonolgl+DxQcsp+CUNRWRkwgI4wwflwUA
OmKN5Nc6ar15wOkT/T1y+/yAr+8x6jEJB/jB1k2UXLPJDo/UMdZh3ojToMKc5nP9NQ+NtvNpcmdQ
LQEJM3UQ+eo9HDCiXbGzbI95ELyYlVLbOsA2EBF+VUlGmZ2oNR45nR+i+9B8YrehCjgwfhs//XBL
FshSY0Ju1RgnKflsCLlt5yi/bEOjblMZtbOJXNmTQgQ/R1PYWjGlXGwqUie42FulJHGlqtlrQK87
Q6O0Ry9143hny2bJg8mY/kalMwBZP4c6+uFbc9cPcPIaRvCTPqbmwSBd7dpNLCW4ur6KOnnXESBs
a+LJpDtS/oyikzO4HzWlGe7s6WKmJQap4G0KBOUwPjjTM7BRqQBs4JwUE4Xmb0mHYWXPIs/KLc+m
Nyq4NPDnwmn6ElaLOF7KkQCb6s9y1Y5SJ9axRyGv88Mv3djgeuyr8ORPPFUgyxUXGbj0EObNcugW
Yb5DyI+FYD43GAzEiRmBdrSCS8WMajflRFoYluadUS/758xlzen65+URT+PUIFSAycX3Y38eE7/n
/8u49727vAQ2DVthJY/LvyuSjDXC99g4DxW9P/dP/DnE1Z54LCyjaTsVKPATBJmuocG3SbgN8Agf
kgFIMyRJ5ZPK6M8y8/+sxv/Wsv51bjn8V7Hmf3Vu+eK/y/6/3/5f55Z38Pc7L3v/+3P/vz/t77df
frfl8H869/9+B8u/+L9+OMoZIWCYBWC1odnTFpqhgthtsIG+9g01xcJBFpTm9DTT5M5qNBIjwxJu
3FxZyQ3zQ0lCWhCiJuPwy66sp2Syx6tG6fEmyvRBq6LpI0S1vO2osRyQuwcvBVCIipSCslIfygsH
CvzE4US1rZ8hAttrZLvX1BqKJ9mmV9hvTFPdKaEr7LgfTqb8NUhI1Ew2bTbqiEfwr5I+Sd6AzhnR
egmCMNxqMnbkE0N14B9RJYNW0BRvSWmQkWZqYqOISfnQdO810evqaUS4d7V0GA3L+XyU/qp3kepY
wr/5fs6So6ndEzOuFcDp7iOM2/aQ6C1rbu2JuPY3CfAbnBjFJbqVJCdWjHMNGNEaQsa7o4H1sbHZ
Xjw9NV4D8ql0VKdZ2tbvvYWttEXWF5uRTlGl0941AjiNEgOQaaqW0V4jE3Q+D2wQpR+CwUs3leOr
Rz1bzOc9OfAsdlD7xNxRK4Ry44dWei8o0IonRJLyTtpKR4ummqexDp+mBM8QMLgKtbxqIcuk/ocH
xaFxXPNNxb5zbFvwDRoRnLVvi2eGYoIUhqa5AHhkZm5kTwVhEfNvphdhdYom0X4fThoi/XR8HCfv
3psCfd/62rGzk5H0LfdmY0dLTfolTRQzlbdSH10hnpPKgIk/ZIlBeGa8iXqpvQBDegrtJn7qy7F5
MGvvK7Vs831MSONqci/Ya0NBzVoSw4yM7Ca7wLlDszCz96aJCnPSbqrhd9/xgVWOiE6xD3ZVbxpU
u51DA48+W941B60gQSjqzvaMZh1yer/JLFGzoYZ8FNlM/wz1cdub7gM9q4Nrm/F74oMowmX/6TPF
2PMWP6H6Mh0bkvwdqf+PyHWqh2bKupvn28e6ryYQUURaVOgDUP3S7Y1daRNK2ZvHKsg8VoYVxY7y
MCYEODrALNdNEQOEIVB57SLaesc5hcs5yuW5bIX+5rqPy0dv0goFt4JLxU06732oGfwG2lx3Q2br
t4HfaoTAzm8Hwk3pDnMfSv1byEwfek3dvQyyEwr34QMvDdZI+Id34yAzgouo3Heu85sG+T5hZkkg
l+a+5+hspHjHsm+fdEEZbjk7emgUS5uYE0It662uT9Zr4n/YVpC/g9lqz7ql1Ho5nAhy2EAPUXsr
bg4e2uB3z9c2Vd14zx7Ztve2HSNons9LKFZ48QB9dhoU6KDn3lT58BMod/zQRL5zsxtoqfyV3ydE
3UfV0QGfdRNH3zEleSW4ZBxqV1BWuB0aRMdvddxTSNHLF0x36h5L569Er4Y3VlQ9eNN5SUSPjfLa
m+7yGyVpaVyWw1Q+j8R5vpqCdXXGOooQMIZSplOE2rqtc2liuzw46OO33N7JW8d/zKVFCmPSGh4o
8d90vEMsxCPjboIz8dYNv4WLBHRM4xmSnFf3WmL9WX5YVWEzjOfmfjvxUIAVJMgIR+6RDwJU66jE
W5q8iihoX7FQ5Oc4Ucee0BWW6dy4bRQ0GAxEuJP4Ud6qAvW24zTWZZwPw/KHZ8pVEw/5sxfjnW+E
96fPJ5KsBepIw0YjvByWSPzWo7B+xAZNVN+u9bcUmUMD9WzVyS68FEFt3bul/uWhvn9DSUMQjYuh
xhqo4ukxVBXixldxIcMrLkznjaBBOw9y8qWzAHKS2a4isqDWLG68c4LZZ2enJplN84efmDi1A60r
IJbpLPiH41hiiHTd2cU9oRSdMu60wACT7ENbykerPTUySXZTbb6WkbJOFvr/E4J/6zREpIBqPklo
lWj0HEGFr9PpVWgTmvSgu8wLc2DCKTgP9AldWgZ7/Ay7BDEcM0F8Jaxol/3l9eXrl73/6XCcv9u/
viTXqLt+f/N//bvlq//by3nIJ+cYxT6o54a4TqNk2euoyPEoYzP8114QzTDl5WRYS4wfIrWpjevD
gzb/GoGRF6cQTX26Yr169Qdau6zyaTbNm9TjbS57yzk4l/66NBmMnLmd2VDPOaGucDca+E98/jSC
Ak1noKeYcIC6D8bLYBbPE7w5LRuKP//sxQrnjIVcPZ5fdFp+j27u+riKhXxpULGTcV+fPGymoAKA
ZY3zYUaP8hQRKIM0/j+HcZvmJ/ng4DDfmZ77WBWzkhWQA9axWtx7KFx3pozGkxfiiqVHHNPamMaT
VdacU36/x/58QeuYr7qwrbbJ/DPE1DDytOHP5Sf+/bF/D5e3x2ocgXpwXN4/FmzelwuZBBgGu02N
1p4lTr4Jkqg+2XP36+9mOdcOGbGkk3pAqTOT1POjN3jiaJOGwtH8RqSJ/VPr48PfX7gfW5KqIECY
S1Nt3rhE8K1ThZMyCpsJaszc4fSBoIMVZZyYm4fO3O9c9rK5T6hTDuLhTy19XBphQ3SNBx9JyKxx
WDZj7tBZTJAssczVMcXhJ1ybpLaslPT0/GDD8jn0LYbbXOWn0bbhw897fzcagJQTY+9rEUO6Wq60
KOGUGzLDWxtVRUAcq/1VXmNt1Rvu1AGOLu1nNt1/7cG31I7YugJGDgKK5x8R9eQuYGOKeJB1U7BZ
vrWz3Jt/f0pv0OK0wvTHchEvG0wRGEX/HnugsioNxzPZNXxC8zXt2zrmpGrAl+D22EOXi1qTwVcw
DQ+VnWNWRBLdnKj5/7PRorLEzgHMPJzbglXRn3AAd997riboEjpQOiNXP3o2vi9BA9theQnXzXGG
Qt/SZkUaUNTK0LA5mcmxpcxLe7r7/j4ec8TvveUcdX8UgMvJf32NN/9oVVHbNRiuN76VDadlM/b9
P3vLodfGHZlhrMTLhAa50dIULk1BGMqyt5yDz7PXhceom7bG9vsx06oa9+gfTI+YOhDHOye6zg7i
ETo6soU7GUGtUDtoIBTcdLM7kWmARQtRV+Dg0SMS6K2IyfUjpao6Me/wd6OfP4z41WGv/WdT+wmY
VyAxu5CsoHMe0DHx23Jr2Gl4VqYZnq2pfSzxM6EUbOkm5AayllIzNjl0ckAUy6aqSJeh1Vi+K1l6
+Lg059wiksESp9zvveUQZZu+9eZ3Z5UNdRfSBI35K2KwuOdw3ix7y4sWcvfa0819q7uI6boYc6k0
gJeH2zycS6uPpfXbwGWxLybdemRO/RB34S/ZAceMdRuypw+GENtLvyG+gcSysksvdqwHhzhu6cIN
ITib0R95K7/UYBkXOivekWABe58OofYgqJ1zp6xFyxxWVeA/RPPoF1r4MzR00gDHRp5ZijWPk21S
3jckTUnkr4cE9AQU+Di9SjDnOysX3q4ez5AhmoOL7mejYtXcRJ7/KnSDDEcjG5ComRgfKUXdg0MB
O+Yqb7ccLhuCSu6mLtVQu6FVwU/eHIJiGO6XDQlg0x0SUlTUDKGTYKwRZMGbDnmDcAoIDI3GZKN8
k4oEsxvwY4YLl4R4sX6M5MELinuLkv7BMQatxhKI/we+RLWNaj+9aNV/NrXIs4uhtV+IsCmgzud1
+AIns8Ln/F9fSjlGkouap0ipaiI354rrste2IV4TSurF3EQSrbohSZZ7myUeokM2YKrdswXRmWUc
deNxSp3ZQEjPtdEdAOYdHi1R1AR6j21++T4Jbtc+A8A155olDPrwQs0XgywttbVmxzutp88Z13QU
c/eecAZIln68Npr2wwe6tqXOcjLnoorbmt5ZRDp1rpg6aD+BAYCacRwHNFPUAeMMsrYINPAGvKXo
guchusSd8avtAKSgGj5kc+di0CnWRUaHlsBA3JSU4WeZ1h8A2azL94Zsun1OtwPFNgnDMfamTTcq
f9XNdZ951L2EXfwICP9dnx09LL8wvs8bArptw01OTk9tzZpjsFi7ladhgnmjU3LVzdJa532vnQwh
4TA53qmKcXAvG52wMgOMil5Q5odza2vdBzo6Pl8K6Ce6x8zT5j2vNC/6IKL98gwWjUDqS1UK4h+P
Xk3nIfx3xrGckyYElcLq5mARJhVa3f73acdymJhlv/VT+6tYJCXLlON7122KZj+lKQoSxm5gKAHB
z/O0hE4saqLooZrPL+N3mDKcL+P3srdsIoxweNynAyMxClY8FR8g+qDOF97z8m3E/L2U0T24va12
UdrHBmQMvlEuumIluFMo1hpYl5gVI5WZR/VhAikyTPnRQmK7oaCJXKKK4tWk8MZbGZpXo4KYhcaS
9jb00sxo1IlsPhglTvmpCpQ0odv+xpqlTsn82rJXdJL2TTztkUEzoOrzwP292+KAOBCNt5kshWdg
Gb5LaeQovOehVwuBegX28e8QC3esOC1D+nJOFv0BtZjcZyLJueTnV5d5I82ZzygjsGGZSiI4Y0EU
ACFDMJcoYmczPdzoSYs/YxmIl3mlich/3fURhY+JSJdVWDvIpubNMn6Y8+hud9MPUzV8XPPGmD+R
5cW0hjAQROUstcjUPrWiYzdLe4Z5Exez/GeZ9TCDcY6xc1jmO/o8Dypnqc6yt5xbDo0MvKBWyYMZ
OFFzKIbuqY2ablc0XUeTH4AfzXZ2LZeQkEGlO9ocyN4JADhV8/nMYihf9pZzdQ4Fy2WuwaXKC8um
7Ri6oQz234daANcBWUG2qju6fFuhsg5JnwsGS5t2RVjf/2tiDjzPTOP0khnmU+Hr5Oz0UfVgVPrd
SDeFKoBZPpSs7sIwGe6cyXqXvjLOJmCOFP72Xat5Tz1N97XoW3dNsQtItlO4+iYwfcL8tPGZmD2y
dqzgA1TNMUp48khaZUdYhLTKws6jKRVl12VD0MTFFaAZqOeRrx3W1kNVNRT+WHJEs2gunzWGy57u
8+MM1wJOaLTiTtZot7wWHQjOGWKWhTxMlnjH6Mk9a8XDwSP36Yqy+m303ezQkr55SXRSTVhfvnmo
NXpMrzKQFxAC5U6mjXdKEZauLAE8aYhrSb98PGiItpnH2u5dqMAceA1TZ8CDcyjrn8KRhyGm+oye
OnogSIXw87D3TymD5UoawVb3tPecxfvBg1KwN3SjXSH/jO8H2aVPOJdf0oxHLIIwcztk483wCGfu
+hSmBHJU79Jo6T8b08o/hVNuQ9puKxXLGWs7UWvvx8eUUaZFWP3WBz0PsIK2ll+YzwC7iduFALgq
HZ/wWSEJBGs1ype9DMZ9rORwU63/Y4yS/rIcpbIP9mSTxWscl2uCIdx3syXIKjNccbJA/7/DsTLk
o+kTWEQgKrbYmEdfhV/TlA9e6yIPzsa3LAy016IijT7UAveyHGJG2MMRdZ+40JLnBMCbsKT2Ktpp
42swCitPmPva7ApY9KN67HwaQUNXHWrPJX6MZ+c6FJ53zQvDeEwj7acW2Z+hnne3bI7GSlJ3eLHt
OTA61Nwrab8+kQ5PTDer+29rV67TqC/JRLzyfR6JV9VYysXrYph8SHyZjVZhNA4JPKBzNubpZSy6
uy6Kn7J5rp1mCL59oaudKnR1TxoBHmMyKT8T3aS/Pk6vaUoLy5aqfs387JJHRv6IRax+DQkAmSKz
f1Ye9JvG7q8FlM9dCRQPyW9nPhjAih/Mvksu46hfS+25MQQVa+IYtrahjFOcpjhDKnuCxfzMaGi9
DGixmB2BLcgElb/KKcxzPflk33DF7NKeYCineK3VSLTl0PuvvFfbbIyHUXpHu26067IJJkS5iaJv
FnTEu+Zmei9tf2KO7AGDz3rcGV6G9pyn8NMQRjjYqcdOqvGgUnHnzaQrj+LRsR6GcYNcUr2HBV7j
uMq7TVANPmuWoXmkmcgiyLzG9NbydnhKh4nfBsruHW4aeVQZOZyrPrL6A3499+qxpLmOz2VWPocO
6cHYhzE5e2QT2Fqd0x1FkQ52ZFdiaP/pm6c4mfIvluDIrHO9uGul55BloQ+bziTAjcyJm+chYnMF
RWkib15Cw34efH28W44YQlEugdc8L4ddXmDJ7lFvE3d0o+BO+lvaBReT8CdixPc9YrK1GEZjPww2
3hXrLjHN8un78ppwL23DRoNEWnv2WXZTx+z+cXCycF3hwriq8SGlVHjNhB9+b/wp/O2kwj/VQIRZ
3AHmBeYegGS5NVmWHIlM2hcRiscCJ/FPow3fpFM8BVanv4jRuXlx0tw8p9XOgjoYdLIQIwZSejg3
xcYCT7O2kGLBdfAZUVoTrxz+lNci4I0NI7DyTBKQRaog/uvQe5cusdtTUxAopjGrdfirW72uAQmB
0ILh+ubCke6iTr2YLS0RCMoZM+WXsgjVy0Dakdvnz3pyX0H8OPL1yYVA+G7fF2N8bzojPKYg2seZ
pz0um2RigUNBrh/tB3s05AvJBJuuByDttIQCGkVxoD3SPy6v5alxaXvZn7ViPA8Ef9yHYxDdm8qh
M+JC4F8OSTH754VciwTFC/26nKcSjN+jx3BGJFZ+XTaNG2qzkGu+W0gnxPOEW4nJPJFnOfMvJ39S
zQt6ju4m5k03Md5EhK3tB+m2t7JTNtKG4X05ooxnbkeFhDMS/WQDEwMUSP4Jmd06wq+jR/e9Fxbn
4Jrsx1Rd3bGU5UbMzW8h5HRRzsTf0D8QMyTPmjUpVhDzLvH28rzs4d4ezoY0/1gFKp4ocDMIaHmF
KG5K3GNbiu8j+hjVeTkf2dAFUkcHY5L0iCBGrx2vJtPSq2qs1yyJugPrqfEaloAsAMIcR5QbD07c
Qfzpah418yGZceNDNJTmSQTx23IqM+a8QLxPBweuyIXSK4fLP1OD/OefmdB/NkZphrtMtxqWB3GE
W6jrbqbuh3cZLlfyAbvbcgrnfL5yEUuel3NAZIsjV1BIUiFfspxDLcpcKhgepjHqbpPJDCEC2rld
XhwoYz2kptguLw7wzMOIKUwsIjRiLNFz27vqwndvbZKRr+JqGpl8ljhC1Zk9Lq1+tmpKVsuXlI3p
3To66JM3yMflVEXsDQMe+T9+VAOCz9CsAjWjPO2tPCfxyYRRNRqDArmklqAABKsOCiqTR+yDAw14
esqDslawCkZojwASVablDwoH0y6KGyx1CmMa6TTukYa++aJrgAwN6JmWTloXCFDIM4n07ljzs6SG
x701c2yHITkJZSDCk3Kt6C6oCIzCogTvFYDVtPVtDB74JizWX4XKzW1ljb9c+O7cOym171P8Z0gG
4igYx94zw6DWmdTZxmiL18S1HqGUv3cGIAmihrgYsNT02e+ESfranqYnP4PwNdnJEy5AkY1n5oIa
7pb0NEn71U8E+aYaAkPZIF0kYWldRtOzY2Z3Q4ByNcjREllQARBWkLUcCsc4h095Mn0hUbQh2sxJ
PicvdV9lXYt1hhJwykilq8QvOzd3VY72Xe/7+JaSmtJO+CgKLs6pcL/sKZoOjQfTJPTUF2Ak/4Aq
pd2MWQmPwR7urQmrrOwwisZ0YgM0hEjFzqM0iB4wnHIDSPeXx6RzVlkGu0pgCdWY26xcmc058unO
i4Wg1I8PT2O9zlO3J6zBmUWzZbMhmpbyVnU3oBpEN5qrvS5DUOPeL6Nwp1UmrAqk0/SYmviZWwIy
lGUtEelrT+/frILiSA4GGkHWznaio9YG8TodEtg6k7zSW/saa0YBX3MPoUaYn5fd0hEyZAzUBD4s
RWzSLuY8pCgQL9KqUJHX5lYr5VeUmLdBg5lXheSU+f782C5onENzZcGHtDy2sY3UCHuDN3uwE7x7
1rma0Lvg1LEaKCpDU/zUurg6omwqNw6m7J4PG7qi9iXPUdhFkFK1fW6ro/Bls3MsLT60CclTnjFr
LrBedOOfsg6Pc+fNkHl9j5rth3KBlGiG8TW5dXyxAmZAHYkmyDSsO9HZ92WAXY+qPJSyXngkDboD
3J5yp6DqQNJNVmQb/ImHsltZYRntSeU+pwTOYBBMeDzSbZDUFZyZtBvrRLjXpjnHl5E2RLYjXpnn
OPOBG/f1DxW7lNlsIK0pIpQ0KN27Ps/vCJ1PCW0VT8pjpQwM8j4vuldJPuUVz6M4K3fE2F/VSI4H
EAFV8oiiBb3lnIQU7sus+lmF3n7wDNxgXA2LGWQgd2qEY896fwTgb+2J/rjiyulXTZsw8ai8Z6Lq
IOChPDr0dvtYOTqpS32868xo6yUOKkRK2Il+Jy2YoaBY+SuSnmDqP4Oa5SPwp3KTlPIpkfXVaaCA
2iMZe1rrboIBo3BRcp+4Aqd2jSaJv7+pCEZDEbqho3mXNeF7DjrgaCmmBL3wz1pGakwXDxQs23oP
3hwDvruNbCuHspdw25Hz2CpzF4FqW0svfcP12+6Imzj3oEYtFd0XuqVt/YplAtHFgcrCW+qplwTs
fQ3U5eSZ93pLr7a3HTw5HUUglYBsstpC32A23+MpPkgbApWhMEORdk51UAvuKvPPUFXWYyjMaWVW
xE12Ng0To3v13Jk9h/txNSW9t+mZ4LoNCaBGNZ5GbIKbOvyIC4lDtaOojKcVNrRO2JfoPIRSlKeI
YniXBiFs07OXbj2bS5/JB0xC43eVuZ9w8r7ITqFMrCcvjcR62GLRcDP0CFP3J1bc8njS3ou8Cw8N
kEae++O5hJPfSxMl90QACbGN1sZuMh/o7VNm+eNNpcaZfNeNeWdohbEemLlSK+xeav+uzDWSOEEU
PmRD/INZ+uBNjJ4BBC7+UpRRJV3EgUeSoEPFD7wfc4044JQJlKvS1S9maEDEBzUyWGkT/xqeccPw
us0aJGAAOTZW6z/VUfeRY3S/wAL4Ubb2vdlZfybNBAihFY+V13wFzCdBEJc1irnK6UicH/MYyf/0
RqzOj47lV0SA18bU8uwuwbbtx1q8J0cIFkysH5PJesgNojN6K92apYNzqvNXeTZdXdaw9kBAXRAH
v+Y8RqTDm0Fr8vdpUrtCJlcLYG5Yi31tAxRCUBN7pFHYTvpUKfeF0PZoBaQzN5hfNq3g0aSro0TS
RWeY7D3lXM0y/RHGgCzjNPnpQrfUI/vNy6Ha+6b4bJriWQ9w+o6ZuAfcNK+Cwj1yC+Se5vRDFMJb
M8FGl2JuW8N+K5hUjUN5qQOihqhjTyRvU1w3EU+32X027Ug1wzvk9Mm67l2NqGbwcEMAUsjPO2OV
aUSWgciLMq7yQQfmikxtB+qauztsUIQkVH3NOHtskkuuG1zl4AadgAqFr9HzSyBS9dzz5lmiloYS
wgXtEwaDZb05UzFHt5i45yKVaJXMA+WIN7tUPJpH8dZYtAIQBv7x8QTgzUKo2sbUCfhbZNNQbqPQ
eTXlRbpgBjODwWSksyZwl7cO+uiuA0GmMni/0tXLQ9QHH/C6DUIUXLm2okOs4mfLNXHPIBEHg/zs
qybF2gzTyDXcO1MP8OBQm2PGvdaTfl/4rgU8tB6p7vskA4yTf3mtDSacSHNZtJTZRjdzePQ6sQVp
BZmkrXmkt4gON5SFSDjEb00daOeP4TmOQtY+qUdMqJ9jc1fhFzw+iwGCi1aznqizyXUgIfa6IjpT
crghukTzl9U2YuzpZ+jbEJXBr7fFMSZr8zlsbrHpxWu/ii9pyVjkQ89kJkIwUIMQGmk7mOQ1KSK/
EvunqId718D7T52JDNoJC0fbFFj4UHZJUlaQYQK658NZa7o4lzXSWk9af2g0khdQONNeCRJik7L6
Q0l2N3kyPcZEzoIN207hL8Mf7+zJxJAj0FKkWrOhtts8KAttggYwLW6RH/gNMyRwADsLLQ2TEbGj
NAuKpB+AmBMkw8Nu+Bq7hlCgjII5C05SftESW8zZ5oiHLj4ord5XvXdmCT5tYWicyVBD7EIZN6rn
ASlp1Ux7+6Vl+SEzhLNrdR5lJIH87mKDqyKwh5lTsvba5ueghHFROa3popyboV56TtC7bzUX20uR
hg1N6viogz7HP0BSdJNwHRRW8RqI+FOPeGx5VNQCKpbrDNFrgz9sA5DuC74XeruSHA4jWXlZ9CAm
9ZI71quoCBcuiG9vO/+PZUafU8p7Dr0WjGLPldcF9QDSQCJBryz+IMXraPNAa6P8WuB7mCFYd3KQ
YpP0wAdt8z6s3J6Q16gHouz+Yrh/aOvgVxyS49mU+Hv1lgzZqKQoEDpzMxx1DDBCkzzP4IcZsbIj
mcNcp3Oa8AxwsHzT2A1T8lhbZKX44xwEmD7WqQ0XGvFybZDthG9Sx32O6qJJrVcw6z8bp32dRsqP
9ILjEEVgnsTdY9fwrFWDmE0YjIi2DmGzt9TO5J9R+E23oU5shDkhtEY4R/R0/bupi7OdyC+UTAZ9
QrL0wJ7t/JhpbTlTduOpI2YpliiBOjKyGkJnyUfCcwPVokYqvM8hZa4SrQCxFv2IBb6Pic5pzy1G
ZX26hh0/OqyKe0ldcG8b5Rtiok2g17u8JNOkEQcsYLSsMjQGaXHf14N7qR3rVFc9GROZgX3QAHCY
knrcKZOrRkQftDd2vYbo2Ez0yxin6r62x40agw8J6LpsaVdL1EJG8qdRDkXDBOVOAuOvvWnOQJCN
VoCimwz1qD1rTLa29iBxENVMloheSlZFyLiTG/gRBkediy4Ao2e+eLbBLzLzWCmiAGCzvROROuuw
VVgxNafdBqK410T6lANserdCqodAWlGFBWs6lWqdOwLf2oAhtmSKvTIPmJRyZnUVqe4DndTeIy5h
wp7B2uJFmVFxit3fZDZwCyYl2lfBzZDFhtjQr4HiBymGJqqXXDXUyytHFFtD8x7rWAIZ6Is/Xk+U
0iR/BK6Ezx++6QZcmKGzvkCxzQzfYnpAOeDsHaHhaHTQ6fR13m25IiAvDmm87qPiOQ6OxuAi0yO/
dJOl4dvkOhdf6hKeQ/dphCzxEuwaKVktlVffhw51lUZdVfQnwERwIw4QLaRPoLMxz3wUXAZ70vM7
w64/aJ8n63wCzM8iUInYeeUTXU9RZxzDAgXaNBb5y5REuBbiAKqvfh0KscFTtg8m+zWh/hNhClgp
Gl1lRVhU4kPu5OlpxPF4rdrxvvDHnSf7ds0Er4bNFxxrrh7ik+WLo2ZpOkGuuU7gVuC+9FWSHlnV
k8UtbJuGj3P2deszQrJRzRX1lOnT4JTJOf4/7J3ZcuPIlmX/pZ8b1wDH/EoSnERqoKaQXmAaIgA4
Zjjmr68FRlbfm5llWT/QLzJKEaHgALgfP2fvtRv13pPSpqOHqjXzBrem6hEH6ubFBNO0qeaEhTwn
X0CnSWpnEu040JwSGcVKKzukngn2eEZP3YhNKye9qiSLMfDwphWZs2PYwNJlu0QEhCFDE5waopxb
4h6qdRbxe2rbo6TKjrXlQW5f6+2iTEzSr6wjvp3dKdn5sZoDa+jJEvGQ+ZOAVW/H0ooDlT0RlFOi
MLCLtVTxg8gTPZDAWTe+uhjK58NH9MDQzPXhdFOTDz46iMk7mJLaisXpoHEmz8Pxl1Wi36OC2rqD
9wmVGjpkP8ldmd5FWpkT+61/tyRd40Jh6W7U9MPoydBq0Ctcf5yMX7RCCGeJU40Y1+EjUoW2lvaS
L9lY08EX3DHKYcOeZlJPiH+q1YDLovhEoVRxZCT3K/GmbTGO1p4D81cXbmATtbtUtGIzx3wOFI9k
e1YT3i7P3lGOlTtd93fgPN9cI10IBNnjMDvnaViaqg0U7d5kqsJkKkrQbWYM+vaRpYdowtgOtYys
UX9kM/Q1UruKMrydSUXbeixwB6TNWBt6bQmZ5bjgs7T2Q49DS3fxv2eFOHvWe6yP2ZIw85Eq5TPk
dwJrsmlb6QR0VecOWMv9mESoGQwsYnYlj2VJTHop8f26HCfQdnxiuW0vE5isimfUh1b1mC3M4URj
UKLqotkajfdZxeOEaZc1Cwq5PZjuVg3S2rDIsV0Pw8YdHWM7N552V6X0E00HsG0ixV506nGyp+YB
RtAaBH+0GvPovierY6ObJrEBIOzGQXIfe+coNIgpbCkAw2XeLrKupbQis2By6mwvRRtoff3WuczA
otkEs1K/9obzBAFreEXkfVbFvCX0dnxFh9fdDLIjMm3hY/ri88q0+/8Ex6epgsT4RYRj20yXn1h0
i/+EMQrhXt+o30jEzUf78SeC4xO7cPZRfP/tn/zmNxq6/S+HOEXI6yT5+I4HJ/A3vtF3/2VatiMc
D5wrQKDlT/6b3qj/C2SgAbzR9aA+ooL/f/RGfpuhc3M5ri5s13Y86//8hdb4j/RG80+UQtdzfMGz
sziLcOG5gt/2J0ohqN/Kn7Hx7GMt89cFax4zrEknRjgtbyOrv239+gI+Qd7ZbdYdXYM+JCdg4N1g
oF7mVIMvWh3LtNLfQaMGsy78bQLj7zBo9FZpCSZ7nMnPbZIYWHQt/eRNDRoJ6Lwz3qjd2HfDDqZP
/Z4+EpXYP4mWITQTX0s/Uoh7+4b6bizi8SwF0r90lEczFuqOoecJIoB8hNZsb1lUon1iDMf/+Bz/
B4ij8P/25phIYE0Peia4AsflOvhPhKOdVnFfZPTuy0Emp87pRoaJ7JG6Rj4w+1Q0G2BZezndJxpd
EcGyCIRXXdKWRFHbGrqt37TAQjC+s7PTe4AwILf20KLBub5OKSMLPKUXnRvVAIXpLaoQBjnrKRpR
44fa8FhEgmy86yNVhqt/foXG8gr+Dank4kIrCVKUVgtacNOz/vLxu+WCRcTavrNnvjD1qE6mjPdV
FWq7WU9eDc+q3ubMvik1UNqOPfd7W8YAAcIaq89sRkRn5vjvek7OxeCIm8SPfv3zc/zbp+Datik8
fUGcGkx3rQW0+fVxSYoIHKnxf1PfnwTh0+7O8NNmPbs5POyxU3dllPWnKtPMQ922d06f5OeaF7PG
3RZfprz9aMzC34IDpVYwDRBty1/1p/jec2r/GaDFWjVev1XwhQKZLhY8rJjr1C6m+3bU60Pp+4xo
wPPhI/ECj7i5rXQy6+GfX5658FH//BHYlmtbHsuA5wg+jj+/vCo1PMhjur3jBECYOyIbqtyc1mLT
JNmj6nDNSRdVyMrQmktRjOYt/n37bOc6ohYDRL+r5HwQ+gDMbuy/J2nkNwvrmZYKHXLm+4QntvhI
0aJRuZAGjC3AhMbFoIFZaHSeeuncaDGd9O3Ylj45AmlxHyWhtf7nF2r8GYjKtQa00DfxehnAww1X
/wsQlbaSTWBd2u88rTpWBG92ELUe8V8mjx1sStzfw7DlbLuOxg7D6/TDoy3/3c3uXSdqrAZ6FQZw
d2gvAgO4kSCMj3GCr+Gfn6aAmfvnzwMXibC5433bgWz711vC8AvIrlXd7cwIgkJlTPaaBNIeiXe6
sNVZA8DpEH0bs92yTMr2Pab9ODTc8lLrx/to9D6jOEmOv2/xYir8HdRJOjMj5Jkpu9XsSD10ZELW
+TA/YhEfaUJFxDEu64AaDRH8L6/or2u8y1bi4BbxbdwdPrPLP19hAglj2I5Fv+sQMS161mlXjzGN
/dnJv+abcVpjAJgjdadXyO/num93VpGPZ29mMN5tp5vWJznLUXr+0GZRvJ99giMmY0Yx5TVBTSX6
6KJpPvzz0zaX6+FPN8ayAzqG0Bn9+TrMsj8/7cGOG9HFOv2rqCxuNVMZqFv6E9FDYBnrrjtqXtc8
x85wFARkPZSCMw+KOv5C8RlqBj03XwtPcUfpWk5T9V4i69Ud3BW2NpxLayB4hGDw2OHTWPxdWzun
t4LO5kVMTf6FOHQ5AewNrTNI9qDSD8mF/OeXaPz9WmMDRz2rC88ntuCvG8yU5HMFFaLZIYBg26uB
gKA38fMzfAnjwr9SwZQWxX090S3rVT6tW59JNKSpB3bpelcX3nDmUP/MzPN/eWr23959Ln9h2rZu
CcoU/S/LEsOL2QJI1+zY7K3DQO73IRpadURaY67bAvB84VQHU7Oo7EHsbRyz+jE2YARGwt7WmZfg
HINuOVZv//zEPN6dvz41QNOu7ZqWxd7l/G1bxiDIAdErwcm22qYbltD2Y1I2hE/r0j+S/rjq7fEx
rrpyPXSw40N3ArmBnjutc8i/9Aqt/B6BVr+3dOThVmz0qBp9FbTU32WpDysBp3YZJrwIwyHegTgu
I2KlRZ29VY3N7Arxyw4LWQxaATNMErvuKi+Tx3wAytBU0U8r8wh4JcWK6SWjzVRUOY0pRr8M0B0o
Kd7G0oQ8l11+SVMyzWA9DKjuGbuAuXmNk/sJ8ddmjDWaAGxdHGFQk4JgHqzim8Tsd+kychb+XdfP
IGLq+OQaMKPCRreDsKq1VeEZ9snFmRdkcI5WKK0Yf+YkUxPl2MAmIyUYlO8GYIZNbypaVAc41nP1
7bcaIvH5GI2DQO707ZhlvPHHV/KIo1Ofa3uMjtadPd8bZb+G3qG2nL+ngJxPwNHSMXce/btRO0YX
s9DuBhrZoqbV1E30PhKR36DEyzY2igsTWVCQlH4VOARqZDhOmMnMTl+iXKk4RuXJrmlGgrhcNjCz
ETfFROARLBeCeEGUyHhuN2OEmnMuBG9aoq97ipdCk8+J6j85jIZBhwu/Z/BKS9FfSdSJu0LSzomb
j7AxNkkCfqNI3CVEkU9P6meqm+1Uas+67X+2pGB15U8SfRANCFSjIwFcwuhepUPXsOyJ67Mq/4uk
SfCsUD4a1nGQDVxydNYghRXPnos8OSzBZIlGgwtn679GU73oFbQbLUJ/lypnFQrSH2lrkiBoS/1Q
TnhUJnQBBH9klXXT68OTHrt7tqN7x3Oh8XUwTSzZfcSDf3RSM5jtE25XpSwGcolJSl5JakXEJewl
IedMYhXDQWytabnos3qtRd27UAwcHbO/YZA2U6JvM6fDVRcjoIlBNtPnI6hNFlu8dSudCAVldUNA
cEWOi898C63ZwBhqrowYp0MUPxD3VeAGRQrP0ON9AnNAUw7Imoog96QMv4wmjUEoNmdyy16ZK2BP
/rKsCTaF3bzSkMML2rwn4AibmrkiqY3PNSzTsndfmmk+cDYJfMOmJ1AC/GbUDknlk1htm+Fz9xoR
rbZpWghuEy7joiYg0878oF5MRPWgEUeV0oZN85Z0VpdLfQmxDX0yuRWlZFuMN3lC6kgXhrcxz+A4
jjdGMi+DCv0J1kG86cOoXWud5dKERUFfMvL22n4/AaRe+3GEhpHbcj+2dHOrW1m6xU4J1ofOmcE5
pu2Tk79IG76OQagCIupilfg/Ci15tS30jx5HmpVTcVRQzhcl2gjSKTr7ZXHfauGSCelPF6yz+7oq
7RcrGQ8jwK8dEdEtVhbD/cjPOqO2zy4vyqBTs4s6T5kn052PcnS0tTZE4q5treRgNLraFwjw72vF
mJF5r/2k2nxL6acT84Vnulk28bRxnoxlIWLd0B6tBD6PJXL3W4+zNeGbyWc9PoRNIjfOMBJsZlbO
D1u/FJaYXstEGBgyynntD6bzo09GsnZw3J5Co7deOhvUBOEBWyw51S6KnG5fZbNG6mxlvM2cDLVO
xk/1FLsns0VfNkau/qbX9ZI9LupbOWsZWVbefsoM8w5jNhMQqJVQWvsbT1Ovqmizk97MP6o6NS5R
Z+kXpl3WehxIKxnDGxfc6W0sBnWn2fq0nbP4mbq5wa7PuzcZ04efefLOqq3xHju9zWk2eZmXnSuL
TBww2IPeXA11aO9mX4PLnLFSjKqmFMuMMaVHGxnzpmsj8aA8vNh8dvTM2ylwxkY7pKHxiSftWJDh
/TTYOeAUam6ngyPbR3O6UggtHFBz2EG7Boae1WCBASk1cBAU1mVi+X1UqjeDHBl3lTKMLWH8p6mb
P4H2lA9N2gSNX6fbbjacYLA8WvDWjsmGeC4979A55XiYtMZh8qz7r+2QXCx/bn8ietoPlQpvUNng
ZBM5h32OetA3HfM8m3G18xAB0MfKmiNpmrzjGX1lHBfO/Yxje99LFaEIctnkYui1qWe8eJURf9oJ
ymhvcsd7zyKJOip94mK1ZVycu+XZJ7FhUqwMWKeB1TBTfuUcecpcVtME5fBDWxT4+xYmvF9Y+q5l
d9sSLUPrNi8+JkVQsUc9hvWjlU+Fpl2uP/cUIhVJMvamjuGTAFNRd1ZWqTsQynRRE/wJsT/z4adQ
EV1SGJG/tvdC1NWa44SzxWLd3g/Lz2rqgaOeoFSfTWCOVekHso68W/qV3u31UQWQ27T+4wcNxOSA
9QEE/8wYAaO12Laop+9qpIK/v8yENgbcJMb6+geGoE0blUCnrrQhrvfpREJe3a3KhTSEIe3m+rOW
2//0+9HyV67f2iCP/GyoQA9tI6WMezdju20m07ivWkDr1JLtQaZ0Wlf90FALdLSeUyjzS1mZS4Na
uirioKQ6uE3t+pGszvasBMjBOHGZH4AtoNcxwKeL6J5qIO/uBhqaK28UyYNfEsnHqDTe4aRfobBv
HiqNPela5I0M4q8HGHcxADCxOxNBW71pqX5O58LC+8CFqIepDAYXhARvvMkAPgNQW3dBT0z7u9sx
kOnm3H0SZA0YPQB7MrPEOqfxTkQnJURfIN5+bsg6emCsMEMshQSmu3LihL4pPV3CoVy+Q8GHnJVK
AFIEiwUsCa5zTzgHrWXb712HMLuFlxj3DuP0qb7hrsmyretBwkoYeG+8Rbx3/XL9Y2P5O16D6zaq
RrY8Nrc+hzE1834Qz5V8lWED543D9b3s7Ndh0Ar6sNKlpml+wqT07lDM7yFbkYuJFyAHBww4vOKt
E35kPguPCOxoQqwzWQoO/O+VqLSm8T4cIvryrhWdqZKLgBMKAX1LLIquOST2kKfu+ARXuSZNbcYy
5tc8otviyHApJImTU0GJi/igTcm/FCnXWaounS3kRbimjmCjpaj3G8HRZhSbbMzVg4HOYwCfBve3
w65UmMO56Z7necjDldJoUjtmFz+aZcqqQfN+heU9Cq7LTVgmP6l/aR51hrPDt/pYVn5zQkGDPms5
Y9UiPIY2WwSGZVRjIBrIf58IxcJxQjobHfoDo95nq2nn+7LVf1pG/atHw3I3MVLY2GR/3nrD4h1Q
fnzXpTbWg8pEJeOX2aNhifdIynJPElqyd3rzsYXc9EOrwOhbjXGZabFuxqovb20wzL//79owm+NQ
gv0ij7ugWh46Zql35dhHRzOzeopyT16GUDKNg5tMi4Vv+yh//v3PMXAjYFveM+XOXYAE0tw0ndNT
X0LEzOArIcJPvulu9bvrd7qHpyAZC+tQajqZdG1Ond5mPv78kWBwRsqbvOjaC/7ri250zqmt2xtl
eDPubs/ID6Q5Y7NMfhTOt62H8w4ctbOnbEzuYw/3jAmUWevi+x6F4ZwmybmxeiPATNc/kQaEQMEC
EBJVoYeppv+jpVTn/keFw+qbfHWQmxlFH2wTg7kgsPeHMXHGi2qjg7PsD5KQmj/eOT0fCLh2TJdJ
bOvcGZMer+cSmLkvXmdkbqB8YCTbbWHdtuRH3MYFfYZlQ+39fAkwrM2nfrFnFHYkd1U9VC9WNt4r
Yhi2pHDLU4SKW83IWXhgAbOl26zvUyITQssdnlH+qnPDTclAjBtmiDL8uamO5asotl4f+6eBKt9t
4/h8/WJb8v73+do1iJ/gWVKoc/PZpEIkTR4hMMnyw1TbH9K3+ceOl+562k5rozOam1inZ3ZOExCF
HW24g6r9b40Ujbj70TDdeYO3me3tWA5rlyC2rJ7su3mUYWBHXnQowumRmh7blYW+kaoG1w+ffyr0
X2I4V24rXhrfnm5NUic4pCEKXvqtVHFImDvUzYtTyTWSaW/ElRXINkeG1BTD0bZGeyvG2MRBIEJS
ESRTx8RtHqg7MsqTwT5cv71entefGTPWEaQREPSzcDyEpjZv4jlV1B1j/zrgy+ir0f9R5dtxKNrj
VPeIN4fKfCbC+49vEWNkDyrKHoZhACQLg/Dpf3pEi+fZJhLq5roHmwBqFjG3ukEl1oskBhRdnu2I
8DoymnGW1n78WN2ZS/GFCze6sdD3r4Ag5DdzzmEvKnLjnNfTs0RcdD+CSd6VHMpX+qJ/KTXXekY0
VxEc0KPELVW1Bqv8x6Prn55/r81Znfo7g2gXSiszP/5uqKZVOgYwssptXJLXGeWySpEi25QgSytu
6mt0AQwTgwz31oLfzOHV7YA4d1iMAT0TqGacCj1/HWTf7M1WuOe8Ui55m+l8KM3s7MYmGnV9ksTa
Ft0XDoSEHhZH4TMKjYr4z1ujZuAiLLwoIC3L2+vPRLe44gQG/qnej3JiuM80htupjRiVlCCn20jf
XDuRs8ERpDDRTadJRYB8Xhf3tpdyZOg5hVQcm9eKYJATjUl1QZv0zpF4gBCoaOr7LuEn9mIQwPDj
TLdhN/zxJQlRhF0bx9QT1lm3p5/XxnExN3KHUWrtU3E/jqxVQPtSudMTeUznYXqHTFiQbbpc4ZwZ
H7Cxtsw7PW9DKeAdOYnL3Clfy4wUvLTWfup5g8gw9fTzZIMP6ku7wAjBOGHU3ZygPstYlXWccXEo
Rgyj3W3yYYmucGW115j53LpCQQAqnTYQTewKZIM1mTt6jH+u9ecnPzPR/Tz4Sn2n+YRrfNm60t6C
pVAQfx41+ucwcjyUU6Ufa5f0wMIJMTpUubmo2eH7KkRJmE7KU2Ytkqprg574ZVbrefbvsFY0uynu
bYQ7enZL1O3as5xxWw9ltZcdgCWr/0mkUvJUeDGpWbXY5WlDbOJEnGLWKrZJg61w+7uLh85h1V4H
QIOHEr2FmMPGFPOBCqvGmrac5aOxhAQFUA1g1V1mtABq6EPjD6FWiNzS3Q6mvEcY4LEPYlEy0Flt
SaCd3jMkWirPjmlb2s8Stmcwm8yikQKdsrhX5+qnrpXRJ+0DWOZ9exoslw3fDnt53xGrOYRt/Mkm
OG88hUy2TvCFL8sNoDK0g5k1biquR0i2BK2S0MQN2S9PNR37x98zLRFvCtKM1qGXynuIAw3LENOY
XJQEybYWceX0Oleq0gI+HvHMx/lTi2z7sRiyHWWocbQanWO9CfEp7WR4iCHBki2wjMv0YSZRpoxX
qS1Q9y5Vpz57OVmHCNzztAR/QQ4S9KtUXhiq9uuGaJCt7A25uV4QYVG8X9/AYUagf530D4bE/pqX
ChXqsv3OSaYCTPWXygVzk+d1HyB6oy0rZHZI6t4Jb9KYmEzDLVOuf3WQJESeGQS8FBAkGAyOn7qp
oQrJJuvUadMlho+3NhvQfO1ykrUNDbzI7P3ql+9m2pCrNFZAO2lBHP2QT74LG8yMSruFGvyNk1sD
5WGMx/H6MV1nYL8vnbBcMoOrZpE08KsagQwj7rwQ9YU5vc9268N1AOViiVF/ax1tO0WRfsz6uLvD
ln00HDd9NUL66zItHsPSvPRD3MCWDuNtOgvzdWrlTYyZrSTN/ikP56MYMrkeu2FYpJ4aosLizsnD
DB8ejDXfJa5KqTLFMVcN9Dtk85r++rcrr0QkXMehPMaRsgL8Nt56XDqv17MFLahp32ddMHgZq2ih
5eauEq+lw2FxMJz64quG8LE8eipYUbYAYGzQPoxgMQVu6Zc7x2Ga58P1UeG582FYfnZ9pBFTSMjH
DO1Zp/9F7ERzGXOZrUHK9rteJzGCto5i4WH/4SyXMzUYpiR7TszlP2dQFUwV7nC8c7TSolkdh9aZ
AH8NEfdsoQ8vAE+NQ7uI4xzxkYT6fLHDpDlkKLMQZfbWqiwy/XB9nU7eJmRlpSS11OPzdeho2sn9
dQu6fsHUtHYIFjnP4JUZ04GRg5GySxQdWvz8HMHpld/W8E+PzmInvJ79XfveL2XGKYbjCjJXd9u4
rndKlGfClwPIVSA8d52ioaNTvPMumndaD5VsEmTkRLEEo2h5eHKgCp5m1EsBwqKVXBZ5kyti69q0
s5jL/z7zdT205m7MfnqJ4I7MjhpNAwnDBNDnuohiOj0cJF7QmhYps9kiB22rEfH0xyNMouu0Chm2
uQI6ArKqoGIzevc5eZYMqj5lKt7sJPH2iWf+0gBRbKuFCaIDEhnoRd3mmWwfaMKjeorQ2U8lx4nB
PibAjVaGhCZLZNtrZcWITz2vX3vd0t13fVTqlnEss8YJ0gZvhr91Zd5s6He6a9/mcGc1Qp6s4Ska
mpvZ7F5Y5D5cCWaWbYjWjR7v7Tq5eCFXeejSZS36RaOKvNLexxaScXOAsUgeNEe+0dl3ThLtEZAX
G8PkIIqO+o0pLOp8Igb73PzQCoBW8RQeSAlgdRjoFppR9jVbBYiOdOMJHMqoZLE3wTReaR5o5oyA
lkqL+xvEyucyxumCe8RXRM1SYqImhE1f9vHO9VWO0NMFEBBmd6M2gR6kJbogd4HEDiRT6BVZd2xn
SJJivJlzMgV1Ff6seLZBDecO2KBcaVq2T5FFrZssTm4KxH4+kimmAuMjJqi7BmTy0QDOHvYhZy1P
bOwWdBWMMY3YeNKDdrrndRS1Pr8TjSvNuGVxAm+PeBGhvz9tnFZley7bD1unsBFaZGzab0NXAiQe
thylXAga4K+ZKFAENuvEIwQh7HZdaNCTSrGNYfmUdZUHDt5H9kU10OKnsyJJ8ckjZNpaCm2aHv5h
/M4mHaEw05ExEUXgNq+TgFYVcsXjf4ICSW6DMl4SOuuzXq9t7BTETs+XLiLWAfnxM+eEBJK3yjck
IuywzCCi7Yl093r17CIb0MHj3g6QB5MYiSPJKGZQzLDgUhcUX62vRPLJofc9VEmz682PXGNH0qVz
sohbX43QcpmEeGuOXX0QLrvVNMnXPoFfqamRQU5xaECYvtQMFlZ64//AjcdeOoWfdpsw40xochcz
iVSNsejZo1Nl21/jhPt/Stqdn3o2Ij1l7DNRkWRCq7+Im1uz0tsdaYdbIbDZe71xrBzEQLHvgoAm
LVupahtF7a2yhHUgWDFbkjZtpHF5BlFGWtpOM6ibwEcT4JeBhrC/J4LeJwLEN8wrT3aVvyKSu5kE
MFN/VxrxfeHHuFetJNtFU/oS5t2nkWBw11z1Ia342Vwa5wnRLVtPE0GZgzhwEbtvE90g4SB5kyNg
BVSoTOp468mHULtc68+9jD+ZaT1O8c/lXunYEL1QwyFipj9YMsNNUkoPf3ayq2jXzkb7C5QUoyFV
L7zljyGpfrbRkK41HzaP7VXjqmtHYiQiTduEhX8ucRVgH0iY4I0yEC4LmpNPOzmMm65PrKce8c9q
FF1gN5QjjndoZ4cYErd+lQ0oK4DvFyv3QclF8nEqqo1r+2912KarUtcfcqtEwN3/csqtW7kRPU+G
3aNtE1whEZTDXHzTJ0oiT5rbMA0qGaIiNIpHB+M1xRDczqyYNyEHF6MMH22YRusQofpqGlJ9nVzn
3XH+XDdI3b3SeNekt4uGhYSfJTeOjOECCqibVvHhRTUadpNJXxlZROaYDUa2ODwIr6p3IssvnN+L
oEXeSSOH4/lIJ2fL28PA07WjwLKsDRtUu8Nm/MXtjVuE3AOvhwhOIxkXgUvX3R2zg2Fbb4dWRB8j
GgvOwWi+CL4eeDMOOfMhbyaQwqiX1goDqrUbfkhcZRtNgaSc7fyrF1juVEkE8eBAfp+qoMw09i4G
abFWROu4SPfW6J4EXZwNXPk3kTrpMS6KDwVC38zGdSfhqU7Fd4ewn7FBBd1DuQzKRLVukzAL/HY8
NrAHMB/1ag+1aTV05taMmIDRLbI4oCaEgafP+rHPcB2IKD90RVoHiokRFjTNX7cIRBgkET0J4fQu
hkxaRCYLU5L2W5QlTOfoS658BF8hY6VNhv5kHnMwZOoy2uyiFbCOVE/tNYl7sjRXUlg0bqcnks0m
aEOlt+6/+kQC2issmFM16vEmUWtFHwlZLDY0XcM4kg/NScGgQAFrJ7se1WJgmvDyvGFy7qR/ZzTW
Lx2IU9V1Nu8MLh2t07BpFfVTrsxDqTKWd49XzXHz1hMPTP3UPnXLb9uT7wUpIG9jHOFjwEOYTSl2
aBIdAiV7bY14ttjI2H5G/ILPwC82OR9H4A8DXQF6x/WCH3S0xU0L3cLozZXWcoJp1L4qK+1haBjA
eKmuM2hLxnWaeW/JiC+4jsag1JgMu3W9cWv5PsQtHMQ0oQGuV8auja33jIg0EUI3YT3cjI7Dbkcj
1kHIUi6Bi/bQy13kM5NkdDk0zS4WeOTDnudBZXdbaXUO8J2KQrgeKQwVkcsy/3JoRKrapZ0yW9Pa
pVk9dslLk2fE10GIihQpgxIsamOGaMi7YKYlzggbBbiOiRDf908bIbo3kuxXFU66NdE547ikFdtV
9xHyR+yCt0k26Kc4E1pAGwBBg4/2GmH2ngvmMPfapkE/f6PbtReQgLDT23pfTTqwdy0/O1Vm3k1j
u5vZAmkbq3v6bAeePfzJORRbhQtNwkUki3n82Rkq6HuPINuhOHBojDepFhpErcgTeq4H2fkYsBMw
HBHmW165eVSQWCJGyDMC5kWirfcpFsysX2vm4OEfpWWXT9jDBrs6tW05b2N73LtF6m8yMJ8Vboec
BTK0OW+aLqk8rT/SS88BjERZtfHqHvN49GB5aR40rnNTdl28bavmNDBUDEZUSBjcCIsYZ/RK3Rhu
tMUeJqD1a3R0EjxPhdOdhsWA4uvvTETbXdM488rs/K2SVb0y/Ww65DpzpkhfSLOSiG5/gksAnko2
zj7ye9oa+mcJW5NWPd25OWPKKnqkaSZWuV75L2rmjUga+Vko+hMGirtUKzZgwcV2qoGtqhy0gV8/
5KAd5Ix1zg8dhsZEQqb5wsr1XSjUg/E9CBFv/V4/+RJPYaaSn3po3Kearu2gGsInlRR+Fq4ZbTBQ
q9T66+hTDlgTl6pmgRnXLeR8lHwNo1sQO+Fhrq27KYF+3XEBE93j4LXCa2BVExusjqWino39wA6I
2YhdpXGMN6uID+zq4R4iKvBeSn/yT3w4G9UT8uFTOePG8qgGgfxT2pDDyHgEs5k5rfoWxy+YGRZk
8R1VKUhi6Jctki4cq3SIJg5KvQSZEc5puHX7fAvqSuBg1V8q/NfrxE9OUQeEz+/dZjP2CpCsnhY7
yEHd2vefSdYZL8UTHbqXaZzPBpTDlro/tB/a2NzhOb/E1iTYQS0EVGH04XmsD3qqbojN2+Jp0Xde
Q9c/H+Em6gY+MfHc+FXEdFVSYgqWXsSZRBdGXEUlgl37qHX5D7y1TxEQiRSI4sGOv9APvVLTP5Ra
UJEvbC1iMCuxsgejgJO/LtzwVfTg6aoMIIU7QB2wWnRSefI2ORgDbcfxj6U2PkQ2Rw+nZ0sJVbyh
C1V6Cx/ON/Sg5dhFoC9Bm/1Ybop0/JgMY5sABEUfOBMzY4HHsjq+LXBXtqhl123cFZuOk4YcYNuz
Re4pSilfdXXBzHejRflbVt3pbfum0YfbdBO5O74avXVmCxosHEbNpawpWW93yijbbeYSFk4eBF7T
Ll/nbkuBAeuiaEcazINCtuSUdOW5DmSkkoB5HiFF6pO8tD4oVZndnOtyQggJmwuCIno6hrbLkMw8
Cmte27WMdo4bcmipYtZPVx5MUz3RUHHWnlTegZSdN8HEdp0yDdqMBmRJX/+hmzip2n68q+BE4aQY
bd69jOOFY3GB9B4Z12wjiRltuip+wq01LNsNHVP7UnAp7Wv8+xRx6Q9iva2tGQ7OnmD7SxNbAz0k
IOpOqR17+zIKu1/PHZkX7KHbSMBm0ac7WaRbzR7K8+j0BMyE+p0NoNDmcLKeDEEHB0TKOuwIraXx
xQS4cvt9nLQgB4yW4JzWav+Lo/NYkhTJougXYYYW2whCR6SWtcEys7IQjnLAEf71fejFjPXUVKcE
9yfuPZemY7w5FXP6sXu3loQHDRVTm10ihMXkt00gzhYDMe/8NtXQFls2Rnowso2TpbuuH94H14+9
PvzO7eiTrHPMvAXxeCjDt1kZdaxzJ5iAOciLnKAnC7ZhPTrfmJ8uApM3k9OFbtMozyn8VXd0bs6a
1eGnrKDcyKEUsA4Op+kNFuLNi+6NLmnPg+3+8+SLoGo9djhQuQF9iBgJcyDlL3tpe/1pkrizZHXO
Q2j1aYiOybbh6nTT3ijmYOPUvbm3jPSqavXXHRHk5F+iWePRKrZfXmu94frdu3O18HhVmyKRAyvF
okLeO3MdYihnJmjsoHsNcX3yFjEBaWaPJXn1qDD06jSqEF5FGpVX9jWnCfJceyIQr1Xfhs1WUyPu
yyVojNwN9XYwvX+GhVDSWw36aq4hafJHaHuBC/62jh5JPk+H2PJnn4axPHK/EXflpN/sU9acNfua
uT89MUGAVPh49pKCkrEwMboJtnFwyTqr8ZD1RG2YMJBREuHDDxWKBAQl7F7GzyTtMkhVXrsb5owN
kckjgICD6V4BV1n6n3PJX+xxNmfyc8mXaOeRgVnae7h+cHG8lctm/BvZoGwj6XOGrljxkYRuc2af
1VF2bvWg74Vw/+btbO3J8dsLmWVHMTiER0fV71xQv4TtwsmaTNthqV7RMxRbBEjfhhf8ySfrzUvw
EkcmhmPec4IVMXtCCWQgPR2sDMARuRQWV1F6zNbRc0YCM4quqIpNRdFL1BNEF8/cBdjsD860ICmZ
bF7X+omcwG4X1UZMh8ipD+uVdAH+NvY1y6PSnNIsjSPkvtR9nwGBxduCacZ24Idvlga1//x/UNWu
oVxvp2FvOqaxz22HQUzbnHLrQ42AcGyd9wfp4BBXkgtZG7hUR2LAJC7N//8Lvx5Sc7MYdujH+JWB
qfGgk2z9yeDRa9vjOAHnnErLQ3rIDqFlrO354y8KanPjW9qhpQl4mAI0LW0HYnuajg6alrWi2qS5
TxwXQtKR0QZRsg7rDz/2WRNK4o23oZ7fmcYz17FPvcll3mDe4uMte/x5056hnpgwVwZW1a00BsZC
1kCwdxZukJWwf2DAbjvPamnZyh2rPHxDQWgEPplOxt2wbvQrZJMUOMNZRx0fonC7fWLdOseJ6/Xw
rgsHHUXik/wlzSXOooTboLJ2XglDrl/lkp3B9ds4noWq+E+jJrlzAQAQS6n3fcB7N2UJPOf2q7aa
YJOx7yHBDYGtg8DLNBjHnohEuG9CN8IkTCYbLea25W0ziWMwPS2OBOg+mXarL0gPD05rrSUbF6hr
Sl7p7K9jyQ4CnnxV9ZNmTrxnCkfsWtWeC698y1Vz5yQii9FavnqEYI3VEj2ha6DhmYrT4qLlFE2T
MOEActc15kBpQ00B6DB89AHKTbuudOiKHRA+ddX8K/DQMpiZAySef1ZGFOxvQsA6w+H5dCifKmow
XEvBtkT1jOYUk0/9UgxHyVb8SZfJW2SyUU0y1IAqiD2RMM3zx2JrOUS05nUQbNYOcCVU3SxtvrIL
HQ92N6DaSt3DXMIJAo4eEGC+zdkjUgDOFf/UUFT4SLt8vZtZcW0rlR6mZl5iaSgcxlH4xUJaLPax
sGq0KEb0EJX8g6GXAquCuKLvZLdTtNCDFJVxd5xrqlh7VDEmyeeuhaBfufaD0bXvXepzjs62iJum
+AMz7hXVXQhCpDy2SfLTF3fwLkm3ysKVIsJuAXFZPvLYlaW6lHaF+T20Xuso/BdN2DnJjwU0MrLI
aqwYps/RdezrUlXDdeSOClOgU4xWIkzMwR9jgOAm0mcjI6HPzpi7qtx+TEeGwa613IxwcfegSSaG
X+rEE4ohPAUpSqsa7KZ6V6YyOLScizsvs7+d0PxUU49S2szA7NdE4ZlCHWyMZbA7dkWgElSNXDCt
fOx6/aSBvmCD7Y+249OTLAPrscx7aicClfuEAn9yXAaDDfjVuSFSFo4OIVdhyd3JtDiSBMXOIriY
SDx12R6aTn0sTMxUOgFF9a+99Owd4mcSQbhNjyTUPosysA6ZSaqSF/T982+gze6Zxcpr1HbJNa1C
QmgN62gHYFnC/E4h7LpIy3vtO3STPeV3XIXXqB/IUsVrce5pHL0KUigy3EvReeKk2ButThWwX67t
76yVLEorFCNWgEUyBUydTKs8OFzEfcqyuAFlx3Iz3InctveNYHLu9IBolAeEJUUQ01LoFwIQFkiQ
hyWv573h8r+CaCD+1bD3pYtJ3/RIdJmDxyl1M+bCmN9zLlxOB2MvMGnsvexToDMnKu/ZJtCeQZSz
YmHDx6a2Y9dbw9wjJYGtTO9m2dIQDfVf2PjojBJtI4omPruS9F14bVRgHGu+lkM2GdSsiHxObsj+
YhRPCXh25BEd9/0w+Nep9Y9zyAVfDEHFftFCiiS6k06A8mSM6nSAFImYwE1TMqRfyvCObcTeXHjv
QdwwYbJLQL0EFxeC8PhR9HDVeqwQtPZffUpxjzhiqMfmVIfq6MpkR51YQ3/w1BZJCvPKol0OMmIW
roy0ZSY9xRk5tw9NCxK1tTuOcu+IYznd+YB2GTMsDlwV79kw7V2RCOeRsuHCAlntx857b6qAKAYd
vpY2qlrD13QSjHhnpcZzqqyPsapeS5/Lseu5k3wSnIuGCFmz58tpPMZDbj7+ZhL8g66m+9lbvEuJ
qSCWrVzi0EONGbK/25sdHiwNmfbU8shvoIJ96SLpLx53ogyMheLaekBGxbhULPoIkeLXdOynKOI3
JCY2QvUWpmZ/AZUYUUTfgwD58ZHhI+V0LnJUaGH51XRB7hw01qnNUBrTDo7KAXD7Q+J6T0NQz9vS
JJeM7woBmswAONQ0ydjZ0U8QuttnHS0rW6EE/oHfZ/q17CTKFaIujSDTMZEwA85Mm/5/JdK0cAeG
ZnlQ7ZBcZp3ci8jeWwT8MBUA4Zo1/iMU0S3ahOlAn5DDt4m2UA3Ish2Xauegc0W78U4FNT5EAbKB
lsNVWAjh86jVL0NSVevJ8jaNTnRwe6QCyjHjJp084rmtozmhpY+M4SEtfgRY+ydiI0GznDJIc6+I
0G+txxxfFs0Om6Z9UN3SEDCk0an5HDtNx4Mq8Qc/68Hfi2Jl7gLrZlRtP1CdhGwoxyeXYS5+Rz29
5759BUlLdVsn7WWsbs3spNfCrQ6tmQSnPMmQ8JvfAulWXFC+czM6bzxKGcbf9G0q2G3nzhzXWStO
U2eOu4KPMf2m5ZrmJzLM7S1FqoimjLWDgtr9KFp9x4tq3suQl9MbdX4po8feBCKb+HRLHedIL+5C
trrMgdLlUgM1XbrevkMac4L1dssH8x8lxG1pWZmFK4rDprPduEsKCIlAtvMIagaxXXiKbHZoUWBt
VSis45xB2HeszH8Jw+Q1rXEq62H+EEyY9zz0bOjhMRuQk+B+PiaDRR4uN7HqDGOr8NY26cnMp/6C
/e6x9piZBMLUpzpDGNsXwWcz7TjxjceZfHCXggCuipUc0oJ3G3YywpOMNydrYySbcls19T/KAoKP
veilQzFPexS9hXad8rEUQCT5kdg1Q8HB2QsHXcSi5QmCt4hnJLBMfuetP5fX0iDLzqsptQcRGnsD
SXyX2hQOzdPSZj5Shhbod2LENOn5BZvP1o2hXoUMsakSl8qjRLNxbBJlzqhYBTNjP0TCCOUA54zf
oT+Sbm4wDnVa+c7j/KcfP9kIuF9aPTidCxAHT+Sltb8CyNZ7TEzsngLvyjCxiykVfgLfkeAxs79g
ehq0KDQIdWo+h1Z7RAhDAxUAoze5Icc52kfK+7BsdzN0lTzNovkLYeG5ZoJ3MbxwPwTlIwTg/qFX
Nxc5V8zO+rHqGBj+kI+xXMvZj8NNW80E/yV9CQgY6MmcZw+gZ4L9/3R60NgTvOMqR7Xmux4fKn+a
WZyyx2FJPQPDWCsj9ghgiv25//L7xnkwJvoyLWz+1ZKeydsriD5Z0Fo7Pyu/FykORV7xwzOku5+z
fFt1dPR94oh92pGb4QU8dhTPmv02LMR3xAQPftXD/POQmUjax7ObIreqdYgUfMQdl0/GCUPle7Pc
qbZJHioXqLzfBl+JDaJY5n+axH/EtMMBNOMdouMGINwWAAZr/cIqNSXfjoA2I48nlC1oRr9z3xOH
slY8xmwZiPEyMSeE5YsUX6s5alXRO+1h3TqlQ/mD9ftUDmtFVKmd02EO8vPeo0XgkZta51rK4NpD
sDlBJ9gkPbAWrfpsj2ntroDNsrFgLG3dhUChOvUO5TCAU47iEBg0X6W1d8IpP1Kz7xdrJrPYN2OH
AMDLhh8Q86LCd5FwimORDApBeoQ/D38yZupL4DrOzm9b5iruJ3A78hfaRjCZrYDW8oNxwKDFix0c
FLjJvdtKtBiigZsuiTcoYdz2zIbRWwIvYS0SDe1yxEXWs6LJnlyn0icrxzGdw0DZLlxw29HJ7+Es
kI3E+ps0a1OYxUtvfBkr2hpy1S2agmxPygU8PV3SCzWgjoCe+gjL+ATVYnI/lupO6IXFBuvcbW2a
2cmzAa4m8xoyscWJEOfFOMNJqJ67/FmHLFzsivWFHtgyRtGFuFZj205gySzTeGKUlUGcVa+OoLrH
LXVz+9K49/8yNM0A63O5i+nIwoRdT30CgUSHwW5C9hFvghM1HwY4WA20V9514a3IFaOykxO2zxFD
igNpB3AcVoYadFYnR7pCcfCLzX+brDKKoKJxK3Mu08o6Z73/oUeoewWo22BxRzp1qmTsYKkIb6R+
rFvdMI29YjUJ13Cum+DLMBdiHhLzorrgORJQSt12+EpK64zyTO9Coxt2Y/Fih4WHVgjwmhEBeqRM
eumWHBpmdddpPCz9VPHrRSZTD7VxrhQqeB7wf42j+osly9cqzLwDkIg/NgKN2LA0xu9K7xMyLaNI
fgWQakhHcpHVmiH8cZNddzbVH9R2gj5+7HdFa1zXxbcNFJM9pbhvAxYUga/PXs/o21lY6hHGzmKM
FkiP05UZ+50y/DcmNOWeBTp1u/UaTL/wkF79sjqHGSw8RVd/UGZ6l6ZHbxnw6VlmTGIjZLBwVeyW
ANMr0IiZKPmGEIppeiIaDL4FZ58tYMt8prYnP7LoSCLd7bxgeGOtmO8FnEsLnJWfYscnviGTw3Dg
FHl2SPXw0+Pgzq/0VDB2kwnjoMuJ5Vn/BhGAkJrIcF1eQf4ATG5YmmAR5ImHOVa7idolvIXbCF22
i+nCzUDkdQP9v+c65rFncDzKlGmH21q0guYzGIcvf1zuyia4LliENz4Luxasu8q9F4eoyEClXxZy
onNQchoaLaQjXd5HgMuHgsrFBO20QSD04hegfFK5pioSuYQPEfSPX7S7aOdaF+U2LfED6uq4znte
WrdIcDQv11a2D1qNy6kDZeaCl010RjDyUjy0pUp3JWzjTKlyV7oURGVwBZMaM7FjQW9AjkVgR/AT
ULoefbOENYKknh6fTdAt1+ODmt36APQCnW5nszt2OJPmud9RAfK9a4S9hN4dZdQ8QXpgeVo/otR/
HArrT/FWmPxtM9WPQR4QZTovh7mVR4AG1dnUME0ICJrjwCzOrQ23vI0OAl8XFlncuHYafukBFDFN
nWCYZ/MlQrcO9ONCWtcILGHXMyLOM3MXYTT3EbRmRvhgF0T3FCHrWlJNNjUCRvzWZhnX3dvqW5aw
YTbMHHgDpPsi3JKAxt4FMiCWd2XN1wFfj3I82HyBjdSCCxwq9kYDfQLwJ06452POQF7PuThBm1Vs
YoZdYNBYulV/7LPiHwIRF3CfNraIVcetNN8kjuTM6S6Q4cFfupiPgyJ982XKRLlXiBLHn355dELU
/6yzFXtgYfqMTyA0FZlgcAPdQZDfqQhb2/tVvJateGBfM3vUm+7Nsed78H339WDbcI7TZdNKrLLR
KuYZUTUxdnr98We+DVNLvrGlw5EkPZZiy9bO/uYhzqEMazDzOZ6Flk7U7KPPzA3TA8nBuNN7Hn/1
OLkJmhQF22Y520wdBwRfSagPfTt8FCXj2VyJD6/q/pnpQxBO9AMDZDq73VtQBEtS9jaR8B/7fnwV
s/VOQhYFblfSvuXEe7EDzZMPQjR+a096e149cuaSiyKHbeqi1ybJy2PG1MUxvXVRn0TM21DNwua1
p5+aMLCAMWYljXdwjunWTBh/I3SMsW+gerfA4qQaFy0/Gicssp2Mpm2eB5eRSxm9LnjtwBCkKznd
+6J/INvFhbsWDGE7sClF8cE1HJoM9IOhc85fmi6WTiy5yi7428HwiF1zvkyen++7rPipQ/OXwdWf
IiJD1siyXT2hbmjnW7LPG/dfk6I8Z/3OOjV54u5tUfW2kjEjEqCuJoDVu1X4TQfPPnMgb4Tv98BN
fRbEGL8MOKNGBE2QzX+xFLuabZu7Ns9a4LIdGO27XXrop0+R12g0dXoIEdwDMRv2HfvheP0VONJ+
Te3xVRX9l1ulP+iQ9mPR3cOojlYx8tGPmBm0zr9kSJkDps4pnJPn9SktpP8wLv8gFiATG6KbphZe
RvCQM32gHIf32cC53lFzMF7i1uOQLGfeFU8wmJflDofvo58yZ4OSQ8JtJN+CAkYmBNhNj+24Rurz
6naK5CSmz4FfzIxlcb3XlFjIZJZthGuFJVL+IkPElWwrFAdIuOltm2mCz/RAk09Dxg4GYWbDm0mM
dWygoGEIjhjPIurdyjjG3eqJMBx/NxMdcLKzX4Ypb9r3//Y1f9dmnIZJd5sgz2SPAi5huaqgAC6P
VN9mlDOTJFor8Vdzs23NLLpv8iDb+RJfaj76GKcGwjhXFne+3IeTf7CNhNDPknbMsfgO0jzOy52x
GjhHhiYSCqPn9r+yyM5a5XC/08c8oAeYovRPkviv7qMbmcmT2X0H+EwPsIrpY9zoVJRzH/t5VRHj
gplfjhnmep94O1qcDbUfYxAr+adZIu9bwx/iya2ukiKlfR8RbMbAvK0DwRtQBFLEhL1L1PXCWTka
t24RIKC1xTLbvoND0LBu8N7VwEI9IgiAtlIdFfYrHrrmIthCHMsH38N4nrQTS676k9UauTPAlKuZ
4suZGaLnDodx5TMVTxqqWTUeyJc4ls5ibVjctJk4jVOyq9uU76meIWfAFKxApsQT+ujZFH+lpCG2
JWxAoPL7wH5CSOBdrEzdBZN54/+Q7O/6DglKarAGNu+TiKlRUS0U0mMZa5FdBvLtaoR2tl19gJRh
NNZ/W2FHJBSV+B6gRCyVujQe7dXE63OYQ+Q6bAePBNHG1cD9XC2lR662INIs8n/bxHy2jPKr4bBm
P2Y9T9ikNo4PfTBpmi/Zuh9RfWw7uF+5mqq48OY/oD+g4AxoQ5YEzQ3EpBu5T8z+REKZq6vu4ukA
ngR7pNz8CILp2IOQJNmU21y5RysF4u4W41dRYy92kuw30cUziD6Xratz6ipzYB5ODJiBFHtjVgd7
SpoHw/sJrPInHJzb6ABXrKiTLIHwl1i2A7rQ4Dw90W/fplZ4Rx7ILK6MRByStDo0CV3A/whFOTPu
atnJBaM6V7bZHvGKETkbiFdrgu7QO1DZR7XOos9A+E+1I69KSfcuQt8rcHvvAhCzLTszndYXQhBn
junkLKMrM80IfOZR2NV95/DFV30f0gj3XzyA+CnKPfSyH8/rYH2TPOsPtjg1LbN22R4nwRg28se/
suE2ghhssaHD+Deeg8W6MRxn/7rkLEG7BvtQpDeDixs41eVLaRd75EWv1UjfIcYRv7TB1VCBOs0w
PbPUCdKTY+fviwntmO16l5kEWeK5Ib0wZX1jlOamkHSv5I7CA0ceCW0t3VjWfHM5/lGjzV9wn68W
ExLhhFujR+QjaQk3mUMKAnkTQUw860VmROVN6aFVuFwWp11/07DlfZPkh17V/JIWwthrTL2e8jet
M5vg9bFkhghzmRq0hHjdqqV5N33DJGUwvINCAw/Na5/9vmhOk4lKlVkUZqPlLQtYnCJAnXYqdzsA
uAl8xC4F5TULdGPoqtGoXqLUi46keZ+yJidNifVVDOD/MzdRMTupkbHF9R6XgbVM0rTnUsoH3a5D
dT7uZvDcI4CjlKUBAr5cGBdPlCit5Bs5Bn7t3SucfXvVk42Rh/3ZBdOAPiy/uhpyvHJs4jKC6p4J
k0GNQrKPZNwRt+jCyYnr2duUrAd0v8smd95qyCbsTH9QCBzCsGsPNMaoDSucTDWhyW7f8SLj0cR/
kYFS1wUnr/GKJY4TLc0mGPQ5iMzouxygSCCivDgST6aXpIywa+tQpeW2qpI7usdinwTVzCHbbEp7
NaiQkQ2I68JuegDZPH/aRYMr65wNSsYLzyXGO7n1HSvbVvnwVVrjr1nX2Z5Dj/ZyWV4K2OMoNL7I
oY35DXHNu/LRStyz7sxbN1B/Ro04YGEfqNMdviisOWRl+vGqpZ1bFhqjD2nCwmns4J3gKO7XOsMH
7J62uFaFTRKg/ykYIDCUMpG6FxdyxgH1m9F92zDZk4t8NLw5OzjiOZhHuh9GqTv0EQ92O0IU8eUf
8gKeJmh+7O9mlId62Y2Lyffr3PyQBt9RRYuAhPmANZAxQzpB28AL6szjWOXEnna63OWj1jdu0vcp
VON+9KccK0158SbMGiR/IeDLQLaG0FlsqhSuFyROrnvQU6O2ocEHz4S4LxsEdknJ8YNIcG5xq4Se
S1iC5UA+bl8XowLkPkTXPEAlSaJrR0TBdQmzT6ND0eqafDtY4sDyhlTdvFphVb1xrD4HfedsFn6V
JAiKQreHjJaE7Rvl4honDuZORwWDTUJwExShwezcOX26G4Ic2ULgDHGhK3SDFEBJFaLDh6EPW3jT
ySC9FNEnoC/612hwqF34DOWi3syQvRrYRxG7Kbue/kEEgMyCbM0+qah2umR1YvD2AOE7A2MlziaD
s6MXGZzDFE9ZE17nlRY5euwup8x/gq8L87AEeE0A0Is3ATLNIoLvO2r5OXLCzWhNp8j/wV+EnR06
Uxzk0RtD8dUvCuc57HCPSDc7zmPIwKHsH+0co0cY6W9rlShL2UU8T73Y6hy+F1t/iCwuuc+p9SDf
OMpLqq7c4nR7ZNrb3M8BAV0mcySLCyphtsCJ7JuHfOHFK/JXCzCUnC7hgmrbHoiwzykla9c/J+q7
N6I1oDBsWQf/o/Rhce/UsKNa/xS2/GCWFqOQssVbl4HxD0lJMlaH3JpXnb1AcUvv0E/z3uDjJQul
2CBuR/Mkiasgv5Fbt9e4vEZe0FSO9m1sCCsyiNppcL7QOUKe74R9AuG0T2u8pGAd7jhio1MbBjmT
lBKfDDXTxhcMcse8UehnBG1LGLz0VRZsurBmMylutq/ZAxjpro7sAqJBD7yDI6xP1D/CU+ZdUviv
obHir5HN8skXnj0PGg4wJePg9/o5AeYXuRaVZHmXI3iLqQIqhBw0wF5j/oRInIbZ+BpNVJXh1MkY
qyPFrfUFO0qSl2PffKIi4rZezRTsx7PSoAJO2hN7hV541OTFukMq3/xSV/TVvBjtwhxoZpyBEI77
SF/JIy22rdcEzE0uY90js200SvpUkjUCJSec5h8AnX+ZSSOKctxtOCTmVkOMPC/wPyJtPrTY4HOz
+bAsyZGu99IN/goDwSrSrQZs38Q0HAWA3VQ9xRWR24qzMpH2BlWMHvO/5ZyQaTIm36ET8Qe4tl01
kAkZVDfOpuqeBXA8tC7gJlHfoWugn2AdmYY46zQ/tL6jvjEQE++TRG1bbfv4ROtkO81wsEwrffaX
zD46qx+nC3sDOykjHXjcSHXgZm7WKAdLmGu6JKR8aEPCbGrucfeO2aoG046APt85k+8fg364JYnw
dsRfsfaVw5NPzvMW1I29mdwHwEPbQma/YVi8t9Hemye4FZsgAAMl/nZm80zMWcmogPiqqZ+JuTPv
fK/Ar++deTwPUWM/qKb/GhhxLPUfwSZqnsVuaIa7cRxf5sU94Ce4Ujs8QIz/EGhDlTKZBfr3ISF3
i71WrDK4pYRaTTJ/Xs04TUmzbJQ45Ih9QeBJJkKtPnwHw05lVJ/zbDHNCMIf25AxSrrdkqfnFPWN
IUsCfmVckehpVrjmrM64Egc7E6xjPVvjt5x4xQhSYxv7IXrjkSjt0WYK7TavY1adEEUuWxmc6qVx
zqyi4wncdEw+VLApq/o8WIiAaKSNStNh2Q2acvCaJSHXKYNYmuMZGEllYAqM7t3QPHtm9NeaTfT6
+t1YVx9L5+qTNwR3jMMPiWJIYElqgKBkGIHk6TAYik8XQcQyZVUese5RFqhKHkdH/1ogyhVbCVZy
9G6sv+yZlLcglYclbUs6aEyKVkHd5hGyuTYLU6/7uCZE9xgGu8CJAONnlhXPwv2OnP4xWHq4pOwH
ebFk+5TCv3LhnTRM7njEqZScBn0hoi4mWm7MY7PXc6aOVGRLPPRAyNWqIjoFoilPScLcRs/9GJvu
EECsx4+j7XMYhDt/JRCHLiyXYrwaiXdzFFEciXx2hIqujRs9S0W9FYXi2ar8qz1S/gqLX/0I5Zvw
LPtzbhAep8mwT+cUxDpaKuQms+BmXR5Lk6lVEIl4JEcgditxqCIiCSLXI1MVpXPb6LugbM9Bbbwm
rrwNxOnOWJMUY8dNrRrjwNXBeS4ZsXQ+vyrHjshFFbRLfrqzUmPte39VOl5Tk5h3Zc4QoCKmaj8R
o6oYMme6G7u95/pXPwXF2rYIbM2ZnZC1ZB+1Z+Mw0Da+pkXu20T/Kli8LL8ICOQ/CDvgzVds0rnq
KrW3vZzaICM+3sklT5y9EAHKXCTCrriOs+dowuLpzqx6xuPgyV9GCl8d4/xbEOQ7Foc/SIn+CQle
siKcxet/60a99f4idkvfPcHqwRjctocEUlEtb9CmHjibaHU8enE1HZXsLvlA0dym4xZz2Evdo/BZ
vqlOpwvxCGQHs6XB3cAehC1p4HsJgn3rmo1rZIzn/fbaR2VSkd4XmT5rNcQ2Ptgp6lvzJZuDNQcr
1fvOZj5EIBg2CuhSiO5/KCfNeFoX0EEHUEKUnww2gSXyB9mUMZGlgkm9Fd2n+muS2GIz/kkyzklc
2u0tLEkyKwNchWZjZvsK1o7t8+UN1ofKKFKxBG+iMBq5ic/2iPUx5ZD3McWcEIzcwVwD+piWp0FS
C0RTnd0ZubwamiSZsEU4FhZTbCM+wAcTbtvWffcTUEN8csd8xf03Hvx6z6CGDR9cAFbn3/mIm9EN
83xjeQioJ7RBteivpSJ5bSrd81CTfEDELgQjk13SxjE6c59W7DxKeySGiXO+1kpfp7Q/K5aDN9Gy
yqUy3Zo5QFNzALbiLXiDccA0TXpT1Af0Nu894ZGx6AvI2djEQQDmrB91cZKLfSgy5tQNff02Ndwl
7mNnTCknjfSPhyhnqtjzYeGIBV/i2CMUxy7CmlCX5cFteULq5AN7EjNAXpbDNNiHsstwYFWChA6b
Sy8nbTkbrWPFkHsPXQwrIYp4A46DnPqntltOoW9AYxH9IVtg4eDviawJSdvs34wseo/o18AC14i/
B/elYSuvBVJM38CzlXcT/gW0OavMMeih3xSakU+2tO802Ht/yF/HCK8285SDwDCTKGmfbHa3+J/4
14ucY05VXsYuHREZ6gAVdRjESrLLTN6CUc8Y27xgPOT2czbX7dEtrNcytJkE+eCg5tq/EajQwILz
nX0UlbHwUVMOo8NrzQuQK/CGVo8CuiOW22LAOZqszZlVIhzlJ4QsCx+dQAChx27rimKlZo1fibcc
ySd7LyT2dYbDVGtJcm1UhPfMxTpX2Iekq6g0AqY1kUA1MIP/QcNUvRS1wzTKGiiU7WPUl/1hxPQO
pvjDKafx1ns/1US5jC+bjCCKYftxZqWJajZ4rqUjj/wwdmXu7ktSTCAh2/O+s1I4YPz+6cSeTAtN
UaXrw5LMX0W5BHQfn1bKQ+vp6Q/Ci9uStaBVdf8QuParm7IlwBr0V9kJ8wJMYU3HxGCIgI7VIeSg
sWUbWpS7mhiqEDHFnn3Fa+8uf4KUwUZrD099ScAfmUPk5aQmIr2qPCRmRq7VyFSjntyU9I7iveDr
IVEPgAX4iKeRSSYCVX4IWXCX+NK8gBPIL3ogF8e+1qgudpmeXHZj60K31gicKfX67EFNzX0Vkd5s
y1XqzxSxQa1QpgGRTSiyksa6+nPX7VrH/R3oztGMQnfPgpDTBp54HGWMbBI53fuJirbJULEu946I
SfAWa0KVZqsI6QRQJra+R0+GwrJv9VHkX81M+qdyOcZC/rKJqgJZUvoMRYslrssC1AyC30KkwZFi
bVMWnDl+GCF0i8IzbdPGSuVxQnF04NcLPXxm+Ya8aRUKlUT86OKIIZYoi6J7Kmb2ARl5GESkIE4J
SPdw3fnOxzqPhgkTE/kke5mWz5yX+kAuFc4KxZjDzOxVgHT2J0S6XUVXkIiarCML0rU0SUsRiJHY
4Dh8eriAbCZYHmRa3ZNv1bK+V3pn2oVY3dbwwAdUb5g6qo5Q+wjGAqrMssGH+R9R57EkqZIF0S/C
DIgIxDa1qKwsrTZYSbQKNF8/h36L2Yy9menXXZ0JIa67H7f523pbAEVvdRo8j4nn4leOsI6J4jBY
E/Y5LfJNbzWntDSu3ehwZ8qz+gC8emUxNtpUsN1X1SFeoLe2g+nMsuC9VIxtCpdrT9tHyPwFwTft
gBSJw40JibNyNMMftzqh0uzT0HH2mHzR7pR/aUJxiA3nsfVrm3E8e6/qcdMGAtXXi9IH37EfGHkT
6EnAB4i4ZOHBF4nZtEyCu4gDIJn0urkPKpbcqrTppqPT52b0pkdjCX91Y29zru4YWht0F3dwY6ll
wkWJXOdgVdO5taMgL9hYIb+ay1+1kEEo9eLufZlzb9OY877zJSqQ8O+rxIAgUxBwoqgOOZmRXHCd
zLh84iLt5VzJ63SEp4YnSE5BeWIqyMQOKPmGvsENhVAfjjko0J/UpHA1VYIOxNSssl09xqCq5+7W
7NU7otYDAe9kXfp1RLaLz8TOPhKvbI+aAEychj/9RPiZDXOXWSxdeeQd+ynN1kmDTbsEsbcOkpsm
nP/SAh1PMflf1cYRDR8tswi+zBpYVJeAcDGdBwH6f131/SUK8BFHsBt39GibLh7XsrG5r+UOXpUU
U1b9FGiuZm4VsQ+YSBqOggqQPAV2e0RxvVoAmzGWlkjAhL3QQpJrMVCwl0YTpIsp4FqGdNMqK+Dc
lnzhEA1pjt5ENaT2rHEQ5IjrQ1zad0lMUNyhv0l020om8zKyPnDU9FeNowvoXMZLGE7makS1PTID
3VRLqtzEZrAaXJDQ5vALNDTaenhdhljcjk58EQkJSICjK8nVhGNp4hFpsH18omJbhYpb75j4a62m
S96AGGal/AEw/iKdmVqjnoyfpecbmu/bTaQkTgNXvhlYRrZulP55LhYh4G40KdcnpgMNVFILJoQI
j6FTaXQ7HiB6BrvQYbAqK6Zm5nQZ4uBOQI7TKfluBH/6H1R+UyoF+NkTJ9qWOessukVPhQHLr5sw
C2etaLK++mwzCpSIN5EQ31Zp/hja5EuoZeT6GP/abbNbqomYap8ayu+2iabpIi3S91wiQLTillVy
2GInfprb4duOrZ3jYWOWAljBrGgoLXtxaHKem8hr37QJPq2iJ2IhEqQs1hhlakggHgFlhEWyh5Uy
YJLh2DCmgJodMtfjAObXYs7g6QbwZXe1esahuoDYp9L2S9QwkGT12JL/WM25hb2YaxxQBkxTxp2P
A3etNUzkJCtOEkhFzorOkb3Epsx+K8I/1nvc7ror7gCebjqRPxGeWee2MZ7cvoS9Fy34qtSiAxej
5/Ij9TUI0t6j77eNwCn6CoIvWU16+hhyJO5D5RF9KLp7OTDS8FNGKdaQ2STsUy7bCRqQBZ2vR4TV
xiH3rNcKK3iX1lAMyeGBo/IjXo5c52h+JDn9ybnNcnwDtQP+9to5BNX9LAleGVKBVQXfN0GpyDBz
pT2xFBxsq0QzkWBs8CxpxxBhD4a3I4RqKCieTMItX8MH4V9yYE1SEWd848e9VdH8PdRcQvGs2psU
V/CK1jRM2NWZlso/vFlsR7Lo6OF7aQi+bKJCfZVpgHVambtAEzZpWMjs3rzkafCYjvWXciuialQy
xvmzVrcgkvGNV7w+hKevfQp7tLVif9dVJ1mSR0WQWkc0Eu7ivL51J9wTZh9c+8LAU5MlZysB75d5
d/Fc4XrxovuEvyxz0GlfLGYo7plQKUXMJiScxdBxqCMv2fRl+BRO5YRF9JURehkMp66ktTnw2B5L
Ma/jirAeJIHnfBra/eCDztc90zHJ1HijgvRjJBe0lglzq56wo+suyNQoJusMImIt8UzcypawT7cU
7U095X9sMhEbO5O+dVfUP2NbNRzIkTacy1iyHw9B/NGOLfJmfzS4anaNfPf6v5apIeKfn29ZrN14
ont3iXpFAvZPX1nX1DK+4HKvIp+YH3j3j4Hk5LxAL9oZ4rZSh7Abzmxosh/qTWNPcA+jiuTlhIuw
Lanj4NKHpTKezzPXy3Zu1i7To9HoT7bQv+QKnhTehW5KvyvXXv5lVqfIC1JQF/4l7eyJgbBY93Xw
0QgCulxE/rqQ/hzDE3e1IqdRWpiO3GZhpNRQVSuwEHP+6OZOe1QwxlbhW6D4FZ5f4M72yqcgJoKX
62yHuHmlcbsSYDOcCiKOaycv4CO4C14bMG4bGchNhE+DOSCsF1FCBAoPLv/PiqCcwgDAdKGTv4wG
QYKFBDZ+prS+6zhYI1VY1zytCHIN6SmDPJmL/DyYJGobXWMmqm+LnIMeGCS6zVqg/vhu6tg3GY5M
N00ZfRnM1nIisjiBz6n9VElahkOMRn1F8AFlchWGtMBOgb3Czn0TVtE14AcNMHQYNARCSCuB6/G6
ECvd4KNcUwzRb3KKOnBSJ/fOQoBQmGNTIC+ZZFHpspRFerSu8BpeQZ0jNIXtV8Eu0M7Vpo/MSzPo
35kLfOLQnqus2udLcX79KfnxExJRxOXhJ/mMkVXwVYrmdvLNHdbLUw/W1c/7tzkZYyjE7HPWznbo
kpYtQeV2csVKNBMOx0JDSBnvtFldKPTjo9eaeW/+gDcAOAw9u3YU7FOew+2YDHfEee7qiBVSa8ug
gEGRoKc3gQipa2JmZp6FmsNzycBb7dXSQxq1kgsAEqCzN+QSQuvjN05D14LmRT656inovOekGs1t
ZU7BljwF7UXeqadCWc4v1tQdM9+LuKhwJjEplGVjnyzmKlEGQ8jBoQhi/44jzL2KRya6LpeSaTg2
APbGWgPVd8+2ZV9jAgDxtKD3hX7Kp/ZSGcUX0+N7uz3nfvYc1PoUZFRDZ4x6ILnhJX4dOiIGhji0
9bhra6SL1qZljuYHfgwMmhedO3+Oy7EaDX4bx8PnXPUXv8Pu0sptJuanAv6FnDCPmRaEB6W2hZ0y
B4q+KTZ+DYDMmxZteXQ/qBnPt108jKxtU3pP8OPI9HLIy01VLhpN7z01UXwxupYrRoArBlXLmHZJ
M5+6TD3ziT8nzHxHo1qwo5T5iTx5cTB1QGlh/XCr99GQRE2CHFrVLOHltuNry9QDQij312TGVEke
svaacWMQWRz8o9M0G5y7mzwE/1bwmpoj7u2ZmIoCuorEvvxwpia02vmXOnBpxWPkL0NGnB6Zt8Tz
3pzR/Qj8kFNrPPwWWfFldd64oZvxatbvI+wDykPWeeMd0ianHtbGEt2rN7entL2GIiepjbEKeQb9
skFtePV7vdE2jfHBYXDm3RQMz0Fe3sXJeOgJ2jitotxRV2+kHHG/ijfwUpfSDL9JcC7rrtojQ3Ki
RR3AlqQ3CKGiHD+qmffRbC4myg/PGb9iiNBU3PBzuU4h2SkYYEQjZ5wAE4uVZXz4NRDYwYby0JXU
3jKFY29ztnGmt+bS2uw3x8YDc4EBKIqMhzyB7Y6v/JTkMweU1Ho1jOH93wfeI1Tjx8LimkLfkAk6
gb0sFxoHj80Yiqwgov6zplmqIBDnmoe4+5uhsYRJ+SjrDObeKhlIbY4RrF3pMnYbWAI6MtSsxBtj
mG901DKbIUssouSY9Kh+yzc95PFHOkbPPResVdUSQOpuo/bbhppE/GbYtEn5Ysn+YHpkECQWEROR
dNMNNgCzujrZefHQlckWDNYh7GnDHgV7d/0oucZzI/fsXW6aXwGmKly4wtnpsd0pVMxLLcYbHEt4
hGs1MIDO78sSFjdpUkwM0tgCIUFKJ8NT4dKq6+ku6HLirll4idphN/lAYCrfeDYSBFNXSqQqfK7J
fdpP03HW1VUCnuQU1+0ciXPi34RjaPN3UwbbKBK3KsBKxlzvgtbz1fm8AEP51qA25V3nQgHyqas3
LeAG2fSEpJV4zUuoelD6bvjiLUKQFnAwaaLDMHjnxs6eQOK46sW0jYKOrME/upzEEjoe69C5T6Ip
pRVvLZT/Gza8MGWt47XnyW9DwzhgRvCccnVZU0Sap8AaRXeJbI9KDY37W4jk1ml2WpOVGd3gsQIn
wwyZC1QU/NA1hgn8zK2YnhV7revxgPx0qXMod3F0P2Q62xjF+Fo8NY5zXFBQTQfRomrMM0s2TOUy
h/1HmQSyTPppZMV94Tj1wU0e3LK4H0yKFea9SuRFjt7X4IGzGyUBf/lh0sa2pRqAh1PgF+SBLcbi
KbPGbmNpYC0U5FKVUm+q1nquVY4MW0GeoCvnpAyUz6gA44tvGP+O9VTV1nB2HER9SIrTRuQc2ni9
MSaUsTiJXHRMWfv3vquOHk5fiLDUy6D0+EcbPsFsz6BNwCKvrJ6DVW7KP7vl44HYad1gCF1RlXvW
E+4YKEnOKlHiAK/oxhbDJ/YrzpuR/q2mJ39MmOYzzMJc0f45aQgmu+yRoB9bpjrryIyaMzYRs7Z/
lDEe8WijCY5NjYWt+qVbmBfCKm8HglI4XaHX83NgkLcQSvKl8I6ZvPdv1BxdsOfXh3i2nuxmDHc9
qUxb06y8OOsjTov6K0JN3zRsZ9uW6feaZN5HMxO5WqqMZegfeo/DKRnWoB+p9u6CG0fASOg8lgvu
5dAjImrsYS/T/JSwHOLLyoK/SPJIYDlcTSMzzXBAHwtSRtSOPqVaKyBMwGMm23icWn3bq9rYs5nf
J1O8jVx1NWrdby3D+Jj77AzN901x0CZdWbtc190LHNmlhQqKXrWX3nAZhCKNlDfnYOhufA/HZKPp
hufYAlEHOX0ezB1dBZwpMvtrikI2DoxPWDdo++ZksS6Kbjy6hbiUNX0/KKsHvoHU5KooreTUIqvj
msFzZ4FfpL2bWtz44Dr9nhUzW9WuJsgInCk2gz+3ytuVjZi2twzuTnqyDsp0Abc0BoFtyQhL1q5z
a85nv8PyHk3xRlDkbPJU8WfgaeKEZBLlxDfG+fe9SKzfStjZORcDPTNRshZM81elQ/Qarew0mca8
59RH+YpZEbnG1iNdjfk5kUz/QCJhy0ZwsOabkT2DwqWOxC0dznF+wQaJoQjFCxgCIw32GQpb1o3X
OheO6afao0XBd1qecDV8Rqb91LbkooTOFlP8wqa8CrLoJ9fmwG8qCtWxSs9k9to7cxhHxjJus4GA
/9dM464MuRuKUh4Ruq69az/y4FvAhC0S0nn+CBfkq7TMPWQIBku5O247NtJVk3jxgWgo+kB7C42H
w6gJ444U15XKXdMM4INO1k03h1+iyW6bakiwjdFcibC9nlKkDdCl3xLHhDQOXUPBERkXRsvJXdvx
eM06atax8s+xyaW/GpY6L0f+CXN8dmL0ea4nWKb10SCgu3Ky0txXXnTup+xILGLd2EZzOwb9TjMF
5iCaNwyp8KBlmHUKTqfUpjOtLQLJVIBgshzLVyij/b6hcgo9C2mRdmd/qytvIwp9JS3w1HgGZ5IB
OTWRUbMtozvilGgDJj5/Q/R86xXQXh5p/GArOrxwIEn11pnq1p2vPQk7ejzqZNNFD7a7gKOYfnN2
6bcSgZBOGgtuAXxr1dXXIMtnNrTxSFikxCloGOv5nBqMCoJ0WCct8IM2UxMar/GNqZwmN+cjAmGz
lYtF0JE41HNkg1i12dGD+kf7BJLoBAtybWTVQwfZCw4ITWxJU/Dr2cOJmHHQ6R33NRFgP4qxkbs+
iK7MTh5V7Yr1tDdr7znGJLfuwVTSxlljaya2wNkAh89QuxvTz+DfALwPaoHFAQ+E9hvw5QQSqnEg
zuVk0Q4IIC0aC6TVMFgagRX7uZVsTYsMcFbeZs2A+9Z1P5io22RBU849si0YPiMRqdIDSwRRZ1A3
oumiQ4JvbRVho40mInF0YKVE1esHxwZQR+GjlRC0qgr3pqos0js+MwMfJWNI83vbI9VWqv6zxDW7
ZJHO0zA/e6193801jIxg1zZes6dE72/qw+sw9SzY3Rsy+r01tKDb6M0OJlHsPZuGW+jGEPB5d/0w
OfX4nwbCtEGkH8rBf8VJC5Oxj+S6WqPZuQyGodLArsCUU/Y/ZAkYjKHeOz4deZikJM+BseZQl/Lb
+f4OnZYuMOLGkwO3k8yC9OB6uoj6/oOsseRHrLQYxRUi62z82V79KVwO1HGgMV+Kg2U3zz171KaX
7bWPAoZoDP+HZiDQqy2SaeEviXGcRvFnK+C1sDfC+wnbJ475Pyhae1Unp7EZ7mrauqCUpd8odHwa
8tfN8mveujVK0PyJtzDcGdzSAZslcbzxIYreqwDlToeHzBt/lBUOe2lGr1bMpxsZL2ZVw+dW/nru
4Y9piGcrURv9zvGpcsfEyKQNKaBW8XdjtveFIWgnJvreOox6cFy5eEVdgiWlTxzesT96Izjrhqcr
RPPEgifeOqJ6YQZfU6S4Zmp0w1XMuAhn7fiILwii7t7npo3818x8NWx4DTJ7NfnsOhjz0VtOf9z5
XowlQl0b73M6PrDkUIkWINVMgrzmyAzH5g/PsMU4YcDJxKt/Hcf4ZOuEbGp/61kNu9aSvBV2tMdu
+lYwQMgtLFmF0cHKYI2rFXxS1T3LdoYfgswZhO9W0Dz1VKczgikJVg9Yu+Pst6kzkPV8UDoFDMaN
/1lDggm8+OO5hG6+8l2cdlgT3nXsdPAZ4m2bL0OfEQhU6OTHSt7VFS+XHr19ASiVAVHLbDRhOSAT
iBzzZMb1Wfmtu+l8jg11Hu4ckYdr1ws+ZcUjQ2fUn4Nwz9eSnzgXCx9uqz1woyPwwnWGvZ1H4g5y
gmZWL/HPgpnqCm4SRjquczEfQw8Ha58P/i4D9TUtt6CaOZyrqg/HHai8cwNWiCDY9zOxYwyPnHnZ
XKA/M9eYZyz2UXRbJG6+YcYCW9GixXCU6RuFTHwzE3Jw1Y3X1kSHVx77Ix3Sz1aA3DSxj6zIv/5Z
kmoXFRMSJx+wjvbanR6dcNxHHeaCafZQpu4jLqE7et4wUMjk0zYRjOYqfp8Xph6TPx5SGAR5nN4o
t2OyzqtS4GTMvf6IUPWoB4r0ZF/eJW6N+7O89QUmWsQvEtPmT8AaNligbmYnxbzrUdZFNS9N9hXP
bXzogPac8m8iJO+iIwabuItEgCYIgnEOdiyBTnxLOchR2wxxGcYzTC37t4XrjtC/Ykl4csFRc3hg
QBdyhEgDZI6+chbXhL/DV3fl4revc+cuywAaBDxlwxyASpeE9Xq8ff8uvB693oi9jJwMpoR295WP
0bGuWiidlX/QzjBu4ScuIEUGOSgofNV9saYq67vLbKhZTAhAh9nvaS8kjo+POLXmndeQoqrb9zLW
3/6yA0ViFoBj53OdfWRoVHR0sTe6TIa3OKGuBG1H0W1w7gL5qGmXseVPKCy8GV52G4RnKmcoqZpn
FHm72Sew8y1+F2QRdbSYcu4Aqv+K+Kgz/Bl2yijctBVcknY4We3DxMPJzI0fNlm5vNNc192cSdPM
zSRq7rCrn50ZBndnWyQeOFvGRCiYcNtfJRcvXpquZX6ThzdNQXtw1igSHnkOLM/APuzm430lYItk
UgJwaTluhSR/aw5FsH+Bti6CLPbJiLVkDbAlISTGl4b/ViR8d4Y7YPOKb0Y/cnbD+G0KAu9Gsow/
BQdD3zHQ1RVr0SSz50oM73oecUh709qLBmxUI73kGV4TPIAcHQkGwr6LackYFZalpr0p0jjcTnbx
SmR842CtWXeveN5fCwgg8P/GaNOF+jw5iDWQv8Af1h04bkRnnnW09tolKwAtk5RMhnkBtMd+duHa
9MvNiWuhGUDC9nxm7l0C/Td15aHU0xb/araeRjvfsFrxR2uMuSUxolZWB83QhqMpDxXMskHH23yo
HhQUHCsN76Ko/EzqlHObrr4hZM3SV1tlJi9EqOcbwmabzOYGQqcwHBXqGqYES0unWrE2DabtsqTi
swrfNH2b1xF/ue0YD43uf8iJzzu0vnbTylvaq/PNMIWfzERelP8z97BWhwBzXGjKnsoTsgdjYNy5
JuKcxUFKiPbZNPXDoCLue0uWzA7692XRkDmUwClyH7MkuTph/m1E5s8MeHElUgQt5KTWRVMPOrtj
Fvdq9QzKMjDBQTw82wTxN2M9Heqs/slAmW0LUT64OvvovFgxNE1hFtK1tUlV8daMwgFY1nwphro4
6EL2R05aiumBV7xabtRsPIcMU4/Ve5qeKRAbOUKlx2j8tFiH46K/J/f3hjXwFCwzeW2Xn0HOK6Gl
89Krke3J8CjI5EaSKPcUNq/24gifytEFR8mcaZHZkD7bNXCS5CbF0m3OxWvhQ2/kSPKV2/UpKRB1
7QDRyuM7Mk3PXvMq0j3LY0pTb24mtymtLUw+Gbb05JZUCcqeW/YwxwVWcZAuUsQPwmcM11jZ5xhN
t2OTJys657i7zu4S3Eq3QUtKVaTYmGqHNbEMm51MnB+Kiop9RCSO0vnD5EF5nRqSIsz5yX48xQL6
Yl9+yxwuWGmRyKjxgbmduaECAtJF0T8qWCPokN5DMLRvDZN7MDguxsC1qmKXSwdPIob/eF23Zr7F
ph6Mrb9iZPpXUeKZFn1FHQlvNgfrdtWjaMMpF3xa8XfBqRCrfMnvrvWhcYGnIiaaSfFpN/re6en3
iI2fJoOqw4RkazlIcWXVEyEsoQi5xC2bYfhWUPT+/ZchUvhENVC4sVDMTekFCGV1J3GvAGPGBxpX
N6Xgyp9O7GbB3L9Sxrh1eouMa13j8uVHSwGt7zmPI9Zn+6rA228I7wtL1yZpGDEJl+sIA6cRXgAR
JZRCrh1oUGL+orNyjU8LKoevXzSYZLtpfucWdX/5QWVFEi1Mqw/FEWEzS9ZZowi2fikuukG9x6Vv
eCYjbVLMlgvnMWW2l+HbhxCHO335gU3pHUpw/MQfLP7ttLpLkegz+xQF7cu0/MmhVedbWxnuxu03
UAhWvT0/lkR6oNehi/JQnHLQWhMR8W0dWw8RdwgCyUcl4JuRmPXJ/4i9ULT4hNWvw81x5Qz8DIlL
AktV52wiW+gOG2tkV+YUjqvEz9ZmJV8G7PGMCIerp9FN9G07hh9kPCHESfHd048yF+Cbglzhahm7
V0AwW5hibLgM8YygEXubDslAL1RFpGkz5F5p1BXeUUl8NbCDM5MtkqkDmMjCCJEzEI/ZuwZGuthd
m7W5RBwCr7hSQMOslz6HLKVdsl+Kd2KSoDus/St35mrLuchg81E3tVjbpqwQ8HFyB2GJUJkwpUVI
FDsjtP98MR2YN0EQ6CK5Q7Mklw0/x0dIVEBvGSdYkHzJIzQyfmEuFN/U/X4orKdZ9Pib2vFRlc6m
CzKx97Wfs/vCbRsB64UFSVGngpyi0pNZjNlacaCVrOibmGHm3p+vjqHoDefKDpIc0CjxgdVIow+I
FL5lP+YwLGXxyjRiugUVNK70/KHLodoRndTMbJcJ8vJN5dmrP2DuD9pFoSSrQ9ZulGtCUn+wd7kZ
J2KrR7SdsnwXXnkMTEqE2U82YctPF1I4wcwM30AIWQXuKuN40EY4Ibl9YuXc+9aJhjt4HBQQwYZP
xHo29caEaLdqYxKuNssAVJp3IYN+3TN3Vh2fveW2r6WXmUC8Obpom0GAPX9VKr9OyVxvzE5AiEbu
NOqJRXr8w6v0FRU1Y+8xog6CAVVb85P6lI9RdEQV0loSlBvH8FjX8iFN6KdllkkZF0kuXBqK1HdE
d5Uu5k9wNGpnDZSjyOG3MofqEOIiKs0Z7oysjwyZCp51QqIFpiI8RfqrQcdaWbNf7FjTewNfnQjb
C54hiEQobWjO8UT/aDa0Z/7hwpQKFxrka/ae26ra6pT0fyQ7CcyCTRsQKTafPOTAdq49BmKyJGEQ
1LmBvLaYjTKLb5vpfYxhd+UvggT1RE+i+Gu7QqFW004UUeWHFxAy+LglZjnvXO2juoKngpLkrLtx
JlPBm7Sm5mrYxoKris8uxg7l7uvgeWAyKjoQIfGz6LwGIVY+2pi9RB9tuwJDD1PZ16wuHrmX4Ibl
U6BbapzchXWx+5dbS6g6mSoYB8Qa8Ml21k0c4Y9WI2t5pTgPO0zdOWvtxjnkyfTdu9yytrTyMm4j
dr82bEa4pvU85+YucfLqkAsBzapXq7aicx2ddlqF7ZmqXbx+8WsXc7OYg9/Cbjg/tGtB3u+G4cur
s6D8LXI5q7ktv5mQfpX94iC1wV1TEZiTBdhh4O4yPODxknfrRwR7ruMknJrVlKFwoU94A+9nyHUA
qz0t3GAKyP2gD1pL1GpODUZVSXzNEpjKNgnltcvtgevaUMBgb6yHerB/cskb6OUTHThzXN8JJ3MP
5kwgzKlIkFuNas+eL+o7InIPRkJy1inRq4okQKGlwKGrIZ7nE4vOxIrjTIjKRLufGaUPmz7tvX0X
+oDpgviT+qsX3XvdUzgjV7SefbWDsn9quzTl9cLBi4PxyE2wf0XZO3et0TLpcuLHBIuunU09n+UA
9232UBI0wMjatvekk8cPKmyrbdYwIqGE9z1YqtMGt5NHBTSAhxYaLDHHc+okzVVNDcPGfglYzIAU
TqaTfFhzl/zoxLz16Y56Lab5xx9RlLZKcRtz8Tc8h06/DL3aB98bwSVmMUzUqq/0Vhit2hQBIFdq
u8SJWEL1MCMnuC5Kr+VFX0Hac9gC2/DAX+xz6bD1bTM4okshSSWU2CKdJjcl7t+baJrey36m+aBu
veNUJL5zMsTZW8oS//2HJcO35l8pG3FcrK5OG15iG1rZMHEgj+YQzcSXCkidazDJNLsZme3NGryG
JAzQgyBnrIMjnYGNRS9nUKFtJnG5jVSe771++O2ZJhyMWYQXywAroiUx4qwGR7z8T6ltGHsQl481
ZcRnPebpuVAMqLGIZryJ94GnD4E1k+Po5F5a1EapsjwFNRVVkwN3y5CwGm2TCkO3NuQ9C6C6t13b
X4dxbO/ogUsBxOd6K52pv80Kv79NgG8Ccgs42w9LkWAklhPHv6+GE0a151Fydx3u/aO0qLytGycU
zB5hAwdZGZwruC2E8Ljr/6tQLkIIeAX/3o62xuo2mEA5z+RN1qnbLr8kw5ntoKMTDY039CPFX4WD
VC7hpP73oc+2nM7/PDLCddNbnyIQNUXToWqNw78mUF3Qup3aPTlrN+Ga6UeXQTmg35d/knIGnpa2
Bam6Cfy0BRWJHo2XNIraTS3M8GwNzrIhZYB3XZs6ADcmV00z6sHKFsTCUkIolh5PvhpxE/EF7BVM
Hmb2ymWHTt/YmJLj6BjzvQkX8hBLA6cQw83Q8rigagy5EzRE9J2keJqUHz7lD/WyoTU2dVlEpbrX
WRFac6mld7pXKxxrwR1yZy2dqSH/lUwGT2JoR+m5aTBHLgWbITyzTa4TeTQBqcLRwCjecvA6iTbH
qGI0YX0n0+mllUVwav97dvMlm7L8VimJvkPly8fQSceLjGmgc5YnF9tKcjOpxLjNRv2CNXq6S/Im
vrheijohpvhrQGFZxRW+HUyA5aGPG30uoNiRNOD3nXqQsTmxkoFjKqBoAVaD0R8HjyTa/ffuQ0cB
aW/hQ2IynLCsmcimYX/570eE6hRs/9VGWnZYrRLMAruwxAgE0v8nz+zpdYIdYVYj+VsfP0xDXuTy
70HUSmMOklZ+4G3ucXmOyREdimGSM4N1kR3RyLL4MZKWVd6M5NP//6kIU0wry6fGC0FTWbiAT+yy
PQxN/eNGwtnm1DOtLf6WPhGCG/bagjZSXa9nApCHSIfeSVnfiBjjZRJVfs7BY4lSNdfIth//fUdA
bpbUNZMHWivKm9k01VPqYGCLKuu9d8t2k5lcI2MsgLI980SUhDPd4Jg8J72WWxok+L5kQuE5JsKV
bRbqaWyp+ZOQZjGtB4yiWnBTUW6vHVLRV8oWGIpAXvVEfdLQTq95x+nD8+t7QioPHNSdu9Jx2+ea
K2iUV5vZ0ujNCoUOjqq+UZ6Z3VAOBb5o2mFNBvw5TvWjQ5tpbVRfse9Pb7XpmEgtA20XbreNm5BB
fzamZyVqBjCySe5dv761e9/fWmZQ3jP/JBtALe0mbJZPw5/JRZohOG9uu2vMUcOFHKlB5oGeYjLK
0YMevHvd09VVNcMDZEDnyJUdc1Y6VK/5+BdE81bCKhnJXjyGga8eHelxYVHJB/Arc50YXIHDtr71
LOL3UsJ8ku0NpFfjWrBmLqVTaPqJDfRGWsVNUAUYaiFq3MIKNe9CgtMc/GexApvVBzuqh24Zd3Aj
sWq3AtD+PRQiOo6asFLlkFXsQ7qbHPLc3Efh4JluOH2QKOFoG+l96cGC67W7tSedfw8ZVFuQV9ZF
WAWNMmP9StSvPHFi4GqjsOcnjGQfQXxQAWDkyQ/awX4ao5NuK+e5xl27bqFt3Q1pd7+4U7dpP1RQ
nojru2VJo2YOv+bfazHYaXwTTLN5MxjmiFxDTSCwfh6aXvoP8cYgewSS3UtvmVVRL6lVfKOijN5G
D+KgnmgkzITk9jG451JyhiZ/n59ahi0nMWGmiZ5MxmQgkR29nuuhPrrK1fuignirClmyUOIuAym9
RytUhzn1vK0KKWYiQHbpLC43SWSxzBMeTLwEUnQPUTG3R4pgGQgMgP6ior+OOBtBqGKViZOC4bz0
6WVlUce8aNwKgj1KpGu42ZeUQu5DRg0IxqISiIZ507Ne7Nt2MOF5zldhlgOvIb7NGLF0i4eZl2mA
BDCMMwgV313XmiLehkbi7WiT33JImyWGvnNTkPIeFlwQxJAa2u4Q4WsHq/igwUvAWxk2AxCNGzxc
/iFlH6VjjtISvOq0X8bkPdhRY2iiw40HpRRgeJZuciQsmWnKcOycmQjEVUY4EU22lXuwaSAtR82h
Nve4CvXBc+fl2/8xd15NimPpuv4rE3191Fve7Ng9F2vJgkBA4m8ITCbCSQLhf/15VN1zoqqmo3v2
3amsysoEIS37rc++r7tYNKfTYqVcTu8GSgtn2a0O3mdrcDG8baTbniW8So+conbi61GdFbo5Ro84
obpWrny7JAh6Oki9BluDyhQAZO+H+MRiLPZbrbN7wujyIlufYJpLQqfaRraV2GWkFxXKbnnihLJq
8qJcDbX+Xp8im0UZ7G9XLSqPJfkxuxlxsJ1AqFOjRMElyNMft5My3zXy71UbvTtCHMfqOXsd7E7+
IqCv5urbN+7q2MBbJclOb3K/nANIiymZx88xzSEqSLZOCfPFC+xO2JXMnlO8QFuwW1g1RGBMbvoE
8aMpjsFTRMIgVT1mSM2Bv83NQ3JE5BZU3jgn5atUwC3UrDMgII/jNSiBAXheyQQ1dkd4S+7b1vO+
m1Uo6iRHg2hAMcPoWZXgzr8hDDy8v57ayYGuksdyOoXgWSx8knY7qk4pWQPxAX1YnuzUBzWF77B0
HpjthJ2kaj4J4Z2dxiMjzcX+0vbgfX7qFDa66nlwNowOCm/JrrlsLrjrnaOFV41MpMpWKKXmMsvK
XZitT07y1lzSW89Ts1xkV+2xWTwoIq1re+5huB1cq82MXqOFeYi1p0H6t/MaA4QFZejhkSnF/Zzs
rpBX3pto5fWk4a8lI/iCI/hqwbaxv1N9AGx5jrVfj7Rr6QbgNpfQv6J22VqVuq6bR3dLhU6V8Ai4
MeTCGgQoauOAl7M6+Rj0UEs0N72en+OnoWAkHzWTIbiU0M5BQg7n5sU04ndRUTFT7iPjeN1cgciS
2+3gZD+v6XNnVj5hnNQsCxggHgSMFLt9P4DWfX9npxMp/hft1aoIu0beoR6/dL31rSGHNzgz0DOI
PoqL2lkU2sk3LUgeYQNFTIjdkeJ+XLLwgNf3vnNglBX3AhIlOQGn871PMf7Rpzy7BU3RWAMMQhh3
4M6pIoVE8aV+7I3XrGYR+9embsXZk8jo4hAjxfAwO9/QjRoaFetgku2f91+l+pjZexJeivXewgt4
P4C45bwpVLbV5KDcxzCIje0X5+Wu4wKADRB4BS7XC542JHFz+k6JBOAXbnK23zuAvtWifT3v17UD
ythLC80H5Rqm4o1vcJTFFUKN5HlCIWcSNvJb3t+/byvzglMLNr+jT5XwrLAcisROWs9+qSNbIQ0V
QwqPT3mck+xoB9ADWpdbUqAdiHOJQ6jU8V0tgHBzLYsEaBenOniOgLbtcd7um+hwrCwu65pKku3L
WsI4D2JK/W38XEsjM3t3Dj2DyrOavh6qMw4pB/gv4i7fNll5OfeJoYDj8T7BLEF7vFxNioK8Zuv0
auGLXQy2+I6u9u6zMrEhvPt2WIGVA3U5NohZqiT7QfT6yz/+65//s37+9/az7JWUxpTFP4rbqVfu
imv92y+G8cs/qt9fTja//QIeIGhoDlVtrsMfz3N03l8vByAecrX2f7bAmGq36/4aPR+gHKjavu7X
+IaF0iDlUZK2qMr09X6g5Ja69oo5dIm1Qn0KbE+/VB7UYh52MJKa3nvpaASVjpSvvooFUPKNekVC
yCUFLx/UfsR+cLufbCgX9O4rbyjVPL1I4Dq5+XuObIIjR2djmhksqfgz0WVz+6iG37r7Xz/0t/7W
/3VZvS7gCV5/+vWfw/LE3/9pPvP/rvnxE//s7NYXyK6+rn95VfRZdpenz/rni364M0//o3X+8rr8
4ZeguMIi1b99Xl6Dz/p2vP5r3por/9M3//H57S5kWnz+9su6vBXX5m7bXVn88sdbzTxrqk25kKd9
tziah/xxRdOL334Z3orVP5L6uCw29Z9/9nNZX3/7xbJ+NXSbxDBDNXRdp7L1l388Pv94R4NOkAfp
NkFSo3lewYLIf/tFt3/VXZ10MlszbNMxbd6qy9u/3jLw7alA0/FxmyX4r4H4YwH/PoN/vqA1y+X5
3y9pw7HAvTDwTMOabagooj8u6do83nEd4VFsaz4lbCIcTkPR8bP5vBYDKk/E0weeMdgAuO2DTiT7
jq/1oKsMLUExmbhxBUEmoQakiI3x1lGoac/jIjIE6b2h5X/t5U2+5PgRPIKhHU2nlk81X5QnSlzG
lu/4REd9nGnh2PLR+4aVTzGB3PobtHTBWeHb8hneYqoSfaxigVNAbMPx9CyGVOSJnVideDpljGLr
98d9h/aHGcpgAMY20l5+jNqUw4j5QYy/nkGrK3Qx7nZfYupAY6fLu8+dgLiRpuxk5EfRl/nVf/Io
iKW57S3owHPg24ESOsKLj5K7jS3Rh9dZtD1/+oqBkov8Wsz7U348+O1ph0J3Lp53NKHLYZZ9amI9
o7XiKaJBkiRnscIwnBpTu/9eY/9X01NbS7aSmDlEDuIlYqxoMe0Mk7kj+h9+f9rxX0J2xcdJTMdI
fVqay+nUE362o5FTBsjP2ngGeSuE0EvMs14y90TG9JEKwtd8FaqSLATueojfvKBKjxkr0q3oqYEi
VtxDl52dONPhcIo0E0NTvgUfn67I8+YT4VYMPMFdn+FJZKvONMyydjakuIqvOAuT4ZwpmZeik1GA
K4qkjLKaTwIbQ0ARoFQBgxmponwnAu4NtURp56nap71rNbLnl6kVA3+vZqomXlkF2xbI9tLsLcgz
mwHmeo8xgLkpUeyA4nXphaWg+8n8nZTiJtvTNhEekcvhVnwO3mK4gjo1wEtNfXtwD0nBGQbdwBWT
o+QhknYFZQDQomIH1CdKwrMcMcYtwGUJ4ejBEMvNTY5zSniZ/p1/meFQ2VyJZ7Haa/GO0VgEaK2h
unETMPZkngEn8W1sPDGM1hj6EdkPQRW+I1BbuPggg08gBv23j8+Xce6twfCRT8EI1sxUj+oA0e0R
1BSFbHUnw7NM7vIpq+4jNJNLvIsOEWBaPS+g3ikAA0a4qe2rqBGCiju5D7cBuf4hRZqiueuu4wVK
AENRMGxeGEYJaa1R2bnHiyTn+k8UN7H3h5TsisGe5cuiiE6JJ6kZ9omnZsp4Eeq9XceeLYAQIWww
GuLUT2oxtGWyFQI/pKhlUglXSPj3xBVZIU9yMLiKz70P0J/43AYLn0vfgglyRGe6E4Mki+4CwcFG
H1NQIf35apg1G+MptqJpIm2lnFjk/mftT+4iMSWPZJr3DPFOrnc09yw6zZLrZCxINlWkyEm6E/Nm
SGqxDQa2XNs0aB31GO/hgIiEf2b8z1HW7rCsBwONZ3UQbopofjL9wYFGzcBwl71PwhXNwwef/NKj
PYyS66/XQOoEPfCXxYBsANErxASNPLi2Aa5kNqCo5kO9ZvR/7/pTDO4iWqKMShhqZDpZD5r1Unz7
5ICPiJOcbOVIkxfRI/DMvkePEl2yrURa+yTUBREwVHIXzY7iKZdAGSRn/y7heKC239+vQK9/FvF9
wQoC+lQyDNmUgnTBmDxFxt+HH4Dhxn27FPMJ6JjbLJR7O/94TvSA8Vw92AYISwWZMJ9mjB6A0xI/
hegdRmXnHR+zXUyFMlKh2c1IBDIbGN1mepgagn9MNbXKESKKmgrJ8j2KTyeaUH0qTBY7jtPgEhRi
ZES8wb/JRUQ7OewB5sVA6GLSZYgJaYgdIzNT/K+vFJeSnE0mGNqNtGyGsJkDFgeZATcfD4g8hWC1
hGAm+pWkltJv4SSRsyD9RDqh8Arx8dXeSHb5QkwAdRIrQHTE5C1TcpUEMTFOiRLBfZUfVH9CwOGT
48rAG3I9S6NPutYLmpYGRKjlWLY/pJAP0Z1EYrmVcW8yaREyDkyx5PZihhuIDhLAC/Igpp5Qbupg
076E/ry9qXjSTWyIo4W5+GqXiEGgwRG7quQkKjma9kwAGIkJBAbR+DV+Bfj5OojEyPI57OTX+AjJ
kXzEH5WYdUcvsemuCYz6N3/Z+vpqN1IZokUkyWbzEB9x/+FP1JDcHw7Oc+ArSdPVHSO1yZEos48+
qaziGKGJ+pCzBKNqVETkP2wluLaBEexY7a4YYVD7BbNDRXNT7yM2bxYhnSUdMOBoA5ZWyFR0u+1W
kIrPIIjlpHuVS05E41ufPh6h0WoZrS2JWXv5tZT3YIPPlBbE5MKRy/oIJw+/G5NxLesYp7MY3dqg
tcmmkeM+hhMjdPG/KLPwSdxjY3whKRzR7nwVsv/VHvfbnXY4nc/7rZYIZD+u5CY7iM6Gse8v6PF0
OiaLQnzp4qvVAsKSdhD7o6A0cONqpAwva3VOZb7uiP0n0JWkF+37RevOTq4yLO/o2CmzS7Rf4oPv
WDG47WRgvqMnmN0hoVM9PYen7D2rg9OX3tnPn5+PDHjsKVEiSi/m5vTZ2WU6gE/7YDO+0ZzNjUla
yAq9KX7F1GjeD4JoajW/9J3PZ3TpPCM3JmPiQG+7lRjZ7N5Pcv/4atY5tfgSUm4J9yadkiDaNStv
iRLG+tkws5WPYtA9MHlVgKdLjOJxEd14OfYLOXmI9tdNdIB7j17+Q7QmaRq8xfou0lZfRoOg9ZHm
oh37MxkEETsklb1WN/bbtBvxvOmfWLBg6gk19hIWGToV01b5zb47B5U/v/sOcpihb5RBUucFDNuo
ebStzWzFm++06z8zvcB2/xNN1XFgGLVdG+XXRCn+3vhauMdjfrO26I9qR6OafqBt2y9iEva4zCeU
U6MwDIrQC9/DWwDYAGsJUj7fSHVyZEhkEyCi999tN8HZV7ziHeIVkDy2fyMCAMkUIXCirFaUFZb6
FWk4aw5uiqQ6Wnxht7fvm2eIrtoyBNCirWoNQ2/IOTLm55g00uAqHuFdIut3QT2CGt1pO6TSEYrk
fIakxFcD/FfJLq6G2TNsTo3dwKSMLG50gluwapSaRsRiMrZvg33PmOqtV3RPizD3TVkkeDf9B6SO
mO0hAHm++vX059ATtefQPjDRYjp8chqQN4OqzWGAGOUs+9wJNLJOc8Rnn9kqzOYJjD1I8+GwUaHg
/kQoocxl8zBsd8JOp5MlWacUYfOtw2mLpAnePLAdcn4y5fA/SNCH/CxbZXObj6LCoCeiYdYiEiLr
hGfBe1sRJlmj3Jy5ergKpziauG71CrJ5lg2nQ87jcBhlPIeHhgO+cTAmyWC14hgrhc+5VHeSbP6O
h/NhiChX2jV+yvg1sAMvXSzJfgNpltFozJMbX3OAuWQRoiFGi5ASkj7F4uOdJe/EIzjMEg4wvj4n
vYxHDnhI0ulgLyToskk4TMRaBOgfqcjClN6HUz/MkqQ5jAb8HySo8ig+zYXomN8UlcxA2b6m42ln
OmX5o5roHVI1QeNUIwoybn1tvojfCb6LkEXiR7mPNqMH1ewx0Hwmpeb0HT97H/6JbB4UsVVnNSdj
cUmhrI3Wgl8bxGrSW4OF/Pj4OofP3qMfcnq/WAwG36n+lbhZUmWzkArANZ28v4ONVOxb7uQU3qNc
LF9iNOMEae2kNyZ6SopfPL6JPkbZF0U8Ihh1g1Yw6LYoA+DvcXBOSHSTABJHXws2OqFrLLAigZxA
vuaVgUNYVDN3fJkd2u+hE+ojW5KvESOUw1o+uhbjnLO6jn6ShWjhj4gRD49hsmslu4DImNiH2eAZ
o0yiPsAsht4x2IeAZ0oOZLI8UKgiJbis7igiEgTQsNmCn436bFI3FulJ8yp6N4RGy6tYO9IJrGCd
k1ZC4UNzafI5GJ7YRBmLd5pl4SpBDcQ0UZgf0vf4N59r7IXhsBbhnMEcYJ8NG8MXTYhNgBHZDjld
M1JyBWsyWYWdDA1aEx32wBjjbb4aRMOz5Lad4ap9EhtMtRBTK2FPsdGwonj0kNEIxixa+odWGQ3E
JyYSxl/rNToEtRzSiLtPI+fsnk7NpmUV7kSjPMTTeYdDja3S2FyDpk+DjGeHYchR2G4WJTo1Fmc2
4K6N4jPI5YpdvsLMnYbTachmT4YD0YqDXhKGw9U8G/uNYTbMhvMxm77DDuR1zAS+EBMhSv3K8LGc
PTb4PGvW9wCtJ+rSq5DBO0tmJsqGOH/9ZigB8PumPs9NaWA8hEny2QlDHzMag5Imnel2s/GfMY/J
2TJhYwvXYjXA2BgkEXOUrOZ8DLnDFpsNWCRAcgnDH/I7TNZMEEIjYWww/5tp41hM6SkiU8xxMnJ/
mjYkn9/PZR723JkX3IUjJzuubd7DvJVYyKsHZchs0uaGhKppFIY9iy8PP2FXQRW9x0BfJregDTlH
M+fYQVJrl40Qf2IbrKOFn/t5uJ9eSPVxQZCQ5L2vTth/ZUeBOQNRe/NrrOD5bm7scDyK3bwGFgDk
YvT3g9CAmAFHmeSx7pZLSBiyQHFAjkIuaIrTCLV8sbE3j56yRFRwIO0k1ISx/XELb5ilHnRD0urf
pnX4HMAwMAAvQUyT1XDFtDWz1/Q2Srdygeo2ixJWxLARvT08DettqzeJCjFbRo2duQ44/yvRCsQg
YuQTrol6UVqJlJ0wGAwmk8l6FqVpxM8o9I1FNkg+e9Heb65NeoMI46qXrvkBOyVEX0BtUDAtBfdY
91ggjXE1oDnNbmX/Rh9B942iEQluNhgywQh3RyYM7SeT6UgW2CTqyg/s3Qhzd/iZNIYgn0y7KX+w
yjRUnkjSxJlIoiiJksZMCqIdy5MXBoM0iKJZF/0/Sltymc5a6ZAG9NIo+kwDxiWYjD4+gnQyC1rp
QMxSfuzOWr0ZLMiC4eAVRUYMiuDgR8UNBjwDgy0P0Ejxw8gl+u6AdZIG3bjtd/nhS6bdLgpTmg4K
0foKupgfs9GRs6MQASqp7/dnXCAnkyCezYJlS6ZLV0SCH7ujQHa5BnncC6JA8Hx4PntdkKr6k0mK
wdZNsXmirugGs6WcREHaI+M0CN7BLG0F3ZkQXRlrDIcmR+9gkka9QGGgRdp9n+WRVOMeDg7Gx+XW
y273GWCi8Jdvsz1t5xXZw6ZuPjPBcgFNXdjrgl3ew2x7MyTRLW3UH8xM7tl8rFlXbtMzPr1Y73qX
7uQZ2HQ0mDUOAJSlAXZT74zJGmA9tGbcMeStWesR8qkJ8pn5xzaxaXOP11OeN4v4lWm1/SJ2JLY1
CRYC4ytqtN+0EIKPB2nUaKqcAWuW7kmyZdnzQdRdf9IF3CRi/cQ7YmPzgWWBhvzAMmLBfOJ8wE/A
PuLx6ahVyC8U1HY/7nebHi0xP2hGRZe66Mu9Geu5wieEpblkcnvrT56WNDrYEJcOO389MJm6LjE3
GVwDZrJgPJYtjFiG4RaSDSUnvUfYdG1Q0BTSTRP4rQV265qUhXDPIfjksKB0BCmUh5Ner2cFSKng
o9UfBXSEEZ9xf0PyG9uuRXvRIz3UkBRTdDZqhNQkwJL/+IhbQW8iBJbyjLXf6zXS9s1eOwTnaJKy
QndhK/hYyD4JpILBTBvHFGOah+tAjlirEVuwUTuD5k0sXU0k3T0KQtDqJUk2TAYsm4AZCNYDjoCt
yBiKQcjmCnoDlslMY7HT4tmFIWAKGERW24ixjVqzUffgt1ibH5NZmOoCuTNpLgQDiA1VYsXwaSaf
8cf0nxzbAzZ7MlnOGMdoEkxO8vPzIB2ZriGtlhDYdQIUH18G7OHZKG2hw8xmerjgeQvRGpU+1Qes
X0SPGz6SypMAT+uQiWOjvkOQ77YzJCJjy3KDTZvpY9ctZ1cR8H93WWFgviNlPGD6mHxW7EIw0sB5
SRqOn4YzNYoizrxotKVTy5aHidZMHgsExvRmeeCh4BhmRHcCXBRG6yARkdwjiiat7qsdf+zCrVxa
skU1cVx8s3FbEC4HJIuSs2nYwhqT2OZylp5apPnBTWSzyr+0DqUvz66FZwTkSOkA7Tm8DlysQSBl
WLoXQReeS0MukWd4//g6JXSMqDFVyjvRI9tONGNDibE/qnsFguWWueGe+2AOp8pXHl+Xh2ExLtqg
kLUps/DJw2uzD9lHb64eKb6CFZjjiXw01jSbSI8pPZO4W5YzvhS29MunGaRicUEjK8ts68dN85zI
ZapwGLIDU9Y5/e6/RGsrW8tZc48tpmkusMAkVvuYuIAj/A0HaaaN7nPSfl+XlrNr3bKin4q1S2+X
0YXFGkWImsZbc/M/+n7b55Z3pGTrq292cK9A8NM4+/s5Qvvr4OdiCtyibJP6xX9eise6sVDCFboM
phHPdDBc0W/7RCAMMb3jAh4/JJrxl4PrpOKRcoYcbNwaRbLoqy0CHK07nstpGQCWGc7fIQ7MR2P7
XnyCIq7cjGEm236QM7ULr3jBRvuW2t4LUEDxAn5VkvTgSPEDfh13e10E09X3Ff8Vtxv8O3EfkeKd
7Vs5+z9SoRv2wsvoYjct+aSsoSLUKPPWGXS5XXjZJmTYHJ+8wAoLv3L8HI0HgYl7cGVcZgf/8KGK
Y1D1dQHaq/iCJSZqrs0D0gd7eFs6sRrzyF126ZR8GDCQj8tcZcMBo93ImmbeLyz8FBUwxPlkJGU8
BSCXLgNCw6hQ/Mm/xsw0I8rSQ6i+ZOwkm/hrxzsfYJqLzfgrHiEQ+pVPSi7OHNwp/GvCQVOqYFK+
2nsMOECmeeRefOAW7/IEvoykjh8EdL4+KJNpA7QW6fG184q3pNolnn9GRuz5qVlFqEc+iZRYfo3v
9R4fOnmoDNwezs4M/QsojnMfoBD/sawDxafesmNl9ymJdYa8hl7ygSOgGRgeRj2HH19li3IeBuIY
XweUnXQb18v4FqjjarinyBx7iPoyv0+tICbYeI9/CSeKKjNU88207fDZFhseBf4dgjbAGGFpQRYm
sH5wT6GYK2KOnp4pLESW/lebpdVRW746cIb+BxGPyJXTh+hvbgQoGv9REwR7sGU2d3885umijr9w
Nhri1qp8kGRE3bJHexDuIWWS2IEpwSqXbcbo0fILy7skZsVwNjf72LQ3my9uBhSJ+CK8JTZt4m+s
3s7YSvKo/+X57Mvm4i0PYYYb357VmP3fPt/4Ls1g2zY771nDG0uJ18wNHN/JiuSaEvrLE23zvAlr
WJf+abWdeOk+xYQ9UAczJRsPMmboFSQoSacXI1Qv98ABDk9js+MRb4vVgTe8T+8lNueiowPOBNCR
uKIEX+Ud0Pkble+kVPgVEYJ9G/QTL6bwJbyEbC1ChOCZ+bjFUqgv2scoJpDow8LCLiPX2WewWJhG
z/KvIQMS59E1NKOaSKQebbs3ZKQDLtcL8Iv1UUm++a7+V3H0/yxI/ufR9v8PQ+SO85377t+C4+Gu
aALj38fFmw/8HhE3tF+JQmue6xLCtpvks39FxDXvV4taRUPVVc+w1G+x6j8i4o76q+rZqgmWmuMQ
K1cJY/8REbe8X11SUJtYOKl4JI/Y/7uI+I9eRlXVSdcG9d7WHI2cJdv90cu4pzb5uTdN+MSaLOqz
5VLv9yYEcVDAdrVekyvpP/7FNKWinkd7xcDDCzVUCCUoduetLgJ4CNhqTRb8d0P4Jx5Q96fkE1rG
CGiqQRDfImlAZdy+93+eyvP+eYI1IGDgwMV/eUWg3CsyqMFWSEC++CRrm1o85TAm//cVvfawMVJw
7bwPqaG5nm84qgk60F7NHk93olOXn9lPnSK80yFVXTKZqCjQoMQ5TvUXTLYeqC8tQLp0SaOoIId0
Izb2D5KZAPZEa3CLV/cELm67aGr8NMcR4LdxGujbd+/Zuu/dU29vPJMttVkxVBcW4FoPeTjdF8nx
fNtHivEJt7XVBsfFajtPsJsO722dHRlaUA/UV3iqHUJej8U1crSmjoIk8lqjAu5Y2SCG1Qdseavu
X5vnvE0DBwOD0dYomDoq6iEsm/R8GAUVUGAN/3jaml/KHR8/WiVJGlNgfbYCiN/ouCjO6a48BgfG
KTo+TCu1FxztuftsO5R7R8VrT5dL4Lh6Zvl+QjhR78Rfz6zReK6/Syv6NrNgQqokdHgW/5s/zix0
abetuVC3ZHSTQEjybxEerlq8eF1cShTci289lDKtvIt4va6tb81yqCBVX+9rRkbJLtqXUGu9Tcjd
75fd4Kqf6tGlNFMAzOc3nTC3p5+f8ui6er8EBURvil/VO64F9UId6LZ6n79wOZKMJHNdq9qXmzX/
6x7q7PafeuiQWqIalqGZpLyojW//u8Sp2/MIFOdTyYMFjMEW5SN9I39kJ6Vn1vXFNz3HapPOC6fR
dXwjR3Cu2Zz8i6uTKGxAqDqVlqGcwsf52TlW211cArjl3NVFpzSoObgBGiIpGPUi9QZj5am+UNhi
kE/lbJnu/P7s/XVvtGan/TBftm7QEUPTbNVwNfMnGVGqyt4kCYs00gswM2T3dk8X/DUesR9bc9Pq
cCcaC6Kl/7aVaVkvtpFXafuo1oELOiheyzWgwDJeZSH/umFG8+AfGgaSD/ERS0Mg6oDS/DTM9lO5
3S8qQN9upbS02ryl94UbkA89Uq3qPaHaWBV2nffetUY5P5msMDfdj8rHabcAfoekSKClAX1pvhWe
sX6fFDeC8NrJKHUq+wDqDBbXxWVMadvZV0h265k3qs0N+OHyeq3syUJ/vNLCBCsWoiyKVu8U2O5J
PU5sF/o897ZFtc3faKyQoEdaVeUs79fxb7aT1mTh/TwKcLIaQBa4mgqw2o+LDfBhswDcch9cFg8K
P4CcfexuXgTxptUuvZrwjXryoqdxttoPp8bTZSt9aAx23Vd5qn7Pofshhe77lEHt3/c2xxKi1TNM
x6aK4Ke97cJAeTuU+wNQ6UikbyudGFbR8yitIp120TaB7+/cEI+L3Ez2Ofw0sB3pf7MyOAR/GhNb
Nz1dpxGAIJqG81MzSIh08usCklkACUsoXdQdJTmnguAI0MUFqPXyVDzKpMxd5+NcLNrWTu+ARkIV
d+6utldY8ACnOIW3y/Ml75DXB3+zcv+9fQakip7p6JZjc8j9tHJfZVncLo83wb1mqr5NkPIutmA0
HbX0XHkfIPzKulSew/rqwn+wsNpe7nndO2fD/noHBNM+fiwKT00vdzX3bbN8hOxefcgSDNyrt5s6
6ral5nBXmYrFvmjEhUt1QTfXLtuuCQIjZCESYikPnC7v0s9ralAWHsWlJwtWwAuFD/n++upqkOv9
Teedf1sjNp23DBeSTA0FR/V+XLBAtrqVW1t0vmnVJT9Qh+zuSJ09LJ4eEoxQ0ELZkriTe2UE3LG2
2hpbai61rRqxsckUeN2Ad7/t8TE5urq6UiJDnVhe+Ax13jopx10AsP8s10GMK1/wTbln5e4DRY48
sFz4UNTDe065BqR6ALuszidPj0/a8+NIQm7H1O8kbkOOLkwKxOH1JeAN2m+5gA4aVFEIY6tqttcf
dUY+rOo/gbsMQRE5d+ujksHttO2UVLmKy3ExPULrJVUA/TkHwIc4PZyLfyvBUnLPldlVX09SW0xS
wEyrvYCRahG+8oZzkNolqFB1PGwexa2Eh9VUL67uGCRukWtGSkLxCaLwCzzEjeyh9kIW+uPe+ps1
+u+HGEezTaqmqaOIIlh+nKaFBZXfszxDWelUu2gB0wel6oDp1rv8GKr3R+op6isxzoBCPisj1E73
WHkUw8p59eBtOwxepkJpm7azwruxKY7vHbWZ3qKtKXeyKI/PZ3Qkjl/WJwl1Dz52iDGojL3O4eVY
Am5i+5fjDTxvD03r5ZYOuBaXtbsrALJ7Aye6L5gN+N1G5kLvWXv14687rzVC83uhqtuMOpq3TrKo
AaTIT52/7wwS2k2AaxY2hSsQf10Bljlo/stFc1OqLSDoxeZR7fQ2zDwjEHum38TY2bxb8MVapv/X
7dF/Pupoj61almmipXu2p/6UDVCq6kuv1KsKeX2D0MAVwe7kiLdHCsbuET7ZB/6O8nHpHgvcUhp8
M7Zxyz8MwwEsS9u3y/tzBa6uHV/2r4YX6UyvzF2ewJPWelIhLODhKJOqQV4zipXrkiJrgN8yYO0v
IlsFU8tV9s+/kdPOz3Kw6ZZugmBEQq5KksNPcvC02CpniKxeweNVt543G2+hGmnl+Th+5hCkbcHY
PLwqypieteK7BsWCWyquewdPD7fXG/g3ird87W9PiMQRkbfXDs47TQcf4GgDK+0VALOft4fWqTyM
NCr6pc4RKt9mUY62lvEIoB14iZP9ehxioHMtWW4LZdDwi6oe1Sr5afdOFPUGc7pya2jbtp3aubni
9c63IUVNRldl2AWHPQJjjzp0V26XVDlrX99ENFyn27RQ7mfUesD4Fm+7Relt4Gill51Nz82c3Grp
i8MJXC2I4mCagtpzW9xA7HvCPOsAr1BZj3b9NmdaQdlltdsbI4cKFc1+brTjrqRzxWyHeRFsFwsQ
8F8OItRZ0KyTfYqU65Nddb2Uoa41wPknq/obCaE3s/P9JlF1jFqzEQ6uhc6q/qQYGpVqUoXXSIgG
CeXqQYzgmEWiNqiPF7awAHYBFlT3Eaqnp0sJztaKH6XxQV3ivQX9Fv7PfEElyuPmdV3bJCtXr3B2
nepU33JUXc/eJfqbffTzglMxwWkVWeakqKMf/LSPttg/r9vT1H1dvRzSb8osRE5L/eDe4isYxCcA
2r8dKjCfkgvo7kFSv9h3+IGOlCI6arZVaoKn+oOjhASdebmnOt4x3i2zqY2ebU/XV6oujlcfOJjD
0Dss5rp2rgbq1gz/pifNKfn94GNBgdijkU5v6J5l/pzJfimQXDWMkZT+F+wadwv2aUHB0PVkA+pz
uYP/VO1b32S39tql9f7cNSn2Hp0qpPntYqL9FNt+9QJ1xrpoYEjnVXqCTQVybEA1jcszVgCWWJyr
GVTWuKsgAvarRkYcqSjU8r0WXSo4Mv8D7c1ohOv3XWtMf0uldyomh8VE8f535tNZLW9vdXvNg9+P
bO3tkDd9Ohc9/b5q6hb3SNmuBzCveHgAoB73FTG5usFhucYQyIOlpbjX5ERxMARB/5ez99qRG8kC
bb+IAL15zaRJW1m+SnohpJYU9D7ovv4s5lzg9kiD7oMDDAqSelrNZJIRsd1ai+PfX8ftAM0IHd1+
a2a8OHyox3VYiGE6lK05nA5QbJz/3RTkPx68MhnLV28s8xskd9fPc2U9WEteRcxD458SGJxwebz+
85dqbufS3z/5fdTGYNyGU9L2+P7tk8OpY0sBV4D21klCfG2SaU9IisSNrc+x7jHRmIaL0TwHONQb
r0Zv3t0qXaYkR/qLAbmCuWpIrj1egDPX651GlF9MuwKSLlWTnC42TMO03KCbFMY6DTfea+7q+otO
ah6WinfrxfLqlvrL4A7fF+koB1eBaA6MkSbGgbOopgSWqZYh3gp7rwKVOjbxxsH1Mv1gbzmEgrc4
qlOTcbXB+Ldo5/eNULUNRlvZMkzORWTAto37b3dIuAz4avh/8AYvLqPjXnOsRHHMrZSObNNcPhlC
qXzQd93JlssXbbEY8gaq2+UNIw0qo2/YuuoM4kJShnAwus95cvb5/Wz4z1/mH8ujwUKj6Z5napZJ
nu/38amKTdkcksTz+b81CEZa8HNrZWVBOdIdtir6QzuUz43waiiqqCwWyzgOiKUuUDTOQ9PWjLsp
nfTtsnKj3suNiGQAk8mddmhyoCT5nF3/5ZL/jCVZxxmRUVnSTdy0v8VN0LhwfaWdCMhJeifVdShd
rO0SphAUGBxdrXNVD6TA2/STAWr8n8k8IpIx1osC8Cvvu+TWKVpygy3yuOKKc/U3RueCHHNiqJIM
gUKcZueeju7/hwt3VICd5F1YD73tMPu3x0LV+nhGEEzJp3EcX8w8DbnwHgd7yG4CzrFvKNMP3Vvp
6aTxcGNeaPrOzirBuIyCx523/a3X3eeiA+yUrzelBKUmt8iUV+eluDKyL27/fM3a7ys4c1embVus
dTDULCA2/33N+jjpJvOiFp5be37UVxwFTjUdwc6ax3SsUMATKq+LX5ORc8lWiFXSndqqn9jRmDca
veVrRvVANgNnHqzsKgPTe20o3X9Jxf6ZZ+FCXQ+TEyOAnqv9nmfRqmJRx3qxfKsYSxbdgWTHOpkd
1Hv7MLEKqq5ySOSA7VfJOYh488c6xE0kkmo+DOat4k3EAwg7u028g6No/Ss4BkatxwEl0vbnpp4o
+2HMszO7f1ht8ubZ7K1LOtvflMxmvCOz33LZlpfJMYCgzoBFmMtHWbluB4sZa7BQ9FPV6qD80aPe
4FPa/7bj/h4TsPRsSWPm1EzX3m7Ef39fVQkvOu1UAClbutsF+157zXjkDz8Z+ARlWJNg6nuMnG41
ImpzMlJ0nvPQug7BJ+IZxWWcNm1onJRahrFF3TOvb12sAjRnQ/3VlV7YV8tTsgEK/vlhM/+4+G0h
ciC3sLh7+lY2+K8XRJmdNktBMAdWf4IGx2QzdUG3N6ktLUXginq6FBUl+VWO60ujQSDvj2IZHFrb
HCeI5+LV7tbPzEzj5yGhn1vX1UObLMoVeipJZO/n6E7iNmw/zPiAsogU55bGYOByZRwaTtRwUQmd
D50Zuw9t1VMSTDO5q7hpkdcLptoZBS9F30VTvVwwph4MvbMvjo11aCb5D2oku/zzTdH/OGhsY4oG
MYhL7OBov2ciSLRYIIXd2AevO++7MjcCNZW0tRhw/Sc3BhP1fo8sktFxQ4KiT8ZsvShfW5ct5joV
020ipwZ0vloZQ8afwANYHu0meRwy5T/wCdiBLCIa8JGk+knUYJ3/+UP8EaqyjGwFku2p5AzOcvLf
32yhWoWTKrnDyDkO+MX7C7ZVGjgTFfpUIiEVMiZyj6kAsBJVL1mGlhYG+9lV7If/i8KN/j/SO+yx
UErY9ojs7qHs35bijA2gg2Rk+WtDjX3auHcyu2TQmvamm8mgivseNeiAMi0lVq2mMtJXxTguEG0u
cqD4UmSqu4fA/9zXpbgiz4pSkPlHVOIXL+5JcHVr8uWf7+L/vmoKQ7pj8eOPuwjwVqpDM3LVq7qR
lQuTtxs0opgH+nmabj1mGFy0Lp8e+l5EYOibS16Yz5OLqHxZUE/LYdqvnjDesOz1yWgHumZX+0pe
7yiftIez8M/X/L++ec8m9NJ5iHXu9m8L0jTOljHzrKLZngXhcgJGCK0WkwtDB3fPs7SDaTJufS8R
qDNHpRWZaWBk9nCI03bdCWmo/xJhWX8cIWwSRgbZPZsZW47vv+1qOfC9GSOKiRbKcy9xvQLUV92X
eyDSupB5TPuYLXNHMGG3YMcXELZQ0qFoZcW3BOk0nD3+RVfqSNA7FN1pQfDkbEG2si7WroHFRL7Q
0dnlx3dDdIwGcpq56KRuLwbgjl2vT0DZU0gCS9zT+Mqg/IX95nNyaDRptck6C5E9xnH2HIu2P5Sp
5V7E2rk+mV6C60Z5G9YVOEu++qlO1WON/3KMoT+DC0NBUmg/XSPrDyu+1b0uxyawU7e8FFv99J+/
3z+Wp+0ASYR9f5n4CPZ2gPjbmyQwlwryhVxYFeuhl6Lhrtv5saZi5Y+W9wbBEX6Z7iqBYfTuwUK1
a8TqeLgHN4pT+JbQqmcczhl0vHjBCQauIav1j7ya7bNeMeucr49ZE2eHotfra7bh14vOqf/t0L4t
QX8Pa+4fhArzlvS2SBVsz8zfPshgTCuIg8Lz78U8CEygarP0m7Gq7/fcvGpW/jQa3U0vKp38aflD
YPt5I8gMS4eZ1axV3hNHoc7iUf7757v8585ocTgnYrEdKihMrf/2Fnl9DZQvxourz4Zz6Ywafnss
hotI5fPGFEQZ6/pARTj7zhkiszjRr55CWaXLn8CHXBsMFEcs0A6k89o5UPJUooQcwCHVrex11XI+
DDWxdVbKQA79QPtbAoZz3A71FnxBqTqRsDSCFsHTlnXOdNQVkwEkZUmuvdTRxurWl2ohiUoqbW/e
z2DOdsKokgWbct2+D5X9qzUd6w1M6z/fnf+xLurcGQIY5vMdzbo/o3/76qakWDSDk6o/5EBpaksM
t2yG3EmpEIv1VjrI8GAEYJeL9yYzL7k3WgdbL2DaxEvDuzhUR9HnC5J5g+bNpUquRt77eto25/vC
6MgDBNL1Xw5rf1bFWIZMjVKUp5omhaht6//bdYsGk4eF8NTPyVs+z7oTjViyI7Fic1VLsztRHraD
ZUWYtaiOd2h09RNae3vyjLL8lxf5f16MZWIKMDWV3NPv5SjVySQAJc1myqWn/a2DlrvAimR9g+gL
8BYgzhbXG+NQkAl1wRaVOS3+RZIf64ZxmX/+Tv/IMvA68h6yuID3cDhA/Za3s5VpUJLRYl3ZDrIi
HqOhzmyIhXl+WIz6qW87sG2TST1CppGrKa9gyjgMQR7xvbL0jrKXP/IqeXVnmZ7dmPdDm2PAVVtt
uAFRWSDyvlarY14wyEXpajZ0NHUiHLzFuQ6wecZNptNuq36vyfYkBI428Kj7mPNNCHLUN8vWfukt
ncGfAV64JCfb6m36NNmxEgl4RtfenLyT5nEnzTn9lzMVmabfj4bbPSJVaFDIN9XtIPPfz0+dF33e
qduGsJj0qsac2+S0pMfWEPA/e1lTrG/L+tI6bvWfH9BiXtSudsPUq6jZDdmJpRRt1PY7sf24/2oS
2XdjjbPTmrcPCNrHl1FF8GTC0z5xMFY3yEpq1w/m1HpnS8rhUfbNhzOky+n+R/e6qjLaX0dDkT7F
apWc8IzPiPPt473Ml5gFlKWlVSgg6Wz/WHvhOM13GKEkQNm+3E6x6KU2N9Tu9lvNjmlvG2M7AtsZ
gpRSnwfXzgOpD+N5yMmgZ+20S3uDno2yD3ioin29JPDUzBmBrYdTDlkoxKyVCMKkRnJwG2M+19PX
qp+aeJ/l8sGthP26ktPQWleL/nNiMTonpjWjWc6KtixnjFH1/3ehbuyehVl+VeBcRtOsc8ZZwQsr
qaUfK+lEOmXM3X++C9g09bHD631qTMLNbjSuMVTKU5trkZLm5oOiLwz99yWenLyiza5UQHDNzRCY
mjO8GjXjfkWRv5JyBCA7DekbIqXpAF5xeE40+izjtXla0TldrWL5FIREr4PlzeFUJBqi+rrHw+MI
KpPOj8Q0lq+jtgLguz8muanVQFpZLpN+6o85KqLIhJN5U0Ub9bmmPlO6/q5QIQ9K6Lmeijk6Z63t
OUIDIhwMGOR5+mFZw0urlNYL0NJ3WpcCs17Sd102sQ86C8H6kNABSRPEG9RA1DwJynZTu+Z9rD7P
EOv9ZuwlEcFLaqrJi7Ku83NJFyOQxdGj/DB0bX1tEWjCyOucUNkgig6tC6XdPzvrkPg4ByBQpkkW
eh5WDiyFWCk8gaetSfdZWbYhlZnEp75pB6qGLcRxZtVXRmWjPxlhMi+0X1DfdjkvsQp0dsWAz5x7
NCrZI6lY1e9srbyBWKtuYmz8opi8dO/0JnWctPoYJIwRVLT3outgF1N0X3K2mC4wucXn+492UqL7
yyGXETCvqsFk8xg77kR5TZy3YTDVizOSy+oSnU7ZbSNqzenJojh/BLwbB6LF9zcbNihqLPCOMb3D
9f0yecVZhUP4VFTVw71gnRfLnkLzcNJbrTsnLUg1jY4CZRfLN60YoaXFmXbpJccVPF/LztSm+aLS
6sN6HGRF77438SD2E0014T24vP+t7v0ILzzVCQZjTI+5rneBY1cMT5ls9aPdePhJ5jzUtDAuYR/W
M9B7kmsgiVNb7CG0NydjXp3HpFMyrIfCC4RTmwd2Nw6rMeQvkQBR1Nr1YM/r57g1hXha4Fp9/ZTY
tX1YlDbj6GjmobHqtMBq6XwGouTsRdknoZnQ/FPh0lwwXYVCS/QHBfc1Ijh+NdlUVKDOpvsi0QGV
m7VzNRUJI3d74ZMlAdXap/HJzZXLVM0crun8CEj+/zVjibmW6/Wer9YU1b7e2xEaWoruWftKpf3V
iD0nSEX6q7S11Jezmx5TXRXyKKpqfSh5zh9q0S2nkrN94NHMFqgrgaVmQfFv0oNpdyPdDBJQ9LYc
xGWMQ3Ya0ROWc4CSyzp5MZTr2enH1wKGLHp5khVLelu7wrwZi/HVmfrmhATjZawM2sjSCqpF6TVf
lumKOazAcaqRCBkvet7WDwp+9LRwH4ah8Otp6Z7mCX3tvajU9QOnNpB5wWys3e5e6JRiEqe+tOKn
Wd0s6GXF9jLDXGuHiSnXPGq8cf0RuyhI5nQ2n5Uki5a0YejaoidYiMakJZE82hy77aEpCze0k/GV
8xXtFGt8vv8o+gJo+5B36BTTDSafL2jhSoofaIgijaNpJMjWEPwm9vxaQ/HbNBucevOvRVKpPylJ
/DQd1EgkmQACb+CufqChxEAHdl895iKur/nSMfB3P56qLHfRKqMJPc8jCWQmzLf3r3FGtC7bUfo/
pNuV/R6UO3mLtbdf8IP2l7pMD/fFpS9tIEwODUKd3TbBOAMWLQryZrWrQctVFHGodDqaaAUEH6WG
U7omx81ZMTtUHqqigJNa9h8SV8ni7bK+S7+7IKj9rq8eaQKLHy2DXKYq0Hn2us2EUw0Pv1IU59RO
SyRTb4/nvCevPSphvQqbllB4I1od/1Sat3uDZJ2qYzi3KSnbe+EZ3xbdLKO4dkMHQnKWWlA4WSDt
sg0MUVNE3Ji5RDbV41rgAlwBok822i3493RIbbclHrXwXsLVYHmFumK83m8R9NFfedppe4Hc57qu
TrgYtnK+Pz+pHYPQBeR+a2w9SN3XGdQ8T3X7bICiexlALDf4YLb3zJi2fktPiiNlP+x3SXyZ2jz3
739P78Zhaii7tda/d7KnlKwXEKOGadcjNj8R3TEyoCfqwfQSMBdawxOaChOYUELyLl4vSEL3Cj13
p06kp9kZqbbjlCXJHnMkQO475M4uFgsrchGmHS49jiYD2GsyA1TOT5V9nAwBp/tIIXhocem+Umzf
N8gTLPqxGvuW2FrQJmh1GK0YX5P5r+T71tfF38jL0IVK6/sUkmnKQMAIytL9aT8Z1RfWKDo8kAzE
uwYKhqxmiIhZp/upynCrOX8d3dIECi5+sDkmN3UzZnmF/YoFsKalIgXYjflVFAsbUQac07DE977N
vuTu+i2nFDNVImxaN9Ji1hahL8TVGk4Rf+6DbNW1sM0NN1ibZH1c5v6hm1UITfGQRRyKB0CXcXOc
vNjZFC0CkVKVBa6nKieXNLt0Hlbactnnj/OQjGHlZZ9mXzy0aZxH3dJBLx2XyOoFHTJphm/dJWA0
R47RXU6Za4zXIeophhTWeuNM/Vhs/U4AeT8q1IPR7EWLEhekNzgfxPBT+uV9BjZpJRzymyGcuZ4M
9c1UVtCwrX3eqNR7cgNzpapM0TBn6jsmpjel196HAgaYiTjIQtzb2HuylUpkpctMiphtkG9dUP2f
moe5SeuwWO1zRivlkiaPLMj9juRKuGpFMOdg7rUFNfRA7ofCXVKqQdOP2pZ7vrq988uyx8ukQmYa
tV/qNhjTlXst645gBJ9oV38re331kYk8Cmt+8vSl3dnWhrAcRqoSy492FexO3jSGegdyxUnak+KV
DwaF/7VZLsYK1nFs1dd8MJjX95RmJ+qhvBmTwXwOvnhoWdamEaF+5LH1KaRTCHJCksIvWR2/1pnz
dn9QKHeNdJ5m5OQGNfZZv9yTR4pg3yTxXrhtcUgEbS7Zo+LWh6yqQyxs59X65VnTqzc7T534bsn4
TP9YyF56i1NcBS2gtnIJ1nHXuCb8V4yYrckQIBGkSnMPXT7gDlYkwGDlIzPT1LDMLZw6NKjvporb
Yug/PE9CYQJ+DTTd+w6c8fs6zdd6kc+Tqr85ekaza2e9qhqIiVgec1Cd1ylV63M/L4esqHeiNwKG
VIgrP63BA1pWLyKwWtd+UgapRK1GY/uYad1eg6EYjbqG16jr0g8lVwPbYnBRevidVYPu95tn38z6
F8KwnVt9t3PrlEqFxGnydW6RZlA7vXr67DsS/1HlkkwZD2b7EyndTl2eTGpRinnpPNjs00g/xq9h
OU8eKdsiMqrqvOqUrKsif7YNNnp3mCKMpFSZ2PKkZEInHpjJ0RvnaOF+Xtf2KuNMOSy6+0E7gBV0
1LoSr1iOhTXQnL1FUsV8prMAzdla//Aoxru07Bjju3jrESZ7D4LqDgp43UCF6qhIltWdhhOkZOYx
zlggOJfzeiIR/QRe670LbQk9pZzfSuoEZ9F6zDOV5fRFj5dlN4lF5UgBZ7Mdh0cj6V+zJh8Q4QFN
TRX64eyiL09VRz6FRrlL3rF/ytbqTs26yJBg9mnuaV0uPdySpfNuASstJTLyxowk/XOxhYOVgctc
MLBK+00HxLzyLQJyQ0HfuYF7ZjuYPFZImiYnMAclGmfm8w0LWT2zZdkHfSm9D6rVC+ilysJMTDdJ
50HvsjHpSfXKwXM4xk6j+nHb+bQI7ZOJm8gOUUVzqhwzalXHuLdA7ggn4/1xT2qN5SZGBrRzBEgw
JkS79WnoBjaYRZYnhZtX2d57GiNDTFwjGK3ixzJZN7UYKBS13PIJ/qJziOtNvVMdSGZAeGV+q4V6
5jFaCdA5H36Q/QytlWEIujmdkcmvWW4Hv9A1XrXmizqVX5PsTfPs4jltyRTRzzWqdHA7zs1NzR+j
TfamlYfvWaX4Vlp9i+MhFHGZReXamU+ptgDjt9U3T516f9bsQPO+QQVn7hWICRrMZQQtBnrP4iCw
swTTnyN8aXTesBDU7GcLn1+uh6a2Xqu8ja8ywXBYES2RRht3yQjAqXvhgbF9lwfZoS1tscOZcvix
GmrmWdc5Owm3qgIzrS6FTVNfppvd0xCvB2wcPGyCYDGxVScc3DeN1iGtYbmpnV1iM6uiN/I4jKl7
sWqeDoszLXMgKwJLaUyR3XV7pyihRy56flPc8qnIyu9Dk+MmrAUIFKNWnoy6u9C8k5xlYGUXpx23
IJCmm3sa8zkbXc4F1WsmYWQh+dbD1Uz2xcAajWbKoDaAFSDkEfAHnkGFNa4R6h4Cva9mtCrH3j7X
Ti4TD5udFvd8mGUDVLt6YpJSKxgPr1m0F3dF8GvI7KDPFWTqpOSrYVsvFTW0Mp2Ol4rzL09tQBNe
hto5WftnzGVvnlM80ZxfRfTwLWGhGf3B002NwQY9P1O32vdNan7V6PcIuLNbQc3VkXgx6bd9cifB
hYLbOCe26XFZv1fz2B2VWPzsbX3eqXMOFmsQMpzkehUWyzUb0HOXBLqSf6i/xumX5j6lrO1i/l5k
Yq8uDI5a2s6aOKOj1tQ8/t6rSq37dclZXRMXkfZ7Kf+qkWvSEBrzekKsPxFB74y+JU+bcwYEtVc5
2XmwYNsJNEdVP7ZhDv89SIZNlx132XnOJf6AIn93akvfCfIj8bVQVb7RkdHHGcfRujjfJuhgpU1O
IGupuXcbk2qNryhizgZiNqPubxPmidoA02fXxaXKjCdrTug2akSIExXdSLRdljsbH8j3svnDaGCV
0Fy2eYYt64mjQISQoj2rC6f+ibaksDR6qm+EMpWhAnGY5x92l39XXSxF6zAfZp0jpNvj7mE0Snda
XseWj/6Q0YRAFcPswCAx7eMJa0cMy3kV0bFHT9gTYoz9kLDsjW8Dzf/Ze1b9yMpPIzEdTgQ6PKV5
ko+Zkry36wCSjBaR04o+/GOcsitM/0gO8fzQ2pn+kjd0NvLOqwOnL/Z8fGSufnUzWxJuNhycXVVn
BnR4NJVLj+W9WiFuueJr15PXHLzkLXV2gvAe88uEjjgtzzbatUNS4TB0HDrGk3U99D0bxFa2U9Py
iPBTx4+LH4Op8sUvaJAWvkGnoroEs3LKOaGUwTT5DV/l7Nsz5oTYNs4p2xDXQR21XXYt42ziCUE2
vSITZX4n99VEC3WdGVgQ/6dqgVWtozQyXLXDlQ601W2k80Ox/2p4K3+5tfFKVEhkrH+Mjbkzy7Np
EnTiEw0mOnGXE226dUYLLjQ7kysYfzppaJdBXJHmPs3GIyZhTzk62stgYIDQXtTil0C8iWNH4+hC
NiLbKdO5Quk4hBMUfLQOCH2y7nOKH0eDtAo7l74ehB4p8Ylm9EW+GfUr8s20fWf+oQDQht1r8h3h
a+wbQj0UUAYUIrBqhBnY/2WMjHXUbNXdT8emb5edR7st7udCUrGyvukT1rpwtiI3D4zhiPVBik9x
XuOd9IK+CDo7Yhvs32PmDV1/09t2HyQmTHef1uempif3ZWLJxeXF7fY05bYi7HDUIfA8Fn8VaxNZ
TjoVod6UIn/Na+QRkh0yEIvcl27lfjbWfK3SxgwwytpBXYg+KCj9yDLadEE+b/ASIwHoBVw0EsZZ
p2nRYrtkCz3Tr7NSf0cG/aNSc6Jni1rrKspml0OY8pT6ZzFs96+AnmC4+XFICqbMi4V+78XEbkqk
ErXt3iuUgH5t5t5p+Z9d77EnFWXbl5kXCgJ6pexLspOr/r0duywcmoGhns4Mkwl3RkmPFgYBy4qM
OTFv69zTxMRs+iTlS4dbl8K/51w9OqujUeESEhYcHNVx/Rxvbja8ZcV+btwzw6vtXlmaqyG1o6pz
TC7E2aYbaqgYeZBxsEg1quoxWB0ws8XnbBeUh0lKk/cxAm2U4Zpaflej8GsWYoVX/IzImT7oON9x
xQF54X1BtNPhkzWO5XiNS/rdkEnLzVc2oolNGcjOukOOX7bO4rBNCuRDBJdmh9mFflHkMG2nHgb6
Lk+OfKznQ5ExOzRfsvrYPqsWjylrQh85EsII+YOMCZAsbom910jnfUE2gLjhjXXdzWjUp7VJywiz
tfaCJ2feM9EXWEYKeFcWBOwN4ftcuNqpMuk3yBtIdWMV2q21j7M24LsHB5JfO68/VsbKlCndmi2p
h9kNWqOqSRKwf4mD1MfQoOnCSAAg9NVpGq1r6syHSX+p0WYn0oyWGDHvFsYysC7Ztbf7TD0iqHPd
tzBlqaSnPLZ4uX0nXoO5jUefM1hWCoqkceAw61fStAFb16WBqHrbJJ/6s6Z3e4bOdqqHP9XQ8NK6
4RCXBPxVpHeTHxtECTMtegyo6+gTKlzwzPXuMe7uhHvBE+DTK+5XWrbraROZqydytoGOl3TeGTV9
qPrgL10btY15YqcKxJQhLVBJWF/5Xwq1anmpdZpPElQjKHgmqZKReCnpsi17jpW0YFJqkowQjNOe
MSimZE1cUXCTDRompKRKodGdVIY6ZmUODSQPqRVr5BoOcf/VRvLSExwxP8xb2mNgUH1reufszk5k
Rk2WX0p5m2UhTnladU/l9gP188cQn+lq0UNEErhGSNTKSrbsJ4PfuHAAtG+kOrxqZOVJkckv00HE
2XpVvEwjSlv2JNzy/TTFJ9VCjQXpQamWXdYk+8ZBH8M/o7NlXzAHUmQedsGGHLdK4kHwEDpHr58O
1Qh23FJ8fVWD0vvRY2ukEoTylwIzKdzJ22M15JTs+isHsSR29oZjoEMAMCG+GOlrzghQlwBHYwig
rNadVZV+TQhnsr0Nkt50hlbzRQ08G2lebFIEvyXJl756trw0IHLfo7/2S/t1mwXK1JoccrlvdMDV
toUd/DuLUmo/8hw4R1uYSTjNS2ClWIVVxbpURseYcLLmSGK6a8JFXretvuT4HEpN/0uZ+BOFF2dv
zLkZDBnLWuso3m6xy+EBtwNtHU3B2snvCrlqVBlGt3+orcmKWjJp+LFbk/8cnnuw95sIdaeOX3KD
4ik25srvLakfBYpn2nu7a5mnjj+thSAKY/uYHeNqL0L8pDr1uDgLB9hiOcextOJdO5d0ItftcEDl
PQZydF7SOn/grY+aNjJSxiU7uTlZH0ZDvVRdcnLJnck+vdSkKGf6K6n4kHEe89e420bTZg/gYasT
STkDKB3daW5927/ZE1UYHUHZ3JrLg1zkJwMo2uvovdLkC/1Efek+LFndlHw4d6v54CCPjJUfk5eE
hoGk1NEiqrlnRcY7NfnLSIn2GKdeEaIgMQ0q1dsbNOpUk8ZAjv1AV/2FbD/rzUuX2QFWJr/jXEaO
igrObWl/iCyhWfVZEfmxZd5RnZ6Yl+HozpI6o2hjLZ95AuLxiVwMscGxVPB446/ZN+TC6XX9puYR
MSvH0bH3PTlHcl31nRQHpZ3TWx/H762k1d0gmMHV13u7FpwBY7DFqTWbT9fJ+qM54g1ySvp99N7i
LO0uTzhnvpdSUSm5i/pmj1p1K522vmVmKQLXxF1x/7OmNpkQYTZyb83VkdkV89THQ/rQUCMTlE/P
8yA7lSNd/+gta8Ph3uwe+5rqbMe4G1tb8cGYhdjZg9c8962UB1qDOQr8cFsXsHrTa4GX8O8pfW8f
2qz7mlAwuI0UF971+rGYHfuN/2h57pvisXZ52+yxT2+es6qgoPpzW8fmlWeYloL1oXLXxmfGtXqU
NcNrxdL6wtSLN3fBN6Xkb4JUw3mVVb8FziIYyyENex2HmbFqIeYz9XOu3TeRHNLEPopE/zKSskch
19ekdejdjaeijWr97FrIj3W9V54LLB6hJmhmdT0GBRLPiH3KuPa5cotfyLWWc6M78/n+KxqstEiq
yqP9qKUM43fs/WarFzs5trNf2DYBEngH6QSFlVtkTrEdFelNqllzNUl/N5T2zpWDjdkedZPQyCJb
1sILitQqJKpr8/pblcFM7VOLQG/7oaxJFGsScHZmcFbLi+qSqLK6kIIlILeNcKmnLtAGLaGx3oaB
TqvOk+oojwMTqB+KOcijVA4NdbNnqXSKH+d2GpjrmvMwlsxHSC+FNJF9S+gVo7A5GpFdkSMXpVBJ
C3V9hN4raaBpKAOkCeosxL0zRnrHk0x19hy8KjJVK99E4+JG6oO2gZOF0fMxCy1yqklCL1urr5+O
fCiUgU/cvU7Eqdc5t46GkOutaSsUT7nHqJs2X92E1MaUfjRa+WTLFPNiwoxTbxCOtm5C1b5XITem
WbFbJAMIjcbpUdqMXrYkTdKMXFVm5Ce2mprhbQpCZurmH2vRPjIeu4xfcN7/TJo1f0ACBaOoEcu1
kAlOabJRF6Z7yXfZ5rvNdoxiyroKzTnb0/ItJT3EqbEeQvq+85Ottz+Yc4hPQgG776YzCb8FiNGA
LVfqBtkPIx5O9EPAQEjCPi1whg7LrymL7WBcinOtYHOcXR0m1gRYTEnj8nT/1f//w8DHytKRydDm
JJPGTnsjlThanU9SJbQwID/QyZQajNM43hPvQbYnJoh96czfdTUvH5TcLEPatTTeVEn4gGgrUuxO
+RA6kbsyHCwsfge3o2BEhu6WaMQ9vUb/9wwIHSbIYUoU+71wDwSI/asWq+/kivSgG2fAjP+HrfNY
bpsJ1/QVoQo5bEkwR9GK3qAkW0KO3UADuPp5yH9O+dTULMwSKVKWSKDR3xujwDgPvbkpdNIi5sjO
rt5synPj8f7DElyn7itOfBa+3hu28RTd6gIPkuf4ECqF3uwfX7lGhsJ8pp3tIRhpXSsLy7Gh189W
hILhYiyUFWzFZPgvSh9pMiCfYI2SY+NgBEJiazcEAJouxUb2sqewr9ipjByK1+beWtUGIaXQ6PdC
AWTkcrHPRoz1sl3PnBlrUWT9Uz2mFtdsL9lxaYzfG7gA2x+736yH0/pktLHaeUWymwPZ0Df1DoGx
tCLr2TOqYG11rXsCm5yJuzmU/PVHdxiIdXPdejXYAQ1bei/XeWG1R1RG8aIR1J/TzdZs3KA6IEUZ
9qiRvz0VE0mWJURTtBqrCe+nX2sBBL2VhH6evxqdsA9T5Z29Ji2fyoju9YR1i5m7jt5AkNGPNq8B
kMIh53rT9rQjKBeBxY0isfK57HpS0fDhbQqjAwcV7hdVlPBJBV1fQT3vUm89D056GEta43wT4Uc8
X1Rs3iG+F2UYv+OtYaYeYKq+LFs+UuBHdzdMzfza1vFalcEySo2nUk96agileVI1PFtSBd1rajQ3
vMhPpj0W4SgFhQVqQhBlIcMZG4aQQihwb0zoADPe9CtQhnm+7zvTuNzzGV6zKC0+WFo3fTSAQgbY
epI6YaqYtj47ifVQoFwHi9OL5ly3Xk0BbkwTSKDTZwhACxB4f5D/3dkFg3WRwtk2XfFnGpJzAdln
dhZ40f3Fjxuho5AQ1cBWyEY2Io/Dn6orXyvJSQs6RL3kykhiitvE78bTyJfPnkuW/sgqF3aPtGBl
s9EaPES8s0+Do1V5q6bXogUWX8QOQ0v9qf8yFphJHdUWa67i5JZ7QR2ayJqWKA8LM1pYCclopE/n
7P9TbFREyI3npGxJ4y/i76mIQkFRi9NEv0x2g7VZbLq+jTeDe1GwaryUsV6ayX7M4m+t7bYWlhQT
h+EizkhDLB6OjmbTw/2blHQ55DJQvMzlqEJsX0QznQo5sbjNBHiX0PyJdMJSod0Ecaj1wEeOB8UX
nJp+VmsRNP5Cz/+gCruUnaG/WGw4GoHaMqq7p5T9OL2uC6PTN42GW8htEsJ/xxz98/jHdu/zlA4K
3ZIy4BeIjIhHsjOyyepKWzH3L6OqXjZxtnRkFy85ERZ1Xj9heHCWTE81aWP8wgFqhMbLjmOF2C5T
a6JKokZ71WsBw1UOgq1iXS7zACLebgBJMryIoWGDcNR051lZ2SyzOdlPlrdWA5RRUZ5LqsubKjWf
ueRAyvbk5kFhH10HccuQ1Sw2onqHJzPgxqH7UHetmzmZQ8dkAkBRtc1JRLg0Q/8xMoVbhfVTVqX9
FOjzahysngpu0lq9VTuV2rrTYvu1a8n47mBNND7GGe6dEac29ZXBRxAb79FErav7x4YfcK33PhBb
tMYrYdkLc2pI0Lh6+TNuwjApTrr1pgNuxJirPIjwTHig5hDiGpZM00n2DuQFjeLfsuZz0Qti1023
PEg9i8/5U0QR9CJVdyWC/N2XX+k4I8Pn/HSj5JBd3FRkkEeRe2UhuASFX7zE1bDPlJ8szSplrIf5
2duZV2+CVqNeLXDXKe3NII6zAHQymSIwdOzKezcdDtz4DVtnwFI1O7u2Y3iuHfRYXdNUO6Vl2jOE
2RXI2hu+KzF/APEsQRx5YbKeoDdtQJ3IZ+yyOC/0a9neKrcMy+ZrKqdQK611nPHZm3yDvNDh1aUM
W0//eLwZSe6Qo3GbnCAUVNkxCc6VjeTit4gB8VPsUBFGUdIxMMr06KR7VnDON64CC9NG73dLGqqm
O42NcaOld7qRlYrgsYrsxFbbURy8MvMrjvGw5zjsi6UEQ/A4kdzizWColO6q7c6BQeBf/Sl8azv4
7rKacdyj0CnsnVVUxSIddO/aZWNwKjeezUUnSOL8s+OY8uPxlo5JeUL0hQCkDmSYu1byGUeUMbp+
8EI+VL+bc4NtkPSoKU2034bfL6SNXiJxchyYqBgSqmGYRhIitEpy93MQnZjWa+ca5W/+Rg03rd34
8Z5W3rByONDdC8zBML12hfdsZ5EVdiUO2dbRf3LW18wq7EWrws6JPxD47dr4p0L61vn9siWNURpf
HLDa9HeGqa7ThSph6MB6h5R4Ky6aZRet66ih8CMYjSXUmdwhC0CdGEtvI8tRIzW2FTctei4qUT2Z
gL4nTTawqlm2Tg+4VSZOKDp+e/2X1NOXwaoKILKBKp15EF/2bIdaZ8E2kKTeXGNUCIsBm/6ud41m
L4mNAzJKx49h8r8TxMfXRrbRxcyhsB6PpwmRHQruet0WvzTVnoY7EUpAEb5SGiIlmplN1vYICe53
Ofn3qEb7Z2NwLUT5U/vf0yYXFUkvWPCNJjhOeTxdy2jAuexDSUQBLlUtt57yZHy6e6KHNMBXS0Da
k6OsZNFr2fAbioMC234CB+7OXZBDcjRQ+q/MyYuO6xvQvI1eVMK81COdNR6WCLdY5wj0Ufu4tK5b
NFwQtaCTOIeDfOnHz5PLDi1+D6gYnV68LFrOBN0m/OsMpkAOn/E+rZN0go7CtvWQj2RZ6UfHOxkQ
xc1QLQ0FR5O9IT5Y6pTctoFir89wQJepU7MzrBEUIs8Kjh2MnAZdbDCCDBJowhsY84i4CkjEHddW
gnyvDWswOOfv3Whl9/BmEqSxoVylAYCBJIsBhbQkBYu71vGPZY2I+3/fEfjeV6sYIaoBHa1Q6QEk
kQS39NS8TL8nd6KgV1vWd1imh5woinWb6uHsXJIqXrYzZ4dGGGZ1kt4XQq2wneJ9FVGcwpMOHVuM
LuWa+s4qmRlnuP2F0F4dcC+f7ZaoyE7mDe1gG3qqSAsAASAHISnKFT81Z0nWvsv6sw9Ixgb9xa5o
iAwdpr8Q7gWB0nqyy+XMVSbqeSehHRoLYazpL1L3v0tg6dEiwukk6FgbZwSocmMxt6N25YjLwp5F
/s43cpkIHYg5JtJQWESCqGcULBX8fS56EHgE6caThldeyg+QXShrqr2aHSfCMsdmbo3pHYRf2G0a
js7Npry5t98cl2ybnUbmJnEf2yBGVxL/8tznOB8WSgcRaX/xTi5afpbRdNiymuUsoHB8jnpWTT0i
/cP+jd6cj7DHwdOQQbKq/fBOnE75npJz/rS9UVtLFwGCagnY0W+2tb6b/gb+yDwLYEbFsmYr5+Y/
kXQxFRM9y1GGQDv0gr8Jf7o2ArnczyeIOvXp2r8t0kG71ZiG6fjSS2hW7ewXOwuFp3hsE348Zmt+
jnBJO7OQpHZXFPMLt/lsq73jF2sDxRGb0YVGu7HJhrrzvzKdogTiUPLmbyeKEEnGor4XqRrfjZWh
mfHDMXkZtGCpze4C3w4pLBrvJpGILf8JaYkiIb0etrsKCMF69/2GNl1IqM5ad7RAW2LtFhzxqUJJ
9t0ZP/kIheGUlI/W7MTNlQ7uwyZnk0X2siZ3kel7yCA5LW3p8T/wS6YDqHMHYeZw8FgVG40kDPzb
5BKFTNKMW6PQbUmWqmwIlRL11TqvsmRb+QQKOFVwrnQpXkwDPUnvEX3ipZH/ETWvsLQWYvibE5Uo
s9uBYcj8NudgN0O7POMyUM9zSqx1q3bo4McXczatVQnKsDFwTb9FI/UqHIbXtLe7Z99yVlS8f2Hg
ja9aGw37boRc7N3+1Nn2dpgzbcdifJZJkN/0PCfBNhIHvR3zW9aW+lMQhIia2410sYzD9CPcTJjN
wAs8b6Mw5t4QE6Y3BIs7M47R9RVVu2rtObk1s6mfNT3ZGGSl3R43AzswV8JhxDltw65Im4PpajSX
GWPwTPs3lyouyt9sgNljutFXoQYSfWXCLlQf+60B8LN1RtO/Jr5JlVgq1ZeIecbgtutUbbu6NvZO
Zf3MkgxSr+8onkgc3ALKbk46OQqhCXfSpanz0qbjJcun6K90s4vqOVBh6YtNrHT39O+m0SNkxsma
/NH2v4cfj/x7gh2zXuPoppDw/tTHN7i2o3YBGAcRtuyTut/MY7GNVTPvHw9lok85cu7fGKsUXNfM
3x9P6zHggen/iVRXQ2TG+snyHDWxEvnv49RW21SZ8+nxjXZu9RN1vV9tErXLjqAvpG/9Dnll9F7n
I9WRttetDSfR3ps+fRaN9Scd4/xgOGBdgR8BOhkKaVPnZh+aq5yw9nJv6cDfEC0wNB800pScZqae
smhLQT9LMvzwK3w4rea9VZdh/C6b6DsekgaTemrTjKdN83w1KvFje0J+yGHeIHYgYqUy0w+Tq7/q
upvd21/11ESrcVIU9/gab+8Ezm62T6UV3ZSNtBY8TewzDZBiSEVzyV1gT1czNpULfJlHhv0pXEHa
p6EthgTEec6CeqsTKLBBEqjezUCFTlXvRY26IhsaiJdGXFCVe5tWm+FxevOmB3n7men2KtETdoij
sE65hkPJzI1rFUcEIuOJBUqV26QW36PohxsBr9ZSEKGzjUU2H1FEzMckBlFfCNqit83WN9VNK0tg
fx8dQGU6i7h1673KTZAzK0ib/YBbZEMExtbQrGXXNzn8cLspqo75imdms7fCwpNsR0Vi9N0vvZ8d
zTq7VAaW5NnYYeFYJ7sftK3RRPZGNsI/PW6wTIFomGTIKSS7DzjocaNFKeiMPx/BSrFSRY5gze1y
h841AijNO2yEp0v6izmnQzvHII7+H2Tp8WKnAAUhP+I4BwVr9eNnFQX/0eAZ9Hfen1cnM7LPKtM2
XaXRnhXTMY00zGfVSEfM77AN+clrRXlFVczBVvcm217tYNed8eTdO87JENx7crjW+CRCUUpjBbdT
h1qDZsHw/44d7505RMbSTrLdJIefyoUY76R30pz0Kc9o5yb8SK7SkfgAX7tf7OfqJ77fezwUyxvd
7mCG1s0k0eXZzZrvGir5KFSJ5LFsxy3GGLLZZVVtizSxnruiJmZAZjhX7nfdHI1t50HxPu6mHJeX
KTAOTeNgHGqIuktAVH/53Trp6KgSqsNjOfgH0wH899O5/JiMlnyoOkj2hi8PjhDdJSM7dKk36qxV
qBQn5k3plSgPU7IDysl7i8tZw5iyKAbA66mnVx6t5xp9psa8qnsnazAl1KJdXt0qS1eTqexbYgz+
UiLefumDGrGEr4Z3kdkAQ30/f7o1IuOqUlyQ4u/Md0NcvgBOdWGdPFsE9BXf3VCdK4edP5hncb/3
+C6WPIQRQ8+RF6gKnTP25fB/ve7x5ePFHNhXu1UVFfX81H83j5+leZa2R8i8/v++dDCCchWLpln+
+48fT+zM6dLERbKpZbzxPft3naPMxRqeeCulCZAZyCiSFAiW5s2DuFft5S7xuszCPnesXfvHvdrr
7/oWU9vCQRiHzGme4iRwr3Z1TL3Zeaojo9g6DbBAYnXWze19qPl2yra9dG4VkRa/hwDzfMtKtuis
hJ1sPZdPg6FOulN9zwV5m0kbSGRcnP7kB/9lkhR7owBRcmZJ41OTW+sm+C1sbdr3/ckdk2Qxxxat
MjYKDRZ6NLht8aez2dQ7urnxzPnc3wPfDAnw1hhCWwd53xGJCGphmnZo3EENQE5FII2N8CmWqEhz
ajT06I+b5XdVgGyPok0pWZubYdVh1dv3GuiLM7Vx6AD1rP2e4DU3tt7RUmrrJPGOaHT/EBhE318E
zVT18sWMsJIT7xcvA3aGVtSHiLDMnW9IeUiTrtmaXXuK8q67pPeUan3u5kXdkSM1dUD84+hcRrtu
TrXZbSNkYZu4QRWWxgKxuolqp6nfJUv02guIFPOazQxz+uFb6BitPEt2ZFJETTcccRrYR1tU+RJZ
FaoSe+Rik4pz3JUBe4nsmtWczfTC2wT1xsQLO3HHZscpTxHB43UdpYgW74oEJbMwEZIdnIe2lQuY
hvQnGVlvKFlJfeY6Idn8dv4fa0Qf4riA39Dae4RUQQHdYQgPDXwaHIoZ0Wg1Erjf1l+Tq7WAkppa
RUrU26rwdsPAkFEVLaLU+FeLMmLBVerHrKxnhL7VuhrZzyMTW1T4P5KSbBhvtjaZNsXb1mmNvej4
gWY0HJNeL84OroRW8mHJrmN7bKWb1JjFThAUMxTSCHsra3FZIk7AGDgdRcWVMdMiwkrud90xAga4
fyU9yYb/332sunqofpllNoeJPjsr3R5eVIAciZ2WWIsZrY42ZJ+tNOclq3S3sAkaDDOzCijuot+l
aLRTM2GX7JSyL2ZvrwJPAB/izhsnt3oaGbHPhoA4ap6GIBkvFvAUATfaQcdAvWDTZg4pbjNiUbLi
uSIbEFkQVqssydXJyOevUerDph6gC0e3wxnIJnpB/jotrmJcF5qTX3Wt+2wg83e28YMkuj3mTSBP
Jg7C3k+mfRvl/bEEuNihTMMqWz2btsMbM0J5iQLbgepzhtq6v8yBtbFFqR8zpb+39+ulZyVnYhUW
Q9X9jhquX6OG7kANdn2omIlJtAKhSC+FnfzSh6DYqjSGm60yKmvoNiMn4kIyvObx93QQA/y6DNa2
g2fFVb/seGW6cX1rIlOs2ApoyDz7bRG1+aUboeAsFqt1rkfX2CYGLNEEI7OP6aUVgl7u1puOmcsV
fwElsk0HoZ2DOd0OgvgqJ5KvKbvRxRSgOnC5xC1ipukC5osrQXfwR2aIrnC2pTOAKKm2XCFf1hhX
lezE4aMtcmPZapzHWVPlqzwiy7MzAGfdEdPTiB2lA0X3pPfjRqV+Qh5fw74bef8Nh17CFM1xqq2q
mFTaYaagoknsv6XKij3syTrJydQidP5Q9wi5/MKgtLEQaWjGNWXUTEN+1OOCi+jzQGqFiAQsNe2P
1eTeotbyFzkbxPucWqMpS5bOgC9nrGrqeiVBETPK4741zM04kJGE0ipYVUaO3oipJAac0Q2C6YJ7
cmHbOszNc7rGs0HIehXvEPicCo+YqIK0YDTKpPunQi5Z1fu3QakV+bwkdHu/SiJRx4hlHefjTn6O
w6SfxGTd2PFWbwUamkVdivb8uFsZ717tD2eRlbTUSGtV1OJUjoF8StLJOeUuIq3Zeh5q5byqjnIm
mdbaJqjMPSwbaBzOzDAlwtbEKbkUQfyBgAhvtT+9W1kA9moYXmgOfOJ6otam9+I3s7NIuuLU+j0n
tDkSQdnZGEvAMiQiuUZxMOtZIJmY9WMZE6YqCYa8c7hA9Cn1fH6Scx0py2vp1GIZjP5rpRiwIVrt
lQIqKJNkKYHTiLn1dw6zYGjKERjR6jcYenBeJu5zHnsloIP6muLqxekbYhWqzyHroNMBZxdoCOlk
66iHtYnt1/OYYyeJ/lplUW/tOxtd+L/oURChN+96p5/CBFk3+vcIRIXoaq86j6nfH8YheIoDse61
z5Yl8Fg1jrmcSb1bVOTuTJVrYIQdL66w3GtleSs/w2CV2aAggwJ4GSVFuSwMoyEWldTPBi6kGrTU
y/JmSRnBDuv+RaVGsVFd8stw5680MRDDBnQOoFvKMnPacj5vZSrGHTq2m9H9JaesIBYXmKLtgMNK
mxld3WNqx8QkKwX/Y90aCzH1PmHGUBeE+FEuZ4/GSoBYXIzOf8Mk7++5oox7oc0vWhAjw8V03GOp
n52AilyTnO22xIOpV2inOwLe1JwTAvLbLicr7ME69PrDrQLvQFjXs9kBGkw2eFHakrJVN/2PbVbz
1SLbvSAvx8g7tc9L2aztDo6AHMFoO/Q5Gwtv5twJrJM5pd6TlrGgatGhLtt5Bw7gXfOs9a9NO/4Q
xh3t0vu9x+PzvQYXuUQ3tEcvyAqk2SzMhQSMlNn/vWnuX7m42wY8JSDFWa1YVHUSnR6xTlkSo4m8
3zwee3zlksW7M40CInos9yLTveWkDOpyAvGspUa/Gs3iM2gK/8liPAlct7hIDUWFJaYdqcJ0pA/N
cMgNEq4Y/IDVlbFtcz6MyB3TLWe2nrnnPNGLg1kiHoVY4csyIpTKgfxEKn93haQES0QOknCnAIpI
FIyuQwD5qe5tPFAmb3LF8rt34/hWjTLdlENfHzoPpEwowmASoYlTLQ1xenzlt/drq+RQ9C35jvEg
e2Pd3xIMgtc6A89BNlCHqnWyV4OzxuZ8siB/v0t+fzYB0deA70aOh9n3pkOZ0TYyBXuzsqP9WAwC
ue39cQzH83/P0APV7fWMieJ+hUFln19cSj0NhFggssXl38N10F4Lxxf7/+dxAn8cYD0SLh6vnkav
IG/LQR7Tm2/2XbSZdW+4Hu80J+jY42EXw/ImInhpXUQGhbgaQa1MfPr+cRNoCS6NSNdBYPlMAQoe
t4+Hc1FhCWhzMMU5Ss7/bso5z8DuuCaVQVDpJKRMtb5AuJTvuln9ejwxcko+OlHRc9EZx7nvWHXv
b7xf9PGhbLXw8dDjJnNasjJzFGKYW+yF7/pi23ChTUDOsxEF8BgwF2jNpq5IwnKQgqA8tV/KrNGO
vcv1uCLY6t1VebScrDk+TOBU7/ILly4e2gCyMp6eo0gTr+w+xdrQoi8zH9QBIUy9rGJjevNtj+ZI
QsZI7OTu7EIX4Iz1zhGBI68Ku9BUTciQlXWafASp/z0LsxzaKjiepr/6JumahBXPiOkJqjYajFiW
mnABtSSh0XKCvqamJ0pzoZamqNhkc2y84EBlY86m2mZCiNlXXfKM/V2ApvtDoCNZjm6J32ggKShx
4/Xj8RmcZxMEJEbn+Mc+jFqucgibZ69+03FbHf20+983UpKUkCYOeo6M2PbHd41J/5+nEMFbhKVl
QsYzLDEq8+LHj+nq6mJLLA4SdWQvbQ/II/evVuRgyfZqFebsL49lRf18fpeKR1WymbxyelL3mwj8
DyV9vh5cZ0bFLp2nQOEb8Vzx5Drw+bpBQZpe3QL/7i6ah35Ry7FeFW0AVg7cFjr5JPg07eFPLN7S
to8+s3K8DKq49C25MjOxTk9mIaJV+Sbcrj5MdaQf4slARurrzRNACHixg2IjGzEaEC3unR83DDHd
xtdwLPn9xAd8v/n33RpVsz5nChv5/7zgv6/6ZAiTiEXs3zcI2R7OQRF6hH3fWAaS2yyLm6N56tjf
74F2dFdZCGB77j2elelctSWyKCCX4c3OkS0VQ//LicYaxAZzhWuQOB70QY5LocnDDAdjiDKx3SVB
v34IiB43QF8CX+g4LrXG03fw2kvlrUnfkxfLcV78ts5OTsruycuGHoUFGQlz4Bz5q8vVaJhy4xbs
X/3uLvMHhdCGgVjqwSy2ro2Eu+3I7svQDtFz0YaDB/MzBz6Ht8ocSPVKrVU3lwupUDYVaQaFHQyv
s27eNYyEuHthonJ5NAtOXcSk3mnIrqP2zWCpb1BpFMsgV1+FtH534A1rjShBOiRM0s6Cyj0ESE6c
jGNATsyjJNMGVe7vlcAK2SJe8keJIZh0hFMs4m0RF/7ezjnLGr16ovCgQIXJhh1CdY92/UlqRErU
7sgZ0o13MqzHgm1zocvNls6MezS1LTkcSgWa4TM/L0gWSPe4ej+shNgWBvqNT+UTZjZw1UZ+w/Ln
Wzu95PmAbYMRfdX6Xh0mfLhLXxckwwLKHePgLVauvk3YT7j3kQT85JM2pJgECysOkzIxOWiclWlF
xm1IoCv6Nv+binh49qGMMjfpMPNjmNMnaR5tvGGHCkuUmfjTtp6+Wi/bRXrQ7bPhV2tZ9cE1sYBJ
w2P7TK1zn4m1r5eIpYS/GYRo1nXjA60Fmb43svKXx0y84gNXW+Y3ZTiv94BjJuOhpCiyrn/GREDl
zwYkSivfdEbd1A/uSmydBvNhJPOzoVwgsyp7T7DdkjBh/0AOK+BGRWyEGu3iYMQoDHry57kA3dkH
RCx7j+u+Gtu9Jxx/M/WsmrFK5KbqQMmG8sbi0G7imqu7ZvTOS22LXR+3X4TQ1IuiIYkuYvcLn6Sx
WTPzP9JyaQIusMG7CmFbnv3KXdPcmypFAcYKibAOE9o04WgQc7yOMhYK6p+KxeAFaxIneNaIGLVk
Qa/hJjbKprSrLmAN/XQ7FciwpBUdJtcdtoQKd2yjxne0GzlcuKWvG0PhP8xpfMyRbpPXhzC6neqQ
7SCzdziig/KyTUNSyanWbYIrsIBkIBoTese1M4E6RbqglJBfD9mika102lBWHhu4Jfog5ywS/DE9
KTkrnHPd1bZIAK2ws68dgrFwyfJr4nSxz5OCjUKbt5DUEqwjVe1nduY6IfDU+XBFyzzQuKqiPEn2
/QpFYrvkd2m3liqOjHjFchh0bU226HpMSfUS7E1AiXKLTKxEcEVyzKpClxo9UQvgENnQvsz9hJPK
nG3eVhSzkwT69E6lW+lXMeVfXaHqZS/Qh1TIVTnXNvlYEAtf4DljEtomJBafXNeNV4Bj9MkELBpe
zmzmeFAbGm40rXHIps4Dtal69jUW+kEtIzcEIAv9oCz8pdbJ6SxgxDNv1lgQgmDL+LWdVYRQNhGo
HUHBr+RKVsvOlPWmT3zm98n41bgwy4wXEfBjdq88QYSfk+A32haxQLp2ctx8PAYDo0CqcB+jvLxq
pNyi8DXolzRYeZD6kB0E44x242msxR+7DT5qOdNM8VIaiOMdHCALl4wIO3hOGtx/eR74p6ySb3VF
OoyXpOUp9uJPlZrvtsjrjYlx4jSzuBrMSDdP3b1KAsVa1VUMeUURHEBLyl2mF8fWEcR86fGGK+NC
sAf+IDmZWnc8A2RBnez7Tc1em2Q/f2k4YGmWSaTLDGjRNZODKQpDE3k5a7NM5I6E3HLl5HuyYSD2
qxh7huInUma3tQssurUelxeb5AFdkiwexN45zpUV2pP312n17ywLYri9dOkE+ZvmtPXVV2R7JMl4
Nue30UdxJE1ykEDwb0G8xYLZ7NlJMtn75Cl7iK+3ogUGE7VWo26dr7CxfwwyggCF9GM6Efcw6XhP
mjm+JhMp0b0r+M17AR4RCW2XlF+jd5SJ0Z5jV+AvJlMoUB+D0SIx1dByUbARdFVGrj1y7K7OsD+8
eeYkkVXHd0UZYqo6FjgdI+SygWWuk7k0tkTx/nbmyd03lCIb9ci0eKfzgXRth9TE7J4kVLfPuZ8j
k0cRKpCFKf0wD4hm+ru+xMjRS5LjwueJV0HXwBwEx6tOpsxWz+uwdeH8YnivRWcL0s9Vc6LPbGR0
kVS+BtiCq6RTWJaBnu+ZF2nBlj3qICqpw9rj6A/2jcVGWNc2I2DqOYL8tjnjzw0eKqM6jm1k7iYH
QUgVJ1moKds8uMOfpLSaU6sLY4n0NA9tLmYh9iVz4SfeKYlRdktiMreUFNKrnLQrksvt0Nert8jt
kD5P00evBIhMgu91IIgHh1SDbp+YN6/PUSIU6V/0TMPaZuvNBSJvYOKncqUznQJSZeM9niBZOJPc
NMKlZs9PfqRpSvS/XY3jBFdwopGnl/tikU7pTxln/rqJx99MBmJ3x7yVUVih6/bQU4X2VGON2vQS
x9MwBMMyJtQpFEb6JB39t43BD/FY81xgDz8qVW3QqfxJ9fGTvIyNViP0JSbRDDv87Cisd8XkqU0y
DA1DN2gF4dnka9Q7UYCJGqjPV1ViOBsx1xaYf0VkcIWurxn5mwI0q9CO2qemJdZWS13nrdG9X42T
4WWpNYIzBkPuCDKdN8Od25Yom9Zl7EcXw/KwNwuPzeBkTFsh51dCb68G0uAhtuVqVDnrvJT31FWq
1xpUHSDQ0P2AuqFsKnM90CSfNKsRA9NTK8UvVym12zJhE9igKDIpDKLCPD5vrggbQqPyFdIGXR/+
tAXy/xgUm+HpeTmI2D54hSCzz1iRe+edHc3/65ezvWgkYYptq7RlrvuvUYsGIG00D5ylCBUgy22o
SH2uk498UsN5xA0NPDcvcZUYB3Z3/ho9WuhqNlCV2T3rmIHIVplwLU5Xo8y6tadKvNvYJP3xLaiy
NixzA/qJ6BAP+mfRmfOniuNpEYm3OUMW5+Y5KRc179vg/J5wKK2J9u6WtjLx+ucmgT7KWs1Jf5uh
6SDY3H45iTshqyw6goP2J8NktDDc5rupWQZ0iby4+7QsmHPk7mJtEuIOrMdhmNnyqNXZsLDcBpFc
mvwfxs5suW4ky7K/UhbPjSwH3DGVVdbDnWeOIkW9wESJwjzP+PpeALO6IiLLIvuFJokUCd4LuPs5
Z++17aOsdrUuodRbwY3p4juSxGnbcBKUcRtcvMg5GoPGQS91sHJpHASXD8q3k3vXFx+FQZhQVdGw
LYoXUuI+YG1oa5VHw86pjb0BCZr1g454a2ioSvPw4JksyzINGWZEHXYG8yXsa34ZDmCoi/Pd5H+E
VtNeB6lxCBVcoRnzniJp3SdodY20084JExWoR8R2TizeyU/Ve/u80DlGBdl31RnfOYWE2wiDOqOx
rD93ObOZNnwz+6m7q6gw4KP6O6Upoozb8AJ2Vkccx4mq83syU/NbPw7BLq7M7pkWJ5Nif9zZ5kjM
GUSMF5GY6I7r9pcRtfEmVdesKrurpqG2p14AJK/h6ZvCK6b1aYOKKsKiQLgJUpGNnqQOahTzR8T2
QH8Mho/DaydL2j76YB0mo4BGE2UwxJqj74JiRAo6boQPpF4rkX9qOb7DrOIV8SnJcdluvBoTj1vq
j5UbGFsG8oe+9L3t7MutZKRdPZvtHQgac6w5FzN8BxI8MZDnkGibNICBamKTqikTWOJXtlM+sRfA
USRkjIF5/qR7ijDUiCSXOGeuzyOfU0uhUaUUFUxUHSBzGVibOtcxe9aezuywO1AwMjwgbzogORMZ
Aofauh+JtLXc18LoyILWpgTClzwGLcYKhD8goIN3L4R+bDXljJDvMas1Y/PYGy45H2O3d1M4uShT
22vppmjGgYbZWcN8f/7AWPObZSTmvo+4U2f6BMu3eIpzpOHBxGIVg4nLNafkKwnLY0oe4zqgvx8P
qbGuTNh7mD3wzc5cfDIo3H1hF87elHj1WvuRlGHxtIDR6k7h+45NJrfKz3Ygmc291evo70a63iqI
f1rk9Oxttz/mPhPfZFY1573ST1C/H8dEkuQ3pw0aRMpsurKXO4WqPJbWunNx1PnKCq9phvVn7HTI
ESi9W7ePNlY0aHd2wg4ZFzJ58csfgz6YTz4pNLh1gNcBV4TLJDm7YxuwVlkqrU0oXOfBT2iEdPOP
1Klz942NrM/o6zuDzK+kC/Zq5npbGUOawQzSuyoB5gp05I4dLKWtmAX3xEF8g9Z31/Gyn3pq81l0
thAu7UbkG4l55Y7w3o+mcjs23/qp9JOMZ6Gun5avMoNp2KEvItwU02/lapSTcQzqeyg4d2nR3YJ9
Gx3ttlAKLWmcdOYRyDa16rq86EvykWvUCPhmcKJb5hqEJaKBs4BmddYWr04LQN4N4bh4hffAGtsz
6/G3WSJRMNnauYrjEHIBA5+yYKZrFeWtqX3rSvMZxAMchCWsY0kvplWzVhqMiNL08nVpFOUatBrq
kxZB+HwCtXCnmvx2a1ZOymOSda4VQXt9XaqzVoR3fm9Op5rKsy0SrE8yiq5Uq/nRwyoRKdIi4eDb
ybYcNHHoC5uUVt3DaxLW5mcotFTmRVUa4yhI66s89F70vJguE2qlPfner1XUjKfQtGj/xQpKfdEM
n4zK3g3dPfZCOnHsupflT16A+6OyivRhaOytb9jdM1++3EQecXO45jjFLR9aFoosj1blHAln1M5j
nBHJ59J9WE0dxSwZFRE3cFAzlbSLjUcwd9toxEFzZnnQMRsxqLHEE2YQ7GZ6QKhtSvGZ0ok/T41+
sgWq0wnX6XGqXKBP2KYcVlMsO4+lK8WLmsbjgCuymVHeocal+UwIRqwIqyVVDlLhuBMNKpDUQPfc
INxFgB2MEH+zyL3TohaiYzwDtuxR3w0Ka33p+ilGVnaVcCA/yxdIqf3oxyfP05AvFeGm1+VDGLs6
UtixOQo0RORzYCNRKtr4vqOxvXPsdrrwDUf2nSY1ZGs8g9f5b0Mb+Qiime2O0QhgFDljOVTmUz06
zy7c6VvNOREXp3kuMA8xZC42bUurBHPsQIE4on7SMHeoFEqMIBjwHhX/hjsB+cacARZN/HdTRuF7
EZKNUpg73UMpk2qR/fmOB2HgUggRoiXYJ9wozm5+4Yn3wU9YQhDqrac+ACeh3F//EzGsEWMYjjoT
0qRG5Fnq8B7HwO92E1GUdGTydANIzTk4mEVeOPHQJh0k55OskBn61mjcayKb9mHRP7e1OJFFxnVL
lJtDL/xdxOz2SjFQHUJRHpu6fS2YuH6AUlt77mpJLPEC31zzDjtXRFTj1hAD52AiCR8+4e1dQ+/V
IeZ8+SDkOKxSm8b14MI2SkR448zK4Xr0H9lJoLd6k2TDdJPj5/VrfvIi1GPJaISzJQItl+RqE/7r
JmgwyaIR4F2sSVJOgyg5DCQrqRBdHnrrZAdbodpm/cgyUmko6qrmYGWT99ADa0rxIJuTq39n3WAo
MMlxPznmR9tI7QtNfSBA8+sFlTmhacw9bBhPbpjbDzEc+iDxj4aEy4CZrETejZ/dDdRWhglCI2b2
N+b69/MOfmx80FgEAN5JzcB87mkmx9fio3QV7nJu4/vl5bbzrj4sjzteYYaOcyvHZCcvmA9tPYOx
M9IIm35/ipcO9WjhOF8m98kb22Cj905NoAlQpM9YeTpe7qapNXv/ubd5CFjyNa7se6rr4ICCd8Kh
quxtDPZ/F5s4aQoGW9TWVnnQ+PQB2THgElhW67ZA1RxP5t5N8EWudC36ieWZfDOXdgSl+ISctnIS
egltPe1TVMXPKZDj4ziHOIHIBdclxKbD3IQmP70XcwDnkh+97ACfaYfLIo0NS556p9iR3GncljQb
t8LHNtiGuSZhmnDK0jvIqtE2Wlh3mwlb9J1b6x/8dGirvA6CJg/ABW/wrc005vozYAe6yZXsHuI8
P/m9/mrRMH3QWkQhud5/H/qATF86C439+glJVvPZagoz99o3o3nGkOviAUaeYNDZ2QE3tu+rBhF7
pKVoKjUGk66lERSLIb631IFN5j1GXP06jfSxsW541SykAsM6r96VgYCTXLYvOZOSZoajT7hZGalz
dMb9TC6SNHNOcmWYX+JoGn84mrZqRyNCnvzug0G7y1o0fu3g2xevHlBXtzMnzKsvsU2OpJI+ikx4
UHBuoV2hcSwdflD0xcjhhfDfRrELcY8c8oBhMykGG9nWw8OyduILYsoQRaAFpYaRZ2IcO8cYZvOW
bIRRs8lCc7vkgg0hQKggM3ef95rR4rpOlfpGULSN6VBCu0kbfCgNM9DJHDGIaW5/GDLjWxv20Rbm
BTEjaXvCU8chw8fJJSapToFE/1GMEj+eRmcpCsOfvNDyVSid8oyAcR2iTkHP56gZZnsQIsNMHyuw
9gmTK8yJmeEZD1nm4xkwqvyhO2QiqTj7p9OWNEGUBq1ayamhxyDNDCOi0A5eR6Wc9xrSFsrOS2EC
taprnotBiW7TS/AgdletETEMN8spz3W3TwajuSPjIFqXYeiAruaklOKXWV6tZSmkISreE2VEG3de
GTw9xYJgme0pHmbScZRui5lLQV+lQ986GT98Cay13yzsYt527jrDDVDzDsGtcQzIYx3+2eVli3GV
bW15IP+8uHME1Xfry20W1frBXlaqSm92JRPrXWngzXFmpmxX2HCQTZ/8AMc9CNKkOKC/jw1pvMRE
vC0/VTdMd6/0hCb8nLWB6Le9GqVBRiZPbaHr1TFt42lXjc4Pv1HPsnXaR6vjMQi9gBkvYmdO40N9
hzd1hmZUN6Mbj0aRWXs1mPH7WCNyDLMYf2pf6Fu/TYr7MUNwFIrWvLWd96bB1Hwf4BKjZRD9Xudm
WPXVkO4A3gOXmR+egZIJYwBe0qj010HeJ49xMYddoNLKzLp6qDsmgHpqPTr6CFRz7gwTI7gpnMy/
tOh7b9DI3zXhtscCQBlNbqLO2wKyCdm2JDNNwyUmxIUOGkdv2bFp9xwWN4Y9W3MCZ7hfXhpGlCiw
SOut5kk80cntgZzp+OzHHIUiX2mH1Ihy7AwcuFxKgbNm5teghJ461PVdBv4aCBgXS4DObGu4YmbY
tHAd12Yky2OqgzytIjj2yZy1O+HuxXcBLTMhYW0VpyhcFBFSR9+AlNFlCe5YROarUre/A4q0nxqT
RcHIgnleCYLdqnUWFmgxpzIPLAwSpUKFV7iMs2H3jm6mgKwgHSMaweKsa00rxynDS5Pi1jP09MUc
6+H7sgIwvCrOA47fbVvyZIyq6DaiQwDdGCz/dTSQWYYRB4+fldyKNOg4UrN2JX2FfFwSYQtIiTXZ
QLEnk7ehQ1thIVLAoJ7gPs6y9BI24QRjY0TJ6vf3xWziy3CnbXSn4Fu4GtSmviSpLcaPFOTVcI1+
NSymVvxmV2N7c8PMXmexmR7A7WOQZltduViHH5VZXl0EAcSN6zeF/mud4evZcYn6gb71aiz7bWBT
1i6veBWoHGs/3vfC7+MLWgxrN2WCU+nUW1d6mxj2BJpDh/7Mtqiq4phX40+6Nv4617uKIJ6f0IHR
MnakDZggfipHc7eeje6K6XyJUSrDyu/X7BaethKoO782VS/2wxB2eDqJHhMwuhAacEP1jxNpVY8C
09ku74zh/vPVyrohQNTKEyHLFqsMkACEQp8lLOBYQg4bZLT6gdb/wJkA2kmhsgMMBf8cO4qjkF5R
WrLQbmqO7ttlP8Y/xTfBWSkOLXJWHj1qSxNZdvOdtCHjGMzHcWE2mFxrDeFoYWGxHNrVMHJrNon5
FJYmuqvR5Np1dNTzmgfwuxK3sPG6a1WiKXdhASyRBJOitJ6KArAVUJEVmB8mLxQLysjv6JC5m8rF
VKrxFVup9wF46ZnSJbyLX9jBXd70B9VoD2BeI6ZfHXySEPELriHaqgBuCy1VTxHZiZiOKqKggrRd
LwVnF0R3TtDWF78ukekhyDouRWpeS8SrfvjUj3fLvZ45uHb7voD7Ew13dEnt81KiAqVGCmaREzcn
2fKk6RuaxBUJFoD5e1tjQ5ydYtocZ8M0VG21BnOCi5fmLu+DTTPYz5LH6FF1oXnFDPBYCb09dlK/
0Kst1i2Cu9MEAQ79olafW9N/Kf1sW5gjFu+sVRfHMN9ye+COmI9QkngujNn6GVpDda4Jg6txnPmK
biSIESofEcA77YZTVjv3JjAVwp1GscbOx7vVaRfQi+EVth+NBMT/6OVMzC4GHtKw0tUNMXyHSjTW
joS3qLE1L0FSlpvPDgFDMBsM2i1q9JdwTIEidkl9y5jvXitvTlR8o5+Ss6W52l0wKcwUcnoxOrTr
KDhA7FotYrPSb7CR3vsVhn0HV4KfGJvOgbGAwss79yhUUZMn8zsbaRTL/MbkOtw3ee9ssc0ohFj9
dgTbYVaJdp8YirfFsdx1OJj167K0T03zMhC3NEWxfjcg9FunOq7SYsqPjWnKx6KFM2URxgV2NpEn
4Ws/nFy8TqEI3k2HkW/WAupBXfOMNqBskN9YsLDvRFl+obAaLirtyr1HuANUP9pEYwTERRddfzRq
tRprXNhjCrHz84Cr5eGbxjP6mpXOtArj2rrSAwUdOhZvpUj621SR8RXXAfJ5+cXuAP03YxrcY1S0
t0ZCb6ydbP++PKeXZfvoHUg5n4t/bE3eXs6jOaepk+vyp7rFZdrhyDx4QafutSp/bYURfq3RkNpD
fxcr5JvkU8IvBJjPRWv8XHKa88Gk8we/vqfa3/EVO5MD46y1Dc/4Cw/0hvJDC2fnPARacKb6IeAB
lUunH4epCh+pBaIXou3cqBQvdmodQrBv0rEIyzborvokQa3HWB8uvTkibxj8Af1a81w7OqSWvnzC
kMIcAa8pNAu/f6EFg8W56o+RB3BmuU8MHxt7M2ysMs4IU0gAgXcERMex/2MppVRYvYfZ2/KT0C7p
T5liSezbpyCaDJclboiu6Kz3NJf0TagzeI81Bg6ZDxlMzZm4tM2GzwYCk10gHNxsq7TgOKx35a9S
ZxTnG010G8NiKXsoPBwdAp89wHpk/XvqkC5tk1jrdvowdY+fC3NA/LzEWbzcXBp80gTFfl/i4Eff
K/2j3nB6QNSUPmOdVhxwe6rR0Z2MNUcS/5q1X5itrfzeo7ZN9G9BA/rcHIqf1vwYxoiY9iQTSHba
NniCgbEaisq7cMICwtWxZQflcTBx5aWl+Zr4nvYyOhwsAt5NtAexe2dzFIUfZ/g/pujFIIbn59Sw
hIgmzh6dMaYsnYL4sCyOguTS11ESIJwPyUMRWNoDwLGHOu/rr1HJmB0LmL/TsVp8DZ0BIZkmQnBS
PXUjIrJ5D0eXfI0AYY1LgTZ/yAGcjGg2jksZKAzyi5JM9lctGEE5ueWLgxdk2WamCN61Um2lreKc
GILPuA9HidcSYFwaec3WTUL0Y2OS78yaoRAF5HYJvUiayjzlQ/1k+Iv/Qeh4vDDcdUV5/p8PRUpi
gWDQdUYJeocqxaBPEcQXksv0fWxlLM4jwFkgohvHY3C5bIzVSNw2p/HqkErXWKfM8j6I7wJYNlbg
xusJwH8AO9FhrH4RuQoZLAfVPnJ5y/DB9CdDzPVVjao2d0Mm+vS4KJ9UvranCFUEnWn7DBvM3cum
OXVBqEGiJNUw4wyxnUTG2KrAnBCKIt5nih5EnnP49+a2atSbOe2p9j5xLGPfuXw3CxXdyrCK5p72
Vn4nqpbLG/zwWzZBJtM6dIg0mVlvZPMYVdW16qfpDlg3YN4E33iISurENFM9s+94G1ciOW5dk74K
R4al9LGm5uCrCRyLGOuDBc2EhghWkdy3hkPdY/kokq45t5MTbGY7J6baAfJ0Rl4Curj3KtfadWfR
JuVei7+0ycld4ouwcgLtiWwoQoXCbAN51u+06VjkffG5w2sZUtjGqnGKGvrHcjPVFgS4qOP5M0VX
PWRd9COhRN1ImnAsCPI19gK4Rry07KybSIrg6whsKpDjV9azQ2BW0dqPhfkk/ek5AUNwon1XPaEh
9U7LzZdaYK3KInmJDdOAro5WT9dcc19FyKxQCreG+GnFyQEmBIbG4Tq3Cj8nEkvKYpT7wbGulL7x
Ok7CYTw1NwJAHxyZx0fd72z2eMe/Kgf8DaBbMiZnR76DFx+TBeANWa/SqE6vykPSA/nmGva5f1ze
hkpD8G0O+oUJGnNpR3I6qIijp1Reh7ry9qJPvfUS0VaEHNBoITzDh7L3OCCCtUUINlMSLC3KFgeB
LyQICJSvJ+ZUYS4efCuzfgqrurUSVEpDA27DuXNNpWbcxw76rjznkBtR5/pDrD0XDOlX2YC4Anbq
NS6c+1J2tBhDWmBLLxXGYZDdq3oItmPW/QRiNWM0G2KYAhxRyKh65NZEs6VJ99DnVO3A/2JkZsL4
4iVetOOXJI1k/h6OWPfS29ZeJ79Qg/yMU7rISOAncBsU5iLU6Oy6rX9Z6rnPzkL5LSfR7bFSZAXN
NnYtNc5L01VyAJ6bn3Zvzl6f7BeNzRYVunSvY09+wHKTLaeiZXXUlA/ezEC7tfxbbJd0XBLrYSrt
12Hu5CtCuY9OjF0SBPCOYuCFYbTDiyjtG2048BgVlPDlr0ZI0jLuIjEzEd9ieISvLUUpbsrxhHTv
jAE3u7eIjrnX2eyXnzc5IHmJMy43Xib6e0uYIdIkAg0AmxOX3JLCY0Vj+Eg08r1lBJgKU5d3q55V
uaLeCCtstv7Y5XvUF/2K0IivSOVxM43s88sTbZbmtZRkh2nTTddb66fnpQ+Yr1s2fWKrC+tc2J18
zafsEQswrNve7piRgAOL4gYde5SVR3OM3uMmT486PJlb46FxYvc44jsFbSvofhAvuPHN5pegI/fo
4DZc1bHUSaihE7W8hcvPMjsiCzyqi0tgi+6y/ElZuOo+O54Wem7sMvVdYo3oswzav2WmP8NW8a45
RzvWJUYOy1eYSPDiBG6G41P5h+S/IbrCKRo2017r0KMDLQ9vPg/ungQAFFPzgmYl8fcJHdYSJzUR
v1DWMdl9SIS/2uiW5kwPakgjqw/LJacMgA69dRIqnHafj6c/c/Ar+KtF2sXrZXlH0VQQM+yX58Sb
+9FIMNUlzD8qO3DeBB7iXYFQ3iBSBrRQvOsjIzp16fCU1sOL4ki5lDFZMk63TkNZXu38tqQGFYO8
BF0+Ucbw59RgXhq/JmCZr4iC3nuJ5vTzmFK4BbxNN+zvM8HzYjXZ19hAym6F1I1aBJtwOb5i6nU5
EtjdrkmepEY4RTljvJYnLqMcxhdPm36sHjoGAudRjT9CTNv32Jjs+zSZwmOtdLjH8fC9EMkV1Apz
BZ04DW5VnQ4nH0yc5Le8Hah73ZXRWcaXyRH3n7u9coyLhCXTUeze6kxVDxZ3ytpwiNJYmuYqQTve
s1GGqXMm8zuncwPbg7hi6+6vw07lHNT5++xhYRm6cGxHCNO0mc79KQh2TAFXA7EnwDZiLGg5VOYo
L8vL8qyLGslRbQtUfk2b35vpKqJiLjry6uIcCS/Jpnk/AN/0tPiU1/qp8DLzrEWlJJ5XYuS3egSf
sL5DgpV9pAGoMZuTUSCJXZrjkx1nW60UILO7OmBS0+j7ADAaCGBgXvi6t8q2H//6N9bn+NY//cbS
MnWaFUK6kAb/9BtbQAeddJj1TT1n824exhDF+Osf94+VHbFDjd98GBeqi0Y6x+GaArV4sxqxo4En
jtPEtjM/auAsEkdchq7pSZObb/e/vlQp/ulSpbKlIUzDoqMrdIPP//jO4ubXf/9N/z9I2Sa/BTu6
UXr5qx5KeaLOSUD0cWxrdevSR7MeQmO+JXuzgyodllvmfl/TMn2yTE/dDKwMulDiDFF+Q6AHC5EF
PnqI4hdtArOMSEE/Q5PDsgGn3dQ6AUOZcqGO4d6EWnQJPZUfl+aDGRnmv8iRNcSfk6+5+wyDQHlp
urQTuf/++Atq9GSDNLYEGRirhlrs0YxI8oobqFrMv9U6EvH0LUrk13jqpkeEc59NaovcZ/x8QXgb
mE7Y86xbM+fEhnKKOYW64x31TEaM9DKO1+muWy5WOzMT8kvEC0pieHWyCovQs3YiT3TICuaB6Wz0
Ilk6HqfkpQ9b5BBytYxxUcq9Y3wejx0TvzWATLI/KKhWBc6RlYr78ugDjnoeCr6fR3fPp9i4UW0x
414GO7WORnJpx1megzvITUDfR6R+I69IQTuxwpe7rHCrSx3U3widsvGwiHQ3euRdqmEKn5f2QZxJ
jq8u5LIiNbyjMwfwOWi1XKv/aTTa8EZHiim3oZw9mi6qfZUSAJCV+Z5QSuoLxjNEDPeXxrHuJ+jm
GUHeEI/CvVHGVwlU6qYxnNgNLaEDKOPxxNq0XPpmNxZo56oGIxETYgIOu2JfBEUPfCgQMw3g2sTo
1YqyxREwz+M127N3Lf++tDGyhOTQFBDXoFpx8WKNgBx1Kzv0qo5P6kYdGmdlFK9GpX8Ov2VpzRl1
FKbVnAj5+cfS6fAEz4dyH0LKKojwX6a6jbyCYB7L7t6YqkGjrWL34EJtOmbV9P65kZqmKkHJJjXw
GyR/fYGdzCS862Io1z2YISDmkAr0GZanuUk4Vov4WzZSYbuxb8BRYQRjDAD/JoukpbYew70s+x0S
2AwHjCQSp0OuvYwCAajUq9YMw/e2ml50W9wtpyurD3B9u1N916JagzzMHIJQtI1UYfE6hB4WJTYx
bodXXQejU8PqQVg16PTw2vS5NSdxF7bTl7wO6JiEhn4OGuy/DvNIUhUa4m+q4cXBJs/Ao6tOpsQU
N7Y8/BNAUqRiM7Iy/bD6fHhsoiY+hzAxNon3qHoyR4HubivE48vBM8FGSKiOJ9d9DM7DQhS/1gfj
S9+QFRPKtr9kynhdNv/aY67lg5ehrnIvy5+arvnVK5u18a+XQdP+p2XQMKgIcC3OadPK+FMEPSOt
xIH4p28k6iKee7prsiDfdOxMZsIW3BifB9jQAu28fHLOkRJx77y5ZnUYBe163Xz8TN6sUVMfzNR0
TyMHhWXx963xB6hXvMVmXx+KgnVExGXzvNy7/helGnrgnaXOQ2w5oCKJAmkFtsVstOMd6ijvGNAr
vzjSRhFgIkXZSLwPO8x9aEhqD7ZRNKj3KR0JJ/BJjwM9f3C84am1BmftNqN4y4hGwmVpvPgcISyo
WGe/6gg6ayCbS4OEx0Z5eLQ945K01bgtbMrxv36J9fkl/OOmKJWDkEK3uDYTUNgfF2JzHBlbCnLj
PmVgfRvesrQAK6cZFO5hvtFNQx7B1pFXbmePQiBFtK3o4a8vY3kn/+kyLE71pqWkLq0/XUbZ0jZ0
Jkx7sJ04MqgXYQ6KSjGJnrThKajgRdCY0zl+AMWLUOtsh4yDQ5HTARCtPOkucIfQJeoPbbIL1YBk
xY6sX9ZPWgyp1f+ALxbu/8VVz9vwn66auQInKDoQKAf1+f793TY9wCqJwjhCgVDhyfF6xKowSYsN
gktYISmhBx2x1Ss94iFmKyC9btK+6vTgr0Nof5A6SAJxFNuXQMOFYJg0vmqLJbaxINa5tkadEfin
sPcP8P7G17+++P/tOMRLrXTbdV0hEUP98eKbzhN5qyPDXDZVmXzNatWfHca6ABDN/uvj6AQOoYqW
fEhjz2DRcuWpj+g3MG8mfDhNQZk5sX4LPXLqCpALNydSl7++SuX+00ssLF1yyDUUYjJdzYe6373E
oTASBk8tYVplaXDepH2W0C+zqjHGht6DwtIAydM5lvDqMAQvH3qhvi/n2GLMx2M1Z89CHMzWhYrV
LrVRQyQ2QbYcGF49r4vP06gbxzIZ1nLQ1V3PmWO7PAQ+PawN3DswIgqDV+dU2N0VRo/M0qpDENXn
OMKIodXefnZabmKRE6Y+noiQqeFUU+ovhbpyxTWzM+0aIiKxei51ykcCI5PuueoD994h1RZhfhhu
//rF+1+eKkMJ03V5jw1LcZ/+8cVDSCRt+iZqE6txY5ZANJn2vZMpnJ2LhCqT/kf2mJKGcPTMBkwe
Y/RthVk/mDWMCeAOZFwM3IZoVuD5BydNwsNEruLOxOxL5Sae4f9//+uL1v+Xo6HSFes+mXGOYvX8
40Vnaghs7B1q4zFoHhFkPk5afkDx9RLSxiEHClxGMYFWdZSF/tv6pQoxzNiJdZFW5EQj/IvDYf51
w9u/uLT5R//+eQfwKWwOrg6yHR74Zb/63c0IDduS4+hXW6P3OcLA38oCXNZz7PMs1HUZ6dtYG3+q
ilBHYuLpanc5KWCCuSO4gVOtzDc6U+RtyUbbAnZ8+RcX+OcSZ75AKhsEijyMpjLmp+l3F6iBbPKa
KqDiHd1xLcqePQoYHpMjDUtKi75kkOYzxIzyRNxSfBciMfJhymvPZQNT0xuLb+y338a65TFR/jU2
MBcu1/jvP4b/8D8Aoyajn2f1f/0nf/+RFwAhgbL/6a//9QyQLE//c/4//+9r/vg//usa/iAKNf/V
/OVX7T/y2/f0o/7zF/3hO/PT/3F1m+/N9z/8ZZs1YTM+tB/V+PhRt0mzXAW/x/yV/7+f/LeP5bs8
j8XH33/7kbdMmfhufphnv/3jU8eff//N4b36999/+398br7+v//GL0L8M4/K5/f67//w8b1u/v6b
sv5mU7lSJhmKR4Pa6bd/6z+Wz4i/CWHrFFIG25ptzXVUlldNwH+SfzMd09UdZVD0SsvmP9V5u3xK
/xsbrc6yYzvSctkDfvvvC/vD+/c/7+e/ZW16D1+xofykUfvHx0KaumG4NnNKxSLjGnLeJn9318UF
sdp+2/BYqC71DhTO3ldI3ogkMGrABBl1BoQQFho4dHq5ITG9fsCkhovBLYiYQK6xYzSJhZjZ5qyA
tx61ooK+Xlkt4J+hOwoUqfvQ9PyNYbF4N3HSHsqGAF8x6tnRwN+I/z8zZu0NxZk/hoA2qjB6YKxM
5omNwiP2VHMQNXlxGPZwwqXwPS3MfycTVRFmg9GmQdYgn/aLYa/Vo/bY0Zb8lY4B4x+J9BzxU77t
OUiR5JqE54awAMTiEy7Uwm6wWZLsQKqE+xN0vAJm46h8hcAjXYvGFrskBL7rppV55xKXTYMCsFgT
IpNuUYlYTgrevEgtTOqzkjSIGGynmoT7Htn6kW1Bp7QL6icZEUWRxW2DygPfTz5m71MYo8jP3JHk
AIcsNh8VQ9KhcqnL2mXY7Fm8WAGYQduO93AXoBPjeocu0HaAZzt/H9kR9I0aNViPSHYrO2TUEzbT
s1l6UCUg89zpHX2BQiKKzTN6XxOavZ1mj+Ih78ikLIin2IBC/JFW4LLNxiru9d6HeYpJl0YCCHnb
czBV64oIEz/7BjDx5jBwPRY1GV3AF1xg0QNM38Y33kcF7T41a4xxCvtixju7EYnKdl05qkOZsOr2
YYxQI5h/wgTqbYXR1gBfHvC9BHJmX6gWuoFo9hrF50Hv4CMIZaut1fjyrcoL8y0rtQKNbame4Vm6
V3Cp4yV2wauueO/FNa2t0SI+teohlNnmS2vmqjhJr0cyoXVkJsWTfrFb3flq4qo4xL5un9zeUW9D
lPlXQuTEvi7M/G0wSkXXJUo7uhFBFO7Z5MdHBrP8Izi7ry1B5eVq1IIgX2GH04mVSIj85WH7lld1
8pDHTD0rA09PYpU9Tn0dfyyR0Lk69V7vws9N+pMkxpqZElM27Ds4YMWgpYexbecRQCAewWEFV/pc
4ggKF91aSSgxOW3+r0l2MYVd41W3OI+TZ4RjsMJSxwH20+dvJc2KSzTK/sxcatq7HvN8WM++fxP5
NNDnTGMCEmg+Hwq3wcM36dA6hQRgp5IUhik40KMpy/HqqKa/oN6WJ8savac2iep9E+mE62l9+ISs
AvDjVJEup8GeYUYEqO/qpqV1FzfCHtZJElSXjBk/1NJe9h8yFva1zxT1t0biTtE52X4s5MwppE/5
1fbi5EGzguTVm/JIw2EZOtdh9Idjroe4xTHX4YT17PCXU/vDg9ZP2r3T4JOPLEyklNABAq6k/UAE
xpBGk8EDjApgcHVW0ODQhto4sXnTO8KjCQqOQcwPXUujL05Hq4Q5RVStOiOF8qWbHfUHkDsI5lNS
FGhbTbP9hgbIf3CtoN+P9v+l7kyWG0e2LftFuIbegSl7iqSoXgpNYNEl+sYdjvbr3wJ1673MvFZZ
VmY1qQlTDEWGRBJwP37O3mvTklpVnKjOKL3GJ3sMPGNVgjBKN2OeJw9DVvsPeVHAbY8owLEOGru2
ysRjliXlb+RMpM3RUuUnksoxfFCVMz7kSv4ofAxRKz8LLHnn4rf7BcRG/+yH1CCxKrc+83jkYnJk
2hLelQdDBPmWDNKRM369UjNkqVWvBrXzU7NHL+Cm/XfcBTri1QTqe+p3GN1s9BR3SWmiLZmG5tMu
bdwAhSt/IdBwVrFKiQOpm5Y0U7L4aN6p/leRBd6DH4URORgO8YMMF5kcJDVq4mORRNG2nmvWJIsw
pmHTxSjUUuRa68LIkr0Co3Lxc0Nuqr4f70PunBPbhTxKA7dt35NOCq/PBhEZ8Y5eEcaLQ4hSial1
UJav0MeSx86a58dpXmBzdDbHczUTBIH4YAqOOTQ2bo2G8Esmh+DTYl0cLTimR6Kp6eE7QjDpE0Qq
PfOjMHBllY9TqEQY9TYqYX3HUIjXDov/IWxImF6NacI4vS/MHcFHBM3UgUXvUA7jkc+zvktcy7ug
ryG6dC6YG+VItFeCMCVan7T814ZJfzYBrIKcEsM4/aOA9Vy7LHmp06OWioJQV2s9Susi6570TX+y
zhrF2tNcpjGiWYVqa6yi15GdK2d+6CUfrevie8FH/UdT4GxR+PPf7SGoT1niT8zMDOshYePAoxlU
4w8jq/vnKMxnBHhFV0OplXlGW8KcqWsNN7ubWfU/uYfUN75T/GqZka7aeAofJD12gDRy5JJPDSi/
QW89gEmtMfPVjACx0RdA8XQoJpDQfkpnIUbRPKSj8Z55Ge55o0nOndVFB5fx4jOaWHcbhY77U0O1
e+98WxVbjPto1/Mgu6SyEB9SO5Ceq4huj1TBB3xHzTgafAdGWUfu6FW2TzIOit/a9hgGDqT0VIHG
5xI1XQejTBP2GdhaAzlHS1J0NIxTJ8BR4ob1ds60JnIaQG40xLA1miZLiXQsM/9glAXYB7f1nkx/
ct4aL7V3cOV4KxBuSs7GEXZxSqNh3bS2q9a96ks0RHHMXN/OPTIKuMrwEM3ZfRGqmPBOy4qv5ggF
K625ZxI2UxvsX03Z3g/2CJGiM1COBv2DVoE4xxmWEfo2pnUZgjTnEjCpnzAKGcuOg4MMygMRkgSO
SMiFLsMCtxjxe7c+k9NwjkeAfxMJai09F+BfIUrWyQ6cs6tpt2xCOy71MTfZ4PcdlLx0w42S46gT
TXFkhZfVHm4VibmdM4U/ZkulxLB5fgM3CIpYzXQTXExRWO7BgvCFh0c3LmmTdtjJHUZKdnEP0Dd2
NwmK+upXI2cRs2AuG3Dlf3L/spkCvEWJTph1eZp5r4hE6mbeJ4tT/T3i5OF9gJjGzg/Ok/YLUEG5
Za1gPGOoxNlhpxIkSAQ6r5mHWC41GAO6YWF0QdsuohFIIcDXjMm5WQS4wQyU5nPzo4r+4B65zNj2
BwSlthd/x3G2Rl2OcVl4ep3m8mcHDtMj+yvyyKZlaG7O9X0rsvXQPqvmLQte+xgEDPBmasUS0SsX
VTPeTeJ3mzyRd8Uah8ylBlzB1GDuYff49yk68Oa5Dv1D6KufiU1MnQOrSA9HwwUd064K/pHBfJ4Q
6xYdQWiGfOCeOk6yeHc6+Vp6yMWwtsH1eZGN9yoUAZ7gtqN43rbzTxnsc0h91gAV3jSqz9psPxTz
dq/TLyof1N7NpvCIBHX8FsBqmEPyoiwm6dGzSR/h5DcNwkjtpNFZ291zkUeHTMmtbzT0oWFarVxr
+G2PA9AwGqSvuZbyty7QC7FuB5E9fufimbZDIq427S7YWy3WlXZiLiBRTw+o1HHDOQyBMopI8lJJ
iNuQMV9TsBcvqZ8VP1JynnFWedZed72HJQ0nTFlEnwtiBUytAKuI+poNcN2JTK8HNEmtN74HTveg
S10Q2F6ETx1W4ZLhewnjFd7Cbpn9h2nsXYpaxI/aJDlaDzOTzbnN115dYAHpZyAZjXB3rWiwutaI
NJqe9QwgKxjdLjlEE3OGWhv9U0zu5UPvM2fIF3G6IKfL1y3vd4M1p6mQONQVVIfOnX5oTkbrym9b
fl7ItWC2ADLrRKIJ8S9j7T7WyQgQxKmeGnfAjluH0DeGZcwA6ppK9VNj/tqQkb03MobmIWldEYhF
hJ4jwV6M1WRNyHOn2O3z1P1h9JQNhZO8o7fCXICiGTkUDfTO8M2Vy+EMiYtgpXe69znmrvZqo92l
hAqsZJhBkhgr8CbuQIqug3zTH5EgzkNeIHgm0aQrmw9aiUSRkbPxIggu2Tp6pKAWHR6MUvyY2YiJ
thjVQUQZjqoQdwJsYxshDwETaWh+x/OAIVzC1+x0DkG8iDrkjUXDPIogew82yLaX2vuAqwtleZRi
QSKN7R+B0YlHL5mSkxH0xMrakfee1nhlNiC7kvNEwf00xir/YVbkOsbzAE/fLZuTV1ghYJEi9teE
FpbnLG6K19xwSWBRCRFJXRV1/r71zQy5rhGgRDCoIzmj91s9m9aVBk4O1zWpWHgIcHsdFsilUOhG
fXScvGs21CrsIezyoYUQWXVpuPQMSJCweaXIfHKyqsLgRweq5NIoX78MRR7vgrIp3uHMTSv8GfbZ
ZM5ETkQxqQ1Xf0a9CcBmM9hTQwiOFt01CWXw3tft/Gx4rb2rxlIBKSCU6LUO7fClJUjnVLJ4QAT3
s7ClR+aOOxK8aoKdC2f4ULOtpy255Qz80f1lGLaBZ3+TI3pEr2tdhhpB6p06XMuE5GBWJ/sI86m3
giqn0mNk9fM7h98Wt0k0zNXGnctqO2r4CsoTxmeQp82vKjKLfZKXnHSUb87AiTUVvRB19TwbIQ07
UwwcixsLs4eumkMlHI9s7SbaW1NL6H3fSRJ7phBvw6pvtXcZGRXU65gmQY59y5JkJHbuLhymfK0k
8bGOOaOPnlBZdvjyd1UyxWRvIuKehIl7aXaM7TR1zqE1RiJZYL4qzPErSKjpa1BbM3moM8g3qeff
pp008B1nuzwVrTLPyjMF3pkkbk6Kmv3iuJpcVw6KWy8d2UOmgTwYyw7yq13mzrfMB2LCcTr5IyKU
kZPQwPWhCC+2iGx9EMhs7/i/mF6B4bsfhm76aWlfnZtpJu8nYZPF6lgS55nW41V72M0k0NRnNNgu
CCq6866w5d08eTJeuVXlvEocM58zrLkr1ce86ql9T3Gboe8lJHs9ZVmzG6Cw7YJinPOrbqJsk82i
vaYtqXuYoVzqRwgk7WtaT/5Ln3OU3ORDbPLuj3XzB46j5toEbfsalaPTbwVQyGxdRVLsEkBUR19K
comlXVcbzqRJhMlCW99nPaEWLYoYmEJliEMzq7wDmhWDhY57FXLViimg1Oq65MVV0VhufIXMj0XA
IRTSrOT4WHpMyEzbBjkz3BApNXbovOhfmzK4jhmjO4K2KM1rFPLZZHMSsDiJMEDc+DbxaZByDCCP
iP4Ajat4Q/4CN4RpNPf85fYN7Vv5bBWdbkCsJfRXrADH64CFoe7EfF6OW98oKUgQybpx+BrE/L9u
iP5/1Oq0l0HE/77X+Tz8/vX7L73R2//w1eu03X8xigxNc5l4+z7Yif/V67ToWgaUaaYZOM4yG6Ch
+u9epx/+i6Yo041/Nzg9718O7W8r4Ha2BP/x/m8anO7Sv/xz29+kg+oG3tKCXfql4d8mZdYoa9eH
PLrVdLXOXWmMD+FYAOqWwQUiW5ck1c+yAck82o4m5+jBQi8JbNBJnuMiRk9IorSHLdIKans/L8qh
IIOQTEcHb+QiT+jbKToadUH6Ava8pIXliT4YfFZsWIdYh+4hbdJoTbzWsAHSZgyDcwSd0Oxdn71y
ytAJZzpFfkJKkcPasW755luNtzTPvE0fl1i+E9k//+lT+3cj+M+NX+dvfV+ToPml6Wuh4nGBEPx9
NjfGdiboZymEGhYY5UXrxpyyR0yTwFZRrEc39Y104EtvErcEwlds+GbabgP01xrdFJ0EhwgP4VK0
CDqxXgZaP/cca0+MH06+vkP2LajwNtoKZl5QCBhfieLU4FB487oiPkSmO+xN99cARe1itmV3oNBz
j3OpxwvJycbmn1+1/x/zKU8EnumbVkCMgGn5fxuq0YAOx1ETx03yAO95XUPGliErMMDx6R67pfG2
lF8ozZg8u3a1v7mSG9HKnUHW3BJHmGet/zipUq3HXnr7GDzErq6xoSMuAsaVA5AbW9PeJjT+17Aq
E2LF6d0isRg3FnEykBgivWeiTZQKxNwzzm8kiPA/zo6nndc5gXlxe5qh3Ksi8W52/gkEp7jYy0Nu
mXKbdMC/LctAFppn9RMkZPniIUg7jTXQrIgQhBclI/WI6GN7e8aBjnlfiacnL+RjGKXmS9+SKV9q
ZZ3E8jSZIgeCOXVtiGAcuAIi9cGGhZ7Mzny5PW3f6RPpwz9/JLcBw19uUN+3fOEw/+AyFKgI/jqA
aNt87F0L3aup6GYMKbrFxKrUGUuac9EqlJSpmBedBMo0pHxxROoi1ktP6i0WDRIdY5x2KY34B7rb
0bFOim5eUePH4JARN+fpnYf5+tVWqngk0ecYQbxa95OO7j3qzdXoV+3z4C6uiTykbZ3aI0mllXHX
KfILULmG639+wfZ/XIO+WIQxOP49LzTRTfz1BWc4+6BfgNjxoJBtMjbKs3CKbjcFGThJRnvHIW5e
U3BAn60Yj2h6gldpOeaBPvcTGt9q+XA000vNTKbP9FmlytY0THl+e0gRVB+Gyg/eZWj9poCyntKU
/qfhEnVrN2Ah//kV3X7jv36EwmXJZ1jlCDuwbmvNn2ZIlQrG0fVcRY5qcXCEDu+xedtHQJlMZlAv
bKIuydYlLFIo8uV04Cq99j3ZSYso6H8eaAl/QlwzTiRJu/vGBX3oIZwMSA8h7TbBiZ9NySUZ2/4J
u/CGOW78oGYLBeHCykpadwJbns4XT6X3Ssx4d+buyU2meU94MT8oqqq93zcfObc+M31GpGF197U0
4e50wANy8KL7+ol8I9oEqUY6Db4BYXR0AdbQY7RiYlXhantrixAZZtVvOkj5lyn10nMwdO02H6Xx
Dln/MhtO+wvB9LsVjf+HOwb91N/3ND8QrmkjzrfCkC2SzfTPMzuA8YWAuEdfxsDfURdQKk1kuARF
9EO/ZiA0HE2S3giDDU5yEcaTPWxwGLNzPDlO+NItWgFdF/U+t3VxBhbhdOtxNEfCBLr3ae7N803S
TcnoHvWMBSx1zeQ5MOwX1xtemyAn+D5dOvcLoGaIva2rwJWSPPQgQoZuREQMByvNYwPwfHqXW2Sb
uhBADvayr4S5jaujseAbYPte9Qt8ykqy4djityHZfWVWtu2DbcEDM+ZJusU9pMAZjls/88Nj6hFa
Y4ZtCjshkDTbO87NhT7lix+4Gtpx29a/YD/nUM9c+y4wMgcXWvGznwoy4xdbm+XBMgmc/gBGxVj7
Vh2CmOehpzN65SJWDcGbVfdZW1GxwdJkrVHj/zC8MnyWQygXjTkKArBn/coEgUUpyuylLNwPB0eM
TDPndYjAxBHgBULJlB3aQH/e6RnfJgTifHvbXeGJA/MF/73FrRutm5A2hMMh+w8D1lUCMLNfwaht
vjE5TfaZ8l47aDjHIRzde9a+X61OjKNrqBKCVb8r/eQjYigHLYTAeCOpkLHokn+iqYr+kpY9xxIm
f0H53HYNojuao/e0CDkpd/10NaeSExS67295FJCrPbJ5Z7UHtTcZ2r3jYryIdeM/sJn4nAkZPi6u
7S4M27sinx+LDhhP3QdQuNNQPdV+81GPQfmZ0aYn27Nv8ZT77otqhpNc/rzyBQpu7BE7eCJRt08A
amEiQ7bKBtDdBc7QYMqO2chMT0F5iCNrNQTj9OF776OPgBXLQXcwHHJ/cyjRDqmD6ZTU94yeYEXe
Ko3aWqirTXuKmIR+zqmAUoR65gkGOi1bhGq9nN+9JHm0Cn72l6Z4bNJNVjXYPrLBse/YV121Q1H5
gD7TfZ17RMMK2MFLCpOSNPd55+VOc6TBH98jny029AyG746gg46rDk9gl94RhN3v53xJ0Fnqq9tT
e36IYoJ8rOVWqP77L3SV0109c3qZhTAIGCuggC53LhDooyrmbTBN1afr+fDiGBSs/d7lli3gTJxy
8urudBY8ZyqXR992eooW8xp4WJe+hJ0iTouPwi1o26ROdtUuCSL5wNgmjVi2zFbvWmq8yRU5NppJ
rIaaOMVqyN29XKhWljM9K1Q7KDmrqr0LJ7t8SA0b8h3GYjyfZvazZkJ7MWYnvvios446EeJwu9Xg
LEmo35Lm+rKCjEnzZV1a1GkScfkVakd4na1BrRUr5q4ugf7c5LcJorSRaPdO/TamjpzDkWRVVrro
ntowur991aVBvcE8ZG9QIR//eVNz/2ObRoHBNB//pO8xJvq7MCJBOCXqwus4z8K9nH/1thW9j70P
Ct3BEVgypHz3tIalEobuJSGd8r3LsNDK5K1IXg1rmk6AcZiEM4sjjTvvGQdoR28iXBqmfd910r6/
fdUvTx1akBt89+FaxkZwYALXrIo6qHH9RtElabR+j/E+GaJ5yzlOXSPH+TQn238jkioJY+cCy+aK
WzR5JkfhG3sk2lVOG43PDCFEr/2ag2i8dHL/z++SZ3l/tztYfuCgTrY937It4bl/K2e6SHfAhG1r
LW7XZELk+NkeVLg3JcunJLfgpZjhNgj86v3rrOSEVc5copFZ6qPRwwug9YcJZ4QaPP8jZNxQA/i3
576/3LxmqN2eY+heUBYH7aAGYS+/IQC1GTonei03zvcNlWB5+LKaiGPTQs1iMlLiS3fBinnOAf8r
2H5twE9zq1elW53uYpsMdk/p6zwQRrv8KrmEmcqoZj2PgXguJK2HAaX4Gg6/3M0juxRDAxINq97/
mIcCg6nd/0jS/oFQPXpl2j1PXt482Zr2WcMKR0zPPfrb6sWNsgxwZpefe88F1gCkFsez82ovvVNp
4czzHQwKapg+WgYibUTQxpfPIAK6WA38fX+xWTMhO49jLHeAKPSRmOHi8LVbYGQOuDlBRZMdzFxi
miX1QRhuCcvRT5hL/J3KZLbBG0BodZk+5QEJUWlQdltGN1c/7bvz7f3GvsBojPFh27fFr4kd/fK1
mQi88yRQll8GD69n6BmqhiDvpnZ3ppJ0oLs+eUTpH61KaxlOQW1e1RCervS6xB30wjc7Hssr0RI/
HRE37+ixDAhNwWMzEaJ+DIL6UYK5O9yKlqys3vMJ1trQ8BlmbG+bXtsQuhzXP1S+UhgIpnUWmthd
bTd7noLxZ8K9/MAY75cjrQB4EK1HcOE0vWFBOZuvq8iKnY/bakSvrFmFrXcPnOJ5ikbyQpfL5kYN
1AQPrL5eNqqddG3aw+RBdszfE1vLw01gF7cWkc5ZbdJO9/P+9LXiDYL8rTgIt5bu+cFKTZ8EUbrH
Cn4+36inL/N2k3rhNfNJ+6ks675iOo75tZgzLJFiifVKvtfE93grNwNlM6VDilrlMi61kprj+ZAq
yJw3Goa3ePGVJJR95IxJZ6KRDG5syq7lRrk9+BwjwRgu361lXxNc4QMqpYDbZRNBBpFNhHa1DENi
s383smAE3ogHryozgux6CMYZLusDlj66a21K2Yzldm/n09WaMHnGtk6++dB/QR2UP0vqZDUE5y+L
1s2nZU9MTepm16Xdsno7EgoLjCkb/SvRoow9iHf5I/ace52x9ZMWvHIEQy0c43shunvhDySCLRfx
yMHgDIfLo6eKrdR+SjybaVXiWVu6TjD5YLabrdAPrR7V2nN/m5auvkv5q52Ff2ksnIOx/lGQGfQZ
gztEb6qLrRhllXCYIOhLGHa6znzMiU4yLFzwFJoNnJGbkT+sofZCpODyH2KIDjkxXZyXVw4TpEvD
53ofRGQw1MzFOFUiYIjgmTONU8seeXvvh5jkaY/7TZXE+eUtZpUK1C1ZHNVbmA39wZsgci8EglL4
9dZwumMNVyhsOP6ElhKbyoOMaZQQtEapxQFlkfOKAOc1m9Svvkzp4wCECzdNkfmrduwAhCVQa4aU
HI1wdDbCGJ0nitdxO7XggquAMGJP2sY2L3L5rejFIyDsp67s8Y7W01ufh3f9YosxjO4nm/5C2su3
iR8MDKR6RQxz+0OZrDJN9TmWrX3MgemuzCRV18rzjGOptQuq3Qp4A9zWYCRaDc30WFuq306NfkT9
2Hz7usW8rJ0evKUWrIrieyVzD/7vx23vmCGAH1RLTufXVjIs6WgiZpLML0Rchtk939bRMuc0VhKE
uBsiSrplqbSWxJVxPI5ZFDy2KadrZB/OvcQ6zsGi9e8G7nJw2NuvBbQzRQzT2k72DLH5kHCy4RiR
35CgXIzGMJ/JXUwPWeO+ZH1vbVnR3Lc4qjjPiH3RsILfUI1d/1JP9Xcy4MWvaWQ8Z7mEi8HUOLUx
KRQdl8y1deTw5CCqEW4dfoQ1nveEo/NeRn7wMcX2xUdlwziKuKk6SI8OE7Od5Ql5BRvHb8GuEcWe
CWhTUHgsDiXkrCWHBDd7GQUT9CotbKIQOuPNgKxU9UAfsGf0mxh7WTz76lsYElCXh5O/yxEOKtcO
EUxwB9lLB6qUPTaBOQX/rjzIrewL2v7NPD9+IAh870fjT3KNBjBDLpbrhN4Wyhg08I0h1n5X+U9f
b+cg8nSHOnB4KnVztdz5hdL0+ebaMxAfrPOQQ5vAVHFBMUL9qUuwJMFMqV6XTo3EkBlcyQIQRD+D
goDDvLQdLuhiPlRkZ8QBu6Vye+PTrM9+ENuPnGwoUUXmv0UzdvxwUkyk4vQlhGy0yM1XfYzcbJ2r
lFQDlz5XCn4VzHFanULll2+IG5lieOa3kfgjJCi9H51KK364HeicmOqq7j481DDJJm3nFhgsadSZ
Df7YDaPwEGf6t1IIayyJEnXM0od45r77n6+GyvO3oS9+c0AaL7YbWzsoSP0pSdI/BplULwaD2afY
s9A8ZsYLWQfdxUoMVvnlIrERuKI36P0720qtj/xVxK33DAHuYaYNu43RY9xVRUpTC77JSvSJPKEN
oENw699i7sXJQtzTNXHq5TDRIoYxPMQErG/VFr7aT1z9wcmKEbmUJofACnrp+lZp1/9dboOkh6KS
gCH72g3jN+Sy8ciJoSaO8f321Tx3ZB7U3g2zz5h6JobOyUGAjfycrx1tWTRlA6fysSkM5zhIa+aq
dKtwN2UEc44gQ8CtJeo18JJfI0Nteu+sFE0kHrXOmmTDlCnaNgPwUNdrt1AveubzOMVbvPBrFDbg
R+bFhlpKiQtpYICWvjmp0C8IIOt9ovEPTss52oyM34Fr6IMmZdsFVPHh+ohSpf9eL7ifKPGLOzOd
IIZ4xrrDyVaCcDslUQe0Sc/3OvHaZ5Mb1ZjVpjG9c4E5ikgU5Hun20OdPsJ9907YnqyzB7Gfwfpy
KG8r0q0TGeZnX8z5OZ8aAOcjzIG83OGJRBghDJDRnVnf0+j178rIeELNZpA6Q88nRbv4vY5jNBJ5
9FRO1rBScskmslPjLcgqAN8R7CU/s/K9yin2SicT973MB+TOk7pzpVJPlh8B3d8i4ShwKC7Afhq7
LgGLlMMBII/FGKsNTVh8X/6IcAqtpZsldwNAiQ/YknabWedpiWTRylUnjPDEtnp+9UZ8/e3MmBs5
p33f2421Vz7OsIng7uMK7m2zWoAx00G7/TeET9lFL/ossFUceDEMbtgpmDJ6mHVU6Rp3OD6vhOrU
gNrn8dgP02ns4vpye2iCexCVhDAMGiQLyvPYI1wB4PhOeR5hs8uJU0Cwvfdd48S7DKs47ohKFrBO
Gcc0RxWm+ebLQj55McakZpruM8//ocaB39AJpvt6Dsv72Wzp1dBWvNR1NePChIjfdz38/Wn6iSqB
ZrVCYV5kNA++qr5SkGPiDxLBwTAsD15IhcyJXzbRWVnDhaL3FZZKeJUN5GrZvA5cxq9B1RRPUG2O
wKh3SuUxwS1x+xjBHXPn+CwNtpobFJp2RHzqekPxQgz32bUTCSBjGdU0udU9IUOpXgieakRnvbit
sF6GtHkwtXEX1Mp4SAFY7ihUcPAuChJYMNTGgRoOHMzSc20ZSNxRAFzh8egNlZV7b8DZXbcyoS8H
atFfqHruBUHlF5448L1XjfHqdNsB3TEEaRnXd2nTdPSlg8ncKyUTrgCYTI1vfdzahnHDL+4tr6oe
kyumVH/lDAQ6f7XoABIhMuMf+WrbAWNyBX7CvF3OFqEPdXhY4nMWgqWfSAPjJldX0h66oEEIR9CN
STrZM3Rk7PLjjAor1PPzgKbpjv4JPq+Ip0UdOVjJNcQxOibVjiS5Q2ycff9b3CDZHRbUWEZlV69u
Xxa3L0cfztWQlPDI/PFowBt/T5OiOiaA35G2YNxZPmaw/zXgYrW1attf+lyQb5siMcBPlNBJmZwm
68QDELRgySBGNuK7FqI8Rkl5HOqFuCGAJi43A2WTwpRNxEUW3xHEDKY2ajkJLL3BvnXffA/f/drR
3vtgjeYpHMj0GZwcfXgtMBFxQslrEKOWIdsDvMx+wd7syasKn4I6QExlILCLLPzo5ciAikze6SmZ
GUzOXKEHt/fGJ8Tc8WMODGLk9EIuXAPZ0CWWLJeJvK9bsGMQPbtXLRxyPQYn/dUlCnvegCQKL9pZ
Srd8kLL/DMK8OOm0YIlcYIAUSOsWatDm631oCv5tEtqOVUU55AOReq/H6BUgDFG1Q/hsohfOCVTc
oH5G8MXCuR8FaXRy8S5qL/994z58FQGOBPWbl+ElbP3vhNRMn3aNM9ICjLG2XDfHctgFz6HZgC2q
rG86KsNtl5O9xRYJMrksnQvsZBwwHhdsnUvOV4nxIw6TaxsbzQtTgPIUxeP1i7NMDjOcTsvnwwTS
Pa1p2j9TaDZf/nS/Z8ggQ5OKdoCvGgSkgt7s9i6ONAzzUvJd3PcSKwZxAGqt0RBbK48QVxZ+rKVD
QUsAGwyY8tmp7+aU0K6WLLONG/f21nO4vjQljXAG948JhDL/oklEpgPWPSmprSLaMUB0tg3h6ptg
joZ7h/YKSNYOMjm7zaabEG7hxtyWt0Po7a8sT/NCuyu7SqPtDY3oBwUObirUYxJXwNgNQn5FFJNz
aNTf0ViB0Ju/G1P5Qjvre0wfNGiKaBlrB8iNuupN5BWqqWkJRRUEHowd9Hl7zNxLp9B+gVG1cFk0
3+WCkPciHHm3r7opLLbxbEI6Hyb1eHuDdWFEu6zXwdYblrSMKkSIuDzUIjhEKfmioUzurAHJ5Xox
0HMS3Fd+UtEl5NaEjIrNYgHJ3sgSvm3V/z5Q4F5kxChWo8qnyxc90BKYZR0n3fatTa9m4iJbF8Ci
dpZ+MBniPYzwsNf2CFrPzZjGNlGHyD2d66cSoc0IPffbrXiZZjF+SOLDU89J3nJ64eeynWqYdKbx
wRls6/tyQ8BJtMqrQB2qqqCsRhF/nu3FcGwA+wgqlVxu1IzbQ05MclTU8TXN+08j86LfbLlApKP5
4Wt+EsFWW5N4tB0IHPk5Il9nFu+oN8ZnDP0JHQFxR8ZPGc/1iQ4Xl9DtS3vgnH3InMlaOUmU/RBC
HzqKTabaY7/RYZ6juI2K09hm3a6aJ40kyAczf+u7x3GcMxF/rIOpodsF49um5URJ95gNCItNL8Qb
LZMwWAs6eKdweZi+ykDSvmxBNga4vuLBtrPi1HqEfOmsg07KB0eib57dRS0q6dvy4aGjJfpjS/Aw
816CQcUlfiOLCxHVQzdj0Aza+ZIgzXowh+TX15Ektpy38Ha1BCUVGSaqlY8q804DpZX9wAkFe9hd
bVlvokJodVs5hP09rGPjw8/n6nD74xyx8mqK+iHaOZMXnhx60umYdb9diwQ/SwzfisEHcQmp8Iho
W6wldFGTne7ecTv31BIFRR5COh/L2ALuN6TyqYCdik5Sxr8s4ykNgp0FO/FPDZwxCUy0WRaui0GI
Szp3XC2tmW1uT5FUnzOcjavQM+ir9kWCWMuY2o1tcf8B7jpBlF7diI4QdJ+/uorDTA+fOOniUEtv
nSznmIkLZhzo+EM0B6uGY3onaNResPOJpVBlkoxuiwizdboUr0EMarSx5g2kVHOJ5NZPDMYIs+j0
MzP6bm2JpGbsRYP/Nl4r+yxff80anQSTjl9I41LmHhTNpf/QglNcKw67Q/sYqz7ZBl7cf32FbB4S
PwPOc5kfqPvd17KA0xCkyd4eq/FNq8qE6OX/HCPYg/QALWSIjHdvD/4MXNu3gI4aKeEalY2d4dYe
cGTVo7mwPkIby2C8LUxVXnqbw+XUJ817U8rXbPlYMz6PdCBU+bbnNtpCU7HsmpM8N1rlz34ffKOC
okQdVfeULOi5xoYu6dZ/+WocgxU2t5yYJdO5WGaFBTIvoSP3vEu3PzPCu3RcDpVVNzw4Y0aDU6kr
RtviavdAUoLusXMM0HS3Zrg3CcJQ2PzAEK/qKQNSXUUVktUJoc7sRM1BxDPC3eXwgc+X4HnD/ClC
4s7oMJYvsupQzavBJtYxEztXdMYWJ78+qpjJn1r4VqWJUPNr2BcM+ManEvMExdpRxkSPosowHofY
nYhP8pu9Q7jkI/KD7PLVnWns/AwMu9palNZYGlV7vT2YAvBaMSHmM9TS2wvhyC3DMbcc7v3Eiq5I
HNvXLLUfcxK3r7fezvJsAgR//rp0A/eZlDvs+wm9hqQhvIIfc1vM0faUG4Zkj7c/EpBd7rw878io
glkXFu5TBBnzTuj/ouu8miNloi37i4jAm9cylDfy5oVQd6vxPoGEXz8L9N3pGxMxLwRQJbW6CsjM
c/be65KgSWx4otkFT3YkWHIM4kNuKSfVMnZCRtF9KbWmXjBtQjP1/DDwrCdvpDmBgfcUm0F5rZvg
f/qNy9wD/GZDPQGQt96S0W7gB/JDgwVl2h6Z8drfZvosiQpCra3Qn8sMqJkgZHdL5wLnOWF1skjX
eZd8a0rYX217UCDJgbqo+lD7KKvyg0x540TF5b0Ni+BceJ29HjSv+RKmdu7TQr4Aa6gPGU13v5wj
FwFgTzFh4XXmpW9M+ja6jq21zhN176BVVgk1kn5DyulSrVXTqLxMQX/TWU9u8cUVB9cmQDMgGfJs
4a30fz7/uAVkNrnUjlcucXv/jZ4/T8TCU8bdCHT2TMRceg5Ryq9Ze1Jamb8CJzKLLXjUdlNPqosE
Vjn/DFYJLomMHgDkhsa95bbSPhEy3ey45/N9H1BUIAIvITzEis5lTH5qQDLiK6hXOCqdFm313Eif
NJTqFGe8axZS4Xdj5ZR3UjyWas90Wsi+2RqlNePDy+ChAmVwt2X4FZOGv7PmciFl6uhGQWdlIzo1
RiywITUX0mqoviZMw4lokrdAGaE5zL2LljR3ncCNpym0aMAuvdCfS193x2K/XLjM3DMyscSxwCEG
lYeEzZzQZ9+KQukDtDvQJR7fySdr965bQLeQjKz0+DDedm2MU6dHWzbnDypmLPyi7CDZl4q6UzA9
nqec1Cur1lbJrGexUHMfnHiELuiSlWkrgim2MkroqbBitFF8KxbRmYrEFGHK5zai+mYjehii1KRr
nNM/N6M50Lisd4tKEjLXtxpWzqHpGsLomzncH1nTuqc2fLZUcocrj0GSR84HvWZCpG2hw+b+Hx1F
LhvCsVziXCogeoPOM6zgkmy0ejiligsHR298BOdnpTDD73lHtkJ7C8PyKWiz8rJsHFLrfvYk/rAj
HO34SPJA+zC66WNkt0UKxrnluigJi7ehQeT4iKAZ9Pvl6svr5HtwGoKb5mvRA0Dws0ZGJCF9XTE0
JvfH5dKPgnJgLTRoB6pppE+3XbFxhiY4Yb39jTjs3RpD5DxieMJJZtHiL+n6Feilw/r886VDLNZ/
5CWBAb9bCe3KR7eEj0KRjp/X8IaX76nr486nGBFs0kILLpBrk92/PTNpKVGmxnCsq9dl9b5s4hxp
F7KEW67BbUldqJZQfHUM1DZJiAN3JpatFxguNv7pxnzERfeXqKvpObf6gsuVmbJQ5c8zzRO70fOy
NZYq5QjZiLAQmAcUk7SbopiXUBBaa0ptytem4r5ZFS0X21XDA45bHh1Ly4EYi5c4b+NdaGvhxmrU
15LcNkrIFFzGTE9uQ2zuC6qw1BGTlsXpXPWaMLGYqBf9stbHTx5mTmNHH7hFzVVmmX8T3e0Y9GDB
OrnbPAHD8stZUNvTe16TB4igtlSOg142x8TIa2OjjX2+CxHVUNgFskE0oeEnwQDWQmsR8dR0IqsI
CUecifbijK3DzIEosAhS9KmDwLZpOn23zE4W3U+UEv8pauQ5HnrIjYYmEpfwg12ingMNYq/L1nkq
cKzs3fmihNFeXtxsMsGXDDDCdC072mltbNshCJ+qvn6x5juQ+naNn5PQbdXb2tM4XIJZPpFrbXHX
CRdfJYEe7EerKXeSBx5GAFLAK0VrtrXbWitOaSdLppQVa6/99gpAty1kSGpjvXwkREn3A8Q+hIOF
rAeXYkE5iO8y1rNTKGMoEfPepNXznoj3MjLezTxK6erFDqxtyD9l1tK2DbRDOKjNJvF09Sia4Rzm
qGdE2de5TxJriBjvoxzNb9FzbxCSYmcUahTFPfbki//X6fwpi7UDJR8cBuephoork9p4yHQmtx6g
d32HkpOeZg8M6hTkMKJTNXTIKIZcgRgEWqBbJztPgizNtaS55EYjdkNnfVeTaC5tXbZUjoGT7JY1
VUbK4eonehRe8hobirFbGrjUmWb4BA94AnoQb81NSHOqFF8ZRnLXO+t9KXnOhvazaeN+m2cMSy0a
2v14URKVJuvgXW1rYpa6BA4uFQVh582mZtG/tsCJ+BjjSA9I3PowanJO4cPqGQHUfe/lSJowLbJV
2LmnhuzVq5lSLJwf/1pkBceQJupq6eOUw5/BJS5Om5s6HHiEhz7rcxeGA5Pm/H7AbwlkkCqg5DHh
lxMKGi6BI8E/+moZZAZjkqflsCooBnc9QWPLSjflv60mQA0H648rAjAzsjxbbl6eaoAq0yCml2lC
dxzLKVtnoxF+EA+CvMrABcvwaYCxkfrJaRWYGhOzUUGaw2YJZFJrCpE/t3XdEyBlqjFhIDTnIVX2
5ZacXyqhtFba448oZJkfZc30ngT4UKh2ALZMH5vJlAfyQvtV0GFdD2NsvGpQKReRA5mIQpCuUKBf
rIFLyjGhIyUREeJqH1p7odHZl45h3M04Me9mM8A9gcJ4XljhDnXBy7KnznyCnz2vUTdRNgdV4n2m
kRNtXDNRv7puJp860tm2VpjtzLTpNwnF5HVPZSh3tPAIdVM75za8dmesjz/rx5m84KDn4luU1cdg
46/TAyIjTDcJtwJH0o9Uqeyry1CXEHqU8G+UskgvscM0o0SgSGShQnbVEzIO6acSlQo8z59rBLEH
yvGp2Uajk9yWaqlujWsNx/06JRLlGCEIwN9vjJ9FK/eBHXUkPgGch0mwj+J0PGo1EULeQHZ/mmRM
0A39qexuwDaS83JpWGrx9795eu9GDxTDf7FwrljG0x5cGWrzUOHt2vFz2zSf8oe2mMynGUC4XKgQ
EQy6dLSUU+N1DLLivTPItQ8qaYMCrnM8UGhGl/gn2TH3I1Sk2y6HlWtnKywkDRiKsduMGPUOpinl
LtWqjv4QaD4a3S0VD0xgy13unZbFJiRXppRZUTxaVTRzWAv7yEREXgqFBVuXjlQ8FbvaKJ33WFtJ
copTRdxjeqtIhAvIxYkc8SrOh1StkWAnL0Q+0sgQzUumK8N6iXmW8UioxXxFDfO1FYE23AQVkO5R
UG0idgwNnGVY6NjkodLH4ajk6QU+LcORQ0jTUHLZDI77jvycqQ7Zo/c47tB1jWmzWyKzi7jF81nx
6fxX5uabXkY4ZsfkzSCs3I70cUgzVeMtCR/TydKg3oZ8ZKtcqehvRtGMySS4Y5wfJ24EfLB0ayDT
ak2iYtTXn+Ew4HIbiYNa9pZzP68OzDPLymw3SacHD52gfRCmmnZw41h5aEmNebABuMpki3u6lmX3
Nlgdfd4yKa9FN1Lqm2rtRpMu9OHBEZncghG2HaX6+OngQplbiXkszqsC3g831UYJO+VB6saa/3f/
HNMOe4bWex6D/yYFmf6ns7xsYyxamSEhEwNxin21LPEUqWP9zMO7m5NWmUhNTq5tCMjw9ikGyfnx
/lPtbQhERc1sUP0STYZFT5tOmp38TWV8j2Xn3RAnFMe2Z00W5l40Z6e61SVMn5Z5g93q43YqV64k
tDyzaEcXJmpOJQMiomWa76H+2WJYa56J0wBLD3pvWyD0eqw6JjWj0juo2ymC1MMvgpywPXdAiFVo
xNWMJa5nQLEGqVjMyOJ2hhfHOl+oifZWncHGOCxQgoA6FihBaCdL+itoW2YccmZXDxWtq40yo5Kx
j48zOpnHDP1saMrmjFVOYwDLqKifvBm5jCI3JBkJP7ChkflitNMqmBHN+AF+RYQFCpybygwabBE+
X0CSzCX9YKtAem4X5DPsZ2WGQPP/iWYodLngoSscLmHDd63N8GgkFiCXPIDSMhYHq6oL2sEVJR6g
065BCIMnVlXr0eBvZzA1hGp9RlX3oGSrGV6tzxhrbwZaTzPamvdUs3w/BNHqlw3468K8GAnROSnk
Fm0GZLPytV7dGZqtQ8+OZox2Nl9JckZrk755FTNs24C6jdFE28KtOlszkFujBuTTqqcIPPU3u4s/
GDM3zYzxNqJa8NmP8RZP+pc7VV9mRCEqdBS8rtmfABr4VMTqViIt5cF1wu6GKxxwuAk+Z9WozmGc
oeIJpICLGn63cGEjwFT+iL1rHRZvrHFz3yFmZNvVaOA6Ek2Qq1MHiXEWoMPHPKUbO9OrpJ+bqA1N
Q/02pua1h+NAZqJ9lJb+TZcpv1P9J9923iiC9pExI9T1yTtM0ohg06U3Q6rTlpiAX/QL46s7Ejw0
+m3Pwm3K+2nj6DmRdV1/pig9HDtTYfJIjIZvGlG1ipsvTchrPcPerbH97gNqP4hU/w7YeJkD9MNa
mlTy1BkXTxzmo5zMbTp6rJgHkPJihstPFs+DGN68hOvqzAB6dUbRK+2bnNH0CGq+jIZBJVS9PaLG
fAsOD2us8tYBC+sL6OqRWbEU1NQ7ZJhxr5KGzAO8fR5tZJdAoaMqcH0iDjWyXFXiLWPAT9RQr1X0
MRSI02SgZY9QYTZ4Rxw6coQaZ6r72tSDsq4FLBYvn0jVUdw/YT45V6mRd9O2u6ENzZOfVspzJPlK
s9DbaGr/2xt8EpMQ6TvFznOolgWZpm3BGz97fVXsDg4l9UMj2icEDCT6sBIDqd1VJJtJC40mz6sK
NCCdvy6JLYIFyGEeUtWnUCa2uFlXdZPehZheuULGfYy4aa0bSN2L0A1unafwzk4PqQVzy6c90Mmg
XLzbSbetVecpZOHPGjk29kIqX6RWRzyoE7kFottumrwdaNLCFWsEKPHKIUuwTQhoGnS9PAw2z52h
IxKzr7gWHegEhs16V/cncJ4bokzLbR+kBISqXxQCfw9muaPGmFE3bJ5DlSaurNEca+nDIEWymYJo
WOu1Gm7KCQILcO9HwD/gN9PG2FTYsmOrbuGWy08d+rlfN9nffFDmLCh57HPCFvEyl4w1jlhzP/zV
4pABz+l20tMxZQv+T1rFfINGRL4tsABzfRrqxqH6zC0f/3FhsiM5cLRNpqGFDSGjRxO0O70nhdyI
mLopUt+2YY19TjU3ZDNsDaWPVl0Q6fuYTPKjFzmXLJhzQky6ihZ3z6ZR+b7j3KgAFPzG2KefaI3z
X7U0bQ1zXD/o2MDRolL9CEglIf3cbWBL18EuA17huLZ7LPLiSHjztCLu3Z6pGqvc1qdrGdHL6LwO
wgzCnkUYu42G6tKaLfIzj+ZHQ4TbTkM1oCEbhEyhgiZuSIw3ucVsYybR2iVeqIQ/WAlzlHhYSQ3D
vkOqJniFKO5nxoJgg+esB2OcApOJVfKrWDExkmm9g3AoCD410YEfBFjq9zqyi8Hsvkcl5r6Nwnjj
6jwGkvEtS7pkW8UJQp4uwZFX+C5J6KT/Fadg+ChprlN6kZsu0urr6Jzj/JcatMoBqGu+6e029aEp
qut6Cu90isxtXPb6qin1s+Qv5R8pf6eldncJ5jqQMwLruPPifUXmCDOcWvpdIKtjEO67JHjsdOLG
8RpHWFHey64hKtRMdpOjlfesKt4UyNSFWUUvIjG+yzr4E7Kc2UjXvbq15x25kzZl1eS3MlId4q48
sXfJW1etDEo984EVVCOvjIotAjVxyIfUB2LL4FiN1l4lKNbUp26nkzmIsxVYe9WOBysJ44szb8y4
fZnU+FNYY/+RUQrt1HDXkLHwmKrwb4YiP3RZ5p1KYI9ri9SjtYsSGRyZYT/OepqFl2a1KQv/WH+P
nPDLjeL8wuBkrdNCvGVzJFzMRHpjec9OUB3sCgFmoanDQ/1SiWnYWrX3MZbt76IJHnSoixsMa2se
GZhZczQF4eRaW0nVJxlqRDJto21F4ZAjb3uXTIP0CIiYD6uFEqtBuAuR6+81shLW+AWf+sgN7q0u
yt3k0m9Om0K5N5SctgZzYhg44cEdsmCfOpPiCwyFYQv63RF8ShQKq11IxtDJDBi6u9DahJk37MLa
gjuvDHzqKBmPLjC/xf2QpoRHOjaBWbHh0dqiC4+VisQGmUVbxdyVZBOs+5ZJfpsNZNiM6a+CUIa7
UziXSdxxVRk7qbP2UXmibkRTv5QWye5exGRWL4pL3MaIUslbQNYflBcSy0iKOjYCb0+vKkSBd5TC
huxsG269750ee1fHSoQZ3jp1Yi4b0+FRROtnHhGuylAcmTtjRYgRc9qhezBGQtuTzCKri7qD31Q6
g5WBjEBFg3zvzdTcYofB+2GXFhnLzNQ1zYUY4mjJlq5NvFHU1rnZlA/JMIqxFwukVMGksabW7zjp
mQy5LOLFNthoRWZutRriUs7ghZqTeJjAScc9nfKXJjNU30m8xC+G/r3rMjhY8dTvOyM4TVmYH1Nl
18eqk64G1GehJcddMRgXQ1YAiqQDh9XxfM2Y69UJRjIxhf7En4eiE1adMenQhxTXIkeqwxtlPDqD
qP2SOv+qM5jUWnr62zOVaa2MqQm3DiE0dnvCEcP6FwuOQ6h31ktUus5aIs3aDflj2ZSIqAd0JBMe
J3TlRPmhnzkS37Bm1Z/SuNHVa2+RYWs1mrIxhz4DKE+uHW2dfpvbwj0xbVmnRmEeYSK0644J2Kaj
eLNOXI8PihkmqrY3gx4LkFjZYsNr/jos9YI2IWRvmw2a9Zpj7ygQPvXQTfQkR12bqMeqcuMNiyUq
uK2789Q8W/dJ68PAoz2Dhe/g6HRFDaM8RdWTwmr22DjJoRqRjbsjQZ4OCTwWsWajIPxdp0OS2lGz
8qAzsHbqn+mH/BkiSTqLEWiP7qzORpO0wXEdUtWceALp45dDpOQ+pmgWDba6H/o3t26rs5oW1obk
wRhGhYOfi5IC0L/e3FjxjQE83Ye1+B6C7Ib2CEoU6CAzmsptYA0fQrfjoxcgmaG3HeJF0ptdS8GL
pKg6PCnmkK/1vCswlbFSrmzgPJ2iWXSMGgp4njw2icJsSQMWoRYPrN4xPkHnPdLP2tttll48yZOn
r1kyydbcBUXq8l1GNwJEKt8h1oooHoQvBaimSMdKrypkaWrw3Gltf0ZS/Orm8a1wKmDqyveQ3FtS
4C5GlhAuMKTiHAYOC13EDZilhmJ8rbICLDc5nDtkMNzhU8fEjViiVY8ca920tsSZlrM4xnyzbZro
4HB5ruJez/YhX/m2ImgF8CdrCSfDuajp4EIVgZHWs84ATmKCYXqcpXFKQmldJhfTsl5EmYsb1fyu
tNZh7aiHNpJy3TLwIQFpquOy0QzhT1NVH1II4LSQUC0FHUs1R0N2YyqEgqGgLv28756sNOSuzvs3
mj3ZOtAZP13LrY6xUnFPLbtGplbHZH5k/Ttc9nIUdtlq2f1fx+VylpV3tXWD4fvnkPIGcV2xqz5T
ZFeeU4SfdcqgEc1HeV28cy8m1+W1JGN5o8AKPLp1Fb6kHcUCuw293fJqxaVGG7iX28wY+8csqJFT
6Z1vt7TWqprIbCkCbkF33U5h6XeiHzeJG101pC4XQdRPaaQkCJWpOE6YOmPLvRbGMwYB9U1GLbEL
ZWm+djbzyrB9tnGNXksN4XIf5fXaisWDidWZtDUSYRscDhEZWDcjp2Gi9nGzxSxnHUlLWjGYbwaX
fCMidKttkE/JBi0M3iiKq++NfUKtnvtGIYed5Qqbu1TLGDxK4n2JO0wyNdxrUfRZdeJ3k7UXy0kQ
RIArmUUar8TjzUlAavcIFoKYcov5dlfDhSqukxJED8umG1X9lgXfSHRGGMwDlTsLfkGvFgm6EY3/
OUiM+EgZ4jqzE65DlQS0KayedSJxWivhKW+6Yv/ygntohvoLfTPtmbKKYpevXTiy4kzU/okUTBb7
HXFbVVTuWAKrD0E0pkd8A9GqUCWUawqnh6moEP4OtI1MmSf7Qqd8PaFQ5rbMr2+i0odjlSvXiBoL
MM/QvAB29vzW9Fj6KfnsWCp0ZK/jZaQKcdCMyRpXDmH/l+WFNujUkzHMrkXe9m/jxFK/LG9TJP0u
1JfDajn37y3L3nIOYh6RfmOnbf+9urygjopJjgiiD0Gd8/j//ILlUGs0ntemtvv5dfMf9r9+VOSm
sZUZqvJ/P/vvj1/OFYqBh4cgW3/5DUyd5F4f64cuBD64asjTOkZVzG5oVvZxOSZBAQTfshsYnDSj
jmJGMCLEnt++vHF5QaoxhDzhJWt61yWI75wKbUMtxyHBGvIrJT/cVX+1dMhPi9QSD0REqW06FRKf
ouflT4LEev4+e8Pjxj2r+lyDray+vvzs5qapI9VMAcN5os52iTJue2v4DJjW0Tj9n01fDcUlH7xg
b5ntxe0mczN4c75iVI2IAmpS8aWwTPSA5RRQ4rTcQxlgL2g67aqLY1UgrEdBVv8aKyLveiQMDB+Y
XC3ydl0tu5ZJ8zsziKwLCEl7aEZPR/bR1rdBtw1flb12SaPC3TVdkZytPk0Pdemox8G1kdLrXXVI
ReydQgRuexOzL5hWIrK7ITHXBaWDg5grk5XgESiRfnpzsdImIgr3XLfWqSgcx4Zozdztb828mfoe
V1fJsnw5Z9P5vwFvGG40uBPAT+UbT/ZmEyEJ4JZiE7DavC6HkVQeoalpm4QSPLCnsb1Ks2iv5v/d
G6LfcHWKg0nht8/q6BpnbUY1p1Wjq91071nGDCAyMPOjjZMIv8E4xV7wPJfAEp16jiSCWKlCQrdm
NimhEYDTovGaTQCRwkrD2iWxIbVuQFJYeWRN4FHkZWN5LLrhiw4gJ//nXNuaf4eo14+JLjwUMsmn
a+bFqfZuZJJ5j6k1eI9KVB1Uywm2MTY7fBfxiOSczaQ4NC1Q3OzssmHml5OFkkutvC0bMnGqm9WZ
lHfFU0y0wIepI320QvRdiqjzZ+a/x+U82ubJp/Y37nI3Ex/mRGqimgYvWdzbJ8yGhDGP2GTH0vut
OIRqWJTJ+yT3y0T43RjnL9zBu9BBOlcTzLLLcaZELoo9IoSLlTt6wUuqg+jGMheutLzGEhc4ua8E
Ka3U6rlyyvA8OGa1tqjhaYaXPLno6KdIrfZGwmQxG3pvGwVORdgrqGw/s3WBZ1gxqxXQjo8M04o/
Boo4LRuloIHLyvjFI/107SRT+UCctNjbA4FzhSfsuxpP9RqWopXWLP/HIvwtjGivIBJ/75qx8BWk
O8cuyNyHuIEhMUjgxg5KZElT9xXNT7iTthIdIoJFnhDXRT+/w82nFzWJM1J/HYdeyJDu697Rn4VT
vS//CEy8P6pZu0T+qkhcBmc6Va2rMEGdd1NDj/zcyw9ZBY+3dXJjrcWxRmRsXzy0SlY+xK3IV25T
3kwzm3yyeNrHGib9oxbMeLwovi2nKBVWJ7Ub/ixHStdO9E16Ih9tMpEUOttHm5ric4r1c6slToah
eOoZvzPBRCQjfa7rwR8bjvVZ6R+ETsQolwrrBt78MYhC7Slo5Nek0LEv0tC6256hnPsQxo8am+VX
3nXXULKYb1TYeViHUZzqhUp1UEu/vCFf2XWWf1TkHsxdfxCZuufBCZWrqU0+6OT15Cs0iEPhSD7q
rV3vUxbJ+1gR5b7RCHetSPyAoGrFv8sWtN7o/OnGVDnTGCWVQ1E3WaRZ+9gCEGw53RPLeiIHWPL5
de8+UpKpn2KQO8fShcO6HFa1Xj8FduaTs8V8PzOueZoFT2YQ2NCJEflQu/eegkBlJSyZqtma9suc
rHrdIIXaJ+74RevUIArX+CPwnRB5qRKUw0d7baqJ9hrgts7wvJf5WzY6cyVSp37vJHHccUhVMuxf
sMTQRgaARQq3sR3LBncBIsY7ySnrjKI68YD901BP5b2e1ycy0cBazYfLOacsy3tkly81d+ARtUh5
X07ZuRPu+doZ5ud3/PsBSdQQ5NbgtPz4ch4tPhc0pJ11J+iOrZZXSK/3nYYWy/LzNElJhC17IkDF
oB6XjZpb6nGcN/8Ol70KUSRz+f/fyxAnMBcSpry8uVnevPya5SeWk8vGzB1Sf0VxylGYqlkcnWNC
ZwK+Apls+iSwtkrTauDp2Xhj1h5aZukrm5jydmvXW6UX2X3SaNtSnzKPoSrHo+kw8BbI1B4cbrFB
l8aNgC86NWmgfTSN7awtVdG5PcNibaaJ648gl9ahYncvhlczSZOE2NZW7bDIzdGYhbqaHmnwzw3n
7LJsZKj9t7ccaq3sT6QLUQxv4xO6+f82Dfmf8ALnY5nZ0cmptPqAIvRTlEkxc1bL59zAJk7DeDkA
DMMZEzdGF1vdeXiv5ST3U1saj/iwjFvgNIgVXP1x2bgducDwK+R2sj08t445+kbCs1cEA2ppt23u
jjFml4xYSGrxlfiaqgxjWti9dLVSH6RwIl+dz5NlPLXFVzoRrdUg1T6kQ2e+OCWo0WHyXhOz2Nte
TnOmSdVbEELYcXBcbVns629hC9ZBtPZvL+WfdnNDIXzIcHYqmXB7jBreo2ciWF/eMv+iLh6898al
Y044rk3zk0rwmPbNRSGqaPZNtO9jVlyZjYTfTjjelGaI30MHsVBkGSSR24ROOaoJx8Egma5xjbfl
rcDO92LwSLSm8bxBFySvMAT0I8PH6Ncqw1KXCJLdsW9eCxEgWeBmJe0Zcw/8dKDopLHdbeRVd0kC
IfQJ43H0KNth6+UFiAF/HYEEYnnH8t6wG/aEdDnMIT/rNDLOuO/tC4LcBsfavEsIULUdJS0gagdk
2XjEXRSGuo5DpNllkoUddSdORqXdF5tll89fnPvdsm/hlYIFkSprCqGkawagsse+ubZe9qdhkfkr
opXCYl7/Y+XVwSUzBg8PDv0qik0cfAXxGCr19WL46qJ2ilZ9j3u4t7PXXuQnao0KFoziv800Hy7n
WLbtBo2STpgkaJfCzvnf7/v5Md16CXFi7YcxB4lKR3PdpX2INEcgyl02oR2HZx7f4XmCercvDYvu
Aq0+mB7v4RQnOyLB47OiUrl8WF4YBlfbmDlYweWwsKqXgif9Dr8OxazGJsMFBMB4LXDdj6FLcLwV
VNGu2pZ6b9xs52XgWX5PW025AypX7nktd4mlyMu/83k5Z2DwIanjJGAdJEfcGO2Drkb5g/uERmXy
TUulZaY3xmWq0T8aTqn9QlfDgqQRn7BV6a+7g3VEeFU/uANxMss7nKziPovdl3wEippE8l6MC+ev
tF56W0Mk3YpfSa+gshjK4R5GpXGi6OjMlUHxizw8hZ6znpWITEvs573m7lSjg5pWx81ec9HcDUg1
Xxmh6Bjl2myGqruNh6v8wWywzdaK7XtVrD3jlsj9oI5UMDR4CaVZpUeFbxbLGq8aMa5Rvf1kbf9U
iKp8L/rR2g0ZgkP0OsU77jXcXmBrrsJu9JtWdfqqrGX8ELGO8Snp0T2oVLCfA5cby2/m1G3a+ILW
4I6lSUSHUes2Eu3pU4fGZx0lsnnNbcRFGBAtFp1iPOejdTX0QvkLDYTudlL/CaO8Wqm1aM9p4yKi
L+N0G3fJcHeYpPiscVAIKzlMjjwXl1iaDHcKDSs61BCQgYlQ5QiP4DX6fcv3dp3iMqW84YpnRfYU
N4lv+oqm8RJHhgcpwfOR+8QhSZ7N81DF00fGugvnJaWSSG1aLBoEHCVV/qzEZXYKgm6YpYvqp55q
l7bttWdtiG0+U9pmy3nAkyeMj0AiAnUgVCnbua1t3EnEEM/IA91VUGfFUbUH8exMxKTj7RBbk5UD
RcJewjqqva3CRHnX9eb05lKxWxFA2s9phxnRdGsFQPqb3lYWPPKebGAlIMHdofNWeNYu0EPnE6vx
RDVVbe+eTqcRIo+614xUubQ59RQUPetCTcpfJPCe8iGYXtNemLtJCGauZt69Mn+A+8IbZILCpkPY
fAOrHV9obEX8eWrxK6WxhUYuP1PoHBg4ncbXpkwcsjgp9+gOmP3o3UdQUqzWYFafiI6OjXB6ELk2
PqSJY19r1dv8O4X7h+vALm/LG5bzSWgNR0Q0rAv5mWXjtBIGD4qZtZD0ayK+VmRWSpqekfTdBhig
D928IXvDuhXa578zSWmHD4UabBykNtflvO3E0anV82STxUbnh+CM3jQUraRU2/0ZAXr/1rRzdUiY
zzSinXvWcovMpwUu7IPhzryj+YcSLx+QBUA0WX6IpukroIT2PjR29WK05iq2S3eDBmfEeVBisZTz
aoWgGHyhRmCuw6TCCjGvapArflsOk9EGI6vPsCo/x+5eS9v6QnbPJZxSrsU4Mz7mVvh3OT9EVoOG
X40e4jSPzzUyp007/0DdKGvU0MY71q94FyRas1e8vn7lIjpabmN9KY6Nr641jGMaMalhKWi9EJGU
48SKw4uIPPOl90g80vuyvljk/75QWfirNbn282LVzyGc5bYZMcY5nan7NN3jnZgP0XE921rcXpjW
xT5ZIsTIER2/9VqxD0vST2y1wz8+7hVIeRixm8/BIROt0gTCVuK9V4hxf2dkfMz+cycBkEPKTpQn
v/LB+IxKuMaRoGSsYyGdH7sboY2/zABaRGNMKol1gNMt1UAH3F6mPCpOVHxDFmcnEHzFATsJNb0G
sVYaOevOFJexFfpepx9GHrA5bVRcxAHX6H5yrP7Q91T3zdrDRKWcpDVFx+WoN+pwA3Rp2MzsgGuo
sVEZCNaGNybbOWfu2E+F+zjH8OggM3M97jaZqSkQYjTiZfLig5H2/zB3Zst1I+eWfpUTvm5UJBKJ
6cSxLzb2PHEmJd0gKInEPM94+v5AuV2lKtvVvuloO4KhgSXujY0hc/1rfYv9NJ7yq+8+lnnocmnG
xdnJxk/ZBJiyxKHf+nTQJsn4AAFsY3fTV5bCppyYMEn/SuyTyhifFnlY8hvXNCDjaNnWLKovjhXP
2x6xx4s0+1xzi3zRk+AuCLV4G06o5Avb4otp9YRHCI3pjp8f8yQ79lZgrW0Za0+QK07RkMpX2RGJ
tQZlHKiAu5hdkDIMyu7tCF8ihPqdkUb5Lm3ko52P93AtPaDsT1Y8XpSWnbAdnKOpedRC6oRS/+ts
iXdSneT4xXzyZ/GVYMbFbpLy4mL/Si0OvaMnzX6ZZpsYeU410PGU7ouDRreYN/lqP3Ql1rweg0Ym
+MjbAruWE8eMsweUCd4u+I1sT//CBMmB0ZKAIrtqHKPw8GGuJ8ynxEn91Cs0HJSFdgUi4m4m0h0M
/nLIDVmwbtkh1B3tJ11D7Fu6E9QMYrReFocnx/SdldCQYgB0UqWtuSHFpQnaNytB2EPGTtAbxjIB
kkHO8w1yvqiPBeW6RAItxq8lpS2ZuQ71IvKaro09B8zAOpmGtxqG/oXN8rfMhzPUmv1ugKNT8vjz
olCJTWQOjzFMxqdkjh/ze585wNGnFW1tC+ALY1vk+FGcfoe898IUT14CG9Eg5s1AbEx3eB7mXS1R
O2n2DAje0D4HEi0xHgs8j6uYC9Lzw5mOdEcw5jPm+FCB4FiFr11h+Ud9YtEjha9vzOrbkHfaKjCi
waMIb1OZ2VPrOxaON64KIMebWhGvs/ISD6V0PKMfzmyaHE/QjMO/PB5oWyNNWjD7Me/D3MBEFZgx
A1r25jqN3Ec5xPcGhQmG8KfDSHnhugyYI4HlWvOs6fqQeYIQZxEO/RnHK4wMzH+4YY6j2z46Mg3h
lsp5hwD+kOSxuwuMjifWgvCzXeudxVZOi2z/li1vGaf62giTes3KIaT0Gh6B+6mp4ndlansRxs+k
ThPWm0zaykjbMu20sN1VlFKnD7buM0ajvs0RVbgPK2JnUqWb0i7xW5TZ1qniF6NKvqLrYDXuY+Sx
TRIFV+Z/7Fa/QRc8NdjAcj2RGyXGcJXOw7kf1ukEktUACkw6hmasFGRB5GbPPOvaVWNbFJNpw0GU
/gHm8ioMtV3bRm9iHnCM9MOTGGZthco4bQDYiq1ry/rY++MpY/fvzYntMXOOtk7Z+F6etFcmN+tR
Cx9cnTbSvjIurhYwZW7FZx7s3MHk7TQNDpQv7BglHUNWRv+FjLtgBQn7qpDNVe/lhTziXyDn4AuS
fWLdRupry1bFS7P2KYpiLxgT6pCcNPQaRDZu9Ke5o95BBrr05BR805LybnmTUxq90soBEpRdEJU5
81Cz2Jb5vuimL7pU044c4rnsYlqenTghOEg7yizByypKoGCAneMmw+1Wr+bBQuaPcP41ebZiLtJ6
vmZxgsc+JV8dd6ujcIaXepi/+93MmraEkk4kzxrcd0cXwNZ0qBkAHOnXUlykNmd3Muuv3FhxAkoV
HqglyXd9pZ9kmtbrlG5MiDlRdbHVdTCzabU3Cl7HFLqPLX21FoFwvIf5Q3tNFSBBCm7W0knrRbn4
VhmIQYkFFa7nHsymb1kuHABB7Q3ctgSkNinMraDJXh0bM/HYKnhTeUpsJMxeSwxUj5HRXk1HvvjF
dNfY5WVOO2ZAlRauxtzmEOMtxdHPRaWSfakXjP/78FkN3FnQ9uk/i+x7S1TfR809D6HAAJW+WK7c
921DW15FogMvdeiTTSjzBOCL5hMG9lel8dkAKghwEHhYNjXYIBRGF8Pqvbmy3rS5Cj0tYnxEUthL
Bv9UtSkFwYn9WcMkIdvkECYTyK3ubBGDHnv+qXJw1gRXDoiG53TObmbGxS3zXdV2txOqoAfKxUNd
WUcWRYploBFig5waEtxOg/NoF5cwGe8s1fb3XHM98zgBVjz7Duky3nECBbhLvCyaHmKMGphrl7Ku
3uKPaOJZK8s42vPMfRsqbqX5VBfmcN7KKN02FahaHShB4/pEFhuBg63+jgsDPdTFdzk15S4auuuQ
mc92xz4bRzAXKQUBxmJ7aP1Xltsnx9phhuSDuYeg5YX1dPTlrMOqIPU79rCo8Xt20ZgiyU2ezOPH
rlPYjQr2Kkqrvg6yIXdqhY9h3Z/o81kVbnIYBdstYDtBclstY6FyeLMz7VJr1as+3weVujEJQpjR
sM8iudPMABf96yybC8ixN7PMbkQfvqa4eNPeDbdNAho6eMME75LWqLi+lf+sIZFhZj7w0gasvTX8
4eJU69x7gUMEO6z59NXTmAOmysCO3Ezstfkc8Ij0BF2o2rSB3uHkcAOMzoafZqvZwL+eDnW0nTOf
w0eZBPIPFiRzzAmKo3REYpxJy3QbSkt43nRCrhqeglQlqp2gL49M/xvYCtAslphWqRsrUAUAW7X6
c5+wtHc1alNUurZ7KmWEI2rPFbuiqjBeoCttqJrEbWB2ByC265I12b6xmSal3OWVo31t5h43G80x
SRbglUb2SeN+naMFnyC+sZDvs8lTkJZuLJHXa5ei9BdfZc9hUzfvyVCtzK7ovvwIlnb2dMuoJiRT
nHrTWPseH+GeY6FteW3ZYaZbFLQMVDNjSZCpLCvXFhFfEq9sM3toRoHjMD9a0ir5wKY8UjjSNOXY
T8Hyq1xq4viRZck040uky51lKeN9ztu9xAD1yhprFTYFw0bh46+daL2JR+vzIPELocBOfJrpm1xy
S0ZFlDPPOPe0wfmaR0YNzw/J3GEcYWrDZSqlODQN3AqZ5LcfX4ag96R+/3eERGl2N63lT0eKdLR1
PdrNXsex8hw4AJugTL8WfQ+R8sltgnRNxbn9dXyPgzj75mtLMxxYvi+l8j9NumOsY8MiSrbQtPog
u/8R/pQRTN4sgb6dZPQI8vRCxV3SBD/iw7Ab8rOr5c/xPExfYtO8/MAc1/RHnk0973dqRCxW1jxe
wEsW26YuHE4bLbvVACpfqNJVB+o1Nzhcpk8O9+hVSiIBDOkQu+scxN/OqmkRHxvUY12nM69UbPLc
/tmpbBYzIKF+/VL3dzPFgDzB7eJEc+V46afPIdOmZbZPkI7OWz7KKRmYa01EJBysnJqWnzpNMjv8
oEGULVifCcm69U06wZrpc87i00n1+TVogbf2TCbXJdV8dy1jbEI0nXYB9PbqLpvZMS6NF2JPPDwA
lBELjW6ysk7ObKTktindbx/BWpV9H8kuag37PcCj05mRsPU4djSxzRW9BcXQmI8YkpqtndP9Rp+r
2MR2pHi5dn1nSpxXpsjWk5NHUJFY5t4aJkgaEOzNlnUdXJ2msC91Oz7S35E91eb8iXqf6XasZlIi
TXeIjKl5JgkBJdNBmB2i+Sj8ujwZ5qCtUjIrbWABtVwgCKlwL2aONtA64FfblMkHrrRDF+f3CW/m
/PFNNX7SFbmodbEwZ1TmyGMp+q2wy2u90IRYTgiM8Vazm6hlYtJLxMe07dsmjMVdp0B5e72B7fCj
NWOs8BH1ymUaAWhgxhmzHaE/7EWdTKRFyAwa1IuvEoFhD9z/F5piWYX0C98b9NDK6UPSPMvr6KPR
3CE7QNUb6uECtvi5oTDxmJsNTR8OwesPzqw/yC9EbLtb3S3rqwlyfWVdQHGKM/hNpk9xx4812WVG
k7qH02wSYKipxfPb8Ovc6Dubwabp339wxZowMh4I9rGY58JHWGISgB5nyGYdxH1E4pdXyGYm56YS
LqfeezGj79S8ZFVo8/dA3E+xes67dvjKOP9Z69Unsnn1PbgFy4NaQB9or+CD5kk5QjpyxL6tyuFO
Il/FTd9tkiLDavVxDiSBwl6pYbnJ07G98Rn+f4TRXP8tN6gZ/JGn7N/QL/ABsHevlnKCruLuFuTh
IW0t7RJYizsx6xzIrRSoCCe+//jCGDg8dLr9lkLOF/QbP0yNJQErly2yWFRcCyxzrE7aYz/Z5ec5
dC28lmlFEFUDuvoRvM0SV7uowHzFLEcxr4P4bLXvspgcLBRmiYlCJJtu0M52ZZvnzvZz0lFZxaey
HyhTePxxIIIhUySdcvMhS1lNMPOMdhp9h1NLbvSDIo8T/7OdtuOtoqZk8wOeVWOvhleYMRyZbICL
8cAxJYYaHEt4Rgw2pgdKPo2Vwe74FDvwPezeeKHdIdu3s7sRwzg9mDXkC79i9CGt16xUzOEMcFJV
PSO3FTME0R6Wmh+Xd1M7hHzq3afcssZ77BDhiqXL9GzQHNSUC5zTyqctgYLsEUiQcSS6d4U+5TyO
ZTRA4HWSg4ULauNHgYuwKuAdLVSMD/JtXxCJ6TpYrm1EqKezem0fToV+/vF0mAgk+kWuVk1itJuq
HeFtN6ibK1vm6iw+fjla9oCKXlEcs1ysPuZ7s/6iV1q/k67t5cEY7Km8j0+atgfw4t6WlIV4ZG2y
bZ5+m5PKYZMZW+Mu6DgHZiCZcKKt17LpfM81a3ltHPw6A8RNGt0G61nrzPu+gNUacoZ1bdTeO9w2
Scte3d5dwnX4AD4OJeS8juw9j2ChRylD4qJ+oOXbMx185lqonGNXNPp+YlXqdYTMr1UFcV4t2OYg
y5J7MrYxjlQYllOaqDVvXHj2UjDUzpG1l3oOaWuYSyCqA6QkUbTbzNgLkkiF1ztTsilg6v4I7Trw
wIyxCu+0ZrLARDhI7p1NwDSDHCEgOiKHMUuDayYpYP806zj3mvDrgB5JL3NPxCqdDgzVg+dejFi+
U6+cfe0F5JoijUrIGlUJaiwUlsdSZzEY0qh8tsKEhz6PlwDhBRawQl//uPgtZl+7Jb9/xV2Bxf8T
SYqn2NF3DnzMozla47ZkrrEHZMgEf+q6R7iL+kaLacQLmHwm5P7BSwcRBqRaLzgv0qihacYoNl0w
ku92GsqWNN987iUPE+gPxAE+HrJOoB6Ng8N5tP8gev/6BZyNuROx9RrGONtzmuU8ti0RVXkY93FS
+Nnq35P0pf77wgHdZiRsS0M5y//137fouJx5ySRtzTN9tzxOGpLLRNbiI74uiH2eGHh/5xGBJ3+c
NDIZ1UwUQUeoC2UDWiiu965Aiclc6nUwsOhQ4/HXwNqBKzD49auT1DuhHrul2+zji2GiT9XS0g5x
HUcP9G0252aaPv/6HaLwx1Wv18FxoMyEx29/TnpXnm2bi6TxVfll9EWwsmR5P+EvuLrK38xZIq5a
TjtKm87Q9s23D76Tn0i1r/1y3vTxVH3W7ey51idiqIaR38iG7qVx+XPHt/P1DK74WGnN0YgXC/J9
FqUpooeortwutk6v91tLjJIxDtEt20d9KiX89eVLokaNLGC3jZK2X2Zi68CMTmXRg+Dn0t7iyCmP
Q7JYR5l+eVWTBa+u1m8KvALfnXH+DuG3fjLdErqL2UUnKxb5VSfosxaQUj4nMjiA3PO/Z0P3Yo7h
8BxEUB+S2R6IZKVbPzXlbcnoqyOOcCS8E10DERDxGatr50Q3WK82mQqKN8LrXzqghK2y3D1wWrzO
C8MspNKmC1iI9Q1FptNkZW/kP0xlFkRSxLy3bTzoxoKP6amca5bHeqHs4STGF/xWreizV58b9cYJ
gI27Frw7WFa8CT977Rw/gvrxkEdZCnRKJCdF8ujHl48/s9yQoD2hzCsz5fsfVnWjjnEh6fxkSkik
lUbP2YDZNqD++0ITbHayEeG59OgI6cOUlUMXtN9H47E1UTjxyH4fRnYPruk8d6Ow1mUjU/TqJmQz
Ges7Cgm6uxmmh8fuH90+D+WmAzxNLzz76X4Eg+LO5stoZ7is/elr4sZUEKRddqepAGbO7NC3rEfF
KSrGU9JpGtOC1NyPSvSPs7Sf48Tqvo42u+dKy6y7KarEcew0fHnU/y0L2HpNsJ/TOTGBZPloyHPY
XpMZ8tFYGPreHPuIiBPPKogR5r1RGK1nzYWC41xpKBwBVQ6djX7WpB0QVpQokBVrtuf9DbkhuS+b
twFu7okobngqly8a5AyOzPJLoQx++fH3sOTDk+EO7x/3lP9X7ZTfxv/+VmChhw7W/u0SfYOsU7y3
/7P8+F///OffNn/7+H3wVqxf29effrPJefRNd91bPd2/NYhlf/sf/qG/f+f/7V/+19vHv/I4lW9/
/cs36iHa5V+jevfnSkrFvfVfd1g+1VxBr9Nf/v6PHb7/9S9y+S9+lFhiuPpF2KZpW7YjWeswnPo/
LZaa6fyiXMN2bUNI/hPhqn/UWGqGoOLSVMtfksdzdPlrpaVmqF/4Y0fyVxI9iO/6Tzotl3qvX+vW
LEakQgKQNR3LNE3puEs92G/q1iYwukZUJcaGCVBDH4oV3ULDbnchfXg7X6T1Q9XJ1uP1zH/ykOLt
/fEnu5YyqcbBWfv7R1RhoUaoQZMEsyDaA1/RqyfRzfD0f/N5/JN2SnpC//BzGLEZhsAeYRkfBWi/
eYd6XzRT6UaY2nrKMWG5aAQyUMa7nakwn7pZgR1DVeHjv/+xlvm7H7x84jTzSZ1nsWnSsfy7Q+sb
C2A8jmcMYqysST2YtoGtMepTIIXCj5+G3EbuI/wRHSEdlF9VA3UEy0+uqnsdRRytUy9J10F75Va3
slmzQIOvaGlOemszOFN64DGEWGMGmOK3+F5Fe6TeYGK9navYJI7q9CCAzHxY9clIJnowy0ejr+1j
gZt9Pdeds/FhZ3yKUM9rXIHCCk4EEp3utXEc8EXgak3g7l1434VQCivghjhFCFXrTaV9apoW91hR
h8Fr47b6Q9ryHq/48zKf9VWlr0vVWld8E9+1gdTOKk2G+akauvsu6DdLE1xgR1gosCsyihmoUVzp
0g+NrQE68BhZQ/QFJqL7xL3UOEb2kG3YVaU7e2hBY9R9pcBLKK0l2bR83ZVJ1Lj7psqa7imvB4bl
Kwd5zcUMmbvPftX5PjC6ru6WEKjyMPOmLzWN4DCfOt0EkxGSfn5VcWszkOvjEZta1/qHzmrFXeRY
Um1saN/XCnf1l4Qu4i8yVeYDM2mLVCQec6KvCboKI+TVyAL0nY5Og41IrFqA9VjddTXioirc8Nag
cxonS8Gy0xhAvQNBOrelZe5rRSoIETkvd0CFFypNjECzquhjYizYinM8lcVhrBk9dRAh93FCYNHC
6rSJu9n9HuRjfg20NH8vy8w65u6YkdFgEENjHxs5s23WZjeFV6a9yd5gBXHoASGyva4MY88KqVtX
JZC4CXvbWbpSXwLfFL2rSThbd+qmU0Uz9rppyR2qYNIwqifVTqOV7rE18vjgkz1Zs3OuzzZyLknA
eLC0lSi06SbOEjzd9GJ5swx4gmJlL97m3pBrUxfEs8NIj7sVyOAJjITdMdGAzCBeEN7boQTj6kS4
7xbtRcP7FIFLPU1Gjz+XaNPV1cPproqAU4edb8J9Jo8+Up7Ypq9GbJjdJgA18dDWNM9FCe5U1kfl
U2wEzb1pGuJOH6TEs4nxeGXU1AJx3mgvaWADkBI+m0Yx6gsWvmmOfRl33+u41u5E5Ta3nUGEWEZp
8j5BBjinbmU/G0MJqr0ikkg+XO9Xep9ShCCVuzNEYW4Hi/ygx/GDzKFXCum6aj/jAbLe8VXqaq0p
qzgYyaSeKPxdAtJFu9ZrGR0i3elRaZ3mNMwMxMlrJGtAfcMe/j67r6GD3gqOdT+CKDrLXsUXcq9A
G6oy39oa4Vc41P4Nt3n6LfmWb40tl9kesMYs8cPvQVVFJ3a5oAr91r11ZxgHDiNVuglwmaNPEs9P
8C6vZdv7ZzlJ45qjW+E+DucD0XaySkjIdGGZzs3Ul+JL0JXOZtASNmCoR4ynidhDD4VtWNZCP4ox
Ug/JxD4ooPPqi52I5hpVFXg5qVAiJxFWNyB3qXCREQ1AjrIJYZvVSVodFV1AQNudPfvz2SXkf5qY
Ae0sOXaH1Gi0Zz4aN8aQMzk3jZVRe5umFkiBJnD2XWcWL6WW6/uuHghqwbZNLyUTun3iJ2zt6pIY
5ipxu/yVl91+tSrmDDBhh3zF7Q7UT4rd/qVRyjxhSLcYGjQohIUebCyOCRAssriFYO87aOF8GSaL
CyPSw4e2jHCTUDjUnpcZ+YaZOngYTsZHm60ycdDZOALLML67bSOPISb1bVzWoJrrtrvmVZXcuklr
Psfc8W851ySbEy63aZrL9QS8cJMwUveSLvCPBmDso9sQLLYR1xhxAnw8ywLS2mDE1qELuQU4yEzv
8GIgdhit7tVVXHoq14NH1TgPjT4W+8DQa+qliZi6QaBuY5m2mznuMfyI0t3UTIfY5eACtLlvH6Zq
1s8drnMGV3mnHrE504RCdu2sL1jzNMMmAnXSPhgq7s5FLoqVQkTaRXEiP091kG66NmRUoxY3wmT6
8kSAatzlVag8hizFDvGSvihnsm7SLhKgezTL34WN3r3g+YFyPw3RtrKq2xRTIgOoTFyGjNV9J+qD
AJe10ftFBSqQDjy4ANo+CBVW/qAwbmqn125GaVjbsDXiNf5Zi9mUIR4iwDi7JEHWa0fRM4sDmr0i
3vBtoBXYawcarPNELvg8qYGvoz2e7P1w47LefFL6UB+Cqih2wpVcoMj86zwXtOCkfcZgM1afDV01
5z5K8MKSUjy0ok43JhY2DxANjVDKbA+mNPot4/ih3ZbmbO7oeGvvDLdLaOgbs+UhW8McgL8UPFVh
jPBbZ9GM56RkAFcginKQAcDybBgcgjkzxmKdc+0eS2N2k/it9blir7V3ZO1SopWK5yzH1+QxLllO
gZnKRtY1xVNDlXCxtqPW/ZKyb18BidBqj0aQ9FELWBBgDJuhbGVTQaw4DqZqkVHp32pSBxfQiLcr
3riYwxIQSCah6Gqa8BG4nSBUwMwe/STRswz/AxtFbpbCYIsTzQYsrwhcpDCHmVmDFVS3IqA7t5gb
eUtVIlhS04+SyMt6Ub1qrR84O6DjQM/7QgfP6up9zrpGgMlrwrn+3qaN+SYyByaHnrrqONuB+Yg1
tDuyxKBkHE6Q8prACLHcRDbFT5ay7NUkg+oYcBdcaA4h5Q61YVkxeTkzx4PUjjkszLoLub3Xmv1s
B5WgjK3N67vW9c1jrVmyIHtdBY9TKNPZYyJHZFhN3M7xSgsgsvngRABhjALoMH2iVCtKO+JuAHMm
9gbVTPfS6nGXspIzYBQl3byhIIKm245p1aMZSzqG+hIYIMYWQQw/lWF0F8R+ejCyuTA3nXIn4j3Q
bxLCWL6Nq9QkV428WinkHJELa1eETRV4c1HSpNJbPGe3sXCyS02QBc23lS7gTlaifMQ9zhfoXY76
XLKEybgtDuDBpxp8AuukMiu3s6PlVNQuZqOOJaO1BADHDHtZmiPd+gackRYn5cmqF5pIIu269UiL
pfTjVuWJ9WWpfVNdUxA6lLbcT7hqA6+bsNqyuoN7oUe4n1dzHJM109qZlGKo4sPAjX5rMPC9ysHU
jvhRkydqHKxP/czQts/bhopDbcKa6HKansa6tm8cVtLk/eO+X8W13myq3rJ2ooxcryhJN+K+ajpG
OY2Jzaf03V1EkMSEAUCEZyPaGXtOXhf5uG1oPYPD7pqbSdNFCyqgHd94rs9nEpvDtDYammYvM5bb
eGWaAyTxVssLGteRgbylc9bTWqNGxcbqb3uEIPiMWlADmte2Wv8ZIo1B5o5mlxpizDRVW7gPnPzK
Io5NoAZOEsEluz8Kah5OdBKgLRGVDdYUeNCbnIDcWKGqd/EqZuXwHLMa0laySIOH1DZIoAgt18BG
uXc5wu+hV7L9krRueWrCQWBonNKtnlCD7HL9aziSZfuSuG3+dU50Zuq4UVbl1GVbWdjpi9IjdT/n
6YznHHMiyTpowTlStQtgdFN1ME7s2u1uUpLyLAzToW059yzZHKli1p8VbMB8ZWL/K5dTqv1M9s7w
KPQdXubUjG+0DLVOYzpP6iVuaeLAmrTuuOT0vTXaLTcQFff3PFWsVYUawgiB5Mc3vynm3Ou0oroP
aXdd/S97mtlg5J29sbMp3gI+cagDMTuvyit7/e+3f0vT/G/21barDNdwdVvXXdvV+d/P++oCohdU
AiKARERG1mWmf2GTCPqnUf3240f9R8rMv1RUftJXbso3DD3121t7eS1/Flt+yCv/kGL+/9BeXNSK
fy297Hgj395+q7ws3/9DeJHuL2gbyBmWtC3HXESS/xremvavf9HdXwxbCkQX09Fthw/oH7KL0n9h
C6eEA2hAOK6jkCyaguXHX/+C6IKwaNqU+C5QRt20/hPRRS6f/q9nhy118E2IQujzrkEZtbWcPb/R
JJTR6wi37I4CBqQpjd5rJhb1vcJshKAJmqcdaUf02V3r2EF3EEV0r5nyx9pkmerSTwJunkUZz6yb
SgcUWGvkG1Ke4fuwlGtRvtjzZF9/c3D/iY6iI1X94UVzMFGylYWgYhs/v+g8FXB/sJuhSxrlpiUE
beRgnIMpW0Hdbuhc3pQ0b64NhxCJ4w6rYrSKPYH2/Z+8kH929BzHcReJzDWkubzQ3xw9g24LNzd9
RFN2r1BkppGVi6i3cyto6lZqb1fWuzssthHqiiEsjmJtuvMPQfSHjvhPjgei3h8OB/UzFpFMxYJg
keh++yoW+xktjFHgpeUEcqsC3uZjczJn11NZoP5ExdLtn/UyG/mQCuLlnsL0nxWC+bvD3/sGnY8s
KLxGN7pr2W7C3levWl/f1FoLF1UmRNznwHqkvqpYwXb4KkXsn2fSuqdJ5w1b4pgNwwvmpy4s4hPw
MtJHOobGlNI/EqXORqaT2CcUa66quPm+jGvKBqSnrplyb2Wzv+G0WtVjdM/CKz0QImlPY+k+i27U
juxTgn0SsxxpIas/CAgehsysU1TqW6qErkHqQ0mqui1P+mirN459zpNLjVgE1oqMy0OWzdPj0Nob
Jye619AwcDZT97ntBgWXLbs1I1ZcWUruKOL55NM6vA4tC1KdHpibxu/fO8q/jrK5h9gz3FYDtOdQ
Bhe6rvQduPjdNI456WBKfhqbPVkMiXjSZhNugU8MCe5UOQ+XWEnzUk/9wU9lexjMkVwAUCcyAcM+
pQ/BG+qG1spphnA/ERqsEnfHxuMKiW7Ymnp0GUQiNmrFXIBIB9aqMa9Z2Zp5sHWkwHZmBY9JXzym
ajc4ONaRIL/Mtcx2iW2++HJcuyAAvpQ9lbMWK182YIQFpwARyAWWtMkDrd/OlVOtkq5KDkJW6qLs
6dQaFENRZAqisYmJyIzlreaACWkhXh3dstuPdL6fKgZpB8Nun4iN+xRV+leAgNQPTa041iaNwkZv
ZlfLZRmfgGU/Ni86j/hnpCiqRiXZzdKdHlqboHlY9DqxqdrZOG39WAymuI59KU8FsVWb6BomZ33Y
JXgTPb3zo60htGBv2ma4IzuKYTfShm0P0X+nBcGnTPYTP998992sPzouNUm2U/S467HE+Vgffm1S
Ri/+pPTuedKd6igMie9CyzAGMpXZaGAB/kSilotE+9v79HLNOShdhu460lQft8Tf3GmK3JZZhKHV
U5G+UWl8QAvvT1gQvanvdyTu1Mlw6M+mqzMqoY+KrGDImsq7QWftOmcDXXndIe7d6NZ/LCPpbCax
YkWAU7IW/amOYPRWj6JBejMIpa40dxZ7ojwXChyiE9aSP7lzLveIn9+PLoTF5ADHncNT6Hf96kJM
Khwaokp9Vee4dXP3ot3bE1bgjg4vr20g0MrIPGjkc3Onh4aAQQArnL8pyOr9+xej/vhi0MaFrZuC
EYDDsfr5BprSRUPkntkXED2azmysZGPrZIepC8qbKSOJCuJfncm2qXOonAlHsoA7BygEuGqxhdlY
DnJr6Vl5/OizKmMZbmqD65rKaDbF+rfSwF9IrtO9DUBYA3H0/AH0N1jx4jzHwthGtToNWjdd+soq
HxCNtXOb0e1bR7Hx1CTjvGVh/24bjQRNNvgvMsjURstDiyCI77/kZfOZvVZ9q7Cb/cm5B0/iDx+W
lDqLR3DkUrqQ2X4+PpzPozNjqKeTY27YmMmDb6fNWWO1vwp0OJ8kcoKtXRbiqXbMb9HoJG9ubJJ4
LQaeC2g7GXi8G7+qJgivzSrNcFmB2E1vlJXBiood+Qi64EXTp/xat9p4TyUMNCN/fghmgR0fRboE
88flNeb3lc9PdMzW2aU6FiCQft20aae30jCtG0i19h1EbfrgQnf78TtUhleTPRdeO4tkaWhx/1mO
qhXBLKI2/SYP4/5M4Uq3kkYrNiLo5Rp9xaFnNrQe0mHM1ujPGzn4hISd2nklr3KXA5R/C+qA3mxM
u2yY78Yhu6lZsewFOt2uhKR5joohOsQiGLwK7XBfWV3JpUbXyizouhKDaXn6qJWXTOh8oYV8w60Z
dkWv3gtkaMFuzAXYKEHVs4kCfY4AGHUQmCMcwXd+4ucrd3DLrzp2orFrb6kbhK5UwoWY3eng5k19
scqIwPj/5uu8dhxXti37RQTog3yVF2VTaStfiLL0PoLu63tQp4HuPmhcYINI1a7KqhSpiBVrzTkm
+6OGp+Pot3ZzMVkcNx3KKQ5ws6Dfru8kHreqxuBaoOvfQcm03o0R89Wc2ApHqWm+S2W/EGriwmRO
m41FeHejsTo3imYyDfG3VyLje+6s5jyqrHUfHIaqFeAikoKk6lZllz40mbQkjczeofc4sj/lf65n
gYkJ820Sw0QGudxemBJ6L6bNGm5FxnucnHRhdidhye7EcbzDgNWJ4/+8Anj/XVEy9zQQ6wqEJowy
DXsZTv5fy2vuDt3EMB2Fm+O8xbhWuqYszgi1a8B3DWqL2L6TVLCMwRzGADpYV5P27mX2ARrrNu5q
xF07mTrntJ1RJsQ1myWq8o3uOjWqS5VB07OjV3KI5k/LUw9sG/qLQ+H9UiTdHY578WXpLvrJYQE7
h3OQJDLfCegC+EhCFMNO4jJ5GafH81JkZMRAxr2JxRHY1fLkeL13zlVZH3oixNcUFyxo8x9roo3d
J3n5wAjcbZAwA4+efnTKRGUu+3g/UoPA8a2m767q8cAk9ceUkraNUWdtp6Z3bEZtoLVkDic/9T4E
7jCEu353LD2juGSuTZ7BUPAwemgaqykH6zwNzjYdByxxEaDUBmnTNySGra4X1kfISfSIOpEokOXX
HdVhzzLcdyKa6yCWiEr/5zv73/ojilUyjpfjjW/ZwrD9/yrRs14VwuS2r2CU7oYE/Lur3Es4ZixD
+CC3YTyUjyISdNZFZN7bSSfObQjto2hXNh3mvU1sIT4RvNC1b5qv//M/j/Pf8mj9PzuhBfPS14Vg
Jvz/WVytsYXqidpiNZiwgnvbA01s5hgPF13oojcyZmNYD+TxMbglD6DDtihTQhRpPb036MijsrKC
5wUHvhWU7JQbeoB0V+fwRBZhiDYyW3th9VgY1duxDON3YS46V78qzjMUzQvyjZ1HJY2RmLrYr5vs
3czQChYFkrLqRnelPiUmo8kiMpuPSZQ4dOkrp5PVnpnTZHvG2s7OLkGmPIMYmvQYobU7hSaIYGZs
bG4mKSNp3NnH56vnpXUIw3AUBVzIarquIo9BIvldb2FMiQ5jNNxg4xC7BvMQ4XxjcU4dtzirUMiN
gjr1IHZlEzFvCQxiRwm+ZFVTLgDdrPmW0+gy06nrgFEt5Ai9G0BZ99YLniTWPV/3P8vR+51AS/uT
oMqhd259xii0T0QNQ6kHhfJJt7qkrMQQRvbuS+vo2tYfyMIdCPR9L8UvrXfITuwAPNfzo0l51jPf
D4+uCt2Tq5lgE5rqj2PU2V6rQuNgJ4hj8xg8fo1e7KEgFJDKQBmNdYxWHPFzG52YvXTyxk2YSuc2
1fY+cS0dWVNsnJ5f6dWnHkO5rWuXMDSvsfe2aREOZCoPJ5iEB2V14Uq2kUkAQ0tQ6BIBhqj4UnF4
ijDYsQCkRDR2/dH3uh5bL5NQDebgpRnopWZCGuwkxb8ep75RM9/ljG8G0M7nNQyU7ISVZd4N+Wwe
RJY2l64G1vpMa8wLtD5GKU92o483Nk+kBQyxuwo4No99/5nV9m8tVC+VVn/A2UfEWLTtMSTfcD2g
ijzJNjf/EzCON2UGAKTLT+3qwzi8cQvgSUQet0F2n9ASHMKQTWNV5I35sIUgjnv0byDUb90EHifF
QDZVGe1DZrQjlqVRXiyg9XutbP/OHjl5A6LXAFIzGay2N5erIfpNyz1D1v8niYiaOFky6veTGtvV
4BOpXjWxuU80GB5uTagMu7HujdBPMk53DKCtbUTH5pX6v7xRRWyscnphIFf9EiECZh3i9b1OdYx7
optpxfI/TPdui2o3xq71AqcIZYCEHR4ntb2Nikge2qNXDv5mrMr2plWRv8tDBid+n4FIgoEV5GUy
brp2Zujn5OIQtXO/xpVlvBohInUGYdbWsNDLNd6s7wd4HjuskSFvAClq9DVLY4/IK931LWxtm37w
2m6n6KZxuJNTP/8lrHTd6EP4Fva6fsJFuCAZtXbrVsSZ+Hg+btK60k5CGbm8yHvs+RY0yXXsGOLK
PMk5DnF6fobj0dW0r9nIHIgRD9nIth1Byy70g97X00nXxBQo4DZo/t1DUcNGicOxD3qkHKtZTsZR
W9COgw7IpI67ntI5yq8jCUGbMOTJtLGkU7PIFyAE2SHGDcaSrQ563WCHptHAOZ0oibpK0gUNkv+b
DpxwvO2I7uJYF9NXDGTwwqloNcC5dkj/QrzRNj92/LhE2Jfmey8L60T+4v++5APdJJmrbqPr+S2h
+fOw0lLebKvEyoNM0WV9gVelwpXo+njTphZmVo+PnO9pF54SEi6MGmdSsmKhbWpQmhDYffoL0j9n
lfjWE8ekcJ6mncwWp6NwbrS5S6AgfXnJXYAAJrTRi2viShUuhSVNfdSoMbs8NHWGHioYRXOKGys5
4Ob697wHtUN3wucebxjmRi8qZM7MsWUk00WvNaIu2ybajoP5D4jpdOqiaKN1JrJixwvG5ULAuI9S
iP69PkToOktwKM0Y480a8HTmWfFnyl0m46RAY/70jG3NXTjatRo4ZYvx4eHNL6EvfQw+iQ+og5rj
IOvuy2dLZmrySFsq+qcrB8PXa473JZS29Wml3GaLmcKRYWMU9fO6R0PyQYv86nr+dOsckVBxj3fZ
ac5bZJErv4Af+w79VuyTl+zFFRJHnSwA0VZXQBbV1clG+Jf1J4YvPKFze+HYs9U0wlXQKdT7ioSC
XdbbpOPJ8qdOupBgR779JwE+taoNBJq1sbCIkjwFKYUJHNVlOpwtaO6mV2cv7AUN5E1GsmY47oVf
QGPq+rfKHfRtBsyBNEOXXlIHz74y2lc7Mi6ploH1tlqmBXTNUE/V9Ylto4aE1Tm72ZfFHqT0caJt
f0dBeslAbW/mZp7PxayBEecYv2/r/C/JaefcruZtFNP8DPMG6tuQfZoaMaUrd8zTczRNyVGO8guI
9m+L5JevpEC/4SsAd1hw8eY78UsY1YRjk08B11k3mROkITIF7BWWGUWHwqmMi5yUu7OUy+Se/p1X
NCYsi4SUo1LklyTzAqqu4YiQjwWqRlTue8nP0MFoYnpu+ShTedPbVFxNhL1bDB3h1shJlJFOw7ZE
QmDi1N+J1rwgO5AACicNiJbmrftq3CKsUCQsDwDypM/Y0EhIYkPqnXcTTd8WC7xG2EjJ7P91WrZp
F9BSOn4iIvR+ZpZ8N4FPcz7s6GrxeWGw1Z0m1XYXy2ClzioyRhKJxqht9TN9RmxMndCvdujR3Wrb
VT+N0322CaxxcD2XeUkExMKtgcTirGUV+6sqjtVdVsIPNKs2uBPmXrV2+2HVPxMvtV6x/6Q7rfLd
Fz1BHO4KhepAo3tkZ8M5aWfvGsPEXI98Ln+1fb0mIo2lcgCM31rMkqcyjd/d0LhLMs7XVj6kO5hl
Ke9IvUQizBrNxcY+e6F8S5KJJYUzSL/KnGraGF02b8YiCdAn0pCwNZKzHYRdbjcEIAPSk4uGRCEE
OkdNGt371tZunf3CM2h+0aypyf6ingh97e5bk3az64ewSvw/mEfJgsDbpcBPq2JjzqSXkJxYfHM4
PBoS3Yw5he4O+Xcd+GP0J7dmZMEdkrBWceLSAbLfqtR3EAq0SMWNaHwV3nBpULptYa7lG04u6Ulv
nRDbOtwnOiQzzkvp4bLnDun43Q9jGY+XovwDxWaFolBrVrbSl2zS2WWQKfGTtmgb+7kaUW5lFtKG
Dnpdl0+cBBbZYlygxKfi/USPMIv606Plcp1JffFCFQwGGqqt1ln9voPrtbJ896+LV/yaVz6PQ/uI
fGWc/s9FdEl4kCxQUKJZ3w06abWu3gkULpG1w6CpgNYeQqP8k4Hgv+RFmZ8zr/km2AY0Saz1V0v2
P1yHbnBjazkPVl7sB0F01/PiaR6MPeRcPsKVWzN+t5NmXp/Oj1TFv0cT84QYspDakTlv7NiBxXO1
rmt11QxGoQUf45dMF94xCdUvrWi7g9Np/0I7m+5hkf0x7FLbFFoCoKNq2wMce7X22yhZ+RO8J71t
m5Co0P7c1C5CpFG5+6LxirOXRPZFM+BhxKM/X6WjTauKedFFagVE25TkNqcj7bVyUeWV6UuhE8/S
/vUQzcFoNcOCzS6K7nT4EawgASA/1LROgDptpk7ld2xwDEel+OxvNBvaMOEhmrzoIOwM3tuQ3aen
MMrM1AWClHz0RrR6vpnDELuBI7Q7focIBTuufmsg5sd3it8xJt6UDKHtWADdqby2vat2dE5x614m
i1LKso0v0LkSkrDRBzChiOM0oTChQGHkLGZaGwnjh/tYpSYNcH1tpH/mGZBE6XfNWlcIYDNyrQK9
nuMf6tRG6XyNm7Bcz2PV04fibRD/IDP7REXO1Tqr5vHsCG88W4AaDcz/B9eS7gMuHF6o/o+0Zwfw
eEE2DJHHqenjjrVM9hIRuz9TkrvAg4QMiX4klaFvmP0bMAnIS68it70/L8vwJTRIXrXJW4SuZJ27
UXU37LrVrT9qXhXuOKXhpKnnD2c+EnzabAdiRzeNExGhpVlG0C1fdWDTV3qLwHGeir3CNnjHKlb/
5xI36SmVsbw1fesxBSTnpzVcMCF9Ibd5fydSD0ZBBxzYGt2f5AVlX/7wMUelFa9cUqcilxaCyqN6
O9oWyZJZCzrW5y8Ep+/DjgrLP5Z9Qy4evaOZmTYmZuyXZEmRqboGN3qP/U8YdBpSCQ+/GY2cs0m5
sArgvo2d8ZotPZhZt3/EFbAIaXvJTsg4viCO4Vlld2jS0TojICMvwAaeSCH+TZizJ8Eulu4nRId6
hyIrw+DFS/QeKYtp6JDZBc22qqK3SLTsCJFRrdWiO0zcdoBsgVytqglMK9r3OoM8HHHEW001sR2V
Bt1khXm8C5IiehDY3N184ea36Tb2mXdKciFOKLP+ilR5+05rfhd58q+LQ84pWRafel9AAqLw3zQg
ZcaxGi4VnYUl1Yv60AZ9z6fapJDRrZtvE52S1pxXOb/5pK3F1mOgF7IBo+O8Gab2U3fZalwPzYKe
53vQxNHWzNgCniWUJ+M/ZpyWhG2nOGYnu9w5c+G/NrSuMOq1H9CXRkJv3ZswTMB2zJ1wrXIgfP5P
hjs+jJ1NNDr6pz01r3njJp9FGh00AKNBGupe0GV+AVx5XOilDoy3iagd1cW/wejp1yEHFJumBR0L
LFtoVIwbE7Q4SHswX8/kacvgEDQngxNIPEt0rWckv1mOtN0BkbLAfdvSZflvfcLKwry7Ib/sDnC3
C1RQRX/C9kNuS6FnX7KbVr4dP2RKu5vmN3ACMjX/NNh8MPE6EAlV+mYPU32Ba5UsMhxtTQi7uPdW
792dqkwDt+b3a1OvrfqybW52VePB7gVcvig8Cp6ri9b8S9NwCUA3d8KXzkvYoz6pyBvDA5dZwfPS
EYV8EF58HCpIkDOhReXyZxjqB9zhL2TL3WEeaQA4vZ5OKwUigiwzkqamvmEUj1C6d3J4cLQLn0Ms
2iz1isy67Gwqsts0jb4Fbv/NnNK3y+ouWfsi7l+jWPWvbTFCD1THkrnTh9kqa922ETBmx3Q3ucIP
22jAgZ22+wT5r84NTIkVh4B+aJ2/oGg8sgb/0k3uV02Uu6/aHE+7Mso40aPR8XV5aqoCf2hWvIx1
+FeEnnbrbad4TARvJMWI9qfm7KuQEbi2JCMbEi/OP+I7JfbsTan4xpAHLUII6FHqywXNH4ea3neP
bkQcoGmG3VcZoZ62vW+GCvFtTPMUYM5cb7uk7Na9Em0waPMImshMXvTceAwqmT8LWVB/t818BmtP
UePq+b51JFUZoM0bynDJnKiID/Dp32Ht2/uesWC0KWDGn2Ll2CffIZyLlFSIJ7Pvb8KSBPp8qbHj
Xr5qxK0QyF6fneUyZjUh8jK3341GgFjgg0eDYy7vY8mB4pkujYLuj1OXlH0NYd1Wos4t4vQLqLEz
VrYwaCaPi17904222ls+u2Jb7Wwlm4t05i0NPoSVHcANETqo3/p4ycOa/hS0o/ZhpQ8vIS5no8rr
o5m26oo0RF1doakrjYl54wx2fhn9BasRAS2Y/Appuf3WgvIEem0ohIzuxiy0+RMgjLOH27yeF3Yp
u3p6TpGWMgRQPNHjNel6/VTE7MjUY98DYZNnRxPFliyPH7wDxivMnFj5wyWXi+XeGOJbXIv4hngL
gZReXBq/OCgm6XB62lNLI/lftjTkYzCIK818H8c/dDp/CWyUe0ObI2DDJnmKTFArmLAX3iuf4xaN
saGkGGOc1e5T0eC3NQxzrzuaJAAWk3kTW9NXDdChR0j5Fk/QNsbqmmK/vkTWz25ogHNM9ryS+pzc
deMlk4tGzScKNtLdY4PT1wr7aG8tk+sWXczKVExbhqIUN7JHxE3Cng88jsfLA93y8f+STjHvcNtw
THLya+sOzBOb7Ke+ZKI2kat2BVpSPg/fkqyW9zHKdnFjQB4W9I54Y7fO0sREIfJW54O4p+h91prL
eyLoAp+QPfTA3zy5zeBakGacE6tOxBMJPwSK+ZFHRxJz+Qwd+/mqGlDnlx1ODTRN28mZvc+Y30rk
4NhSX9ow0LJKwsfQDNhYYvzkW2UJCTP63ELzDLtdnNB9sklbW2WmSjb0FYw9767zOpZmie8XsrdS
alEW2fo61rT5GLpDeu5CEGmzMRLLu+Q3tsVv7PLa2iDBFARM/hWbTGX8uVOcPhu7IO+bhkpTCnWB
9N5f8P5VQaKmQ9Irj2J0RtzZTe12YKILIaWyoH440XF592qf4J7nWygn76emjdmbNpBSFgr7Be40
XdznB2W5YAJkK4gGN6CGWWcjrhHTI03Baqvi3fTwyMZ2/NtnIonRZa4O4+D9LowmXg2x8r68pnJX
nqZlgegsnNtucnXy0riWBtGwoJ6dVZhlrP6jjSqmwW3lsz1clJaPn4sRgB1320bfQFana4ceZ4Ug
xj7p/IVeOgxXhxHHNjQ3zBEURgbXi4LCT/KLZ0NQERP1Ip4zoJzCYAzIMEmenl8hy05PqkBO2kY8
QJaJQrbP7jPZwy9DHWaXBocO7l0q3LHVqBBdg7Au0VzGpGyBnIa7ojSsD1m0gN4S/eGOiXthCB0i
+SHN0qXVui9MKlhT5+4bRuy+wQTsGK2Sd+RMzpvA+ZaVAyc2JGiv3MAPo7d10kKpDZNsFfmV86ds
YVskbQywNveDKfNDRChe9WGNDGRklCOdrsl815osPFW9vlah94eSTntzUCHtIvL4AgDirF6ipGNh
WshEOSvyRAiEHqO6ZSZpQUa6BsVEqTRQ7BO2s2tdi0dscLpPff6SPgdk2ecXixygF7IhSWBu8bWJ
THvBlvDLLOI4cOMpvOE6+CjsgWo/pR+2qiekAl3qX/SnqWEA90gYHGB+YtHe/JTJbsSPE/v9cJxm
xS8N/Sds4Y8+SUG20J55S4iZjkagomS1zF+tKP1rGCb6G04S1HeqGSHv8tJICnfTtkW2J0TrBauK
fnE0Ze7aKJ72LJ/rZOnLPi+5HR7cxHK33Jh0FU0dYI4uItAl52nAemxPFKztd07HbA/hOnqPQjo/
CuiAlzXN3qmcjpPK0nP2O7FSXs9RPKr6+0Aa8ZkBHAWy7nkHIx2qXejhgkud6TGY8UGGpJdJXPQ/
SDJhBrdkUJMjF2RJP+zjNE/WOT46Avt050jkWbVLbT+68O/YdxxKV/Ahiscg/HqdEU12yCVNKAY7
26iHFiipUULSyc0cVGhnU34MGY0XBrDTvaMnujKN6Q0MmPlKdbN1KEXnwW7PeTvVe5Ex1Z9sLX00
ObaYjoXfGuajK1LtWiTw6EbH/Co6Ic/ZMNEsGr6fL/wGRfDYH7COGafnRbMl4rFGbwJGU5fKS/If
dmx/hPCgVB6eaq1SLwYeno9x2taAVN7DIgZUPGAzbF3iBVcuYSSH1J/lii2DCS705oAIxuQAAXVV
lW7xESHPJ2kYxuBAjXAZXO2rDPVbUlkJeOj5No3dt2PFFsx0519FU2KB69lrAhXCD8v7500aj402
quQ4uminjDxp945huw/kTgajI3MMXEACa0kMwrGxRUgMa+u8chYiuqKfhp1fvfvAnx76rLevc+t4
lF9zQ/a817zqGSSbTK8EY7eSuD4glADNOuAYHGWi5ZLw6yjMIe8uUoQOLOZ+GNOMqCckCpB++rMr
Hpmbdrcp6ivm1/z+qrL8FdlbKPxlHR0kvKdgnEgQj60SlXyxBEvxxlPIIFlAyM9QsuqCGEwngnQ2
ntSrPuc588lh5EFR5Iec5YIXaDFLH8q6QR8hQeEVB8rgNghdTlxdAZbBar5xQxVnV4nvBtvZq7MU
DK3rUbIqkxy/IfM3RU0PsVnSkZ4XB9LhRjZhu3n+iT7kYazkGjbDBgGPOGQFsS4dad0bNp6vhuS0
PXAFjni57wSYUKi2s096ivlV5Ah+OCo6K4CP1VVVwrxo4j9t7Nw3DvjtrQu2Xg0oO6ysocFSVTBr
S0F+Ql+z3XpNmVHDP7aOjIXmX1oJKi4V2IpKy0nO0Tybm4ZB/YpD+khrztYfyOkq2irkVQv1l679
FKQDJsx1Vk97aJJHRboQqq30YuDdOcXadLcw6GyV0t2DVnjqh9LJZhoAdhck/iX4KQ56SXmUIuG5
M/Wfzw2OKJI2o30RIhkmHlzdY684PCfQ5JingSHomDfi1cJPs2+Liek05+KzFhksYyYCUbuCch5K
Q19lE2VQm9gbIjDeCs0QP31XnMLO47mu1YbqrPlRKERUJZ/KlgcjkKYs8gNFrVzPBQQWV0wLIwiG
I+SbiD5/S52rjeCqwFBUnDwCLBgds4WGlCijlntVzvO6o5d+kxnnPA078aZTxh0VaLLTdBke8P68
i+cg2SfgjaB3L+A9+iur6GCNhn2LyO9RjvNlp91wMCskrHwSWDb1qV6HYQmBxqyqqxv2ZKFVaoV9
9PW5dXicvYlhgJbLWSqwSpN2X0Pyuob+GthPGOMUIo53so03I5Lq+HwVtuZnylJ/jgbixqomyr7+
89Xkvhlja959D60ibOxsP2NweHhDs+9jHIvKquM/ChSP4ckxAPpDlCp5enfWbExBE3Nvqyv3aplR
xeV5AHmCVI17pbDDHoWnzoq5+YdhgHD1MwtEjWD02BQW03yBvBBnMXgL+MxZlnXbzsqM7UAHn1ZU
/atV0xA4oU22ixE825vE7lTnWNpMvCvnI/Stj8wgJ6Ez0QA1vK9zeRaD7177sdJvJfXxrc4EaXhO
EoiUT6KSpX7Kc0KrWxJsP3Kn0XHuJOEPE1M3BPmJanju9qgjSILmx9z57jzfSluVq7Q3HvB8zHve
tOF7Wj+oiZxtXccIMaw0uVLSy303jPnq+bKKEDZJ3bP3Bu6OV5anf2OJSA9X8LxRnq1tPZX2P0Lu
1hTm86+GoPg1lVd5tfBBQdmGrz+bBizJLOJIqZzyjqMQ31RjxtcukrdW9f11SBsmaK68CzGNe1Mm
9SarzGjbjibBx1FonZ8XxwQclYBA25dT8zMbVYjzw+Lgyolp349G+ulEUNhVQiPw+bIZs4MPay7V
+leZZMVvTzc+B8g76ywS09pbyvEEMt33UJcUWm127FOvuBMe8oPhexgUGBwvHjIFd+4g02f29GLT
iK1dCnffJ3AsR4qR56LY50iWNiySQFnEnJ395ZIUhb4NW02i9ZjDi6wvbsqYd4jU0fUFr56XGtZX
BVxl3UnR4ET9wi+I+a6K+wE+pdjaBvHf3gS43pycZisbw3xMOdx94DsDLTxSOuZSN77x8L03MyYg
PDi/3YUsmaL32BgVZqNc1RB1xDnUZXN7vlKkoK97jdi2wfamYDZh80hTMRKHdLLCw13u7HkiL2+5
5JH8Iog+DvohQfBmTjMpYDF6VgeL+torVL9Wchz3lWsmD2IF0kco59Ng1ScxgIsue/q19NBvZNry
8c7LcEdGVhwMOkeEStcH/Fftqunq6bX0Z+91Zji6sjlzH5ExeK9M9qxDIhdQd1Qf0tiz4ECb/as1
oy6wS/cvrijS6ROIMmxVrFyZAfSzlfnHkrCElLBRv5gyHSuJOa8cc6aJ1GDZVMaX51fPSxXO0YWT
ynuPJwIyDQRBUGl8v4jtVn94Gm7KVRlVe0ls0F+VZa+WosTwDLJWwnCZ3qWA66H20Xgn5e756vnr
eSiWoHUwmAn6pkfMGfOgtY1Y9U55iUwwjINW6o9xEgwClFO/5QLUdpjahDyUpk9bUQyPkHclKUzj
HMXD8OgXps2cXcqm1I5MwthheuZYff1XiGKjp8TFUNR5Z/pziPT0yH7J3Dk8zHBQ9rNk+K2GaxzJ
Yd9bDX7fuohuFaEGGyJQejTv3nngFl5Mlwzajmxh5reTdi7RXe5qN1frKKwXKidDix1DsT9hM/UA
u7z4kBt5A8fRZaYiNThmTooxWMhhhb5Ene3l0kWmDs0M+WTY2mSdVMnRrTzJe7Akb7aFNHB9V4Tc
RDYRTnbu7LwubK65Eb6hQ6hv1sBKZ0NPvwzx+NVKrw+eTxbz+WMR8w+eYj5mpWvlSGSWLzmutata
F365Szvs+QhHv1we1gMRBgBAhWbuy4p7/PwuNMuhlrw2p8omFV4aNJOA8Y7W4fmauOHhPNhM2gdd
Y92zwegRLvnmYSkJon5ipDXJ7OKYtFe7HjE0mOdzUbrgej0HokfPUG8RYhsrt/SCwfEPDcN/fOXb
Hm3Nqnb6h8+OiBgY3+KeIQQthOyYlfEjG4tbhOHCi5jMSj63wFNxNu+bydjrMwb1WVwz3AzVJLZ9
+9mNNBLOjOXvo679KlBXpIXO0a53zkb3RcjTeppK5lnyiISj963A7T2w1zjHk6Ra1zhEC9F/oc0h
ehvmaHwzesRY07dNg7esnSPJ62uvP3kgCNyvpOOwj4jbM4wtsUG18q9yVgf8/9x3+ZcfcZPY9tUL
T9F8jOVXZXxb0rwzAmTBibcG/UuS+U5+9WPJvagjeiY+nRbMpWIIimQIVJrRmfgVXub2kNXkFxqs
NnnHMV1ccprCbfjhoKZlEgk2L4uXYNLXai+o0WaOHyRwr5BWcfIeFsDDtp/Fa9f86qDCY9CgLeCt
Sl/tu/63006BgARRwI5g+S2iXQqqORz1le7HG830796fwfHW2UyX7H1O3nXjB+6FQ5cHhn8M9XCt
F9oemdw6GV44sws1B579u/xZTDby/osivD0juLmYAg8nqCXPvivXHbefbZqQ3O43VFFYtGTOT6ba
CFtCHJUbv36dzWkTa5xVEamSOMSyW18irViX2ryXg0bFWqyXqmEkolPg0fSzdCHvI8deLNNMtnNa
wArVm15X26kRh9kACM5BI2H5l1l2gqWOU3wl6naXx0uYzWdomEyCUG92HOJPccq6x49uVZiZ4+SY
+zM5R926LQgqxHiMw2fJ4aA1W78lRknnowSSmoZHJrmeQTIHfebV7JK/lFbpOo3pfEJrFGN+RMGk
+e43k+qzhWPC6k0AdT2jmt7bNrPNMSSE7Ex7LgXVzjkFg79zBlT8NwphkGHMM8ZdyadUsw6uoiB0
eu/dHKvjVGf3AvaRlyb4/PiEDWz52d+MDwtSqCudt52ZmBzLtFXrmER5HAncmBKki34Egzy6GE33
cyDLHYL/+6QzaYku0Sz3OQ6VlhXfyQ5FnhrrhnNl1HfHTKE4TyKyR0jyntIfLnvaSMSLst90Lz7l
ynq0atyg7/lZ9mws1fiW+5F55W5sZ/NXPKwYo/ADCRKUB3VFq7NJRvvuSdjZSQf4fty5fGZVpl3Z
HwAZs7GXWnWsW21bTYhUkQWAoNg0ZUYoiDFgicpfvD4MYoE7C/YQJ3BaupiEpjioK2Pjh8k29Tig
gXecwup1dOtjMlSrAr1OSlJ8tpA6oksTx+sGbZsbZ4hJ06Ab0zUUGbQvlR8shv6RFQuReIA7Yq8z
gKDjCf6ZWTrjlVNRxvOKCvxfUkUO/wTru6w17sd4SYgGS7U56GL/IHRa0878QpJeINyBp54lsvSj
PZPMA9zuY8UGA1OCqV6Az2RntCUCrOmDoTHmQOkc3NrbpFrAfxroz/yt9wf4FuadRDHyG5IQN30U
QiBoV5oT/6uA0ESRcx8LgYQu5y3DoGw5FzSGxHUYCuTQAcjPtk2o7Y2RfpNc0MYiyC0ImTOSjxjZ
KB8t9MKrXMMl2qTxKuK7Uo99JpG7UkQyuB3Fhqmt5pmHK7cZwdDg7PBPznr+GubGVx9FMDoWlzj5
VzP0Q0Iuc13beOOP0flZteWvYc6PfsHH0pxZW/r/xdN5NdeprFv0F1FFk3ll5aSlpbAUXihJtpoM
TYZffwbede/D8dne9rYVoPsLc47p/Mpw2vYkEMHOO/EKXllxruLqL8MiVGliRwwstr03SNxW4Ef9
tqvLn9T8TAmUAFnDOqi6xrGnUWj5JxSoW8uQn0w3VtJ0OJnstl+lUbPtE5DpbRey7GJepziJeWzj
Yit8Rt+9vyZgYlMV9bfPkHbfz/V5QCrhLln0pcGUl+VLgwZHgS/yjGYTRcXFLFHnaN7GDYHH2sUG
2NbaNPLvgRMI7feukeADYdVwrWwxkh84i1Oh3qeQzo1OwaqSs+bWe581tVbNj7JUZ5EUr3XRPxIo
vrz+51jYj2akr2uj3GqjWM/FyEzLfchd/W9mkXWVPMue2jmMGNcQwhymIC78U9pP+8407imwTcdF
ED1eUSF6yvsdAIq4I+vTxiME1t6JPq9X+FyDrmSrBG8KXaJ4tHiJlKgOJDj81nzEyP2DwpbPMh9+
q9HacArh3e2Sb9zK5RqjDmPFwjia0n+aBcLVKM7Z165DU/ESu8FshYeaESA0u3Vpmoj8WrbR2kfn
klrnsB7obAphwiG9uj9Of2WeM4H5VjeYFHcnjpfouJ0Q8U6Y7TGscipRBgCgjoM8QiLtcE5raLfc
8qCq+AcmwHkGkRBFD7l0Vl40oLzOXiDqAbFKD0WqdolO9p9BIAXE0UCm4basOZ/M1Dly+N5cEg3g
l5GZkW6YbP2lFzxOQt9Wmgdptv5CK5iW7C3CrR5qv6lozlVVb2xXbu3JubVEPttkW8Iq3+oWhIcI
yIunMcXw9CPx2Kti+mMb7doKfydzIWtnu5ho3jRud3FrbwdXXcluea6Scluil2yBsY1hvtY8yG7G
PkTdG8CDQblQYxo0AqXcV0C0jMgfcoehR44tF052piVnAwPJEKLLndynUZNI+8ZNR/w8E7G8ZyEw
PQ+z+Bgsy8PbY11VbEb8OjB2/LpJThRYSciaVxnj3mDHsxPNSXaVs+ljCtqcTdtayIeICWWjzXy4
+crxp3VYDbuSVIIQYLGVxshwkN5W39CZD0zSNrYJxi0+GPYMnaaFFl3Dphj0gw3lgKYuXWETv8iE
oI/s26F779JwXVX+sTJeY7iYIabTWpLVk7tvEfVnwRtUc6NU3b2A0lNK/VBr8VaqaOvb+rZpanwM
GWvp/uoU8mlEQdO55T7V3BuCYUTSMUreZmurgRgzcTKAyGpp8dnaPvJnLfmtAcl6ib8HzoUq76ID
AylTJlpReWz7p8yLnxo4UoTDEczOhYe3HolVhB+yb+OL3slnC/ab4D7vYKRiw/H+EhmEUp8pGYDc
lCkmmg0r0X9HtyJ50o43XU0uW4NcBcbe8EWWHgEw7L/Yr7noyjpcFk+xVxynzmCYVaxkRIUUtlW2
ayUEDM1eA3VGwmQD7HAjVtJ4LwKWi9HFhd2fz+ohD9WfFBvAyhnLa6rFt2osbZzc5h0Qf9AVKg2U
gdxqYuxbiJDUmZZ8Op1+mTDyFcqeP6VVPueotoOBjZ4ctYMXjUQ8KChMVRMwkuIDAQQXDDFrb8tt
Fkf3r1N7D26n/6K9KrGPCuAFY8bpRXQR0cSiRcRQ6u+dL1/DunjXR+95AZSKHuEWz8uocUC12PHX
IxCaVWlfkwyYy1wmI57sAtR/y3e/UjHqeOb0bRnIOv2Dllyu7g3jr0Xz9UeQTEkCxtGnElrHAqfO
1LB5zCfmv7UZr3SbnCjV0XhGBgkAFToWsnYcD4ITSDHYMO6uwGjEll8wzpy0DRJpKxBiwKuU1xsH
valRmgOerZI/p+bf1vU3qds8U1G6NsyEVDZSUbRMOhvb9w8SMHuFuoEZCQWQNUpw2QhBjGFbCWLQ
TQGnaR7qdyd7dXsNldSEqjvnPhqiql25g26uNMJO7Ml78yVhqhxCBLvU56kiCyo2zWbVUn0h4Ug5
ekL2cDr7rIQ4eDycSbBRurHzi5xyfvKdVcSqA4jnuDaz9L6skgmhE2s2wh9E+cod4vj3JVkFWBef
l5wfbSj+gT0kf2OyhrFi9N0uPrNQh+1XJJ8F45fABV/rUulOs/2lT/XB1Ovrv0VcjMiumm2BGJkd
fvzZmBakKwWBLx/Efaon4iscxIBOTKXhJNGarJa6j3klC9tczVr7XaLND60/znjyAGelobz++y/Y
GGfBqJ0smRNWBmtYDk/gb85lYtEZMqqLJcBooS1SB4FmJ669dy2stw3bs4BpwlXp9m/VpR8cc/su
Gw8INyixQvuE48VlJtvvanN4h5QzMbMVLy5mH3558lhYWa/d6CIhMzJiQYVF6aY5+7IcVyFF0spi
aLfSU/FTGBK0G5enI4S1jVnWdm39Rw02SSwIwA8ZiqnYNk+emG5G8aKPLdk+sdo0pfejh/S6mf9I
Sspb5kJIqrFdrDQGbH2bH90O6w5ueTKiWIs6aAwGvW/hELmQ9bC6992T6iuIBL5NdErXsWO9JB1W
yLjmxa6YlyjmvG2SH6wypDSY3rSCqNhsNEY2rdHFJpqbSiRbhyJkVILyj8iwv/0UNjTh42/pfFeG
qILBtrt1bbZ/XGvrMHurWH80afIKtY7P14SAidgZpQCiXnD0iMgibgHX/J4y+NlkPyVEKwa+lstj
Rhw8S80uS3jTkmqTymNcIgBBIEKaiTXjsUCcpffpA0loN5ZPhJCY1qdMeAaqxln1I4tFW4NDima+
TymUQw6AnDk+oTDUesAPv5Lyr55VQ8ANjMEVV3Cg8N6xPlmQY0diHxSZ18aLZ2rDShPNuCL1ZD0B
7SGI6+6yP1gPvGI950BamUTculSDvc21Dqs9SAz1VvkUb7ARMe+H5S7Mpq/cJqOSqjWK+x/qEMD1
3zW7YLoeRXRb4X/r+l89IncenYq5DTVAhLry9kMG6tQusN4oi1ZdlV9e4dxbvMuwO/q9OVFZIPtM
Ams2r52FWit/cetmk91Ik19j0ueIEVHOwfhSJtFHH3d337r1DTemk7+nqUQf0pNE49sJ5VSRQ/ho
ECS1lNix/ugCJaa8Vbt8Tt5UK45azJyduTKecdbztaufW2W4zBHNa7X8rzfTlQFvjswt7dxFbIT1
4st26N8TM2o2fsKZPBGlxmQLyWVEwntoL/6pq2CgmyZ0NADKbriWo2h4GDwXumZ2mkcErogANHv8
HPFWDn5HjqdHyoA62B6qAtd6tFu5ERK0q1a8+WD8kOwPBzHi+ABIkAxfRosXpi8Xz/Yl6hZzCXxj
skXa9Sw8f5ksBIpM7MBW3Wecx5fCYBlS95+cksMm79KnInTQOVqIlHxa2D78iHzXYECGibd1bZ5d
A9Zb5O0dZT2mBRGvnWa915x97QQFUPsApHoY+luVaxeSKA5t4jxHufadoinTiFUm8C8xQVBhEhhI
tiQ3/Qkf+y0fRyaeqmYzW+NvoIYwx9dY6C+JN5+NkHgsMz2TFIIvR+cZ8RK+1dXc7hvfBEeKoliD
oBYUFdGTLgl9Gq97w6U+0nYPcEYGPETdVOncxkzVHZhcuFq+gXg9pR4KW+z4cMHq7FBklrGOUSyu
VPzjxGzm5UyUcDW2d6dsrlC7EBQ55bso57eeSIjcecqpEvFdaCDJS8i2vAfTkypMPPqx/GOJAvtu
JLCRDc4OIBCWJaE9i4wFMoCYBZT5TtuDqsw0bQoO4krB1LUluDsgNqyV6gc9F69x070v/0+Fe9eI
kGbbyfTDeXb8ctt14o5daxPa0fdo9p9FkSCrM9MtHEPkPqSvGyTW9+Vw9vPsV+Per/OSIy8kYoZE
tODf5yBzrJple5OIKbNmgY1eBmJGg3D5OtMkPctaOxDVdvUG/QIS8jDJkc4j/64pGPTRfAwNtK/E
n9YRlUoqBnJcSoBmaObXpuLuZEhWxsOLlpc/Jt9ZvPV2GMLlTzGUc2k9W3F7Nc0UkM3yTHs2KGin
6I4tET7cjNbKNmhwTH3vqVvcEmpn5vpfFhBHvy72ZOECZU2enFj9UG8wRpp/l5e8ofDK9HezpkCa
elzTRUx3lX0PvbwMnvjpkzhdl61CP9XRJyIUUM1upOWicBo2UGgYWOftteJ5i1XxLTpKrjC7wYnZ
di3DLDGfy9BnklGeyvo9nkW3wgCFziaJXpTFQ9hYP8vHqBfGHz8Ov4h1OUAU+iGdAvsTzcho1PDj
coFVBthwbgJgjrxVl4M87KsI8Su1Kwdx+sdzyRWFCcG3ywrH98ZyjnxDH3DdHsxeFqsYhHPQDcQV
mPqaV3yHovs4QwIs5TKWsxoREDawnZlzWXrKNz7KaIil9dlYEMwr7DK90RF46/oXe3mkXZ8QndpA
IZ5eRs9jzUygfN4Wu0LDhGAOMOla26Z3s69jWv8K3GS4ao13Y2R3BkNsV7vmttEqVieWSaIVv4R6
gUFg0b2bbvY72pgeBP7gVVv3cFfVtEVORdTx5J16xLPs6M6GM57JgMTPa9o3E2bwqtcHBz0D3x+C
daEwOu0V/OFTj7um6tC+aQWEExXyla88YkdTB2zKuMBSKu8c9uByUp3xWjVgc2gpZUlszVxCGn3F
d6EYQGXVkCRjo6J3IfpjSaGlaBnC79oaIWwn37Fwik1ZWMQC2mAPZ5JgV5aaOwam6NwseuyVkHWD
Fd2Vh/RAg+Nv/MoftiaxYnYDooO01yZ9tKP6C9hzuMpQ8a0l8Wd0VaFlB7VmIyAY0D2QVug2uQ5u
hRLFc7NvmWu3suMoKpgyI2kjM8libH1144oQn8YqQA6vmMsR71rED7mXPA4d5KbEVoy6rBdCqfVd
Fw+AP/V5QWvQXk1j/9q5hM0NpVAblxXzyVxcELbmHMoyD49drns7mfcPxDjZOyDgOLSAA4NWCrcV
876Vnx+wNtAgZTpDf9aByA/beEd89UXXu/LUqM8pXZwJPfWBX/E3ga48jE18kmOXUNlJoiCsz7nU
v3vfIlBR4/eIaQ8uxdiolqLOitybB192pc9GsUoTAUp5BNow4Xoae9TlDDtHw4F46si/CQvWwCtx
XEvmero/PthQKBuTLYfP702d5iscadwUQltKrDx0/wrvnRU/H9wdPoy20vWe6Pbc2uVm0eCtJObS
tfJPpwnv6HCx8Mp5F9Ogg6wdllGCh8qtqlHvRVcipbGrtXRWlYdmgu1d9cTkiqSNZvrbFgDDCC7i
L0h4v0kX7CuPKGWhzrbSRj605Bet21EVpAOnygxIX4Z153DvNuNmGkm07ACFBEYV/+qkIEtVvJqT
faTaphe3VLkJ54ckNIiY1aZjU+oIt9LpLqGuBGN67DsKnyKi6dKa6gldKbI2XGaKBxHE0PBKPBmN
bdlTtiyABepqvI3OLjXSgzRovDTb58tNK1rgyYmguUSsUhGHU1IB8N0QoMh/XoR73zJQ4WdvA4J9
vCPizWF/bME38GWsrYG7WwFppmxjLVQuBPytZgtArxHSFDXD2sYL4I7OoajCM1Ohi0CnXYGkXT06
fUyGdJ5+teF0NPTo5JjRNtfZ55vNjbTiTWh6Z7VYf/jLRb9MEZi72d0id3XaiOuEoZJet1so1UzB
OCrVeCT3ReuvUd80gZ3mjyUKNNYkx3Fwa7Rg2HqiVKwT4bxjq//24vaX8vDDj5Nv/ARksg8QUVhb
xKzH+inl09f/uHxuq1Bmx65D7FcAoTYbRm26gccoR7XodlBtbEyfA/IPyACPCtXpiqTURXC2/ver
sRA/DNVUgPFStmzAasmCPa/5JBoCZx3YWrM+HB0Z48ZCkDkvl1PhSo4l8Yp29FsvjWRNUMzBqZMv
T+oJA7gPYm/3QhUwtueNrtUvCMp2FnViP5LfZprrOZ3fkrR7s2rSPOke8bLSm9Nuo2Men+sMe28x
JgDhkmPOEJHXYPh0ZbQLcQ0YFkOlbsB2W0aw0dnSr/o8wmGEzyigbfAlZl3nOS9I+LXdNZ5QHWY4
7uSSV0U09bMxD/ioZuBEnl0wNRkem2YHaHLmt2eHsk8Jh85fLQNxorZ8AQcTRTv3L4wCIoXT+Cub
BVtgNJ04LZMbrNVb2xr30Jr3nq0eZ1FpQWecq5QMLWQ6GKNKfBBs752BP1Lo7X1yfoy+84O6dV+a
KkKQk7FvsQiaK4V5CnnnQuCCUEvPXdOd+yK+ViUhCI6cLu241pvsGXJfxKdGVNDQHVVLfG5Vo1y4
+2lEeYDXxo7duz18VnNMIFJ50ixFmHxxNiQW7qrbasPMF2OA3uS6/Rdc70/YPvR+CaOYWiP53GNa
pHnxzLaxfWz0kUU5RS1cD3fZpmnKe6SK4B1vI3y8BHb26jqDrV3JRL/X6Gh9m5y8NGohjVAdxyFF
7HiZqX0D7dPKKPRKvCWMyIMsGpH282Y7FdlC3hh+JB7AQnEzh4wrd/YL6tZ8CryPwmIWn8RQsGTP
2xZPzMF5uJcVm4oDG30suz2mc034lJQc08V4Bsg9HpXv3rDq/ApVXVpv+gFHg8/bfUka1nOsc1DH
dubejdBZW1MSY1JxvyBsvQIl5jhcvpuQyOEqqPQOsI2dCgdA4HHCMeQecPG4FfB47bMjIulAEh4C
ZSh9gOXmTRJuIKN6GwyeYQAjaN9UycWmBN8Kz9uVU3Qy4Irz8NMj5ahU1Tnj9U9AVAVA8EaCBBlf
uVtPhg+jph0HN2X27Ir3usQDbbCajD7TprlSBqcBgjIe5tg7GgMrPG5urkZnZ5DB7iToAofkEajM
GmHE41tRaILetcIbV/loJ1z6MIlD0W/795SYuI3REm2e1Crfymn+RPH8khd5wyLf+Mk9VoggUfmu
C74wQ0lRQXRxXwFrGiyg+2F9BwSDrg3X3okc8Qz1rnbgvdvNheIdkAS/9FxdmMCYD89jQE7MDzbV
jcXYS/jF3sdyVJo60oDpS3kMaZ0iCfrFQtua1aMZz2uVOmgSIuM1sWLKllS+M6z64oXdaaOlNnh9
yWHVDiUxCgdL9G+dkyT7MapxBkAmR2VzkgPY86xFpN/2LFkEUQZDyjgRy3owpSY+7sL4mEPvTVln
J2IjTUo4Uw+lPXtdhtEuoXyojs00PXoVqfI+4W04pG8Y9pYJcvgy11t/Fr92NeC4sPmu5eT31Vp9
cjvvzSiusuERGkqmT7XOu4HS5Vj23iVzPfDehQnSEJ1JrjgiNLvnjItZ+prZRcvi7QRHf4aURO/a
3NwJ27XNNeSuJwTv5BG6u8F7zWQKQ9NDVtFW+peBoClOKyoLOfyqzl17C0ZJ6sOrZ3SXYWhWbs/f
YvsyC4SrpwEZKJyqjL1qsw8cD49LLdQ7zhPqfqO/9bmzAq5YbqpQvo1d9uQb8Qkx1mlOqLoi4iWE
UeB3hcq1cnlmkIwyZJRLRDBNZMIIJSf3ou9NbNB4AFhtOxItJjAAo52e3ZmkB1891FV0G7wcV2Bz
B7YerzBN8VyXaTAjhsDn237CrvnUpo1C/hzgpXKGmq9AzcHYuuSUTy5673siSGR0/DNV+Fkm6X5u
o3JVZ/hZMsBShsakHH9ReASZy40dUlf8+2NE9jal4gVXAjW7U15mafx27CxW0ZR/MtsAxDQ8TDUx
B6LCYxMP6h565glVnkP4emCMpFmLXDy5UiB6ZeAxpEQrI2mFqrb4fdpzxEAwiC0JPzE+uvZ0wkce
r/oUU0EmNOR5CVQf+RaVjRf0+XHIBvxO6o2F4HWqtW80b3QlqJL8tx5neuT7T8isvobG/anQE82+
9Ud+xAbNtDYxd1M67lPTgJg37pw+fRdoT8Ex8hy4BhjhsfmOueARjMcnJxs80tricAWvydjnWplQ
SSFbkeskeUsVT2Zs+C/SqSip2p3dcL9WBqsnYXV/wP3flWNS8MRk6baNs8169KAp9oyuab591vRa
Z60bS926fvzLQuSiA4gB5LPXRMWKw6xYTqu9bYxPSVoX3DQ0AdbknvQlXakDN4yXbXxioabRheES
Q7OjELhkdpqtnPKjoPoffcXdOuEG13ZFhFPFcxq+DoniktGqXTbSMUfMkazWuzSZvsNsmwSAC7NN
Kbr4WLPMHuio9rqsnklqNanLsxxJEHyqIea29qZkbfRGEyid8SACwzUf+1NRlCgF6+rJzMqHUIas
kQHtJL1bBmGmrRnDEjyUFoQ2fPsuyqykAogMmDSiCC4vVeoDp5D2ImxxHsqUU4WnuKIIK/CYTnW0
ncsz8YWfYzVgKdSp1mdRHpiPsq/1oOH6bIbzpjY2U8qhmrZkSnbos0PYfPD2Hzvl0G9KtIV471lL
2x6muIYyPkufdM0DuKHMxSqvBeMTzxiHhUEHw3sXr5qs/ex7rtgy5WIyLMrZsjVL1kPut3KtS+zY
D7Xi05Sao3ZGr/9gnF5OmT6lmoRAAmy3GON12zNRBGxGgSisox7HdxvsI1tlg08z43nT0GMHoems
6GH3uT785eSHqCFvQvighnJ2FrSLcs7So9TYaZNNFOOiSWaar2Hm5QdAhAa4Exe2MnsOiRLjR2BK
ttfobCpK4VBdYeFrW0e6ebAwB7d64zSXFnZw0CGl2pJ9tCtjT67HtkvX+QjBTKqHIfffW+Jj1mjC
m9j2N8ImhXWQ3ryugcdlWAYPjbkiIxwZiIheYt9KN0mhrwubr3qo6ahwUsLCUo9oJG0YQ9QHc7Mp
GaL5BewFii0NgofLPJGpF6qf+iWj4z9xuWwjO3vWICDvhL7YduZOuzVkbuxiETNtwqplkSPGQOtE
CCKm78LIiAprcMElDpFJLs9C7JZEnCvrO+2HfuOZVkUzmEYbYiKjDeFnZxZ/pTfcKODJ7ZX2n7qY
i03RS/whkXgyImvatw2vAcYUqMak+K6FVaGwy2b6G09ClKuvhajYDpO0IEOKO1Zzx8rLtQcu92o1
+RPMtKW3C6erVbBeJsfGPFIPVBu7BS9sIEJz8/iltxhgIIO314BsxFq2kthT0bNaFaDKDO1AaRWM
UHgCt2mLN6SKJNDHUKJ6EmrSsY3QvkzzZog+RqTmx1QA/KXeXiVuJTchWUon9NdMMVISd2bf/CKi
W6xsa/qIM8K+mDsRf6VPWFuIp3C0dSvqaFdkHY+wtMMNiL4ELlaUveKQY8NhpnKHIr47jx6ICqSJ
YbJpKxhKAD3oI1qMPSxo60eij+aAvFxzp7A4H7QG4qtiWfjqKUJeXeNBm7P8l5NpC1fH+kpGcndl
oYZLWKQ/cU3+uxHxuw2jZKBtEBvCutX876fIfXJ8QUteXNZdcqGlT5l6tGQ9vUvlvfvmRzP+KiCk
5/+Ipql6x6+v4fN9sYSOVpzb+NyrKD/AfWWknJbepnLb+GQxbkVyEEPDDkt1N9z8JqOeiCL+rJWo
lHb99wM6+uwQpdDHsN8GyMOdV1ZH1QY+Vn1h/c2QTtk8CuV8LOD1nvvZsh8NfMjAptJ3PZk/tWZ2
zmRuIyfMxLjC8Wue//1AQHOCVLbcFqH1PDXZyoW+gs5MzW/NTJ84FG7xojFucBQZef4jQu36p1kK
Rjtssf168wQYKgXTNYR/B1dcQ3wTt27wD6B1p4c6BHtVNO8UZAj0e8d41Wo33P/7aWoaage6l/Ow
m62DLrhkDBNAO5V6624Tu1GkOWeC8Sgp61OqDqVTjZc+JC2maLvqXEwDeDbLP6AaQreKveWjTU8+
TEd3aQvYVZNCYunemTCuZk/0JG1SRRU+CLPYJzB1AluZ/Qntsc3pVnw0CnQNQJLuQczWzbdswpYL
THDlOKYX0QwLjFEKdg6efvHLEDyCGb5HIRSUlHjDdZX01ZrwJ4S7kSdfqnB8VnNTfE06Qvnew5Rk
1OX8oEOjPjI17dl/EaaDWwLBa2JRKmLs+DI199FKcnXLqvlFOA7Ugo7bGg+D4OKqx2RjQ+bclgay
m1GLkNqNsENKgzFEZ2bUe4m7RVRVXhM/6Xe+lkA+8xiR+yr3r93CL2Rlgn21RNlEmBgxbYK5o9U2
6OU8FJnVqNZpbaIzQ76+wTlQshAfUwj/0vohWSR/MI0wexj+/59k3vgHio7//r1pZvOhcDgiicLJ
TlmOpdvUs+ZtYKaZijb547Md7tsVsgLvlIKE2XCsL3CZutvPDvISMLjZU4n4YTOoFjZ3OMfANyJr
5zvdbnJqhoVgaaYkGg+0PryNDAa4+RGxLbzRAZjOq4i41kbW5HlkvHkhgtKY7TXdZ7yqm7x9xLRS
HXjrdcQwLypsy0erqRg4DVNNnNDLKF2XvykGblzyyVR+edNrooAte0RrWlb8HsLoDJC0G40u6pK3
TGn9kVmrZYbss4fwmC02qTF+SNKGXy8jYPFdnK3CcZy2bkNPOYCQkVpyTLhoTrb/paIRQHdrxy9k
yCOtjBnY4Blbh2QZm3jebVFypjtjuPWhLTEvEsW1qKNNVOvddtQz94IHOF4RJIbPLc1hu8KAUAyA
+MfUcf5GMjvhQJz2rpkPd2+ESlVN1gTyeB7utq19gIaFcTf18QFKWb326Adep3JaCHPtmz8IbaMQ
Ne+8NMzfEFA6KaEunT5aK9Ou7UAlsFlSy8dhYvj7yjdv9mJ3MbKy2Mme7qPx+4kES6PDkjDByBjk
JuFfnfoGxGEyFcVj0mvT2Q3Z4ohwWrMTkkdDsV4fsvbQmirZ/vv2pONPbo7RoxHnj00ZNg9GphFv
IB392eTQWGt1WhL6eZEukjQQaArfBzyniaJ0z+ZezufJIjxv0Ayk4uPdx/j0XHSsUSTeZJKPmaS4
hPitGeBjGhzCazOm/TYsNB/9nQe6YciaTSdtdFedlt+MejiNKJ5pRwp2gqF7sbiOxvhVwo97IjVr
BKtsfFEXaa8i5uNzRX1IdF3bjVbm8e2hnQmnT1WtwWQKNuT/ZwDVHR4z2/OIJlq8mZXxrLvIWeam
2QN4wjvaEeA0MqQ/mD7KQ7RjhIEP+H7RG/lApPeTnF99POc7nbygE3ODflun1N8VtgyyyvyVTe7E
bDXxxbGK97BPzWd7SrGYaThdQ9/Iz8qrivM4bucq2tg9AN72arzSFjbZeXbMcSe13j8WnuXjQi9a
SAzD+GiHFZ4KUsNAo7g7RJHrOmw4W5Y2tkaQdRswbyD/mAo2VMWawDEEpEiBopF7jUTZjU04bxCy
pUZSM5UPqTKe0denu3+mp6pArWP5zKwWv2/fus01qhk9GwbDNMxMkTnVu55gDIy2YnGVssokNgsl
vsUjUGaEOviy2tn4mdmqOo8L2XPriJ4vbssMwPeZQWlmlHD1VEfDme0zXBWX5lqxi17cSE6XXosy
cffjxER87ig/raw+QOGrgZDWDDBQIut711mmaTlqoV71NjvttNwMC2PBoBlbOa7wj/9+iorpUMOb
vNl2NZ7dXPUXwgKjMwPIFSLPUOrt29Tb00VWhFfVfaifsedkW2WUqB+8IV4bLRIY4h0zIkujAUcx
32Gcvv0ui7r+hEtiA9QnupOG2oJUhpnTxaa8G6P2y4PIB7rIJKTMhjNYLn07Mdu7hUgewRtN4k5Q
0EFN+i4cUXDXmZs+j/F10EuQ35mLPJMppjrnTl/sIIHSNTRg4EDsQ/AEi/gkwkxe2F0/N5LHykjH
6cxMZThkFDqIFU3mGAtvioZn69kmJ9EA5nW2TLn1O0LaW5S84Jq7/K53NjJoYgHN2masJOrxiDVc
27KxvoaLxYtRHQm6vfz9x1jqVLOvGUTpdpS+eaQ6aOM8Xdxy3QlN4gsZoy2H2zmuFuy0Gvn46JLK
LnwFM+8+wSu2K+k/D6REA4urjKfema4VMDquKKbZXQmVzPO3Oqkj617HdqkanomkBJxXt19G7ZZX
zWz3c8SXq5+/pQ5S0PHw5feT6RziTu7q5SWPJi9mwNa4ewti8GPuHQC+nsim7h8U3FxaUc06ghN7
yirqIW2gtbR7xuFZ2g4vhW+CToq/5kZv3hBUovPsALDlLk6f0kEpFo+nEtsxgpes3fXEBa6tccvn
ZV7+sWnwEYdcuyjxC9fCd0eu6uXfP8UW3zzGHE5Sxa+tFRcnnWHIGklJ/kn9/8ZA6Tyx6WsnCw6f
rRC89UxqOWplCtkg8LQ5PY5QPJ67guRmQjoZyqK3bgvorQxuHlRW11wPkw/rBvKzHK32oas842G0
QHqH/mJUI6fgOeJQn7uaDYQNjqplSBuQDBg/Oc2EY6XoQAg1eQdTXGCESML8iwyLcx5+DUy6S7+F
XuLKghSfRR0TRyhxh1Oi2fwFdLne8gPS3wxKRO9gAOGnYEWIU5lna4f6BQpoVn79d54uh2ory/FA
diDWpRjem407ctO5nvOMewNKhBnfc1uzWU6Ye4sl3tqZLHmc/CQBfug9dGZansuyRWyCEIUprQKs
s0hZ/PJvmPr2zpyJmfX6BoiqIEYmztVLwbQe0r9J6QvVAHnwkJ7//SCsEPP25LFIdor+XIUTozKW
nh9zxc6q7oT5ICrkUbhqPqbO1j8mZHQrYj6DrK7g+ib/LsTE3g0I+x6zyCVbyBuad/CC93hKCIP2
op1Tp7tF8fTkwTMgOQdZONTX538/I4wwGMa4fPn3MxjUQOOb/3F2ZrtxI9u2/Zf7ToBNBJuH+6Ls
+0z18gthu8rsewa7rz+Dqo17tqWCBVyYlZBchp1iksEVa8055lNZ1+Rx1k3FVjrPmFOWTBvDvHpU
cc5i7OAXC+nJ3JzWZkhIpvY3zZtrpiA1TpkIozUVVIKaLnPRZpWHTnTmU013WdA5PXqhTbRsnOin
KrXdBWqKdklbaY54TJNHGepXFbnibwJ+lmxkMX/ePFsbv8eK9iptnTWiG/y41UCCIFcfJ2F+yZFE
HAaE+1iqauThZn14/wrcJUVCNACv5feJAymsNxuq3S+Ue5owf2He+ckA1L/y2PL3fuj6p9xoXwDo
6TMpyj8Nfdgy2CWNEixafAFmQChx3zyO83cuQoA7TzTdRp9RS3oykaXaF8/SHGenRGhvYydKXtIS
lBGgk+os2vAJyCWbTw1i+6AJ59UdkyfKauxcyFIioWu30dAZGsRoFjNP8DaYB/gQ1jKt8Q9umKr7
sO9+yFnUHIlaomVM9MP7SzJ/pYlZIoR0emV5LczliVGFYzZyK3PdeqpTLVqOky6377x9LSbwOkPg
vk1jYpnGodr5EDeZHHrcQFkmt/hEjOP7BsJomS8lZVXA/59qm8e0k961ox4frU4O9yP4EL3F0dhk
YKn0qL0laZtsYzeON7pvIDkciu+5RCQ6Quy4uZF86RkG3hmDFG/DmC6TNoJ64hfGvjKtbkmmkXwb
jBxBWq9uxmjIc8d1wEjD7eaGm1pj5gguXjMGp9juFjqzwMv7CzmpPyM79mh5dtrfieMRC5Yb6ga1
rlq2rnHhCjxSqI5nvUro7pEg84M0dP4G+nRJAv3xvTTNWwf4A5Er2gTLStPNPTqSbKb/0+nPxjdH
1V+kiUgi/X6LdEA85ti6QaKDlLw6c97Qf6WJ2H3epSohVdTxjXY7lll39ebLQA3tfaen7b2mfLXR
IncXpOY3+Oxbp0m7XZTnyYFx+i2dN3pREBoMxPjY/vfbQi86NvDlX3m5dypPfC/7yltKe7QPok68
S+Yy+4RbLHdDznSfDM0EI0iQnN6/0pVH8R1JblGr6vbaFLO9yGNCkc38ngLzZ81DdRMVyltCuABi
aKhHH3098KvcvfoOTLEQyuIi054S9JQZq7eWN72/cMWhbSPrqUODtjKZ5hmsEKc8LomLHWL3i0DL
j3F3whIWcZaCalNA/dA/BFr29eSHsQRmAG3Q3Uqh9p5n/KIhoGH7wNH454QO82M4FP+cY+lEDVIf
266rfwiHUliH2UAQg5bjJ/kJv/5Oukn7s6iwMEWQ7+/H3gs3oWi/lS0CZGnBvBy7VV2VwQtTicC9
Tox192VlWLtIpD/LJEWjEKTeLpYk7JheJW/lNCRzpfFFsJX9MZ9QWI7jSseGAmNajm5/CG7q46x3
GA10C681jj0nh+jiXUgU25WiGPBO6lns7vm8LG3NubOgupYvY1Go08gMb4p5yGWDqBcZ5AIcBbW2
FrY0VuzKfUQu1zHV5ZtvV9WyJNBoVaUhLjjRJTsBki8Ih2jjhNUvvWEWIhEJL/pWMxeZr9FBbXj2
FLaYaCSQSBZXzUGbSo94u8ZDkWUdhen4z7ZVr9LCXkcZvV+LBs2KKnLt9X5PwxWfparmOrmE4lxi
eWWPoMt11ug+Y5P4JAy5NsNQP0XmWK77GM5rXeDX1L2UsISqw5hvYJ3/89WCMvvTvU8LmYm4K4Wl
68bHQM3EAHVkWBg9LNs4W7zQego8WiUqWg+49HCmUqIqWHgXE0jcVm9H6hOsSVnuNigB8yWdp+re
IU1r45cVs8aU0WBXsSdtKha+chi7awvaHDUIgssgnV5qJ57ucmIElipnwAI2195T2rYnOm3uY0BI
rhmjJrUBDmOeLi6qbfOdrOtog7LQe2qa8gFclfqZop80aY4l52aKjVdU0BGGyyr9YSKiM0GrdHLu
IviNdhpH2gxuaB6aLmNWPQfkeTjNVgbc4SsWwIvZBtYdbRe21Y2v38eGNC4DmouyXoZuA2uw0A+A
lyG5moG2d6dS23fWGEDFoZ3Y9y6jL8319ramdFKvox43QTYPyMjrWkWNNZEK79X3eO/q5YRBwvJ1
A5R51p7TljCKJDJQNWBqTYurqTfH0I3KJ0P5xn1b2wvafe6us9ALYbq4MLOLnqxKq3amGaZ08Pb0
c4YNmTnUP6HVbyGFiFUfMJ7wNL3kuY8JMGDNeIisASmFHgqyB/gKeZK68CR279hEbDXXzQ/g1NrD
n68w8TGqStiWJQzDZuHTPSnekwL/6+FSWpahEJxDkM70R9jExvuGb9XA9WKDgWNX9fXWAoSLMZDA
wwSk7V3LFm0Vq8pfKCtwzoUmTxHMumjMXoMJIbg7fQelQbCzf4icbDtgXz+OrbaEmcMcgmCYvNX9
y0AySaYLddSiF8vwvSsOe0tVHidMn63ykLRCEZnfmhhghbOHivOqSWjenevRfIEUz/g4CFd/Ph9y
XsOKdAyKfPfX//0/jsn5mENyiTjUAa+7+of0U528HujDqBW9CghoQNb4Xus7PErC0RZ90L96BjIV
P1Q9llXwdhZawjNSWeK/Z3gQp3pbGaqnb969hGkworHTxRkJb7zUCbACQ2j+3eIfgEQJGGNYypCP
WTZj+djZe92ynzF0aFjmefJEuvEUL2llGmswYBqo16s/gVWK0/IW69zsmoFbrQqd9DsmRahSCfEK
VeLcB9EbRjl753tehCXXiM+JCPeDLvJfsaHcpcbI64sQ3fe1/+N5syyTtUr3HE7bhyKFjWps+H5S
YEFhJs/61OBgDopvVTMnYM1bANln/i419IPJOn9io7UvvvcA3hPUM7G7sKGW0Id08ydu2L+L+C2m
iDVD+Yycwlz03TpXORSF1nDv6JniiXV8b1E6rrl0SQva2z1OmkYfJ06Y9BGPYGv21JusG3TYBblN
Y0eWmcEbpJD+FtlzFAXGsTRiK1G3LHMgj1aj0WHj7wBT+XQOmM5Z2caLPHPjG+48hLJ/FLGljoaZ
Li3BRFDX7fyZLcdVS4zy6lsGbLX8iHGouVdddC7Zui/+fH0aH/O9qFNY5k3D01FWATiZi8X/ul8T
hI666INyIfSoOw6dE+3qBL90m3iHvIqwz4kwY3YNWhQQ76EIxv6oWud7WsSw3COnvhkpeeN+kTBv
xC4Bubu3t6iHv8x5/Ld3SkDaXLACiaW4+v2dMiNg3IFVFJdAOAC/CWlLhYvMi41H3ym/98xGjqqK
nRW9DWuFG3dXE0Nz8Sb9wc5ttSr6LqWdE3/DeMo0R2VMiivf+qL8+1Rccz5d02T9cy2pC3sOq/yv
8+lnWNX8tikW0QRSSZeEAiXkXC+DhizNECfEoszwcX3xKc5V3u93C502abrUm/xnmB9WmTJvRT3C
y+Dfqjb+VITsS2l+QEJRgvAcMLxibXZpCYsFEFw+jeZODPINmhW410Yz6V1g2vziTX1e+gRMK8+T
vCOhO+JDedfFRV2bI2CN2G53yqnUKQGavwtoDq1GYkW2oaGGXZnGLfJXsetH9fTFO/hUHNssv55t
SGlarkuk6+8fRtvqMDLpTy7SGMujB/kaW5sP0YN/SiCp2hRC0vpMuh0NFB6b4fDCfnPb2cS9kC5m
fXGzyflj+PAxeVwXums7jme4zoebzVUoYsw0Ik8lVKfQ7qpNnqgYn1bqvKU1YHykMDs9j7ITbdBH
2IXGCxhY6OWxkKdEm5w9INcXO+vSHXsYg1ZEEq5tUmVshuUH2Awh8zwPArBsDLVqjci/Dt2zIcM+
Ya9tWTsKPlh3DEKlf9/KXPvlVqe2EeEz8W2vkzmAr5gTbNiAaTCV4/Q49Oq1nFuc7y+eA/YlsyUp
1/AM72u38VbxFF5TOgdnixitu1wfotfJQvKoNao/vLfc31+0qP1buJm/7a0mOH7xOX++6WyDkobn
LNshdkEfLn+ZWBHOJoQKQd7nc9bkyhqs5tlFFLQD6D4tcWB3d2ZVeseCtHN/HLIHcx4ru2FOk+SV
PUQo/AqQm2ucXJX8+PP7sz7fnrZhu6YLc8tyHR5rv1+HWl5CsprYElS4C06uU9wmvVGrcKjgxw6K
gUSbB8s6cv+ia6XW7hzs3Tc1EpE5eGgoZbeyFbWJm3X+pQhm0z3l+/sLNGoUv6NebN+/bYvnCGSi
ZSLfJ7o7uA/ctzqzeB4N0Odgr3m7qKRTl4kpOju6c6A4cc90D7+41I1P22DbtkzDJSDVYJvnfqwD
bbZLOn2IiGFWtmeBiC+2X3mnHpJzfB3xZW39oCDZvPHP0LB2xCg1B2v+Y4MxfcfA+4qlhT3tkN6+
+Cw+F6hUZLpj26glBU7+D1mqIBigFuA+XyimCSdNazyg6eiQLdJtuDvNlRaK4cgtOe08gFbLipZn
m7/pGawgwkvKYziN01H1unVGTZMDxYzEorZdcQJlJE/z2J5OmOOvcyr9LO+AGk3Dt1h108rGAkob
JZL3Q+NgXQVKvAQHAjvGIfurZeL255/1Xx7utpQWFZQlLTLjPqaLVrUQDVOWaOGY9oIIPBrVrYku
zXS0CzLv9aBq7z6soH2iczwMoRYClHlNMmuporI5ErNmnfuhxRuRIXRBwEI6qxG5lz+/TfPzR+IQ
IK5TjDm8W6q932+PLESwxFU5x8djJKF2oB6vx/Z58plTZeRpBGNh3hiwGLc0ztj4F8nSYVG6qxP/
geKIHlFRQPF3E0lPC8aNGKedgkQL2pgXyYaMJq5AveERv/LnN/8ebf77ms4NzW7HYl2n2hcf1h4t
0ggCb0bE73StQc0iCVdqeGw9RxwxOP2F4Qi8C4LGtCY6jx2/ccqjipDuGFfnn9+L9fmmY0PAfJen
ndB5pn88kYlIPEO0wJvqU4ZU+q5IvfG5D9A/eFL2ZIFgcdSKdN+4RnrpAtc5wG191n2PHmscmcek
cuXNUwYQESf4C2COtrPzes6bDqeVaaTA5Cp1fM+b0yfuocK032DYHrOODV3odNFrqnQy7iwoIkkl
h2OW2W9AZJ2TKmuYs+gE1zo5iOsgbRgR/X/8+DxZuebd2cKgf6i98J0laVVn6aI23b+nSTonoor9
LRtmA7qL0OAheuW6BgBx8wpTkCw6dC+GzVTFVzLaFGXIRL8u5yRw9JRd6D5ocmQgL9+Ic0pPCa2R
RaNFIKXmb/uocPZRYql720DeOOmZc8xcWW/rFDVk0Jils4K9vmJrHwrju0PmRT/qR4GWvECsK77o
BDqf62NK43m3+V7OU/b8fheNvJ0QJny+8BXgyKm8JJUTvGKjSo9WBkLf5em28SWkLD66YWGWxSsY
pvakTwUakyYl4SokT6Ed4ujV6xr0QDI9hXO7LB09PASguqWGTTEhCBIrSLTlhx0OovUnmIiReuoL
xGJNScSZuWCRXZFCAsDft0zUsQHRWpnh3XKcCEvplM650YJyT3hGADZK6Q8iw5ULvHVYB71k0W3d
/ByIlh4HqACd9A2tCaxn/E1vRI0/dpZPYgw+tbuqaBq0kUZ9i5yy3Lqo7XrVzO635tHSE2eXQDZb
myqR+xFiglOE1ltp+fbGThTZLWOWsRcLGUYyGVzFYdLsZDZjcFdE1k8rTmAI5sPrcLH09rMXuR30
B2N6MLRSLPHy25s/X8L/thTaDg9vOscWTXcxVxL/tX1QY0IAo6nD2iWiUpa+fcu7+i89x9CXI7jZ
JPKaTWa5aeIhwRZKhIEYzBskNevJZUCn8nqPZdW/H2DnQ2j2rilBRYfCRa7X48B6/46G43T35/f9
LxWOgzfUc3HIWqbzqbIFs4kZX0FFtAAf1/gQrKFaqLEJVolegmXko9jmgCt3RiF3YQjloWmY5jTA
aBe6ZnuH+Vtn/hyTzv/bd3ukHO1IoldtknGO2W8RjwpBk0keQ6e3zsa38IkxyqDm42pvMbMejMBN
rsyA+zlidsAeYH6zonRiStHIfS1wrvz5h5afmqlzGa8LnaeryZbvvb/9Xx8Wo6MxExGYT08nHLuH
3XCISAS+68ZArRqiAneMz+KT69M6cfvwNnQCi27t3DPZ0ZfvETPlnHgKqSeCHQ9PnbjUeOH2pDZH
7NkOuYdGoWixNS/APUcrWy+S0ySxcLb4FJ2VmdTxrh+MHyI0G/pHQUOE0gIKAHnv4bYZMkYg4PD2
XMvVruq6CqWp02zG0SdvodZNKhIIOl5IRWnrIVFdbnfz5KIkFfHV6rbIZPQXjV4S3Tb8W4g61RfX
+/vT8cPT0zVhWbpCmtTH1ocdkewaiDVuni/sOLJ4gpCsoBsZ3NywCa9RTtOwpxUAtL2Hv6Ml6gHR
T0wOfJffT2oy78agHLee1kW33sS2ZKAOZm+SYJ2rY4cmEPkL65Hc5bUo+uJgmglSga6Ln9y6jte6
602HrgNK4lVGYcAvM8J1ETB8ft/GYOT0Vr2fm7CCPXdp+Bi839vLdSWKLWrJ7+/f9bHpEXDqV4vM
mTM3at3YEvCAf2tuHAVQub662f6lXvIc+qvCsy2gtOaHRSL20DkyE4dgQPAOmtwnVbQ4M0zECe/f
5kW5lVGgrpXXs6prrlxp4HN3dpnZK5tW/DbvwLWlcPa/YVMWtY43uwD+ke5Sp7fPgUz6SzAd6BhD
JmACTy+3uPbRGOAlqVdFDCgNgf+wCyZyW2LdQeJjffFDGp/37hTnpst0SDrCFR/3dJ1v23mZWOg7
SjFtwiTtd3Zkv46yeOPi+Of+cMR4HxXdsBTAgg6B7Q9734FAg597+qKW/jxos2FAe5gZqFSxBX5s
SA5aUUWsT+wBtHRDNVU8GHEYXcSEPb4JEVrFVr0Vw6gfwqx6K6V16lgVXjU1HP1JvSo1Hmt7EDyV
PbGUXUVkqykQPNA4ZGw5kp9L4HnT/w1RyP32xUI1XxC/32WuYVMYcCKlzbbnQ41qE2SHZ3LEY69g
dqPMcteA4e/HqgeMG6bheSQ5+ZyT2PzPiwzqHuxpWS0GsFA4E4g2DUEqOBfTsuoXftJuXyEKg2nE
t5ElMRtOHqDIQxsI4PvEdK/tOHceJ/CwJXC8Bz0l5Wbwtepsa8Zb7bfyviVQ5q7y6vTi3SRS5Bcq
+WJtm6aBg2Vql03L7Y6ombTWIMPL4j2SQdCfoyIfN6n2UqVdsQugvC8Sq7GprUq1KHO3BSmq2beE
VN0gagmnZ9z+xaJlfy6zGaI589nkenBwg/7+kB6kXZcDsjF0wSCHQXDMaFNtT/9DuwowFis9dMQi
zgVQ9hqHFMtac3jPKmkghW78EU+ucgROUL0Kt2MM6n1uRmhTG12t6Zpq4KQ1o4tYi+z/5GJGqZ0d
M9kdyMRq/onKRDZMqaWRNFhQSx/+92W08p4Y0JtiFHBnZVn/1sZM6ioHT0rbR+5TG7MXxcLz5kRQ
msiY+86ohf6D1aX3VQ9mmvwNjO2IhmKQfAeY4tUiRYa00SwPIFYXePSB3dOAbj9OnHal18paJaaL
5boM8zXbSPME6ZtVgeqtiZgqjtXDBH6WyFtgDl+sFNa/rBQMkk0b8ZRFp+/jiMXVch8tB8uhO5sq
RyvGoabM7mxFQ7fqnNG8oT2CRLBSNq45UDCl6quDVhLyoPFxgWoypq0/4jaZEuDIbU90mmOsTDGA
4iRfFs+xpx/5d7NlWJfNuhjN8OZACZH1FF8ak6UQZXPwQNADFElU0U3hwIyYoKKCSf2q1/W5hzj3
kCS/XMkC+bFCTFrCEDN8DSiOvfRmu82POHOdt2rWj4SJ5+yzMprdnsmOywyyJVLvfe2qZu9Yd0Oj
0FhbKiQdRzmrP68y9ufHEk9xjzfHUwlqqvywAaFvD8eI3KlF1cebsMPp1bTacC+JUD5oHYw9yH/3
778VOCVU0cgm3yhtqCyi4KSVtkG2d2pd9MC8DOAQiFmJroYrfpVIq2Afp/Y6YYB3ZzDbvqt5eO2r
0oFEG/unKmmNO2vSvEunG8VpwKi/CKds+k5TdU9iXfps9pq+bQn0u/Pd7DthvcPNml+cxP4G7TMk
YqN/TvTwJ5rU/CJJAyDykNFQ6i9J8CIVqWzQUubuU02Kw578g3oV2kaxzfuuRlPqBqciav27tNE3
aVnM+2elvjEJjc5QxnZlbCNhCy6aEXyx5afN8Glt9wzbkYIzgajH/nj1cxP2PKMB9zRj3W1xQLEf
q8NRO9XwpILIPLmJlx8zjAAuISQrMWnjzhkKsOoi6uWdzmbWFFfV9QCdq8raDtMSkxhUuryz1wZR
fn9ZlfGdBXugisccMpUBGk23NmEkqfKhT5beBGZo0JX1lNs4nkLl6X9ZPdndQP4XntJpGNiInAwm
AAt7NhJkINU2biuyVWriDii7ytg0VYb1fBjK+4bTRz8Qd1MAR4T8ja0x+YyLk4mIxlxAiGqhyx8Z
u8+5Mf2tQeaK/8HBuaH7zdJS3s/Ko5qLy1rcep+ZcGUd9QCM353q5jsigiiUhEBRpkgf2Y0ie/K7
wj8VZA0hnP1hZ4kN8lrKew+LIpPjCdb3uC2k0um8EkHMGBdejUJfckpnPwfgQOeObG9auyr2NgVz
WkSfcjbNmIvIjQU2Wh2eF2wpXIZ1tGrgPF4ZA/XrjJipfQJDN0MtB7GUFzvUQf/qzKONpmVGhcX9
2VX569j6xgnDbsTwslGbjFV8YdNHvJD3ikazMPnLanMvYemzeLUxsPI4nW1KyFsA9cBxnJJllBr5
Xk0JtMxGr9ZdOcrNgAViIzIjOpt5teVi847W/BLNEe2D4FKw0nzcR7XsHnNta+v4CgYQmY9MSH44
ip6XUFulqHj6//fS6Mbrn5eXfynAPJNfcn7q6qj6P1S9elKbcdPZbCsz60T6OKyQNnWIYRlITm0I
w5KxGp4R2z2SJQs0eUTDo1XVr4I66yYImllODZQtKfOnKLD2iDLKHwBciOLFQiv959aE3z7vukQp
vqgY3udvvxdgzEMYBtKcE+yPnQ/vPfaH2SZQNouMGeza1bhoynoWyVApLFXM0m1QSsxBxd193A0j
RXsTYmvLPfRQNk4SHkCK/MNlTiALM38nxfCI7D6av9KCXmPlMdKtWZrpqcoHWOadg8xpGBlhZ/d/
/iCMfynNPYeWMqU529/PYzVUt9KgG8snEUbjybVGY+eHDIHxFoSLwXPzXZ2L+kazRYcGAocQc+yu
Q7FyzkZjr7zEuVldFZ8H5oYLYkImZk1J6FKrELw6s4Jq77tK2vsw7KYzmvDp0U7ZXrk2cdD8zRc9
Dq0D2SvWIYEBddci8sPCw7e2X/4N1iQ/2Fllr0ItUpspLH45WLCvtX6udYiLVZljjhqCoz+a2TWe
alZ4RFFIYTEFuIb5gw3zetI0+00Oz73Kh62sGndtaXYMGaLb5HrcbCMzIcmvb1atAITDVDO7EAdp
YXpzoInixoND1dNihd5UbYHcqJXpNijBES7umtDEg4j2oEAOSkJU1F3zybVg2wcalaORLa3KMx6c
pa668cGYv666vEUBUhzLbEp5SiIDIaAz2RN9kj8MFXAA4q7Qk2nZHGAhVsSTdC/5bGhiAHFI0JGv
vBoKUKEJ9rLFXyGD6DMhW+MxxbO/yKJ8BpR79Woilm9Ja9E80Pi7TnjQN8iIBowQBqlI1jR8hxZ/
1/USccAYamRg9Ew0tFCBCXTiJ9EA9fzz1fZZreqgTWAP6OgmW17X/XjrRFWRViZ0KGHW3a7P4VMM
1ksFE32ZJnlQbbAn9pvRq9Kt4SQj45sufTVm1FVrYp4sBjrACYiEu0ICiO7zPvueoH3UUS/9DGp5
SBEe/tJcyD1xCfoKtxSL4qEpg5EQ4AFZLOvsErCA2jZF9CQxsL8h7hruGM3Js4qoLmVSXp3sDF9k
2uuMjlGCzF+GVTvtRerbcF10WlQyJrmroSnv0X/dgIIqN3lmE7xtVwMrb6pfmqqZCOnxvW+WnJ2Z
kwRxTxbIxEW/d3vf2hfYuPI7nbSmL4o371Mvi9NMU4GpHSKTeZD6+54mBH8WK4cHdqGKJ/rF2Vpz
umYl6XrRZMn7o9GSgFgU3avS645J9TAd31/CIsSSFd468zqY16aeX1V97YKrblw4PIKqjEt/rsS+
CS6OcfaMc4Dp8trYMCNYxEKIBBKOWjXjA/bexg6/a6EGvwkIzkq2df0Lg+HBzzxsPGFi017XxJU/
/b2rFNLpvOyXccUUaz5s494KH0Q7H+b74ciHJHvk6MbHKHsMtP8cU/3k+4+NeBrqp0o85ekzRyGe
svGZI06faw1vAySyl1x75oCocafVWdcTkQTD0IP0cPPCYkOUlfcty1A3Ymx7tUUarrHmtI/qy7aP
qX/adzpsMhDMopY1TXQVH5plhjRpQiRo2w0bgeSeVHC8dBAl++wweHuLkyQOvLagqaOjj7mMnKnm
2GhH0rnkgbjBujw103wM3snOz/TYOYR79vNzlyM1vLguRqILx4RR1LuU3qUqrjVl9XQd3o9purr+
fJTVzff5GODx3Vq+Nm4Bc4lVyjl5tOG4QHXLHps2EzszCY4a3irIy3a1C0onvARFggZeGpvC3Gk0
5Pb6DLvba93eIXXeh5XINT8fIeEk3t5PDxxuekhQchMSIQ52Rbj4MfCPpT4fFuEU+cnIT6CwRkhW
GCrTMwcwXTM9K/vcbHrr4CWXyj6P3cVJLqV96btLTuCkfUnSK0eUXuP+WjjzEfbXzLkmzrXNbhz2
cKuzmxjmg3y71lyZwy31bvpws4v72Lu1RmcePOI6EmXRY50lqKw2hOO5YPcTLe6IRZIsSI4ebCC6
JDdTQ5ERqLrf4LAgr/Re5vfW+2Hk9xy+A7ns3nVuXGUo/TCTCucmklvaz4ee/OfI5fWfI5VXLyJl
5uq8v4btxYquWnMRFolgFxyPWXRJ2nMSXaL2zBG07I7PSpxadeK1VKcmmQ8MOQio7P4o3o8UJpl3
oD3IkdSHqD6E0YEhcd7v+3yf9nuPaKD4C1n4Z5UMeihUAwbNP7aS3kd/QhbADqtDgazTDIuHsEjc
Vdfq/WrAxPEwjqo++43Hj5PKByboxJDNmr+6V4rgCUEwPD0VA8XF4f233l8IALJOwjpEo/RIgXeQ
i0O9IMGum26h5zZnTal1ZSDSDkfYiCnkGAAixfgtbOqFbSTuS1wzwODOjNbvRqT5950MFP3YuvaW
TW/0z5/XKaxDu9kHKC/XCeDiO+GU3eX9Jcemd4k6EWxas7HvxuJ1otI811aVXjGA4YFJftqiSl/U
0NS7JvtC+PC5fp6H7GjEbAs1s8Wc5sMK35D5i9i7WMhJPsZJ7CEYmtZixqFFPVtXfQQLM9UV/qf8
HOZdwx6enJORFK4hGx5MWz65UiY37G6RZINrJWolSiVhHcP1GgAUX9DlkVpcfPFsMuZ17bfqmXeO
GNxARcLA49MW16UTXKhsgPKjQrVpp5qnZG0+pdhXVkJg40iy0r6S0QI82QueJWp0MBz0Np0ua2n0
dAT+zrHajomPq03qfTUnCfy5TjE/P0AZAdGWAfCAy8D9OAyKnWlkRwHsqB1BCBc2BhcZuMFW6XBz
4NI451HRhaNGXvV6HoMuKcZFMrOlYZNoJBW+yiqrN72hBLSZjryFPjvGHup0c/TfANdc2mL6av7y
WabDqaVxhm6QSQI66A+KAWZLwdTUVraI9drHiwY+0JXkIjRWSvwevM0Fg9d+J9tD3kBzs6txIyuB
DjRzxmPuatsaET+WG0XMcs9z8c8n9bOAhbdHYSKQUKOg/jQEmLBDEzAJty1UfvkE/Jtorb6OaRn4
/Uo0FnJktn4n3ybSEJPY2eyYLMaNyXjRHb/pkQL26NPTK4TNeBdUxtaTLt3Owfxih/e5Cck79WbV
BY/tdxHmh7srI/VqqOF7huO8xFYokL0GZZ6TyBpnmqjTO9eZsnVttCZyNAKk8FTh4e9gkU7mvH4j
U5iHT8ayLTt8byGRrLU3OidDmPMYxgUhojoUCmFm6KsMWc45yAjcTnQ5Qt/R7thkuc+0cBhRG77x
YIvYWnYjYy5TizyiMGS+dkK2KF98RP9y3VtI/pEbMrAW7Ap//8H1rKRzio5uQR+7O6gidom6bGm8
6ndZZP2MEQuvsSXj7+lW0uendVPwWX9+E/a/rBAWixoVECqiz0KnFBmXmxrZDNQI17pJaA2E+m0r
6zk1pQz2sD1pSbPFpG9Ith+W0DVKmviJLIifIXHDf0Ga2DfEjxwbHe5kzw6XjjDUU7MVPwoyV26I
+qrL3Di540bSD0OAXGmss/4BrDYK73bJ+lmuSkHbK2zGI27m8uwFiiDFDG/7OLdL2lKRKQElOUlx
PoQVvg14zTvXbfWrlVreo1aV8Z2F8B2XdOw/Og6Dl8byit37/xV6G6+Ufxe3OaItxyc9EWP4lrUx
3gbkiSz9wXIuU6gdA72snh3sMkYW6nPCDD26yLhHG3PqdUiLo55VW4Qk3r1d2SPyXBLr/vyBYPj4
vGZLZjUwIeh8OOJjmxoarVI0nErQZ4hRpsA7uQL93/tXpVA326JsnY+0Qx64I2OQY2jnQ6W7qd11
3nbwtlw77dokUrydj97aeP5mtOaD2glmKnkNbFuw05Sk7RmoOOAuGLeRhjNZb29Defjn0IODZe3l
+5EQctftUSVyRP7OMuZDGjtCecYWm9t2VtcaWw6/3QZq6/o0hwmF3wzWZrIIYdrYzUY0G0IbC2dD
guKEFIaNfLTF7yr/h7DzWnLb2rboF6EKObw2kRjQQa0O0gvKkm3kHDe+/g5AOuda0imrahrFpmS7
SYLA3mvNNeYaZl/rGeAjKUpnNKbn2Dhv67nPLrYBgvRidhe9u8zbhe1hZe8q0HRNy2tGutJ0XZJb
qV0RRtlv6rab1u5qtlu13SzoLOSCQiWpIgSeJIeG95uP8FgP/HTXtXFocuflwrb3D3/8YtdD3rYC
Ci2OzWF9cIC/3HfKJcV1xmgYE1U5rZQnKuUMrzX238Os+cUE7jyNs+LG3Glzyc2SnK5kzJ7z+E89
7aqIemoVHY+kshTXRLW4kcfFxWyyTxKzO88mOWBuao3yh00YmtuRyRJ2rCie2hvTi/Ud9sU3ZuW6
x6axukcxOF2YZlSErXLpHpNEf5IFKG/d2RND7ckkuG34muft9jBmkvyIASK9s5xW/8QgW+m2dYlb
qGI/tWXbarvUPvS7kRcLagtCYaGHVj2+qGBrI+awrSi3RgtEjG76Ve/AccCACG/P+CM3GTJVGTFw
NdLI7w7nhsJY7x1b9vGJSPK/CdR2HvOqx7G4F6sbRu4YPa0NTObAoodZrUP9qZTJu2b0spYConKH
kzkWFkxCZwDRAG9hyFTNZwgSbtnM7G6hzc2jUkmv42ZWXzO7/YrbF3qYGvOW/G7pKP/SZGDGlLY3
txrDZqzhMEH+w+kCQEvSq0oheocMPjlIcuLrQoWLSBdiuBiy80iCEBCg7GyLXbE4t9aZIXY7vzBq
vQ6XbbjU8WVQLgDZu/o6L9ehZtfKLKRb5rdtuTLpi1oSzvLbrN7sYVeXRJt6Q20XTcmuHsP6obnj
YrZLHNJ2yHxkxZF6HJ2YyKSoau+BbknOnQL+pL3PpQgN7X2m4Ee8X9r7VopQf2iUIjSzdTMJFvIG
/s6hRYmQIM4vjTBv6mlkppHW78dSv8XHkR4HchS4Mn1rPlnkdH8SVi6fOmdoniqCvwifFvkzEZ/q
HSA+9XEz2rdWg+N1ralltrcpuTntzeLBdjMwGTs3vvSSfXMOqVUkH1qX/Rs/L7vGhf3arsGM1uKe
79ceDmRGlRmNxX2+gK0kTTiqi/vMjBITrMquJ6yLthGZh6T8fs+7XE7KHKlGtM3RekgYkWZxy46m
8rtW64a6MiKHYbRuWKRVXNLNrrS5ifiKlvhaKrvi/mr3VysjkBYawkVj08he8VDVXDag/9K5YN5Y
OxvTmcCj7A2fCjqWoOHGNZcpvylsIYRyt9YCXQuwLf3uFrVveH68wGmywm3OYuqBNfvPFvVV3mYj
Vyd2cqYluYxtnylsyrecWKpDKVwDgtoY1Npn8HaRMJNUu9Y42GJiAYJGC9JlF0PWEnPWWVBAUpN3
maPf177ofI3kW9fUfF3zIXF901CCHCLzGT5ZQAq7ZQZdFhrYdtqQKOIauKOBfyvMUkyZu9L2u7DQ
IXzko3E20wtzeLWeO/6ySUBk1Q42Ra2cUaucIV4X4zkbz4kTpkT08nJw5YJ9GcNWCQV31DJc4gCJ
OCi5s2lBwgtpdsVpABIODbJvjD4ZJ1DwMoKhfWTwQnhZms/Y3DdNQ4A27oW8ok2hJ2EvzkcY1Kn9
2z0LC7r/8cGx1jR0dlsWLsmf/BedYs66RAAdMTBUoE8CVglZ2mBBExfCA9I6N8HTqbjZQjPTJXYg
4VKawM/0pspbAEsPnqg86ptI0b118DR9l3HIYmGme4XkVYcaonkBmR0i9Wri2iB5FkRtCT6TRzIe
6g1vNFiGe7Oxa+XHkfwBChfeQnsD8zRgaHartZdi4wM7R9Iticaai1ino3X4rjlzERQ3Rz+pzqmT
6eEAgT4psKMOJRDdk130g6TWtQt3lHf1h1qJVEA3LryaDNqCEbddW+ctFFDYppNAsXjk2VDEQsL2
gNK2PAlV2PaGQwr9jwwDibf7H2wPUYFB2aHE9pixR9oh0sJxD44Qpzz4pSQjIjX3ZkwwuSdyzyFp
1nEbLE/CrXQXCosmsPa4ZeNm5Pblbh6zZCCH91RB2tlTXU6A6kvBePCJMes4tAmRIMiQzzVxt9LV
OxdMOI7dHNa74gIwAjKrwoWzXD3xSGZB2yG6M2Lw6tcC3/lAncAjxpa+myY8Nkwln6DgLfISgyyd
Xcy472PufGR83Mau7lC9eYMBttybDG8Yd40bmaEeFFblkKDbxmRv5o22m2UeWJ5E26WQLri6y0DL
yh1rd64ZqnAxhUCZtXWciade3o+7/0vsx9rCB0GiseuwXC+IFnXzedcgux2hasauRuKPOC1dq/CQ
4ANd9uOCVK9fvOk4rnyOKr8JhEd+q139IcpXGR86RSzbA7KEcv4mKC3C1jPfVDxd8RzLU2bPAvM2
e7LCCoopVm9pd02HttyzHRekJBboWndL3dWFS7L5OLo9AdCs3/hc+XRjpsxOypnqB8PEk3xy5t9U
Bw4L4E8XcN3B+mMazFZT0VJ/XKG2oi0r8Lm41GKVKV5dTp+ZDU+f417z5mWpQjIOUgxntuwxeMLy
ZFC0d8l6SrBhxDGrr1LbnmgONoEtl+cF61xQzAnLVEhiWNPTh/8/lMxDnCzr3bHei+m9mvjPvG/J
eze9K8m7dogMMPCnBwH1TSrfTP112t60/tXWd8X6q8Xj+AWl4sW5lOlTLl6G8qUUL0BsLf0jGgYa
Bx/T5GOefLS3Z4YAjfrZOmRbH9JlV7580PSnofhg6E+NRjoOoOO2qchczkz7uRASURlN/FduZvUL
uYdhj3/vEYsK1qhpzE8lc8wf/v1W+j8qthivaKM7DL/q1L5+qiLJ8wBYM94rXrX1oLeMch0HUZI3
05RYfZoFg/Mq1Fe5NUnUHA3l2nX5p97hAk3Ii+YurJBkBbTkQGoTyTJF/i4Av7g2CWXnMsOnAs28
VzXFN2IY53mzpwc2lfw0lRtLMae4VsYqPx1PDfx4Z8GcJNU1dWgm2OSaSDi6LDuzn8W6Gncju+Ay
zl9JWDeuhIb985Apbr2HuW+dcjerC+tQEm4ZlEgu/SjZH+2J3NRy7rmGQE1zwcqGxtBWLz3u7t+c
4NavZQ16Jkzz0oLHNUBb7scTfDXVuJD7jRO8s7nP7SbNxhrEmcBPtDrnSjlvDuuTXaxbvimB+usw
67SLpQti3RKX+5F1C9Jtd7pn8SLN31cuuAAzy2flgnRycY6VC4uXvNjXL6xb0vX7umWOfdYt46Fv
6xaWLg0b4Cyc1lBr90ULKo0wR+05OZYucfJ90bLPv0FgzWrhwxqE1mSlt+PQSBhgY6+bsNfZQnqY
AIFF/36WWr+WJDRqibtJkAEphzGZH9/NgmjtETRkSyYWCJKSkuptwLp7E/bjjCMQ1F0r3rN+w7hr
zUFCGAvkZnu7HoepL2mD5MVy6uCzhb2dLcwJ4TMbSlX/Y1SVUwv009W3ZgosWjw0PRlm5PvwZ1ru
WKz/PnU83/d9fGoAJ3vHHxBU+PeqCsJE8swfnBrm/kS+h01g9bXmY2M2WeDUf3cAMp+qfH11kvxr
Mxi5t+Uifp4WlQSNbKPbYCz2JYHyQgvafJxVLDBFLtcvai3p12ne83j7un6RsYJG9ldzoD7WdE7x
mcziP+JJVF/XMb7N1OFfepwFB3GjrfF0Sc5mhU6mYvMd1RdlULsnZ6j7vw25k+8KHYdAYcAqx2A3
eO1YtR///aODnvTrkg/LCZ5bmU+QLehPn51MkVEizL49LYraUo7WKZRZavPAUMTUeBstAMftTNZ+
Hkv5nmT7Q9VKlqrHkDLqactHWcf0oL8t/or1Sts1L77j+HbBQFBgOT6JXnqBQzfQ+sAWu0ozyA8t
aTgdkgxWyCGi0US89rKERhNqh4YlxBTIQOXWhM0Srk04k7+97MdsCccmTJZQT8IW42DD0GVYNnxV
AsAyy6HUCNQ1UFoBwxKaE5x0fO5D+WDw6/WBBtC0DxwRqH1QmYEhgsIMskNzGo6H+jS0m11tGs5L
yBTIuFAPYCZPbUIGitslFM0uCisl88XNrpy/wotIQmkOtSR05lBJQrBfK+a3JJyT/UFiBCjWd21Y
AbsACo0BNN5tmGLPgzIPwN2jwibQeZcgyKj2l8lfUn9K2Uv8pi30KyKEsqLJvV82HUtRnZ9JW2Vp
lfXcqYCaR2zYclUQIpBX47NC/6qGShuSDmA/m1YuYbzZsmd6DCRJLFkVGlhLL3mH/aZQia7pqd9+
hhB4HUxAJulI6pmwNuUhTT45ZAqBhRT3rZjHG+WdJEo3bkdt46Tv8rLwAaWEUnajMp5iBczdLEN8
gHppPthYry/dMFIXc+biJbHLr/s/M5W0E10k6wGzMXFPNTvmSXZAxc76RTVaonMpLLWVPFxl8w9l
B16Xo01MRsKFYEsFsTEi0T4lhvQnwwbjFzqlj0slfU1zY/vQFPy7+tQWj4BXpd/N6f5a6oej4HA7
oj+LJefogfyjCmQRj1Lak8zbWZhzOBkivYz4rEABZs8G9Fk5FX7XO9tbk2QtVR7ADkQpz1jDs4L8
IqxFnWZqIS4h8dqkAwxeA0LWbMSs5NM5MgqJdLlRi39Tvvp1RBd0rqYzqcV+H8r94Wf7x++d8mG2
TIhgUNMt0Hoi0U9rRbdT0rruAiYQtsuan/PMnD9g5XICpXmhHqg/kQIp/YZr8+uAH7ZtB/O2yjAR
t/WfAVxKsW56sRQSjEPmMcq0bSKzzb7iB7B9o9RqQrKh1GbO2IV5SZIpAPAqyATzGCUA6r0nnWt7
lvdUELhibXcQW1WYaIN5zk0jY+u1OZ/GUn+ye6f9zQgMy7lfrsIQ5rgKyzpwXPWXkvCY1OVQr1py
WrZY7k4JfE2Mo5JwbblTmNOcgG82uxVi0VVKPhwmjX1nahK3fPxBY+DcyypwEkQL+spsmZdt1jpw
Wo3j5nVVQ25NKDDs42zafsBQNjxM2fYnOSaG3w3WeNUWiuXHo0lZ3ptlGANzJPOpMfM3LLLiPDUE
jrctxlTYjdeumePrqM8AQOJ88U1ypyn1lw5oV+p1d8fDWq6Gi2z5WKYr+7lpnLUJklaSPXoYBhlI
rXEjsLimNVpQCxlAPB/PCZG3LuNCqbvtGOK1MZmyoBfm2Wmv3Od2DJhVmKQdpVr62IHcPiX9TBIH
7urH47lJbZwHxnOl4T9P5NQMsCBYBGLYIzmy7HVjmyutwut0J8r1kGE5mG1xx5KWVJdt9fLcap/k
ikRmWSZAMW8G7mzTcN8z0X1NNaV7hFtO9N1KkHnpSP44KlOox834UdFIA5wbm+ka46+sppZSbiDf
+6xYw8WRrTsmODW3FjMlLEOZ4X/C0Ne0HcE7Bok2NmQ/wI+3ShJOuYhdVsw6RrLpz1WssR/PaXOV
Jib+QiLqb6dGknZHUt6kqrA1HdYm5pC/m8tiuatKEXmiqw82lNtkYckfB7tPHmtNUl915w/dMKuX
Ch51ksVaWOhDellAXl2OR1Tivz9qq87h6jt332ZirAqoQze29rltt8WrB0YER3Wcr/AXpusE+OVa
ASUnG2ZzAqJE7uD+5Z9LZkn82RnFeStYXUGAe2PaLqrSnJnaeNboJA4xmCFdFBdSQmRoy9CPCWPu
v8gOjc9B2PciyzHpVPV4b7MgOX7qRLW5dgdWyiylkSadojN7YowKjkZ9vkt7jNwSXJIxER8tGScF
82WPo8Mkq2luBAKZQ0NXm+1Tw/Zz1prlAqZvubDj/f5IndblUjucxOxdueHyap/msd2e7En5KumD
fsFaLZ6+PV8ODMc3zu346XheUG+ys5EYE33Dh8V+d3RK8ZgxDnNRVO7jwmQQgjvbk2NZIM8Vmu6J
1sWXIpmJatzkjQSDEkLvXbY/mx3PpgT1lAqOrWOi2yIVIRD4XunCQFr5dhjmza+lBIRZYwwYs2jC
Ma6Gq1aTYlBFFIxlLm30RVeioNvZWgMoeQ/dXA2RI7MNahY5dMaF16O+bbHOG2eq444Jty5ddz5+
mOS/gVcYZ1lMuhIm+r78XxSix0vxqRNp9SLVic+N3H7vGYvr2mw5VxI9a3aUedI5V4ai8vnueGoD
HHA7DlP2uVtsCM2dPqfuQRFfdrj8QA+w3pO8FoJqnKn9frD3H22HhJuu0JdgWrfuOnbNn9NOXOXM
rL2BUErP3Kdzlt4mjqbqHnod6jd9HTWYs07HWkLWdiJBrTaxX9+NZqvgxQGqbqdach4xGNzRh2of
ZSKjs7Kf71lJ/2UBD/zQacSLA7kcbgWZYBcIB880KQbAXhbDsDXIrnyQAPJqbIyr1KwDh/9huKnk
rumkuUVOnWcU5pT9PJc1cYc1K6FxpVCl1BJGHrtpuxYEjV020v+AkQj8hzmdjP3RccBizapWaBuV
MuvNlrI6JEjUiGypNyK9VrVL3cwvtjJuV8mwGLRlE3dizmi7WkcApb01ZIib6mtbVW+difk8HdWC
8mnMFqzVsZOu6VVrhv4ij3Nz0gHcuDDkCCEdY2peo01yCukQrF0aGRRUJtdMoGgd1qyu86axJEV9
YqSrNRKGOoDNjQDx8XvDMKJaYbnNKi5aRVhbTAzP/dzOzb2kF8m9RcNZORFyPm1S66VUnfzYGbCa
LnN7zi36oUzPWGEKTPJu1hWH0NX++2Ei5+sOuwaAe2M7rXbS73eKdAybqvqq79+FnCD6u7Fp65BE
4OEhMSpypVlZ0EFJ8Xck+Rdr1f9ijkP/NOvmREqDSF+77By3fBrCtgRNtXL7dpCquJdORmWfLL4D
5yRpc2Jl2z39uYCHtzX9FVJlvBnlPb7wyXB1reakOBl3ebH+4WRpSkTlkD4mFNCdTDIurbHEHzBk
3JQBrK4izYYPaWm9X3cQvRDb6toTmcv2Jp9jq4Ozbq/LSSr02gcz1bnCagQ13FiLirw6K9UkKG7O
fzkSmzG9zcHn7g4LzCMfFC2h75jr8aVJGEYCuuOtOfM9xUQQmqIn2TPMd5pJ+7RDnQ7xM7abL3KR
W1+MpAYanBBdPDvk+u2pJro92zcV8qfbrcStran8uR2d5s+h10lvt9L3Mp4nLzaZlCwN7aTi8OAD
JviiqiSGgv57aMmgu+atIVOoz03PSLSvm6m3z/qqa2dFI4WrIVQkYKLVvk6ZZHFSqx9WBTtsk1k4
bJnsCVlvJnfFkIvwN7vlX7u1BJDKFhgGlf3yL94LUqhMe5xIZUqxat2nvRrylsquDHvSzhoaI9NV
g9x34t8lOdVhfAAoT02cKyADRURdnn8mFHU6dbPz3AzqZ5l58N+sgw/3wI+1W4eFMJw8U9Ooyfxs
l9sAp8QW9rMTq2QK/FJ5bxo1J1uMMZu928uq5+l1gcUVmpz181VViYHEROMY6/AABM8TlAtO2sxe
fmMA10up5bpFSXJeRnoQIMe0clvlQ7IGRKbIsOhZ9FdVQ/xRtup8U/I/YaDBVtCWO2CSmSeP+p+2
E4Npnfc6fpfTxlBVjN4L3I/SvKWFwkCOw+x2Z6UU6ltxwvm9hRsTEBQZsiaAa5MHtsmMlxjUgEED
4SltoGY0wKy0fk+dkt6xwRkIdBtulmcO3YsSr1/LVsghVgHtoscwzRdRQ7FdgBwwqPb872eG+usC
nt/Q5IKrmZjqWMP/WAJrlG20uWtU7MugwMVW+RmqbcZkYOLWtAgMrcfFr3Vv01y3XBi24Z7vnBOk
Wk2XqCyT92p1lDvf680cfzTc2nNqplYgA4N8rBzxougMyRqJQlY982Xp/VR26X1bdtZvzCnmL71b
m0IQw9dMs5uUSPWfWoBKXcJ3L6z61K6K/pH0zU37O3OM6jnXiK2y6qyI2kx6nJqvLDuL23FQFbbR
xIkrobnY82M3/l2sNVNIgxGtq0J+EjOhMaX6Xhjl2VlU19rzksD8MPrGvILVZLJbaiNRSRvIZpCu
xwRRoiqfiFGTP1JnZjvBqPEXMT2mNpcRpSQTaYMu/5xXJLpQ+cMZUY5/Mwmy+MPcKl4rUvW+Gojf
0eRvbAmts1lQL9zdKyvLPkI6DZpGPA9VcRulubmkara+EvztMfVivVRL8UkypMdsSOaPx0zeHP9N
1uXwm1qLohg/b/1smaEDy9KBWuJz/qXXYid6IhGFeFJ6D+61pe1yDmWwuOkL97uq3he6P0u+rPur
5Isq2CRfI4h0JBNxl8XGoQgrSP04GrzNDooihJlUFSGzvEjFotmHVBsJ7E4HRnpCzQrtDe91aOZn
ywoTVntWGOdnyQpRaodZcc7tkBv66pY2q4qwtsOWOGeZKm04ySHrQ75hyBogrIbOEDIrJA2h5QRT
GTpOIB1S1SCNg3nexdzTdGhOA+Rsvmr6uKXRMPpArETijzRyAb95cyfIC11lBxLq+JImRXXbhtZt
5qA7VDcBgpfd8d8y/eE4mtBSN78tpvUuzQyiZW19+FOEFpFxv/nKG7/cDXBmQqwwuSVQ+Vb0n6hY
jZYIKREO0Mku0uVIA3Mo77K6CHOM00WxvNtiQIYlSoQzpjjUznfD4FfAynpyz6O2jzpMMOUFU1sa
jX0095HAD5NGa78bYySY6GmU6rdpuuWYPZn5nW6Cx+WuEpAkixEioMQV5phov0tugfZcsQKifN6t
gEhUl29uQJYpJv2NwxC40J8rzxgBFVLSd0PgUO2aqhBDoBTvbsBxgeAVtBaht0FtceEN5Swsu9Be
Q3MNN2PXkp7XlpbkWV3P8iGnu1jG2eLYXYzu0tpMx+IEvRS48Q7l0xXRuCjxF9yk8TontzG5me2u
PrlBBGy3W33Itm/whsx9mbFrrSLVvs34cqporKK+ijpMOVXULFFdRcXiZSTBLFG2RGVFukSU4uUj
WHKO7DmSyshhdQwsmC9Dpt8GliO3plw+2tpNSZnYuPXTLdH340gKPY/LXYrFr33TrOsirgbvtLgy
nYVpdP6PExIbJMIPiRkSGyThxfghk/iME/KbGXJh+0V22n/MkNt/nJD/NEP+1wk5LIFWfjdD4oSs
4FEdTsiCymr3XyfkNzMkTkiFKLz2uxnS/F9myH67MLOMExJJJJJoux8SJyTuqPzwQ2KN6pIfzJAb
rin7ZhzKNhBvkWLf0MTbLgL5y8C7zlsOYak6hsfVlGnOf/+OHZSiHxYzfMUsKosOdUYMrz+D58Cc
VyNMuPbUVWlBlJClPteVk96la2tdiXDJ73Ffd95QpC3XnpWERZWh5WkPeQd+pT9gBdcIiGwJMtKo
5ZGftsJ6WsuH2sFIAOkk8amQGpxxTekPhuk8iJQ8rLFJesZduCInDvnWTD3rV0taMVSQcRk5VNzb
IsYItyWzL0tAgeS5aVyzktLXzXIgEjIL+pt1HR21X24UpArs/DJCwRngsfc//0exFYNi3+XjQNDJ
7H6ToC9junXibWxR3hP2D70Xr57UewOj9AJP8y6r8J1DFJEXWOaCfYAf6z6tQkvyKVuhGCYA0YA1
tZogq4N6CmCLIaEEPR0AJVAP5U6wTkHJKKES1E5gc7M51DuBMQUJm2knAGVVqEGlBux1d/+8Z9fM
uwQADlDSBGkasKbL04Dx6zINOtPfuPZDRNj8bNyFl1851CU+O4BE9kpGjukHyF7DbO+hmP6wDQ1x
V0U84bCLPQMic9uQqIKxc9qPgLYRsa6ocTzY1LCn5twfEUVL0mdbv839jyADSJ/T2CSpvuL4ogDa
FSxFMBXB2gfzobGnQhL0fbCIXZMIhuPI7IZiBHkfbEZQiWA1gkLsD7L/KBEMdxDcFmjdLqULRB5s
XQDOAwEqnm0fjTZha75Q/IVu/OQ3ja9Nvpbugp/VWR7KFS9FrRdPntTsyt9IiB0djHC7erKIR5dA
bYgNQ+cqs0vbHW3mLojjKO69HPAfsb/CIzINzbG3Hhp7CJI+6I219x3dJw1E0v3U2MUsTZLQvQ3S
OsiSIOdkOdRNQV0HgBOmQ30dMH+4sDZXAjEFjhKsdSApwcZpoAb6FJAbah8SKk3TO6sOkHNIIqOb
/wVnyKHaxH7ntyZJeD628/s88RdWCJWfjz51pRbapellpldwlky7skMMAlm2y1GiHY8FjO2wIHp4
1zq7uryrJF7cdHuIk4fI98p6L9M8afFImigdb8p9NOQ0r3d1iy+pZF76juqrjm+pvuz4KyeJ48+c
J5wSfTBxbnC2kLHG5SEAkk/6EFfKpg90I+jFd7UiQKCWFiMoOX04ccSu9JDEtqoLnDVQyRTvAplu
YB6ILpg5R3JGzIPJJoDD50prM1hn++bEoJlfN5AYST3ZJac+fEwkTR52i6T1HPbdnCb5LmJWsH8j
adhFqeA3V+xfLIQY2hmE0y0uUhpbiJ+cFbmoVqkXTPGBhL1YQEZubZqQsy6vhCWYrjl2xe14OqM9
/u0RVtJ1uGPe5cOmNtPJHljRG0vy2g1dHM0q+ZElqbLv+j6EPpoZrQRD0k+pZGEusev+vPJRC82C
MFqKD3mvX7c1Se+PVCsjnRKqG24Ni+kyJCnF5WG07wxT+mQX6vQ4OXn9rJU7zX37XWv9V4CMrVg7
PJvGHp0dVok/XrCdPk7KXLLI8VbTDIC8wi1Wi5fANMyXbP/peEqFdQllChX6JU2v83xp9Itd7SK+
NlPP8x4NfLbGs1nuspywnsJEDWnEFDD6jF0WycPp2aKD355b8+xrrMQy0uZ32dvF3C6bfaH8vJRX
NJXXebrK2i4nuXXdzUpuTbdrcm5VdxucXWUdZWuU19EASbn1kzWKl0gydxXlfXYooaw138fFvV30
KeHmlgR7bFVBwlLccWHdSe01Tq5JuqvUL9N8WeaLVV2cii3XeWImGT5p5mrl2R7P7A9Nh7iMXQ3s
k24XdRzb2GXy8tKztO5qzLOSXSrzXNGhOLSWV0K3Z16gfVmmq8LiZqL0tqtldrijtHvTt5vcXXJg
PbeqBuRzQ+kaoayOpD2n9je7hP9hsLDhmEFO4o5Nx+oXLLYi6iVuS9LnqXHhQpylgkVKpT+k8SK5
c9Nqz+sgNQy3QldgCfRq4pve7Gx7jEFyfmiIENESgs1LtR0CKocjCEq4nAukfW9lsvRhStRLbVjD
R+qX48dB4tKlDeO9udVcsTIMxYySho21NW92V/r5pP819tlrYzrJR9iMPdkje60oHimbZH811Tx/
qfErChNyx8qI1A5noLabdMqXohzOhs5FbVzU7rEFwnfa5l5ijqer7jJprd3C0PuPfE1N1t3La2ON
LwRI0F5TqRFT+mTOMe1M4GzaeL8ZdXvK6s34w46b+1R7BZ3h7Ime06UrkyfVXqzAUtkTTrVmPIpK
Wtxeyd6KurciZiixXvdM+LYSfguruQroDQw3LPJrn6oX0N8m+YAVUCbRMNjXpuZnVWJaKBHag5Bn
5Tql8vp4HPKOoMKWSpdn6zGBFgXowamvr6kQ8vPQKW+8P8tFzBUNz8zASz8oN9wTz6spZKgRA9hY
09bvFC5d2On63Uo7VRdtAWSRTFn/3P89C+C/Nhigx+MgiSS+aKd86bbTFOvblQKZ/taaV1bA+nsz
xu1FGKuNsTPJPtPSeZPbqrwf0/UBJGfLJXWRPZWSCCnwUCTkuX+yKTk+JTEVtLjoAJKk8ZSeuEuq
ZD6pS1PfV7HZMMHBKGOrN+Y79au/FEmrv66NuBDak4BpNiLHZqri328G/2OHTOllZ7jK4ONUxgd/
vAKO1iyZlTEQm5AI9Skb8cnEG4PlNgDP91pWvm4bXK9Wyg0GjST5OWfxWIJB9gi3kJiPcILMThOA
ZU9IqXBlEoI+U0i5/v9h3H9kSJquPZPvgRZnz2WjWJ+VgqHgRiLFelwm54l2yF9La0eJ8eKUr7F4
tcrXPHlLD3Xjm2YCrN41LERnB1XzXjTvcv5J5J805X1eP42H+vUTd7OSi+QyNPfW3PTPg+E8/vv7
BuT8l7U+y3wsn8w8A0SEuv3jG7d0xOUagrHLWZYeejOdfSFvZjAbyvLJht1KJjZ85WJWYIyuJYAG
ixqoMl+m/LFvbXg8PRHiit54kJShko0KvCABxD3N0i+aPSSPbZ6opwST2cMwWaQ41jCeexmGomFY
N1PV1k/GoplQd9S7tuP9SC284oRHjh8SS/rsgI5hxcHONVerkXBV46+YKdnTZsI2lQhPKpThXjdH
blNay7qy6bXQiCvlQ1/Fz9uYa2+TKsJKquWviv3Fli0wxfYmyLjmMDaduFWlaZGtrlbnXCGvSxTZ
C37i9MVJnsasKtlhkeOtFvnJXPv6wZkwQ9cErJ5mcwJTYZhLJGdrdaPLftLV6i+iPdePQ5V1gVFw
a6Rf1IS6LSWPCt/DOyiL+MJ0RrTBy161qd2+NnrzeR4hTlLWH1nlpVTapmEI+n222E3n9jRJ+FVP
eVkT7wYPfmrFZzNbGoYXKKT9H3Nnshw3smXbX0nLObLQN2X33gGA6BjBLkiRkiYwdkLnaB19Wf37
W2BmvZKYWalXszeRqaFIRATgfvycvdeeUHUjpH2vQd5/sTU98/MRjeTPbpWPdwoYB8xjeG2YS5A+
ubYXvzsV8s37evTaPjDtqdnPkfJgDuO3ZAGCSah9f4kioiJib5d79hjUPcKMv7+AP9MPGIlQ63EJ
3KzsdR+OpTE5k1ID8xAYaYQ3IbYuOqfBONjJCBAHloPSopmf1ZSlDSuX64xh2nNGhojUhKMehwNh
2mhM3I3bfyk6fI4CtYlJmT3GL3AxC7iYc33ul2L/91f+p/YdF82S5FCeobhyPqrcEhSZg4bzP6BI
RapmAxFKi8jvXdXiiG28olaYL5UeY/X7z/23l+nf47fq5vf2hfzXP/jzS1XPbRon3Yc//uu+woxY
/GP9P//3a378H/+6TF/aSlbfur/9qt1bdfVUvMmPX/TDd+an/3F14VP39MMfNmWXdvNt/wYh8k32
onu/Cl7H+pX/r//4y9v7d7mf67d//voCArtbv1sMMPbXP/7p98g2VmLmI+BHdIj4TM/YDv7t+5/3
xxevL+ifv/7HeXO3OT9swv/85fFNdm9t+csdb+bTT7/l25Ps/vmrYf3mkR5hAFLDK72613/9ZeT7
vP+Lg9zOdom8IqnRW4HDZdV2Cf9k/AYQgf4KrSaduFGHp0lW/fs/6b+hisQytUZ5OcxFzF//69J/
+Mj/+xb4hTT0mwrCl/znr4jSPjy3f/FefP/ctl1vtKJoieAg/8RvLWsfAyTc5Kml3o6u8Vh7yOoo
FD9ZQrnNzOEh6m3iI7WDtMyM/DnaYW3P+buFlTWgyjfykKfqKkfV+tV1aVUNClLeYrYjX9fXzsxk
P8Z6qvl5VdcWXrZo2jI7/zZPBtKDdGjv2IpRMQtymUsGvqoozmMN+7HIk+gW8DBc1KEyD7nWXk0g
Egxb7GdRPcz4qUaPmmOdd2JeZkdszi3ZyfTotAE5XTrt5rEg7NnRpkArs201OZu2BIxT0IfyhvIx
z5L6xkyNObBcZItKP2xkSzoh5LurppkJj7SZATqDb6ksqY2bIL1OrqgFrpYqfei89DZTtBM+28sk
1XethSmsyGV/sga3DQbLGEMXpzKetqwPW2YTUWQDnJUIpoy6+KZGGKXaONMCc9JPBS7ReYEqBnpl
DorB7THZqG8yEU+SEiKMXUXh36APuRPhzUUREc/uwCAVtcVcypnjU1lb00Yb5iCR+XHUVt1UO96B
YX3udVTQRVdNb2Rzf5t7zXdbQrNYQ7SgiXHtjvPZrZ2XvDBrn+IARrrDoiS+od9a/CSy98zLMt8u
Ce4DNBcdJ7yN9lJt415A0Mwy4YRGohIWIONOHqBtSj+j3elbqUqTps3Bp0xJdtNPLhZ7qTl3o/Zs
23F0v0SCwHK3JHvacHLAw2JaMuAqMe9gb0eb2sCd7lO/jTeysnTCdRg0xVpZ4QTmVTjipdNjh9j5
YsHq4CRf2mYqj8YyLhcauiVnsZLtYFmJGeQdARjGbZWpPkxFJk7FNdEeZ+nG29LBcgVmYlFp5KU2
UtIWmypCEwbA5yLLj6oku1n/poyGzzQyRMYGs2a5EjoazUFe1h5WKyO7bBN57PHjmchpOKlc1W5x
PbmCrqY4olLc5ZB5hF37ZF9z6xvWmho93/WMIX2hz9tIlWgq4981nv+rVf9/XNL/P1ytPRas/3lx
3r21xVM5f78Wr//h96VXs37DNuY6bK2cfIHo/tfKa/3m0tvQ4VbwMJKnsy6Kf6y8Fv8HrQJfr4Ek
gsXG3vDHyms6v63ZhMR7MV4HfgwD9H+z8n6Y1IM6xNeKduMd7gttfl2YvyuYFicqagPVetBjyPEi
QctsADHqkyCPJXCh1AHpIkPRz/Xl4vWrlo3z3ZKX5U2sqQcDa0OTIarcIl5g5hele3gnyUlTtMZX
PRyf738EAE7vuB1f37MjFuQiYTfa3UZZjMN3b/wfW8v3W8m7tOC7Gcn6gtaxMWWJBTSQYvDHF+SM
ModQQIeprJ2nd2Wut8pzrdoLXa//7JJY5i+zkx9nnY6fR9VzIiFsBJ6fq2CAs2HjinSfdqtkkWG3
ylQcA448dUlJPpXAllBrVhp2y+AEepW4J/oR7sk2VffUvBTMXRK72mo2A7YirZog0gv6/eXykzOR
s76MH18m50gDebxuoo92/wRUYps2h7aqAq/GWtbUDWOOqSpe0a5kOwxIAzmihPHFUkEHbZg03Gcm
s4x5PvWR0153A9O7spguuwmKWe3NV++2RlRXJ/T9127N6LMvlOkmc4o2tGvAqOxgZXEQJB0drYgM
0waBc+9GSqimavJcW7vSPGAki68HGpL7vIroR87tGp2jvtVDrEGHf0dXDOV+RAdi2WV5Ja8yxzaC
YfSAIQgl2/eOMW2GVTorRXmsxzbfq0mJSqw37eMUocSyRBx/hs/LuERmDAbWP04laUB1JKyrJC3d
ozsWpi8oZXU6IgAA7Mc+BSaMHzAyDjyOV8qcQmXrhIK0woQikg9//JJqP7P/6x/qau5Hg3wdSmrq
K5ssug9tz86UtaztrKJ91IFlWlUiohb8+HQQe8BWao+q2S8y/bK1gexqWUYPREGym6eZsU/m6amY
UUhz31YwE/t46w6zelajhuAHgAxKphCtud4DqaJ4QSyq9MBBhxawi4zVTaV2dHJj2TrCFeHfP2of
UWTrS+O+ht+D1MfEQfjhUavHelwGYtECoa6ZFEZcN2v69NWYOtHuHXHsTK2zm3BDRL4bzTiWi2Ly
tcSwLxTZob2royUwTXrfDKOqcNJ5WNAXfC7mJLpSRybR6LXFyaNr8feX/jGffL10Bx0OVse1Bod0
/+MqMajAXptZyYKaE5VCVN9hMIFxjlVl+OXoHqF8eT5a9NR355oh9rTmqRKs+PeXwVr9p6cYnpdF
Yp4JIsL6yGuWQKW7XsU9N7aNt+vE4CKDFd1RG81PGTaIU0TNe0rW381QfHeyrB+TtHb4yJ07z7pN
gIFeVK4JvnL93WQl0e+/i22nZ9plu/6g9O1Ja9MmHGw+n16OFF0cWX72Uj70aN7fUZMBB8xs26M5
9+HkLUvboU2lEUev1AwmVs17Z5ylSLWL9z9w9uVv1r9eqorwskrO+3eEzX//QkysdZyJnaECT3F4
rTlDoo2ZQrXH0iRRHKztT9bRv7oReOLZ9xhOcN3vPbvv9r+67wx3zgHTOcxOkYeTZmVpeTiQewXc
WmM0hoSPgwke2AiqsW1+U5X8J3uWtq4BHxbz9eC9LuTcA+bHxXxa1N4WBji/qcYuvjTxi+Xm4AZK
9Ois8+rJi/WG+hNYbdSkN7SNf+Zx/0jA42MzVZXeJDUKq5T5pwdiTgt8CkhhcyGsY6J160xMVJdp
JqDaqNHRreSzneENnD0lPqaygcw43ppNSdxDWt9NJVMD2wJQ1MTDUR2rfPYLr/+ZzOgv3ipCNWlP
QAWn9CGf+ccHtzQk5+l6QnNKkyWkb+tctpq+XOhyvUf65tQ4gxeaXW+ekuKurbTkJ9jQj3Ms3inu
E340TnQQfEz1frwCR9Fy2Jx6RXTa/l0WPCU1sa7qQy7y5gtxNHogG9poVS8/zXaiE36l6AfL6n3F
LbSTI/MS8yIy82ilrXcuVTws92SjRlO1AYkNi9myOKl09lmVrbMxHQ+4rUXvH2eSjbPhs0NbD417
zblq3dAL0E8hcvFHPSdtQbUX80pvcU6kE/jm92V4sjv5E5PWRzgKb4NDLxt9J0w2jWrrQ+GIA2ri
tA/mc0wVpPFPZZ+525jcr3Di5ItfrFVPbVk0UBu8jeihccSmnaEaUjnmASw0CokmyEqJ65HGfi12
7yQpOm37k6X+fa7448MFyHjNxNVY9CFQfrjQ3FVjxghzBXkdVrZDmJfqjepVIh31ynCwHMzJAB9I
MIuToDxs9f495g4R5XERrbhAnVn5ACuHLbtVfKl2xkWeTs6h64QapDj/fwIMorT/sBg4tGcoF1Sq
cuiAH653mVUzmdjHf6/suoaUBpvGINpSci3czPs8dnbgrfYAnBff/n5D+gACWD9U8tlJ0SaLg0Vg
PXZ8fxqwi8gkMbJfP9Te2xnZqKT+YigxeMC+uOeSeepVvOl//1P/opCgX84txGmC3dh85z58twh3
JQf0CWohwWy6+jxCJ4yT1m/03v6UGUmxxc53psUv6Wx0JLUZqgxaoAL90Kw4h7ayAr2AHiTS5bm2
m/ySvNnius+l4sso6u7UZVrAJYqfXPZfvFkOuTi6wwbi/nkpwoEXE3Jmk0VYqGIbpwO9iFQQRgMj
sdWLZL8I8Ds/eav+VDHYpAmzV3jrcq3z2x8/od7JlgwHgOXnjcZirX3pVzp5DiiaeD1A0I4TwCrR
fJvkSlfEkAJSBueuSicDo4ZfuuKmUzP8dPGzl8uO7QVXYRF9NvK487tG2fU02uAPtH4eEaugWNZP
bm+be+njHY6SGi4wRaOFOZVxxo+vIePj6bwWSmZmUjfOOGDbKa93bqps+yVjv3ch9UQoo4QBP4AR
cTibSnYGTj3FkiF6o4eduVGNotyYFqweW5G5D84+BgeUuGEzRyeiH+0g0ei/pKW4weyLw8R26bC7
QHq1uL1dFo6x1uBtjUrzLqmrD4iwEb2ZyptVA9FBqq/Y6CqWKj/mHs4piHVnaRIeQf/fb12LjIxD
lZHGpTEHlVFCXMysdxtdRB1z4IdWKTYNTIVjb9Eyt1XkuGwcvgEJjSaZPGr958GOuOLK1DfpQO7f
WC9G0BiZP5pkb+DY9aU3fipbU6cxl7zJmohGOWp+Sc0dqrHTbDql/2aPVCVOVl4TRWJKb954nnIc
a+VUNiBgpLy75ShXbyoyTzcszF0wSpQ+bqyF6rQUB0MvaXRxMg+F9xQTqo5KR4VkpYJTU6OcsO/R
CKsSUKEc7c96Cs9Idtx9aP4KLSOGih/b5vF0NBftBnhffVcGRNYaRnbrkMcWxIaBskaXj4Y6xETZ
2HKTtyBkpmLbV8xiMohaqVbhmokay1dMJd1Jrb4YqmIKsv5W2iNMFI3+n2gjOB6lptPDUpHyZIPi
MwCmyeghz11BsIo3PWbF/DyRtgtusSero8zA2PUsXs5TOxsbZoPApnLUYDNYTFiydLgmIGNQA728
wfqhXE0iZxAIkJXsqcgnPQMDSKm85ON0iuhUXseaIImECK+2mZ9lqaehopE1DiPAd/rM7+0kKDjd
+SSJpgSuKHXQlU9dROEGL4fJeoFMQYcAJyfm6gQT+qSVNCE1Ic0WyhpfttK9qHtgMgjb84aE6gUR
TJoy2nPaz3lCnCKahtce+8f1BAGDLBPEVdz/fZi5SAh6/aKNyT6JctdPPOPNE+6ZeFYmhHl57I9u
h517zOfbqh20y9jjG3TldIv1DIvv0Dwn9MKtKRovFvXNtuYyJIBEBCJPcuQu3OKFMB9pzdKh7yM8
YmQH6dx7II2sIC/CaRJdqJaWXANmWr8wrPWwKvdWmgaxCWwYf4cVFmX9Eme89x5Psq8LMQQlxh10
EOgy0YcoFymOqK6P243Z821S0XtgRpQRN3D5UszNHipJ59caokoLfUSt85TrbG2o5vOFlv2w7Eiv
wf+IzClo2tyEkVaM+7S/Hdv0KCXriTdrxabfWDLR93ikdg3hS0i687ueaKRNkpBMLogvp02l5LTb
+wlmYD514ay7wz6d7CpUcWaRE2FA5Bo9PE09ZkBpVv6ija+FQ1pM78dZUm00Dv9kbTibIV9xdnry
IPpoddlWWDYsC12T481Afa2JHkBN13qUKygC0putxf7sqXdGyQTOpacfLJpeEecqtJ1SjPeJ+RJ1
+Dda+5VeoRZ4rnrfsCIFmJMSP6fdvYdN5CupxvRD8MlETOdzFpgdYXrqwV2+qNpkb42sfLZ5aXoN
1wxexBQWJItkbQQXzUQ4S7F5j843OeZZRxQxo3PZavkG8iYIrOiUKc2WPLqSFC4DQa2KG0w3MTWl
ZoO1RI2SEHr6q0cHAkNlHMoSA5hd3rRefgFy4B6ZSAr+okAIRhCYQ+9+Umi80/JuFaXyvTpMUlOE
GUfeTeaNTZiipgs6E81C3mFjrI3PrcFvFG7cguAQplnpnhyal25dKSoezyUGTzgBW1YmMsSoQqxN
OtdPc43TNq1xD5id/dWSfbFNxuVrknxLsrwhfDqdg0baBW8k8XCzVG6KdnT9Rm1KYJugPpwJ0Rxc
WLeqzRu77t+H38gAPJUATqRctb5kFxzu0T0SGMW+kJ6lpp6i0vU2dmt97jLUSny+rIN4GKeEtqRj
5bA+SiLFxi+ik/ZtLUjRNpLU2yoVxM+J9NPedYH2DerjAscHq4/g9IChLiIy2xfirNh4SzJSVvxF
ye/UjggVmGNfSd5B50w7s0muk3uKvLfCceUtlqRTF7V7aaXa1hkafaP3hNdU7cLtJAjXiAtS86qy
bTFAchZNwd77onKYeCyx7scT4Qlupy+hNMXjYN0aKDULSy1CU5j4Nxx5aKueZ6NmhOAlU5jmLpWb
ld+907oc5mwY8XJ9U/TgsY2WzJOh6HeV89UCzuUmBJVa9jqDgu+o6+0FsxaE3Nm1apXXpp3rdAXF
q+nVxi39PZqKCgLwOSUtl1uj6XWfHb3yrV61viSxwWhDTw+e1p/6LGu3hhVfsVWCAsWl15lxgMTy
c6K1GcRAAwu/mVxbZgnjdLROnuM+cQqwwr7PWwydI+kDkgxyS71imSrO5EJRrHJdbV2CT2yJT1Ie
Eze657B9qOmJ82XOFrRc2OWeuc8nbZ/Dfwpacwy6HN2bYUy2X6fUvNVg7hGfpAc6hpeasIqt7ZQo
yRT7lPfgs7SWHuoCDxo39EvZQpBZB6OTkXRQ0B2GhBVwirlRAmwCKQ5r8aRVcJQ1D3UzQK3Ein1S
fp5Kcx4OXaUAamjAOYF8b+sOMEa9ySXQxkjrsVgVmosyEHQiHtCt5uCHjAnhQeMxI1xulGED6/SF
mIzFHydvJWTimtJpFfMg659A3wx7k0fplIrK8531HlVnHRlj9aQr30SHK7aQko1pHgz4lsINp1YA
ytTdMwXq5UIMMtZraKDTkvjeepWit4pbpU82hkG+tG58Yccjn2zIKCOaIRwdkPCmzTmTUjDsINX5
fcn/pdPHwG68iJHAbTl9OMf7MSvK53ao7koOnADte5cBh0OXuWniDQrZWnwuDe0uz9XRr0B0xFvK
kXgx9u1gHxicvqWmvmcS/RTLT5NqxdvE2M814EiQDFpYeIjIRewyv2Wd0K2bNI1CSHAgH/PCwtdp
e5sEy3eg5kebNCpMxxXL3YQszMHqrKqzz6x6nu1uz9iwogrxkhudvLkyW9FlWjlsSgsfknRRCFKT
eEleBb2GhEhvTXB1WvzSoTsIjQyGbNxcE/nU+rMbnajTvmZjYaBtrC+NePwytL1Gbwn5YNv0qC+p
TVsrDqaBz1TiB1BTm7qzCwtog70578cayog2dd/QBz97WeJQoipHpFHYSZ+iIkfunY/5ZjKhkUqw
2FBZbsoVcKDUCcBOh5AmIuetMblr8cu5tSCOG2RUYdVwHhrPeOSUeK/PQGv6aWUW24BWVXsH2TRz
xBecLlRXJehrZcwujQlbher0l46MvljrIyF07YrFtNzlKWxCHPY656IO5loRM0G3z5hc3HPuVp/M
VG8OJXUHSr2bMVvQxVsuNC+3PKr1Qp3kNy2F9linexZZMJ25MZ81nQ7AnKpjOFc3hSu9Q6YbnJ1M
K7qA4qp4FShbbfVfGN0d6k9yR/H+xQJ2bA85d2Nkypc8n9RrOHl2X6hUmYs42S2KhJzFpKALSThG
8a2npTIJ/PMcIKvmKsOzEyaQ/32O0GRBy3JXdfW2RT3p6T648RhuZodFottOaluEjrLcj6b5PGnK
tZHVvq21MDH6Q4RSIJBjQX3HMq/J7htud1vN3iSrtSqvSCLgWEM9qPcmMgrs+rp6yjVIXotxY7o1
urd7K0MbaZuIF2RKPl3k29l8HAvtKz2xtUJ78jSz9/MHY3BuZ2SL2lAedJ0uCVnFVPCGcp7T5JLM
R99VW0CrNjIErMJXNWIqLA8DVJ88P0SlfUulk9421FU9obkkq3aPHEryocq3CkcpX8Q9BccYXQzG
mqxeaOBIMs5r8Bgp6KsdMQxf26wxuI+A3eUGblKqmNG6EKCPNgYZx6EhM+VeluMxkhZ3VeSS8R5B
JlivtKqW+ODxTA96Eo59rgZklXC9UfWI4mBrz/o50TUw4ju1TG+EqaOpZbpWdeprUjHMl1oc5q67
wj3hmpWaFvZ07NijvzBsZebfVxjlrOTTOIS6DWTJjGvQVI1TBYqJNs96VtWpJbE7MnwtAxtTKcTJ
eiXgEYgmbuM1q1LptrBSePzpsFlMV/qyfBR59IknQ/ilrX5JHffZBK+Q6/pnk3e2oBJLCkUGeZR9
QuNwNSoYS9X0RlL60/+u9gm2tR0xDXH8yNlybpuv/TJ/Sev6tuts4fdtG5Kl2pAigKOGg1F6yIuC
VMvlARjLY5Hrl02NPrLU25SF1IoRHBAd1uDmhMvgL7gsNZUDcE2oe6FyJi41Kdktr9PUYfMTSkJz
M8U01OSa35a18Au9X7Ge6gWwebwxmka3QnmQTGKsbbq08aEfVLK6TcjvoxfYcZH4qp58K9NoDpVq
eZh1b/DdArO87p1ro8C+FcM3S+oTMB73gj13a+pSJxMv54SuxHjHKPrsagnUwfNov4mnRipfSIXN
NkVnvmWKsSkM7h3WuagyH3OPGF+F95X9+mp2Ggpf0D707jh6RBwFlNwD+FURsEdsCByBdFcYd7qj
yz1H8Dsjzw49pICAHFbwW7CZAidOJ5RGdR2UC4VOIdVDkqbnWXZPKdgyiEbDCHIkAnNZV9NXPdNo
A2XkCiSVd1G2yikHiQGz46uiYI9MdBs+shEpHPg6MmkJe6pM+9wUOsc4Sv16DxzO3XDq5M2DHejE
R8gbKxAjIXq6c4LFAZkgyvTs5jSUCFG4m5kp7+2U6cMM1cVvZJoHFovMKkj1o3xKHk2zTfBmini7
tmI2dlTC2xELgbVI/ps5V0JWTUjT9G34/r7Rpy7mrwIBUpPz4EXDbW7r417PcycYS4gRib6wF7kk
LZHdiVCljFiKorVnrgw35rBPrIRQ4CJdjhhLHVMSTxcxKoEsTH4KR2DoLoo+HCTQO4WuLfNicDp6
9xa1VEtI3K/70eQ2TR7bqaWKkwhhmJDUvkeoVmgJ540IuY1yXmiW7uoI1WpDV6MnMtv3jHT0bXfA
bFavGQxrFqfob/NquCBLtd81XXUY5x4XAElVpq2Jo0rwUpDX3EZwgGxfyQyikJbqm9Da6SKxbeRU
HBdmiS9nSswvZsYUeNF4n0X00NDZBqnCTjPmVeYnq8CZG8WOzTKkhtt3qm2uucP91i075yKa5dYp
Ru9g9ONl3suXaURkTz40pwht5H3XbUjw8oZQeT+GWbuN+HBwLeiPaT6qO0LLjbAflXljv7ptI/xm
NJMtoZIKpw3ory0Y4FkBqspIkTCs1gtVMwURbsVnyFPuPeGnYWQxVCva5xnCjl+mFRyILC02UsLy
GRw2twlRW9/qqZ8rh2btIZUkDSRFQT8DHgeYJo2xKImo2XASabaFxX6WJZBqVnawSiZ9ifXY6bWv
Xkyzr3eir4aB6Z2sZ8679msp0SyMABr9PotvIdY/iAnmgWqui9nERlU4cJDk1H9VAJZhND3M9rxb
JoVlIHpIlu6yr8TOHZwjs6xnapo4SOv8oYaa2hWCT6fnIzSSR1djMplYzWn8ykCZ46+FDT/BiVi3
JE0mtiYpsms9mFikHK8qQ+m4gATqZ3oGsPPJC2M+PoXoTNhEYcVRfCj5pm3cKDAs3pAIJFaKKovP
1qXeY1EkJSTzo4o2OZoHDnp1X1CdIqcR+ScCijcGIEjCHUr4VuvZoaVFqqc1NlIF9DcatMm2ZABK
jh7vIvVtw5kDCNuuJAQkwEpMQLdZU/hG0MC0NiwMun8CZNhenY3Wr6lIh0hlLhBz75M6Rd4xdAHV
gHReanfC02JcWqDn4wHrDhYgpprD8jA6ybfONh/pj+w6S//q6cSpQAbsfGPg8Rk0JWA4SpR4WryK
eABwQuPOGecxGBuiSOVIO1RPUNuab6ypRALPfGiodfRrlROrmFXPNywsOEXz0I/VbVkyr+X2QNmK
7HPpgbKU1hk+JI1VKQ9lBDIhMc9pGb0p81iR11Q6voXlv1V6N0gATJUzJGsRU+Wo9C2Egcq+LSZ0
Ja0Tb2B3hjzs9APMnjmpAypo6s+oG2E4aM29AXbqgqNefBwgxba1tXbTOzjRZn8c0jILaWHngSYM
WhCpcm3jt9IdmkiiID0sIritB4uSdcqyscgo3I6zQ4CJwY3ZjfIAvmjyR0mMeUubR/HOU7mEzVyd
FRfD25R+acuEzMoSCn2Ha3IqIhaIMWElmQnyVR69/NFu7vsZtZNYzFtHG2myqAjQrepA3NcjAh+Q
I4ThHKoGxu205mcI/iZuP3OmxGIwJACLm/ZT0xp+OiZU60l3uUTKsyHjEvAptGBiFAN1zFoy0qLK
T2OnJRkPBq0D61gCt7UYZzdG96nhNAbgSV441VCwLAxbp8xZ8HSV/kmjw3J/RLOuXrQZ3cIYiqlD
5y/r1UPReRwqYTII1a7ZeNEzgEG8ZByTBwTFJoFw9KuuxsjSJq+I9QcS4RWLu8OwD6mwQguX5MmY
ie3SkiulkHdVZAcKmVkiWz4ZVnXp6YKPPzIWVLWYzGOUotsRI7IrTTit2rQximihWwcnz1o97pVd
v5TzDBbXz7dOZKEssYXlz742NDlG7KbzRWOWpGtT6qn0dUttQDhjMSwoB/CF6iJ3BN1jNvkymWQx
zCB0/JIPaCtKYoXKtSPpKS8dtUJTIMiDV+f6RS9wMQxrwdSUni/I+vWLZvisXkYiYuONGaMUOV0B
FUhAXuOUoZYh0Tq/7hYRB8nIQsShnAG/BxkmM7HFyP6s5LR6rEZsWF04ehcEPJjoTxkX8ZhTKfhJ
IiZfmMMnelmjHyEx3qmq5gB2Kl6UhB/VlN0tIECFQwSs3KoQ0rdzUw2Uax5F6qSZ9jr3rzt27s62
MV+bkrQCgDbF8lrxCQSNBkGxIdU0TE0crqY1HfQF7sa43DuYmPxk6A5mBDMTZEFFLEOE0UzPOMJx
Lug6eJiV+qRHBHAXnhbxOGVH2pjUSCUbcE3QqTKXTCMM+q1TPZyBLG3VEaDykGNXBvhT04HVWkZQ
I48sESq5oJvojIsA0dwlgcLEHQEOJEBFVDtHHZ8xn8W4tJcLA6YZUF8TlHpFsJ5mu68crFitTeOy
xf66y7zplelvcTfHVhgn7FWyztgCTJamNrf0B5uuL6C0sRNdEOcY8ejmuodZw/NBrDcLlbhoPfvO
6pwXNhE6CUMyHx09fvXG9tOA9fKQ6soFykCfXlrBVOnNdh3aktWj6VIXJ9GDbLNXqSggmUYZKFFU
bW15nCfMZjEvgzcS1ZPZWcs2cZHDsM81LM0cveuSxh/p47EPgRg2J8mmS73NBoaMfVzm24pkGGsw
i6O2EM+uTzZ4gf6pbDgl6PHlZHPHjX0aRGll3htzxPM7F1e9hgzIhZU+mmebs0gAmiofuvslG7ZJ
knsXrGo7JU2+xWNyFs06mi45BrqRrjHxkG+tol3KKG62o2J8SpvuAlDmqS75gITekLaODCpKllcx
XzktQH0N5l6wFEjxY7BAhC0/8iBRD4i3eD2wTTpenSJm40uQHYaau2pytsKqOxKpGFkQlGiHWmt+
6qaeKrNkRWKr7obosvTKt0VCIsaY8DrTjYhq7GOFZVwufX5TG20Nt4CcocVFT5PRdFwRiJA1rFM9
TVu1jb2TOZReqDVcejk9Dh2Ar6ZL4kDv0YcVPCqBAbVeHbALzN2rUOqHIqrJ2SHCwZ7iC+Na1Q+T
9+o0Na8juqe1c4cmo9pGo3aOevNzH7EyAy716TZezNy3Fp9XNhvQAEtiQebRuFKnrwTLG4GtkTE8
elEI/8kTFlc+PZUMijWiRAxPUemurpyl+cWcO87D9O5r13zodOtKjxb7gkHGIeJpCLIKoWOe7Scn
i09pW0h/XkvVFkBHYXcsGIW8zpPxm2uwSFWKJsNo7M4WxAGljJiHDI9dy/NtI4yBNHqfuD0PB78G
pQY8bZk1mjQuRyYnk0G6sCoWU56DfShIgpEkylUFDlRPqpvJptXpJtee3ZAV4jYZU4lxq5mCOEtL
wlrL3Lvabmm0eGCEHfxjmSYE2SKN5w+JA30vNs7q3OknYKYYaNkvmxHnplXIx2iny+Qrpq9xZ6aY
h/Uc1nuWErYio+KumeDFmbS7gpGznjaRFmFb9YORO0Xg2cDRRKXUfqM4o58/661HUVSz2CgzEhnR
A0AX9kzUW9EcmoxhPson7k8wB5Y3aZuI3hUFTXtT6rLcdIaKdcMuHum4mjvdiWmOWqS3aBzAg6jC
wYUVD5p+4Y8c0Hy9rrdLx5BF6X09pSWeVdx6wL/+D1dn1tw2Ei7ZX4QIbIXlleBOUSS1yy8ISZax
70AVgF9/D9gxcyfmhS3a7m6ZImvJL/PkxXXg6FIrpq0KTM9cG3Te/qX55XKkW9tFy4brc1xhcWsQ
Q+SHUKz50tXEWtfSv87M9EDUSq26uqAn3OWo2HpsyFyO54hpKWO5g9Obp7pgTpX3wKdNRSFPNDQn
G3cK48aMhh0fvrHR6NA0PfvID/2HFoMDTu5qVaZchYZ0HUe0UAmr3wgqNlbVjFjcK6wXeXllGt0E
xGqZPnX2PwDRNIbnDf+Wszcr/wDAtt20MapVup46rrMDd9qVeSyUol9UKv41RQUQ9wdha0DSq44B
Tgd0PNNgGLVoF1O8nvL0CP2Bwa+VXVgOqAYQbqBXc8Frx7uywxrg0qiKFLBPbXTgyCeNo73bXf8j
UJsRCfyZEaf2EXEtKTzvbdDCi1eGA9YinXb3jrxqwrisNX16c8bICfJ6YF4EK35FmPwhZrtNNBj/
3CtPSWk/IiZOIEfVHPCaznQcrpNp+BmZJpdoWGr6a/SsIq3JxYFyEgZuXG1bql2ZZZ/NPFJke/Ii
aObmgxzgWwgJyWuTf6lvvrvThBZnVm8AUdWhqTIj0BqSTpAm180snlXYVoEbh9zaEjdoqvigS+rw
mEZyRnEPGLfPoy3KwHT0Ix+6JOhlyselykH7pt07EvQNJOBlRBtf6YoSm2ikZtQE7tPiI2xGzglF
6C8FqGB2iCRHY/XjiPSIIYCPuus+pLh7EJ4AiHj9s+TgWebs4sB5yf937eeX7mlE7kd752WkhfRa
4uXX05ekCm+T03wlbcm5Miwl6SUfdEY84NazzRuju6Ui1+PeVI4jX2X2Oo7nD8LIXJUq70fSiso5
Sx5G6f9tJKgZo3tvu9DY5In9UbOKbMyeNSlswksTmuuUa3Rk3PK8hdfDRTw1Kq6HkloHiNP5e9gV
9dGr/rXc/YO5edGLGetgSpOGbDD0eeJBN5wXw9c+cJ8da2n6ZOVYmMsOgZ1MG8fPYryBdjqbre7s
swGpTubjueAtI5sXmXM6YcaLdz4jrMDLGVTI6Zl9Q+RyjmFUJKsp6uD8ynYdmlOMZDOvMm/47SeF
lSH1n8wU1czKQakuOTtV9Ls54hOuIEqnZvvrRZG+ZkKwaV0bMg6iQwc3dltkvN0q5F5sZIDxnHYX
jWLh76Rs0ea88mcKkiYwpbxTnY2pvkRmFhtYUicjN7qVn3E+rcieV1l/kyFwqY6f1VYL7b2qCFpD
oF6uNtHaqsKJZccOXKu1l1EcpoGpfTb0pybL/4iy3fdd+QrkcM2tw2I5pk8Q53Tgt7x+XsLZo61Q
dZaZFNgs1z/UhXxzmQkgFRUjG6ViOeQ6MOIEXKWePJCDAZ6o6zu9mHAXlrewY+RkGM0XDC3U7RKD
mhA0yCXADMvKWCJY848Z/5WMOvYZY84IUnM81M+pIzd1is2j4CIQcgPQjKc2dPcpWi8nDYdjH2Db
3tMfJNc8MbFrDFryNytNuUJVYFvIEsTBKb/O3a0euQE57lmUxRUfHK4ek6tqO624A+ziwd35sb7g
iJ39rDMroXPipQyTj7TuuDGiW/l2jv7muuUmtw5l4/4ZDO5nrTF/CXcL4feHbuJxVRt9uu6y6QF7
zLjm1hkFRoqenWvTK5AOfZsxOGyk/0A0nnauxfNqa8VjNronK6qe0455vo/oADo5Owvkkr3tADGx
E64LNQ14FVPb1KoxQ7W71OJbq6Tsgy7D2cP/ry6jky2jXQbVAidH8yYTp93EGtuZHmQzG4Sgh0NG
0j129d+E8rCKExazC/HGqTCGBqQTSpzEYRxyBIZa97DT8T0vAFYRlsXKYKVZJ1Li5OhaKF7C3lZh
e3PsUV+hSG81bPi8yJeuahfYPKpdV31NfQr5O2cdy9P4dXCkdmQPztYt4RgDIW3p4W67wjpPFJ5z
XJ7f6tzD1++9mMlPlxlPhqp6lpaet5yJ/FnBwGN6/BvHYRpojvroS37Wkr294z65dcr066koPI5q
rvVUT1rghBadU2X3IfXhdVYpNog3bJtV4XOJkORtYGbOebKpurKkaY3r8BA+mBQaS4vpUevZ+9yf
OONYWpA0nUuz4gRVyte5cQ6Ul9BOMDGdWTV9/x3RxL7FFsbb9a8rkYTa3rUfZ647SQc6PFZHDuI6
+xeVhXGevFER9BX5lCYIzfhVmc5wXoG+nb3oX6/VM9kXDHG2X7KIsZ2m0xRu3bH6mIz0VydR37rA
VqKGqs4hb/+h9cCIeWr09JiNnP9sj33c151t5WFSmP0SgYXp50ofys+BYm3bkFtHUoY4NIwPspyP
o7DDjTReZ8+j649aFqfOd0LiqDAin3GNiQVv4KZuFgrgYWv+6uHUf2Rz4EwQ5ewO4dR+TibWnwSm
khTD25DmH03G8YG5wUudzRoeJIzHIzE49BgUW44XseNGOwFGw53yredkf9wRS0mCoofG8KZ7NUMf
Fu+16bJsFrC0u7SsoAYs9L0SWQGYB4AAl+q4JTDaWsmPKK+/1B8jc4L06gVWuMFK3yUcp+uwwSM8
nsLeGFd+7FIb4zfvLfBt1jOaicGR4CfESGAW1mI/stY116jlI/KvTuoPA9L6ak6HayRR6d1s3mWN
fB4byhBHS1IamPEJKGFPr0R308caFtmygGlZvvaq4Tf0yUs7GHoOnWft9KRjhcRKtjan6dOf9ZOe
uw8e38x5TApzHaXu52CZ9Q50xFH3xM4Y/3qVLU64jL6bGVJa6VfNWp+tpY/e2yjpeiut41wv2+LJ
nFpOf9PPQhBBU+cHJxElR8/ibC3p0uAMD4QbtL2qw3YN7gcG16BREq+P30YcLhOP6UvpFGvM2CsD
ZLUt+yad5SbnK+IuGy3t5HWSN6ju/QakdLjAe36MvnnT8+/EoWvHcuTAijdhYVA9+g1zqaLCY5di
GagMrFPDvEqWCR5CXHIy3JBqVnxDFGPRMy74oaaigi2bKQfeLY1mvvmtGX127HRvvpZOqV+lFd8q
w3jzdI82sVyVz6OYX4ZC5IzAdBvXpjoWXasdDJ9sQqzSC3H/DiUYh06UMuYpqB9pWhTbMbQuQ6ye
Mz2FojRrn3rc3yr4g7OY67U1Z0y6SDuFIm4e56x9SCCQMbL0P73QiQn81djyuNRsW4OTXtsAqsad
WjRiOJjoT+i6OIuFi0bqiYHJlGx2kV6WSOCFc4Fc7q4S42ZoaKN2NIEZqZvureIHS+ywe6BqjDbl
OrsRSQdwJ046Y+VT7ANRS/SU8+v8rjVIZrQAUR0xYdEKHXTZcJx/XY7lY6o9x1X2IHsYgZmHqusl
1lEXKaYe1z2Xs9KCKsGCkQnxRB+PH1SYnacBNV9OUXuY3a7GNDcXAcKNw+YtEars8TK60598MM6j
SWBxSOf3Dnjyg8coP1BReugT87t16QJoQ3PveNoJbMuiqeVWQITpS+jE5ICf09SsItp/Nm0LW483
PnbAkgrmCjSvnsQnO/uRkgW+cfMLLAebNZhoOEexpfSSlfSK8zPcIBAeZiuLg/YyciQ+GvRpHEUt
ZcDY+YKDf9FcE1h/Ao1T8DdMWUlVeDG0FB944/XoIPG6gs10Lsf+jNMbv4sNtBocQBVPFYb7kiif
ve8yeda9MrsMc7MXyr31dD4xT7Syo962W1oULq3W6qdkKmCcoMhzrgyPRT266zBhrl43QJxzNGPD
YZEQhU9F+59xyvpjsS/a9qAn0UvT+08WW9Kq6n30VcYeLW2SzRzhFpgEzSzFqTb7A2Sl9ZROF8+W
2zCENEkmrzn4GrpZn4n3AvF/lTkVnjstz/aNv4wd2PsKus3ojbJeDZNSduWW8b8MyqUzfCBbFquc
SMJJjRzVpCr+KZ9mVD0lOGniO1nZEExXZd9c27Ex94ZGn6mLmzRRDb4UjlbrAoR1AFxmW2siYl6G
MdkX4c84z8dhKuJrFY8ZH4uY0vJp5/LK/nqt8eTR3p2Ec0fjgNY9DVaf8gajmOL+1GKPJ+qPVVyE
lXYyIx2zdxXxo85Ih9ZFqF9t1yHdr8c71dXGdVge/vt1y73W7jCdWssj7WLTDwyOGTZyle6juSqR
hsf4WTR+/Oz3GplTx0x2jeuKPScouGCuWVSPdcXVx4gBOYrlqTvq0VaTqH8sQJrJR42qTc/Pzqzb
1uP9oXcRizybOiWXQdBDPbyCeOPYG8XdZUySEa+gVT/hQa9tUAzW6EUnLfTmN6JoX5VZho/3Zznm
PRkW0U31etAvaZMsVBc2cPsxQSt58VSdsW4Pzu7+m4kdlYdUnM3S9jnUtuK5h/zwPNgMLHgS1WzN
RUMveZqsS3KlT5YVGk96nZ/sSFSPuhHnh7CrxiAuOhsUAubkQhfjtX0uWqahKplWcQ9jg3BQ+YkM
/iJV466HOvS38OYsdHA7DkyWfwonB+Tte8oduxqlf2JKViUtPadumWneHzI1Md1sanFIOxqkl0Sm
ruz2YVoe7k/vD8Vgn3V3ZuSlD2iDaRmAC/OPEOkQzO7hsaahFLB2w59aTe3N/HQckd2G0G9vAorL
LlXEvszPydQvtBsFNX7+j7G2NdarZjiqOEs+Ep2To9dLfBpdDEjOCzf8vbutIwAhCot5oRXX36q0
KXon2fHaGe33sDxzp9lfjw7lUvasuDW78VvBXOEkKy/ETu45N/zay+/cH5qus095Przjzv2r42J7
mQZEGsNzrLcmT2gqZvR3zWvV7ZxOfw2jOYdNjt2OAFi1tREFFtHirfIiPGaE6IKRMo9p1dJyPfuX
EkHhgnpgX+yLa9BtRViu33AJKtEygDgSmrJOTtxap9EZ/lJag4QsEC5cs3lJQBo/Gm5bPXZDGpT+
4J8Kmro6AMj9RJ2Ry3D06f7QZdWxHGs06qU6Z6TAvjW9ZFOEvSAapdmfAF9JAk5/CAlq27IBenv/
5YzznYtjTGj6rTVy85pMiFH+OMMvwxFNNzOfKfxZPfQWmzcMQYxAQ3R89SqKBugP6t/qLMa8kGGX
mbMA9zhQyrLIPvzw6BHQOuhVA66tLtuDJDjzpM3JiZCgQtjWGKi4oMdzR20bX6RPGg1L23igIRoA
AKdHhqTsCVhp8ISqIIu7d0OU/j902lYRYFJ6wRZguPK0HAtWhIdmZCJHXcDH/SJW2LSFdxAqjZI6
xOWTxnlLPCOe5LYxPLtpUV+qetxyfjZAXfJ6r+5f3h+szCaMPuWEHtIMdHL4rsWe+cwtP341R4+Y
tx5eqsoot0VPx3cOan6lFJUrdnmJY/XXbszo5Mlx2LhdXxzrqv/RwdXsso7TIZgBy4QE/1L4zrBk
VDjKu32zNVuofrYS6QN1JYDD7WvHjnrNRsfa8d/r9vaghmecgSstNre57Ufn+0M2lfF/X5WV+lvp
xA6czkhXbtYk32Sz8JWytj4VVmocZU+xe1Ra0RXOI+ek8Evhn/mr+yVLKbLOs4MtcecYOkDuATn8
vg6bLkTTiNTYqtVz8NOEvzdaEj1GrRRPpD2jKw7+3xHzyqOKex/0dgz1VxUnt2OFpgDM4T5BkTRD
y502cX9LRonjtdLD3X1xUMuqAHEG+48bbw0cOUJHYCed0d5c0WaBHP3uCC4Af2navpmlwMTkc6Cv
qiT5CPU42TZxo3aaI5MPN/E+RV4VW9GZXN+W5uWoqLuTtXwV0+kdkgm4Rlz3mVXXn64LIA67PUAj
F+9hN0ERyTzmiEMPrnFi/PV0f7Bc+13DHXu6PyNHxMc5itcpS99/f4AUw7zztJ8uBF6DBX141Ord
vf3q3oPlJJq3DzP7t27Ko1ZUP0UdD4ytk+QVQuTCQJBPrRaNK7N3u5NGBB9KTjpyOkAYUrVufes0
0+BlMv6KCAM9dR6Y2Bt7vNpZPT/KicmM7ld/RDy1ax+g+qZJ7X+56ecw7xgoBmLE3RH2OSddt3UC
smDxua1DFHaGdtuO/R0t13qsdamfy+XBzNCqVvfntirjLRE967+nfjGUW+aaDqYMcu9yrmNG2mV+
lGIJXbn1E6E0EMwcsHbQKrOAIhUcO/+3jNzECL3yAMSd7qFkOZnJ6f5H5ODmD4mDS4W3QwX2aqze
K8/sviuveqmMU8oQ4OwsdWCW3RjUYGh54Luhs7IwGm1AFUXBfZXDM4GfAg52jY+5jp/Mvsz3FnYa
MEz+gmuw4G51VxXn0wmhXNGh16nu4b8v1Si3mTFaZCJj/GdDZrwV7kRjdNyNa0oHNZirhrYpCzzF
dS6Mt1zzWGlZNzPqd+JSBxPbuU8MJlJSYMwOywK5tIMGiLDP6Diho5jznvM8IdM84v47+2FLK46X
2EFkZsNVjOlR6ewIkqLaXIpqk1VavLH0Tz1th8drzwdjocRma69uv9Pe1Hba3I1B43nDQ6zIzAmh
zwyIhoPrj2+W39CWlROwNsz8FUOIprRrqk32qiwBbrFI4fbjwrmxSmLaPh+/6zAYb1on0Hd7JtiT
O2CR6eLmWDDSVwZH4kqZvwsmjh5LSz/hhtdPOeOOzrCLR6mNlM7OnEyytKVVAr+do4Gdr6CqPtwf
TK08yRi8WMoSw3An7LaTTD+MvGWXwwuHeovuz/mRqucaYV1nVglNapMTfQpYmn5bkjW7WSXUgWVs
IEJcZqth+mxqp1rq3qrL83DT6rjTTYgktwmQvaUvAGQFyN1RmxRv8jlzbX50rHMW7lw1GOlrm/V7
hS3+M48ExVy6iw+PMa874kVUSR9uSFbXZzIC+qEaa8DGc909NlLVjHWm7CVWi5SWG+KxHPDZatr4
XiKNfJe2+d8Xy69oFSJoEhHVINhnbGc8gHvcXf5LHo9PA/EzzOp4JftZ5cBRSOa50qNWrjDNV9/h
79Bk4TMm+e300Yq6/qgTynI7btOBU1PVPdr6QRIXjXEhzYQ6PXVuU/d9iJAGuAUA2LTqcTcn7bBK
mwxQhLF8iOn1eh6NkR3SONqi056yzn2ziY1xg3SfLScpEGyYRRRGU1+J6X12KdpnIqOX3jH7S92T
g+Nd+Hx/IK1yo8wVlrcbevgLIwzZ/9/h8X6CvP8alkkXw8FvI436RpqTNGKSFT+Z9PZOlmTbvlX9
1hq5t9Lk+hYvzmLf4FVmEwkfkt5w6WE3gU44ywVAslw8Znr/bRo0zfgLsuD+EIKFe5j8EainpS6U
sTnb1OYS5E+NuGoQeDZ+ZZ5oVopP7eTKfeSkbVCi6zFfKvr9RHjs2dDg3rH+CQIMx1jv6XKR3EOY
oz3GUWycfTw6IdyYP+nc7eOWH8uGmUu3pxx2WicY0P80Bt0teea/Fl06H8oh+S5FdTZTdmFdSuNi
erQCxTECRtpPj2Rg/d20oNzG0lx6FIYpCL2EHZDuv8P9ZFlrkIVTWAJ82BT/4wEN0MEffwXyQMem
6sJVZHASLLAdHXodqdUcpp6LECGfqa05gi0wpIz3nzRie19oOGe7Sq+osmmqs2iarW430/H+zMiG
o6/n2XlqnpFo3Gs6mOFNc7XnEfO2mfguM4CZQaJIjWtbxNHGz6AeNsvT+6/5ki1DySWUPC28rbxu
YDmnPV9yXfmqzanc2Qy0Hu4PtMZWR8V3EMceSPP+osUNhzvcGKdp6A1cT8LAy+qNJ79mANvAzlp7
4WAd8Azx3q9DqPT1MJXvvDzMw2kIpvZQ8CnNy0MoFcNQh2Gyoid4zf9JYILt3ZfUUQ93GCwXHxM/
hURbybEKAf6KzgnteWrl9XF8diGQFZ1KPsuWdIVulJg19WLXG8rbt6bTPcPX5hObDeZa1BiEtMor
HpLaPo6EtplJenTCO5m7Qh6Mt0k3EqYpVXGZu1NIcvLNgvVNkGL601mEu6IaCnAsRvvm1P5rQmwV
8sDsE2YenMf3wvcxTRiCweOdnItm/Dj1CXH1wVH5PgvdXxyJ5XawIvNEoO0DIxKWjZwWDUxsXFdl
gvjVzfpqssPm0A1ExVsPuOXKsGh3KsSjP0Tzr50Lpt9jlDzyqsBQdht9TwT2Wrp2dDaasKRvzig3
Fb6Mbezk7qkhYYJU41PwuLz4Vs+03p+s4ZIxkbq4Mn2y1TB8VXX4aExZ/UcYko3c8+yn0QbLm+XT
9FCGSBOhJ0wKgzGwxH2tU5OV491R/nC5fwWdR15if34hhqaOVYPc6TqUcrbLutfNpnoo2o8wyezH
BglwLxz5L0p5dtcC7r8ulS7oNYECydS4YSaHnUmvmEvzHgKggcun7Ajq/Z/f0pT0NzrIFJLtrkk5
nRPcySjassLcv7ISS+4gMbx1NE+e/vdhlvX/+7TLBJfIAXrPf38kwR1V+023+t9v7f6dOsuYJI4x
29x/Ayy5oh1wSk+qWWqcZ/nHsFinQDN6DHuyZBc5c3wK2356GJyWET9pHhxQ023Ow/FWzA3V9EN8
CXtZg4D/qpq+uUUmvz9agpdSK4L7HxSxEryDTTgurkmjLxC6wKKvmUH9Q7U8JKWLKe5/nxc4AH0n
v2iE4b8MzyW7QEv1jRrJ7GGUVH8VFg4syjA34Pj+6vTTxQnxW8k2uk1MdYA5+4lPhrC+jTfF03U3
gJy6UhZdL0nMKu0L2p3NJNkiHhw0x3pOx5uIottgxvKl08Y/CSOKvg1xCTbbiA3t7Ar/g3G7tqMh
pK9d++w7abQDauQFtrkeGFcHtZ1p+yIfjZfJlOTeGCA3lKQSt8jpL6mrB+43y1Es5VqWlfPBULzy
HnxpBWd103Pv2Ec9/S2601KSGPXfVZirpzIdREC25aCbubcJCg1DNc4dihKYAJz0itOi72GG1pM5
pLapDh/8EdopZnLIfzzDSEVxgvsWulhN4IcIClE4uCpVU5cQXeuOqHhtxNraRPeLl5bZmmBdoSfb
ocFUqY9QGFo37jZ27V0aZwYiU2kr353fPcE4UFjMB9P2iMz2z9IZaNt5D2e0j96g1Rus+eN66gc8
lG6fra2IUqYUzz9XCmfb26NPAMe11iCUgh49DlIqn5gcLw51M9qIFT0mW64x0E7zYx5TF9QvYa64
rK6DUZziDpWyMItuU5vNvoyyb3forgUpaS31L5HVvCckhG86BVW9L8+eaNxAOmhWbGHkIbTq0CA+
ABLAq0SDVzuR2MeWLnFt6ep1WEYodocNyOQcte5yVT+kszgyPZ1XEQbB5bIe6M2kXrg4XiPIeot6
hqKuq2e7Yo5CTwFhHs3X+/3I6SMaH0SKi4kIqndKZnYsoSGltXm/mVsbe9+Q09WavLdV8dbMHrqE
jjut0cWmS/SH0omip6ZhsFsyvUFOOqFDX4aQvEBleIqWELZzUjLQHSd6fFKaeTwBzjzu5Tp06FTk
FqNvmsr4bcTOEVjJxq6n8KwoD3NTMtKGd7Vx9fraUS05a1F/Drv2p+qSL414YzBEqtzDogfCimSA
YXlMgq51vsc0Iawg23YjJ0X7TZya6wz8ai4aLjbFTzT7p6FOcPTji8QNGRJriLEFFBnvxtn09p73
z5HTLxs8koEpfuuvpvA+RlQyslBo7+1SIqFTDJKF2KgIv7Ib2TNhrSblSuzwXeqfUQQ9g6TAdWBg
gne++AP6c8LhqTajMXPIj9oxwFAUHjCsbLRm+NsMen1jeMp/kAY3nB8BxySPMEDDnKiZu+PyDiq1
9Kg1rXsYctybpRSnlo8/bttIgFtQUyFXlReT3R4YlxgNJM2M/skEjrJaksqvnjJvY0Zt4pQ0n7Kc
0sAygI7YfTis8ehW65DGHtPzHmEnMnscHDJddAqZtf7j90gajIa5X6kcqmYm90Tvi+0cZZuhNR5j
fpAbjcL0wAMqQtoCnsIguq+sAUeIjR3Py/zemtWOzgWkkzdZinyPz9DHZFTbNAGVz0IJ0MBp9JhJ
CppZwsd1ZzMidzNGgeipa8pKWBfls2GGVqApZ12F44fdDydfFjvVVgfZFWz/PQRgvZDtakwJpoZ4
CFIf95fuqQkegabdooPdx8Uu0VIWXTnOwNLifyFxqSOWKbrzOgLDnio3MtatQ6Zj7+DStkGgs7aR
6uFJ9MR6c+slHmeN+aizNasWB01sDhuHprfc1LnkJ2Jb2/5ZSm3njAWTul4lCEPhtamNcEn9CGxv
TEy4rT5O3osWcip+hrRBYt3vSP75AKyHYhWVZL085QSOP/zxda5nnX+yHbvfRx0BYApbySRSMTYl
Wo9P1AnqPAJtHMWHXGEtMAy4E6PL8YM2Ah1gQIxDacLhLXxx8kL1hWkmw71r32qrDiIV+cyaelII
JjM7UiXhKuw9yH9assmLjpsrsYAB+9U0mtikrCbd5xSGkzxjQcTlhQGQ3HKKbYBljBWD06WTgKwF
1b1yuZPwIZnID0xRf+p7cZ6AuJ7NQVL9Zmwic3iTvoUeSCu5Y9dgIpqK/h5lrw1XjLSv0r9qFQmJ
x0XSlxWzobyzSHorJrlO3nNDZnAXsFyQ8eA8gbeSrNyAQ8mJsmMsKdphePfRT/I0lXSGaX395TGL
aUrWumVPXGdI3BppU+bYbYTFT3F5/iyy9JbF5NCG2aNvZv7ubQrPi9qr1m49fIcK53UxlSem5vDE
u2fLS45UTRRrKexmO/V0JRHhySaUZxgh/olKhJescD+qKQYlKl/qromxulCPRMaNMVFf37x5Njez
xjRKFvW/PMwpyNLCTWZIk4Vu3WgTacOWoAWSEB2HEAcYFnOmm5bhCNccCqcvvXIl6clG33rZ4qNI
HaAOpmFcBfbYlU1QZU4UQ9N03AKlJ8Vgpzu/opWNWitgU+QkV/wD3waXAYoMzSbMT0byd7Jw4mgk
OmSpeU+GazKBJ/ZRzTrPnGvByrtOaFg6+VCMsYgQ6ieXuZ3EhBGOA3Ppc8dpMbUWPSNVehvwp1PC
samd6D2P8dBG3muicSod0c74mITjoYz4oXAc60ampVWs/WlzjpMpHYcHO7N+E4Hu9FjHY3hOTxx1
nUCPY8zfUG/Z/p66puVGC7GewP8GeBgmMFitOoIMgwD85onXNBiClxo/ozlklYr4LBoI4/nSpKHe
K9G0751ZvuSD/RwPGuNsCeC31Cwyo9ElLoyZnWw6DSUOZpEyQ/em/kxnR33mPCrIMfrdQSNOpRFb
xKu7DEu/LZVy5ICwA7hjoJNaVd+1Pte3xiCg16cS5keUMAIoETLzstjI5X5shT18BeooegN/vDDH
bz8xnrK+f5Sio9/dGv+0sI6HzLf2bmz8cZ5NsGhXd/RxPTiwjLiTsvMYtxm7+dptxE3LzNVYzIKx
LIiK5MGs5+zYRLynujbZWEhnQR6KJVFPvDIe9Ctsln391TutdmEzJn0pYAHE84qJHteCunV2uM5x
vl1BulKmnJKWnsK3ulenqXHtI5zoJiiM7oeP0l+ZfWRe325yDcBxpAAowLx+zDFxEpUL0qWUffI7
EsCUx2+KqmVqnW1m383XBt7mte0NOp/CUZBaKxlO+P/MUnsvOrL/rd1NwWiHC/aJcZAUSLRkHX3q
ngbiNF33APwf4r4zSMJy8p9kNTjleJlqiwIwW2f6riL87FqHw2qwjlVvUhKoPyvBMuWEobfAgNxN
QiiePD/nNctryd4YgZVhK8OZbe00jHm+M+JIhjCGI63cVllpn2o7/TI0tk+wPfPEFcXWP+DTH6vU
voRp/EYiml6/Bc6j2x1NABkt4Q5GMoehkE1YTRMEvaatXfjgJCvviIhpEAxUgZ1H7TaZaBONtJja
G/bVnmBEwOX3p549rBctE+bEM7+wCxorWQ4XfYpdAlggBB0I4LnaeCmzSE3HGzzKJ5XzyXSKyVhx
OvJgFyT+qy8CdqqawzGmwPhL5tTaqFS+qTDfQ/6nL7eSf7yuD1povhEjnYDrFZ2lPZ7zsLAPWH+K
FVIsxOk8/KyHT0iRS3CSv7M7hygi0jyVHXyi1qwxpmHuBJs2sw5X1q6Qc3iQyfyM/wXTXeJ/pJ72
ry/pGEgTD/wM1Gv6EuieS73Pycm4chVPThgvLtqE8FeWH1orv0i/+4e4+xqzehJGDMNtc2rrSnto
HNATef0JLHsv6YXxpQ+/QwxGUNScPPTxSdZzv+2K6pgnxUToMdnBkja2RAAK4nsYRTL8QG7sfCW4
DNd5GCN8yNdhBk9aR1aLJwFtY4jodJ0xsUZ1SwSmzWEcT9VXbhHgVMT9FQyUOoag/Tpjyy8njImT
dvTKg9Z4xs52K5OcSPU+ucatITMi8Vae+jn7gL1ncPNgkOlPc7syG8GP0qjIyJGdQ6Wf1+afGXIf
eyGmZC/jZxR7506Wl0ZziLI49StnmP8h7zyWJEeyLPsrLblHt4IpgJauWhjnTsPDwzcQNyfgnOPr
56hnzUxGZEnm7EekKkUinISZAVB9+t6955Kk2TJ5c1weW67cOh+/Qc4aFK/vFZ2AcW9F/TXQcPAK
BxllRISRzQq5T3tZA0wg2FOomtiwS/POyd0fbpOhTGxuoqylfZ+1/rbQHGYYqXiR47ugrxzr8nus
Y381PfdaF+UK7O4X2+pxqDqllQ0eXX1o97gNGR4MWMJIcuJRaNZNzxFVy8y9K6YHAAoLYLe3Pnvt
Mlaqw6E1l5EMHmwcxMi5AAnqCSJqTipli0Rx8rN4NZiDvSFYjgQQqCdWgM617knLTHkAZ9LYaH5k
eApjnCQtxqU+INqkb51PncTCqUsfutL4CoW8dKgLdLqKWKADMHFAvgHvyJM88nltOqZNi5hNDgQG
p0PNpsb3UPoaRYd1viA6XecQ0yVFtQ7sco2X/EFzcdhhL2P6jqKvpjdL5SbgE+hImAwTakkRIcGi
dyjjnhCRDMk/ht/Mgzqi+VhZh/GIdWXF1f8RefBnxi5+1TqCXgPogg6GNAYL3xgKrp2MA10foaAu
5ysn3Hbh+zM/X6cHSaO3WwVckKWLTl/DfWtHr0OL7ySJDmFTv7QV5xVHaxClpskbhB93UUKcK6vw
4rUnHu6t0xU/jA7nFlPU28hNX71U56zYopbtZjJcEbkzq7hmY3UIku7UWF27GJv+DAWDGtmoHmbN
WltagXZc778HuFEWU+x/RvO4S0LWJtfgZsFnDF2cRLDy++BZZ9+gYA91i4VyPHW9FWysoVFr85sT
Ruu+PM3ag6hpFRlGTlGPqHxM7suBUEnTP8w9sE67Kx4b23nKyOVcziOlq3rVFVHvEiBCRjspeqM9
LpEmGVCftOKpHDnWVNY3rWvxHBa0SwwxbHWvb5h09FvQIYyMgrZAALNoR+YfrpHfE+Q3rNgfDvDC
15W196iTAq7uSiBi2E3t/KRndb4R7JN498zsbmJex5O/Lqs+W0xqAYEME1MqWAuzFjnsPjQMJc56
mHYw2ESKtS63v2khzk9aaAuvNeB5s2KfOrCWZg7X0BFUaVNFZzJTnrAUa+fZ0tp2QWlbL9ugpPHs
lLejhxa1qrrXMtS+0xWoNn4xCmau5rt0HlHsAxzouEoYL/S1Wi1y2GOgwwNCWvDOKRtVjko3tJod
7dQb9ETvSm8TQJTY5KYNGo/cGt/pgzX1hoF4AiNjPconQhcfEXIATHPyR0fPTmno3wQV+5Ejrmb4
6QRNvOpqmudhFl4SxsBASJ6ZXg/LLL4MRneCY/HNFNpiHka5NBweJwxHqj/jvWk1Js64xu9W4y6G
W2swoHShzzGTc3TJba9HdyYeIHoLw9adxNWS7eOI22HmbBLTM9as4j4MYKckYYhqN4ewIers6mqN
txtym5gDW79qEaOZhInzyp54p95gvdOGKRe+iYvIj+tFl3FwdJjTcCt5fAzFwH5DBZpr92HOJohG
p1ibHAcWuj6D8o4wI/bLrNUiNML+syFwKAQ1hpnSsdc+cusb6sZDmvfnvrJ2WkbqRertXYfeeTn8
yGpxYyCTXCGXvICzuDW7aUVn6dHycMZFcEQ4Lufr0u6xOkqN2lCHA2i4GWsf6JBlIxlSyhypVmsa
m3cDFuPaNaHCVCnK5W4iTpoy05iRnzh6fYkkSDEn6IhkonqnhpzwMpfeUp9eFGLGlPSm5YiSkeLx
cQ7yd4wqNEfjHvNZqlPgMN9vAXRZsL4oxtIPm2BOPW0fOdTBYhjiFdzSk183GIw1nDySwx9e3RpC
CHe9Rpt2kWU8ZgLc0tT49iXlUETAEvj+dambfPqORs+MSM9k7eHtuE2F9jnn9wkEy+1gIS52h4h+
asspr9TiuxgJweS2NAkkcbL2ZK2a3Lx1yvyNYUG5svvwIUC+GAAmZxGK1u0cBgvPDUzisXBhNs73
ukteSvR7EwPNVeYYZ31i2Ey0VDqcIyy7wwBICL6St64L0DcuMiUxogeOsGODmIMIOZVEjFvhY+PZ
1lLkPIhF71DNyHvDsMN13UFpCN3oKfLz5NgWhER7EXxQMTh0E6ubyCO42AyyaZ3M3JApcR6Dj6Nj
AkCSV9obE9CSX7/TQnuXe214ruyMS+KzH0f+sIKmx8RmSpfWQIDizDNHwbCfvYB5kuYyM0y67yIr
ghNqKhBWVC+QBnXF+7FHw1pUjMprR7uVKA8OyKwVmrJhFe8ib2l6TxEdqTU4k3xRKF5P5f0Ia2S3
HBxoZY/2Byr+mWTunsO69DYojJZiJgFYK8tmKWeanbOHsbxnmgRwQudba+/VEqgjouIW9nqFWRzF
NHBbiJbY99as8fByEJ2mfhbBQWOvx4e1M/R+V+FCWiaOj8lanGbXuM+BJiwC6W1DNBW8bGdAU2T2
Ko5gkatcMDyC4RKxD0sf0atnuxm+ZyaFfJeheccMgik7oRcwRbS2Ktd7R/QEFqaqj5xG80NWTI80
/kp6osYJ9O6PMp8Yb9f7Up/626LWDoN+rnh20sa1l+0sYNupx7XpvPEgOnNt6x37TRc+BeLgW+23
YeTur9NK3b2X0Mie7BBMWts4NXJkAbsyidwzHp9+oeNMWlN8PRXtQJoWhEpbzs+BZdBZkP6m7+x7
Rw/Q9pF+0WegQF3RH2ZNHDW3vuRaby88wfw4njhyCbrU0YAlY6LEnrA2E9ATkkUrrn7PmZrl6sAj
gBbU6s56V9wbwihOWR/sOJtnC1oAN3oVv9pmxWRMaxUW5w57QqlebUuj85AgVVi3XiC4WZ1VwUDu
Av9YRa9p1zqntvHcNWIkjw03Woy1DhgLlqk9fRsccpzxI/io1JYxNJhVY1DkdWnAQi1ja2V39lni
LgCuWdBHlo/1Ny3OlZ/HHYFXZyfRoQQiBY5bLRjXtWcz3R1BngcO4JMsSXdx2m7U/+smucSVa5wT
TPqrOUnQHiNTwdxu3CEOcxG6jy/EJNjMHzcgwNZ5aI3ki/NsGzaDypGmJS0T1tPETtdDW9Ny0SB3
VQ2HEz/ZcHbboqe9tWftM4+LdWGA9GSzifHfOWqIEB4z90eba9G+bkB+gfJZGFoAHdRBYW+G3hk1
fMhgmStNS3RjSHwSQuZYPjPBJ+eK/G62+nApXHemgsXPXYY0I5yg4tDdoWfHUGFuevKV/Lm9TPik
7FyUoMWa7wVs+bUfKWmRdmhb52iM4zqoeZNCYEGIdW0+VI2JvtTYuk4b3Lkux8UqosSK2etfkTHe
jAHp8Vl/B4663oeme9RU1QsYfd70WMwXWjvcemOUrufG2uFF6sj8pvAnuFjvW0jegQj3uqV/TjPy
Gt3ul6MmWnbV8hSIliaRhCbs0Wkw2mVSBO+ykT4MPJApFs/7qmjrK3IQmnMxAyyCYy3XPnRYqd0g
v9U987sCShPwZOnsOqbljMv2EhIxtbT5z3Zu9V3fJE8Ex4lnKsAAD4Z/W0uju3CMH065R2We1skT
Q11xTtzRPXgKIGQND6ZdvmYD9s+xfodUYyMNIHbFptvDPI+BQRASFN49G6munaywOgOMltu4CZkq
lCWLt5GsRcIS7E24MJwZy1gSIZ2J4a5Pz0XP8CZsiGeKUfau9JIpe24W5/xetG2yz5N+1TLT4WQL
dgjV7LwdJ6NYC4K6WFeWYUDwTjMCZYDieSzS+sPM+xxbyRAqlhKOSYh+a1d4jxGsk6bK2IMsrd4J
F+cEqpK1N1DZ9Zb1UEbWNrIcb1ON0daj7VhOhX2TQup44NkCHNs81xpK5pSGqb42UEp6xcfIsm8I
Whe2rjMJHDgfkHOLMDIfWV99xshVQLphC2oA5O416aqnsvfOZn91SnFpMDsHU5U9S9BtHMcGzq9W
0TPnruZXM6CzYEUbkErT0mj7kXZIfzAI0D0m9lPYyvhgB4VcVmBXli3+sjGmIwLeNcUhCshjghE1
YY1paTW5pb6Omno9TiwjYgqclR6Gd3YcP4Ahl9taIvQcMUSkLQ1NJ8BbXdX1dzk04YqPk7ozKY9a
pbSt5bGJQ+thCOAiKGeNJeI1IWefGrWc5FBH1PapYTq0LQznpqi9yxDQENb7yTxGvTXvAZrQHwZt
A3UhAFXW1o9ja1F/tkm8HW682cz3fVH8GFKx1vXBuGBhNlbiC3VpU9v14FkwKq1YrkDB4mnalg3O
kiCrbhOvK56gVL4EK90EnMkxCAEsTeagnNkZum+h42Ez5I7inH2VAdypVh2uQ5bKUCdNRxrhWQdw
vmydYWkcyMPicDGBCJOYOFpm/KjwopvIpnCwaz0gwLf4SKTz4lfxbaIX+WZiGAFHtXrU6bwhckiX
cA/2gWDGRg3Ascc0wLt4a42Knb7MeGBAIutHx1dQgQmbAgQA6DINkvxpZbeThWsdsIVmJJvRqh9l
+uFWg3VDX61DZhnNKfsgAsDzINxbhLMn24yqTZO/l8KzN02npDQsJRllHkY+VjO7KJimpCV9YP82
HtqXMdC/5bakBcnRN02ck4YfLQBoWjXMS8eAVjX1EIhIZhSsjSu7eUGygkMcNf5qGPr3DpjP2sjS
J4S2I9gfHi+jT77NpEBByVv6KS7PsUx3VTEQR9pTMQdTumu79CaWrljXpZJaISsB8dwlLChmwycU
oVuhOi43Io/3A3ipzG583DHysRy6FfP9Fw4ib0FHCTs3st0IY9oSEAr6ZoQ3YTK3cFr7MjYROInx
u6X0jU3lvRHq/mEpsYVjQa+t6YGIWvS0dmBTUP98FnP90M85xnTaK2WaShyjODVC7xOdPlbBzp0X
OrujI7RNwcRRWtYtkWmFqKKtbVGiu+VLhrZqCcmp5KGZsvIVnfwbktVNPYEiFbxZUetkcuYDGknN
fRwt/UfWa+96ZR0iz27P/bjNy+DeccYd331Dcqezyv0YBpoRjWt0uucS/jt3ja3BjWBwEejaI8gZ
bzlr48atMakMPVlupdhg0TmhQcHozIALjXtGKwwiM/muW7PNP7NBtX1apAKu+ekT39yLbzW8uZ7h
x0bWoL3DxrNW+YDZu9b0dy9BQEtmuQTLNY+rdBbDPkYM4H3E2T2+hJfETBvaO8diYEjrplO8qzAK
0kUCBTZyOLCo8UYhz4Bve8SuVT0fIFkIxjzkcOTJs59KWk0s2QsAOZ+jhoTXzIZkiaT90YnEs8Xo
BcGDdSPTmM2bKXkcgjLFlhKSHzGNW5AwiyJYop+5Cc1kWZWfhbODix1t9Dp5I6+RkXLVIaWYnXrt
tXbFAJADtgtFn+Z4uJwaEyh6whm4AxSiSQJeKTm/iUQcezTMM435behhSTOAsgTIuxHVRe8MvY7Y
Q7HIa0JbDpr7VpFPBUATn1nQ8jeUmmBfHnQ4HeUIfajuVEvXcjYxIb+eCL/X0r0nHmIzT264N9ry
Jkdh0vN9S8dnShoALJBFxRMYhy/s+yM34Yw8hDM6NMCBxSAGjOZ6T0CEm5MfsoLrte5vfM+61SuK
DKPuj4ZHCIMbVTczVpFNNCCE87DWS61ciZ4sYo9EGjN1XoV9h6r1kDnj9ylCzldgvVhEjFaYm1c1
iGy0H9vQqVZBEAMdlFApkFMDo0wg/alBWOcobxxpiYYbH7Ect3n8yXLaMw5e2y33QNwN5ja0sJrm
EXCtJuVgb+J+7sJ5ZQ+Qq30OQtD4lQ6uvzaAa3McMmzj/kuS47Fw0AgbJAwd+mDF8d9bty0vUfZY
YXzzMxUBWQDV9KR1fIgV0nEAQ988fcTfWtQ5M6CCX+hOu3ZIbp2UsrFHcUKOMJLEgKEtiu5VgC3l
NI3pzul2pe4lzAbMRVMm4JWSTqw56QXIIfQfaEixEEZtu0pSQq1ConiOhW/dSpRC0YArqDXNd7+k
w4Wf92zqvrYbZvxnppOJlTPlwx1trLYujq4czjI23hPmuF0Q7OjajAuHDuR+MiEXMt85eIFuL00n
tDkXFLwn/cGP00tXopgtee25PiEm6swX06rupm4w1jme0tuZ2D+YGfswN+dDOttibU1Q53Bft7p4
LP2go1wPh800Vq9V0GS7CHmhrLjPKauvpk9OgVBa/Sa/YWRbHeaoePUAGeNOz7du6H1gm3+ewZ3G
sfk2CXPaORMsJZ37YOgTlxHAvNLldFcbPegwWgRFZSfHxs72/qURqXtnDPNxqO3gbGPtWmN0TVd1
mXbHsrTv4UM395aC/ExOzXY497TJB6mOzIgLKDpPhe3B+tEta+PqubEWusiPdUHWmoZxMM9ZSfAe
ZNvCtuztSJlSZtpyDtCwzODgNmWovPIUT9uxwvHtucO8GpreXpWG5nGebo62kTvbHhfzWuN2X5ia
qpisg0LaketgHAH5ApvA7LhsIzT5rSi3QPW9BcLj/DI0+ACbA5+bt9Q0g6/TC1tS1CGxN/tdltkP
rPpM4Jlx2FYt9jnq5YUrdeh54LwSnzlVkUeHyuQIJhB8LSwYoF1ovNS8yHUvaOJqeqQfdQ2dlTEn
NrnN2saPyn41UzdyTS5h0vhHGSVPcTMe4iyh4ZSBhAXsQLRG9Ji6DA7HOLtCMtuMfb9Npuw+QrLu
htrOS+lFdPZY3LgVdCUvXA6SRxvGFE5qb5g2QNbAAo/0sHMLvoscP5vUOsc1nO0e2WDt5xHJ4end
UICwEzwHKz1yP/SgPA1WaMKkTve2WbwW4MGXLp1q3HkMvx3UD0arvzm+MYDMSmiHtJtILx2k4b2x
HjsHfGMZfLpJ/pDOTMlqNVQ3KXXs0Xvywujq20ThmDrqOm/kqchFTL5PF6F0Yb0hvgFgWczVhLjO
TJylMdF0DJScVTT0NRgJdwQWAJvqY0LfXXFuTJY2im2QLrWgKS0JdcKBeRqC6WGwIlxC4asXoNmd
kwymZrgOCUzaOhTwBNnJlY/qtpU6YvzJlYchwTXe6ONZFNURUiLqHPSpHSPjvw4Bs/4UEUdEo+O4
0lRBhISAqVDnP+Sl0ZXpta9BeU419ehxH0+WN79OKK0X2OKPBUlHFxFL78isql7rs3ylTOh3Ew//
HceQh7bUi+dWQ6mUGC5DaSWzIvnmaMGXYTfBjKK1tO+1UvCURw92rYl7sLSSNbkuzqawAFIRJYLZ
P0dGmtE2nhLrNg/o1+YFxCDoLU92bBZMcpBmlwgYF2E+3mhWly8LoVc7JlrNTemsf8+GjVpMUYFB
OPbCmpK7wUcRV3mTc/bxRq7/+sMz/xTb5ghqXgfEt2lY0vw1INrkxkaNo6GdsyqpgnWctV903qFx
GdaD+gH3LyDmzPVqKhskD6XpbXKktBSY06FOQJSYDPTQwgWbRAs5iZGVtzSInq/rhMCMAKKRiKx9
XBLOEY80Tc0GodqyK8pyVQFMurO7CsO0Pm69zLKOZpESAjw4zFWzwHt0J22Fpte9q7qx2rgAsv8m
f033/hT57dBAEcI0DBVkKa1f7h40iyBaTKS6pHnhqCmkflv44TFutfC7zdibfmHAXC9jJl9imXmu
0/BjaEiQnyOO6yKNKlpXOcckDTDyGjX1xNqUT5cEdAsuoABXVWejTaV3+BUhPcMXQ6l6CImc2WGU
b+5CyX+MBvybVYAYSUi3OVFZvJp1fm3q4RkoswIDNsZqrIcK7y6TnM6Ivw2ejqavJccta+XKE023
nadCf2w1XW6UPHEdoGFfWCabq1kaxUMaBw+c2jn80eQ5maEAKMXSt4icMjjAtko5wwDj1yAqXuSw
cCpCOnT1g90Ay6yMU7FH9K8SbDDxlEkD8w48TdYCOZr8VtzQT573Y29TjBT5sKw4J6to5p7pA+TA
uQvoUZcUf5lrXOH+ejc2MlePTISzH06HjPCHXaWT3Wybo4cSOHgprPDT6Ht3M7rQspoUkV2gCO+5
QX75VyBrmlgJxOUe1Ium6djudP1SC2qxGkITfBXlV9p9xTdWJoDUySGCwO+6COC/ezv6wHxAHhSX
0GaAA8z1OhEJNm2kYtCHMHDwG+inr/+MudRPmSfup9QJf/DiQJR3rKrm8M1vSrkaUlhAXwHrVdH7
x6J9JZLnYqCA2hH6FW0Z43ivwFYpySfkqmWNHGFuNkbJw7kOHENcO9AlS6tyziYxrRemQOjhjeaG
Cbm7GkL7gJzOPurljCJbNvlt2BtofDrr6hSDQ2HPLGZSAz3a6u/mNOrbthfjqodOdjfXbxBTT9yf
GaEF+Xw2jKBcexViAXCCoN6KKrzLevE9KqIEtgt4o1CJFmpVOjPfg24JKfPsSnRvYmSA2Zj1YzJX
CjpZNvQhoY+DDal+CJaQJB4vlfJCzxNS6EQjRJGWy8IIhfFNNjDnJzTXqzmEuWibc7OHaJbfNj3Q
6BJH8ap2YsEht7dR7mMY9K2B0UowJPgBqmTztfj919v438FHcft77Gnzz//hz29FOdXUSe0vf/zn
Y5Hxv/9RP/N/vufnn/jnOXqrwQt+tn/5XduP4vKafTS/ftNPv5l//V+vbvXavv70B5VS0U533Uc9
3X80Xdp+vQreh/rO/9cv/sfH1295nMqPf/z2VnR5q35bEBX5b//60v79H78ZOjma//XH3/+vL6o3
8I/fHqI8eC2L+uNPP/Px2rT/+I1G038KD0e2KwngRazEkjl8/P4V8z9tT7eF9GzloHDJI2abakN+
6D+JT+CbkTq4usWKS5BrU3S/f0mX0tT5Ev+VBm3k3/73a/vpGv7fa/ofeZfdkqfbNv/4DaHtz4Ga
ruuYnvrHPdeR0rb0X4LYIb/ZVYRig6Sc+eKb3EkI17wmnLYlSXKFQ4afV3vAOusSrEtqiQXLy4Nb
zMfGtVYjpeBs2jvYEqjh2aDNbtV56akJbMDskbZq8acj2823QS1RgaSfuYbnYaxorLEMacCEFhZh
GrETl8pZcCocazdDPiwj5jpBga6ugtXkpkgRBecciDkNgYFjxHTUI6K1njf6kNxXdDSH2dlnNcFL
TPTK7MUd8TRTKy4zZJKLULN3Xubum/pKbXSZNLCZ2MLgoZLFGbzRcgJFbmNrdNIl0y6aJQmmd09Z
LO5r12CqzjaS28xL4CHDBVYvVb2YqoKH6GvrWXVoLIJ7GHQxfWTAbC9xNNozJShx5FMGpguCZJ9b
d0h7nmVKfpQHt4aDFuoUomOG/Fb9Lg2ritOkL30pd5V4xbizzvE2J55+F/j9WU7XFravpoFnHTvC
Bi42Larc+TZFyCnvW61FW0Mft71nAmNPcolfdC+ImS0YjY7WPcoFXCDsG/PRCP1HkZj5toIzsdB6
im5IqdTK49Lz6EhUloXngqFCd9sGQLHhJZJ0s4qV1Eg1KoqJojk32mdS9YDM5qcwRsEO6vFH010L
cU34pDQ9PQn2/dC8F/SQZSYJ9bxXr1yUKDutit2TVVyzdnZc3PZtfjtN9+qv1KVRPzj1FvQna6s3
KcAjcLMmzcNG7tuKGUhs33l+86y+v9eCc2Vpzwk9PLtqz/hbEDxU5TLjms7CRyqITFWjZZBQBUzo
k3mR0rB2Ezk6ti6hQ92n3X1e3AvuPXUhphH5Mj8MPwfPlbbMH73IxrRsII7nVJuER/WcGCD8B91B
Yg7ZktthaKot8MrIsffqjumokUK6WjH95G5YsBJsKnxeY0ywNwkBNo3x+l3983VubzXU4tju1rIx
wHfwDHK/o5JY5oJ/o+YOQ8NdgwR18GdQ+Mz9fUBFDB2TNIzsttXlhWDTc9XlL9acnRofcNDoPEIV
QMraroDle3H3dU8kVYCAl3vCGZ8qlwkM98eUEQpiLygIN11LvCX5PnXtb02AO0HKlQ/5ESBESIUw
EGjpNqMEpD28wRbDpJkcd7MdzyxcG/xCIBlHReBg1OFc4Ctt7Zqrwrv0fF/1cjfqqqkrqhzclWFu
B9pzA4sH5Ls1xq+zemLKrlup6+B5NDxSserHdc+i0bvOHtzPpkBa44UaYySk2oG1M3WebcoQHo7O
UPePu/fdHJorf6fMegx7pczWuqW9gXVHRE0vX0HWefYZXpN6xFbMvcMfYfCSsnQP3x8HCtY92k1h
cJkSpuZOdqprDG2o5CNd0B+clQBFOrRdJshLSTJ5yw5EcpcwEMli2v9d2W3HzD7FsEKk9d74PdgG
xzxJjxMh4/NtVpDSSB4qgP5MHnJ+xqsDsLHIMtGeENFK9uMqk/DEbR1mVkhuQIlPLy06uBxGcYkH
d0QZ6RB3MBEP0geEp/Q+3t+8WvpleWO4Pgiy1t4BNL/2s8lonj7t1/f6OkJfECOPUZ7chlYSbgXB
yhtjmM6N4d3nmU6z1qX7Zw8ETgSkKRc6rhFWwyXJEvmyBZyPIAHXApNnqIKc4VibFpY0mCYiONVF
RMfEIeyXvs3KGTPSB6IQqTJv8ut1tvah8tEuhx1aOHJoFnomc5xQ+afMmRYgsz6n+hBR9odnsjR+
mG6mCEMNlFaKZiSSbDddh3UYGLU3E0zctvnWQL1E0Gf4o+rzbawVDNwG/5PONzMIEzBDlGu7HhcG
BKvhmjbC3HRBPi7ZiFZQ+ogsmFiBtW5+0+dWrvM5+A7PFVUhUWeDTSsJDxRgBvizLlV3WVmMma0d
xE1IbRGS6fQtq/V9RpN5zv1nrC1rDJgnQRPQyVI+kiMTob2Gye8PJce/tvU/buNfu/Qfgup/38UN
14ZjwgSHsuDnUz1YBBJDrKHY+ho1I4mGagVxCOB0WE3m3LhLke47aGEtvGyOj0Be/7uXYP+7SsK0
Lc80dCz+tipn/thZMDMJWhJZKDJCa4vm4lD6dHe70sU1zj6i9mP2r9R/Tcp3tY+ODZ1txZubanQH
ZswgXX+KM+MOLrUJUmd8GtK7UgnbbTr5DIAA9TBYNcDKqLQA3bxpZgaALNA8tk5c3SLWdiQ9mWx2
LhFRdOofiY14KbLHXqABp1pATcvWohbFACtUz0YwQxJUS7n6oKyZ2AWEYqLMH0AePNrWNUNbJ763
qbsPWW1H7nvLkvvcocMe7J0+fxlYlWTDDQ4xzmKhK/Fpz62zz/UA9kVwjBEd1SMjZTyjOLmX6s9O
EhyF+xrBoI9ZA+Pxvk4Nom3hog/5IkIR0afXYcb73V0Dk+0P/XVBkSdjuRx00BcUXWwHaGGBIeo8
ckjJ/fQ0MEknWvjBc5NPrbSWX6WCTqCDeQhGefGagbOGt0mJhkG7GmjjbqzluKgr75KjS6ozWDFJ
+glmZ8aRwZAR26sii26pJGDoiencqik20iZlIATX4DwOLbeWG39GQd6uI6VH9L2tNc9PqpCqGJSp
3QyPPFREIhOIoFRvpaY6AGPos36rT8qm/sNr0bvNypEc4rPsBGn5R2FDOLeuxWxfNNfeBJn7N3fs
L82cr2cGeCBgTp0Hlhv35/u1Hzm2ZfZE5J8PbjH3jEXR0yKOJC5O6xBq0fVvHtJ/94A4gj3Utlzd
Zrrz8z9IZ6jHve8WW1k4ly6CfpTYC8flyK0lL8IywZ/plKH1KmDbUJtfnmhb9DUgo827v34t9i9t
wK83r3o5YJIM789tQDViz91IFtuxhyuryg0qUaz/t0OLaQKRTxWxJbpUCRLoykMaaoc5OQmzfbKM
7BQbgP8kwuP0TuX2FO7eK96nnJp3wKfN9qruyvCtZqIoB22dkjNOMDjdjAs6sz3juouv1QfX/N7q
1g7d7L6Clo5m0zwHEnOeddUMB8W1ZFRNv2iyln1INBW3ecNzAuROnZERc/DIwHG2ruYIBcM7qOI5
UM5N3oKqtv/6IzP/3Ufm2YbDkQ01LTfNz5eP/Hi87YJMV1XWpT6PdljuBghRgL8Wffmd23pIr8Ap
NupB9Ldd8CzCfmVBSxE+TyNooPHe8bL1KP2vcm6MASazLneBRoFKlWdY9G6IdM22zXOF77ubEGaE
MxMDonoCa6X+4URzLobJyNa1thPO5L95k//uofA42EjTRhhkWu7Pb3JAppZYHRsJF0GdOMbJ2kqi
G4pWHXZY3oZ8kyLdiTmadRi9QqBRhn11Ew4p4ZXpR34b6+1q8O+J6TylVNDJyKPOzfV1Cct7dcnU
CSpFwOdm+5Lx99g7GwGP0Wr2QF/36quhan2Uf3cJDU7u5a/bpCdN4ZH8ZOqOrt79H5rfZkm41sDk
YjvG6bVB/zRZe5fhF/wdaHOh3BcWknpOPw4HLdY/7q3O/jAT/cbKOBfELOmTxhwyWxkoF3u0JBU3
qFq0i1HdmM6xrLLf+y4/tV3+uLd/LQt/ftHSZm9FJQ6++JcXnRI8VeOr2KoTkDrijVq/ciVMg8xC
74owN+9XRI2vZn3lI7orneSkRKnCcy6mwyKaXhhH7DXL4eTxTGoi1HJ5dm/q8Rp98+FkqWxDBkPb
2GIDau67BAU8T786yw9JePbr8Klg14TdveixVI35WrY81KRJ5+Qahw5HaL5VMIJMImdDQxXtAX9X
2BulWFFP41/fpIaqJP70iTgm03KLgof0wp8/kVTOPoYL8pPUp6COA6osN7gKNrp9tXq0yZJGLQX9
MNjLusaDBN5RnUjVWxRoiOJvarVyQwR0vVwSjfg3i4WhFoM/v0REs3jpKMvcX54juyxpNum8xBIZ
vzqOsCss+cTVsVCdQTGlUWqka6bJpzjKf6/TOHOa9nEcXyou4Vc7AGQ+qmGg+OgHCCwE4yrBt//1
x/l11//8WoEOMhSSjm6bwha/fJxwWfLen3kqzPA4t+a9iizJuKIOBivcpPi8ph32kGXkbHVXW6MR
wT/ZndUSm7QXawBLgVT0b17UnzdLXhRX1/R0Xpvx66hlqAxfm2oCeVXNxRvHTUq7RgmQaB8EAblf
nLe5W9XCeZrLguk0cNhBXv76dVh/vtd+fh2/rPqYAsesAkG8TWbkaaAx0FZuA8L2cBNzPQf8jEX8
pirIHE+PKnfUjehqctfcJSjRzDpZEOe3VPfbl4lzfoHBkjXA0+VNNJ65lw9Ocx2HAd7JoZRX9Swx
w1xUZUMOqBKfOBe/ztbqEVRvtueW7ikYOrt7+nqv/+qh/usY8UtL95c//n/Z4aV0/cNNoTrIP3V4
/xdlZ7ocN5Jm2SdCGwB3bH9j3xlBUqSkPzClFse+OHY8fR9E1nQtY9ZjU2UWJjIzJSoCcLjf795z
jz9/Zz+KX/+q7z7/i7/1XcMS/yUDz8bLKQL6p/n//xF4DVv+l2MzK+OBipYbmMsq8Q+F13X/y5Em
/4hOGOEKezkt/UPhdfkNwUnykGK5lxbJmf8fhddedpX/vLsdySppYqoLOJIt9SziPx4ficwipCss
nlEFxhEvyjWYZLrQ8099lBRQp7vXqkp/ZTCwzrQUFOCYbHPX+tR4RfF8GYrBX7XYkC4ObZarMa3f
auxkiFoVQxmTiq9/eXP/cRH+6/PO+vc7nx/YYovMO7Bo477Nrf/vq3vgpq7L2pJu01YMC5o8WJMT
PkfS/LBqTceuvU57PD5UOPKAilGhvMC9pWoqV2HiYK9GMP3ff6T/WM2XH4kTrYvPOWA9X+bn//4j
jXMVpEPfRFujB48SzZRJIDiRcH1x5uJlItT4zei9I8njVYyk/MVwIYxYk//RNT57Df8+T3sp7O4b
gNlzxchw2w/VvMui7NzkrtzQW4+xQIsf/4+f2/7Pz97y+IHZ4rv8j6qn/zjiBLmRUmjQGMgvJMJd
Xbx0U0Lma4zrbxLO3uBm75Qht1tELJxrkgM3xEicM7QJuANHtZAObMLCHWErTtGd/ad3A3ybDO0H
YzHoNF+neJjO//uPLf3/+w23ab/iyuXuIArJpfvvb3jS1QH0I5ugN5cvkRBHXP75ogrZHqfePf7z
W5MXy4u5vLh2iA31+TV2xHBD3AIA2f/8BsbYSCAS4A1sUS+9mO14zhNB/HThgz1/9fze88u2SqZN
EJWY9pZ/5fkPOuytMp6JIYv4zlxIv1iwbig3vQfLy/PbAtzOVvVkMnrzWxua86PB4f9oETk5WuaP
hhrNNQ2u6HIBLHChNZaifIkHcbE/grRo1gFY/+8FTWSB32Goqq2vmMvaTWCP1g2ycnyCzNLs/aD/
asWzfQFMYO8R4kC7Fj0xiPh/vjatpHngkPxTg5k5IGV3tyaeg6Um3N006IXOBlTQyjVTDxe/UV2a
hCtEtimDVr+sL8/vqYDm9Lh2T5MV9ZfQNfvL81csdv2lHMP8ZNNfFZgFjVCEOoPT2PIw9HHX0UVi
N2esRMNG9S1PcLSrEz3d9skuqezaapXhFX9+t9eQ8WTmf9bEvFdVTkzEyp/ZXxBJ52R5cQzitToE
QD83kU3jAVTof770joFcPb00oM5e0rZS2KvyT5zPPKwhtX437fc4sui/osjhINq+3D2/bZXJpvX7
+hOfGhw98TtpU3PTzW3xMVueuVMZgzD8qcWHAVOEk1tC1fPyZWDrkC1Ir4/awQgRanHJ1EgQ1A7q
fRobzRuzC+taNclrn+v27fmtPCcOEqZ1d35+aQ0aJ7NXsfEm151M8/ga2sX4OiQ+/W9+jdz8/B6W
ihcFWeb5VbR8K4n4CwwzhfXP/0BnMbpxAmOkSOMvWmbdpX+yx+k/uebj8PdXUIDaEwWan9o3wVOS
TykBxVbluaLNaKOjDrMjf7DTde3dzAknYyHbpLN0bqE0/HXeUX70/FKZLWvu8g8IYQ+XiGIQI6hj
5uGKlME41WewPlW1ev5SDQacjQmMWmY0lCPF9nxK7QGbUDnGPYgPYPoMAHtGFLyEIVg2aDHEJDzN
rRehPfQJBzPt1BEwg+9tmcDuogyZsBghL7tTzV5OZINWKsPRHNZabOyy2jXgRkikUBo0V216nkF2
wICRm1h1zmvuBBe1eElw5K8pTipOCZlh6GFUgU0BBNqKvkASBQUdM9YH9n4OU6l0F8a2efThRbd+
m+yJwakt4VT1xSki8sWRSZO225L/ORQ0dZ5zx+lQlJiOuviXzlNCmerq+UsLMA1vVJTvFDGqa95n
r9JgnDBW5S0v6TBqgIbtayR/miP6eQNzkcj/4E1w2/GIONYXgvm7pGumb5NfrRhIAgAiyHsJndq5
aDDRK9PmFkBYTW6aJ/46CkR4K8jRrVqFIbUK+5ccg94l8XysN7K5t2yvD6Zwy0XFc96CyrVfmOFQ
DS6Lmz8zgsEpF2+xZQ1XIBVrygQ2ds5Er0LweB3taF82Rg3tRMTHETLPNarkJXWCVzgd5UfqpQVr
QH9TsIbuCSvqBu9hOt8b2wmZokVIo5RdeZg+wtkjGB1xtM0shlMp4Wq7abJVW7Vb8GiHKK7izVhG
/TIuuviGVYHwQV+fLWC6mZX/FLH8TdzFPIm4utCojUEMqoP2ahKIMuJtAwG0yie7w71EWrWVAgxp
HlFn4FVbMy7TYzCPPwM2/veaiWZQwhawm9zTK7ftUYLj4aBUlSxpOm84OyjDRZTE+Llim6YJwy0e
HiGCSeby3VxeuB/WXKqA8AIWQivows8wIokLDe9dsyLVGVONMTIJQifThzmln7R6ArSZYHpMeJmu
sMzdU9pbiOZLgQflp1c/bbieE28kNGL/VU+IUJWvg0PIKGkVJP1f0hhIcLnizq0Rvz9fCmUfQpSc
AAOvQdV0FV/tCkeR1zbZtZ5xz9CULj9rQLfvCa5Ef0wJaTbDWzaO10x1yTYaJ2fNlrE+hzOdFyDz
7IMxGfQI6L0Fl+/hgn33c+tv+qY0ukPE8x3Uk9nyeUe9upYdxu60uwZJbd3oYaZMRo7+NU8W3TWg
J9oIe2aaYWNcrcE8EK39a1Zce2GTldcSAh19o8PPEJiPFmZ6sYrwm8aqByjRt849kJMmn+/l0nHR
MzskeR5iPiJuTAczcZ55goOSkU4DszhcF6pR7erVPIcOfSk4pjIHKkDXmNGN8sGIADpVRqICTGjI
6WUqPZeVcrxB6jWONeb1XbLEZQFQ1ys6VqZDyCiAgHIUvU8EXek93xkYUx9BMOP2ozIQ8aiNEi5Z
apI1JVrL34kWng7qQknesNLTJaObIHPsb1FGcwqmUpmtGtrcw7BHj6pAV9niLjI32VSSUhBGTkQD
dRO9+k731wgQiZ2MAMhHvUQVX9i36nPpv9Fe4l4Jc/8YGkQkO8FhVtoCGk7bNQC58J6beTbg3+/u
bedR2i3SZIu9L9kIMfp7K+4uVj1/hGOneLZXHrDvMN0WPdMIAvzrrk1/paTHr73vULsNJ4Izbzqc
PXTgCvD6ubPah2MxJguW3sKkJ8BUzv6fuCQwGy5UxxWEo+lr5MEAG318CFnS6R0mLbohmA4i8G4M
er3P6YDvHcJFuctNiotzluDZhQiY1/G8naIeTFdNDI/K9J/08eS7SH9KBNQ6GQKiX8ynOW5dqFs3
aa1dEoJUcspWna1SXyJaTa5Vpb1tECjUM7M4WA4rUy4Ge9362AxbbogiD1mCuMyCmsRUJCP70krn
gyY3gxxc8aWWhBjBazGKHtfAGrHfWQrmcJxhz2JsOQsvZhiHZxZY0qb0q2zttk0A9wbzmhnp05D1
aueN2XsqJv+Eq7ukD0zJ/eyL5hqM4R9FP9Ge2Vl37iLrs3CR3Jype40hzqwqad04nBQY0DP67nwV
7iKHVvDMY9RFWxixgq4w2BdBrN8KzzbA2JDDrq262Yb1X8PSzdpX3wl1O2eRlCCuJikJ45YTPVKk
gvwErEUQkh2Ixh5cAPlf25v/KKNPz9qQ6bkqPdwgac8MlhkST/Fw7QjPJdzngRdpqtf6ec9ScGCN
ZXdseybobRVQl73cBL1iwsrl7VgVqUL6aXfNVP909VzwqI5pP3E3GRuGVW0a9gm5xT51/bnAd3ei
PA7HaR/ROjtjtM2JaQGxO3vlFUBye5oJHWBrSdBJcdVewLkdafFID89tRbvsLWJsShl8qEuIg4LY
B5STyI4f7ML928ixelXVhv+i5q0Ho+DHGEV/+fuclpSXasBJ6gUC3XUiE0+JBKDXGsN4bzr9pbcg
ooq4e58WIyvjs0sW9PpQNqo+N+6SRTJyWsYXNLqFo5IkPWsleQPKTnzoBqXOrK1vdPn1ny9WUuJd
HxODaaS54DhJw1nQ0KK2GmDhWdXOaV2xQrTXO8hq80GlObq9jsB5GsOPZhrcSxQ57yKwYzoYmvJI
Pdl9NArjAWck8DyIuVO5MQs8wPthAMGbzP17WC4NLyr67pc4hJ4dOGO+gNAl/LTRE+I+ePJ7HGK+
9ip/Xy3r79At1XYRptldkE9XJWdg6unVqTjNmSCddjGk+zXV6Dy7xYvBnlFOnnrXqbOpLak+gB78
bErL2RNjLsjFeBNx3OZrFRj1NpnMkN0clExZ8VfhcOrm9KoY5rDpAba9lSok9mpReie7s29z4cdt
0zC60d8q3cZ71gz63PUNbi9DiCT5fD6O8q4X17HGfd2OtTgJ4byYOg6uQ80km4p2ArEND5UYFhMY
ui8Kn+u9k580cLVf/nGPoeFT5CpBnA7uTINpH9+yhqFPMxfXSc/NNiuKE2NPGqPzb/bgqH0kJJFe
5xzEXXt6Uqa9QCUcOxi3PPs8QFB9pxMsxqCR1ueIJwUfvWDIEg1U6Uwjl0wruuHgYCslvgtAyIRn
8Vpb1dfJVv7ZDF/nDgLlhPp96TGnbMMs74hWD+WLM1284bcrm/m7kwSnxAaD0Tnmt9CHQds2Kfyb
1qAeuiBSiU4S3WNKRDdzlTefBCx/gvIsf3p+OkKTlPCQQgbLpGqmjT2ydQnIEC3xSFVebYvErAPs
YlyHus+Ozz2C19afGLTlXijtX8IwOpXwSCGYhm+1RyFz6jt4yswKrF0A42cbL2dAY3Sjs+O7f8B0
VKdxhg0yzH7DDUOUWgmHINgMpSK2vX3xdNDjUop848OIu2o9KhbcGqizzxtyd/piyUVDPIXKoNb+
1Bd8JNSEeUwpZdmS/CbByazoHTbwuvY0iNgoBZ/L2Z1s85xd4Eaf2YxBDVrQFLHXenDOsSAX5tDS
I0+7oaobAfaSNZla2wWFjp8/0QhIk985H4YjqZr23DtOL/eqsGKu+yX6qIhJ0iJZ0AWNpXvdL7z4
Kap+KGYH78rRN8LtDSDKeCRT7Y/0jRv7OZXinpHG3Ng1CJWEguweztmReqDy3Nm0Tpe1ZHaTY+Hr
PWi2FP+xLFmvjROwp8783VCLiMAQRVwD3U/bvBjKY9nX0QUr0iZuoBObAVmosnS9rcybelVUmlnT
978vfWXn7j1vhdwWIiIa3OjohY5RC0CjJZg5Bc7BSr80uWNtO4ygHcTm4/NebDMsWpFksjTr5hQk
8etzBaSwOd4AkaEg157ptrfmeqdblHAV+R+GIkc8U6N7bn11EIbwrnMcwjFJl/VQ29M2m/zvdHuc
MFyIhXEsrgLSYG8U6haQXV3hJzlVdtBem47uKIpragL5uI4iFydiZZ7q6lcxFv4jBJUxuN0fTYvE
qw0gdKVHYKu1VtUhTkdMgUbZnWzasfUCkYDROx4nlyIrMaACmaSPt/WyH8RURFky2bfnixXB201D
iDGixJWchH6ysWqMbzk+nl3c0l9ljml7zoRr7hJ4HKunkKN5c0NZnOw0e88KNZP0cpmHAyLRG0ly
52omWU7IxrhyWbzFGSVVrrJSStYXJSEf9E4/DfepWeI7ZXnOZzFvRzFwPdqJd017/nC11P94hXFV
DSwxLBIUPrrGBNbAMYpwVU/FR1+/GdYQ7lrFSWCWtuKDqoi8YfGDKave3EpnxwrzfGYDhWfaYdwt
kEe7vLZ/zFb70zYc8y8sVvvCSYtHnopHOXrhwVJGgkUkrN5qKtcqkvVrD4T9wRdF9N4qiHTenJ+f
G4LQo0wIf0pdAxIErZ1dneXvP+mpWsEApK09t4JTqtqX58NKIoudyAXd7d61v4Ti1xhmPgf9sfom
6vwUw1K4mNDa/aRvz7qdcCJX7ieG/R9DmXn83p6zCR26OSKaoKnRC4ZtaJAvrMLudcjyfAPUfNwO
fkqF4ly/68atj0Y1YYYULWuM2fmn+/NumROiIGE4lkcMroemopoCbr23HUIiLc+l0vPK301JaC/L
ObCk8r0EBPGOJ2HB8R4ng53k33dmpc+1Mupr+J5aDl4I6mRSp/U3JhCBfSZH+zFEwd4yWInZTscn
CMDiMVZUkMIdacvMfGmd6GQrqtFUWq55CLv8zhZIRqNigfHYPwAu3PV5725Du2UjPhU/OqQunv+y
PKilKDEzaHrQLDWT093N+GLUdnJ1DYGbA4PGnuJgG0cp0CSRIkEHfWmepy9tbcb7fpMJKOTCJnSW
xBQxSeiVrKPYF9uSdPSS8lKBW2z9MI0xOdu8mTiToZyFsfUVb+4GRiGadJvcerwGsCdVd6liaxPT
fnItqxqv3+Sd2rmNzkFW7TIr0dc4MvMzMe0NksW4TlRp3z398Xz2t2kDJ42QpW0S2qqDcKcz4/ez
86wHhzKgpcwN22bDpFV8dgfubaPRbNXZLNnAgW+cTTnPpm/PzZ1LhfWawJIFm5S1K/A2rTu2t5aZ
Ki71FNqB1xjnIUiiDSA1DIgZZBsTvXmBOwISjo3QfQyVZeNJpR/GmWl8t9Ofqe7I4U7BuSy7cVdb
CYn+hLvIhAdZzov0lmp/T5ffGW39O2bAio4oUHXSCEcYUeZPWri/lbgFL4HW7Yl07sovK8kWcMm9
DuP07hWMIxyY/WTozX0Czd2vSBmlDQUt7pwTGewpsKNs6DKQ5XsvebrFTgYzCM7jpi6kfkQmj8JU
AZL0c44AZYT/z+gJGvm0c8TOvMn6YmRvy5n7mDrdRbT42IqohMNWxdPL88Uh/fEigk/eL5OgZxni
f4VaYC8H5OcpuQOFurY6n2BooXpuup4LbQhnuF4U0BjKNc/CyO2jWzi7ugEkVsC62BtR+iYTG92h
JnMso9ReN+UcUFAl3HwHprrauFKZ6zyycb5NvqQgBbewnc32KeyM8hSa4DGWpzwo5QS8vsMmZYa0
0vcCjnhv3TBYDjQUYXaqzPLI2u4fFWgIZueKIuOl7ISBxxfPFrSVdzAMfLtRd9NrdvGgKcRC+Ywy
q34NML+TSo9f8XZ/NGUPGWJZt6aIvJw96wNUMcVV7amziLIPK5HxHlVOXch9R2Tzs8DZuLgwjUZ8
/nPTRElwQYbZ+dmyjWATOw2fcCXfRH/LiMg9OhkHuzGkREJZVkeeoKNEw8GSa1khQh0JvVNdYran
I/F5YBFqwAcIxDRNOipm4p8Ujd85V8u75+V6FzFzWo+tzY3BdakZmkd58svP2k+jCh9kGKlrnuqE
ddpjMt5K85IPHF7AdYNLWiRg1xvy3TiBM5O2di85TVh7q4SY5njoJbLBsu/qP/OEMmZQwICIcIBk
YnYJxRPpiPKlEEjJG7p+FL+JvKlgrgwGQFnHOSGr4ovxy1NreiFIOklqDGP1OTH1TTJtXzUwlE9p
3Id7V0D5qkSX7tWQ1wvLfFhPjGBO0Vhnew9YM096eMadcZ2JJO5nm9qbELnBGvyH2WrzQFFgeyx4
2HVm+ya8itOH+lOEzavBKWbH72IBZIIHiUpi7VLhzkRyE3GGxmACC0z8t9ntCLFniCBx1uirl53a
rqo+K9rN+Tn9g+tq6KU+nEc/tW6xWZNwduVLMmrz4xmEcwY0xqDAOjTARZBuQhOeSiFaCfUjh2B5
MpX5ndID/1obM1CA99msm0swdBcvDuWlM+wMSVG2m2ZB96ejSXUNVbizkbOxHMOD7UFMLmYAp8qK
uIjiNNxlxf2518DEBsPGDee7RzcztSnjNgUOu7FNP3kd+pcB7zkKlyx+vyrl55w0DQo1u2UO1k74
reMfUxf1+8I1PrxZuMfKibcs49k5BFC9IliMxZ6D1d7NAPLG+R2P104JWq6LjmMXzbE54TirZnPt
AsBntob+P09MfMjxD6LEZMsRcYPrzVtbVdouNA8gDSn97UzV4T7RHSzbztgDGdBzfyLjSHoFaS0D
gimyZH4RM7zJ3vCTk1sCR/ExZ6xUDN6z7coXMcmdsrR8WGqgy7pJVqUptk3je9B8qTqCucYoBPyL
XZOKF0NdHpIgpI9rwjrXJKMJ/tbCoEZ/wRIUl4fOL4cVm/KjO+n02A/tR9D182vtjRsAOv6lmX5A
DX8fbQGpWU/dkf6MbkeMQB+iPCWqXk7rWAA+jqr4qxlQvJjgeN0zrSnPAAW67ZCiflnGROwypAy7
Vdl5IMQxe3hvIlj7wFWks/+tS0W0EaUCQ0o40z6JpDmAhELEYUsYV3reVnnXrsEPqvXACf2spH6V
NLccLdM2eZvTH67rE+7vIVmiHeIRJjV6dZFhNjr30D6T4DV1UdngNpYQkCjpzpIW9n0WyMvYTuQu
F1XftU2g9T7lBInRGht/HpOXIEUNLxyV7WjODfcJE9ykT/yHn1jnivhZ3uovzgxr2wuidJ8vA7DY
KoatfnZt9W1za2tmiCqxwrWbDAlX7IzoVofUGMy5ve9rk7PkNIf3sfx7R0nTnTUngNYrS591EB9N
qnzWqbasR1VraNjTBmmfwBf7/kveaQa/8aXh1As6FkCH59mrflI0mipzU6k+IxGHehqnR1K/66y3
g4Pp9t/oKYBIVIQPirPLNymI0MW+/26PHyVAyUtO8QvYif6XDeTjoCmpJqHRNRu0oPEUVF86A2Ct
5oLYue4Q71P8HS9JI99gw/42ReacZuCxUakEd5rCoF8BJJTKYqcz0KqUFgHVCyAWAJwTLc/YhK5o
MxuOsdtYRzzWv6oleqqAsgMySU5JVP82R/GbaOrDruLsVBb+a8shca9VO9M8Salb5ww3FVCt2bR6
35dTdQ7oFwFsL+/5vDet/hZU2UeNhMVJJR5O1EHPG97Q4TRC3zkaN9k2vyKzoEi3b+ndNgb1WoDj
chzyr9q1LDB/cXuIfShRaLlP1cHqmMFJ12CVdoYzYGrzqMEiN70MMD0APPbUmOGFg7w2Uquxoz3p
aBuuS8qt9nZSC4CFnnmwGYJN8AaFtQ3z7Lseh24nHHvcCFLRBFoGuJhiUg/dCZsmY6gTyGHta7cg
m5K23M7CGi+jZCdk0JqCW/wHTTlop6V+VKjBqwbpfmu3GW33zNFPVmaSCjfj5ND7LUzDsJ/uBpWO
YI7m/lAVkYckHVm4HSFk67wXYidl+Z1a6PCseuMRegqZfIpCcLD9AJkDOgJiSHptbT6vpYs3aRFj
3ZoAFsvpRijZ7udw1AfGmcgWJgpf378UTBJPxjDRO8JT3cD6zPQPdARFqeAvE7V0hqTeI/ZPg+y8
F/xEGfAvJc9OS7rLdTycBhUIXUkAUGcFpT5Jfq1jPBpmzuOeVYh68yl+gXX94onKfh3S4E/lyG5d
TzGz4ZRITRcyaksre4EXBfSnlGWJCkKSFEBZfy3d9uvYRDQXauMzGGW9cT2WwcRiBTTC5lRQMn1L
dEw4Pg+PlSx/tzJmFp63iwTcyONzLwKOlqX8efJIRrooGAmdki9mML0gulnfXD3QjG6HhK+K4KKL
ZLjw7ntbyBvDnsKpetH+Px3qCg8F5kTSeg6QnLyTW8fRbES0RRgNITCf8vRCDZK5h9f0xh9CNL/D
YkwaxTzNjFRXFCNOp6ZJd8Lj2J9H7OwVXNbnCVCrhBRaWkX7qgArwKKZXkryun2t9rmf6mNpApOX
Vuqsw8U0bCZqKd7yO2wXg+YRAHtKVt8it9T7GU1r4yc0F2QtjawIec1rHF55dHkXwHBvcQztYmVX
yavAC3aC5W4cZozpqylLokfKKFc21vwoQnP3PDNpsP9LFp2nM5Df1TD0zi2ezA96F4ovc27t5IRg
y4y9J5/dP0CriYN25oTwnePen7uWbIQyN8buObUncx3YqQmGaOgWaCdOC5FeEe2aB86KYDWQc80d
Eb6lebef0kei5Gen9XBLW/qjn4XPEdS0qiXjYvd2dItKlsrEpZohigL32IdedQlHOjlhQL5K4CSQ
2Et7p2L5yJqaRExIuG+04L/Q/JHsRacEH0R0GcoxeIngUDHZUcOe6al8idNvvaK3hXLgv2yIMpvZ
bptTbrvlN0CcwPFfHbPXj7Q9uviETzCiKAc2XBv7QxZyRPK+Okhyd/Ah2jn3il2Mx0yOUU3Z3oN6
2+XVe7v8OX7kiFOTBjxzQ7q6kZC6q5TGtBoqP8OlVmQvIiTdGII3JNPhz6dgTChAAqcbOiHLDBK5
9uK3wu4RBxamtc3+ko5IG3Q+vNCXLCad0FTsjPCxJduqrJwDOD3rRRF9XIHjOj6LMREmL0b56Yoe
fFOi7pIm3YOZ7kJ/Go4GbLJn42fT8rgQ1i+7jI0dpR9wpFk7r74dkMPqOVtEk3Ed0PZXQdSVKBa+
8xHUNMswNtjNTGn3ObLil97gsFmrbtzzxiRMObHkdHxM8OsKc1e2JgJDCntlbvHDtG47vuQjZmEj
jlgVC3wj7nwdnZLriSKkHU95d0VjQETbQpKcZ41qzmk3N1N7U+mFd12BuqpBoYJZ2YxNKK9jQKu1
PyeHpZ7i1WiBmWg8nLu0MpNL1DjFqYmHPz0gstdOBIc4ouM07WzyBV7w08dh9aaiOd8oahBl1K2p
4w7ejZmRg3K8mTYX8IrCnIafJH8Q5OpQxRskeBvNBSOV4Zbdlv4DwgfLeKkxvf6sSMobiWUQOcP1
ryoKSmWPipPWRrpzdJNDyyVE55GD5jkGn112QCgNVZdHZrTDMS9glw9eWfDzpNUqWOb6bf/w4/dq
tPyT6XW/pnCyCKwTsGvS/pVBXwCPh14LA1IN0xvXOKc0E168vL+5I95BCy0KSPXUn/3Mxp0yBpDe
s9kjcMqU6jaaJnqAqB8ln3aoKefxeP6xo4b2HI6u/lZYXPlQko5VNxp3HqP3mjbZbTFk6TpZNn0s
Lulq6HLMSUyIblPWAOZYpgPDoxt1cBJuZ21qr7SAp1L0CVkGa03f2XtaYiaQKTQuZAEXiGFRcIQL
V1M61aP4dNm46nXm3p4jnaYtjF0XM8RtZXvKwwxKHrIj7oVZbGLb/0X2ob9BNQeLnvNgLWCK/a2F
Y9j7My5i77y8YGRMD8lQXp8X1/y3c2lchhq2uFD3VK6tiFG0XJ7CdRkvTyyj+lbPsTi6S5GyGPov
I5UGO2r73FODjlisUkYFo4A6EJccLBicl8dWt/ZmkgusaqlkV32a0xeLQuEtBS6j7fgnYOLT2ss0
jWFGpy+elNm5bBB/vaZnyGEQBgSvEONeIVXM/ViGdbAHKF8xeB36t7RpMMOwS3nyaCYy3Z7t+bR1
MOFxChA1WuSHzILW+5Q/jGEpCk8qxU49c25TgMXNLSMUHZ6Qt8wZaLbEcVgzUrzElUR4MgwTohL1
HQYH2cYwfaCNELps8G5XTiHHNonNcyOtv0TWbqhA46QYlsUxjxpcHgN9b34nT4GRJjui0tlhDPzL
UBuwvWUzHmURi10FR3Y1mhYUhCJyP7Wn3maHDgUTSWWfxSZ71cnblYHzZaAyax31Yb2jh+IX9VbM
2RTNJk89WQuV4YU2TcJenrH2hJlv5kFMN1KwtObEqt3C3rn7zSiPCBnNoWUxXWfdACwqby4UX8zX
2infKya/marlGUFmGafnnGy6dWKk4aOarZ6UZnLOWEzOQx+kZx/wP40RznxtKAiiiCF9hMCmC7yS
uxzs4pCIhzX6nwPOjc/IitTJxb7BuN9lEQHLt9KJrXcyGSmz9AXdJB6Wy7wtXm3AdGs+GuhUeZfd
GV20+yAb5V5y9VMTmvJTdPIovYZ9S9MB5KXNjhhpYK5lULe8V+pr53JQgq+abMe83Am32ltyKfuk
k9gZMZcw7C+PlkfPfQ3Pel19GmORsCeIiLHXb2ZPq8kA3ZTc9bjDmCa3oZepnc1ytLcYqPMpnGU4
BARTPeqOaga8TmsPlHnDRgo6CvsCp+BJtWyw3XCAMJrG9qlth/1gWNHfkjkTMrJNAe+zxR++i0YM
Z4Wh673tMn+f5a0X1r0r3fQSzuy+QZSleJJAl0n+JtHIM6F2r97yzFAhnPRx7kmte9lZLq46e2EZ
GkVt76aIz9CQIri5qf7A5W3+ffwUHTw3U3IDaZwff/9IASL/obYHZmUHLnzYhU2/T5SHx7rnEcbA
vNmCjcqY8CMO06Dhq/JsJjgcnltAx0E3yjsamIK5WZcAnZ4aLExJ+LWCykmKft3jvFxtcN5Pc1I9
Wj2PW/fr8wjYSP6uIDKHixW6IPUolpWeqj7HcLyXIoruU7MYwBlYsoNz3tqCvYdC/gQ2jSdvQFQG
VP4Kg1zcYmsbLEqxTBjPZhNTu9i1OClRzieMznp0HCETJnzbxE/plZHlxBMWTAHoNBNHRhLtRczj
Z2rRdVPQmZVZ/9FcTmuj6hidV4qipzI9cGlPFymgReokvVdI2S99RNVIyV5wF3a/2FOo2/OFuYa/
dQzeIMgSIZy7wjeu2KXqCwDVQrhUzGTOGxuvndNMwX0orb1twd9KE2xET5uE64TxuSmUcS+VORFu
LZK9aRS4mJeRasL1fFYmSOypwgM1LdsB18OXkWQ990a12P3wLLpp9BgDKkjChUiVZRjYeM5+R1bG
xjetc6/6b+LOa0luJMu2X4Q2h4a/hkLoSEkm+QKjKmjp0F8/C2DN7aq+09Y2T2PWDctkUmRlBBxH
7L02EZul8ZNE4mADchcwOKNWMCdBfc+TgR+Q1X+zsz5nE27aZ6SEwUUqXEUZuydfi68kOBdPhR18
1iAc3Kh8XRA99Q/AXUs8TxntJtExF+H439qiQq9U1z1DaTDVM/5cLyKlevBoG2x+/Ocsd3XfhHUa
z2Fz4bcXvnKLH7Ng7zYulxrIsmrLDp1l6mcNgPx5EAT26UQjsYYglzxKgmMXifHJKNE2e+kAL/o5
mK3gwqBp3BaaoQHbgPPDVlAsPmhju86cjJSpM+QKeUhqE8xv9TNk0rj3kFzso053rhmG2c0Y1NWi
eG3JPi1flYHJczOZ48+u0CMf3Q6zs6ll75B7rrWJhTXs6D/Cy7xc4kXrpdXVi06LiQB/Fky04vBz
zpzA64s7+rxhR8tEi+F106Fl7HrysmF+dhMs8UXCY8TyPk8WYQa4AtThI1OufauCn3oROjer4XAw
lktnWpAMPRm9JWHvHdswEH5tpIBCde7z9aKlLkJsIR5h5UaPqHQ6KrJiOK7CxZjR6MayBnlCOdIc
zB4geb6co3FDlk1as0jJeg+9sw0KmgKFn6BnAb+NCUEkIQF9oFU+mwQAQad4jWxK8xhrv2Fbd9vp
omPbYRiNGTboWjh+cphebGWL989qOrDhuil9c2raI/CMxi+rAenEaBEn4OaweFi2gytjtuOV72zP
Rn/S7aM5YSGpstr4mpFQFIM6PY5OlR9djWdM2Nfu5276jNDuu1bHNoocw3qWJutX0XTuHo/0dMta
lMvTCKE0TmiSecy/KxOFRsFKZs8G2oG2avgGwi4kfbb1nA8MIKwCNEGu5X5vWGBGxmI6zzWzb73K
MY4ALvbNemCuxun4lNoUn2mBanQcitQfmZ8fZ6YNHESyuOIIYFwiQb/MtjPcet1+7sIMjGion1qt
IwagJSiB4B5Cvsdo2pA6oj/EoG9UwDZndu0HGGSTHVU7njQSnzdN0yAI6z3jMFtmeI6/OpZZnhLm
eJusfqPK1H20PKnfxbmJXgstQzc3pBvSGnDPLjEwhgjuXT0g0yF194JR+YvF2/OdkS7Em7TdiEAs
eOkxvc52Ch1pArfejcnwo7I999pzugOX48dbuf0vkH4Lp0LuWHON9H7peKOS2CVJy5CjI9d36btr
qQW3eprGc6bsb1UKDCUKLOfLXMxE8CY1Kis7eDJk4Td29s0tKCmxRWon0oYebDunl2yW8IGK8qg6
nsMBBNTXNrT/mDXXfLUQIqEksP7I03fg5C14PTgYpeG8tmyJkn6ZLiWe8ZA36OrRPqSFO2TL8ZxF
ToCn55enPO5msecNJEmepMmdCaIApOeM6H2c0BeNME8Tc+49Z+WmjTXnzZu1mkhDqBRkeGdnnDT9
gVEPBC+YUUjRp+8sD2YEFRrHyohiQ5ejdzQSJI6LNtmqs2NP5WCkxPpqkecrhxSdshmLU+J5OsZ2
4iC6gO1hM7LP4BkOZz03BVLBYDqpcH4aDWt8OMiXtkiCXZ/eZyQLLdVfNIRsMIL6iHbDQLz7pasX
9aZ0rUcrCXyOy+7NzG1AUEzd/YhMZb/MfAJ4gfTbkMchMC5ZuvN8nqOKASvhE/i63tOZrALTKKF+
a5nzMuRMWOiZ3kaqiUtkAL1RU7CXUSDujmcbwIqQ4GToqO5RVFjvbArtSxFTiRLlfef/9DwexMZh
XER1Wn9ahetTSwzMTOWdT1CiJB07pLelGe0dNVydt94q82tE037tW5aH4ZjMO2wD+tUcezDucV+e
1oNfdzmaWWVfSX8K7yNcydiTs2+WngcbF9ZkAFJ+J/kZbtL1japmvCNsZ8+hY8HWChm5i0EEBFri
dSjZd19+914eR0YaE6fMBhOqT6rxmoKceMgBGQL/RkKzC7U9LvpH0ICYzXVIz3iNidBNSRW1BFHI
5JNPT2snHKf1hpnKO69Qeclb49hYA1l1LeBFcMBkjM04JOZ0Gc6mnXw4JOHlU4gmovCGW5YsCXER
AQgNmeCu9PTbekGyh7G7cpgTB6U+LvSs+ILoDJnNOJxrmiMA3cehj+oH+oJogXl+ra1YeynS8A3M
+HDWegUQ1eMsGFq0aAsvEh15uzWc+ptgTrJPDE97Yx0vTjIHbmCBikgyy8v3RFvuMSOXp8JU3+1x
Sl8s1ZlbAs1hj88uuSi8587NcilCr4bbMFenBYNDER6+/n785o9VgExCWkMo9yLP0FlcaWHXvxo4
ZPcLB4jhPoV1qM3lRikEwYMNBX/d2Ig5vJP/F5wLr9YvqMlPcUu+n9DCBgYulXab9TaBlWl3NIhv
DxeiDJq0FoXY2lYOZerHMZL0ECTUcf0I3GVxLAbh7bvKQCgz1sxTiq76HFDNE1bdkv6w1LVzf5KN
bK7SiT9NQvN8bWT6iOqr3VY2s5Sm7tpbu1xM3mSXZexWhe2vKUSdYU4dooL/dwnhTFzS0IwPblwt
IS3MGZp0rurfH66fI5UA82bGz5NWZWS+sjCK9bB5pJhZVu6tQ3Q5XZx9zAf1lcSpPtWJrHQa62JU
pdi4NXMN06np/IPhcxXWyIS6ik06++RyTi+/Ozbi54tLXvGfVY2cppw+yGoaVNEGoNCzU7TuuW8h
5xGPrnZ902FhlTa45alEpKHZ9PqcWhCqhmoEURT1t1DOZJvUbcqGBJ5SYqJsibvsfaWPZgkJVR0r
iT89L5QJwedJvqFHARAfHO1+8iOjNy/JcsGJs2D1B3tfkLN+LJb5rKQ8OU2LGDW2PPOAGO+nrjGc
kPCRjcCgCY7UlyphbB6x2iQqEp9eUV3jhHpmVVUs4zHhdOall/pBThEBLuymc8qRD9xPmyQnOWVi
HhWBL3+a4lw9TAsx2wDOwk3vVR6Ip0FV+lOf6BDxEDArz4AKa43J3Qy95L5+pKU10/fB9E5ed3NN
t36OgnS6WU4ADT3k1mVS4/Jao5PVSFsyXVYRXskTV5PsZ/BYXhWQXbyeXOxw4PmzhAdrHDOVZafn
0dXtEzcpD1n4lBoN052WXOMGthk+ZdJnB02QjBk1t2JQ7yEN35SMWE17xuAaghAtbNPvrRve2O4d
+rBUTx0O5ktsdj86yX0VGxXL+UB/9LOLZLnX5YH3X3TvMuJOjdG9ZsSJ9B2JWxkzi9chC5meaQN5
k4mT8zRD864WT6zKEPZVwgn35nKKmi0lXSPTXeehCIyW6tWanfyca969CubwlubMd39r1wQk+BPI
3nDLY6L67rK88PIqPAL1SrbxMsczZfS9MafZj3PU+mlfvOSJ6JDNqxdMP9EJUle9IZIMLcHoq7S0
n2O2ZCcvYQ1QZZo8orsdj5iI5VNmkWgzIbjZTU15qvWAVy+xiysyb38Rs7/GXvKswWl91lMs1+uM
tQ0ScR6zfNpkBQC8UWuAc0UmQbrLEHT2ouEJdTG3BLk2TcOOU1MvbRHl5yEXFVlMnTroGoEua3ui
9yQSGGRu4MOL7FtWaeE1MnlTUG3ciE7i+TJSIlB1HVcxj83AZOPUeYju1UGK4/TzbcjDXxP2GFpu
L39i/wxnZfVu2JIFj4I6tE2Zrb6G1cNCB7SRhtmZmyWySiIxi3XXfsIYvB8Xx1dWd+arIjCym/BO
OE5vXlsTHS9ZrKh031OcKL6e5t7V8noPe+jF7Bvtwg5Ev4qaEx7P19F16cpJFSPyccCJqVkHjfUu
fpPpZntO+kjZhh5pmL5XGTRCHfo/VvPF0hXrmDBBZWDbt4c3lSi2/hcaBiIYKiYrq72r8rxjEGoc
cwzsdkkwAPvA3Mgfo/+tGQGzHlo0Nf0rtiqU1NAy5gaUVA2bNWEre0kQJVx6qwo5+yW5IaIJ5DZ1
jPbS0fdhp9TPIWZElvK1+hSSknxRSsdmgpLAqttJsUVFjIF2lLiVumpvcLPbW7Bcmgp1s50SqMNQ
q/eI9LSRPRP1sSflaGfZpXteL8byUarPmN7Ib4dKV8bvbu+gLO4ssJNRtpvssCW3Y/pVMsiEwRCz
VZUx38TCXsDDOMHejD7g2bpPrpU5e4o8SW8NMU8rwzdLGeWZtpcWBcHb3lnfqsus2cuzQzFDl44Y
Ku3aaCn8wtDcZB5ktkDp4oAQWru1iWMTxWr4tR1X+0l332048phixStD6XE7uSh5eOcEGsknmqed
VN4AtNLzCDEeAjYZuvozAcceYMRhPrYxZCtr0vutiM19WVeKfbjSEHHS8S26ERkU722Sdns7nMUz
80Qic9vj6r7EGwrdnyX7dgBed+YdwG/vSu1rJgwcdMaMFYBTjeCeGhfRU1Ye5qivnshiPM6KrJFo
KUqdZisojLd5aSUnzS7eha3aE6PJ+ohbfbqMNUpT/JsvdtS8aAM7vlVrWjStc0L8MLw05nDUzBk0
uOejQ9Q2IyrBw++zKPpRWnb7hD3hh5qr6MJQLtwKq5d+EGE5z2L1Jai0Z4P96KdUuN948Lh3Os6H
QlxM3Iog792Fec5mcxPPOF46vHuEpGN20trpkFHA3eIZXzPPj/mUp8lS3DBUZKL+Y2yMQ6SpU1Qr
jSSwwNrjPEqP8KheXM41HbuVMTU4W6En934vOkC+cYs9b5GTrXO3lswE37PLjoWZ/VG0SY4coeO8
wOS+ZzCCwRQN6zEcSD8hC3gihpjH8PqqpWnf7FIJ+bBNIPBOIzyzSGLicEC9Igh4y8YSi2eXPiFF
xhpXjqCNjcI8Bhx5W+66+Qs5dVcSKrVP/ChKKLe8d+b2ImayV3U3tXYeS4CxKf5As1sdWtNFX1oz
zJud/jrH2tEr+/nCZO9HbGblsSJ4GAKzCu5TD1S5G5CbiEzBsJpLnx+6u0GR2B5ClXvPHRrvkRpz
YARNs01+12iW0WsHQBWcBVswWbJK6pvmpRzKn0mAxrsdkVrl5ProRf/mTOmAoo0hHIjaDvkEPaPV
EUfdNkn7NC0n8G9VEELzH+QPItIs4XeGwmXGHZGt3kFxas2RDNdhGA4RRl5MLtUXFgvFSQ/ycm8Z
aXQoxqjwJwy/MKyt6SyG9DsU5xxzXQR+X5PDU4d91bNog4iBKDZtahE60OD+swoi2LRBkjIdwMJQ
XYlsrMn1nTTRRjkp8688w4Raezzc6x5AI1kptcuN3TgKQnFB5liUtVd34s7WRgxHKYssP+wH7agW
Sn5TJRpFRBGdBVSqDb5HjxHOW2qHxp2tyEeKDjdD8eZT5yIeXJgLK31hDnlAoEG8h7PePdE7EwLI
A7wpUxSVWi4wUlf4Px1csdgkiDlKx41CZAK/zIx3dnhssnMxGMULxmd7H7sqOtfLidt5wyXJvRHL
CGslUjOT2/TkBQ0rCC1OLtJJYsjUw8Wresyzad3sY+gOcJLoHjOkFFvDk5wULnKFIEqbZSxGVdrm
3V4kBO2sO7j1YhBcgB9zWPajv+qhsl7kJOFTq/TdIhqxmgA0pW3/YkTDQ+g8ECDlpsffpiZbpdxL
mvVm24KYn5oJ2KYM2nFnMyq3GkN7y4NYvU3specSKCKptazO3eRgUrZdUx3JdyWm0I8neCQqE5+E
p2x/cHusZ0zF75orma2V2qtXxeq8Tk+FoRU7zRzLbaz/6sgSZSk2fGiIfXdm0BCSsKxMOCTILtVc
hjMtsOpUF3fhNjyaFRUJneNNIotFdtQ/95mGcQjFhwAeKr4V/fOA4ehRwEl+DLntWBtgbzseF/uk
Q3nb5YN1tusygXXHym1fpWQhaIzMbuulBGn8+yPd5mbF0n/N2lbgr+c1VJmOqoTPdLvtD2OO+Cax
uvbCTIrZcCL6V02l8b1ryi9YRHis/TTaAlGoxZ9IKJnWaAfNmYwrQuCDVuI78DzK9i6zUbEoF/Pk
4KmXSlNiozc/p1qFt4Kn0y2pkKfToGwMFbQvNuuu3WhBIeEWxkO5HDAmbsYppGBZDIskMxsPlxXf
1DAlIHey3pVExn7OeabOJe4gjIiU+46DEjdHzn9dLwyB//yIKRlGIm4ka5nzrrVxzA59a6Qummka
8hP6kHdyUsZzMGU/102NbbQ/czOH/LjsZ/vlEhsOsqGE/RmDwecIGM/JHBpsr0srMWcKVGsAZrdb
wqmaiRbVc7PvlVODPzfas7WwO+Ip3eold+Fxse8/DI1DwYoQ4wzytv53r0qw9eI1rs5Tiu+NINi7
RPwX5ka+z5Zhld1iyLXBPZoiiA5iHNzPMmmOgcW02Cxb6zLYGCCITUZQzpk4uv2d/A/zUAIu2f4+
Nl2+HZAhoXoosiydEFhNO/Ezl637RLDDD8j8/GO6jZCIkNtSVkBDGATfs8BIdgqfLHXfsnnNrZdV
k4ke8b9P5F7OWC+RhtuGURELVLGIyp1rF7rusRLVt1lmO1WPwbMwvKuk3z4krUjgeAM/kkr4dook
DB8ZD0zGC9LCHcXylpVNF7+43ts86voXLO6ssOETENDa+Y0V/giIOd076H+AQhv1a0Ndtw9Z7AJ4
SFCxaZqikGYX9fs/X1mdj+gIRUXb/shZDVRUsmYwD69QlRAh6NJ9xs2fnkOvag5/igeWZb7oTxiv
3lfromdRqITe1MFbLyys6dSWk0MoQ0VCwrHop9PqtwVGAdBeBphIOXzVFF2cTHuelvWQFlcdKkfU
u4R5MrUkpHDBs6csCArIYEigOECCkl4rSZcSvqdjLBDgGOKyrrvXLe2yXbdTmjNA6ONy6acd2svq
HOMKQOISPJuK57kpsxvKPbxY6Dc3JJmlh7nCrmoOpLKbROB6MMjf5jIjFCIFeLv6ZTAu6cccjdjS
Mo8UWE2yKKiH6FbV39ff4S1QGXSlGyEYITbNuM1Gj+Ocb+lkslg697JEGaR6ZuGW+5g87b7e1CW0
ps2U2uYxmXXWy2M2+0X71dbM9Jy2RujX/WgBUiHHyh284RGY458X3iwFObRkhIfAH1xRgzXJlqxI
yhPI86W8rm7yNHVFj4iIz3kAEkAHAn+oquAzxr4vfV7Xn4SBuIyJhG+jrMQJZTn3bgHKDMul814D
oyHBYzmBWiQKS68Zof139zoeqMuqCjHFJ4BhcN+RcTKUeNcq+xPfkHfk7GEcy19wWT9yXXQvBjFV
G7msVdeLu7rLM9TqwivOXpst2q0F0TFwbtVJbPiM65zzehGRicDEnF4A1zHwXrzicOq+DR0xq6lG
4bzRdWs4FAkGusUyCcJym09EVTeI6pAusAHvp+CtRdd4nWSdnF1M6b8/Y6p5SCqLMQZIj3e77zD9
l6hbXVUYhwLD2zZQwryJwXZPlqOfDY1xweDIn46ccTakXXFMLPMrC2Xzc6AZ9TZVALEQN/5aV6J1
0d5rT02nVs/DvVsA/Fx/PXWeMbFhYGIE5HRsBTINZJJteg9btnLvzBOyn8FqD0i6sx0INeJbi+RL
VAHLw5HG+jkI5UEHojry6l274GQ12NNiSaCPVrOrsDkz/BjN/ZZ5ODb1JNBZMGQMlWKH2Mi8eE06
5KVGlH13F9V1ICBOe5xwygoOKe/VDbuYt1iwsFlPg7JueXuLtiNHQFs4Z8RkMIgZXtav8vfp93Vd
2hEbd6KEJ0sr7mescoh3OVJ2Lvu8fV95zPdY/t6GSM8Pto4xJbTn4bk3yzcbwU+VWBXQ9TraeypG
lKBc4wGXcvC+4+3G4unaH/jQHmJEIZn2cvraHbkjsXuYKBsMczz1KTeMF5n1ToyPDB3wzUkBh1VC
ZFB3Gue8KqgQflBvL6N6IBIuExzKByeLcGjZjkF+PY8qjxBUG8vJ6HZ8vTqFsZywyE3BsXFm5gPW
yL5N9AJOSiZuns5mU2EpKNKJAbwb7sPA+cgYzGyUh6sa++IicXcSGA569rBRh5xD5b20DiONQDqE
JZqiO64SVTVOX91OybM3jOrQpqZx1JTuWyqfTumQ6/i7GvuQ2AyHO9v7Cur3NLS2+jTlNA8BO+hj
FVQowOdoy5g0PLkG6OuVXoUELT6QC0pC6BBgUnXzfLF6dtd5oW613hjtujHt4Y6wts16NAMyLAfu
H+RT7Nzgr5n6D2FbzYWhUneA/+r4Wln9YiYrd67gpkviIPWBPn1lfmRuXMVTE8HJsJ/RVQKH2A7J
RHtdYohSM8V9ABKoJup0dK1PSn5mYtciZlbHZihdJJGje5mWy/qpmVL3kT9sbYmfaU4SggacoUR/
BpOgPzeN1e1d5HSJZgsmDaF8lYxYqOLsazfYDzeK5XNqtPKZSGmiPmiTpMyCTTRr5nPuVeiRTSQX
5MgR7VrSYCu6fPRWRgM3h3cRGW8JTpfU9TOk/xiB8uwoJoaX0wyvyXcLM/O7nqJfzCY8iMX0NhW8
QkU+F8dRDybuqUJt4sX1jTLv8zix0KrRHGzENF7cTvZbu+kO0yKjaPLZw2uC9tKg+90IQn/3qtKy
a3BNimlEUuiSlWIu2upVLtfqJeECaX5e9fKVayFgRPgTW07Mznjih9aJ6yofH0OKzAhKuZlE2WFt
JREVkypaKmZerfWCYzfbgUtGRI3C5irG5ooRZkeWxfQhyuRNCNu84K7ZigoBMhJHpBUQ9QLJXkMf
k0OxmA01NeUHWbH27szKnxJX37eBbJ6DIOdYwlQXty9sX7e4TOULpKB9XGNeip5We32lxERCj/sl
RIOPRYALU9vlUF7KxnwgfqaJH2FniRfNwGdgWg28LSEwYSPg8b2AtaHOpLVC6cUzfDAuBQOo7arc
DsGnb91JN+6/KxpmZR9RJxZXjIXzIfHb0PU+DFKbxpRzG/zOLQt+sWJgCxTM2BZF9FYIa+M203Ax
kHMwhvHgMo3Qttwa9xAnwKVLzeGBjiVlsFoGbITc7NrLaHxoZXJqbFaeq1SUn+9LOEehX6XDvdU9
Y1PnOK/X4lsSqnZ0C8Lo6LmzW6RN+7JsyOvrQ5fWkNwMi314NZhkfLqDwbpewxHECuVgg6c+BjEn
Iuectu9ufWYnpyoMCT7RI+dtTB/OXOLrM3L1LjTRnkYWoWhQZ/XuoRI+26gVNySDNe96VXx1BU89
s7KbVf6+NT0drNjEIztV0TXNy42JUB8ZuCIcQCJ2sDCa70bJ4NK2h5pAiUbfdr0qjuDWwKAiLmLy
wrpQQsYLhbi2XkGABt6rfPF5WZVAkgkPmwd4/ETiTORnmWTdNbY2itPkBWk1xKsqMtm/Ot2BNo0d
o8qPvazsS059hgzCcNB+RNXdqGtctFmaPE1mcWpCw1w0yJpPjcCUFfsn6KNtomc5tElLbLOW21G0
GhwBo8Tlk6lNxxvhaeRmeB4dMKTwI7v9OmHAwIiW0KixA5TxMVHsW5S7nIdpEG1dxq0Tmwgkxs43
tkyYTXL0zfWxdPULlo3iJPWUuYQXW1sHhfZuXM6K9cL3F14pWBmEV5FGvTVfJ/ajZpCpR8EqhkZv
r5ZTOfcShQvPIy0onwfe5q0V7ItOw67HsjbMsSG0hIU5GIEvkR3L8yA/lyyK7+slUuILBAVMotzI
F3OICfcDEZpOtnPrF3G3kdD/1jFdqwHdjCEC00eR82DLinKRFehT88Q8/l7mTX0nrGLigQtY1pP2
csCxXZ0HBH8M/ft78HW2vfLZEnZ34mG/ARDz1Qg8/eAZqBtMJx2vCf3bVZcJ+LuoBOhkJvrDrJ7H
nBhhIOrNJwZEuzJTH5DBGKvjAQ43RlegRakX/lEQvyMO6ViNdB3Z4+avcKo6SqC8xPrCBRBimlBo
rdXeejE1MZLu0NMwI1Va8AT1uhQnxmTj1Spnblnkz+OQPWa7Ka86Hz2vvxS7wQ/DWOQHRvipKtLW
X7XdNfCyS6hR6hJ3evrn6oK3xLmSKLCIlv8MKgL4HKN7QiETfy2exQLSGCUCThNcD7l7extJ0Q7V
o8trr48v0ty29EXfya85BlGlf0mXfO62+qNIC6K09fCmRoR4iFinjwwcCM5CahZtuCH5y3ZZ51IF
TqhkNKIcESbkBAvAqfrIVcpathV+RPG/o2pIHvoo/NBszJdMmOYLJiiSOSlIGeWMBKRJZoGKOZco
nAVDxA6nWCaldj03J6MWqd/OJD0LEXWkdGJh4A0iX7FwD8+mTXz3789y+ZpaeKjNHFe2aJZPydRF
Gsxdu/6BuZDefZiq2/rFSGfzk4v6W5LVAUhA1LMyj1CNt6W3IMPGhWw0k9JUZsZjTttvY6X3PWIH
Fkd/fhh4UM4kE8n1F5Ngyn0jrr4EaeCdkxILgRsVpHPgetvUMhW+joPIr3NKwQm10ODSNntLWO/A
Vm3jmHMMwCAyj8z6rWFI7xoa1Xur3Mag26Sa0NwG2lAiBAPe//5yIPQPu4v1ozV7NeuEKMvuRUwv
VQoEdOvfsP5aGDtkvaQLPo9c1W7HQ60mLQtoBs6tESVsXYKUQpd5XT9fL0lWPczI6o6pqL5PK5Au
NhrGvM0RdZr10lHOMYqC7be+64elM+6WS+N5HxArQmRzbXZEWU+aBlWHXcngkgbzn5ffXUqmt785
2v8rmvu/i9n8W34niZ7871+TOP/2W/5tqOfy3fz4S1ron9/dwlD/v8rr1F0A7P8+r/P+q41+NQvQ
Xf2N6L78qd9Ed/cfhgGwTTo8c3Vmxf9M7DT/YToGA138yYbOTtkGS/0nz90my3P5Cn/Qsl1h6qC4
VbkmdtriH64NTU3qPLYJfpTW/4bnbv9LQosQ0iLzApmQ4Qj+OvEvTG/dm+lb0gY2X28iWRMgrPCG
LtuZBGl7div0Th6xaXrco2j0eKK2+9KZo9MgEvJx8l99jr0q7BVecY/I2jquzS1EZz8slPSZZEWH
MqyCPYNFD8oR8CHVP9Aa+zoBjyeeOtJXFutQ1WRPem0QDBWADUIKXQBEQE1IAHFSInTQdc3XEu2X
o6n4Cdz7eAvZ6QWlS+eOgfOcjF57xQREFdSIy5wFpe+GMfnErdG8OTb0FEc2bKowG47JCIw+tqNj
GVobWYl+m0DwnrO5/w+k93/Nwlh+ujavkc14wzFNY6Xp/yUhRuBPr02vwcgdVk9ZzqyRHBNKrRJO
VtVtR3JlFh/wvvW0eWu1yYdBE7ubVItlLiubo0rMb1LPbkY5fBrdYvwP35+zgM//SfN3f39/nkAF
YhumQbn8dzD6ZNUUAwPmfCoNRIDRGZsyMjbdongLz20YohyXLNTshGa4rdtkw+lv+SgkXzuvukqP
BYsKYaK6iSov9ocW4wO0QuOaeWgRQ/qXVNZA3cNs17rL6x130ice4KtTMVkLUuexvgPyfr7O9VzA
9hl7kBfVFxEJKDJVt59aeEpz9xSGcBiqbD6OA6JWza2nS9/ox9ZMCfDLjf5uJCAKyrw/hPSxr7aD
eZn1OEb/qX2erZmhRBX/YfUtczy7GbZRAsYLn/yD1oReUfHolv1Rh7izi2YyYic3nQ/20AY43XmD
0A/2278cFP9DMoH7d5z++sN3pOFR/tiWiUp5eXH+8uYoQgZ9bloHCCSZnNrBKy1+dsJcx140HymZ
JA2fcuRRF3B5WBofwnp6Iwnyk2kz4QdpX+0VU5Rtzw7Lp72HrZKPFP5J8Vm60C0Vugka3VNUzuN9
QKroUPgj0ipc19xDRiEcTGv2DbMX4EO6uXPm9icb+tkvO1rF0hvIZKcPgigH1QAjxSqAErZ3cuKJ
Tj4uyntrMV4BkY/5p0sZjGalAnKRp2TRdz03dV3eqOFrXzbdr2jZvZWGFd8Y4H+xunqZQrQ/Qlko
f9X6FIvgx1k6dqtGDLuuR5tQp1qEQy47A7Wk0sODynNAdpn7HjmzPDpoOv3AzlCR6WSPB4WI/8ML
xQvy/90mjofaif7JMzjFbQ73v75Sg2n1PFHJJVVlNBzCiMxUVSYorZMnosrx30jzyer7z4xd7kwX
3I05UOPAWln8qO4eSca8odlSB8zo0wHl+oJ0r0qnugfjqDZ4z9GwLKQQ3G3IlTWzJTsACe+kKA9Z
0eSnitNp20itOfWmAdZFh2+kpNA+MlFfKMbMizQZ9EAlqE5enAx+nMoOf7v25lmq4AN1doZmodKx
UNQkPIdYx1PWzePWnIv0MIrB2Kfp2Oy8kumhcbR01zyBtVlFW7M9ILhLmyNcOuB/yd7REW7nZXon
0fkjlWToeAIKBbnFx9by/sBjA6OZZhrFFUSCIHdIsyz0H5NAT2URHFna8D1Y9A+IjaBpIAhUeQWD
uLJ+oDIQiAAgZNqJCvcS5gGuY49+g0AFBgdDZhNlJkF9pMpmO1mOzFn7Tt+zDRw20TDJfRwiIs4Z
4h+VohZjkadtlYHvo++QU7lZixgrhRw9jxhaw6NHXPHLmlRUmt/DSHtLI74SOtpnhL3ugX+BpFoi
bY90z8nOEla9l0mRnHpRVwTypl9ixQLLroiXVUvOiBaD5y5xM8Yh/2aBIvvMSP1LSpTEto7HX7iE
GbuxrgfOCMMAQfP6bUqQsDTnX2YjGMhi834JVPPHrnH9rgrqs1HPTDB6+IW9/qG7IfNEAyBkHi3k
l3rT2oO4TVHjnk1y62at22OxfHWU9kA0dux6r3iFT3/IfFkU3ZcmjquTyRooyxIMVTlQlqoLOTBk
5YPO3oq2IpKVifYWKWR4gZD7VrbYe0oiPg5Z77CtinuBnsIlyzUQRA7AZdTtaW/VCJyTLIp3JBGW
G8ScP7OOQUobCd9D1EsIy9Vpwa5Awv6QAlk8kswglmi+GT0n/Ymix3jt7LrbKgm1xfaKb8lkPoFx
aYCJl9t20nDVO0Z3KQAFLX161b/pXdQeVBR8IAD5YQUGrFFzMxa9448oFHZVf2JO4OxbCOs1u+zK
JJSgAy8D3iW9BLL8L+bOrElSJMvSf2Wkn5sSQEGBh54HwHY3832JeEHcPcLZ951f3x+WXTKRUT2Z
0vM0IiVeGZIZERgGqnrvPec70X4OurveKXDiGfAklRmvcIUMNv7KS606DI7zYljmGieR7qci+0SO
9Zoifqd7kqDIPRbzexJbpYd8/wmM2yUTAGT+eru4bge/7tWaysIkhWEboMdhBP+W90iTIZ44PIRe
VGdYOEAkDfB4j0gmcwz1jnMoOuepX+r8BDFEdel18YpYzllhMHfoK8m+Woc4wEFoGoZ6nxUVkZGx
mzsR8Rtd7LH67jgfDacU0yOSmErfXj3HUJ2+m5DULwlnL58zpHYWCbM3AOc6E9h/CqyrOjzE0EIe
CBlnGpttSwNg5bIwrx3WUx4i6r3Dqu1GVHp997M3IZz89S26BtD8doskSmqkNeQmGep1Hf91R7UH
wbCTwJIgYsV1+L5FxThZ01jroi7s1l7t4PeJjsgTp3lkDHsM0XhkeJ23bXyTTP1Hp5vvS1xedAU4
YExd7lu5fv6bC/0tBkzlu+QyhW2yh6+hob+duyahlJwydNRO9wE5AptUL5QnDQ2Um8HdIwoRAojh
IM9RAEyN+VjCNfqb52mtLv509tNUTqUWnmxVYzHXf4+9AzIQMsgfFTdq6kO3zg+qwNiVDq7xXDOj
i1XeB2n6XAxNsTv9cXqoWWB8rIjpLfw75iixYm6uRkSyq8AjkG6BINzo3euhbpbFstdEeFsEsJ1C
RhdkWpfOriycAA0RMRzF+uP6Tzzx7c4M0rOam+pxXn8M3ageq2mhpBjU2FeHNRUumW6HmKhdPcJh
ZFjtLW2w3tXtutvMoQ9UjvNDZd1m3MAjDkjE07aEfBo7uzEcbmWNoGb1si9d5cFFsf8mpk+zr0lC
f3oCAROtx31pwnV01LUM/PWk0IyWXcSrKrtb5EfeMfhemny74HkhP7l4EEWRuwPVSCeUbdeTckNe
TePXWvpa9wkw48hSvTo/W+NxgURPb5njg4IrS0tRGNIZuAc0up+S4cUiQsmzqui9nsgiXuynwPQg
PDnPTBltJkQztD2Ew15nPSwIYL2UbHoAWzhSTD/K0hEdMU6JJh1viV1BVtWb77LROXQNIflcsf5Z
WRqUHIvCCFY3nDIndkVGAgFbM6NVcuo66RxLSPQbST9tAJeD+1m2sECdUTLRbNN9pyIkk/CB235I
tnhyX4xQ3k7EDQ25eBNV4jHX3+gKCj8jwSNWGExUii1ETpimDJBcunOf0dCLnZECylXoShtUU67U
aYwlqHoXvgHCptg+Sod1W7T6I/3z3RyaR3h0SIvWuGfbULnnlRgQle8aS0U17rRfrewRLq4RerJt
b3LsfeSAR4hsNVKPgmzk6zHN2G+Ndvb0eoh2vRq9TaNDCUEoUTWZrmljv9ZVJfF50TJfEmBQktvX
6tCcF6fFWRkMoHEKAnEJJMjzKqfzyuRKBhp9dZzLffrWLfYPbBCfhgnjB5eJccQLeJqCF5ng8qmM
QfdDXHI0unOdoV0D7n3Xo40h6P0bF2l5pqErt84nnJC9JIzlzuK4FaWhyRXw9QXxFG9kzf5vWelR
nvOWnAJC1s2NhRtsaK17BWaNH8XiPnN6QKwZ0G4RKQc9beVd/KLQ9sW5aOwVYzpHYvo+mrC50F5d
2EUe+BrQCeFLNhwHoo2R3FkNCNYsI8h1KqBzIrVxcWlpmJUNnT5gWd0bdvZRqkWwrSbu45IH5JcE
znsAN4OdZAfezeV01MI35AspjbwiXq47ZwraOj2HStrM6inOtWVPz/Z26c2D1WYt5XOZ3SB7f1Tt
6qnMjAZaz/KaMk5FkUh3eLbDpxrROCKRfhPnSOxVBerRSsrzstw+Kz06jKhpoYrkHrax8lj2WAcy
vD49ok9nyqUnbupoCs55dqmVzeiYPwecCBxXYkSMg/29o/9AMFDNlC9h1sPMN5sQV8wZAt2weoGJ
vcbeJa9dN4mNafJmFrwe3oK4zufhPQkHDKw5t2dYNlt2+MYNeiRxCYw2MgkQ1OryrlpU+8EI1tAO
S0doTmZkaOuXhVLO1+MfAnjNqWhJlMerHnocENGcovOl9o1mSYRqCIcsJBfbHuppq8bjjQn+DJXt
iJNYu9MT2aBcT/HiaRDptj3yQa+KrdsRLzvT1OSpqMToFgVtZZXmScpb6GFrMt1KI3tG0/00ofcM
12Qz5tWXqtAtcJZF51HsqnuZrck/ZnWowZhvHVTAFUck/OFv0zw+4Xh0Tthmap5z6tJax3qr1FuT
bB/fsGNM4e1jlHASzkhyGBe4ns74UUAg9nuDZbJZPobFZibL+RWdQ3Yf5d+jedrBbAoZITLwA4Hg
6hMOwApUgMdS7CZh+15nGYM8au08HN80IgPIMazSI8Agf6o1V00FhL6RAs9gC6IL39WbZlShpbQi
9HuYFSSFVNNJz+PO1wq98FTLnLZKSrJWiEpy1vHuZpNCzDoFYqT3L0LVN7k6bpc5C859Z56JsUK4
WGk02E1kCGkOeCKQcYuRWBAyQ0RQ1iTF3rggW+xhvRsQrXQBKk2vkz3yHyi6Pa98O2zTHF4JBT0m
ys6+VbB5EAqicqsxMPqI1Z31W/XoU96zJKV+Oy3vhsP4jWG4B1WXMqIpVJfvPPNULQ1cE13lBiYV
L01ItiOJ7lNMWVWsyE61TKH1NFQO0ugoi5iaqdXZdPrvDMT4tK3zKJeJLn/ovGhz1HlD2Nw8UZXN
F3YqpLlAFojt0XsdpW5p0gGZwvulG7nHEwWNhZrXmVARLxVUc129MekKhdy/DaNd2hqJTQ1iK8ep
NZ/yOPkMMUC7tjmLbbNmX1sxJQjog4M9lZuuBWDjZGHp55UaHeMl/ZKjBb9CwbJGqF6+Gxmz1eGD
rRnzXtRkQPSwByipiTjMh8bNCbrb9Yg4IPmUB3vId6LrT2GrvrHZ+2abGHT8p0etlo8MuSxfXSrq
JwV1ltlPdECYp8LipiLAZVct1WOqDwZ1A/tqIsN8D5LyRa2pBFfUq/Zqgk11s5pKuxneu+GIRNtp
aPwQCOXFdalxlmZ4H2KlSxRITBSI8UgftFeqkCwgNDSiUj9hShD+18snTaj0xHTbvijQBIOiZCBn
9n6T0jQbiznxlrj+RioeZO1RvxeT8zyuciWgLXR1cJncWBXvDbEhI5LOGh1aA4ggnlYp5c4CKRkU
awaBsViHZciYyyi3Eob+saqX9jg00t7XZuvNtjWfOrwlK4bo3oqmH1rMX1OPwSFCGeg5hbGAh543
fRstuACr77kqGbKK9m5UsmTHiO1bQyslTLNLUBmzJ2f6cwR0AltbtNgXjU1QkKz3XRkBb1CDN+dz
GuyfLABEzw3zT8v+0hfd3q9ijaQDX67bqQOcW+KWhn4J2sw56UH+aWVswqSLTISC+eNMPsGE0H+T
iRwLaCM/gmFitDTkNvBt2yBWTKAhQ59OBZy+53H/CdwH14/EUrE0d44ssw2Cd7bxvDjQ0hU3FkeG
FV1Mc+BnGQzqRpFdvlcihsVIB3jm4pCHAJE3K+7JIQyLldUe4ZkB8dKaBq6DebIgIM4clyiyNeXe
buabejI2gzJcazH8AEHyYqsvE6ESTORY60STEcipkIe2YOMr6UifZDJx76YbQqW2TdF1e9FOCFUh
N3Fb1PFxor3HlkFMVVXGdOVZoIuOlqmNDrW01MUt6KKrmgki1CjQ3rfwvQdboLS11PFZwb+yx/nf
7iXiPdeaH+sGQTnV2GHhcL7tJd1WwjEs7LvTWWvzc0IT4B7t1yujcOeWuEq7b++WJf/QIoLSlrbd
xK0S0ffIT/Qc73qBHHhKKhKmuyPSBtxqMiu9plZfohlxmkvqPBoCTAveWOB2zslGi3SNeDMTpZDG
WJoU5hqZc8eBNYO3beuzX+YZEMEufAEFhfVgpX4qc/mV6ElzNMSOdV3ldyyvS4mHVy46L5p9W1sR
NXaJCCTHiMLjSJ8rs7GGYwnC4e2W5MH4ZdsC22nCu2gcq+MQy32CJsDXa3xPiu28mE20J3UzgN1K
7tFUt7yV/EolsudmUqLcJfKe89VUDqCqphjCUKV7WzVo7A04b+4pEWqhOY0PbCUfGlGxbhkuJGBk
VbwvKzHTwmu+T8xFTyX+18PYtvNRMBrh8F7dJG3LPSH+4mgyLZ3xOfo6o6cnR7TKvs+bhTawn6oh
AXoyCelEWQZJ3ZvKAiRgm84bJATznNbbycydQzIjTlKm74g3ccKQ1JBO9yG4Bq1VDjSc4m2ioGHD
k2TeGRYISo4b4Bkt4GH5tNM723QZVn2T6Xwgh7baxjEqBk0j9C4tfqhLtLD4Ze9CRljA1pEKrZAr
WqAkPLAn1OuhL6Z4O6y2zgK8ohlzIhvHgOzZqqWwYQLuqabZHQhTjT39UaPwAt+QHqbiUlc2Shtm
JDDsEKpHCAGHAtF+b9LsixFvHAK1K92rAqic6HKyj/40SEIkmfscqpygumxqz3k4b5fOfFWdRD+C
XbmvQlnc2VYfwO6BhrNeAmrfF0yf8mDQpmImY/tZtbkq/NOCR2bCb3bqZmPfOfTBe6M0PK1/CfuZ
SUiJpRYA9KRpXwTlPDuFObhaITgDdEl4Y8IpDN1czz6u5M4U750LbhseEShGWJPtmX053CSmwB3Z
TfJWWSH5c7xOdlrEA1K/FGPwII0h3+sRFNg//kCiCyHXthYBYWuPoLDybd/Xzp42W3OSA66QGvRe
Z+vwQWXzlC4QmvKwtk5hwbpp8ZF317nB3J8r1A6XpEK6E0Uwg7K52tWZAmcjKV+DDIVYpfafMNPe
zexn3c7fgZr3e8dJ9wR/hcdgFR53yE+CkL2dFLPbdlUJz2oqEcLZKjMaRQIv40eqZ3B71LjezowR
z2anPGeVtPyoyJ6uYMhrHgl8Yw5FCWjJ2i7mS5StrciWXir0jtBDylE8RD2e/zkvTtrEbJOPrexQ
T36Q6geX0Uy0OzUCQztbwg+qmkKRQOa7oMPb0wWBtgsAJlx6dTB2YzQnqB5ZayyOWjv6lUzHyC7b
o3SKfGPqDhzj6ie9w2qvabeGQ8mtAh7RmkI8TxWKRmWm9UyIELBySjdNybVThBMlCxXkRTkTM12C
c4jwWamEusRsUo1Jv39mANY7GzGSEZctSgvXvPxSl/mm07Xe73WAlui2T4Bh+lZnl28lZ0vQyGhn
y5sulf1TEw7+IpHKKHXVn1p6VmGJ4wYrdbwPEjSlTShnkBMVQMVQwU6bG9pLGVB9LgJnChzM2E3j
tr/oWfPiiDG7g4DavkzLfhlE/rp+iELH0TBoqt8NjfUEBS0+zNX0UK/zgcysYk+YC9uyBQSVnVe/
aSKU5hCaffKl8FzR8nTzJOo3bciiFar5T1W8jJE13ZDeSogk4bu1s7n22PUWkTaIQ8e1JTGfY8Qv
ly4HvdZdEiMpPeATtPG7qPEEmUW7ZcaxsmSEsNk5UnstWBH9i+UvWrDHskS4mmFW9IthVNiV7ce9
VDet7jdj/8B7hh8bz2pG9ANOt5S4Ng5dGjJSqRGCi+CbLboR9nQsFx6YSpU3TTniYRuKM+VsFRss
q2BqN1VXTE9ziw5BqnCIMQh5Sm7zAglyfKrCGQ+9VZ8tU3HuCkMl7Nleo1w5oXTOrJ4TG16cQwzv
trPq/kwMKvV0T4pI33WcEkfltTac5ICVkeEcXdMZqyeAAyO7DVi8aFYFW+og45iXNIYGYxi3bTmT
bcLkAWd72MeXMFm+xihaowd7gg+C6CvSI7kfAv2iZQ5LeBhoBJQAsTMLUmfVZpgAwBgVkR8jwsE5
OSxxJZ5F192Iua639cKfjw9NfXOoDxITj7UBl/LBsYiqswQWP0Zg+VaJrL0BUHBXNXn4OCcsfsRt
AsQz5veuwOmUhzzVUs0vAsgyeLaoeKEJTT5eYr+hK+U4HtXI2xyJQzqpQe4YRrNfEVhVt0yvWdOG
bjeCOkSWA+AQuPWdMyCuG4dp+weCtiKjK52nJzFQi5iApuo6sQ9VoLc3ra5XbEXHq3dPrQVl26x+
U2dDbOImPaorUX2oVCrvcLxHM/HCBEvbjNxeFnPrQ4nhtsgSeX9FXy+3OHxcs62cofsWhsHoVYI3
vEKNtB+smr3QGdvtwCIPZ7Nklj0Xz5aRdAhk+SuskGmcqpMjwTzqBkRyeVrUZ6DrMGJx2Kul9gr0
5iHlAzgR2VpNGvZujII0TrAmQAp1PMvKSHjScI6WBfiWqUGNgBd1SZkcNswfYjpjuPCZqlPiNXgN
MahKUijqI86D4/WJ75wAirCcK6/QzbXjPbwaQTHcpHWOZtMcaJnCU4d/yIS1IdV620z0uWKCsIK5
oLwbgH50tAA6k7hMGIzadlRX8y95MzTN6+HSwVMda9yetVF/Yixvo9Q56MsKurManFnrSzjNQBL4
TqKdsnBZ0wKmC3Qf+vC3cf0cUi3Uw3JUl+ahlfyapW2406zyo5+d55BkSVZyKHz8CTdQmgF1MlZJ
pnrcr1yAKyuNihEyrn0TgX6zVIMGkiAhoC8/UQMScFLEEdQ+d0yxbpRr38ZOTN/IlZsqBcMzmJrq
sdLg/O+7ex0Pj1vN3Das6TavDF6EkvEZZAfm5bBI7SwlUFeE/SXsADpex42TzZg2bPBqrjEE2Dvh
bhXTvA3y6VjAs3Lzqq32mBJCnxZ1tsthMp3qAF20QE4QDA3/KQo8n54PAHMl3Gs0img89t1ull9F
GRkHswDZEuhRc2NYK7e5eKt6Vbttneh+KA0YQrIFW9Ysh3BSbL/v6ZXUE0lEuXlWtMo6a0L7Ricu
YGtH0OHh7k69so/CM/q7Fq9TX3uyxpOwPn2L9YZ6sbmFTFJvRPFc6KjwijK4yJk3qCuhWdJ0OhHA
ruUzUCAqpXmdn47jd2V90BuluMR5AfJZwCeoLecuFPoEy5K5MOyv6YGzZbotEPrf5OGZHZn6dtEZ
chT6dMjV5Zws5GMnfTbs1Zo0sxKMSd4Y99i9bpj2N2SJ4SbvJw1GgQ14xFAZWvZ0PhrnAScqQRBi
8VRZakf4bETMNUPoAYxIjnYfn7sRCh2AkB+0GKxDQLLoDCZ3s8QFLZlMeox9yf4zaC4I5UzjiRjN
0iw5tCrfodDyahrFSxzBF9RqLHPVFKTbvspMv0sJJ1haYKzlOhPtVOfYj2CMB5MUKbK4NTfK5x99
iRArb0I3hf3hU8DDDAxYPIKsQw9UOZ/klCwnUZ07u9IP1aB8dgX8n7F7hvQjH6QaPCNRqi9OosI9
IMsbooxBcQS1aKvX5hYYQe2tOPdjbCbFfYda101s1DoNCy55VNshmrBq4d5qYyTz7YA0op+1NyNd
do5dp4cgBUaLuxVumVM/c9yQIVrqklbMxpy+oT/Hr83f06YmPT9sUKVq3+UVZ6xxbLC9zTjLhJKm
BPXxI1RB6tJbhFw9JDw4ZL6jEHhrGcSdmwMtt1MSpLeas/TbhngJd5yDN20kWUsCNKPtZn4utC/c
cswxdOocIhjZuTNihD2EtZoZFedDtA4cZqD0xZr+3ehHoFPYZeBoPsaB1PdzzDoc80kJry2oVxfC
bEW7cQhGpg9M/W/xrPBiIL3RS+K7JuvMDvmYsk7wzPT2QRshApuIa402mf2l12x6FdopD6bRS8p2
H6iUo2ald243R/kpGCyIhp1+sTBQeMuCcj2LumRTLAAgWQU8qO3LW5Dq901gnRFPQ+gEcX5nBc1P
OBzRt0ZFYCEEKeAogz7NUBD5MCUfOjSGBL3EJlo655Iik8gERI+m/pYq2Qs1qe0GqWNQk3mOlhNi
azunOJWN74xG4OIAaPZ14rTbMY9sn053+yYEaztGntfcXJ5mAuJdzZzmG22gIVLwt6Gi054e4U1U
AL3bgyCpwEvImPWJQeJAHA/Hhu7pOe+oJ/tsn5cDfmEAcjsCjnH658+LvvzIsFLS7aZNYdvMWOFo
LO0YurZuECQJI4elpENCg1pTbOYxGo5FUQ/HoZ/xdtuO8DXnx+zYCD04CfnYmRMiaDEKj1r9VC8d
J0QDb0Njjq9amVtbZPCHbCGPbQAY5StK8DgjRQRbQFO9hHn5aKD4htEhHb+uWa5S+UiCzFsXipC4
ziJzY+67f+KWYTKfKjJ3OOkG9iGdo3Rvp+yBzdTuG6FOxylqn5siGHZRaS+nRTw2kvOCtJt+V89V
eBohgrPC8a7pDG3XcRncQ1JE4KLUd3Vnz9Sa02tv6rfZML+E7bTRCDhZou6l1+NLB15l55ALb43p
QxxDXWkM3JAL7TjX3icWcUugSfFOje9FxVGh1thHJPr2FBB0RSfLH0YHF3SMIt2A3L723L53scaU
raVoMwTtGAvIECbvTxp/nlaYtwEkmAEYzxyYHwUPh7deTMLhzslgoBgi5yor2xXCecxJaWg6CQSl
ccWUlK7dC5wBffGaZ9bttBjTDnnp5PWRU+31HianHgMvqUv1mdit5hHi0aVHc2iup9z23Jd9BfOn
ahCIWuk+UIh/W+36SKsQTiV9/ZXVxOnk0aRsG+Jt+imCt5BCrWg6xcXuyeITpketWz6rfOTJ6Wgw
tlF4GWLaPZGq3TVh+73EeXeuSA9IrfcuNt+K6FCPqb2LJpQXXT3M51qqF9L5GFyQiH1o589QMm1I
8vLZGCioavgKDiwYcIvDpeiYDnHm2MaFsH0niryFqIFOX8uTAedzyfGKIx/xPH4zWY95E7zJVifa
J3KYq4/xp9KFjxbNIeJOcbV38cIxm9B71WA425OQLkrBGYu20dQm+AdU9mU6yNG2JSvF59xr43di
XSyDwrqnf+s1trhTavYCTpMWJwzercUG0R2WtseMljMIRe+s04nhAwY23RvFfoLIWVu9F5chmXWZ
++/8Ayh66iuX+vsbIsE7o41wVklGmLCVRxPTKK+u017aPD63Dzsb/1YE278opmMURoGbHaebTAlx
11BSL8P8DhL4NS6NF4ME0srubzoS/dTly4ha3MjJk1jSpzpUR+/fVZjm5CWDbbFDi0EePeOqkjgT
SwLVk6eEQeFKoO+DpfhDa/g/ktkjn+d//28K+l8F9P/7/6bX//9QZi/tXxQ0q97/f/0s8BPOl/f8
53/826H5uUrsf1XYr7/hD4G9Iv9BGUPpa1uGpZvC0PhX48+2+49/UzT1H4YlHNsxbElCoRDoMf4p
sTf/IXh6pKVL1TJ0zeZ3/VNir/2D/xRWArp85Fboc/8nEvvfVEkmGkFpOJJJPH8H7injN+GWkweo
QFskJxDDUeHN9t0ULdlumSBShpUwT6XTCpdRDPpdHUmhLav4grrkZ5hn5nbRzONozQHsy55Wghyw
kPFCkgGVo/Js/kbC4vxZmbRerGVhSzA0k0/OUPo3ZRKJZWqRwqhlf01v8xyZAqO6o9rCXoMb7eym
Hqsg07G7MULLZeNb9vHrKJhy764wz6EjG4qNtuuM79fP1a/AY8TQpa9oOpBkeRcCrdiV/L9Ju8Ak
xJJzJ1PuZKJP7+S5XGv8fhfUe7WYGHhIsWFYp/nhiHiol3tMdMWh0rVbR2SqJ6a42gZK/NXqAzmn
5Mpikh1Rl+pszFyfCgzKFBiY858SY+ChkWO/B4Mo3Fqe9Qlvp2ZnsLwjPICG1ryGLK0epBRQQXgw
HswGKuBC+orXdvp3J51norzE/aBIcQj5Q/LVnlcHGyByDolZM1S9lXLAtIBuxNrjmYvUyzBs4S63
BUNeHI/0HsyTROWjU4gifmSGpoR2fkCP5pUVqWnTXkkN66Wdi++YzVBCObRB+sUCaAQHWiFe5peX
6b9RouviT1Kw65eOCgZ5s2YKqq+rSeQX3VwzRZbipHzp2tBqbjU4VKo1Kak1JeXp+kNfw0S6Uj0G
tQQEOfS3YyGQsyKE8OxIJnugPysDp3lToxDXHh8lX+rVJbLcxhOonSWTK344IFdz+hsl2/p+/6Jk
+6/LR3KsW5qmU1T/JqQniiJKFz2pIRmJq8hjuVhmEl8kR/QOl0rBA4mfGcz1PNy3beLsImKutpYi
UeRUgrZ+72apLhlIK9mmLgkDKQGF/fVN/m+v0rJsVUjst9JRVzvALzd50NsGhEK46nwWtseCgWYt
GPaPuidmHRiIiu5QkN/IJlhPPfk7pNYElcxID0wvkMAQi4Xdk2GNlywz8pMImL3/zTWubp//I1/j
TtpSsFKuL/5qSzJ/u0ZLTWw68gzTCEDE7Nn272afQ7SgML7pLJ0ulsb9mngllRIMWapQp6ewPxPg
rtdbOacqaJkI5WSSdbuwvtcF+RmFaDZ/faXmvzyytgQahZ+Kb1zgW1qfiV/uppXFoXC0qfBsw/qq
R/qHQXSmVUjLcfTLsPeLeXgbjCR76TQ6s3ObfpXzhMt2VD1s1QM1Gpz7ilQulmX5U1uaL1MMC8st
s0x8El0PEhMj4voljPq6Dg0O9PTWYfLawT9osbGSFFXGl7gojC2z0ScVBA25cQgZZWm7ABoowrP1
mLoagfMov8tSYgAKY3xeJtsgkHQ076i5YrMUew0Cn2Z/maHVP3DMoQFEyQlkmxNP5k1KGv/dO7MK
EX/7pk3J2+7AIFn3zNXy8Mv9K8suXUQ9FJ4xFzU5Rpo8YW0m7Hfdi9S1gF76/Ll3SD0Axb/PG9Wr
UpLrSgPRArZg/FIaPT9j2zbKfPnrL/dfd0xbGtq6Y+om2jb6ZH++OMdRMC1kMWVLpTJrK3QVcwfH
TBbbG7sAoGlP06eM7NGPmseoyo8zOVRovxvyHGhQQWbcGS0Tbeiu0HZEnfuDTJXbIUEq8deXqq+X
8tt95ObhDeGKHcEl//lSp5bBjJgCtu42/DG23DPyr+g56kWR8X5Mb10LBcFYEbxJN6gfbbC02KmN
jngsbjKOWAoJmnQi5egOdy7KC+TkVN5Eg2avYe9kf7PDr9bB36949bCobPU64l9jPQH88s0LpVEC
08gLryyQNbIHZwcjwjnTwvaFd7IdVvo6lsWtPVskGBiWfSRwqjsD0R/+buP5swZ5XW+Q1UBltlTQ
shqK5D9fi7QmIwyY2MALh69XIzm6XXTmv8rsvFx/RYikflKmZC+reb4wtIpohqovZoq2+/r25Wb2
Nc4JZPYgE3vKw3izqLgA1blZeSEEP4f2CAUG40kvNWtLftPeKMg4/OvngCXnX98oBz88Q2LdYWVy
xLpi/XJf8Y+1tkyIFOurMgTSERU0aAGPG+pBj0TnxQxoAJVIumAd2qJANU+6CSRI0i6c1hVGdMtb
FhL1FJU9xexopl6t9owR8L9QudEUNcpjNjenggHsMQnTU6tq1d1YYQ8yY9euYC4MEOYOlVNXSII4
dxGgwRy9ggFAIdvBZOPkIeL42bRxwdOu+wyhhSRjZn0biYXiMFVsavneNgHQvTWiMJrCD32GOqxR
BzGVfEDQZ98a3aKRnoNk14g+h0XP9joDVHKK+hujRsM+lkIcYB3GlxZbpt8GOHqycXX0MBffKgxK
Y6uzzlCjtteT2CoM+lY6xbdkKKNNbaPMStv4sZ6sFnmm2buNSXoTOfFORSLQrDBzslENEMh0VlLb
NdDShbybxADCPx/jnAYGjTOSmNPH6wF1nMP4kgTtrcX+t9PK+DWCk7h3Yu1VDStla04JFGpHUf+4
QcBWd40NDTJ1tD2UxNxTVeNGbaNpC9LQRn5MiBqxH+/xDGtGqZRbRuZIRpJxbyrgdp3cuicuxfQt
p/7kM0SHZZl2jjqFlRek0TMJWW+5Bho7M9J8d/2KbaIvOOnaHq4ZGN5l8XH9qsZRnlEaYPvndDjj
ou0BhsHPKD4Mg5FpqZAE0409QunVbOtIq/WTxXxqA+wxAWE3Et/WVZ+fx8HNdb2Z4CD4aVA/iS4H
M1Y5EBS7UtN3yqphBgKPAaxw3DDRm70Vji2OspWhofHHY6lA9D0OzObWjTSp50e10wY/6/KXWI8X
mkrwYIzJ3FxdnnOA8gOL1Q1zj0M7rSSdfNf3a9jo6oljkhUwaxyYyTSO3KfcydBstpYdx5cgHKst
+oXQpR2uELVNPEaZWDHBS3Qtq6k+OHMAFTxPzK3WIOwSTF/wzfNltASE4q71lKoN38avGgGbhygY
/f9avAxq4kZGlPu9UqpbawxORo3IFjIUlhHbRJOLWHIHWZ5ssmyM/ShAhBnWn9ZgAKoalaMqYyoB
U/u8niKTId+wtgm/IsPMJ28HvckWeEWxnclP3iqL/aG1EjfgutIHQVM+StVG3KuZp6XiNL++3HMq
j8z4dq09npeQFheboraPwafTVpPmyQRR5NJ+jbZ2KdacNUpIUGZEGeTmbrTnVx17xCFdtNsGwfEh
D5wfA8ABJs99ze1L5CaNqNGAqQwor946I38uq8bZCShWWjJbt6nbx8RpJAs2j+vdrwyy59CsuWA0
ml0rmuAR59Y7wo5Lid3HRftDK7ds6cZVjb6xG6ujN2juw8USR9L5hNsLXviiId2myJ9Epb1oSRz/
sd9VC3EoIxKFYKaxVJQ5b3jRtuiSgy3Z0e7SxvWR/KiT1LTqdgo35NC91qn1Re1wk2hZsQ0nPHUK
RJWSJdEOTOlfs7Hw5kkSINa7M8lhC8Bj9sqZhY/pxgspO9FtdjAjKMZpFF+uryk84wyZBxYIP1At
fEmpM9LFNJeT81kDMSNEIznE+oJaM2AQ15X+9fBr04889Sp+hD4qCRKfy0dh25u6yMXD3NqXUBkm
JA45tsee3CWGURUhQ4TzONgTmyz/uN7+60q2rEOQ1QpOaBfYcvJw+pwe8hQwBc4CiYmrC2Bd6WSG
/1cw4/VglgDfuz5E0gn+k6Xz2KpcyYLoF2ktuZSZXu9wRRVQTLR4BShTKe+lr+8t0bPXXc/AvVLm
MRE7AFE2qKHXl9kq5uy+KdVOeTzAIiY6Vx6HIiMQbnnS6qWftdB4LKdzxXsfMgLYJ03y3uBIfEi4
WtulN2riDNEKILkxxDcTFdo9E+7kmqgnncY3dsuN66NBSWCqAJVES+yj+tzQRHbnwmevpp1q47Pk
9CJVn1UqCWOtpm6rXSIxBfFiW7qbh5BLELK9kx5mIzd26yuiknA61YJlRaXsk9HT768vknDkSTpu
tu9cefSZYW5L4kSmHk7QBI15QATqWaiVa11P+/Ufo/nA2d8vjDirn/dB3B0I2JrihHOlS10ssuk3
MOa9qwd9pJda79/1xvRKMi96wroD8iV37jzmhBMz8UByivy5JY/MQv3KbxeNSXQYIGSDSlbPYT3P
//8aOggwSdnj4kinXcxjDg4HVhY2+d9BW2fP2fQvyRtyKafkRbHvwGoRXISGg4aBz97GDe57kELH
3jNuHTbgkzGC4KtUQGele9Y6A1seM/Bx2LqgjNL+PAfFbVriYhL1YsdDeNePnbutMJ0++W+u3abb
taq3eqJdrRgvA3q4ghQMa+ejF99aURFdaAfQ9Oa4TkIf6vlqkm2U+xETN0jR5KHlZxWK9i93IQIx
pAF5gVarHA4erw1Q5IMn54ht0eTv1rM2dhWRcG0O3AWe1gnjIoTmaDy0ExNWbIbUyOtXBXZil0Gl
Pegqj45gY3YBDK4LBDGXqPKFBTdYDRD3gdhdTMLndHmFsOSdRjkGBza6ENNYbjx5RJ6OpcG0fZ4p
Z0D/lSGBdm2cvAr86+5Awmlq1vFdYjIIx9yHiQYonP1hJKZ49ur028FKP+GI1LnZY3em0V079PWJ
IAD+WNdpeuMTopjBoZJ4pr5A8GXz5tCoeD2I38wnZMDppnPnMV/PVf1PFT1Ug96f93On+nMCjy3N
aDznYH5AfuuhTeR5W4cAxVSg93JRqhQRpWE5FkdzsI46CCp6sXjEoz/5exw9kLtm82/h+z0iPH1y
CPZGsT22v3B5I1KdmCqUobdJMePvXU7nI479QSUJsbCc1+s9WaaOuvZR9Ewo9rnKG/vmimYvCcI4
lzrBIFeNDPwJns8z1znrOn4nKXuRS+vXDirkIW2orrWXIwq2mUXKdn4SkSUPqEHDbZ+msIuwUCDR
3WXkSu1DhGuormNSpTsgELDlDzpXwaazc/0grO3A/mESiPok0n3b817WK9uwPuxwCLcMdw8z0wUu
1CrfDVWE3zVGEGZNuc+aBqLE+vrqIJ73rpqI3BrHnSetXz8t/qKyINmOiBwRynvWo+behxhuJbE6
Ollr7Yx8qZ493vIeC9XB8A0W2I5VnQtjqFmRx1ePfaHDJKuYudhkhu2kKARH0VKsyAhqcRBD1I+c
0AA8t5zb1Sy/i5BVo2H5FUsgln4hFML9ehADDYkQ3Hf3dcNpuapOlzN1bQ+FDL8d2ROVm2IJSZJ+
/zNiDZNxH6UWCpWwJDHDU0/IqcCSYqdcijHPCl4J6aIOxPUvRErT4OQ3spMBjxGnlBDfCRJleFxr
QKchxiPNHL1dLycxQWMLOus4Nws0rggPrb333Lq+Iv5GlpndrT9in+rbsn0LuRseloGrLgpk8wCl
wqaZdyWqx/MImnyps5okCg9hYhVknLtnSuX29zA92cxD7wMEOCPBnOtBso5m1se9qDuBTg/Uqk1W
QTbI20Dgog839ZDpqL7PZ3UXLVdG28UPSFj8O/PPWtgQkaEvkV18miE+J3jajz7zxrPoiNvpRw9V
r5zCQ5xhHU+L2MFkUN/15fxiBCl6dJweqNgucWRgXnLJwOB5IJ1ZTHdloPQmt/ISOyL1UwV2s+r9
bGexJtxlVs+g1wM8aiVsgJdH8MfyOhXHJjI7hKYVg2qGz21PVjjJdlJCFRS8BCLFt82Xgg5bzpfK
ce58xj/w2oo7q5L/yjlAAoSiOT/0jIw2/pjmbyQwPDCF/T319dWNq+jPGKk7a3J/k+H3bsQ+iB1G
UxYxFrLH0wLNoA77/mQD96eINAlj8G9Ek5R3ADgfWjHxJsV8ZQOD+g2xkMneDVp/37IM9713u6Ji
7co8fhDB76pCekXjcbS9iVlqVX0LLeNdzj5mO8FTNR1onqKgNZONxG9I7pFl1v/QaIgNYn8QLg2K
nlkGh5y1x5TNPjamvj7UCvZlgxgEM4qAPAFMDqeC9bdr0UbGhe7gEnbW1chrKBAoS1XF+pvgqBJf
FYJ4Osft+o+kiEZH7c3PKQb22UI4akaGAwJ3fB3buME7Zr8VM+xREB6EbsYk3JDi2vSgusz+Cycv
3eS4vGjPeQNn2VIoDE3xn6goKwm+IjR3DokW6vO99ip26h7BmiNGBRmBZe9BJpD54gMo9J0j1R67
0aC+BA2ZD0lys9VX4Vyh5E9byN6EqiuP/MCTTxT9gfDkY6xAv4w26pUK15o59YRUNIMkDyN+t4X5
7Y59c1WEMG5RtB94J6B0K8RntbXcz47gBozUyc5hXoNgSg6u713hTaH5bQQQJLbwbQzMxo1vmW04
t4kYcurn6VBaEXor3FLboapdHPr2vLVAvLb6F4OL76RAketMDdtgRr9YVAgJppkCKRtsE8+LWNFY
HwH08GNI2mHgon2cy/CvTCbqOUUqdV2LE545nrpaQa2FyqMHClZn6K4emVTg6/Gs0ajnAVkSbtL8
1SbRfWNubIMRbKoTqr/Iyl+Ae4+K1iqiaGHmfyYs2D/aAJ/NAppbicKEi5Kev/Ux7c5EFtWzfK2y
6Wja6XSaq/QQp8N/ClhU3TsUmfj5fJdntNfdeHIaSA/8cZ6TLosW4OpJ39pljawenVqN27H4ptuF
DUGFjv/uwUtbFCqm+pIIWIshDbedLltUTyyjR8zDmyplvBFhFrIFX4c1vRs9ytcKa55eRFcO5old
IPh7j/zAu74lZduSd2nPfDcojyMAgjPjWJr5+HXgdyGbi2LahQbbIRgSLY0GiBKB3beb7mpVXtTw
HU2ouev6CT3ANqNw2LR2QRBVpK/yLo4IWbIMnHOF8+yF+a8pPMuZU4KM+29/XA7tLhphpIhnH8K7
yHV67vBmeJXuzglueu3LT7JuPMhP7j/bgjPOyxJuXNDJm9oM/xuE+6dqzGrr98FrCZvLjJO9SP8K
UTLMy8MPCHYvsdMxtSKzJcrQXaTaP1Mr/fHQuOxR2P42A/sx5FKKsuSJAvOOjf9/E9z8YzCEl6rT
29ZEx0C2RnVoFuiL75uHOZDNtkPVvSm6gB8qFy8jju0DBX7v0zaNGt2yLL+5uh90FiMCIHuCW7jJ
N7avvlyyzFAfMM6emTHJ4knOCAUwnxqHdOypcXuirbQpXmu7eWnDAj0PvyOO4miXZSrjJUlBn8QM
5RUKl1JQ3Od29UFuk7dnZYC9lF4gy4k40/Vg7F1qVA5zqjLpBi/9EJ2i0t8BiBlBKCFhivD0V/JG
/sI3Gmy9mRPruU4k8jnv3FZef1dMwWfnObhvWjozQoW/Y03o6+TofleIpgYI23ULJApfeUSwjzKN
Z7ZtlySdoRq60bRtSwIe7Lq+Hxz7PMepdyKBOKaBKsUeISdJU801nTN/17qkCBr6zansei8Ksn3q
cOASp0zIiul1Gt3p6nbprpxJuyxxteejRWgZkmD9XS9HWYDZCnd7QfpvV9zzbTOSpXmlRLFgM0Jo
OhDGNI1rq0jylYqC8pINl4RJxCZqA3PnZEvWVPSHjfwIq0UxMEqtfdHC/Jb9BO8FBGzakIiYzeWb
14FQpHz/JorNxgzLAenZRLIcC79GX2NfQoVPetbV2ST6mvo8jLb5hKyuRRGU66EnOsVFy4SNXNs+
IRmcsx0UYdVLk2Wr2pc5JIPaOjeO80i9MWzJG1IbCskLXJp050/467AVIEc3KUqmYc9mvNkRXHaa
i+ox6Djx2yyot/6kcRuNXPh162/dhimA7+Tfbt8C0Ti0JbMaMiCIJbJ2RCdE9k5lnXFKR73hjB6e
U98kSD2YCpzLIECd/kwPXtz6YkTWQxfFRwOOc27rmAaqUtxe4tgLgJvUQ+c4jMzt3Pf/JeYwbGIf
OdvA5iYjvMQS96XTngiewQSnabkJOju4ce9ularfiBg5a9K+Lz4Q+hOYixPWzdwxAHrk+bffW7ti
Kj+mpPxdt+o7CTOxSyRpITb5j1v0GHBobRPRPyZBAO1YJGr3i8mmeip8/F5JT6HBrEyd3DK5dAQn
QHBD0o6OUifeB5hctR0K+5epDOz4LWan8L0d0I/1Vt2ipmVl587NPiO7Z0uK8WJfqRAn5X9CFSXX
SD6YIdZ/5sTzfmzkvjHSd0wehEy1Dn73aETUObZHyIbgQHIsu6O28SZ4EceHbXMTT1fEupsJFQC+
KSg6phieuCtjYmbESyM8Z9N7PYVUJi5VEO4phjldXPblOPBuZWCig/f5qUXAFJ0QJ1JKrjqYvob5
zTCr4EzEz/MUXWZ0AHsxCIN3lNK9zVS1A+t/7RgODAgFDnq1RF19vPu3rIQGwxjjznApa7ycGNsE
KxTMB9RMKt30ccUB2s6k70WXysjb3aSTCZUeQKrIzVNKtnnve2nJB2ZvLVAaWONQzhcTEdt1OB+A
2T717oPXn+q8/0/L9iu23acpx1daFcErWY/9DnvCR4HFyuN8K/C6sCfMnJMN5VrFNnlcsXnABdPQ
o3hsDiGqogTVD0XhlPehMQAfn1KyThocziQXdFv7V2ERu+OyxUAgaaEjpKHaJwvKXKDkggAXVxDd
mY2FdxKv4CSkPCQqxHKZA3Aa0chBj6k/O5AwBwbFj6sZn+TCJ6jx+Lrr9I8ejF+6VCAKKve76yg4
Ih1fdY7ArPDnD8om0p9hkJBw/+oORb7NErSEU1981X4zUrKTET0MiDiwHfvdQPFipOKY9D4m02Tw
zqn0sQrX5keCFuwIlfAuwBhvi12dctglBeORTFcfZXDGEDXg0Mag7MTmbnFwt85HXGbdpg2QTs9m
r5gMo0zUbdCcWF6eLGf4N1cQTfA7zlVEPRQzBGhgmyib89qPm5e+Ycwnn3EgXFwKsE2gyh39P+bd
KiLuVFqwmktsxKIgqrWuHBOWN30C6JidXpic8Aa3EfjyS0dK05gmGfThrcgmAiukOkN02lZSxk9e
+MhO5o8lx/JSKIriEnG6byOKDMCEbpyqYTZqRiM7Aa8+YlkmOGV1cpVCXAqp3E2z/E8Wpca9DKqn
9Q9ZLYfPbXJzmqrpEQjlZz+V8+P6d9aFoNsghgwcBIS6Fe0N/Itx1yLUDQu3PiXArx6BZrgkfbNu
q6xmP5KHebZBTP3OB+wXTXEYYPaeygRhVTHl3EMCg2dvphxxoX8X+s6hCkG1BUl34XAetqTGBQeP
eN/NFEXRqWFeuJ2Rpg5zSio8+sokds/2VL5JQlAOHFUdTSC+hCT1sbVG5rRJ8P6vXT1xGkedlUS/
dALMeO4wv3cIIEjGPDtb+q0mNjmjKsFSNGRwV6aBTN6FF+4Ehx9VARv6I3k5Pgm23Jogm7NkDLeJ
xrNJBp/a6aYSWG5YhXMtAVRkVlq5iDDtEDv4AtzScDf2Jv/Xj9op+1COSo6UuLhBnbk/DpUzHKyZ
ithhHaP5EFMPMBsfIgJSt/UP7PtgBXraPc3ZV1u39R8uplV7trT/2ehQypD9BogSBVOQeZhjrPlv
n/BbM5qjS/ugjUKbz9iM6cPA1r4Yr7ofxcEhTvcYxMO+tzxu6uYzrpVN7eS397hNqeDldJ5bt9vm
FUUe0mZ1O9kqgCaP/WaT9NHXbDvcGF3d7OOWQrzoOB5dbeU3aRC45RtRdiE8iP4iMyWBblP1aNeE
LpqSEDsyCetUBEdyidMlSOwPxZvqobo4g20ju0ke8nRSL8H4SkPABozEHxZZCRlgxWe9pI2AT3wz
gm54clqe7XWsVNLb6zh+0cqr74ind3amsi/xbP8pNSL5spLV0QuTr3bSI4xugldDv/Mv+MyCiDH3
OjUJGuFuR0kYhnbZ0MgIt24uu7t1Dj/BBWXwKv3zOo9Ypz65Qo0CYxuJs1tVO0Ry2S4xzPuicWgv
hTrH0mUBuEwYrazhEV7yexud0ahPeBpQap+gkY/8FAOi3WUYFUt6h8HVJ2swSIUoCfm0u7ekC+vf
rfZhojn+3cwlTjGqqKcPeHNhlTq7NIwJPa9Yts1OyZUQfYeM1q85q8OYPTdJzLKOJ+waAU+BgYC6
BwJ4kKj4bqlN/x8P042SXF7KeNyly8PMYm58JPjjTWnrd+QFeMTmaT4p6JKMvg9zPUJDXxZ1pcNa
IUUzUNlA3KiQuCeXEWjQ83o6E+UNOr3P1WdcU5mj1GElnrRLjKPmRicC45wqptRp15Hb1oyLxes5
IPpr0zqyI3a84ToyGWOsvzV186YK2AoC8kz3Rekl+zacg40oG15C9H4ljAc+vRnMHf8dkSQzf4Om
FVTpxNSBacY2yauCOB+irVahIimhTN5luKncKDitT0I5xC+RFYhLzaa0Vd0visjw1C4b/ZDP42Lk
8aYc8EDqEfyIIxr7wCwW2shMKTA1k7UPOHDByNW4hQosvUlGvmDdMb1crWQBYvkoBZwEEzfZqIk9
r2PWy+3Nfh1xAcqJkpY9qZNDpP2v1jIfAZP1txRIAFVEDnEBzNXO7LiGFjmOG6phFwPVqPFRCQ09
MzDb1yaHiUCxTG8hzSeXXTPRqva0dcvqsUWFCE7evQe5sAnmITy3IYwKZmHsC3qV15tee7+Wsagt
6+QsNcPuzjb9o2qc77oNgqM3dtNJQfeLZIRlsy7lDbnqX3+efJKDJ+Zhbzi57AfsYMmm6cTwo79h
DlURvFDndPvMsGFUiWNYlAJOhauw5VgnqBULG0FkG9qlUzRhMoSdr7jN8S4L5fX3kErZJHP6Et54
SGBJL8ctG90SUC0X+pyiRIvcJx8PGWH1vFb+u2RVe8XWIy9F4N/qCqWZRlKFv9TlOM8vYtFX+g3W
/Jo1fNrG23YakmurzkYQQHS0CQh3w+AhUsVFJTJ76OYSaywplL2Tif3UeM/2wLA0qOrPxvPiTeUZ
D4FTf64PTTcufqO4+sPs/jXus5dwIB3m502owwCXqQHZqCZvpZQlkX/+vVQ1ErrqPpfPTQqkGo3F
q1uL8rJmgBsxGFIHwe0JXAXAOsd9dYK42AgQSgcrb5dMVjDWAZQ0xqr/n4nDM0D4UY5yLzMuWw/v
Lio3tpdFgJe1Ff+tEV2hF5/MKGvOKctJnEAhrRs9N823OApSUQAJ+ndwssDHltF/heaVW4fauUb8
YHdNTAgFMBHP/rCofe99S3WXPJL/ZxIyNLWOztCDOmMVki/bSndOflttn995ef3pNOqkgvTvULD6
dkPr2VNddXYmQZDkaNnbOg18mHB2/Kja4jOwLqtUYZpTRAQIfW4Eamzqfh5OxBi6QL+Nr8SqohPp
RE/oTCa4BWakBjQjGQl8A8OBuC7HQ9pyTeIO8+/WXyUmthXIMG+UqenJgjDY2xWpKHpKvFPFMPgk
6vYt5V17skSwJ0O3JkUE6bFUxjlwWOb3k3s36sa4Al3/KHLvaX0K0G+Ja6KzN7sQvwfq+colJjPS
2X9xP8CtbS+F6Abmnhhxatfb9gl4sCZkiT2injQd83eL8oBPE3Kb9F2kNp3cd3BITkA29FYR3rcz
4q8CVKU2QAL4gf7T9tEtd9hQVEG7t2xTX22yGxY7a6sUKUDRTHqaX8w7LWlMbei486C/S086W2JC
0MMs0B6JNGPPkoq4uKWCWy+0rGzrPduhc5pVD2tRUjTQkQWpUpsOdPXGjhFXZzZaziDL21MIEZaE
8ABdExdSraI7M5y+4yGK/0Js2q86z7VQWo/59boou+rbCoL+cSD+krJq2xdB9ATeoGM0yVtjJBCu
u44wuFrjusddywAX1g6Z2RtrjgDjRAnlfQqNL+jsbJOWxdtIxhJFtbsVvhvuSyH/dpjsl883aQfO
337crd9VFgTOSXbx2S1JKiKa+Gk9rrDRUBgArs1bw4K/qTuGH2z1c5GdY1Yn2PWxCQ128rreIz8C
epRRxruFdeti6PnvjECBgg745fo5+gJnjkgG9yEP7b/hxEzNDAkEyQy8/zXo96gOb8z240tiTIvH
eQl47eWnAn5Yq86+cciAZQr0feeFX4FnnPvE/W3YA1sw10YXqUsPpUjVGXsz7kK2gG75d61P/RYq
UFpz4g4EXR0GKjM3woCmNCfuqtxdVXvCNH7J0Gog/uC0HdJpfABATY3MuL5reLD6nBKU3jlhHLGL
oncCUL7W/SQAu4Brsv4clcCWFTD3MOpbjPH9oHwP4ASfwY9qiIKiALVx9YDnbXzbImipr6cdgOTh
XJgxMaayITbNgIcXmAh6Fz0Pd0x89MvwoRhe7alx0I7Z+AHqaseJXFI8s/3P27S4ItNmBbjoiNuu
ZePRA5Br9WTs1y+hc5g3DaH7Z4C0VSVDvR9KQHIx5sX1z5crsPi3UrhJbra36/fqUZocaj9Se9Qf
w85wUnlvD1edXJPYXmwTxanPcOrRscn9usonVeacJsp7cEcfrj+qZ2euiZyek4f13xgjhjpCsNvl
XcR0RrHkKaqY4CScJyeP8M9DZtCJo58YC53RNwE2klbpUm9yEzAEYy3KE8m8Kb03xuk4wO+7oOK4
R2f+x4nT8BQXxqPbEXUXC015hyqOQG15XL9ob0xIlB5ZzTjLQTdKrHrVVGwtG/+YGdZnXdi4sIee
DIgKDSQPwlqurqU33w0kt6H4ILFo2IUtbCstKxSWggKywmJCJdwi/wjfiiJ77vBc3Oc+MrSqGdOr
9luY0iNDfZPXNOE42EEBa+DQJfWhFADuI8fFvi73q3Vjrig9JYwNL4VwY3AW36cJTyJtWXkYsvCi
Yg1xkMHfbv32CqflD7MItqNTpbtVnezOzxPTjcecH7QLanWOGkPha60Ypgud7NYyMt6yC7K2eKKN
e91joe6ts0lC+3atNXJDVAhlUC2WM7ucYv5cxfcDSs89AaW3hiOT6jPAMGS6XXRYP1UrTQsSu/sH
H3WpJo3D9FHYBTNw0Rp44KYCgHcRLhy6MbJOSCmeGm7Pi12WrwnOd9VW71IB7HJ7/XPl8nrLHX2d
2CMEy7aGm1Ubd1rXVe9V7cnjepuF9IokGf1fOZOkDHGJZEDnwlRGe8NzSDT5T4uTLcKIxHAslL3D
w9oFx11+rITumN+EEFFE+BAkT0ILEI4t+NguhKSOD/xHPjRBxxlCf1s4Irpbb0zoWEbi/UCG4qTu
6M/D5pLVAWCNkaw1+OneGObPa3c6coExYYzQCQ2gn520+BgMXvQfIS1Jdw65T+vJtd4jU+mJo1mw
paam5T8MBM8zK1orcHL7NP9gbuycuwrARtMtIb4qPtk2IRasCUg8XY6DVZzL8XU0KxMClBj3VS/+
BXEJzq07VwDFt2MbtafOnVgsFINLMrvlotKAkJnL4W2eG6z/cx7QNB/HaSzODlY2PDkL8HPJx0xi
ipC8CCaI+AErRkXCKU3qqwgd62gEdMa1hxiXZ905Dr28TwA5rU+yWRYnu+CnYoz1S0E1/Wm1YgO8
ig/YcqivP4ttgxk8WaV3qx9qPRaBhGyZWxMW6dtXNFQEmeiKnp1XDBWhsbeJkNoQZkz2g8OkzSev
oO/lLx+ARyahY0YNu8hAje+WJZ3DqoJFim3/iqNg77egIm1oLmDrwysy2PuyJRHg58MkKnnflvbT
erwkvm4X8KBBiiqrH5mQ34S46Q4q57vZkP1qNKYDy5XIgUXgItLi019Uva4CZCw6Mr3yWBYXE0rz
mkIRTmcHJNP6TKZLxewvXfv6pnp6wF3sMunzfYgxnvZjylq0idXSbRaLmK2GwIs+wt6ManwJY6T3
EIVIoAO6jXKEcmTKB+zpFYJJwZyvthjGxd50TPWYfTOX51FZ/gqo2SN7SA7JkPI3avIvAUQTJkB4
Zhk24Vz/r1h+myYo/8gFxOIhttsUdDyUjv6ua5uP9RXzlqJ7uVdmxOpqcD5KTqC7umAtvFr4AjRu
V/ORmhg8aFWUhIfjtOjBcexqfw43A2mBWLOBe3EWXBgcv9UZqHJB6n3TsPsd+be6RLhlSJehM5Kz
VdCcETCyNeCA3qkwgCto/YsNE2U3RNfNeuPPzBM2Y4DRT0Gj3xiDQbNq5HdjRECXMwKTNa0+3ZFq
+ITc9jdYVla4YzFBx8lxMKQIfNo6Jdgh+ccSJiUzr44OUP02LFfCYx6Wf2re2AMIy5BVPAQmz7m4
rVHudWAlJ5MWFSKX9S/xyOOGEgolMiTQOs2ClB4YZ6JnJOJ+iELEVy5WTg0MBTVSEw/pHmgWt3kR
MXNe5N+LIvPn0BBmfyLfEExuBNciZWXDOI+0Q5+VV9NJC8oK6qn19JEje6nMBMYazy07Rh5/ZD7R
IosbIUNA6OhrzTEROkx2Fl3W4sNaBJrBWB+anjWE1Ho49XKnAQftoMa655ioy80QpbBj3H/ZGIUP
JLozjEGR2nbWpu8QwpXgGo7Mbb1t3tGf/bSLRf3/QqMM1aeoDPexSN6RgIybXuryJPLPSnY+dRvQ
p4Yke5DM3S6cm/Zpaue/hmNwWYdMpGzfhnHRyefW3bkw2nZrXWbYzcFJWWOqRUEQejnbJCv7BZvC
3HZO6x4qN30PBxwbkHSeXVts2yVHpuuKfaczfq0ukZsBFSiT9PLYZh4obWu4OeMUXOZqesOVLu8o
SfQWpV5RyWf3gp+GsEoLAgvlKjq2Adw/EnLot7Dj5oE0cZtpq8PdRKytONUzZLpJP00S+1PqP02W
iJDn90s20fDL5kDGdM4vYanz+uUZSTzSUSKcYfrYHIukpWtGmmpHFZ00e9VJz+3WoVq8JJeya5Jd
iB2QQ4iDldP1Vjb7zuvOnRTxI15PT9zl5VydK5RomyAxoNQ5qAqELx8sQ4SXH7nvqvlHToXwsB/N
8CyIdrgQ0HE2XOSLyvlk8mjva65QOlZWLOyskANO4XLIUKmNmsD4xifv27UnME0ZJKMlXW/N2fMU
WTR4IC8VPPubHRY4chbYkjM+m1FrPvBxlmzm7OpgI+PYsLTH1wEFW4VOCtWVK5bHb9dpFUBU4NIO
SJOKZnnXNuQuGA0gI+Xl56hMYEghoMNzsPijliKKkGTiUujFoYkZOKKWblmKj5GhBsxeTx8agjzA
XaHKzjNAhss/EzK1ICoUgfD61IwdFC8klFXmv/8MyJroMwCwS8ihvK7lcBuA91Ao1IMaXcU8gGbz
PNjdQrKsjcr4M4weEQpm51VCSNjBcIUOqGCtRk+a5N9jaXrjKbWit9TGIZAgEArt6D/LLHHRTdZp
8sV3Eijnunab42w/1NA2HjOY1rXZ4bFIEFDHYfzQvri5Uz2uTxFB1CgrTRC7Vot+048IMUj9EhMP
w8r8BXPtO1IJ/7nXTE7GPjszQmlOqmGqMJZfRnEd8l6hgdfZuWDM6Aag2X3XRZ45TSgZFClr7kwY
M99+nU/dZUTOXBijg0ao2P88r3XGRthJIEVGTFBj+7NbjM51X7xlPdncCD7sHekgRwIywIlCjsH8
QxeB4Gk9i1QbQb2K3YMTljCNbTc4Es2YUrZG6AmJamdCtVaqHU7gU5rEfxq3us+Ere/XD1p2BKI3
Y/831KQfZUJVt6GLt8liOq2kCq8lJQoR6uq5qLwHjylp4LJOEQYSoWUOqUZRH9kYPa/WXoVziAgb
khat8riOrk2ypCqdn4OiZZ7rGeN2refAJSJPcdCe/syTQqQKLJPIAI4ZJvfpfI0F+1oyGH4cn201
J/QDE5t76XUXB56tT4o2qbclp6qJJNxwE0wcFtFYVL9OiTpC4OI+RwLl2XrErr+ubs3LyH5wP5Ft
egpNYNgwNncYDMYTaWTZHWO/l8oIt3xJwx3qzwFFQlEcAJon93lT/plT9vJRdwJXMV5QCr3KcSnp
6aFIbo7lg+18elkPirRI/w3prNFlsaaIrP9Qs1U/XzmkNVBrg8NSKHHzWw4vLmHZtyPimuFO92Fn
yOXX8k4TPADQh6QdNJQT5iWIOyIulmiIHCgZvSkpuzfshQG7jxKxymw+RM0vAd/7Yi8zQYR478rC
DMcYuy9a59QHRJatvQleRUCzwrjKRXClaxZSyyg6WnJsU4Rtp17xqDrGFiTI3/VwaZfzldFvx/8f
I4ReWvJCv8lJEper37Bx/M6GueBQ52VpAI4cVju+rXxxJoZkF/uRcymTHzdGg04QLmEONVfB2zFT
koxCsgT3nuGwwo9u6weAoEDdr39V96ZzzjT9To/q3lNp8IhO/jnsSFnoJnnzo8G9evHkXdc6gI6g
uJZoj+Do0bMNRZ9dUOxetdYIw9fnoeqd3VqBInncWXY30eh3MylLXnGbXdJo8Hodgd4xUGfVfCbe
7bnuQA9Y+YVsF0bHSaUP685kvWIj0+zvRzz5LFMSkrfH9pNXsufly4azJvCnCJASST5VejhU9C0l
TVii+Sl9tVvHA2HKKdIIWAgCG7SN1htbc605qXnPcilg2C1lINKHW6ia6DjO5s1pNRvFZUTXoPwR
83sxEnSFB/AvwBtS7kzCIWScnIYwarYsfJMW2mCckPahGQNsx85Kz4EYv4KYkNPFsQnxFUDMOPtP
5SJtt7gjk6GSV/KMIdAN83QdYTOXqYKZPM/jLgpdoHS1v1vLexWV8uT47OqUP5/WWUFfC+sB+9sj
W/8Q4ODyJEY2q9NebjqovdveSEAIS4Q0UHisw+iSd4YqQd3PtG1IRlCUjbnjnqPB+VprLKMy82M3
RhBizLrBDN/qg5L54zpGlOGCtIfG88DLvYmZ0P10NFXbvbBEbE6sGt4RlJRsbgRzRPz0e8F+DsE2
0F3kA9bG7lrzIKW4xiDIT2WBoMhGmtnz+3gdaT24tb0i/vc/9s5sN24s3dKvclD3dHNz2CSBPn0R
86CQFJos6YaQZZnzPPPp+2M4q8oKuSzUQd8cnAYSiUwPYgS5uYf/X+tb1Dm1+6gF2FOADbZG9DR6
Sy5KqY4D9XeghxpM9sIllGyynwVKeH0qULSNUl/3XnuV97VGWCbxAaJXBOkwRrO3RjbiJ+/f4DSE
0SBlrwrH3KNoDBYgmZ5Oa2lCXWwDu7xduAN9hyDtlpnmB0ibqFtFsXFps4syx1q7d5K1SJYFrObt
6aDBFEYWxvQ7VvLDKVnN1bhapRkGNNKWlYmRR0eynHudalMOPuph7aHZpmyXgZY79UM0x9tUbkRz
SPT4QCggpIFn7YNADW8Mr7NX1dR/qRLQswrzclN13zzguRvgMwWthLxCUJ20yGeUeGF00Fv9qcdf
VoKCJFutldLHd36Vfqclac5qddhYprqtOx5M1ncpWy0U79CLMYhH85FshIvU/5Z7JTkzvDWsu+pt
VibqrcfZL6GgpebEtDeOx6arUvtLVzp3pqp3u6hmc5ZBi5/TVQGK4lAu7nRscmzRy4s+DV9OzoEc
svCJL1Jovrk4/ZKHNRvZeqHuS1XzLol6BHGAYF2dGu4tuQY1dm/EbFiIh9y+9B2Lg92kSW8xy+1C
s+AMBmq56sa7wI0PtXSeJZvVGWItQGVu/Njb5GkNSku0k2yeAZ/WW6+F0Wn6FehgdtzciJlMpLdU
Rk5+Wq9TEFQUCAkqeEk4aRATJ38ZqR3EXUkaiJpX2hfZ9LlNkjkyaS/61F7TNQk5Ow3xAupNtw9q
YSEaDo9+GjpXyTfdVrNZRE5GYNDb0I1q1TTS3Qd3STk025zg0bkVIYswYo12cJc8+kaerXDL/HCd
sl9msYpQikdk2HstbNWFdLz0B84Xc0O9mOzaET28l9+WadetyeGZS82ybnU1KaZAzsNpXS2q3NrH
QAZPOVOUEaA0WGXN2+/QNJPaphrVXSUC8+Y06NJuSEnitr8m9GwvSsvXdqYDdBgauYD3L0AFQgZg
EtcxCLkEqyJ69+MAuEfsrmNruJxAX5FI1J0+EDAt2MktDU+My3ICUJoHY5TsFfroK8LNVwQg1VWL
Rj/37GFnJXk2Hxsl4DzI6RNGNco0TDkiJ2xSbSjidsx8p3mtmsKrYyL2IBqylRYFKl89HV/GySt3
Op6akhYf+QAeXHnQnLynS8MIc8j7ytpMVf3eiMUzLO/bEPfEGm9PsKRs5czcsMtIJ48FYmENI2kV
P4heuxBmQdOp0F5V3wg3tVbDKKRQUimyuaYvrR3LVqNHKdKl0VnPnmLvTvyMMDf2aUkpZGSGRWGN
ntHIQrLdWr3dj6PcZRXSK29IUyZVrO6KmmB4GlRy6lAo8Cagwp/IPFjI6NqEdKTAVow+8WThKF5F
3aFkjBA3lAMD2TOZjyRlK58u92knkpZIjq1mk6kccDTVeY2I8Y14/W8Bx+sGau3TBrT0q692YZW7
BpLvSiLz4O+Vx0jPyHOjhzsgiQ+IkmT7NKVB0kTRgQ1Z1Z4D0rEdqm4t0ySh7Fb0m0T3KQBilNhY
I6Jygdl7iUk/2ptdXc9FL+tlBbPxIhzcm2BrTPuu0kqKHasVrnI/yvAsdMiTNftoNS8okLI1vhV9
GSpiL216lRCpabVSfjqBmNI4v89d7Kchi+si97WKQypTkxsS3zFEM9fie9NkRDyW3MWO3W/HBs6C
gZTAsrtgOYRItGVb8dzamk9qd+VG8SK4pIEBdV6fMJ05lfo4N9orpc3dRWdaL6dWoK6HbxZiz11k
tvenhoDS8Ro2oiJhgupuVvPiqXi7F7pCoIMltW1sJWSGAoGZORVZl4LYMVI48PyXccZ76H0zSGjd
jHrZ4hUD0pIGgiKk2f7owMYqdBNmCp0L8PC6wAe80iBi7ZwRkU5ujnAQdKb+okiuUkOz1nqe3pxc
9AKb+OnAKQv3SlI9uwnp5U/LWann627qDuoBjdNkiPUVXpILirN4iiZTMjMlege6rIKFBHR4QjYm
CWW7GuU2DWvUq4Q/O2Ecr0OJIzutX09/jdSvr64gCC9je5tElXuZ6hCaWo8MWAkC/YD+UP0GNMKf
1TX95yJlpOCz733Jcd4om4cO58M8iNNbd6Bbi4aZiSO2SbJU459pzKcv1Gvsz0npKua1Q4RNDrLX
bLBlR0N1G+umcSmbiMQpiMFzlKD7DA3/wfUpP3e9IEw1XqxdevoH7K08kCI39xV54BHNkENpkM/h
N/TnEtj6a58wvtlpdcbk1hxFsrZTANEBDxiovg6rUt0PeubfFopy4erUcErQ7kujaerrweSrgyoF
52HeAI+Mt6VW6os6bOnOyL6ikIZMs9QHXknEBt9+rnMorDH9F11LbwB5BcS3n+tROlbtup9+JGt3
Qz+/gTFA26tD+rPs3dG5GgcBBR7Fk8Fbq0deSWs0CTcKxJcFRKRxeQJB2OrxRN4AliK3CFapWg21
AYEiDBeyR7GZxqRf45a3CoxoMSzgOR2taKtG2Lt8B08GsH/Ca5ZRIrOvOdKg1HLVGx7bT8VH24c7
Yaj5Tij1Xdna2DlYtPAk67vYpl01PJZ2PVzZanlz2im71O3Z1ILc9BQvBwPdEbmSNSm0VlRLkf8D
gFuLTFwnUxLHxMoYZkavPBtaAAQLWxMtTrpXf/uP//V//jewQdr51z9xOP+RNsl1FqR19Z9/+w1z
BjUnWRYaXD1G5Imd8gsbBaBF15cs8HOtwtJRJQb78aLUD0naZfhc2L04lk11W6NW2dUSccegBmur
G0ms+cm4+v+ExbshB5X4yqOsy+HmzQuy9FdgotCA6/zjoX1ALO7fyKj98Od/EhYN8QXWhGVhPZQS
luIE4/oJWNT1L86E7VFtROs6pCYwXH/nK35Rdd3QVH7LAS3Ho/8HX1ExvqBFwK7DrwsNKy3EtrPR
VJ39/6+jix/0K9BISkcHZGSgiFBBFqraGf6NgmRQqcQXzJRCsp8EO0vA1bdfbsZvRjCr4rurWDoR
jISFWg6wUFs3decM7+P1Sa8lox9yCtXalsjBEBDi2IbRI0KGTizYq7bYlFPjhZIM9ZGkKTi+9EwZ
zYPP21FNNuDxvjSMnrpr0AD3xmbpoTSclVwdxSKNMk9Fyh8nRJ1h5R3Ay2BdSqIAb58xEExSEZDt
Umrj6MO6p3oW5Xs9Hq7arqBD1fDDUH5Rn8zaH4OZVvqFo5AT1s5bhBIh8nq9z+eJkglvTkVQykct
GQZx4NYOOrQcJ/iKQqnjoFB5MqGUPL7YmbLqaPv5nLYyMtmsK4MmzDoQYegsWhIQk03R0tqaoXHw
4PsmoxtidU5d921wq9FdGXpbtcSPR9QDmVlrT1Cfkh2UgoXftaVy3SaGO4azNqRa8mzaVTtR2xRA
uy9sCKDavFYtldloHlZOgQGLYwE7/LkIRNd8YxJTaC9Fks0hQY5hHVqrOAdqct15iFsWTZeQhR06
BkdSD2kNoR6JhQaK4zS1ncAFfgSTAFcgvry8Lq4Fnp+OvN0K5Re9WEv3dgXwbfMr22mOHWvdQYSz
a3RQxVO6JdRnuDSZWQ6ovwRGezr0A57vFoG6j2aAu7Mb7IZSRUGpkzCJbFQ1tsWatNZZplne93jI
gmPhp3pO6hWXogiXakzMDbla3/H281M6V9U2TYw3YariKxDKB/9WjySkJlK1BKIpYbYWtJi+aaoU
lLGTZs0qqX0kEMtWlj3FBQ0+s7f2pSfDYy8UMaDJKjtzeAToDjRTw1317Dgm0XcGCPLu2BYx+isj
nMwfrcsmeubXvU3YWYxpOpjJwTDjY+CaWXxrKpZZb9vEddEeWWNF2UInzJMibaGNrrvWPRmLbpOx
Ow4d9nBKheG/SunBBFSB/FUXlRXdrqHDCWbI0YB8bOYsuRqGMCxmjHdnJU2SK2GmQeGfBe2gTtCS
BpE5vs6ixiQoQxQDRq/Kq2xaguayzbN2pXIwUJcRBzqKoYgrKEDZRUNygadIQH0Q5ir6sI7RWkdD
Ny1lWVmmXm2kkTYt8lXXrpblwNFjU4Zt5F03sdlmc/rNvIaAT5pyFckkGvgzvGIA8SpJAKd0avNB
JyAvAm8sTLx2+AAqdKLCzjDrKKNb3DgcXu31qJs+59sISeUrOcxMKMyX+XiA9RW5F+CUaFUFOPMp
egUYcg9aOR1RBh1pwlb2rQgoaoeNPRdjjfbQC9CySWwYxaWmqcwvAp38sDWIWlPgKUzlxADhKsAF
0kXLHEo6Pe6jTpC7hTNprJLXtq75RLNYyXTvxYNVYOjzAW7tU96Q1LZOUrMM5yb5sOYMxZZiBA/k
bmqhoFQVJGNTvWK2DAzQBFbcVvalFuVqAfbZ8ZDeGKAWoICWkSgXI352hGNOAFHaj5BC7UZqH+5N
C92X3gJ1DHNENElESFKTKcvs8PTnifw9pc0WwpIc3UHxQj1UwYWeLRZeFaE70EpmQ0KfqLMNNZXW
4W3IaLyrGUCJP19OvF+cfl5PFyyEQhMSqO4ZbY/YgaJh74MosaPYXHX4MIl5ZpvjxS5hLQbHFuaH
usIBg2kuVx+k01zw5u2glNz9+bNMSMd/ogr/+ii6oerwRx2BvvA9oA77FKaZhHhHikCVt1CV7lmr
UL1giBj1S8vSmlclofg7//NltfeIxL+uC+vP1FicoU2eoSbN0IHLRhl4plbyAGIU8X7roK9J75Gl
0IrqcKx3s06AUumvxvK6sH+kdCCQWCD2KGc1vlytgUc1pHRdcGPpaID+/BE/PCQb8C3MUwssolBZ
Nt7fmVIVVU1VLoBwgI7D9bXvFgkFnwyF310EySqFIGKLDHF++0GqOS25v8Fsal4OiJFIbvuEQvge
p8id5nvAl6Z3gNCHN+bsTovYruNxcMkDrxDOuVR1MFlaNOrBZi//7VvG1xCGxUuEU+qcHxohG44J
X8eg3ikVTGaM3hIBxJ8v8pvvw0XsaRspLeCKZ8+FEnkC25HnEkJzWJt9Lu7gEag7HNXRf+VSACAB
9BpC43V9PwT0Vq9AhvB9Sjqzdv2cWN8itfpkCPzu++iElxrmdNu0U3r8L8cgRJZBhrQYq5LpNw/J
GDKduroioeEN9CP+fPM+jjdNoDGDNqxJEJvnM11BPLmk504FP/D1h1zv1ENn9cknb/c0pN5NKrbG
Nn96cRx9QqafPaLUiKwsyBlybtkDZuk43VqOAQ0sv4m8NoJW7frbP3+x310SCh7QdtZlyRni/aPC
8KvR67e5ZJMsdUtsGyJTKi24UKOBt8pXPpk3Pz41moQ69xClFWxPY1pSfnlqeq3U1K4xmKV594Sc
5Ukzywdytj9ZmX53GbzDjEE00I6QZ3eywkqJD4DBHrHPovOPGKPF+TfkWFVYl8Und/HDQsglDFNY
OnZsTnfnd9FBJaymFvZNs7CAlTdGytYO+UY4TwKnPfR2YN/++bmJ6RucjxXJDoyvZxiMgukO/HIj
a9JsUWAw/DXCIeiyxQS04X6iUJKbQM1meGhdE9V84Y247rrmWSkJN95EsWc7d07Rs8n3C2MAO96I
9vDnD/e7uy9t3bZ4AlQq9GnQ/fLZMqAqpEkyqPSh1Eso5exx5nrJ2rWs44p+158v9/40yUztCFOw
GWGycTT5YTHomZEFFh1uhehSquvkSqUjysx+3MuoPYpGPBSDcfHni36YEaZHbjGYHZtX9cPyABu2
oL7PBqAYKcmKQVo3qOy0m9NV/l8XWP4bhVPwnH650R9KJ9uqfHmL39VOpr/ws3aim194t0Armqqh
T6UTFpa/aifGF02a6N/RL5wSKJjH/qqdUFZhr2RqnPtZyP9RN9GcL9Q32D+QSShOP/W/XjaxNHMq
5jBvT/h0G/b/NFp+GfEth5UiSqBcROqVkZJD8xlj/CxW4OMVzt73zDV8yp3JOIdGsMTaulCXw4Gc
72eQJMH8qZ7btyE5knfxxj9oG/0uvrcvrU9etPeLxcfPcDZ5G3h24n5ieeQL/BWHYJ4thk8W2jNc
OQEi1MSmJQKrDU+F+fT9nfTNMLHyJBrn5QKC6Krb6Vf5Vmz8FTKGg7ksl/occs2S5K2588nXe/9K
f7z02VoYBOlAK50UvSH053r2vUrufhnKvyl8ifcT419XMJiwWJMM4rHONkZmn1lepPKchh1ZGYti
7V5DgFwPKxSys3xNAOAynH9yzfcLxcdrTt/6l6GpW0lUyoprdnNKIgs6cvN69mrMnvK5tXA/udqp
+PzPZemvq7FnFqrFfoIt0/urteidesw9w3xBaPD8uVkWswP/0OebQyZbfGvn0C7n+WZcdqto3c44
v83K2cuunOXzH83eXsplM3v48y347V3nxITwifKopZ4tR1TA8HXb2FhHANchFtoMhkeY/Jyq/2Vd
/v0e4O/f/J9XORu42P8iUAlQguJySmaCRb0XOU/a+GSvoWncwo+3GIaixtlTV52zmaB0fDWwJxwR
gILlg71+JNV6hnpqQ8r6Eq7L7LpZdNt6Hu9uj5+Npt/fyr9fm+Pd+8frUbPAFcKt1OSlAenL2zvJ
y5+f1ll/4+838p/XOHtJALPAV5F8v26urqd5Tt94S3fRLos7aq2bT672/kD98WrT3f7l9ajqPLWK
hgFrr4PZG/iINSiWWbXJP5lcfvvYKBiwPnCutC3nbPIMK+T5suHWNcvHdusvttm6WGdrYh94AVDM
zQCp8j6G83ROYNrskxfzd3MbQcNs9OldWEKeDRq1wo3KPgYrt/4gqpdR+WT0n86o70alwwHJgtZP
/Y3q/vlL5g4hAWP+0PPU+kW7rb+rEvfuXHlUHpSdZlwQcT/T5+U8Xf/VhPqXL97U/Hj/QrD/U7kq
NQcVq+d5bERh6hah9xKk8iybjYvn0J151cx5TS7HlcUvYYKbza5bmJ+rRpvJx24xLgnz/vNA+vRT
nM98AOqLWOdTwPZZ0sv/oSATnYlV9fCozqksz25u9J18zF/cV/mo75y1OfeXn3yGD4P57E6czfWB
pVCIK/kMzTLf4mKBWZpcdktrBhBhtvVmr83CApmpLJsLbaXNvn9y+Q8z03R5kmI4k9NBUs93Qbin
wA9l6BxROKzLbX3hru117S+fndlVsHTmYmfuwhv/JrwRP5R1sIo/GeQf37GzD3A2yrUyCl0Pyf4c
2sm23bpr/9pdixVNozvI8CtoevNqUV0wCuyGLsgMyNunS+DHHczZhzh70fu89woTeQQ7GHudb61H
seI5PA9LOb/D0wSZDOw/qXfIrz69+If5eSqHETtElA9gKCHPljrNwmhEkaFHpapAK/Gr706XqHOr
SONPJk5LnQb0r2/8VAuZ0lrIaWHbS0/z/cwJnB5I2lBDFXWQnC7aJvfvFFEgWmiSBNCpmt0K/ITP
YaFb97JqrXA5SKEGy8YSWG574PH1Lpa2b5LG0ZpT6K9MnsIwGuXacipe4bIagcJb4xOCxAcFuCiI
0DGif5F6KWFqXqOBGEUGVgpIO10GC7KxlRXdIPkUBn2hrMZR9PnG8yd0XagWrTGL+IrIFMuYJEod
eo8+6ukhaAb3HmO6s8JNpO1lYOE6V7qRkFcixbtnt/EZtF3k7BJsu7fGmFo51YRSjEBw7HycGb4w
kzn2Jmr4Giwnc3JwUeTvvDa4qYNWfiM7FM5UojiadtAauBuYv1K5xA2BpkvlxKMgXaiIAS8Jgryx
27Zpt2izPbCwVk6EUYNRDq2KO0RYtTWfViIdsTjGwhoRheYVqio2VlMl4XbQLZgCUtWrReY30UVO
HeI2R/r0XOpKfl3VqbNNp6bHmGTGkl4vueJgBm74u8hSKQtuUiWsydzBajtzZPXSU8xe1G2DAlZm
OODmuuNUNZ25uuenCUBK2AItKkh2FX13cpciuOyK6KsrS/fNaqDREsyeKIvKpIE0Q5vLY+xBWXCN
MUmbucis+LbNmoiCtHEf6QHhq37ibI1auBf5BNurQyX52kJ/Wvngapd065NJvaFrFBizH7QhsQlm
xDxcpBPyPAp6ENEa+TGrptZ25DaAkNWyZ2eAThvk6Gpr2Rw9gaEdISExcX2dk3YPmNS15CFwXZOQ
TuQVaufhbhpHmi5Ycin0w2aPm+6JVixCahkdYj95oiw0rB3swIvUA2kWgPCbqZTSEhttjhdU5cJo
jf6qGtR1QuBCA7ZrHo78pBLwVLbtdIeo01pTIE+SNJEX4An8dF/QXPDnCSdcidlh6G6AmRXXjufI
B6WiMhyAhL2PQ/pky8JRtEVo1fBgHJtMc2GX961rVvOhT9tFXULXR6uXofA2TaI04ClXQBTR4qK9
JbSoRAOaSjyPcNZgNyRQJJHWyoGWkh13wPncjBcWX8xsrNtsmcJtWQIBA79mu2BORlNDUaZxx4wC
y6wR84Zh4T1aPZ6mHjXzuql6/VC4wKWKEupgnST0eTkuz2H3jscoFt4mSnHkEU5VzDqEbcyO8OHh
0AEEaeyCXh5UG4wXHk7DUZ9pfYVuXFWEf+82Lc+lUtL2to+H9IjDLd/XMue5I+6fslSGyywU7eQi
rI7myDMhX9GPr6oGOOO8apET0E5O+Rk5k0pb5eq6qc0UpWCamqsqEOreVaPyvtYzc64mXv1m8+rl
sGzcPJrhqJEXbRUQzeaVBiZosEJ94bbbHEXkV7+ylMcqyrUbk99haCs+NsouTughYkYoa1mtZKgA
ewtNhq+R0zQBIhzia+iV/hJcTrsmTDG65DyFkGggdu976iEPnbKJSAhWq+iVCc3wZ0E5tvADanPF
Cz0gvyusFaoJH9CpL/V7UpLkSpd1vLIqo7tGQMg2hLS+xPFajF61+1Ut7cs0U2Iide3uraclAH3D
pN4s7XGRgMywzDfVecnGgEriPiaZpYZig0FhJkp/hqCvaPcDhDgLZmnv2w8co/uLetgk7RV+03np
XjbddvCI0XWjWdjdebwtsb61wlcBwgPsaYb41RAbtb/3k0tpw3X5EQC2yK4G/QWD31H3tKtRBgKz
u03nVKKX/zFK1O9B2DEbQka2L2gFzpTBnLdDsFHlcAG0tzUs+Ed0SJkPh+LAIEsVAj/lj7hZmS6d
MJE/tEH5Q9X6az++GJ3b0t2Gxi4hHFBdiQzFHgTyWS/XdH7VemGohxHZpIFpaiNYVrRyBcNgUZvh
scMrJRhpVi/gbk4GDI4xPeTfOFpWg1IfnRoQ7dr37nCAEpERhYIh3kH/LsKtxySw6KYYiyJZBU16
P9TpKunoLaPROfod5HEv8JG1FgDhjDsqFMTDZ8HGa/tL4DfHPjVJRHD6Weg8tvXLmMEHkHusRik4
1byLsGhleyymZbcu46NVYPfw3jr7zUdeY9tzwE4H28NnXIiNkb+RFHUVNRXfs5kxf4Ht1IEzY0Yp
bJI8NJVhW4P9y5wfTKgQD/FKQ06z9ZsWEEaVH4xmlww/qBVd62lwFfdXnoLLVXDW0V/Tpg7nzpQQ
lDTl3AgY/RlbVW/fxNjHohcOY9RT24kSDmzhtoiiNZExo7+t6hujAoRxVYmlCY6CnCImNs7WtvPN
JmE+so6J+rWOnyN90+YeuMZklqYvfY0HmZ4sWv3OuYl8uWxD+GDQTYgE3wUJQAmm9r1p14jtbZsk
IVql4gX+FV/oUrFeI/r4qv+oetDjPUSQD4X8nkiQsvGNqbND8Yk9yIHkOXrCtL/W0xuoMjMHzb+f
EPCU32VI9FIUCZrxqkZbDZnkkIfklazc9lJ4T1K9UdhL2PZbO62g1OqJX2M9LW873iOUv76xKaDW
6UsRdJdlVh38Jnti4zcrymcfSQkCnss4L746DZ6KDOdV6KEv6q7xMSH+8y4TWW/dFpHpMYd3iV7Y
njt1ku9ABAFbEOFBgtvpraPmT5G6ciHzG7u8s7tHu7pVg3uP+pvLghm3aJUVuEoe6GnynQhcCMKL
OHv0xge0yUH4lieAjggEp0emDddOcZ1CCg5Sey4RRfqZNxOTpv4qDuVKM0IClrrb0a5XtMgPmLqx
25D3XvgHpy7xT5pyF3flIa7wm9WmcSucZGX15aEf4pt8rO6j3Ll0XHFv9MRrF6N970v1mo7So2m0
F16Nt7xrVmNuO6SUGPi8pszBmRKjbSH5O0f4ZD2qmfSvM4gvzKfhEWLL0vKTXS/tr3UB4UbYGNe1
VUhATeinq9jDA6qTJzIWNUC4KNqEhX3l1crXoDQXdBjYSdbjW6yLB68hQUZxZImFL+2PhKrV67EM
TTJM1Nr2HqwSqOMOrlwChQ+TiizgkkywF+WYOIJZGJqAzrR+SkRSBgFKEtsdsmNAsbmmaSwFsC/l
oJVzu9LcdeDIbBMKPd86bFyD+6zJTW1Vli5iZ5AZc/rxhJ0LGSZ7/Db9fAg67xuQoVGbiFFsoEUQ
9/Y1YvOymzcyNzg8DFazVcjHeQlFAXfN01LBpNtm3V0xQGSlXpGaQHf6DC/gLtLUNCwYeFqQrYUS
6eG87AjxAAVMvWAemoFzkxR6mmywMpk+w7q3QgWwFAtQMaPGZMm5Wg+2xuArsEX67MxB1iUtAR3S
bsNlmBJs/POo+D+6sULF8V9rUrf1Szy876vw53/2VYT9hQYG7DMO7bRQEH/+va8iv9BPsx1HotKk
sYbS4h99FcP6Qu0RTKAm0HRx6qRcXmVN7f/n3+jT0CR3VGdqKE/6fuPf6a2chf3S3efq7KNVg/hS
+jjnsp/MTFAHIoqdjZnukAHwRPQvHh+vI1/CG0HopgmWIP3OIIYutRCWJVACYkT7VmN8tUlI0pru
tjTG9dh5b1VBcf+XG3n988j7q2b2/AMihHM0A+S2RvKmNJAkvD8Jh51HByrQYQZLVKahoYUbK7Xz
TaiKGA95rs0zTbGJ5h7sZetWOz8LX8lkbW4DMha2kMeKleUil0/cgd2HMbpzjx+yzfLqx58/6Unk
8euZHXUxqltaZYJeGEIQhsCv1c5YnZ6gWYBQcnpiIj3raaRmd8gk/gQfpuU29MrjkCsju3pbfj0F
a0JZK+ZGB7sDLKG2EZSf2W4QipYU6dGM440B03fJtDM8l1630fInt+q1oyXN6qbW8zsvJ+RNNLzJ
oDOrYF07w7eCLCo/ngzqha/JtesHKX6Uqrmyq0fVkPKuL8J6hYzrgFjX3ruNVFYFp0h/kZT0SiwF
ezdEyIXaxtmu6q0fSm031z+TsFjGYDMZY3eL9BXCaDyusFCVx7oJm08KbmeKNNT3DHKQObwytqrh
ITx78qOi5WgJUSjnJFd2TQipN2LFd0ABrCIb333gOmRAuNt6SMUFa8XdgAeP6ZpkZDeUHJTs5vHP
z/hMGTB9Jiqx6MXJ/cUcwKvz/hkXUSmAfgKf0yfsa1cq/UU6jg95P9aXXa0qh5QuUDzKmzbKf4zk
AUJiRLSaZOrXrBHqZ3XRaUi9H3I0vGyHtUWVuvgQKA7ov2rahGJbX6ukbSGmPSSE8K06wUZUrbOn
ujfGa/2Uuhd0UiGJDevbKdLoZGzV7FbsdTbMuyQyt5mpPtld5zwaYVbhGM9e3dyQ+7qHkG97CYbH
MdQ4E0T+tmlBMYhkwKmRV/E+1Tn2/tu32hbIHJgEaXrQjzm71WlRaiBlQO9URf5g2Oinc4FspvW9
b+iT573et5s0aYZ7230xOiUi/RrbcqoTXpCgdV78+eOct2cZiphXLOp7NpJ7JqT3D54cT+ozFSWo
SZlIiEUrlhrv6DU54sk1wtFrp8eP++drfpj7BF0oS7ME22PKVDzo9xcdWoRXTDZYcrL0XjEjJhMd
1vnP4OZ6aEbsyUa9RQ3mUkzgqN6MpbNKNB3zXvxIamRyESOFOhaGeCSR2N36Agl7gvbvk1l6smi8
G4h80sktQ3MZEZylO2f1ynQQQYp7AuOgqX/1Io6TRS/0A8e2pyoVVK3UXKFt1+W4MLNo0XuOeyO7
2t2FTfOkTF1bco26fTNqcKYj/jzEqBHiEW9Ulei7Jm+zSzUpKd41PVN8tSuBFV9RDn5werW6NBOP
HIRaZF8HAwzRnx8D0pPzb8e7ZU4p1CbL5LRov38OQacFfaRPlawycrYKVruu1ksYV5BL6wDTejFY
d26ipbeVknkXtoLdSU3zN3VItOP0e30eZLdeqin7zMp8kr4DZdn5HFaqEjk/CcaLptD92yiTb82g
hRdWO4K9JXRglZTtTgla+9iYpb10lOzRdTKwYDJ87tyuumttaz1G/Z78s/7eUUW6Ci/KHi13Yg3O
xmhgrkuNHBUXGQeQHCu9TVz90h1iCzu6BhJF61g3TTbdvlo8nVYuvBkkHUYHJXGzi8zz+HoQy7dt
k+p3iXkQjqffx11FmUT3D1nSUASY5jgMbz3aoGQkoLuLNnnVtbuf1J884xDHIWhb9KV5Ww32HU7D
k8VsMuE5+le0x8s2soIZrrL6hllzvArhrfU4WCAJ4OBgJsgu80bNLi1tuDAiQCZ926JVGCpSrcIe
zL7ZazNSqbyDx0F4PpSdQ+pDG25xermzOrhqWLm3CnvnA2UjR9T6AdmhQs0S/mAGPm6R6y5HXimh
iUgjvGypXiztQM1W7TT4+ulf5gjYxI6qu1qzwD+7Ur0YvIRikzCUfIeBXdsYCta+EaPNPh+0R6A0
7l5LfGVPQVpdAc6OZ2zxnavTv4qxd5aTKt/qi9RfhA7b+jxV39iU7VLzO4TG50yrM44uqr1PJBTS
IiqoELmkl0EoTx+0sqHe5qlbW2MGQBSoH3xYGrxs8PNq4y3DePDU2KQDpGPtXWQqGyiVAGcvj0ee
N/+VwVeP0iY71uFTRXLJXaWRgfVzgjFF4oPxtspjOljFxoSyMcMhvcCeIB492+9J9SjHY20A76sE
qZVRnmq7GrTS1mo1MHP1gL1iiL+frMXULB2K7RPN37+NQSdcOUq5cV19S9xe+4RpnDSvqWDrqdCm
wqbNL4pg+JZnOlWBtACxrBxOL4Jt2t5N5W38LJuCxeNx3TOEa5HDEjhthAwrsK5Im8Mtq3TmJmvF
fYhReqH1hGDi4k+WZgiqwnOvRx4hSM4oAGwwZVlGHbsKu854L0k6qwusfZKWzwXqONgFRkqRobTL
jWOTBsJmlVltciWf/mph6daRsE59IzxfAkUk5EyR+QMSxfCCU6NcZUAt1pk6PkKKGHelUuPqjBm+
AbhDcGD/l7DzWo4bybboFyEC3ryW92QVSZHUC0IW3idM5tffBajjzkxPxPQLgiV1i2QVkJnnnL33
YkZjBRH8tMb7rHUyYzAPV9GYXYr5QhBntkOd716isNx3wnbIt+J768J1waYNDfewSPYaCsAVQert
qrekIg9u+mX45NiCnHRJvPfEumOG+caeAp4GK8h2+b+WXMLUqtzTGIhfiUmIHpO+apuQGAFAktAi
cohCKG5N/Ym2qFx1yrNfBlXM9na1tx369cqbsLSaikBZtwLVWiSsKHPMxdDGJ0K2i9eMuNmXKXmK
7Ajnfoa96Y+nu+9fgo4GRemP10Ij6SVBhfZMJFfKPCOkpA0BHJL4NYEw6n+kil4O7A0sv2wr17pR
cGic9qJMSE+9nRFLF+VQTGzZbWsDTYoW38kzS/ZVSXx05djvRDd8NhFGdMKBnumAZhelYbUfSMSO
uwCsOzlrJz9WNEHIiMUop+9SqFabxQwcCc6efYB1mxHWwSKr7rwkN4U/onxyjzX+YLqpxSmsG/2c
p9rXdBgY2hteuRlGXAPkGyagJy1iVCd/B7g8vmAJRP0+ARLJImP8XL7qinj8gqvmg+C2XPfUtRF+
ebNlHEKSnrdHv+zcA+BAYwviI9m5qhhevSiocYRnb7WeDA+evk+P6KddYwpnbyX0OlKPHDTb8Sts
QLG7wnwUntv54hmV3LSJDvbdcYvdgG9zZXpsTNb0PXHI+4tqzX6JIYwwcAmgxPOs0NF0zjAUyAhe
NvgsOgkiT06URuVelk6z1XLQaPTrg6uVxExK4H/sDUHCVVaPONCy3w2ZcqcoxZWGTS656VXYEfsp
Hpk2fKFzYRK5Ax8rIkoPBOMUPeyGJunYW+2X0Mu+hx1LuWgViMAaCCXMxWPcjwC86jZ+MTRvq5M1
BRp2eMVy7e5gFMzRNUERGrvYtuTXRHua+vEWVv1z2xU85GYX7xH3kx1oqYkMfHJhF/pvrBndZam4
yHynbztzLxJvfO5y3NOp0d1MfaYKDJl/GIR/CNo++8wK7Ta6bMCwIJ90aoZ9rVk3Yhbbe8yOCpXL
q3Z9LgN4tmepGySfqKDeBCH0lj+JUiMKeFRuExjDQO5m+lSC+dsp5bPi4ITxi8aUT2AkerFkg1g2
PtUE+O0EWKXIE9ajpk7a5JExEHhQkVEAQacX9SH2prWTDRn0Ay4jCV7rUuCJq2IyjpVZTAeLlLoL
La9s7aXVWflTesWDz0gmS4Jt4bTj9VSmcXep5wuqzWzte9O0M0a/ezhR4O0qQc9yV2htvOnCwXor
0tonJCJ8SlPBrRs0sILtgp40Tpa3rFgzsYtuaSlX3IbB05h2wxM/m7frRK1ejDh5asntGeYuJ8yY
7yOHp/XCf+gm19q6nsoucRMQXJIxFLRidcbgmT2c3t4mth6/OCMB4aohGbCCg7MuRk0w0iiuo1P3
9DvU+Oo3YU0edk6YmlFrpHoiq4a/kh4z3TxOjuRV47eXNnJ+xGVb3AQgS2X19ks3VtGmHmV7V1r0
1pRet66DwnhgvhtxyRvg+1yo4yF52GT1eq2xIi6DU54jQIRmQGnnf9b14AqnvRD7ceq0UwficFMX
YXPG8UTPn1WWmOmwJzPbJ77HkTu36otHmOgIzUXx1IZzxI/VzatNGt0LWu+gMqw3PxuNbV4/psnN
GN55L30UQ02aq4Ehx2xqRmAQ5FiPz2PHt+AUozZ9PQeWT436UhjmPmX4ljwZ4aB+Dj6nqco7cbbh
wBtJtLAlav9q/tWtMgLaSMNjsHO2AaAva9W4Nz8NyqdQDa8G4V2EFcXRwWG0/WxaT1GV7zTaTDfX
7djvHFlsa6zR9EDDNRDc6QKJgHgu3Q5XvUjEQ3WhxvM3JgRFqA8/bX6Sl1vuTMx5oHMrke6xjxK6
AjMNQyhuyIxH15hzplQ+dVt4ZW/T1H9YU/AA/Ve+dvNu1MVAVMTK7wL5aPU4IonJJ4tfZ4bo2KGJ
R5mP63/XEX/zl9HLQ7JvoqIOKGsd113Eef8mhwsgNtWWUVJCJ8lJh7WwX2jYVHnEU2vTV6ubmnNM
kEzTxJA7GPlvF9bScolyCCuOHd27voU+yRseJ6Z1asiKPZpjC5Bc/UOz479qOqxM9F0QtFkmq/bf
+1nm2Oh56I8mpVyO8nKO0TNVAm6q8LprlYQ3e4Axkvk1k3FbTs//+92y/q63QjuO9QI9L4I+QyfF
6D+LLuyG9iDSiiG6UXDexUm8Apmgpmo4W0ScnlWcPRoztDaJiIY3BsSrnGD79/ngcMnKKFl7DP3J
AuNcxioUb9RodyuzyKZjIGziaMHere1ulKexHn6OSQfwvusoEYYQwFmnO5+tF7DvtBrHAqXtIOHa
/9Th+q93OHBo4+LwJMfa9f7L5+DX0HRMLxQoZ4S/Husk3iU07teJwQSv1vWWuMAmp/r3o/PMk7t5
PZPCPWPyHVGnwQW8mzr0PkACCjDii+dMQd0j9zpME3//vz8P478/j4DiF12/TWcaX+rfpKMjEiEy
IMFcLSdKNbFTErelD5CbR5zgVSnWSwCS5nUIC4gYWzs6lMN/+CnmPsu/d7yMAG8C75rv8G08XEH/
eVfAdyCnyPbAFrUGbmrQFoJARAb1qKPvxHUXsN7mREZ0IOZKo7O9Ca22OTnTHDXvNj+VZP4+EA/y
T2/P/I3//oPNjl0X9wTtqqVz+G8PtwqkqZWsoquWTtlFFMalMvvyFo0dupOIIFAj/9GjH91qZUJc
85w72wsER4VnR1e8D9U/vFM08f/2E5k6qmwDLoaNkBlTx98fIMJMYBgarGopEpOq2v/pMYC2kFCN
nSkcTw1kin1ExNun8OsfeuANL11f9McyQE9DllJRRTTgdOCXAl7dSSNJR60Cpz+oSSMWKS/vZToa
16AZ1nnuENff5eaK7lzwJS7zU9YTERtpnXomH/pX0rnZqZn8lyVlDcxl8bS0wN2vA/HYN9KcJI6y
+YTgaAxmfUGOXWK4tzTO0sPyGC+Flj9okLrh8aAUib//aS79ORMnvpEQhaq1d08En7y3j1zQloXd
OFJrnqE486skif2aucHT0mloMaXfTf9Dhwg8cOeoMharWsO9SZKf3OZi5KA6l1mT4XxvJ+JoLEeg
+iiz54pR6TEk9/ESEry6Spods0D7Zs6XCszG+q9adIitI4c2sE1UGlvCC2lgtxMKqLaDA9QnxCrV
rjf9sMvfWGHFr3FAO6GXZDEQ4pCcqygTT4PP2ucG+jFXfXUkv6p45023qb+STBeP5VfRtYCY0tA8
ERA1AwSpKZLYcTaJ5RD1K4L6YQ3h7zzsoJk5YXUstYpkzEBvHjpJvieIOy6bDYT23DZCGELpZ0NZ
9EtY0DAzb2LOX9gkLZgVCMqxuLZB+wAtIb/BUaBwASz/Hk4iBxNUTK9j0HYbYyrFnUAza6Imtmjf
b62olR+RBKpqTka205Ubr/v5HpITZsJoPpMbfvkqC1oflmoOcabTLeL5Njn4c2LooVbPh6DeGwlh
9QjSloG42p1/BivSnL3o0Rfa9OyJfLqYsS6Y8QTtRYje3vDITWvLAPk7HwBIMy1eGQT9uW08DT1K
W1pvcx/80oAeXZGZTPJxHHzNqoQTmfEjqI2ax5Xgqqka4W0V5I21yQRTjw/vSCQR7D/FY+zK8Wi3
ZN6CPCZ4AgZ6MBD/LR3QHF7FrQIqIDAFEV8VDe213bQ/GnyIbwOeutv/vxKFHYFY7uo1QNnguZMD
BeIweV/8rufBMH1IaETBL99E10wd3Q9hh3QR74SPjlusiL/Ig/UI0E2iszNZj6VyHyl6T8x/OXLS
JgaP3Gu7Vs/tnW1X3wJTlRvSUrR9aA1oa2J9PMYM/1eqd9RTWxjR5s/iqirQp55uvWdM7M/Sj4/D
qEFu5+SzauORyBW26/n5NNa5Azd2gML07tTjbcrsljRTSHtjav4smPu9xDmZx7XA4kfdsM9F7rwU
Q8hWGxg/m9R5pfC3b1HKRa+SdzdypotDgL8k6OMRakN3HIyeqZXRktKt1clFZfl1mG+BFjnpzgOK
DAbYjV99SxA8WwpC4fC0wqonXRSIgDqRmqqTWut9/nUnNF5/Uw7R9lXMNpskYlWamX+u588W5zDh
ac6lCsb+qGv6VWDHeZ49OcwAUCeScsHDE6lon5oK9Leei0ccQQzVXD3aKHu8TwS8XZdLN8fER5TL
jApz80jYZPLiwnQtXNR2knCYmKDktTHv5FpBB9fqamdf9tHvovemKyNE82j4O4fic71U5r5i/LJs
y65gmRgnmEmDRrSIlnbI1fjpC6W/pk0FR3F+BYkjC2F0znsmmrq09cM9QuTpi2+Gp1rZRNXM7TA1
hiBsW4MsU/p0p8Eb851y6b367i0nxZ6zqm7sWocg9KU8LmBciB6u7p/VOpbmagkNj0XhrvrO3C/f
vPN9bR/waa8ay1IXoiv3ipDuZD68kEp21yG5n1zbHHl4RHqoZUO6MQNIPbMVyxYK0tJqr75OkKYQ
RbOfGK5tAunKPds17CZganY38LhHzrclszUVYXGTyvumPC8+twQjruixe9cladsyNEQz+kz8lk14
znH2np22N7aA7cFFhnV1jO22PAgHLY9Fj2RjdlF9iTOn2whgZqiVJii6uhbvtC6RG+7r9FFWHmXI
chhZTupzNyfJLe05Bey8Z7xUf9Yea5pqYRMH01Se/TjaZ87Ek9AIiXaeMzXzAetFN6wT7sRm33hO
ebIN6yz7Sn4tbXo1kvx4LZ30LbFH5C8h8SIpw4ckXWr7vM6+OGNoIqcJrE3ppdm+IeFmUzJVPdNy
f1oOSfE4p3+bDYmgkBVJ3gXLPNrZ3maP3UV17d+tvk5RQI8/LKr1exUZYtu6FNp2nqPT9UP9ji9Y
7YiCai4BKOH1UmFahZ5tiEZf59LPf2iyzddONUWHpbMB+BIGw7xzwm78MF0QlJ5TtxsCOYf3Qf+I
mukGDRtEyVB897NY/sqnVzkMr2UxiW9aqm59+RPsgL4mhrbdassiYTUMwO2k7D4FaVT8FBBrW68j
sdPN1k6tMwhTk0torRVAZLceEo3RFD7MuqjXdZSY6iAJal9+qp7f+2wAuY+jPNu1ESguDrfVOTVr
fuVR/+GRS3jqrDE4dxRuVWfSjemH/jwkenT2hnpNue5tO7eNXiTs7TV7gPos0+iV8EOjKYu7La1h
z8xhWPtBCHTRJ2EnIBnYSZLvhRwPOs/KXbIRs03UXUNUFPuYmQ9iXzQjQTbDZ5g5yTsq9KPUGUSW
o2HAeIrIz6DcWGcOSI4iBXliVHbEuzR+UyyFNFaNeI+4CIGhQi/QEQsvGqO7LwMdu4yPuZ+cGoKt
DvpYZXJlIfOAaAE/xghIRcxG+3c+ZGS9K/Z5xo07BPsRwc8T9kdyny5LymCHFuqYmCDUjjwOxZ9M
VOJj6B9wEt5xynI3CclGpC+wukV6tZZxz3CTw+oqNqb4SeZ++1QK+8wnvB9JRn9Pqii+jDyYq25G
5VmuzB59GLxPeTZ8SlRSa5um8KvpjQ3O0unN0emP2ZC/Xiqyy+4NBB/td2ToObs0B1KGpd7Grq3+
pPRqPBgCFvXSMknzL55baqsBEdhnXnfmqiiJLRcdeWTboqjosskY6V22pNuDz2a9Ow5FHx9K4zzm
5kQni9FYUU0TCay5s8vmxaSff7Q+EDTq8ndtsvNT74zTNU6ia+tp1avpdCdtGJvPggb0Mn8zLBlt
XOVWV89o/HUUDOOxjFMWl8yLrH0GNX1n69mn4tCw45SGjK/1MqgUnGrqnjtL75t/MuR7S3jEv9c3
VBNUEsRZ4H2Bb/735oVpY3W1DUjzQzIL+PFqTnNJzQEr6+wjOBF6XEPbAxc34NK7BsYT0tqOrGTy
jArR6b9rNMW/qB5V4eiRJdAWhX0DLalfRhSDqQ0CqSuib0InARLX5WSoyzS0Q7Mpax+BKELrSBbi
7Bd6cqQ1jsHAd8VmeZmbw19/QUFvcBIXX/pGRRQgBvCJODQvdo9jRQSF/eQVHEUTYWZMHcjFr7r8
tZ480JDEm70ST0dGVrzWyF0gHJp8L2O+0NaV28nzsm0A7GNFzdPcZBUMzyaBa6vRDusXt4i/Jl7/
K3SyWerBCdXOreZuSVhd6Ht2ShPV9V+XpMBIl0m92Q9ziws++AjqhvyhY4COoyQRS3o/ghHE1CR7
Mj1FdiQzXl93nm+/NX228rJc7qMBPf1S1TmaHxx0qTLgvgkJ48YEyIvwzqVrU/IbJRHrtwrUcAjd
zl/XXm+84mcADhnKZyOuLDYQbsJg1IGHDnTRSrf4tgS5LhfNirtropF+pLeYMHJ6V/96e5hiffMb
pKrLCuA08aXheH4Ez45cO5BfHT91gdrQegQ1sCbfd+uIunsN4mx6Rs2t/XBanXBeM6zu1eBMZ+wx
oI/IHGT5s4vD0spjKkWnf7oWRZuca2H9knWvnmWc/shGtiiIg/mTF0zxn7HQjNxi0jcX3tOXqiAW
MCIObekRqEl3b3Ha3yssC9sxqIsNT1l7QU3fnrx2OjjWZcht7SumKhsmYRZubInZMGzEq5d6wZfS
ST4cLBhHvWI4zEiTPmowYD0gC3/tps17307eNR497psiyFY6fZ+jViTqkAYkuS0fV/4TuwkBxDNJ
vch6udNjqW8gipHFTk/22s2z9KqX0S6u0GoHaT1jH4LsRlbOfpmUUVFvXBsScdjDTIHNaL6VDiJx
lYb9kVHC92kS2Sk2x+5JAZlZBaXaV7bWbdOhz+5035Wkv6sN5PbWbb8P0qrZGg2id75Yl0bh/BhY
IldO8NfZWAZ6/6egikfb2qBZJCKwyr3kKZ2/R5IPUDsh3oLS+hW4+fiuu8mxrDLsUDaVdTaq8aX2
3Q+VTIi5YuN3TjLtxY1a9BR6cdD0IPBWpe7pezEFECIjXTu081cMubSD6hJCyDIzWkd64Z8HGQ87
1uzsFgB17Y0m25qa6s46fp6downnhdMsHplMsmhWrXOXyWS9OwJfj0gk25sBo1cLXzIt1N71Kfzw
Mu0liAv1tXWs85RkyVs4gq9OEiroNtMPDaOW14qgQcoyO4EWopfPGCI2Qde+KaRTv3TG20Mp0cMb
TDQ0kfi/DFdbmzWAv8pNnqepC161doOxDCsQ3rstAvKe6P6UuQ39RYa2afzoU90/OGlpb6QKjohA
6VOj2NtqDsxHs5WEaeIQPbnBHDbj2+N69EMYoK6EC0W3c2OFQbLLssGl81+AFEibEk7dRMsOCuQq
7wcLAdFhUWGAyeHMWGrRwbY7QsmF5+4dOyEXzwQvl7fg5L7nAJv5HOQH1MV2VbrjlzSb1aHtOMGx
SbPn3k/c7dJO7z0MDqpgkATLgoctQ6aunOmZtoTYB0EIfyP9Vk+teLh62V1U6ZB9mvf7Lus9gBZY
JVZKmf3uz2bbNXjgxFwkdTxjpDXzVYKTorFt48+Jwpoa81YB5WD/IHogCrZCFvFzr7zoOYeMtavg
wayXl4llE4CAHetoYIhAFyHpoI7i1Z7vE12bSvAKdkjKuj9Q4wbxgUNr8yxrGgQklB7j1hOvkBq/
S/LxcO104V0Hnts4IDB0AeFWlHV7bEukshXoD12nFREyb3aCCcBpkN6Svke12WYfSxg1I/2EmUcP
wborjC9i3CJAr9/NGEJV1vvbNg0xVBSJRyKrPb2GzMPrOn1bNvflAqpwHTXelR8ivg5eN7zGEVYr
LSkYGZnBOwVNfsSUxgHOtWyxDluUD3aU7GWPvA8G4LZvmKpPRtxshZeE9KAAMTu01TZEGcFhISSw
WYUaq6E55Bxeg3KdONhvcE519z5XFRYdBq6LGieqXsxOw5cCcnq0YvkoZZSeYi1biWDyiYbiyCtt
8NFaEEUPQ763IfnlrYY5x/QR5bhpdEFAJbel7udbHycMvaQpPPiZyp8M0K1GN1gnKg5747gVj7pf
dxyNHIaDHbGEdVtlD08DwFBFTbapGPytIsTztyHKS/xUyMpSAuJv9M3ExQ4D+IIa411fqG+c3/Eu
Bd1niw6eqtb/PVVOto0cyFgpUpcQyYH70yDZi23P67e6JapXRG76KrvqcZ18sAmXG4Pa7NSVWfph
4wuwU2YIehvCR+EohlN5lgKTAqXrfrTp7bh4bsYBbzQFqDb1jCXcovk0aXtso+bRVFOxifXU55kQ
zmnIyvWyPfTFjDxIXX6VsNhKzfBxaOREtGSaWrtF970zFHoP0wXZZdEqgqMXtHc703+bedKcxDSe
Aicbb+xK4slHdNIEkXvVzP5LWvLWEEkMgWE0zKcCmNlKn1hb1joMkM2YOwASdMnwHeEyNIC5Ps8Z
21FUdzBIAnMzOGNwkmb8MixP8Mh5ZoUgDBgKVJw9BgZ1Xb5CYcMj2Io50VZgAc7s9wksXdPHEuNc
mO4Y9gTXmGAKcRSO0+wm0sCe0fHsazMarmQ1urdAKTpKkXmTQfYBTcV641CmoBnE71YZ3mvSaju2
iBYzj53ek/kT8DSsR8TYvw0jiDaAMOljuXS4bkiTMJ6XV6Jxbdb87qPR5/gSbHdbsvwEhTlTlLUc
HWP353WZVnikzP5rNbYzwLV7ZzMIPYaGImBEjECeuvkJvZL2tHzVNKEGMSQeGay28T5UFA7kLjnY
jzgWAOFV53YWxMlcdZty1D6qoQSnKxItXCk7k1eXgNQsSdb6/NuaUVk9oiD+s9fzHDFkIGwQpgHM
1Xr0ub85TCyXZUd2ZYT7lx2KAedyPGhCZE3TJB9G3hXPpswRFVXPoxVal6w3w7sXht6z0bz0pYf9
bcJFKufVpTWYrHkd/h04QDimo5QoW26Sk0mq3Wp5B8vRBZhTuxLB5lYaVfhL5FQlKU/zJDX5AJue
3YyZYrCI5YTjkoAv05fO7ZE8KCAndofrzCgNaLadp++iNnHuHhm198mkHetNAX672AiOGf6zHWIN
BhNhvJ+SpjkoBCo3G5B1l6fBdtShF9u9ll0tQT5ioNIPRkTdXUwAZx2XE6nulc6L1cNMDX1WMTXU
1ObyKxGUM6GCCynH51T0dL6UFdNPitx9Z1prMqSb+2jrakUj0r4O74ZR1V8MP9w0ohyfIrBq7kyQ
HOeC0JEJ0F9FNn9DxtkTPmJMFDimzC5M1ouWx5m32YzWK8c8keyioDfOy8Wsq/ZgQTp0Scg89dOt
6qKG85CqkduHYmHScqDqTVomyRtaVnEiuytd4e9hGchEaW9b/m52Ed1sT5OHP23rudM5CE9c4t9T
5/XnfsqGs9toOOoK53uP8vTcGo59LnpQ5Gah3wcjP0Taw0xkQIx2wKhohFQ4X7rU/OaMPgjnyCzk
iaBIWp6cAZd7D6Q4Nn2ppcfY9VlJKm4m5N3x1ugc+5D27KE1UOhH4SfmwRsaZ0tG9DqZKbDKSCTO
N77ya32XcG6iGzY1q2UxWC6GS2OOuUm1MbzhG5EozXXsh/E2dP1nIFT+0rBZcbwRDy9jeWm87Clv
3Z1XZ+FJRsnPPzrLbKLID+fTCXqXYguxVm06AW216zy5y8yapkbrghsiN3g7DcFIjHM0vDK7j8+9
KTDGlN8wGtgf89Fq3WMCWFtMqjZjSv/H9NN0L9uQFbycPiyhwxJ1a/VEisq4j61iRLLIXyYyxE4b
U5iFrTcjD+rhPdQMHbicMk/LSyRP56hraSrXdCJxtEwPPkoGmwy5VZRpdFkUXJ0GqXs0AMECX/he
xrl8HeJwOowxpA8PbtEXjBoXTKXjLs3L6FqtGwNp64o0jx0C0/iXO6ZvdRV4X4OBObJIrPQcJLgv
5330jP0WD+CsJ/nrJRqJ5WXWx97BwkveWJx37aT3PmFFGEwzE+OGqXq4q3H4HgpM9AW13i41s/K5
bot4F/QkNi8vfct6SWynvjY6wi/ZUwwbnIdf54j1E6pNtRIZwB3biuNtMQtnzDQ5095VN2du7tSN
Xe4zplhD2nfrMJH2Y8oL+4Fa4EPDoH9Z/gjECkAotJurpC+cPz9864zNOS+bv15WvtOgy4Y9FGCy
thOHMtgW6JNgcl88hYIp1qdtVAR0bduC2gydWEWzZGUxEH8NhXDvbK7r5RUZ09krDfBgkqves8U+
DhRPBt2kp6hMfhC/VyGn4AbtwCGeRmXelFRngjHcn2nhbl2R/NKMcni4PgProulAmBTt6Q9oRE8P
XaAOxUQKdAaETC2HPALm3XXAsYN1URh7U2ddWBbuSLH9lCw2K0lba7VsmUnjOBcONeWfQWauBucy
pWh05uW6T+RHkzf1thpxxtLSkx+TPe6lU7e3McJdDbPx6lKArynXtc/ChZUuezk8Va1sKeSzGWFM
yVoxEDokTVxsc8mOIXQz+Yii6SmXWnaAhyTWHOiCi4E5aR0EWffNdYYLEGr51nfQ2xy44ccBB+Zy
kKHR1945eZdPxcD72pWElvhSnJa1FiMDVauTi20vNsVM2vnXxWKosa6Nb04vQAPMLT2e370y9OKt
JWniQup9u56cRLu7Hv+okdrAntEaRxzH2Nl2yVgan4r+1CZ2vRHubOe+2uOwyj2DQHtOQxhfyxX2
mvq3Fbeveup2L2bWPbt9jIxyqON70tjDocadiVctsZ6bZHq0TJi35MWBCZgfiHy+dFHfXEk42/VW
tBeNNVwJFbCe3biwn1FtxuizvVUo4+KI29b9qAB2B6rB8z8LzxP8b1kogQ6PlEKkUWAMNq3uBzH4
4Ej7WC/WlUFzgkiH6RhG78mslHPJU7wQJuBvq4q4eUnyPfgixjyNFX5MlMmrNinzZycZq90Yiicx
z+eBR15z0aFGr91mg2PtHsMi2Hta057x3VNezgKhXA6QXliU03VDP1OkoM9KEmk2HKGs4zIc8BBt
gDHGiKLKWh69QO3wgOFNd6bgF+BdaW/8oW0IcPC8i64/eaOZPjTirgrCVF85e+uPuK0OUeSb12Vh
hs2urccyLw4WAj/8S/plOazWJKccwtG/03wcGfkkBQQJai3eLyavVbrCXhY8cyv2G7eQ2flPp0Lv
/Ow+zqvPxH50rOR8jHRecHi2h3ak/ywx+5I3c7Ftcg8o3cO7GRnlM4HfqxJdGl0LLVkvM3nLw6cY
1uJewBUn0mJsv+VpQh4IM++kh3xb2sObzOr+bil29AXy6EKaoxtoP0NSP4DmyK7ElVjPFihqZ1DT
DTHvR9n741mbaZNNWHr3kviO0AlBApT4k4L5zweXxgMDpOPyXy1/lIJ2RmHMzJ1tq0eSPFH9Tob9
EMFTFAZM2m061lHe3Frm6nuUyX8xwZbzE3jPW22kJRp/yFvmPC4fdc5bFUTY9Z+ifW6/L8MYW/b2
bV4WQX8ELFOeqjeqkPo7IZifKq0YyBhZe3OiPsaX0FbXAv3iFugOjrK529qneA1Cut88Zmsj6N1d
iJWom01+4BGYAZfccYOekm7B7rfmfyEVbMgIH+ZUukjm40HEBzLTvoad1R6ldJO1iK3w2NDvItOe
xosjyMmw3eSHJMHwEZaaf8HX9ywQaZ6mthmv7Yhcki7wjnf2W5mjNUq7XG2WBr2o66dF+6jpZMiM
BsQRh1wmCJS2vOlIn9mNiujEsQcjhNvfqY5+gzkL9iEizr1p1j9UZhhPQPS+txqNGa824u92KZmv
sTcyewehrKx1GcLlKDMchWXO82E4IPxiiO8kBYhAwRmWGqTpXejSePlW9cNwK1GTrYshOhWEeTBV
+z640tmlmfGwx4TOXsx8R7jM/kC/0iHahTIcDkEQ0/4xQLX7+kRwBhrxMlLpxq/iD8SQWWA/EZVB
Iij6SmWRil9RZe3o4D8HFh8lPXiXVbvu2q1Zjd6hoLpfD05NbIamCCYj2SCx2SnCMZAvxO0QaqJh
FXDMutyrok7Amwj+bVBgTpZjdkjoSMU5Ufu6qXalllOkJd/imgE4qvN767YKN5DnrqA9ZOx2zP+r
2PzkSIpwRrGgx+05HCRCeP/hH0Uhsq0Q2gfzDHQOvnlI8EIeIbAxvekTpOikg+iU7m6gbRgwR3C0
QJk3nCmncWCGa4lTaJbVdkzSU5e39BTL/KdRc75S2Vur0xy2aABvEd5MjK9+xCP4PjI/Ds7kzDdl
E24zWHKMQvptD+ey0evpmXbT2lTijVHrRzuVX5MJ1k2qbXOr7PBZGrQPhx9d+KsMpnuY9D8iayzm
IqPZoKDfcOcU5Mo/ufocdEHeNh3goDwKNfsMQi3YUUD/iueAMj7DRsaHFvkbfZLyViT+Ks8/xDiF
OwFpjeCT1EOWnzk0WXEZK03+hhRYn4PQMzc07WlpZ5QxrT6dXe2hUg9TqIGnp2zAnY2j36xaDXhh
F+TESCUZQTtR//BNr796MZUguqFqPbUMWSZZJGz1RXjunKDaM6sYoYwlb3Of/QKdpN70TAki2kC+
5Z7L/yPqzJbjVNol+kREMBXDbTfQs0ZLsnRDSLLNPENR8PT/QjtOnBvH9vYkddM15Je5UksZvng4
PVofnVf6+rJbs59mirU6mDxnZRaHTuejEUpWGX2mGJcwsmEV5glfkvIqP7Cs9FFmdn9Q+ndje9+1
1i8Bth2HUzfUpYJz2LpKN8gY/7s6qKPYJUls0YJWaQ7j34Gv4Kkf8iHQeu0z16sQXxy389j9bJzK
DtDbzD3Ao5CWSmi6w/LHHxwRkroydgl+BvJp6FXpkI9BbuMBh017SDJ9M2l67plO9lX4l370cZWs
bnFKXPVSlvV4VA6nWDAadKvx7RMiqU0qKlf0u6Sar9pqGLR3L3/jIt4tJXojGYp9YgrETW0lQxDb
pMHZjB1hz7f6lGiq3Pl0EUY8Ng00fzk9xGI6eenmGq/I80niam6awF3SMj/Qc0bHiYZ7BvXrmURL
efXz+jBqU8fRicmMSchoWptil/nwbwyOMrQwB3iQy71TtLfCnAMAOxjNl6E4UfLH0om1wui056Vt
r7OfnbJuOA8Jy1PbiXZHuv1p5BvG7crKYHY9gPcsO1Lqe683/nS2qhN+FER0Yqs5OfphdMgviDby
/tAOVaHNUeUqaD8N145XbAaIEgEyD1Zd/KHDYohITw27BTmTlcpCYnQkjGOnyENN645F7D5zAux2
qd5+0zOFL3PGzGI6/YMxvca6ke6BouFD1Mo7TIMfnj5vUZrsYapgl8R1zNupMUkxyocVnyF1Ar5L
h55BowyJnD9+562R7T3VbVrs7DWtjtMsAjWxszIoGabuMrViXzrufqnT7lQpi2haxY1c2jqefjoX
nDF51kh8YYzMX5cBS6RMbOoEnS6LekYc4dS7bzjj3XvBe75iYJknUdCmVdcHWF3/WkXTsutkOJ07
FXEq808+OKJd3skuxFVChDQ/2LnO+q1woFqTe3UK6zmNG6Qqo77bnBMBE326/8SQ78cpswLsGxYR
8i9En9ta0vLupg4e02RKLjpHDDaG9qh5uOdFzBm0TodDvfBxXf2nNEWw0+fzkun9jYAvBUVjec+a
pR9s3iDgfsZOX+c/JqEL7mxDEdjK/FsylA7yAmdmo9U3U2DsQ5RuoWEZY0RlZrVzYuWEY/cVuy3Q
bHdAxZuIoTbMXXe2t8BBWXxofikDG66mFXMRsGTgFA56icrVMA0KKoKau9bViGdKBv9xIiXwQzeh
Tqyfwjies0PsgV80ddRYAImUoLfjXTnyIYjtmqW0ibxgWpkeOFol2Uq41C/zYERlh/JJlXjv1SAU
Y8E8ugiXrKGEusK8hIPGo8cgg41Hq07yTxvwBsQLx/aEBYlWLThYVss8PI29qCrX0O58Z5fkv/WM
3bg3jQM74ETjDPNs+HhbPO/etZzfQiSv2Kjbe9+rLgM2FEq9vcBIIV846hG30rvO4HfHLPDL0kS2
H0AxsjwUpzRxxGMuPyWLFVVr/WdlUKhbpWCfyCiGbSa/KarCfLRVtFnTNvYwaGROkDNyPwuFVz9V
y6RxxZslinW2mwfcQjE2V5X15tHph1cXcphlQfBQ8f3WhBk4JTNlSrWA1NT4i5HgsyAfxzrM7T+W
5IDBGTkO0nW8GFbGlKvYOnIFxZHWhKOFqqi/ovdIdMbGHe7EOkq0u55r8JGw0oazfOXbvtimrqI2
5+qyIoqi2k0rV7iZulzeoswMkO1gqBrvDh9R/GAGOzQWALNjZMKZg6CnEoBD5MRbyxiB0PBWiJJW
+65jf1sGlJBEjadqI5yPef6FJQu3r5ZdVeyDWTNx7dFxm/t+f+6K4VpJFtShTHCufIK6w/LouD2X
9W/P7d948p+Z7pehgacEY2lKGmXW7Ye+HAMwQLQxE8/DIUiadBk/Zk5YwOxMiHIMGRZsUZacY/yN
2QOAH7mPW8CHY1LVIaN4a1cv1F6ncWXc4ZDHEtT9alealPCUhMoSD0YxXyws8r/qGugcx1TM4t4n
FqcwHbzA0sc/6ZjyVHOL0SBS8Yg9E4t191jstLNqHRCFdXY1nNLkJF4UuwH/Fn6mydmnQwlHHxAm
hbYc9wVoz31JCXheqeKq1Qwpx5whdu8yrGw3wK77R/bNuz4r4MItE+J+mkNTxzM5e5N5nFEWSR6O
VyLe8YLIF/vO2zixkdtLNQeeP90kADur7LQ3IV9Nu6Em2NKByUH5s/nY46mOWpdDQdpwhiDt+ApQ
AYBsBiZNduQ9YZNwT01pHoWm+ttgw83y5rwsnLVsItKc3kOzyJ9aSa9ZKXRG9QTT2ljjidTAy1V6
2d5pyykbDKx1TUm0PGZd5OyXZh15CbNhyxw97KeLd8wYmW4fBHoJWQ2olbcG/9FOtqRvaR6YEn9s
mlAZz98tZM2Y/KgC2ohqvDJwFTmR+5mzOK11XKPhAJLX6m5U3EIpLIHkqTL/LnU8mBSiGeQTvWie
dSdg3gXSzEmplVMJ3N47RhJZtNZIfmNsIeRXw5kbEz3wsyT13bqf8VZDnusspmLpOBnpfLF1/9ib
yWtZO93J1L7TNtRk0MnSCPWhZmdVY0Bm4jhK+UaTan5ABufoRbH0MhCqxnLQwlLpnxffLKOM1E7W
s33bflrvNGt7WDznTA0jJ+rSHy6cgTUbHthcs6vnCdd63ilg7XpHiD5uAzsffy211A+GC2/P0rUI
i7G7UzwOOCCO/arUAesCn4Deihi2FSdnPIg1+zOKxT12hnuwO0lFpilJ2Kx8loxCd47dCOfNpfZ8
yVkKmtUB9WKETeZzQsovsj7nsQtYbivlZQ++o1uQRG4uIn80rUjVFEOPtnlhkoDwWWRBJRCien3a
T3VRHhVRnzUG6Z36T3DTlqhswMsV/Xyy4u43IAGEMIuogGu6xt5fDtZKANzNh7NHo2FAe8ouR4wo
8Flh0e/H51GwmFq1JfaVNX6Ufq09KWZoGdwMx/2qq8F/111MTGNW0YklRu4uNArHVS8OdpnQQi56
uAcOCB0XTQ0y2i6JY4chQdxzCzLMgAJTjfpHNe+GmnarQrs4Yx6fYcv6+1rDrkU3DM5cuBPOGlqx
M+4ytZVp6nEalnjwzKVGYcaiZFfyMPMWwz/2w7r30siZ4nRP7u08QZzdeSD59kBrHhoXm0k3O+fM
t1eOaE0VNMTQpHpLUrvY+VUqw4qVNQU3Elat+vQHk1Li3O8BuP3loJUeKuU+IPlvsD3GJs0yb3WA
sDI842FgUT54TNIRh7WwFfLMy31LC3feiyl+9BQOxLLXA0grIkgp+8N9svPiOYU+tWIQ6gJyJ2AD
JutP66FdLB7ed0Zee4WFCXEtR09MOahDadoBLsYlZxL3XXtQm5BYJO/KqSj0177MjkQKqPqrC2s/
OvAHZIvPcVcOmFAwARZBZgCStPGaz6R/g7HoP6yUgBMD0Xt6wrwD5tIOjzDuDeR70+PziIM26Ya3
mqBnxEUFh02O4EcQH3DmADJrzI52PO3lyEV18iomhvwHuT/1mYpghOvn9xhZy4oBR3OyY+heajbu
eAfXo1w6fAr+i+Dkd+qtKpjd+MsdplMLiydkYgzoDy/05tlk5FM2GDdLTeCG4qceesKFltECX8Yf
SW1XgAKeROZ0MOfaPPSOGZgGZp9mVVz2Cc+Q41+Qfm/DkFy6ahlDXbPrh265dho5s8FOuW2ORcKS
BoAg0WvrCja5Dq2+/UvN7mNDGIj1geGJW7/j7csPbba+N6wtvGbOzsmp4423t80c2DOShEe2f9IE
UNOM6xxbIWugrS9In+kBGBP3fQpxQrKEkeXaxwl78G2UKo02BNc+q4zLss4s6Rf8h97R2QoQGhfc
a2+k5X5QPTr2Z2EaLes/0iwLxIhq4txl6zjvoXTOl2SVUa7Pz7Hp+dc0W16tVdDgqT0aWvqxuNYj
LaUrImRaRPGQ93tn5TXKrMogZ2BitWZRMz08X539XZhifmw15wV7n3XRVvms97/h1N5hZXN3DDyx
ePSSEboWRx7nsKDLUrZY6loxaQGm1CmAx5wpWBJsBvbLnZq06k7UOoro0p2hXLp7TDpp6NsWGln+
1mP2DTn5podScWvrsIVEvc1BkDD2EQjbXanSmVAut183MQEf/OAFMnEwTN7KqWQMClFZq/ThAU8c
hq+qaXbCLM5xKt2QYtuVmbb66Ovm2ecrpzcQp5PECt0LIXbp7zKrljA5NvthyEzmAuMvHbrAHbni
I9PKDHtf+pK1WDCEPVpRbeiAV/CMdrYVTq0VdTB6QEWrPb6rpwY1OuzmrxVLbJhWxEmrur4M3XSc
p2m9N3M+0VAYFxxGT4x/SL95w05shcmy9zIeqfkl61sndDU1hsogUwduJtANqPGGa23nWlwPZFgD
VHO84pV1KcfPvC3cq9HvjDqGgRur04Cjn6pivwvRAu7WVDeCViRnZzJxWtVDoDttcs6geZacaXdz
3r230/Bq92W0lCafjiqfIm/o792k0TgeLCfW1PYwZNPvWKbGsdGKLwa5yRmNGfJwgs1Szja2OVML
VzFlz5PrnLHZwhjzdRobXdAP7xPl3ufJlt+izP9OJRTbzJ+4MChqdkpy69nwi35fEZYYnkO/1P+W
s/mEzFsH3OYUdykXj3f+5ciKDuAuGfeH0kZPWjH/ByPwsR6u/L6bUTJWO5dnMRUvTY4i1JRNFxgF
On/ea3GQrRMfgZHkVVYeWicbL263HBdj2rCqpjjCY3/IU9Cbm2zluFJFZiJoB1Cj2BMGQUrIcS7Y
s3tIhVUEJmdC257WG/Dqo+UJa0enCLKtRGriAsq4R5/yoG/dBiL1AkczR+jp2unQy7U5maP5G1sd
jdhrp4eG9Z3JTDta2fPiFkyLcvWKve9Pa6f8GYFnyUYnyUYC5475BCjp1roY/rsVhvcyrtg/F3+5
W3piO3fWwBs74WTZpyXvkchMVGqLILk1f6l1uBuZrGGxJI0wahz/aky1xM0gNBGr3znlchwZ7u56
Y3ykging+OwFIi/bPaJwSx7gorv1p9mXV+CnNiZe4zZJ8W9IywLXQ3HvTJ2PqElhIWpcHZcQwheB
XMckDjrDh6qu3YALkTul7LnfpgPCl8ulIy26GjUojpDe4HivTDRFVl+FW95m+autMyKkM/xiGTNf
E5XAx96s706fpzdRYfgwppIDBZ9PWAJkFcPWyy0WDgxkU6/9XSzzVaaaGXH/JuVFQtFrGfAaxBF2
Fv869pobd8gYIzHPCI/1Rxr3x6Tkk1/hNG9OuYm413XadM7bTZjdMRdCG6KZ9Koby+ekt/p58upP
xBgdcANqcW0s4DvqOyx1L7S0WMemzz9Mq4ENM6kvKepqj/7Lp2CYXqdac65efrD4GObwY8Ja0YKs
6vXiD6OJ7yR9Q2k0ATWCRokzWAc98vwB4N2/FBz9yhi2M1QBIx03wlTAMXZK7eLSs/Cmlf1R3/rV
Z03WoWNnfFzI37FIPuGz0vbalHzO+mwfTZjmu5b9dV+D0GC6pyNo1yPURv2xEDKOhsJiirmUHxmU
DRMqhFy4uUiLyA+47F3u8ix2tfGQT3UZDl09hYs13LQxvZ+05tvGlM89jlOkJ/AIVssfOsAJFlZs
oQsjrbfUHfP7jjr5dON5m4dYEGttVU5ZFpHYYBIy6ge1s3opT5WFd4yA5XPpVkukzdYb5E76fFCr
2Xb2U8Etl4sOIsk0v/Xa8K6V9U/DBNWTCxIg8PfnRONjKg11q41zO8DZWQVBEGni5XOsP8MKBo28
6SNw/ePaW3Te9z7ICIsSbAFMALIfp1PMFg6JwmoK+7qGuqJnb9LKLktRyqMwMw58uWawxm1qdyGz
By+jH9rFkTQyHb/EvbgbqWXgVZsk9/m+QPPpNvZAn3D5Nab92sSfaR7LPTAq4nGxlp3V6jzNTa5F
le0C32mbuyE31iezyR76Sg944PPHwpufRxcdblpeFzm1z+ROo2aZ3kkyNFc8pa8OCSplxDdVx7eq
V89Jg7fI6eJnxhtc/MzPTKG/F4LztvzsKEIIl9ior9NvaVBWsKVISzpDQm9M9HDwFrVzs6G40sSI
l1MWeQAChu2V2y7r9fK3i41AN3PrOuHOFqr/oP4I7XzgN1Y5IDdpxH/qPhsuc84r5a/QWCio4Piq
1+XVKOPivx94iXcjI58wWeL1MFXJd+Pl25kv/WORQT/Y2da2afqRZnsu+SXOyFS2FzjWuc4xygQN
f1zbgXe+qA6FxZ0fKyBQ2K/ewrvXCzZ5AyNorD84gJT3dWN+5NNfhQiwmxPduA3TwmbqppSFd82X
suS/rOLCYy2YTus/SwLd2ZgRPkvb+Z37XLgLEPQz5eY7WVofdWp58Onik9ExZqL8HVURHbZdOAUW
+aHRBuNATtHk0wQ3D8tGmM12ejQxW5BYykNsrdPeWx36Nkxc0B7X8aTWA5kgAScyj6xJDejAs35s
S45SKyFcHVfAbp2REPmQzjb7HH4aLSASb3rcizFle8cCu1C7jnY49NbfkWkDTNMvxdVyt+pDyAG+
vJ/QSBlX0GFhrMlJtjpSF2YgrlwWdQjOjEqv2DB6S+w8JTCh16+WlbzaGota3r3BByX+ZEry9LJ6
ibWVDV+zuO1NJn57z+By305nGrT/jmlcnqum/uRm9+qtbnbCMgv0QA5Pg+91hx4hO9MNumCUhz5p
IwzJz8WmH0FnRRelojoGj5L5NxXjH15zI3Bz5PA8S7qPFi+zqeKYyxZVICTlDr7KxWNp14GWrsD+
IWms7YGREtTOgf4OvtAP4TK8sIT/5rNc9dl23caiZWr/coUHZ2zPJHcm1oFtpOAM/Qn17d1rEZmF
yb146pZQKh48nUuYjhqYismOXIczEktlCeWr6OybJTgW2CVxyxVxKOKO+0F9O5y48SOrExXiDkQC
EUDHYsX9muMdYL0k9yLmv+w0QIDAkoTwTZtgEA1bh4wZJmr2tchnXtrOzIJsSAPbQySRCzcrP7Wf
V1+WZ89QbxPV3WFSNGf0tDLoKkwcnUQ9d51oiBfn1jPcuiD1BBKzVmgYBk654aDrc3uDxMV0bKIC
Aje1W+Ig64a130uDtUak5UsmUU7AJZ0xW9CCUzJ7UzWIIEEgK06PK5f4vc5511QTt9UcRoMvPTwD
K2w2YhknreepHxo2JC1DJPAtByGMQe7enZs7gx4N8sJEU0YzvRXkfEJLfpl0lW4OOjoCCqMIkgYR
3mkXbkJG+tQ55oHJbhzJjuTCyJEx0yuDW/1wsJtK7AuzYPIv3tp0BqaHz9uyMDYTmTwx9yA3sW5J
VOe57u1mL7zyBNeKSOQesh+tNon4O+GJ9+f3mNuFr7vVyaicZ0pKfKwYBqIqh48hJp7NsKD96rji
L9nvUe/nsPOWnikuD2LCcqJLDqfSw86hzcsezGVYpdRoKSgJu9jA3x8TqY8F+rzrcS6dGpT1eaWC
Af8NBRA5h08gIfxzrAZM0uSuYC63B2uELDCm/I0eN7ZhsR5RRnDaOQkX5+mtwj7ZiLh46pvyOItx
CrU+5uTTeieFAMBF3ueoBgyLJY1KmPKjXXkq89h8T4RVnf1NG9xkFKdfSHbMXYO5y7OYkBK/ak0d
Qa+5QfAhEgEPNvDcgsYDrwtcOGABr/vJq7WMmKXM9ulaUeUizD2T8N3UQw6lqIYrcYXShg6YqqLc
e3BdwqXhb3JdXgMCJIL1TjxpZH39nj3WU3e1k2AN0hHKR5wtWb6SJB3VdxWX6uhXEyUCDdP8wX7D
eIFn052KG+INpA2LWhlVdc1+ZDBXjejks9PXgS/q75wEut55OhSDBbwUntYp4833tqkRDoH6ho88
6Kyl43cXNaodWX4u0vTlVOJx8rO3efMn297jamoNIbgD7qhHP7HjR6e0mGSXKyUQ3nVQ2r7RRXNx
hLYBwbp/pT+ve9LJfKDctbpUEG2qpEYS9rXPBNDpoQOutPOJBZOKRHqW2XoRSfykm6D5DIBlauk0
zv9uhhoUszkIgwNEG0M+pc9B6u6ZuWazwzm+W/1iOtHAhbMODa1PPMzMa23v3OpLwQsIY2jvXIT0
Abputqu0GF2TyEmF1f2wcAYWnJPhTdC4VsGrGaXpXae4ZXbh8hSJ/hcGnIvhJJQYrGDCAB66xwZE
GM+Nd16mYQO1LDs/bx7bLnUCreaonYzmh2MSIc+fvEnTttYKEbHK7XoJAXey9ECpdo02C5y3eC/s
x82JmBQEhs5iTOf3tIlASBk5BBuJUKcso+90Wf5ylSt3q8NTy+1E0wZ19evlQozXCTtJtW/PHURK
MYQVe/BIKuq8SOPOH9ouKmT9y+qcm2V5610/g5xK/LnYo0GeqjwFia4tNHBsY0gd3SMZracp7SBl
tKKIcAaMe+FeOjtddjgMQ6e27DPZRT4KqohDb1ZHW85f+lRhxGybBg+Tc4/kyHkTzSColBGEzLPX
68qgbS0qK+IYjHcCosro5NZxfSlr/WMmEfQcbxERVXylflndAz6764tvVc4PSBXy2jpISEDuCUmp
kogNog7mm3MDODvqhGtvDSa/c7A3TAzfZ5CYWGxpCSLChL5hOv8YqAkEj/TeFio+OKOVQKsxXrTc
vxV5dTOsuMXBqWsBvuZHumduWZ71F7tCKy1141XO+t5bQK3Uo/xLsVUVYQ2h3kfxTQ3vcGdwpFj4
qWX/URdMegbW6NXhEc5KLuk++OaEz9Kx21yNzmphWECsnoYmNLvl1+DRelmPnEuKmntA3NKpRIjB
rARuHDkgJRLgShLRwBpcf8VJCpwXpCL82XTUwd22KJIekR07QZ7BsRfNBOHZgTKuzwkJgvKvXfvu
HifXh9Y0YxCvRiTAWHEhTn6RnMVZXpY2Oz5pcZ3CVA77QPJn4YgowZ7qpQwaDHfQDyIjMBB7ZwZv
UbmZ9xcGHWM6PxoNPeqGbmEcSXz3bDVPPYgYdzwULiY0vBcffiG1nbd2dFAXOt02ONN1y9icwPk1
50TlOVZkqX9lgf5rTs960jMQ5nFWHf0ihW4lj4Wjoz/cl1q+HJDirjrGl53ha22QYYiNquGp9eoF
9Y8WbSN2zkSZ44jQxC6ejPrYGCIik+Ic7TUJGdDYgVXpCADWEopt73amSl49ndu+crSwycFzu/D5
8RPO0GSWSqtCU3OLIFV0g3LpZXKGxUN+wTjcArJjE/oLuRYOnDRUNnMCj37Jzlk5gqlhguzJlSat
M0Se4dIJ/dVAZoRsmWDx4TQoyY5dSbK9+g4nI5aQyPfJ8/fUooS9bB7VKG9zb2Jn5/jQIkJhAU5v
VZz6QcKtHX4DMoa6H2uAqdoWIkHQ73a2crWjJo0Pue6N7HlGfE/4wyjfaPoNRUMDnExqXtJdqTR5
l6A5npXePllJdZAkSVnwev+imvHBMGjt6qx2JErtvnOc7nCfXLuCzIZTFvARQBTfOqytu36Rd1o7
iXNi2ySznfHWkn2L3PzB1B4MkUJ71NHZrME7WpyddmurJVwYPZ2IGzBgodqFv8Pzox/ORaPPWLX6
NHkg5Ct2WDJw+fkQKLZgH6Qg3g5ccViT4OsoHjhLraB6U1BkjUjG+x8cV11I9q6S2ScKnt+R2YeC
7FxczdIQYjQuQJh7rc51jp5VJbtauPLA5QmXpYuVs2LYj+jy68cXatQsXZCE7AP4c3wpqX9JcdLv
ExziDPCR9H5+G6fD4oIL2Nv95Ls37WrjLY/5zGO4DiTqMqzPeNVesCcBoAXvOhCeQhSEIc+ryMks
o+xpLXLWZz/51fTednKRXwrEkK15B51z7iP71vCIB5tqWjNlv6yMfv/zQlhiRnJdsQJifYUTiWG9
wNbsTOpWZB61WK1x6nG8vgxUsjtra++UgFrRxMQskxS6QYqV9wWACveBVX+Ssn7yJ5Bmpib3P/+y
IRpSFv0gr3GTe+wcBbFMmda/pP+Jm5mDp2po3dqoA5ybswDgiQgpeOoN8j+cmhnPdL711jdJj9fR
JHKd03Ly8445WaPOEPkfhJoXqtU2FmRS2vsflNyMBYISDyuJyDpSFWqMCN/4fO+BSdj3xNn7IIbK
QlRoyXA6GvgppZnTIN6J7//wa5U92r8cjsyblMtJh9M8yWLCZYilE2gV3yUr1mEpA1W7pWh+fqhX
RJ50tA7G1D+szFKelX8YFEPnOa+1I9Ttk04JyVPDEHhPUQUzTI1YsFO7t58/T3/zPvUt91UoMosJ
PiRLKw8uZxyJxB7+kGPcBabR3ChY7QCLfr5bKdYYpknDP2MqwoeLzF8Ic0IKSwtMpj9UN10SxATF
QR6XjZozaSmCHPnryHnqb91whoDpwVbWyOWQaPRaJJ7Ir7Msf81UWBFi9QcSdgRxCpeQHx8eiw1s
IDTXd79YI9/tQddPQmGiwgbi/xrqU7/F7Cbg2T/dKBXVLmExJTEHJFDsiDTtrq3cBfN0cTP0QQU2
4YeL3bjgaRcVU6HF+jjjh9NkI/6o0iLphr47gbJaKnalkqBwYBj1340Acmm3XCMBHLgR65LjEU3V
DbD4IR3a7A6XIu7TFB6/s5bF02x70ZIbcI5Wl+IvYoXjUHX3NT8bely5TVxD9DHXvauL/muK0Yhx
K6SPtaEsbFa8dbnDuEVl4/pb5Zz4qvmhTmX7skCn4kVSya2ofyMLz7d5A+aXZh1jg50e1Oy+65bN
DWZSbbWf/mOIDEZ1beNlecg7jtn9mhC6qZYLcffhsbc5LP7Qk4zUmbDqNThryyqJ7BqzFUuPc6nW
Pxr/P1xISxLQ5enCwvHsQgII0tRvXs2mCeKYsjzTLKj50ys2pFG6kGXyLeJOThWPHWNsu/WOmpZg
md0m3aYYLRKj8/IAi59xBrn6HzxMJrFTOWl+M8pcGvvqh8jC7ptdsKv1V5PJwj4DP0b9pP6J2lSd
l9RSlK+0Lz+AdXfJQD7SN3bXx93K3uU+aKJmHbCMkorHfh/XiDfLkmJ/HHKbYNhsIJlKHTX8vZ8U
98d8gksDC2jGmbjLwI5FZQmImRzcuXCpdWh8v4xsAyB0Yqd0ACZ+fhY1R+KRBfjBYl68ZaB/XlSs
CWHb5ivfoIvlk1zDTyyRQleyQejN+4YP4NFbZnnEiVtxTd6cgna1XAe0qnQLAyeQsgzLvZ+3sC5o
8jSKLdLOs6uZoV6mXLS3tyROBwLrBao8v49sCIPbO01L/aje8JhEQQzltLeapHg0URFJ+GA+N7ag
inND9XGw83f1PNdPWt67UT3gy/v/P53o+he4A/e+nxh7cHkuj6WVfmI1PxXE3jPV9AcbFZIyNQMc
PDDwO/5HVPjd5QdX3W11E3WGYFPVp0wXr01KleSG5+ptHPY/RDpVVTgjxnVbN9JnVZv9zoeC87Mg
EqgEfVGXkTOUWAdarj/UUnBJbjw0KwKes0r+Q6k1FGpWUr/+bLZNZn+LKZWQPPL5Om4/TDoZKGjc
xjEf7hmNXNmkt/X9/36ovHfXbPT7dm6eZrQEzkv8ku3E3+0MUujnZ6uV1xzeaeebjtwIlt9W7PWk
rUfsCC0PgVhs60mjCrMbe/lRj5xxMRNat6SpsiseBn5BImgITGuce15Huv1GTy2/hXlxZEqxsTvF
+zWp8t/l5DKqdTRuFr1jIEpsFS2l/JaxZ71nbneV+m/aWrO/EG3wcRhI1P9Rg4ZGwFOL/yZ6StjC
IQFAuw3t0zDEsaK8o/FKtyNV06kkMgpcADZWwx+GzIhBYGegrFtON214R/NFLMZrUVXWrc9efxba
OPZLSGrDb2oA9T1rin+v2pgvok4eoCmKJxOMxVzYIThgNv25q2+Yyh5h0muBbSV8cxu9UzPij5kI
yJkAZHysQfqFP+gEmcwPagu55fnSnhbNTV/qxX9agLDfLZ2RvUyZgcrm5gDdt1+0tjycYEcfVcdR
nbpsrPlafvFwm98aVbRob6T61wF4sybBjbaxgaPWpTZlLHt1mPO5eBxaFuPBRtFd2OlO+SKe/mOj
5TMEgCTZ8CrlAYsINO4YiSDr5D2dtaizBn4DULmPa03R7s+G33nSx9nOsIqgnzbypShLJxVtRP+9
OeSlGi7FvNf7AshEWbuktkFDDvX0kiM64nJT2kWlJFbw/g7XxIYlmRW3n/VES2oFjc61SayAINQ4
hewqPijHH0D7uvjrCZ2Ci8PEiNEtuuwLnMGjy4p17QgN7vSx9066XnThPLvQUYidh0nTq1tX/vs5
4VTsa1xf4T6Z8+hGlBsXl//296Zwl4fGa1+lLXz0W1aj1CYYiOGjC63ceGpp37nzzNx+ypm9rk5L
FYluLxxLExOxZjo5fs+0ZrRisgyLi/a4xCceyn4/+XG5zwiYBAyPzzqOqvsxbpiLb2cuZkne439f
AqZCDb+PbI+Wm7RvC+bAzWwH1mVo27OWb50quFzPTmq/xlpcHoyMuSPeAJh4cIVanPZHf+jzI1ss
whMwI17L7Q9RtfJAc8xWstA8OhpBtKqIMZaw/JMjxkvVV982NIJxmJr/MXdmvY1j2Zb+Kxf1fBng
dHjIRlc/aJYsy5Yt2wq/ECGHxXme+ev7oyJvVUZUVWZXo4G+QMLIiLCtiTxnn73X+tbJK9V7JIAW
PSCLP1HAzxWc8ae042ylhCY2t7zah1ZaPOB648zA7cBaMpzxeMNhm16TxFXVtAqHNezuK7oF2j7P
rEWnq+X+xo1pRP4b0ucHkszQQ3Vmdl4yjztUzEz4Gd+Igs5eTjSNb35UjAS4rZY3yG/ERMioDfPY
ejnYgkRskfkcwtjP5zeMjEYG76PX+qheUfqhdb8CFOHu4H864a9xTYOpKMXD7aloNNnzdYtvjWXV
VZZ+gzGXdhLqs0odvjY+s9ukIhm1cMWz071AOliPceh/8+KsnUemRn8ysJxVpDJPgV+zvmFSCcdO
Vk1kPGYNoXtyih3Q8EcWGLCBoYaTXf63Iwv2mRYDaMbcXPZyewMY31Z94VMrF57caiiR8FIGoHiK
snoAFwjgsaKcvJ3b8pbAUcQSCMenkxpiKo8UWXI+p+AIzA/BVQXpl6H/X/UJJS0aP2ODCxll+wTe
b93O3IZdix9KWsgPi7pfthbD6PbGHdDCeNtFUBTRnAXLynQIXdcoka3JawxpgIFG0V8qFVFLGulz
QpOIwkldKCc//lfBGUL/pVxoWSFeDZtQGCcMxAaFg3htbZ+5q56+p5WM9ikIK1YjopSb1DIW2oTA
FBiW7tyg+OhNvE832uRQomNRB3KB9cyWz0NVO4uyvJLLiCVVj/mS64wJQdTOaT12DHFatLQY/VZ2
YoZbxXVPAuLQQ8naU0xpMchR+daWvkvWqc6PFCreH0p0xCABpvVQCnM1UCEi16LS6VyURLcjQW5L
dasFB2WskZh2vfaUuuTAdlFxyUlhZQwPl0OA05yVbDm3tfK2arJ6kkisMxK+A6OWzTkIkv7WQZmy
MxoHt2cVa/4dol5vUeeAsoWEldQphgPrSt+omndtaRuv4iFhuHpL9un2CFGSjYOcZz041j7I6+CU
1Hsq+vxcmwn1T2kFJ4Ag8se6Y3IBTD9ZT1aPYPSqlZ055pzbVq5Ku0p3uZJyO1nGswkOpajJxZJ+
+YErc6+pzMoDjNwPnWtfMZ3pNOKsawqp8LGy2rcxMJsVFEZaA67pnjJiPlvfWo8IWeYoo5uHrFY2
PRg9AOBMQpkd4fSMA7jXHgeyxHeRajeg5KYCXqmJI7ktKp5qs1uIesGtOx48fWSQyErWSa7u1h/W
aUFRNViYnoVPxzdNrW2LQGZvOv27R+Ad2bqjfccaGUGAYeYVs8Y+56xnbjJ2p0rnkGrH5ivLVvg9
iJujmSQ22hBvx2RtWOR09TdDrpUHm8t2FpWMzvqskYvbbj8NuWmzDfvbcx7q59Tu80etLOhNa9QF
t5QTA/b9dqzV7W0zE5N9ujRVbmNSy3RiWqYMktvfDoX3lbSYFryj0/GGSJKOvfIp0zqdT9l2diLu
jmasb4rJal7k+rHqFEwAVrsLdLzg9rgHWdIsUZ8mp8EdRkARVFAxxz8xwUUgHBlMFlsAIBAXnzTo
rKRNE0SVjQ01ukHuilDb8vj3f4hiV2xIVKMtWfiP7tRSGGIi4MEcrDBcf9BeNVZll4mYXBOYlAKn
7lwmtr3jSPmtRW7DaJy1SzEioqpyF7XfVFX4qb2zArALnSaPRho+44er4c149mQWYzmpLH+RNrAC
qPcHGshtSURzvPX7iky5JnbvGwd5UWFH+SMx1dFMZ9Oo531eGQvcn2e0lSCmsWzPhVFcRwQI2xht
IPuWZ3OS8xe3OJTEUZj+klW1HUOskeyP3loQD3Cfpy1lDtMMLAmQ0nPXRy7Xr9SsHzZKQcTbxGp7
8Mvk4QeSWJjOqvEjQtYAwU4H6KikNQjnByXTFLUKbcef3AocrEFdMVUJyVAqihcrGkKacHREFC3c
8cZAo2jwst7+anCbFwGdZi4SjXwuyQm5coL3ok3XcRK/NYw4D0ol3iOLvmAesu6n2jPawO5FtADi
smYiit4WElrWh6SmK6xmwjpFoXof+HD9a7KbicDsku1/UsLqXtcjwbS0Z9t98ntmTgdLXEabZs08
QnJX4CJb60XJ5vMYuQfHftGUF6m/lsZrZZ5QqMxK3ZpJnPemgaiamkc3lAXrLSky812qbQgJNkCs
1Os63dj1oqkKPOvvQ3WsmuPU6P1PVfdTSatJUFmYD5nA5a7EO41QCfq83mvvCfoe46Kg4urxMQbk
KyDeLq5QhoIx2CKs2dDsfledSTBbkgFQEd6dFvbMN2hzdIQsFUb1StYkc1Af8yDi9MeqNp/RbS5x
Z7HzhPpz1zuXXLeWaQZXaMxyZR554rHK670OSIQePs/CDDcxXlEva0HjSZHMmFx+oFB6IZuQT3fK
Q7JTsTVkOIF2TPS6UffkN/XMUdnyQ7d85lAJ+4ipMe7o2slOFY4LcGQR/pGapsuwVLBqI3fu3AhX
u09OEaRUzWayWRhMsEZyEcxEW3oaonaUm4qhkjJm8/GRIrpJyz/JUtV/DafQVWFoqsZw1NQsTfs1
tjYti9ype4LEnTJbdLS7DsP0JbIfo4pyvzCHnOEVX6SW88WSv/3x9ndeTfKl6iCDKdHB39O93Rle
AeRASWMSHQwV65EQxvHHl5zqNus49vxlCtT+tzLF15/Z4VvyWd1+6iPLhzKgpfi//udH/z/+/qdT
lvDfH37LffDB2C671v933zU95789XvW317D4Vn/76Q/LFHTrcGw+y+Hps2riH8/U+8ym7/w//cf/
+Lz9ltOQf/71Lx9Zk5K99vTpBVn6+7xxXdVvbyfP7Lff/9vPTe/XX//yyHOos/94Cj6yf/ipHynl
iiW+6LpGg8HSDdrot0uk+6zqv/5FseQXxzQt/LFSB8BpTOjflGBAwsincHMNwwzlkqUK07JJRq2y
5vZP8gsyfqE5QkpVtwxL/ls55drPwS9CWFPei2kZhmZTbHId/xz8kqI9aeOwSpY2588QfVoi6Q9m
Ci4Ma1UWBXRHeyuy/Jk6dAnGYVb5wwMvE5cDSqjKo99UbI0435jS2lZBSEPQDD9xnOyLBsvicAfP
jP4/6irUFHpOuIctV23b7AbOPxoAIHpEpI21zDEaHL45jSVgid2qqaDBq+Y69vxFIZdDlD0SxYIZ
zOQ2wB9oDsuxlttYpJsc5i8HgR2zxI1nQ1gnUkUnmFJaGfo06t9OWXJE5riOcIk8wI4u2FA3yB1s
kn9M9ofskbENBaf7GAXdQ424AAdZ3yT7zg9Pihc/tra1pZpDieeidCCYtFsmplgUdnggwGUfEo+G
0WHdNP3aOVqNOFQJru5whXsCmc40WsVmiMJEASMdX50xZ7SaPZNJ8I3U25UxNLDkoTT0ERqPeseH
T/FPeW90K0fpHsynzu8PTZGAJDc2qdfeh1m7a4L8T8J2jJ+ziISwhUXEjkUos6ObmvFrIG+Xc3hD
OgMPERY0H6WOzX0U9C0aDFeGRRXqLTAKzyq+xfHsuQ90pMqfdJXxP889JkxTpX6N+XYcUhvs8JQF
33XSEGjh9EOFC40fsEeiR0Z4FRIp57Co6Sv/7i58/EHP/n24/c/x3dPLsA2eP0lgQtNNS/sl4hq6
kFInQ+ot4aChbbIhVbnxQZfpe+9ZTCBQ20fEFf3xg06/9O8g73980F9igRpoMIENBIWTQf7UmOce
6UkRooyxE+f0xw/1S2bUj8fiFapSTGuB+WuEe90YAZE66DtTFR0p1evC7bYOgtuGQEGAP4hOlfBa
5GdLVy5//Ni/7Hm3x55ytRxbZfkhRe+X12kBCspQiVDCuMoOCZIfq6S8LmuVkC3A6dx8iEgm+r/J
OVWsIxIuBEL3tmxeSnI1Gyd8KD0Q1EpxSvRLRtfRDyhoyj3c6D/JOtN+jmr67blSK1iA1aUh1el6
/114lAXtzMlDBPEOc+LeTjl4i3UY6sdR2Ccfif8sLp9ZlMJZbEMLc87aYH8U9V1dOicVMcgfv3X/
/OnY7AK0fyG+y1/eukCMOA5SF7Qh2TjkfaNCpWHn98TnDuWZeFF4sw3wEfnges0ijpNrlStLTMZ7
0YTX1iqe/+QJqfLnqLTbO+Q4lrA1NgBNxST68ztkpL1iAoIAF1Pz2RWvuSgOMQQsDCvirdZfTCu8
JllzykjVMAE5kFGKCBcvu+cb1SyQuQHBOz9DVVh05tuY32dh9Goa4dUI4n2u0wbwEib+6mhTy5mw
rdDK0yWiW8M6bMafXWiQF2TuEA1dfLJpNE8eIdhiOhCXzCAHFBcE0EpHc1aOd7EV61A2mHaVV5Uj
spHm87odj8RqtzzFITbI2ywuwqgWlOz3eo3SBIVCQ5ZvKeMLAJQroZlbRyuY9yApgr/Yz/ISd6/x
rOnad4J10BEp1MNVeRZjth9c4zgaqPnTMXh2eK1RYBHxYt1eywTAbjKZ4uM1j4j2Xxrr2PfxHjs7
9rwBK3xT3ZXgIv3YOmSMvKImPjRmdJ2eelcjt51eWaV5d/3E9WX5Rz5oNdZWTfTvVecs8l47isHa
Mvnfxj4fT1ZccNrOrEweZCXWNDsubQZiXhT0w0TsfgV8d6/g0sQnZLSwDcS25rnZE09Qow2VDBnB
wbbc2mXxZtvkzKkNqXhxCupZnKzQOda+f8G+eHZRzyE5wc4Z4t83y8xGGstVkbfJnt4oGJhsFZJ5
TNQl5F9awPda5IEOYcfUomtQ4DAhzd0sbHvW2fapG+W2j8wjqMA7PS8emJFDomfDjOouWJASUrf1
e+5Ez6To7GWdz1WEGXYzAPUcA4rkrqlB9HrvKrnEWDW9mBkvSss2AnSVzN0Rp8lAhklW60tHWIcC
sg87vfVVdbFlyEjdNj2G3ttztXXaeVmxrrFDYQhiiKaq6j6RXz1T7BSmj1OMKwalhjzmoiseyGw3
fe8FiH7ImSm5WLE89K19yIZkj3DjoYqvSc5lNOilAdpCW2RKdmROsR0K5wEFRY8UjQsHiMRcyZqt
5ArWuTUiklUQ+DgVBih6Dx4NBISZIdKrfEbGJSIaBSUQI8E04MxN/XjQBB9ylyC9IwOgV2SPZcw4
5hFhLvzOrvvoy/I7v5FEOu4XWZ1zB31gbjintmuoToanIJ8+wax30LyId7Kc0Egyi+SnXZnuwxoL
vDQj3nydX46D4kqbnmgw/NF1TEhGy2tRDP8CMNNxq3Obm8qScSiNk2rkV04XolqjRlUQWPYma6ot
s25hODuLCJ3aKL5mARCXoVI+R2wUCoMIkCKgMVlrByq5zosvg0kWE0gURPt0YSQWZe4xWsRXO5AH
ault3CUX5Hq8DAT1tYKeq5Pf3Ywbrhgs2DdtvCU6caW46X56jpzGuLdbjoda+m4yUCy14VOExpHt
Ap6nc8CRwVpDLcfSoRb8XoV3ogi1Nb7NLQWbUYaPjl+fqfu4kiF2dE7/lYwx3IHTd9dZ8GJ6LhOV
kKfFEufHV92w7hVpP4mUo/RQg66/PTUkaRejNR5Grb5zPbefOQSv4W6W+zFuztOa4ib87VC0C1lj
OajIyDaNY8GcRsVCNtW8ui+3tze8BQM8V7CyywTeLquD4tEGajqefnfM+vEbDn+2jRQ6YL6yXIX+
rli3QpKIJQ+2kl4UJ1kMxfACMt+gC2Cu3dza9nheUfLIx8IiYiXZIV8FgshSj5//6lj9fVNaSH1a
sopqGwX1GD55Es2Byrthh0OxkdzkWvEItPZDdZoataKhc9uqLSo2BAm4b+eDbp+mDyYzJIDMQzTt
NLnucMfavCMyOOZZiXEnoQ4uV1rFE5ouYFWA/dU0NpMsX0YDQhxSH7lHreIcYGrMJwshtJWrJirM
q/V91qEjUsfXaVc12G0gtB4KxTzWnrLsbaCdnYICQybsQYGj78LQ2diB90AXKZ/HjnYsgmCBV+ih
dc1D0PIuKCH62CJP9mmdXDCVneDhX0f2tLzcEQJ1pzbF2c35nuntwh6wJI4WFRjEWkais0gvoH2d
IDGcaGWd45AXjWGdiPFxggtEV4FklZRVfjV2Zb/T7tVv0/8VqjMFz3zk6X04qWlx/IyCtan1k4+i
ODS1eZzeOxwe7H3lGdT8KWnEcfqgA1fnYmjq+7BhcnvOmx7mrMqUEjREO72r07JB3Jih12ekWpjF
YP3T+HIO2iR4n56hbnkXx+MtGohYJOAxuSAKm8cuOyNzZ1PJz4rS6Uu95W7S9zYR6m1o1HO1K2DW
18Z3/OQ7d9ILy5RdYCDlVSbiGaTwa1YB+hcJt+YwNouG1MgS5UCMMh9eKhg89uM6LM8qOZSpoR09
mEOtoVnz6YWWQfF4CzkDjHLCNJqMPScL/sHwsmsfGu/qSwjUprK1Z2nKEy6N89h8k6jrp617Kre8
DjkhUkScrPZ22ujDRD9yxRym7y9qcRC2d8zbZp52xDxb2h0nM+oK65kt/VMr3WWYVucuNY/RER8a
OyQ/XoBQou7mAo2d/rEIYcJJvLZcqLlqFsyiD9NZdZguPWB4rPIhNVFWaE8elXBiKSzsRTX3GgrB
kSdiGCTSrFSlwDdmMh+jmV4urQ7fg0onVua4nrGQc8iZabn+bnp8PhzxF2anPIuKUwAj9bVNKiEG
/otQnCXuf4YHPq5CXTt3Mbdam8eXqToPQ+UzQhKpO1yifPdt6WdGPSQqH471VUvZ3qeyPmm5oISq
LQPc8TgOUAYp3T4WpTNPRn+LHurY++bRydkmbUkAcIOO3dqW0r+0RnPOOuVIjHacNWTXmFQhEj8q
2w87I24b7NFkFo0Rw+J7Q9KH0Kg6b/uRkrNOK/apD5xToKpXHAjrOE33OH24IVtlqfT60c1XiLzP
lKkE1oB8JOYGaiBDgELhE3ETa9uF3nuxRrc+m26Sfoiu0jIOtYdqsyQnjak4L67lWo+G6WUi/R5T
+VlVHSaUqc7NEp5o0pcbSRN9VmiJM7dLe8aZB1xRyKZXWvURtu5VpTG51E2xzXNzK8l0wNpP0GcN
wTkIrrHjfva9tko7+xWy0zYXBoghcGIlxQDAQ/BPgLY1CeCbmIvHCm+Lq+rHGOH6rFQtwDh0LYpu
nZVGjWbYuzAbviCeXveIArnnviFDImtA51Z2xRAtq/xImGu2TkF4UoZM2lV3EHOyEUGhiQct0B4D
ycaWey0uLhkvb5esVvNEYsWcwBJQ2f2kWInwCF6C4KF+WeQdMjD4ClXLZM8o+F7TF0+ebSMSJskp
tZvvssQ7J1OSi4UW6AQ+hleRE25QDlBX0NyuY9h/CcDnlRrsTeI052AJ9Tl997OuNWtPUsHGTJ5H
8IYC9leZlGc/CC+1+oJ37KD3Bg0dFXxFnBm0D/QY/1IDSVphsupW+cpwxRFGFYtMRpEDm3epZaOx
9c2pwHHIXAi53B1sMZxSa95ax4ONQf4L1rmVhfxK73UDL1yuLhTu2IDGL6BGbW5lo7kec8z6Gu2R
mlUtbbnFA422UVjuNDwr82y65JCrQTMnHLjIzJ3BkG2hwaGah3WIpt84ZoOA/j1thy44FuhIlFy9
S/6H8JZ1G3Kt6KO50PSKqxMm0bIsqoMdY1m1UcOSL8uNrROIbArrmcnfN8dBimxqSbXQ3PjUepL+
TJuDGnTdXWylQJtUkJsZOXezqi8Y4xZMr/XaxIRR+CS6K3a/1krwHmBoQ8txFmYjvqq9BtAAFxyu
d840NLbu4865DBWuKThYqFfY7TSfkVRWEdeJtF02VLZgL27/MlIyMLWiN4EsKK54qbe/ph/qz/Vy
PejjEoT2A6NAgwuTey5oY8bKGhnC2pHRpDOLyYOas+gHIEPK1jxaZPDMy4a1C0n3TmYMXBrZVIu8
Nb/1tMlnnkUnr0adFtgEHnvTHtu6xyFlZOFxYNBd3qA9sc32ytPqs27ZnyLzUIb6kxaRIOAujAl3
ikGfsDFZOTtyMWIWaG3qPIMDbV0W1OPuQ96W59vpjR7UkQv5wF8sGHVjOuvdrxxQ7iuVxSlOWrQV
MBpZygagzFrjnKMo3U8PkdjiQAbnhTBWBHVUIrW3N8f6XFH3t629c7XqXAmexrQbTFdMYQRvaH6k
gIBGaavoOrTKbGdPB82qQ5nEvku7Ykg8WMqs5iPX5jgtA0065RJE11bhVUw7YOdBNsXFQiWLMEvU
IHyVNLzIPno1kPXEfWst/E0OWtlfVEXx3fLtNcjPIEs+AgUcdKgidM1nVZmvazq0bT7SOEYjMkD+
avWXYHQ/1No+wU6ed326u5G0KppwqcqS2L03uf6oMSecQnilG26yutiohPKUpYEOLrqLBqwc48im
UzEtn3FtrUcVwXHVTrGqU4ZawE6b1DNvQhUOEe9RE3DMqabqTpHs52BnFBPNe/eW+DQdLbV4ahE9
NGr8Qk+YxXF4C8gmK8D2rAY8Ckty1dkjnpMUVlfafms0a4N0q/KSNzbWrR61z62pvdFXOPW+uzOM
fcfyOye9jacYEnjQqN/9lo5bCTNZh2c7Nwf2Z/xxTZ5/kKfZzmVEkRUpJxucCgNZlcfj1my67LF0
/Uvccg9EXvIoS7nz8n6hdRy/Gja8IfcvjLnZMcvgGlqYZWPE1hLVW96om9s1CD8PH6tWngcL2sjg
YkllVoo7JpyTkUUILWp75zMYvNc/6Rz9OjawhaNbFCKWanHTSvlLXryRMJkALucvc6T6aqN2KLmU
09QAKPx2C6WagtxcQ8CTQbnpQBTOxwBDEmxCDpFq8ie9V+3W8fyp+2qpjDFUQeaPSnfy1z5WP6RV
QyuFbUe2D2GmLRJYWf4uaMuVgstsE3rqgzIqcBvR9Ib5jjidRUPjIeGW0+gzjDvbuhCPggSPDKWI
C9ZmfcuY++bFUuFQZlLqh6a/FpX61FXKupokLkkl36IueppOanrj7RG4P5DAPtll50OxTxviy8u1
FT5ooDxFZC/GChZ9PLF97QXR1nMl4HZ7t2OEkqifWBGnqrgLE1CC6cKt1Q+F7I5iKJ9VJ9w2RC7U
YTSXirflGu/QxGNUSrmPy0y9I9VuQdTplIMgiIqiZYEgHDEwfruRnIiYBTrjMGjtoSuvdL2F/QCf
DKAx+bLzijRgIw4ujVewrAaLrrMWwuKcIHzSHpU7v5qKXDoHmU1TqDPlXZicI5Mrl62UDS+zDm1P
XHFvE/5hnyJtmvJaWyOl98MsQYvGFTRVzuIQhnM6J2QRH2JWw8IPLq0mnot4WAUu1AIlbGiEuB0x
uc59VUcPJbeomjgqEAs8/HXGBsAL2nmGePbEOhkIZhUm91XhOGtnMD8dNd8UZr7Ny+Ee05c3YV76
eK7p44wz7AYAGqt7b+7h8uP7hk7tGveNou/++P74hwmEpULS0vVpoiYsKfWf26pZLum1BLaysAiQ
WrYxcbiMCLfSx0sTvoV4xWbTsvzHD8qE8NcZBA8rqSV4aKi4zMN+fli9MVKQY1xN6VRiZIBX8AIu
g4PuczK7NZzjgXpPNFiwtBhcS3St+5IT6pWI33NDZ3DqTQ4FV1FCWYnuGCW5sxlcfCzTniK6+jwd
yJuwfSv4LdrUDb61KDoaCdNdkOjtvWZdBiO6RApjOjqcxA2eElme29TeDkG7iFASO+ydUUvtRbDE
nv7Ztsg5qkNtdglwhQRRnJvRPE6dmh5PH7ggeiz55D2lPWNMp5npDNpMm1rmtueWk7BV0iHCshcR
DjS1tBRwgtMJb3qNU17VSFE9NWobpzib6feK7hg9FraOhChh5O/nlAJduj0bq7oY+uI8FHIrM/LB
PQRbaXam/X6eru3EsI9JvCyi4KIHxblW1GPL74wzk+tPnjqGcxhFLT0/wx846B1Pf+oUTD9+WzO8
sli7AWc3OQ3Sej2dG7l3vR252YVJ5VHDeTTVRR5u7rXn5+GiJr6OQtNzqYtVGKoVx8B5Kczj4LGz
KeqJrY8JXOw8OJqerHMDFLtK6aZgeIHqxRktiKhw1IGD4mApb4pV71vHO7opcVM1H2EQlq/xwBmZ
hFJg9NGlZJI3tJRuQGCnjojBK51al16Wn2XLWRe6XpfRU4VYQKBagIdE8EIdu4UbfyGQ841sl+jH
Kv9vaRX+n8kQ/pXo4b+jCsFiboWo41+oEJZV960O0uAnCcL0Iz8kCIb+BbeIzv7IAEwD0MmI54cC
wVC/SMfU2C+ZINo6E6m/CRAUXXzhOy3BjM8WPysQmEh/MTTJkNhCxCMMqWn/jgRB6D+vWrZmw1Cx
8dhKRmKqI9RfZlCyE2OsRKpCLWtPg8PRBiODGGIl0/At0ft613sl81qzz48E/B1VC1BMHg0AbMPg
wIgyXvcGJmwTGOui6JPojtuFhCp2a7PRJR3uauF6NRo+pbwAeyY1k9yFuih8kNnPpVCUHVBS465+
GLweChfr4AJus0Ud3a3Y60l4yZE1VczftQmBBjPuPVMOKsB2hvuJuXdFKBZuW4Le0Pq1laVi48dP
w6DJO2WQ6R08rVkPdmQLJ/7IdnHvAh4DHAlwlcrDrh561dFhRZeYhpxvpAYv43nR99V9Orqvo80j
9kSUmAasOCMw5zlumYXrZ2QWQMRpGIPszAIN7sg8DA3wUlM7AN2dvit6zkZMnRi3G3h5jXjY3b6g
7R12o4fxOG6rTxW4vNbCb5dZTbLYUNDXFjXqcie8gwDurqWhdfOga12EuDgj0lKuKc6bnaOWzU6f
mCWVSG16wKiTsKi1W0PDOBiAeMU4iGIgQzGxaRSk/IM1melHkGSh1aunWHuiZ6gd2x7OZGUmOBXH
ZYGWdhZ/EA3i7ykX1hqikE3pVnLXRLQPXEfXF45fKHNJIicxrGH6oFSeXDYKZwoQUNG2qrQHkUki
SXV/l5cQsYFv9bF9mDxeDBYdEP91jQ610PY1BQ42tmKbduWpyTWysgS5QIQXRngd8+w+nb70XfRs
jK1Op4SGgxtAqy3rz3g0gZDL06DD2Apkhq9SgWk2RnawtpXtEEJtdeHyHG2rWlSSsQRvKQF6KmQD
VvEixdIc+vhXRS2GNUAjXPRgTxjVqkd0wjCSlOZi1RlU2/gZBBGScZOctlTPF4K+hov56GsQZIgu
Q4uMAuaZbGgrxLsgYvPm2ebjAxGE751SNwDTPaJgmWzjw72kHCSq4tN3yuKstbShKUleQiexdiLq
q1fBQBiiiPXV65G3T7+1pMZZWbaWL4kheCJzIl/U9MtaIT60NLkfXMve684QHvK+NNE96M3WpWG2
1J0Urbk7T7TsqaBdBZeAzEhhkN1Q1sahqrCJer6zKc1ujdSyPbVptYp9WAxd+BhFgFeMpG+/5jQN
aGCMB19qu475kcEKNmvhZiMhemmV8t4XJbB6tq0kCnbZAJWqL8jYHBzx1o+wU4Q9DouRzRqNPjOP
KmJEUFd3GFYWHk9wURtVcge5geDAAaBUVpekqAbscgb6hdEhPcRved7qcO8VpDCl0uo4FwS8DGka
31p/aqG3wffUxNJsInL0hkpu2InPqirdzRjBIgU8DGFCWymNeEzK9N5RsoSsqi1D/nKuNXR/zAhQ
cWHDYuwZPFdufh+kL6UJPsdu6VhDTCs3Tmh9Di0dBrRn+k5HMxCQ+4H72uoXg62+jmb2gdq1XEqh
jBAtu2ydBNk1GBFHEgkrX5Hj98a8x8G+DhK50nvHeskd2FhyfOfgpc6JQTpFGdMGr8I674X9HQcv
tFlzgxLyLRv6tV4oFpKTTn8ua3BxTueeO+Z/d3mu57Qe0ydD0vKPhfmGZJwuGJxigIzqWmroPBvF
9ja+7xEL3IA1tIurTkfywTGGlSOYEJKjDoVYUqpgu0ekJbBeqM2bEbtk2lTWyuBuwe401lvVxsmY
q0uZm+0ewVG3w2F0pymClAVXRy01lMrKUomBhpMadmwMwgg2YRjVq7h1Ng7Ww8lGN7SbvDAnMHl8
V2lvsuGcH1aPCaRIItF9Y0uC2Ea1S3gHIfB62AVWWpX3etKEu9punsGCA7xWxntEM/cemzDDaDQD
fiTWNfr4OSgzXgxkf4ReNmsbbRyM8JhKSmXjtJm/Uo30rHQSV60GysOwgVnLgvCdCHyIzUyL2+A6
9sHe0Qf2KM0rVi6DB7OgBgbSh7C7jOe5jzJcA204G5F3bqpwlRC/G2F8dJGYJA5z/tzmQAjsAANz
MS+TnSlte+Oppb40RMHGO2JXHIYOVwnnYDumuitMbZU1PtbCoSU4hEZXKMP8aIWDv7L1mmlol9yB
n8C0QhrLqnbR8akRgj1hZkdCwc4VOnhyCGzaFVApMLSwF6XShowljGXE4v+cT7rDtISXIEGW9goz
5QC6atQcUs77s3YihTTZYoRxw2iIKCKKmWKJ62EA/7xCGL10bPDoGtnUcki74+0LGKqZwwRRwLFQ
K2i2el5P9QP2Xo8JuhGSpGfgMsvrkSJCh5frlXJLQCJCYbN7UTOFiN7mnptL3+t5tmEFaY+QrBqc
PNOI2XVJTfI8LrVrzuo4gy0Vr6JM+xYRuimxaLUY6TmpVTS25cVU2W5zxzhHAjeumAIoUpOUiEFp
qh3iEGdBDDqAmx4BlXVOKCRWtcPJvtKRMHdRREiIFW1DqiKgXQgviwx8TNUsRGqyt7vMsHYIVx7h
8k42pNJleu4Lpu6Ejdzqyv8/Bfi/VAv/N6zAOU//UQW++5Z/+0k3fPv+H+W3Jowvjk3tTdX7o+zm
H784dM4kem/DMPjHv5Xdpvgi0AnrjipASfz4od90v7r5RTWFLYG3mSrMNloK/3Ui+E0RiWT6xwnh
nygk9UnW+/d+Gf06y9QkrQKDxCIaeeovst84sjPb73MMCiALA/jNhvbh0RMzRLCxGF6SZ0l6Z25+
5WsQnur6hf9BpJMld7mNvsN/1Tly2mk/i6LV7967f/LcfhZS3p6aYSFv5lDAcVX+qpKLVL1qgQLY
qELeQxZ0CqWVSaeuprr/40f6+eDxX4/k6EzULKFp5i8HDztNPM3zeCSfT2VuqHIT2fUmMGPx48b5
12/31Hj55e02DQvph2qjjUaL+HNjphwcj/J0ME5jrSP7KFXZLogch/EZZwHGSh1e5Cx3uhQLtl/e
O5FpPHq4+dbY9nH9976+zJuoxuQZpovEG4tZYirqNQWXa4FJ+t+knVeT20iTrv/QIqLgC7e0zbZg
q6WWdIOQhfcev/480HfOHhHkkjGzF6OLUYSSVSiTlfkaqH2ln/f7wZnibY83yKrKOMPztm9WCGFT
Y4QLhHNI0iBkXXi9dnd9Ik/LXfNEgiC0WeqOZZmsqsVqYkiATjuN1qqmg19CmimIsE1EVx5Rnaem
1m/EWywRHGwdwK/4F9hAoRxtiUHtbbDDmujnl4PxVGlwe1F8cwFtr0SeHa+P7cKnM8FrmgCJ2ZoM
7/TTUa6pAN8J/a0q0js5SPwsk9cC3g6tQcso/lPj+B9Xis7BslwppmMLZpKJ1HRnXrN/QVahfaRF
D6rqzTGqgaweHQxEHHBWI2O5hwwXPRVtHR2QUOqqla7hLAHLrXqKm3jilaNq1uPYZwL36E55x31B
efERlfvOLgOL4LQj9hsBPmW1JHuqnOYhV3uDdC5ztkZuIQGfcAuNSq8gsDbwnAvJH18BYDlv8eCB
709yuqNqq98oly424vw9JVhmqhFCQ/B+uT0KOwbPpWiTW4nkg2Ep0Jerr3aQP1z/lKdNC/tPGDl3
LkxoFWzFxX7vUZG2SrXyj+rUpTuV0h08dqPfXo9C+ePkE/4J4wiIQQa+wzb/nX7CYeixqM9t/yiM
QN3nZfOzllCX0iB33KyGhST0XF8XnfcjbkWL03rcraViFv+3XvY/riV1hjf/der854eouPVKCRIe
gZLTH+JMqhcGgxYcI3PwQbpiCVYAvIYGjjNIytOO6k5BPdYunp3M6x+dsGofb0zGYj2f/YbFZCCu
7jUq6Y470Lj+mHSifLAS66cKzXoNriEBlxIBb2sGyLXtVDeujhTGI83Y/r4aB3lje104OLhU/ntG
/lyLf+0u1JyMpoRxe+yM4ok7TtB/Q1aFvtqNQDN553zu0XlwNE4iiDyLE5/K2dAauH6/oqqI4Eet
PlnZfeCkCQqUirJyM+zWebh45bsVDdiI2dTji4Ke5/X5n6f3bAnof7YVThGQIk6XAFzXAQx15Lgp
JH6r6h/1DD1FZVDXnVl8CgZjFlSFteiXN3bBpb3GdnYENESVg3pxbIZW1HoaQFm3iqnbO3r+1Km3
9vPi2vnP2qLNoVuWCuVjee0U2Ez3AcrwR32o8DFE7pTHtxmhk47fDYfKnDlcn87Lo/r/Eeev/tf6
mQAuVD2oOLcq6ndnSF87CwGP6zEuHYZz8+b/jWr++79iaB3fy+5xza1RxuzGlyF6SuzqRpCLGwF2
jIDyo5tCLpan1DCTq2shjp7t37emfR9gZY+tmPgeBtONWBcGNB+5qk6hl1rhMtdsWnouPdoRIMQA
sdIPs6bsk4eawI04Z2vdEBy5NlenPS87uVjrYanUYROOrUsxSeCNM1qzGz2cilh+7A2EFK2OLibm
J0g0I8R8/audn/pEn9vPugZ2jLLR4qDrdUVNbASYXBhr+qrhYSwj5EFiFQ3Y5jApzhEuyjcnR6lu
dI56Wt5aN2e7gT4n97gpSJ3JVc6GH6T0wYoyOyqyxRV9+pIpoGHQhMeQ1hTbSIxvU0u2f2Pc2vKE
ISzXC6QxLhjeLIuVlJAeRZDDCYvubOzjy+g3tRv32RZz6zXsvzs/NZ9VK0TWONqjovgtSbwbP+Js
hc2/gdxMp/PPGjMWW2asoL6HUZkfWwAXgNQRYrW1+M4ng7o+2guBDNUghaBPwRr708r4a28WtV/0
Mm8VOBVJsuaZ4q0y3KBgSCi3rqoLoVhFxOKtZ+HeshhTz0OhwWjJcyeATWgkPmSJd6xtcE3/eEjE
Ydr+dHt4X54eN3mBhWOmN/4xTyAi9ZSh7xognfiUAdm9Hurs9ITvz77kdWvwABZiESqpbcwTqB27
mZN/DtXyWTObG5nkIluHXEWiw0vLUQ1r7lwtQuCpFXRFBMrI6au70koOIiwesl4c4tR/CvJxf31E
5ynWHA8Sr+PAnuXEXnwlC9lOG1Zn6gJRf1JrlEImXD9bf4tT60vRIvMAoAhEm7PRenljOud/++Ru
X8Sez/i/FmPZIMA8SlO4PbJ9G3Qsyp3FO2yDsbV1I9SCukbqbIINhlApwRVYrIjF2dpNKCYhqydc
POkQkdW1AYiU4fzwqEa+90WCQWSD+temRxJvb+u9vQEK5T8rPEa3gzYhiCvs6JFChHhD1Nl4u/4Z
LsyERikF7I/FWQRlejET6OBFDX2wY8ETd5/FMeSYRsOPUU3LG0fNhQVGeYYuu6VrdGKWGaQT+bU5
+r7nVqFAkM1T4jvV9qx8pVtV8zBFZa2u+qE2vl8f4fnWYc9QkKU7qDHK5e2S2l6KPNdUuUEYI+8Z
oNkSisZ8vx7lLCvAy0vwjkcFhuaudObB/72i4szuW1UIt0RVcV2a9Z2f+WsMfA6VSXHxerALM2mC
AYd+aME31pfPJKU3BXKHtu7SPfxhZMbPemSvWpNHuaIv1a2aFe2N9O0sQ2B8f4X8w3/+a3xObNuj
kYUQtDBnxsx6eFKj8letzdIK4XvVIMoY1dvODp6uD/VSXDYQbF2e9FA/F7vHcvQSTNmgu5VVPqsJ
/c8gGSBxI24RWhlmup3ypYwRN5P2dGO9XgyNxo/OnpUICSzSknKiqR4oIsZkL//pCPmZTHo7yWCf
68MGcd/Peld8wSN+vPF1L2xJaemzvAEVRocFdbqUsj71MMygDWD1Dewl7LFCSO2YdV2f2fN3ljm/
53UVRrJhmmd0ZK9KjRzrU+FOHQrCo76PxA/KQ+vBa17K+sPYFghMvzaZsrdwYzewebj+Ay5sGY5+
G7I8P0NTl0ePEBVeFHjLwW3A6AVxf+C/EKPyZlej3ng91oU55UklwEpIlEcouZ3OqdmjdCZ76Msx
Z/RaoZNRllJZt2Px83qg81QS0rRGQZRLVCedXJynVGAqI4587RjgQGgYM0mlR+V0RJJEJG24zirx
1Wynz9ejapfm0tDmaxQxlXk2T8dnxSXyMNZQH8V91KWfvED1NuRYAhLCALI6/JLSvV61VQDYuIGQ
HNjf08nhkeR5rk3vkG66/TWPp9/GpKDHolX+htLlFhvQvZ7iJYp08A4c/GtZQsoNh2d7bIJ/sRyQ
Q+SKoOLPtblY9pCfYoEucXwMVPmY6NOnLAFaHhQAkG8x8c939pxzozcGb1vnYl6kOr5p089vhuB1
mNwB2okZfsnGuzJ4b52XOn+ieXvjFDs/sC1EhbCNFSobjTzu9POQEndtkGkQGOLxoYthJ8V6YKwQ
3kOIKMDSscvy5+tL4nzFsxIo9lI1J/Ow5WI61Tyyu6hVLBe7yh8DogNFPfWrwHcO1+P8kYQ4zaUs
8jiTxcdhYgBqOh2blIldTL2GvNqoK68KLbW2tz4Ner8ViO+PNJmRqq8+NAKaBsL1JXghFADFVsLK
sT0buHXVPaJtcKN8duEbc7SxkDRdQjNZJucVvoSdVFLFjZ18ANGJXdsW/DCWK3maH2Iky3ZVmpjv
7CasY0U87W/My1kJkfKAToGAm4NeEULhp/OSZE6P8BSvkDbiRsaQNcqTH5k1QpqgZJSggrpNGxuP
MHvPM/+f1msJbpFkSc0GoWYvk3kTRleoA5V2s9IDviLQ3K4xJ72RFJyfOqdR5tTrr6RgqEcTDTS9
Pzp1/gIiBo8IVMg6a2cNzo3L+FIoByQembSgKLbcshVmtlkD3Pyoi/AVV5kvCMc8+8gTWNGtlsyF
i5EyhC1sjeIfH3B5ASd27Ned2sZHxLdmSUHjt5hVCkvFv4fRuVcwg1cNDCrCUgMDUtz5Q/gxwiPo
+gK6MGIDryuTDI8q09n1iNilnQyt5x+HqDsKvXvWU/OnggMuUkF310Op84da7GGSu7lyRtVdimVC
qVq5lCVvERfM3Z0Rpdveh2UCYjf4XHWwIhS6Zt1z0n6byl0AhiQUuAQVt8r/F7Ys9XaDvUKaTv1z
cUqqehGbsh9Gt6lq7ZvHA+HJmHrO4zAM3DpXrY0ojOa+9xQkw4PxVrHt/Oq2DDk3nGmhcjss667U
QTR/wufQnYwg3ERBczfB5ALL+cvptHuwED+UvrvxkS/FRIGDpjWzTpN6MeQi6m2b7mzrBo2ATi/U
1xykMoIsm9LAIKFMXicvulXZvhjUmrWz5sYcwz3dthmMnlhydbiWQP5Vm/C80bCTOUyoemwstbL2
+O46PMv8YHt9oV24lHhH0JoGzyMNWjynkXGk8pxKVskxFB66CCqCLq2uePusRw39eqgL22dOanWO
/3l2l10EDAmSFs9BzYWI8a01S0D2Qf1eG6LfTn3T3kheLgwMBwlrVgGjcMHz9nRgelrHIEUbxwXa
au0xpFPh6mRof+dlfrg+sEvH0wwsnhN3+u+Ug05jVY6CV2am6y7ChvVaM+t9lzQHJ8zvp8l860v/
h5jq71U5uInJL9D6DyA99RsDnr/U4sSQVAskaAttRkEv1hDXTtympTlBKZeNXLe1kHsbN5HHDEX1
Z50SHJpWOHHfGPucx56GJX8HdcHTSOdNuGwpW9Mk2kEOHdskrT8oVo1YGljjA/4AOioEpbGdkiJ9
wxQIcYOIXkYX5+aqGZv+xvV+9sFpg1L3I+FRybnJf04/Asq2VjepcXrUE9CmGNatpi46BHr14fqI
z+b5TxzyN64Zao3LMzHQAy8OYg2NVrV5dSKYqIml3/eAgUXhP00mhOR/HnDuvDE6Hcz7cobZSkVd
QV1xW6N4DFvvuZUYD+DpCVkhaAEs282NTO1sp85MOCAiFP5pA5BvnU5lgIJy5DuBdD0DsJdQ3+uk
xadREYckabfXR3dedfwTjGFR4mSMy8YXQjeKo4SGdNvc9fz0obO+F7a9Sdr7VP2U9m8NbslqOr5c
D3txiDMoEL4fPb1lrdPOlWQ2F+zcKZ8OsU2hTTU2sHv2EF5v3OUXFia0Ah41qklTwVrOpi9Qc6cj
3bgJ8pgB6kvQdFoXR7zkn2ZkFvUuh/3PpUm1fTmTaURnNvFyw22TzoRUk1jhtxAHA9RQsDGncZLf
+nZn9xYR2f3UpxFcVHnUnC6UxG5yRKJ7wyXpDp9K20etJ2rSXaHVNeV3e6YCi5CeXOEDlR8hKgwI
nuJmkKMTVeyqGLUmoxPr1IuT/QT77KvQE3+T0nG51SS8sG1tMEv8EFbahR421jbIVOcsM2nuUK7d
F0lxsEGGrIJB32sRSO/rK+zSwuYkptoMLWWuRS4qAPYwDIaR2tFrjWr+R79rdGVVBnqJ0kzkIT5T
FaBcRJ3V+6bCiwWBwtH6VFSVd+PlcWn90bzX5lqyrmnLZ0+ahLVZ+4ruQlz5ZsbqtzwOv+lF+Ov6
eC/sKJ7uHFS8bKnrLC/c2Ox7OBx1fkybZoMN0l5J9U2nRtiHqxRe/0UwyZFBaQeg+nL7lny3vo0s
zU3b0gMb1vZ7WHAjjluQ0YYEp9fr8c7ScRY6UEXScWqPiNQuFvpg5ak0Kkt32xoR6SyqcT4UTXuj
KHEryrzd/nq9xdBSmhb6tzvLyhXVa2p+uj6MOQc4uawXw1jkCHaH2r5mxy0dnvrFtkEWl0201XRt
rRYk1oXzDUedOzpSNz7XeUliDgwd3ACwQg9weTmHZubBRNInt23KNF8nLQaY8cBRizFd9cMCYrfP
As851LETrkodH844d8q7hPo9igZy3EbIGmydNKvggIe4VHhB9c8vPX4Xrw0Ohz/Y1NPJN2Lbr/wo
q1wojB9qmIqpP7xQk/pg6537zz8DGE19jkWXeblVBn/kQstE6sIO+BVqYLuNFi+Q+G5qsJ5r299D
g3HFWGpfr8e9dAaikstZMK9ksTyuEelSui6xhDtUw84rByRuKHdNKe6J+EG8dnGf39g3FyNKy7Hp
MNPJX47U83WsPtWJpDSQaQjGb8iBkCc6JUTb28SyrradOUQ3LvdLyxzcBCJHNAoMqtmnnzJHVmAs
Sic+GmE9e3eBzLL9cVPpcjfl45fRNg+egShumd4IfOmo5fCjjsn9O5fwTwMXcQ2WceSolZ5efMVW
L8JXegDWqMjyxpa6dNxy0VPU/iMIuqzVp/jBDL7aCleL7N/9hI1tGU1ybU+qeldnhXpjZJeOJhw4
HVJ9U4PmsxhZ7+SG1shecxGog6VO1n/oU7+/kSpdHBRtFlotACfptZzOX+91k14Gk+piQLeVuf8x
Sml0wM0v4QSp4Y0pvDgmCWsdaOpc4tYX0dRwhM08zu4cHqxU80Nc9t+u7zhw6PwjyyNX2nO/mfK8
Rn/wNEhcdijZyCBxkRiM1iliNmCKkRs29VbslcH4ipECHieFmW1TE9qg0ISHEtj4PdesYe0hJvSg
daob5bip0B/3HyQ5FzScyFmXUYbcPspoqzLOvySTbDei1bUNROwapTOU2joDUeNknDX84x/+oNHO
j4t4B7gHZXwf0JKBEMJWdNpHssNsNxRtsO6RQNxAw0rua9QxV7Q1+QJN+hEjEJAokSy2Rlr6j1oE
oNEJZtVSq4R1X1jWxmeg68JEytDuPZROKh1HmrDPIMsEFrDAKN1MDpon+FWYOP6iXpAkermuQ/9z
b/XZ2gm6n1hDPNBO9ahm4Xo4iUJS7NKadWel32QCFgrlC2QlsBFeBZa8j5Kw2KRo0K6HKVZWaea8
RlbvhkP2uS+j1yJsLNCBISpe3XRvOt2vkVTzYBe2ArRm/Amx5CsCYfmaCsTPJFO/BLlKnxiA8dA5
UM2RuJMttafcxLbebEw8hRPxPgZ+TTHOfEKu+UFaoJKKui9QHMesJ8rLF1lISLLTAL9F4plQWtDk
O1N8KECtI0UG16fiFbmaBjAcioNDMH5NCkD67C2tEdgOoU/B6DS6reNl2v2QMFs+vOhVYfEJWBfP
VWV/i/rg2Hp4cCeOiTudgIMTmfg6edEbVeiPeeYI/JZs9RBmM78L24+Yjv5Br4ZsgxceWjeoXBzK
IfsahuKj31rT2yQQN0bj4oNhjo9K3TxH6EC/miOuJv4wPjmF8oZcz0Ofp09+hNV2XesI8NQjnLs0
/KKmaX1EjSfdqyJOt2nlJ69q4MR3aS/dLoqi7SDRxQvN8D5B9W+ABeshpRYiGLYN+xG7qp5B2FEu
Dl6g473uNPYagRp1f31PXtiRmBzQIUEenObj8hYM0tDzrdHHRGqgnLOyiziHFF002yDKYTxVSEBi
LXNL1uXC1TA3AwGWORSl6O+engOeGfhq7kSVa8oOKaXSV/HIjXEf2pv4495oNf0pDy9OHWCXlMs5
kByw94uDVJUNLY0pk65e4r0bRGXhToHWfIJ9F/wYG0N9tvJ2OORWZG7nnkG1qstKf8xgjD219tAg
zmcH96UH1LvSctoIyhRvikYq971VFHdJDg8tbaoAo3szegqpDGPajlzDVHnIYVuNt+a2sB6LYuw2
dRqOswSWurv+HS8d33+frItsOY1o4iHa1R2bTmJoPnz3Q/SFrsc4r8OTuM4AVhghIA7OcJhaPzcm
CtxB5oZK49v3+mC/4pp8wBT83TTo06aF3PS22OLEE22wyXpBefJVHYOtYkAuuv5zLi0ikHrAZsim
Z5Di6SKqTdRXUEg33dBqON3jWNs7ZlKuVSx8/vnlSAEcgAc18JlPtFyvOq8RJN+TY9TQ9a1jXYft
GN8IcnE8dEVp64B1PUNikWwMRZc5OkI79Q6EIFeOg9Wx9nZ92s7xrBAkxF9x5qX018PK9jyJ8k9E
XhanXy3YAbEyHWMv+g1i+JdeaJu4BKcP1XDFXoTabv/zpUr5XgCsm1FPELBO409jPuSDosVHJFR/
+zXrAsbyv4gBJIZlQTOOYv5ibRi9aQYdFouUmbDuznZ1q2z+xTQSweKZBElKW6ZnVquOylj5Kp6M
8Ayi6BjN/SckNrU7tfkk6hJ/APQ4xxeVF+X12BcqTQyOz6g6MzFrCafo9GHQPKlgfR5kR6oLJQrY
w0dHb+7yKv2l6f2nmubqje124YShkqY55uwmQud48dmUuHTKOPanYzpx8+eO+lMNw+31gV2MoQMl
nyuDVFwXnw0Di3KCQxMcq6ALdxE1I/gc/vD2v4uinS7AUgw9aklR5upeAf94N5L/XI9wYSvPWNiZ
zUmf+zx1p1Cu9bbvH8m40KIMk35LQT5HBhc2878INVMqZ0ws5enFlFkh4jB9FSuuhaPXkcKrvLdB
DhwQshU3Ql34Omxb1pw2P9V5OZ/OG0psInOwiHOHrqmwSOZJqQ838pELS/skhnUaoy+LOJqc0HPh
uX6q2+yDxl2LfeN7qZndGtHade7cgr9cGhdVSdo2MzP3vH4m5CSARVkuWlVIkBSTvVFtBAauf6hL
JVDAyygpzBAvBOMXGwjwTVWULR+pkPGjNwT7yEA4oGrdEH1DT/rPZaW8yLgfcYs2f18Prl+6u53Z
EYi3HVkXgPrTifVLrbScBBfhXBUNNji+/inKCm1NchZt4BI8NWJdyce4KZ9BPLcbFEmAgcjpMyTU
X7OKjmuTn+0yk+ea1XQtJ5s5a1FOj1n+Ox3vDOfLVHT9Svovef9pAhWJmEL2kClkxn5y12fWXdyq
uOFK1PkxmFslYHg3VY+jgAxR+0QPcWXohb6z+mLcx2aprZRuDDcpGETIMkqwNrXnUW3Tj1pb4tcc
xN+0sH/2R8t5gO9VdFG1xhMIeVW1ABRup/4eSEb91HZaCH5JQ9JdaG/IhIrHJhXJ3rkzBYogNKwM
AXPL+am9pOMmL9JXbRITL5TPmaeXq6AJEny5cbiJNXQMCvrfq7LcxPsRydnpaK/9ScFkcYWfcFfj
BBHvqK9UOzmi4OnFokRzobW2EW7ga4kJIafZCjmuXqbehopFzSw+BYDK0dTaTPU3Q3nCNqPoHDXZ
wHhQ6Ka11rsyoCNdWjoEXLNG+tAZhk2R2uZ6nGpnrzHAvQbedltkmrfqKj1/D7Xe2YqwxKMI4iXi
7M64MkWertGQjzb5WAc7xZLAKhunWFcRxrg4KGNjqJnY02Vwe5F42wpeQJupQCKupW/xBj5HvVd0
o9uXozes09JRETIf+0MuBUYGTTZuYSkDvqgQrWEE6ZtIcb0rRWY9iSQCKmBi6wYyONnJMvI2pt1P
O2o2/QYFJYdmwIAJHKrv6zhvmhfkmJJdT3aw0mi3PU5aL3Z1n0WbmNfVh2akemUbqDrIJlFWhQ7V
2udVxqJC/kWfgvC+T3HGlXVk7izI6CjcoKOEPDM+9viKwspEq8Gvy7pB5tZINijTe99mjvNmQONs
1cixug9ivdhq4+Cv1RKvRiOosQDKquyQKjLdBIHjbYoc2FhT2NGOUzM4+G0q1zjaA6bknbDRBoEl
cBqVsO7jcnovm37cDIbibXv0kr6APk3XDv2wjZbJau1UIcoPbYNGUTy06wgK8NYf4uwuLyU1Xj0K
cTBp9HUQc5GkZB5o+iZ4OKLNsRG57a2iQWAyaKbBDhh7eWhhVMEJ1RFGUpqtqPLgAzgDRBZDzcAa
BLFmXI7b+zpUv3sYlH5EHsl6tCkVIguOZnkXZmxPdaJ9bOveCnNIfa1QmNmHiSRqLOrXsA/LTa5l
/ToD6nCQ6MeuE17ACP/71kYOFRpW3YA1YaIMW21AnG+GoG8wpo62qhKGK3Spkr0vs2QN/afbFvpE
8UfmBTodsKsioB9btW0GBJHxC5sKCSajreOn1hP9HbzX4DnimF1NSgnwOWQxYHscriBKOeCfEb4O
gC1tyqHDmL630DQZ7QB5n6a5a2yESkt0Wrdw8gdUdALjzldBokn8NfcS8PTK6716g6GQceBB6L9a
k1HfZVn4K6ghU1sjph5JFSZkenyMvAL77XSIPU9Nu7YmPLnRtrW3RqMbmxJI6RZ0U7Mty46FoSeo
sshcbPNcjJsodhJsx6V9pzdNsUWLBmZVGmlrs44zhGYC/eW/KE/AqY31DE3vldX8zsSNfOjSncud
BNDalCyK5evGrKMUMxbFdps8OdBfWAnvcRS/Wg+HVNmj3BnfSPPOSScAXP+OuLjl0Q1DeSyexmOl
Nx8UVoztVa6XStdENSqW45vvBw8mjrBlErm22XLC8z6f+Sme3OocYddvxz9J0rJCgKin4XDbGWBg
5yrJX08i6ENhgcGr7YZlblgrQ1C30ii/usYkB5qRDo4oFH7AmeVCBA/2gOh3lbXIk5vphCRj1e6s
BNo1WtiwDyiJfgjzwQacNSkrdWzStW0NE2Z6CgpowK+b4/Xff6HE7/xBJ8wpJzjrRWI2U3ItPIxJ
mhrLxDRhPGAhhiAAXnaa/8NPlN8ldsPVEN2IeynNpY0MdIi2AntwUVjRpDe1jtOZbjOlvwIFvTYl
f8bk/cb6vPRiZZfMdXBa+Ta9mtPPo1kNbkVZlfIsUKcdfIMW6c0iBb2uO31JrbBDAtRO0cfpu2E7
gFp40oe+2QUVzhb/IrWnkQ3+D7Q+OeMij1IQqs1EEXhuUDvKqmkr/c4rJI0jkckbGaM1P0SWyxLu
ExoKEmLSGVp/VLw+13jFHh2qdwIzVc9NIFs/5waFwc2QNKWJlFGs/ETfuPns4Lz2dQq65m1SrKhZ
heGY72EVAFNPBg5b6ckX9Ab7TZI12dYAhYW7rMS3sIdYnUXt9AKPz/NWTokqxmoqNfIVzSrvFBBw
gyrjZpXiUb4bxzAOVyJXu+eyxmdmF4Sdgk+j5xlotmMtHKXF5wRuOG3LwKDInZQqZoF55q+GKEvK
TW+mBdYMdGyiNQdxwFVqhLua6vaxCxCG9YrBBkE5Bf0mVVvMmNtAXWWZrzxYRl+86lB83JDC0AuO
FfZOAWyxi8bZkMgbcaOTo4W3sN/95jIm1ugr6+ub7Q++9uSrgJCfsdNoo9H80Z3Fakxjo639IKRv
3I3PaebtnARLajXftj66+Ar5oqVgX2wYqEeFj7YfPUYF90Bf7c2ue0YI3cecpt1EXvR+/ZedvWPm
HwZLWBNA+c+xDZPZKHGvmKpb6sV4hzJgvimwTLuxAc534xyGW8KmhT2XkhbjN9QwTqOhmVzDK8d9
HbfBZysI5BO9CCR9SroBY2I0b46gy0jVj1utqs0PoUVj4fp4z+4tfggYHxpWDBtQ7GIrhvZIaVuM
LZ3b7NAm5W/VoRSiZDKnBRE+1hLHCXN8vR70wiQTaj5o4SWds6IRXcM1OPZ1V9cS/SEgp31SK6nd
AD9cmmSwzoCN4bwzyuWNVErIF8JWGjdGOzsP6oNifaygtVFkasSuahSgaPYa3BorXtz4wvPtu1jg
HHBQ3mlUz96xi+tEFWWelFNCNzVpv5th9VrI6LtnDfuubX5dn82LobixBARvJDWWr1IbW5msD1rD
paj0okf1HbitHHBxjphf/i/WizNXHP+8wOFbLdbL1EGH9pUqemV8jdu2kb+v/Vx8nswadKjV2x90
lKP2iYGcxo0pPX9+m3AhqS+oDmJKMFIWZRqF79wOSme4Y1VycOKA913LceuWUCH2Eebd687Pwqep
VU231pBlDcZy2jdpmPAookYFHGp4wfijupH6nPV/+F0OFfS5lY1U1rI3ko2K7Rl1T6bj+GtR6RiV
oTG60gwbtBx4MG3ybyCwLkYEEzA3msHTL8sgdtBPDZKdk2uF2n2T4D1fBe9+rr5XMTbso3mra3Fp
iTkMkr0KPIouxGny0KNiMlVdrrlhz/s89Q/FFH8XXbEPBu/j9dV8cWiUZMFtAtGHEXoaapbKoHxT
tq4TYpvBFYGKX+h0P9TEmJA7pSqsx/oN+Mz8808364yxAMQCooTB6YvTWPFCR+ZWH9H+pAQsKjTS
NRdd/Ru5yPzPLMLMQEqNLzZjU5e4OVzf7DZDg/A4JgHWLQcegatEH3l+QlH7EGWfOvXGOjk/3f9A
N/874vz3f+XkZHx9kGpELDLaa9XEs7hf8aZE6NatsaMJyhsn+4WZPBniYib7gvIm7WXrVS9rzOsd
44PqV+Om9ZrixtDO7xDktYGP0OShjs/ldTo0xKrA+apxcTTQet9WNnZXvRmIG1sbw/Czb2YiF8IZ
jkgUOM/FmZMVJngD6ZdHvEnjh6G2vuCMS+VibJuHKrDCO7VAkm7MlGQTjRZA8QRjybuk18aPfRjA
dUWEbKfUffzQqEN16KwEX4tsCNY1yH2Ehdv8tWeDf7Pyvv1cqiJ6kk3YvaZqT+PcSC1YmwVwH4kk
s+OrYu1F+DjFzewp7Sf6rgwj/lAKf51kYXDXj3l3mFoKO1aWY1nXkn42fflTr4t2E+C3/clJwuxX
ECBS1pXCexFdF+5jWpYfQyUe1oJy0zZPTXubIkT6JMch32mhoa8rTeVAy0rj2Tcr85AHqvYZYdfw
LtEVLJ9k0hQYik1UeCLfuA8qv3xIqfh9yNpCXycCLAruL+1maqn/XT8vzo8mkN40/MAtwQMBfH26
DqY0D/F1rotj2MF0qVqkAks9cpO++JaMxY1saSlAB/YWKB9qKshTQjFGHP40Wtn1RY8VT34MxhyX
Ma0u183oAeD05S8naa293aXWJp7d0CKK1Xtz8sSL1pTNXgaW8WDVZrFtcxiaU1vGLqABXCHtRvtW
etQr+IQInReh/ZKFtjwko2E8DLIOniEotGtdDwp8LNvZO69pd6j3xm+Ydk3rHsMr3iiZtjf71L7R
+D+fXtgY9OcsXvbzg20xvSmeJ7Hj+DXTi59EpL/SCFTaaG8644/rH/J8Q3OHosI1M17IDJdNGJTQ
okktICBbUYmw+WRjc5939Y3lop+HISOb4RIIDsB+WHY1TRs7Ls/QsyNoB83EW9q3MJWjtBVFEAAd
swa6U3Vy5xWUbmKy4n3gAXxCiGDYe5PTPw2A+3Es1LKPOg614UoZqv5jHme4leV1Gz5qUlPcMo/f
ewEUFpFxcDyRZ761VhZ/T5F82zqxmt/1JZjiss7HXyMF/LUaNtN3EilsImxMWnSp5O9K0uOx949n
2YR4N3PwdDEboZwu4JDid5hSSDk2qvji8+LwqS//4xCzzhPZECqqEGcWIdS41lI5qoibobEKKCre
+fZ4A3j6J8M5vUs5kgFFzhmQSk6wWJdtFcbjOGPhg+EhTuOV2SCjbY3Af5MnWb0m4pOdxJtEK9B9
jO44U+8n7xbJ7nxv2GwL9PK0OTVCsvZ0LunvURPVQ/PVyBGq65u7YPpaBP2OHOD9+pSeZw7keJJ3
ImSkP5Y5p5FCJx/tnDbEUalKf2VSi8615hun8KfcafeGXz2OkTykqXELZHS2W+hQgrS1QGoKaVlL
ykFSWHgEBVNxTMrW5P00Za+VWU3b68M7yxqIwh0jqU0B9j9jWpmJ0RlD2qYk9ljZaGLbBNGLbIsb
D8JLg6HRz4OM5juPiMX3wtCM17gZBUcPSNhuhom5IF6cW8mkxsc4WZrzaFC9gLZgQI5YNvkBsuEL
p3eZq+n5qtGSXV0DA8GQCsG9rgke67hEi/TQKM2Tbn8yR/mEARDARUTyrWan+Z9atYa4/q76OTyl
ALXanUAjgQadJSNXowfS3vH/wEjwppklWaSprDrl/3B2XjtyI8kafiIC9Oa2bFfbYktqmRtCbui9
59OfLzXAni4WUYQGC+xgoF1lZTIzMjLiNy7/A0mj/tThqRtt7aE4UH3+rltvuflJ9vO9E9FLoNci
mL1ZkN3xN8XqnRlr91VCw+4zDUgrWQnqS1/W+mOiQo1BKBVcbty2ScmdOtk5dzgG7cMBrzDbir1j
ULbFyiZa+rpUVKAqwmrD8XY2FEwHuYucvDqreAGf5LYM7hI1XqMnqlecf74uGPs/yrpCW2KeAdTc
4V5ch695RC+rmgZpp0YaOnpq6u+G9s1T9ENTxUeRCwZAa08ATbpd6GPrmpmm/RJKg/+lHqTwUTLp
4FbTpD9Mvmzhhq3oe/hqzcq6XEUp8YPhtYgsGeDZvNQUZVKjaqFtnYMOsGeTya/eZN4FZaFvpIr7
6/ZRXiJmwNoEp0rNAyj0fPcbTpKN3H5UWTMhjZIrrXQnKYH92vXBP3oDLSnPneGpMqvk3kBg90XD
NfYDqj/6jpYUCszcwPem1qRYqgah95DXcfrl9m9c2il/sD9EaISL53EgMnGsAd8uu7Tyn+lsfqwB
td4eYmnRWW6RM8Hk5v1wue+dGm/oKo7sM6oQx9Apj7aWn5OQtJ1O5soHXpiOKYREVbIapN3m5Qdg
gjp+l5p+ztOqv9NV+rEtHZiV99bCScY/jYsWyqEN82t2vKYuj3IpBwBqxUa81UtEtzu/BN6qTMPK
UIsTAsHEgwuSjz5/cyVq6UxWwlBKKZ2qMvhMP/7v4xJKE1w5PMQFk3J2ivMycEIQnvrZqsF9V7Lx
25vSuywcVvbB0qoJwR56O3QGEeW+3AfIoCWTn6D/WIe1it9R2D0krdM+ZX7e7W5vuYWh4CPSfaNA
w6t4vmo6jIohUqCKNNXw26/ygRKDjBHFmvyR+Mmz6w0Mg0b9mosaN73Z0jWWWcixU+nntuiPBdZR
W0Moqadpg2VoRdGtSBDJl05gPf7DYgKz5pkHTIs4P7u/QdE39D5y7zzaZgraHH+50rYfWsuuVkZa
whmhJYc2hyjhUj6eDRXJeh6OkNvPvlUhHygNSbCR+IRurUfc1dhOfQOAOW0qzYo/FfzpXSMVa5od
YpDZStMbE9LUPEV42c5+RJdk7YTto3m2OwCmWY2+gRM8VWiDSFX3oHep+9c7COoP6ETyTHo/cxx7
2xSTSRPZPuvCKVMayrdAUV7a3P51e5yleSH+JGweeLgr89p4OTmDlOdF4aKkEFKytI2fuPdt+qze
Mi+McdbklheiMVk6SEKmxrtvfieNhgrcxHOcs1NRU8zkMNwVVWR9zqRp2HelsZYCXpXdBKOfZJIZ
ktHCVrs89UpgShnklMxV1a9qW7xwEsqseRnyCguStsGezVi5AxZniFoDdw1yBZTIL0dMpYm0PPVM
FBDz8nUA0+3mQ1i5Q01xzEiHv25vAD4QpD/uG/gAXAyX4/l9mHZjQvw0Okc/BaPc3Jl+iBUVEkT3
ZhlqK1zKhS1zMZ64Mt4VMvum0utolI0ziIefxM4HDE8tGD2Kth2H+nfVVytvhYVoyrRED5BoKhNT
Lwc0pXaI/NTSzjlPTfQy9TfagpgqU/O+fRiWBxIaZaC46VHPBgrMjvdKLdnneJx+FJH/0g/yW6zE
a8TJ65Yrn4xH1v8GElvo/RKmuII6SWKfo0BNkqMylqXrxDia2KWqYLScIpMgOf1vbLnqB+SS64cw
UK0nxNNkYRSbHAuQAM80yYfd0ME81zFBvUdZdFypOC3c/vQZTKFYqOARO1/5JpA8Xc0L6YzaAAA1
SZXupmwVF7C0obQ/wrRkASTz4s/frYaU5nUGmal3UUd8QO+7pDSOpYNkSUdDb9BCmsKVd+HivPi+
BpsJfOw8DzfSNJ2AJQHAUPxfJTKI4sV3ey8tXM0A3sgBqOwAL55fGFKqJLIzqOYZshzGY3n1S67k
xzRsdAAJ2d4z7LvBMoOtLq0JNywuJ493Ig9UAaoUl8vZtGD3BtvI3Wwqv4L1TzaTHT1jJ5jRBpN+
TpgL357q0oCopRBoRXECFP/lgDEaIwpWLqM7JfXHXjd3hYovtNOgaYmHuyypK3TVpaXlw4mKGTnB
VUKfWn2PJ1AL/0lOfnlV+mr6031EySId5XJDUH8SeiSgnsKVQLQ4UeQzxTPCoqowS7dyvVdicmTn
rHa+R0U0jZ6V3EMxtK2Sx1irvns9gMTbi7sUk/gr/zfmLNoKw5125MVxNov8jf7DKczlj9LkrSh2
XjfoCUmiDkmZEHfTq11DbtB1FIZ814h7/8EDjXSSehsocVF6T4FatPuyBb068qcbpxmyoyp1zQOG
aWsTXsr3Ln7JLDgOFOdDU0bMQx2LaGNgKRcp42NVyp+VQX1NneJn5Y1HoeqXeSB3bi/3wuVNaQTN
O0u8Ev5l/L6LRX1vIvjkj/ifjJND/mNqj0pvOr8L2wi+tWPtrFymS58XYW7Y5Co14CuBHFmm6qXJ
YBW7EMpkl4ZfOlzD90SP4nB7ZguJkCD2CJobeSyct9kpbZNWrUXFDa29x9HOP4Ph/lEWzbeCGmJV
mW9VU61UhpfCLI8SYSrGw+6KAVYalZcDOQ1d5JteYC8/lITy//DBOI2IOgj+0BV+baAuXxW5Frpl
63+qzOYeLYJTkDiffdtcqVUs7Q3eABDn4EeRiMziXFlWvYQpVeTqveS8eCaGdyk25ttiVL19Ynje
yhtgKdwQahAkpJImhAAuv1iKQWiPVjj8FP/7kDg7kshNIH/3tAmP8f3t3bE4N9JyjQI+j/35pWHj
ujJiTIkDTwPlkyIm8MhqM4z2fWoln2+PtbQTaRgDxxFIwCu6V9wBTWmSEVtvufpiB/a0Mbr6Pram
j8x2O2XjwWytlTtqaSuy9akVomQGPHn2DGhJ7Iqxh+uT6/W9HmCXKkTEbs9rZQxLlCvfx47SyXtz
oMM/FcLnLOHy8+SVeLH0ndgQoFM1lWrZPEUtmraVPUQ53c5rvY2nOdnDQHc5VZv6FEfojt6e0lJ4
ouVAf45Hr4gcl1PCc26sCYS+KwN8P1QF/umwhY07k0+3snqLQ9HBQYqH1uZVF6mZaiw4Bit2VQmj
SrsWutTFNyeO3m5PaelUUa/AfwN2mehwXk6p9+KCckMcv2IivR8My1U8oOmyFh2qSoXxW04ryebS
dud78XphXnRwZoFXGhs4xtEQuElWfVInFM/8LqMjWb168bhVQ/s+SNs1e7bFWSK1AUqL6gGKb5ez
zJGUnkQN8mzlqP+HRgEIwKrVZ/Qgm2OfypNbqeGaVuLS5nSIVg72c9aCpGepZo14rJ7pmD4Fmf4W
6PKptLK90imfbn/F66GgVijmH540dpPzRbXRSY0Co4JD4Af3liydo2T80KUKLCvPWsmNrnfm5Vji
A78710OPKFGqB76bahGiqMAcXlXT7NCjMtbKTH/i7GWdibHArkFCoS1GwftyrEzpfUDBmKRqVoN2
xucuaGld0M2I/R0X9GYs7ENa9GfaRAXYYeutVpXXurXpVQkKyJ1w9ajQNNWNxwmL3TFstwmusfSj
YO7So6JThbSsUv8mMqFBtJHDr0l4rxiumjmb2sKYnLe8j8ObVDybmFVBAONvNe2PSfSpUrR9DnPl
9pe8jprMWCdNICWBsDAvZquSEWVGjcGTmehHctOTIylfbw+xkFIyhgOQFfC5zjUgvvC7L1hgRzyG
ROWznZSccYQjbG1XRlq+j8ZMe2uRbj9L3dR+z514+EGVsbpry6r8fPtnXJ9JxJQpHbJxaUVc4VC5
g5IsZZZnhe4YmB/gPhinB/vJa/yd3U+w02SIRrcHXTooJLI8S3hbo9A9i+BDWQO9KeXuDEvwq2yP
x67zXKXSj5CR/9rXyhTJEWBi5ggydX455amOyIaBeiYt0dT51cmHNGv3VnOYILW12RfRD709O/26
BYh7Id+VzJZuNQfn8ssanQChwmY6Q6Iwn0MJVllSKzL8wlEZd3IbKjGGaxWYVKkYN3kpT1sHUpup
vWB6B51qcLq23ZgY/G3zwpf4f4eysVeNOHvWsn7AW1YGZWmjGd/XVr+PwRD9rlugZ7WX19+EX9Wj
RFdjoA7t9B9sWQqPhRojtGNQfg/9Rn3relRSIo1bZ1ONH5AmCf+Ro7Bz0YlMv5VSJcMw7Pyzp+T6
99uLsxS3LPr4RGKBcJx/Dn1IVAdCf+dCbr9H9PNUBfmvuEr/+Q/DmKB3DGIW0lizkBWPesx6xcCr
h+L3UEQ/QrnbV9m4spEXZoPfCzIBKMAK96zZMGOixUrg0+uI4+jem/JD4QV3oPdWEsWFYSh4IWpG
VVyUxWcXpxRDiKPuPp1FOYz+TYlXzoDfSoW36MqMFo6mePchKsweRhdrNiOkidowNKhC9Vgrv9pq
Hh4cLJE+c8ikXTBkwcphWZwac6NSw464ynxoXCJk67ehmwfQiOpBdzbFGLyaVrrSNFyKt6QelILI
sRhv3mpLVF/h2s9iN8tHuJ6V+tDVsEjNyUAu1NzWvX9UteQnbExsEJX88NcbEukA0eylQwqvYxby
uCYjpZwsA/eR4ZNUBHdqofwsoS3fHuaPK+nsrmYcgFW8pwXWQcT7d7cK0qKOr/Zy5vYJDXy1Lynt
DXb2ZNBQ2Uq15j8PYQj40ER/JK5l9TBBTj20UoMKYjr0ABHGaNclsrqVfO5o0wvjk6EHeCLH1bSS
wyzcsvxW3sgwSJHzn1c8q0gymrafMpfwHG/suHgJ7XDlub9wv0G6FHuZZPe6UZfZTjtJkmW5QSFv
9L46aE5+QpYScQ0LxuCaLdPilITSE14fpi3rs888xXKT5F3auJoTbUT6Y5fHlS+8cLvQXaX6DXQO
cZJ5O19HMKw2Bg/CmtO9xnF7DInZmaMcNefrSD2D1UZYAM8wLV3ZwyLMzPcWPV1xtyEOLc8r752n
xR3BIHZDRLU7GMMb9AQiaxPVG7YKXpErMxWx5mo8sisBXAB6Pz8zQZdnoxMmqlukrXI3qNDdI7UK
UEzoEHPorJEyvC05u9HupmMi69Gj7CfcjGGorkTFpeBBWERvRBR3AW3NjpWvt6ZfhWpBOfeu6/0t
//DLZzs8g8iKndcJJZjGXqPMLsRGLhcwIgIrCdJhFvZDjH+DJISSGSbytLMTHQp9IJDca1j5pUNC
FeJ/Cy129bugUZl6E3o6NkxKPn4BmpZu6NP5m8pOXsrYJ+lIVjbx0syEa6LIAthN89w38BKznOAX
ojurTHskWO0HtATiZ5rn8kpEXLrQ3g8l/vzd3ATeL0uNKnQDw6h2VpE+ZyMejZV1qNfef4vLSO0I
ATSgTVeC+HLRRr0vp8mrpZS/BIcDA703X/LvULf7TW9grSq9Mp4xq+1oEdhATF5Ul64dVI3hftS5
w3pHNJCHnRxVKz2O5aVE3Y3r6w/a+3IpI6OM5MprC9fvk61jHRHWo//mbdHlXNkfS2EUl0v0y5GK
4Q0mZv7uo/XQDut41GoXCQZ554WIOLBJVzKCxemI8jNFJEyZ5ser9CM0flvcpiSrAkXZBi+NNHib
AX+XxNNOt4PZ0oxoFPMUwbYANpg4Ee9mRJ1YT1tbInbGZXvqOqU4jY5er8WppZD5fpjZbo9qQD6d
iaFbPfi7Mr0vgZZODboISf1YN/2mtRHjaPtt6XwznbUm33VRiWSYdWR6vOmuWtUWcp9yWMWJG6ul
fepre9qrg53cp7KU/7D0sNhGumn9iJAlWFndpU9JqNThaHHNkylfrq5R6n0XOBHGYf3wJPv+m5F1
D2OhPAQThu23v+TiWJjYAt8Qwmfz8mNZa9oY2n7qBnX2kBYa9MISWofx0KxK7i4tKN3LP0wENMjm
xfYYNnkb+H1+HtudHR2rYsdtS/Wj0Xf+mmj74li8YOj40LC4AjTUVsZLyktVF5zpXVJq37WifUtN
f9tY6X0xBU+qvwZtWFpJ892Qs8061m1basqQuIXKExlag7OVUG6MouoTmqMrwWvpyqECwJsQuCuC
ybMDGA4IgphhKdyjBtzUm3uE219rvf77nUhJg6DCCbB41MzeT74UqLXTFgavjPa+adJnu0XwSUkO
OQIztzfiQkiBZSRc7ESrCZDi5aZPNanoci0ohVRvuR3pzGwgda0UihfuGDgaoltO+xEZ19myOb6V
NVwz8Ns8q7qXYt858o7St44deRutiZ07CwuflffuNZOXNgJVAgFTQKlMm7+rq9JypDS0a9fWauMN
lYTxQZoSe2fUHlJyscpFjrb7S9lpxgG4urzXwtBDZqustnJrqi/GJHv7tCj6v262i98FipymjWjY
zNJ72eq1xAkCrLKtcq9q46unKa+taaSbWI7OkFoOf/+JEcHgGQ5knT7pLK5VagpBvXBy1+n733rQ
7+uq/nJ7iKUP/G4IZ5ZENNqgxs7Q5m6UNNnWMMxs25WNj4hPVuxGpcxeB27Plat3cVAuC2hc7K2r
bpuT9K06BEnjmnKLBI/3oEslZJw7zypQjfZWjr62cPYFCI2jz+WA9udsE5PZyg7WtY2rN/Fn33uW
nfg56yYg5+UvJ0sfIV6AGD00A0Jd+RiJ/zq1NW5CcersEKXeDtUPT0rupiIzNlqUbas4/Y78xksz
5B+iLjs1AXLe3qNmdPehxzQMOHkpa0hdVa7t59HXXjLVglKCqbsFF3IlEixgtyjYCCM+cPwgCuf3
X5F2lYGfYe7SIpYftCiSt7pnNjs6VeMRCNlw51X9Z4joyr6WjAn5rwEpjWSUN21dTxulHa1tXIxY
7uh42WpOoz4kVvAf3jO8i8mLqZSB3JqL1TcSDQozSjU3DSppZwZtuINPWu0inxfV7V395xaevR0p
9AjqJ3UlYHqzDNJXRSsceS1Xj4BwGtnz0JbbrBn3NnpexGMKQGO+iVAf1qQYoerkfrKap1CL9rd/
iDih899BhQMAC6U59t5s69mhHARo52YuBZttmQUn1R7GjVKk/Va1w5iELNg6pn83rvo/LpwxEF5Q
UHg5wn2dF9ntYPDRsY8q1+4+mVX15AW/jXHaDnCCxvL37Vkuj0VpgC4loKs5jqOlN97VOKq7ntQY
O053hWSG1R69FOeFysjlnd6Fq/WBhUoItvFATLG4FDIls2icS5NvWFXRuH3YKYdSx6pDnqhIyO2j
oFYh4Zo926Zfb5L2kzSsxM2FD0vrVMB4QSjTyZkNblWj2ldI/LpNb95PubzNs+wrclv3pRXsQl3+
GrYKkj+av7KhFpaa1FPgH6nuUcycbahusMsq5Qp0o8BvPjfpOByq0pNw78j8CI65nm8GX1+jNS2k
aoAuIcSSYiucq9lx6vIUQaZh8s50+Ks7LZCGzR9GsVcNPM1ocK1cfIvj8foTkAIKTvNjE4ykqe2I
+m5k3jVjtzekp9p5kZtqZTXFas2OJzVS3is2ZlnEidlqVrBhkJwX8AiFT2jWk/GlqUb565AW/lqQ
XnibQb7geND+ppw1v4VygI5WnqfxK0+n0tg6apDtsSJxniA8SQhmWuE+b4om3nTdNH0M4jzdyVlV
Pw/y5KzBQhagdUJahw9pAfKiGT+buKp1VuREMuLNJXaIzhRT9B7rflOVtrZX9Gza+HKsbbQSdQHT
q/0npUmy7Vj6axXThXeHw+Hl0YYID+qws52l29hklYkacCnkxsvkZBtnyp8pr6J36SfFs1zr8WHq
ymwllVv68pBlBZ1B+CzNs+eynhqvaxAohrXxYpfpiT7Syc+dt7+OjEJUDbME0cG5cveEWKxZhKDs
XGj+pqsjt8pfNPPJ6m20SdcSHUNd2M542uEpRNOaLs4sKKUt8vRIKyauVSFEBlEq26pVDCZsQPv2
JwlZtI1jZBB6zQhPPYH5DfeBYs+GNDd2K03bTg7ML2adazANOzvBubz2DpVqheUmSmL5JGtls8u7
qdkludUipYAAKsqLZXIw0Sn4HXS99jAUVbodyFsfLIC3NU4/cf6zrvsQK4nESY+dL5fVpi1TbqLe
CLfS6BkbDEnbD6aHKKaexEh69wMaryPSRVsTIPp9nJl4l49yd6TAMJChYpjhN326URw0v0rDN08o
c3k7XDitI0WY5r4JTft4+1suBaX3W1Vs5Xc1HNuSumDSDN9VEyTYRNg4xIYKmdyuf9aZnK8Mt3gy
LDYNHWR0m5zZEYW8bmRVH0jn0Ss+T7l3aozmOS8OJLnjhnLHd8xB97dnuHQoOA4QEsHAwVGZPSnL
uAwUDWKIK2tVse115AU6XRqQvjXWSjbLQ5EaAX8Qcsmzc+8NQ5k4cjGd00z/EXkY0FpQraPC+fUf
pkSdBjA4akHXDTFVpbqQUduOCrXc116IpK8qWRvAxf1/ifDAlQXXkiLDVcqFSgRyeX2puEWTwRyU
t0GAPH06meckHQ++np38RHlx0vqkGt4RV/a177fU/gMlDFJaaFTqMJ1nWxRBiNApKufcDBo9TaMZ
X3I9lfFYKcafRod6fScZ43OgZuZmilLnH7U3sHTgPbOv5BLTozHT3VCSwjcQA9JRreX0JPto/W1L
LWlWQrC+EK1Ehg5zh47KFQ3KG0LY7zDkzpM0pHe+V9QPZhPXd7c3gNhIl1c8DV+B/vojBAHc5HJJ
Mi3RlNLrKrcZR8QKo/zQ596DQ/liGtLH1f7cdV54OZyY9LsgYbWpVJudXLmJU0sPUd+cwlE/ehEg
Y3MYvwe29ajk+VdzBMZ6e6ILTSoxNFoTIFgFf3lWLUDr2Q6myFfd3Ei3JrawffxLS5St3KD0+CtC
WdX0hdzFX39GHDnZcWB0UbugVHQ540FBRFtJHFr4LcqsXthrW6dYNaW9Dr6MAvYMdh6aZmAxL0cx
/KY2C6gxbiJn+6K2npReOsqxeS8F5sqOWRxKCANSnQAzNM+NSG7tsvU6RORbW8bfyNjKfpDT74y+
FEq4Mth1HCQlBCokuNkoIMzjoA9nulfyLuJSUV882XposGOUFbhGt3fH9WFjHGCshHdqSfL8QRyq
lRpFYYSiZFQgyDSZDzKa5rfHWNr7JDsywY+E6ooVCy0kzQqtYu/H2fe+SX9nqVyfdXnYU8lqt7ni
91tdC46IUdweeCGdFY0V+qR/6FOAvS53R0yKCSE8t862In3M6n47xN52CrxoI/fll7Lu8j1SWHdD
aB70svmiat7KIViIMhoYIAoNVCwpbszO3mSpHtFWtc/ZUG7b5qepoPE9HLCbSlCfuT3bhWV+P9a8
ZEdLJUYjIzXPeWY81N4E9bjqkAvXtn023A+K85Lb5Wthr+nTLZwLxqUKDP2OLTtvmDldCnZe6Xs3
VCIb54HueRr6Ez6z30ZrrSy5sF25sUGwsJdgAc9RDnEW+2GYA/JuhxKEWlhlL1GDouvtlVwKmWhR
I7XKMwiXo6sSgg5/Y9SxC+OdKfTv+EcyHPLqFefebSqYjVK8zdQ1u6yFL0jVQJQkae7T3pmFTCnV
JVmtEONtzc/GFOmiqaPWv6lDItFz4l/CxFkpuapLKypAvEQZ8E8UCi+PSOLbSp0JV28bQvzJCyOK
1tOUbHEC1J89ra534BL7nayn6SdZHuVTh0DpjuYpFm9BEjzGUKL5kXGH+10e3Bltbp46rus9Ssn+
XlUHcyeNkbYfcFKONSXZ9v2YbpLO/ns7NcIyVT3OtNCpnnOLDaUwekmvFSCr5j0R5j6Pok9+Iu/N
utiXpv+2skfmEZqCJS1oKh+cb5LVuXCMYaalgv+6/pz52VMj6nUonY2Ofz/GHwwf3UTf3xPndknj
39fUwTbtgAeoqQQ7XUnuENVb2bT6/EvygyzEXMEnA0WhmTwLdr0ZZhJy3NVTmvaPWVzc51P3T23U
+yyP7gDH7PVM/6j3DU4BfueDnFaVLXrCGlYSdEhjTCg0z8t3Ai2AMfQXHYf571Fhv7VS/IEa8S/w
oE+K4x3TUsZ0KdWA+XCnNyDWdpaE3vVga+XO66AHV3J4QAHxe2xYMIEMjP2GLfm2v6lxI8gLb1uF
qI2MsIOwMQw+RZHVIWCnfI8Sa02JahaAhaaPoDmCKgXmD79rdqRSBWuHvAr61yq0fihat6l6+FCS
9sVPyk1iaSs3zmxTiOHQzdEZB54cOi6zrFKfBizPg957hQX+I9DGDS3/3zEmH7c33yzk/hkGwqxJ
cZ/bDQTo5aHVi6GRJEgcr6qDkDffyW4ObWPSLa3XNFyVWfGAsQBFku0Iz1Wkcufl+UnFE9xKq+JD
QxE1b09CL0r9peIUnCofpAhFbUXa+gbuFrjWhEz59lRnz12GF9ABk34fLonkerP4lEusgYZK3gcN
/iFipH33lPaG8+AUeFh2lqQcm0mWdn2+mhotzBzcAhwsYHVgd65Ar445tmAX7OyDZp5MeYKhcOoK
c5/Jb+V4Ajfepb9tJBmV8mhoa2XB2WFm2oIyha4/qR8xbf5i6wqn9ipL8j8MrXTGERr5VXulh3u9
V8UQuGSRnCsIM89XtkFOYzI8/0PkHPWpfovLU2hZK0DL+VX670RMPp7wvGcxZ1t1yqRQz/XIe03G
PDHBBwX6U6ZnvD313mi31VB6Ozs7FI7zOJnNx0jOX/92A9FIRLhQPEZAYc3Tk8pR+gb93uDDmP6O
sze+JRS+XTWewvhlNO0V0tt1vKH9a6HhJMSd4YrMpjsWdeH79Zh8yIrpOBTqXWJ+m2qZ/elgA6Ce
bs9tLizK6tLj50VCaY9S0JUNhFGYgV4iOfmqSk73WfW16lhEo/ZTk43gOE64ltuTam55546YY4TV
h2HAeA211eB+ajv7IZqi6YTxoXzoy8r5VFeWt6f6Oex9x6leu8TKdsMYDcfQLKKnwclA/YJSfsi9
Uds3LPYr9jXmoZJs82QPhraFdx0/eHI4bEIpS9NNn/vjStv2atsiLEpdnpSa954BMugy9vWm1Su4
LIyuHZs91lLGYwsqbaMVxq/bi7s4kCiYAkAXKYX48/dP9iCbSGCr9hWLrmHTVhFo51zFl6oKnJUg
dx1qRFNSqP/x1oNVOD8lBZohfRLa3WvQKY8l1G251vaT7vz24X828UTROzv0lb7HyHfTDQMlVjtc
UdAQ5/1dRUTsJUKphfogjEOuy/l8/TxvKMjnr1nWfAmwrcpC5VNvfp44oVgX32lca0PqbG+v8tVV
xvuTOg8UHNJsVChmNyaYazPxyl4G7a08ImjyuTAoDuPPlG59tEVuD3Z1mTAYGC2gOMBwFhQj+1qu
JCvTXsuk+ATyZ0cZ/Ky2yZcy0z+NWfq56KeVIRfmh84ocBySAiS95vOLpCCTM93iyxoRrhqoqB6H
vnP2FSKgB1UGn3J7ilcBiBojUBRBokK2CGrT5a4djaIqaKQrLjU/vDvs4r6J7voqvNfa73Djbg+2
cETQngEVBmlUYHJmg+UFNvahrLWvlLbCg1GOzinlJkYFt1iTq7ueFwA0QfgGFgyab17FyrVI8sgY
c5Q7Ktr2ExXIWEMZyU86/VAUTf1N1sP0LwWLwBiJUdkrtKLgis7zOarecliYau0qZl/tIDkKVc0k
cHbwE28v5fU+YSSK6+BOuZKvlElsM6xtpcJ1ExjVYWrTj4Vm7+zK3tEBWbn4rw66mNS7oUTu8S6w
RXo4abnuFFCGwqNQGSVz2wrqJMkj+Q4p8g8DA7zb85srYP67lGIxRQdKwB4uR/VsrSnr0m5cv/a/
WE3528juuuAf45MRZnupQqpjVLDmbqqt+ElBg4+4p57CMNklNkkmCaZieSaqcUOySXg2/FJqRMJv
/8h5wejqR4qv9G5pUslCsH2wUjeLW+tRS+AN6HqWnPIikY9RkRePWNaNJ4SB5P1AWQ5fHYwcKx8o
w+1fcn2yxDf6/9Wa3XKSVWuST9rt4py+4cccvTrYSvGahem8M/DvhFGKpz5n0vid1xlp9Q5DgIPg
K5SbjiesVex4441bOYy4cAZSe0mX8dYZomn4B9eMELPwxMs6muIA87OoGD5SW8+Opi6ZL7wro4dM
cSo3S/XpqSmzbI23eb0uvOJ4jHBEoPlzHV1+oCyygkro7biDjXI2jcKvVpB9U9Rubb8uHRJePdR6
hcUWl8blQH5f1zBxjdrNgUPJ2L9Z2RNnBAHzbeYNojID2eP2N7++nag1Ucum+UwFiKhzOSREXz0G
s1m4tv4lUUMEm7FWLJ9VP7zPzTsMKm8Pd72UKk9iqrIsI/Wa+YFEPTYwtb5vXLXewKrGETOtXm8P
Mcdbie3FPctLlY/lCPnkyylRF4CbLNfyOabNgHrfwWs/BSmC9J2Jvn+yGczxXpg0++FP0zkl6Pyq
tKVv/wgRzi7yGlVwMEmtQPrRwZyn5MOoqil6Num5UmBsx2g/Iee3Et2uPx1j4GsDghgA2xXmKBmS
qe/aIHbbqfc+djBstw3aaPlGU0tpV8iBuqnKSn2tWmdNs+H6Yrwcehay/BBlL2p3lasVqr3Dsqzb
mM7oPQxZ0j2qrYm+lbkKN7peU11gfqg38R8BnL78rnZbpxWWYqYblc0/Cgae1Chvf7Xr84eoAF1g
kRZTWP4TuN5F4jJSUa7K49rtRmBwsikOXyycT9S7QJHEHRU4xvH2mNezuhhTVS9n1fqeKlWF5Lt2
73Ub/Ha/FebfB/bLMWYrZ5bIKkooTLugd+5tI3muk+ijbK/5WyxPBe0kBZQhpnmzg2dLpudR2I3d
IRnu/KLf+8h3316t6/ghZvL/Q8xWa6p7azLbqXLNxvzWlPZ9PVi71cbp0skSbzDeeoCxEMa8/Ca5
qnQGLn+Va4g9HeqHvGu9bSHX6k6te3OHJdq4LTrn+3+Z3P+GnZOo5GFkX3ZK5bbyGG5rMym3ZEnj
dgwDa2Udlw4wNA4E5rnVEBcU6/xup3d600ltAUtFC/N7zyyUjal4H9S23w+S/7GSMMW9PbeFvQHe
meKEKJeLoszlgHj5en09eLmrS01xRC5MvfPrcny7PcpCLgVCX8CPhbggsIPZl5PlUI86raez0HUP
bViCRZyK+1HrnmuA0KUTfwhSpdjSNdsHsvO9RGP+9i8QkW8W+Ll++Ak4IMCRn6MFc/p7bTY5CJbV
2Wuc+W+xGnAL+SOFQ71auwIWjgO6aHD8QOawsPOKXVloOLpEKqB8D0iT1TjgiMfwzjfLNU3OhZH+
9NQNBAWxG5lXfy0rMIbcQIitVRCEcAL1qHiBtwmy7NftBVzYKBqPSVhw9C4pgc4SklhyYuo5SnOW
WqO+a2U40p5TJystqIXpcGn+YYjJAicwGyVCEseKS9k6V2qduL1S6M9VH/qnprfav186HZI//UOB
hrkuBoZGbralo5hubKTKQ677CU6xlblHqao53V68OVuF3EeoXas61UdyuasS7qDoY911CrKaVOuT
TZ82PxL4MdvUtst9JNdBv3GqINjZea6coP91j0pZ0fC36vpUWU52lwWhtNXiyNit/DIR/GcHg0Yf
16rBvQqAcbbigxzhS+PlJkrpmvotDkv9fpLVdovHQn1o22BXAUYPla54AHPhn804sI6OB0rw9u9Y
uOKp68uoSkBaJw+dxaGyCdsSJd3ejQcywMkN+w+wJczG3vi1cNc5Cb2T20Mu7bX3Q4od/3+cXWlv
2zi3/kUEtC9ftdlOnNhOmqTtF6HbaKUkiiIp6tffR5mLi8Y2Ysx98Q4GnaalJJKHh+c8y1+xluJu
AhE7mR9JaAB5Myi4XnN47rDyVji4LHxj+hHRQS1D9gJ49Poofw21kEZyCS3rY9j3B58sh3GBt4Mn
653RdVtEPHDT7T0dchEL5rx8/p5XzhTUZYD0ws5C4f28CuTbg7TKpVgAEgRgcnbYnNbUmCJB5KkO
+gfB5C07w3N9m3W948KEq+TKSV+vFR9fGApY48jN0oVctut/dakxb302673r9U46m6DxrbStOGCO
E7tUsRDe4HOb5jNs+6Ii7MsN0XYTjxZIsD0waZu2kg1MZm0nZqxtd3CHD9OimasdJs/L+slu0kZA
hq937eVX6FTq3mKMb1xzdA5jUVpJbejQi8sZVWxmT4CBToa/b1B/GSJPUbiEt76ZKlNbUeN13UuH
wB63fmHERV/L/xzl0MkBIwFHPEpmF/UrqLPoGp5Y4OLo0nhpal88oQMy3JOgpDcudpfnHrwucdtB
9QAohouWvgyXcaxy0QLbWL10PYzi676F1VG4Mcr/CMjApGMsgLwApUTwxrn3cdKhTwehqGFpTwbX
r5NZPtCluHEtvtyz6xA4fiCysJanz1JZ7s6KwhmtfSJFVR6tvPC3DUrgd0Xj31KFu9w2GAqlPsQA
8Guh/f7xbSCcAxtfFtBTbvGU83BXO/9UdfAHhVNIbX++RS8TW4yFujdKixAggXDHx7FWi7uGc/DM
dTju1KK+WwAL1BM7OLP9bKHy0/CxuxH+ro65dlFX21Ew6M9mC0aSqGbgLZ+AZuH90SI8cuYHKB+A
/iPzMv38DS/jO94QrO+1so8byHl8R0sjN4wJV51eFW4ZQUJjSuzFmuJKe3oXgr85xabQbxCZcL8G
9cBvNDQu9wECEi7jyMjWhzjn9gKN1fJZBe7RMDnKi3b5zePhlgzG1xaCWjc+7eUqRcq32qi89xfA
Of84nUx5dc2c3D4FgXyee0bh8AewkGHWT59/1cs5xKELohxAHtDmAPDx40DKt3MFRznnlFOoorH+
GJa/ZhqIu5AwdhRT4QPvBdbK56NeqeRgWHzLFXh1hbG2qqC0pfC844CK7NLLfQXogW2Iu6D5Pk1L
PPV3xP0yG11EmupBhD8GfSOsXclGkbYhBttAIkB78+zFhzAH5t9a/tcgLmzUPxpovhuvaeHrfUyN
AIR8R0KhpbqCos6+bhuMYDUw9zgt4G8W7Bvr+h/Fwk4ShNACUGhgtLbgWW0kM1+RFaOZbN6SFw0v
HgKNMBTMkHijD2ehk/zxIaYeWG0FYdanZqjMPcRQnNT3C4h5gMcF//eiP7i8gN41zG3/KUCarHYV
tJ0okI1e/42gX5wVk3YeF+FXv9TiDwt2OdhCWdPCHZF0fNmMHo7GTTh7FdR6fGfMltxHjidMMCnK
pU2QHtqxG2iatotYYhMEikg5oLg6olKPuMXiJgy815vtEd7c9xNr/HSaYLUQzfbobYZhlNmMZsfB
bW22gQUw3Zhe3Se8yH0oyPhO86NnxPnNQqgXCJiZf8V72EsCpg10H1983aejP6KGtizxUrdyNeK2
m0evK2hcldx7ZvkoXlXJx8gty+nZMlmVuFSbO2UInmpLo0I8+vy339TlHTGr4a1thMrQupljpzDH
Z2ACbPipETiWFBAHKjoU6yo/qAAXC+otZZa3J53y68izhJVIbpcvg576ZxoauokKm5BM++G0QyZt
xoMqpyo2azv8MuaFe1qcutxBYwJOL24tM5QOKe5ptLkBrriIObhb4BIPb+uVxoAr1Md1st7cSxOq
OU+QL/QEKNNDSKKWqvLGrrgI5OsdBrUC1CdwEl+4vQ+UeV6pF++J+W9VCFV1l8EaHSTDtF/BkUYA
WVPeRgOXt7bCe//hw35EcxhHCHzKQySykGj7+IoN7BgnWvvdqQomN7a5h8TPmNh2XLvG4CHN/qPp
zyawbkObOUqZO6sWRUICqSO37ou4XrjO3J6MiTONMp4856d0Cue/Rn9cw5Gd4DqFjGvt5X98TH9Q
0l2UsJ9Gp9yP0MEeTPcPrW4ROc5DIDJ60H5W7af1vnRB6FYNDay2Fu2xgFPw3oXoVoask924H54v
q3UUXFxX0u56TX7nzf91c5EE24B3VnsEDJWLLUQxc/3zP8bZ9zHA0g2gKIic+DzTalqQEaA13J+Y
ew/w2tpZEV8bE8d097C4FsgJxdYFxsyqVVTJW9fAizMUV1+0WHE3CgB6AHXg43Q5LaxneD/yJ4Sv
GPYTvvyajz/hmADR2vGFdG+fv+1FWnk23Nmtc+n9kjsDyZ+gW35ycBWCddijaCcEhQlGVGPwX/fr
WtsA5wPCiQA+gVj/8fX80XA73jnt0+LMyTRSaMUehJFNKn+cajChKXyFss9f8SJErEPaKBEhHiGu
n/euvNYc5mF9Rc/ukqLaBdSJ/aDclUJFLPwhy3pfkuoGFOiyxLiOClAZzLxR5buIDlNDaptYJXmC
opjIZC91Ui8EPdu8eSBlj4KGkYi6ekNZeUELs6qzvutvCa6cb5e1PbEe0rhpgWKJSs/Hrw1NUZDt
4T/zhLqCiGshtiFyXr+S7o0gc1lSWEdaUU/Ahq+wmbMoky+LCnE85U/EHlPufMm1mwbhsi/mKrPB
QYygJYlLdhnd1nK/FnlA/gMrOECSe/GlUZCTkJ1z2yNrCxhyQ/A/bmyrPdh8AJ9t9uU9D6o6KpoR
yqBh6x0GKcGm69x/kOcA+qZwxx9Ge37OmTlvZGu7KeJbv6cTC586iBIk0CwErpxa7RtEWwSynsrN
TC1hc9lpKzMLQMsihy3ta6hECW/00Us0ziTIRBAa5VDOQieYeruO6vKg/BnG55MPM0gn+G3AKPYI
sWjU8SENvysNwG+MSsi0IROsCpaVxONouCdbA9BdEhFo7lGvjyyR64gpuMNTFcJhls7Tpsfqh7wg
tDqgqPmyQLR6A00JJ3EILJ4Cv/cSv3ZYnId9sVXDWCSLssmmD3v5H2MKAij2NiIY/odz/nwtCJEP
Y0fb6mS63N9CQphETa+trYO8DDJQIOGWXend2OVXVgFEYVA1BCwWnfHz7ntfdjDjRv3iSKfhB7AC
fkTM+caLXdRN8WYoJqAjAitH6N6fg4rQIPFsEXYwD9bEinLUSGPWVCZ6xohmkKinOy4WB9Dxyu8j
yBgbW9ctOmy8gMRtNYhtxWc7ti3u3zgXr7393w+23jf/OheDMOxwkwVibMlxbDR0aRJqLeUNBOl5
OFlPJrSCgLm0gDy8EPehkgzQwe7IyUM6lRnNbMIbvKoedNHUN6bzXAFn9cpC6AP2DuqfHvrEZ+eg
MQrcNBWtjo4cZvS2AKrq2cRABGs5jxoVinvDngZQ0/U/A4psEMnv4lx03cGCtUNGy8bZT65ZPVac
sazsi2FXaAsaoFVFXiCvqrYGcmKUaxaCzr9j45wX3+3Od5LRVwD6CBp+IVLSQ+ArYH8XEEoD8Emi
znRaBDhYcQ/MVBnq2G1ccS+48f7rhP2dXOL1wTNdK5ar0N8FRREgwE6URsGOna1im/EnUtNHk9qv
kub/sRaBwI0kGvZa7zYiOK4+rh3cIZjrdqF3cAaHPJIhWL7DCqr+wlvaPSBx5DfKjedrFXIcQAWj
XIb6OoAX5+wU3UKenxrUfyQQf/3OWmh3U/BwXj8/9c8Tm3UUOLBgCGjYoLFylmi4PAjKIpz5qfZU
3JYsa9A8cKo58UFicmZxq1V6vjf+HQ+aCdgjUFI/r1+F+WCMZiX5qcOtM1A0m135YFb9jcmyzxfG
+zgeVK2AGgHH57xy5NaDXxlNlT/iujvQWDEflgNLCYz6WLYct2PddRF8aEQyEmf6alWl99TNFo+1
58CqeoD3X9CXOHR8AVOCqgyhr2Tk20b04S60Wg/GIWO5V8B1LZEXdOGdGkp6WNDwe/ZH2T3kRcPv
B9r+YwH7ezQWZm1tkxZvdlEhsI9wIn7Frd15m9zF07BOVTiNBXMfgAafnz+f4guEGEIE0o61joz1
u8LNP67c2Z9HC4LmwwmSRcB2N06fNbrp0t6e1K6xwCKeCxj+sYY6z9Rz80RY3NxWfjE95I6x3A3d
qksIvtcd97T1QNgoIyYNgB/wSW6xRa4se980sd4Nd4Xcni8QVUtuKoUFwv0A8P6lgEmPKYPtjW+y
xsW/AwfWB1hWOIfAKcB457xSr65a4Hf98TSO7qazHRoBsvY0KeDr6yL2Z3tnD00iDSjv1EsKfQ0U
6kj1tCz+jW1+bXZWjRRg4ldVK2yJj7Nj2op6Kiy8Rz1KyNxNOsghKOWFvI+6loL81S7QG7Kcudv6
mDCdTiD0YOuwal+bDebOK1TCHD689kASoVwBoIOYjO77Erb9t5Dl8y27l8spAigMF1hoVSP1uwB8
e7NL66EJh5Mny6+FL45maaefz8/5ZQRLFgmRhX4BYu56E/r4UWqzFiaAXlCktWvnZ65cloZguiVD
TbqMdT68QBmAjKYrvGSyJnXj+nWB5n8fH7RRbBgo2F+sQtcfBfNAtDsBdx259oao7dTcjfWYUpg3
zmGwscJTQJzIR8ps+/ONY+3a669lE+i943jHVvj4+h44GSPtkEBNwVTGw+Ki0ynmjbFYj2Yjv4O/
ADwnLBa76ha46eqbo2SAF0dbDiDYs6FJ4QVDbajhxI2RP0Cjp057Zhb3GrnTlgQNGFwWuqDQHoLa
LWTM94Dj61SMHTxOjGC58SHOjguQMsHAs3wQ6VdLEYAzPn6IqtWqNTWlJ6/Cfdvw41kfIE9zI2E9
OyzeR4GdB/InD098gZIgNqG5M0twvNGE2CPVGtA/RyNTL0Q/wH+wufFW5pUBXbwQJIqArlmxBR9f
y6vkNFgIskftGOTkdOEMtUsLPM5+pplbW+1TUAdGYrZe98Vo+hNFOeAe5+bPwvHUlgNanVZLSV/p
0lv70LNumcdce773K4KB2yrw3mefvV4MbQH5K46jV3/3WLgzxPh7pAMuhvzp853+3kX/KxKvH3/l
WUJxDWBWuKqcfQvVV4xYLDCOQqlHavMnl6s/faCzmmPZc8/6CYRr2vL2GBrkm2LFgfvmNhw0Mtjw
p+rBKbzxRBa+/uUTvd/PEeXgy/FxdkwmARZTMz3mQbP1i/ZbOFSvc77svVA92TMEtVDW6uFsI/Ig
7fi8a5bi1hXi7Hz696uAQohFgkB4kb/MooaDVmuYR3vS+QkKM/wfkPO91GFcZPCUX1LJIJ/WlWPz
RbgOlDnMzslYoYNHcCurBLeaOS6sgXz150K/4DXVXeXjuKDl7NVAgEMJUncheVv8WWa4QdiHsXe7
O91bczwB8zJHkFWZ34yqc7McVSpIaGl6rPUwJbLK2dfGmeYDZNH7eJpNdhqQg2W+bvVmmHmTlC3a
AIMAwjCSPRGAY5qCR3Lx64wvZrUZlW4gMy47SL0aeqdIGd4P4DS8zK1dJcSqX/XShHtd5gpFeWLu
Pp/isxNsragB+AroCrBlKIic59YT0P6zR6f5wRE/Qb1bqlta0lcGCFBrhxYAaBK4Ap+dX4Bu2D2Y
QvJhqeSYFsz2UyadWz6DV6Ij5EVQAsUxAYLLeREUVZZlhB9Rfyxz7x7XTDcDVbJPRrOhNw7E6yPh
ZdZ7JpKUsy0Bv64QxAFpH0Oifiy1/I3qxcZtrBvDnNfH1mWPKiAqcP8rAXD23ezBDwqLs/Yky5Ui
FN73bn+H4NBF3DB/EjN/NcN2R0PkPkt/KxO7mDQP5PsACxVtYFC9zlF53dKHsgjK/GBJeweX6yhw
SaRFhRUON6el2YAyAH+VxAt+dMgCTLqtp8OKaP58cVpntW1093D0ApYLI14IE1ycDnKCPZNNnPDQ
2l6UN4+NOPmofnaQk8CY49ClIC5YTZD6s9oLXqKVMkSgMxHsYfqGn8ZzivwXiE7ABVRNFr7/90V2
L/iNoUd5xbwRxM+pQf8+MtQ81gsG0MrnchtVVSyFIEZ40FCEm3d4TC2X2OlHFAUzXqvHgPpxiz4b
HlOMLMO/VBts1n+JV7/9JdlWaUDlnFv3wHXB/B3L378lJhVyEmBk4Pk+xnKoahoa8gH5gUMXqmuM
jV0XyWpQx7Y1Zm6GlkqnzVij3S4nI+q68Pu0CmAXrwssL7mmcTvCy6rLapVnFfuCumwX8rhEQ6MA
pQS/bLAGmqwA0qP3fg+EpLK/RSU/u6T/+3WRkq1hC5Xj8wNpFQuYps7MD6ZX3FdLaMYj/Kl2ukfR
FXLaqBrnN86fswT0YsR1q/xVKEOfzGZIgPODB+XmSBdLZpVjUsFZLe/4oW39TbPMP9BzvRGYr44L
o42VPod84HwLQn4P92gu88M8lfceWfYNc2FuMJWJ7NgXV+ot4frQebiOfb7pzjOedZ2s6vgo2SH3
x3H48YVN2ZZFP3TkELjQEw4qCN16hYc8cAjaDbjnOv18vKs7ZpVCR+cXKnkXIu+tDvyq0oocKCxB
N4ENCzO8+Z/cHV4HJ4QWQ7tMvwCoyu+mvBNbJ5BQTETmCwU6D95WhZ1xp/eenalVP7mPUvhYCJlV
pek9thS+724XjDcuzVcmB0k4BE5RtoEi8HlNZbZ7s+wNQQ44U09dTh6YGUTV2EuISvTfTeG9KJcm
tSduwEaujYub4NppBLYYyl0f52aACuRAvYocKoBqj05A0XnInXoDnK29H3BkJYwtHRwyK9VCjmQs
k8/n6ryeve4G5GHr0eSuy+Mct4I+HEpWRkkOTs6+W2L5KWe2n3W+WzeDRByD5ervtgfIAKGtXPxU
THVKuUzqsrwR0K6cUeu9AbohSCuAST1bp7MXcG4oIz84qv4Gk6Q9Ke0bt5NrSxMQGmDLkJW7yGDW
ZOCvzV+rWSvgYvNDU3oq7SvLTFCVUCtRg20AJx8SPxhhiQd5s9gjjZnlXQ21T9AGfwW0LLYiLNwI
KlUu4BjANYyWhGaQsOqtNedInEH1SK1icW7sqCs7+P3QXNE/qxPt2VPzSXb9Ygc5djCJ1GhGDsTS
cRiWTntDj+9KOAbB34AK5/vmtc6SIVFBEiHkC+YAlQGgRTKim3+41W7DgGREiBsvdt4j/Xf5IQ1Y
ZZqRgZ1Xnud2zOmsMR/GMCYz9ROvyH8AwfvWTT1gPzZqEXW6dPLZ7YM7Vlk3tv364c6OUOSxiFWA
xq2U+7Mj1GjGDqXFEGkR/MAaR32fyYyLWXurl3Hts+IF1/8jN7/ojdZUWGbRiOIo3WlnTcFb61YP
I5m+EOH9mdQt/6irw6EXCoQtZNQvkmc7mEajhowSxNbC56GTUETyjgENdpKEf9BIvNHpfqdanH9G
HDCwxlw7YsijP+4qwRbLHC0N800PUoB976KTPRUUwC/4faKXYoAVZ+rIz9s6aee53XK3MSPu2MV9
KTvvDoK4AsJQ4MqjZtX+KBg09+qS5AfmDN126LzutZmW6sjVYu0oLoaQg1cOqIOqTWFIq5I8WIaT
JJWZGm3gxm4xg8HZzUHS2t0AdRp7vNfcgzZoA0uaCRXrO7D3rA38R+h9L/w2LlWBnLTGLTR0FvFL
6AHucLPj5KlBYTZgmG1wWCra7zoE6+8FtLX2gyv82BiIf1cMVpu1NYIkWS+IIuBhVDiT3ozcyyMP
WU0K4qUd57YIEoUa5wb4Ofal8yf91vu1vhcEV1hqEiu1OdxW7Y6RyGncPnbDZtjR2ckhJYLAU80D
QX3fEungSFheoz2T4dPVWdja/PeNk2Hd6meTujbdQI9C8QIdjbOg49utMAMofh4E6MuUTZuShVMk
hZFy6IkR0qcVXZ7V5O4cQx1WJzmk78/zUP35/EGuXBk+PMcaHP8K2axk+UAmLOZAe/l+GtsqtktE
hspwRVK0QR+bpWc+UN8nvz4f+UrYxchr3QynBf45+wKiNZsxLFVwGNycbXoZGqmS1RSzkmDm4dB4
A3R9Zduu9WAwghHlUeE5C76NBYXLdrD4Ed4YkQ35iAmwys7ado5IJPKmz9/uynGLeV2V/ID8x3Xs
LPYxUjqq8W1y4L1vPlQsaHYt5At2n49yJcIi5gF9D8DPu2DUx9lDVwBIqgH2KBLI3XREq3xvQ3Mp
KT30H/4fQ8EbfjXycldC9cehRigml13ByyP3irtxhEZDXXobIW+pRl3J2QIwIf9vHOvjOKEoSiw9
xIseMQLXJxv+TMWrtbzpyVjv0TZk6D5/s6tbACT497tziPzl44iwmRVBA67loXTYcREdRaGab/2R
fKWj8xQ2bA828o0xr07catCCPi3wzOfFcqNF68ZCv+/YuoylE+4ud7VJ1Z1Rt7fUjv9VxjyPNYCI
gqIIJKeJq+DHF1SOBzjiZASHEfn3zjepuEPU6yPX6Ix9T93ppawbnQRNKB89j9XJ2jnfMCn8VJXo
Kbm6W+J6nETSFaYfY4q8e6i/mA8AhAzxBOHk1BiHaWPns4QgRi3/KVfPG7NyO3hq2/WLNBtBo97P
6xco+NPIg21oGrIClrLuGG7qJtzIsdyB6xHjVBhhqFMBUgvCr9XqJvFbo9hOrT0A3xQU8VguU6QN
C8KxkKuP2noB6GCUQaQnrlEYWIJ9rkmzsQJV7bpG0v1QVF3MHLHsep470dK4MBYGdsHHqMK+qyan
PVlqLPYVJ7DIVYLghFHGmHlU2SmjoQJLtVlShbrgazGF+bb23TIW8HW9k3quUqLy7l6j3X5Pp4Ye
h9Ib74B5oNHIi/oe6ocVoPM9oNUELgq94iSyZsUfnNwZU8crkf8t1RcWgjtqGMTOWuo3W1i6mmkp
li5z9FJHiw1xBFtUS9L7BdsXE1wY2sKAone7ECjxG23S50seNZOGev+8Io8Lq8uqQLVJCMBGwptQ
PJhBQbbCtEuo8QPvvWAqMyfXfMMEzG8VIcGumbwlMVgTJJWY0Ens3TAS9UD2BbAkmaYeOv0q8CPa
NySqaJ3HoFv5OxsItQ0NIT3m2XzxItuoZayH1o4re/CiGuStG8n0RYR9p5rBPBm6hFjz51vI7FkD
HE3VH3KPFl+MvFdvMkQqH38eHa7FI5D4YE4ElbXL5BJ3WguD1P5BjQwIK3X0ZeNGaoIhFlv0iRn1
G8hY3yoPZb/PR74WIzyISZoQ30eefJ4+W5yjz48lf5i5uCvz8m221XOvWn7jDa+OsxZoXbjXIByt
v/9XCgCiQcld3QQHaJtBDwSGguUtLPc7d+I8BEEJEDcfdMkAbDoLQeMyKewezz+gfCYmVAC8oh7u
XZT+ohpS84CwqyquzBy53OggpmBrP059Z5xaQCy3IfXFq5eL8KcG5f8rc0K5RqZFwABinN8KZoFK
C0rYHdxP/ccOfQowEuhII+aVKMR2xH+UtjQg5TMMu64ADBRe9rdUYa/lM3+/4nrM/PUZvbwv8DSB
OjLUM9MCMJhYijFPZjKoBL6iNwpt1y537zbASGWAGLvgGI/u5EwFUOmHfKpS2xlfx2bZCF5kGPVA
ByuDcdsmqKZn1yh2DfyR//vqXPfdCjNGjTRc981fr+urokCxIvf/w6pZF8X5okHr1oQSCOiFMKf5
OIQEL2R2auYdKss4zpbfRJZUX4KAvpEidqR5S/Hr2kYAywn+TcA4XkI7HKj5BuDLTsdelia0niXZ
5lAIihAlb/Gf17vptbdDcrgWA0BWO98SkEGGG1eul6NEm3KHKnRVRWQW5i8iFDSEZ9+oHgUbWijs
ejyBuOT0Oxzy4Y6LjjwYvRhi6BvY+9b3JAjmdPrSaM+6ZxW3I2sh1qPDql+yqN/63JQPIfZ4NDo6
fLCNTnYxCa1ITt4Umc3MNk2NUtw8USDGh2mITC7MCjJc4/w15z65F445pmjyWQmURAw36gvnD6i8
+CM0pBCJ4lXKSG9+NYaphgwwaBIvdVk1e3dZ7G3v6HEjDeAgQMDRaTlbxp3EDwL8oL0UTASGy2ON
MxSqhtmgSfvo29X0YjS63Ws1y01umVUGq5luJ7yZb2BtSZOOVXna+WSIoYJZZGXHdBfBj6JADoIi
Og4k67EYavtp5u/yzFK3WeWB4TNw94cGIXfnI5/YwxWPblp3rA/F0FRx37d5sqDOD3SwVacVo3VU
FoKhYI+z2GDwK2tkPcVFbRgQs5jUgSyQZ7TMFFbE9l6jqpPYJTzIB02XnR1W424Km/tOCWC1VV4/
UR3SBMfjmNBOQjq7sKpTUdjOnc+ZeYDnhXs3Khe3Ey2GVC75sPFQX4imGbw7dwy8qIQDzENlKLqv
AaaOis4eEwDGqmyB8OgT/AvqHSARGg/M5i2nloeqQBGkhdJhEtrMjzqmlm3uLTR2g57H3dz1X7xa
6o1wOze1ATRt0RgAwCRZnJz+4DWJG4RQOqh4nBJX74GxJWMjzZ05tM5zXU9zRlrx1bRK61vTTzOg
ujoE4YnZMV94kNU1lTOYOLLc0QHXpaiv9FcBiZoRStAG2+Sdnye54bY/We9qyA9MOa6/cJ5F0rHo
g2gHneXWqI6zdFRWmhr39sVR4ZelFMF31JSdF7ezhyWtkGHIZ4PXKCM2poOJxOZKbXc2YO8icvup
HWDlN7ngXXuwF4zh22AAq11wTIPDsq4u8bVr6m0HiXXJW8epI9k05ttIF5jtQHQGglzQZotEV9df
adg4W8Ggjxw5wNLsarVUm7m2SJzzkG9yOeg+cbjuv3QU9AWg8zlNKFwmIx5CQgyFiPauH7FzofzF
AZks2vuxZpvOa7B4yiRX1V5AgK6WczQYwA1BSGTqoT8PIhQFbQ4kncyBTh/6UV2wKfUQ0emE3h64
vWhz3nUESTsgXetvzOYOZ64HLVHgDprmJy5T+PWsfzuzj3WCTpSjAYxCrslUIvM6JfrH2iV0d9Bn
iPCjPuZTapSWDBmDrlM3LLKd1RJ0C7n/yfxNAeUiv1qB0nqX4YLWQe7Lr46990Kbn2ZNU9xfY2Nx
Ikn6TJgv1Htx52Frym8O82NzMNIBjUnoViHi/pxkf9fy+iGk6LQFv+aCxwWorhgXz4R2pNX0cVi9
WNBKpNvFthJU+IHO/JkLaJJrD+nv6xT+UE0dhYjZFB0PlPqTyQ5ij5pwP6kjYf6wIQK8usg5YZaz
FhoCQHSjEZffK2b20Qift1ZPcQ4f83xo0q4mSJRBuSyKeCYndMzCys/w+hVUYSFbgjrUfI8MMdIB
5nkGIaHXiWuaUT+a6cJa/JO5QZ02Ocr8uU32XZXfW96dAmbUxB/3CuOPaEQW2LKLGrjR51a9wSLY
ugqc09Fpnk1zMo5FXT0MRdcDbqhFmkOuNcoRKaMQPihRLhRWX3GgC7ajtaLLWGsg8Rn3shkemW0+
AEEND/Pwt+GzaFwrhWzmQwRT3UerHwqAvodtZYkHnErbHi9skvFF9TQtlfkGhbN9BUh9VKvwqTH7
tAnobgjhJqQQrVngZtJ0nyE82UU2Kx+JtPcuZhZaOLFhi/1q5OoNzf3k8PtQ+79ITjPA7xIUO+Fd
1aXrJ7R98sVXNLHs4pc9OBuj1jBGIhFuo5BlmIrDOBX7YOkeDYZIaFbHDo+Affs9b7znxjNj5dap
NjksH61MsyzE07r2z6Yb7nPZvMD3MnKDMRVwwfHDHRhnWFBG2e/X/jw021PYj+C/YE77acItDZ+I
GWh2k2ilwYUHyp7wx4yhSGtboH1RZlh9KEkI8zf6uDYtwYrsEUK9GH81ahbAmml3TllOE3/UW7A5
IoQbQNCwCYx6BxgAhA0eASWJIAySls2U9T0KuIVOTHc3Vl48jeNJtXQzVTJaAjPrvN9od3MsLrss
Np32MZd0s9RTUs46LuSLaT5gK44oE1JgGjtl37mwF1o4zVbYIZ5qXaxo6q9rtG5+As8TrUt/1kHk
y2AjBuBthOF+XQOPrbwDvsaMNvY6NtxhXkyycWwWz4A0+PCtCg159NGXB/o4BSRAkCJZ0Q7gDH8n
rop9zmOEmc6eE/w9DSznECls61sIjha2cd1NW/gJwtXvZCgo5I8xuLwp3s+RTqLrh2A5Ia7hI+Fj
TIHYArDRrvSfOMCsjg1idWt2Mc0Dhi3nRzgN1x9JBAyYW9WlfIERHGIG7WA6UN8buMJ7M7jCI+7A
o/3NZcb9jOrf+mOSg+SzlDFkSSNSYsm4e3v6PQT5FkvBcKeN19UygnPsKwJrgIAyrVhCU0YN69fW
fleH38D/XFcTh8cnOs1b3uJoKa1srFS4KkX2xEk6Ou040g38Eg2X30QAD42ZcoY/mDMcmpkVIMkg
E1RLoKG//i1LO6QEcVnXPW7agZmjUT9A6rZLDaKBnIRoOv5eW/MT4i5xLYBcppNh8LSW+caD8zxu
k4mGGVwBobx16a2r4X8oO6/ltpVlDT8RqpDDLQIpkqKobNk3KMsBGYOcnv58o7Xr7GXZZdX2hWWZ
AcBMT8e//1bWV/nQUHOBTbEkIvnaicWe41K5E8Sqyy5e1KuN7ksvdQN2R+EHFmMc+gh5HwFRVv0a
9PNroTtHqzICKmRUcF+I64I6ZaqqmN9OTK3XoRVvEFWPDJ/IJPak7ujU4tc5qVgGcLkugmr5sXKo
rCSTx0biPOQP23mImZTD3eRAJVjZQUmeOmHvjYmW6uqTacWSAbCISeEoMXTDqZQpJsMEi1Yx3ljB
Ot00Ko6n/dRDKQ2xbRlT11u/i+Gw0PiNlSG+RZ72HU+9xdeOUgdbB0S/2M3O6legZZg/zW/yaVHe
oGP4BeAyLO6PHScyza07vqLLnr31zlRPdvGlmE9qfJ1W00nJcXpcBVh/HspUPn3Zex0yK2l7mNAh
ZQzbw5uXhADRlQAWzxAhVEksjjREr2J+LDkzrb3creV4kdZmQ87lqnAfrBH3xJLy75Un5gNvS1LX
L+kWSt1nqeANmeiRPFOR3hnWoVyYZj1ITM/iKJz5y5a8zNke7Ph5jO+c9jslRN/cPhH5N1out0up
XybtKzfpmWVYJWbo6sdMLG92kavXaNlSe1bT7Krz9JD3bUp8Bee833S0SKA/RUEjUfFD+icLRSqO
jrv0fpt8SspPrnGRNzZ2pZ/znFIeqyQL5coqah1N1Gi4W1GtIQyohfaMIjroC23ukKQY1nxQdEAk
xY7mBJkf9pR8N2XCRwiq+lmqRP6zhBW+m340KdPfqb5P9CxMRnzF2pX1M3/LTKNX/MiEighqB8Vi
EievSz0BS4pP8Re9nkimA1yMYbFftu1Edf2s5/YdPkDq4MpfyQEYTmHdcy9JoZ4J5m543iLbIC6y
HsdEXK1pw2icAV/syrHqwpffv8YJqsk4C3w0PilyZrNBKmAWQYvjwdpv5ESwR4Z7FasPDIYLluxR
+n9G2X22RHpkEnmq7Gpj5zFP3MBfd7QEqH/K268p8U5rf1HmNUDI5KMYIE6lukAHIBtMBd6Byr0e
RLMXo/EVgBPgoyd57oobDhf/kCqib917Ka8auwrhnG8aywmRkOcYSiGvUlF1hRTDiT2T5jDT9SAu
t0hfjTuvdENPALzj9a0oZCd5ag7/KALbC9Pie1z8sBWp5nl+NGqFG2m/ApuOYgUqiU3fSUOHmmGN
EWLp6/JVi/rDbI2LW5+22HoUGxN2VlrM1gMP+ubZWjueEzJbeS9jVTwiQ/DJ7XEDJt0ITW+VLqQj
2mAYxp2w8gMj3OVcnjcKnDyozb22Pcs1laeVr6Lo4hddcSOPI0osxcOULmC5RJuzk444JaY3hSg9
y1q1rzO6b/OYqMxlFPIgB33x99uRN16bFltf72LUE/xVsaKHDp8iW7Rry/6JWR9vPhXeNTwbfGoZ
n5dSk5KM0t5sWMF7Ut1S6DlJEPYYbAi/qYJgkZ92XJ7lWrIb8rfGKKVowSH8U7p9/1knfgyEL/Co
+PIJZXgBU4J0hBN8A151lTe3tqPI6Cu99dqYYp+bY9QrmT+0zk5XHKgp6bvc7mArDtM1f7RpvYax
8jINMJC0QN087DhJaG6UgyF3IR3Gydem4XZ2C9Jzy0mb+k+e88TscY2zzNWlr9MK9VrZxhtemCh5
suVf7CXeEanvF2/0McoIL3/LXaQ+iAruxZfSafflkh+l0vZw1ie8UVSz37tyLPEOkM9e6mRkjx9S
hDmd8kyzqomuRgOkk3JLyNVLV3UrzR/ct+u5R3sUz0Z2TbfzTW4XzIBYJFzPxZKgrFn9tXtFfjkr
vJ91Y9wZdJ0w2RFNNDvOzkG1pI834eBDdHcFdbyUQBSmAUk9iJdXx+qQo+q0NvdzuR35DmbdfOOH
k+mvOjMo08HasxadVT+ifT7xSqZW0ZSMD/xzAjw+JFOg1enVfywK7Q5ft6V4E7G1emqG9r4FgSj1
D4/InbIC0n6gIYdECxF0zIaUQG3aTl4fynMvbnkTmfy2+8LbsAU2qaDC+641Uv3ieVknadNM55nF
5fGw0EplRHx/nil0FN3XsXblqd/WcvM3s8fjcXnIna6emCUdItEcdY5nLF5t9QUDi0Lh2EtJwgU8
FRqGhgUYxr00DLBumfkS8YYc/cMLsdqE8ihD/1Hv+O81bYNJe+IXdKV0m/i/Ca3Ok8Sr+UJlHdoY
E5/gkHjz2e6tiDRq6KU/+K5iPEqTGRPmWG+I02qOnEJ6qBNKb9CTkGdlb/lK3IZ/ImtpyqHC4Gzy
BVKsAPahovBaoagApPQco/ac4guPx6y4DdXQl6k/z/LtYv4MwEj6UHzC7b6420j95Yc0eCT43+JG
LiWVDM8i/XXH3mQ4ymX4NJdEtQK4kHtisBHp9FT1D9IB4ulosNMBGk4rxS28L3wcnnHYiqAklbDG
D6bmyt2V15Krhq+HGlBvbFx00l4zIbl04jx7CKT2kHLKHpGs/zouTUDAnWkgNVrUNIfFOvF5qTdG
uUxoUQmU4n8ZIOYPY0J4ZQcZnvhgLPBQpTspLtJ+0wmVEh87EuInDbAcgfgPDLodcIhEt8cHQSKk
Al2xdDWBcz5r0TTnvvR5pfSxqPIZuHtO8ao/sjwyPhM5bVzcG4skXT+rOUqD17qJ3D8pnmglvLaa
pbHzt4AJeIrUTwP5HGmgODQzNN2cbzQt6ylblEZxVtMKTPGd9o9IyM0f8SG4euJ1ofQ8BisD7/I4
DE90SvvKNOy5Lxa6YRhGS1guBRkDw30VrKAttkPGpAW6hYIKNmZuAGmQO85HuA1VqEc+P/Z5wEEa
s+x6SCGswEUYVxK+W4S5/2fjctwLvrQvkltWnp3JTXyrN2sj3Vk+TW51z7EwDAq8xuti7kczDeTj
Wsq52Dop6Wwx75BBcmkZfuq9LpY4ldO9M02HbNG/FdNNnjdvFny08OZaTbtmf+pteGK45P2Y37vY
SZoYwrkllLtb4xKfHD6wiaHBFCxJPSVW/gXfhgMgnZ6JWFauCs+dr0UgY0kr02t/GZtwVZwzcc5O
PrXaEs4vO2u2Ijuzb3g8ZMXYPhEDAAawP+Gz4bBb7uMMJogFk04iF1xgjUnShw2uKDTOP4ZXRf2z
GiySiKugSLxzZiu42tSOUVB8SFOqCHlOc136D8AofKnApEfKSig2TgzhDx/ni5WRWLpsfL6ZM2lO
35bFvpHyhteEPoyt+Ej4uMemzdwJqlUqJEUe2mUnT7g8L5KMU8a6VvGFViS5TOTlfa20rnLD/WkS
TcUaMC2CD+kksMTldCO1u8275HfQrC4Pgb3U36fJ3hXCODi6c59nBlklCK9e+cYiEVvAuKZnKbAo
Xn3yQgcbr+sdnvnylp3j+Mu74RoVpBvD4F0680GNX5eUCRyc1KkzwKS354TYXmY2WKL/iBjJwgBK
P18qdpnacJ0nGaN2Ll7BcI3im4zeZ30a8mlk+O4VkmcsgAyc6owGJFNF374JnnExiUdRdi5LzAlg
J6e0OMiMpPywM6a+PBu0isjLL0r8Kp00AYgQ7SK3EGuCzEuq2nx4kD/mQp/8vrCfjO7S4lXRStDY
ifSjJv3OpoI44bbVjChF78WChiz36zozvI1aI18kJYJtlo+7GNU9UQiJoAeEjW1Y9OVJWsJmrcOs
SCLupITQRJCCUGuHrY1JKbnHAbSEP6IUStJ3vnwS4izRfU11NxgnA5jd9BbtjCgxrlhu3R4rC8/B
d4jvAiH1oANjVcy0e8IcDXqLghzkmlVSe9ukqKy4jMpiesySrAPXnr1aivWNnbcxrjJqQ+qc2kIt
M3kLvYvX3SwkXroJQLd9FXs6udfvvVBOcWw/rgXBuv2kxNo1u+DE265ljHy9aOjb7lrAyTvhlfXd
+ljbTyAqfb0SzxpSxAmYxJnIThV9RAU2coXyQzHjw+LW5HeGo1OnX6VXXlcSN7dRAlXPWyFCLX2V
Wxsn0y1h7lXtFXcS3OZmtwNqC2so9VVcvzSoEJH8lAugcGJkLIlu5uHQSV7+lnXLpuyAFpArmSvJ
bjbQ4YpgTAqGz7tIHUxEIs9FzfDFWHUZ4DeG8lz/E1JkniuDI+Z7hCAINL9a8kCz4ojKg/SP6M0N
emwfaJwo3dK7Pn4dsk+SQl/m6/K5m/14ce7V5W1nALBdS/9wXVp/IdtGbBJ4+XJb6VARzRDUjqNU
OKTlFDOCRidK0m9JXpNvze5WyKCS9gV8YxgX28EEe2/ikk2oEIWMgMtXexX50y05k/WSynzEIXGY
OtptkabX5wknZ1jn3YCa2HDMS1m+sqxIWnAUwLDFYGfMMGaeuwz02MqtmX2X89OTsWsH6HMJkJ2m
yIOYtJ1aOhfyAQlxfr0eCgYVQJw5+PWg7ytyrj7G0Om+pJq3n+VUGFQnmBHWNCEZJlCIzpICAykj
2PUIuxnmI7MQ9DC8JRWkKsOCCew+nlLQQ7fb6EM06dNem/TXt/uztmhckzBxHOlib3gCzlpAIjD5
Hlmeycukw+iq/VnGghCEtHV/I1Wj1BVSmfZxLksXExMJA2NQiLV7Zk7PvpyjIw2WfFovV89wV7AM
hMKVooSLlURDAx1X8YNzKRVCCylYnH2T4ioV9zzfrio2MPlJ4hSlnBv6UUz03RbLXmm1o/wpHwXZ
0TgpKEB5oskaW3pxVVK5Y011cpSD9mQajbwOHbo/pEIj0HeHW3YLh2MF47GZTBdOH1KZaHlLU6ju
AGM0GJ/BDSAum4PBSk99T4gJIAW6lAFDM4RYhaFuD03en50J6kbAPqhd+S0mzgwVvROiw7rETh+a
4+Ms+jsHuWLnaup4rr5GW4o5KDrtyRblKW6tkIzeLlVMzV9nmvQVU+pCO7GuCDQjeJqu+XUpc3nW
kjrDhf7Ggao8UEreLWaoQmKG2Lw4eN0phxUWbIoazUm6sLbMNOT05hW4Q6jncSgY7NF2hzh1fL2x
6HzQSXZ2gbJqM4N3LL9ORpkyUkcyJQiQ8VO+q7StY5EdJ06YzIBrWfw5tuzrgXT6bAtLrjLKhNIW
ud3hKq683VK4Pw2Mk4F9IRIyqPCvTg39i44N3XYzSI1imFKf6Zub37cScrW4MusgjaKTfK0AAjh6
fVVN4i1NK20CDHMvkrpKaNatLBeVOGwTjrDlLvuRE9hnz1Sq5IE2i1SGYXIAbk1fVJNfCmfdS2ta
OJ2fzsO1dI/qUTtrdH+o7SafQCodyNROC3GN3PVYt8O5YIYvI3yrpD2mk/OTu9vpxivUgAENBRF6
sTbcXeKlx6HsQg2dopdoCE6A3qTXMN+/WSyGG1J5fUGtMtHULrc9JOg3KMMzdYQSrakt+kVfplso
Io7O/EWgpcV4Xkdl73F7Pek2M7uWqnVRU7/tjaM0+5wBEhkAK4g7rCDOWiw4RLhvT0jb8JG9j83q
oUmNe5G6F8Otofhzr7fJCbqmCSBqDKSTM5omeDYPEvgMNZBR5C4Dx9ECj82Ex5M+vOmiet1tNzFP
bCzATXJOqzocXPfnVH/hNMDW5CvIW9bia0ocs4ONTEoMN7UR6ZlYFGQGakFSayc2dYCJzS9eG3V9
bEjM11QOGmXeY+zytf8i0hd5om00jrupe5kCM4fhMXaBCcbtGHVdFRUkLkdxZwzY/aQLlXgM1XkO
CtHvpe9TK0w6VdcnLWufHHVmxhn1qxxvsBaAz42Kinj5mVSA75JnoaR526bra93a4ASe5eflPtDK
69ekCI26Svx1TYNMT/bS5Srz9iZ3zCtdHff2hidRGONN7+BhFWXf+aVGqZIMcJw2V7NB4c/FqZGW
iY5vw2rolqfpW/HCJM3uxrZYQultxDSDuOZGjbR8GlbNhhxxvN3s9lOD4U5bnC1XSz/ltL1KsOHr
qDlhkagHgFn0mRg3M26WbU2kqpLI1LOfc27vUxTZSGCaFd/dtojUpjrRIn7TsvVlTzmga8g0JeEM
ZDDNIKydi0tMFXhEdDUqG7UG/Y3XMxvCmMKWkwZhnBoaxL51aZ63nLlk7pKaGAVKAY21HTOW19PX
Q7yVB3ndtEijxAbH2OmHsul22qDcpMt2VY8WqWPQhL7hfZbtue66PbgWleCtVK/6aXhq7O57sXr4
0zWmkKJADo19lY4Hhfkz8FhFzOT42hqdE/ZpB09u6zxu/QA4pHhycsqua3WENE/uWbRB+F026J+y
2u7hATtIJyfebEwQ3YOdkSx+2bTfk9zSffikSDnOmr/MNFd41nS0mcYulZcqC99YdkZ6cpNp4JrK
9yI3v0ojWFpyJvPmXefu+knvxlvLEMzuTgKP8qL0dQZmvmRkW9iPN9F11WHfO3wITnrwOXhHVebe
1Hr+VMX9rdq7EbtrBXnv8eWU7uh8TU7w4X0B1hTQVHSzNW2BXipr39JwoJsKcaeCKsvR7dbSCy3u
c0c8VeN08ZhkVzhf6xkqSpl1TBQOJ1ZiBuvnL8X2fSn7Q4Nz66D2NKzlpqth0luYbHWnQ2PMxd+E
SJ4NaBn3kNBGjV2tuI7J98UYHw07ZqpYuoev2c+auaVfJN1brgQKDa999WmCdslZCHXQwrShg2WC
d6zIUTNufdC6FGyGlr8O6byXMg1o+pOlZ5FJINVX8T5z1c+pnT2kS3ZTUeJQS+uznhYvjTtcV1IF
4JMWGoxlwlYfpeApg7mTb0Qr0e8Qh/WUndHR0jPM62dGQwTSTjikuCuNzDoqbsQdLkwiEa2Zd2P6
DAMyyX4clnoSKEm5LgRSI36TTbXOc4eT2m038t+mZe43UPogUjaq5hz7sR1vZNwpLYO3Gr7rbhSj
1yeUfj27j1LT28TqPO2PXFmegSIh3owCZEekS6QsKSE0frnpoGmUbT93DHJPaL2x1v6Q6dSlyEvY
iQKdhAC9BkhafKnMqT9mSmmFZlEbwWYkdF4qEMIQtC6p+CrDOK1pfiaT91IwnSHhCMpAr3RBIKzJ
aQbhpG96aOL6KUkbraqynwkgYAUksiEIR1HD6xLEsXXsq/qhU5fHvOzOeSr2Bf5SjS4HuQIqSTzZ
pXXKufdFpTpvWrvcyxmThqRwtwf5pWyFiuPs9MtnW6nOqm5GUrNawxzRo/QwbamGTdNpTq/3CjbA
G0vKA8ZJOk2FuVzXlM1VvT7FcPyYiUMVW4FLuqXCi6M53AMy4/TSN+7AzR7gNB45rffgFfRgqI2W
zJP91avL56wyr7GbR/yiSFDRbQ3zQM/VvrfGo1TVmoh3SU4Vwebwx4UWkMSNgE2SUWeSM9hwbwp6
VfiAYU+LHncA0tGkhTYyZrMZy31rDgiWPmrXiabVMCQDtt06/IJxSeh2iHvEsB7FYV1iJXDMpT1z
RJqjVirOt7FSjJPmEJZtHoRQmt0aX9Y+XZegsOziZaR/LOwVvQopUWg0FAKudcx5olQ20h7izEtg
aIV6KIqCgDmdTJ9NpgBtl/OpNQY3RFjhrqoZDaBMsIWmuXSps/q1yQlJRrrJzxWowkBvzCcvqVVq
dPGPnJlR29yPn9WuK8+ltYwn+kfnuxhozJVZV91xAch4Pej4jMNAJsq26SNQ8nwJNYZ63ZmdUQdJ
McXgLhg20g4wN0OW7gLrzmZeKPUoF6YdTVmVRCq8j5QHCcUDgNjipsj6qmQ0NqdxHDrIA50MPx8y
lgN0E58aFd7ykOEmzV63mg0o88QEe1/rSB0IY9muy5QDnRfJeDGS3Dm2y5wfU3qID13Rd2G9xCVn
znRP5hDjOa9rZV15w2R/tZEqevLiIoJUzvzE8PSOmpuVxU9uvU73KgjMO9eG9MwStXKfidRhRww7
1CtrudbiJT+4ZT2GZbamT0hBE63xmjPpp5Kc9uVAXt9WQtjlaAjtiJdnfYjvUppTrt1lor+jTh1o
NxV1uR9dYcW7XgFFBEzJbe5tdYEMr4Yl3QLdKwiKspR6RVLd0CU0i4NtbuQljCG/ZS+acCqG3u+1
WN+pnetgS9f6aKRKe5OVBMZaloEHcZmERnTnha6mJBEdABY5QXARccXw1dkZx8ABg+CrC3PHi1no
B3PK83stjqcwJq59yRGoABwUBTWlLW5XoenXfeZ4kZKucwB1q9UAHZ+fGwueSrB4cIjalbeQK6F/
UmcGkdlxXgp9JV3nzbdFy2CYEvI++JP1PByAQ4fjWG5hBzHeHfm0/jZ2APfo9JjsmrZarpPRdZ/W
KaWbpKkycfA2mNR9W4+1HzNTFO7KWjS3GqmxU5mazMDNtZesL1sGOcZW1Gzzc2Ewn812UiXS6B+J
Em2jWS0lBzVOwA27YWoRnYbyjlOIXVUPFZ3Sibl+hgBtIiTFMTCslIqqJ8jvtHa3y52sC9UF8lQM
v/VorHp6U0LHCbzKym+ZuagdKytdQt20yweN0xvMVW3hiplNWFvOApguVpkknVCcyckoZ2MGRHYV
Hb0o6nq9eW0TUckezp495ueBtr8XMMrLjlbQ13rYlpMN00/QjJDjmexgsEyLup9c4oJebZeTKlkz
NlVM+z4FlUkZXs/g/RFzdc5Wj65Al84co5mS8wLLCwwyHCr0D7BIZUrDDVqDY59SXmsAcQMNcMsX
N05IV3ewHiWbRd05NQnQHHUN52Sw/c5prH0HR+gO267cLwb9X5kaV/6ktan09T3epzCsKzftYKom
IrC2/NqYxnjILGWIUmfaQoYeOMTD/SQ5SWh9FVsbCRhHQ3dcf4y6MociMXS4EMvxfiwS5MUAnTkt
vfaNObriB9WLZNcwB+GoMm3Nd6GNCrUpe1JT76loOcV2xSiwvLEjJy3Hc7M2zW6yBQUYs+Xcme4a
MLplAvu6tURl5E7aOikoFteUc6xaP6fzkoUxhGy7wh6tYEpYg03HQxsSJHxGe/hDV7nXmjWWUbs1
7sko44EK72BidCaJSDdzkiyzN4ebknlXCWQYV7aJLE8rKVVrEGYQ5yuJYSScUq5hc27RFFYphtCN
yWon/chJH2zyDxMcJ1tGWAQEX40Eg0yAMMV1qLWt+GnT8hlWZQ8bigK4m5kWLgjZFKxgVdFujAmk
vLbmnOqqCFfRuyfywoW/1VZGOLa1p0FfKGa5oJ8h+fCiqkUZFO6CMs61JByrJTkkvUL53/WyXVkC
gk9mbQgTo0nv6YTbosUo6xPTL6C/svTmUK4L+O/KFVSZrRGCzaReod0GDOPVnNZkyXdz7sKdaA8v
8JLkTygjYGUqcwYLK9Ulc+gSiArBVL2pvyp7nUBnyfFO4KkOMcuLr7jA21LSaP6Q2QMTrVSN1KBu
iMsIT0EQ2wT6Ezj542h1a7g1znCVOsN05ZRuf6mGGsXRbNtVYxPug8f6muf6dMe5B1tddt5jXJYq
HnqiPhhZ1+2wu8t+XRvYJTZsUOZu66cMVft5wwcDBmomYSMBzbM3gXJp0+42yRT1Ls1NivuYrRba
7wYHoxM/prarQ7ecHrYNHpwc7nE/HixwK7T0+uogskgToMZEkdEdP7pTZHWLEqxlVSZ+vhidbMwG
IW/qRdRRxg8U29BxrrzxUMNFCX91MQPQaVK6BGiMD6tsICe+AkaPrVajx2/qH/OFXFXRGvZdU/VN
VHUMv5ma0rtPtJpYpmTvavzI45TaJXCh8Wgo5U8lVkhqKrq4cZy8CUXrmAeRTGO4xHjc42x0u1Hv
x/0MIuqajjYwI0s93g+5rUZ6hcUZSl1cq8m8PKSW/jbDmHKlojPKLMPNSHQvfXKZ9XVs1Qns9WwN
n9NR5KHaQxFkpLVKdb2xD8q4lUFdaebtAKXUbijG/mhsGwXVLVWuspS5twQpEBMzrGi9ACAnkT+u
IhDOVF6po0axrs0yaqRGeVfDL+4njUWABx8A4Ze6+ZmAENZryulsbVPx8PfGn9+otkw4diBz+f/G
lXeNTkbSdoYj+Yy3zIZuxupO0i1uvPJsl+6jcJ2vZlodE0NDjQ7TB23I2h/bZlz47eB7cGzzt1Fz
ZR6PLrSsl95zUtw0Jd8XGfVEU3W/652ZHb3ZqZ6FOncQz9VNWJKsgCORrpCmGCQHrW08/X1B3ogG
3/cp0cADbRs+t2G+b42m9WUcRVE5F11fPExBnu5ooWAmyzLM4Mj7kuxmrJf7bXHIRzIp9F5x1/Im
yas0Mry12/UcZRKPJLybzIhD6UOS8looDdeuvV9HJ98rVaVEetaQxxmyxjcqr3zuetc7kFr5OmcZ
+NGtVj8ibP1TT5sLlxgDah3HYt7brx1YDmkWV4HA5paDBSJF90oeRwMJ3rvrfs579dPfl/JPzZbQ
u6iGRbCq/0bYI7TWWItVHW+LbnW/NIYQB0lTRf2+LS4MgqMoP1LFW6Z6/lxtdfpBS+mfGs7+dfk3
yf9XT1s7les05aN3obMu8ct5PdHSBEiIYqqZPRpF8b9z8rjg5GlyIman0e1dV6S2uDwcc99vx2Es
rmcjJXBJuo+YszW5S+/lkw5BiAtpamMs5bs+OtrJksxIxviSqqCCyR1JerimuK+9EcDszUwWNG5R
sG+Y0r9v6G9NuuiKf19avv6vFa1Nu1iT0hhvK4qMfu+4XzSGQHzQKPsnKaWVHk4sMmY06b6T0mQU
+txD/3GLs/6oCDqci+K+MJRvdKt9wCj1hxZBOvHIvNk2bIZwrP/6PFuvC0/Dol1SfMDWab5AErff
su2j5k719y3jOpCaQtqGtn1PjsEQii12jdiFNQW3l2yk75rk1SCQU5MUVK7+iJnP/WVrbzqAXn/f
tD+sJwTCEEWZ+C1MB3i3nq4V5x19fsltX+/Fite8Mk+yXR4F1YP//UqaxoxhjfGhNAa/ayKlfYxo
GBLU2xIqPaB3pw5ASJbTE0Gi8e+X+pOWhoHSpr8ZHgRYOd5dqx7WpZl7Pbk17CZlSrPYcBxhxN7r
jWfTkA99aU1PWKSUNFh1NHlFsLcm1PMcJTKI0oJC13qQrW7/0qjzGAzFPFKxqYyrsXLqE3ET/HZZ
Dt80A6loN6DWUC9KQYMmfco9WU6wDDNtbar10VDv34SSBnP+qDbt2/A8/UZVSGos60hY3y6GSiqc
d32fzSp+TOmH/4Dq8rdLoZP/tYielNt/nWecaF7We+V/6Pr9k/QZnDG4KmxJGPpOW23FXDstQ3Xo
8aGUU5rXnSQtU6aLobcfyMQf9D0a47+XeqedqiS2x0HxlAsIF790ljCO68jyJFIPdMTf5U/709Ix
b5mJRXBw2M57pkthMj6+syBQoZknq9poy8mND7sNzmg1m0HwSMgaNUINAFsFZGkFU2jFoO8YZvT3
WzElh8o7g8Bz//dW3j23SZ6sdfvNvbixVd7Za1bKdlAlqKYcEBFN67TybMne7Ug3JlDVAVMAc+sp
lP07T63POVlFH4oYJeomOz6bIIcBziT0/npCo4kXhu+6Nqnwx/oMCp2qzGQlXuBYeXssmoYAk87J
k6TsurLq1NopZqffdebivsZtTeeL7iU7YCpr6OUzvnkGy7XXdi0k7qTQ21U4UbcJsRO9OTMfRtCs
UtI3+MEi/WmN2CmY1HF/mOL1q6SvVd5z94Zz6Zqu9SVZs906H1iTP7g7HuxAknrGgAZGfXeNPrcG
+EMZldjWkFaRSmja/dbUYE+uVIoI61SdtsQN//5gf/Lff7nqO/8970likbeyLjp904dholhDjydE
uTNYpVaNu7Bx1DxMaco/1MxnhC2/orb597v409Fjkp0FKxxZdbr7f13eZlx1iKfS/HYS9alTpifq
6JFV6S/DlKck4dXXv1/vT04Qg4p1HHQoXaEmf6dWKmUUce9q+a1iJgDcK6g56fNo3P2gdcu573TG
T9N67AwFwza7GVRybU+hPcGz8sGd/Mm2e4xwxbJKTfCewz0t1Kope8u6xKD3ATQ3zX0+k3gYw5Y6
FNVMypYqpAPlBxf+kwKCEcCDhIMBAaS2fl3yzWNMCdY2uU1qL6HYOcQRPDbDU55r9CX//SF/l2wY
G1waG9lbDXavd9tLEXYu6nEhRgTXosBak6gd5QXrvBjGDVHu1wKKPmfr2g+e8XfjIa/rSLoFZv9C
O/jrM5pxnlTquOS3rlgv81wfIFna9XZ76kzv/u+PKJXkr0pUU/FdJC0f7GVc892lNNFbfUFWmy6s
wbdmV054rz9wBK3fF1J3yP7bkloaKtP3wqLWntZ1mh1fDAFvcwtSgSGoQ3l0nZG+pSQegmlGUdp1
OlI3dDf9SrTEuksMJBcuegDUlWvf1NVs7pO5dQNdfO7nRxvIF0kz8zRAdbdzRkr19mpsUVsUHcm7
zqNWKOrsPLk9tBFuTm1DN2uAEXTJdOtoBmuvNvtZz8wrRc1BBzUag9KgvnXnPr92pv7cWW78LXXr
byIGiJXRT3tN5O6RZGzhmK6mwFSeFTehqXMEv6MqFrZPBcuWGVMeYZ68oDFAKlcO/KylaoI+d7zu
c5q0dUmzVGwD22xEWDT06/6v26qT2rBgzoecj1mY7ySXOjxpy9TeLqYFYb+qk8ZhysK3v19Eqthf
ZEcO10SxGx5jdXDc3in+smUGWk/B55LVWnPMaiE+dSs4D/hcivPgTd1+TjsbxtPC++Bg/q795aU1
6IQY6eqSR3n3fCJWi8E1uuZSZSUB0wwxlBuOANwkJNo6zuoWplSRFiE+MHa/nReHObW433JOoqmZ
1rvzIjpvzEVfN5fO6KnsMQA0ZNBSEv19ZX/X85IWSpptgiImQ75PWcxlirR0eXnRE8gd13i3qY5P
yxoar2VMrFAutj09NjOcJdZw5VBy/OAGflNB8J3Ctu1a0LvZMDe9U0FGOurDoLT1pW9yTfWFZ9OK
v6COgZPCXZuKIXmheOXRQr9ZR68rHHc/FV7JwbUqgKEqNB8USkGuN91BG1frEC9a+oH5/X0zJB04
5DXG//F1Hstto9G2fiJUIYOYilGismxJ9gTl1ACRc3r6+y3ad3JO1Rl0ywoE/rBzWNv2QC37n3KS
NRW+3cftywiG9HBxX7q6ef+/D4J4oP+/VB1BI3QAg4Nx7zAI/8edT/6aU0HlVC+AZO/ASKbSarOt
yGGGQQwcenKb0U1eVOFzEPRnUqQ726p2Xj39blf3yauWn5e2uC8t8qvh74ovA3gnftoC0hI/JkX3
H3H6Y32JqDhM37Gvbzub8XRgx9OzVBJobu8tBtx1pNNvwnCmDKH+A5zfa9aHN12SH7J2AoiZ8q+8
ur8UA/An5f66oKa5E/pctBk+1suwXWhuvgG96jWmQCzu/C05+z2nd1pSu7jBYGA4Bh8pqeGK2/p3
1dTPjje/BQnAqqtNOw/VvLT6ZQ/mCP6537YVFX/N2xIXx9ld3jozPIzJ5hPj9qu7TruacsQ06XZF
596WS7/f2KQ7CTdkdXTqGLlpNNUrBP4zp0KfCdj51qAWuBqn76PdfuRWcgvK67bO66eEEsOusPZT
blDmaT5e6NZby6beMWTjKciKb8zqe043NBAUbnBDoo8UbMnYDEwExw7PoTm/1VHxhRq1c2tTfcWf
o4aCVxKpd+PqHl0qivyp/XCEsuUylIOT9LYGSGJm2R68OnzMDaqCKCjYe34P1F2xfqPk8b6fqrfA
MfQb757fzHKymWI1vcXMivXK8RT7DvX709fJqu8vQUcRsku9/KU/xev4PaX64mYFfvrYpdbWpgdp
4yzMfBj3fdW9ZymFLhduOPaSR6q0D9Ol3a9DDTmEHxk9h7tuHV+60N8mYfJiR96nmVh3ts/UcXpk
u031YFAXMJnx0avmj7WvzhfNII9qd+dRNWn2IJx01Btky++uNkAopBNyHG7bdHgApOvsFt3zXMaH
gj6gtmz3KeViWU36OlpeKHvZ69IMP79nGPp5TIYzhO329j6o5oRrWRijlkfbYQrOm4buNSAIKoBv
Y6A3mThAr1nQU6JmPQSkEYOg3jM6u73ZlDSzFaB5T5vL07QMvxa3/t158Xef8pomsj/npvjPomE3
mYLfYF0+LUrszWF5m/ZUj7T95Xa03YeaomGPqgHmHXwJvZkQrL+3nPnr0PYK6m/zdVJOGVJo7vMq
PrZTfVsBXhB0m8+G46x6atzGqcWSj/bzhRJeakqQ80x7W7E3Gej5NFZURE2ccOs/MyiWeQpMNsFK
+UbjU5DfsO6Dn24wTTbVCyYXreDFfdX4Xwp3fRwv6cvi4RfWzjH183HHgHbqFJsGGAHDiK23KqU0
1qL0wKnC70BixJV/048UoOXhkr4FlJE/ZLg69pI8G4s5nsxLqCnixV01zKBkUExiVw/aZFugiGv6
ePjdlD6oI8yhtjlZf07GfDuvfg2UAoms2Cbf2Dw2tPYGOQsOIho0QJhvwh31rbuUboop7/cCBkzo
bHOi6bbpVCAX7L3hM4kpW/ads+O9dAyrhQ7qTbuz6z8Lmf6exo6WZl2gJx5IO3cZ3Q00KIKhYBeb
R/4pWerA5va4UuxDfHpu9rPt4nF3Zy02DsZdQBGA57/jOAMKNN72UKsoomcUhBd+6yx35wfpL3ZY
AYop+qHt3bHtI0thRC5ihmDjYpNSPhB9oSC2/gXE5X2/uewyL9sHffrFLC8kqig0NQFoq6zLQ+Nn
+8IPCL7GuwLEirxzD0n0ST3UZ5uUJ/zapUlPDKt9oVzxZojnA0PGiT1v0wq7h2oBu/1detbDuvxe
88vdhnKRyWlO+aROqWsDtE7V9l6M/LakcBo0FRCu6LMiSumsYBSNtGik7fNIeWhl/Jd4GsW12bLH
jMZfJpXufWvYOvALQWN1HvldQBd0eeMDSDEvni5ZXDoa49EsgUShtThw4q992T8UfnSmvnPbD8ne
sn6mUUJlP6C7bXKYeUdL0wqIdUDxWJ/y4zhFfcHpPC85Ms8GWjFe+A8J5NMwaQTja1WmxwtKyAPi
QbAULNfsmEPcf+A9gd83AVP2y+InEeAJPrg5pQ3+qZ29pfRs+nQR8Zn+A+yPPR422UGempIADSIA
FIOt3b9jjW/j4NVlUC6HplsdmQHCvg0DrIzF33MyDLVnTk23M2PjxTOiR8nwZkR6hWCb0a+FzRID
OBB7y8u4BClAKdax7i0KAqnVMHwRMIDdW6f7U/gAEpjOTU7Rpo8i6/LXnod5WHpR/iuH+QzUvg+Q
q2iGHNhrXL4RG7nRdky6eJaAXsqybB/Q7bugad9jK9rF60/jUiMdMvfX1JUzbV7zruum5zRpbt00
owXhDTag4/JgZxiv6880ocFvcc71HJwrMgH0Dq5FQNNLvo3pOrD7+hdMuSs8AN2kznsw/53Jvveb
5gOgrJ24MxjaGzPb3LXwZpYXt5uOD1IstwaoOu8+N8aX3DDuLABFcP121exRdAvw8kz1YDodrrwp
wWG8s6CrhGfLUksDFtCw9DuJFVMKwT61SAWAseysuNFJugQA2UzVUUs6jF8aEuBOTfXPMNws6UsM
s3Lv4uTOcWkADyh3Sc6i1hQah4/PNQ1JDYZCTh07RQxfjKY/F4N1tGgHt/AYHe1DIALebUqPZjbm
V2FJo8VuCpGhrCpYU63MDBiQTaYoTH5NCx3hJX3r9kncbVHCQ3sUITlqSOlHZX4H0PFbitKOHI9k
Xh8PRyKDB4uLpYrrFys5jMtTOKkk4AeIy7R5UPRHztpiPToSJ3N+9Z15J+lZhL8LSxWd+W3u/w78
jZDpt/7cnMLK3o/8Nbb91rJiwIjSO5vVRDENuHBckNe/LE4Dr2snivSjaW9d2h+824rffZhKf1Uu
/r0z/elSAGuNIeW8/DMw9C8svqcbpQ4rqmV+LK51jIcXVxS8Am/ip9TXZfWNiQsc1xTPjMETKXzM
teswV3TpgwmBUDJ4bItpx/bftDm9FEjGJ1hloi/qQrIDxlv75dZO2wO167SXlsntUjA89JL9NXG1
1bYLwGH52lBiaScNVTovVkMTZRs/zWv802Y3rCe3XkWgjv/QTfU+7T8umBx6ex3kz4Ub7iXjnLG+
S02ag/rurMOB0beNbZwKrlLH4VvpQ+vSpzJvbhhEQfO6e6VtMW1XCY7HFpraF47HaOLble5khj33
N014eUoYDEUC+Usa+vhXFNmbRg04jnVzSas/5vqBYOHIC3p2LttiKW7czQ+xxwUNoHODoCyKkImd
gEHjEWBed4GHeQOwW0/zlmkMVLO8MsbvlDEKt5i+aj8enVYUcf6nv6w3y39Unp+HyqGJiV6Koblv
KBZs1EiS5cd5Kc4pet2j4TcewoeGJsGL9ZQwV24tEpqjomeP0ZA7wHaebUory3W0dnkXPSzhQEqg
8h7BfP6vHgmQN2P8WQM0LD1u9NPHsPpQRuW+iY8YbgckHSgRDtdec6gYqweTUs9tyhyrBZqg9PGx
iK2zGQRHi1YMww/2Q1ednHZImdlYFSjnZZ9u4kfgkp6Aod5OF9ohRrp6u9J5baLhxyWkY6TpMkA+
wVoLQ2YDhOn7lI/PVejsx6K509s3BWWcNCtRa/joMfKvwk9xwgSDhCF5xUwxL4Y9fQORq3qc+Hfk
G4+Uxr02SXK9TnPFrLBa1PF00pFJ9/jD8DOZvW9xtQBuxAeZ1vKlDJen3pwfvACXaTUvyKDhNHjN
pFqVF7NVU5fRfWmq/AUSfC3b4LY316/d1Iz70Z+fGQR/kqDbIBU83zlEDhMe0vwc1/NDO0YfUxAd
43D9TTvZsbKmAJQZHKO1WG8mc/mWUJmKmjh1YTzcjPUCPkH5ZMb9rTskx7IT3gJFiVFw6Mv8bTPV
PykNuaO06lDUyWMUNUerc14AAd35TvLZIa+o3ThMDSPTOERwnwKGHIe/pip6inE2l0tCzZ1/SzL9
2LkRmE90C4RWdm4yuN+kX14khRnExN+G+MM0UiQ0/8nj4qVyrCP53oqltwxUyN/GtJGdijnQj+9W
vQGKz7Yfiyk7S1zSLPqtSt03P25e2zJ7vJ7OcjnTqQXiD4Ezbzzbq2NsAfZ+pLAWQKbqM6tomjed
Yx8AetNRxzwU/n3okC1mo6vjH6p1fTRb745m15vQbGhiSLblJvyviZuzh7oGSWnnJv1r6qLlWwvw
TaeNqe6Lv4mU8sXcJ5DKHFd3fpGe5/KF0gbSmcvOvdSHFWnbgTfUADQQois31WYvHnCz74Q1tjJx
Ry6k9pe3eH1BtBL1thNrN6YPxfCroaMa7h5mhP1l65OZ9RefDipvL4HjYM86QJSuLp/PgT5LFKyK
+488B/RntO4rnOi83LYGnWu9i2l6mDL6opA15UJdFMuRoMSWorFu65dnHio5LNXbP0iUSJdQoQGG
Q77Pls2P1LEOATdrjv5DVICAO0yP4RAc0wlMEiwoMwn2l018Q4XergNTS6aX/oZZt+cL3ag9mhkr
QsqRfv8QgopMrFxykWDdUbQJVQ+rBaJgcgwN0FkIdyJjbnSFOiUveJdQNvr0UV8zQGSo09AC9XAK
ZHQs0eXZx32Kkl/WjI+vUC+tI6baqJl82my+YLiDHP8pWSurUlo6fzXjd9GDUaVvbB/3QAZNE88P
wF9oR9yCS6xBJtFqG/smt49iOX4MJu1NAOZoS3kMGp4DnXGOrHonedzGNtHh9sFzxy0THHbtfOvh
NFj9e+GDmjJebmy0DqcN0C5F1nSHwbbF5SuLIqR7lj4tZgKeGUQB0Avmw2p/46VXk4vDjmlxG35k
yacF+WHYGs7IzIHf9fQlLbotoON475tbA3SnmhtHCbrhN2lesldXP4m96pAjl4nXnCjD1O8Mepnd
/0SjdfS969SUSZwjb9FRJyf7bjKXb1p+XE37XqdTBtmWoVSla52BzjyyOFD7mWb0ShcASCnm1kP0
yycsYn9rIz9kfJhYeThbsvCoKRb8382MT8gOWNFqRXShvfcMiG3mEhJ+FZuo4WaayMhyfmtm0ZI8
0GcU0q8J+GKAOw6EeT7wBs60+9PWr+LMNDaPkH27+Hc58fbGnV9gkQE0tNi70IU07hiZo37dJV1O
7qbch5F5yJPPSz8eLyhh2zim9NYYCUMKdA8cm8xmsZo7fEpE5hv30KcGaDPGoTWbh4meIkt0C1Qe
f8lFik9931OXz3XxI+dCUJtkNsAsbIbXsUVop12z7caDv5fpDmPAxaCSTCJ5YtSP7In/d/iCDlRg
MD9246dPFfZYztRQY/gKEXF2PgaqeD6yQEmIphXouGiHfQXR19V8tJt5K7kj3y4jP0K2oQE2aaGf
W3YHkH4wlIhDPldH8bMTg7fGsxzIdGx/NmNyFNPY7FAeZMf3nN7VVUyDk85Iwl7fh3Oz09bT9S12
aZJ1nNN44Y14BRjYeoh4UsIWktHr6lK4sbVMwKaJwCLApWGuxaX/kJWCrQmyNdIK5MPEPE2ed0ZG
6hHeZG4dggsZVeo9ncV2cmjX5CHHLpYvjJ/HMJivvkfrGvfOQYirRN8t+8OFP4DNcxsN850zpc9R
+Y7/84A1vm2IBHhSWuOFZmrvwDIvtXHSq660BOyPgDmL5MHBT2UQwVbCxuhfWqYrznV6uNrx/qtH
szHtFjc1wrwwfg4bgq2PDugvHRpJRukqqcnpV7RNbkh3atWTn9zpdx1uEZiZPyRsWHqUhdsstI4p
0IKEhXX9Dm7VEuYvY7gBqYU2TQwzeLg1HzGt8dVgSV5Of8sB+hFP8CXljiRX6Gs929gfkpD6K92y
vopFG7CticbbE+Eucu/sXnosB+xBRo0JkJ0TVlqT79cHiA9jFGJnd0Pgv7ZxtEUOSapV+GclTdyT
/wFRy82hoHmLtBwr65GnOuZ8qFBf/MSzEUWQzEhf8pQgLSTz/HformZwSTR8RUrr4NgBb8PrvhGL
uQT8/EAwYD/i6RUeSNOvSZCLaXx0GLLTxaLCG4YNiJRt5xi5iVaRHDQAtjA/TaN7HFyKMwgjsGrx
oG92t1ShKDxiDyAU8vzE8U41nQgE6LZ+bdAxTQjTPvEaxE9bIdxZE6K/+5PhenCKuvh6AhLaPIjc
JWAlQIbaoT73R81tNzW2NnF5dCLrdoZPfYwjNcL26UJEJ8EjklKBCu0mpssRRcaTLsywZ2bNp+QM
bjQfsIkWZFawHcL8fH1XdtmZwSdrcYrl6HPgCeZp452dYATEKdjbKLNifuWjvJhX6E0wngtgU9xk
xwXDUesV3SKniWmAi5IfFKhpLngueCv8iA6VBwevGPFVm/ZeTn9u0CSKEOg/zNR+q5HvUvZz6b3k
KPEs809hHpyjzXi6dP8Nfo/XEb2NRvKYoszbCRTemTIYSo7m+msCSISF49Ra/a3uBCyhbRMwbwbb
v+y704WxHxyiJBwBmcVugdL/lMiZ3Ol4ccOtg8WywRTKXymL2UcCszIZrGGBalvO+wve4eLTRoV+
AI/ZQcCIkWU31sITT/r7TUEMcxgeK2Osb6oCUGh/uTOp8XXJv6RspnLr5z4ZaG5Pipva9K6cpYPj
WoYw/SZ+0+9pKAR3FhXvs50eOIH1SXE5w4c2HeAgzT03wfU05mXPXlhS53JUK7ERLibuvrdEorzu
Dxymw/d7YpAd4m55qsv83vavgpBDX2O6WbrkXiZfEQH7v1CHzyTUwEiOGWGPJKtu7aR/zvEtyrLY
Mo+Igvj+qgm5fk6qsdYbZtXTuXeaNp82Ae3w8gwQxpYmo3M3QfoF28l/VWgwxzHvyvmVU5eNTMR5
i1KUzSdJIdUGUu5ZpEkr7kmNSjWoL9pUgJUkyWZ4K0DD6vklPCTmt/rzhByzo0+pD4ac3Ir7CNDd
ZVitNNLuKIFTdE5UpcsvljdGSd2MkQ9aqb/LsTFm0DucDdjT2F92G97FFLHpxRiGsKeItAf7GIQd
8+If/K7cRWDSd5wvJmNdBweaqVCE/23ENNlyp5O/uNkLsoVYnm/flZxdCFC09Gjr//gryTHi8ldt
QVpVZrt0VofFl+O5cqOycMqBLqNLeUTENOCXWqwR4WH0zzC+ZH6R5sSmRmJ0ADdtPj2iSpkL1HB0
33rBjlcVA280csoGNjvtocKpEGvOTFTgScs0PRBXmN3hxTQH2Wuo9xj6kVhvady/BCCAcFO0aGyh
twCkCRGKv9ZfnK66d0ymORT1rdm/d9itFXIui32SiygFbKEwDWWp1oQPwqk8RRwBxdv4dOC86eiN
n5FRfqWO4Xn2koPEuiGwf+M9bKgzqV8NYtmQipN1AAlNRz0Ha5Sf2JsfuqeImFOY/5KHhNCvCSHJ
7Fvqy6H0QdXCpLDIaaBzjzLHKEvcb/AdJOLZiyL3BKUdy39FGpkba69N9rToMGGjzPp9ReBTQUsK
i3hlTNdOkXQPijjr6Fkl95cmnyVGkozTEs8Hy5r9YursUneWoEVvl9Ad3GknK1O+jIMJNYkUcbqg
Hgx//o+Xf0QNrr6xp/iUGRg/+cDU/iym/8zeOvUbuBgSh65lj8jFyqPo7WqGx8Bc0/CGD5gVxdEF
Mlk+koycunuTRW9qzAa66ypiUOLgE+0HnHcWJ4Kjllexv5OsBfHZEvcMTjCWQ2f/kOnAeSsALaNg
0yevASyZWeEB/J2t6797/sNK2k4UI5sduy4Br75hskTFFhuqH5YBuFbzkbCnmGt1X7C3CnWnWj+5
RA5BtiDsKOtKNi0WrM25Vptnfo330VUXGX+cjms/gEZIl6sGDBM0XF/aAR/6p7a/JqRVGIeWgmo6
sistShaXSS+S4qJGhtEMUDr3o07ilimqG46JF4r9W0zkzokwRjZXW0Yx19R6h+kQaRfsuDGrjqg+
OV5s5OrtY570F5rcoLM1D/Zur/EeuKlkcOrgTiymGPEyeMcM+wd1KXyuxj2lEcuI8K5w5/U+uE/k
0sX/tcPmbKXuvZwI6S78Gar5jtATCDu77mouxcprYIvKU4Z+5Uj69eUlTvobIhw3w+XdBTOkBE1K
iwwX5r+Do8wmeCbMPdLhKJEByWGApIwJ0PWjIWjw3ZqT+8CEpdPAiUvpDe4k98CKaCCufSTT99Fh
1jQkpPivz0zL8YtPiy8iLgTagkvmxrrBv6f/cFcxWQJyvRoD5mbPuRvLS4o6yUaqA6rkS+d4zxOZ
703H1HeWZeHBNLKusRBjhLYHpmhp/CdvULt0+vzYZcGjzAmZrznVDitjTMY52DuErEXKcge9/oDN
Rq6AVRlMh6Hv8WA09V1AMkIWOXTEfJqdCSFZAbDi+WuWZA9V/a1wKnAjwUGLwmPdmHt/xWSuAR5C
5/BXKgTQWVWjMJXwsujHbI32McktxUA4YinZMvb2g2PdYkDm9UdOK+YSMguHOSuEfySOYDoPd8t1
8jM9iHcZoC949furV4BdYRbNTowD0+nHwdrc6rbpId0TiahxEgzQrZVKFH8QhAbhet/S7UKkeXNv
FuVT7pK1xUyYKSaYfVB6Oa/a+CWpYjDC3AQKOTc7UBu+LuQ4FQVD0siX5wuVyqolQz1DEahwuM9q
vZOcz2zC8SQBGk+keQJ7O3NzVHwe/LV8H9lwacTHgbAV5iyWK8tN3P9E3Vo53pyJT+r4Gtbyx/QB
iO6IF6LKrAz7ifv+R7oO4UZIq+gJzOCWAjrN72UGoYOj/pl18Q/AxhiCvZGPCHGWy1sOBhr/gk0u
1nufPlFezKelv/gpKo4F8Y8BaKSlAxENuDEfi6qpaNQmtYjJAgV5xOpqjArxUTQ5Bxl21yiSBQIS
ln1/kLFLHMW+4KEG1UlWuDlk+8zDIE6fRKE8ir9bUsZOXN3qhryB9ITUOIyhb/VYKSQ4m58EsvXx
ouSw8xFZ6iwcxaS4Fo+qujfeCJojADAThE1gX9mh4aa30uOQvxp9hTNBdVP/wAzjY+CiK/FkqK7A
rv23+Torzx6AEAEsaWi6CRFQjJSCTNfUqlw2JwbTT+gP36Aw4wu3zgIQdeg1/q+gCc+EnbhZqUxE
OB1B4HJQ4cYliGg4HwuTT6ZtNiCrOXjcLl0ikt4YX93SP5icgYweHTnK7BqTYT8DfA9DYrjo8fyO
aY17HEiZZ2B74x/L2kEStxiHKAWZ30nYbtfqiaXjd/ukYoYfHpIP6wJbmAOSk6GMNGvY+Pg9YGNg
R0DZMTUpDYI+aL5knFEYABBbfygkM/wY3PDJoaF7LD/Jog9XioH6JTX5XimKqw+Fe4XphWV/J8PB
hc0gSHf8VlAXoDjGGj+yCA6lLrtjXH306LHstfDJyVW/aDS+mZBSOqCAzUOXBIP0hfFUui6Z0TI8
nfg+jt3txhoBEL6mBCELUaUdzCek7PW99pcsvgie8cQDLk54GjBnJfPnwd7LEcirDd2967Zoh70M
uJjfcda9Hd0THlFeU9pso2BFapzYh/xIJJlEfbjkD6xdNgVxFjPflzlBA9BdkOFNCBpG+NZAkggz
6SiccMo7JZykmvkEK4qEG3Qp77gpwziKHkW/3HK5ecawiNfvGwS7zBMFNJPhRV6yPT2IYSQZFO5A
njShCWCce+OZylhBdNLjlLbyjbnORw5t8gNkn3F1H7Ak+BMpFPFcNTbbcvrP94iMT6BsgLcj5YCu
iIm7+OTEFNIAbZHPvyBdWwJ0jBOSFQ0n8oUzgQXgLijP4oE6IL7TvUDD/Jaf/yM4UbsSp3wLVQYw
nGt1Mv/4e/fq3MsplYWUB+DTQDjcI2t1/XoHRNPfB2k5PFiJPN7r0V7N/mTIYVxrcSIBNwIlCGRT
Zz3OCckWtJofvE9UkQ3Za4OzkFIwAOXOuGNiGpNsfk2IAiqGV3jPkCT0vb37jn//l8VZRYjpZ4Yv
XULBoHky3fIYkrdMS3D7SKP+s+Gd1rnxM+yV/p0etL2oWCE3ES3LlBLJHikZhJ8Wa91OVJLUUArn
KobksGQJ6Og4FAW6EOayy6RlMJmJhMCWcqpWtBLPw7REwglCzUL/2bTn80MZV4QbReWoCd3iVdgQ
dxvtL1Aiz5RMZZcJ9W3jcpfOl9ssINdsGAAl/UGB8RSvxqeHjBpa8P7JMFI4j6P/4ZCawy8mRAIp
/slGrAdAxDgglshCZXPRsnVsK8Ql/LMWDM4rAa2DFbgwuYYRoYM0Xu7kv/fpGTvnSCQKfmjInokD
2f3oExdCm8BrFwak8/gY/c1gS4hHB+hLio/2ZifdKb686hXZ/XoqFew3RuiQMvS7b5y6nIsciy6x
3hsc1hWBoYAATKfYps/ZsyNas3a65GQD3BUOpnxziaCw507RbZRjoWEZ8oJU061IDWIIVDMzMCgs
2iwJkYHhwOti8lT5SsAJD26tivsVaO0E+9g86J6C6ItZP6jPEfWGeryRe4iuQYi7SA+2iuHJ/5FD
pvXTBHOCtyt0LHseZ9WmNkPSraQEBO+H93EUcchdJpu9HfbPrm3cUq/ETxEQehbUpzIZo3iTuuZp
0IAcRhkXLCgtpi1z7DGlh1NhX4BSfxEFbIp7vnABAF0qHCn5GA04GRwygThluzG3sZdhX46fsgUd
O3/Ip7iR0GaAEIetR4HdK+Wvj4RksGA9RZMU6sQOYVoMjlrxT63LsLvGxQ2R4Zw/i0muRmh5OckE
opjrRuYmht2NiAyaaylkI4oQINP+Ui9bhBqv4ohDgJ8i52ll6rAKVuSEsnnfh/c4VKmsfmZIK7F+
m3ka/YfIDiOwbm7z5NgBYCfHR7JSv1foue39MxvmOiWBaLasLRB9TcauANgjIxX5hBxRzEXyPAK5
GeCYJ7eJbpV6xk5gZ5IFGJQKRgaoF+V0ogojxnxE/g4kBDhwhH9JrEDLRMsQdFOUCzKp/lnhbDNY
iDjA8c3fZBF8hKvEshANJXWDvMUsXaoTruKLL3oWcM0H1Q/Nfn/PI0SafJnKe4ib656sr/JChh9s
EFNUoUYR6z8V/3fj8h5ln7iYOoAEnhR5Zl/IHT6kE4aGGGx51N/9JQfPQaXk9uHq/9PtJE0DlWjB
mPME4nTC0hBUS8BVNfUbF/OXfDoFF+SjyR2ciemyJ4XA0D0zoPlcOE4ayWFAoFRoxgXqCcwBgpAG
f1GQklKV8rKC9ogEYTcsiGNWbUz6kNCSzgPZlcyAMnF3bFxWKHwjr4AgA1fJKv+dnXIpih3Vvnku
0095LOFKCTMcLzEr61EmB59mCXyM//M6xWzYIhe+lazCCOQLKbDBL3fSIAlvkvWrysf3JU+ujMOa
0EHA4V8jk7AswptnSb4vwZcUNC5+APUjJ/ig7gVlW3tbywhf4pQKS/99Qwa5UjJ8AX70waQqJERK
iedL0PVSKxevKjJGFGSBEYCOuzIEB8P7Yrvc4itvLmQk4vo4hJYks8xGaIE/IUycWTIF//kI0txM
kpBY02WK73RRUISk19/Viyf1flas+IHTYa7KL4SqR5puDOwcd6xP1MlcI3V/Py49Bsh5X/1GoOk4
/Qf2yj/EPaCl3SGBIj/a+u0P8s+tdyuy0YXBATACcfeTC7ArOYlrkQ+xKz4uxgdqhpFt/GZ89cBp
5OmsnYdhgqUqVIKpptWmdy89BKF1HmwHyXt0uuZJFVfmZX2+pjOC/qnsmbRCjV7sjB9SYT3j6aC8
vwJSy5RmEUPhyJF3VJHRklUnNL/EjYJRHIJLUFlZMAhSEaQFhYx9fJWqNHenxPkj4nt8ph8AnsJn
Jw3Bw9LeO1ATg1T8I+85C2qQKD9kuMLT8taH2XnHxA7z9I63cDAIKP5v4ksTj417AA37Dx9JghgQ
24hICIcCKYg9h1WdPQ7LE8fN+sXQMI9sfi0YS5iwMRJLhi2Mwh9xz/wGcayMVgP0KbYcLxtt8wkw
K128EgAh++OfsTnfynx3NjNm7PgoP4ndK6QmW5f1SMxL7CHWsBFlrUEN/MsBTt3BfOQIwjS5HyIB
pp1UK8HbGe96DDbuQ2XHAFwYt5J6CjDwxmtuzTv/1Vke9RGoUICoqFMluoeiU2C/ZToEUdd1BN0R
xaQ4ZFJgxaEUQspK1+MaVc953B3XNbzxAOKTbSH2V/xY5pSNjYRZsxc/cRXEaHXLish6L9Sc4HVx
4EjpdLgVFVSMQIAiXQYkqjtZS+CXJNZwiAB7uUmSkWT3k2IDHrbw2hIyIjsEfZUjoI3pCfGXWYwd
Irjy/x1IZ5juvH+VGOLA8InDlPqXfy+W57RkOf5jX6YJvDbkGaA38Sx/u0FYRZgkeOONs9kpqSeF
TdmxLnYo83O4SR+CvDjFVXyzErDogx6Ys4X4PcC1EN8luWOnYByd49I458OvFTAqXss7RGXyYAgw
wGtyfOW2/TNrNxR9DBdyeRjDeTU+rXV2P5TeH8ZJfzY2FStzftf5zlEeAicokgyD5Tv9V8estQ4K
F3lUHPjUSyqZ4hLuT4Lfcg4kqCAPUPGQC92j6on06c1i/IlS8yyex3XdrMC7Y+eRG6jM5Gp0dKDP
EHyITgqPXi3ogxwdbZMNcZmSJjKrGaTjgB6pvXE9NnkBpWh7OsOYogBk5BO8EpDXrb0/kjgekUHp
NIvws1DsI5sBq5sv+J66HhIkCmxkxk++I5fRId0Nv5dlx5XStPVY2TTTtD9Tk5kdJpXRFLaxeBkF
sGFAyQWePXfJByScdaDIODTcgt5SiF0huOvDyCDD1tLcMd0zLGXPOcEu+sg1mGndytLhj3kwqgwP
RkK9cYbfYgJ9ENWVYKrL3JHS4U+r9HdJXRyMzHIRoG8hxqxqrlgOiQg+f3WQ+PpXroseUcv8MW2u
1JrJ+fzByOtbTtzB13FsRsG6nB+mtV6OICPulWJNSN9Qtx3VxJqvByzh8tfTZR9aUjN9UQYcOxua
lHRi262zHbCZ48svfqZwpt1Md6rkUAwTCSHVTAUSBjLyATphYbQZ71QXIQdBiX654lCwgqbct4U1
f5UzprsbunDLmKM9mZfZd9/7hWI055dDlYYI0sjsA+pqit5Q3+S+EOPXajadBcpAnpBkTdfsJrJu
Cu+JRBRdaIL81BHJEpf4pFEtStjrEH/v17C0CuphUs9MPR5+mbAbTzfCq0cVWzi6oDFyfxL1nI/r
pfcqFGLhV3nOVfNTnkD/AF0517gfgl86ZaaTd6ILghNUGnI2GA1AlS5PV6ROVCFfglA+T8/Ma16g
zF6rCrRB4xcbUOqDZ/OHlx7Y4/oPb5Eho1eTn5ZXqJwkZ273wT08Mtsf9oYYy/Qpi02BdkVQlv5Z
12k2zGSW4NhY09HwsJ1GGs7odKvvZKPzFDO4NduFtTrMbMUi5901pUpOP6qkKYHEFXeVfARfZa97
1uGJIv/aj1xNU9z9S2CJ/uVx8EmFp2hAlz96PUR6pZTJVQ41aqed+H0NQaC/eqPslkX31ziZgmkt
QLkzE7tRLTwqm3+qyALKjzfjm0tSTbE3HSW0zDxrDCzUNJ8WN7f+cIjCR1kFPbU+SltiYkprlgah
brgPTqblOuzLI3wAfY89hTHENMzV30naInT5BI+T2zrY0XfVaHUO4WDs8FJVEm0AnjSGwWqd8JMN
poJL90bjK4klfo29rY9kQX9MUQA6CW0ZridZzpHzJxUBsLkCZmCVH1UTaIFmpJAU9tMHOBc5o9qR
VGNjPkrIcpiqLWx/BFkplc8iru0NSGeeHubGdnTce65bmbd0/l5cjpvk92yER0XMBxAX8/iN1/Oc
gm4/2XhSk5iUPCwgsMoX3/Ju6hmISP9nlZfPHpYiEPQgRt+j0BAvNvSrR0CT/5akx/x9hHK2ABcA
v5QzLhaj1n+vOHVboTfN5I1oELp1bTbOeQCnQBFKATiq8ciR8UxCtYiXjlhASBMMghYxoneIz6+C
hrHUFLPI5BVZ4QzS0EGaJt3KVKARwnoCnvZlmfs3hzYBcFDgfDlttr9+BkV/37bhY+QysyiLyR1S
r7gZ8mcy/89rAD56vhjE9GiCG3v/e9bBuU6dvtmX6CMgvCXPZHanBynOyglv3WX9pNjpIJGXMrlv
nujDrOjW88KJcWaX2ypPeW57yKPpzc2Wp6ZZppuaGJeqA5rZfMFftzEkvbcel3ZTALPEkbnM5wPw
mBG6rr+reH4RDse62/zMg+yjyfLPmno3YwTFz5q/RVb0xTYYylfkqEPH7J6ccj2Zo/k4gop/MzNO
hclH2XeqAmgwaAF/bMHj3E8V0jHbJHuqjW6xWRWoUs6MK+j64gVmstrfszneu0uf02XlnbvmcsQp
mBfEWr8MB0YkgprYOPuaCrVxfI8uklzpT4iZT0ep/SR1eEWoml9736ISdYMgwWkjgATX0kL2/1g6
r63ItSSIfpHWkjevlHdQhYcXLZpu5O2R//rZyZ2XYbgNhXRsZmRkxG4qsDdBKUCSHC0rdZKHeJ9L
8oZRJLPu6/Sh6pF3GHX7OiDI93tZkwILmij4TxqSsAH9LG8cHjqH+1LA8cK6qDJ/Gq0+Snroj3TN
FeDIieY/UgYbnfHm1/NHYBN66NDWJvw+y/Y9oWujNYcn6qYybx0FbRKckb4zt0i+APb90fnIKhMY
k5YJ0Juhh7ow0wnJ6cO4tU7l7eRe4pSR0m6DGam8rMaFypZdmgCZ8Pg5iumhZG8Pc3uU95SqYDIa
H7JD1KgRO/5IAl+AMUXZl6KnrVDCxOZ+5+Rluo5ECo5qjzhYUqc/CYYLIf/ZSgLCLrpDyQoj2oAr
66VYhhP7T2hiEKRYC8utob1ZInaJJQSbkpOrmZx9Je2d7DV9HATmiLNlK/XNoU0eC+qiFWHJ6Ov5
ibhnMbyzaaY/bqkOnlF/CTF5QUIIlDDbpHTTNkRefgEPynO/I2EWoj8h/Nqwz7VnTqaMSR7i+EVL
XHhteHVyykkZqEu9IxR4Sc3loHRzCyVFrd4WsAaFp9HXMLJ4uKKeLzwqwtoHROzvTJA4vhVSm2Bm
AtIL64IXxzwOJQJw2noTa2lMIyIt/PqAqTGmiuBJclsS98icZdRNpGVNiDKSjnI186RSc5cNKO0h
sppHKiLjNJ8wDrrvcABoc4fHsp+yZrrqYKsC4UlYJznsQl1UjjuNlhAOJm5IFKv3HZyABiNWwWU4
bGUjeDBaqMrpIwYCxJ2sOanIymFHOb4DDg2W4cgLovcoOSfaQKcuh9XBnewSEY+qedPDcS0Ik7cU
f00DpewlL//4bjgI/QZexzHiVv5/KaWyg42UA7mFCIYNNpPMF+UTz2tf85GW8J4KwRYtk7t0eKwh
93DVblvcr9lllCIGSGix0T26y7iWem3YuevQRRo3Cgne59JN2A+/7uLcGxSC1g1EIoGtkiUUGNNO
VuFQr4VZJYtwlt5YevQZIp6oG+pvgbBk4OSrTCoCjQ9yD492wjIFkeuqLziZe9XGJxI9Vuy+Rdma
6IjMTngKfodKg1cmnWyzXkUvrucfe3odGQx86Te2qp4ZSB37Y7/rfzQMrhImbmqGLZQvweD7kF3e
B4+M+oIeMeTMMieHCPcLx+marwj9HqgfyxjwNxyYGgJmqeIoKLb8DVzh34yqPPtt+M9uirVXYJAA
tfogAYssyrB1aDcI9yNLLHb3Qjbgk4S/yxf5Tv6Kvhz4It/JSGdF/7hYk9SEWZsyHHIJE4HwGzL7
fNFbQ1+XhrP7/TOFuZnH58hhJfGgZJp50NJ0UvdHO7VXvVEfeEEd2oEDe4aPlH5Q5D8OKsTEhl5V
qG0nldrbyjkiFSC4dd2V1yTsD/hWPAqcGfrzSX5D0+lVH92B1sy/nP525+5kqYbLJfLUb7+l/BZY
0E56EdIC9lwyyytKPpTVOgyq6lXIRzI0A/IqRytSMklx6O4tkBCOWCSp1v+FTvJyeI787ga9o1e1
AMhhKGxdqOvxJRtpByW7gFhDr7IbcXbKSDNEfUJUEvffrIT/j7iLTymog4ypxQVX3xNHSOgh7AyZ
UxdDixbD6xTaNf5BiROjVbt0T5zsWznomQI4pWvplReiSlqrR9Vg8+E543WEqiPJIzwdHlyw+JFK
TVEtF1nfsvV4amPwbo6qL7SeXaR6KSson+qNnamthhE8F4xJMuX2m9px3zQfkL8eDhFGhtuqzU7h
gM40BZaEsVTq0HGmO7Bj5D6iiMTp5ngonhMESfFJ7jP/nceRi0en2i6hI/dtgX6sVg5vjjvtIDFu
rIm/poJN5PQPkqyENfA9cLM/abDakLl3461MAo/PCuocHJXpBebTIX/KmiSdZJolk+SxOEqF9SJA
H98NfSZrml/jdGZUhI5I4EtZEOsYsAlhZhMHDU3xS8uy8WpS4FRogz1JlD6Sgv4eEvp9qX4I3TlX
/cb7lBDsv2kkm7E0TfBE6FwLhxw4HLQ3nl4KtGaRYGI+CmbD4+pV+sDD8E2YIaCNuesvdm3otk4i
fwiYf2/Z2hmc44HG+n6kfBBtMuWGd3p6kQILSyxz1UbVFFXYZwyI/FeZQwJ9RkO51W/f69g0nqTE
PIq8eub+5hpJumwCiuEJ/o4Mmu6G31xbPFHSzo/SMWmo4JDUxYS5hYLVV9IvCLEYSNQxJF4fGaVq
xD6Fpd1yU4hkV5n6B3KF/58pjhN9TPob78Vo2IjtkDkwC9IOAYze1N8DvxrWFgNr3FQTQgLHMC/4
LrGaaHvwQ44nfpk5lJ0pZWzmjDTsv8gFMDgkgQP2S93iy2bLSCVVxleO9lI6hUHrMtx2ixT9WnMP
UbaOEqw63yHis/DGugK+W9SxMcRxDmSupj2FKoXKniYCJtkES02mZMIBTHPvBlc58+LXPvPUMSj7
E9eGC8LBW0nLpqSTQpwVOnhSQMcIEkY9oG22riPY5QG+K6P1WEf1lQtYN4Z3KzdoVqhJDYfyGTMH
qEUj9okRBKok+VsjTgHHayQj1JINLZQ8rIOBGC0M2sGrau7EMarJdbScaJBbr7Id1u+MAyXNnuAl
SGPUlr2V7N3mQNAaTdvnnYZbNboesk/RZD9FBa6R6gcO1i3OvQPz/upyusmWQK391DHJAtUaY3CW
ioFdALq0Q3WIbHXsvYA6XGUdI+ww/MT4jgrebQkRV7GuqkNAKekcgLoooBST+saxHJ2LD7w+x3P1
jM0N/Ldk/CObuXUmqGNROlzkkUVqxyHFpKmOjmoWZjlbyEpGZJVFiAtPbjbJurOXCyI5tCH5wUQ/
vPXSVIhlR9YI1ALZvdP7G54hG3vGPXeM4n8pooNfwJHO3g6hAuPvsqaMBDcidI8tlSJHGZ8ut4Qk
zqaZaDt0truVMQHdLM10Qfb3QUCtMceXME24QSM3GFdBK5YEC0RRYpNpCZ/wGv7pe2+bICrFQYxk
6LybJu1vH1TencdRLb/hcU3iTLGlaEFNrNARLiqdV8dUj7OOqUFHE9PKCDC/wHlzLHwIznr+bGn+
gVQMog8QVRpnGPlVVEz1iE6qMfhJzfr8i5Ozq/wp22alCSt9gPXe7EfaVxEAxNlA8wMyp/ioLxgX
JdjxNSU20XN8i3DgWNXx8BTEHD2lY25J5nfotMP1NqMMuHy+oFAIjcPIXkoO7dkptjaMu3Sw2YsE
yhd6Sw9dm1qrJPFopKfmCmzPmUyHvAATqgF18QCpOP3QMb1rsiEAH4f4ThUYdQoCV4jbDSo9xAM6
TUwg279omgT2M5c1ILQEc+7QA1oH3rnpKEhntjQLJHxM7ZpvnF/Cn5LfaPEzSIZ56w3mvVT3KBn2
YbRdoKDIKaHTdi/0ceGdeQTmAuqj+ovi5laAsR4DDjc4+L6/Fg2R3m7e2hQ5IGgxGvE6fzJVBm7f
Luf5QLMbZ09G1y+dQXKaIqF3knTHtKYrRYU2rM6LMDaaXzBd2MeLu+3p4gAJM3BGUIuBL+fwG/iV
jrOTwqY+eee06NcLkJzw/tUY/Eatgo9LPR0rCeaC5kCmAPI10XF57slTiYHIYhiIX6jP1WToBbiX
LwQmdv3RwtfMphl4CKo9ySSQ58quoz2g0wQ7X4pWvEMYEkog4g3fnbHFV4J3DheMvwYTb9zauan0
VPFPwpYNyldbGRsocjVUQkUgwCNw5pYOdBeUAg0STD7dDiasf4CdpQiW/ElIawQZJTpM4dEmdfSJ
ibEUM1ghNfcYY8aRL3m1gFKSBS00WFr/BWMIIm3BWbcRSC/YLX/tF82GidOnm6qxLqnInaSwgP7j
HglTmCJjKDSf+EZ0EpLq5Ey1QbYkPF5ZQ6QP5Lw/QuGRO1VWLa2pyTfYUIwJCCFmAAbh8q4Co3ju
8DeG0GHYOu918bzhH+HTSZJGuexR71u5XABuOO3kUuLCENC6JGZbsgLhFt5dsgtJUtkt5LdaVFwz
rTrGc4sPEadI1n+HuOm5dK/wLHJU8oOQlviGEa4NJCFijbyeZgzOeaq+TTU+DfB/1Y9El5ICS4or
u0zwPZ4gT8dfDIC8Teq587JcFhfCwzxv6th+4D9lQbmP8x61JbcB1SVy6WftFESRdOO+YRxxzBxz
HbTWpyhib/2+P82F+draPe47+NW5yA3o0XOqR384ll8Fh+hUv8YxFmcZE8usRLOirUMX/9rifBv0
5i0x50+HPaNgLuICwO7Xf7jPIM27v2tHCXg7GuZTx0GNU8xL2HXHPkouVUEPtzy3pvKXJBtvhkej
rlGW91Hf9o+d8k4wwF7ZO+gRqeLDy3GD9CyULZO/EucNSXf1woJOo9DcjXmy1UIAfbTAI0f9xFOF
eNsw8sQcGMpLdIw7moNjYeuDhOJVCGCqoE3aNVlNNTIQZuVwpYOKmPSLE7leJj98R8K8uEuaaS8B
iWYi01Ib5naysBGMvbLr4KroD5zn/ksmG5Jsa64Ua8B3s90AYPKIVdBrqqFthniqfoddkbfppITg
L4+km+j5QOP1M+OfpxD9qiIHVivPO2upfYc/wtkrvWJdZiyDzs/ADTSuHwstEh9O0mLey7k7p8O6
9p0jbgMrq22eUK54+4UEMfSyFpemjAJi+jw/e26i7jxNwz5xMTnwRect5QizzmNT7WIn3SJcYt/F
zjwhCmNPx3As9OPIwQugCr2VCrhtpoeBlrWVhcdSVUc8aQXbWw/Z3fhadmVE54VfbXywicqist31
EaJKwc5V2tHMzLMfVJdK5e8m6XHjuTQ+O3jGG84BmGuFSvi1zXxA5GKC8aoucW8f5GtZdcCTZLp+
ePar6WR1ZbAyx5JGJVDgYYLsaobHKYC7n1iHjG3clmhbuGS6RKwDKis1Ua6bU2vk1lhAPfrcPSFq
uffmhhp5P7zM3Qxc4+8dACf6ti++H725g45wTtsUGyttdqEX/6XGet8a4UGV3Xn2lr1hmRS9gs3S
tce46xmnCAOc5V4DdiZAecBEfq9ic4AvosFGazl0PRSKrflUuOgUOcZT5JsnD/G32G+ajYoRrbEH
fLR8LHvkVJaJjAN45TpGU5w7MyiC9qeicmW30Dp7ezrEatlOYPQa28qgWIEF7yVEb64jhShoj6Ze
RpsKMHTV48mG+LdHm72yo9syhC91fobHqQpwA4900WofQZQvjd1TBxgOSV5Ri0L+BSOg/uiYziPp
thFhe2hjm2M1F3wNvw2dtTqMzQkzQ/oE4/5TxQ1uRDT0ElbZNRyNNq4RiAwPRvowSELShPs2mlZL
1L3DOKzuBmbDmOFrDjm+yWo+BjjmaGN+77jpDxc7VVVaYqUwY+T6rqDNTa/mc2gseMl35b92jJZd
yEh5RSrQQPjS22azNm26Wq0Yf/oG36Vy6P9lxXCVpVlP2S2o3ehTWNBSqJqosa6ypHky6oRDB9Zl
Z36jn3VMw3SHjB+tnC6BKumXLKJ8Sox94dK/pSLd5oI3/vWF/tJw+Vt9/rxQ4Owq/1lxcCYhihod
HapitFTX4DJmkZ1w3HuO8LgRIFFyMMOCjQPdVEIzlLzxgqbEOyebucDvvu+omePUrhk9Hqx46EnE
k2uWWteR8S7AP1YFuAbG7rAyrfzvqFv5Vv52MRjRqrRceTNsck1eLUwg14/QCiovN1eqj4a3uqVr
1uoK5CUKtR8852y4FfxEz263boWIdgZO3IBiBQRfQMrosy1Wv4uzWm161znJ8Zot7lVqTb+TS30G
pa9VPrYwT0iqnDA/Tli/bNokjLcBmENot8ce5bqNRap/N5ko+czdfrE95zQNyI54c/gtuYQ/5cYm
VGa/rczhJcK1GJlvaG+tBmA4MiHVaHPvABnEM661Y3QYyEztBcmXafxOev9aVXBu26wEt8VIZyVX
SqX7F5n2Vndoug/fkmz5g/grS3iY94mfwQHq3XGVDAbdYI3ZQTAJl79hi1O41Ch7s3iRXT965ZXc
CeWHwX8IPCPYBFb/k85Vg3CIOXoU9TE5TJBN/CexnGv606HAaQsRyvTkJM3W74bDMAh02TGBuFDD
/JwUWw3nFuBwgA/To9CXvNR6RbQCDrgx8w5ISrXBpK8CLZydve8NBoqSrd1IIRIXHLwfm+jBW9BQ
ybmQ9NY9UEUH42B0t62mtoHrQ0T1Daz/5s5cZ2nx0rV+sSbBkqWwTTQ+ZPH75I9jWtoHOKTebrB/
TZFF8Gne4fhqDB9qBThc2yDEizk1EzrQKcHfZNntSg4nnVceKQl7c+zf2TMXL8JSQFdN8jzFgbAK
prs4se7zdrgZAwZybX2l5+dFC5f1FKFT3QyvTW9BW7U2sVNqd5rrkwAN6b8oBSKXcnhBI957pX7g
jiO7vO1gIFHPnqnScgjcGbQrJyr7cj0EhIhes9GHgko3gJYlUk1idZbSe6K8FGkBqGcmmz5V1o9R
c0sTklUF8hF9/AQlRl4mT17yFFCgL+O7aAILGSVLsvtt71CGKiuEicxDUjQXLcLrJLaOVLce3BDd
LGSZaE2MK9hHBoLfwds4VveYDUJIhxjjWPvFr45pC1dec1chW7sKgR2I7CsWKHXZmxNo7HukC3kM
i3C4bvUjfiOrGGWTsm/ih06zrZdSWXCyk2nb5BaNuEh6Bm2l04e/VW2/5csyUpeRsc4oPLZltSr8
JtkOlY/NZ25EG/Rbn1scoJ9UAJ9egXYonyqpVs/oPoz2xkiteONql7DNyV+Iklr7oFD9zK2nzMo4
RSkaNqT+ORJh0/jET6AKTv+9BcurvE7Gu7v03zxHhWUsm2hlJ/2Dy1DSxVM8GAZAlJ4hc2LhGBNu
6hrdfBd6eEPSHlnfnnWtYmM11/W1UMGuhA/NfJZmRr7J0TiY+dnRyHzITUx1zet5VwTkoOX7wF9y
ljeFHxf8BZRvembZuyyoirotTgBoUBa2sS9H/EGxKmQF7Kre3C0KJSsNwcEUmcalWNXt41Kke0/y
j/nSBETSHhpj27H+lpfny+TcB6n+0GEHHGIAnY1orgBNdeSchfMa6OM+dfKTr5X0HhR4pTq6GL7b
/+aGGBL35IgzEV/Vk4UBY195q9Z4mTiplNOe52DmcIu3kTtsNPpZI81A5wahXXM5JdayxfgGU5r5
zqk7XC1FBhZ1QWufJYdpaI+ZmsFJ6m8VJPZG16oN5cxroNwdh/Pv0PCELXQn0QltDE7qHA6v9lJz
qTvJNSzGp9Tdd9XFae1NRyhoZJjZRdItNd/1AOjxSHgEbsMtCCPLXQe1wQrAidnH9zqsvRd90Chv
pH97OHuDXt5qo9n2SPTd5dbjHE74C/be37yi/ukRz+lIuhHie2iZO/ikhryvTg8Wt+1dE0aruUGN
ztzYnOgm5WhZJ90y75iUWiTmY0oLOJqXPRuw699wRN/WZoq0LB6XPfm7uwIFJOZfaGzJEHuFjoxa
OVqzrfFtDpLYfBY+QUtQAOHE9q4e2heC7k+yHrrylk2GoW0QPpeph65h+RUNEZCriEW2K9akFgzb
JczZ8xRVUmSWQby1Cr0ItPUmj7P2yQfExJ5jaOgdorDBsDZZvOs6cBzXesjrqWQhqXofplTwO+NG
ReJzmsd8g/vFeydhmlc6p1ijsW4J6YSOblMW0+TtgY1zZ5nVwY7tW5FmH5XnbTIE/RxrPGL0sVGl
fV3Gclf3eNnjO5k5wXEMs2cTw/i5TVbZXAMtN5vWI8Co9Ke403dRrQ65IbTIYef0/SXTo0f8jBWN
/Sbl4CGJtplvschFlKIhE4WhOHHFKFA2hdqSphvUhOa1maYZnDn4Gl57WHT/VPgGUmc0uVHWY9nS
IE4ev5ri8pA389kK7YLsd6FVeHzzY3+LLeLByWAniaoOMu3avgX/9UljseoFxmnUKaJLpQt8Z1cb
7ls9I3SD4P4mGPRLR9luE43Nd9G41dYo8VuwsvsxMsmzs51KIlilfUWhFDjSLKDfpcMS3Hng4D2z
RMvX2nLb9wnADNXtr7lp0TLQ1yh0vkVNcVORMa6cgS5Ym+frmn3qOt8IO3/ZvBWl+U1qNMegTzY6
60JTxhcK2Z+I6W/GONrq7J272dcuBRbhE5MQUG23M21nZ8W9Sj0UGcGhgoJtn0VUhJLVYlTbvjNv
vt8hOFrSW8zUJ1P2UmjGv9Zxj4nIojeucQU6ZlOFuzZM7zXF8ebk83vUmCkGpIi4FhjIVzmdo0X8
03pfsaHTouPNWELAiLXL8Wz60XkJuRSnLqZlQrUYDSPS2VwhkFRgW4BRHjzGsCQWM4OJAy0fopde
Ezctx9d25oTCgoFXs0+2BWEkXZuT/2wrGCedrk4tRATPFrCEGbTNAkLr4NLF2ej5m5FlI7kw+sAf
fr842EWp9Ng5egN1Ibh1TXlvxa2/yy3z3rSWryWa0VGO1yySJLMp7++5h5agA1ilQVo9FJr2juo5
vMnXZdBo1f6mDrflp+Ul4uyPSUHDNx4NThn5L8vkomnU/cmYuCkn/Mj+sE0NTfT4WNatQdQLmRkG
Vf2deo+dB17PTZFaj/yY/HJEQqPBi+PQyaW9zdssOpDdljIHVFdKEqjTzNmXLGiu02DK5JLW0Bqy
lLHr0MugLfswIBjI53HvjH2+7exsX3Cb8GvF1AhVEknRi05dK6zpBKy4RHkEt6fShniP9Tg0Jjju
odBfoxYaMcFbOm05frive/QyAx88y3vRMKPpK5B+dy9Hbg3ETT8Io0iMl0BApGyBnA61YOeeB/3v
aQZuW5cckiGmp31l/AJMR4aCfx6JVUaYymFKoc8/6BOPx18pJhY/7PPw3FDYc6kWBu16aMJrMpXc
UJSOFmszM3B8RK681dKkgF1R+uKF9t+SnCDQ9MOE32uHq23f68c5bG+2eGgnxlPrlA+taR0Ajl/d
Qufzw/nToEQ4uWwXSiZn+StupN+WerlUmboFdvHi9dADuKYMEmpsL82HdmAcFQGI1qTfFGyTlY/1
+srV+/IQL4xRNCw0WeTd65yAIAdNvI9LCGGGBr0C1cwOg8I7z5ieSyxj6SGb6nVjpXQ6agRLfjmt
Z5y1aZukRYixlx3NC5zDUH02S8HbhsluaZEkwPYaje1RWg2yH80o/FNdW7i6J+FPgbAaXWPsjKzS
nx0L8WQjTx5oI+DIapvHacEAWZtWaawdgzD5MCa566Pk2RvzK57xX1Snt6SizB9uIJFICGkVtALn
llbk6kGlkI+3qAapPr6XI86J1FeiyvMAd9QlR7OW/l+Ov+4cphSYYS0D9i/dRFVrgWRYb/s4PFm1
uZZ7X34/SWxU0tDVHpdw43oQCEdKFgnkgrgLX1BGubVzvQkc+2jq7R5UAfNoDxF6miTdYle0sGmC
AGLrNK+TxoDlqf3I6RsCO3S2e+9RxUE2c9cs05ExXKMv+bmMhUV/NNSXhirEDJ5uR+dQczdlKlq6
3jPmcGskOw9RAViG9ReCl/2HX/e3qo5PAxVZkhVQy8J8bNrwKksGrdKjlYjUWXcAxljLNkxCf1d7
DiEhCxkv7ijSVjZxW17AcjLT1//Gsiz3ZqLgu82EsDCtI/0cLe0OU7O/clx5kKwWPV7NJBE6sQSw
3bPfjwYqpFm6TUdaMSx1M3LHv4u1/j1cki837j9wOLw1nUvBfjx3fXjH+kCNoSGxMLdpPiLSFsGv
jYyt4mFJozDWsZobbuO3ukdqxJrmfbkkFIOtgtO4JjEhelownzWsDqVgF86lE1o7N60/MkziTQeL
7iqdjl5jvPiVvrF0DuQAotpsnrSaoETXbmOBMQfDjqWyunnsZlehkhpWP3Ce1mFdXLwkOeL3Dt7d
n0M2QEVgIhPdwli0Fm1VKz7A6kFXmSi4ToryERSvJEQWadiEZfVEtAXLgVRjtk8O54+ZwSq2tPOQ
qcdl1DbJEB6ymk7Vwfwb6eGjTscInazFPQX4C9QlKE7z+5ypnda6Ry2yrgmIQxzXgvkJJEDDtFOc
DS7pumaDmiFqS9DmzDlCQsm/5FwGra3dwk77p5nNrbfy59iwPuVTem4wDoV7CxmDGdXXOzj8ojgg
+k4qRrZv2IMG79M5IEPwX2DcQyeg3n0nq2MuKZcu3nucI6jhNrd65rCRa06ru2M+9wdYq5DU6eMr
pworNUTDDKokSfc89O1rkNLwagGk6dpFJqiefQcQrNu1cfWFo159t6TDbQrHC+7mn2HckXEtxyF0
7kbsppMAxw8/XmkgUURoe22iJ3VaaMf030ICVVX6rOBm3+OQkWYYBvrJGG+yfH7USXhzrz8W2Gg7
beutjLS5ZTpIOIftHKKFalKh7Fq0AuCju94+KrR/TjQS0HjfCYXalWHqrLZqOf4Olk3+IIvac2xQ
WvPFxLDDGJ2XDjdttHfrc9OIihBVULoe/M8Bk4mAEKmap13f6uJ4sexkrAtde7HyfMTMvflw4Wbi
9bnLpoTwFlYXF7KjXYgPUioTPZQ/XGMiTpaZ9Ku1yRR8mrNYW7rxPpKVkWo4MPLJ4tZyYzk8QbtM
a265XH+d5ofAeFzm6hgRyRG0RRs+mA9En1eyHz2HtZIcJFjhz2aUc2JaBO48mqsdmnz4WXjlF6wW
YJSEmyUilX5oSLxJWRcWIBFBwMqvhkfXL7ZJmB6DJUIa0KSohP6Z/iO7CEtjHpVyAAwWHxbNM5e8
It/F8iMnSrC15I8OIWWa2HAtcgdcQPi/DN0TF63soQ4virGz7nnRIg/vuOYHixOCcMhNpjVJKO7T
xkr2g/y6/sr/JuQ/2R9CKH6H98KEaNWh01iSA3fkg03mbrnn+fyOg4eX5MfqqnzgC9+AA624mTVh
XaFcRdCwqPIyIQfe9688e0Mco0g/JND1yIbAKaxH0vt9lf0M9oNyPqblyuf4BQ50U7HmAfrOwNKk
OFAn+8twO2B8Moryq8jbgao6HOctfAuCn8A21h22CLOB6aNxtMk/5FGSwV2nNQLdZHiZdcoIxWdi
Wj6CB4ybbmMhGeHPf2IICp3xkvYoOPrw0QZjM5j9AXRuRXBXIOvddnBapm1ofOXGQ5+DHix/SeNl
UdTfZYZRh9U8NdjmMX9TAU+J56dBP3nj3VlV8up19tNATeZf6LhcJ7V5pxgUQSd6bDqj+IkfYDAH
qqh8cQkhmZGBJKrntK8164M0YxX74Sru0CUs6IR4RiuAYwx5Ce2zsCDo9mwIKvLtLpz4s0x4AVQx
9K9MGosaW3AIk//s4S0rX6lWrXom0gUIyhpvU3Y3Yl9+kEmYuNJcMXB5RmZu7XfISbn7OXzipJcQ
kpP1d/rLlWo/iEipEGEQoGC00FQRfSvAY8JOPTxD7j3gr/upBaYEonx43kwS+kae/QRvYSVr8PeV
9ctCI6wGAY2g04AY0vRCy+12XoYAkvFCEeEYeRUSxZd0dk9xMz5qE8R6nqO2nWeAEUqA44c2fGeE
+TKEI2pB7eN/i5M5cHo2qGsclfZT+Dti4c6ke9U/MUN2HKOFE2CFlOz5ycn+5n8zi1Zn2bPcVZI9
KKiatRuuW2SvU9lkyS8kFvjTa5tTyibTTrhtAzLyunT2qgrPgfBRWKlqWvn0keBmicvMO8sls8Eq
1fLGquT5JFCyaYpzRli25AKN2Z/kLArQc0ENHvajvTYXc903IihaoYwq1D9mkp1Uu3+ZN9wx8Cx7
HTzrFPYBlA+aTDIdsEytlrE9NJ0u551E/XKggszIr/MWPbdLEBzm6sJcqcG7zydScBWsi6K+MdGx
Xp74Yus5spAXJvB3zWKTpAXNd5MFNz+k8KSHXwNprjbNZ18bN26Y7eUFTVzLtb64yWPK1iXV4iEo
K8J6IpC0lgKYhIzADtSpjPQXxI9t9bWESIpeWcQTKmEBssQ2zPXABP4gb5ETgyXklztBjqBrsj/k
/7UzlN7+lX+biLlYSKyKipOtpfNSDkj+i0R3fOrvmPEvcpL+AppQIKctjcDr34Mr/oEXRZX5N9/U
gPU6MlqeWvYiny65Ek2ODt058uOy3ANaFVXxtiBezq506+rAx8qW4juGzsOtD7BBcJfSiS5Nl136
MqO9oSWw9xavp0xo95YO+DhSb6XW47n00zY1gGV2WhBv18KAZimTkDgqP/Ixnh+yqnjOM6QyPO8+
ILiGSfxTR9k1QfZph4z8WQ71uihZPUXL8eCMF81NW8pHKE9lTdDtJm1qDrHL4CrbpIUJ8QUizOto
BbchQoQQEOGubNHXNqEU+DHaDYbGz0V5cl5aumtylw839eTbnUdcj72KFsxBAEQE9QML07Qi/Wi7
7oFSyhohGOm8o18fldd00m8EIvtsKHeocu80e96m3byJTPpJumi5zLRkF/Czmgpn4hLicRNSqR9P
rUWEOEXAmvERczPusCsrherUsZ601zA3yULPPefdDAutiif4SlBkwjOurbtGaV+dBbRvG8HOyZN1
z7Jg1s2KQqXLvWKER42mwpHFaOk4oS3BVlLfFhjAjn1Av/NEg6hFtR/JkuZ+6XygkfZcZ/TwAPBl
4BLcfA4Q9qj/06G9Vmze6Gnqqe9xuHcc8jAs1nVfU6l3ENn9Lg0Y/jblQPvHqIK1FkYXQw07w3s1
YvlL8fLlU8+1B//Ad7mVbkroQl3q7jq2LNZ9cEdoU7Pbjc16LIP0rNF809bWveFC22/IlMGB5ggX
ARYm5LdNwV/s8NphdSqgDe7BEmQVZv86D3TyM4LJ8Mzj58N9PLs72Sf28tYTepITcfTAhfkdBifJ
LlgPS9BANMPWWIjwcxxI0a+gkaw/At1Tgz97c0I8PbLCzFtXwToCAoiJC/AEhSBIZ34jaRykgPDg
pMmqCt4mgipelt9V1VUeVyFZbXnmuV/y7eILgoy9SEBHSHW1SBDK7CfmCuVsPrIaHHo+krwmbfB2
s9b/AXBDm8CEAxOQcSbQxOA+BMUef/WVXfgAtJg1N1znlKIpJJTa0WFqqmLa4bi7KrhDckJyrkk0
GGg4oAhP2DBybAbzH5Wg7B1/6wx1lVOnDN4iTLTECpxTxaPoMP1ePSw/mSn+is3cBh2y5POF15PB
ZGz98ZxUXO551I+7vgsUFOLIRmUkRNS1N+YrrmP1KrbsbFeC0e4TM+63Q53t0uneLvV1VpePEKg2
7XyZiDRzVa+97JNQw5j91ZDBtgUEnffARI1lwf4c/gTN/BO7wYYFyDtLtBS1kEX7+EIke2OLwh8A
NNP+R9J5bUeKa2H4iViLIEDcunJ2Ods3rHa7Tc5BwNOfT3NuxtO2C1eBtLXDHxjhGUodcDIjC4+B
WlazD2iX9eJH3Q+fR69ZS7zgefHgiQa9LUs5D3Gt0CzOL/p6+qjpWodpYbAn1dUnfk2v3EunjTE5
R2dx1wK9MFPUO72pWHdc1fc5PKIIDQ/7Kej8Z8CXR43bbAtkpuTGL7MzjraABfoNeUgHHZ+9rOCZ
NSw53L4Zj2YZMxT/XLnig7N/AZdnaoXD7DOiKBBDduzYAnY4HiGYkOjJVc55BKbFf9Gxo6dcKhxz
PVevPCYuMCzAG+Syw+xrlbjMMhjKxm17zsm2QbAelxle3gT+n49rO3R3eSz6ySbmuiBAOzC29DVb
hWqeg7wwDj563SV9xq3+GwlfR60WuE4B7yXp5bkIxEsXLXJTqPqDBcXT5NaZbDFqAZ+DMnWSF057
7TRtBKeFpapzzb6KTr4PQoLikyMIdhkAu8oxgOqHfybSBcY2+6F+HWsk1rgv1gdn+Uger/MGl/dJ
O9CemcGQcTgI94C4PIxOf7Vn3HBMRwcf9NxdtLJL/q6DOJ76jVudAPn4GJi/Q9ju+rnex8mRsfJ5
6ZNzzg7qIfBZ3BKKW4TixVvVN+iAjjo31IeKT4gCJLpt8XgDcPppw9dMm6ecksMSx87SGUHr6SQp
pgiox/E9ydXBLv4K54MfTTCXdRzV0URHdD/tD/op8lz0s8A8kP9FeIWkmjSBj80SI0zLLDwy+poT
tmrhH0bogblZbEyw1XWrbvw2t1qOA8Kg+LFU/kvV0zRx8Zax8Erq8Mxy5jUMwv+0LPjRfxd2/2tp
6GBgcjiQhCDnN52JnEddQNm5RGTRO4jqXb+zeDqxKXuE2f5T4jSu48xp1gUYfdIukJp3XV3Sargm
2AuH8/iVe9RDTaMgoLnhh1343wNZeo51UWYeY0KP16pvRpSJ3Z+GOq1XRYDuDP0RoG/A1speZ1Ux
44KqC8+i73esOiUpQBmqCgETlLsWsw0DJpcTNMnAco52S5YSL9dAzbRzQUGb5o5u/h2m55qXx423
05+lB30g5EsGnUQwQDcJDH7/jveZAC3VAktvqsPcgDNyJE2grJDv89i8dIO8p026dvjjMly2cvF3
xE1wUGG+ZvBy8RIHGtlfx4aP3KEJZD4bpOM01XeqgWBXg2VkICgY8OksJsIhKUqHMz5cDzqswA1Y
9bRmTcjW4ZRxpHiP0ZjRWn62wIYm3V+5gNxkTkYlNJCaMbM4uH621TeCNC+142s2XmtPTivKVSBV
1iMVsslI1YtEtIHot/ajdifbL7292UVTa610XLJZfJywUYaAgHvtY2wKMv+3qsevlgI6K1PQUMt0
KtmaAZUPA0kWZT63T4IeUtQ/N8Dnx+kfkA/Q8SPGGozm2i9dhvB7Dok1IY3ISmJC1ZUsuAvW3U5H
PVPax1QjHOPwmaRCkKHqggXkDXWHN31mw9ErPUC1IYjJDC9GXC9BmjyLEMAEpYs+qBYauC0vymgX
5OVbQpWjiFh1C3bCME0ejHcXMGJ0BBfK/+1ab9s27Q87EiahLvdi3MLNOLgMCRj81jxzpORTt1NM
HvmpZUfruMT1In7GXXSlWxEqHPdllS5ky+VGP94ZYwNd/RfxeKGw8dmH5XwYOxSD1VTsHA2w46Hp
9CCo3qiE0My392pJdhYDmMT/fx5YwzAFcgSeshz8vwYDVV0NjK79ynG6X0gRORj1LiU1t+b0xTP+
KesnyMV74jz5jJiJUHq+NPMcdKatN3Vk9vC4iOKYvEGXIuWwoY3leUG/GhON5sk0di7jUuJB6xhH
rycff8Lx/mbkASyNFqROBRo7O5TV71IbK9+OdnRxme2z/qji+bSG6E5+hhsrFiGUGjyAGkwPXwLm
PggBKkJ9iHCnVfzVR4wbq43jfJArkrQZSCaPJdqxfGhd/Rpj/8mn0ElVXHwwJt1UfrTuvG8d/OFL
DugJe7VuFaLXxYfm9OBpeZO1J8GBU8WYvX3qiMyGQC+sGDZsnsKgJGQh4m31YHK26Q0RyQ8ryFaF
kcJvdV88crkQIoRLmc8+49PsQOJteKrsEtsEUwjCHsrurTOn27ycYTE8B/RndBhiO1mde9WHLh2Z
wIi2UWfT/V92AwJ2XvQeGgIT42QX0dSZ6KRmDPn1BmQFkKjpJaz7Oti0GOa81Wc0HrOXDi6RwgwQ
/wRyRdJcAr0xeTu9ipvCjzai/pcYxueIFE6e2z+j5bw6S3ns7eW5cYrXhiKeW8GVF7BvRV8DJqJD
DOidSeCAGogRPS9aMyOkM5tkmuAGO8nGGZP5cDE+9ZG3PNgKNwp6fYWzfCbLF7DazcD1B2u8DsmL
o7f6uPwBU1o/KIKtQ/dKFujWRES3pDVRnGSy6MyHFKKITrZD135A2PRFperdnNx/IbhLAtgz79Iv
/vTV8BxFCfIDVfuuE97FTW46IZmz4UWvfpVbO4Cfz4ARuo0RTBsWhU5hxxp5oAHXAYTydXJlVvaL
DsNDdOOUR+xylTdwHDg+6Rq4hrgqRYeJ87DjVC9xAAi4qTqtsl370a+qOy3JAfNRZmN0mVs1MFqs
e4J0/W9M8ElcHqukPIT4eUqOHn/4WIbqC5QQSv3Y7/jQrLoRKewKOLgMnKMMSvpL4H8iZnRLuaqk
gDECHUTZE/Gk8E7mnFzJC4rd0pvA86ZDUwxHs9IqWe53IKDSxuPBp5tAOgLci/K6QuBhvYDn7tme
TVmd4wjsUROxrZPlbgbqnUwB1zK8jp3ZHzayLKgDCmIcJrMPOqHS0bmP02nto9l9rDi+mNHXOUat
DNw2lsUmaxPGb5A3yG8A5tNonJn4cDPchDraKqyrbS4fhpnwh2fw54pmtGrVV5uhxqJcBq1p36x0
eSoycE99x2JIAihXlNCIlIdb5iGoTOPDELTjLkzo3YTKRIe70DR7OK4ya8jhvHljVjnVZhuBguuL
XzVjQk7OYk9QMtS0tZbBWsd18RKS/Vvp9K28+lUXUjXeQmMAfN8JB0ildOhJFdWOcQbKUggzuMDg
mlSc7Hp5rXwbDDiY7RypkKgOrlgzVmvwZPHFSJbpQWf5ev7Qju5ep4+qF0Bdx7vvgqOYBIef6L6s
cvrGHPFvZVePURuuk4qbmGWIaYwR2HbnmIUjbVAXacd8oDIU0M11TdjR4WeqhHaDU4HFmufkqJpU
izTniFoQTPs2wOTOZRtNjfHZGOq5bVtaAUFJHup2V8ykEbI1lnAnWsn+BqSCpjpkJ/kfmQcKNfNb
RImyTQUcWjll9TAnIMLivH30g2nb+/XTkGET0k7LcHKMZN10E5IN5fMizBSkXhw8ho3W5Fgg/pZW
J1ZzgWSC0TevHeNamnT2JnHiixmlJ5bYxWnR3Vri85yMv605fwXJfNLLFTzOdlAhoK+YA0QlEgrS
FNysKfyNQyiE4Ev9h1w4a28agehgac8sDH0NnMJNsNR9isPKkKKwDXBu6ybV8oACK0MgzwZEMZef
7egxwZvlBj0GcEmL+dV4ZPjKWP44Zg6QQgApypUr155khN2U8c2X4Z86xyfdNJ5cDhKbnKYKMEeo
/eAyFxy3Pu7zwYxfsQ8uEa7gTnEwjCGX66WA9MosujSdEyY6a8lWNE11HhLYQxG9YEsswcYymKdH
sqr3lQvQIibzYRL/ocOPv7TPFU2SyBh5rjailwA1H3IXWFdlcUu9W4RUNVB3NNkUO81TPY6CQK0i
71F3F2TbHuwuO1upcfY4DfWeyiof0BI1bCTTV9ecb26BMosTTckpq7zuBEzbf0TIGrU0KtsltaN7
4LlQ2EGQR2qGFt104AlSjd3MdSIGppCGHYNSQLIj6gLuMFv0IgGltdG4qke6SSMTsmHBlnOR4ROV
wRlyy3pZBkzXradIoxd7uaUv82H6eNDVyUs0J++OyH8rIu1DXnf1z2KUAdrs/uMUCmtT+3xkfVfK
hFBHAuUcwY6eYXIDAcrXgWDqRWIB5uhF6BM1Tz8CxZ7BoxottP7FGLsMwHTH4JcYbPQeMibdD8O4
o5Uu35mh3ibUAvZzZCKVlSEZUFWgUcCE5VFz9LVhhsewq6f+69JBI1fytalI0rXav8kD4XxeRH3K
WcYGpoBV3b8Hk/eWexTcXsKYPc7zDdOse1eC4ZQZAvO9/5Y66I/rG1pkDbvaOJZhiKlCbp3NYXjH
v8u7mnMJZt6C7m/UH5Mxfrmp+x7K5ilUeN8E1Z+AtEaQRLVjycYz0Z9TrXVtuvE3FraE6zOW/0Xd
NBs/OHBmcjZCr+eG+Fa0U7116Vau/GD+a2RdvtPNHwno2MJw0pE1hIB223k4wRROt4+D+uzJBfv1
ZudQolSlukFA2SEkdJsD8zzQWZgskkQ9+8ndAyZQnxOtgiCNjrALzqBU1i3DRzMHk1E7NkdOT1u5
ME+ejbCTHC5VYB/9Hm+5vv50fayCpK2OOlqU0sVMDMh3Q5Pel2D9h+bVQB7hYeASwdJ/d+nirwpM
LtA0KB6YqmA3p0ho1IBGLNw+3VUHvFIAdlyiZNNJ+eJh+LwpkXEA1zehx1bBYRLEwQSP68YaqchR
J+qKQM8kQEGiu24CFXZ7ej0J7kBL0qK4OGe4S+vRSjCi+mtCBJMtx1GUpO95hvfAQppkUkU+LA2n
ZttBZWmdjT0YKwtMHkOiZ0/C84KaSs/jPiG1lUfhPorKxzJz/GtIp/nbm9KTEtZ9VLKF4l2OBxCq
8coGZYTx9UdKKpw16cs8zukeXqF9wrO6O+Y+hKVu8m86V5hNaEj5CJ5+dmZw42P90qVMJWQJgK52
qtPsmCejj44D8PzTkE4Xzs1tzzApmhbmEOEJpjPzxnyTd8VGLCWRaNzOudXDOaBDSS2ai/AM5pMk
O1/ZJhsSqDMtZjR0I2WfrallNGBbnwq2MNr+ABBIPKOz487PJXzFBy9G07EJ4mTXd64utttQ3ZpR
gEuxYRaUCkJqE+sR1JTJ+6AbYcs0Xe2C9HWKx+69c7p2Fw/y163yz7JwaBVItBOQP4xfpdWBnLFM
oDADG3PtwrEB3Ay5+HeuI8zCh3HazY5XXbxRdK/An2njc/DO/dRyhSDaAjNJMcQ0l38GGJZd7EfF
NZnD5NZasiXLFJPVb/x8Xq5hAqUB3hrhWUKWKu0FxbPamNdWo+b9GEoE4XuMGQI7fZn8JF3NvQAr
H0dIs4VOtBlUPOzrXPqngid69GmIgWTK6ntQwZcSNbBxUSQ/iZPaf4m21dZL4edPbYfue+MYj05U
2lujL+U6wsocvGqeH6PymjSifUiAi6/jkTm1BZnHtQeafBHM7BKi06qaIrD5ASKHAlBDHjNXrTIH
j7XGfRgb+3kIVEXsml8xc3xVMPEAPlhfRcYu9GVzUF16YLzhPXhV+TFU/Tvp7t5H+IPhe7cFHPVR
uinaC2CAcBgX3skIWD0FRNsjIJanVARktum6DrDxaUmlw7Y+xaN39+l+T3G9Adj30idANywon8hc
7du8AVxBj9+jG2Zmz/Xgr/8rC2Po3zrw6N6lMabY8bCR87m7F+WCEmdt6HZR/zK5zher+ORCpEF0
S9r2S2u3w7dS06GaMP5oY2fdDGlVMouddhL8ktkZSDvWQNs7P3sJHAb0lu4NZOm18kaFaDC+KJV/
RZ0PXUQ/Lfu9X4htN+UnqzDGYGW0cF5GZEkHDh3007uj5w8xtMaA8hvqstVU6yD0zz5/bCZADL45
AFdFMJskIIk64IiwYraggI1HN1gIxJ4AUQccd+cHQ1ZuVAHIzUopmPzUAj0bZ+FW1VHMtFWhAlR0
0T8WHgSHUS7Hwq78i1XAmTZDuoJTLFLYznXR+3+L2GdYUKe5iQZWXWdQbvzEvSg5xaCtMP3yzDQG
utXO7NVMQzwc5RqnrBsTbv4UhKzG3txPCWqsy0icHuRWpB1YePhvksrakgjPtOlm9BOQ8fm3IErJ
mBQwRSoscyGKtxNUQ9TDO8YuJAyA+bmG/sdYQ1qelLsuA6bKAyJX6RhztLTrmdHYX1oHiqm8USga
H9Our7SVuXHOpvwrBVvuoIkRV8ndN527ixhBqNpT0hjdzTGaZB9Di64WYzO52AMHsCudlCrLLopr
OVvmg/Z9iLLoOAbmSdX9pw+xuafrTFJD27moQkT1G28tHLDapl/dZeaTIvTU7X6RvGWw4AIO3UYG
lyZM/y2ifQ5NAbyNXMJ0vQeVN/C/mzTeL338PUbWiyIMobvmYgLmdYeC7qpAfs/wEd+HwuaMLvDD
otsNZv+IesFN9cFbUodPUYWRjFp2I7JG89i+z/3ik+U3Aa3m4gr/6COdYJDUY79K8hmYL0SjMP3p
lbPiQ6xzdFOMpnwzEZcBCAuUNnAKRAWB+Kgk/KNU9GgZADYruDepav82vXsb3OkqRYFAT3FxHfFO
w4WAU1jjMbXzV0eiejlMfyq0zepUawFnzx6dOpNOZGzswr5A+oU/yt0gB9/lobXRX4sRm6tyNl89
G4iUxJFsdoILkFJ8Hx1FUmlnIfNAKtveHOFdo8e4iAezgVzWR+WDiKvnIhI79GE28VDvAmX97Zy0
3Hm4c5+g2O6NhdhUJfBvPbk3shC+dnYQKnWQ5JxBruQBbZKCyTKDTcxNmSnxXKcEdgwunBky1Wi+
PVQUjyhPpQwrJrmsFkpC2x3WMattSZbV2Nb71u7WQMrBmSGO2Zlk9uND2CGBwRFldemfPMUgJ+jD
BwmnNvIoagf33lIuJyraAGLf2fhQJMI+CD97spp5E5u/FtoEZQ7qZ54gZVGK8LSRY8avZ+5opEOx
983HdvG4s7wZS50ZZD4VZf5R5JRRM7wg9An7CC4ROlhz2myKBCOwgBlFm18Me/rOXfDKuTPCeMkX
MpNp2eQVQERlmJupWeBKu1u66C82XtEVIDpG+7Rh2qtsOFwAPmtfSFhT4zZMBQM0MXyNhnVVU/LU
RvOBZtApH7u9V8ykBuEIQztkhqsvWgS0B/VuTKtTamYWtLPkYy4ZRU1R+GAzdJJRCjMhp1nRWM+u
maKp3VCRGuaF0e9LndQftYwBf8hjxPp2OySXY3dH9bDVT0CU1mNrukD4xUWY9pPDyZYt2WccL/tl
krcWFWBDTvsh8DZ5nh6wfsQhE3EAmx5dZf1d8HEE4Tkz/MocDu+khXCOfEKe0JSap0fZ4aPkj90K
rOs2H1kiY79s1RhfRRj/KCckFWSwszad6TNv07WfKMRQzFMceeskUntmJGi7VOqNtv1pMpdisyyI
GrcIGq4IPzQDi2Yz0nS8e9iBHGLXODsWBO/BvYZL/rhUwxmjMzSVOhKrZMx3wrZRRhG0NRrc0muX
WV657gGfm7XaC0LwnFTojFgJ/iId+NxugAQNi/Pmduj5WAFxwSudVyPm6DBFn28GE9J5P+R/xDzd
Lcd9j6S7Ns3otfH9v7Nr7gLk9I70Pp6i2nkyykxuo+Qwu1qV5+BQKSIfaAABL0mGwvdSMrVBpFe7
CpgUNdabmzprG7AwsMidSPBwTeaN2zrrzFn+dXO8rFxxw1HeWlVNvbJTcZiq4ZDFwaEYkDGz3T9R
8OR2MVIuZn5ve8E4DHRy+YmOwk/VGyfexTJibd54aP+wfPl3AXR8stCXYYy0TMPasBQiw9h51ube
nsAqU8xlKf2bOMNN5L93qDeZjCAcS/VSV4+S1Lxp2pVbiI2BdrXjltga/0Qp5TSKF/8pt80FJ5v9
2BsF3NaxQCRg2JA1kahKFFtkB9wkqn8XHyNyQ+/PZmsbxqmZ+oPI7OcMJb5Zvs09huvpe5/SGrfL
n3qxThXYHIRTmhy/HXtnGiD+xrlc87mSSjFd8EDItieJGnqE7itNUSuFpzqM7YbPMrgp7g9pp51Q
dxFOvwiwbYtZgIhHURVrwMBSK7v/N7CK67rcNAXFvcs8OpsdVODMGIIadFt9MxMHMFPaINXTvvPF
TKmNwn6XZym89+JqKXp+KuxZ8lGzilI6ukkyw8TX3FW2Hrp0rb4aU9yl9YDtVTBB0At3Y+zhHWxM
fkrjuw0ZxKkQ1X7TOaA5VBFOk+6QeNFOpnW/duKmuYgedl+y/EuW/hQh8Kmfcr84z1XvP8VFI05x
Ol9Sxmp+FaargmUkk+rVbenr9WXzmOWSjs2UMkjKUlrXbi0wVRyfk8r5FuAQy87D0L3AG7FWk38X
GC0zNAbEYDcCYbdljQLTekR30G66HZPZtRLRT2eABHVAvpAnjjV94gaTu3CB0O6vRSrPkZVyTFoz
ls5jEawTVAFchvliDGgi9SYQ/fwoS+vJqGMmmowIm76715O7blX8miftW5SKn8YYyUItG3sSsNLm
FD52rnkbwyDneYvzOOqO7vBnkQAN6ERAkIO64HMEUyBMhcvgY5yod+UlpXMfh/6hD8FLda6x7yN4
ykZF80I8574PT94hLRDBOD1MCpKiKyp2E4peiUN7wjMg+gUCsp7zKpv62hTlmuO64F5XG6/gRQVg
QwpDcjLPgDLVwIdzfRKg1Eig2PfOpo2B7454iC0gJ+uBciJn4JUY4mxn5d3GhbdpTeDpeGQbAvUT
mW/mDom/osy2LhKiPX7WcP9t6522cvwSZW31FgbN72D0L5WVA570eBspIaPz3EscdXKLauGl7UaL
6ZLiSO7Lo0I9GATLB1ydk4yWT8Bu6AMn6oeC41At8z3vIrUyh/RdpMu/yuc+B7F8bIdKq9Jb6UtW
JCZYW6vpPg0hwzdkQV7cCZ/dOn92jPxR2gnAsHaXIUhzTqm97NrdVCYD4FjugPTcvGGhBlk6hOIZ
5gUIhTDo8Zfh3vrdAMi3o/00eWyHulsAEsrdAKyKMTgUJnfpfxMgLA3yKagR5SKGNN7hOVEFmy5t
fsN2cHYuOUQeIvxptMbaadxVRlbCw97lpg+5Q0k4KYs4FVl6NN3o3lOkL8L7K/ti7YQAOk3kdlW4
jnywc3KamCm0+RbEBzRoRutpw32eU2cDYfXVonJD0XnGnMVeC6s9jUFxz5xi64JA11mfC2czldku
yMyLxtU4wbT67/B0wCSN8btlIOrjwI5dFpSqVHorl+bdtoG0zU5PfhYiIY+Z1ZyzPJi+MU8GFvte
Dt3RjcNHgUJPF1SISmf9byOHvZy6x8oFFy3pWaw4XxtWZb6Ppf2pzT4o/jjwFDlPkx4AbDT+M+1e
ovJKqyXFzR3T88amnpyytYZ6MJa2fwC9EPlc98xvF8a3tN4WdLuIdLZXbWJba3mhT5JFRFnGYKO7
4Zy+8Qp9famoaDJMpn6KGWpfcSgKAGhIYcSeQ/WF8P98ULNcmxwOpnee+A7Qwpn4Ei/+JrEMxFgQ
T7s25lXfvd71uUnftYthOAanzn9XbbK7DoagAFR30T/iQ0TuI/8thoPeNtLSysu/+k1kJ9FopEpX
MaYYtQ8f74lLKeteQG4rAXz82J48hdW3VaCdiUC18863MxuNRxc1U/fsqWg9wVxTPEHMTwYXWm19
S7i7mazx+cSjiDk1l+UNMG6i7kVzrDlU3qsT/mCqRXX3DNaLb3FjDQ6qTGDcNh88BjUcOFn8i5Q+
j0IPMekvaMeHaeMOH7zxMMo2vfHhhdfEq479hHFJua0mFHiybW+DcOxp5CIfjhUyPYxU49/0vuOX
/v/X5hwkK3e75pv6sfTigshbs1z++yuXUWEuquo3Pcjl/QOVAba8q8g6dCOAt8TxwIRX3zL96Hin
XFafCXxByOoh58dlN766Gc3G6v+QPT7YlCNd7zf/MI971Ad2MM7fvQyx/J2w2n3lxfqFfNH2h3r9
6CWZJasivFXBwoDrx6Aj1AP/GFEnn8D18xRoHp2aMoDKbR71ciTjaEis9b723Ihp5TZOINeC6Jn1
g+DqAt4Wi4OPqjqSL/vIhbWsc0onT+dISUN9RwKURrQWkbTmJTH/bPz/e0rq65Qf+g7oFxkjaJjp
38ih7S7kl0iIx3gcpVyHRVcHzVFvDP7WQnXG39dRSH9xkzso5BqtvoLKgxVvibtioMkaaSLJGobI
nm0Fv51WxAByGn1vjJmWAWgTvj0wV4kXDdz8GfMZsNawssJHfQ95y1HK5gqlviF8R6vN6s/Ig+Zf
ACT0WtDW7IZ49OVXMSDu3CMv44RatCsgG8y25XDQ3IWcc46EjFvGs4aZzClV/Hc9xWnQzu2KjPfq
EHx4ScHWyDD/CMmteHLcJzF85OnbaDgA+mmcWpiLBC4ttmTtB/TM9fiJEK+XQsbbT9uUNoh7rF31
wouLwT3xBcbxvYpN+KaYhfDWBx1O4GDqDcF76TA67MM/VWE/dcbH/x9wjA1dHZNy8/KIj6TxU3p5
8PJBfJj2fGrnkVHR22Rl2KQTz+u6h+7Ew2BBtTMMsRYDk7oFpgTUI4pf/FIi5d0q5BfZhrMOFMyk
HDTUrIsagPPz8R1Oay/40ySPY3jPJNOb2f5rCtIdy6wee6JDpJ4mwEh17rynUFfNCgC7Z8yHuR7w
FOHxjqCyStQv0QwsEO5cOdY5CVCRtEcGuqP67EMLpBLBwv7RT7kZf2BgfEuECQs7JslV/s2yB/mQ
9UC/c68C+wJzn+l2Y4IeojMaq/ZTJGGwDjqq0aGdFIWeFzygsQiXkqks2jZ/3XB4SYP6ahSQbgsS
E79Nf62uYyhvya8gXxD3qukXBq3xZxI5Mv2c3O1UARaI/zVV9UzvjM5qMd+amllt2byqjkH7FNvV
rqny93pyvnpSyy4ebr6XnkY8thhLIOhTtwd3tldFXeCgGB1m2R70vZutGapPYH00Dd1tzx5PNsmM
ZwAPLcr2MfMQzkiQJ9Jj9kx2F9Qa1lKpXVX4r3pDD054sUWGHHCN4mw07afUPCRK/B1C96unk6qR
AOt0bM5ac7wnGiWxqVZdrd6iInoyp/SrafODhEtHyprgmJbnOlq7K7N06JtM4NkzR53iwLompn0k
jX8ObO8lW4ybXkgWLY5BtjiZGOGRPvdB10ZlON50+lyH45oG8lrHyig1j30jUUfqTow5ngcjfRI1
chP8HjJKT2ioXaKw2XeqPvhx+hJpZlVho2Fou/Fda8Uspnr1avOlU0zM8lJdEIc46nRbhsTRsnir
veRGFd8z5O72RRC9lzAHAN543SoZ4idaojbINEo/6bTfvYh/REwXjl4B7WG2Zo8FSCUvWTC/NhHa
/sX4EtLxsnKU7hi2/lGTRabMm+mr8Wx0YqMY5JRRg5uQc3OF8W7Zy3ea5IA1oBq4HKGopwVa3e4G
5wcdoZanZj/NdfYYE357mVxyZmyIJ0H2b8w/lrv8Bm5zVZ4E0ai6+8zBmnVib7P75jn7QIZu5SLw
FrTR2fXrjfTb4+IvK4nYXlVS7M7OpezEm47b4QSUqqa/045QLbKE5jJzqeOQque4Foe2He+wpwBr
J+LbsdTRi+YzIJt/1pC/maEFGQAD6KHB8U6co4ZCa4ppj8aLebPpKplleR68+uhh7wFzXOzriJhi
hohHkkAm/QGI10cZm/ewNNEgaxHPmI4UMGSPzi6vs/dwqf8O9XALOwNStiI+2w0II/SGR1DJ3KVe
oBnp0lSUSkMinhQGFXgInJocZ8203uh7YjaYti/5xVXOu7IxlGuMfTWFx2AkxyNLGKPlfTGCnROE
91w0NyPtT92MQxmCWUVPspm3qKpYOxmOp4mTv50N3P64iYsTwDMJIuqkOGSAEe8W/pSoh48gaeAU
JwvG7BG9yGGjnwNOWbQ1VkTc9eRP2GR3SMLy1WwcIA7aV27Ze16HMkwW0fNiR+lbZLnGHyZGA+aG
QIbdPvmqF3WY6uG9NwNEUv3yD+O182zOB53M1oV19MBnJWxN7Dh2CORtBHk3Lh1Uwf6yUaV76AMa
6h3oiWis3xH4f7FEvE3c6juYja3OOto431YeXcqR2yKs95loEQXMPXSINpMKIlt20VRINcwnD8lP
9AKNNYPro8y6l0JMz9J1n1phv9VTcIQphpIaZph1g8WcUV06ITDW4tYk3khXYMj2kwET0/TFcYr8
VV05OFktDohclnXQ9AeCM6JNRvnqoq4ypfHBM7NHXyWvgK/2BP9fprPwiVCz8xeaBWWyjcfyRKdh
F8Sd8eDEMz+lQeC5087M4hsAZIQLdDYBKWht2A46WYV3iBweE3EP0RcUVECo/kYZ2gNZi1c97XlH
DVu9oHwrOWrj76KT19wTaEgwA+IOhvw9mELsPBfpkhCGaxASOVLAqqI+q6G9BYP4BbS9E2N+EXI6
OVG/DQIefx1valrJ+ulVLZ26KYjuXsX4w3W11A7eOtzoPg6oc6Npl2lh9twwvwXTTUT8jJM3OXjd
1/bVDJJdIxLCeQwG3AZ22bbqSF34oRMinexmHOIrd+g+u2W5IXYJL6Bu77IOtnlb3jqU3h1/2MnB
3LfThKt1nkx60VxTX8CNZDO6Zb/xMgA6IdqCiuCDkO6hoUedusUxbbrnSi5bCGT+g3TzN8QX9nAz
vqUZwmJrLfTVBhN6PO8k9WMa8GXxURr+9xT/j6bzWopcWdbwEylC3tzS3kDTTOPmRgEDyPuSffr9
JeucmzWxZqBbKpOVlfkbKv21ZRBWmr9IYx1Mwz8aY7pJTVD+JPJkehvX8lCiSpC0EwjizK1jntKP
CjAaz3HxdJTEDCrKHJxhq0s3b6sCvELISJOKzmGcoSAip4dRTbTTa871CZUiwzgE6JtBUwdam6LR
zu8CcAdjqqtPlSZ/NbZFN4W7cCi2hq++gO0drJrCPCk5zHKIBfGz7Q9wYDB3i8O3MUQF0oO0ngP4
8Lz+uySvauwBRcRRfcIP5+aKd5EcBJ5t0pRNd/KTbZW/hBwFZc3SB07xGPZYDVug0pqW2gkXO4hT
dvhBAQeklH7L0JiXFSPBZeFcFXe92EYVhGompbEdQJ7HrlUbbC6fapPo0WbZsY+QHklBiBfRZRjj
M4ijh3nkapbVdwGnhu+DF7bR2soouRkJrjtR+LdsJyzN04PKsr3EaM3uT6XWbyNKDTF3hronYS9U
+uI76bU2i0dP6z4a3xK9UoSQrHVljB9epH6MwUKN3vkcYkz34H/GvlqnBTl10BUo1yzePs3yHU5Z
GMgP32UWngafECRiT4QCQFbYi4UbzdM/82DZJj1c0ART0gq6Y1p2m4UI2DXaUaMuHhfe+xDEb8AV
cc0tMeCen1omMbLtx9kzXLLf5A9KbYc6rN/ocj4zq5tpnDdTVx8XAj48wmU9Y8FFOfIaz7B5p4Fc
uA5evcVPaIqSESQkueOEtGmi3ZMBbGmABPCDh43PGtIM9A1K79ChtFlzdXLn9OARzaaF1ZYsxr/a
hRLAPQCKa/u5eEguuu2uieIDZpjbMVVHT2BpjVM92RIoNIpsbAoEPP/IimS5bNuaiqPuXZRWH9xs
PlfClstQ30JoueWDAs79frQPYaXweNGpoGATc1cGI8XrYi+HxO8MpfX7MoH1cpNlF6UN9/2Bql1t
kLAXzHJKRlPnycFP3A+tR1AvV98YE1BCWxDcMl7qvtfuwr4AU0dtsFs2FPv/lZpRIZo3YHmNtKPV
hdw3He+pjOWmC5c4nRHhMOLuBZXjk+4XYBENTFpK44/RTKcl9fFAWzBdQqren8YX16be7RuYjLde
RLG8A/tElyv2mn+55jyauGIwOK9+irhUPWZolaCGkfv2djb1bS/VqsKt2K50OWRkNYurYFZqbwB4
jm5Y/nHEMEiDCxmO2Ql72X1AFNF07g7uXOCNqJcUKOANTM4rPJUnfcx/THP40iyNS4T6tFMR5yhk
iWI9wK83g3GyLftvNmWbDu2y1kE6ORXLInZkzf0A66gmQsfd+6YO9FLV6Un3tF1SqVXfkVKPXfEk
u2QZ/aely3+SYHoJx+7G/RfI4HwtG/Ooz2gvUrlzKY1ZoXORh5RdZcBftSgsd2W9pRRO2YuEmRsB
wP61QaDwI55PT//pTfAxYCBK8oDBt72ObGczclWdyUgkY+b4YPG28LxGqMJs9QBv2hnPBlai7Zf1
XV6UD1WIZ+NiPM1tg12MS4EcLn5W7mc9o5oXXkrqXrIDZjM/ulqPvq/L6RI/NZ698QAXOyV4aM0C
WddCv05PXZe9DvpEj6q7/UZufCYlKEx5z5FfXAI7ex+bGcQ9aoYh5XtdMPSeauGHcjPNIZcb0QNl
BS6b+c5kU1px8pTSIu4RHffIbiruGn5T/qmBKKJhuXOM6aC59f1kDJeM9Ym4g7crmnEtV7MsL7+K
yF0RJSjYdyd5/2xESofbjsmtv7GcexVYbONo73UK15Mlxn8SH9fCP0/L8F7Y1vtgow0CdTtMhvvB
a77qFMZ2rndveosmkhX05d42tRebLDbsmgvNli8Aj8/cX3ddREsOzfUHWjHLOg7iDYvohsrfF8JM
N5mZGK3i0kufm57qDHGC4Ax7ct7ZXv3SciToffPaYVMGbxtaL2kOdbnrrI1fCEnfk1Rvg8w4NSyP
KrHuh07Hz8R9rSxeRyOZrnI47Ii1++Ox7LpTOMX3Lis4M9O93tu7OR4fRtR6owweXgvKlOFBPI3G
MwDr2NS+0LCvSNnVBVL2LmibnV2NW2dcTrFVHkAoX4veeGsnTryGZNNTDqpExXTKaQAC5QZqxFpF
72GjIkh/oXY2vHKXGdkmCOYzl8hDWbZH+WJUXzYDoyHq0zVOoyn1KiXr1rDPNvB+uIGkdJF+kPVX
IfcmV2W5VcobyYk5hf5DYiTOXZTXWL05N9WZ23zxtxzN9z0xfrKMe2tCSc+FrJ1rsVB+nX8ZHm0p
0j2yBlIkgUG8excryluMM8OPZfZ+ljE+lLSSk8j9GYQbUge4NeG+Qtpzk9vQklmPdYx61GAiWJWE
95REeypScp7P9rwW89RBoW6ej8nPMCbVRiJqrU2bwGy/oGvepLou53DMpkXT5a7R/szACAsp3XFO
Di4L1a3lzsUpYCInUKtp14WiFRfB9E5o8dNdUDD554PYmAxk4Sag/s7iPMLzRC04PJgUkD8dKlVx
OV6rRHtNveki4WTpYjTNvb2tQhjl3VktcP9YF3Knl23jj8KibLcGp4NyQHYV3xZi4tTPFx4SB7u9
k1VfNVmabwISboD5UyyXQu5MwJIJda3qmOUZvhv9e4aUaq2M+9lWV4D1uBjCbqUOzQDutEL/m+vL
BUIkV6UW8ip8+ZkKbBn/3rvqBgaOqXEdzjb0R1dtF5Csp1t6QNDuDUQePQR1b7+3HA8mH0+i1ykY
MTyh8Z8pluzOjF56oDMSVgVsRfEZZtpjIpQQiTkDBTbt3AwolAspwjzI19WU/kz1Ik+5eFyiWC5y
CmRx8lBM6c4dR/R5r9iF+ZnCNqdZ2+h3Vdmymji7Gua6H/VnKQPLtp4qUJr05kh6jmh7EVOo0yAy
hQEjUtTUXfOJjkK80hP9nhrkNNZ3VsY+ImZbFFiq/rvwv1yYMehfgzNO7+rJWEXht1Zfs+kGjm+N
piOw4IXGbg8lDwKxEz4wKnIiyIA5FGYHy8Q655+8iY3QAtFgBXzsXsoBJokxVUlxj/gNg3mMqBa1
ItCCYwb4k0GbW5NXwSCLhRHF2rZop5tFTiQ/1zbvvWpOLhfiucYlIJqP9Drv5AQxoxA/bEouoPKZ
An6yM7G64SAnFVp1sEgULrV5jlpKdpCy6lgA8bbLNeaaq25pfxMzJwpwM0OGBzOt3H6XXaP787qi
Zt+G5alHFFxWCbbjYdSdyrQ92AHCKKQm1D1lb2k5v0sbavmD1OlLtnwMg3UpUmvl9eqAqBBIYGQN
AzjRQ3JSY7RCKY8K+LeslLp4r+tuLQuoTedNRWVMEASgwe5k6Nh9IoOdGQbvik4ezyaiy6qb9zKq
BksSxWk3ggmHjQy9DhaVjJlsayLWHfom33L0SpIj3ZUAQRl7RkKqQnGCnhUJruowMwm/5Nvqsv7H
O0nORrXVjIZ9wyDLl0f1p4QNZLc2Jvs7KMdDbZsE5xCFA8T9a++eXyzmdmPguFuRW03pfWh+la2B
B128phsyRsZ+6DV0b0dyxEk9SKaaB8VBcVE1Q+DjlEECdVOs3CRXv4lsqG6yFXoOyz6fAErgP12G
h34hA2Q58gase2JBjCZIuzOpoQMbtwx6+X0L56/Fzo/bq6PKW6T+9G0FpWvEG+uPzFrFcACg3EoH
hyIokrLQAIAKyrIgHvXs8CIdtrnW8f++Jk2llUyTFA1ljXCmLlyGPFyeE0X5E9FcNrdEQ4sOHvdB
WQHW8BHb6t5vjUsH4NrBNCYsNiyY2EazGChCI+m5R9uxA/BXFE8x2HD13oYT+Yi1yXREVpW2Bkj8
ICHHV96KmZH1lBnWQXaPhBCaYTUzWUPuwWR3JYGp9wagGB8yhy0X4BEYLUTmeyIKFItbV3zLfI8k
ZF7JSRV+0Mzkv75Pvx91Cf+NdRRRa5Q9KsrvvE6EtVTD2MzVh9jgNC7Ni/Q+aAFiLshLJNCbyHFk
8eqEEDlodKoGdIVC8lNmQTYorZc5UXTH6ZCzQelWeNxA7KSDCv0Fme0udSagldwrCT95pN0ZwS3V
ImC2LvADeqd0X2QMsuTo28ifipUEt1i5KMmm50BqsJTKrQ9U307yhdwR1hbLAp8bWfIV92QJWsto
SSSUQ0R2hRuhaKfr3pG4TTXqhscXPCPqO7y2Q4FBtpmqLyNnT60v+3EODkQI+A+cwB27jZeMo2gn
UcICiaHn40NT2We6UL/hu6LzxsVPVmOezqQ93T0rN6lYAXoCIgHIXUiFmVCVLf6jXBVYfzLdaaeg
e0HB5vCVY1+GwDDeCB1RCcyflyhQPR1j0JIoxFofCYPfFHgySPxiK7HrKm44ckjF/czup9joIYw4
0CiWyE/Jfitmc13jw//dsl8n6HYSO6StyMypm0Qb2WPxAFmcdcrfSjxY5NqLA6D6I9HG5LNiuA98
RkMuy/IBuncMOLqK6XMQXXc8yB1YEMSGgTUrCyXnAM5Bx0QltDStoiGZYd74BufpkpFc28PVLvhp
5lBZ9sGnxycIlf9bNRL/2AcutXSZP8NBIjJ8kGASgpBu4/jiDPA0wTT5lBqkpOD67R1k4bNOOAbi
cHQ76z2jp+MsH20v28LIuxdiVjF7Z54/tIDYLjDayktY+A/+WH39nihGDbvuTXPdVeCgvulAq4Mi
78fm/W9IcM6gR/f2f8HVUrGIOUzrDIc7xIpXVHkoLbHd/Okhyy6SzHH2GtFLABgMBauTbPV4Hl9V
mJ4M9ULw58GQUtm4aHbncb/D/fL3i2V3yzHOP8sIyX4cqmzPqlqseueB4UUq4TcOkHciQmugDo+I
uAaQkZ+RxcgfGYQ5SQ0CPQZvD+KKcrSXpo+0hQlkfHQcQFLEjGHu8kuLkb3LWGI+eJRtllJUq6+y
RQUCYMZngg2/wgaCj4IkMK6MRCS4fJgqW1SDvgecCVyA1ZJvzld+V8KKhGR2CUs1T8qrXQKbYCWX
BE50ADZagbBiVO+DgBIS3+8wh+HgHuS2Jg/gLNWK7UBVA6o5U0fFaRiqHX8lg8IbmsZbyLvWxESx
d5aA5tk/AYAYUvRucR/lDJgIHsRlWWFO8GbDweOzfle1ehEb4LlTJ4nq0dQ+9BzeFce1Q0gh4nF/
DDYShFs2gRZ8a8OTnnc3G7cXyJ0PPktEviHUtRWno8QhOU/lm+QVNfa8Tt0tT7xdo83bMHidHcR+
WgN41i0Fq+RwNWWZi2NO4mMeRgR25vHXgi3BXGqGTBDN0cM8I6/oIBc6ocgrUmPsRoLmMpBf4ent
BdtZH+QKUWh0ZWctekhlC7PxCRCz0x7Ftki+HZE/1pxvxv9QrqNTlSF4z2el+j8+J7MZKIkwkoTI
b9jKOHd2fAGUiYFLUKJPg8UstSmu3sJb3YBn3UwsaR/qTzuNYCkJVCw6A15Hrbq1NdvPHUmA4rRl
wmQdOsAE+q54kDCqlehiVl9y2HsO16B42VXc5WXdJ5F3KUIUgln/4MPIO/sJNGLZkRdHtN/1g5Vl
Zy9F4pP9IKE06Z0jp4bsWjuPAGqQyfiBEsDHncTIwMHGGjM0PlRCHdgrOd3gI/4mM2NrX+SA0Ytq
qwjnMfmwRJTUiElfhHR2L0tF4mBNOiFnq4QLYpJ8ocQc5uc3ebUzmtUAZSWLJSrStNxLNyqmapj3
1GrKdNsg3WG57Vo2Uo09ykSNU1aDRON0AM3erpUN6zpzDrLSNJpxfmKelh66blT8JkYoLq8idm/A
gZHptwaiiU/eAaaHfFOyV4mtBVCmin+RaWHPSwCTr0WhAxY76gY8uYRcVoQUViYQ9gyQ3i633Km2
gW5vmwatYBad1FYJ/UPNvgn0o5fWmKsFIIgashQks0p7Vfd0zqr2UiQayOgK3QGSm3T624VAk0Ik
PdkmWbi8csPj7FsC8PrFt5zYcv4sdbGtycYNDxcVTk3JLQgZv2sx/J6oLwhmqqSeiuWrk7153pM8
LRCXc+X5jynZGZ2+o6QpPsW5GFMMz/LWjXeVxWqTYDYLJo+FBuVCXRsNdR9WR2wUz3yeAEMl9daw
eJHEJiLEyYICgbaVYWJjd9xOJCpIymhxuMsaZE1LWurRAFFzdZUl0BDCPKvYSZ4jpx4dyjUWVxIa
uCxe/5uz4c9Sw+wgTeP4bnwwyZCZPfUssZgdLC+pRy+/DzNO9GjhoxJdovhT9dbh91vM/l5Slz5y
DqQ4eZW9F+SD7kDbnZX6/7FJck4ntneG8vYSjCZu7IoF1+MOJtMdanjPT+Ea1i8eG5aI7aOb5zyj
6s6NbVAnXWMEZagaxDxj53fYKm/eTnoNxDkkA+RwlHMgKJe1fENLNsqXtkJ/Lb5/AyGFZ84CSeiW
xn4Oowr5Sbz70IvBI2EKnyVHCYLkmC3BPjKJ2a1DFhK9tJZ2kIBuqhSH7fnEVRQ4wxNkloNkzrKw
o4lqCuctKrrsIt3chOl4zTolUptXmi+Cenz0sjfT6jYSVwvdP0l2mTevoaf9+L6OjLA27Du+ahaN
Vj86SfolpaCpVewWdLkANUOEpC0oalp/kpY40up4AOUJsjh+pd0WzaGrWPSXPohe0Mu6QDApVgsg
lBVSh5BBIuijrRPVQCXUOezUPzTMiCEz53sfjs5djwURLIuMD4flr5fnJskXBP1mJL7DTHsNDOZp
rGfkXgPlPvTtAji/rMmrPRDRuYt2d1SiE7dYRsHF2v+k/KRzU/WJYTOUsTIqMhLJ+nU02msRR+fc
sSjqhwjviqVQgV8DAmVxgaVo+lHj34cm5dI+JG3RnWMHslXq16fEnzyca5H4mncOLD/ai2XCd+oa
s4cHYhCY+7panEMuG6ac0NrsvIDrg9ct11kQZkvntCs9NVHfH4nSJir93K/EClj8auq/RaHlQPOr
re3/cJrvaYkX1qkg/owmpPMhOqrwHzQ0tSLN0EHuNe+VVp4mAk4FhktDKWFVp8tTraHRPVZA4puf
FttqoF+k8DWVQKQXFFq1Lheg2a0+LRvKj6fNwETt2HV3TpfvgGtj49RofFaazU95y9yCeH8MQiDF
vQMyMG+uTQQsRzLW3sP4E0XAF6zBAV2a7ktrgKNvRs6JyjV/nBFyS93i0tcUgbtzjWncBov2kdbo
P2tjp5CqRZ3VhmwC3Pm8+Gy5eP4cFWWlKZkw4nBTUHNJtXN9YBB0piLUH1Aa8WmENzlAtkVfpr2m
I+AzaoT0Tt2Kun3ug/J5wadjjZzjeQyZZKfVuYir4CkS0lNGRR3FOecNotDNyNyPoqreyzEs1k5b
eui5Uiut5l2l4lfEjnC3zSaDallq7XyIbRDFnpO+OGRW+ne2/I9EJGXzgOqIm6TDMUGAjrskIuI4
Hd6iHs2uyNAeexN91Swp1HbmEIPrSvXQhAtgI0mzNur6vVmyFzR1/tKyeMA7kIqKXn9ofvGiT5EJ
k2i6Zk3+WGU0L4ruI5gROjR0ippOkDyPOeofsZ5wizbN+BprBW3okpnMBlvdKbD0ETBY9DWn+6zQ
r/nAqZEYNUfjiLA7OjX2FOSsswm9sRZtrk5/GhbShLrK/4R1cMZiC8EavXjSFR55cVvXR9M0rq2d
RuSIYHmGvmqPysE1sWi6Sz4Yf6oE+nBmZlyIkO9eemu1+HZGquffh4b5WGhFfFos0HCpQloW3dtF
IZLuUqhvY4VbImj+17kpjZdwokI7ZtT2KBx9lr57MqMOt7AJfQOttn8Q9uC2ZQ49DB1FLzN0jGNS
0g/LGgckio+EV+qvsXGjb7lYFsEU5YOY+fNiPbwrF1BQA6r1FMWfWo1KtqdNt8nyR7K85Vr1y+tc
aJSOYRbeOSV3gE5httlE9XYI5q8i8E7JXEJ2CcCOx0AwfH85B71jQM3SKQsOaMMF8WeUqas5utem
X8CZintaZTUDijfA+RcDy+kpTsEElnlE4aDQj2Xt0ivr+6C4jDaeb14FPaiwOadxBKKMNiLuXDcB
xkdwov9McaUTyX3v2M/FRQO6gw7tzLUEuNYjluftakIJAqSI4ayhs+DMXSfOLl6gGpRFmG9zoGBA
xVm3WaDDgHO8r7rFt0Ez8UgJ5hlcKZjNdd+EyVavvUnUM9yT1SNMxLAi64ZsGpncd9bQs21REFSR
82Bo+htOixkiWhpI+/HLLKNnmPDH2IpR/qXx3sQ6d3QdN/jOCg4I1wSoopfHpuqwOfGs+y6aSkrp
XOqRcUCYpzf/ti4KIyk08juYNbjd5EAbtJiy7JIv1NJxkdOR5Fu3TYdcfmBkwPuX9DjXji1lhAVq
jtHTC0fFCR5IcGcZc78vUu3Rm1CTA56YGxWLedLxBdU5RzlNtOoO/RZo77FzEqBqYeMrOVUhhz08
fNcjUy/0kdqktXgcpUNhWXCaA/XWehgkmcmAt7qivBakiKnEvT1fC7rsW4KJ+tQgOK+7PuNqWFWa
sY28YXxpl6An49LRtkvGm9lYyc6zCXhcKRAAHxEf2M2dW5YEjJ6MEhMu/TzD4KDTC1Fn8Cdh9VXx
QdOmjGaSZ82rObGyS9FVGFvYoRsi8wLLG0y+xdGKqd10W/ATQix2QK3NQNDHXpoeugeABGgCPgOu
pQAYuhZf5sRKjk6ZTnvXcQLgrwlAGfT9cB1YBX5Ea9qeu4KKXZOm5wAxcNQOYJWsa9v4m7Umcs/g
T3ctKr8U9fqFop+mH+0+mWjPmfFN6ZU6JLpu7Yy4WtDTSZ11XuLsmlAaPSy1pOqpFpzN3hzDldOV
7IWgIJOiotWevTGta5AQY3yKwwzb9aao9jQiaa7lZolqrFuFt9gzUs613IQygdPDsc2sBjhIo38W
Xu0+1U4XvQ22u3wGlu6ulxyhrNJ0uBVmQ7I35wFsUV26+mfiZtFHjdjN3oVUiXeBVpqfSHgjXpTO
SFC7OcSjCRsc9J0sHQ8kUMNWZyoEG23cncIFtNW2gbdNrhQF2WPhzAhujIPQ/py8HnEjnC0goGVR
RSF+qj4d9qgwfyoTObMiLZpH2xmZtSnEh6dhSd/DoWqeBmVDI7GDdLoO4EFBKCXuy9Rr3dtMtfhS
mQkV/16zPtTA0dpYUN79CcyIESFmPrqgtMiEhm1gdsXVn/vlX6UixLXCLnTJSp3ogCkgmWU/9xwB
Ni1BBgyYHqoi8d4yUCxyp/KrmQxaHLOFjlIOItieLZTd2yF9MjrUAjS0dVZJDCJ9GJcHvGy6H7y0
MmS8HS3qV2rUYK8pFya3E/ujuZkS08PTNJvJ+ByDxY6TFmK6Y6Xvy8LoN/SKwbq4A/d+F2Q1yujN
DLq76YlbWaNhwBaGUNjV0GeXeTK/TawwV9gNJk9D7UI8mUrrG1vSib5bT0l6KvK16ZvexhyTvzbq
OKJAhkhMJior4CXIqnXMF/xcedSThp78oAbZSAM3HHCfxlknj3e9h5klg1bfeVlqrie70tAoDeaH
sXsfW/fVUD9MCizEp34EOtONolDpwL3jWD413fecI7s4xk9e30YXk3sXTrlcKLEipwY7TdiiC6YI
tiFOiLh+QRO4T1PnikzXemoLdWdqNLLJ8WojezXcHjnVKaC69sb3Qjx/7QwqaIH9WHKwbwxbPyh6
JqhvpwhqsQS/CudPA3N/P8fumpv6NBDkeU6Wy53PkZ+a80HLta0NdMxAlIVPpUqALuxz1JaoAM5H
m95069QHXWHcNnjnev62gFF0VCsCJBgHNjslyjevXV6ift74Ng4SyOMW5ctA3kj3YhAhFsxvGkbP
cTAD7nBHQXogQlWB8u7dkMBsq7DuWTLBlt/hJ/GrAIaIa8XlMH0xEff2Q+BBNkLH3kqzKcNWNI08
6IXvCXxN5FenBMsbLt09Sr+ZZSGPSe3YbTYzKpLk8NG2SEU0vvKe0+xiRPMLk+ShYgSI0t/q5rAx
bf04efgks9TwA9vJkxlW8ifGjMGOnkVehmfwNRzL7My7VigNOhpmKxUiBpb6MUvaU7X3IdQhLqUv
pTFvsFc/L27CZTtc8REgEOg/DJshct9ct33C/AilUusMNG4lKphGrgCvJ6hkjV883US5kD9aEwcn
h8iFvwpaXHdLHG86N93ICMr//8KvYTmgq9ryvxbFIj3+lM8M0agoYWg5iEu3dLG14bXrl20fUuBE
qKUHSsZll+PW2hSR9VaijpkycoN6nizolxb6EsG81aC22AmKGaToI48UozFkFFCSFh05oOCqZc0a
9+K1HdHrKCDi6S95Hp2CGK1kx8ZIGaTmfEQ+lo4sMpFcVKybzQGZjzOGN+SjdbOfx+RmVs6hcPxb
oQ83D6xomQdvc0Q5FHFwSA9+i+Rw1yBtHf1JTeRC7KCmLmmzfduxOUYxyl7N9M+slmeSgHybtGmw
Qstm5xnhNkDXIk+PKN1gUICkWz8AtIOa0V801EKGwT/DZ7lHGIXqL5VS9PTs/qXEaL5S7GhkEjn7
X2AB7xHs/LTj/kEtM9YPQ4PnCGoUfRiuC6ZHfjrJLiMxkSh9wvJ3Y2Pbk4ENn+Jo043Nl+6n6GZN
YKEXxARM0CyKkXsmi1nFZMKD6/9T7g0T40evz6+p099MjH0YarO3N4aT3Zqq+OLCu+qM5UqqjQq1
gYIaysUyJWa1CxJpgDSfVVKD5pgBPaJoCKWvSI+lXT9hKbpzXKhEug+uqdxNPu0i9zC11j+ZopTN
ZFKWDEGlj7q37y2woQt3IHWlosD5370BdlyRc9zbeMOY2VtbIyyZ1Xh+mDSRyBDHCmtSfHYZF9Gk
FY1JVuroqUdWRo2pDKtzoVI2SMk0sZ55vwo9OgPl8aj5LBx0FMjDuK3cOTUiKZqi7YckJs/cDtbe
YeUEDIf8v3jH1tgmjQghYMkLWwVNGrZp0KPM2WRMhwIJAMpZfepW/Q7rTlnzA0L+b1o2owAElzA8
REb3xhHBTsswYJjoNKstQrwnxksigFshKw7l4Hc/VeU5i58ooG+VYW0ile14eBc4M3+wNqkQHrmN
dg/2YNzLi/DXs2o3/OG1HnaDCysVvccabLHCnVz74yQtZfUuQn1jBMXVWs/ILaNa214QRELMBfUt
JCw3Xo8UTGDnr1b4Li9tWVwDvD4RKx4MKKYRK0q+RCMpvPLnqDT5zi50UGml8uulFLv5CxvIx2sZ
6m+l1SALYNJ8MgqEUU8AuOuLCwXgu4jafyl+I17+Yy/TjpXZpl0Ok+05Q+6VX5m94iXXb0JdBfjx
FKTLccy0ferVH/wrjKgD/yq0rRyJWEsBGjKHK3vtnkIycudkpnpx5keExGvjEVi26MA5j7nlrDuO
RtkmSTcdXUhnOksfbW9+p3Tw1MuCVebMf+OYz6TsuhjJfB6mbtPNyGNgfwQkmz8GbtqraqBLm5bT
GblWP5tWHsJP4kMsn6XSd4drKgto2ahCHUzOXgjg9GLDe7f+jGEJ2949a6XVC7CM3aOH0O06rMZH
WEEPydDjsNRsxyh4duwarWGcI1VrTgDEWrFl0EMJ3dxLj+Y0PsdzdmxpQ1D7fgUfE4T8YKZh6i1E
Y9nVMziHNn0fim8xe0OeduXzt+2MxlP3PGbEzWJ81tu3hPFmQMQsbTJ0RGVQS0LeUlRrWbtuc0sa
aJNgEsjXU0fftBZmEfwws96yQvSC62D/7cMbUZwRbMRshscX6nvkuu0Wa9mBozj/ISDKpAx6LXOd
mubKz384WOQxc0p/UKc3WDZxDhibLCLWp0eJLWEP9J5S2cKxYQY1/NpvK/8M0IoLORyctFvJ83Qz
5U60X3mmPkq3A/CRUr33rid8WLPz1jEvaTcFdhvnykCiiEKsVlzd7hupNw5IJGNs7AZt/8Gbxr8B
SnXEF3qnjwzgxAONfnbI0NoNrW4tM94bCrNZ6AO8MQOGtM5d4L3FA0OIVw+wjGakKdgBJiZ8skqd
FqEY59uNnsfGxcQDtBSNDeOH/+qglcT4JMo0pDiP8pOBuaBmhlAu6cJUGBsEvWGqmsurh5w3zRSZ
rt8ZZrpkzzJUk3GVY97MP3kAL/i2U/yImn9jJt7q2YafIPnlQ2SryfTi0MQV/9dSxGFWOp29euV8
GTjAC/fZj/S9bzyZJm3mcuvzxi3yQo6l7hcX4wXGi3QPAgNa32/yxmH9CLH/mFN08VBcy5D8NWWp
JZ2GuBUYhHnZAzO/M3VIbbZBWxojMQjXWIBuJdj36bCSdSiPxjgNMd4IWbTlERKcrhglXqBAKyVH
9FTeWIZ2YFW7SJYuMR1vRD8ThyQhNPZG8v27phgOzng6zlSFWbo8prUsdJkA7fe4C0ZqTYZnYLfO
1mJkGIIlBPUZ7PijdJ+Vo61Z9XxxIJk+lCf5FTegwD2A4gmabmOwimIyWaARPCKT8t9E5VT6Ob0m
lGRhgm36lLZxLGBYpBW98KGwXgG1xziZVjBYLeUf2fQO7sehHh2WBiCpD+ySU1+/FUTYPr9VhsOe
RPnCFF93GOi2Ge9iwz/b2bAB8fZCcJJXtjQip7oWZOddltwcwLfwVk8A81GNTh511P1HywJ9SteW
3EHCU2gWGNhRnW3c+2RBwIOIwgByrBn0GQO7+g0G9ahDjmPWCXoSBka1UJjuEHiSsitGJ0v2GDWY
Us4VzHlO1B72f7rcp4RbPQ217UwqAP2wp4kJgwnDRTxc4nVjtadOa++tAT03bNpESqNjeauEFlYa
PorwO6PKUtMzB/ruH25OF5kJ7kMOWwGIGorK3Ct8JSucDR17gEIz7xxS2ZeI7CvrOtQjR9W2bgp4
kyGIBJ1f2o4Ajpc5fYxdWROf9KxOCG2sqNrt2PoBkX1gYAMjrFZBgSiOZSOEPP4lnAzusg9C15JI
2YXRazvPjJeDxW49X+o+CdZ6qa0GwzuWMWw9ZOtewgEby3qMqxdVN8lDP0/Vx4KmGQbkXkdPDS0K
iunh60jxCDL2LlriU2AlT6E9fElAGCCHcGd7phQPfGzewrl6DyKPcmNrUrgvFJ5Xo8JBOD66WUwY
sWmlxMN5ECfgZULKrrPrezPrvu3Aaje+XuGRSfOKuptJecfxN36lwCR4CNUVA5OuaTPyNQ34SZs0
QkXZyQAunrspQqCdR0fBwxUD4Oad6Q8H+tYvCHN+UO7hkgSEjepkSmlCLFuLVw9EszYnyBajw7Gy
cUX/IoejOe5xWfIpeOaID2nlmVLsqyR8oCpeLc06lDSP5fenFBJ+Ba0P+XeKWPuWAvxhssjkjaj/
NI3gaLjWvR6bj1Wg7inM70ykXw1yo6yNL3jNhas8DfBa1uHy65ZxN3WFj4iIdcDKHWthAiwQTp8G
mHMxw68+gIDmek/zLFU5Glrg3pASXpdSGoDGZvnoLxnoWBUu7rVIjWAo4pc3o0rWeRVf+QSdr06C
nklK1zJOBma9A5JaajyNvv7S4/7AvACWyrc+WSB0BiRDUDU3J9h80fp/LJ3XdqPKFkW/iDGIRfFq
ZcmSLGf7heHQTQ5Fkb/+TvrcpxOcBBQV9l5rrr6ZcLImixGD03dCaetRFYC/csN4gdjzowoL3YEu
T9RysJcWCT39cU8Na5d35EvktXruRPwmVArfIDjRtv/MSwWSqDvEdd8RGlC8BDn/Qp3ho/QpIFl9
cw59gFxaP5AO9qKc+SHFjFL31rXsYD4Asfc5woPHWTVMugzmK8WeB0E5K6jceGZAZcVa2c7VH/N1
07kE4ngOgM9ZcE4j/P0woeK/WyZ4AorIenKJVAL94WcU8Fp0RBWq3qTy1jX6orwnoWkUtHkZ9UAY
ut/Rb2tm/OKj74Kb2cYIY0A3LkpbgMfd4D3C0owxNaaZC0gvqsO/mKzCe0D8Lw5olKEV9FkCUv7C
G8a/Y2a256GtNx72OelMIBG6Q4DbXfpeeDJt73np4tQh03sV7eswRTReu48Vdyvt+grbjb4GDQMK
9Tslz5igxMqh1Op/lX74LkXxNZnFA6W+7QJSTWpsaIjOmOzM8G3spsdWLzKYrLuEFVuhSgUkTgu7
Rb5OJI6N419Z4tab1GKiuUWa4mrO/PpqjPhqM8uIWB9jdnLgrdryYJX1TXBStLSCnlPyipb5qYuH
8RQayWOu/L8i63dFsGAMwpFKK5x/MwlfZq87JLm/S4mvoiUWHO3cfImckYRx/3MKijfA9vd+WwAS
QeJvxPtB45DtXZNzb1zw2QxJMg9aosaw4ETj5uqKI42ujWjkJSD8ieUpH+6s2T1L3Nkzrf6uAmJG
J4FTy2uISI0G0tZrkv3ydauXp6giuMbwLQT0aJryvkzBXE8Hy+xOOra/MfH/kY7X3DgjHgobhWnQ
dG9u4Z6FxS2uTBxCI9IOBT3ZhGXMQ+58a4et6ZoI75jwCic15LkJzkOROdek1RwYSMi5jFQ8Ll7j
1+xCZI+/GNmTY1ovLqkCd6MzGAjX2GaaWvzojEATX9o/gSweusgnBae3qNk33WuMGguCpd75nnvx
HYDYnk7MGwqV4YRGwKe6ZN1A1XzpqX4ISQE0JEPUI7Il9+kxVcGZItfZ8adXWUVTS8Wc0lfsyL+F
62bjhiKl8Tk6kU/IeJjJtxhSkmHPq1CIk4JslVA3Sdk0EfVCtYhXLOsZW9TjROIze6LDGePdwFgm
duDqu0tSDS+yV71ObbBx+3k9dMpG/Elw0EIbLN01TvddwN0sTLDJZUwAj4UGr+4OqZyRq7LZbm14
kMqz+XRt8ET59cVyHSJLuuDdEQvlkYe8ABkiVT3Mtn2mhL6t8DW5LuFxuQ0lULLtOEHZIlpBL2rk
sSdlu1Ua85COXkoaQHA/usuowpZw2iDLgYXFv5lTcrSYkB/QbzJlsh2n1gbVHoKahCKfIORsiCSM
4gAp7MSmlpATy0FDxImuNKlPukqi6ueM5XA/aA31d7gEPYnsWWNgYV37bh2TGsu4pEOYpYWCGrnY
KjAcwn9ruiMEJ8CrgMKINCEa2kM5+TgPw3rayaoPxUrNkbnqZZFlu7yhq/8caTUhp60/GqMDtu2h
/OuMaWRTkPYzseWFUdMo8n3cG1pIcQvz3DxjsJrHM2H1EJaNGZWr6jkUeChCYsyoJltFI/GU2gR1
alqc9WFeFBir623tdmOxDbO0RVDb6P3Qlc7Oh4vzhoK8/rKWls06cWd2Te1kbShgbAJWQaQGFnAH
cP4vwpJYcLTjoqgmPYG3DXciGoaunn4o3vn3sR0OW4389QCNbb6L2lic7Vj/0bn33bk01PSEM6Y3
4NLAoFtaUWwyhwqBp7DGV6doxLkOEALRP+jXA+Q+aKSyYtDGGeGJGxxPzdoEmnkIZTSgGZgT+zvo
AksDDhXBFvWMvPrSQcBqWuQxyT7EyOcn/bpoSPbhjSbwrW/Yo6GLhvbG7BjLDJNihrUsDGQIzk3E
9ykHt407VMVagBJdm6hDb1OfAgjIIhonpDu/TlPHG1al9kNJq5QFP/4DtJ901GFS0GWjAvVNXG4a
YNjwENiPUYKFizsguh7p0htR6K1nFZCBHK+tAk9Y69kxNRsCkXxJ2syUJO3aMxxUpkPkXpUPQTwJ
KSBYMqLilybyYxoFmgHHSO9RzKALD7qQRa1fcnzRZocJEbicTdjUy8Rg7KnIXoOHVXd9Hf8h9Jqu
iyuxWg5gd5qhtH7tvqifqkVcM1KjPRmRgeME3ZKDfZFk4ly0zJU+0YAi4dVoAxGsai92/rhzHiDu
YQ2EtU5X3gyaQ6Qk8jvgFquyhKbPmtWRWZJb7isff2Z9Ycav5rR4qEOCkcj7kM+kq8n1oBwbKNaA
w8xok0vl+illnDJWaFxsqM++HXyqTPVPjGhsrnOq953MfQZT5RMT58+a0qZT/DoBfKmGXOU7Kp+I
POky+fF2RuiwNJt6hbjebcE/xn3zbqPXesjdxu4AuLfzkzNZ46bsL7N5o39HGcd3MxAJLclG0yA/
DTBqNoDKbjU4ZMDnXN/OMQvsxEVlP6S1oA9SAeGhDiDeZBjx7nijDukxNIq2QZ+wIlkIA+6y6Bc5
D2c/hQSEWDqsS0hr1drnrt5Nbp4+efM0ftqw2X+CPOZ9jYnqg7LT4uMziA21sxFj0WglB91X+SFN
knGvPLfcWMmAJtwI9VemKFA2DpKjbOBYnzRJco00HcGGJQ5+jNfez1OcoRGt0sl9skTUwlYdoVUP
S9HFVGnyZBpWe6oY2FAg5vlcJ7lgswzHSUn9Y4Pa9ceiJq2tj6sBS5tYfEPUUdkT2o+NR0999Pyg
vwRJHPe7PBV1uYpqDUV6bEyaIVzzX6OyknAd+pJcpRGY5VbHQ/BoWI38U+m0eDGndh/aM+XzOaZC
b7ebsMihzsdGWq1N1ZugL1TaAb8xKTxwrD/rEckWe6YFZUgSCm7argleOrwfNqpGbVOOHrqOyAwW
6R+jH6bPru1CoNiWDTQvIw6RDsumKvoaMSEWTi+yvB3T1ngl78u5WNqnHULmE6eKjlKOO0NnEM1n
E4fDfnJmC89aTUsy8aJTblkmdSRrJE0Ig9cq12N/H8cl2oMpWJaFfnLDTamQKYPK9/c0wOGC15Jn
W2R076cUm7qIfJOzYIqMYvA5u8cCLXwD+sabg/EU03G6jkOH76cp23UL7GDn+TTn3E7VOAQwwHbd
6F1LyA/bvhzxHnkWibAewVpV1jU/pIXQbq5ylMgFmUIJ6VkUXRaOfh+Uu6G1qdlwMlsPg3DZHYtf
tLItRvXGxeahXAwsxb8toLzlRkavJ6PkYJnuQKckEgr/aV2f/v0NgudRaNfwhYURlKcqLRKOCblD
5VvDvEBjtzVi/gYRGMnNcaf0N+W5QOQu+/pdeUW/N5ukP/rBMn+S8nsxh+Srdf2KPqHASz/H1dVg
JqF2ZiecN/14OtAjSC51O/vnxNLTY9rY1H9mjrabmeoFVIFaW69I52gwFiUcnc4bXoBXpycor9MR
EGQMtno0aJ4iYBdOP1/twIupuxTsrwKH5qlFCiqdO9c6+zMYH6N1xC5LJ/kQVEZ6titt7Wza/Gub
92tF6BJm3hmVZJSw2RFmhKZUEmAedAhDI9fWZAij1GODFNI/LXLjkOUOPm+F77Q3kBaNMxy7f+Qg
grkr6lWLbNdE3cP4hiLjsiJnqm5JiMnpz/7jBy1bJd/h/N+7udhaiVtsRVGDpE5iv4AoS5M+APBB
Q4N+miU81CQZjMLYihIS38jhC8xI7htiEunvTfNJd4TfVBoBFsWCbt0OFAsQ7kEg0pDpU454+9jz
IB67rKyz6xKUQUIDAiEPYsboxLDfrWavTYscn1B8EbdOta+GiCBTeLnShknHDgiodN4X5LWhalBB
1m+VQ1W84eGfBuWPZ51FFhVBOT2y8S22vuyjLdHs6NuXL4SLZGoWZvWO2tHbe32Dk4gXaTV4s/3O
KyvWph0kB0ON5qUaEr2NyYleD7YrycZEcuZUFZ0Kn3w6pBg9Up4pzZvvONPZc2b30UeoyX/zIuzO
Mo0dpgwrOMVNol6Fh7zRSG3YcZTsAMfYxj7D+bsKaP1iEJ48kD5LSYvhOT6Zvd+fWr+R2IyYrPaW
NcHzogJI+7/Lkk3nuwbcalmVTwisUAmVFTvWOu93SSc+FtAw0pNdRJM0IevYqeVF+O37xDb2boYB
U7kNXnoX/NJY3YLS34tFy+cYX30jqJklLDTV6CaXIO3iTZy6H2aYfVYKzIzVle/SAs+HYO3ZmKEv
ZS3F/jSHomLeU89/zL3srVX+J4T0o3bLc2slV/LVX0vOyQ3/HATrt5e1a8senniq/FBFvgwZRV1S
nHwHkWDYZw+lLfZc6pHzO03ZmLZVondzbxJ2ENS70Y0eipSVW7oK63r3ooOUE9sEbiiOw5dsIgyj
gT2fRuOrW8XfIpfP1tx+L4Bqa453be8gxvRxlXUHJDRXMZSPJW1gAE1wIrOX2Yzul0JJGEFaR22G
muEWzsF7roczvO/7WYUM5vFOdOqymMUrt1xE7t0WMRIpu330lkXNcckgaGBfYNYlXAEKm2iapzJV
lyis7qWW91MYYoTVuPtJiAkq2FXoju9sn82FRwZxGx8mG1E7vwZN1rq1aHSQ4hn28T6JcNWhw1il
JlVhY3pSXv0n86pnNhMYlILx3iidm93U9PXD83KXxqh4sJgv8Cp3kCfakyDPYtLqTBtyH3bNr5ZQ
+/qsPiahDQ0b9w2EzoJc5I6C95h6aD/r7sxreUW49DUyEcW1yZoSPzJpRbR74++0r05dLXmnXBaQ
YN4vWP08tR9zbRys1j149owijzwCN32C8rMbByJZOzEg8umeTDAErYsNfUFmkisLlBI69wTmQaNG
NLrgWtT+kYiVWzhRjIHbhM+dFzumsGXZmK/JOQcVNN7MNPrx7MUmqd7bOjoEabu3WuDflcSeVwL7
a3h/k5rTqSfih5YsRq8Nr9oTK0OlqGHktlHxcawsE44wDIvEe4krB2B3/wZbh7Ts/gy8ELqxuFaO
/YRqGroiNXJmnIzCfX6TpL0s+Sdeye4TdejSBHYwYYAyNVc+cVf0nh+cOH1ty+EzXaLHqug2FvHn
0LZXR/gfWIWOTYPBsLJe2qzbGrZ3BJLJZrF+TlVxrokyZ9UjjrLbLBfDpLLrCFZAAPiNRn4TNelO
RvixTePcosofouE2V87GqZqdRI04Ot0+bK1L03icHXqqiwUov9Vki49R5Y8MvbeMjRL8Pl5N0jps
sZs5LkWNdx6SfCen6RD3wdUMaR1Hw0MopoehAjLF97t2Qe4N6gvI8QZKEXfkKonBg23MIq7dP9JO
n6eAxOQhdh5yZNGspMgESj5ESi6eO0FqWvLZTOXuVWnQmEdpvtwEppd8rar4yUJjCvTS2SzZu5YJ
bC8ufk38TT4uIlF9qj5mv999NJX1F5nGX1e13OXpSpIRYrWKmlIBuhlGpvMka46V5RKPmJq0pIx9
ZxNLR0Zt2TBslXqjcXdtk5q1x93Y5fCNt2bLUqLvuJ3DU8o7flBF+T1zQ6vM3CWN/+9T9VZB5Dz5
aIIhj58L8Vfm4/unHuxXxmdnYLkjp7Qntodu/TYW0771OQhbJRk+lv3S+BbWDODf5fydoDW8w327
maSJG9hvWSSsC51V9H/ZH0bggFx6AWE4ZJ/4+ZO5BF1qtRNiIDiRh8HncssR4L7YFXZDOAg2kKoj
ucJxfQk3AQpxa+JzQcFVH/oG+pZAKEOEhqQbw+BYz3p6DdPEulnNIPEzUn9YgNp5fZWOv5vqsX8J
8+otsa1XuzRxVWFHaJArWjWvEjAIMSW3bBEwSIVKXebyvi1p0IWawuxQdO8S3Z727dLZO1VR/bpi
8m+zRIHAgdAm6thSt1ib+tk2KDht3DAUI6KLZPhTEO+15U8W6GfQbsROgPVacNYpm2h4rui+QFRO
IX82yhb3RetXm6Fy4E0oc94QTFkTUzRZe19O9sEn44kyCB3FoEHnmbhS7VXiqF3l1vZONBHUHu35
B2op0Z4U6mg/oUDYRaEv0A169HvNLD0Qu1VsUyGW1X7I0BpWNIHQYb9GUg+7NmG7P3aqgAgzkrKu
bbHxaQE/xU2gV0GQZUtXqtjaSRvupsxFcpOqZskM/5GCNoGbefihgLXslorgkxsY/Sbt2pS5OPll
H4qdLu7TZ8sjJeFO4Q4AAuaguW7YoX2aDcUsw1Pd2vcddt+CjnHiEzbH2bYnLMSVhbOmYRChWS8j
+02LHDIU68TO9pcbN/G0VI9rLrN6A26EMa3iRe2mc3IRo3rwjxjRyVaMbA4yY2E0p7aAK7DKmhAk
fhjEubdPDOnupxxPc2tLfRwz3AxDONvbTtoLx9loj5Ob5c/wkhpU+A0KJ39orFcHShVR5hjt6NX5
lFvr7CXl8kzsR3E43pndG0HINuupdtWSm905Gb7JfV27q3Lap/Q9eV/UdE7CjjJgAP+cMnX9gxJj
JiGLbimOgXKWmB6MfdCG/0RvYKx0+tENiDdS+kzqEIrsiOwQ4T+xfALkavPYxG+pMV+wUTFEPic5
7jyCXdlorurpjND/bikVFj6lZNr00ZMox7WB6afpyOhGKRIDbjPsFR+Y//Id9LTjpq0exhbPvdhL
ODqF92qR3z1SFW+LNzchMPNEImIacqBzSSskEDkdwKcR+lz86Olpdn8Grl2QH0ckxAquw8bEpzlg
mDRIZeXPpGJfEBih+Ah8RsKSOuilLcGG3KVOfAfxTVnECJ05ruM2Z90n4Ju8YEP9igSRzL//4c1v
DbdHcXvtGWhv/MZdzs1XitbEPR0D9e6omMLSz3Ld04z8i9o/t2uyIMn9y19X/HhZPC31YTd5oLO9
/D4urLGt3di6d8tFlEl+UVS+pR1smygDKeFtuYn8WgQQyxXSWRXtg6WDAz7oAzHuyHNeC/MvNy2o
a/Dzj6ju7ioMk5W+5ycB1K2SQWy5RkmQIRe8jAUT5j+qB2GcuYjCQH3YR2urWy6JW86zaTj4qKpf
BkWSHPg+4Vy5K9xLvhgs2kRcBDDlJ+QYXDaW0YhCq0mU0vS0PGmGF7fOAwdmWBRnu92oKIJY74y5
RdjCyFy0CnH2zRljzbcVbPT5h0m60dINcetmxRBiQIDS49nA7l/x2PT4Z4oxNKB9X34FtzbJvlO2
IF3OXpldDQUb5hQSt1LkiFdj5jN2vDp8n9gvH4ZtmzV/zESUmpLcF4BH1gtKCpcYStKfTaJRiTC0
B/RKZrDnES+PjAl6tzzBAsuYQMwaMEfMcFD5gTTilQshy88AwTn3xOw1ODM3dYC5hl9C5tR/d1TE
0/vymN0JzrAPUsH8y30u4wlloMd25BJKpmdjHhmZ0BNxHCW84gwRPjdXyWS1FJ/X/w1e2/8Jmbz4
Ek+TEcYQWu4uz2b5o1wso4vv5N1iaGSW4DFgJRUjKBWAIPwULo6+e51tZBBbdpkICRGZda/GWNzz
tv3/12FluGvsgCryDfPFcRn3vCpW8zcNs5sDDldX1zYrqKewl6O2NKWbZV7pOve43I4GFKtXs8ao
XS378zIrSTY/RC7yf9Ixe4FOvetdjnfTN5886in18GO6kXvRv9EA5Hj26IXO7r9Rt9za5f3gorn8
0v7km8xQbpYLjywLwSG2IcIJSWG1erVZxv9snjLDX5jIW7e0f6NmP5WNuhnUQvcu8+LUE9VqGOF6
skK02BwOyeXrvrt5xi3jtX/paB5KHexyozosM4dZ43xashkR7Fg0BKGGNMelP7R8o5m2X5yUt5hi
N3xx4ycB+o0Zgmx3nyd4o5V66PKYd5kua1fRQy/v67Z7CyN21kxoQWuQHoSURBINmUZ6p2rj00/a
21QHr4GvT03Ybtw2eJlddSpD42IQypvOw9+RMTCXBd61KniUmgFuOu2+4XbPXbfWJKkgVaZepfuL
bkeCoLuvDnEP7X4Sf5v6Kyztd8+gI9tXr9h7fnQQEP7qtOtlmFvzQMFzInon2xPNuGk0Z32u2PJa
LGjFfSTsh96pLwZGCELSzg6HtaGeHxo3eMiUvdG9C8nbvI66voWcT+9IljwRBrpBoYwXjGbyvxFA
5oDrDMfl/tlEF1cEEKmme6lcmpVgBHZQOPyl8IopJqzWSSLEXdTPBa1+unjk59ACB7VhkHGnSNSj
VvElE+caxf53IvUn5rVNzfyBX+4cReiPXdAqd7rA70eN7jF2Yyqy9dGh82blKXqY4t7Oc8JG9NbE
8cHbSd9hDh0XzTRPagBa7GmxI7t156XxzoydBeWCVE77z34bkQvFYLGq+p7+1rVP5VE33oZEZTpp
OKOcSp86VVEGCegz8/SLIdhilcT8DGK3ljunwN4KOCsju4BC9mugnUMhaf+0QUSqM+yY0H4OA4RU
KuMwgkqLxSN+qDOHjmPdPIcNEEg3hzjqi7wiNtbjRk5PgTb+pJiV1oR3M1+rpWgZkznNHjJJx1M9
NrspRa9cuvIrzMmDHYbix8A3tHzbRIYHe7BNYiiKzMVWc/5rQY9Eg32BrLNvJYK/KTdvKXsNSgvG
upmMeyD1BEk5byUEE2W4z6lGNz3QUKMNaeJzQ5t0sHqUPt707hPb/O/KRb9Oa/MBofauXd5PFd1H
5Jhiwe3Xy58PLcDk4K9Unr74CZLQST9bcQrpl9GRCJq9aXoNEQd3yvglJotkB7StnfPu9OG26vQB
7BmGNwJQzUZgE8L1oVjgAPJqiI6OVzxP0ngLi2ITy+VjBMcJ2xbQonjnhWo3ajYEIa/bckGZbVzd
Nr1YfrRD+Hbx6XJ6AYxPv3yY02qPUersSP8ye+PBg/AoO3nP+emhltUCpPnUsXE04fn6ZI3GHL3r
yNuYtHPmuN53dbnPhfPl5sYLKoNfZXprGnPLWfZIl24vsu7sitcZ3l2ERaAUdNugbXi92I55sq3H
vMCO1q1sB3R3NR9qv/nLdndTs1lsWsSpGnB2vURVMNbDln2aLM9LZ2b174HHA5iHRO0rGuHgwbzv
ISiPdk/uUk3p2WuTj8FGbgyzkIqjuTbYZ+eSNbzX+KMp438Lg+kCBaGVwvcLsC9CaXbNns7ZYO88
07yAiqFYF5qnsRB0kCB8x319sgOOk/6SmYY8cPnskn1hOBirrpScQwh3A2p4D+6TOkmPMMq6VigG
7kw9r113unkBarJIDQhD/BSugqqfC4PKW+GSukyMJEXDyegeSjfe101wsbOayYXSmULXDumkx86I
oSAOqDV6Y3ClhLUfKUwGJJAQD1S/VwKAKC68Xea2yBUgosYUc/si2viG81AZiHcYOV6C+E7rHbVT
8H3jxZvSj7rMnxOLcqXOrl5eES/h5OS6Suef77xZdWa1z5OZLjz3qSM8aUJvXOfoZ8952aLxV59j
Sj9k9tAResEHtjCqkJjJ+uIx6m5NYFGRgkmeTkD9C/cgXX3IcU6WvVo19aNOoWry553uvTDsda7r
g5TP5Avj5LrTzJ7V9DA1mEDR3AlTXeo4RRNb75ZR0pgebY70BEJuYiehg8/lYYTQxZSp75fhYhB6
0/L6GGBaJU6gtBJvc8GTcLDHi3hjSnxkfndPXDe2PhIFeN36lt7DECBK/qtT45pXw5OeiA8TL35Y
b5fbWBFu0c2cGtwWL3SGpdPziO2MNjne82rO6bQTcYTevBfmNWWlrq3o6IpzUXWXmmAHRUnIaamV
LJyfgIZA3pCGwEc00+YNdd6mq0woBmBzLBTvYZyvS0H1p2/PVMPv/Xo4hfUF9+gppPnpNMP9kiPH
fnZCHEPZXHKe8gy9MWP6a+2ZF+4iQWvmfrIxRpAHTFbJDLOLzKk706aJxWIRBe1FMsXVCp5GhO66
pnKFfKHJH4tYAowpPusSce9C1QznpwWCmTDH2rq6t6ziSDP8w+7nBzkPjxE6mrFeaD3Wd8EmKZy8
I12tE+vaKks79DIdvIyA7J0Mvdx5Sd2ezPxMeO99pO1LbOObpYWS1AaLFKvQ0sAgXswli61WT2k7
voPlfOtb850iECoGtCHG6xSRuT6hrYE45zGhGuC8BnRVTtA+9G1xCZfXgR7QpsqzWzk+ehmtQK3u
nJp8pdSD+yDviBmhio3JpYg3eNlRjPxJO860WKbmTt6mESuNWoZzX8gX3VN4wmgZo3pFAUs5KMBi
peivpqSoeWG4iZC3ulOVIIeHpoFscbnxDfsTCtQQf2xqLYy2LEzpuH+1MUBqJwb26l6CvtwIMrj7
AYyMYT6RzbvT9RK7PbPzxlMaDscmdl8r+KJT70IHfvRtG+Rcte3yRwcOYAAxxaZSX8DCJdfxGdru
Q4KzLLCNbRWUW5QfVMLJQE18CBjLqQS3PI8nxDsBx/Opd2yqbgnH6C9G3aFsm/hueW1iEAdjOl2y
GkYWi2ZYvo72Gwwyjh2HuSWhbJp35FQ9d62xNUf0g4VFLiOKQq572WkY7Ls6Vs+GIIDxX1vW/0KA
dBeOzk7TxHWZBYqARl1xZk1dt823JH0DUhwgLXz1fMR4/q4LHDO8RiVbg9wO9suVmF54N0yvUebt
FLIfZIHsU+D/iWpvO5RaQmfPOvKP3EcK+6M3zse0L9B5W8ceEDV78uG8iLGW+zywl7HabNMz7AIE
RXd0r4mvKtDk4GFK/G3O5WNxo9bJb6xsipT0KxTCChykI7tTxmPJNTN6QScf/t3cPt7VoE4qJPYe
xw1MiuY6mr8LFXyCmZCowmjE41Ct3OfEt7ZpUb3XKAE6pD42sx36EALRSNao4bfOyGXl15Qp9omx
RjfWvjGiNeswNenjsh7b5GfYsbVeJpucOTdbrLkTm3obmoykvGpVeLCEmbHJhHCMMstisozH6Oag
7GALMbzQOVwcvnfL03HIYLWHc5S6dwKoeIVGK1HyQYQYOcjjzsW4hOYRaJBhikXmj/i5oOuP6wUq
iomCPJ/NH78UW2wLEqgT7b/SEMRUDIv5MV+iMcodJxvydB260kbITpYAoRebJgOl2X1sGK/QwH/1
WP5N3TIh/0PoHfDzzTTnvFoU29OAVzeAbCcPA/is3Mn/dC1oS5kXsLuHB8cVf0jq40hpSjQUamOU
oFc5pyWy/+YpPUYxpKC+4HAbuTjbxpwKmWVpqlBOdUBWeMaPvJFY/eCsGMjhgDLFNgKsYdQUFXFy
BNFvVCKZSLhLYB0OuVF8uwJWhfTCva/penNen3YghRCsh9eAcKO1HVTfasaj7hJWAfXCpJzcPubB
cA0hxW/U0nJS3iMZ5ns/H05ZSn65ZyQhYeSoiPKIA47297ia37wovc/wB4EipFDpTfWO6vsH7L/X
wWxcpi1TsZhMv1k/3IzBR+6jn8l9B5EDiprGl7/H7biutPmiQkSMTZ+fBiMj/CI5C9d8XqZTOgsf
ZRdtLOVu0VpyM/qTk0VvmLqONRnEflSc2wEgTEun2UpIpq6aD6fRH3Tqd0ma7bXViVVOa7EWLUEV
bJDZa4SnhZPmcwxyG7a0VXmrVbiylQ2xkg54pTlE9a1zwREJZWi2IBcFpzlh8sePhXwZol+4rzN1
oNJNT8NiX5FshZURky73vYwudik++sXlUyGFvVNwodemZ/VYMmCL5DaBAItKL3A2vcxg2HHAtMNO
IuVqZjgPHoDVqLwIrBd92MPzkoNYNZyMYgWcquN5uB5ERPaTRmF/JImJpFwEtMu1eJqhXGdWy7Rh
kWEfeN29iiVMnQBIorPKJ//Zxl1tDfJvSTRsG3SkPno/dTcfjMm+eKiQUit69+z8McuDEgyJ85PH
kHMaU52dMN54nOncQa6Bub/GSrNFGUsXOlv+C8tA31vZ/C1DjtlZE6AFTBWJvX55Yg+8soPi1ZMG
Ea6Q7vKMQEmkwxyyKXwl5l/TxBWJPoSLiP6Y5CANQadWYCUea/pXOoGZDiYgEAxBUmfeyJD9mD1n
3Mcl6XfJ4H075riNI+qa1Mn7taoB0Cs2xvQF9NpqMnk3aPdRIhhZz6NPXy86MUZBsNk3ujlAlpP6
ZLaKWYTa+H1pAgXq6/YnsZXcxRxwZ58yfEsnzof7RclcjcYWNMwmGFV/moWxXkoI9PtXw8J8sVvv
EpT6OBTzuWumJ5eZ3QvUVdboHnoOSEgUV3GDBjeAaDGY1dMQyWVZ1B4mroxwdi/57ILuE/7s3gVo
YrC4wgqCT9tnl861Tx5sLiqMJPMl+tPLsDh25D8QAtURxip1+2u3xLtxxMpZ6wPL37VBuo8weCZJ
AbgJXHQbOXLtWOAIZnhK0nhp8SighIirXbuIyUdiH+502QBPkPq+ZPfcYUYOKnExqauisj1mYXJK
me8qSZhqEA5vIdmtedeemqb4W3mYcFPK7GyRretQ0bxkN12n9UvR8FYNuN1rempTVe1DKs0bkiRT
kjpHICy8XFMyEeuUNA9l7mEWxxws4q+szm8JD5WCN0cwCweSN7T0tczxzfVB+Ua8pCywbLkIUxdu
BPWHGLa5ie8HehD3lU1Lz4l/DTawaZ6d7RG3PodRM2d9Q050pJVJYnHdsVV1NeBiS5OnIFoHzcn4
JMb8FmJWdDON7MGG4+zOaNGJalzubl/mv60b/Ykd8ZqwZWLHoFiljIJZvzZinxMMTbmyvVp9+4w9
GahchyFueraz/JpU4hwJnJJsfFXpEePkPi8M1DH1X5cr8ChlW2DEHIUzHeLegoFFy0WJ3N2R2HES
kL846K/xGLDfC0+J13wtW5hI5McaeGaBesD5H01nsVy5sm3RL1KEGLrezGB2R2EUpyDFX/9G1rmv
Uy7b28KEBRMKFxxctlXBJaeG6byB27EqunAVV+ZCJcdqXoSqugMuMC7dLXYfKxtBZSPpFiPkQK4n
P+Bnduhj/2QDsla4X8h7GtLmfV8gRAL8Qo7YI+u4smZ0oPw2NhaZyRo6Mc1dgW4sC0HckS+RM8ww
GmBL3bXYRNudfrGM31SIbGk2tGmXrW4CiZ4DXYD0hPqxug5zQACudcDq4c5Zuchk0XxTMb5Mz5b2
UkbY7cEf3BZIWilGhS+KU4160mEo3bte54LkuEa8crwQvfjDQO0IFLtp/aTEFlCMnhCHOhI3OlG5
Cgdrjbr7wkR62insraCcY5LEzlk9/ARk4QNqWdPA/uLXybaLCf6rdqU3P3FXo/7V0VcOtmES7Ax7
WCNOkfvA5wYLorFLulFJnfzTXtRGtZ98JMnbVxXhEryjzaWiqhj9vOxmDNG7G1pri58L9C+tsF3M
JGiDTs5Km8TV0JsSacRKBu9D5YNR7q/stN8JU1+JoX4PTIhmZCptMF3KDm0Pjt44grAdjPTcg86x
FkZQ/dgJqnYqj2p84jJVh0gIVnNYBgz36Gf0k1sbfKgY0yQ8qyEYUHdHjuIVohGf4E7IrUYyVDqx
dw/+TNSA6y3rYzDqf/wOqwCTwdbXFaLJFiIoOitH7qLYFCLHwgRGcorYy2yTVVU6y4ITqSOyyOwn
VvSekkCq0+kzyFoKVp2+Ks5SDxhX/QUQTrFIJOgSpZwRmiHN7FF4sD3slwCnswdNaaj6M2KhJeGd
r8H8rbDXAq5XWfZazMa21eRxioZlFkGSJzsjV0m281jRNVZEYz/ejW1yos75BIcIvUP5LytXKRsk
8PNEuhRV7OVVyl/P1tnR+yO2Iku0IM6U+z/cFF4AuWJjvM7oXngeUqtGtlbjuhjvJkO7KX3wN/pO
TiP1HedmZOG1Q2WEupZuVEs3NjapOWYP6CGdJfQJr+/PTo80QgwKNqZONIDsViOKnvyDjtAlIhYE
xjoLOcFJh92UgQxBEdAHoI9QEMB04stJrWPlOy/OmGwgmu1y07tRFyUoTtx72mYnpPeeEQdaOXXx
0iJMWMRyJxEQU+tIH+ZbdPB+ilLe9Ew8MpfY1ENswAZtner1N/peX67JvOC20HdZsNEu+d0CsMVK
ADBH4Bag4++QWCspnX0K1oG812sh0bTcEIYqkuCiw78Hu+k9U4LifgtAKLIpSMMNV6tKD0B33Tn/
HFC7++wzsxpGVqpbF6ijFOOYgKoiM5vVpmVliFztWMb2hboKkYDc2sXw3rb9+5B0RzbVN1Wh0XiC
0parnODWdoO95Q0H8Ad/cc7IN7TsIBw0QZCkXc8ydTH6zBbNDG2ee+98+KmF5/wmYwXOsSm+Y5Me
uBPjpR7OHcKktpms6A/Djqtvoa+R0CMjWifJT9dRQQt0ligMX8A44S3AqlgSseS8yZnFV8/xjESF
D5vXlRQMHUSzvjziIsjF8D/LldHZy8Yof6GoMScR3+1lcvSt4gg8KSUcpAVHtkNeFo7IfnjyN7UJ
Z2yFr0RyDhpT1PXLznEpPiFRK14jvYKbS+uDsnHPW/IkHjaeHyyEVKSaHsfXhJgi9vq1Qcbrs9E5
abIJi2DXcFcGq4IrmoNnIPRj+wgzhwhkMXoGiWqisJpTnqTfsQsx3+vNH0gkm4il0eyoPw7RF7iB
7ZBZJ4LyBa+AJgtWEizdWl29SdkBdoTGQeSdjz0F7nDt2u2agvxOPbYAlPGDCI21bti/vQgICBwb
6yW4kXZ/pbl2UWUute1lJJ+ClTeR4SrMQQe4NKYSGD06V6+egz5ApmsdfG5sgKyVqzRW8nVQT/cg
Lg955UDqplYatRsnC66G4pD6CeqxVneMLYnQ8OQSNorToHfo6Wmb2OpB1diLwijDJUBUks90XlSC
btLQY86Ayi8CjaHuvGp286mq9FnikesaC7MYT36MUe5gpd9NnUDJQ4GIhbIMmy+3KJ4wnvce5hbp
eXNYTYb/llEQtEIgbx44XVoM6Gtx7b3WL9o6/Va7rNY574z7JTCLh1nAi2SeqvaB1dubrvMApPQI
DbXA4ALMfy21wYzzQe+1txRrMC/OjsSPiHoi92vELsVnVAOHGuEuDA43yodDVIAoiR51ynY5ac1o
hHt7BBHA9mqoPIDqOlwbD/4A+m5fKGhTXaZoKVtz600uJYIesbrWHCCcE3AnwkEIm1ZB7Wcrq6v/
PAAy7JJ3WD0rdXl2OAGX0sB2IQy9qEux66bkRyvBbbFNyjr77C2qYcbIUzEb/U2T7jny50PeVNT+
gJFm/rlm9lOFoOFrmfamggKhKhwO1Y0cA4MHORjvOhl/SiEIIM8BjzdavuI2xoBWYF4s4xE53SpG
UEwiTm3inbsufdhYRlpjGDSuZTo8Qhp7V8VEqzI1tQe0tr7XNf0aCW9dNjVhBrgdqap1Q7Yc8mAT
WMPdgFufttOn36bfQdl/qn4biho3dxr2vtc/Iqu2S+Fyl0G+gfk1IvBRbcFeK2g6QhgBRAt/Vc6o
osVsp0F3sNLsIId8DdMnQfMQ3q2/a/TmFfDYFoM7iJomzj9Wo92EaK9p49zV4hOwrTAjDr0VrPLW
R6lcx+YoJ0/M7PGPjPTJK0xU42gksmKqOemyuHiRfrGHCtq/QFojN91kqc3Tvm4/ZwthvfE+YIrL
wyW+ds3nwWd1Sj/TCGGHeKAfqdUBpEvgGqyAhqtijQG5Yh01VJSKp+pmeMrKZIiBW1gjmEW4MfDA
DrVm3tQTMNt2N8jxUY2CWoHvKqgthPvOcxbcPS/apSwnafkne/cJh8sV0nA0wYNwNRMuuGG6k01x
tYP8tdaFt2z94D7N/b5tq8uEAyQp1UA1dTqNSbMbe9MgCwmWVkjsig/S9IAH9LmR5ZthfPtyPsVD
/j5T0xDISmV0xE0fyXPjrZqhQbjRXpRkRqH3DqsYKWlBCOZaNugPA1fWDm1M1YEmVgmhC7v5uIVA
Qm9YnBD/f+6zfjt14PZoB4T1dBsq/xhW/Q2UwIxxgZyHXdcHzhJ5sYemI3zyCrBGRnlOp+wUR4jA
Nl8mm0Xd3MPIBU7X66cSi43QT1Z5bRzcLnycGmczuiEJk1z1obMZ9OFKJrHjYUIS6a6WOb7WTbbp
K9zAzXxbQb53nOHdd+YVrNSrqY9/1qTfbEjU1Uz8YlvRH1ZwAjgETox2cB4Hum1NiM9msIxS78DV
DJhmg3aYGOxAI/yE2jmgGdnamx76T8RKGIjxUzdqAZ69fK9pK7b68Cp17TcbWdz6PD62wHcqyAsP
E/Us4PRnYbLaUBV71tPimLby4iCLADEEnTgkK3zL2Os8NFEBGOuTc+7Vp3Au103u36fYegJsB4xi
+pnK/BZFKCSG9a5JA6I6+xeOPToLNqmTLYwVto6Et451CtpyD670FjnTc2rBPSNeDDpUrazqZbLR
liPZB4tky3TEXiCJVwpw1YA9wrqJ4i8vwQKQk2naXpj90SkCqgEyuk9dprw6ZHGRmWvu8w6fBAlC
rSGwdMrmSYKlLkJcxz3vn/XHqQ4xHwQF0tnZi59qKJTN09LT4mJR+uPBm/CBmwvwu+oArKyH0i2U
0kB9pKQ78Vf1tpoABvsOwLl9og/buklwbsjDVap1qH4CG5DjxQ9blGJa4HHIcNYmuozQlgeo9mOy
LBtLcdSDZ8ccP7Ooe5qn7uw1yUvXyWth+VfEooOHyp6OYmjOo2JzxOiOx/lmiGs0EqkXiwy1xiH+
gGtrUl8JWV2SVz8Z71Xr/1ZVt4ylKh9nsKrNyKYqyltdlhnw+xG3gaoVtPRSdpg89T/EOK3jHIQs
ItaySA52PlOFhM9WzZc0xLpLWb773oeNjpRlV2uitU05IzFu6pqyShBbbDo2Iy3bhV7MZwYXdiOA
twAHjQy3lHRJqIKxa4MvjLbaKA6GNu+NnAqC1sl1H6XWKp+CEnPabkPysfZGZ8XgGR5K3TrKwYyO
rG5vniGgto/katpwiRA11qLmAPl5adT6vgFblmoqIQ8zwpEiOhszM0o9OCjxCzW7YAsoQbEX6VvH
IobPycEHG3R1Lx8bN3jyhbxa0t5HifdMLhZd7SKdESas1k7oPhowCmGpH/ou+p6a9nseHBeghf8o
DCh2pvVlj/hWuNoPvdFDisAsjyc5zXF4KAYHeVJEWNSS2oJwONcharGJATfcwZUNonn93s7z3pqy
bjm3ErMzX55RhlmburFDvqHazMLdGmxM3QxqvEc8KUdwp2KZ76yjD25mLpNkXTfTaz6mz4Od4bk5
zXs71BYh0uFPBVW/xdxS7Ufw00CL2d5ElgxofCB2hKrwz0iEzF5HXAUIMLbmj0l4v2mOknJs6z8N
khdO5V0Czb60rGxBhupimL6D7L6XBZiUCsAZUgRQEXp8e+mFgW0JX+QsT4GZ7NPcwmpzqK5FjYly
rbUvadLtG7BJaqJ2jnNIMuevrdCgj5wYKcu0g0zg7OUE0B/CO+xgFMgLBpndq6wdO64gIeBSoKuo
U2BGG50pv9G2LrAe0TiHyQ02pgSY0ujdwiitrUDExxhYdRAw2KbtTLgNNXsB523fUX4SUf7iCfwM
bYP2EKCz1m2Pbe8p767uqUrLl9wqUeudHlOrv6VBfkTBpQVlmQWQ8Ax9NyH2DHUXNrUG1i/P33LP
XXdSPoUpABa3e4zaqdgqwMdo5kfJsHzoXPd3iObvsC2upW9sHaN9GlgI3BCdS6mvII6++N1wcAPt
SRYe/mjDUToOZjPWp59mYCUgHTcICETeRrotNgrusw7LUymPHTGLxqOIzkwLAj6qXkbde9EMD7Hk
4ieKxbaHx2n344rFZSGZOhMKj1SC3b+RYVO38d7I8CJE9GVZVP0ExtZFhdFGgxxYl7Mo6wQ8Epin
Iqa1ayKlBComUgh0QV4ysFyPsf7XudFSaA5O0CZ6HqWG9EqioZpQV19W1zmoshpX+rvonOT2wh4M
m0jCfhIe6UZQYd0Gna+wEwNVXetZuMEqy6i8QJEBA2SixiNuSWnTAGKFivGNcyek7mNDXifdtxeB
aW3gFe6mSZFzQ51EErEcPECPIvZe6T3gr5LCOLLal7p1t3VEYTaMS9Co/lU2gwmu1FlPskE7eKho
UbiP/RRQU5c9ApEditziCH90XlmUYppuBI5jrEdDBzs5vk59/jSbQfDQgwaXJvYjajAYtbbTzPRG
0PjbBvl+rNIPz0CAWQ+gshmXvEiOvaAy5k8XGdK5mutboXkrvxmOo+m8I++8a6r6ZrlkL52DsEH2
OYRaR9XfegTNwGBw+y+zdP8iPzgDLsVzPksPvpEvLdjSG2rLtyoQ5w7DUbYQcW0UjD43KdrAqWCe
oOGQJ6dkhCRK9ERcPq29AQxzJSPwylWPHJnvr2OowxQUvgs4Eb5l3eXQe0vUxdcMjntTjxsvA/OA
TV2UGR+oahwQ95VIooqdFxS3zB9eDXB/bp/urAw4HMQsBGqmvRHU68qpUVav43tSjdxWAmLOpFFT
mYTx1X4w4R8pJEfZPmkZ4NiJHKV36WKmATm2J+UZSYRjHOQ3pyj3aZfvkkTs1f2oR1+C5wHW+QNL
7Gxk0WPYtM9YslNwwxeRqwMNt40H/wdsjQEcoDzBD/jzCLUSTVwwAP5SB6BqszeqYj928gcOIHYG
FLsQ1SKatnJxywJzMxXiouCqtNifwcE+1Xha0BTGa5bbrtuatB7TPHrzReWj6CLU8zcp5kiUEya9
5XFzHvU868rDv2aka9a5eYDaEFvROG1toJh1lh97LCYQnbhmabGHeHZIDPdpJk0yC3fnB9XVybO3
aKT0Zli+sQRJgJTB2Nko3jYKMrXXZppjlOCZA+EcbjDs2BZQYcD/jhThEg9GAZp8ghpaIT9m9IEo
rn4xH1YdtGd8cAl7xmwTp/OxcqyD+j/b5u/kdtiuVqsslwvIYT8g1i4BoNA+aM5Zav1FOSYulu4l
z7Xo5YZl7Y563bRsI+O1QnHw3fArB9M3p19GWf82B4lidFzwNoEN64USB2pAjYi2+aG2L4AtZLze
bJCngXAKWrz9k2Pjo4ofSVJtvQwLZji3llZsxopoOWw2WcwFTPop68mXJVpaenYwExS6zf5ki+Jq
WjnU+XLDgddBO0MJjzd+X1813djqSmwNfuOy9WCyItyPCOoIOj3JDr2gDe9E5htBzR+GD6hDoPRa
uxfkHXApGKEYgE2lWjF9WZIgntXo0xTUyfBlsYACZBfN8N9BPP7ZFZtuRAen0MaFyUgF5nocB39T
xPHHrGlbg7JimEZ7P8tPY1oeImiY9IzW6qwpsHXDcVadBOTui10aTWd/9E7pMH616BqgDZuu1AEK
L7tWxkC3I/82Gf5WnaAkWmAyLMwbXVlFDKV7qxfwgsTz2DHXQtGAZgCa9NDjHvMAFf3BaYL12CW3
SfqHnP0gsTul7Esxze/+ssGR78Lorlpn7loqqVChkYozAUSi0UHTI/e/jUzA0Zz2Wl4z9GIk32w3
vWfDHKzVyyugo3T4oPVZxpYfm48WhYUiRru6HveIoCSbwRW/VYqoCuKwnZHf2mnWt+6Yfo1MMwrH
C+b/es7sdZd0yUlzpYNBWfVJCIspWYugQePRfDJLBATTjzFCisdL2x3YkZ0OeZndpkzvEygO3mCx
hMW/TD0HISq2AkB59yBxPueIfN/wjJ+ymbcRGD16LBQH58ou4MAiwiVoLPgwABGXQGoCkOIgUBRr
qQE8CEB6ehRszRxFhC7S9hFtdgD1w7G0yicyQGOTlyn+y+r+1XEqeOkLmoZXCoGcI5JPQewdRxri
WDkHzWqoUd2RFZ7mzXx2ISNjev6Lmle40WJ6QtSI07WNmuoiL3CXMfXyOx8tdJyb5tQkePFlzqKd
KeNmCK1Q1wO+1iReCNynr7GPQIss1CALz6pbXATwu4jlQf2i2gF5EpBmVUxyXwrsxnJiJzbUJl4D
sEOrKqMOnTQ9/Wy9Txu8DSNE+JuCcKZuU/yzJ/Mr9PB7QBGoe+xCG0f20iW3J0CUr0lWK/n3lB5l
A/p76evmiBkRWyuwOlkVN3C9+coIrDeovCSS3my9S0enZmLqSNHpU3OVVLE2vpUN8MHTYIWlE9tZ
mI4oYtTJI24lzUHMgl3MCYK1HaE95rUdUPQ+wo2MTGXT69AZO12PDqT7w1HMWgh8qqT240D/LAeq
zuiqpNt+ENYhRkKQ4Kg012Fs07YSxGdUpDPbvheDVxSY2g71U2t67SI00J7OjOijbDVz1ZRUXoI6
O/uQEe5uEVPIFo6bweQHZjU449UbtW6jDw1y8YaXr8nmEI2YIoAXA4KMM70lbJ0miUu67qzcrEcM
gocL/MFPlwwILL5pel6ayGTSEdAB/QUmh1MFYgHCz05u7YYLoUylKf1ZyyRCl3mes26bYI20zOMA
WXcdqkEQW3RWKRfcpBD4JBoGSUA6pHc3jz20B8dyj2xbgipBMWxnu4XQaoT2Y9PStc6KpL7jtGeh
tAJKQp9hzLYhDX1rHvprmwl/QVmhWkw6Ig9sOzS7TbNap2MbXj2ra9apMRWPrdEHd0cr/pB++Q1N
HkMhAp5vJCvcqAEaRGgTrbvSLOAjtohHmElIdxADK1RxoRC0xUAroW/7rVkk9sGsumg7B5l7kL2Z
HodCD2A5ueki6oSxLDCVXLfjkBwTH1JhOYn4pYXOu22EB13A7UBaV/DN7Ikgd+zT7pua73RMbcfc
EcISRVoDsnKGTXfIHtMVsglo2PrJsPVANz7k09ScCtm/OSF1DzCAYkdbijy9EjANBT4iOnvL0tJr
AMKQZHeY5aSbeohaxH4l/NsKf5LWqnW0OqIcxpzUD04Xmo+BM2cvZG1QN+jyIVCh93REBLB+Q0Jf
KUtA1AEUYnQhG2SFu9gBWD8jM9DSaR41TTuUkSQOFGN6aeGYPkQlnuM6YtUvaVhbz3mp1ykoySBF
oY/llHVD7FHHIiXpIMfe6gE3noUFwPFN6rFckAU9SGcGcw+YmryixuxsFFJu+3HawyS8xGUJxh/H
p8xGkLGt1zaAyLxIwSuY7KSZjVIy9ZhX0xiveVHDzU4pHRvzZsIUVqtozfS6c45QL0Md0/t2C2+j
RYC9cGbNCHh6u8EcURBIY4NsY088JOmWbeLW1sHb3ObvdY+qw1xSR2g90DcgLRANbMR30FZ/iTsD
dcQAOfNHKBDgtyhf0eNg29V8HKlq/d3KQ27Fwdx3pgAgq/6EpdHGpmZMtnZPu+ndg4TqspoGUXP3
jXJlOvm+r6H9OzzIzgvXLRgoP4YMitWkX3V/bRLf0iY76kP2jEDXWxt6bwj8wVzxwg1yvdCW7Jsh
sSQe7AKHxGmFRNfRrKYb2lHPtkM1K8/WTVDvR919msZ26xbRawzi3zPrZWl0L/WI7PdAJdAT+j2m
2cVjjrVVaaimD7KcvWPehPTI3Ee2REEl8QHyKT55NRy8JK3fk4lYRwfZGHTaqnBqABYonPyirQeY
P4fZa/gGpkoZzLGoiwFqoONsSlBHDo2LsNbube0+BlX54ufBoRbwJXW9/5hquDRD9NEbtCZt+u0j
rG7MOrESFc5hjkLaijkQwwbdoIdxcIjB23phlg2i3ApvH7wmdX/3I+1ZpsbzVPY4IqYnq22uboug
WldR6kQfC/IhHqOTAU0Ceij+EgGNHPAgzYDaHxYw2HTqK3/+tLJ55zYzO5v5mMfmGiET8DtsN0VM
lSsrTrhrYfkJzNAJrGdu9JuA7XlWzbhYgxvnV1eXJ0YfyXgSNI5WqDLlaOuG+1mDhtCoAg68ZNyY
cuyCuSBS1sRcUeymYOg+51R6XQ+PDF2SCFtfZD/mtmyNp7BzJOtO+iQyFL5HyMhLexyXkxDpknoL
0hqVdano3CblRJ2P4hJdOXi6vXkXUGBQ7gob7E9QzR2p0mgoHmE19tdMxdoPSa+NwgQ8x8nzMtEf
ZI0ksErBzcynlkB9SxJW1ON4VCoKStFj07lgkgsgq1UMizJ+LjPWHeXGyH61qD3sz00By6V8jpPy
iqxn9mB6xrtrsxehbAFzvomspVI7ryrafdnIaBN1dW394rmPEVbOXWg4WYl2Zeg50CXcT0MXGDDU
EAZ0aGFKbsUDbgBkdJUYYJ+pcFDcOI+eRnIJCTQ0d4MXLBiAb6owHk/22RlsoqExPpjALdoEHG4+
zj1kLzR9NCuuNpmjAXKPWMGEjjEZ4vqjz61YNszYwvyc5WeXTsNBH2z5mpFRWs6wUWpnqvRKVHUe
9BEcajHf8yhLFhM8vVXMUpi4EI1bFE8T04V5qqFm1pr5klzPoCyWuKtilB3quCbJWza8u76EUZaB
7xvc9mOWKMlmNsziXlmDZdTKGtk91qzkIC5J+WyOFt79LiJWCBsIeqxRJgAq4OkfhhbYYMhozMGg
O5vxRFPJd4pVAc5kTkc0FMEegMRG1I8JGu283odXpoa7PYTv1CaI7NsryMN9QeFiF2VoH6snbBvT
wqJzIfTmgPbSpRYtJsfZWrbTajSso5d376DRWDwGGC9h4yKD9BMj5SITzKKs4SuLO7qNxYFX8yq1
CPl0wiITuHnrI5soC9Un6N7DZPrDOC5mN/UvrJZXZ9K3mB3/1RkCNy0cXDxnfgTwYtFpSDR340zf
CpxYSvpSa8FrpEVfU1wtY918zJoJXxTtQt/i0RvafWpOHdX/ZFhWNgIi1ByXdmEtAkqwZZ0/2fFw
p14J9q98CRVZo8zPk4wOju9+Ieu3NAGbAf+r39xcP6Tov/jFRAUJrafZf0Rj4CTpGXhZsEEk+N5J
DMGpSSzV3tDDXzPzhrKGVzTbuiVQDBvjvXPgexO/74jLAOfANlt5CngUz/o5qpoCZ2Q+3aTbKq7k
Ur0jQvMXENZ3zZqWhjG/aDT7xw4dstFyLonCUTuGPEaheIrm+h548VvXW0/O2B2EVxwLymz+nLG0
Q6thvRCYnUIP3RIbX2PHP5ittpizGcoD22ENF4lZvQrbkJtVm3cbXNX8Y9EDkMEmOcVvtHTuTeQo
9eLgBirp1bbwXKawi0aZvm570FJtf4W89Vt328zVvmq2ncgRNFaZGgJNnE+k/fkdvks+qsotaCeu
8b8vbYAoU/kCR/JeztN9quiazmHTLYSbAgkg+Ts4IA3UfOMIZYEFNdmyAHls+d81onm5jnEtDagJ
iFHDVOoMWons3qjBxI/qh0laHXrtNuZYq3NnOPCOzRcmGB7Mdsw4E+fcIm+Y/SrHEk7ho9bKFyQy
1HfW0B7VSBuBabeg3bhqSKTrDHpU33xFRbdUMja2iA62CB6KCXT13Qg+Ey1bBdONOxchO57/+b+D
8xwcqjokJpQXQS5//e9h0J0HO0DImN05Bo4EmniBmae0s1GIXqu5GbevpuodZpQIbg3RDUfNqP/z
ZUT1MBU//MpGQExW6So3hkfub0ZmAJpFQ62Oj/ms63yhoMwAWRPjVxMY727Lp3gtFtgJZnPKC+Nn
6siCQnMhEDf84rKJRSnlct1hHpy4zLKa3inVo/B4noOrleFJZG5bvwS1uFUPd0SIPNSPfKfL4NcL
gXBVGsIQV89G7YUb4T1o1oWdivbibZh+6rL8/3HBD1xEgLhWYUXLsPmI/JYEG0kNH7LbGydyicP+
d5UckpcigwsWp5nx4lXYw/qE6EhM/PdCoQ0U7g+fVt//9+p58LE3bdQXxjmnG6EkMWKKqX6YxJ3n
OQ/Il6ZP6r1w/gYSofHSOembei58cGQ1tmhbcKf0PFZO/8xb8qgL8qQsbk5t+YrAJNRTGUtoqGwl
/XRRf84Ljmo15v57Umou8Ab++4ZxqlVn/t+59UG9dQNCSOM/to654acaBXqr+3S7XsGmt1l7ceZn
dVrHTfecaQhvA1IifJLDc6tchhpuahKqn7XPnJtz8WD5l7vv3Fc+MgF14M1roDz51EAtqfPGRz5B
9yujD9mUVNaztTuOj9xQHAUbIx3UrSfo0Jeo3/NTMbs7dXMcQO3+CTVd/ppGsboxNLw26rQsG+ok
jTRJdddZbq779lah+BpgjwAVSM1b9dj4ZW8lSxdDWF4qA99LbSSbefEC+iMAsPy7ZlVmBBX18Mrb
5xyMtRaYu62duJqq+5GogfjIlpys5GgGSrYSN+IBvx/eNG804TBYpi0kK4fjHL3sLEb6xFzAXF4Q
O15mc4jIvbP5dyFRf42gipTJh0yTvcEKmgyPUY1wOOEh1M/wexrWlvfiYUHHw2UQ8HCpbXNuJPXh
SOHX472Y1CszqQZFMjerXkkdes8J64x6gzxO7oK/ZDxz/xRB92r/AhfHYFE7KH8W+NnWYkB4DsEC
y446vVpf+ENugH95WgPTxBrY8tu1cLJdHvz040nrnjmmeg0cxSj+ezcdLTWEOHj6zUfpfrZTsO3B
6XovMa0VNWzU+4zJl1PjHgHOhsCEgXeCIiM/V7ekNf1ONUj/dwVauLBEBhobT0BsoJxpUYZojYhH
0OFjhE6i8eKCSFFH5PeAnJbBlBzUx9WKhJrSSOjMdscYRbNWjV5wL5kAC3/nqtvB2nU6M3+m2gt5
rhusiwceyKpn7LsQ3FoLmwZ7SeTow5zLzuRVQ1r+W7C7F0oYD2zW5LJIfDAELXDFrv+EZ/YDFuMJ
1wrpHFA9KAglLkMjgxnAK+lyLOtLRk5zSEza/0axxDxvKdMt3ENUZ1Pq5V+tfk5LGxNoqvFMf16Q
+mKKbRYWG3dsHhgzXKqaG13x720FdIbkKP9N+v8mjdp1ePOsbnwqmgbc6fy1WvbUwlHgqO4TjjBX
s4TGKvIovE41l1FvqivUpKnz5B3mXmgsxrUKucdNNhzVk+TlqGHvWxdmiAqEQhJ3/ssA5RiO3DNy
4zxY2PpBT+kHT48TaTgXwVxQQ4pFA2MANWuYJnzPrpYTmPU4YlYWKDLrws0G/Ev2BndT3bo204Su
z4mNSiaj2pbXUQG06jPXww+GyXrNkZHUyYVQ0t74ymtRZgtHfDrOb1ZBuEAQgLWPz6r9ewTJwfaM
xelycm1126Z987xnOXw1KHRyQr0Gsq9/c3UMFG+GZyjW7E2S1hU/E7xOj8SVJa7P6ZwAHGXq9YAN
1Xmc/9aiBKVDUNCyPSfG3fe6b36HlfNDaAE8TyTGzGt9mAme0G8GRhIZW1LSbQuhxuJHtt4i4fuo
bpPrmKlh8YRhwPBXBRuRVn6VNeCXDLAEhTEMq0HGn0ZjB+qRinoD34QgtmhWuRntA21TtMY26J7+
O0Zi1Cit61d0/46BUjwl3lJjPGDEqB3CbF/UZDTKOFupW7Q1LMm6R3Xoqks/g9p9qjklC1o8rBqb
3twgzDNjTV2Ohl4QywE3y+5hhOAccXSSOXk99qJ1Tz2Gyo6FpuFQty+JIm2nCA1qJiYR7o4nlYpW
PTdez+izkMS/jlnSKrIxdPGfEUBYigFfaJa4IczOKfqIcy/PVe9RD8bDN26mw7/XyYzBG5PVhxtg
gHUDoQgsILot07DiFdrWFwOTgAas19oyczRsXrscFdfgMqUncIMrFUY6EoZiIbZd0GIztPZxJMol
TgNEWll3Qzf+wHHUmsCxRzp3nSQQYvDxLedgchmeROyW/hivNa8hUMhffjcxRKBec2k2UQ4XJfVt
FexD7V36r0QWrD5BacK6ecYF5d+63FKAYIlTAZwawFn4gfnWA1sTN6scUYrsS61oxg9XGdT0yHZR
zhSFI0e87s6oKbNNMN2Ae6sx2rpqo4aJ9BBVX4HD2mB+qjxR5jE98UdWbH4NzQCSCehG90vVIf6P
szNZjhy5suivyLQWrB0z0NbdC8Y8MSI4kxsYh0rMgGMevr6PU71QZZVlmVoLyZTMZAQAhw/v3Xvu
/91WskK2fa3YvhB+2OL4ZzXl2RhVqBa9zaVaFvgXddZuMvYh8N5g3lDo+zaczFgHkz3XZRjxsHcp
X8QkNw3wc1zzGo80AG3mjIESCulBPe8bz4BPUB8NZcs/2w75g7wFDIueF4b7pF6feopx2XVXtUgV
Jup4hGM2t4f7L2H0MfDUsqamPG61eqw9X0AK6LybUCPzgRgYsFd+DyOsToDojCc1XKYCyyg6k5sS
0drYzBfu7pAjmOy2eFXVtk9A6LS4t5HIV7FRr1MHZr6s27derPmSMz/23UcM4CvsLOg7TUjptLwR
qqjpgpSFh9nqdqVenucO3as6gAzhnngwdZj6524OwSRxCc0iCmGDuU82JwI+mCtih8njNPFUhe3z
OCKsQCHBrTLZSXgOfYss3qhhjQaZmJSjugc16g42mdwD3fNuppZSB9fRsnVSt9mcMFK3bMk4RzGg
+P0KDqBWxBgDSf09AYJk1aHde111YhSr/Ud8HVijKuBu7Ck4YVS0ekZPJ10gpZjc3kO0VVMWo4nb
xpewRpIHeiSvMm0OLeHsjBZ10WoDANQX2h4FKFS1/JsRMoX6YzawwdjcMCb5u65WHAisxrF8YKgx
5NURx0QmzBCpI2PlYjFCwReDWmBNFrDI+Of8Ox4HI4i3q6HX6YF4+K6sMdepJ6Ebr2FsrXipVYFA
2WZgyNC6Aidu7rjLbFUi9069G2pPZl9D2BH62GC8JlXte1ZWn6Bd63Z8FBhDXU5FXC5/qF7CmL2P
+nZsk76fGQOV+8zPzfBJAUmZJkkBICnDXekYMZpxJ2lICamAHCxh6VtDVNXcPRnGq9mqE5naP6q7
zkBR+2hOMPY/zy78WrVVYHf7/ZRaVILztkBLwzdhduaF2vOxpI5v7bFd6zEWHLZ81fj9cAwOKgip
2Bpkzi7QS6yt1QFG9kc7tcvJbA7jAGxMLaKxAfrFjLzPZpbYvz3lxqOKVyUTCZnwoagMJFW1b/sU
0FPW0r6vfTgiybBt/fIgKutpSJIH2Zo/vHl4DltcqeqpSDIqVBGdE98xBVz0vXJGHiBpXkafei/6
YrLp3e5H2JhHuswND4+VzNMFLVZM6HBN2YEZB2sqVm0Qsb0aHqhGY/pzsYGnpjxwZsxuDGagtp42
EpsrOv5KhZ6QRhthWEpVPuxSE+mD3hvbTFr3VJXPRU/nP+hfaePs6k5rF98nKIynZVQ/DrLk2Diu
Cca6AFymbA5LF172MxBXti31zszqQ67xLVAA7dTroUaHcMW2S4KDY43UlSkTqyWzHB4mNvSdda82
hpy3EWG5l86kW6SlOfYEkyjzNn9UpZi8R8bF+aZGUkwzdusIjR4G6QF6woEDseZdL2Zl6V3BZD8X
tuwX/lC9wJm9SvL+fHVirjly5yG3R3cv6gEg7qa62RhLp4z2DaNk8JujRssNKz2uHEJdnSm4cc3k
yLJ9I7LkrbWgwxbDrikAr6MNYSo0iLJIcuYghnTfDC4d6nihNjTw5u5G14HF4lx01aTBU5YH4Wut
omXBGSs7S8xBoEeADlZymrIvUo1Iq5EvMEhxfbryadCcz7rEuUFL5To33oM/Ohs11tTX1wv8+99L
8hR+xuw/J4GynfXnBxAJ3HfOMmBlLmpQOGh0fCT7dhc+o79+VPvXskIXiIkvqeoGZq9z6IhtQP97
tDRcjbaXAM6BPDMWj/GsP5T+dGlV68L38U8ooVmPLSjsuwvhW/QcGgtNfQDAQ3oYbBvad9HUs+yP
mASzlYBjQ3YQkVa9eZypSd9UGakSoo9OxNqNF3oa3aZy7Ht1JJ1VpLKZ0jTO50plyq5BM4BQSTlW
52fbDC+dMtExb9rMo23mbSRUC05T4QMhJZxRTF5Sp5o39hjJhaSYMUT2s+vHny513RXbmYXn1ZuC
Ipmeth+BFuYUJ42bDjdRTPK4aerMpXO4HCfeOIquqMKYYxr2DloSPGJpecsbKEjppK+/z21wHYt+
XLtGv1ar19AOh5yNtW+B7hWyv5Qk5m2DWYBpLKKt587b2czfrCDi6RsDIrWhxepFE2ZT5J23rEx6
nG5DQSGrA9jF5muP/Bhh1HacARQkrbWfamJewvE91H3cxb4GIjuuyI015RUo/5fdt68l73DfpweE
tlv2UlSAmJGq7gyhBQ0LcdROmN0ayTuQnX3LOtI49kWtip5oqCGED6pRrmtUXWW/L2D43YzCP/oB
20t8mU0IkQHVc6ySO+Fz3YRuyCKcrxpKUZK5L2ibg5oLXObpGlCJqh5UKB8TQ3v0uvSHjpHKAcZB
tNw5gsI25PR0PLmLXHdFUsM68sSPmHJlrvtwjrJ9EMKsEO5bak53mda8BclEWV98IEqhKkfAjxyJ
CA0OLYoh5AE/1AhJ0+bBFO05K6yrWWCglOORPv5ZNKD9DSovCCtTLT84mAM9I95GachhxNsI13gy
WFUyBXm1oepiiQaocGEtmkW1GeiamUR6R0hfFzR7b626+G20cQzoOKsqsFIk162077Notx8bbyfZ
P6vhKvCqEJh5GHx36zI+x7L4Xi+RwZ6HObl2DT03BxA+m4+ixsNdMbJcdF8z+4u2SIAht1v1CxMZ
fjY9kVxReEqUkNaXSnwGe0VT9xBWvBymYDENgu6b/iw6djQZthiT4d/whnl5f8zjec1RcKfGtpEY
xziz7xLPfSj4c1paJ1WBqpjJHBkxbUSfRVy9jJ7cRHa8pkG1UZtFjlTaYrKo8lF88fUZZHPNOq/d
jZgpXJt2r4QS7eeQ2EekBM1GDWI3I2LRMS/hUB6RmhwyxPc3VMbRHZnuFREjSm6On7GHyTSsxFk9
libxl5ot1nZobnpUAQPsvFmUzwYQLssEu9tSfq+DNSkAmI1QmWbVygzG725llM+bqG526pmpwT2y
smfO8NgP4cLlXSwtlOB9cXCZ8RKUvGoX7vF0yBBcdbz8Tacp49dNXg+7kcSsqDD23zfGSjdqg6FX
3idck6WWRG9qbjHQTuepvsLmtdSdeZdG9tEnDzJhVHipuac6/xoxdSNDcSjk2Ou2zS5xGgF97E6G
ax8KBw+YHZ0GjGOTlsNEBgbMKGA37jnDA/FO1J2LtYG8q8MfGkDs4RXYuSbNd1suXZZA9TO18+1m
89bkQCa8hvlYGcHqPRlqvKNp8Ju6UDGEBygPp8Ft750wPpYN+ZaccVlD3aWMpwdVyfQJHe3DcuNE
1nFqCOFVl2JLyjl2QrGj2Dty/igC/zYOo102hRcSLG9639jJiNVvbp/M1CcTN9iqN76eOHMI0MOI
Q2iY0gN29n3EdmVMAYCo8jKEgfCGDcSBoKS9iWkjFRaII/5PEuZr3xxZOI2l+g4iruiTEgSlp5Cl
+k0NDAJFyGsNMD4pqo2OJHjszHfCER7zhszBOfwt67VzOCF5a6zomcSBLQSJ+xYqp+F4OUem/pz1
4UuK2KWv0wf483vmi23iWdhsCBoja2Cciwd82CfdtXcljSE1e8og+8jN+MXO7aOU0z7BnDKwQKpa
laMwXjGn0mqu6RDCqZCMkFJ1IbsDzXY0qP4SQe6lmwn+qo1NZhaS9Cp3ZUlwImqMquXJCLuLPqLK
YDL3Ezq8TFkxUs0olydHYbElIUkNP3QZ5KUZfw4EWgDeXILFhz5dHWBqYfSgU0/GllthFYe3CFAG
qVL9m+qFRGzdx3jczLmSX4zHoRvUgT5CBu9l0DSbYZ+xIDeBdlbTKOwBaqC1/dTWwUU9hY5qW937
m5BYlO8HafImWjjWEPPcuTZdkNI19v3g73PgDnULKw7KX8wsXRB5r2Z+6QboaShEZWZ0bDLxmfCw
ysjdGDq9Y2gPuWc+llH0klA4DC23Z9MU7TH7bU17+HQK907oPfHb4yHz6oPJVGux/sRcV5ibhwYQ
kGEh02FuH23jDkO6vYqyYJcSMECrLLhVtdCoNfDtF/uI6Su0mrNaHeyCVHlL5+fvADYfHTfa/KOZ
htztWDHvY+kzO887rNbQNabFP6IkM1IMM/N9NUn6ql8R/f+//+0//ue/Psf/DH8rLyUvSVn8reiw
PcRF2/z3352//41dofrT3dd//931LNc2OGeYvi5MU5iuz88/3+/iIuQv6/8AspHEI86VCw+SrJxM
avZt7XQTX8JgyrH1cvHrD7R+/kBPN13h8x9CuVkB9d9/oDUZHT3p2blMLn44MkPuRBH99uvP0MVf
fIjx+w9BvYaxcE7lNfIQVPfBtUvlQ2wPSyvKmWTgUMTU9xpIUXVw/vVn/8n1WVyfx3HJ9WxP/HRD
ZVfLxkD4dYmKcAHDu+RA8utPsP94cf/6Cd8X/y+PbLCBa/mmPV/QNBLtCp61N9ddffj1p/zpdeiM
CcuwDUt3froO2B+c/wYzuaD/I3jWIFaCA/S//Rm2L3wBx85yHcNUV/ovV+IT4qlBwxwhVKT6CcB0
euE0V/67Q9zTbV+3PZjPvm34P19J0ko2yIXEMJoChGW8L9PBQ4ObyNuhdq6/viRdDa3fvVCe7piG
blpCCE+Yvvv7a5I+jB6zsN1zkaaH3H6w2LU4DQUFsztbqIkAQrk7oimRh4aLJLQfwsJc/vo7/MkA
cSzDsnTfUHfWNH//FTiIl2QU9uwF6xDT2Ry8iKE71rj7/u3PcYFDeQS3cFfFz5cq2nQyTcN0zwNY
wWXTMRk3Ojha3fKGzf/jo0wD3YfNRdnuT5eEpN5MYeHaZwueJQzidLhr65iQlZg7+m9/lA900rct
HfHlHyYo3ejCLIrH4dLFJCPETU2Ak3jzukH/i9v3J7OUYdu6rx6UwwA1f5oKXceNEZUxMB0Hrkxm
u8ckbk+EBmXukqSYjWWP9wagk7Tp5F/MIX98u/lol092bVtwpT+N0knWpStH379M0IUgUq4Qkf36
Nqr54ffvAZ/g4X/wLd8zdPund5uI1HLyLde/SM4LAT3SmZKlGaaqGeCblwIqErn1v/7MPyxmHp/J
nfRdbqnLMPn9wM/jNradtgguE+y4vkDu+K5izCBn/cUY+ZMPciyHNwuns2W4prq9/zJxkY+mOYMT
IUMUo8VhfLAfPWsQ62AajG2RdPZf3Myf32hbOLxlhu46sK1ZN3+6mWMbBcR1di3e8YkSuNawpe1A
+pEs9us7qKsx99Njc2xIkha8XTWNeb+/stmOZ1HbY3gt8ScljbXrQxTFpW5SiAUUjRQ2x/2eUuUp
sS5bMxPMr7+BekZ//AKW4SHtdAWD8/dfoNS0BqShlV3ggEQU0ovpIKcuoS3qRstxzCrli/X/4kN1
3Rd/fCUci5uL/v17Ovt5mWhk3Hk+yUtnUmPCZRlgtW+rYtrMnDU3MrWCZZ2EADWAgpyGnLCGyErk
RlJ3fIoYDstGM7Ndbk0EeIve2oxd/SSLAU1+qd1WUXyuOm9NovazS7018qxj6WA8KDIHXEEDvcit
0dliNudo/qO2bZX40BCXaqZUpvF+bNugb3b1JPFI98mKMEuUGQP/1YQh3uk5Xne6R/J8r7dwnHuF
j5r8G6Db8Dkc424K5TurHkXBhOJZLZAGxAmZMq2cH8c6fFdfDnP0XagHAMda70RB6360gYeAy+mB
rc2EKsV7KzRey8Q5tf3U7diNgy8NOqWVLFG9GKUPZSm0b7KeUkAD9+noVP6u1NqPjFhoziKC7Fwf
fomTkWnHPbhxvfC+Day7irMmewyfrFZn4/Td8wiorwHoDP5yLfP6Lu7cnu5Gf52L7gwduaHHOPk0
cNIzfq19qPEtRiN5tFPnLahQyTU27fRgKYW1k3FK6A3KprSnxCLPMiaAQuRoxnT/cRpspOmt3WHG
G0i5EtYHaZdnlxRiUwvurZn9VRdXD2OcvHQCR7DVls+SfEKUCGOMqdw5mAJjYVjkKwNX/9IcW2+F
kv8dbqj7FVFlt2R7DogIakzzjSTIHcGcG7cv1mmshF8TukpRjIs+8PiouS3FrWs1KM+cqVslqU6J
rt4VQg8W1PDx62fjI5vPQ6S3Bup9cNeO3I3d9OKGsN1U5mcSl0+6rr+nSf81mNNpwEEJJOTQ19G9
LMoDwutdCtiliNIewgtAHKdCn9qNE56Awb+n+bAtIDjkcNZq2k2e5h5L3YfgY+0qGR7j1sKUWqMn
BzAq83Mt04e6r9aUUXa98ewKAXjMJNi83oXYlTqCqHQNy7kRPWfJfDvMiPF0BOsyPqQiP4QBEDIf
xy0+saptCIWnQ0JFJSk/mIeWJCLoNRI6PkyLkd+BQxS9SUT8sKsi/SamCWi7K5GFh8iaLlWN2Kxz
dmFSrOxBu3VTuZwgTlmFyX5LfhIC+hqmLd4gHKqoetEfYkvOayJoa+PHHCsSJ9LC1ALqBWtflkfg
KHRunDu9RgtKujdQIKc+kB1Hq8p5Ky0N/gZcKY8CvOEUGHDp1QAdvbMN5mccGKQhas1dNcQvcYgG
1eHJLAAa+HTSOr69s/Mj+Dr2BO/PH/ed1b1OWvbiwOHQrOBpzMr7mmHT4R5z4SUT2R3ZZHLB3OwN
Ws8iHGjm4+dLaOZzpK/mfuENHcVA2DIROCo9n74Qeg5IlecKLUXTPdUmo8auxw9oEmiggpSqHz49
Jwpxd1bVb00G8c6xd4nb3A/tvG9Db1EpjiS0ONSeK4LvoQTTytOqa0sHK8rEuUuqxcQMJuD9JZUZ
3KR1sxdsONtqBkhdgJAjsJxY3EWat1vDv3qWTkhvctSD6jYJ6YAHcb3x+4ZtMvATkZ6nGv26sCng
JBCmTfiW1BzXXtUcx5GwLMZg4BrPWA0WjFc6U92TSAFX2rBHbkqKKGSt2DsbNqdduvo3zzr4xJdB
p4vAYArYslq1FEBrCwpFaq3UBfrtl8zB4QDOiDHhiKRdaEDKKkFGLn/dYP4ryD42G+/FIc2LEQIy
lgAWOOgkrk72MenIkACkWOr2HS3HkHA6eD6EPzP/eJ+QGPYuYg4JFLQeR/opBudtgqOItGhvmiY/
yijYzAx2u3uZm4EXmZwZDTA4CehUs3yfGbBytqnHWOAuuUP8kOntYoQUJuZn+o7qMok3VrOCaRIy
T+O79C4jz17hXFuBqjksHu3OpA2dLQXlRbN7mvjnmQ7NC4xEj0WqTOiNJ+IjIHiDKDjouYN3IylP
3Qg2c+wlIWqg29f14uT79t7hmznUs50aaQ9vu9MuLT5b5ZO0VbZP9Px1rLu9p5PjFvVISHw4qNZ9
kNtfhTMuSw0IS+vg+KjiI8bpq+L8xom/qfp8mcL0UW9rUrkLT4YLKejkCHFSVcEYlZpv9wdhVldZ
iwVW2dscVayfyqcivJcJSv05A9Hcol8I8mEdDnc5DNEp+KzAzgQsjPRwTnozeuvGg6si+hnmI2IM
1HYlKZzufGf7ZINl7csUSxo7engMiNKaSvwNNviwzqGJn+uHbiDHDv8JtqPytinJ42rJh8T4lbvN
TuTec2l6bCIQn2JpJ3L3dq7qVde21KD6s3olIgqOliqXZgzgccjPfRnfUb/dWISFmLFJMhS5jDkA
PVbdcZnlFMzjvF6P0a3Q3yfeEzUs8SuAg6BDxpptcPF2fA3L56RM98ib3nE0QLk3qDPLTTxP5E6Q
V+WTgpX4a6ztaiMyXWp93GpkThlWemVRe8wGdKFdQyh6/JFrYpPWAORw11aTdrCJOKnJlYbrcCPH
t5kSnplg8sUWXjowGjux7/G4KkOjTaFWDVoQAihkPGJGo0VfOfss5d8SWkTa1Ex9Nq8unVfcAhZY
NkIhoEgBSNxi02naXUKsWNFdabutCp8eRDnaB0a6+vajleLCA0EGS6VPCKI045J/oySF4/jZ6PJM
DtTJM7I1uY+HYIJKG0UHrSq3A89MfWd6miurnM5+3r92E3VRC29eLNcaIJGJIUQy7aZBjaj53TkZ
xQcmqRbktmDdCDeFUru7tTKz9XSZ4mhXcfON9r0QwcFjT7YGd7XApfkcODDe3C6OkVL3+1lWpOSg
urYxwqvXG6gbW+wcFl5zaug6aEZEDy3Ql7TK0OHEi7nxEdTEnr4hmLtbNMUM8ZUSuo6oqRyNN6mn
RN/23saSrFn2gMvQZD3S0DaZstlG2bgnp2c8ZqRLHc0St1fCKQkgzrAysm7VUuV3uI6yu6r/8fz+
6oL9p7p6G9CUFqx4MLCmMCfv1mSrwcw0N8QARTTNx8ZeWH30Sn7w2udApNYnbW7v08raRA5aUju/
m2LvyaRRMVvBaTYRcXGXVeBD4TfnKugvrii4ZpvJc1ZRShvyy1eBCwTP7Y9qcwXemswxh02PhGy5
TB15NvXuQWdVyA3sfIF3Ht1MAp7lSyQ+b7RNLwIf1PTVdLDFw+CdSKoNhqxnWhEwI8YpXXG70GgZ
yUMchXv6P9ZiAHm86A2qGD6G4TP70O3odBEMN2fszRuM6URS4Also09fiV4zQc+JcIXUkFtB2w7p
6LsXeF+jEM8amb8Li9m4qTWIW0FDmRtC6tDIJcUq0jXyDu2kp9/GTXxLjeCQ0RU1svioER6jM567
qALgZt4CcoNdGDGTjayXekGzxi0o/LOqVkQ2RfhmI9RwljduyzjajHTe3FKc+0EJvw02Vf2Erqp2
m4U3tRsj1pELdU4iF4bHzo+5CgTeOKz8NHhg9bsRfk3+RDK/x7l4qkJnV5fdUfjDvRWYqxbFBmrZ
lZe40L8zQiHhnhxzpLxpiYi4ttXIyJV4h1CRtv+hiQppISO3RTFaWIfWL3b0NRlQE+r5F9LhEaPC
S9Gzi2VfIfjPNzoHkwrJc96ax1p/diTWbjLMgNgsmATsRl+WRbbVvOjk19oun0wEvRW6S9xzusNs
VO1S8elZzltkhgeOe8+xNT9EQb/WgHZvtJztCJbpYxDQCwwUDcHQFwkSRDmjKoR75gn6AAGAxgjp
JHBfw+nevZAKmqvhus3XdZBuXN6PpuOAEdL/HaP9LOg+ofri9uWpvW/LkY1RB3Uh3KmnqAaakZv9
zZDYqzJp1mHVfvZYcanhYXKMb5JIu+rEK9l9dTsT0FGQ7TvkASAc2r3zuMGAA9CpWYoI9XFabEof
01CIHhdLt1EAXfYy416xV6l8Lx1B/xeH/E3gAXxvSDNjkVB3VP129Wm2XjwSzLF37cpeVHR4s+6q
7qWpP09pTeP9ywSPaNE9la0PkIlIOFHAIQyQldlrjWfWMf9V/ldKhNhEm14j4U535GGqBvpHEaHf
pJCdIlGuTIe7hWZhHVcjtzPp7geaNDCg0zR8nFgm6sa+RjXJb0w3D9x6rr2wdo4/LIVlbs20JAYz
wIsuVzaM7mUfmCq5LPoYK4fyHxpO0310YtyFIWkeN0lq8wRyurFecMsCaKAzV/ezgb6ZeuS/zDFE
pTDYV7MyCXv9IREWy2B3N+EMbAOiMY16aSXGymenw1ZxlZbWMy1bwBJQnTwHskMDidRZVDQ01f+6
DYdkJq42JTOSUF+gF5vCnNGTJc9A3L8Mulm6gk0yqife0njyznNMF5DVL7Qw7HRYHexrFto7tY5k
vDo6F9K7pMeZ8qOIe+BXE3eM3RdcYmvwN8Hg3tU1FrCB3BVG3MTq6yUPtcZYRsMgkJ25Mt0NGLuj
Mn8edJYTTJHq+pEwrUstfjKz7A4oHYO1OatAmChlCIXFuSNfp2jTjV7aP3gfQ4eEXCI1o5Y9DvWI
Xp/4JODi7VOACIE9/9rjlQ+KZ90qr+BYaOTpW8GgVutJn90R6bSjzEqklblUWFH+CuZM8znRirsC
baKCxKrpoQvad6tz333RLKrQgzOCD5O+BuBHUOwTXr4OtOZwlPQlY89AMHhilOpefJvi+yycaj9j
JA576yPNDRCvFK08lGA2NlBnBvgUQe8OAJi5ivYFLjQ0Go7LPJKsg6tbBHu9G8nji6lghzszTu9E
RQVAfw6C/jhPAqlUcynmXCWTl0hU8zbat3nFBp7TZ6NFt1Xe836m3/dR3aTWH9AxgSwgCnnJrpcX
M44ug9vtKFn/IE4BJVtsbCO/vdcjrVsIywsWEoH7UpGE5zTxFuM43akJzXewD0EzIAWcbXoyVdsa
+YRO3wAQDvKbLtpaXoYfUH9Mk9RB1+nu1Rlg5JZzm/wivw2dZNVrEJ5p309o30pZb3lblrXE4at+
ScbwwmjKlsLF4G5XT701vSW+tiNi7CNq/K0PGpt6nTKzBY9egSjP7Ni6V1m09+r4LRrHt7pybN79
lPZzeM2YlWM4zwZZiqVvffmxWKnnzIs/SSJq7Xw/uMljmI/UrMw10+lCJSq4VbYrDQKkST1x2KfO
w7jVGzxdXA/DETnGekqKNbjBhaIs+2a+sbGFIhkBfFrvVKYIWito08x36YfUC06Z+JPHbi3nCjRc
soeueedO5YeftYvaPLnlvJRTc5qwEUsZ7ftu+vARPbAyslg3Ia9muFXPMDeHBbEMZMqveiawwX5X
L7TeYPs2zHTruz0qQESEvLrcEMJVeCS8z1sBxmlWbOw53Y3fRT5c4ezlYyUPZzsIKbA5tmD/LSe8
oo+BLOp9xdH0aLNVj2prpbanOgUSjX3voFFUKW2i8uqdN/BmuSnnh0lbqeOSRrN/8vu9GPW9Wqq4
AZWc7mIoL2oGHPiRjvRMMZZJWnhlcqxQtAQkR3ZBeTs4OBYw+A1R9BJMQMCs8VFdqIg7INf4JfLh
dkg9xNKkI5bPHifkkN5Ip6OuNqD8m+PVIb1QpG2Hr3pKbmTlvVqjRCTUYW9gdtNmjQgWTiidvxxa
jpBZwoVUFz0wauCL3pVi8raRb8JEmdu664YoNSIgd7lJWBhyLCd1iSbA/0wtDMzQS2rQNIlfQoxU
5hSBu3b2sbuJpmrRaQFIXURajJ7Wai8OSTSK9frDnuJhETTBPu45f1nhw9ykTzRD7mNN3JZW9jyh
p4NEgS3TRhE7VT9m2e2KLCYdNc9/6G3+muYJ+0teGZ2gHzNHgOprzKMZiQ+RBG3X9We3g8pZNXet
lp0MLjK35q2jBXj3GuvUW8lb1xlszrs7tXqqBYpx8uIU/q3tDR9mIZ5yX4uWSUyoF6XcC+/IrTUP
72Akd+k4EuZhbrp5fE2gIJIvdlvzmwh+OVTViHIziWz08AOZW8YdhattNMttPHYnbZjeyjlfqom+
mqp90aIKT6YvPWomSFyUFo1YnkyR7sppvLAnyG8KlyNlP1MFlOc5J0vKrs6hCWs7NFEtclPxeyHj
0Mf9aGVr9Yr2jnZbcNxNq/jOkdBj02Qsbmy34a3mt1o9C5Ul2IiYFVtcr/M9VpJkl/fkF9f9ttZM
xiHZa2lMYIxfZkfEYRsSDi8VP9HdmuODrK9jjweISPDHesbDHujsIpu6RDo8o9RxmWQoXe2dzH1q
7QmcUPtmaPKCPfKlISiKd+8rmcn8w0XvDemh85MLqqzT7IjrP7dI2ruUbLX7iF1e3pDOhPJ59DED
dJo8cMja2Pm004icb4cKC2RVPEJiO9t+fzvo7b0fdq8FuVk+2cFVHpyyNvvsGLFen6wVuDvC33WT
VwjYLe1osDqWIoqWiOEyKFoQHNo+POVVc+tZ0Rt1engVYLri4eSI6WzWORo7ak+Nh+RQhsZX5/cj
EmfjvZvaZwbySx9IWOgRv61PBjRKvDOdPXc3QdB82LUbUM7BV8bmMUfP7hnm/TxQMZut6JrPGXar
iqNMY+G7DjZqjk4Ipx69/oGYp0XFHrYCrE69WiD69J/bGMdCQNPDbO+qGWZJ1l7Uts+R+dasK3YK
pUlF3nj17eJWk77N9l2c5mncNzNoWJNdYjnhf5AepiuR9O8w7dmFxCpsXWD1aH2gjzW8xToNfuRW
tXSb8N5OrBd7JLuRlcKyLXKCWxTqLsQG04tWg54wV2Q/9DRbBAaLSDQ4RN4HznfmMlgOQj44sSls
NU0tPPBAzt3+KjRqs5YdPGQ+/eSuJRUCFqBV1fssru9Du8TGGYoHEQYPU1Y99lSpbtzWIpoHyJFr
x5+x65FDnXwBmbs4LFIdWB9m2uChotDUVcOpnvx7oxp7Pjq6T1S6QWWgRdP7dYjWDXcUSrVphsFA
CLYb5/dl1B0kSUqZxcFtMOEQQVdnX9Y0XCgJmepNa+B7c2zexvBCycVsTl2a3qkH06gqwFjDVkH7
O3GQJBaKtboDqQjOaqrZFtvN4+AEBytHo+XP0EHy1qYzg/POIJNwHn3UW2zNZKWiFjRSwdwJ0kGV
PXsqGMRFCw5n39jxllFkLNI3tf/RoK4CW9vjvyQ5JeP8YYBfd9D4cm6F9oKqDpuXFa60Dk2oW03T
yi+iYuFbBOkBb3quWLWMHO5JZiOfgV3DaXyTcKIN4J243rAcEG9Y8XRnF9nj0JXnEVWv53TIx/ut
i4S0asn284wXK3VfI1O/Lf16LdPyQMn7BI21wO+CsUnHcuF0j76Ul9JqOQnQIKrFIDmmuAU0G3xl
PMIyTu4FPq56tinAxOMOXDXJ9T0PIIk9pgbvRKvyvk+sU9sVJ84dbFkaq6KdR8JLkp+6ydw1jZkv
em60oYEfM3Q2+DETviFpiEtWLWqUgq0yBracGLdy5doqPIEJUvH/Zxc0SKtvygonSIP/z+rCXepE
m0Tj7DA3U7UsIFwmQxkA4hq2vYjJLJfQUovZ/lAd45tZYhJLLIqnMTt49ZAq4lc8lWtu6cckdBYN
3ibiw7eVayaIvzEDlmn/2is4FCkawPP1N3KR97OX7zAVLDxBDSVurwYxXJA1lv2oMXP4YFUxKpjq
9slqrQtjjQD9ZQyLt0SSGGaXx8Ivz5By37oW33Oe3RdJ+8RUCABXEP0sXI90V55WJL1rrc4JY3aO
emNfiwmvmvxSI5Jm3Db3w1cO2JQPnHcyiE6YJkmXJhYyC1/DXjxpdbNqquSWnvGjHOgY8UYfW0cc
Z/m/LJ3FduTIEoafSOeIYVvMrnKZNzqmFjPr6e8Xnrvq6Wm7IJUZGfBDfNPm+aJCtAF3iqCzm13g
xGH7gO81+7J+aohnUabgtZZfHUHpF3gGztQB0BRPTTcKDBeiegsiu9SLfTsZ/yaos0pVH8UvGpen
X1ev10ZAlRY39OHo/UJmhj0AJ7P6p1SQtmu0XhCYyXa9Uq+qNNlGCca7WQ+8ns+o6DtVrx4L1fss
8hiIv2k9Nz7SfL1irsdcv3PFHwO5UyuQsrqt4QwlTyzuvkhAaTd3jBrVKV+4HRlPhT+TAeuoHEHM
psFzWjm/o55cWs3bB+awH+CDLroMrYoGq8J5tCFZ8uPtCD8zmsBdF7+SOKLQ2UCE046lA51Ic5kw
90bVLMlwvz3odrHb73tHu4FCXLHNQZvHzaFBy3wx2c5D2bQ0pEC5c5NEHsjTeTgnzP5QmLkqMOJs
RcEcKT1PfDDg4muG8xvZlxqNjiw3dlrHDRegOo96LEcgQ8YGtMSjFEed023TsfxhD17LWDtXY/qv
7BGKqfBzILcpl81MqLPhKfRV/hpPIZ7s/k4vk0NWZVwtFtwzbVqrM8n8jFJeGTKDwjlG7/DKAx1t
R/NXAlEMD7T63jrM+sr4MCIoO+IiEIO2Tvh7AHI31+ql5Zkb1enPmGnDAkm3bgxKFO4qXd7nuQ93
moG1DbVyLUbbVfHSNe131odPKp4MY1U/N3GADx64QcfTl4gvfEIkRmrGgAqueP/KSDvBTYBn2pco
UsGtshRNWSh6cS8hV2V1+S+rYlLPAQY8T7OFXJFxzU86N6NC+1yfIry/LCRM8tGGkGz9g1r2HbbZ
Z4kWyEIrlU1lBh2uf9g6uG1+zGbzyVVUY4HQ/MZ1hPQZ60sF/Us3bn4Sr3xr4+acRfFtTpicV62z
dcbhrkbqtou1Z9+1v/Dqw4iJwewSnaI3J4ug0xABEzV5lHM6M2BY9rG1ar3yCaM9yKXzyNi9+hl9
mV910bd8kCpB3FefpamP+1CkNGgdJGsqz58o0AEpaHcb1E1YDGLU3cPlaWnDThaCWC9hBcaCn/7J
fExdcSdpmXCVRXNHt/AtoCRtq+HWmXTQe3okhVIfiqo4TGF/yBTzxhn5KP2iPMmla0YjOAinBEkf
rjTEQ1dNkmSYOxQ/Q19/zaN5AYN4dPGkD2I8QQOIVzVC3KgRfXsqZX/qo29Uiy46d/sqbINDQEiW
rDm0VPx97BCqWGyxQTr8J/PO/0qUdG1k02/aKN9NECPllpPwTHO0c+v6kMU6DMvoMW+KW89Vo3Cb
FJb2FLXZ058zso7Mke71T5HxrQ3w0+I4eEUux1rrdfwyMPwfyvBml9pTo87zZ5Kjcu7iljw0P/LZ
k4q8kCHgtY7bkxUlBzMuDm1sPYRpuZY2OMkMHXyrJ3sU+S4cbhC2xusvkGS/z662XX0YXn3rKn1n
uNk2V/t9quIfkId2jypvvY/d4Zpo2bd8YrWwj4o54lyXnHoFIjJht+7Ls9oO/yIrQwkSCbOXFlVh
8P+vYvErFw2fZ+2Wxo+bq0wNM6b3COi3BjlF4DGMj1Xmm1Fz0UiZhzg09uhCrvMIEasAzkmiIkVr
oxGaqo+FTvGo9UcU1jjY+TbrUVNpJ+ViN/2HXsF2bqwP/EkfHXemR6DRTHdbuGXDTly+VEIzUl80
h6D2B/mEGvTI4Mt27BNy2yeV9kOhRmucg9slXVDo5I37UyEBNRNxHCW5Q44Gvz4vI2r9BkdWMQws
PYOozQy6Lz6DcqYZ6cT3NFVRgmO+M+PUGqJ9JNGkNjhypveTBna2wiYGWATGpm7v8TuEN/KR9az7
TDhrFEd4/Nh2pnhNSXWBD8ebS5/aoKuyzMGJLwMXik7P4jWBvVUG/QTn55uhyCIP66uSuWg/lqDf
wYN1cbxwsQpfOZbxUCnV2gEQ07agFbSB8ilpPikOdlFNEzdS39OhkGyWrAaoD42UxHG3A2ETxBuX
74/evRHisC0F49H9mc4ZrKXUJB3G4Kyz7ElpwSKTJt7x9C1pImTbyKbdDURqrJ6kcSZhnDa8y+wh
dYJd4iFSPJMsxd2z472L81OqTduwwbQQuANe1Izg+jG8kas98EbFgP8LU895MFbicphiCKmGHlKW
9A/IyqZaOSBJ00ZI3MYinIhRRvtqED/CGihG3Z6lwyLNN6jJCtBNoy92GpcA45fIj3ZpBiok8atq
YcEixu/V1vAVQOBbAangld6pLh8naPjyrQKzewnGhgZiiAjrcPDLS1Ypx3EyzrLVSvw7FzPaQ1BF
URw6s9X97O7iGDVAnmdWtNGNfIVkPS0VnBSIi8i8cN/6LZUyZl+sEssBG0ZfZdpjVzt7k35KDDGa
m8NKMfu2z5I8IPX5YDKby0x9V2vo2839SYvoMSSPXp48MY98DIoeLUCEy+b8T7dDBg3txithUA42
i6wxlMV007vNrcM0lgl76TC8ABTCZ8HkGS3cfUWtY+jnNq/hHW3yLufexKMnDvdiJIrwxUSfclcH
olHPXG3ZAgTCjAp8gxGZH7lRrVTR90UghO0j/SqubscBN/ZZZVjM7lrKKNQHCiK2N2CmmiwRY1lE
NLzKEmryzhynBxxh0HF8FpiAAuEnc2CBayvs4AKbmpy/Ddm2YaM0wxMh7FEWygEjLBI16zKytpmb
7ya2BCunW9mO31DZcPK5+KS59StoFd5KNpYYqU2Zcx/SFnEd0E50DLpm2LoqxjS1HiPGkKycHokC
EkvZ+u2Q3pwSw8sZUQL1G6J4piZnzpGD97pJQ6JlINPkAyTJr0BHG/q/VSiafx6a16G7kNPhIdnA
r0zMB6QP39LrN2x0WmC122d2LCk7S2W37TUvxx9HTdf8E/P2Z/7A7FBX8JocgYbJ4GDuuAYMFwrO
TubMSfkquzJm43IKePeOXqFPQNeR/Of48388LAb/flP5YHyQsJ3QV1Y5BjjoxfccImfFPWtjxEaI
37TSkaLIkAVArEIeqfjrYWREvIk31QBYkL5QMB9yRXmS+71AY4FO/jEBLpLH2cqj/czbyr3Ypo89
yBQ+S+F9B4iKZL69JmywjNJGZmcxtOT8ozQQwUqO57tMbATUgLthmYkOuL3gDEt8l7/aDVopiCFX
qL0b/9iEEyauigulLt4M4M1w795SGtM5e8XDV1LbtLFv9L75PC5fMBjfeHdWVdZDyr3IA0/K5mQ1
zeg7Vz6VENPDWF+F/INHOtEOiKoyhZIR0UyM8YF+YjK/njVEvTKRG0sUlHAz7WKXPjzjx7zcV9Nw
C6LvykN01S7/9c0xal+BhK7hR54d0JZ8fc5IBVZS/u/fEiMuyKFk/rXnCHOxXAf0H8QckAWqHPyv
QLSVSvBSiO0vUdF0hNiIFtorP8B/wCfsxcEC2QbpcmPG6VFLN4ic848a33ZSPhj78hdeXwKnMZlL
uSf45jbejlA1MPfa8UEdNmvOfM1ynqHDrLwhOnKiGqx/5YOKBfB/m5aTLZ9Pg8/ucq0TwXBJPSZF
+IXUeNQ95zJ2Nx/M7k3BWbTCUVf+/AvK1Nhm/y6Zo2WjXMIzdvM7H01ESNxfrgYZPavattY1DEzQ
9g5DhuyfzEFWtQKreTZ34aih2UhfgNZeSrE3Ty8pfFOCxsSkgJeQD5w5xatXQrsmDPd0ca2mlthj
vkhvP8mRDrCZ47AeGXoWWG1MyA+AarDRfxfRjJxGsI7uUowwgOO8KIBBtPC/I9wQg2SEZhFNxa8t
cTZV3q0rQ44zy9Xjq8Ajlu2BhE97peO5SV1Qlt47Z0KLbkmHngvLwi9JoOJUZqQGiL8yfaeVNuDb
TeBg8QTZJYFowHMyJmxW8Y/8goQD2eLKR0j6xNpJTJfvSRRAdYaNKEbWShrgA/htxGfOSoA+X/lI
wPjv+fFZbTJxDWkOj6M6zcNC5xv5CD1LE6QkWUfA1+qwc/Z5oKx3Wr4WbreVn3I5Q8yfeRSAVnkl
vLefep/T27Et0XHG4HMlLtqFvzZ6GoHhJZzRs5VOEMhoXqu34aET70F4ck3/F7p8o9pKFadAFsa3
YqFil8gKuHTSg+rJSoODjeIkX403VDyQ3zwEHQwjT5uFtroWMbxurecd+gZzdG1nUDEqJRYhhQUi
6nEqOANDbD952RGKHRYSXAcE1EqDko8lZBhtPW5yU3nRlbOY5GIuA7QUMwG2AKeW7YEt5aJV6Tqw
mRvbOHOcxqD6kJofx2A5G+2EZKxEQDlp1i0BXBR3nxqpONoTcfhF+OxGZZPgy1uVooTH1BhcuDgB
69muAAOgvPB9Ymq4ZFQPcZ8Dx75As1zLbFRWN55oDPAT3UHcJVkNnzs/G4tVqxvnZqSAL98l6suO
tagkm/Jx8PEdRvzIIyltWnefBZ9esAmIcg2lmZwkPvk0e6B32KkBIgYobJUsp4UvNzkCycGYwdOu
Py2kiuby97/V+O9btmV7Qc0dO5E3ebtkOLbxmbMP1OGE6OuqsbytxBxJ86TwSnBAJDviJagVrea3
lpS3fyR2Of6F1mXog15rf1jtvwPqX+J4fiY4yGvopbtUCfeJ/Qh4oqneLevW+acyN5d/b5FRMpI2
RWxn7ORXIUrGZEBi6B2g6StnNrF/Yt0+/Xmr/51PTxp200s5PpLrSV0BgRZJGvMYyEYt3INe0b9W
EKCcvTWP0gWxIUdNNhf7EyPDlYz/5QCzOVU1PqrkXor9rJSXkpW1Z4xMtHMHnMNvXRD6yBMx6vR6
5zznN/nUnY6iCKtXcPblTbE312GB+6YnQoNsw35+dwOWJjwagb4lUKeEAjMwftljWpcwGVb/0hUN
q0yt9d80/S3uirUFwE1e0zDyu9FUb3GpXg2eH/4/qqofMyApWgGDnyZHrgQnpbK/GGSBvoQnv4hE
1l/JlRe7be6J8uQM2MBY9kM92M9s1Gzkao5eVAa2OmINE51E9qTckxBMeEzzn7dtSw/dlAYAlSM7
TDKNSr1IUiSRhTREYhtfwg6t/dgggcGOQuYXxkK3a0M0HArtlfHU46Cf/9zJydvEwNrAoQjUEk2j
JtO+2RoNeCEVkX3OZruLudHN2WfuTLGddRfCi1xV3FgI2AR98E7HgTZ68goXZyOds9LJ17i9LfmJ
SX81eqRD6BajTfV3gjjD1fQaYYqhVOYOFfmDhL4GMbv/Ig9ngzONRzx7oyI/DgNzmw0T+FHgeuhh
YjGxLHl/Ob6+5f3DV+RBZ8ZKbQI0s9THZVqUmyqmJYIMhEEajAHwTXJgh3Z1YFg7tZXd2VrmpUpA
vlbxVi4Tl81EWql11Uleq50+rO5NQoAaWNu4/0AtTi4Ui8u0VoJXPqzeUtGTRvNbknnI1ZF2nx6T
SLy1CZxf+nBW6/wCtO0lp4dCWbP2KvHFBtKghTf0aT5ZI/Yfn4g7qxLQINlhiws9FxPPjg8SmM3W
L58ADUnWzbsSBHnCMeR2deMAmzHII/5a4Oj1EDL7YbzNxWF038oufOCej4pXC9U4eXFeMaXpH1X6
kddSMTXyreDMR2h6rLY1+D6kPyN5tRWoR5OIXo4hxhc9YyLToXcsb0+n94zMy0IK+6lwT4kOTBNi
KFk+EUYbp72EaF6ev/2FEDbHX0DksXpIJUNhiWDgS+houx97VKF2fnVuTSGsqQSxZuEHRPPpBBWd
S0uhb4GiAc2XqP2WFcFakcuS/MRn+ok/D7jtDSM7OqUBc712JXsMgsCdQbosmJIyZiehw0KTqiq2
q082rTw75jPTp4+3SYvs3f+XQcLt2BS7MMjfKmyHWXdBwxBTidQZYsLyRdj+wO9JrgPzQaqvxGm3
sfrt02SIJdLG3PwKdnEKk4oy3STtzQ+/uS6lTmFvq1SjhDmKAdKiIvliowesB1l119GRR3NUl8ee
jx+M9q5DVu74vjHA5oU7FS8kQ7mog6JVRXOuzt4ivgGag7ycYurPrYmWBRBFaHxLv7R2BawMvmzM
D8nnYo8BIvxpyuk5Q1bZyvO1BsR47Njg3kW+qmZjVNV81LaH2fEhH+v16BGcCDAzbfpOxSWPupzV
qLg46SXs8CORu45mybdEZBb3L5lDML+in/33QdHRRvXK44bnacp7NrayG1Uye+pXSZYyZMUrwLaS
X0d0CyWsMfMIGROr1EigZSN4TpJ4/K2/eslVCMH53exunU33R7exOe9/QYhjH9pW62Qe8FIZK8Rw
/e7q6vGXmgHeT7PDTIPFmgCttpBhQqq8stLeMd4+eHi+Q8tYQkgHYqVi8xzoAXhOwQsAKKgi2mwq
bVwhWV3i1uEK102EWOyaaYPa3XXFuaBJ9WQauUItaF1jE4LEXAI/LwE2hcCrJnSBCk6xlsK/sgjs
ISBEK1O/8rxCyI4hvFq4zGYsOkIkMtDPGuJCCTAnQpwQcPEOVOFtcstVOxUno+XchU6coYY7jas5
ysr9hLLQnIS/uBApSMk15rFRGXS33gyVRfW+wiG7ztEIarCFv+OE7i0qmckh1x8C8URcBzs0XtRX
PxSfLVnR88b/dxjvkFJ+c7cQLJvnrKPC6q86DUIUi5lrIWX6a8fAcwu+2B3DFWRdaeOkpYdZyMhg
0LUdH/8vfzq6TJ2WST/TOAK4sKhNnfQmwwOqHq1dN/u3OXJ/anN4qCA+gI7J3q1mHg8zqO1e9R/8
HFk/rJz+5RCON1kevIcB6n+zCefLQoZkodpTDOBMuek+dBHa3AdAd6gaEe86dFm8CHm9qfM/rCkD
MGx24zJORdOnxhnJnOaPwtcorVMsdaoAUL8KLUaZ8pJXQugvH+LpNOjTPXLGF7UaKWjiEF0MNMZo
r4umb/2O9zwMPsM66EiEAG2orv1UdcgZByX0F6Z7u0hpnWsS5gc3CpA9BbEPMm6GOqHhAM7cH3aU
OuLzUsPtp2mPbqdeYkqG5EzmwnEKyuCfjdLt1hgmdyHjsMpkooeEL3NVb9h2dXKJIiValTOWUYP6
0vK9rdK76mYP1qIq3AecCfAvL8eLYuZPtJCxhK/3A/hNDEyGA3K+F5OxyMq1zL1WjReMVww84RF1
afkqy8FGOK4lltBWcFb0Ca9Va0s2PwR3aIHzYZ606VRbtPS0wg1X8PVLuBQ+D3qGL9BENfqlhUEh
2oJJnwJ7jV/ZcOp0JId0aJErBh8BTZaqOiLyzqSsGWqyIQ1tsaD3llFXfSpR+c0cgsOro3Vt9rRQ
EgK34RU/2szdv8AIMlhpfu//ThBAVmrkoKGtGZb+mZhp8cZHLdFQ7ElLhzprtn2N1P6UMUSC/2iG
mxyg/lYPXaa7jm1cvCJW9xHPY+/bjrHhoJrS5Y53YzpEd6UligDHZOymrSofhF5nn1Ivs88jep/7
1muwbTAPvuPtVLq6RYY1RE5iBRTooCK3g75LsTG6rl3SX/rCV/a1AjhoawrMLS4ba4wbNh1NYMYn
yQ1vIERdzdqiLeuK1Ve3ApACc8rpOccWYSPOvVNiMIuOGTu0iXjjANFYj/4QP+lAajeVlj2lCYJF
OVr8rgphLMVqrGqcRZQk9yzhfvY74n2iT8a24dTVVobiWpMuaEgA0WwwX/Ap/Eu4tpk7XbveodMD
ADusgPTOFimy1V0nLb7aCo6jMT3NpPBpNFP6+2F/SkP7XwSj0mQoYJKVT6Nzn21l7bbV2e5h/gWA
RIBlWjQCi+5CCyVmQF/lBhzDGt4guC/wfDSPVsznH1ElfImD9mpF/cpqCFdY4tJKJdWgVwnv282w
1kJUKi5cjmminu1JA2M9jedsHEEY+NyrDE/38klqBiJO719M4PVslmU9RC+FqQJojcebMG0DPMdg
2u5YrDckOsABET3VsVCWjld9dlABdB3YQJE96NGswONRQSQHwbW1G5SRcef0zGQdFDT10POHvvan
Nymo+9zb13MIQV0/0nJ9gAmBv1B6jW3zn9V7QhNTmWzn6VVXBx/T7tgGbIaVReko5NSDhUKPDli/
u0DC23TMsUpKRJopAbxa6x14PF5wBYzmLHyNYvdeVyEMX/owO/Lfc+I61cpwHAxKU1Rjp7XG+pl5
/Ti52a3QokMTO3fVQkPaHz1m+HrxpahZSmMi2yCegexUblDoMtLRkBTjstpYTgmqkiYtkIIeuJU+
2DfcYd8RaEGOKXW405ET2rQGiA/YV+O69pIMOfHsH3o7Nx1ROYwBEUQObJryCkajSvke5dp7r9pf
qQueElWc34YBQzk0Gzx03qtSeWgT7dWo6Wq6ebsDVAI8tqOkKpxLOrS0oEBperTG0jaA9Kt3ECCz
jaFwQiftq09ariQfLEFmn2Kck9HveNVRh7ON9HVWsFUm47+jEnl0qj6Qgp6hgD1Sj1QMqY3WuEz+
eGK0+sLF8VU5abBSce5eNlb/DUx74w8YPQ7K85DGQM3IIlD4QuW/wPypUoDcRrP9pI3DSTPgYNt+
+6iF2qc6V2fDTM4IuSECVhbdcqbH0Dfuo5O7r70yIn+KhxQr3/RIIXrpKgUGrVnRNo2c93g0ZoZy
0IDsRK0X3Wh+GEWzs6J2CaJRW5hZ8pSUzNHbOld3zSj4wdhD4o0yoYvyTyzDMsrFcWVkzbW3SCPM
1OwAsY+7dPLvaEHSPCgae5EpGf+mD1D2mNOjlKcrHpY3efCou7jz6dMLl/VTlaDv2VLcmtb8YKkF
dWsdPzPBChArH4VzxAJkHHnSnHzMRPRZP4sAmIaJZKPRg4bDmarxoxihWZIgJoEHg7ctaFQ09l3P
vQNKkp9g25NlOTbNwikpQ/pQPbhhelMJMHWYioPAGZPmU+W633gDB1Tl2Mpoyh5cTHOqh3CPNF+y
1pTguWuHl6nQEARFHQcI2MDGVM0FFmYHZrBoZCg7gAYRg1Jj5Uzgyh1EJIUoX+bJWnQwUzhGCxij
p9FyblWWg1uYh2GJZLp4oCkLdaIs0bsNefu+Bjyu9OV7N5TroaVQ6SB01/3MgEtrNrPt/FQDGaim
wjHS2ugxq0o0WA0al7lyLgx46JV6dTWmKm0MzsaZ4nlpYeZmxc5LRueyb6t9NaBkmzYR7EUyuZ53
UnLtMWFUJKJksHZK7JB7dPPhxwQuUa42HnXeCOdznrDu+OvJAtYX9s4zfOyth07hqlNhJsDBggGc
PYJQOZV2/ULc2EEbWYPsvJq0jx2NxhEijNmIZ0iX1JRuxcFHjwF9CEYTarkq4BaFSXPJLe8rd8Yv
ryoB1HNIAZhd5sR9rsOYRgm9gNTelqUD8C+HheI+K4ikz231qMSQ3kSpVoPOIfJ3mWLsIqd6THtY
4lZMzlqKxJ12VKwCN6iRiO09igSgJvE8h4PTSEIqZ9RhZ08pqZ89qXj4TD/J5D6G5XCoA+1qIX9W
UaAGtfWi5SH+JP1jkQ4nfx6fGpe/J97J9Hq29zAUK3+usc+uERxF4tjMEaUbo/Ho2vGejfmdWck6
j4dL7ejY3fb3CnwRWjeratBJv0iBN7EI84kpkwQr8cTK8+iLfsWyc9i7vRow2iaykLmjDAYDVxHQ
ECAZYH4J+HoQqStQZUguut/yQPB13qDsiRz/FEMnHlNA48OHazSoyPYbMQn09NQHyOEeZ0VlktCu
La0CphEcmcaSwzOTiQwUVhv3wYA1SSrNwEI7GiF+ZoGL97N/6eluq1r57XTjOScBH3M1JLNQ3lvN
OXjUPnDk4/Xc+wgvhkdtcGgReXv5xx6HGBo84bakaQHjbDNbwcYBTF8HMVAhyA1FyaMzDrLptNi5
VuG0EfG+zNU/NOgUUzM9yWJlTIMXKSewCm0wU/m4N4bsZJpo3Sa0NWg86K2/B4+O8WDivdUTmH36
KDHCatDPFm6ClJFDp3jWDjpphlNZyJYWz7TyiUgaiM1wp5Yl8c56GtHNiwHMwtKBYMfkFwevrU5L
ME3rZyPNsGBGw9BON0IwR994JdK19GJFkTFsbEaD0GWF2U6zwSIFMQ17rbcYDplbTLlumIsFi1mD
bkgh2Y4tOECwdkC6dymtZuqRndwsouLp++CI1IHuDLGD98Bj8cOp9L1Opu5w9euo1NWRfYfg0FNr
jz+R4x16x242Yz/vRDdzrEMS3OSQqs1jCtLK6wth49NL0LILAhOw7OieIvpJ+nycXHutuuy7qoGz
jJgsFe5K3ldDmVCEBkeqMxiR/cFtIWTgg2J0xrayK2xSCnhYXrTTu/DeVoEP64y5quEjei4k+rSr
1yZHfZEjPQmycoP8Hu0nlQECKgq9r6waAb6GGfWm29owr/PVmAcbjScy8WRErV7P06ccJUfo6c8S
QSoOWGcwzGWVqyk4OQ0ejvCHsFLf4hcLgiu6I+S5NCigbNv4sGZWTR3ySw+r21cR0qRIxId8KXp7
TQnghpasg42ESXWe5oAD2CZyWoaebEvvth7aqzH+czUykrnuwoD2dG7aYEDi04UtlZNeO7RIdN6w
AS+bkKouKt+6lfa0n9r2BbELy4TeK3GuNTBuJoTKh3BqmYWme4RwTnMRvkQt6jhx+uyS/rqAAhGw
Wo5ORAunfq8qrhy8SMF2WGgnRwhI0KymOWXArYQ2PKKbwFPLlBRbuxgvP7esGVgNE9cAz99CAwSC
af8z1poLZiW5mBF+q1yEz4yDMPPot143r9NwfqCuOIRmbh86ywQVw03BUX4xqMP7Mn0upUE/gWel
Ogk79bUEUxTRZFcdhr+dkj1Qwb6mM+tDWB5wwnGxbFHwm1C7+phavkoMwyqaG5Ppw63Gpw8AIssA
IDquapoxoMYVqNOh+QzZuUe2pdiEmb3pUImY4SDwdFSkUbulhISZkCWylnFfn6tC2UFkR7WCxwTJ
An1+FCnQcbDgAOHFnVjaKWAHNrpxrCwcMi0+sGHiCG41yAZMw6llJVXkUHHMCrzw1sORHFJkfJk/
idkA1aB477nxB+aHGGBcOPmcbigLOvYn4uyLCBZ4QaRtELM6MKLuDSl1AB/QDW9Hkm3b2jShhoxl
9zG60TGGcyu6Ee58s0GgtOavb08HZ0i/jJYx5oR47Gi2r206H8D24elZ2s8SJouxhXyigU0ZTzo2
6lTN6HOA5Kysoxi6inKsXCNj+V502tvo+wt7iCAwie9Dh8AzmxUzGnXUDxbVkUs0AXRybaliOmkE
tjhk14fW8rf4KSEsH90HO7smIL9ttJUF+ECA5XsXKeIRtnEdS/ib6PvavNhgv3pEx7JjhEUCK48u
w4Gj9VCQGJm5TAcxUGoUEom+PEgbUTSb5U+qnvuf7GuqX9vIZt5wQZS6QA03Kr1N6WFcBDx7jpOH
POKDG8Ve098ljYDRLnkrLO7yeYzw0gC1QULNWOETc3MIcud+emjBkvLMGpbFQahXHo1YGORet+q6
+k0CKLT8VdB8SPiUf07QEmvQyhq4oOQix+gBofw3zBj/Be0rowEy52VCZ00T3ikJHh1txkm6jlrU
YB47rSQlGu9tGn3O6Eeib4+9fXyPsmwnKy1eGDXt1gqmMqwQgDzoamfHmNQKYtp5BCAaFLTTiRt1
DxqXAw8CdTvGMVgZhMmZhszKfCO2MNIWTxocRvDaIq5c5G4b1WwPI2pTWdVzWRvvhgu5ArUctZrW
iFCssgYEWRCsEHrdiQI33jMsVDumR7Mzdv5Y7kwmzAEQML/Lbn3dXGcOcIzsPRJdx4nLvKa6CqLi
7jn8PXPQQUO6OTYP9vw8aJ909zDD+vRMzBwwzk7LCRnbW8NjwU5LhHlz3X/xcO5wB29cesjoa3rm
CSP/KM5+aPvvmN8eJrWnxKHD7JAbjujhaq5/cgvkdqUk1WrvYHpdLx4ZkY+EWaMB2JDGfEI4DF6T
Cnh8UW9nrJwQs6Wzl6zl2OeRcTagHsrTL5GCH6aHdA64A8m4oQkrgA+T3N+Qae1FU9jgQhDTHXnY
pjbR6PhpAHDogg6yjintj5R/MaiiRfVa5LbFhiQMv+MpvmjRSADv14Z5a8VuFIOJDDRfQL5QzenC
Cm+sC3cIF62/HRGukCmQl1ywr1mA5dnJddjwGSch1jMQYO9FLoJBffOkEf7EYoO9aPLmPo52fsc3
Bv4g+t8GBwrTl8gbt/JRQxwW4QfKPkFWhiISYpdluuu0hd8L1b71KKawz8gJnzwmg18xohuyzg9N
jAcLYdbjxVNyvjkMzynKe7I2HQ09kX/OvB95bnLp5s70qGkumDnkv/nK4hY8iBB78CJZkkdzKiQb
Q7ICmH6w4NOLwxqPjz8SjGbwKNQErMGXVlE86MzfvhOuXvrU8wzt2QDnhZgzd7AI3ddmtEZFdyl+
QLG+kwczpDVf5Yym8pJ8CI0Xhyt738f+StqPco13BPPK+0BC9LespyWXy6FCx95FOFornifP+RvT
QIIi2JWYqkzTuHSpwOL2QZI8fHQkRS+ZcKTDdwrsLvjX9hSL2Wsr9nCk/nLEgbKM2qfUY00foTE5
rTNCRm3gosh3s0vzAWxXaDKLCAPQvaXYpZJA8eOsf0gjcMQ6x/PCCwLFYHYA6gmmiO3BBpT8LRxM
KoAvE9cgeUHFqzYdK1TgTCQ7RZwRmeVJitMA78vpavtWgkpJtPzLviqAPQUtCKg/86vtfhZ0NmlV
QnU3V1xsfHV3FqazkA/e/YKKnWeOU5lCW0+brn2O8CDn3U3MnYk0O0aCHe1G3bp1eMngZCO5lMnl
2bvf3HA5r24Z/tqkGfonllRMNy3BwxrdMZ1sbCBznTBhavHvioMVGrKbwWC+UybY1sDub4JxI+8c
uEh4tGdZboPWOm/XdBRGSHOLO1h3M0x3a6TM3K12q3BQkIjcSoIvKazm9fuGYBo7PdEfQwFm6i3z
Ni+khmOHgkcSH4Sy/01RiZANipO33OSywzuU/BueLkJUyzGWJuOPyK3Pci4Vm1Yfyoh0hAaySrVV
AOu3W34z5I5nMfHd29b+hOss9B0Q7HdFiT8l4axdGLsocke4+Dl4BkWBcUhIgpiDr2o0n1SQtCrX
B9sygKyBMMWSUJ0j8RfkPWIM+lEiU9bdeNo5hTeF5rqcw7XcG5I9z7MFKK99aQcVx/cE3tLOzZ0d
M882nfBBei5HVKEyFb7PsGwjOvY1VG5lW9XBzYWjifHCXpt80f8iTmVZ/2ba7dZyP6VWyeT2TNUd
6dyqrBkbM7WRmqG0s3rZcgG6eQ3YwD4XFH0OhNoQVZqhzIQ08Bc9DKb9gw4pyyl30DzvKRWJfOqW
nMB1SMWreVeRSlhKx8p4OyrLNfp+r/jC6nZ9ajDdcCtjHeaYAfFr8sRspDDU8AtcPOYMTOATCmTW
xTbnLbPTAHkhCbIpKVMNVFB+Q1o8eeBtNHynJJRaJ3doljpGARYZtdwXlL0Xpq0dQTWH8jBBEf6L
2O74wG0np9IH6eeRFseV/VszspWLwEqmU+dvZGMRBnL7B67lMkaBWQy5cmu6RS4aBmQOhpc9yDPv
zGJZkrrnCAtq5i1COkzKyUIYoZD9rqGH67HCXFN2JII7i2ZIvtEr2iaE0bzM9k0xbkMdqQnCJ9St
iKOSwVmVECneWbLH5H3qcc/llNjOussOxPiGhZhLbRXAhkATX9z8Ijw4kVkCaPwjTQnO70guL6Ea
FcNCi/c2oB6JIuy8gIfKVFsL/sfTeW03jizN+omwFry5lUhRlPdq9Q1WqzUD7y3x9OcL7vnPzahH
BgQKVWkiIyM/cGEXHu9h9r9TABhu7fx5xCgtcZcs50bkTrMts/D+EDYlCNxQSrhgO9kerV8ID9Ua
waVFKdPzp7MOmnehEFPTvLLJfYpQ3JK70Mdz4JvprwJsZiqQQ7bn7YNy904PvFKA8xHJZ2wbZvNB
IUPSfNCqSmD70JLAy/cZCe0LWn0sut4qYb0S07FoDhgXfBLfYEPZYFJElBAFZ3zK/7k/WWLGmoYl
UgA8OKrelxmdMr69XKEpLCtoL//07ODCemEu8qNCOq6nHHYmrmxgKuGpuKkGWvIJDq1cgfysblun
Bb+KD9eWajbzgKupackomKbTcqRsi9EV6xW2W45V25OD4Ww0HWF1UKqBkrRcmlBcdDBDNAtlNTXM
d62g/3E6YgaSdC1KKhDfQH81pZDRg3Ix2Bsl+QOcAZ2stKFmZb0gYv++UbmXT2NPy9kqKFIkDBLD
yJYvfZL2Bm93I5oICDW5PQ2IwfIE5EWKkYlh2HaKUdhRPJ7lpzs4HTyr4ACb9EQfkvCOFzIqjc1g
zUKGXPmme09j++eM7i7T7o5DZxxX5Cas4BfZY3DBFiIvYexksjHkr9ge6tl4ixdapqHXQOZjHtZM
STmF0fWddCXUkm3fULgfbKLxgiZV9hPOZZH3ZKhPz3INNqzWZPwBc4wuo858D7zpNmLdUt/cZzhv
D/lAusbomaeRYat57xEqnfVt5KTnPIKcmir8wkiLjVBoiNAZcKBOm/t1hurrfDsBH0K+Y1H6PBG1
h/58BVEJe8m0DmiWVlQc6tnc67CUbPncLj81nVbB2ipOVvGMTOrTZDZQTyvjVlEhs+i2ObtPGM0Q
e+u11wc3uUPzNy9WJ1DhTBDjEKAERMzoMIg5yKehtvlHG1fu1o9E1JRpCW/G16b1b3VAOKJ1N52z
ByU3lgF9quv2GCNnKg4jliogRGJbOFl6rTv1iGgXaqFx7F7OQOAARrRPUi31fqAnKgGSSciqn9qG
pW8Hh5W33ogSWp2usAkoSOpUD1l+CJxmF27eK5tIZ5YtRRvKAaWJeyUa7ngwvee+h0hD1ctM6cXJ
ko1WMWTXPLO7nZv2ktbpK6bMXfaca+RAqVgQC9e1/ZjCD12C/rrpnDv0g2ArDHAP6hNHsL+Wo628
DK2+/HBiFqrQ4WwA2hqc9dIMVMWhgwz/Enr+y4AjSOLgEUxH1LT2cprHu6Yon7ohe1RM50fh7WQ6
iCD5Dy3ytUvUfq12/9KfDKDV7JGs5yvlPISDdet3xrsPxU0JsFYhcMY/cdwchpzIrzsVDwbkKqf9
G43B58iQdVL87g9Yc3A5WwX1eb9n/kdrMUkSJZm+x6W7/gDJcXr0ivIWwuOFtSxgks5dvQx3bN6b
GhlUyzWfc9Bx5gUw8jq7wRluMfKhEzC19oBKkRGItzasjSyP8jQNrivz7LOYOpI/4w6pLFTjjGs6
nW/MJjmn7wp8TySqivQ5MxlZbpKaQEgId9MAtwuC00OahU+16/2aTtFb09PNTnULobiPAmKz8vbh
tB2nJvo7lPg094SuaZzbF/7sIbUa0hoe10wO7MEe67B+js3tr0PsaNfZziRNlEukIeJoMdRI8UAO
pjaAxRlsGI+QlCa2R7RiuNJKLgh8tXUwLuh8w8RR19mT69wY6Mrohsf09K9V2m88wVd5Ykze2pev
oxXdoGTgnoNNLQGiCmzZZyvKDswkADDpPOKb01Vw4mhwaGqKmApgJgrWYYWMDCMoLRPvQrcYckp8
Ls4F7hh8N96Cogi4z0hR7RZMPqTmx8iuD7iVCjrYBF6xOiGMcHQdaTYQ4zb9xXjZAyFtV88qFrwZ
p+fgPz81WNFrQz2BIw1fT9khEjrqDGDoChFAQ57MZ8ofKYbiPgT7ySsjgHCA9sYNUtZTdmSlDEyD
q6jktbVuCAe4CqweQAuSW7iGugg3ERgU8UyKkNPzQhcNACbBXAtyV7wMQBR8RJ3/GCgkGnUNIMwM
yelahl/BFVdsfBpJOOmMpVP0Twh8bjjRzWHTjCDZTY2cET27lCVrcHW5TJ4h6uo7AC2BFOdwGuNI
x8S9vaFLDpcxZj3Fz5spW6f0EFJT8UaYo8YHj6hiA8zG31ChLsnIF2x2jEhHm8SIpw2XYxf/jZsQ
9RJIIQeU9gt+r8nemUreYwzz5U5vSxAsLj7afimGwb/EQ//JunN9PZBeNRlJm//A8NYqQwgstTNw
k826XIrgwIJnTH/bCtz7+ia3oVehX+av9fLYImZCfRMBBmlRkaC2FjyHnzJ6sEhP2u60I4ffaeH5
hYyseaH4PKldhJDUst5YIey2MImxeWbn9Hy64hquj6/Wf2HVz2CDSvmr6Q9X4ZsW5OtguhEsxU7g
LSlZUQbKUHZR5+ErlJf4TfrzYXZDXmRZoeygq6ggO8WfIY9y4YEzWYThCkBsWDz8qMvez6WQiidl
O/QC1YurgnlowKxPVtHfQFL0iTT47ox4Lj0OJ0oYgFKuk/y2/fuMdIsE+mhpCJUTfBE3lcRNy8kj
AmBBSJIYZ07UILKGHKbAhkbnhCzORQUbVZGdCylkrL0HLeYUbvSixFrfAekNy7P3i1e9GYFJAZGa
SHHlk+nmfXeQwWHN6BKBmoh4RfOuUnIWk5+6wHMt2z3br3b4CLPyWdZFcWPObs8wC4yEec3RIWE5
FUDLS9JxwN73GIUcN8d+RYkdoS9LkAlPriGMhkEhsn4+B5noPi63PnPZhiK+VBrBoLv7xHRBo9ro
k2WlTe2mnN7pN9ypqj350a9yjo5VaNFbJTibrUSdz6rQGIG8irMenCdurghLdSSyT8iD+G/lz/d0
TvSMr4Kxy59yn9y0ABq6hfhN8Uns2r1xcTRIjMCG9+luHOgdDDV72CfFX5fwNe5APijAZ2X5OeTk
tx4enc2tQpC/ho/Kf1gFBQVtWt+dUThoOvXWPhOQ7wOXOhQsZocyU1KpEcMHCPOW7i5zUWOjkAR+
s2SHjPlbvedflml4qTtgPzAPiYZ3IkKaaXJIP9ak8vw7lFy7T158ukLNCV3g8NF3H9rihQvVrgtY
Vl4t8d+Joh2Km3sfA5f49kND8TedjbsVpi2ydRSFmQmXxToWs0/1KGBk5QJEjDGrsvYGqZ9f+lyf
eroYnsa9WSQ7WNP0QdO/SemQFyrILBoAlag2cCY4pUoefNd+XQMEboa+ReXjxISEYkNv/W/XLUeQ
tovWJVLbPm20JErfZdDru2FhTjhcHRlDb2Fdg5cRNVbaq18xu/0JmYg+ut96BHUhVsxmdMjab+6c
iXB28y7sMZi2sy0naOfdOzayKwaz5TE06jTmDVvb50hBC1EgpYrI1lwKYiGSwVZktAelBEPqsFHe
P5BuCy9l39C+fS2IXbZ8gNyhK/I61evC4TbiDk3aEQCeuP92yF8Kshp0EuQW4E4cZuuoPxhUWQGz
5w9lLOYFkMN9JtsBkXJ1krSrF1t5XUkf2GgE5xAkjN2HLJa5vM+C92Q43ShZWglX/cj4l/mvtwrc
I2e+7jC0gf2Xxqc8i27MyvlGPWhH3AEob9BTlu0m+ju4vEiDPTCiu9LwjO6eysQKXE4gj1kaH8UT
KaLsps39G4duzBmMEKV45L58pm9DCyq6CyU8KtioECPDJIizW2kGQ1NpzSOQ92dnAqG1/9CZswOI
1DGOIuecziVI9Gt7L9JNth9yhK83621zn2ckvWUg/Nz7t4JqvI49FUbkpGkcTsAZI+/VzTOEaxjU
UWTE8O8JRwPmMQJQkBMpG1hvEJyhjj9CjN3pKGH/NTgyJUmTjTpbKoeRqq32E5ZzitV6EkzuTn5+
sd4tCiMpS6w0VRUo/mrCKAgMCTN6Xe/zathlMS24LBk//J+5wdTpaU6gvUI+2LACafFSyv4Fx+nM
/y/c4Y7YcSM7nX9hY/hdbd56uVPWN/cdkSi8D+ISNoX8i5JMrTGRRwooXTTfJI84xrZHsgBuJaeV
WIOmrzPiI5ABQ8BtcXNkJ4t1RGblIMiCz2OuOHZ1SP5VBbMJkqNFIs9vMf+7m1EPz19MWgV6M5bZ
TJsPnaPsmZR6ojmHygtFR905Bz1nlwBxkUTQUNorzeZnYt3wyTGEgB46aFIxsYNmYBShim8B2iAV
OJ10Ro4xiGQxlcN7wMbOCvjd9reh+QvUETuhKnxPb8Yaos2PY1+qXdsQelhkrihTxK9NgmIfy62Q
PdnwK1pV5eLKj/M5pGs8v+UvdSzKpNVquKjl8kOdN8Ho/P5/X3BRFn1zJ6s82DFTBdhUrD2LCpbI
ignL0GGZyxt6Hh0PcLbZk3nKPHARcpbBcvbb6ed/e8G0PhegN9yRqp06aepK8Z7P1oRtJItpcpS4
Kmdex9lnj7vxeImR5Y7HzdY52rP8zqJvdMt3GzXot3w4LUk3P+ab2udifvkAfzO9poAz3As/IC5a
Qv+6a4YHHTq+w/ej7IlXOTRPETmbTVqO2PZlU5xfa1AUO/Bybp72z6j5tki9FRqrjEzWS0hJgJaC
SLImrCKCAqQ1YBAGQhCvHWWCYWN/A1EQVZ+LjVRpTs+V8+9GWQQIAJlw63ON9Yq4h2rN5QsF/CrS
R+rTZgsWmXWAYXglbpUYE1yZwAWqFxhoAjuUbcKfE5itiBELgMy8dK8tpvCym4rdYr9xowKMeoq2
OkWbpdWY1gD4DF+TfHDQFBdyVBUscnW+EMYSCvfLd4yEEubdsu5Dwt0NZMXLaHvKnh2oOwnvSHeW
LfGVgkZqvovyH15k4tloSPkvOZBaAj4lYwouoQelYTT5wEaVxvdMmpZa2YEbkuvUkYeMwzZvw+A+
ZAaGMNc1ZEoHf64AOWm/9a2KyqDSvJzKnAW8PqbDzeSfa1RcSpwcViWHnqyA3bxL4dnoNUN64MFo
wdgx4u5iYTF0P6DgJ0wJ/E0IJ4A02n/JBy91QKwQ+h/mrQJd11bjZLJp2MErAxMgUF3KClfWP9VM
8ZQgDtO3Dc8+fQRCx+BwX3HDdNNctlNyOQH+c2HWlV3FbarqOzExXuEXgfTG7A3/pyy8nbU+njAD
nClwLj5MxlwnUpYcxG3u6Z5m9Czeg6O4UGjU2tF7XeQ0eVAzKdll0Sfl8oQi1ERFNCCWURWUI4ok
MZwh/nU3YhC9oj9mCfIHtEKdw+jujIm53gyZ7XRZEBALWldoV1FuT6DZwMjSo+Zr8S//EnyIn6hK
VBOnD4Bb2f3Ro4JfFcyrwhuTnGN2bcuFqU12UH9YtnC66Zy3sedd5DdsZF8I3jxwKEAGbV3tJkEw
vIJtAujp/T2DTq5L+rE80OGK8m5Kays2XySSgrmo20odlMpv7/+R/+seePWYkbj6EwWO0EuMDXrF
wFH+9bk+KdQcSEhbX4HHhPMUEC8zbo5ICuFFWBabYIg/PrsrqCLnfcH56ACzmTz+kszIY5C/sGf4
orSU2uh+5Z1g+N2p/lKQAH6kxyM/UxEdokHlb6isESJtSJGCSnDOFIdorLUP6SxuzIOeknU7pR9G
u6CxiLgIlTC5Pa9MqX+UxzX90KFiI4lXWXIiNHqYI5SCk+sUUM0T260YqRIC8jVM3chbsvhhp0jH
BNhglVTw7Mg25NJxpIw8YRbYGS8y8+qB3LjNOBJbQHtI/3SuZtFyJuxZiVizTLeCljhUqsNzOgxo
nzTQojV2kdA8hpxbsVHU2WjGBT/mCzZAC8UyUOVSZKVMmVMIML/V59yhx2fog5Sjmz7ztOtn/S/v
kr2Pq9XzYLZ1Pgkd5Ur+f3z7v5q3zs6yEtVWQl4IaHtCV6XVQfk3ANnX2Xc3yOoZtTbMU00JM0dE
Kmj+AT3nc3Q2qXCH8Q32WuVnpWP6q9UE54VlIAyM38MKUt0mIAhJeYgFgDVPxH9EZSUjFKbpVX5G
n8A+UlVf5xdRF0DGDoMuTeFxh+Dpddo9KFGS9/wvOjqHnkR2HSVqogR2zZmPwp7gePmqEGC6sfrn
wnbRvXDHipUwrTJMJYalHpJzkZ/Fxn6tZM4C4LPSPXAFlRt4WWXWHTAiPiiwdqHoVb7tXwfTr56J
DBTvtPN5N87Jlq9UaoJ3V1REyKKPNgLvGofBxAwoziI+bW0LVawCkISbkqBjMPvR0XCNo7/mVxky
fHFcQ4QZENXrvasguxeFg0/A69IdQJ/d9IdjKnIdX8wwumI4U2zSgTQdtqV+ggjyaBfNkx1Y5G/G
fQB1tAgiyi5W+ZL0yF6y37eyvagteFOQqltze0+b+W+K1GQ+29S8vOHLPZHIM26bKRXGU+n2j/2a
w8WPDzH61+cQaYAElwNitVP7Uk34hhgDAZn9Hkr2q4ryWv6Usc1ZGNOUml0VQ/IXaBwdVIj6Q99d
gSBVu3HJHv00uKn77vE099cMQLjvWv++H/orUaTKISazXpMPSpgfSTq8qEA+1uvtMtEZy+cvgfOh
WsRYokoVD29BGf1RBsIcrlumXt2G0ekukSIAyil9jxWIPXGUJ4eWzWk8NmP1kPf2HZv9FSFg5lDN
CWfbwY5Fxp8c8a+LfDKf5zhVre8Q9OP1OsJny5BILHBlnpkSO6fAD+GUUAOzixvlheMc/cH7k71X
e4EuLrX+GuxMtYKQKdz7tbT2kJeYgIMaFXNYin66FQci7rp3hpcjnZJBmiYJzozuEFkJWSOHJPJD
unK65pkJANeOHd3iF8WidXyD2ARkKewhUSVe611G7FLb3W5rWD/R9MkkpFdk2vfGQj8b6yw3nGa0
Gc7uHf00T2eybEcFY3Ptf2X7UieEuYMmAhy2YfSOZtEcPcTT+zJivmB7XJb8dg2mOx/ix0WHTC4Q
CPPFh/fJ8i664UcMypnk8VxWgfwwwAKYpCMl1MzK3SeHot3sfyrGpXddzOYDySt9zr+Rjv0+ucw6
SRwmKNbPFLg/UOB8bBN0S0v81zDYj9niw+MsbwwqiVW6Mo0htG5SOMCKbEYMZgq3xQd3yLdNpTga
YdAvwI8L7lVt1ZLgYuD/0JiYH9KtoRO1OZ5Zvwsxj+shMsX4G8yPzypYNHJuYU8GAmCXb+OfwTBJ
gkxmn49VugOh/FBB1C3QgieObGnJHLr1bKM9eI+Rt317xE3KLIttvTq7baK4IA/2IBnKMVTLJDh5
GUlARbCf3X86IOxya0fmEK2a+/YZxe6e7tPjupWQAuaPOUMNGyzWXI1LYY04QysK99X6UsBnONlv
wfDUY0TZJbKN4qBkfnPAj8gGY+QUFE3leKcaaEhfgyAVEe9TF6fZEitS4iQJEy4rtJ5byyhpORQa
8Kw2STqzey70tQRoVt0LKz4SNWNrxaYSfkhK5uTzi2IzjFhZfMsxKm3z/I84aw8DTCLZSqtJGKZe
/CJ8CKtCifU4LJcuBZicm0nqP6M2obO8ElHhwLkW9y9eDNVn4j+l3Nwef41rCYruTvAKhl3BwYm6
AmfxNGX/ch1FnWk/HGWq4UylQ/qGCe+T5hrLiiOBMILQgpy0kOMGaMq0x2+FfhHDemiBRHyHLqLA
VcmIHB97RDXuoUc0JQATO0XPelaqFvgUABUlELhYcgySB77LvfLGT/Wf3rzT0CdwBFZLahr+TFXT
OF311N1CieyzpvJ3IsOgMjgdlavw9BkHbiUqkD+MFV+zoERH55fUvpQZYWb1AR+0r2mBtNFaiOMb
c4oehCR5EboDTCmlWsEndMsbff4GkjeC2Dl5vD5ZKbGOzhN4mi+rWI4uhfqqgGY9Pc9S4bTuc+iq
NfVm3kKB7xcohq/kqjaBEZ6OEA15RkUkhIXlcY7Wv3QZXpj8dMyaF/YjEOpJu3eqmWxY3nkhYi4U
vzzqpw69WTWgmurVxoE3GiDrqrxaNwhiv6DQpO4ebkf5JeV1lAt6rKOYWCWiTbQVPa1VdTOZ31YX
XiTIIwui74AaaJ/8GCl5szOEIikMjNMUVgltzPGDAkRXSl8lRRfg++C9qH8JSFJhWrUVC6gBWwK7
JAnfSJpK3iZPzU6s/B9tKIh97L+2fYF9ZPrw24nzSEW0Y7Q64Ijn6GVA5QhdbSsGUfmjkBZUpoeE
R3Tktultv/5WTYVk4Fr0VHlT/lr1K+6KS8qrhOzvEx2sRBt9WBxZfj5V4JMgVB3FDWaIBwbNqyUo
U5WM2wQ7mALiJQy8zrrN87D7yFXa7P1/Ryok0pHrhuXcZ6i7AUtPwPkLoS2ZMXUvOL3wosG5J+cp
CybkW//lEsxVymuT0TjfkBb2ftHuVcCRShI/HGmD29CrNaG2QXmpH22AsgilShIR5RLgTANRXEv/
sNJ7cG1ZNRI37qq0z+ZEGSyaVPIWbB0RCco43iuqJ4kwm2afBO+g+iFej3ScdxRjzmgVA/tUFYX3
xFkcxvYeTEZ1fGHhqLPf2jb9QhnMLGrdfGu0fki8lepCmNW9kKJr6wO3OicUC4H8+W1UNC5zb7sS
xMCohIsAWTCgWtmgkQQ2Zw+qruBSFOBt8c70/kXN0e3L0LOpuSPaAzngN4751oFacACgeiiK0oFm
r+tFnolXqA9151OqoiEXrMEvgx5yZvuiU4rN6tzlhbCfG2Y1YL+S1wnvQPFE+JpINoEb3jCXO0Vd
RvxobSIzprvDvPRP25kanT03CJfV6106I9cJA2HAqfeQDomY7dW6XjB2ZlhQr4DecEK7LK/+ezpV
MxYPor//yW0vEINb759tsK54gzxmzkHmC7fJmxnYU325gJZybMed6aOuYSz3KitZ0DKmar5UpOal
1W+zbHeDYx2F84z0dTNFJzzTl2LoIzRrJG8empI90ylQ7YUUtr5UEdIoVQDvhk6jJSiOEzXbre9f
dWmt7BJND2MHLDil421nmV99ED4mNr0bI5JQE9pKKnVEwK9LSc1pCsyf3oMnOoCjqEY2ILK1nn7M
omMAaF9nV9Xm/T25xWm3NM19Bk9v7JeXJDTJFFw0JYOOcq+doP3eD8yDyWquVyTMUB2oIdtIxPbM
taofo/b0q64ojruBPArhtluHiDrNR4E4TTOjPDRwdpznaUjQGUNRjYmpEMfv7WD6EOTbxhEwR9LF
hwS2tGUDsMaL87UVLvAj3FD0RE9fSKc8T8H24xrNW7P5aIOaxrUs8MwYBSE+8HmunJhOwtrKE+DJ
FGk45Okjv7mzW4Tgu/hx9ssfy7XvCoRBytO2W5zhL+ofqKdsBQQsDBNn3z3MGQO9J6RTGEz91boF
gWfu0YNhVxcVE85hjSmDFF5iBijbj8/OfDogKsR8UWW6LXyJNHixu2/PO1ZYI9Q0m+YvVnumQs0X
YdpnBpEwQHN6DOtbDJy8IbjFVUIxpyeuEO+IlipZQmyWih0i8skoyoDEsHMxz6ZqjQJ+h6U91kZJ
8Zjq8ukZYRCGBgS44e8YTgHp+ImNowtgtXQbyqEFJ1LpZnvrWCtGElLb0jy8GdH/cZCFTTFOGq1N
lR8FPDNIkyQGKwQfU+shW8yNcJMLGV6T2TfnCKn4rahOdGBONuvFg59tb3Clt8ZtYB9Fsjmhmif4
vK39MwRXNKhEOT2z4pujThCnck27L1mu9hjJpCXQXXOYyfNLTlsIrm8BjXBtlKG2a3htiiWYG0Hk
87UanEAwFNhyffUBn+SVe+ngv2PWuJkTf6cah1JrA8pYxpiPSGUYwgstyWZMN0QVdGJSyUIt70f+
fPpFsT9GN02v0W9v5HeHtbgRTqeLRQPtLusOB4OEGoAcT6pKBSuEeTvB0nQzeDrMfYNfyDedwYV8
+IunFEwhtntqpzRNwluas1tI3PdODHfGEaoSdyuDl1vr3bVpPsUy0akIZNY/MdvhgQSeoEJtAdzo
it8up/EgM8zHMmVoP4ZEkcC7fku3ckdR0kaHZQ4YQIpDsGllOwX1NcEpu2eBh6VP9cCqTlZL581w
herbTU+kHQ/Fx4jhXhE4Y0Dm3u5/Sg+u65iM/yYTH6utgKdQWKzYxweVQIkIbaI5tyXXwFgZ91JX
wsDmacKYblqBke+hBnar/nNugbcDcpW1ebtn+fMIHZsKVh3ZUgKX22UYHWFArL6oHO6RB/QQkr8Y
CbricZChIuyXzKmIriuydHg86CQUxnGEoU0TFTaaeo2qOnU4XovCQaayGwBXSW0y5lO2tvMzkn6o
LVMPok7RORmvg9A/ileQd9QfDONVOYJLjqqq59q2O4UvhHQquwgEJMvnfg4iZsgyIXJ0qQ8zs/jL
m+qfZivhmde0ME+/vTGg1yTdOyZN5w2TgcD1CCw6coa4DI/iJ3T+HzwZXkh3ooJSQOjN9MFLwBqW
yBhRBqJphWmakHmHZfl0T0iUDOV1qswUc8ewtEM2soQ8aOQA5oRGgSgwOAKk4upE73HvPmzrx4KK
jKI7lzR+hRLHmTcZNsjY5Asw4L1KSMiaXyiTKP3TXlVypShC4LAj1MUaiEQcMlqlEJ66M/pOZ41A
kQdT2Te7LuDfskCKKJTzoMVmHATyUclki6sM5ZXeX4o5+hw2ter4jP26jElqIkIzH+rHBGMGhNsj
JOUL/ycbgz1sgPDzeTr6Kd0JlGtIWYQLush+iAjVF/hGQp40qF+LqoVe3uXXAZ5qibbbaIZ6B3ev
qv0nMxh+8VVXjbwRlhMwURDuvOK3Hbu0DnyTH1/kwc/A/ogiLEWe5jcxAvaMNSYty+moAVN7UlUf
ocuVXHAkyzgxMrevqB9nt7ws2QoIkqSrTxY6TwVcSIzMOQQTc5XTfcqfucnLghZuIw1h0NPiAzUW
Ogbm9Ayinx5Z3Kb5dNf1lyqNBVgx23Yqz6WdmYbaAPVxkOD7PDb2g0ePIUAcT7WA4CyMIvWAScMN
O0EhQR1NOtmyC8jc0B6ZC4fN0YQhAUnqV3v9UR0TOCdwqcquEIuJ+2wG+nDqS08pFqieh2xfwVwS
2s2IeW5PQXO/UH/3Z/TmSM/+O3wQ8aVem1mooXvLzUKvmoUu0/ijAns5PvIzm/CtHpgI2WVQqIJB
bpAXyhZq+ycvRJtQ6yBOWkaRdJ5nxB4h9aO72t74QCBG2mUsP4jYf5w9dYZ4YYgUpX9ds5lzclGs
c5W2Kpi1nEjBqHwKPe2oUL1Lb65GVR97n9GM3zFUSLwjgavJ9o2nBwGSSw2m5DAyvxESgk3aVEQ8
OVACDAGtxeBI8PWK8e1/RGlWjarg5KAlm2X/5CPqWcmZ5KLSVN6UByULdZU+ijhFrEnlgToCwHIP
5Ilt7Ri2x0Ty38F2taTlBwF/rbEFsNXpFnmxqGaomUhGqnSTe6M8ZtQrRElkVsi+g14yeeRn604o
DhuBp+2ZpJWi5qM0U+CZvKGeAfdFcMGa1g2NJhxUrBs1II9RfEl8y/cn9Uj7H9pDZ6tX1cB7iH1/
WCy0PHBMl04evPcjWkOIpsOAUX145jgEFHEZF837Na/4GyVrLYkgGJDDVYzWOfCavaK483vc8ApZ
is4BNEflSeXoCOPz6bjW1gezzi5NgMVUcAT9mMGL/MFMrViexzLhPWrEYvMIoYhC9x+5J7AXpzxK
OEe8ZQ/SejX9hUuz4AEHC8nuiSDe827oPL+DGPW0DozgKGjgYABq7vq3sf1dnH5L4lBEbzkJG9G0
IajN/WI5WLvnPvHeB78h0QDkZ4/ZPZxfWTDBK6cR+GWUKDYtDh4co1N7EhiKrmGAIdSfcJh5s+xK
SM0PCjTW2nmkNjauSA/67zXoSn1KSQlACDD6LMm4nvY6JGLHSTqi81KgNmmucOAJ7eJ6uOH1X6HP
8ZIT5vEJMgCic/J+tK4GUpohYysC+o6DprvldYtnqBtd6DCstvExpKPVxUthyY72YHz08/ydZeGt
ruKTeHTQirWN/JNzXRF+aFvoIcfFPhojU6rQK5UHq4cV+TUUTrHZWsK69p+HcXvYSGKkpJKY9h2s
mwddZ1yHnb4vwyD7L6BLjg9QLF3mx3j1XnDZ4AnGWbwxJJQcKFtBeVKnh6Jf6hTreZK81mGrx4cW
GLJDMSBb7lDTBsshGLFRCcXTSN95ohtQXj9hVruEHNFdbvBW7PisJwKxyCZmiGRWHv+ZMvN2Y+AX
4UpZGTfAyPRGWWeu4BpRQIPrGLD1E6t67zYaYVt1TBYEz7Lveq8JqiguJ8pAzC0r0lulmHm+/OsP
zW6m5C/B6o1d639qS5BjkBypk1VAGGHXTcCq20bymFEc8dAESidGs9OukTBBXjFGjwLz1HpvHjNF
UuDT2UPLZkiCc01Q3VbszEu5ZJEAbGN+tGmPmNxV0a6CRxIjCj8hjRADHD4HkfaJCVgDIg3uRWv9
rewOUAlgkybt40bGSDVvuvRhLYB3jEw7Jgb5JrYdlQob3q2ootTTJkgIoXF66HhaNeWHM2VE79BF
JVNIYZ1TP3A5bjO9HZ0VHsVXAoNRjRaSPIgQBKymZOQJ2241zTt0Er9mY3u0sB2iLcxznhwjJ/mH
4ECgnyChznCvizZlmOGYDNeUdv+qvUu0R96rAVWbPmG4P8G725A3ZWVhXHqVSw8A3BLqjzvV3UCL
VCrzoq/EwEpgIUSxEvwId/TTqdOvtKqfppMmMtIfwymsK2eHijR4Ay6Sh2YCwkU1u8+CDIh23CX+
PuF/mba03E4cx2miQB3+TVvsFZ3UeHeda4UK3qm7D+ftzGbQ5lTlsCLXwnKhFXklz6W9DqGgoHu6
tONXumKOQhYNy0Z5kRldqEnZTQWaReviZCCE3ZwLJQWQhTo+Z+ykPJ9i45XxMw4qsTaJSopkwerG
D1k/0AkFerzcyUyFWX/VlKfjGIyQ05r7gbnXYWP+VItF5y81CnF2dc0W5Ycih0oNc4T4QXVll/KJ
fkWwvU++e757785MmfEFGYZc2sWIkyCce5TAQXjaoxks4gCh6fbhB0B/XLpsUGODGKesF3IciiZE
XISObF6t+NkUkWS3ZvS54gJbPHhoz3cJWaTKvcpkfRPbiydAyFKAV0ezDS6Kvp10OvahdRvgRbRN
Hc97kuljhspD6TVqQDaQu7PRd9ZHSdAT7xWiEO5nMGxLam6qQbewDHCdMtJC6wIgPsAV5u/SOEQy
UcSMrIPhn4/UvLgCyScbLsjN/VzWNNTb1I9oCxumG00ZcuNoB6AuBz0V0b0waD19yllf6w6S3/sU
oxzZpNdLeXqzywFApbyzFuf+3OxAM3wfm8+ocAHctNa+atMHz7aehqh/9ZvweWysh3w6YXCM3EEv
IPmwQ5sWN8yVje5GsQ3HMqgI/DGda94eQJdyJPeM5WD02XvN6KkrpnugbR97z05c3beN/Z2X9LmQ
WwNB9wkBkVtGt4VXV79zgtzKdvZTXEEZPa0HM+1+nXzE6i+ysIYinoYfnGnjgrv7u/jrd3Ii0kN2
AdKniXzrVLfO8VS00x6ZrV1lM10z4cGMtHhzR/crKOw3j75dhjVO7Go3uPbTKEd/e4t2K2oiByd2
QzBog5G4JhroVnUekFQXhAMMIEQGvu+IiQOjtym18hLrHrGkjoJvwbKjqzecLh3DMGntYPO0DSEw
U1EBjCuCeziz9xRqc9hu/p0bziQiyUJgtaLZhoTwY2fju6fVBgMGPMiK5mVEnRftOfM6t6Zbo7XT
79plyLg/TlRwAEhJMIbXrYYU1PYxE1SH9rOPSuSCyjw+ggOy6M603Btj/VUSzlp1Vu+sbX5oneq+
X8ZfU1Me8/X0l0z+5xTnzH6EP3DYwP0i+o/DygfLKrvnFfWtC8/wO3ZjAUMDbbF88ayHsLDXPyZS
Zoxy8J4tgkTfrN4oy0mDgNiULXXTBKdq7wQVZA6z3y/1+u0TsBXObF36aYkabxv/WTei39EkFXCX
BukuL2aOLmps2ICvyWFysnpIDcIuuinTkvDDe2+8kUO6GEfEhzUDnZpHF0zvFEBSYjXrHzOG4ZUg
IkHL3jvjjx/HyszvPL96Zupy+ei5NCMNKa9ncFIbJVyPvDiY7k0Fqx4KcV5qOlIL+9iW8a6LYG8P
ya7qPdRAUevH3g24svbvYK60QsA8z0qHlKzqr40RFjZHLAx9KDFF9enwVqmqlf90Xft7q7c724q/
4bvTCTmgoTUtzwjXfiH4u5/HBlbB9pJXCUAjgoBDVR2Mk/PpMQ23dv3fjAl6c1r2e7s48Z3XtQ8j
6EjnF3cNrTPe7PYw9bxyX4UOquRBdllZ01dSkiBawu2lMes23ffcrVQGovXVqgtYwcz1WsL1E3ln
l+kJ7ofXMEMV6RgGEaV0n5m3yEwj4DNsEAsmuPll+ZwWjX+Mndl9L+bouDXxXUGBY8KxNwtDHZwy
s4+REKUkmJ19M4wVrO4RnkO/M4eoOXY9mjOTvRx7xlcizoRUYzT8DuGMGTmRUNUkZMjCa/2pOq4W
fXSJy7zRRUndNjq7zqTf2vAzpo8Y+Ye8U5ap5l/8WbzovjD9lz4Knjw2EwzYN4uJOj2EbSOG7GTN
xXU+rt+FJaYm1UcmxF7mjNmu44BJGP2Tz0tPVhg7gQPESUiZwk1HzgqajWu+JqQNaNjFj8QGLyu8
ASOmY1G/dhpArVzaN/OI1MBjBrpVG+HFitjVfg2Z77eskDSsCq9QFgmELIs4yolnWBBEllAtODXA
QBRwoT1vfgf3mRkaNAbMjG1ETPeuZpL97TY24OH6U5gD1NZc176s4bcPzD4U6hKM8FqYl1RN6afF
WLu+o5YLMnRgxtelx91VTQhfxPG/3LmMvoLFRfduS5F6+X+UnUdzG02Wrv9KR69vxc0yWWbizixI
gAAIkKAVKW0qKFfe+/r19zmcWbSoCSl60f2FDFUu8+Qxr1n0c1JFu9S20RlY42Wz2FH2BRPCIyc/
/a5UrRjILbTl3ZL17GYYStYhbDwGAxWyjgvxG2k0867V4B7j5i5ciJqZde2n660uqCJaGwfbxPXT
235dblSt0fVOwUX55mxdVoG1AOYrzm63npdENZeW03mUlPGzCUrSjocFmI1B2xj0bJDEYPJHdmMR
c0ulSZ1Sl+UESguJqG5aDSAATnSbTv3D5FlwDvJT4+bbYaXlgCTrEcP2G2OIqIGQb96oEDgq+jkU
4pumxuY2nNzhmpEH9IMCQzLPdKuNV6XcR01DvVlwdNcGqouuh1xxBDpLBcBB+bw9DRnLCLEtiRlm
m/lBFWRbrffT5JSnFYxpEVMOp4thEFS3dEbGJoPZEYOYzuGOejivGwdTBXv5piAGnYHZAR0ocmXS
hYEuZc20xCd60AyJsKFZmRPnbncfBNkxZRAmnTjKsAvp96gRIDmNM85Z2JjDrp7WmzIFwjIrdLVw
W5pmHN5jsoqG1qGsp6S2rqKwf8kK58tMdilt1l4GYGntbCjM9oYiK47ruzofkJpp4QgudNxZWiHo
h5XrmeG7ConF0pP2i4l+q2mjRlWelRntq3Y8m3MmRgzv4pPKiuEGpu9FIr2yfRYl6Mh8a8R02vgk
I48IMUADqR5elZR3Q6E/C2Csp16eSYypqeXNeiEjldbaD6WBgG9+ZbNbZT4psc2CvEJHw7ESMJ+s
mEg7zzNNwI4CtjAx8OX75cgy5UaGX8REdugzcBkQ9o/PGQOYEV/Hug8uo8x90uJ/XhUD5gXNneAC
MhJ9maxSwHyqzBkwePWp0TSRaKdICT9HMEdp1HqkaPKiMy7UYL7TeMVhCPt3uLYFP4T0DfN2nHuH
m8ReHkk0pc05Nygja340sptrE0nQgpatvGmX5iQ9xYzkxArjg6zFTqBUnDQe4wiewijazcokZliD
rSy3hF69v8LPnJNtlMx7t6x3eTzf5UQdHQ3IrtYHhNBFpcRnlqRzb1OazUu2NEBae9Dwax9tOwfg
uM8pDoVNNad3XkBfbROK1bnmhC7jnUVX7kLC53sbh9w5KuID85GhRwLAqE9DniKsS20Ze1f4FH/X
acXhBYisQ+SsoyyeAIN1UBhJmN61ILinHJqWyXVaUoKYgpYcWzq61bgehU0mqtCyHvr5EIz2UaYE
5Zs5oYEr2I+axrNgVQvHZSjP0pkSuiAE4aliGWe0oa2tNWeXyFHj2Bs8CnfLQTcsR1cv0f1tUaWH
jJZO68ejTLCl52B53gYcEy3im5iEdyjS+w4z4TxjcEkor2d1HxZALrL1zbSFHTZtZcoqz60He5uY
SI4j5ZwipGrlOWrc0Ul+PqlJa53ylm9QkN53Y38TswUYc+60+5pCIgkBXhrtcJUz3xiogl2md1UT
vSKNf5V787FMhu8ysecNBUug8eQh4KgYNAtoK8DU+2TA9w1Mdoaqi7tWP5jsMb2k2shd2hWUuoOD
gmIAeIOhxESSI5TCis/o4XsqbW2x75TGtawxtMCiDbowAAWs9EQXIrO7QyuJNSRm44tDx0bzKMC2
cs+/6xt6omatFgYxpGutV31P8/6rdL9B3T4GOW7ZxDdaKAe7yl7Jy25tK74i2TtUlgFlCVi/YWSI
VvIaY4AuvpKan3vBVlDyg3tS81fmHL0TnysK7DFzUF313mefq4efOdYRqHO41XFRwY9ujnEbylo0
b+O7bqq+iApSGK+v/41wgEi5JlcNiyeuzC+tAqLUlHfyX9ZXSVOecvnCavRJpjPoWtxHlAXJbAlU
XB4DJBizDqrH62QpdxJjyipgvTkyAawaUYFhM0l7XFAxqMg+MCbfj2iUCDxCMDm9rQhg/CVJLsIm
lYWNnODBiJOzAGUmntx0CGgOfZ3RNjda01zwll2IoZBbYHRsvFRNu48IWTUdj9ibGQvghxfRhOZL
mixi5drPTPBAdXSXi872xYogZ29b9I6m4Z3DEjvfMzN5jv3xGhD6tU7uzTb5HkyLceH5iHB63mdg
8S4xSnoFErQyT39K6CCVnL2CgpV5gSfNf7pJQKeaWl3anA7v0JHx23s4ccAaOPOuRzGa2dPXxi9h
7yZ3ljF8CtD0QZ77ouHAYU0NfU+n715GVwShZEpxJ3KPbpo8Ux9LCOT1s/slSlTwb4UrIjS8fPQ3
awAKN2yIdF8zepGN4Lv6s0C8mTcFwC/MYj26YLGUepatoqmqrKG9Dgy1UbY6901+GybFYfHCd7xj
2JGN4qbLzNzAdgofo8pf5Ak9gzBofY5z5+fSGWe7w6Is/yYqE3L3YyxamsWOPr6MoFFhuMGfCoO4
bGMPFuH7ahw7nHIhNWHiutpMP0rjQvz64uYJCcE3fxqzjQza3La4kZCSRNHjnPW3Lc1rCY0hwa1d
7a99iAq3Sk56nj8zVnhHkXF3EJMQdacxXj5KeFB6vrLz6CYhQfAXiH1m/Q76gbhKW1wggxy9gujj
fVPpXfamxxS8Ml7cHtuImhwBwRRakdKva3jlZYKfeNrvfGXcVy79XDoQdeACLO0KdBgwZQ3RYRZs
4GL/mAB9CuEkVuGVoTDwRHXPjZuNVxQLcPb80kmQW6KOWqv3eSwfjNtYi2QLjvtTJnnBjAf8aGzT
eD6Ikl3g640A7iTkI5UAsStjr0KwZHCjOhxRUDdLB/MMlXjhS0C5mszohJeOvG12WGKMb278WYKB
MtKd2SH+6wUeibXfPOpk2AHDgejk3di9/TA6UX5RjUgD6+Fh7MbvssaHyr5Y4vBKM00MXNSA2/zc
VDHqyeZnl5YupQtw6vk86/p6zSDj65RqLExehr56qA1/LwNVaSlVM50wuwSr0mjIcu1BJQGxmTc5
0x+x5qPdmjt7jjbrdC1HTEuwkuYaqSOtUuCNiDr462d2jQX8Vda8vGJvyC/DNCW4v3jIc/GC3wUA
Q3UXe599r7/VHQRzzEtclJPsOrpnKeMdfdNBHpXTSMLj3GJxWcbXg6cZvnrlj6wYkTxmzTK0lUvP
4fvGjstxL4f3ksVnIoc0Omyj3EWYiI2QMDpxIQS12U9PgJpe06C4s6abLkKwxvgKhGSfNQ6H4acy
c36uigyet6h6KCk5DFd5Wh3nyDPYqAiixEzWfZIcdjb8N6xdHzvHfe3YiwABmPbz+cW7SNadzD9d
N2U0LzV3BttEwXTlaSNtHycbx5F+msnTRXmugAWx1s+xae08Pz61SbdN0uoh6ttthOUxwOZTlvvv
Uhl2EVMIVeaBqbDt+9tBwd+xdxbWCl2UAM3Njiq4t13zOCnwPql16RTpV2cRjdEQI6D8Vc1abPTo
e4pRPAZJxkS3U1W8B/Ruge0JuBc3UMUmcv3skViRgGgXkWRVm8CqKQmc/GjOw2UWQf6ZKJ20+u4Q
gCK6Rp2LtUASYpA6m/496uqf+fhrAVzBne6YMc8aapSbNfdLh1Qc0c8wyS6Uf8sKiMLqSj6bnHYF
togTRHfYeul3PCqQgK24n3XXKRyoaQslXYoZjoE/dPskQ3G+lDtFp3hJ1UNhe1ssNoAi2oimTd7R
T9FXyNy6v/dSIFf9bKFvlQ8srnS9saPhKV8AwNdF8bU34IXU6HU46cPYZp+bcjquHr3CTIWphzhl
/tMZxxdzMR/S3j4BZ3pBGeu5HBjdxYaLhvnI6tQhcrGSn0a0XBnfwIpjKN8+Eebp77N2OxeNuZSy
uHT9x2FEsmTFUxCt7/DKzYZuh0PmyUqa9di74Rvw6Ycus24oYeWnQ2isbX6nJtZ9jgh80EZ3Y928
mn2As1aU/pCrLr0I0gQhJvfrszv4D3PvQ07KX4LFa66yOnjrVvQD/OCljodzGQeAWmYLRIGd4SnZ
Vl9t2lopCdCMJpL8g0VffdJtQwmc6he3K38UccvprTpUcOvmflymb26RMuMyK5oYBhT7DEzC1CSv
hVejgrZKVwu8n2Qqc6sfpmz8ZCtIVhVuAnC7l8+d1+9hxOFYULoBIBOXdRpEDjin/DFyvEOrhl1o
kA2H2Zcc3WCJIStewmXS7lQ73Uw1OcA8QmfOfoylhbxB8IBa+yFuZmY3+Xyse/9xqpK31MBuaOrC
XdL591477seIIj3von3bMyqVVB9eDk+dIy5m+F8807gzbZcDOXks5ySlH29xmJbVXYWYf0jgnAL9
5uF3s5GfTWr3ZejSr7j63CN3fq/yicOMPzB8EEeC9KmSHQYmACqxKhgXICDrgpxRW2NtAiosqdyj
AU74XeFh6b2DausXdAURT6unU9z9TNIvdpMiWf+Zo8prhVNv3ZlAlfNB7zOHyRDAaNJjeeWKeCTC
JZV0aISJ0NFkxQSSyZv8rXYAzBKRSvBXIm++mjhg7cY5iA2lh4CFZOdDKtW/2sTl2zs9DhRHbdGK
VwsjxNW+ia10I5NPOc7Y7GZHHdOO+HGCG2C2RrXdqf6y0/1hRmpAHt7w7MtS4P+QoCXLSvgXgN1K
tmzxGFYAjESOVs6mGFGSmJhAQuWkmErEsM/4SaqX95OoWDmUMQvnSJzgX/qQQ5X9g+GNjXOW5LQM
Rys6lh1ohmSNrmXIshrexuYoUxFjV1C+KXfk8OskuNPUZO+l3XGhQug6BMPgC4yk2oIj1XRkgpZh
CttQ4pOQdi0QZFIRx3WwhcHKaCY7TUh8WaRZOSzMidKSrBHkKDO29YiF20M+Ro9SWwU63siBlzbk
yO18yhroTQPpaU85vXgwO4i5Vel/HgM+ZDqNd+izP2j6N26D24vpgWFsxscqQwZIXpe8mwCdEEDw
shXIxsLBu0ucBvF1oG8NTavCnp5l3kVJuvj5bcQIDAf0H+9wPn856TH+JskYya1UGh1J7aTKK1E0
AeX6xjF2dnrzSwG9CQEVhM1LivjMaOkyo6iZmlsd44iC1AEMHUGwzyHcEPo2aeI8DKQ0CWeKwGyX
xNhoC9V/Ooxgctz8B+Yclz3Va0psZLq619BjxOALrS/JHt5vkLww9MafqHfcyB1ZBDM/mEmVESXl
x7Jh3fkUkPJnSxuCk4OXza+d+bucv16aPgCx2kpVLh/PICis/We+dgNtSXZOP467Tntbx73pRppl
PP2I7mMEOSKCAEZu4WTDCQDVGDDzQugl+RqC2ZIfExiLbTSXkwPLIr0JLc20CX8P963qYBEyb88B
HlK8nDo6a144YEu40556btf5oeVCUBR2XMCw4eh1aDF7PTZjmMqQvK8Qhvhl15j7yiYTDJkHLd4d
OgJZfzeGM3yBEZ4FwB0bhRXPBYKraTYw8w3UA270l0y8BLci72LNsrNh0uhcowd3Zm6RfMWJZZNb
QGcGsD2JaTFFB27aThc1jRy0agYilH1JbWGay4/Zm6F7Jcq7XXNZJyySPsi3k8rUYao8xPJUdpZy
YeXmXbu7anncvgtuwijFatI+zaWoU5BsGU+QCCGfkpnk7xJdDkZNjM/7RT11YQ5fpT9ylmHV0Fu7
WNomlMIxlR/5SN8428kjQvV2ScnXQr5ri/Bq7a0T6TZ5SWVfpx0qNPJWlFvfpvzclCdXI5sLDzAg
TN8GHhJ/AZDYW8HrOGN6ufT10c3r+zUKvpT9eRQORaw/abA/F0GC13tKlBHsRNpioMO+7BLvJxZI
pyJY0KiwHkez/1Jb+lNRrWJQ3Nr9tWPPp8g14CTrGyKySvx7o3dOEoUdA/hyMD7HQXMG/7VPsNwS
LKqTjtfGgtN0rY+91+5aB5e0sVQm/KDsiXpsG8fx3q/WY8whW5jBuSGuY+RkvZfUX0DU1Owa3PlA
/Vhw92YfmXRWDKFQki2h/9bkvCNtTOIzM/yC1lBTvSTuSG+wPllR8+LT61nn5KUMOIXrtX/0U5se
OiXOREou1b5fL5+gXjNyYYxufBpMlxEVbgjd/KNzZ4Sk7rHkRF4BmttafBrmeWfbFfz0Gxo/NPon
Pe0zI6uuXBTTpgldRx1umh4vnw63B8vdplmEcYq1ta1+v5YO4BMepcg1830HV54qvqq75Eerxx/S
s7F1h3KS+UQFPwOK4FOPPqqCut9ZrXRgS1oyNPM5fDFQVOxZwzuE2iqfDB8aeoF5JV1VECyWeqpB
liFhhfAQBi6JOtTKObiD/tzmPokjDYNy/KqzccThBWnAxj9J+Nfj+Gh0qOe0TnEPkH+TSv+ox4wm
Ms+dju4dokPrpNfNGl1mlj765nSIrP5YAJqbmRfM1fAShfNeopiHI4KJ1sxa4G/hFE8Yod2gx89S
B7ZSR/6X0OjfKlId4OjFdUWD6wJLrsfSoAk9j86hJ2qNg/lYwgqMY3Ur4UgEKHzB+prjqREZn3q8
a1L7emmSeWelUbxporzdDWHYXaWwARDKPOZpk4JFy7d5+s5XuCWIUSYH/ScnglbQI5IP64AxIaSg
9CeAFZCjg0kv2Typ3MURDK6iB8h1CR4iV73ECyZQSYcpyJCtyD0wKSXT6EmNJcIUWbCn7rxxqqC/
iMkdyrzib6p0H9NxaWj4yWdNW6XhAUdXBT1ub3GBrTYAgsZEAe3pbqoyupt6GqlYWhxbD63PjgTH
rKtreOKbuDGOlglUmh8E0ht/w6zjlOcMa+Z839vLTdGNxz627hgSf7WmeBdlzAmjGeED3qwEn5Dj
tUBL1gqsLX6jcJ7nZI/N5ia1SzoDJdDzEVnWtLf2bmbuZloxlh3ewE0Wuqh/aq14J4HIBODerMYx
qhDG6pZ9H/loApqnHOPFoWpuRmtENznBKLPrDhapDCwYdLNCA/1sP6Ngz58KREAvCmQ5bQy7bRP+
zrh6aIDEeX65jkXHeIIZU1SCLYtyaiV4T8Ee0vgnKAg02MfxJ74fOEiVxoPbJKcGFY6+bAHtNjWc
2MnPGdyMj8hYUuMmWNMqpz42Niz3aCi+pdXyij4xid6ajfuqQn0PljDy2UXYbnqb5eKZNh2ZoMFt
I/jSBsVzkoT8L7+gfFkYIAdIYacLVQVCXjPULwMJt4s2mh+weHW3kT8emEnHiFDZ56nNYeoNT+ta
R9uyBOGUzhpvyq79SST0LwfdUTc2Fu5bcCQZm4tibFmgipwPSONSqe6sZPqO6ztuwDF6TsOCUOU6
0gGNk9vaGPfSuIrWo9TsSFTTwqioPxjb06fZBIyT+XPp5GEW92V0uvvBi98SvtZsTLfy3zHUb0YH
lzd+jeu8kCMqLo9LN7yOej2JyvjQxDBYIEnxOguqkJ5lTWp9HY01aOLurh4A7tPs5kLCecmn7rbp
p20eEdn72bhyMaWK8FKELmZzyILSoZMwuvTEveIKh8lLcgfpWJMqQUkUR3EyboMTc8WHGbGDbN1J
2KedAliHdJkuv0s6IDwLAVBPTXQt3Q06bDbYPxlOjYV7KR7GNHbontDlYQ2RmtCrx2NHZn8YDkoj
Ro4EoO2bEjT2jISn8XWWjhfTZdzu0MU/SGHOeK8ou32CBB1mPiiy9JeNj7UCfWeeZRgg5j0ItJdf
rEZxqIps/35K0QHXvJWWGW8tZAlaBz4gJzxtkGuk7kxvOMn5f86ky468buE3B5Be8g9DduQ9cIfw
C90E8LV6GhlEjhw10tQlEaUub3mjDat7caIdJ6itD178ucZa0kwbWp9v/Av5hMkM3mD0aOA8Idgn
fnaevq8AXchfQmKMOtTAD2geqcsRxON3FMyMLwqqE7/PrMykwpJtDlRJ9Icco39PnfhoDENqAoX0
ByTUGcgjX/AzMG93sujAgBJpiRK7bgTsN2ciH1W4DwOJddSVbw2fOSGJVm26lfJLpgENLHqrE4Es
nvwdbVZGJ7Ew4R+UMq5X06vTAkhjx3tM4Nse2HfGCz1XWXOIHeaRVwCg5MtAs4a3YSoSkrXezAll
4xuUNegyaEGj1SVYMPiJHTaHcDSk3JIFyCMM5MH0oaRE4wUV+U8jjDdoT2JVjkx+WIJ5fqa7k7df
JORHPfLp8TV3jN+CVscezDV5uZSuMgkqSFxUzAkBjXT8ppP6qh+feMtSjsmaowUAUFtIxazbBjiS
MEqlTUjaxhYwjS9IiF542IKCPJD8Tf59LiPz2uRe6hJ0XGWaZH2W8UJK1RbT+TaqL4ppKPk+rArJ
vEnEuSueO14HYGU5WcEr71TagQVaARVX5tA2fLrYi0cy5Nyo0jrKVCLgALYH89vShVvex5SB+HGK
TScqQchTs4zkLrLkJkMwx8TsT3Y6S8NP9u81O8Il2D/USXeZOyiCQSibvlrqGaZDMdho/jpbXKvg
NfH2qDrE1aZB1BB06pYepzwcmCVSdWU5gFGYaTN6kwKf1ruIrPIMfOuUJddhCcorEaAlL0OihGwX
crYKQD3Q0AjFvhzzuHIVgSXI6RdF82ms0T3yYKTc5Sw5umAFxSEoK/lxeY7CHbZRsz5MsX1dU6IM
g09YYVvLZtLVs6yXCUUuGfRWlGKSo0oJRjXLld/zSvbeZELfh77JLHJiG0vnMIcE6UbToXhf6QSh
WzeYLnkaV71Xa3QU2GFsmNF51FFxIb/dmxEyvP5DguA6f5McA7sSjH8SaKVXdvXM0gF2BGX1FjWG
rWxLPmkBxrllMFKUr1DtrydcLYBWiVbwA8mj18HCQGoqqQ9mTzpUvLCQqXEY+PBvslxY6F06X9Ne
YNGOtX+kB4UOMelTEaFp4A+oP8C/CMt2BqBeIYpQHXojxN/IwhiL2s45A9u5AHzHCf0SWe+MeClt
ZLWarUZmsuoIH1eSRnGJ0Ew2yF0n9Oaz7xXBTJbf7CY/LFlolD92Ym1AWgHgQ4mBDyYAViVWk/Tf
+C6F4W9k39lDQPaHGC2cUrMMbvoi2sodm4RvWbP5UO4beiuKQZNNQgQZ1fBiCAzxgX3iMbizFHMN
AFpSI0i3iHnvjezFPn2HvZb4uwN0oQ9JsLZAYzVBsCOiy8XZtbzDZUDKy0+u3VisFZ5MWp4ucLy+
1chMIa2Vz4eJVrMjMxkeEjahrF9euwFWI8Ik0DFxh2dhyfkY3KcGjTBBXTTOUzqicJ4ooO3J/aK7
cxyYn8xEX48++BjPIZ3ycURVrTpXrgeLsrzOpwjyWdx91VOfX3qGk2yWDIuPpb/D+W99Qy78JXa9
XeR7BHJNDYxRSVvAI67QmAugMjbrS7rUNHrpElGddgyt2yingz+57tMSR0hV16sznqesRQJbx2O7
I8MJT6ODt1Y8hv4htYJVQPo4vv3zH//3v/7ft/k/oh/Sh1xA+f6jHAqkQMq++89/6n/+A2Co/O7h
+3/+0/Md3wXyqAAvo19huYHHn397e0jKiL9s/h+1Bl6EPTs49qp8qKLwMI54LubFuP+3r+Mqx/U0
CC/HQmXp1+vUadFmblauZztdIJ/OE+2W3KGkTs9/vpD/+wP5JJnKDZRnald/eCD6Z5E/eIFzHvPI
QI1EmWejBv/gDMznU/LDy37wmTbRzdd/eZfu75cObNdyXN+0XM8y7V+fUeVGFJdhZJ0znbIiMZgn
O89sIY6SRucnN/PXT39+2t8/n6ds03Nd3+fNavPD00YMDeNhGFEUi2iYGnaD5lA2u/drzcb986Xk
C/26UjxLW8q0fOVbnqPMX58OAJ5Bx8yYzkyZrGPnl5F96Yw43jpLmW9H5JdRcE/qs9ORvkyRRV7/
5xtw1O93QIfddmzLcWxF9fvrHfiVW3eLGVuY+GRAzoOo3SGBiADAuJSIK416akn5kCFYnXg5MFft
j6lX4Mqx9ibKz8pBuXONG6gRCFqu31pwSNftlDugn0wDwluv/e1kJc9OUxX3kU/YgxGjoVB3yPX3
7vCwTHFDSUqq2q+FecxQTMfUQXetUJt8xt4hjI/LSlsMJsbWPM+YNz/psOivo6BYr1bTYFl0JA70
klWKkrQDtvvPL+l9kX34TA6AW1a/x1YzP34mAGsq6RZvPBcqj3aWORbHtiuGq3ZymGD0rR3f60Yh
QNFHlOxfZrepX60kCnf12BWAgHLHvf7zLcka/Nc7Irr42qJlaGrP9RHZ+vWzTZ3b13HadrcLrZVn
v2vzJy8xitsQeCSI2RwpuwGZkD9f9Lf3oFWAYpfteJ52PPVbwPH73k5aN+5vZp+ZhS8Sq44DMnG6
88FcLIOHH1PY0GjuoHYZRz9CZClQR8PQmz/fycctqk3FDwJ48fG295Qrf/4vEdYKW9PTatB3hR8r
wYb6T1ZiAgdu3PX237uU43uO4zo+ZrOeY7sfg6yj0DDIUwzpIi/p9svYAA5hI+2LxmxPf77U77HO
A53NByWYmy7UyV+fyoT00rtTN5xhonEo4mN0geKT91R0VrJn0mlu/3w9/b+EH9c2Xd8LTM9ylPPh
gpnVd60fefjjLQtkxbqM86+1Z9WPcdPAMwhJChu/w/+jOBRCeC9aWDK2bUc/0aiNt54HP0+3eXtb
MFa70THNqbWP3UMc0dMI13j43mRlup0qc93wzNlAIdTOO9BUzm61mJeGOrf3cKZstWm8JD5HGpnB
aITmF/qVJr+YB6CeQ/EYunZ2C//e2kTRNACrcao3rzGnm6DIQ/gfLQZPZdhUrIAJwk3bT/5nwG5g
cuYZkNAywgmw/P4Lqs1fVeS0pwXpuP7UL4slvijZ50nnN/GCy2lEVrfj2NE4HKPC/L0zneVrOfn9
X5aw5fy2hR2PhWKagJGVx6n669euhwwp92BE+qpYgrtSZ93dokt9BAKGSZaz4LOHN96k73Dc/abL
gbFVl/fXWd2Lhpwb6afGjarH3pv1dTR7+YlpEFI+KmLWYDjzcmNQ78JMB42zRN0Kb0LFW7hK7l8e
5EMoYrEr2yXJcQInYM16H06QPjPsYvFi77FZilNVVtf+GD51HU1M12OGsIx/ObLkvfxr6GNDkhE4
mv+4mv9+OJ6DbHVrDizvDA5oM+WdianuCipPlZd/3h7/y+4ImBuxJ+1Akwp8uFBltpafKo2SVoy/
u2fnfnaRFYDTrcxCmkCvzTHMU/Pe9kcUUllsf4k85u9pF6vDD1SgFDIQBPtfVwiWgrpJB868tALe
5qd1dxgsTqF6GFvIoV6ON5vteg8rvbd9PTo45uBvgLIeRJLZKtst+DSU6celTkES9WjurWnJSMbz
j3EQm1///Lp+X8/ahirJ+7I5HYgoH+6WSryznLm7z2anvbYbZtUgsPO3P1/l93cSkKpYpNj0hR1f
fXgn8di0mQFJ/uxXgQkqJalpYhmFM4FN9e1XCpwsu4iVv6ITwmzkzxf/sNR9vMhsm9gceJpizdQf
ktFM66DLOQ2AFlpMU+qMUVqUNz+ybG02VbsW17oxqr8c9aZsoH9d8PDWSXx9zzd9hwM4+HBVnACH
MQxX+9bNs3ofzGNw57SBejK5wwNSi7ABC76z4+QhVH609tw4XHYwlM2f/9bjs9NNk9Pf5hTUJs/6
4UZCnUVBR+v+sfE6IDnLDaVpEGVo5x0YCfzlcDKtXx9brkbyrWxiiss2tz7ElWmoiypsCuuRL7pJ
etDu1oFqdIyfpL0w3o/WITO+6vEN7d8/P+eHlfw/V7Z9wLiOsjj5f13JZehS2lWzBa5sIQslw4Tn
o/6S+n8IY4FtWh7kFrAugW9DUv3wMvHn8QeSiRxZsNxmlBSleLn12d4rLOPyz8/zMa+QBWSzglyy
Jv5nfzhpUp3ajDVXrBjL6WVqcNhZbe/K9tbbFAjcX77bh+fy3y9mawrTQPMC1YcwgH3wmnpTpm6d
Ap0t18meWyw1wwiq+p+f6uNm/O8LBYo9QQ3lex9eIGPEdsF0Vb0r9STD5zyMvo0J1kyJ/5R40V9y
3/do/3EXsviJcRTcXPDDclRwBivE6NStHWnB8NcxKDT1bejnZ/bgQ+J3V0MOrbPSTw4vAQgUGNRx
ClPYyv6tWdQ4KTuXpfJo3XhY5QV+cbG686l0jAtLzM20h3CfaYJMiqOzby5fvDy9Ntfqu7IdhgHu
Aj4g9Kbtmi1f61WDRDbL1xalEURCRlE1IgFKdn9+xx83oXxNWTZsROpDot+HrzkxHTPgGsXn3oGE
O1W4wY1tG+wGP/SRVrFTeftIKSud+ieXX8NoyFtE7ILg1p6q4S+5xofFJZvG9y3KEFcrip7fTsQc
j0CFcsDjMi4ALF0joss3bsLMsP6yZz6sLrkSCT8Vhm0qWivvQflfKgzOsXVIlrB+ABd5vRbAORXt
PKU1dCt4O2n9lxrzQ7LB9WxONUoZNqrn8aZ+jTkT+Dgz89zyQXUXvjDakWWnrL2wMKxjwhH/5fF+
f5HE8cCnr6JcV/+WWtD/bMPUNouHoQSlMro+WPb83synv4RS0/vwYKwgEHOao5o1ZCK3+eHB3KZK
mKxzZtZRVG7DUT+0i1afIDCYF0bqjN/CbGCAJ90FcK/9xmzD6k3nrvmKDtgCo8dx9muYhLezwrsA
0kt1NXUoCbiui1B11tbbZW2scxG54wa0fTRfNsuEOSP8XuGYOC9hqAwo/kMCBmBJn/MlHj9HQ5nT
d58DGGN4aSHEM2ezMC+MEeZ8Mz+GSIBf1trHnxZs6F2El/HNmEHCCKZa35SjPW1iE9wE7jDRsYON
f2W2FVLPM+C/i9U33Kt4SlzIXsPqb60qBHbfZwka/9U6UQ9NK+K81Cz0j5Xz3U4TuFKOUZ6qjoYv
OSGYPXutrmttlrRbmv5Ay8FGeF2tG8tJVghMdIGnYErvoOXjqJM1+HPlc3tFFon6WhrW9wClUpSR
uulTj7b0JSLxweMwO6uMn1CPjkIG7I1CLwNs4Q8D5m7cI6ag5rNp4SkdKgtLatEITde7NcD+oK8c
5mhkeAd3XXgtdgD+MMB2somG7NjQFLqvxql5zIvJf2F+s77atS9WUQlOd4mN5ITJJ8jdwftJIyt9
6PPB2Oq+SBg3k060CAxeZ8AJY/gsc3k3jS2Sex3tTFfX7c7MmYSAlsVvPO/Tq6XLgfW1PSI7umOo
VAGgwyEURgHNmX0NShTIZD+fo7UvLivH9nCOHeltL0jXBa1d7R043jBqnHW5R9ZDPcSmOb/6TZ8c
l7yKbvza8w99ARMCfjqDQtpa2xC07UXJCPxa+058rP102gwwmHdLkxm4bFb9JTSj/mJtGtHHR2+l
ajkkcIVECncZrWvXadMXN84g1CM7eC6nYtyk8KmPWGurbeC1+KfBm9pMUNIug9YtNk5Kk6mmeb1r
HJATXWVMh2zwkaAeuCuo5KDeK8dABTlvt3244oAYFAuoiB5BY0PAoe5q/n/SzmM3cixLw09EgJ6X
2/ChkBSUSVO5IdIVvfd8+vmYg0FLFBFE9myqUJ3oPEHymmN+AyjYcG5fC9bsdPzfTW3LqmWrqk5S
OLsMxyofmrhjiNkpw/g19koJRTh6vxT244PtxyqYyzwGBVp7R9HH4he3eHPpSqW+YFnONKTcDUkJ
00XRZQw9jnVcbGXElKAg5fuo7ADMJqdE09BuqbX80BW99tMUOSiCIilQLMmx7fXq/D4vImuvjBS2
Q4TCgsnQY9vaY/Jgd9ILsF/tPo9EfYx8GK2tl3pMgb3+Luptlz4CCJqm1N0D4hHaNswTaG0utKiB
rPOE/OzwqSpD62APaA4OeWeeqxKZ/KpEqyev6w6ZCBTiXa83d6MFFpfKsEAfXUpPIVIM/7S1zqDC
8uSNxJmwU6SBvnUdKWAcJ9AG8HiM+ex++DpQC+wrkeWf5YBTX5JUCcQw40bdVtC39qX8HDfIWwda
nn+q9NFduQk+FFSmavH2dUWjnQhLZZbsDl6tcVa6DCsQz43yEScjDygJRkBj+RCHzTVUy2+3l888
H9X/hNQop1RTVrV5n6vQi0RKQ1++DqqJ3WL+jwmpRhkAmoXBr/9fqOmnvL3G7aSjTZoyeBqj6h7U
cn4BSVyA50B41B8DfWVnzEoHoVuGQolGzW4tZfVQYYIWKYDgqnfJtswe0fX+uxRoiqDKzJaE8qd7
NE+BRCPLbqPUwTVDOBMkZn01VXgmisFyvv3u5pv8TyTIYYJsC7zjPCUpojD04ciDci17sa/yDA08
U2Jkr3vn3DRQ99K68vl2zA9Lg6fTGYRYOh1JfvjsYGH04ZuR26qOr4QaDIWmBe/TIqWUIDbkmi+3
oy18rT89BJ3piqzS7Hm/OlrNF26Wc0GpGqshGY9uaayE+LC9pmKBToFMB0mQas1CZAEQ5CbTY2dS
icK2zwt+Q2v6UaOzrIqTJFnBf/HV3gacftCbFR+ngptTMmLHgBvHuTENtiEZTmKkre2vVEVLn+tt
sNnhkSW6BDUpThzLNeHk5meXJlRnDPkmoGm28mSznPXPyn8TzJxGWW+eDEJ2VWIkkzswIsBul0Ox
l6VmeCjr2t/fXhgf6p5p7Rv0XHSF4YrBQPN9LNErfMq6ip3IDCEuK8G91nf3mhZ/mWyoqECO+KMA
ysNmSIIeXFXHLpJWXu7yj6AxrDFuoTSYt5sko/EwnypkxyTzfK7cvD/HUSLtbPO1a9HxluBwZOVj
09T/hsEA6GdUi6ttAxu8/TYWDgKavCxe+j80Eua3fVX7lJq2lzhe1d3rcfEstXqPpZf3U7bbH0hU
r9RCysKy0uh06SpDN5lrblYz4CeHXF0RRo5aFzRZh3KSHXUxEDel7Ixtq/9ddpG9VUa//u6ntnoO
xAiXvmwH8G4d3jJDXn8XdoEOQxvW/yhy0/39Oa9Ry7AKmIqrvJr368Mnncl1kmNHmOVBxqPcKsff
t9+6srDeqULprjMj1uwPw2HPkhRZBsTyhFytiX/L5NYnCYgGOmpmwHgCcO85MEwIIthhyZNgNBYf
5Y98kFd2njJtrbfND7aDpvEdVM2i9W7NB0VGBj0d78DY8fTIBrWbf9XNyLwzYTkDW20QbYz6/oBU
M/esfPSVUqy87z/d4w+/gIp/euUWPc3ZkkBhaWqMJYmjDeIByQfHw2oYtsMpLsWraWrfTK25GyZn
aiEdDOwjEH08t6I7CMN9gAABpK/bwVY+r3yk6SCY/y5aoWKaDlPqztMnPUlyhgAuRFgs9XoEKAX6
J7WPieyog5fvqAZbNLH64IkmC32jfjUhWLjENLpthGYaYjM1e78U2zQv26K2LCcs0q0EKnFj12a+
vf2cSzuSd8+wFX08U513K3NSGk2oSey4YaXsJaY6W1Q282tW9+0+ZEj9dDve4oqjC0LqQmrK/pp9
79RTB11x/dhBlOKUIFQXGbg7MuXrXUSbvBHOaWefBYoV6x91aeMx3mYux+GvGXP8TkCGaOleEDmJ
n2GrNn6tzOobrYWVY3UhNWA7KSTdBpZZgAtmH87qKcwTXyY1GL6OWJuIyvoVQtFIZPVF68w7289W
PuPSSU7iyHHC4SpoB78PmXcgdgq/9Z4QitsrUYY/qf+YcV6ofdpu1cRaSeemtTffHYKlib4KSBpa
wu/jCakJTeGTjGR1+SLG+CmIWmRtzeo1CrrPkqc+CT1/keK1JvSHmcl0YNGupMdFw5BEef6gqSdh
5GJFTqsmn+mNnqtE2dvoPBpueMVc4jlDSVgT/QXU0ZEKb+3qnpbn7MEZHYCZ0ukXC2Oe9oVhZXdd
YPvOyHj8MpBdOxmYiYdh1NWXLNeKI5fqsKt1s3iEQCbdNfIku+kK+UekVynqlkKsbamFZa3T8QNr
pFomQI7Zx7CwyTUlPQ4gL6F8lxo/vMbY2RPOyKc7p9jHyX2jkdpPvSC/inGECGXmzdiaSHb1OtbR
yktaWP8TrMIwNYsT3Z7n+soYCVQ45NGRcVkEoRobn5sB026kH2qLVsD+9pGycE4ykuDFkdDRGxSz
lK4qkiiTtSJyhF/fKWrzqYLQvHJRLsXgvkbDTeXs+JDt5zH9PdfKwKWoxYvv2t8RxQxW9vDSZ1Qn
MJxpa9Tt6mxpmyNYuzSQfKet8mOWRg89GjRxn73efl0LRwVPwU1rClrt6jzDMaI4zZR0GJ0WQMUm
t9J/PQ9CtWUBsU019VNJS/R4O+TSgqAKo+dDUsUTTpfQmwS/tG2pKTt1dJpCgQ4vPWgJPWKUc7QC
MtiY/Qj6lSW4cD7pbyPOiiWvNYRvFanhlLF6iPr2URnNOy8bccyOULN20XEeQkAY3crwb3qS+fHA
/ILCQtaZq8zHKmXuoQqoDYFTgjWfjH/HMLr2ojnHpb8SaukoZLqogpmQKWaYM7x/q6IWLtZQReC4
XUiihjFS2tRHGEe7yDfup5QpDawT2kw7vS62Wmv9F+/4bfxpz7z5qnJTB5HUV4EDBf0hSnEGxBCG
hGaX15yMMmLsAfxujIpW5uZL35ZRNXg9zjrgVLPnHqyoFJ3aBM4gAszMBjTiFYhw7V2V1bveRCwE
mZaL2bUr58zSKtYM0qQ/0100Pt4/b9XgaxPHSeB0ubW3wG1WjbibDAanRN2sras5WivAscVH/U9I
bVYZh7pftk2WBQ4Arh2tI8CYSISjjv45s1CWls1LmuoXTFG+/v2GffOo2uxIVU1UTBWXR/VDbrWg
ehqD6qIgGl7A+wQZcQow27gdculRDeZxTMpAQ8jzr2rmkjWSp/pOL7LTgNhoU4WP0yqazNcng9x0
cnYKk++3wy5tWBNABVN05r8fyg8tHgDtidx3lJw6yy/If8OukI9daiboHRY9MPvbEZeOeZPKgmzN
EFyPs+xQCdokThqO+cI0H8dB/cYI8Y4rzFuJs5Rp6yZgDtYPLeAPbb666co8in3Wa998dz1UAnsB
IaFUXjRGvrQ4PmdlcW0sxSmgy/83D/mf2LOzwS4beHGZx9nUemdDS/7tUvVHR4b/X4ThzlcNEEMf
uzlFruMc0PEu8zx90MfsWQ4KRmDVCmBraeeDhDPNCTjC0TPb+bFf2vxREDhxVUKjGp0AyBz8l/TL
gE5EqvWoIVcrvZLFhWlRH5ELTEDyWcyOtojXF3w9BS3Pvk7vJv+4CPNfkp21m0RduLVIO/4v1ny7
V6U8eJHG15LL2pl8z4NQHDSqiLr0DwXC6U0zPAscFU1LvnPhEZZlsXLiLN5mb3/D9Bvf3CbIUesB
KOTA6c3wQcViDNouAxgLRiPadRtboAWEhyWg9r2olC95o661IZfacpwB/3kNs0Xba/5oWmUUOMmI
DBBEQP8rnkf804P8Y2rZefrfSvM+n+Tc/qteDCUFpx8TG6D7846D0japyVtgMQOh3Y2xj7WHNYIq
STqYcUGV7wia7ga9Kc5tMcRPXdAXK3f60uFEhUxPmwOR3zI7+FM7UVyESTEVggEe24G3QeJoF3U0
uG/v3KXljSskVAxCMVedBVITxri5Qs0SSykO0MoxwX+0tqKnHju926EWl9bbWLOlFafR4NtRSqJS
ih1jdQxv8R8nQUuzCmfd6t+uaQ8y9PYGTzBuuJXTY+GdGiSj9FjhuXxkDcGrxWXUG7lMa8RA0eib
zK61JFxJi5Yek0mEYsP3sIC3zk8pUxQAdmKRPnntJzziWukpCOnixeg7HSipjz7/hUnHRHK8/YKn
fTFLek26ujCiCAumfvYtRxjSUpJrGTW5IOPV83JbStgC346yULdMtQNVBJwZSonpNb85IEot6brI
SCIc4lABz9LkkpD7cDEcbT1/Zci5coUtrFBKaZ3KmknmhIN+Hy+W1HyAO+ei+4VAn1DPNStGChhB
SyiF//WzcVfS4tOAQFM5z1JatdQ7HM19z4kUoGEkIvh3osAzmHtkKl7pG6xcLn9qg9knox6TbV1A
t0ADb/bJYldtrK5CGLIphP8NT4fOSXobHWY3taQXIYXdpOgsUbvo8vBYeZoN188u0i9j0xuf2qCG
YhsFTbNyEy2sJJuThzp+whSBE33/zhkS5mE0ouwxcDz+kIKuZFCuG+fbb3thQ76LMltJfYR2Wp3X
0tU1I0QOYM8+am4tUAFWvMvtUAtZ7btQ0yJ7s2jbOkx9OZE9R0+Ck0Dq12iCz25itdsmFd8DW4Jl
M4mdqcnz7cBL2d+7yFNO8yZypiRlUggVRV3kEaoOaDNyrwluFtj64DLzqUMqmW7WoYCLezv00keE
2Edf0AKBIM/7GIrpuq3IZXGFGiafMjmyUMq2w5WPuHTcMb9WBHclnD761+8fMECfWfZELPBjD53O
LdGjFyo05AqLQoFwT/Eqi/6u742HSEE+I9X//jwiI6RpziwRMJc+i+9i09v0bto7g2aeG2gacYzn
pGVeffAzuwLm7e3XunD+ARHnpcJUU7WPGPUxlIULe+Jat7m6d/XyVafPupVs9zRq6s4v9ZW1uxZw
+s5vVlBfZKmPtG7gTH6to2w4umE+ptgFR3V1MDD6WXnAhSU7dTLAgGq0D6eZx/uAIF69Sq5IgFys
70KhH+Pw0+QpINRvPY6AJIfXxiwuBr5Gf/tq3wU2ZmW2HciprU27FD+3Fjo707cjxrGhjrDYWob1
cXeYkFCpS8yJ+voB9O8bWip1ceI5cq5qeIKK+h5Y+hrFZSkK8F5QoORxTCJm57vr9wl+9UK66kGJ
cHacBTs579eW5MIeBGbKDTlxBiAL2bNDpko9ZFz1TlxjWcLnSToEuFZ3bnOI6uK1cYtLCi2e9/Fs
YP8Kseb19nf7eJC/Dc9Z837BeHHQVm5Q+k5gZI9kgPcqqMStOXnD3A708RhH94BpFZ0f8K6QNt4H
6rquipGEFdfJSjnLafewQhDTYL2UyRcUKJADuR3xY/ZBSqVDJOAqBDIzz3bcJnQRCc17BizeXaZV
91KRXNUSjKypHG+HWtp3CogtHWKETfkzHzQ2nlnGeqF2DpYv+JwMaEnvRST3+9GL6t99p2vHSGoU
AOKWeAF5PEnikSqs/IqFj8mvsCdoBrr3H3KgIjZzWQmrynGTF4YZk8UXqws9wK8qqjqZcNoIM6do
uEfqoUeHqrSvk5wD1entH/Kx2J9yaHJMATJCkLi//9Ze7StjHYSVY2VCfVSxpnpEj0BstBoLchWX
brTM8bzJUV5c+xAL+AgsMKFswx5hvYE1ex+7iVCcbsfOuNq9kj8xDMXAGitGZJyweNQhFMSKkb36
DaotUtLGn9FeArqcFbXqDKGBeETdQjTvELM/Cw+DkNCt6l3kjcpWlhtSNle2f8k1+p9VXqMqWgwZ
To5tePGpxpCElX0ESZLnrBHDTm0Rb8ksoCiln/DF6RsdORftScgoxXErr76aAyoBJhqX6KoO4nuT
GfGTsP3kKU8GUKyaGMlja46fILKOSlvkD1ZWYkE2lIiF+UWNQjn+OBZn1VYaVOUZWaj20I15o6Nt
MhnP+bV+Gow23YIF1h4yu0WBR060x9CTkrvcrNr7Fm3fb3Xn1ztM/oIt2e63qi5GVGOiX1FcVKwS
CSEhhK7kiw5LHhPbKnwJRqt74lWm9ynqbVtqCVQW1HA4N1HXnTlRw5M6Fp+xfwwQ86jDe16Se2ql
CIVJSIVPvWXknyh73LsMBv5WbgZskUac13tEDc42tu0/pNDKEZaq8LLErHtX9ujGkRnhE0a37qlU
PR4lwJ0sMoSG/FaOe40h+uMQFMEF11S+t+n60QsEQPOQx3JMV7KRTj1mQoCzU/SB8t49CqMZXjxY
jg0kfQnzQv6yTy0Y75VUZ+Ewmg4hDWFMhVp9Xi3gjGG5Y99YT65vxQcMM7CcQfP3J6bHxiPkOX0t
t1NZ5+/LE/aBSTxUKUDjzFshQ9irluRqvjNJyGRJ++ijljaZp0ziMMUpbb5iq50g4TKZ2Mar4I+P
mQ8kRIvtB3ODSdy8oE0aY+zHwBXXXEZt0/RKbRtgtoUkyiDv6Fy4R1ePq9Ptc2fhymacDCAM4DWr
Rpn+/E26RbhUysMwdGoTs6qmQm4e3vPL7SALhyxBmJwLatqJBPM+CB20SNZbqgIpl+/URkbmsML1
Wfv812F001Y1m0E5E9n5GaqpNa5xfi5dq9ry7nM1wIXSNicFJqVZuSgXvhW4JYtLGVKPyXp5/0SK
iQFbbZah4zXZVlZehx5Zr8xgOHPy4PX//XPxiVgVE3KFAd/7YJ3SIxMYC7pWBr4hnoYarGT7D6k6
7P8+kD0FscGJqUgHzAJBu9aioTQh8Jf7vm+vUoJxQ1UbP2/HWWgEkGdz5fK5/vCRZ5lN6mOiQVIT
OqoVYQMk8dL6Uzk5+uJLr6ApCA7H5fy79O2rHVZ3OAIeb/+EP4thttn5CRYTfJYAMLTZS1VqtSS1
4icMFSS5VG37vZ+jvR9xJG8wnubsU/3gIKDZITNQuDvX0tOdQIziM1LCxc61MdIowrR1NNfI78qE
ryICT3+IaNTuYZoGJxfrt12d4heo+4aJsn+YHXtV6R7Tzs8e6SeTNdagMyRIaIdUsYqVfsvStgM1
wNGJuMZHelvTFaJIzcF3wibLcVwajkGMdlsCT+j2y1zYDcabQNYsI5bwltQ8Lg2nDdXHOEb6YJTu
Pdt7wI1x3ChmuMacXjq13gacrZ+gLhS5nUALZV1c/Kx90jNtFaU4rYDZCoGwC0CRXT6NeWZ73DSi
1CYh9R0WpzOZg2OSNv2Lee/wXY7le80EUnCycNTqmv1ksIUiY8zwm39hhoQ/F4Tm2y968SeBs0I1
iTKODfR+g+qBF7WaKzynovzItCHd6XaIgtgQn2Os2XtEdduQcVuexiv7ZeEy1m2SQwQEYFhw8L2P
jNxa2wQjE8teFpDTed9b0eJbA2QaYVupXEmHFz4w4XQGX9DuJ9Tu+3BAh9zIlyUmAmHinmXcde+D
MlnD8CxsEKKg+iIzdQC6P3udblzVmCqoCAdnw/PY+uckGl4CZS2xWAsz5R1v7lgJvHWT9HnomJ3d
IKXW+PmLrbShUxVp/u32Cll4cQxxQEBB/KSWmN+BEpNEvzAK3xlaSIEynkc66P3d7SBLy3BS0QJO
zHXE2Ob9A0EmE7iNMbmzcEd7inKU+yDFBDThbZhyQNp3ljoguoKo3B5V9XwlvLn0kG8zw9kLpVAy
O53j2UFxP7uHhoksdB/526zDotDQRn2P3FQM1UP1Hqj5eoTs/HavJ4V1xqVnPFgSHE2RoXlaqSLe
9g3VCHYSqnVQVcQPtlHcoXUPB/RYCDt9RHaiOcZxFzxIEjadCCXLeG0oeY5koD3cV0oB4rFIkEpD
QhXnWynfm43cP5otOu6mpwwvahrIYGXCbGe3YriUpFyYacsi3KZVRoOEPad9rYys+OnCBUM0NB6x
jpAb1Bj7KkHDfnR3ApcJgQGPqXLJqKTxJ8WQ66PUROpDYzbap1IdHmuleYpAVh//AAU7XN3Hbtgb
ZdYh0a5jHG+1XcVvWoVmLjVlSFG4ZzRK+Wmc+H5NhFGWeYndcFpa+s7rJrsE97fQKmSdqeY5mLwu
qDdJhKKgL/8qsbm7vSYXNhkpv8IPAJtjf2iWJO2YyVblm1Tp6ne/b8297PP+Wl2L/z73Q69DARBq
2Ax65p3mzOo028taGvl68a+FzXPX9Cdw6oGrYbC2cuIvnLs0exWaXAb/oBP7/rXmmDAGYx8b1xCU
14aWHeJ4bfrVjrMfjQ005vZLXNpY9M9hZ9CWgRM/i+a5oZJb6AtfY9GU+zBUVMSpZbHyApfSv3dF
xzwMXop10duBY8bdy4j7Ei64e2Tf/lHiCFM8w3r0lfQUFLjpZPpGqOERSPpVDOpKr3npHBNonk0U
ONAqfwSt3hzMtjEg52y5gVM07jSKdeJ6l3TtHaLLOyW2/rX0hD6/Hq285YWwpL064wMyeghxs62C
1nLuhmMTO7Ua3TMnA8Kc+Ehb68GhSaQn31cfdKQQxijb3/68H/cI5SW8zImCB9hpzrvQLfQjshL2
WNANu1b5LlfYQDQr1crHpyOIzRZkWkA9O59QdJCn5TYpekeDrH+Bi9nfDWqT/IgjdE9tX0ZAyotN
92JZobfv/DZcOQgW4iMqZwsqaI6jDwxUlS4QdJquc6p2+Kec+iO4DJ2yYtgqYYuFsGmfMDm5HzlK
VpKWhddLOQhSfOJPqB/g8CX6AAg9lr2jRxXSTng3D6dQW9ujH08EAOhQbBWUQVGlmwsjMa1OY7sN
OkfztN+m4h0qEdfbxisN7InwW7i9ZBaj8SpAjDG6ZcL//vwZ6J1GVel1TmBlTw17I84lqH+lcefX
a7nLwvuj6QIezv5D1JrHSjIr6YbIbJ3Kl7uLCjKFfNvUNmOG/cztx/pYsaCmyvgOTSAwcUwN3z9W
3jJ01bzRc0ZffM1BNdrg/VzG7X3W7/FuXlmTCyAfxAU1/Y+6IL3W+Z0x1qOhu4PiTq388cUosTlq
/ylMPbxmedEdSzOMd1WsqDj4IXVSAAHY5GhsbavKdFcefYH7NP0WwUPDEZrUz94/e5zpoR/7lX3V
IDrirKhsMsO9c9GLQZjhhBTig43fCcVpg/PuRlUgx9QoWxS2hcfKVhmPqMetnIgLq0xADOYEZgrP
4TRbZWbvM1nE8+A6jTZShDB3OYoYa/OUj7fbxKImAB024Inzc9eMwjYNDaTektH6pACPlkN9BUqw
9CAoFiIsOyH2P7zb0IbuXreMY2NjRMNDw3oj3os+PBhD9nx7CS9kXDzOm1jT4765vRI0c3UpDmqn
sMMfihydIytA0jaX7/1II0sdrYdCEncoFv9SShP2mrZ2kS2+0D9EWmFNs7jpKH7zC6ywQbc8VSsH
H8xTr2OzsEqBWDjNWRcklvIkTPrhrtRQQctrncGl67XI89h9rqPjXUHaAmWwqdUwOFcASQ+qN+kj
QWZYaUIvDEf4itSg9FEoqOiNvX9G2wtttGAY9mc5AvmJOZxGNXie7LULvzwxMn+wmQwPeLh4rXlX
0M5BVgnFfV16bJXmWQr7FKeTaGUTL5xfwP0ZWFOAge+ad1RNCQVwEbvmNRuC7FiCy966kuFv0VYq
9sJuYiA1Y7TST1pYcYwjaeHyNbjhxZzGrHko5fi5MTVYi/6usYcR008FT3oh6V8ZzkjoRqXtoU7i
+l6MiHDnaLPv81aNV26ljzcFaG306NjJ5Bl0Ed9/FNJFRXVzTboyNNNOgxJ4Rz+n9mup3P4+FJNs
+hAc2wxE53WNQtGUoP3iXoNGfrRL6Q7hrlOPh+vt3bzwRPAD+ZRw+KZLcJYTWgo1JaI07tWNHhMv
/MRodyiLL7eDLMxc+YBvoqjv35s0uArAXtu99lXz6KvJP1IgfaEVsVNR2h8b7Zzr0sVAccc0u9fb
sT+eFYQGbgZBS0x7efbJOtMdzKqq3GthwEMsDMFx1a31BT8ev1OQSW+b+fWkffv++TT2QSOyzAUZ
YCobWZmETvrqGCnx57bJtZWlsRSNaTntMChaDB5m30wv4gF9lY5ohX+vFtW9MMNzWeYHlD6fbr+9
peWBvhZiXiAB+O2zO9tq0NNOfdW9JkMXbybP9EaVf8i5db4dh6ECr+h913PChyCxRe8TNdQ5jXTQ
Y7aT25CpwGcBjt2ggW8zKBwbG+l/HA03Zk+FNMgXzxt+Bbjq3KGzFWJNUP9Owup7HtYoGjTp1zB3
X00wk3ZltMe2675EnvFQMvgJ8PdkpJwfhVU+xY19qNDkwtNhx3gMIXDrEUWST5P1w+T6XFbI9BQj
gvf8vRclkukfVOFz1ZrXEBOBONZefGSpNqlvnCen8cmo0g7ln61SMTTmP3q3u7Z18FnzTFy85GIj
THlrdQ0ic4Px2zLbexxCrq1ifMUS5VLb6pexzcDkSugnVs9AQ4/YDe8lTO02jcjTDRkZU4r8Xs7G
Af+2RGyrYTi0anc2qvgTPMu9FeBPWeBtoYxPfSzdk1KeJMV7DMf2GRsEmCzBjzKB4VENyVW46ecR
rP2g1I7Wh0xBohQnj9xmxI14EMy4KbwYvEOuay9V7e5HQxo2vocdMk1RlBMeWpFoTEbznNE69paR
p3ZbkECXDvfFyX05tK1v2dA4fqreDYG50wsoLmP5LR2t8+SyDFf4qmH0mgTgkLz4wuvEXDzEuq+Q
+n0X+Ag8xuZGlox/hZHc1Vn5vZEM7FKrqwBXnLXGi6VgN6f5zUNsRnei1o/lQJlXhCjjuBDnVTU/
1yr63ipmXVZUPE/Ppnr12Q7rvW1nhxp0v5zV+7Rr8SEztcn43io3aY9jV8qYfx+r4UmWsDhrm+hs
St6XJuiekrr5AShUwd4GC56qyBEszvUBHTCEyPAkr71dVSL3orWYpXVlKo69CPVDWnJ5u7EyQFc2
p9qbw5wyAVPQSvqaB3G1R45G2gpXQqK6m7puAFU2Rjaojo57ym+MCRGwt9CT2uJZGuzw/rIZtY8j
UnuxFJzToRo2QCT0dlOJCNO7sQrkexX/aIZBHcaZ099ZIJK09QWimT2fYgxs8Yg+oJ9sNMPTD5Ex
ARgAWO0kO1HvvaDFRmMoYmzUyDsR9RuTvRRLeMVwmbxqKHIegAd/TZkKqvp4qfzusxlZ58lTqMVR
yx1c/K3Gz4aZn9w0vtZK+tCp/qlJ/KOKp9hQKpc+QO988hcqu6sbQAXFFyWPYM66tvdV7aVtPE5a
Yv7er0ynLNR7S6t+F16POYy4Blr9qU+sa8DVgtUqtkHDJhqKu6wKf07ftm4UFLLiU6tWn9O0/e5n
kVPE6rGwcctA2fJXxEk9CBlHoQTn1rCYzhBPx7qswPMLobKQpKY9KiK6hoN5wS8z2tS6+hSgFdPo
DK6tnjxbLym2TbPGDtz/PnncdrL9m3mmgiweGkNGS9+jnkwX7fsxV+6Egm28onxL5fHz4DZsKtM+
TBbvQaBeDCW7Cz1lp6a602GbVVvyq68px8kTzxi064ASaZ0pj3aDLbGKv7pcWemmroZ/lGKMsUvL
HxrV/2zG4rHzZDinMoaDFkbRhvhX2COjGmxSrajd9LV6p1vhV9cf73W3/jnUuKiZgA4U23DwZMKS
O8z2vWrexRJuJq1xcc30iMPsJGLi3yMYgR0cP9ArcD5tlG+wwU+TDQ7WC9+60DiMWYa9FOphkhUC
jxlk85UuLegmBR209ocPYudQ4SgGp/rSFOY3o2gAxyQFLNnuE5bduwjDy2lBoLJ26PLyZ8QiaYLq
FY27JzTYv/ipcg5rqA2R+W9ldTgR2p891XtseBcJXtBemjyjqoxPXYrfEvqHyQa396Mei4ceQI3r
mziduePZcttLEqh//j9N3p19zXzV4viEsO8zcxNa/JV1dTXrjGNcjX0xIJ3K67atL2Guhq795PG7
1/T4MLbSJdbHqy5hE5gDJ8IiraH9I5vuKcVyhIPK+zK5Ik+vreysgoN4PENVizcaG6RW/K+tlCKc
GrLN2xSCMjLFT02lF5ugNuStRHm9dZnjblKZXoiWTlwz4Ma3b+KFG18jxabsoG8A7XSWL9U1Xkh6
WIorqPGLFqXfLKnZgxhdaYEuhmEGbyJDC5tsnpYpPq0Q3AitK62HQgP3NXlz3X6ShTRJo1n+fyHs
2XTYkkMmD/SXrkg7bDMpv/dN+ayn4jQ5Fd0O9YczNstegPGSQ9P+mwAGswQwi9AhbbOGhcKS/1XE
CYN1KTQuY66b27ZPGd/qVXBqfcQ2VTltYQtHPX4sRvRPlEHAVOoUDaam5EIuMzneMEIYf+ETmb3E
bhX9SuiCXYbQTE+yScPIh3f9UAeYazWDn12Q/rJ3fdEGJ2VQI8dzMU8slQgMlzk0xzzNi5WiYUHT
510dNB+8Z3rC08mh5wRhUF8HL6jvDJrWB7nU82/MFEomwYi32HjIH7vMrI6WKmGMPUj9D4G64c4U
GbYjkVJdfAsR9NsfY760kJCBLM1HpT5lgjvveeWlnUptLOEcgFExeQmN2L/t6EwhuAVJ+Wlpy9q8
lSXHKapJox+8hEB/MG6vm2tLa/14+0Hm2Eyi0ORA9Qd4KI2zueA1vqhjEKsuBlnV8C0BmAdnUNoW
mhVvcWr+XeGVvgli8ZeT3HnU2VKORGj0mSnah7zrfjWD+moMcr9yyEx/x9vt8ifGRMVBWIRNMy/o
MzO1rBqb3QdJ1vdx4190K36WxgdNtjDhSL/ffo/TkTWPBv5rohtSvFNd8Odv20VSW/VW47cPgsSl
gsm6MWr8rqdlwWG6Sm9aWH+wwyY59Ana+oGZludyGShaMQmCtNmuG3rlkLvAU7syGtfKpo9PNg10
INtxK0O6mx3WhYFLtC7l7UNZKeIllMikqyhcE5GeH6R8rUkVCvE2Vjx677MVkaHmmnm10j5UstZi
ewcssQAL/ytWyOzt3A5/3/5eH9oFcLUMWtao/DJUVVgg7z9YqpSxrEeJ+dDm/rX1XCcORnBROVm8
mln2zu6L13Rw2w0UPLw/taJfuZ3mxSg/gGR/sgnT9QmTOXvipg/DwBCZ+tCX9uCMUkoZFEvhz5Xn
nNoe7xbmFAYpF2Y3kxnBHM+A7vAQZnVgPLSSj8me5/3bYf7YGu0dlOBDhzDBxlR67P4SBHNtJPNq
iUIyn7LQ27/kw/OiG0n/m7HyBEanjfz+heOvnDV97PpXewg+U9o8lYDBb4dAI3v+tBT3NgMd1iv9
LH2+WMt68GRqlvoRT60Xap5zENoq9X3QAYgGLcBM7dFW800omxvJKDapNCXioUuHr7oYlX8txxiR
+bQ5DKZyVZr2yfMUh7xWC6tTrqjfMbMKN3GuYt9SBeAV/KOSanj9ffH9aIcl+LHKrH/GSnnuw/JB
T+ytMNvHYHSfh+Fz5eNRlg1XtWs++X75U7eGvdnyUQQkhEg9SGOEmHX+PBjJSyqy+0p291punGT3
vjI7kG4BXOUUN1P53vA+lRAGzEJ5MoYQObnoSSm9S+v+qN1w37r1SQHSHPDskVltU6QKzMh4+h/C
zmu3cmPr1k9EgDncMq2onHVDSN0tZrJYzHz683Gfm982YAMG5O6WtBir5hxzhAJ73RrrllxbCEj+
7S35AWfuNXDpLeoygytNQr0KlZzEY9yEQTxrEsUHepx9j61Vfys0H0ed/Yft7WFKUoIfs5NMzLBW
56M7JkHRv8LfOFm1dvVM7W3WzXe1yK+KO5Nhr/lVYj1My3hJoHjUzWui4Tcu5QUXzmhLrpW1/iLz
qY4QJPmJZRxsG3L2+OGQf02aRjCvr9pM6K9SZH431ZGd5G+Nmx7sfI25qP6CzKLjIu/Gk4pa/lEx
pfe24TzWWjy1eVSY1rFTSElf34ikeRV6dUxaPchSE6vh4ahO8ME5Q80UKOO9J/gJIfjBbBgUzjDJ
ne3TNMFjhkJ7G4Y/Qmnoh1WI/E1sGb8FTuc+J6EspE/L9a1JPueuR/xRKyA4/bMkygA1fIgZdrDf
lJzHUOVuKloZpT0R3kQieEDyvpfYl9ysT3S1Dqm1n2OG53xBO7Ub0iS6jKFxH1WJK0sHxR/110M9
inNaJzdppQWbtURNfceFD8akD/X20+uceBvUF72tej9tnZ9y3Vy/aj460cdbZ2GN2LJXWfotfJx7
bSs2bMfM39lix2pTPLnjAjlDWPhna2f4hDGJUr7uToHdy4NC1KbVL3eDOz1vbnHC+pNoTPKOK+sl
q+xbLCvvPXd7VAYjENMUuc6KIGJ8saR5N3fJe+nIdxPuqaqSvj7VPK30ygtJuAOt8SACS9kCzRvO
bt49aYlDVg/+1fIu2z92luFkiVs1r2OSz327FZeW2HVFNrdt0f/glrb/REHaRFroR4L6YqtSTmT3
haPLlVAXoAqpO5+jTHPfa7zjNIwwYZMOZ2nDV43slpQBbImrJnS28gMiP/H0xbGc4R25h0orMUlf
LJLL15gZz288+O6kbt45KzuIpV7tZdBCouuVaFPreHfkrrctaojlc9PjZHR3m9s8J5pzLZTsVmjr
sYE35ajZiiSGpyLVwAfdQGM5Wit+R68Gc29DgKppBPtn4W7+xsXoc8as/CB+LD4m3qdRYnMJLjS6
XWAz9kyAkParxUUNU/FNoO/JFc51LFP8zCw/47EqycRQZHbOnT5CM3RsTGQwmUpM8nKrj5kVkCX2
vr/1qsEQhN4yHYGlxk9LXwPLvpmL/GC1hn0wJ1gHQ7880accG3z9a9d+Habp1ui6lxFQlhjKOjYn
RCyVFGqoSv3DBt4rxBq1WRKInLR7b1/bSIIdRyvzCZVuTx7Rz0g5CriY5TiEqW1jUj52Pmj8d9vg
JKmQDWsb57GYAAm6oNbL0IEdtUHv1hXnmlbS8e3KIFN5KcjqlSgPFsjJ+RiW1Z7NWwjVnxLtPhm2
wGo2Wmbd+qLRflArbKProSWduKcQMD3x28ZPMyTVRJzVtXunscBckXWq7ouj1RYkp3cX9mNfqWQM
g/HEho71fw1CKOSpH3oBXNFQGtbiWsvptBljSbR6vrHAdl9Vk/F+l8qftPS+cvxAsPH9zrcWfq76
0gn7btDXY+K1wm92mLRQTHIuZyIvICKvz9BsaEUs3Ha45SQMzlZ58dRNCTwFFGZxZpzi+6ZuLxOc
LJCxjDduseveB5qz/cHm5R0gWD6ryGlCtSWLDq8k7MzWbRBx52QjcN1405vuU9pmW5gp7vZeaNLM
gtUziPty+42ecsJ++qdtu+qS60P+bOYaWS+WofkquZPBXBHLy95rDbuuimQuggiKF/a1MRrg8x0K
jLovpdrbVz6CwY1hyasFIfPZadREBv2iLiltrNq9mlVHGr2ibOHWltl5HqvhxS77+TdpM6aGdqcs
z1SpCQSrPRd6awCRJjKIs7WVKfZ52/gFcRbs2jQWEpLG9ZIlw3jQLJwyu2VRfHvIymfA6+FIfMpC
bvKKwFtmLN09sz+ZKz/qAuQlK03BeC1V7RRSg70+LpCALmtuYK4Pp/pYAG5G24TXPwKvTlyyhUVz
Fm33VhS6eGwj2PfqoZhQZLmMg3/Ra+bR4mgHj4dxzq24WMpLoZm3LiEAWPqvT1R5xJ+TFOJX3ky6
g7hddO9+RtvCK3YWnX6ZoN/62KKHq24eBqu/Lb3+j+Lgr+qqoMiapv8Id3ztvRbrQF13I1XLztI2
v7ccWm2vtW9ycX8aMhv2PZdUQqLCSR3X5MO49ILpBiOuDlCNGJ2kMb+gKx1yz3tS0jRekoIEc11f
eOgnw+8E4QoaIctyiLKheqxE60b4eH8PBEX6WTF+mECzfK9NOgMhwDCMXCjE3mOeZ7jBlvITX+FI
Vdu7Fl2n3xpzGjoOeRuMZxsfUd3dkOWHbdsU0h+L19IDSGSvXKc5WKCCsfBppzpbLqSqhlJnNJJh
CNFM4p6zPc4gsgrz/XRLXjRnsy+94hmhsYFwpK2C+3jyLEeIFPlQVZFWI8fVhEud1gWm3URrI2Jl
FAWLsqpcPUUEw6Jdu1x/yEgfwsghZE+IltQMMkEBuu/zCIiDZiN9opNRTcNWiwX7rxYhX20eikE7
FqKLGLsd+rmNN2OtQpEaPLFzWFScS9ncN4nhD213QPPwYhChtrLXpymvKxDMOntvHoHhqcOUYeZg
e0x/TcH94jdutXyXqn0tp+QAgydq15pKxzo4XhLvf0+DuZcuZG+cpnQIyvRDdGOALjHScGY08RQs
TXev0La89euROZfT5rjMT5+5vcX77W0JYkm7/ji5ZOdNf1JdvaxWfhL5816M9exGykjS+7AcJhWJ
/ZDeTBLPEXaudsv5VXNzL9UtEoURLIp7YAK1B43Lt82x/FL/U4vsSIzsmW4OAxZvfq9G+YOtLYKa
4o/TaC+1Md1zfHtdP+tKaAnHT4c3he+oPeDZFOyPba7VTB9bnNAzHqYuOe7VSDP+Ub00KMloaWwt
8AR7auYRskDnrqrdNw3CWTjewzQlMdHulARh07URI8ZXfWW/09ofgrbvey8ljnsKcmW7MJUz3OGk
z5/g92WwqJgZS0jYrI+o8Q+gFTHWzBhRkiNq9ATCa0PoaDmQW8kIr04unYm7YGr/NI0VOWRUEnLq
CwelIyMZP+tfi8WMtSmNRzs/e613s9+Esh+eZTVfXLf/7lb50afNsW/0m7l9rgYv9ZveO8hhulSW
e/GkQSd03ct8oRTfpWrnvuGsjt+lovQlbQI7tHno2JR7D45aP0a9Y0TebB0XMT5ZkxVyrROvPlna
fFis7Um35J3iNWcDT6f9oi+eFRoa6cRJA0v+QWSUFrON2zjDJrUNJbUuUZ5A0Jv7tDCb3FZ2sDH9
g3H9GhSbbpAe78TzWN7ZnTjoLN+5YwbLnFFMZP48DHvSh+dbgqD6EvOGmTB4YsTDXLHI/7Jv0w1+
2awFVqIEe0nEXB3v2i8tsQ+OwqNZkFuThJnLbClxHlXZkS+QRlnNImNPPyiG41ZJIpgooeMu1H1D
81ClH25bHBSeGbDBi6ott3vrl1JFYUDHSEG0fsFTZBv6kaod0fFty1a0d5lDOtypqzw36hpXZeZX
3XDeu1DExoelQ3+VLndeW0b70rqz503W4Zbmo9FLMrTy26GpjtWkP7fa8pChE/bnbblbbeX3v7fP
+t9AGOizO4OCQtbbuWpQIv/aojuKpdtEdxtPK9YmlMNt/u1pEHzoOog287mh3fuiUmUi2wRF7ub7
crPqY2KZy50iDJvrrPfLhaqmv0prLg/1ltQMX0lOOcnOyK8QLMubyc7lXZF2mBDmQ3bEn0On6xtz
I5Bmqz2Uda8c/v3E/nlesFw0RB27HSIORH+DHjLTrK06Feqz08/dadWUL9eiTbTtccqCydDb/j+w
jn+ggXDwdMPmTdZ08Ky/wxBzPutG3xgZ+1bDzu8O37bRFY8D81DHz1opQ0R4VWx2LKUjnPXw3893
v09/wXx2wBP3XqBIaJAoX/96H/UuX7A8UqYbZ82+nLV4TtXhD7PtiUyu6nao1v4/sNa/nS/vIh5L
iEUB4AHyqC3++oG7tBOro7l8ztf2ULIyTcN6P6nnsR8fTHU51PrP5L7/+0n+8zMJPWD/3//zgEH/
dpJK2mirUg3uEzmBgSp/uS2zRTwfoYeztMaiA02Zlf/A/f8+leBM//qpO9z2f3DeUtiNOlDlPnUl
NSz80lHc1e1RNK8GwmYnue1ocrOfiRxCU1ixBc0i15+7efmPW/x3/PIfB/I3/LJ25JyViXSfyhlE
KaWcORuyCXTz0Zr6M+6GikdQy/jx7xf9b7jzvkKArtkuhDHo2f8I+9jytCssUplY8Mlq8mGPJefJ
LdM/pan9F6vqn28t+Tbu7qLBksl0Yn8A/s+lNnWaULX31Cc9NZj5koDhL17B0Msm0csVsDL+/dzI
3v0bfMjp8SQDUupQ0FXtH3FLqjUN5owL9xN2jKfNYQQOMQfeHX1wCQtIlmFHQQ35SrzZY/VmqMUx
Kbuz16O5Uqwi3i3b97/Y/QzdlKFKOZIE6VBEJ7+tFt6F551Kgr7UlBZdbPMJ6/XDoGlXRdgXr27P
GkZHSosDpjOfq0wvfSakqJWzj9Tw7vZ/0BbcEbw9Js2KEig19Ei3npX/AG7+r8/P7CwWBD1nidK8
r25+nUkkH7AJTTc6BmfHBndh1ho0yrc9iud8yYsAK5ZoVjGaseV2Ywo37FrjuR7IDRnW4sEoRVhr
H2r9ay3ZXefpqhbilOeq6sOpDzOc+JXsx93EtVWMOOdqOXYXWvx0tpAxuniP9mgfPFEeE5GTQ8hF
dOsoM42wd2SgG599td1kxhAVm3qu6q8UuIJZeCSWj500bpcUYsyvPTGd8zYLQBVOqvZjpQNIlHfU
hu3UlPl5Vs2nliUgz7WjkcpXvdYJYvqqE+V51OBgTWuwuk4syv65MpoL+WIV9Jj6rkXONXAczvaS
lgokp/RGExbQQB33meEb6etWUT0ZDs4SxTnXW/gS4wQOSUbs8ERUFrwDlNCplR4UamBePJnJG6m3
4dbr3VVtuF8cvYa2rpeKv1CwcPSeOqcE/rkJofBnY1Pocuxs8cEO4JM8p43rW1rq12CWECq2wKhM
L9gvNvyEyaOW9Faat/0vmtW8LJmIWHl6R8Q6Iqqw8JRAp7RI8umuyMn8VGXgdiRCwrIIqGXP87Re
vE7ebHiUePRHPSaD5WJ/In45GxpBrRASyIaZNCfKZB3nROupLb1KT5Kq3kdzp9wKwv+CoYB/48mL
XRLZ1w8vwyJfdkWXr9eAPEVj47Hi6pjU03Z0vBKzpYYNuXNJOx4AxKBG8YRrOhb6Xj/d6+vjfpWc
OsXKzXtbxoSK41fVTnEj0l9mXsG76af3QRNR45pI61EzuslplTSEQs1/iMjMwnlS8uPaCefeGbv+
oU7NPRfLceUNpKa3eeu7uN0vLbBgNJfesd2asz6XL64xm/dTJbtrX3heTAsoONzue7AahBNqU57H
sU3OVm9Nb9lgLleZ45FNaK36OqVenfhloq7lk6F28tJubvKoKKYbzgTUvpmTsCLwq+IAhcaIRjuR
8egVwO3Av76Zq8p7WWF6nVb6FLW5YUTZLNf7WpUIp8xKUR+rZVzCKWtaUgpT2v8uHZwbdUU/c2CK
ShxFwcOThdbiTM927xZhXcAkCE21cN6byQFcls0Cz9Fs6hd73oB7cpVrIIzNO6nW0oU59KKr67Tc
9LZKULuO8EKfEjQTL9LWAbFz0ZeXtUTlaAvz2NGj+9OaPMGa9jcxRf0+W5KEE4y1ZJRg4WczJOYQ
dKOGva9XPOleSu5jett1XRUJp/jl6KI9Frb621rrN1OpD40oz7rAdqDUI2WkrU/1AajbMtv/4ZiL
dB5HrfxokZBsRm0F+aC/uXiTX3npeQAxSScGtA2dVscCrPKZmWBSH9uJerSS2yY1wIRVf54x6hmf
bQo+Oa2xBRUIVbG//4AGvdDTHovF/nK0KuDnmxQJ+D6UIG2RgkIdepTAscU/VmN93039lfD2dH5s
FA/K3vQutuIO3BvY/U85Ggf+UTWbu6EcwB5w5iGk1uSiYzDbgCB1Grc+fZWThd/FHIKTh9Cz4m75
MORZU5w7pZARH5cK86wuWsj/Zuv4a2yXP3pr5DAobQsfXwWq2YTyDIc1ZhsZPU2Kg93axVnmvuBS
2lrL74nLZtkDT/dzVXW8HHHqynucWX9NhdAp2R2wcC0cxN1+iowskbM+1goNnCN+9asMKOQIiL9X
ul9l59xzXlyNUT3PBIY29ouaPHp1A0c9gZYoD3q6wBi0JRrgLsZDMLKanlzRm60zH2WTn605oQTG
dTQw18wIkrqjP2rOHBUVTL6Kl9Ttjw5joqbXobyaiA+4IrXQp7NIHZb5s6b9WmFbh83Qhe6mUmc5
/jhVoWZksVFtR4tnjh9xjWLy+XarZGTD1x0F338TlZokprjB1F/7cOrqxB+RZOaPfE/iqGWQ1mtM
fCyjOY923AKMrBz+Eosyl75MsnxWzpEfasrq2hi2XzvEZmofuimf6PxLBZIZVwcZ2YEv+jDHMxEN
2vq4f2/FU8Dn2LV45R/TTpz409jXn/quaoEYaS0XLvDYZM8FnMr9kxkqBk3x2XZdC+nvLDZzP9Is
V+/4ks6pHnIs6lJ8dPN3SfnNF6NPDlUD0rRS8o8IulOdqcCivUIXikiAjZRenpXUfXd39ynh+fC0
4s5QIsfq9s/I+vbKF2WS3w0jExOjxHshtaxDOSWS+0ni+ps4zclyxYH8y0tubW6oL/pFJNNrWmtf
1mi6vm7VV6z2P/oc+Copp2eNIkrDhsdfNoxHCrEF45x+VZ03hEqzGaE+QpuolPKsFlbu41jUUyO1
qp9DHQQYKoJM7fGLVQO73D4mdmI/9VhBSYUHYEJ5Rp7bjd1ZBNGv69Yflrq76/KUvnXqx6DbCQ7+
UhA3QB206EgCHN3v2McDJ83Oo1nqvletXIfOomBTqvIw6RKFXj+UyoWpQ3M2FbK0cS3bUzErl5hZ
7tbQhh302Tx0EyYD+UraW1rLBD5Wclt4qnxccsV8tjdoBWSUGH7O3wXF2D/kbsk5mtWtafXfdZ5/
NQywAl2HV7wM5Vetrx9wPAglFCvrVp2oKPD1l6pRx3Be5jsG/c1n7pVvLoSnwyCYCrS7Gb2Rkugs
Sr09ZI1TItNHgbwZoFCjYo+n1cm1A86MwLwTqzp+XUlc5mtNomPF81etVhKV2YJJlmWVcS3LIkjL
eXvu5PLh5uYzmTkFQLamXDxqpvSpXFjkMR77ZBj/WzGb71nLvyk3kk/XE3BnF8OoV1JnXRcBnlT0
xieskxhqaTWhoec9c0LlrXTwLGvsTQmrVqqMySb53vbeR48v0PuYJLVvqykVpc0M7LCuw80uRVBB
DU+txUgE8m5v3CeLPly0XC3OpsxemfWDzCjipc5rPVTYU65z73lM4nZUWwW8MIvN+ZBz6lymJgVw
EATf3hWumIk5ojJsNLWAiK4ap9VQxldNFVeg7fndMzPvq7NGQqDtwrJPLkD8scJyIcKo+ibTwYB7
PWGZMCzsDBaITtC6rYKGu0jTfmMChouClrEvmyNJrl4mB7ZlB5jAN60xS4HoaW5wQwOGSzHIirOu
KcN6mPK4mWoECrgGwjcb0txDwag7OKUsQ8oCqyfLJ+zURZ5SdukDRq5qbPYLFFUEyUsIpVNei015
dqxqY8xWTtmrVxQoD5ScccmwNa+pI8WbcOV0M3WbFcpO7f6MdbEtUV0ZELrdZGxKNlMFBVhWUfGV
LulfN7lRjG/IUno70D2Z/8ITuzpC2MYCb8u+5jn70Tr3d6sz8APn796SrXYHbCZ4AnTgu99w0ikY
0VMnbD0E0OWrIuMy28SnOifLoYIZ+83x1FGDdt4nOo6LqFdq0C0GG2o9QEpoSjU/VBs6MaXOXHqn
QX3Is75hUlkMpOP0Tu3js8Y+VFjBpuXsTdDtf01pzryEztLUGbGJgcCrlGlC5wzMOEjr8yZWqcQb
DD8ZukecEUjP3nF+bY1dV1FDvTNXfyKxHSt9SXJoqRyWVca1DguCwQlj7UOrTgjYoEh3qvKnHswA
ysdhHtoIEnzQ6bW/WivlAMb7mcwio52OcLACw+jjZBlv8Yu9iKy4TK0MarnFWdlRv3dlMNUonAYj
++N1ILjjxg5gHsi5ZtdHYm9NVBf2cMRZgQEhSkK1RtQqQJfpQ+vLbKBMSTSPb9I+7bb4Tgwm/qON
LnWlJ0xn6BLT7dx5x6GtzoXVHhC+vTRiBMVxbvUc4j416aFR2tvNzb47IhX8oSueFm+efDl43z2O
T0VTf46tfuD358yizC0wu0mw2ChCX/zJMK+Zq71bEPydhsKVSRxD1aiwtJOybc+itd4KLzml/BkD
KKIBBDDd9to4VWRAF4H4GeIN/DDPxJNX7olUnt2xh3h064UQLszSW6H2/opbh5ewhjaSxLZqBlx1
AHan/ltIw/W1gVSxbv0oTCYR+3lSzR/yvvyVT+N1FOlpTIsqMJY1P6AHmK7cDiY7ljsHw+zd2kaW
+MoynPaDI37ua8wWrKe7ViRHZxTre+tOP7aHPF8pzfarZs/0HWIhLrYwYkSFu5xDkVSkPAQrmyWm
KCoyF0nAe4MKb8rzAvXA7JdqdVen5Xm1jUDR64kBgGOsTqBnjLFQywfGbJlPypq/Wfb0SD6a66fG
gG2UZFz5zUnPUZ24h3arnydNO7nVcnWlG3lFfSK0/ZjhfB+ovfKS1nSLUzdBDk9QkMOZtzbfKK1g
Kv6sg/emqEk/+eogJitSpnr1B5UQ4IFqmLiXgZE2cLmcbruZ16foRFwRDPurWJvMR0ZA8mb/ex9p
Gux+Trke1a4MpbKcieS4Jbn4YCOkQPX6om7zoYW5YWzyASeg5xyX6yHrnqe+j7KEvbZ3fpJJ3FgQ
LxCdR8ITq7/J/7Fo7gx7uzetjoIuPZZFesfU+lpmLYXieCMqxiNC3DZq/ZIb8vdmDeDwYoMPtV7L
BEr+Vp/M1jnLFmZENtKUI8eCCDJG3eAyBpuO/eTdlU4bJhlyej3/hBK4IFzR8LD3NDUACNZjFfdh
LKvEQbjGl4HzaZgT83m3bXUSV53MToh6md9vjEdQEMXllurwQ5cK01C4EUkjsmCbmeGTWv02pvXP
OMzzgbR657jqjR5pY1rGXidYhZp0iAhlVk5FXcZlAbN9XeYj4+w7szbXmz7xCpYGNTY6C+P5OV8h
q9G7Z9KOao6o3GlsVo6uGEuJuJfjO0Ol56Z2x6Ahcfmciox0jMaMBdaivTs/JrXrBfY8VOdZIf9q
EW95ZWqPeTvqL1lHnkixJVo0o8hAEcW0bZjkFd4dqINsxNFWK0EMK6uj29NiUuyalWCtLcPStCLS
pWOwzNiZ3edBZ9vZ4GjVRcxgD6cjycR+7GjCuqFj4FvezjVchsJAwQB1RItE2jLu1Y6ZrT8A/qZ+
v5TIipggp1p3UisnhJl4KRyGaN1YhLZX3xqZfWD3Ekxt1iGcGqeNVadZA1tth3jZhi6SKGp6bToX
zd4uM9/fZy4oI0pER92vXKofHqYR2bDvnq55zZ3laWyrk8yT3q+z/urUuemzgARuZkQNyukqt8+m
sG/zbP1tV+07koewNOYLertb0WfvLXYQwYCpc7e/M7M0YLCM1pM5WPHSV69KIi7uoLt+Mrq/dJlT
L+RcPTwtb73JiLAovcN09W0o0pc5Ez8j1mIvSYNupplZANeRRZpVENlbp0Ql74Ag0JFWz/A1W42c
YYlnwY5kJEfDKT9XpnmlZkZNgdItGeZzV0qKFWLGPS2jY7TdGzTlZ4rOq2fnHcKHh3pO2KGpK8uS
Iex4m8vkW/YZslHtfZXMvJaKUUtqHTyO33HSiweYNA6p3w79hRLgpst2/LyfMZ9KqGzyB2Vr49wQ
z/s1d/PFLxw7TqAoWQ5w+2S9tpMH21CButOcjLGJal7mNVPYPSFp5MXTVncHhlXfW1MzEc8ReLk1
v2QLZ3X1sX3/M/Pp+w+k6tbDB3oit/V1Q0ezORPo5BLXox6MqwwbfvHIkesWVM2VK08pd6FbXtL5
U58XutfhWqqvi20fZfZWCo2hdRtkNPmqUaLNy8Fbc+hNWX7t2psUZjOel6mvrB7WvPqNNg2XTBOj
b2aQZVbDOWN+9DwazeOyKidg6lsBNzF3VN81JZbC2nNebQRIUHzsj2C3V0Dsr7AqbxfbPCmGdULF
5+vJGAxbH+/3tm7Xo8uq5a6Md62tgJ9XN2+aHCOdNTSBc1dX2yHP2ru0Ne47dTqOihq09QD9TH1A
vhqtBnDffif2u8LxHb3VvRSIPcd8eWr6/m5lineYeN4Tkb0v5jdJ2LyVuIJF84YH5TrnR3uFdIF/
oDkq562VWB4rjE31LlhT7WFT5mAt6qiYO97z3QgKrDt7c0bnULvlV6brTFnpXZqNsnrZ1IBJgBMp
GZSpsatiIhbvc+7Z2OhPhd79QvQOzUeRXyo+wb6mlJHdiFsDyVQwLu49rBNoXu1Nl/7/Z2ttm9Z3
tTlSXKIVRBIlznaC2lOGdj8/Ww1sFTRnx9RgemlS67VlwZi6YuiMPrUItZamVFuraMNbDc1WSLBd
0FLuQyJhHqX5Yh2PxsT3jPrZmbSbMVcfFAUId7ISF1KAuMja+ZUPjXJA2eK73oNcYKR7y3qwreJK
PstRn8poJVi0LxvMq9SA4v25hcBZJMykS/d7JEpJzOQj6inP0tpAXYN5QdYRr1NtNGGmTXHBa9Xk
3aHTy4eWZ0LzAKOXnyGF5ux1+KrpwHHaL0OZ4ExojS19qHwPCClehzTBQqY72KzaMyRxxTGvCdfK
cSvWlGGJej7G6vQoVdaXQbNurU37kIzHegVREQZ1+X4sm8qMl8gpAxAwcZcPoTxYPJ55M9aBOzhZ
wCxhHvNLVbODTnm6HZiV1qcS9n0IsmqdO21SAsdW+kjqUGjhcmKrpb7Df9kCXkFpdsRD1lGuKQ+I
XYNy8IChEiS/0lafPcEJza54NnnwSYIJe7bHGaRlpxckjXWbQFLusLToFIBK3TkIOR8l9XPdrLm/
TnaoDHlsbsmPpRhBZ6/hPHx2e32duBB77KiouR25vKUjQ7ZbX7WivOSueyaE4VarhvOo1Hda5V2z
aTkAmX3nngaeTmdZqV8lgxhkyHg3Lcu1r3KCud1A8AbO5Ja7mYn7Ls8SvlKww1CBOuDMsV3+zjwI
x2prsxuUZ6um+FPVsuHBEBmodxUudXMqIa7uMJTeOR81HllBbVXfWzYebWs6prKmAFGiZKnvNuA6
v6taahaGS+UfJZ2ekrH8NDhGz25RSrK8pO6prsozDtlPnj1fMF2YIwuL4JBtM2iXNE5M3rj9iAuz
Dq3CC83cum/z6sJcMlZwB6qh7zTGeOvCuhvo022YaRLK02xlRwCkoG+S1M9cAAkvn90YzVcaOYuQ
gKOiCdSpocAsqI6xDo5y3dtX3KMxUAil6R1A/2GWo77PWZZgVbENqdVXjf2mNU2GXgw4yHHmjbNi
kJ/X/UE0WSjXImFQNt+USXESc3IzyjrSivwH5tNzleBivpjhCLLu27INe2E/Wl138GwtxuGIDOr6
+v84O4/luJEtDT8RIgBkwm3LG5JFsmi1QUiiBJPwHnj6+aCOmGkWFWT0LO6iu3WVBSDNyf/8pgi6
TVSH0LWdhVTGtjWnvSGnlZc4h1iwHdepuI4UvaZpnBmT01llTzntmLABjNTh9ulW8SQpuqCyaBBc
00MO07Yr0/vA05dDaL0WPpQrVabrLomoN2y4h3R9a3WNAzxJO1J7E3a8cjtz5/biWkx3Y92cY6Ln
vcbDw6X53arpBUf7I9u3CYtf32TNdKTIvBqACeZplinte94bP+cHiSwJPaP/mVKGTXVFDgScwvA5
cgeayuwDDq26uN4PMfHtWnngjrPCX++O2gPsIy/WYQlMEBvhBqR2l2oQiZSCjdNCpeleJ6vackbm
uF/lq5DNzCo1pK3NE6x2KN7IBAK2b7vIvxk177JU7V5V2e+iGn5XJbiQ9upEdPqTUtwMXbFB28wx
G9widFnC5NuEgoMmUA96y41BFkj5a+089NmOw2anjxl8HydYqErv19Juvg2c0mODzyd2dihDPP9X
B5/WiWquafOV1kn6hctvGXrxaHTAVOXc9vebY8NWNe8hPl1dVL0gdGi5yzjYIhyAm6Sm69RLn+qi
57BHXeH3fEBe3rkt411KW6uvyxykugdoJY+0Jmwg8OSTr1UcyeahtRpWmvXQc6gaevSzco0YT3yv
5xX6z5NOW9AuApedxvjDO6o6F/8CLi8kJC3n3d4e1PegMvb9VE4LNwBMaqTadQAIK9yaz2UgIkpB
A4+Ufs3pQXKxXoLIleZStMWB6Bgo+ZP+1NhyOTkRGWikRaAISZZeWy1anj0d5V2Zz+IJbjZLL5NX
eqjuauTK8z4176ZOH4KxKvcuCznPZRPfFkmoFkM1VMtB+Cg6JjL58jhXu6hOApStdNLMWu6HLhOL
pAKe1jrg3ZgvbCVw1p2o5a7ZNNqGF09xIxPa410fL+iKdsvcbg4YED6Geh4tx7miUFRJJtY3q0Z5
0Qpv5XJl1fXLvOsFITTfugvWXUcZXITEnUnmS48qSiK5XGhgGJQaCBFSHy41/GTgY6uhNrTdcRtk
lYU0m+fUnDandkquCDo8prnY9F73SkxEsK5yNBptKXYzNaQogWS14pjK8JfVRSmsYNdYm1VCBYfG
kqPqW51llLNJeaxN9vpRDGKfRxz3ViHuNCd/1BtPX5dOtQ8z/6QFA70sMzo6NpskTprANv4md13+
19hPpsiKQ2n1q6GnxEFqnnB7BZVbWkV27IbQBVESFUc3dABN05JVk2avvQcAUZR3Xgrlvm/BGnS3
t6m+k3XkTffKyml7pb/T3DortzpybaYNqOqfkUknliv8XobqBDP8GqN6tvvsSY3+jRb4N0CxR7uH
0yCnjDOWa+WEHkGk+e18IGQF7scGwRY0juWUcmdKjfZhLILyoXQEFFMopWNxMDly6tQ62COtgj5Z
eZrcY23+PKDj20RUfDCt+hCNil37DzLPXkUx3nM2k3dpUGVCe6cYSCbvGllxRmexH/hC0YNXDRaK
mejWz8u9jOqDylpIO2OydRVdPKz9b0LiBfEOXQ0sxVi6yzDp7vEk30mJ9DmMEVbQns3kaxP3axgm
u5grdWPWEyU0oVVh7B9Rn1x3ZvsTy+01eoMXI05fIONdk3iKS0fpdisDmwfi5SNz4QTxg4TIth2U
bnETtPNwkXsJfLWpdqMFOPIPoTfWfdtBd5czt14fmtfEzuCGT6SRjdr30o6Y5+2uDML8EUpfewjV
dMjSkh4HQbIbiNBPmollgTGD8HSX73T8vZgtMBHYlqo1bZMbdFu7Gj7BOvGRBLQJlKbE91l5hop3
muicOVHTWXalk4ESwOpsaU3ldu4+F1FULjBWiU6uTVr1onBjHklABgMc9/fzRfSa3nJyU3RGdghl
C/XUBJsHThU0F65kVnB4+APbqlnfDgQSwQSgb+RD8azX3VSn/cKHCpzDwJqibZU0w2qiKfTiBRYq
aVOld9y47A2SKrkdWpcOlz1M7q8mmjp7YTt5/JhFIXWzgcEBVxBXrCLLjjeaNIpX3nx+VIY9HkA2
6YdViD/ixcB1+2jCGVoLTyX3JQgiOpCgPE8OXYkQceuucevqtdWjeqX5wDp+VfmPttCqLeEq3Cr8
dNgNOoYwedjr20Qlw52nZ+IbwA5Qpdex4r0gW0Xh7AvT+j+6ALpKpUF/isdm3w2apBKtchR8LvCJ
N/TGAufn6CFmMmS0tMCm2akcckUnM6FBXEouhmY0naiR+mONf97R7cStWxDNopvOdJ+bdXGVGfGb
sHgLWRgld4436WvywjhVKHzBObunqtcAoBN7BQLzO841XF3DKQbDGZ39ZENdDGo9fsDMQ2MBefM1
No0StrtWNKSBRv0mMGQC+dsc3/K4IXOsSAq5EJKAgnXEGrzDsmk8xLoIhjNK7aa5AaAV/iZDpLHs
NYOyOgaPajlgVzYEWM7j/Df9iPQ6D4zp7NK6Rac1tFzChvq+nkLnd5JUDRo/p/7RT20oEVtNxUY6
k3eKUk5keA1136LC0WFDmkvMr5pkjbQkPY4DxOPODaOjrePTmPvD8DZ7AxqbZAo1ony8QOxLe/C6
jfTG51aImJ61OzXHyTRT4JyAS5SoVLoJmaQBxZiNDqRzXkaR2QtfM9vrQfSgdLPSwPWjkr6EE2TY
IOn+3pJ9WSzosmh3TTPhm015CODR2N3eymIkKMzr8cF3IIHRqGge0zKQa0mf594K6F3GnuH3yyyL
7DW5wueEzdVextU0HCJYVHeplrdLqyksSMuWE2FDg7VRljbmj8ktMkQOQbuqebKz8ANJsEGX+FVy
LHtrPHZt92rlcJdw7Q/apWb5FRXpmJfqHIHhFixaGDzOLKgClNQW0K2aca0GzfyRT0b9Q8WQZbFu
orNROnr2qKzul+GEckO7yKIeUfaqbTzY4WHUwIytRNO9TEP1c5IFDRM8YDZoc2zkUcD0utbTTE2n
RREH3jLNKUk6g4oi1QAw+t5Jd8pM8pMmZ0eDLhgeDZPGx2IIFTm0aAamRaKn9q7xfStf8iqd21yn
A9y1bKNF00QrwE2ctxow6o3hW90dtkFSW0X+JELgKTEH+TLRtF09SmMZyKq4x9xGjsceUMJbFWka
0dzBU+O31hOfwV0NAIMiw6AeDPB8dTNZLOuoEy8B5BdFqczvMGYlQJfRk1Z5QX5loVS8t4Ao1rHI
h596qXs4XvpPVgfnc90MBNDRPNK4XriBC+0Ct+n60WrxmYbM1W3SpkZDZFbTvi21dJOXiOFCvUTT
Kr2G79LgUFKo9EeGZsPemnok1o5RDYCPtVrnjl/saX5TmkldX3ml79yRd9m+jnUvfhBy6o0U/HFg
L5TR0OfmgKjldrRT11/iAUu/Os985BxjBzk0f9Dcun4KhNk+p82UHO02Le9kOdsYSTt90uj8QkgI
/fCsm379UEq7W48GEGLvm5AwYo7Le27TFrtKRn5J4KpXVifX+RTDLc8qZ5MKLhx942kL2ozfM4SA
bIIGjFgl7+sAe7HBrdCE1l6xNArxo0YWfFdnQ6kDhrQ1RYZGMYvle/pz8E0yyQKXg38o4mSbA+4u
y3i8imx0wUmBTRuuW6DmMR5IuInHQAL9G3SDV+V5v7EMoAGqkD/ZQZZfKzXJq05UP3W3wUrNjodF
IuM7UP5fKUkXW7KfyPweuN7hzD8hKJ38HZu7f4LvMNM9IrEiT0gddW3yiPzzoMyEQ7HWITbQ7wTh
dEyEypFbpSvS+iBh+bX3TdIfvA8bm3QuuK0rjgJ/08dZs8lco1oQPKYf6coDq7NRwWSkws7l1MEW
cunoNiOUup62Z6/Rr8RtJcaxzLLgEmjIlHItc/fxfAMV0p1JnYa9MiUkRxmg3hwmWeNhx5PGRfm7
TfzHgVnkFuGGKJrzEEF1s7W1ZsLRgullxeraBoKppEFztD4Gsn+yandcQNPH9wy6im1WO2aoc4wz
1LgGIWpDpFYgRs8gYavSg7VvT9GPoY1Phg9hlhQEIiHO8KrmfoZ74+hDSVWj05m14ytFAvfSrMwr
7AnuHUQqVtM+0fl/iE2Rg7pyAc/so97ELzYXaFow+srNstu+iNfzv0DieJPr5s+wF1dh5q4tbKqc
HiJfOuuRAPXCZDo2cXIjKvHUuyyhsnlpm2HHqqRHLvddR8tTZjklbvngVHY7mzE3B5FhquZQv0DK
L/78hLaFDDBF/aHR8Fmk0V32CfFqxX1cR5BSRxuRe9jRdIQVaiT/0M/LWpyGVLtK7Ufqih8NUYrA
wtZvra0peaM0XpM/By0D5oS0zvhVeXzv2KSSiLI17CHac3TLZi4Ofj/39mj9hPG5GFDbidHDdiDa
WRQTKVQn0NpbJs232AeENLEeh3OzjDVAuWZ8EZn+NOEM0mjTHcrSx6Ts76IyoyltrI2o+97K6q3F
jzOoh2mbePgGT+myr8oDBQ4ZgK3+xiazi4b0PsVptYwnOIZYMvcon2dWe2hFGw1BTk8rLhqG4zyM
3qLsnre/gm7RgD/Oev5BagIVboMXqpxfU5jfcarKXTs43+Y/5U76qhVRssIDC2qXCO8Qj9OWBa9Q
WbfGOWLZZdod/gJrrwZ6TT2y2LJNPAFMlf5GJt2DJgf410a9TAuaIG154PjQONzCx6ZsrgavurFH
okGj2n8uuuCQoe9yNW4KLrsH8H4eYK9VV89p1lxLx9lmKeer630bWm5+rvOjBndcyIpSxO3pTBT5
wXTHQ5ENTzOaF/VcyQruV+VYZ7us0jdsCMu6ztdazg2PjoO0fH/BTL3D8+RoVM2zZyEPCykYlYTk
LEIH8/9pP6nmVFUEHXKsmVsHW/dpxj5MoZ8MbAvNoXytPGI4G0IKQq7CRfFEfH1Bo0G9YPi3U3Z+
Y7UBy9s4BSI7lPNvqqct/gXHBpJv6dkbT9Hkn6ncdbL+A9Pn9qZrceZIUxwGc/9Z140zDIAXz2i1
5RAIILaQnb7w7WQDbuBdNxK+Rpe0973yk3WXuc8BUrYVENOTM6KD96SGHlxqJ1RIJdGA049QRD8c
c6h2PWqrppktsKqVQBBCjt+px1gTGkDc7aHyfgvbHlF7aF7Fpg3Xk6zDRctKtyrnd1BQUDep/2KK
MYCYnW9U7qxKP+d+qqPmDIX/RmSZ3Blhv6PZu8sj/ymAV7cYupH2Jhv5tezCdDvIItkp2WToz7Az
buyb3PKuIP55fVQty8psZ0aiG2rHDK/FrCi2Or0M239OUrGagNwDNijyAzf8yfVsXod5+SrLqlVr
ojiTiLnnxeHUw8rEnGJhVeyWJGat4ThKJH89m24Qix95Ox/kJm2AaM95voYkvh1ivAXUGSUay2Xa
jDq02VAc5umt0cyNUutqIPCZ2+Jy7Jv1qGr8JulcOxa+gq8ju26cG4gINRq44kgI3qwInK0ARvDN
OO0RgU7cFBG8w8504afahlqOpn8GjvWSkAPrPoeDAvUdpuITyOLIF9Ncazm/CbMMruvaWGS6ePBo
esBPVfvGCo+G5l1lHUpG6JS9dRpU8FyhebS8BF8/ucVqcov9xv0gwBYhi3BhA6gfnq3Y32iiQal4
Il7y5PTWj5aHkU1OW8XEBMd/7vEMW+gRhX1FLj24ewBIj+hqYdGnbfp6n3nNZhY9OgkgLHsNj5bW
JSfUU0CBEbjZHg3QTCYmo2ild8XWap4G96XClNQ32l2Tuhv0cwt/tFaJyn/4CcmVY1VuRuAtAQ95
/gt5KgV3320rOnQQpMYwu9VNcTCiUK5yNzyEbrrntrb2sO9piZVHqLgC5zrq/CXKnfZDmJ0tM75K
9RNnyRIGbgSLtJav/LYmv55/vOw0vF6qNdGZi/ndjdG074qTiVo5x+et7IxVbMMDnwlZlfaqDSGt
63hTSu+bqM3HJi2+j7V1A3OTiy1fjonBa2WkeYbNdGmOEjGV+FLKQtu4ENN3ScT0QGuR4xTpo/QI
7yf63LM8E/gfx9+8f9Vz/7ej49ZINzMBPVzOryRJ24S+Zl2tXIxC03E4l9r02qbiTozptucqD5MB
GLhqT0Rp7XPdJtISBeKy7rTrkaR7DkWttVd5PG6V614RTbSWE2t2avVdyAmF8+rWgSmAstzfG5N9
T0QYX8gZYXT0IMfwilkmvZbuNFrEbm2tSw9yq9AXcDACDBHilafq15HZWSLmaSO1bjrv2q+pPHjj
OEzhTzlmmxkT6Kx0OZKBSRs+/657pcKSddinLJ5hcDc6CBJHMvnxw32LmSFt8QhMrRBHc4au+CVd
1O2GzruLdReF17SCI456FnMQ/p9WCB4Xrgz6UGX2lHI9McR06PvskNGQIelqTU7Xhty+jSHvfA+V
sVWUV4nnQUh2QGuRng6djrGQ70Z7t+RonldxgHylD8NN3GobLndbJlBSQuE0B+c466HqKrwquBVT
DB65mdx0VC9tbaIBcDeNELukSq57/h5VYkPC2PPvmv/dEODkicwZMJsGs4Cx2Z5EFu993q8I1TIf
J9DIeMW/tnxvTVsePFlfza/d5GV6UUDbBTH0UNwHunNrZ+W01tFvYKWMhZVUp4T9DgLEdWzG+5YJ
FfEAmp7cBy6NKcVOHvM38VpTSN6YpW6aHvsHMb3YWnrtUND1fKopfCviaT2/h/lNe1pyMOQ9qDTp
J9PsIkt10tDAhd3LdjeC1kf3tii3GiCszS/Fdf8wtuEazhxCWvWrxUEpg4SglPXk8IK5vdGApoQP
8Yfwov0sQZgrr3ns+e916FbpJcp4FEY0EqulhGlFuXaVokpIU3hwJjgAgAflrkrfxJB/J7UVcve0
o5THwQYGV/gbU5BZ1+8n2UE1PUpozng3v1HDRuvD76oP98hUIEa8lI67nv/wrE5u+FNBhKsw37Ps
gxPptEs7C2a/psgh1obPy4V+7bOyDC5lTdisdRXdesZE+wsSH8IuxEBwMCR7b7Sw4HIHSQFODv52
UyaQ+k329tSZQ2SqFPI5n0T2IXYe4ZGr4sFRTYrHE9u2jA6aT8Xv1+F+ioqHIkIYX+TasZrMZ6xi
1g4bu96MO0iJQIX6VZJFHa8PbxwehmWeXEHSkAuWNSr2EmrO1PZIP/DEaKfwUYnktovg6WpgNb1l
3Go8AiktvzEk2cZxcEiaYOS2pMZ9jMo+B7hYx6AlyzEVV/lgnWkE7QJ0iOYYZzetlT+W2LMsqqF/
xYLZL9gH3bsSAlpqa9/tororyTzm13FF5BU7PB0GMHgDdHJP2gRN+0JuRRK5i6YN7sSEuqyK1gJt
WFx1WypGvFpoqHVZ+uI7pVyEWn+vuuzO6oMbwkcmkDGFk1JWP3tOu2gLyi7P7Nc+sp2lbkU01Kjl
dl1eP03e9JIiBWlrzL9SYV53ff5aYpBB1OWhMKfnKMgwgXRp3th1Pr5acX0uHJiKqENBHZvq2DnF
yfG1bTOYj1ye18Ifj9Qu9FqqN2x3MWCIkLPRKDmlVn80qVJgR715gdrZsnyRkbyhzr+tGi7VZYik
QwWPwaRWsSZOXtbs47jZUnCuJT5K/UwdyUjAg9xMKeGXN3PtEgTwVSu6wDCwuUY5pD2B1FWnCr0G
vfe3bkyesIO+bszohIfgxrCDh0Rr930E9Sb1MbzC3v56tkGafUBkwQnRs2u7bbspWqPcOB5p6JFk
CcwRGlc6i4mWzn4GETX+uhTP8XhsCeFt+gwtXVKsGrvfzu5kvWK3jjGswnvGorMNzrNQGvHTcYLh
cd9DwcER6MXKOMolMGSD+rGHhtTZMK+z4AGDMjL1esi6Cm+4FtfWLfehcjmlBvZA0r2KCpCfrNTP
Cdo/t29Z6XYO3JK0M6/EX+ae2oeW84y68hg0KUY1410xcNm05rt1S/cfsNdwodrAtcE0+uRMw1UT
FUtHw5paebAJzMZmn/OrcpFHDcbn+BhgEe7hYx6toyq7LnR9V1sOdzLjmvvPJtGJBJ/fiSB/hy6m
ftWm5m2hdbcFFhT65IFmil0aWyvTwWrf6coVXgcbGep7bZgNqgC0EndNN32r4WdJGdGZDi4tMxAd
p3cNdGrDzq5Hh2PHY/ecp1rkJLsMCxh20xZPIX60KtaFEf52Jn1R2o9enT+r2qD66g5po56kqh5z
HHVoJ20Gpa7DaDgW+CNhwI0Di0+9iDWUXsPnwqCeC84TTdyrsUU/UVEGGtLc93yhzKMfN+OfDlfz
HFe01Ku3rV3AYU7Zp5gGMO0Xuped+9h+w1t+pel9tASo34dwxu1Cbcnp2Xm2lm9CEy8oiVzFxOu5
qc2rKIYW/rmo+YNKnnrfBKkTjg72RQTHexG1EfR22YXeeI5DZISbpvwZhDBUp/o8P1XowwKsiv/H
mLbuYCXxj/nBhXCbUD/6WChczwPEtZG8cVjoD2X82kb2MQ3ZGxD/TO0X6u3LGCq024T6uXDJXSxE
50zB90869N3MvZ7acxofPOO+tF54XiBtqFvy91CFG/6RNJRi1fpgyU+fv+aPWvV5cLpyErcHC8+F
94O7+EYlQSra82AFZ6Ky1rE69Zn10MZf5VhL/qZ/eTv8eUypk80gSffCg/hipETWbmh5TXumBGlu
uSFgid/UX9gcfJw12Gjq2L1a0tatD67AteqtwAK+PCPLMzKqagSDs5yvZu1O5IM6JSzh/5hYOz+Z
EDoR3SZmHS7Jhe/foR8quvl9V50zkltWIocdz40VJmMtpq8my/yWLt6ihTMic0WQ3Y4B6/uxGi1s
U8fx/zygRVACwMPj6O9InDDtPU/aaBg16pJdZ190clEV4xe/4KORgvXuB8wT6l/mBjGs8K4OI5Yh
aiKEZ8VZ2ercN/zD5zPzL5/y3UAX1hwCPsSAIKualwW0xe0UYztJOkAKq6Vor/VYrnPq0M8H/ehO
4fJ4NMZ0YZokS4mLWZpWBPlNjVadFdfSRWtB5kQ8oYUpRkL6FekJGbLshn+tEA5/PvZfH1jqEjmf
nH1QLh7Y0fFRs1weOPS2sNSAL/rbplBEoVzBD7kZ+EcLwv3/Y1BLZz3OG5ArL54XC3+0Ivk/g8aE
Lftt8i2Dq2h2UF8EHLPom5HVX1ikf9x02GANA39f3LtZOxdPmgHhOkVSTg+maYU/RmGgyNT7ft/l
ma0t5vzgL17tXwYUppSewDHcIMvwYoXa3pTEodlZDyXthaAZnjC8wriDK7j/9Pn7/LjL4fnxr5Eu
lkduB0Nd2r31EHZ5uYvL9EaLjfSL/Nm/HBmcikLqNsCmlLZxcVCBKhLQ6nTjA0I2ash7PbOOqR5t
Sov0YgfhUcSzqXFZ2KSeDL56RrW//PxBP+4DDgbvpslpKeh0X2ZjBcJNe2sIgY/1DR8vXyh1KicK
xc+H+fjlXA/3RpdvprsW++v77cYdED3aZVk8GNjFoUv1IK3e+2Lsl7Vsv3ikC0t59nECD1gCcygC
/keX5kdEQXL4g3A8IJB1Ub/7bblD28id/puIE7ATtf784T6u+HlAAgNN5B2e5Vysg5LmPJ41YfUA
/8R1C4iJ36AxL3qogG5wIxGd5/kXQbAf5ydDepzC1DjS8S7t3lOZtz5eEtWDGb4Fcf4MVTz44pN9
HIJQLGJTdBA+B0uui8VWDqkNfQWLlsJJ3vzZYNIc7z9/cX8bwmOPhiTkOpy7F6tMiimrK1mUD8YA
sxkYJNg2cFI/H+TjDPfwhvq/Qebp8q+Trhk7qZd2Wj4UQ3Y12YQUdTJBLGY6588H+uvTCCaApwsd
i6KLaeBYOtdWxUA9GaCcbxHxMkP/9vkgH57GM20skPCzwpsIg42LhWS3ZNDgEZk86mn9hhwPBYM7
6EiF1cN/HQjlHUncOiHutjAuZ1jZ1JAh3ax69Mp6q036oYqnZwDlz0f5sC+QtMgF1pKuQZySvMyx
sI0pMbq2N6C7amdNHuj8bHLbXkzWF9bsH9/b+4EuZkGBC8NgdqPxMHZ/2Dbqew4s0VTxVzEp81/0
rrLzLJ7FRBYqDK47l7EhmXR80coCt1b3efTFuSNsvlcbE848PFdaHv/5Bb4bznw/u2NhB1NX4MeZ
o6EM0bQTKhYL4t0SGjy6G3+xKXzY6uang6/qcuIz0//Yk/1rMfmDHUAnDIvHoo5xG6hvAoQxXSPW
mHMU02Pnc4BgIvj5M348JxmVOz5RocK2gVEuJn1W43TqNFX2KGcTH+c58n8H5cALTR4xdlloTfZD
KwY8p353znNAG/Lz8Z2/TB6CUm3pcUKSEeGI9y85x4F9NConeyyTGiUvJg3IuYHIG5pOYm3Mgi9D
C5d+Et0Xus/t/q3RonwpnQ4HF+nS3kIUUgRFTz2PJTAGphvTw2oirGnmYb1r2MObhgoKQ/h0Uff2
tI/SHmOQRiLEDUBkM5QgdpHQJO+cN6W/af1Thf5j1lcO+njVm/3WxDAFsg+IaYj7bWe/GHThHchi
SyMI6ODkaN6zI7LUGWngTtyYwe/aHM8svp8okZS0d7N6aLZImsnbc+cvTsCBgf60pD74rnjtfMSu
CSK7IKrXPl1qGkT4QjS+8arKFq1KLZIt5MxvaLFAgoufZeHfjbhrZOqr0OfLL0JKN1PBdB32qBk9
nf/7v+bhILF8SiflnO06gfNObugSAg+uuTNB+vOv/2FbZ0NnIyRrh3JeUBO+H6oy/VgLTODaUAXN
ledkGBsnpvVFLfi3UWxOcyIy8LD/UIdFOSw5q3Hjx6KLs2t/1NDpq+z3548yn0Dv9ybbkJISzPxj
sOlenFCTb8HDypvyMXLEcwXCLyo8ymswOXmwqvz189HMj1uhTRwGdZjp6qRr2hdvrjfKytNxUHmc
J1NmubsYW8T4RzEAx82sJ89ZFQqWVM4OiUSPFl4ILq+fOnxlLBhpGMHQSvB85yaAcEsJScfkCcLl
An41UD5HhdVjAbL5/GdfTi2I0ya9HGJ7CMDlXV386lIMHprjOn8cHSX31WjNndVYbZMRX67Ph/p4
+jkMxOZmwgHg/nS5r5kTSuLK9s56EaA2bL7pvQO9nIZFAr/iv4/lesKmnDNdg/P2/TSGqqVlkTd6
59a3FkUanup4uhKosQar/OJM+vjdseGkGMYV0zZmePr9UKY0KgTd0jv3+HUgu8MkbQ4en+2sMPDT
MOL7z48GkkKhQsAMt8LLFYobf0DrrPHPUdvdNKG1gAFHlGe7sqX68flQHycH48z1EFkyszHkxaPl
agotrt/W2aogGZdpc8K75CTwFP/ioP3bQI4BcOrOfrGefXHkeDh4OWNpijPczAnvQXXyTP2MvOMr
fMaYf/L7TYHMYMORUnKbYBZePJJhqkpThSXOfM9DClueb1VU2gpx/DHAgMfTakxLmjc4goiovkJq
/vKc/6CWXGQAxD4sgaATWZYJ92yjgiYSgk6NVqGagx34Feh2ufvNZwbThF7tPFE+PCj2sxlYkW+z
AsYtdiLznGxoG1AkKSm/qFkun+vPYFw7QPcoljg53q+BpB5tnFwZbJrUz87cJ3p91fXB9r9Nxz/H
oOXNAU6OLdC8vx+lrhwnLbIQqzzNp/+tnfzcXVaG+I+zkYS2GVvmEvhPJvjlV3LgAquhTIJbgdsM
kY+06Mz0i1V88cb+GcPjRHfmIs+8tFs1YjZB1TnayXGSYFnZybe6JC5F1l9Vc+/n+zzOH1jOtV3X
9igr378z1x2KSHXTdMpSqYAfMh8zZPCVyQNRrnHXWki3Kb/4UH+gnH+tsj9Px3UdhIBPZXLXeT+q
5aAWDbEHusVrAZmJj7GLEz/j1PU2NE28pZtOnydGtqe6TuL0CcqdNegkCbuIVwWpVsh4eizxati1
FSEelHimc/RQFG4wrfoCfr8oRv68Isskx5gAeGt+Xe9/rNDqwfdRpJxCPM46+q6e+uI6drEW/xmB
Wz/5gqwO67I0CCKJ9ydL9UT10XAcwT1Y4EElvthFjb89CdcULuTSM2gmXBzmthcNusB+9tYR/XTT
OYN1RLSe5svMw1pEl9068yGN09hX97M1gNXbewtL+0VaOP7Boz++wn0oe/x82f7l6QH9wMI4jgkE
vwSMUiPBKaxgORWufRu5Opb8s1hLRreqndZDZD799/E4iy2qDXAqcXlAjkHowr8Pw9uoDF/onR4h
WV7FhVyFUmBu/xUC/peXzmXtf4ezLkJJReERA1iNIZF2VrAaOgsrEUzbvlpSFwfXP0tKUpFTzyLj
unyL1ZAGHg43IY1wrMwmAqeUUWyjINrRj8aBEyuYymgxRE7G61IzC/wj+u+fv9i/PSlIDBmcBq07
7xIBjwd3EiXsy9McZRz5UKHJu/58iMvzeX5Mmgh0FHlGFstlyYHMpq9NK3BOuh4Ya7t0+1WkVH2H
uQ1xUTmGXkid+uu47ZxNkqhHMdqkWg/DV+2xv0za+eikJGbbJN1u/u//unL1zqA3k29rJ0GsfG4a
B7tDBKEqmspwlo0RzuIXT/6Xt0vxSBvFs7k8gBq/H7GsNC+dqpHEqrRbFlaG3ylOVfDHvhGO9cxF
/S1S1s6ZnI2Fhlsv1J465QrVNaE8+frzH/PX30LLk54dSYamebGRYKSdYYCbhLfScHHTnOYQnMT5
Ykp/PAJJozGg13Hcsv9eHoFRH5CYMlUc4708x3mw7ULjTkPD+vmz/GUYHIdMg26n4Od6F88S9D5m
Z6Md3Y7K0G8MDBf3QS3kwZ9s99fnQ0mTb/T+3MMYnZL5z+w1ncv3RoKG76ushKHZiHQFrxgHTY/4
JaSrRKFqYsCVr8UqqTQbFJ+q8L53cCCOYYKrjoPbwaKbWWrcNNSWeWd847RCg2rizbcz9L6BLoI1
j240v2KZxddTNYAGIJ+hekVwZPsjTjXeRHRX5iZbc8RTCtvLdAchFGNTLq1XbaJ7+9pt4uuoirVV
WNUTvgMEIwaBPf1W/8PZefW4kSRb+BcVUN680rchm2yjlvRSkJvy3tevv1/23IvbLBIsaAaL1SwW
UDCzMiPDnDgni8Ml8NHwoKlIySi5E2zKNizubu/SZXQAraItXinaFdRDpw46DzNfKyJjPLauf9ch
Bk5Wm4QvbYHMffRPZSmMpHyLAKwp5U9D21CkWEXMckDDFpm7SgkEBxQsdfuZn3VxUIjI4V/i2nPk
L3NGOk5u13ZMzWdO9s1qCuNYkaLfeRoz4gwhUtmEDXrdmkP4mNmR8mfss8QHhGtZj4WiNZugIYMe
XavcVGGjzlRMpj/OoNNpaYpDq1UgLqaXBV55NY30rj9AxI2VGC4LuFu3kBUpM5/n0vM5pHo2ZX2c
vEVx4NwPpQwUWo6UKE++WzibJu5AAg3Nw+jZMBkH26bosr/UJyZNUS38AK6GpAUsxLnFROI5KJiG
eopzrdn1qdtt+j473v684i85u5rCiEM5U0BHLNzBuZEQCaWwk3P3CaLpcCFZW8NkKjpdVEH+fZS3
Rbr5+xgfk1xQYkrTUi/TZ2gcFETdsuAYGEiDGoPTw7yp7ThmX2+v7eKTkcnKBmcXNIwoxE8eq7pM
4tSDQODohtGKiZVVVisImOpbvw6/dSPjg7ftTUoegJxIKlXcEIG6jJquOKyfHkev8+muyrJ5BK3x
FlrPEYIMzFU8pXAUcZdD5tRvG7x4j4S7gFEYhAzEwTwa5wZLeLE1SMHCI+pgEpQwRb7tMzebeSmu
WqG9byJQLKqGkyPidNKY1lIcHgXoHwZGf2VF1FtvL2VSBWPvWMonI+JHfNq7Wm2MJO0k91h2xdIe
QMq6aNnrzgL+4P9gyaKfyWdSab1PT4WZQXkfZcYxkaVXQ4KU0XqtjQc9n4nZLm+WwrGzOOP01ZUL
CIhhO4ymWtpwLBhfgXrxJWubZRZkJ0WB8tOx2U7/pXObmTD/2tdCNMmhL8g8D9nFZCPdtgG4OozH
jOEAqOCs5G/DXb7UZwOTLwXniuoiOj8evbgDn2RCnZcbCA7c/kqXdxcrPDcKW6cYF/37VMm6qE84
2iozuHnEaA0I1tSFgyfalM1M1eHa4QMiQnwik0KQJU72rASbZFj9eBzgWDOjZCvDmWnJ8TIoldXt
dV37PBaDryRhQGZoo52banTAf3mDKYuZv9ptfiKtN9e0v/RDlJyIUkGUOMy/TjP3djDaMI5coQen
7fRS24xes42Q5APbvxqHJzo9txd1mWFzJqhfw5tNWiAqROerctUkUbNa6o+2VvwTp3W01p0sQWHN
UR+aKIapW1frp7DzmLd0mGRgONpdtXIs77LWy2AOD+yHEXaQmehguhFsAeL0hskbSvufQ3v+s0bD
6iRfVYsDHErxclSLZ37kA0CYuyaO4Ug30w1cK5vbmzH9wh9GoevQwUTZygUK0zQhs4bHszgMfQNx
rzUglKmpf/nU/GvEVInKKAwTjpyvTE6lUYPxuzuUaPnFqGhCPpre9YHpwBOaP0e9GjJICf7k9tqu
+TRKNbQriBlMnOe5WV/vW60qg+GImPV32anxYdpK0SkQJf7YAUCAPUfx3GpbyuHP26an31I8ENgE
lknrgFM9WXEi6d1AVMYRk+GUqaN2U+rumvj8KMsx0xV++AYO9c9to+IvPY+OMAqWh+eJ+JJ/O1+v
zrxAmjrdcFTa7t33w30zpiHz5cxJ3DY0xSp+vH+fLYnlf3r/zNEuQ2ZnhqNhj9bK0Tv31LtFtqup
CQLtV2Wm9V11xbzRAjaRpZo37vb2T7i6Vi4whVfToPY6+bZVCylZlw/DsR8LpNP1/cAQ8UKr8pm6
4pUPSRBEoETNhnL1tIzsWAUzyX41HkOhn9pqxluex6hLurA72MigWAXj5ujl/vXqaNcISI5GREj+
fr6/CYMLnS7J4zEo1eFRM+zi5DEFcD/Ulj7zdF25JHhDkQ5wXmnITE7qYMuI39IlPzpDDyeibR0b
yLE1I/ilR9rSsLOTZIYnv63Wt5c4dTzckDO74pX7dIRK2VeGqGyG45i2v8tK2UGoPwf9uPJSahSh
0GVkLo/ofbKNDWqFmSwlCdGFxcCbiRs3R9VeSQrjtLnHEO/tNU3tGQQBfAwKTgxe2kDBz9dkZLI3
OKofPIWueRzzSrDTOa9FbT6YknG6beuiyCaMUW/h8PM2CxTfubE4MZuuHST/ySDDC0flhUF4KKBM
96eNVjbT8YiJdeFbCiMMVJItDHV+PuMHppdQ/ATSPeCYPN0cnsn++ggyS1Wj+E9FquykGGSGBV1M
pDgz12F6Rv+1I2KDjz7LNKaH9krysyb3kepNmsfeglM2dQN3ZRfUVOC8QoInhx59ISll/VoNfjIT
Bn2kJp89Kz+AsjevMz123rDpQQptyNWV0ShPFEVWirIf64MODxKUSsuQqaWK/gfDVWqG5rQgTn7r
NvF3BVqp25/8ynYT8hlEy+Ip1abb0Aa94zls0QHNHJoQQ/lEC+K2Ce3KEbaMjyIFZQr9wh3kpZ50
8ItnaAlxZOKCCoXFtCO0YfGPEbJ9w2JwOYPUczyEcEB0yFtV3U+ESh4ZxR+ZC67ykzvCmfdvlb7x
n6J6l9rf6v6uMoK1FCM+9oS6uxZHG4XJPytuYHeAWUqFGzW8izX9ISjmUl3x8J1/PtrfAPYIcwia
adedXxWE2mPB+xifcjV9zlwdjUAlfIXJoF33EN4hV3B3exsvHkgiHjyPwPJqJpXX6c1woZTReTjK
Q9OYyRqdgxJys/Zl1CCS9iqAqVajvdmZqVGOkRDCgAHz9i+4PCvE6+B/KEowwmRNEyuCXjkBK1sc
6gwOP0+r381u+NGODBLdNjRFugE3ObckHP0nR67YctZaSIYfJB9xRVqD/RqxFvsI3Yr/VnaJuhvG
zNqokJhEgXEqTN1fNrE37DrIvGZC6MvTy2+hY6nRxmbaZ4q29/tmGFo7L2ibbRE4DK3mrYf0x2PU
eG7Z184U9TWBZwYCwCjB+bIjJUL2Hcz9oSNwLnVp6SgvvpfsGOFfsWBYKspF7hzEdDAR4saEUSpL
niz/pBMyuAit0tyfcVPXvjltDvpLIrO5mCABLFGMaWkXh7GF3LlnSDNo20fdgYzo9je/ts2UFnnl
LKo5NFbO12438KSGSDodbJQjwzTYodK89H2ovw3QT//BFpk1LSWwJaTZ57ZMqRzCPgK2qWSF9ex7
UKvaRTY8IIscUn0vy7/NDjnPtMXAwxI5cEumH5YsPodnXqugyBviY8FI1xpWHG3VOVkPVwCSYjiq
8tXxB2VLxV5b5uCBV3HpxEvEhBijVgMHVns7Xd/eiGnAxO8iuqCApjIkQBNk4sTkwM3rnKHdg5cP
DjyGdnnn0qfc3LYyjXexQsHYomMEgkfgR8+320t6BUUciR6EgdZDAO/dAqDfA5pGezOBaxVeVEjJ
VXSFbtu9cp0+2502YGWrU/W+T4bDqAdL0/3VxTvP01G7r5hAnHvlrsROZ6ucesfcYbB4NNPhEJuB
cmJoHjGcYG+5shDXNLLxMXAC5Qv8s8aTkTglSiKWCa8oHEgzy7623ZRe6Tc5YhBy6rBcynFKjL7U
oVO9eJuD0/pi1UpKfTtmIkpG3EkuJNQKaXfMFBYvYyrw/mT8svIxr/jRBfvktmHlU+zKqrqDaqGI
Vm88cPkxVZeYaUJRtYLJAbTi7Y98xUGZIoLReROpW0y3vTFlU0mCaDwMOs1IZbCXtpcdGFJ3Zrb1
miEwigzt4JhF9/P8FJuxrdXWOA4H5GIXarcfwBIX3VxYceVGisosgBNRDL6YNzCtMqwVNe0PXug9
NoP8bdSk3V/vGK83uZlFFoqpyaVHQFC1w0RtDmHLELhrwQvPu1qdMrQPblu6thhVVJ2E29M5dudb
xtG2euj96oNG9/INuSpnkblu+u22lSsvh0UhW9w+AmrKpedWkjwbG8l3mkM75rBRmb9iA4LlTiqO
nLnbpq4tiP4GgBWeKYtH+txUaQyWWiVE6oHUFItM1tckZNHMQbtyfy1GCRmHNWk1QL91biQM80JC
Ub46hJD9gfiEVtMr60UDJTaUo8G61spmYzPF8x/Wxsw0SD2VGuz0WFCBHGu7LCqE6ev2Xg0LKM2k
2drgtY+lkwVQ9+A1oLd3vjjNZyYyVeruADuPBzcYmhRU6aJdWcq/m8afm0lTrm2mSChFZ0/MpE9u
rTa2lg5Xd3EIGrX73diB9qsqhww2nsjYh2Otwjri6j8MuDXhyTXCbBXR07iToPnaSH2afqtlN/ka
jmO6rJTRRbjLTiCtIClHSLo3IMG8/RUm+yO+Nz1WgSuhqskxm/xeqYybgiKG9WLWG0iefsXdF61H
pLxPZu7mNJ0QlkR5nC4k0rKX6DbDk9qobGvzpYQ+nKFrK92j37OBOd10VWha6PDrT0pwur2+azeI
QwaOhV7aJeZLdSg7d33ZHGIt3MlWVq4CZD1Wt41ccdWIblM84DnSZW16TXMUqNUMdeZD7ZWnxquf
KulZT9rn/2CFBiuJs5h7nKJOtYxx37iOEVtDH45MFTaDyJvxbVdXwtkVKHzD0KcrUZvOh4UG4RJN
3EeDVGSth12KTohlzjzek5Mnci78J9hjZowob08xgjkionk+cP+rWoGEuDO+xyh5VCpQWjuw1eXt
zbt2DhibFqBdhqjgGTj3A62qjgYqQu3BcQLYXWrDzf4obTY3M3VlUdQEcaM2MGMG8Cdmsliua25/
d5B4WJmPvgft7MlxwXzv5q8XhCVGo6h4goqfYuBc00cjtNPaA/xMQvjpvxyFj9CKNEzhRZ3Wi5og
qJDL7JCc1Mp3kYhZcv6F0aCZ6ODqjnF5yFhkWg3T4Rg+WBn4ACMPlBRcHp2iXbpt9WfMoIhTYunv
3J04dGcR4+T7AOqTjbK3u0NtIOvuw0IlOYsmqJmzLHJzBumhXFsbK6LPrmiUoaaRMR1qAFBdWx1s
L9UOupVHa9dpstOIYsCdAg05VE1/CqEawlNowHCpBPsIJNrPuE1gPq16GJxLGSE5hazFD5rw6+0z
dO33WRobYtC8ZpJ6sht9ZyboOJCXtoKNolOsLSxwK6fU1gVK7LdtXSZHFgNdtGHZDSDtlnp+AcPU
cu26Il2xIMOT+3YL4fgqstwtofZ7a7cz0cWlI8Mc55ehXQbTmSM7N6clKlyvLhW+1muNu8Ty8nsw
OcraV725+Hb6snGozmxNYUM9suS1DiU6DFXBm+JDMhUZ2qn3e5pY3iZE9m8h5zlsdsoDMrczr8LH
ITovDAJ2INYFBkt4A/TmfKVD4PVBPSTJyWwRHIfS60UxA3WjNUa5cgtE2CjxwNBXwnQ6psqwHGtl
ldrRA1W9RyhBD6XIY0o1fILkYSu5zPHkfvG7rWE0l9grLzAqwJ8ZEkzovcV1nq39BJ5l3Yq6BVpm
T/qQfWsURFWSJnlOK2OrQfSOQKEQybW/JYb1wOzel2CsyEClZW25jwM1U/hBvphxQrW9+CJLorjk
e6e4NlfGAFNJIklf20J/UNMMuF0tL6OcPmcT13clY/crI5K+aqb0oKvIQ9fqmwy/rBs1ELhrxRK0
+TZok73UZXtV8t5Qkd4NsUmGXGjMqlavJodPhza0hhjbtiGgNsz4nsgoRhjU85aohD+Qup7iwkOD
LnjzoWigZ/2njnKYqKQHpZ9rX12eVYEbocIqRtKItCdfMDJiV6Lr2OztXowFsq+zNfGPmf7zU0Il
F4QCh1XwJUyfi8TotVQr7GaveV/4BguhbSaropvdegtv8Pei6p9EiAvJYHqrTIyO+V29cvL2wYED
Vbf7+7AO7wLS6yzY5uEBxu2VYuQrFVLYstJ2cla8KbY/88xdCah5e0hM+Q9p/gWS1WjQXYekD5GK
qj2iZ7XLEeYaCx12KSh77HoNO/IyK5koKgfvnyinRt8Yr0g4POalfzLLBG7tJi8WqYZYtOnPRLWX
YYX4ddA448sNXJv4tJ8qEFGRJoS9znBAkwCVouRIY+3ltuO8dNLnJsT//8lEPup+VWnycGjsAyKP
VvudWNnoZrBT1xYC6AfAO4kLXdvJU1BpVFipBvYHWsTIdiQL8K6313F5ysWMEQBoQnEqodOaJGwn
5Vg3anvQafHJ7U9RzxjoIty2csUZMzhMz5mwkk+iTN9cSHDKHGCdcjS037aBVngMjx68j8EyA+em
NT+7WkJ59m9xGmIs/7PZyVdS4DlwMx20o5RFnYUqgVOjCx8amxQS4/0IRuyhyRvtqy316lFz29kb
/sE1NL3hPHh0hwg5gE5o5+ckrvUUNhSn2etuf5crf7wQ0rxOYqTrh5Z9tyjlZ2hnZN4A7R1yWLq3
aYgvuOaOHYrb3jjlaaBJlloSqRi6zIgVC/VWbnsEH07hpkfkSJZpni21CLZiuD4RKTbhIeQPOS13
gYR8YZr+EjrTrafBafpDqJWlw6nOsh8aMqrpqM2E9aYYapmsmlENGgUfsQVImfNVu6PSdJYXQeCV
RM4zzA846AFWE6eKJcBlpbZUhKOAgpraoKP2zTaLG+/Q2Tb8ymEerAj+hq2LqFSzYLzcvetyry4X
bYkWQWVqQ7BM2lx7HrrmZ2nb9YuVSnm47G0legAeIr1KKUS8SJf0v+xkcCHEhxQhDrtk6aYYWpi+
Jb0CChihzYybQ6H4DiLwpWAz16UN8is62HLf5vmh/QqLXftT0hEc8/Quvh9Iv1ZWH9FfQ+GxXPQp
ZJ9qVynPauu0zLz4xZtRj9U9v1MXw7DtCoJuRGgatB/cuiasc+x21yqcDMbY9G4NL6G3RG+meJ25
dB/0GpPPQORhw4iDOwSvPfGDPY9PRi3H2DuV4y2rXtnmbfInqRFLgZRPLZ2TAgvtqkcbXguqt6jN
fpslKnuIyqB5Xq1leC2swJYgoUY7x2zbr6HBX1RIZbNKrPZetobywaT0tihbNNRbtLXMHjgxhdh9
nMtPmd4/y8zCrCGQctDcqL4nqgnZakuvmyCCiQ74WhuZ7XbioqHAFUioC+QPeQ9VbexFsOfHxUrp
on/SmJ63WgzfnXZUNmWk9UvPjbqlT7C81TUpFJoSFaoxcOIWvQyjpYlAh10sXTPh97ao00NP6kMW
DxUXtJK2V1srLVSojjf7Et1L0Hz3sWX81CCLvdMH1VtVju5vLAYkF5rkvVpt9FuK5Z9Oqz9r9ng/
uP2KqUAEkMs3Dw2Mu7pqUcscomRpoZq64iciKJw9lVH1PQ1gmK3i6LWSKxOF4xAStrhGvawOrRUi
gtsqQNIsNQ92rt6h6rK0jQHOan51qXbSIgjHLfPA45YRoLtejx9kGGxDWz91dfrLKtxdUOj7VGp/
xEM2LjrN3sv26CJKju6xYz/FcX60C+vQSuNXZseCRZdELxaoyKK2tj1i5lTDHjI4zdugeHXT9mDY
8XOG3pOTpo9wmW8bTHq2Vywh7dracrg2UnvDPOlrq2l3Whe8GN7wy3ENWIHtO3BOOCLnLZTGdm0q
TrC1PXiJW02Ftz/fha57sM0e2VpvnbTmax4LgRS5ZBo+DO9sN3+spehbZ9G354Ax0hXazbagPrXM
m3okxhn6rdHBc6/QfM0dJ1rB/rRvUAvXArecSY5EhDe5PryIgBaY9wW4MK2FcNQhMbKcbt8ZG5vG
8qKWHy2EnIYwXrRStTVH5xuc6TPO89pbSVH5gyyCJB+Go3PnqbsojxV91O3jRs03cIQld0Pjpcuk
cN2HRLFgSE1TBL5RKnro1dL/ahdVNhMWXBZMSdOQ2BQPNpWMqefwwygdyJ8VdE2d8AS+3t/7hhZ8
yeqyfWzH0niU7C67b7zxL8k7iYSpeVOrZfaZwhBzt+erL82SkYig7veECKJM468A3cy+y5d575mV
aVPQIo3ou7jq9g2q3fzLKW2qF8RnH2PN3ppo4s64YvHMfzpKAuVHqUH0mpkdUmlUna/KLoAWBZQJ
ubPKNqtC8rwSBTP5ZVDDCgcTbSJJXZdRvmlH6wADwtqM3HtNmsuKJ0f6A21IGx+oCnxMDGpOwpFK
h2AB4TZ8hyF1W0eNv2RJlK3jMF56Cr0GDPYpEl5pb/zlsf7XNPhOTZAAWBdjPA04mrGOVPmYINq0
tu3AWwV23m9VPypWtAoob7dKufP1YnhjGBk1K0RN1re/wyTa/fgNMO9ypmGscJxpNNZYnu3q1UgZ
ID1FegHDvbsuB3km2r1mhbOrU1sCKkKJ+/xj08go87FOSW6dEhF3dx+NDvoSkK3fXo2IXieHCvgY
Y4uMo4AVmR6q2Ade3ZZScYpTP11XTu1/LfKsWBZNpW1K05ojor2yrjN7k2ja1T29in3HOqFygZZJ
sdYDnpOx0ecm1Sdpj/hMYgbBtmmAaGyhuL2fkqsOrbBC7wf5ZDawSo36sSv6maGyK2sBQw2eR9Zp
GF8gWnID9Y5ET42jmmuHwTiMGvotygzi48pt46CJarAKWcQFVZarEvT6RpaeUGyB4/ExsRB5HcD+
e9HCQpqD+sw6IQu+fSyuWRUtD5rH5BukwOe7h/pjZNgpWvEVsKAkQsNuLPVfeSv9jor2EanevQHh
gxXNFfMnPlV8NXoHAEdFd5yQc+K5K0PJAYqCz7Iy458+yLecWCLuvPmnKuRfdaaMu9sLnYIt/rWI
KwEnRgniok0G66MDLhMpLILUO8RKl2jQrPwRJbDE2g5Vfu/nXbByEmvZj+FGtcv17R9w5QJCXEB+
jlenUj6lbBxtlIYHVzWOkVvTMkxVbadpXb21qjqgGRR19cttg1NI3L8r/mRx8m2RcyrkxI2NY6/B
VOUFmwopgRrevjyjTC+NizR8KPz3jMJxq7+PCITc/gHXrs3nFU++cZ11xGoON7P3pLvaVFZSEH3h
UZl5LK44ADYW1yneI2b+xc/45ABKAV2XlVY+RfHo7mvf6zcarC53txczCXL+dzP/38rUnyHgmIcd
i0GnfMe8Z6zuNPgfVPuH1ULBVXozq7p6XEBNgiPUeR+m7wJCzoDGu7g/1kLajyjgUZZRFeAUv6lt
N3M5rhkjfJMhx5QZcJ/OtaudJicA/e1joo0HeP1/xGpbMNSlLWGJe7u9kVduvkBC0D4Q01wXbAiF
nrbo8oTG0c8lgLdBRK3dyn61zJ0jvqBEq2yc899XnBzhKdAVKKj45wIQLwfAp+rA5yBWu6zO1iha
fgmh6fzQBV0Eufc0xt1rLul//XCwSgdoE0V9EIrTXqzFRAPKJGV5Mg3Eum3U5eR/Msilb+/o5fIE
Vlo8gx+d+Skkr4yI0djW7rlCSD7qnUfdkh8qyX2pNe0pSHVQzsqD7s9hey8/5LlZcWM+3Ts/LRo/
aZr2ZKTVKpedN6H5R2FTRQfFLtTNf1kkUw2QQkHAOMWaJJDdBUaXdM88Y/dtPCAlGnubYQju5Szd
WGq3lBtG1cK5McfrqwTPDoKYAQ59cu/7vCozRRvUUwQDTNeZfwpVfbQR6tB840kN5jAWlzdRpJDg
+Ki0Mjs/vfZVFThtzyjMs9eW38PGrdfOmN8lVXmfZt4cPvzScwqiWtDhVFnhxJ1WjNO+QXWwdlpE
0xtnodM+XZhaPfMKTFNUPOe5FfErPp2TNmojAji3fa7s+GtrgxdxtF/wA+20Agl1xywfGYq9KwLj
zRjGmTfw0mtjmxFzQyFwg7Vj8jZAo0jhB0G1kzzESyguNkWVbNT+a5nl7/iZTe+Yfx9RYRLchapR
gwcGPVmu4+pJBDojPmWGsWml9n3Q9d+ZKe9dqX0m1N8Egf8QFc632/dj2qn+d5sxjQsXNfop2LCS
erlHcyk5ScWrPJASuboa0MArf6mN6a+N8d0wSkSy5dNoywv6TEtGWgMUlbXoR9sU35O+m8ugrhxm
EWyBJwWipBDdnn95o3DDIWvd+jmBq/WbBIncs2Q1BzMdC/ST/XDGD165qnDcEiiCTqKarE52HohQ
2ceKJ5+kzl0H0p+OzHDlNXDHhn2/6imG395y8fPPUyoQPJ/sTZYHiUpKSayTTxQTQxoG1cKbI5m/
toPgKvA+ECNTWdHOd1DRgx5q0755tmNBuKy06qp0K4SCAOYudGkmBbm2IGrAOB/GY0UkcG7NbWNb
jsO8YRQ2RFBZo9YqJ4FJKT2em8W9agq1F4A8ZL3483NTxOJt4UBg85wjt+kv0FI0HgzLpYQfhpQV
b3+oK16AwhTDGKoAllJQODeWRlHe6EiOPpepWy5VyJGWUo6KEewJ+bp2ZH9ZM6d2GvLW+Oe25WvL
JKwSCR0fD49wblnKLYmBY6V+DqvmoITmLjedY6VYM+OhV82wizRYLbASU6CP1Y1GpTB28lx7QWIu
QD7nj6gwpD8QjNa2t5d07UiStWEG2kQBlDpf0qjliavXff0caKOMDC1qJH6aHB1EzoYx/3Xb2LUr
/XHDGAKwwB5O9k/tQ8yVSvlc2uZPOXMgEPaXRqF/63r0TsN4/A/nUgSmmBPVmAtWg8BVujhPkecz
mipbdCYaxxB1feF9tGfexctvJtJuSmvAW2inGhNvlUeFZoz+4D/TVtWY1pM8cKRhsrJilHNu7+Ll
+T83JT7ppxc4KqvEKCmhnnobav0AtZxqn3g/6H49ksYE+pxmxeVXowiOwAkwR+pnjICf20PGq7By
pVOPZuKu4tCl2bOXnHGhN1+7oJmBCV0zRstKyA/x3l4yyeHMakX2sufMd39UPVNAefuz7Z100TUQ
FHpyuby9m1c+HMkLcykCnETPeHImi6qR6tHBdRm1sXCL8IcthbsKQdbbZi4/Gs8YrzpgVGCp1ITO
N1FJTU+vQV0ey9zSXjUjMr9R1yg3Rh1HD7rcIlNe+RS8zaGcAb1dsUx9lQq0mOwVtc9zy6FZo9bM
vO8xM+kWx673i97coW3qbzmDPpB+bDPUxG+v9nJTab7DqkSeRPcMmtFzm2Y0mLquqdUzjfVmVTLp
spCdql/3uu3NPNviYp0/22KMQTD/kJWRSExMFY1Mi5ui/rGWkz9Dlj0P+Zy2wJTbg8/GMLKo3lPY
pcw1dZJplaL4CV/kMVSjRzn/UzsIlaM8P6BXGak7Vw6WQOzWnto++wpcHurw9jGzq9R/Bwr594cA
KuN2kyBehPi9P2RDnTXRKWWO/rWNuvIxtnFot7/eZQbKckV51KFTACPypAtlql0n91kWnYoqJy5J
h695mTFeqMG/n6+9IKIVNW71MqlmPNuVYyOY7AE7g32nGTTxNE2vum6sd+Wzkdfuuk5d5HUb55i4
jTNzHS+ePWJqAmsg4vwL1bvJqYmZnszrcJSOzrgplIpFZUsL7duxs7e3N/NiTRigZEUYxtUjo5/4
lzGs2y4vHPdoWr7/3IB632paFJyUoFP/3hSMK1BTii4HBDuT7auqREkYKtSPquekJ63RUKonuviq
e7K6vr2qK/vHfYNFnzCF9GjqVOzczml5mdFJCsz32FV3JnwBIGu31E/eb5u6LHySN4OfIfkiPqHW
NPlWhWmhiB6aykukBGs5VLZeF28zZwRTMy56q9u7jOHgXfdZaLw3lbn3snYmIru4EfwEYKvwMDAn
D8h7srM0P6TIoe7ywkxb51lLJ3HuK93YCoudKgiZckWe2eKP4sCZZxNum/CFEgkkXTDJnjtR2w3i
LjOK7mXoAn1VV3IBG1gkL007adcwnKZLjxb8MsvjdJtJg3csoQ14Rx4k3jmW2608C03xmRt68ZhQ
OEGVgeiX/wJDPXENluuqGYrj1UvYVfUmzvtmY8ZVtPcc2/0WIJt6YEx7AK6BvvqM6QtHLwpFsBwy
FEcyftFEVCJgOTFgHBCq7YupUUJx5N3MURNbOtnyzza0ScoUyqljNKOZvyT+cOfV+hrA+12s+2sw
nDsV/sbCZSo3589Gho2g2nWuvi7L9Oft33F5u0hs6NXysFECv8i0AzWO7crwqpfcAzvhZD/VzIVH
LwpPRR7NPCni6E6XTFEa+gcb33uhIBLpsjtQucpfhnZcyqb/ZKnBzh3zGYcrLumFGQ4P02WoHF1E
IfiQjuFqvl4hRk+ZBdY3tZGqOysWcsrBoC6SMvZnHOK1K0TMylkRvIQMgUxcR1CZRWJnav5iRowb
t+mD1MhPndkH6xRN6TUx75Mcpu+5Ve+S0t50rrtNwrFbJsZfctKJiuNH9CyYp8XwweTijL7bKX1h
5y8hqKhFx7CiXRQzn/L6HjPi9r821HOH0TYQwkS+k3NsqmdPStcF2tewpxzbaPxBR3LGQV09pSQE
/2du4p/8Fv253tXyF9eKH2wneK2gaBKXg2nfmZT/2t0ngyOcxBraspMYVu/C2khUmXtptvV+6IEV
GXmbPt++dtePy/+bmWpWNY5HY1VX9Gd/iJalrBD7vFb+e6r+0YNy2XH3g35jI1RkRcECqoAVxLwz
4ezV6/jpJ0zOiV33yFVWRf5iq+1DYWhPemEs/XCYOSofxZ/JfSRTpWcDB6kKTnCyowlqnElv+cUL
ksyQhgej/+i4sfbQGJSiPM2uVpbXhyu37culKYH+qnIrv/PQhLkfkqp+6C1k5SWhQ+/2KS1tWj0L
uTFyhusHd1NBubey7dib+dmXkTguhHifKQCeAUZkJj+7DQIcGd3mlzbJl0W10N3fpnug+7pgUNFP
7pR4rS6scm0mwOETtHT+uoT38QOgARYD7iYlk/M7RmifJVpa4ce8+D2T1YfRVjZ2WXvLNlZfb5/H
K6ceiikBGxKNLuKOc1txz7QxQWz94pqeudSkbJt66lyJ5PIW0yLEwX+wA+qXoKu0gQDXzuqXYLTs
RaDCGG9m5bq2pYc4kze3V3QZPpAAq/wDAJam/TSkkYtG9ao+rDl1GtJZUlGuwgiIc2NG/ZokrFzU
vunvddWfEz25vFdAr9BZEByuIl+cvAQRYQ1pblK9BDTG4aY1ZG1hxMPM+q54EIHwEuw85IxQrYmf
8ak2o7hUrdsgrV/kQF3wiC84iF24B1O1UrwvGndGQTo9a+6k7KetfGnRm7+9wx8LOb/Y/AIuByQy
ZDcXA49lGjGd1PM9s0Z9BlB+GoPirlfT9ZAYWzOowP8W6yCV1lGR/XDH8UHykVqvo2UY6bu4indZ
Ki0NZY7M9Mr+w7fCXIYoCQgqkPONSRS7NqkdcW/C+LuR1fdGI6+8AZ23mfVP8Oc8tFCmkr/y5kOu
dZFvuZmZFwHQvhc99OrV0PsH2T2KsL3oXkN7eK8s575UjQ2tzduWL28reR4NGzIqhxhn2n7LKskO
i7xENjttrGPQysYrs87F+20rlzeIpJWBIYJCBBfIK8/30Sp9vQW/U76oZTa0i8QcxqdYUcOtOQTh
zneH7K6FI2HjwRE0d7QuV4htXB8RDBVIGlPntqOqjc1MIz0vdKDsgfyW9drOdr0V1fI/jab+qJXw
u5Orx9jFNcNvdhjHcpn17nbI3Jfb+3DptsRvEKpQcJyQIU0uWtKhRNB0XfyiKtux8u/dMN2lA29C
E8xEBdOTC1hDlMYNcFUK1RBjsuNy6DG+Yg/5SaqzJ2jMjllv/6h8RPZur0j8PZ8v7sTO9GUZKMJa
IZN4pySlg6E+GZop/oh4zRznj+z/rNSZrPailytMAjOm0wB0g7LBJIJzo5yz6sHG6DT1nVp/SY2v
uvGYpn/M9oX/qQ+HKHRWt5d50dmkrUFth4Fv3hzqddNYrnVQ/QZe7T3BI9UcC68Nd1T/1ZXHBuwY
1s7vanSk1jBxGgC5/HTlNxBbkfRmy6CvgjVl9Wgtu/9D3Zk1x42jWfuvVNR108MFIMiJ6b4gc1Wm
9sWSbhiyZJMACYArCOLXfyddnq9Lckd5OmJuJrou2pFKZiYX4F3O+xwB0H/jIxxbovEXX/HnK46M
4fQVsYaCn/MxVleSTc638Mlhw3Zss2TYRr9CfPy0TFMInE91YNzDUAWB1PP+WUo85TS2SfSVVYVB
F+P2ECWbLBXTlYRY/jSdKSFxtzbZdDZeA+JzWAhfRy5+8OP5S4XZEtZNK9HYh7++Pv/yx//zi32/
Z/60g7UyLYOqrzHdVjt9TbumXwHzSVEo7sQvGpQf15MP5+BjfFNAFEwROclrE+iV7sl1acPrv/41
//IjTp06gAcxDvix7G48Fgqv8JprK8rT09R2v0KO/vzYntJLMMQiCPd/foZAEWkEbSt5PcjP4MJI
H1YV4eVpWHNoTuMuKxr+Yun7Sfv4/bydNhrk6ycU8Ye1r7bjJG2i5LW21U0DdA+C324vFnHpTxAJ
UFqYrCiic1aCdxWnm7T41V73cfXFNzhFGCcBDbrZuIHf3724F+gshJwuIoyY3C+zr7aDM90ummW3
XvxaVf/24vjuA8mHwswcAjZaWtwqJfxDNjP6vRnMv3g2qOIbael5XVbrVPgvJ9zjX99BP59tPIYo
uCPjQM395Nnw/rcuc5I4WRLYJgiaT0GbYzphTDCO12zZ4u18T+dx2dcZ98usr3/VfPt5ofjw8R9O
9cAbJKIOP5FF83TiztQbRj1MGSnVvtatQJJGZZOc7H8Ah88wUpzmKoArsLAUhggoqF8tgceu+kj4
63khw74lvH3865P002OGL4kSCzqfWNNOSKn350inSgMN2YXnoQGtM1LufhBJ+4tlGVkeDvNui0QB
FratKSil31VVH4JIH3P1TeUJcy4j9jQ3Iax5Mcyf9f3wUhaolFV2ha+Sz5FeDxPbe8m404FFeafb
s6K+EtBAYyYUzixlu4kMcvjKizyIIrrVzFsv65N2R/r2vHf+NxK7WzMF2ABovMYA5w7uZ5iw0tFa
T8GjRYU0q0OzSah+G8b6RcXsBoY4N5WI92wkq3BqNkCSw2SN5M7CAmZM5pw3iLaZ/xY0GGTvmvMm
7lYtxVXlZPrsePQ8LwHMNBNuYIksbcaj9nM6pWcxT1aJKJNckuEmDYoum06AWFBjXhurdxNPrk83
pHTV7WTBIiWNyhMDm1mqL1xVbU4DLmhZATA7LzCVkE3OyuE5nCGWIgO5wS/E37d0E8vxbFkwpecF
/qPfi8/RPPBczfFNNWMxo7LclEFxtxC3wh6EcbaB30o5XUJR/9n1asRkVPQwnFTnMQhHp9nHceN7
jKwsF29O2ys6+ldxGeX9gCk90qyZbvZl0r4OXf1oavbZg7HU2rlxy2FcujTk4Hz0YrvwrAUDJ4tG
bz+TKF0JkBIyJtI4t1G9Tkj9BFFcC3GUWXNn58yPmNppuIBkzOOHuPcPDr1D6BlIsCKGrPRAthr6
iiw1YZMlUZuztB2y08EiRVVuOjfmsEc6asr9THvzzTjkIKxXK5vg8EVCtgCGkLWdQOVSqTdmvPQv
0aLMPfMYXprA69aj5GWORle65VGAYcZwLFaUj9OloqK7Qdc5qbKOaoAeqKrWXIRsH/XabAhbkq2n
/X4HBXe68mJUfDMyx+FXNPvtJfOw9mdlL2zW4AyezVadFd3JLjFqYY/aV4Ckm6Y7rzH93tTiW8MN
LK37IsNM8XSjG/KrqvzHcAEtIFxMCpQKqgiIkj+EkF6YenTBWTl3ZQVvVlq3z5BCOjQErP3FSnxa
RP759CP6Q6CPzzl1RDAggvbn+0Um1WW1jGoZz+dAiXVfJvF26afq3rokfZxF7TZ1N5Zfv69s//Fq
/7P8qq/+OP7wj//Cv191u/S8rMYP//zHnZb4779O7/n/f/P+Hf/YftUXL/Lr8PGP3r0Hx/3xuauX
8eXdP9ZqxFjz9fS1X26+DhgB/X58fMPTX/5PX/zt6/ej3C3t17///qoxVXw6GlqX6vcfL+3f/v47
JAB/WtxPx//x4ukH/P33zy9Nw4ffXtTbb5tpnNTLT+/9+jKMf//dQz37E1wIUIyFZRJ4Cyczr/nr
j5eSTyczcgSGp0YyiJC//6aAfKhOb4vw0ul2AUECEgBsrb//Nujpj9fIJ+QjGCMBkgD/O03N/Pd5
eHel/nnlflMTQOsoqAx///39bnHy66SoM50UD/iCDH2U9/cLYXJsW7zzvh+89ThGxarazBBBZNFA
n1K74f3073mq/vGRgL5gM8SEHdbfD/sgscmCiSN/uC81gZuTt5LKX8EhEja+6spP+l9su+/DsJ8/
7nQG/hyrk7Rtoe0a7gNLd9ZXx85466Tz1kr/yiQLEqZ3j9+PDwMjFr15dJlR+3z/YTXmXYA4deN9
w9nmVJDsauZngVCZrcg1ulRXhlVvFSvuUgUNYANsWAybBi9me1MUK8Bq7uMJ01a9Orrx1kRkL9vy
PkzKQ5jEdyOsuDOQp77o3r1OsFTrx/SCaX3rtdP5gKlj6zfH08/Ew/Oc6nhTeXRXj8Ea6qSNJ6fz
kkfnLujOOexTU5nsrUloPvbRtW6GKBMkuUMEYzPRDY8wzbujFCUogFLgRZwFst91EV4sq+aZnNhn
0jw2de57/mUa12vX4kZpPFBNAN4qR+BNwpnuCea9Z5/Vq4BN6M6SnbkINRbnKS3WyXIbeuzFjea8
mNSVYsHDFBfrCf2vcsqIDC6SYTpH5fNRJfzN75tjlxg/Q3KCSqEHruR8cKO9hDPMwRl1O9bxRgZw
jql9nAgq1makeS/HR0nKQ8VaWEUl4znsZtbCNFdmpjlBtTEZvynESk1VbgYZXtXiSRGJc1+8VmFz
DGf4/ZU45p8Wix8P4Z8fuveR4Pe7BOWS70ApiE4BF35/l6ja9vUcueEeAt2dKuwD5fzLX3/EhyLr
989g2HUgWzzp0tAKfv8Z41IIzeZ4vEfD62wZ4gt/0Ve8pXkbKajsybZ0w2OxDI9InYAhKs5UWH6J
21+JnP7VE8FAlASAB2Ic7IMfNiRROW+E38N4PziJXpv4ssyXARofdgyvhdd3mZz1Y8mSuwF1Tw/Q
i9rjeTL1GZ/4N9PGu78+L/HPCx40V1DHg6xJQFj8eF5A12VWm7l6iKVL80oP+AZpcB0L9Ty7ym3I
lhWSbdoI5g0SN00Z0HO7WyrwjeTg6tXciOe54ht09tYcnNOsn1yTtU7fKsP2SYknxBm75paBRuOR
XQnRY6YT62dT6H0LZLBy7bgWXrTrJ/U84NxlcUH2Ju0+x3G7k6YUuTbaZJFDHEKrzWjZXRUuD2WN
Z3xpvhRN/EVfsp6/JUsK0MdMtqEuD9FsH5ZIHee5UJmXVG++1z/CArXJmwik7KjdVaZZRUn7OMYi
ht+cXvK67jI7+Q8Tx08YMSNY1dD3CXP31+f8A+TldC/CWQ9bYYARRDhafZwPGBiQhTbpq4dazCHi
6mBcx5Ha+fAeqbXLQ8DTt5EcRIYrdlmDLSE6hG5pLzPdFgm2ovJbI+4Q373OcB6tCbxO0+XhhDiB
GbuEEbwbs3BAUwbklKzwyDbyMTXKMaBm0IAyLdmxId5zy78VIL7QGvqLaKuIt9byK8T6N2Fff6GR
6sBS6W5J6B4golh3WD+/n4f/7TDpnL/2etDfxo9x0rvQ6v9QMAXJ6J9umJ+CqQMmBRc3jC/vIrDv
b/ojikr8T6cZZPS0T20xSMSwlv0RRMXpJ8Di4W0IEnD0Q2L1I4YiEV5C0M1O+C3ceKeq1o8QKko/
wfjuFPJAX/mdw/PvRFAwq36/pnjopeAxPUVy79fYSU92ED6tdgoCsLUPh9xDs9gBdBxg+nWGyEPe
2YJ1GxGU7R3gdH2ejk2xH1sbXSbYjl5cSuY7spRds5bRDPvHjiF1C4w8dh1ngDx2Fla7c5SWmU69
fqeZDr4FUD3dAMYi+yycW+Dz5p6P2xScnLeCTa3MB4kypMS+1mThEgdLVjbTkuYFmEIxrGmcO2oM
eAFpUE6aIQuT/C6ZEFnQtJP56FF+n1Z+g5aBKDda+uJ5CdpkU8Xh+FbEBM2TCjM3xEsDlANkO6/r
kiSwu2miNSoPKDj5gTYiY129rAOqxG6SDOuX690OSMPxcoK2j+WhTtNHPYpkC/8qWq0g9EVrIhAp
b7aAo8TnMVA3z7EwY71RPaSQm0YPRh5apKGwXJcqTFeIk6tHnXj0Sz8ZFWeg5MB8ByblGtN5tXMZ
2I0IkYjvRYclkcGTN6bE5JMSEWxzg7JxGQyfwmf4YbRv2mEaNOadXVDB8tNX3zXtRspAgT0juzbn
CFxeEExQhablYr3buVyswrVdtMpAs3cMnAgTvMTCwhEHxetq3wenKG8g43SLkajlRrRjeIt7Uq6W
yspuSwTu67XBTSHzvqgQHCW9AlcT2SjYbxwKmx3qBpCKzWrcQ8MjzsIi6F75GMxXrE5mtU2cKC7H
WA/n7dT7/iqBvufLnIJatvEMQPMZcSgxrCpN3Kny5jQslYfaPLBSggiVeGR4IcqjZhWSqts1io18
DYb7cLKf8evX2QPNO59oQl5LUXlpHmhOypWse1C4ZhnXzU5BcYjd2sjTDknS4Y5bgaVY0pHoLJhb
t9VFRN6srvUZN709tCpIEfX4dEMUacvc67gUWRB2zZJbRLbALNqJonYJ/jbHiB51aLkaccdQp7vz
ppTsgM8nFiQQI+25gW/z6XYFh4g1ytBMBgPqD9G4lALwAF7DWqvp6ZjHCjyTrBs7J1Aaao3eLBga
7VeIIyuAVIsZasCEFQY+ElLgq8KhASD2RPmYPdJddfBSNQY3bcKha57pjAsEG2p6YzBRSFBRhKRH
pBN9VjKNrkBOE5dhWU0LJN3ome1t3wLK5cVjQNcFUoRVB/nRfTGPcMRp/MI/qwOMypUYqVmppY7U
KUufUDfFEgK2UcUPAVKF5zbk+gmlnBJgMxOibYjeenFjpT/c4BFUgABVQ3CMvQaR3IgZbWy1MD3c
Tn2E6bMiGCezHhtHn3rcXh3CYF1eAMFQ7ot59gb4ANKeZGIJml09FGqtnFe+usG3Vwgx1aNIdLPx
q2bYa28cdD5zPt/WbI6GjbKRO4OBBT+MvBk+M2+ezyPPoXpTzvPA8jkU0VPFeX82Y8ZGb1wvzV3v
K8rzmtSnbXogDex5GgiN+9RX92OYam/rzUZFWey7uQCcQKCqLLs54XteCBg4L2PNjwnmqfqswthf
j828FSiZlUHq5bYsPbeSsO6+mYj1b08l+gfwxzxYH9H5ya+r/g0Y2ULnyohoynBZ/V2jw3jf9wal
MEQxOxOXMNzQ9bI5fRQ+ewrOpTHpi9U+u0dR1Qf/E51PJDbAAasNcI/9Q1D77QuSZvEo4G+tLqAD
qg6hE3wdNnV6MYPydkc4RjSzAFXUeR32C9ZcBZbWBJ1k4e6BJvChLokEnp4uICUIpbSdLyeMl7w1
KoGWXarpRTBWoQAKHs0Z3Bf1KkbhR2Y9NG/bIZ7pVTB01Qp94dhlA4uqvCNN+lAqfGMsQcGhmxKH
Bw/cyWId9GH0GbwvH2BDsNRpDpl2u7ciLr8tvVfxrKDFaTmY6+A4lFARB4taruYhbdKsF2l7aPoh
ueBzF1x7/uxPGzUsCp122D7lqRfELy6u4Wg7KAega1sjX9mPWFqLfc9sxTYBx7YG+MU4bUI1RUuO
wrItESwn6GqOKvCzuit4fe0LkFFNhDV41Ybj/BIEXemvdDgumwgS21WAm/TJo213lYJuMZ7UGv7W
SgzcQRNK+2/tZFKWoZsp/T2aFKLKXRtHX9NYh/WmAvcmyvBgeWVGysHcRJOJyjuSTCjpDgy3cga5
f1zn+MqY15uxDW+smyeSAYmfonBYn5g5XY8Caacs9j5a2uLCUzHGi3nI4zF3Lm0X1JJGVIBLGYV8
Fc/1lKxIZIcpGxLppTu+jMLbAG60XPDeR1UZE0zTRQEA3LSJuhC3qe1KXm1JqBeyTW3K1h18f/ia
wHVeosw/gQPlWN2f+4LN/AwdbVZnJcO0fL5gqV6pWfW4a8Zu6q7DfiBTzgxPRV4j0Y9Xse37OBNq
7OLV6BLwdcfQazeWnJqvqB1PTebKtntxqLZC3Z2w8QAVIgr+ksxzCRVc6MEYrljklR9hwwS3cEy2
aMjYbVCAtJQN6JX1T7ijys/tkqTyoa1U/6UN2qjEty7tW6H1vGtH3EU5nTAHt/ZhrLn2sZcdGuwm
m6DVZX8+DANm4touwTYpfbllED5s0Wpr8hm4GErndYyieKIrqCugpcmcP1x3fQcTikZyGIIF8nIY
vVZvK1QwLse5nHc+JsXuWW3KI4zi5aFvYTa0Rj57+gb1kheiCg6RECL3nU2ysI/CI0vG6Tzsxvmc
aIPSMQ7prSyb1SrR0efGxMFuDsD1rTikH4lKhsvZDTdVT6cNs0HwpIpFZP7S1TezSKP7YLLd5bK0
7cYXQAkGUwyWbeCqs146nB444orDHGAFWolWRptUgv6X9TwoUQf3BpjjdIOV0LobikJ94Ix+LBJm
ngIet8uWT3Nfr/xSLYfAgXLaZhWmXe0aAWnzOBHqnbk2qtwaY0rV12429T0KgnBcnxqxDzglmxoE
NRhe9L3LsURHKN/EzPNzO3tObvxehl9hsqNfZigPBWBdqoPoM0YAtFmo5HtTl+m3Ftr3YztG6UU3
sWItlZpf2jCelt3iT+6rrml4xChsRTI+t9Gqi8oYnYkl7pbruMYwd8ZUVF4PDUA1ucKACDzMMP+z
tjCjcFgHBVlQxzoFhhg7r8CaAR8c7ahi6KesdhWOFWPaasEVghLiCeXQiF8PfoyNWMfCg0tlVclM
9YMd8hZjsj76XVPz1KGmpfI+Mh27Nygk3/ZDKhBS6Qm0P3RKuib3/R4Oq2HJ3JlCNpBkiwRd0Vuw
sa+Q1gK8yLtleutkgTkMTLnUF3VsglXbwK5tXaaDfK0t6W/SsA9oLopRiBWYD5UC8BKUgDkSOFcC
/sNVEYkon2sD+V/pdwUY6x3vbplMZ5u3bmHBOppqe2noEN8T2vZs5Whs0cpKPa/Ol3RhST7BKRIQ
5flkZpwathwWkDgvRmnptu8QQKzclGiJ2CkM1wKXNM14rL1bilT4ZWw8LMt6osWVrCBxOu9ald7q
2WHYCb/+FbS87rnzQgePRN0+U4ybgX7IZQ1Qc2SszDxicY9hZ00OMrbxF2yHQZuFdmmfhOz5Fndt
r3LY9CUyqzA4d88oRnyx8Dh2M5sGXSBXhtVd0EQMuNe+7h59huu7q0UHN26IYWm/R0bC4jNeucht
BFBmWBotcGaZiSu9lS1EMSirjDOWCBMk38skcBHjzYnVBWinvkECRFBhFB2SjYagElPKwXuB2rLc
wbiAvvBElwY5ja6fGfZwLO6U1yBEUum+QRQ6XhK4WL/6QQN+8yy5hbKcwi1l6/VxXa2VFADMUleg
NCSTYMRt44F4qwN9xHxxewD3uzmyUIEKbfpe7ItqcXS1kI49CGDo7wasz3sd1O1biYAKdaNkjucD
ge8E5h7Smq+Kk2Wk7oXBztF7Oatie6yGsj8D4zl+s9aPV94g/VUBvcJ+MVFx7+kIfTFJB7ktUbhO
QNtdUprToWaXi0vNnBPT+t8qTGBMqKwA5SSxAO2KRYVIJJumz+oh6TehGcl1NwJr2mtPBTklAwLG
UrjnJZLROSdiWEsdAeubmJBvVYclAcA3WTgE7b3aNg0i57ahqLRGxWDvJitg4NglYuuChh+DCV97
FVbEvaExW6Hp20IGVRDktAG4pltKO/QU0bY61ma8YbjHzsJwzJNwXGmLSDEY51s6L8UZVSN7cjWF
EIM3G+cjLejYhlsl7gO0Ku6L0QRPYUG9bYulYBc7uJ9mSCKW1VgTsoliUWV0aaZ9Uk9qH5LFW4NM
FDzElaguA5iiZjMZxC1cSOKtRk84m3k5Vlk4xuwpnPqAXRRNJda8mlhmNLaQrPFaI1ai1NFVSheE
hSCZxudjxDjQ7W54iUPbFfmimhm9/Nk9xla3D3OQotXrho6PK8wWFNgeOzxAHqJ0HS7sQjmRYpsK
pqeWhvLN+m4qV80UIwU0aQIluo9nFJxl28UXy1LWuwqPF8iCcXdFlmQ8dhDD7YxuQaY1MTbNskDm
V3TM36qJ13nFBvuomAZ+NJniNYKUGI4PkV9ugd+3K5IU8ZsbegqvcTJde1Ui9JoTKV4RgMov7VBG
n2uTvBiGrRheAxEW8JZaRCoYK6nQK577bYF8LASHGAs97CXwZ4WBJRGHhLM1nY8MXwRnDQwM1mpI
kZ8L158LdNsRpvEZmS+UfFuXYuJsER28jU1dNznBRrlH9ppiYQyq+4aif4FCCxJvaurdhPlHpAGe
BysJTwAdCgLjJM5mFJFzdE10xrtEISKHEi1dV6ryVtGYtC9I8QYwjmEKc1nzpHwjGGHJWhoPmzp2
1SpF1i9AsgKRYGjkUGeTRBM84bTOG1WmO1NhvrEtJmzgRMBqMauCAhRmAxzmukwihGN1W7VlVmO2
FsDfxjy3PGZiI4em+VaYNrgpEvBxNVDSn11bhT0Oo4KjD4oO+BKhzUndyVvqleGqnonYl9hJn0Lu
5IUbeIsOzACFJpixcTbVqIxGzEQbsxTV4ZSeD5l2jToD1nSAxnACUzsqm7cSK80mbEbQiaekgUHe
aDHp1dXNFYvK4rZHG+Fp1oSupshb9j1mNercDrXdNktEVxFKUzkom5xvPYM9J4uN4s/jafDqCISj
f0rWFQpoICSPBIRdQbIBCeKjI3iMDPrSjwQDjRJZtSI3NF7sug3BqsaUmH9RJ1H1IvjJeaoCE8Jm
TNdghS5m/oL1yV3GmMQAJV6z8RiGqNOMjrXbohV+3kWd2emhHqMspL3NeQkCeFOmVc59QZCXNM1z
bXp3nGjnPwg7hHk4+vw6dmxGmQitpNmE9JgQrq8XzEztIoKzMKR1eNHxmohVBSzuKzjF0TodTHce
F0E/5WXcAJ4Sz0pdtImHcJ1hEomaZdg6zb0zH54qmwDFx2NXBxhVkn61gzfidEUg6rguGoVQooyD
10iWBhnkTM1R96mR2yaFRTMeJudfFYU2X+OWV+fQkaIKjjL9dcOWQWCOdwDnQft8vHDIppF8i1ad
Zjadu+kKhEGhW8ILL2z5a2i9qAYQvS5eapva8TyCDU2TdZ0O1jx1MBmGd9Y6dj3oIrYpcocs7s4b
RjwIpBL7sUqjR6By9AXA2h3L+hgVKxT0mqykHVQh4KJhyGDyjiIi+jkNW3P0egl0Agw44KExSp9d
q4QhLkI4mNdxBZz4WA4bAab5Gr1dlDGLEnBUkOPXYWCGpzagA1wUa7FfCIoDcTxXd6gtL2BNTKHK
QwzlblAMsscpTacz7i2Qx0QTW3VirB6r0RtevAbw7aarEpZVxqkXhGL0aQkUmpl+iVSehsnwORzH
+AszBuqZYPaS5axu4ypczU7qBLmUZ+2la+HeNpRc1BtdD9ULtaEEuBvVjWMhkBrnddqxFVlid3Jl
rq+mNmbbLsbIuGK+usHoY/9UplQ8hGPd3XMb1m9+bUIYPxeFOGshi0IHmLszVI7jPRTF4dY1pV7D
Oax6DoUk5/ClLR7rPtYss21Hdi1QA/gCukCS44lik3IhsLQhychndIWOSECKWy+Q2Lkww4oLg8qi
83OY3qUbXix240qvOnZjWHUgoJT+mXW+2qEEXH0ta5ZcBFEPsIduDEIjodJqO9FqPGIYNsDoYtlF
u5Jp/xxhBTib2KOe20gGYDWRZsyQysDkjsXK5h4rqh1ULq7I2j6MH07h5lU7AThfYQZ4Xy++OZMm
QF0mhVogiuv6nGsvvZFL2O1HXbY4Ap2uIBpTF15iA+jbaLqNgmBeYxcq945GZ4jb64eui2dooAgw
kboGmc9vhuIIT2wUzhjEVZWfDGtaJlW/QiV/vBl75QMmRTloqLxeC8nTVdks7DCIYnls4qZ/VRZx
UuW3zboH/RqdqcjsmzoxPYjBIj1nE3Z/aXx7xMkdD56MhZ9Zk4ZfXGKg33aq3oYDp+dQPcE4XqBH
fNH2XNxYLBg3aHpFyGdp0l90y+ztXWSGLwqYnbyp9fgSp5wfSQ9ucdDOBQR6KvmKGdl2B0OsIvc1
BK/RYBAyYUHNqPbNm+MT2WvN6qdQYNCSlZzfidCa6wSQu6xYuF1xUaE23SblcqjAvXnwo+pEJJ/Z
UuVRWnnNlveoO2SlCuYnKVFgyBh6IjnlDItdwtTa9EY+WuYlX1vSp3eTMhN8v2d1OxW9PKSOYn+b
QONakxjG7hBlyAYOQIXBukTbHPwBvSmSntzGYrGwFK1TkJAp68xZxKnaEmYQXzMv1ftFdhx4uhFq
xYFZ9405tayHqAjSHAuYdxPUqFDi+rERV7+ThxH+BJfIIoctGDHeEVk0LhOwRuxQhB68Y0D5h5rB
LubQIBbSWYXxiU0JOfZdUM7wQaxD79GWOkQBJOF8E7O43YdNTPfCyO6AMUn2DUI8coT5D/icE3IE
uAX0Go1fMg+PqEio6wE1yBymbNWVnpr0S1cuft6XsZCo9KjR34nWjzW0kZjbGJyDbiKcbP9sIP3a
a0kjlDCG6oH6MtoaAG1XQECMO2I7VCtG34P4EZUKAQBxMZ61BQ/PRBQialWUvim4VV/VSpYL6PKR
f4OPs68IyPR2Sfwa4IC2efDiBfKTHg2ov4kOcAFKbYqUBacTY2ttiKM7VB8rYw9i9INNjCv5WSN6
e2FRCiRiROwdzJzLrStocM8L3zc5HPKSDaYG6Ek24m8QoA+5rZonwcrwXhtX1UdagQC8KqCjexTa
A3iQCj5fYLA1OW9cp6/+RntvgblOV+4UBi2flz6lB+yk9lqitITUN56gMizJmcFY+jNZ5v6gcIYO
ZmrBbupsop9Bj4cytCTdskZLZcSaroCHFiK6CSUirzyeZqQnnqnU58iDdfDJfcHoFZEYOoBmHGtZ
lMKTGqhisEYeuS7wTC/ptAtBKn01sxzv0b5aAjzYY/XGx+JB+ekMzarruzXCNXShB+q7lSUyOSDN
oJ8bkuptEYo4Z9iN9m1o5QokN8Q5f0PmOwxTlPDdsOh55Td8ukazscsZxEBRjp5P/SW0gMgMxoV4
kERK8Bm6v6pTgyYhtDcQ5MZdAwQC4oAfHNr/7Y72/6Ve9clO6K+61ftx6qf2t/3QQP33Z9kfZlVO
7/yjZQ193ico9BgYV0B8oLAJVdofLWtIYD5BnY2GA6UhlGKnsYD/blnTTxRgOOB8/Qgo/O/mkj9a
1oR8QgICqSAa3eDvYRDp32pZY3wJrel/6kRxHHoaU6MAhgAjTjDK8r513S5SIVVv4vueBm+T0+dU
0LvY74e8YZLAugP/b+6iMSdJhTBCfINvY7H3vQXGkAz2HGcYn2w2RSWPaByA5WXLs7I+I/7/Y+5M
liNHkmz7RejGPGwx+MzZyWBwAwmSQcyAYTAAhq/v4yldi5InT6R718vKyuTgBMxUr557ddp23Rxw
sJlarIwukVqHKIBLKBVkkuBgKrpZhDf4xx29kkrO94+sJS7jRkkw346TwZH5Xm3avrF9HyGk6Xdd
ux1ShItwVsaMhq8fzX1vrvlhzGl2LbEn5FZd+H0voqqu9tZcxrlCMqzXMR5L+eDZiPZ++pgFgTrX
WnteHEbVuvXkiTKP1WI/6YLARoPGpoMESa1zyQjDStOQaR/OAChlciY5B4gmaJiXwe3/NmbryZD2
cyUNIzbdUSS5IQ/DTe+yVf4oF/HoNNZTVpefsqs/Ns86zd32qPyCsSsrxq2Ro77zELgMur+sTL+c
kdOl5pBqqdeXqjykpC/omxmXGgMht92XCo22z141EgOt8p3FSPQ4wj+aDRqV4R1tWf+U4zvrGRKZ
toQo2PfFlu1MzRqO2gLoZByJm/qlBgKLSi7yWNjuiTrvriNnNm766pOB8XVU9qHJ9fsyVy+6yU+7
Ao+ltnZi0wZE+eT8tlrAG6O6mKOx7zXnTw8or5GeF+dW8ROs+Y/e5h9NoR687oGxeLvPzcWKtW1A
fefXKw1vpWUmYU7hiTe2D3Sgq3RrNzQomchQ/0kzn3Gh9d63dLmm0Enoqa9cxmOZf3Rlz4aReRyj
xp2+GuMudwGH0PaWOJAG+kv5nTGiZtb9Wut8snpfiAdqRVz5D1PVfKbe4sfw5I/jBpOlJoZtgOL3
rFXQd1Pns+5b7yLmDqiWuh5OWU93bbEJ1cWBXQrMyiXpY6fRFbRJ97KY06PKGTX6LRNUPD2oKr4q
Y2Ze7J5qghiAIw31pfhqF3Q1adZPek6GNn72p2C1MSfVTJ234oMc4/ueLvYgNEw604aWmTGRoxOJ
qbULplkJAUpIxAV/R+Kt8therF9ds3fGUu1nO9EQXFjAYjDWG70qQWY7NcNyIHxgY8nPpIdiEpFl
5S9cQ2Ps6gXreuynwNNOmXqmTmlDLy8Iiezyn1bLf4a++CsPhYDXEk4VS5dSSK1+/A+mNWbmc722
x8yzR96r218OHC6c1j6q8/ZxKAA/1LR9Lg5wCm9OEU2GwcdT9Axs6x/axSdn51Vty0wo39j4Ezws
RnZUG/iWZKYY9m+dEdSnNUWwxXp9aAxnx5GVh9U83011oeg+Wjs2yvFBd84lpp0MQm72c3s/d5rP
W6He86tFMlcytJp+yHxeulavQHLbFF30OejGeF3412sFwndDWpvZu3Y6n+umL2+Y4ZgnxDq8fqz1
7RO3r51Cxq1EXczdHsvD9w3wzXT3fmb8dMxH/7CVTZSL3H30/D9uxtPQMghhsMxG3UzYT4hTt9mC
eWT1yFPVld8zc9ApfSoZYx6W0X3mpvYOms76A7+OOzRfkw8/UZt+KW0cNlOgha5XYd419tbWXl13
ZiGK6s8tekTiuXwbUXSPuTqncrwrHBXseHgefQDMcBBGu1sXHvV+KO69SSVCGW+QMHXYZumVQL/P
ikUA3jwi8PHOdCV/CAIPWL4m29M/DwyJWkk52G9cdU+a0c44cKYSUDg/L5V41Jf5jhuHzUZeZBTM
o6fV+Z1O7l1apisQSHtMmXAgY3HyjBNngMPIAXXn2VJG5El5stNChI7BadxN8u/ojpE3NLT3MMq6
3z06qMqs7Wwf57Vbkt5hzKJuSHV36e35fSvde5MHNwQgej9Y01JTvN0Q9s45EH3+sipm6fPU+qw5
6D76cXvDcLurVv1e6eZbOnFV0I9IzrYAPWoIomJqL47Dd/Dd3AABwKnHRVVEqFHsVeIlydw4sKEo
xUij2/jRUHR9nNvNq9YwCRWtFcEX6zHLCZso+8WiFnWa2hHcxpUEhSB14u4NMXEltTYko35nbvRb
gw6g7deXTQBleyq4jqZ4NIw1dNzmtcnkNzG29/3Gp6cvCqfRpEVZqcvQ7AliMTsTYmZtRSyd2DOn
OapmJ6qG7vHGhvegU7FlIq/3q0lfqadaOA2AtvTj97mqM5BTQk2pcLrYqtkkN3hdiQWIYFWzGUZi
JX3mEMaDygqXzBfeMGJfhu7WIphRUQhwJjePUchei9F4dvtcRBWiB1Pw+75eaRjIlMTQxOov8Xto
/Iux3Ntjnozr9NHkt8ds9l76JUrRY+O2aVkqt0tlQ7lLixe6zvDYGRq0i6aPoWcNPzjejw09fmQM
3rVfNI9Hn6U8ulTLITPHXdrrbAIrXyZzYKmgyE+WJzhR+K9HtI+dnuKCmU5tyiOD0IQDtR/eW2N4
N5bpyzW32JP8rIUleWlbFa6qffGYCYf5xjbazJ4fvJyHgdByXp/6V9ug2xbKixvH3Tn6aiZa0fjx
OI/g+NPOm+0Xfw5iv3Kv6UyppAMgo20N7/0k44pHNxfpH9vNf1KWyIad7RP3YTzlc/fpiXlKcs9h
NVzunLHTHc3bY61vznGW3jWttixRTvswjjWRrVv1ydKLO6Pk2mpsPhwz+EOC/BwSNcEqLr5svvAg
Twvoa67e0qL82dCJ5k69Ot47JMia1K16Q5y5W3t2r5TazLZSztylanxAnl2XQ+Cr6tI3fFEqzHuK
2XOlhdRJa7INQR1pqfnmeHFrD+8yMMd9MPnnjHHRVFVvura9idEtIsir/Ka0tFGx3VeGflUOO9pW
e5ca2fjgSv/CDYwv0YByql1T7lOdZxHPSBn3eleEPmvhknEbd9TJK08I2lbD+h+w3uLAugoDYH+M
ZDCKYw9ViDe8Pthi3tfplp5VkIdGmqkEwZhzydbvg3xHWs0YteR+JmbuJIXOviPk3CLCHHFvCYrE
EhNFhiCbiZegaT9wGz9JPyn7VCLt9zbcSA64GWQ8N/SzmZ3+tc0lNhbuPQeUL65q6PvUcGKNCC0u
UVywuR9xz9y4BQ4SVyXmVApSmjWoA2qr1nSIzjlmAUbl3LV+qrr6WSTJQsOwFwxAw15OZhTccC2t
UEh3pkWDX3+IH2sBN8hMGwBdaAfWwQ2xyzTeqbYGC4bpRG7ArudsiKYNO4rzPdpdvi/MlMUs5RDW
47PkjMhmzqpW41ssxAasqXutgBQH+QAMkay14JFilQx+xIji8QDmd7z5Lza7e1yd6kOw7ZMS9qAy
4celU3xmii83lB202gTZrd60yaXMmu/gJFVMsMG8rnwnmB3KPDQq2wRW8D4H9z2t61Oz1RzIJdcb
aTt/9X4ADgGvrDPv2AakpCzD+1w+Ld34iXJzJXPwK9WA333/O7MMrpx6GWM11l+LOZ27YuFvW+aA
o92IA6bgpSaZ6bGu1Jsy1730yx1Rs9Gk6xS4s9ySUVkeVt0eyWm0apL7tb9OxyK+xXpIH5ra/NZ0
pKK+gVNj5vvByxstrAbsrRmK/7rk2TezlxkVS1xTzfvAA4/c2ppauKzj+7qIMqya96lJPwz+9pvD
Q6AzFkC/VG8rI5WMbxF3nTx1RkPjY5bvzth9+6W+HtvxWUP/D1sjO2s9V5jtDIgPUuxdZ35EBnNC
TkFWPjKxdKrvegXnWrPdNGXf4Hf8esBYqfFkshsLKLL8aZC3QmCGw5TzqfSu7kTHX/aaPt7eq5RO
I3V9DoSC7fODhw8YnqsP4ZHTz/lmJ+0dj5Og5+Gt1Uks7aeeLaxM/JsGRY4tqPz558PW6vk4+tlA
SUBZKvDNSu9VdtAZuv3bpDUIsJTWR9Zvg6E12lU6t/JcH9+Yw5w3przchZQdsuRYMmA7mc8vHE1c
Eq2iWdRdqMxMrNdFta+CIzQeetCRGUoylJZe7nQIt7B9q017O8DLFntzKSEdDnO7ZSc7n2k6SWfp
L8tWLTGSskaFQ+DTuMIYUm6vgICUA3lYeKICq8kb6AMtjUqCKvZpfttpxCLldImC8TwzRl2bLJ60
+pGCwI513QAlgb8KSoptS1vfqkL24WYWZ+kZ96I113AIvGtWt2c//5gKBnC8a3cmVQwfyjercr/s
HgnZYuOIZ+0pmRpucoyu/ujH2USB7djV02TIPBE6kuya2V9jv6jkdvtHcrzZjHi+Fc1Q56eAr5W4
DDPy1laP703bv9+yV7HAvmUlr6ID0bj2/Y8y4s6npZOwkhQFfNLGXmawO9xxlMtMKLvgujAB9opO
5zjeleXCx1bM7713e5D1DPKxvrj99ubIY6cqJy7n7qNc8UgH5YiI7OyrypLwSVQQbfZdVON7u1Lv
+UCNfE55KPr1ucckEvYZTXjLFDhk0QSUgRoY+YxPxQ1r586wdk4h3tg8yjjTpXorZgobzQL0KNnB
wesADUlvYHNvl3btJd4smr0WvIg1YOtnL8AuHB3Q0Nulrve+OmwILrzqY+nUOwnUoQuzFd36+vlm
sVE6GXD18LIE/h8SRLdiBhFFdw4LqAvc1cXn5tXvBAwCbI5BtE5Y1vJ0jbaCU9ufCETIDJe/sJe/
NP7w0xTe3rC13yCX+DDtXmO8/23eKjbXyr47UX3I0bhTk/V3CAwzhkWckwZ7L34k78nLeF6sQuBY
wrhfsm9uq+/yFndQulJF5al/3TwiJAMBBOoyxrYL68i2+CFy5v32SdE4FIyxF5MCxHHLkuhFPEou
Vw1kIhvmmBhGtgDp05bbVG/ENp3aVFa3m7zNuixSXf5KuMCpyZ0fgrVOYPBzNEjz5p1f9+Wk3uwW
YEXrKCgX1Mp9LSs4gYyFzJtmRw2bl+xs+N1xQUZ0cngSVfYryANarJZiUwnjIjQ98SRXfF4/bdmA
V187ATXBAxkP01YdbINCrkrjHnA7LsyVsJTOAFXgIIAtPFvjAysbG0MmPXzrvtCf2NN2mjXbj//3
Jp//mYPnf+CY/v9+of+LlmkDW85//suK/P+4fF5qRs1t8e9O6dt/8t+CqfsfyJtQgfBfZHYHtwDj
/xZMrf+4mcZI8QpMePabuexfeilKKj55cpmo1LDleHy1f+mlDnqp4frkzBERe4u1+V/ppSQY/7te
qpuk0puouvxwrLbARfHvemmw0pyO/wDrHvu6UgNQXjfSXamyYXeLksD4OyNL0UQRvVGEarQNdKVp
eBi0irtzUjfKaoZrKADOWqKBhzQ91EF1rqZ7b8nLC1vYiUgcjagwnTyCqdl7eftnMEVSkF6DGpRP
1GTBtl8LrYsZmCWFZBtpPUBo183acyF3Wgxr0GYr25SZXsQyd9S5LaqLO3Xkg7c4JKRRRrMlWWqe
r1xjSITnZSONpEz5Z24jI3sUKCPM145tmx+q1kc4hV7FMoMFSdfWB9fTI1WAchQGQi7nOVtgUkrW
tLBPnmOhCUgzSXt/xxUpEtur2QXM9Rq5tWWGU/uH5QK0/LrxK2f0EXMOJ9k8HYrc+buIsUlWzp9w
DORO6Rxl2tyUNKRBOC4rVe9iHRpw6qTfoBRNC6bXctEXhsrpdy1bAdj0d8zN0U+WDEuOgSRbEarv
Z+xcltxv45zeY1Om9dXXmgsRRUfI/i4IhmetA3xfW8QXc3sYBG1aY0231VD8LTajPJAV7YdptkTT
ZKRgmPTEdb4Rb4JTaWcKhnSdS7k43WQwdCUz0pEcNtsFcCERJGxwMCddxu25UItQ7Lot4tKYWHXn
Ju7qvPdlvg8MNlVQM1B5Dr8nvdhulPOV2eQSSlzQEOjaXxDBX9rU/m0XVME2nfyYWRC7wlEvcO2z
J6Qar0MX7JbS3xhi82saWKBCo88TfxRG7K/sQBTdfD+PDE+ZYvOk3BrerrbiLMMBU7d0021NYTOM
dVz1CEHTBPktJgwzwnozHI0QkVudqjJ+ZDX8cmFwZq+m+AJ3LnzaEaOAAaCfOObDxDUOV2rLAOEK
qAKbh5a4y/g7EDHbCsywW1nUVBaunhiTf+cZfH5qGjEdSJMXJX2fxOKfsnL1zluNWD6UhAj1NtOz
4tZ5Mz0sejxPfh1KR3vVq/SuNhhxVyYL1qcx4KmA/wuEf5+amxnOubdvu815blEKdo3sKNJdLy5H
NYcEWu80/jKd2uN9eG7MrOA9sFFS9RtuyFKIeMLiBZlM4hiN8odkAnLKlYBut960pnqQ+tLwDqE9
bys3+0zYK6Fsw06t5ttEfRaubcvTrjWn1MoKxMQGOFiDJrU+1hb1Y/KbV2Dh0N/42074QChct1hk
U3cwDbZSTCUjg7Wv90xw59CY2mCPshT1Gg+86be//RnbvEDVJlVrRhLG9rHdZoQphHAx2UtUNuCk
GtNC9tV3ImIOsPNM42tQRo5YoIsIr09kbf6lrp29jgmMllExAWIDEwPRJ58vG1UGstLaVNfKNPvT
WkkVz+W2huOsnYoCiZ9cSeRgahTYbDPJHBjf1L/P5gJGvqdy4fYHdhvofIRXzgcIKKhHsYMxVjR1
+9YwvhYO+f3kDoe6MWVkOryDUskpMvsiUSVvrYO1CV7XiicsXKG/wFwo138iO3uIjTrndDP0s567
73ZeUam1s4pGPyqWpdpTxiLms6EzkTzeo7CB3I7ZCOkDVwol5zUQC6o+5ikYvhiYvuhTAz3jmeCe
Lqdr6UErNVV4C5VCpQMoquwUWL6rjdC/sZbNSBacGvY90pHfCDeqB7oiy98EI4UFGnVUXlTydI/s
Fg/HjmNmSDVquOLXxBjON9t95Y9f06a9d0X5NnsTJ09D0Czq3DOYhR/RbRy2Rv8qg+3KEOj4z1Ep
CnCd1uB3s8fLTAjerSuCPHnZmjRLCiMHpgmmc8lS7aj1P+Xs1nvbJfKTTMxDlv5yB0VWfZ5TYM1D
khJjNFn8eM4HSQpeqftRGjjIDWXxCXUCBWihr6YoahO+uIjZTHrqWedjGvWT3HCqSO/mLyVcP0x1
BAvYb6Y4W/E4GPreH8+VzifBm3r1aKVjp4764JxW48uU5pGwnWUHzfUdcE6H09Zl8YCBj3KeG8he
9m771W4FEW4mpJiWcooF1b7Wxl8Nj9CAs5rQKbs9LkL8Zin9fFhdRRb1PIdTzZ1Hq2JHBYAgfWUq
DmLa29aC4Cj079vXMNVzNtqA5B2meX0ydwtekftGoyXKi2rfW8SH5a54chpJkFWmirNDnBQfrfEI
rYXdheTazcjsyByqJpEquzaSOU652vwqBo3amAZVqMzuWjUW2zt6E2sQerWA/Kkabd9nDYpnyqnV
swMeZA1bgKjsu37yP3VYwsccdVBWp5pVqbyZNTAp22K6vOkvffpGkbCfvKDcdQtBa6XOYIxUuP1W
TCwa3bQn3tKZYKR7MruetoG9CNrCu59OF2E0DGnm7cPFfhH3a/lbE+65axCgzHygCu/OfTW7B2c1
6Hq22Yl9x3qxOQ3i1dWe/SCnExj8+8admfnGECQazZJpd3/qkljfPnXgUIi9jdJGrFFbZA9ZzmL3
VmT3ql4ObFGAoq3US16X7w3DKjvPuSDWBqKstiIPO1wk/a0Gt/LuPd3n9ZP4e5wOFghfqZMQ8gOV
kbY1c0l2YuvVeVI6LtslSEYjc/cFGbquSvn+PpCEXc27Xqk7LMt9PKXUJmI+p0SWtLNJXKSZTVhz
wLo2OZ1lifCypuoCustsXCZ2aVf7suasJ6meJ8valti9hQ8UNZpJPfSIyu7ye7IIWtNdnCd0aGTQ
3kRHtyVAi+M4XIRH7+42zWNBUk5IaCrg05YwXywProQkCXiZx8L6yueMcqwrYrgbfw/697S5zGe8
8Wo0N2WHDOFQrBDHt5kH8WlMNkcjWQC9a30NILxFthPlEEkLMc4TdcmouuemCWju3a2OfLtRoVV1
2vNUsjiw0MaoXOrgd9rFGC+ymMknLGlVYwlT2zpHWJWtk/KyOdrGJdIMuz4qaMOdhhwYr5sYsDe0
XpJe5rSADvVG3FNb+WuRk/HaYuKKMH59OBVsGzAjpl9rXXa2Tfj+1pE2fOsnxZDZO6CYLCr7jv2V
+chxCEu2ElaBTGqoI2kzf4Xl50l1C4FNzT6uXALP8BuRjE2AVCgsKzvYW3oKSAfbsWHvyWoZVJKA
JBl5I4KyqB08HuXSlwd9sQXVO4EYkxdhD3hWafDseNlV5dt6PzjFHGoSmIGFelNI/BYjIIb3CkTL
2DQeI6dD9sYZNpMuSKzboVSO2o+LDEKncMzIERWlqr8d+C9voTYtP4K7vnq13I5DiY5gr6dGG1Ea
B5ZDzoVAfZwIJtRygkIqqt+yAAuCUPq6WeXjGQmBK1YzOOJvBr0KOcVcAcO2AonOnbQfIBDBWf3V
Q7nHKlOXRSdzZPCWJ22gFtc3LEk2SBWTSX9fLm12kWamQ6J6W1wuFaF8BUQn/6Y1sTq7n/PuiCcE
iM0g7X4ByQSzD+KctQbRKtshEVnXxdtEVTkKGW/K6mNjNv1IN+TFdBl8tGn6WWd4opaq3eP8ZF1R
91IEhoxytoVSjgPVehzndZsG8QCzvpDVlpTZu1NSB7Iv7t20i3QfzNUbxzbZoepuEttz4U39ndMn
KcacsGcRS2jo5bAb1AOYPLaKpXgeY2CJzJAWWD3PAsMb2O/8sGGqDuG++Qjqjjy4ysU1Jn2yW2zm
fPiP7wdeAye4tzZ7PI7zMsX9HPxUzTZQygy/ehdzkS7IcrCuo0baCDa6ChILsarsHL4C+lM19c7j
vpoo8QKN0Dk1Vx/WQkJBswjMoNnyB5DrQliMj49MEXiCcudgcJOSC1DTELiIBex6/rBBsOlA7mwY
0NFJ5VZebUliC3mG8bLYz1npPwyVfYTSLEKDvXpIqp2MAkmYSu23J3aiRBt92X4D0pCBhQfUALLn
Q0O/dAA9eKmN7qyt6GxjqtTRWPXIA0lj/cdiB8tZaQ1GgJkKr8mbHbUE516FH5ghzUEKm1Im652w
I2c7BsXLLxbk8+2QayKPXD9Vp+fUokg0/edtdPcpDsGkQ+LHvNjc1ZTgj6x8SnA38z5ZdL+9uHmN
BwqFNXiVcrsLesajM8dbA5Qdzn7GfKOt57slHZyDPvX3PhAlHxV3gmoNLVkto4q6bSkxyFHAdBa+
Utw5dzmvkaWIdZKlfzD5C19qp2I3ZbObOUZwvE8d1U5mnkyt3LlB1p8B3LVEGyQQ6ayzfxRchPYO
MHDt1GUq4XXlTepcbnTmkG88sytBllbQJVXqVJdKW45a5UatdTOLlM7TOBzBcsyrZfyGrujD2Qrq
gwxmNo84RRjI3jysKG5+xc6OfG6Nk6GRf9Bp36ptg1NDUKlUwMxYbGScbzglh9UPzkU//057ZG3G
I1UcbD5gpt4uCTYEKJVqOLGtYFf3S4+BB2Af7PJS1kGwb2rV8+QWB6MHB76FIICI5/Sxa/kcFCRF
Dpnyw7wfT3NQHFchLnkdvHhlViN9mn+wg1fHdWobrsvb/dfeQcHVEfRknqdMdYJWjzjU8duZU7HX
jfXseG2/J1gHAWOtL6T8vwA9+Tu/UTlccsDZ5tHkmsGmok7Tr9VEQS2H6ZiZlXysZtWFjk5OZxbQ
jXp75cjljtUP1O29YRMKosgcXecj1XWERwqL0O0EHhlA4Hjda/VyYXa9H2ze9drM9bNXEQjs08ca
kr2X2nhY1PyqofsfsW3BAzjB2VkPfATeSct1Mw68DMUfU2c2llO8YN46aKorAXl0GrtGd5J5VN+b
FENcDUWyWRR2thjtuFnTPynQWIQ7K0kH7U8/lreT9JlGKByWzjvfQGmvT4/QdxQptb+ba8Pjq/C2
5x1pHBYpoo02KOaq/teif8nCHvamlT9hdghix3rWrco8ksGxLWawdwTHD/ZZ+G3ZpYm5JhOWhL0C
0yZ1TVfIIp6E42diNFQpvYeS7hnXUdJUFH9IS/Dk2qUts9dy4obRTbPbryoIzhOBD0yFWclb+SaX
HjIZdPUKs5AOz+RzZuEouVZQOrhgWoeCsylZEDNIrLIlrbtDjTHo69nM8FUG/DTrYtJd+bM4A5b/
rO0ENL9WDrsW6LGI9IUOWtZ0V9XvkIA4r6r2vh/6k1CYA0Cp6/yGsYC4e026y0tM46mqu6Mp+aM6
etrttOHBb9PmxM8c94r6RDMXXITT8NUE69OQ/sXt9+U39NQDcwhpEEmXrwASLSe1/S6H4XUZLDS9
dHlMFw/7yZT4RIYislekJsDPx21vHFgIo5DyvypJF1xOLBSyMg2MbShenWA+LG39PdABcrWXt3qk
S3prOi3LPBIBLcFW0GOYEWfcNxrGNHNnVAGmvkZikAqqG4QA6q1X1sEzzB0m8/eRXTSJd+QBCmZu
+sXJh7OkBUc3/NPm5m9Db5h6s/5gb7DkgkHegI6UOk8ZdpG9CIo/DQOpVTe3nZXXCy6nIjssVGQX
32r2eUqFht8xsU1x25d2i8JRnAzgztTm9jrhM9VCpW0Y6R0BvoLbgOtj8XBPDYkjKWeY8a5ZFdFD
P2YuHLjWy3LHkpaYUX8bBSQXPPyq/PTXlskyluncY8OcVtyStxecM0tT6YyjpNkF/KEvw+Q+VF2O
OWop7qvKeKZddfian6Yv/bDR0mO5ZsfVFASorL9YNMSENVpqLgpT/qGOCiJSqWn17e5cBMsdBc4j
fDxFLWGF0tTPWqG/Cdc6SJJoIrfDcza56W66aZ1F++EZOmfTRAFMFk+Y+++iZzDT24rzYIBZIGs1
yeeZF3XxHnJch6HTosA6yEybYDYbrOWpXdc3fS3vwKnulyHXI0O82d722GtcIGnJkF0b17geKXx0
biJ8huBBjbeAs5jr80auP97mp8xeHpTXHJT/mpvEpW/HDcnoyKdxGygdRqO+NKVWxhpeuUrwVlUn
T6J0GP7tqw3sBrC7KepKDLuMZRaGVPzuyKlMj9k3SuVvLc/uYL3DLt6bjfXDjlROFjIyCR8YMbzY
ffZCBAs9Wv40ELESbn717hWaDizQiLiri0d9LvyH/rwFdSK9dXt0ZUUVleIGXhXMPQfWxWnsH5p+
Z1czRkLutxg0ucMJm/0f3YY/qyaeWl447nrOSD7nT8Nzz6z5oDx1vqWX/cnXjRvQlc8Br9A+zwgW
8dl2eKsd9oZT2ZFtrunRMzi4Mrff827S43rTnW43aDSt9yStTSYih3/Cj3wlVuk1F5IRWSUTfxU6
IL/ZAB2zqoixuxmKpfsZVu/d18TDzOl+F2TtcVDFtauKr6WwfDAr8Xczx4EHjaDzau4bmvYGNzuh
WrXmUHk7Yjf3/hOpvz7JRqitrWFhXOX5Du2JlzI3zZ3IizYcpvKPywKYmBgYxRK2SHnFy9yPdqRO
mOhaIjYGhuwAoJNNnn3qZfK09joOMh/hbbPKQxm8oqoCorRIKiwY2eUrHlLNEViiMrVPNfFbyebM
/6NFE6k/cemRYdIVa84GPZ38pg77WKUmtRd9+Sy0UkakhZmJ1ZAZsfC/ppSvvlp+IlbM+r2hGXvR
lVdj5gOz5UXrLewqNcQGHj+AwAAWDgXRF4+tr//uavkpJxQxS5g5gTA0w7qxEUMxYhckTbpZbT36
R+YCGjjM1OlRBlBFII3oUc+3pOiMp3kcvsnTL+Oghh8NXD6N1Vq+qxorCgRmjQ12X9Vyl3nllgxa
8+iaTXfvBxnPEG/OWBDGUo7VL2G4ryN/1tBJ6wzGaQF1s14RButoIxQG/HE+lCUEz9gya5fLzUUe
Y0S/kvGazGtwwTI4XYMyWbUDQUUcC5OHXoPMSY834ZUP5ieE9lPWctX55J4BDlc7zZaCnRRYW8lI
2m0LUQYc54wlf+dZBgGex707syvO0XDpGb+aFTkJHxM6ziok9QzCRe7WPF4m7zXB7M84pw8Y56dw
AT2xZkrDwlv5nXknIJkUG+DWa6qji5A9hWrSOR/kViDujuOx9eshMXrSPIT+bptYnrmZ6Txkc5p7
OZCJaqH58n4OTK54juGL2aoQNma1JRLffajoD2JmVzwb4IWaI4uwISZvDysds92ATB6L/b9Qo++6
tOddrVl2UnGbNGv2Bwmb6U83HlylBphRNIReL/85XFELNU5xDKP4NR8W/b+oO7PtqLFuS79KvYBy
SFv9bURIita9DfaNBpCgvu/19PVtJ6cSDMeMv6puTo6BSQOORiFtrb3WnN8UyL0EllWKWFgSM+/M
jKrLbKx8OAkOUU7bgQZ+ZEJHwIyZp4u6gwE07iLIbqXo/nbHKjvTzyUZW28+kPhWbf7zme//yzT3
fyrYUZjvgh3Zw/VJF/+vp6SNkvK7Zab70TPz+gD/DIAVy/gL9yYSd1CKOthaaYz5jsrmr5i7CkCi
NouG+eqm+T4D1py/2EfqjqqRQ+kauo7R5vsMmL9ibCwAI+voeRkriv9oBixzE/51zGA3NR0Lji0P
pBMFSrbdzxNgwxoRbfRpuFsK7QUd6dd5sg+ZZRzTRCfyECN2JS6MePbKWD+h0r/7YVr+G2bwz4ad
70/vqASoyOeHXfnz07shBaI7IHCAUvUYFtahQ/RXOi57CucwVeEfYo8kffyXt+sSBiMcjiqpTm8G
3nGP0Ap+MBuM3LjrtOOQkojQuseya+8ErdXSKL82LTEjZrlPC+3Mch7YS7h3VvOyjvqJ2CC5Y7yq
RfiQOP1dPjJhXMXJrVtvsrRLXsWH/sOSWQenN6/a9ty1hpdgm5gbY2fnoHQLeDSh1BGi4GIDHGkt
DZN9noTeJJT90BPcnBzd7HqGPhPmCsTFw2hGt92ZKTSgOe6GsX2Q/1xkjKZt1cfDG7gTHjyRQwI5
whTcayI6YH8PBrW5s7Xz1EeHihEGw5drMy32TR3uBUF/IbrkTOORhj5obBC08UeQBp6rqCf5oJ0t
TsZqgFh2vi1x6/3nn7yLRQvuKMFiRKT+/MkDiodCFMOtEIACjHk3ZjqbtHOowMZrte3/zZOZaCmA
9iKgeHOWK2OZ0VQ33V22NB6T8aBa9W3anpKsYVcS/yOWYT37PX3+NSXq7UVFb04QHMM5hmPu5/dm
p4nJRl6DeapSMzvjgfePnrV6rMOjgssSnFLoY3RYo0seWvvCViVicK+EK4xxpjmNpZ1Nd/kyrfpl
MSBnuO63Qf3TxfAGIf966ctscl6pqiNEkX//A0I+DuPKLN0F7Fjl+AWnS47uvDTjK3Mtnt8//gxx
fnfh4WEDym/TmHubjmjovUFWLE+WWxQvM6VYZ+7dCbDlyjA0W2SFQBdk8so0OWbRdDWoRG9117qc
dyxTkDqjjw1vp5XVjR7z41AGrSk9dt25Yf6EYZEqlVpwHE8Rv0ZV3xnV16yJfKjke5cOpsXMqUKT
6zLxcKSZbOWfdSZlMeAlJzliX2PQRRkXoXEY1p1ANxJpCBvDOHCGyV9KGkrT6MmIpTJKPK1bdshN
PIIn6KeZW2Ja/B5tmJp9HMSyMyf9qMMWoCl2bBEvqvOnxngOOwZfhAJkyhzUPFhWLvhe0GgvC0Ni
c4+9d7+U5rYT+S6fYtRq08kxcauJYt9yhBi6+Fyqe5roO73uDxmiy5gBjR1FnlR+MG51ldsZUhVY
gLR/CQlHgvaJez0KwiuLLi3UIqTGqBPWKBjEQINn9int0TZ6Cl1shz5URddl0AFIl3EQVuHZsodD
Ksx9RPtRvp2IVlBfLLuJorfUXW/RI39qkl2xMtI/DQIHYx99jBb3zuJRY+h/C3wzMca85WKv0KCN
OFYpXDvNAjKK5g8QygkQBjiXTwJKLRClWFxpxtDsExpxV8AfzxiJ8az1zbaZaOxSlh5mO78B58HQ
ZWI6pS043EyThiuO6VNd2S0D/WIMiGbE2a0+5OjWiQA7iQIzJnrlfOB7jocyRuC00Gv3xW4tFL9I
TMBEWNL487w00dkkWyMZDkkJN2sYTkxzji5BBpoyXeXZfOXUfFLIwF1yc/FfbTTgTdGR+/w1TOQz
4QDHqOGkAVjXusaGrPqDXOMHDD+DlRxhu35u+dwspKbYyPcphzszZ5yOfh2tu2p0Huu+P9TxQGs6
467Bpn7l+DnfXBK+arBdMagQhz6oa0TeUCOqiUbfGnCoRKcwGU4K3bLZMJlEyzgdLq3Vul/L6apI
cFG110JLjsT73k8T75oPoUNgvST9gWxAT74zJ2dzocy7qAkhyEdbroklXq5sEFEx5BYtucHFGiSR
eRR2vkvrZRfxU8mgH9vE2GshwAEup7iNgvcXlF/qBooVUqE1m/+4fThv+PvCri27UyBVqMw426jc
NeQaRJm51QVqag72H57ul7VSPp8pINPaAgne27vV6tickari7GoThUInvrht+2mY8tsFCwnaWDRo
WIhEKDMprmM+Cou9FMLibUe7gfbfkWRV5NJXrtV8qqRCtmzIduZSnNFumsxfFYRR4yKOsZM9G6x7
tUZeANdjqH5L6HU5YIin5LHHdsx4co94nIgrBKUM7ibJYGuGrd5BMOPv5IU94sutipP8PEbOiSg0
9miP8X7QqClfekBNaTyfZuVbXCseeqozVGKuhihAuLHNSYQE0LTN+huUiIixo80Sm/s4azdwHYDt
oL0ZP88rCG9H+6LiRJkTdpaz9PcNW61xz+8ffCFvlz/dTl8PPrdRgOckg70NGoq7JSa4hoMvD3Sd
clLPa4CUowr7R9fmskWyJuo5kKJ0TbcfdCe/RAF0uF0Df5d1f9dipmUISVSSCk3fuKgdikM9+kMx
i5Lr11eq24JzEqQLZ4mQQSo/3FInEsokdQ6DbDuebNJYmnXy1Zp+GazfZvH7xLgAoDuX0xpwwZxj
lmcagkdR9Nfp7DzqPVoU8gTr/trNNTKn8M9RpAljOKVT6Ml1yYzNTQ5JIQXpVdn2PWcltthl59AJ
kX821+4mavChSq0F1wQLf868ZuiyvYN7lqnjsUEkBN/RM8zPOb0Js2muBfCYvO73vaNuwnIOlFg5
A6fg02Yw0hpHgSNqFXv6N36b1QdPKcaTXMOQ/YVddpn7NYiN+NZi7gZF+5CLKWgHKNosI25usJef
Agfb6jIPp4FNr+myMEDGsfoo0Ns1GHDIO3G+Q+24g1kJYWwrHCjTDRRXg8KonbwQIXaF5geC1wH3
0xlRnR/pbaCPnjtZ+26Oj7aI7hVhXIbY4CbK95ySsn6QmQipTRobOlMjjIK0ir2pCz350OUyebI6
YP/hr6W+zxUQk4Iebn4x7fQ24Tg4WXxMMkwE1exH5sQb3cg0GpMJX75IlWG2T0t+8ajaYl5oVgYQ
onyjRwfYzlfo7va9SG8R9H6A9PopznB+IiRXDvo4nMCZVqW2i+RLKOarVB39ooIa1Y5XUW79oQx+
k+PDVo9VTLXZ+KgWm0r9TV1K59topPMIEMnLQu9CnxNZaezfv15fY3F/uV51jWcgkRGE/RsKAxg/
JogWi7OmjR4hcLTzjf0QW5DCuV+10R381GPP85r4XLqJC5l1A/TsdlXKmwXthLyXkCvIta7uwBFv
I/7OiVDITeYel+pjBEm0Xr7ZqHtT3Co9XkiskoGhKb4dPxvp02CET3B+QCwo3Nyzc2Tm55n5Rjwt
QTQZR/ph50Vrr1NezEB2XJcwL+ZJazNEQNkD1Bu2sxp68t/mdhQ0k8Rus95yS58JWNLa2FMysQOs
94ePyPjdZyR019Zfd/jE5P68hIySm6VFPT3Gpjrba7F3luKcifQ4KzBd7HQLgZOJDejpml/zsFW2
Y4r0n/LEcFET6vTSXP0i3wke+qvMzV4kzwIXjEd0IGqUq6YYDnY/XTH62dosCRMD26qIPTNZg5G0
A1EfqpHSk4HWjAu/05bAQu2rRmi9MsyNBjtGlQ9yoh5R8728Abx/Ar1JnqArwHlKE0U1VKghdDve
3t37SYUfB8Z2jJMDBmwWMQAErHfp5Nsq0Hu5tCNPSVTKooz1ECaXXOgyBFUxewpZt422uW9H/O79
R7kQZyp1QWRe5sXcrzY1KwaNgeFVRvt3HHnohd+hhpEySfzg4Nnl1wQERkhrUgzU14jFK53Fep48
ZcoZlSp+bVDtgJmUh17WcHjHdv2jMOhKUt33Wr5TwXWWBpp2bqFqvu7ASlALYVHTT1NMLJaDZoye
LmSgDIh/SHk9tXMg4v5gRP2hmEcv5wp4/+CK35VOLOfYEmzT1Yy3jJTcDlO1sSsCBtPypu4pUZLJ
Z0bFK4aPBvrQAeaMFJnUjL3lZLf2sgaoes/VwIBTFZfcuceOiU6RFKEByhUJPvIDQv9ISRsBDaQY
sJgysfjK9/3+q//d1aGzomimrQmZF/fz1UEgUZyYDsnUIok8uPlIhOfd3Lt/uJPLfsDbFYxrkM4c
e2O28W/6BW0TrTPTJ1awmftibmIVTF/efyfa70pKA0Kfy/mu2a4rW1U/1AqK27TZXGburmjjOyjn
GMFZaBadlgB72Sw5VpSIDoV2y7WpNixKLGYOV4KSAmMxjEvflH84ur87NX58SW/uD2XNix1CXtIQ
DodWNfc4Dm4QOJ7FmtMCG70/HALZbXt7mOk5aqT9wcI03+bKmRbWt16N3N1UxXfGOPmZnLH2rFQZ
AzzpaqrLG51aQR1HokwtGgbptliMP6y5r12/X1+Hq2ouda4OAeXnj4KWERb9MXTQZsbeqBS7GRu/
rOaThjoSwnVOjWuw7ddRVyuUNFONQvjw/tEQ8ll+eRWGMEwTVw6l7pujXyntyOgPyUjf9QcQrntU
cVcVnQbXna7kybCU8iThd+5AhsbdIMV6yFUpq3+lGjDPAlwZ4doae7l4G232hwP1s13on3XZ+OEV
ys/zh1O27era0RJeYUjcnJFdL2MUVN1H+IrMV2jlIG6Qm933jwsN7V+PC/0bliy65DTT35QT8dKA
v6asBQqMgZuZnWycGM1pkHtWW0qSIi9k1Q97JFoMh6nB3n8Fv3vbtmbLggn2laa+WXQqkknmJeVt
T034t0bvAAol9ba1lwe+Rqyb09LD8/OnlVr/3fVB5inteaGqLpnfPx/vCS24sTZSRCSbNCbNGg28
hJoeZf0BBnQbp9GdXDaGeqJlPeLsmWBdb2H7ACXaN328a9nHeeTN38iNqlsUzxXnsDVwhtjFuXU5
0TjdIbEh3k12UJ3vXktah7vbdOojnAtO/qwp8VEZzYuzHIxFPTCx8oA8s+gP24RfsnkmN4kKe8k+
Q9rERZSx81SWkVcBDjQeD03tU31v9FbxCtuEEhB78hpL6ZtNBTtfNqnzuHcRdaUGWzZZrLCDkv0z
g8Zoz41ZbuUIwTnIUkjn5K9BVS/tWWcXEVL/t/3s9zW1Dze1sFcepWe/Kczja/9QhHey1pZlp/Ri
GjBOZInJDmOCdJKOsuBDW0z7k8J9C3c1uGrJryw6Yh4Toipe5PoDrkFJpPiUTRTPj6lbmKlvKtpx
TLpDZM0IzOm50SdTeMC2305ouWXtsGoLmJH+xAR6q0JknTpP7vwz9oBqSnzFcF66Q6jRAyRmoDaO
cvtvPcRrv7HqbG9Nztlh2YNWttfI1wP8iySFAk8ASGI76zDtTGhT9Q8194khnukC0Whrra2GKj42
2TU2cxDZoycrkczl1dO4tKR3XkGSFnrmugZdPPop51dfcDLQ2aMY92Wg6KJ/Uy1UwvyUxfIPge9Q
GNdyuz8wN0B/vJfdhyidvDEcvMiA7tUqflsmHpwWUrqgpRWT1+KKRzi29CNsZvqWzrKT97KSXiaI
XLjW9oPTKreq4+wzza+WKGiRXI01Oarp6CPyBVVo7AkfAv1AvUEDoumVHQMLnXNjWKFvDvUz5tnR
Gk4iYVdGIudc6Ze0n/yQCXypPTfgNy1oEVwomwXARrwsu+QmX4rXvoXJrSfG6SxfXa5ebMK+Sowt
YdH5768krw2At2s8eDxT00lIEq7xZi3DVBXpBU7MXT8W+9IhOTQx9znMXJJVMIyBxTI4IalkVX1P
iMex6fSjNTFG6uYjSFgSG7uvFL3hJ3yKX+VVFNMjcmGUywVftuLkFur91yxXt19fss1rVTEwgjT+
eRHqnIZ4MfmSE/GCBYzN3EPDYDqm/yg7g8Rg/uEuo/+u+iJjBdusCYfServsdVrVuHHEstd2UPVb
tiGE5tADegEOduyoWInyusizfFCNo+qw+ef+LHuxYAuepDE+o+Wf69m+4iooQuesUL7KnU5UcQp1
20XtGfwPJyubPF1t2N2Aj74jJGWrN/jhwtifla9RW/xzIP9/YyX/W3f0/9R5umZxyvz3FurL1zn5
Uv04P3/9ge/zc8f6C7eeLi3UmJVpvXLFfJ+fk13wl26bBqeKybjQlEGF3+fnuvjLpoIyHQZ+quCC
4xT7r/m58RfjRhSx3FJhttCs+0/m51Ia8OPVQTNFMLlWOVvZSgmyyX++Olp91BI8xc1FxqrKfsFu
VPP+rhjm/i4jfVhv7ZsYOMPFsJPlny/W//k/nQSzLVsvHJrrGCwZ/Jg1+RLDn2K5d4frNdfVo6vT
zlMh+j1NRvgY5UiZegcZcCcScaFDHp96AtQI5mj7e8csp5sCTP1cE7NY5KPqkbmwXMK6JVUe3ut2
HTLGFp3xNc3nw1gu9YuddEerbE6qzdZ0h/iY6wrv9iZyV+5Do1r71ZyANZLfxsN898NnffPPOvJj
aDB66bdHkA+O3ahNOx8VgCWlDj8WlcmU5AS01uM5sZJ12KF2ba5LpZVG79mhc9YVlyasoXXpdrPR
8S3ehBltCOId4WhG6bCb2yTOjpYVAUh3/hZh/JnRBFUAmrcb1yjGY2Y4QRbF0BYsMi9cFaAfzH3t
nEggIn7N8kQzzD5lCSqpIWz0D9AVUZLJwr+t8o9Kcj0tdv1cijI5NCCnvILgRC81Cy0QvQl7IxMo
uEZl2oOcR9uODeHUN2l97ipU4GSE7gdhKme0c8vNEuvzjeqy0oeI5jyB0jRdIE/Bcs5uo36ZA9S4
4zHW6/Ki8/NeMrmnCFHnhaSZmWKhne5e/y+pETcyPRxZ4LZ9Y+HGzYndA67hfploK9sujauNnhRs
ZNbpGCqOvcUpZV7bauGvqbKeSDSr/GhccU/axcPrl2nQDq2eutcVkS+bfoQinXDw8YwhDx9IDHkZ
I6QFzaMS1s5XjEZbOpy4XOKQiaGYtG9AV27Ys/af0EKSGgbZ9In4JLy11jz9oTz+9dJz6LWbhB7b
YBR+PXGEqpu9NuXaWV9rAXa0CPvN0MCCHBF5QM8A5NrTiYT57iZyDqZ+xsUBCTYqhqNrzSaxFeP4
oOmRdjOmInj9znC1BtzAyMQrLhnTYICyHvNRCpDtlIY0Qag4UEYySqsiaU4jrqXU+jrWgLSVVhMP
BDKokpnSEvf0qFsto//Q1bYjbuPHlKDvw9SAeJl6xB6oeVEAE/jmOhumWfYpMesvk41Sgj6oxK44
Ngl4RonXbAGXGBL0edbsp/cvP8mZ+HH90lR23qrUHqGJMTTXeVOQ6EuNO7apC0LPWB2K3mZQPTZ3
fSHEI+BnTzHS5g4l3tGiu3iVu85Dtk7LixMBBssHfdm1FvCFNp3X20bFz6Ll4/rJAMCHlbstb11C
JkgVs+vdClhLQ0rtFnpzRfcGZXdW3vz7hRPbgWRS2xBnzeIGHIXeqsrVP8uO3T1qnRse3CVudkuG
HzSzQ/0qtnPFN4ti3ZhNbVxF/fD4/uGx3y5OLt0ZU6Dh0DlCzJ/eLO+ZnqMZ1836++KkhRY2ezBP
tB9D47Lman0RcQEZsjIEZpw+ofGnA+Ijx0u9GxSU2kmikeYWFoi85Z/Zn+cu6e965PUiXctrtYk4
gYV9sVutvTXFRHM501nJFif+hDuskHQ88ZihvmbfAo+xLFOAVQW89tZQPyb6wvaIE5wtheLeTMbW
Sez2NpRfKMMB3vUrD1YSqr2Blt0nWfFlXTNuOFp6N+qJeqpEZXj5NKY3KgbtzdhY8808Q2oVC75z
3Y7qD4ikTCrmREDOoP6jgfLUEpA3yHx3xcD7txJxdBbIEjI1Gi+5Ui0HrMVfI7kMu3IZfv2/yhm/
ViJaDtVU/2GHbrz5nDRVcBrTK5atGjo4b7UsWrWAGZpRH5BB0hDNvDwbU198s4ExOyTD/p1OMb51
pzDvlR6QEV5Ye5PhmPP59OsPucYQPQ0TMMrkgX7oW+UgGgQL5ng9dRED83XS6MpUtm8awH8XTSVd
pY9Pha2UV71j3FPvVwcsr4gAw+cmqvC2wzy40q16PsYRCp5ao5dqosDQJiJb5JfYqdIzLam9Pdr8
EWlwf+iiv/ZCfyjcubQdjZ6N49imCjzdedO2gLcczjnPdUryv8mgTC5WBKyezRGNaKdiXN2b6Db0
2LyfKqz186i1/mRAstCqtQpYXPVHs4o/xG1X3LBALezCkIrnq9A/WLaXpeXfJNzMewXVIEkVUDE3
DuykC1oZ47AKa30kNaAmkc3sjlpVNDcV5xx448z6srjPNuHQn01Livu7JCJKDDt5AlAeBR0XjV5W
y+cCpTrRkMVLXVtAYdtpPOpm5d4qSl9vps6cP4tifdQZ2L1/0RtvGk7ywNGQpPNrqyYirtdG3Q9t
rnKtFKtMl/6kGVV+PYeCe0U3wyyO8l77vOSENDLWVxh3z/E9NsUR5hs7SU1XurtF6KB4jYpW7tz2
dwQvfJjcrNzpettcLRlQ0cme3MciwfxDUNG0Jc9uYiHRq73RZDC05qzGiqSvD0WzxH4MDe/cUlGw
56fbkM9q5jWwMwgR6uezK1PP8PmcM/mhjHhH4j4aHy2k7ihNOpBqBi7MQVjh5/cPkfjNbcM06NnS
E7PYzr5dF4GZlmNHXMHJInjLr/Fo39FLJ4A7VT4InCpAgGH8iQmvFewXBroVd96MzIYvyVE31Ozv
dh4w9LZqcmNFcc1tkDCJ2sofLTBaBDzgx2sNopUXirWVflaq+u+/g1fRwA9XB6+eZiLXhmGCoHfp
l/9cdkrlW2uNjFsMuwf7o+TzLa0lzPJNF7/olnHhfml8o5zaodfuviD0mzeuGdUP5gRP06mbEYQ1
JtpiLPmWDKaHsWWNIb+8+zL0yY7oS+bZQ1RfLJOHDfFdXNpcta8rBdYtTNbuE2m2+FAqPAmdUZsn
ekXTVre7njxZo/9UVQTxmlH4lXSum5lIm60LSnS9MZ2x9FElEfsAMfYxdRVx+vdbpV/009wTQff6
t6bdqbBAHE3dFtWU71/vt5m8847wkdwGvfv7x1V/0yyF62LIOyVqDdYduc36+biS4WhhORbzsZwm
DdXJ3N2il4+DHCn+ZgQ/0rHa7LQVEZxpKtOlw8S/iyNspA4cfrA8rf3UZmTKw7HpH5QyLHeVAjNi
nbriOjPZwOepDkPOuk/zZvmkTMDJBWT3j2WS25vERcdYmvrkaSEXaJsaH1d7WGjTTQV2z6q41dwE
3Zt9Jk1DfywL7nbyO8yT1DsOQt33D8fbhg9JCYQIOpwqrCQcmtdx7w9rCfrwXHex6R0tRUvngHsy
bAj8k5Ni3tUwXTpnAcZsxaS6Vc7kbDSyVK7Wtf1GJ5qmLJSRbZ7MbcAphdoYD8YdgWvcmshBdByS
SSrd+rtABbcdh/hLumB/3wzK8jjmRvmHK+ZV4/TDFSPfCvobPl4hlTji7VQWiDefEpT8I1Qt7bZO
Pk2qvj7PZXut45EM2rk176NkVk5GSaxZ1iAlyyLElsxMGVxg4a0P4LLwIxf2BWoFSN0BENcfmkeI
bFS5Y/zxhdIrQDcvQUsUpUjo37TNyYCbw4oEwgATDFoZdMWm+4gThr3KjVi0fdxfhureSWq/SbR9
awMSWMst4RCoQPKrUVgAkOZjoyU+KRA0xesLSS57VEXQRvr7Vq89oGNTJ0786LkX2lU8D2Qbg6Lp
hpcq1h+vY637lBnIaqIQdFePQ8+5FBpLMSFt7bqxmo31PNWDV2XWVS5wzKFTTUvnY29o1GigTQrG
sWOIcxFEd3jGkXnRmmvw4ptW0Y8Zfc3aVvykrzxM5MfYftQJ8VoMqmxtfFhhR1RtwcHm0ljqZM8O
F0zJumt1+zofAfHoukda0m7KvrrpM6kPxfKoY1QLUX3iojqY9T6CxzBv53sbpdgXAg0Ka6cWV2G3
UCBe5zcVbzZGUqU+tOa3yZk2MRugOAwibk9xd9sq17PxpLiB5qJ6/Kwq96H06TonfTym6Cy7eE/9
AeSBtm5nbVPMQ2bgTBXYWhjMkevr8BlhVVfLPp35sGI2q7Mgm1r5MDbZQcWNqGbqoTZ4hu5EDsOe
WLhbi1ZeneSeWel3oVU9jKZ+0ZYiqJnIu8aBKC+yqAdvguK54V65T8Y0UO2O+N31KFboPYnBHIAZ
ACvjCBJihVqBcAl+cOejMuzifmvaL5Gi3MSi9O3iYx0yrNXWwE2H24h4kTo1vM5mEzQwIwfyU4/z
nlnfvs10vLsGkd2KIFxB9+HlbcIVcL6Glan66IKtmg85LJ1Ie+G+SLhzvFHEzby6BIghF4huuvYp
E0h9Qd/2oLjsmAdLJjS2pLyt13ka740hPMc3YRQ9Rat+juJEKgOnb/lAB8m1PifReIgcUEeR6+XI
aQBZDdgFDTjTK8N+qw2pJobTAjbJRjn61EUfnAJchnmcjUezvkbYRf0hHvH06sYnJLa7RMf9vfw9
LGSJWrbvovPMUtMD6rqttI9DmdBruh+hp7k59DPF0+mbGA99+5zN3LTQrr501s3YP+CgcJ6mKMcH
zF7uNlFif0Ee1NNg8WL3qLhgneMrIU5R82isbElCYoRcYmbtU5MjT3QPa+gPydHmYAK+KcNn67mC
e6vf5Noz9wv0FtXLmG27Kpg6HzbRJifsySRj12ggsxjmIl9LWPS73iYaUUlIrQNGw/VB4u6uzlwe
vNiNJh5TtfbIktlYfXejJERcTk+w2a7sIds6X4XeB3Om7jNz8VOhbF/3cCHxAuD3Iz3ZZ7155Hfe
4gAQtvQgNsAT2C8Y0Uuj9+gVgv/mXyWe0FXGvAYWFUa6I5cBwvRsBMhBBTqp80Hn9M9C2oDpbdU0
RzDOKJ8QLFslM7VxazFrq9zhoOSgRSGVKJFCQzw9gbvaLDhUxpWkl/rKKbUbK7QOjSDarSW5rhfH
MVKRrYEwmEnMKghjpxkyFdy7cxyxXNpwX1GNRFtyBrHlnzXDHzSTGh090iFXrgtctEyB6m1dHSvG
j+A5hmBtDinZj+guo3OtEkpxFFwV6zl2XxC7bPPlSWRfkNocrX4AtkQ6QpwHpq7sRsOQvVEUO4QQ
hE27bekJLARaeDUX3WnOHQ52mz4VtjPuOi0Mn0uzCIhpEDt9WrqLsfRf83kGt4yQxGeZySfycQTJ
oW0WW7cF4iFy12RuPQwEtxgzf62viVdGsp9Tr0wEiRyaEbiOubafswrnd6JZ0707T4cmZe+Wxsho
69EID5qrJDvVKRg2tsZdnS0QxkL1MCerfVBKp/L0NFb3NsmpI52/x9w2huvGdg8oUAJtVJuPhdPM
fkcsSADlkKSsFkeDrozPtPg0eqHXrqoOvrF0NRpxJSCyORCj237sKbJheiG0w4vffVRxuGwWmCMX
tSjFE7nDm9d/VjujfVyU1KFs4KciuA7bAivXCesXLVR75gaznFIR9x+mshXnginb1k6nJ31mMlLN
VLoUb0QPCFIpDMrxqZusxxl18qWaIDXlYM8+Ti4xKrMYqgO90iscsPNd10X+Evftbh3G2QfkW2FO
ir5/0dPR8WEFXl7/vFpdBWt4RGQJ/VJhBw5++MqBsqsu9cEYjfpI7vLC1WlKe+R/PVJrgk0UgiPW
oXIDce85SohoS3oh24H8FCvKPlVQc/954tcffP3y+mf/fvv6sv79M6h7yIu5wIHAQ8CKE5UufWHV
20gJlRW8JQSayJS7k6Jgo0LocAWWstXlbbIEWi3/ijDc719iArJV7/X7spcbmwo7A5QhhBupo5d0
ZnMlEIl+ZSll0AxkdA+9V+WhVxn6IW1vyarcFvF0HC2FNipAIJO4A43BON76Au/JGvZgNci9r1PP
An6ISeJqEjo3VqyoZbPFjAKGS/eNajqopTgo4nnAHZNql8m2g0HRrgoCmkP0G84QDIsA+f2SCjoY
vQGzI/eFpsIxNHwjXh6qRj+gP9yaIPnWFs5c5N511XqsuhgyYIwYlwXDhX8BKbDqsmNlyN53G3Aw
cR9QCxDFwnJVGbbXgB8psNdYNbCdJLuItvI645Q78XkRiT/qEHVSi0Ww85XeIAsxDboRVBpzjTJd
LyrddsWxMMmMHrzuwOD6zZcJ+sewWUsT6nQWFCmMlNDAK4Teb7sa2SGqrZfa7E/FlPigaXb1CK8v
TS/rqhwqIAg2UJs4sW5qI722ZuN6sQC4uXCr1OWaLLzj2DdwrcqLoer349p+amhUtu2HfOA+Fa5P
JMZ/NvNHLNQB1fnZ7rpgdHgdQoOj0F+qpL7B5X+IqisJvOzt/PXDG0YHwkHtjYXYK6lynjruGoCr
W+Gib7FJcngglMNHWA4Ih+jOAshnT4YOBjItCj1XYCmqlW1I3nPrrEeufTB08EHj7KObLvdV2e81
bIyqClmAfBqXOzKTnKnw86+Z2kuiwiGbjUDiNckz9LNBP9ut8GO4ldjUY6c/0pU8JHl9JMvngOHf
W5yGYtLxla48yt1wRV1hukFe1l4B0Lp3mZ8X51WlHNLBm4ln9rib1Fx9GgI7YwDS7mgbAhq9YRzR
fiubaDkqJcREiGTL4uwc9eBWw1FEcWCFY2AXqi8JbSYC7PbjpDk3jQWulU+YMKlA4VrI9dlXp/Re
4wVORDDmPUm6VcFVFog58ZU0O9kLAS1KjkCYERBIBItUSLpUG/m2h3n1SudJpcLQqtRzh9KzDYt7
vcaoJ9lZvULYNtWqM/kamEdLn08Vsogya7aFPe/b4WZ1ar9Elti7rA/U32Y37ESekYkuQMUZfs2e
b1LY97KddSPFD8lRUSDYhW3QFpFnrxNHLztY2Y6PNFCpXyBEBYpYzsSZU2uqoOKTU4skeExQMmBF
EwkJ2RT3VKgH4yUjbMRa68saLZuGhZKo80d2Rger6E8hMZYDpF7WaW+d1OM6z74lbmsCv6YakI4Y
d83wghoSVFK1W6zYd0ObEKH4nh3FR7Xqr2tA6AUQpam+tsISCGvL1V49VnG7o0u1hwp8iUZe8igC
e7qvmmQ/wHWQjv5CUYKWKWSULPv/Tdd5LLmtBNv2ixCBgseU3jfJdpImFbLwHgX39W8BOu+cewd3
giDRFFtNU8jK3HttuImU8GI3tsxIZvCkveprYgY6F6bSxCzvoeksU42N8pVrbKjvC5Iy7NpYVwqB
yZicPCwbRVte7PZTm6xLjDPMyHbzHM2a3B1RvNRONoWPdxKknE/dSNHjIFq1Dlzs92M84uft3ypr
2iPvILjuwxnyI5SZJ3LPn6lDOpmKzplf3XmHOjfbKWmjVDGPiKmB4w173s1zWLsP1Fdy3yfiHibB
3khAAvA+WmZyjQwHF1yATive6j6di/zHXOcbRnmgVTz7OPYSmh453IJMgYr1N/C1neaxwpRI5SML
aEK6zyiQsmHXlfm29ppjyhIYuw9mCHANIC358kC8z9kBE2NYzc5J+f4XvI+szWParAl8g66SwvE3
UuuEZltW3xlHfa2wcRRqvCppHEeJGcg5pQ4EawiNQ7ZunPHsaT0rIobnWl9NBLxp6ReTD0iWr5sG
2VIfo8UZTwUpIfn4Ek6wrftXK4/v7FZXVpM/x9A+Rt5xcMiFBwVjJZcSuRi5sLuJJD5X/6HXzmFs
hqPPZKswsy0NhK3d2nsoSFvgDRvNw1/UPB03eElydSKB+cj8fmNDRrHdEr4ooWFsCuhiMbKwGDns
JLMWWffUxLva6g4l7o4g4wPMZMWzym81LPPI2PKur1OnZLstdkNPfgZo704DxgDSJAfsSKTW2pXt
tfIHRn5AfFWVXtGCkgKp45gxLwOh6RZTE/rmn10XvieDCTiIYkWa5QEGsRHfRgoPi36DE2uHKovf
qAcfVkWSokV3PyVTx3+iJXiZoz/weQTy5GGR8XdG+01HreeUFwcjioaQfDckL1797v+Q/SNmGyrs
fR2/SeNcpHtPb6565OwSJ7qQEfSuuRku9nKduzAQ0+nMgnyMdO9ktdkXcFu/Ojf4ag1cWNEMhsAo
0rS4zNe/oVKnudeQFuMafu7BdfjPhNYV2TUU6f48NK84wM9otIJ8WxbamhgCZPIpexH70LxaWnMs
HHszaePemtojnM6nW6NXA96jQnereeGb03wV8bTRuvFotMVRB3CYiXYXEbNAasNW2t3JxsCaZVtd
srcMkeXI6KUNczJruhtN+Z2GLL8yvH0tp9OQPYIGgtKAftG/iKnALI1/xAgOQk93oetsEzRAFcWm
a36QqjhxbSfgzzPOeTqXLoAtg6B4h13+MvTxubSj6+ArwB5wPfAxwPW8xsK7JfzqGkCmYJMT4bPo
UH57BjYELp8pHZIch2bu3aI8eDLaPtZhB05mQEUfnjzskO5zklDCkqsmXVzcpo73CxOJjx9Up2Ab
Iz55PhCa7Eq6N9tz7Q3S7zXUxKEkcN4L8oONeqmX8k0T3ofhm3eGQ892cF6iKrlZJngwMNRdlG9j
rX1kmX/NTMiPoLeK0tmQLXXw4hhosLiX83651nfSnu6p0R4qd7wFIn8f5fRI4uliZsAk27sbW29o
K4AGUsOl5tHq2QVVfMFoVHnNTvnOsXexyPTjNfKKC/yk41RfvM7BjeLtRSEOuqze/az98OTPNMBp
CKc4I/BKOJtu6PcZZLQ0Dw4kiJwrPgX9MON9STjrYFYX46c5yUNCTLrM8q9lbH/SQX9kunxHAvZs
SFAb5pUy0q8Ze8ax0L+yUn74VHVka20ywIAOEwhfNl+diRjUQB0FVHG2+kbRnJKqeOitOJPykub9
d1I5b1Op7uQJ7COcyE5YXgUMlrKClZpvukAdAj98VcxNqwIUQkBsEFpMUblP9Ec8S/3RkipHqvsW
jcMqjY+t5Rx64jVVHDw8YmOSMQWx6Z+aSDxm9Joc7G0MU5E5H9jaHMh1+C0P3ZNDqT9/xPU4+JY6
3TFRait696kq6zyYR8SjaC2HM3mn5zRN7x6sqIZN4TC861waIf7vcp6BLuHPKQ9OWJrvmiHX2rC2
QQQLvl5+JXamK3eRUV9UbBwZlKXqozSAT1jBs7ebg5LumQ5y00cXLgFU6VXPMmNAydFMmIBfa8/c
tWN5Yfh96izjrECHezooSRSqXRp+dk30xUrMVzdw9xoZ0IyZXkr3LfXsM2Em18IzjuRKXZgNXTvb
veiWPElfO8hxP+rE5SE8VR6pOgIBq7PNhbP1kai6P0Gr78be3Laugxcn3tbJ9KIC/R7zNQ74lk4m
uhPzCp+MLiV06qLcp05zZND1qnT3HOT2zvbkNdGMbZSTjep8wsE/leFAZBtb/E9hTWc5VHsCVK+G
l55SfTppRnmrAecpNrLs8dZxTL/Oic/+ONxQRRd+TKoKRetE9yOazozxPrQZdQddSyOsu3IpATWD
Oqc9Om3KVEGcEuyd4w4C8oEeTp6uTS6hkb0jOY340IpvTXhk76u54o4Law1ZnsuKuoomf8kSPsJN
cB4R2RSm+avLUQ2HCMloUzQJkV3SWBeRfm98/QW5+nuaCtbp/nc3uCywPvom9LDJ1h4+Ut06ptn0
wqjtSpwrfThZrqqwOvhZuu2z4qFN3rvruk9miXfR49AXyTNFFtARRpHehiFYdW1y0jBcmdiDykwc
urGdO5kXCwxnAmHezai1sbc79nDusukp/PiFvfgtDcKLpYajXn8fohBksvV1zMY3Wxk/3dY4ONZ4
6Dtc7oiHEWWfCtqyHUb1frRPsfjUFNHxGYsYf0CJvVMphHFxw0rVno+lX55dKzu7BuRBwhtdrdpb
yuWyloP/5JqgM9Aevti+/RiIDphy7UukgruGbZTe6rhHlLCl3TVAgdCGbflH2cOmJNCXppsJ67Ki
mKhY9qKRGsiK963hsHdTmLaNDfq/DXyxQ9OFu8L8rWV/Ggt2iK6/QNmmwLB3TpXsIvZBtDo0dz8Q
sTvIZicMdXA9uZW6t28oggXTuuRRgRBn+Hf0tIJPoY/mS98U0QffwTML1N1QDUBU8YygwbmJB4El
Z/MI7sukH6nthLTxp4kDtoSDMdBDyrkUOZQYU3eJfXGwxfehki9ukl1l21ySnmJlnNiTsakH/YwR
Xe0yDSmvFoT8z2xro4IXDXDr/2itLN0Q3ED0K/7rmCx9kv/aJkvr5r+7qsH6L1JcGC5JYP82aZZ/
VP3b+FnuYjGSJUREcrRQLhohrYAmpAvhQiGi0GQSUDQRmN/5UEqoCloO+SomtPbvueVWnjFZ//tA
EPL0IaPAo6XeoXpJxomE10ADn6tEzo7FG04U4dWpjcIK/zP9JL2puTQLlw8qKh6Cv+t/DmXswon+
e5+ewVxY/f+fS2b7iD2Hw3LKIvztpMCP/8+HLCeXf/zP8/z3FFMzYOduUtK751djaf4sL1PWjySz
5DEr8vwDcM6fJjFXO10zxWk5xIUpVxZXyLUrMppPMQBQkMfZ31spykleurGCPuh8qvlFa+eXarml
5pcCyEV5TCWl5txhW96y5VcRIlFtmcz9Si0ZM3JPBzoonQFwcnltlyfIjfkV/ftc81ODI/kpXfrz
IVAI+m8lrljLP9bzb5wAcPz9tcut5VwlPJf+0sQoDNhSMz/F8mT/PXY5F6O6gMs5/3j5SdzELlu3
5LVJePnbnrdHWvNr3dZlvdNGZJCd5q8mPK5d2ezLsdqpkegP+kbSaPd9a9JxIADtT8s+KZuxPx2e
a2WzPxB7q6m2mY2JSQx71astrM51MowI2/0fWnnFjDFHtgQvdTwSJQHZpPuDROxOzji7sn6LW5bW
CH2FZLyNf1rJBHCajrpqzlmMnzNqN7ZLByghXDzduF28HRnvMwI7Tpn7EHXxwnR2bx4jBqEky/LG
5PcCiFSph2e7yK9prW/DNt9r5lqQudtQVI/OMVQEv2jFIVCE0uNej+dLUJLcinNfBvjW+VQCgymJ
q1OAmyTp34lbvdFO+WNru14WZzB6OexhMOVGclLAE1tV7sg8OtT7NI5wJOBJIXcz7BTQfTrzUbFn
EH+u6+lSUDzoWXwwGv9EnJvsnIcZUsF2v+aXYZLE/WTJDOFG/0ePDmq0bIkd0b0dosd97ykK49+N
Xu/D+Ex/7RBbgFqB0Ch1sTuqRj3apBrsRxvDPlnfOsXJ2GRsu4JDaWvrktIjQdxaVsmmnQiPq7a/
hFbtEmyJdjFdlJnAjsafBQikG719JVy+9/HegkKIsGqFFmTlzUk/tDJbd7aAhxuvfiM7lZFVQ6xE
jHAGPaZmH0fPeYlNZvPl03SHNx2mjZVEb63V0apPiQtgbxsK8q2jy7xzbFOTF4mXvLPWSYNvxNDb
ZxCqlYC74g5zAcnoZGKkZbUbp+sPVgHOH5hoQ+Ag8P1t2cyiHdIDqYASBq06DMvJzWHjW4A4CAHI
813In9cVFWmuzJ7gRTnaZ6NruBHpmCkIkOGb8J6CPQpAsU0PkAf8+Sa7xke6yCsdRGjq4b4hXFnL
D5H2tHprxZ5hE2W/IvuLk/4xWxPcAoX7UG+ku2mSfOe04D1141CaEHJS8IsI5GRF87nsKNarrd5n
28gkPsPpN4iPNm71KCAHAXAihS9cOQRPGjPdBFjr5CIEHuUKHwn2p2RTBOUZLNjRHZwtNAI+w2qT
2862l7eZKuPSyUzaey6rr9GcBcQvi2W3jeAyW4n9nUSFPYrMbeCBYiahxpXEqk7JJuKSEtDSU9P3
inaTy+wL4HUiIIu2HirlchfEb/QQtDDCzsTk0mEAHYA974nolSl95noTEDagLObieCzrHmCqNa2E
mgmeRB92IyhO9webNzRsGokm5YcbuVvlBSe7Y0pQGghD07VPfrXGYi0QEGpqmCXIdI9hcbjkEwX2
hpCNX2McMi64GoG3Jb93C9yHIeXVC5NtrPNm2TU9OfSyNjKA4hIFyaaXBpfofp8Tfz458s48bmvO
NlmPwqbnj4ghj+sHDydg6NOnRNGZoCpu2SGp7qfJk451sA3pgJplfTJ9/wRZep140OzbZu8zZnHJ
PhmBdXQSxNZFJHM6TrXza+DtY7jOqnrmWTEJIxdoQurMhKLp7V0/SpDIfDizig7Bb139gPkJTJmp
Ei+bIvIU+tEQbcQYMwDRNymd0DYogTolZNeoAwkuxxqIlObiJpR/AI1g8dPpnNnEyfKepmOA4GF6
mcbsUAA0kQRXuUyUiWu5+KT2NvSKLZsyivU4pl+Upn+ULJ8Dw0evag8h+wklQb03FNzm2UgRoNDG
DLP0VOb+LXC/mAPR7BYR9GTmSPlhE87e0HEvGeqFSHlTLhl2hyu+Z+apWTsPzUrh5kjGNLyAxC9B
dCpdY+VrkLza7CjZvFSpv2eHfQrGAuTJz6zHRWD6K6VAQ7n1CnGqqrZjT+MkO7e2/hbqMIkN/VQR
LgfEeauG4CQwAJf+i4ztB6jge1mVr0DvR9pSzbmvzNXoMSw+Z3SvksnfB7LaJnPubPRR6GCk/XZb
woydF09SeQ4CVHlXovSvgETX6zJroHaT9j6Oa0G6tQEKjSYNa26x9vi/OxNFSkacme2dR4e8S3aW
goagq5p9xsILP5XPgLefkNFGjHz6HqIvYUa5+6LYh1YBBLUoflSs9JET0jbQNwRn3KoYHvyEb9+y
2AaUhxTlj9+4a3cs1g78HtXQjQFbOKbioUXgg5UBiF/+CZtjOL6aZTeRLDUPoOyTCs0PG9Zw1gVH
i1c6gvHqYRDJjGtgBkfBCgJX/kupondQ/nfTKr4EBZq+tj7Fbn7ME+8L41mA56yIOruPeUfsJAHd
OhM3BVlT/GGWcStCZmlc0p3WPneInUpxnwbtKHJ1jbJXwyfpORpfQ7/7akT2r6lmF1TY73XARrxE
nDdN9iU09GejOfhXMrhrw7pmd2c+EpHeLBVT2FDqdAM7PI3QVwlyWFwDP3olU/ullsHXQtPeEO6h
klJvTR5fVOQeDHgRkg+CtHcZvDS3VTSowKyzho4IEJBsvk47Wxr3fojOVQE/yp62RV5sCMUjQH7Y
suWE/sK5mssl8XyevJQel25L29QFzV3hn8dYP80vgzEeQ51+BfEpOW8+AbWMnRGa1w9vMo+dewwU
FUIQInkgRmHkYtHFV5SWV5bD+Wu/y/DQduOdPtjaZKSCiRr4m/tiM4gMSJ2ypYabtz1VBU0T50qv
8702jEvuu+e8FNDko5WKvVscynOtMw6b6chK7qvp2yD900hgdWSoo+fRXAy42oFvrmmH9zS+E8y5
qrnE2rceh+yAZyPFCi0dqgt2PSoBv2X9xGVFWEVDsvJP5b2Oxd0VH5CJiQlEorbVsfu79RdHvInp
TpoQ4gR0N+B+Uhos8Vm6j6L7M1n36qCFd6V+Z+y/2GuurI5Ib/Vm9vvGwM/M5/6Rux+mhqTpOH6I
OWhmU7+Rw57aR/13tpYvxZdoQGu0adBK62v/h/Xd/2RNydakZqS38obb9Withjc0ARQZFW8bg/ZX
ANeZRTrGjuimaRVCtP7TkTJO/zzh+sQm2olrrnd9e0/cDrJxl1jnyfOCW6HBakZNL95U0r9Gfc1U
WwcEUhXtk1ZxdbKHDPOGQ/ByFBgOkxzkdvwig6Qp5KrRCAyQNSh8JX0xP7RhqtaL6SaN4vFQ5/yn
rFS/BEq5v5pCfyUncrhpblf9rEJF5SVNtwcDVcPUF4V2Gojf5svQbnu71M5VH1wzv1coYA2j3Vgg
vtdtHrk78t0WVycxZfSWSU/oIHIPs58qHxioW+Nwt10oT12eVvs4SHJWPS3+8Cfjkur03Pop9LZe
B/PeZ017T8Zx2rJAi4sfYgEr9Az+4ewIg8f1z0EbnYORCfYsckTeTmjzJrInl2KrLK7LuSTPmoNU
U70XzlRdiDZy10VljN+MpDw2E4nc6SDeiqJOHouuxvDF23IqEeVmbHPJ14hBte7MgVCkqd0idLFc
CbWzQe/ythxI+ovoSyEVEheHTKIL/sfxVsfBdAM/Nt4mYqAOZmV9W04xFWYfm0W3rhjNl0mjgTu/
Ucu7xX6SvSv53zKYxl0125N0atMN9rrgMLTa8BqPAmkm87SIeNrN8i+XQxljNjbMh0yI7laj7u9E
5dUXaJ7NZblla/XFGdJb5STitDwzIhS6DELVW0cvf2uxbr+qtmIaWIQIpqkbr1ZEmT3bIjU7Ga6k
DURrgze3I9zjZPmTeyaSXe40KOyPUieLvOwZs7smuJnYo4Lr/IxH116KEUtvI6a4UzZ9T8LvljNq
XyvimHZ67sPCK3v5jtrhDDFtG2ZZ+dTNWl5ri2C21BjMzyxjQN5Hv1GzALJJCFOauFX09ZWOvIO9
vfMf+gCYk+1D88omi1DZeMp+9p58gjCiiPOEtmms7qTVmXmJO3r2FY6ae2LyzdIaJjzNfNcfc4Kl
desuXRBFdtvcUno/K6rCZJNZ1vglNHv61n3VX1wVxp9a+s2vE+Oa18Q+6ZDAjpki1yLog34bFG58
xqophHJ+qYq40SqWSD+nPuM1qQkJTEQUXlvnMU427Ctdu+ttU64MEM5n4cbxrZA9+WsNYUhtr6Oe
iYY7in7zj6nclcUY5tcQjvS4Nb5bUaydhF6U2cZtnHgf2NofBinXwK7MX0WfXAsdKSzhC+ckO7ht
GF69vA6vU6Wvyixl4I9lCVadSl602rf3kLX7s+1ULtEQdfSjLF8m9noM+Y1ku3xMKmdHvET6aqmO
b/ng16sEktuVBkNwTWBp76InPf9i6yPcvtR04y9JSFx6UYXfHKtWR9OtISUSo4AYjSZaUqT8es+P
GcyLGO4sK5nszPe+T8fXeeLdmJnaDxZoOkk7yrEK608ojD2tJPe701ZyRXiuuZnoHWyWT3ZwiGMP
eXUDVZ8eeZ/1z8AstkDVjNeCPvEQSfujxvh3C3w/IMygtz9IQkA81XVMoq1K7Cdhelysc8bcFt72
TInuLcil/WIUdDf9sH9rmQCBMckJl42n7o0K847GyL75o9a95byEa7NwAxoCSbdxokGeg2fCAkLK
XJxf3SDsvw/CwKyYqerdzJmi1STP78yUCFllAfzzAz7BjX7QJxX/KuZPZKP0/u40CMzskiwYaeTA
VsskeLN0tMPJ0Dm/LHYLdL7DHzVZYqAxcklpmHhM7/qIRq5IT1qQR9d8qPzt1OjNnNCJehmBRuva
eFkLu3nB/2FfcSHjplHNSxEk7YvKSOJrSSw7kiMIexrFG73WuicsunBRy8yWYDWOCDBQGCvy1klW
nOMPROAxuRv1VTybGZaDHggiop12XI8ewjCzJthvfp9iPy5eg/nbM7neKh5Tl4FhGlAzo272qiy8
Yl/D0Cnj8hGgdAlKlV7i5Te7AFg2hW4U3zKQhK7R29h3KuYVvcfn0RyDa98TSCgmgAia3xS3hqzk
FWGn5ltLTJ7MfYyb88HSiXXQEKXDl/UFmC2sn2Pcxo9+Mj6LoQ8OU9w0pPIyC9UVw7towFBoNFQU
iwMSg3KyqVu21azmXyqAep+WGxSbMnLFix00/cFLd39XAKOFdFtPNvZIYu7ONHvQLijrFk/TsDFq
WpiLYysVwcSmI9t5s2lrObUcOk+QUEuelmvL5AQz5Cc2FaptBrRUmtEpJ+abXaskez5jP0PXUZKm
xiaQQDQQal7atWQ7EFTPhIWqhEQHxKxRdQodmZ7rqcBgGuftZ7qEZWbxr1hZXzvlfP/r386Igl7X
lhO+epozXE3bvjumCl+XAwt5sMYdqYHG8IdD6Dj5ekyTOyA5NKexx0DAsZsnzap9NibWzUxDlISx
IDjUGAsYRUg7qAIna+tExJ6s5Oj4B9+KL8AFWOB8p2dotng4BbGQm8rLx9tyEL1JG8jGsFaO/5wa
lMCJ1VOHU/FtIVvX32yrhGRDbts1RQJ64fc6GzwyPkNYKQ7oSMlQ/ybqUu2Z41T7PiiIW94YFeJR
ZUHx5CNm5Cdbjjhg63Yfo6ix6yG96kz3rwGRS9fl7nKL6YmG0tI4/HdKYTXZYIsl7AfP6WUgUO+i
Wuufg2aSszeEbk5YhzuqldvM+tdBVOOpSWJwGF5+KeeDIHh5b2veYzlFztI/55db/5wz9p6fZKdU
xFwn8zRAFONtMtOuriiUGoTvdlcxmuY+4QK4W1KJMKwmlLSqm5eEzL6/B99nae8KssX+PbU8wp3P
Fzx+OW/WeUMUwMzLl3n3WgJVSCK7fyz3ICki0SkgyfQqjZ6e8yPLjIr4WHs/mgUKpvnA1Y9okppU
l+VuMj9C8ogOuz4cJ784pCUlR2lk1Hfkmn6NDBo6qBfyu9Plzkvlp+Uqmn8QqE6ssy777dQkJKpQ
ry7dWKPJG8L0JXDrC8Ic91AbtLsEpeSzIR7q2c8FtVe23Wmaz5lhkc8EgSBhNBnQPkMYxzZpov/p
2BUo3qS/hoTp3K1GeEfkkqAYOmTmwUDwdDPJR0ta70N5cXd0Q6ZZy7nQS8tL6Y/XpYJNRCUuSW3y
JdbHX1jY56DyITC0Xe6UwzU24g+cBNauAuVIfU9PBNn7ph8sKIeW9dENQ/PWTyABvaQVmFqTZOvT
Gzm7Ua3dbb0bVkJa6kcUT4860IHwTlZ2sH4aiV0fnC41XurRzWl819anHntfXK5BJ68hx8pqy3w3
KvaiKJLIpZHRv3cjeO0k47oZ0ewZUe6LU80X/tYWgfnXaUt41e9Y0M2eJomVKszeSL+kUPESQEP4
ONU6nhRLPBtp1NReghzeMFZsp2mdUOx8EDfFfkk3wn2HDo8KNpPHkc/FrNdprm4KfYqWWUMnk4Ih
NfPpPetWBr73FXEQ/s/WB7VGb+1PZJsvidUPX9FPT4R/TRSpvWLKrOIOiq7Kr9Ly+ZVkKSeZU3wW
Jm1IjyTQczTfTRq5ByCPfFiSvWlPrfFuTPe87Ke3xevNndAyPkw3lY80kygc86w4VOh3PqIxvqZz
Jwg7oUsyuR4/kT6SOGSyI2d0jfbBe2UE7ebm+PfJfHkfS+Ht2dnNuUl4FQ3ImjetqtNDHzkSe0fG
wFkHLg6DoLylqNO3je9HzymncRqqif504WtXryxftc4z7qZm9+8lgfXL35YU3rU1RuOoFPVsPeTl
J1xCbT/1BNtqJAh/Jsm3OQVyl4y0XV1dp3B38sR4EdMVDVa0rsjO2LlznBFp0PltuRUEEyMcH4lj
3HZwGwyA4rZRk8nB9e7gt/5wRk9noBlUJFqWubGpyBBf6X4CeWM+V/tlWUL2wnBUx69FQ/DlfwcP
S8Hfu6JSOG2yDAnr/JBS1REILqJ6+0z0xb6MhbnVMzwyeS/BPxSRsfNCrz8vV4Wg0HoATfUFwP54
g9BYGittFC/9EGQHW9r2uRI9c5+CzmdjYc5153OirPGp6Fby5srXxY/f5jVpYp7obzIbxDnRTiOV
2MGwnXyv7MT7VO7EzLkJf3jWVqt0uaEnW+xFnZvvpdFl26LnkctHJ2UMvA41pNUOsW0IT2mdFN0/
B8cjttSus63F1ACYrNug8WvKYETVEJQVlhdFu95u/Zy+PI21D79otfitJBflaE9Wjvspim+dae9y
3DOPScTNoyLh7Nb+r1OTXx/dkk9ER9aRNfXyEWuJfJjuRHzxEKTr5dxy4IV/MyZqLy230m00b56S
+eCGVXfUE9QmWj6ad1tO+rny9Wuam/01GtEBEsrdM4i9sjkY/p4eEzTjipyGKaa/MzqFrLeBDhUc
/zLX+mICFaFgh676Pu8Pkw6MDENJ9crk7ul5DJaER2unmNfH2qeD3ZdWeB0a93caVuknUyggrUWU
3TVztl+4MqI5GP2e0KkcLNhSD5gjuKpEVHwv/Tc9wYA0kOLS9H72JjXFDpbLLAI1M38Ys9JR9Na1
KfPDX+xD6TZIvjUTgE2W+mekewWTrsQsV4PNICictbL6bFhlc1ifJWRHUi8rtmSG86thUglCIP8x
tf5ZYCKlmz1VJ6Y30Re3ozWaV9Mb63GPiEz/0+RJ/IV/B4xDC2wwgGkYb4bQfPIMzkF3MpsrkoPU
UDb57xC9YEUGVzISV2c+uhZhxHKP4ifbT6nzfYHsgOWjzYqrZh81VrQOZ+zDcq5y8c3ldfQUwVe9
DrJnGKruNVZhv9GHydstdyc/95AJhQ92Az7El8+yCkZY7hVpF6MZfE1S62G1rno6oVe9xLaZr1LX
a8/4LRqmJPCJrJg2/vJCLodx7PKNb0H3Sxoa0MsWUMJZwYSmeUxBWpLR/pbKvkmryRgG99MmXw9u
YXkYl100HSSoO2GBtyCR0325FVelfh/CiHNV8CV0Cufgsrs6FRX2oiJMratXR7+Rk781aTd+qxIn
JEFa8JWTGdsUwAobr8i7mwsSdrVAVLgIRMzPK63eFuXTaYV+b6KY3aneXJZ7gy3QuqnAJQOtF1uo
T4BHzC6/G2BWcM9ATKkmVYOI7uo1Wiou5LYMLkbS1heb5LSsN9y7bYXefajdvTWWzXU5tRwAmKAV
L6ETSZnbl7qa3ukuY0EKx+QSAto9BV3vHYa46q+uV2e7UNd7muQJV+okg7Gd+3NrQm4CStqXumia
h5UxKMgz4WNoHuWmDprwVlgZjEG9tB+pbwabppLauznnswu/N77ltIbi0XF/9+R4xAOMIjGW4dOO
0YaXWfIn6GbtStF/6ztDrAwnV+8OYfQb2XRc2Dwbbl9qHEAQ66dYEe45tJ1FrdwT84k58O+taT4X
zj8NBtu6/p+PK4p1o03igN3E/BT19KTjlj9GTPt42oDjBAlpjkNUTjjPJ2CZpZheCyJN/94K/z23
/PS/xxVOY58KB+fm8pBpfoK/t8YuflodEQ15+KdxOy7eugFYe6zpspd1kTx7U7JURFW7I8nze1RZ
9nkhyTA1sC+MD197UTIOR7MEr55CG8bAeFiWnNJEUKqkZ6LocspXPGGwG+urb9MCBVlkvi933flu
O6N+kDtQsibRsOkkvomQHcwXTfFXxjUiuZ4r5pfAfq2VZx+r2ainUUQkBLIWPWEMga42UlTI2xbC
1XIY6GbXtPYKyAqnfIr+LL1ELMKVmzRoHelLJs4424DsdAtIYPe3pZcazADNvL3WkJ++ga7xkbvG
5ms2ECYfepl51TIF9bYnnNXPPHVLoRpsbdXrb2Wl9JVeePJ7jTRXyvCVkU3x3gp8tWVky9da1NSd
BcNS5SX2udEL5Fmsi6/hEBr4QNvuwxidj/RFy+zgq9bmxWkCEbZZ7vYVf3VXt+I24MN8NWz7Sv8a
UmARJYd2jKddJzpiiZK6+iogB3NNH9/70cmBrNKVDzK//Aro2ScvUU0MhHyxqfQQk2tqO5eBZNHd
JAR5pm3nXCaapd3K0vEo6EG5M1vwQPZ8qACxrdoiwSLw/4g6j+XIkW3ZfhHMoBExRWoymdRyAqMq
aBkB+fV3gf2enQmNZFVXUyBD+HZf3qjgpmiMft8XdpPs3aJRt3E+MRX06lPb+yxsrNTY0Ruz5tRP
YuM/QbML/DC2EZWdocDLsYrSbkTmpeoM9vVVsfbmmNuqpEulS4r5QI0Vw9r/lD0XmtbkMOVLPcmK
u36SiqpoR0k0zuqNrZW9rUfdXgOJoTO1hw9DdSXvdrWbHGxl2JTU+jbdSauCzI1InfHsPFcjZU9/
n/p78z9lmXbVnqZkHYcQMcY2TJ3cpAgjIA4ON/p6+HEkbSCIR0Mb/n3m7y/8vcFZPIf2kjMmXEr3
7DBgY8DopBYbsQa+VpRGH/rlGpUu13elEM757+Mx5l5R4uZeRE9FlSkvmlM/r9KxsG9Y5USISO/t
4txJ19CHC9kn6B5z9RIlUZ9s4syq7vjoPxHLS9q/j/KpVPezKPV+rFN3ReMivEC++0+JBw9Q7rtM
5Hu1Xov6BBX+70+7P8LH+qf/fWgzY5AFfFq5Ap7IW22CQDe35fqv/31KGc3GLbLm9u+jP/rG+rcy
e8JZ2y33tZtnl8RiKjbGffKeR0BKGL263Bhk/1ZOWyhg6m7K7a8itj3cwebA2NowGY3r/MTZFxCn
PZsvbjuQSJOjxSto/VOE7zAgUEAgdLzKKiN9ixafO5khnsAh1rcmkk743+d9/iMcfQjXtOT8KX2G
qmnXXT/++4LFbAVY+9ERWpM4fxbDd/7vL/59rMx0B0LR4Ohq+ue/N1BS/t97//tc50DYB9VEEXMc
Yytw8fd0LgdHi3iT+mj7cm/F82ZKJxs9BujKuFby1cyvzIAe18xH/JQVHe/oyZWZhiSBX2S+HERq
NTujB2ZcLaep4/gdu0nY6xGLhuKyDEQfHiB0KfTfvTK+OV8y/dTQ0qLuunazfUn3DKYktVs66643
qBd1O2JQcqIOwBftpW+c+6KhldhLKupYqb2osvbVcDjfrr19COpYbLji4XGShgODG+OKx+mdRdgq
mk+iVeps0m++6Vr7uc+A4hkNFOK2RijBviujiOF1ci9clhuAUEyoiNCYmHBrCQ23yj9JyjwwSN7b
0VIzhGxIA1KGmo443/HcTnKkGYZcZCmqB09idYlT78bDU8ivi/lMWmvuW9lwjHx0mASVvhTPJtwv
Xm3iMSmnc5KhWkSjzKhDT84pS03YtfI9qrtTqq3ndS05mBFcfF2/+hMQqCGv7j0eP8+ByZx/qSq+
m+L+a/2VZo7DKbImHG7iKmICGIdv2uf1PPpoGfMSXLLRIPvR2+dZSIasBGBzInsyi16WwXoqKnnL
jI3YSA46nOzbl90Ob6xnVWgZ0z3Z6PpQOta2Z37duvavk/g/Rv1Wx5TQlm1PRrF96KKMvJXaIO/9
jHX/0xrFuaHyLZQLiQihNaUb1t4Hpi2M/EQ/Iw9TEe9zlKew46gd2p7tUFQDfgR7Y77SMAySbKrz
r8Yi26yR54h5eEFPjpmPGJ47tS/94oEOw8eo8i9oZtnGR7tqW4Jfekqf2s5+TeUU7yx3vhoCbNR6
fbiD0r+zK9po46LcO6Aes7Hfp6N5K7LpVkrntqjpHc7GdiPQamfSBZh1yFqIFyZwYtafapC/jetR
AIXddib1ZQVmsEkcxqeEF/rY+RIGWci42rfObJBOzn18eBRE21E3cwjUx3aqb5GMPr0EVyXuSrY5
C6TzVPzENoBAuvTu0Md6XDftLsmGt8YTr7Y0UNi84ppRMvXAIjtZjb4yWFl3WTnjY+LKNq1+tCaS
YdP3MfXMnIUaPNSiOcStH2+DmI1yMa3r2rxtm6LduXNxkFMJR2SSxFtSSuIx2oeDV99z3jinETpf
pzVhhXxRoeq8GzKRMSPnHhvXlqOoXr0rg42k2dxpq3iSXmrtZgVdAolt49WuuI6XEZKRT7rTz0n1
WPzWKhtflQ8u0ONZr1vsfFP823j7CNv0lt2jQSErWdmYiQADu+K13LB4cGlR7YMp0nbf5DXne0la
Vw6Q0wlt44wh9l5koA8CKt3Tgs45Blv5OgHMMWQ2tM/7XpdckVW/z7rgu0hVuk0XeWNN/MsVklq1
/Eg8bDgsSCQn0BAUgvq+xysc+t3OyblSziQZbSLMk3WcPcJmFHRbG+jsTlveRk3sbOpAvRpJ9ysY
uK6YhxE/YzXUFfRz49fwjbcKEwo93Afhd1czYlnfXfWTf00F5QlcCt1hOmZ6WRp+2FXuu5ezGhb2
/BWLyCGYaFLoUmIrtRKu5oHr4EY0Db65hQ1XxocU7YrTL8Lkkg8HJzMwYviaRXVWj22hXzk8/RI8
fAiS6IeT70HUJjs+wXh3sjWXoE5u/S/yUQ+5zp4N0lzd8A/5kjuW4VlYTQiWZMnWqbHa2AaOJWpf
2k2eMVN26nXcoT76rs/3Y8MvxWxtKoQtvsFkIaWYf7ml+pwlhBBC1V5vYFSymg/CuDwLQ4FbxLVO
wFIPdffjBaVFw0F6H7nJXrP6Bj6OzjwR8972263jan1mdPXZB+B/RXJdtXOxn3OshgP4sSX/iRvN
9NpXr07u9EgEzi9gCI+WmWM/zaQlZXeMl8W6GcrpMaGq2q+gwozOUeaqDOfIp9c6yGAEgRYwg44d
m+gpoDyD1vWpCtMouZbUtHrwKxwf0GPl/RrT/IqTHb3U4m8IqHjw00S4DNEtjeGnpeewGjNOH/Bz
GOOyixCecndbXGQt3nsHqgpHgFuOnFdO4OEyhNgQIvw9QUrPtrW0gLgW0cYETSAy+8eyMGUlhN3t
VS5vs+k5qnEtjTHzcYpDd+hYgHOCs5a2sxGOhXdi6DjrLsG350+Yajr9bMhkJzotwgIm/yz6J5r7
VM4kcXKa57aaY6JR2cEK9LzzhTRDSrK+BQXKOyMJIcMMGzeSx6C3f4TCrytYgIgoTyvdHmFTtC+G
0LedJf7FZeSGfUVPHZrFALHFsQiJDndDMf4bEcqFy7KZFOUbR40Xnp5+bzvd/Yzfz1pMur6b/tdG
xdw01kjaLm82wiywYhY4+Zg2XWGovxnT6FLhvSw6nKZWfUW/FmTUbt4SCv+1C0NRrFKuvQzUqyva
LAlfRQ4gKM4Dt2O8SycgRW1bcSlTHy5T+TDvrReQheWm5oURTrr/oimPoWo0n7sxu417AsOBaDqs
e+BE972ExIhXq7tY1UKutUL0L/yHwEj6S9VH1W5GgQ3BupFFJjILAYpSoEBgAvZAd3Huwa2D7QOE
SAyreCmqi+0TVM9y+v2Y+D0NGCJOmLXGxeVrkNVNo6gTGDpkgiTFXOYt8pXHEzipc7Tp7tjQBDZu
s9R8zel22mLHZAwL8T91TLpF52TBXg0mQttJWFUiCXUQTTjnlXhCrdlSt5FcgqL9TlbUdWVIvG9q
uWR/4Ov1DcOc5YAhQ4dZ3qkLNCXBmfdiTtX3qKbuKfYuoKnMDMjNUWtEi6w0vgFdlXHdI74tEIVq
NvO0dbjjmpJrlE4ybg753lqan0pmzZ2trY5MQ421BqKAqqstA/mUGTI/vCHFEgt+y0/6Tzm5TGo6
nyHlLtXjeLFbnlDHn1lwG3mN6QgMBotqXnAOVJKe3Mi5KwPWY1o9jzlG79Qp96rxioPv0XmR4j7G
VagfOtwtBLDqfE/0NwqnuvgqWLltD3xS5Y9Hzw3Mg9ktXyppf8VMAMTmVhw20loZSaQ/88RGeE90
i3mv4HEGqqWSYL6O2ZwTPX5ynSP4HUGI08p7doX2d41dYJBFXx9j46nNRIEaTrOK1/8UWBzotwWc
mABd89T7pIyfDtN43DjVxhUQxShbvh1OqTTYvSfaC8G+dgQTptcsFWwAkmpEZ0jvtHL+QVOjP/c9
l6sqqJa9zFMbn2DHLj9iVx5SH72dBcKFhBNI+1hxs4nm0t8rwUG9MPdlkz7GrXEQMSQKuoQ7CGjB
JjXJDg5DtVzNmMFxFYEurinOtFqmIEuMN4lnHWAd3zHO9o0cFmaIi/gG7SV2i6FraHSYaBszEjtq
DD+MdFzd19sJiGNgjMOlzJbL3DRqZxgYEDhsNCAt903Dvw0c+1Pw3w3LZNJUV99NDanlqr2n8uXH
5ISml+DTa6wf3zVvG7JIRKL3zcQp2Ju5VnfGGcvcqhjHmDIqN4F/fsUg55ggX1C3RtkOmYphVyaD
OMpIvATjYtBVUdw5mqPp4jc/yYzAbcsONgk6R7IXor+SPdgkq4w+vdJYwtH4N6dLtDOVvgWITtsy
KcqDjijNbYdgeHaJoY7Z/Fohm0BgBo7ct59NkgzbaLhxE6/aTzp08H4cLANjsjchhucxbh2Th9ux
mRzYCP2h26LR2c28N/zo1lUdAwVeWqGxDjn9mvO8B+Auqe9lo6drMy/PVhKzBYvhFV7Cfo59mEs5
YKvOKwQ4BPyc1fQyympeOR8LMoKFGdK3ytB3s9fEa8/wEp2dW1BhU1CxQnqCoK/F/7tWnHg95+SP
DWTsBoy8KTfVpKJNz3Vx0xbiJd1VGj2CZESMz+PaS/hfNj0jid6l5mYKIC8PFhpp0JHz8JQpd7bL
PgfXiIyuv5DRTIFX5IpExXDyahzKtcciyxJJHgASlHZsxkDkxIeBaxnY8zXFg502mIF8tFV6rk2n
o5t22DeZf03Atbwqa75jI1XZ1eqGjOsFnYjleifiZ6aJMGlzUqWibo5TQold7KprbGlc92xuv0Fe
7cw2C7hDg0E2+3YfNa4D5se8zZb0Zgns4FgFlD2i0+27nkA3WiZ2xIGb8MCxPzDb5mSTZwu1h1iH
N+E8YlVH5b7xaXvWrCvg3WW6nVnX7tmrcejCHqFMBQSMQjxk7kthTEsoOECzPomZJ9nTeMdlArMN
Z2iw6e4GEyIht92auSSXPR69/p4VB3uKuhKdjeHW5nRV6iMcC/jOffQBAHCyvS8LhWhj6qm7WxbA
vr4Pr9+v7XcuKEDyC/K8dRvtcQkZYd93XPd19anMZdrNOQf/vkQ5dNyTXXiSIBosKSWZQBVZezd5
zY9LsW9NZ6uZ0IedlEx2DDxfhe9bO+DpPBYGqvmkp7VxzCbhBIjBWM9n1UiNtAmX0RL+p8sCth9i
9zqfio3ldfnBNPyL0xgtXUlUJ9Dfxnwg8/mKBhZW4EJ5YB5T/Lycsymc6QNzAy3kYJUEB0YrfosZ
5Gx1KdBmzfIVtvRTMLgXr+cyBIcGndc7+KiNocxhEReyJjlmWq9FseJ0PQx4Mpu4M6ynIuhVlE/g
JXZiFEmM8QZWdLb0F2aLj20qqh18FhIGC+5l5eCsjv9lc3ATQXRNtHS4oLgIR5zrIM82hNMs/NuQ
9tJF3RhO+U9MGQHhkkMumsMbTvRbXFndjmNqQMcTayavSAINeUIwKV6bW4+RyQNTD+4v3A0apBgh
NDN9MDEv4WGA2TLARKp52e9059ihZ8bjxpwYuiE8M7axAZR5xb1HmkJNHgbCQPwUNhtlHNyqxgXl
Jk51LMlaNTgMp4C41HJbueIhqIozWbUKcjOeoyCBKyVeWO1dn8lUpnrGkc7aXubKmwhrRpRfemm/
itH0GZimZ0aIp3xuCTQqF0uY/S2i4DsNoFgmBtXpLlxI0WKjry5yIF2DMMOLCcM6MQ76DFxauqLo
K8CTBpAOQPVo/Tbr/y4m1R3qtHjPTciOpmIJ7Rnfc3awPkUwk8WO/nnWIHmexlPmcy8dNDhHrvGf
Raofx24+KBxxDFU5pHPXOLjKf1GlxRmCDta9CR5QklgWTm8cbdenJrokIyiCjyYo800n51MQTKDw
SyLJ0k0xvkxvZYLKFJQ1U1a9tmo29o0oUoYjqog4Rv+LjfI4W0758PcmY55wiHEcbv4+VNy0yOoI
jLyzbE8cLg+lACWU5ITqwILE+7gcrKuFr/GqnUHPZN6M55WVlPD8ytmZ4AsUyVVS5retWeqTHpLb
OinlEYrdU7OaS3PjG687VyX2CDRyJhJRdiyWZtloPUkugZSwGaUsAUcHexBxFDQ55msTNMalmtlw
UzM+mzPhPcMkmC6hfg2zl++URSYrloz4rbg7k1M2Q0i+/Wnwgne/OYOkeXOrJdqKpgwnVKUTk5Sn
Ii2/JwSpQU+PcM2bIxzjjpP+mIRjlT5KVFjqAxe4T80BSgl72cRhBIH5vXTLx8Jprz1lk4mH090n
TAXqoLylIu0ixuVtCMTBL7KLKwHAZB3ZSUcQJswrbDKcf1mn2re0qO8AcW3d4sXC43izEH13DCcJ
ZxyW7DwSS1Z3VShgsimzi2ICDRYEkFzEEKitlRBXoGbM7wNn00FnXAQVVl1fXmE/uAgay6vSpNyP
X36rCKtE1QqaQquzA1g5xavPED2LCH4k9nTb1vVHY+efRuddG9ij9mqZoP/zlWCYjek2Z1YWQfB1
na05BthEoHI7wVBtdC1eW5two+2A+a0xhcJeRIsrH0us+tfBFIDR4PGGexC010G36P36TfVB6e1t
BLPIKu9LO4sY2GdfHSUemNSLDjLpmL5NFagby+IsC37RJavvEHVLuclQ+8FwZzwLkzhtpl1WS5ol
sNIVCmeSV6VMwJOP2LF3LAFXWVmuoLo62cZUy2IQZU2yCYnoRrtECRNyhyZw/aFBcJTu8DEQQ84b
hXPM8j/7KP7kcvxIV99NXvcXNVab2ulIGlYgphdreKV6+6OnOSFsKjSEsYtPthc/DrE6Ze78vVBt
tG1H+xKzmbKUDvYmgElGJ8og4icHPKRZGU+lx25irOnH0XnI8luaB5Kwi7gi57I/OzVg5eSWBOu1
Sr1dGlWM+50vHPeQLdDOdgMjuDxHGrLsT556MKByuFJtccLuNG2oKbnM6SEO+niPWt5sU0GiU2n7
p02TPWzFK8YQKKPFd1fTmze0jrWDSPY7ZwgSZseNIOYX3Zfd2rLtK4Ju7jV28UeZeVtyKWgm7nA/
tt0XHsor7KRmOFS1PNroflWkbiyTJPmaZRXY9HFsswy3o3xhNLCPR/WtGk7qadeeeX7Q5OOz0TFX
Vdp6T5aoIC0nQ8GT2vUXyx5OYklJ8GX8tDtrxCxMANUcU+C87MyD9r7MZn5rxXQcnQLbevdazlcF
oE/U5BlPdnwTsbL4if/oefaLNgG59uol9qPP5meenccp8rccp85uBP6R1wivXgf+azCclyS9m2mp
3AP+eWpFCbFaER1o5zeoq1DEyHVCUUDTjfW9u1jnnh9W6+7a3yiJ70G73fU160G1Xg9dhhaCLWfq
2J0iCA5MwLZJg1Nxjc3EnvtUews/Bi2Wnbc+IBlByam13jIu3Nugt+6BvgThnHYgzVuDH4TzAnH8
w33vOn+fTgnuWI5voV0P714LUi0nEWpd64j9RyLfrrw4LqnE2au4f0pH63XKX/vkB+rFvWfnUXiX
de5BxRM0Rzk9g0c+VQu6MDGiUGEucZuZWyfrAQbYjEuhoV88k10sSeevBE/Z3mN+urPm8bzMcEln
j0gAuhvGQE5HnfvZOB3FLUGzWUin8vqervvce2lIR+LgvOHOOYR9V10iQ/3D1LTP5vzTt0EFyP5D
3KlEHrUz3ZoI/q0weNXG3L1nYcDNqcGtzP3nMKc/qJkeXMPmZ5Elzwy5NZImx9iZPyYW2sPCz9jm
TjwtP8yIA+4RCJGV0x4HZ71/K8a3eQllsYqKc5L+5HRm0VYO6dmNOoY5LmgiHzGzQuC1K2pl5jky
wsYswXrukeJ5bHQVeoXDAbQI0l1US350zljv52oEz9R+Ww0n1YR1JpnlsRiXr8QYSC556V7F3ALL
6tKimOOc/J4acWVVmF5RBmBbg6as+e0iIUGQnLktEyxLn9EWLio4wMnN5YhxX0BVU7ON0oQuQPd3
jFK/fjtu/+ZlMAWBJnYqZyeE64gEcXBhfeyGAi5gP5+ioXfYMYhqS8XssDdezTL5KVkVNtKRb0Ht
cp5XAB5rwr3xkMoN2cANdKUGpfHo6P7WGgi6o5cFXMHi4mDt2tYmvNkRN26/49VqWqHjkffC3V2z
IieVTbAju3LF9FbYgAHQBtyVMTM2rIJxg9HulCWIkmTwSuIDc8pJj/Nz2yTODhIjyzlHOW3LK36x
RBRu1FrD1vUHL0kRZp2ryqsoqRAGT8Hf2pJdsyVMmxrPchj4hhMG8gG081s/ZBFACQYho3cvTXPY
xtHwYPZ1te9L+Ry54zO2UfIk1YiVKLl2bO82tZgImPjlOLroMPfcM304N1YQbUmJkmxfOLpHOGsO
ZfrQGuaT4zQJfnv5Hg8cUqA73CxZeZOiIIZB6t2r3H4UfaiUqjYlmf09XS/k7qgtqBPpgoVcPmgw
28BW5WHV36ja7wQd7scEpdEqybrNhv8t6x8sZ28VAhxXYT4XGXtXLeuJFdiJWdM61BFklIl3VWl+
XLJ87mq8I1khbx1i0kbZnLjnvJmyVGHNEWkzeB3X8mI8Oh7CvzSzA9oBhlJPb4VnA/ukSL7Bqmlx
ItykWJS2mW09AMSVGxvC/Kirk5+B0ZAUflWV+QnRCs5zsDrFWaL8AsE0spb7lK6iDUddCDICZKHX
/TKJgMuRO//6NCGFBeolgeekO2bCjTHLHe0koIA7oABzgD0Sz1iGCyralbN+5AUFgSRxvtxEvdvc
Ba9bkB/VgtmGjl5yZyxc+OiMlkXYJczK4Im4gfEY0JuCz2PvqOs61W91xoQ5nqKNzr1Xr+1vuilm
EyKpFiZTeeON7qW3MClHTQsYJeCWFrXq2ZyuMn/6YPJ1GOiszZDMCxKEck7/FS5NrEnSjFR/lRcG
Uud4Gp9GKCYcDFa6Ugb/zrQ/O0QMKkmORhpASSTrvmkrsuNuds0kKw07jsJCV8wemui5dQNKdECN
Wh3T1c41AOkPzYfp1FeIaw9zR+9x1b6DQoc7PsR3K4l2IYPHqG/eZvSn4h0/S/uK2tZfowwoKvNu
IppzdS42phfDKi2Zf0QJ6itN50RpycQkQA59ZwqzOj/1k/fJCE108ia12mLj520L+GJoN0ESf9mi
euZyw95rEANOhgOGuXETlPI2A890EOP4FaCg08N6F09Tcwr6O2Ypy2ZZR1oeYUMkA+rqp/E58uDJ
+vV63CrUdbdD1PoNoBRyy6bjyy9YEJnPsPAsDCsBV9r0vLO3vMZJRj+X596PSC4E3j9tMW2l7KlD
HabL4lU6NO3p24+tJZQ+l+XIr144lr3kHGN8yY1AEv/F/O2PJCixO0dBdVMKf99iIMNNgSkjCRaU
l+oLSfxSOM/EZuKNYEofcsf7N7jd2S7Lg+5r8LO2DijAwdqZ41BYsv7WM+pDnaVnPyPHWs38unV+
g/7007AHhcj6ZCNeq2UQp76EuGiaJVaSmCpG5OcOKWpTm8axyRA+lWDhSBiBS6AeI9QsNC//eiiw
JIz9B1tyiku5C22202XE+qPc7gm93Tt6nsLCl/fn6CdaRnFfImf6+om7tU/c8IEyoxW6CAOmZA+s
HsdsLAkGEm8ebCZqlYWGDW5v4XU4prCYHHAtoAlkHABbyeH4D+rVNfAVFQT6kWaL9MzLqicot3V5
aIQaboKy3bMF2XsuZNtVQnIVY6M6Hq6XBC+ncCZUblM+qMQ8UbhcHDvZP9t2y6vK5jzAHfQXP/6T
WDAg+H0MeyRjl9AxDppC8ExoBJjhFWQ1xwGfl2kC+Z1cGdUc+EVAPZ26WR+4bmKumnYdB0wOsskr
vVp+aPocfl08nxpuYFilOV1HpQ8INcneB5lUWAiqeJ3Af4iedA0qvCP1nc8vfSmaV26+FPYsw9WY
id94NsdQU4JRQt4Ji7p+nOXZUrNPwQlGZiGL40CWIJ35MU6BSD+ywZhCVql+k7ccK/VY7ZHZ6ohe
jenopi5Ilx6tIr4MfXBmrWLhzAdKQ4xray5esiZHGGleOZn1p8Ic38wR9xiJ8iC/7hpEPy/qEfZI
60aADLuih68NZi1N030ASTK0xnxtoeHMkQokuKXi/hPq1jh5Uh7sZfR2RbxiWfvmvo9oRa9Mqr5Q
seDJcCPG6jDonG+EnleGtWpBjQt+a0HrYFP52S7p+3stFP8Y1yy8PYXl9NtmwSfsIe4fKFh7BBUM
TSY1sElgOyrN+mHBtrgZ3PLJHNLTGDvooOBU2uXXbUGcZsWzLvPvPrXfteDFJgrjOVHIsouePtzY
+5A24NZs9KEdzDjHVD2Gjlccv93OALRtdNuisSGTU9tXzuidqO9crznRcyWT1qL2JtdT7vHvqETH
3BxfkInCoOF1ExdP6dJ9zJ9mNyKyGdvMP5h1YDFzVyeO+QFNXqiHIK6weQsCii1mNngTjJh3QUxg
D0TIfgQBUs/3eIherdj+ruf+aVlQKyuveOlk9qSVIjUrQu4M5ZRdjWzTsxlclrZ4NwtMSJ5VANmb
QJE3zTNBAYYA7kHo0j14tK0sTNp6Pw0O3jxeu6mzs4jAHIBeng3H+I79aqI7gQI0ppCsEyO5yVX5
JE6Kg3rkvrztO0DvAqD+GIGOjTQkJIvDP2ReDCNFuWX0eafTZte1/mflBCdbtv/aor4IFUyhKhk3
yZPFpXrTtBn8udyHosWYtaG6p42nE7nMOw7X8L5pyDHN5pbjDDwojS6Daxnxjl15pA3NVWDyZOkw
5V3OaQnoNGsv08xriYAZKmsKayF+k9iKw8xCc5dg+jk5U2YFmvowsKMxzgZbpsnaR4773Rj5T+67
PzNIu1ST7vGRmvXrOJF5CDL7XhtoNGtRgMLHHdK4wVzeWrblhKHb1/O2GHxno1X5yskEjhU2Q0TN
Hth4QQVutX7BtDgFE7nzRT5D4ODMQkf9TpVedI9dJFU1Ka1AnDs3gVlySF2r3bQTZQUxUUVqhC3W
3sHC15J9OkLRV5O6kK66cWtX/a4bKnrhFqIOBphrwDGEFZnKcNTfWnq+s/sKYpczfix5/ZTSK/JF
OC85Ul2KakMJLksu3a+AbJeKdTAAN+Sa/Epo6rwhNhRvxkKe62J6dUzn0pv+e12Y2yCy/+U1s8t5
7oONijc9fpit5Q/yMwITvZ6bLAhHqrqWbfJMSItQPftDkXybdj5yq3/DGv5jO4gLmHE+y2J+nUbO
kCph2xBWTH1BAywPOFhZcOvuXEyBmBtA7r6MrfXgu4bJvTyB1sitK4prUF3WtDbDtdYGPg0vAySv
TR15zoZi0Rdzhj3nMpq3NRkC3MQRUyHdsYzovH0eOoIsFvtcy+RjMD+rbj7Fi1Q731luJ83Y0Ezo
CcbKUUNcq/aKKrGtn2HNT7Fyw+16WZKi2Zvt1G9NGfR7st3fxcCOZLjMPQ1uWimA0cUCXJoMT9in
tqbmH4wy897lG4D546QnIZGObU4z7jFqZ5NoxfLWTHCtYhvdnCPID1gnlgfuHZPlYCYatj2Wkc0y
4FAw48+2QOw3W/G1WFxmgdzdDy2n3N67GSb4W7VeBqQn5kAkQdyPBSk5qlI4LT5ye5rbnCf0q1/a
Hfskg3AqoggbubkBhrjce0pNW+VzMcoV4DxEPc/MXDp+uMbPM2XF9rgCVNCmNx244U1j99+9EUSX
zv2oFSq6bwcFx5Lll9VE3zC72qsJmDrybmr86/lDfs89OdOYIfQQW07oJgEXy2ZvVRgUBLCTeZ0e
SGWZ5znlJFqI+4QWwqPjVtyG57HZeboAXW6NB2Jp3b41/JzPi/Ko2Z93Iso/BjumDKSM0FgBc7ow
nB7q/ABie0rtJYwiQIsivSu1+tGtWRPYBjs9B/OLnCCmTy4aW+YCkYuJ+PZ2svp1Gn1kRAsoApyz
ySEsx329wf20dMlr6eD3dgYzoSzEPHN5n4giZqiRBav/nGcMH+XZMDIrlIN81wEQs2KY/mkxI8by
UBnkEswGrRL66AZuC1Bw7Ryn1m25E7jp3sLoz7NtrRstOYcMfF7V5TUSQX/mtmUldY35abVNxORK
Gt2ffShRNoP6XUMfz74b26tMue8FYA+E+O7GdYsT3arPRsaoxnb2NIWuAidYOc+2/E1iZbeNBqBt
I4bEuOcOC7SMkNwWC1K8n9YhDD5TJkydJpcavLo+J2xz5NoofPuIJm7ezyYjVIyWJy/X0b1N9gUz
O2QyvwLQLltvW1n4CKcZeY3IHp1orJkZP5h6aZIzmWum38AqwiRnq+QRWqyIb8asvLAcmYQFqA52
I0E1FdNTZZk/tW1GB0tQnwEMbWa/5GfX1xwiFzq8QB9RvWtkjLNVQB1lyg1AGZzerm0eyTzNqp2r
5vaqcyGf/r35+9BvumbtxXsQ6Mjwph2G3t5asfPfuyS3OlzqNTaegQABMTtcqd0w83aJBXnNyOPy
rnSNPVGdMcgZ+yy2SbOun/p7g3WcK5vrXfs9tn93rcv535tkLcbJ/tpx6LU+Envd9Cs6lAQ0YNC/
91YG6P8+rFfQlQOnmR1wKq8aXqH5f++aK210Xt9EZcT0m+Alt1TQqH9vjPT/v/f3oVjBqfSPaiB2
J6Nmv2lK4IEcnnn37w1lEPR7uPWdu7Jr87WbJ2NzCxEtKQNeZ6l/b3RUdf+9Vwo5WLu/TxKyUxh5
/4+u81pyVNm67hMRgTe3Je+lUtm+IbqquzGJtwlP/w/QPrvPdyL+GwKQVCWDyVxrzjGnJyWaXvKG
hh/pdNJVod3DIpf/LEwzYlLdH400VDD66N9eAuDQ4R0yzdAWDkUxBgge0EhfUSvehN3xUyWStCk6
I2aaU22tET36PU2sygZJpfcjwQHTNzN/4HmNoQ5fQhNfVMUCa4AldAwSoHB7gW17j6J1bQNtTqdf
tzNfqxrRWBigxBvshWPkBQx/YYAFCEzaNIQjQsc/9ArfuhqRfPH3l5l/rXlRT7+b3xDpgPiICJ8f
83EQDaa3ajXzR1yjw88Oym8zoBYh+ZJs7T4gZV2meUl/jrm4of2iIPqb7DoFrzlG14a/MiptvQc/
ha+rnKjP8f98LybtM+J4t/N39XiY/jY3LctjEFg2kl78BOmtVAt+3LzaE/KaPJVpXxOdaH8/9nXo
dB4Pt/NqUNr5fl706cR+Lm2EBTNNOHIaV3CSTQfsdJha+ugQ8Sbe9ZqJ5+Ng+t/jaj64fJH6awh2
R+6RfvkxH5JNp4G8zSG+aDKOEVyFuwCBw2b+St2ZwDt/2fLfU+Nxfvy7mdUpUlVEGDY/awoqYD+v
5cFI2a6iz4gwgpJoWVf7x0L1/lmbvzG6CbR7Kzr4YdmM+4SB036QAh3TtBCW0iARZEiSoYthxg2U
sCvL6NZMC9oK7cKFkLM2HZ9542ASRVhm3CfBNYU3b4j5cfUyppFNWTcqKY2YcnSwUnr2lR6Sdeyj
Yd+khrFovbBBzQTupZoX1PdD2tHnv8/X0Kk96U1c7+aXzw/ooUs8REaZYH7V/EAxRM02Homq1iLN
OFiGd/XVwLuWjk6blsJwmrGLJDRUNQ7QV8NJu8v8jNCvvKtptD+QgU8RSv95ZdrCCg8KrtaDniwL
ys43S3GDm1326oqSUPPY12syuCluRsxLmetovdmcF8ThyoMBf2Z+1fx6rEf1ZeAm0f77rMdT8Rhl
RdqewzS6umpuH+KyNa8kW2JMwBbNPDk2r+G0b8AHvUppei9HMwlh4zAS50JYfc5P+fs8OzpAgFQu
8x/qRybHHADjCs0H+l15jQpLf/yT+Qm4cExSEkcmcPgkuQry71SrcDdKEhCeimASXUCIJl7NfWrt
kb1KVPKqnhJLWFdTaffl6BvHYXot13frqpABsEgx427mffOC26/FEIdCwN992hAnx2k8OESlv5Ol
/EMtMroVjhiuRbGS1L1uLsRNG/ndGZytfrXt4R4LNTs0TWhc513tQFfQISVqqSD1mHfND8Yo13e2
zmRg3jcvPGOo+bH/e49SMucLmFKZOvE4f5+a9TV0p0LSw5+eMj8QW2RRNbb5/ve/z/thGj2JyiHE
5N935TH4oiRNX35+xjC9+bRpqnVrK+CBCqe8Ql3OXMu/FNOicuHVmiTPdSMGIDforauWO9ZV5Yq8
yO2hRHrIPvBP1hXGuZxIpXTCpn3zwoMUcZhCxUFH/D28YsVKzrbp0XA79BSmnkTZOitlBFJadqRD
Ipd/lXYcHyTqebrCiAdah/6wZCQK27u/NuXdDMd71TBeHx25xPT3s26Eci2nRVbJcB3qfjiVzv3r
/ICak7esO8h2LHS0OBpkIk5Sdrv5KY99lX8omfNfH1uxot3IuTj0uqlvyFkPt4VC0AZ24/GMLOBp
zImfmTpdUd4fg8r6yR3rra6J2PKZZsUyQnlf004XZwstxpNUtGjp1T358NVqjLSXuNO9p7ykFys1
97XQ/W0NMLX2ecNcNZ6syn6yHZQktXfq8ScNON0aGfwqPFiNUeFEyzq3n0oydurU99ZR0vzy+3YX
axjGysivnlpdVE9ennxLQcgort5Ml7/tMlEBge+CzKDqZXfEsvvFT9PTjK0RRER/IN7mjD5xqbb2
I4P1gj9zSuX4FSjkkXLuHwY0HCUmXVbnhd24KuO73lEW86o5bc+PWEkOWgjycyMuYy25bMxP8JLY
/+e583ahJRpQU15V/bvmZ+OwH9Nf5JMQNzY/+D/PfTwyv8KNa1LnU3VXKgrU9b/PfvzTFgo1aprp
b/Np3pKi8dfz6/7rj8+PPt7YCLjBaWLiiqe3RGHTeKoG3VwOrv+ftz0/+7/+7OOFsdEUy6qI8D5N
r/z7frW/n/3xL/9+Yi+MKyy73vffXf/1wf73m7LUwd2apIWh1eY3+PsaCR1sgfkOkOYg76VlxRtQ
7lZhylteFN2zEklvGwy+80QawcTYNZGswnOLd0asdc+m2he3jmrMtDHviZ1Kbgo37AjmxEhJr3rn
JB26hJoryGno2uFQ5P3VGDYtYR1v0laqM2J6AoFj6TybSUcRYvLJHqyxGugCicGiGRpRNTWYhg+V
h/SI5y8Vc+ye57UgQ79L9zk+oG+vqLJ77Vo1lPrZZoZHeQvwDBMNjWlXZnd3DxXpFO9dJRo2rIIo
Y83tvcWIlHQzv2peKGm2FLW5c0sIqTbxd0fdpDvjOdbeEp04WpzLT6XmkgRjWdS3M/RgoUmgUOfJ
cVcCnZi3SE8YaSCgNclqjGoB8IFLBKN7nQ0ZJudpTcmDeNfTL/Lp7bke7aX2OSGs6w7eUyPyacIV
qi2mPCwY3DqHH4Xff4YpH97NmOCrKnLRwqr9A5IQogD1ynlLM2eDe5W0ukgS7tQbJ1quwQK6jvPp
GvSJ6QOnZ1PYyk3JvI+ezsJnWbjnVE/efNcffpgxMiDaG3ePacEhsfSCSmPhndE/YFTKlTdKus6t
HIfywovxqSQUcZgPUGazxg89SLEB+aXx7nAFGhQzevaUjETsrJ2gthpoB3fyWys0Y095QtQdATIl
5ZNGAK9sD9Z8DCQRrXsOQ4qJWN4vFqPSbUFZD6hPuJ7fJUScxajrROO041aRCnV8Sl6oZWssHZnq
vxSgCqYmXX8KCCbd24MaLMxU+yWsbLhS85WPRSmozBGZvull/QcaVmWgV5fO1lEpwWSEZvvj0AIu
x33hKMOmVCV9fMeJwffWDf4EhEAKenuPaKnz34UybVZ9fU3zZNFOGLMGYAlulIjWwrRZNarJEeXJ
KxBMigrFa5IG5h/cTq8wKeoPmqDw27OiWfsRiQi5vYHS4NSLULqYyAmjPerY95+agTYtwT3Y7jVm
YgffNvxD07X+Y02YX3HWK8dQDIWxLJGxEXGkFc/WhKJD5v1a+Yp3K+mxcAoh6VNaG7JnKTVsDjFj
S993Lag1CGq72E33eur3JwoQNV46f41moNmhFCre+cLgXhOkqJvcNwthwlxD/t0rSXmrjeLbHUT4
DlVRLpFFx5fWR2hnFbTBjEJ+R2gciCQAsBLa+trsi5LiOcDVPqSSqNf0B0wNM0xUUwcZROtdeoN5
lhgZtqnT5rwP7MneK0qiMsZ++BFx3zDr5rP3ANwnDPDWghEV15QwpGpWEZSECa0neOj6X4ukugRu
4R5Mj9pkKk2IttNlpIw4w7JRvSZ2XJy6MngmQoBgSJU212EwgIobpMFeCEZ29jSJo3UH1elNifKb
iBAjQ3v0QQ21H5qp2e+tWWTLotSNS9VYhA8EAraDDoi28NtjFUtmwbSA1sQ6ExtthNbdDfPghGMH
z82wy7zw0/CTydKTDDRzSlPO+1rVOGkNjIk1Y073FiiIjS0MyBJvw9EzqFuZlqvvA5dY8GRC3IT+
b/ou7rkxGaKASAoZCTlOA3+MYr2pNNbdt6pq5SLFXzO3c45FGH2j9c73mPBAsyghJzRoxJ+u9JFj
Uvq4GRWKWyb1wQ+1B+iQ+waFSjs9hAV3RdVWf5Lgi/NLCZtbZ96L0eWwNROB2MSpe2Z3/GpYRjD9
avYuNkQzXRQZ1zbdqyb8gYG/+z2QrkGkqdYiruHstXMS5bllid18Rg+dXm0xn3VPcuJq6im8ghQe
bU6vfjlE0wBO7aqbO/EG8rSjTNr56JGmTZwf1plZwcVLfOcUKUHxymWae0zHINYJ1B0gaN5nZt3r
0THvhl/+IagoM4V2rCeugWXBytaKLjuV06YzbYZqJBcYLIglyu3oDCYJU1ck0m8r24hmqL6GCY0a
orcrNdv7RP19nsm1kKoXCpDYu8KXT4lK5ZLWZvkf9CuT+A8h/lNkxdQQsKwdfa+N1mFXa3dvFAZx
wUG78GtJ+NhECyykEVGo93IOUzYjNIcHlSw2MOac3oq20NRq4VrWRIxUnWjjq/KX4doYL6uaPq9p
Tymw3LUhciREyvemONmf3NLKaqXyFhaaU+VnIBNy7UQIjuHXy767Rw1Il0L1gIGzFda0P5UA/3PP
YRRV4v64vsfA2Hcw1gJAnnbzWVrFyTEFFHpB/zfLOj41R/6C8xGt7XwFTuel1xM90VMZfVwNMW2g
1k6M2zjQ/zAIVVvVWB1vgeEcSyyqb+SUYa1KceTOmzh7lCfUlVCxYs7c+TJYmkA6E0/fxVHunknU
TbfhEKZ4K7ojXjT1E1yGx38x7cuYWPQCjNoSqClH6yXD80DPeir3Tu4HW/9nTQkGucD8B4J1Qki5
MJO2lU17Ih4KmvTzTtKq3iM13AjS9XqrbteaGjLqlVJbhAEW6zBzslVttOlLhkwYOrD9q3fJBdKC
QluhqGiuBXollCj667yllh495LUiNfW1T6v0aFtUJPMJ49Io+Hh6HfdzjxTwMtrDAs3X8NFUKDUR
SRe7yFTDe6w6BLAO8TqW6sbsamTg8x1VYcra5dQn5n1mXQAW7Ifq1onQW1cDmSAKmMK+TL+1zn7J
zT7Zm0RTrDMVI01Z2RAsbdu4zgvIMUSJUGxCNcW+UGJkcMlqngdlqmk4W10Lq8UQtzjlNXLxwi4h
MgNj9kpOb7m3cySGCQMp/I3a1Qgw3XPM2L/sARRlF3w34jVpARPkmht+tQYRqNoY5c/6KK09xBe8
gfMd06fvQKKbV92gl3rr+ZPNm5oKQ7RxPBCliEpV5pB3IzTeLRN3TwZ7eaMAqb05mkvBCb3yIuJU
eSELuGl6+x5VVvfCP/2lN5V/7BWiliMRud1zLyIyUQK3PhUeLrSsUJwXTyfqoYmy8kKYLZpep33O
Mq+/6MzKXzWzfu6sQV7mH7jx++dcG6tDmZRXkLXRtQ0EQ53OSb79kMqomWmfuh3ib/Oi7BCoPKNS
ANASNg7yqaWRoHA1Ixuvaw+BkWhfjcPcPVTcDkmHnX34BRx56eZiq1R19lFz13dMRgbCS9Wbk2jP
puGnH9xEvE1aJmvDRhUWIXEk0K5e5SaX2SgrDqOVr3vFJ3gx7747G11Q08G5yrKelLQyMM8q9kdq
MvgQo7J+HtTsh+dR4EPMAA3Sz8UZhvEbpQ/tBXBl+AJ6SZk2bLxXF4hG8IGTA2rD5t6VWXtB4xOj
Q7j2VZX8LpObj+not86fYbitu69QTJe22U+Wpah4DyKVcJHUo+M0bdaMAsBHNPS8SmywVlOCCis9
cbSdkdjDBJ/n47ITmZ5N7wZWfqGRz13EzEXmzXkx8/PJv8R86VY2qE+w0E0lnZNSeO5+ZJQYIFaH
ZTHtIxuUuws32lNX6XiVhFCgJlXkR+JBX7oDJNwnRbnDZXEu+F/ZMtrhNTGd5OBQWri2OD/2mjZ+
UcrES1NU8KmnW918v6MZmEISLHCgcOMrqrg+GGXwqqpZe0z7SaE73Zr0/7v591ElPDHG+dPJWD7X
o1vttJEOT4Gmjmo6dL35MHSkSqM/1gj3jSLnaCsjSWaRftYL2lb5fEuvw4JbpT3kK8OkBpZWQ/zm
x6RDw/yIGwdJqFqH1OGQQHRWnJ+NsdAZv7Y6Y1Lq3k8iB+v0QNepOZL7ylU7KgdcpzQabR+iG7ol
Slt1Z0ybXWBtye4enzNxIV7IuWQWsxDmh8NH2osrt76C3qy07qZuvEvEaDj4gt8o9EsEoWDJ6qjK
kSRDPalmalkj4FDU9Aq7wSk+I1XANzG6d8vS3X0a0jRPZVaupNN0DH5z5UT5fAPkobrZMYH3dbYO
SHA7R6UDgcoea8YUTAzRo6JbNwF/anmgnRyVjrqSBfFLyGWKQB53DWJUXciaMC/aIWzXcaEubChf
NyXluJu/2LwNEcmSOrGwscgug7ySJ0chuoQK0xfCAfTEzg8l9n//u6Io8qu0SvM4/6VBU98zVeaH
+fpVo77C9puoJyHMAMc9nimCNRrYBEX/A50yV+FnAdZxiRIbgJdbcV2Pq5eqEC9M1InwnXb1DqWy
0jLwmkwPyrpo4dFgI50fjV33J0kKyboIkKmKiYCYqogtes1zjiNMklfSvFbzfmu6yEOy9h6bQWC9
q5QNqDy3ZEgiOJ2f5Y5mvsoBZVLWbMp1FVnEOnfmRwBk9Vc6Mu3XphswyV1VZiHXwNy9jezU+s5b
8R2nmvikY03tsK/CZRIP5k7GFfqRwMOF3nbnROeroDO0Nsmdx9UGQN2TrffVkVcam85duKH73fXe
KlWcDCkcaGRfj9vfngIEI26sD5IcCgLDELRS1mBA3AebxlZirIxtf5zgT9CiaFwnaBNAB5XEfcC7
AZkGaJGFswQiGzCP9IuX/l2PDApvjltfPKVFC1+ZLhXHvD7lBbiNUCtdEmgdfT0R5RJQlKHQtBfP
7j/JkNdOA4kgLwPEgwVzdn+rOsV65NiG5ovbypYcnqKW9psqFKbhZnz3BQajdBTo7S2T6a1lEL80
P4Uc8jMtzgBNY63vk1KGd9zGDEHt4TZvgR3Bv+JSzezIqpl3maUX3k35J5ie5Ap1vNajjiD6P9NT
PgLoVk0D/jvNVkfkz+vCQlGciIJcKsNmkJX79k8KqHQlJsaf6rj2SqlsHI7T5lCiB3JhoYo0E5+h
k7+05EAETwFwGgZ4f7w8+MAfchx9Tx5TkYtXOVdYEr2uGG+1Nh5+oL6PEyvp3JMsCZTjKux/1O1X
GLXaO0NBJt78xJ4oo6+mVS5dmjWvvm6o27JoX/rOxlFXZmgWx0S9ZGmoLhppLEWTWHcIARa/CG8n
UKXCLCbVFyP5d1e8UxD/OezAsazdoMERBmbhp11+xyWTAIBg2rrglodDXURvZtgvlEY7jYzcUQkS
a4Pw3zi5Br0JgnTJL0KWAGstnJAKZJiMRJ5FXZAhWg5gaKlBtO1SROFwQh2idAp58nMyr5q28NaJ
VJxzobjUcnT9tahsbAAm13rFmTRPadVecT8hOHQC2r84++kHoHQSpb5h3CuvCmP1q/Q6sZUZqT1q
YZgrP3AZbFhtx+1d2eJ8m0h+Y9eoWzl234VtM5EORh1k9PyfyJNbmX5AqkXU+OHW4HADF4VXXvoh
wdFGln/AP8k7A6F03axTLgUcolZ+1preoGPc3FWtaHZQwKy1m8f2nsqQiTiurm+dOjEurMkGOt7x
tdYrKGQKDBqrfn4sAL5jqtXBAfVmWa3zeGlGxE50TdQ8zwuZFARIimbchFnyFYi0eg5EAnXJKH6D
iXqsTHsCAbF01CMfOX0+rJkk5lsVJ+l73m9z12P+5cLnCAqaE1rFmuSYysvmUldOfulE2kDh8tWv
ns+xJSuVULU4OM7gWQI0oIvZ+gjhoI3OoENO5PWFU9IeBSmFrwqkd6VdIuRlducr50f1tCnUZAnH
BS1EB42MeWvYr1HLbYiEmsDWRk1dUeZ4NPpg9/gp8D4PqyiAPdIIhi5uqh05bpNdz2gE6iGj36C9
UisYbnWa5c/TJ8N5EfSq/T2t5O7gfAeip54GqVC23Yttq1P9sTE3RuF4b6Ex7NQ6+9WNsXHVtCbd
1B4koKRO3cWDlqkE3H+crLiUNUqGGdppFB7UsNQ6hN+IK+UZJSBK/8kv/jh8MjU5lZGikCpQnNtQ
E+R8tuIABdg7RAEuwzmNpvDBObaJFx4gx6PjyNDfiL4DCKLlZGnKShCy6Q/DVf2dlIwIaFeRT1uq
2nY+DIYBmAICo3CFyIa6B5WReaHBvUHLjbPLyOAJ099ZB4YUz8Y0dveDCp9ww71Nt3QCpIZlMEEz
9bRyNxFUpXVC6MkJVB/SbLTdXlKG/F++GokohS7ILRSW/7vp/2DMCn9lCjKsokaG9cgQidHtVjiC
02Ur4nxL6tFNajz6980ZKcV7Al4flwHIgaq66CNqTqLu6gOISeb1VhR9udrBUFDmVQIOaKNGz3hw
tWd65EvP6tOz68qXNu26l9CIuhdB9BD85bvvGdU+z5kNEUKRMAI19PqlUrnzaTYGlShs0UhOpxHt
co2OGPAms56E4ea+yyVRgCVGg7ZOuVSoyHsDt1XPjw9mtEa4wd3ooPby5KZE5rJJPAR/scC0kSe2
uzGnoTvVkJIE8NQ8NQT4ILfLbXFS+23lQEUF+Wdt9cRS3luJaYqpy24oJ/pxmwCC+T8Pitz7aYyq
e54xshXDj1OJYngGXCY9VVQUSUena6pFDtYLJFKClnNQE/IIAv06/9IxCNZGFSFNt0ofDmFe9nst
ZnIqo/73fOZkBj2mOM52deB6p9KMXQg0rkCQ1X40aa5sidzCa+4r1xY0wGfCRQlXbehd8WDpG1Mx
rkUbjktjmuaXKlGfnk8bWJ8I2iVF1xkqzyAW8sp86YJkSqKB4+1rhYqxJy28UFk7ljvK41ndTkwG
KhZdP+FE2BOIW5g6HLEYy5eKYw4HGQQ4DwWucwry40+XStVTO6JaV9wE43GjKwezKcaV6+nlFagl
PyF+iwhLDkDiPNe4Hrri998VsQp9nU6jKD5iXwSrwhwxjnvqL5lFwypGJrCjfl9yiUvbLSWi+nme
vcdTqNKo1xCIWupoEC2RawFZf0owaHzpQbT2jN78wzG29+wk39hA8laWlw4nfFfBU60l7k8G20Te
4Ds6hG5hbhlR5HSjPVqM3PE0E12m17Sbx/UHFCDBBqnVvjkke8aqGH/4NpEIphRUVX3p07RX8eOb
lkER0CMuItMxOBnevakwT/RTIYH6a4uactgVU3GEhIxlVYKBENUIeFLnOHai9DZf7MsouOW1Zp0J
7ZoswVX6HcvfqqrWPwt05Eu40ItO+gPEQkZSvcbxWxAPAyKpXs7nFkCy5rlPSEnVnKhFeIMObwId
M93Ql0kfj+QdKgRHEoRuWhHVhEENaa7Dx3IsbT1fKZzpWtaPIwZ35LePsJhRyj8q18WbqcrvMoH9
DRSwX/jhsAHzz3hHyZP31nvrUnfcwsuA/Kn7cp/r2NqabNBPAA9wHyr9a2qP2jtiI21pukF5hrDZ
QrMqTy2aJXwj4PNwrJcV8KvAX8jeHrG35S82iPg/lfZFvc5awzPNVxIE7omi+tKaUpdkMaQno0Nj
2pNaNC/qwfEOVH7J9LUWIAqiS22l349vOSz10zweqA30q30DIIIK0C/G5coib+XEIu+042AnpOcF
BI7ARd9HOvegaYzZ0Xc/1cjiVRWATFEo6rUjT2EvOvNgDx3V67yI+jscfAulalqdUuylT0ToDFdH
BQWYEridO4nzyw0NxFmFhIye+hAsguLuk3KIOwqk5ICWCkUXTF6t6ha4rwMidyDd6NhqNjLD5Dr2
CcGGGQ5hF8N8OzTqvgkljF5QTVjtJFfMstnMV9U4gBSmW+PJi2oNPI6D+Dsw4Oy4o3cfCVxBk97f
FduLNvNRVJmt3AunRw5JB/j8uK/mXClPUtCEACzlnUel+OUxLmew3IOLzGrK96m1dwjQuotcv8/Z
P1aO1zHxxK3yklts0KwJndq7Pv5gFVEdCaJqrRFNuoxsqmcUN4yVZVcUZZuYBk7xI46Cgxto7S5z
zOBE5cpApctgBZPYk7Dj+tK6tnxqWh+TEHlAzsX1xpFi6VvRliQSjLntLEF40EebBlNuz/WLEQyp
gHYKlMQPC40qroMtuCzfwy4nwCaKhiWoE/WTuep3bNJLzRNIUVj9nl2/9pi0QSJO2mgvNatH7IXX
Li+jFu8aa7HR/bMW/rs2IjaRam6+/v+f24OixzuGS6vigiTHHFrAFG5AF0nBGky9eQ41oJQME9G9
15mxkW2q7/Dy52vdVMVnRIgYPt7uK2t1xPWdqZxK1yB/pAbBRl3G8DXxo0nELpbMTNGN3zIjCT5s
Bz1viD/wRB6ev6ZQePIxru8Qz9E7TdvxbDXQx0UdNy9mmE9CEHBWg0LUKQWEdTZppeZx/7wAvEi7
hOooNJZvv8z5ZROSfqwY9oOpgBxGt8LktsbvMpgqqV6TDidUk35FTbVaCbKDCINmUY5Fv7NLwy03
YWyVwJ3htKfTHDNt4UM11YjrPi3gwUYUWAadIhF9YP0pZC4JJBXXkAaydp+kGY4urChv3YD6GetK
sJk3YUAhZOJ3j5i9EqLlQ4x2aBurxhB9iYDhr6v8esQWYIKqtk6u95T98RAOGJUOVu/6h8Kfmv5o
1Ge+meoa+Wlemxc+RVLCzckMC0szWukGUDxjNNW9jiV2/ojzYkjfaJvlH7E2HpzpvmUgaM7gGH+Z
YKSGAJDDOtN7c6l2BndQP9mpBJfhrQ/0Qzct5v11+k+KXBYa9pqI4pGCK41bjiDJ5IPDag5om4fv
ftF+yJrgZwuOhiXM5Ip7ywJn3OJeEwEOBB1uREgXLfc99Dm5nW8zisVHWaIjFwpWAzBb5C5MN5r5
YiFD7+3xTo2KmCdyAl2IDYhz2yo+DFbK/VJSBa8SHUIXC9x12qEuCnWVgNEHuiusm4IFj/668hYG
hIMC74ZAPm3ipfSXtLOtlfR1iYErMrDFjSjTto+uD5D8XYSuHMBKDQvImXtWBFdFxCWnAJMaWJ85
1YG/Cg6TWwJv9McsRNDBZ2MoAZoVyiK9SVMgoxgYdpKdHQsnfVFcK1yGQ4JCvSHhLfLMepnV7k3p
E/n9f1cChk6jEvpHk0wLGr4YL+filK7jPpgU3WfHphMQqOmhq+xJwa/BMrNUnCXK3FdvwzraGEE1
fFR4Cw6Pi2SpJ4/DylEN9F+xyvGR+aF8HHXZ2MtFU2HPkmlykGWRvmZ8Ucx4TYfoAvdGhMdUv6Bb
7ZRlvA0KLBNhaDL5ICr0KcKDuc5cWVzmGqWSR9pZy2naiXpnoulYzcISBnkro3KVN58p9C4G7L4A
nZdDqtIos1MP9HfglZhHlZm9jB3nXRsZ089dHIPB+DWqbVhvXi9X1rQpQnWv1rm1T0ajXrnfmQNN
2JiGT46n6M8xcXhlZuxGhd1DqFV32oVbGRfGu1dnwz6ksoh66pvQEv+g11NAH1lHrOI3BMccUdUg
SZIKUpKTKdGi9puVHuVkluD0JpbeBUmUqW6wtrOoOfkFdeqaelIwjZNAH7Y7paSVyCQESIk+oVX1
ENc/SK093b/8rEb4N+jw9pRzI50YXGVYU2OkQJ+5K6WnRYvplFLZI//MiLgMKvRzijEzLjqeJMZb
03Vk6js/5uVhkTq4N+LsJWiFXDetyhSoNFIidrJgibqe36ipaesPqhFupe0drbJmPEIoZDElpVgc
WycuGoesjnMIzUbk4z+GX2OA74JI0Q1rQm/113mzCh19lYAx8Kuy8BeAPY4ZffktysJyk9W1eqI6
+M8aB/k/a9lJGtAoPUXQ11VRnWCV+DQtBd/itMi8EsJUMkm0ojI7EmtSXJJSvKiqmNBszYD7PfT7
VT/dMbHlgo1TScd9fEMlT1o4GvoIoCvK0vTC8Jj1gclsJI8q3mcsTuY0yJtv90lI7b0osPe2AFKE
qbV3HMD5pNyKOS2eLc3dUGMT07fz+Iqy0DyaXX/oiuRjiAflkrhK/Sas3dzuQT3WnvXD6Ne/tDby
sQ0gJKKDn2sLvKpLkiwhfCi5CmMijX66qbjb3doptPDLqpj8Ix5PD70Uxg1H8gb9ON0oBu2qYZ4L
sL1MP6LRoLglxIui012z0gb/W+t0+cbRDHNHnraPNzOyF800UyjbzN3Wfornch7x0e4/QaEoN42l
M7joYuW1LZoFdkuqu2NFw8mz+aa5L9oyNPcoI5CLSSorsMn6EjeqUL8mslUYrAJHV7/iNvucVRyN
0Rt3ohVcSzk9JoO511OQ9zPl6GGL9XDK1pCOvC40nj3PbraMxeMt87qMwg8NoE4h2NJv5VLLFnPX
mmTH9DqvZRDyXG3VjDbjbcF9paiYYlP+s85BVLziqLfedNUEX5Sa6LM8quIgDVou4+uOrKnXwNV+
o1PdBQb3gqS6QhSlhmdkHF3zrLZ1o2YfJHG9ahh17DDGlNgNxWaWimhUXRfUsTeML5JnjciBRWQn
w2c8iufGCagFxwNjCtGuaL17O1QMYiN1jLixR4/T66f5AEWe9XyezKfNvOm6FNcHM1tbMlMu+DbD
S9uHSFGgFkEppRw5Te2qqeXt5n6yefTHqwGzYGBe/KzUt3PpvXekucbEJFbzphuWzr4BwkG8OfeG
dvhFfhMR2ZNuzotjFN1BZF5iX69vqup9FglC3bRSfnIHOPQVTc1pZRjd4UrIgliMqulPPXDCTaZJ
/7wQS5C42xgd9ldQua92NmhvsrL1Ffl99kEYRX9qslHHegoZ3ShoVSma4y0VXYlOvtVnR2BOz6mK
O1xQhX5RSAakqJGRHewXO1mHU3UdFUSF5oewiQqNV08hUwiHZLO4q2+63iHU0ClWgu+iAstf2YAI
TvdNY97mm7DIUerURqMxQcWOmeV5B0SfE7pW6gPa7ORi0mKDvm15S33KDY+IczmjxIRfP5bhijMz
25lhhcRL5bRV4VtftJo8MlWqzfuQUdHU1WPZKe7OMnOHFMRJdor+g6KQ2pIqZYYH1yjD83yfHFOk
UZhV3msJlXU+oawSwmONveEtcAxShrC6hiMwTTGfntOJWk3llMcFkPJ/9GzprbZhOikX82/gSt1b
ZpOkbwQKuCIaMENkZOuviNitIwPyi9aQ1ixdaZx6iyEytoX/x9iZ7TiOZVf0Vwr5bLbJy/Earn7Q
PIekmDLyhYjMjOQ8z/x6LzKyu9w2YBgoCKKkioyQqMtzz9l7bfWFkabkDJMG4uzpcGTv62kIr/iz
AoKc62ZFptxI59CmSz3t2gXL/rbUG5zeU5+tNvTXQTX8fTxp/LSyTA6O3lSrSLBkFrYyPpDGGj+E
Kuff/OWZnwCqDRN0gCApGJ6cawVaxGhIWj6cDG0X2s+1wgUjSeCLOCW/rO0ZdPsnDQYBcUetgWjo
Ow3GfRsZnT5ZLHLEig0Gy3NDWcxwLNlLckkXjlYWxG0zMED2N1zNBgbNaMckWwgwdkgNeHZSybgj
N0PKiDxr3jwZqZDBO+Va2+ak4UC82isvmpLd5/cgzSzzsQEwH7phsR8sFzo4Hte9qxry5Nkoa+tQ
q+5NTnskoKf6tQrNV8ITJp1WY4MJt2gmG0PhnJH1WGUBimRaVMsecwFlanzFHKjv2mDQd6pW+pfe
z9Zd2KgL06dE0onf2079QGhKufeq67JacdkO9mrYGisyZMJ1SY71RfHwjUmn239WrPAsMYnF0c+h
0Wvs4Dhuda3zH/66kTkT7UFpfv71ECarTRG0xcmJQafOpVrWMcZUYyioHuXMKnWCdhvMXt7pnjff
G1ImKWGIl43To8tKkBJNBTmva245HWkM00b7pNFOl5qw75VTRfugdcqVYuHj7Rzk0wSAn20TuvB0
RAYZAR4tZrumPAPOG98rE1O2DWrukEYl2fOp8moSj3t2sRYtzc7O+Ut7sUJOgWUBp+WxayiI8K5r
T0YnHcgCJTFmirPI2f0ue4IcF5/1i03jH5rWr0+d1dBpwTrS/hED24ne2bd6tdOn6VJK4b8Dbp3B
s+dQM5kcFrR92EjlA7smboZ/3huNkZW/UXdhLVEY2dpXKkCyeYgKAduqh+E2RAL9dYgtbBaq/72i
u4JCz1nptWxeNUt7qeHjfSDGWvbxQI6plqLXdpiN6fijz/Ro8leH5uNI8+vZsmmsm6YssEco208R
T+2Jm1d6u4Sz9RzXrD2Tuq6YbtxBt8hFabfz0hWZQl0Jl6Cc0C+Rb5QYRhw5tQc8PM8M99B+oXNk
9mJc2ukoIODyGguQD+RvMcqZDucnvFAuyPvt1n5E7Nj8aziMqjfzoTZ1kSeiB13S8CEpJ0jGtBuC
XBWfk1p8m49M1lc20OiXUtrXG8Ub24e/7inh1FcnG3eVVyGEwNx28UyNXzP6gXev9V+Hug6XfO8K
pHjco/fMZXy6F0yPKV3/+9mg5U9Lu/zztfPj8yvm16YBlOqotz8qWhc70xmjtSZj41UPDXqIMZTZ
LrOus7Ih7EzEn8NLp4Ol14j+3syFU0Fe7UZlGhFHzjhlRAHKnRqcrhweGoXAR9sOsv380rpqCprm
TcR3isBCV7T+MRjy6GgL8Bexwm5oYAPw3NaZskrwCl+AeHDdS+DK+Gr13Qyq6rXXWYAnvf7QTkHh
uRHtCRANSAUeH2UN8DJp/fjql0N7coqUOB/VTl7KTDso6I5NtS7uuRFWL4yo7Fgqz3Gge48O7ZD5
Ua8FxesMzbOlifIl7qLxhOSlXQxkgT+PxsWjBbHJxkmdbbX2XXNYQYmTc77DfHiuwiB+Bl6jbKE6
Kdv5sK/D5/kFtZwkVaZtk8nD/z7/oK7oRkT2E4ytdb73Dn4zzym9jXR85IKa5p6UPkeWQt7KeyDl
tR+D+in1s+rQ18goc+Cl72gLALh4/leJBXFnK7gtyfQrXkyfblSIZqnu3nTo9ntiSxkLT4dKVD8R
pVLf07pvLg2ZkhAvedx3qwFaQ5GcBvqrz1pCkwzpLo1X71xM099mFMr+gOuWijhn6iVQa+ybNGh2
JUCyk2El2zgTvDco8Vbz8tg31IOlQmKigbyIvV19H2ITyJCmRj9bIkKEWn/w3k4kgLZ+soKetCE/
q5d9qIKqqulvxI10N/KA8JOxSuOV9SNAQvWUJpRqn8eKh+fBhSOeN/2zUuS08qn+r6o/2Ow0lPKU
Rq6y5481dyQBWOdhpBgreu841xZxVoZXj8bLfISDDPdX3dpH8kvRjVCkdwKvgpUN5b2yS23Hme9s
u5EVLGffuKUcs7eV0zp7YRjppc9gXsWdor2kev+jgcjxKyTShc37x4CmZQGDxI87/7kzWkT2BRcf
wed8LO2eqIw0JpE541o0Go36Id961RjXbVQoJ6oAatlGLW8Ny/EpJT1rVep6+Z5o2r4jAuQlwIC2
o48KIxrKBZJUj809p4VGWvAkEAocE1mOyLmI1rH/xnCeZCxuT2oQMiozyRGrMIAgZgyf8DFOoVSG
/xMuK7z1oCKNRH/2TBqeZoGlBLxpvzBqJnwBc40avVgDJ+bIZL+CPcIhrYB+5SJy25PUVaPdINi2
ceG7Yerpd9ZUa2kmPa7CQrYzlx3zY8Xw4kiIDn5mxhtNdcJ716vj3sB7SvQwQ+T5sbIovuVBjM4v
xQ/fMkjx19A3NIZeHMMZnSRtk2a/SfOvs6uoEbW/dzplp/ga3qcymeRgYkrMoYhpALllyzqPj0Vh
DReCiBSmU7I4gO3BcNckL3mrQkIPC31jQ5J/04EGZVXeP2ShnETLFGdR4RjbWREMB24NtsZ9tqwp
e8FmuusBrs+q9JbYkXKzCtGckJbcywmKM980Rol3PHYvPdipF06gc8pw+HvqsGUNvDjHZmvYR99U
QJGkMjkpyUDkS5fJhUAYNWWRqnfdDzNclrDziki7M0TW7lGE6ghRLx48WXyLHucKlfqZzOpzfB9z
b9yIJNJfUx0Soxs5KglZdb2te5/ZB1bNYUs4pK8hw8mdExnFKICSlOjkMJgUgzvSEYsTpxLzkLpU
qgNi7WdqEOSKQz5copqaz+sde2fgpbiGkQB96HFp7TIRH8iqzy5ern/128BdtHpkv8z/A/pD+4Wd
mLtgBOcs9Lw3HvyJIuSFyQ+dHtbSbvX6wYlqeqyVvylHzzoBaVbXzM2SpSXlc2OH/Zlo5/apVh5L
aJXPIZXfIQvS9hR7xk3PnfLIr4MDBkZSuypRVaySObqbyeiSarS7FeI90V14V72nHOb6xwDWUZso
kwPBBSki/2xlx74Bf8PZik5HG2qr1Vbz3HtQUp0Lh6TEMEMwNLZTFrfegaBE4bjS+qB4a3JACm4r
kod4upJ6kXbOE2QWtyKIJ/1J3Ha4udBWml3+HgWWfjIr8j4IYvR3bWdB3czs54haepdVpJLN9wJ6
ILgZ7GLb4mrb+rheviFoyZpuKUfDh76p/n6qUVgtSgR+VInz+gYwL4L0pTfXNvP8gyI0AS5siJ4g
wvnRwUzviRiHh1iJU1QVPdjmUf1moyc+G0gkd6M07wRnJjsH/fACGY32nFnFh1dEzYcpmFCZlf59
TBlfEsye3yL4jDubaqQiUmvLdzq/qRmKa5X07Z9iXGWZbv3sFWRtwhscBLbo0SMIWxk85rUKvvS9
/AASlb8TKehtxNh1e9FM6OXWTQ+BDhfTzpP0vTGgKE8DgSw0NqgxvzFkHu6J0RK1Bo6GMBg5fPVR
SWZVpzwJEzGlNYwv6GurU1hpCO+nFkJeUjtzqWrOElIaaV4me0EbzaWNbXATdOCMl0TOPDtat6PP
pl5UIZ1zPoBswIAUfC9i1KuZeqtFoz+mRROssfsZu2YaTYm2vhgsXnfDQQmeJNaNy6a/xPqYHebd
e6zQq8RMFhkUvK2OnygyuwhbCI3MyZ2VIMHABQALKyVsGjju+KJ4nUfGYKm+pB7KQiV75z1HK2yN
pJPoqMBbDY91Ls3wrplTV0vcrDFmWdVL9xD3NAqKgEIydWixxmJJX3ziFlrxV/Zx3jFy8xepxuYJ
YQD18DQnTCuClkPEFKSIeM8FXbZz6ZJkDfRhZaj2ae4ISIhnNBvLS96X9T0fWdasUXQrqnVq+l6y
+tJ9AB9hDjRz8lHdpYmL1LXX5HQpdT/fr5KvuoIY8C49K79puf6YKVK9hV10t0TF6ktoxCZoApwM
sf2h9ol3LZ3UvLuue8YH+eYlU1VcYOJi+/EWFbQFosjUrw1z/kUhEJMkSItw8rHtzAPSSiDySti6
06YUjgSu7FQ5VvGt6Ur9oW4ctEd8qs9I6sDcO4bxvYlt2pVl+m3uFIKtvGl+RfYGKU8Pbunq2zZI
/GMSI7vuhrjaNu7gXw0BcL9vSSYqgKhtRNgnT9QVNCY9PJDzIS01flUdaowFyG/eyQmd1/51qE6H
RlklUHYMuW3GWgE07xIVi8lvPZ9MAV1i2qsSHFat7T/fdE1Q743ZoGxno0414lvziHycvTsl15Lc
y6DQT6le+ZTjYrcq0dGK2eAsmR5UccUzSsjJkJwOhWKFD7SGz6Weu787RVA8yVYXh3krZuRddKpI
cMsJS7gqRfjMG6u8kH4jDq1LLl5h4ivyGhInnbj9TrcLm8iolo91XqmXeoxPBlVovmwFmWSVpaYH
2sDlo0ctdRAldEiVZHmBcvpS0CewIU4FCaz1aNh9HpMRhjCGqKplbhLrEzbI0QUwD2NTpvB2gJTo
B5eLrIH7CilHHq+VTDEeRe4oF48QLQlUdN4Aft5ECltBO3mzFHsabLExnPePTta7m0TidBx7OAqE
LsWbAFtY0NSwxhopbRRXNPcim0BZPQicNwaDOzsIoPBPKkJh862WrY3xsV37KVN8VlA6BzZRoFVc
WXs/VsvVvIR4GV2G2A/yYzWtKFqrsv6G6R2JJ71et0DTFFrNzjEqdzU363uboVpHEvW+lXZ/tWv9
Z+YPy8aqzFcmts4uRMG9+eyEcOXwC985utWYolhAU0wGkLGbJe9B8jRwSq8gspgvhUFaSGpJbT8f
VkxiwPhNnR0RWC+lb65LtTnmZh8cNMr0s2BR7BGhrvOS60FQE0RlBCwVDic4SlrFyLBnlGl8mPtf
ckC9Ai30OB9pUzfMgW+8cnGpAlM0DnP5M98AtT20eV5e5iOC4+rDyK4IDH1cc/WkVAo1PaNRq6oP
WeL2ZMKXxb6oNGVflvqjoU4Dz0m+16UV3y7HfY3cKkEoUACommYzRahAfGY+fLOgrB2YTOA7mw7n
G+RZBnGAAOOMgcBgKZjzzV+luBrOIfnfl8+vWSf5ly0r/XxyfkXDQN9mNnKZj7yIzcXQkKgQjMxk
VZFiret9Yjc6NkUls8lmjcTu6PaMKUTx++Sbz8AMmxPz2DFFgfGP7gVZuBhJCO6IVExuZpLKpV87
3j0mW+Rk58AnEeje54e8tmq2jKf46KdXzE8YSqqicBqz7fzYfIM64mpgnIVym8fAP0UtdwkwvL4Q
TDCBk61GvJk6UWqJeyETLD1y+h0UjFNs2RziQ1rSZjoGPM+AxjHKAXd7TlWsKPMArR2M89zrnhRm
YgjLowlPGMdg8W5KAdx2spCgvopXQRm6h7b3m9eU60dTkJcQpM59Fv4naXd0S4YHfJXaJ1malJG6
Xq9hKj7aLcBhal4kgdBpMmgzKK/BMx8S1xp3hVUimaeNDa1yugnb5ve9CmjaHiA/xkl3W7qiQy7O
lXg2S0siOw6j2b0EVVLsHNJFFkXW9efP6elklp/viSK5qx5TKpOC8POhICZkdmSztq6NQlym3woq
rntNZxKRWbtXNW/XtZDBZX58vlEULWAHSgWbay5AkIARhKoFkua+ePGjTNkzqFS/K1nfbglPR2YY
9vHbfI+4iuTz3udjgpWXRs1CTcvqZgZ0uSuKvQ3OreArVuR9oWvljhGPitax3SpD2ryNgXQnKfRw
SkXZnnXbaVaRUakrMypQLrjjNz3FYTEv6G2IBgZ2N3u6+BbkSDg7+5BornPoGlM/N9PNfA8TT3K2
8u3nQR8aZ/BABBEFSNzE7J4NjFwSxoHLcu7mlUP0zS677Gw6Wb2Fzd2uSQNkPDNq5orGX868Xldf
BkvaCzerzWPYO8opyUuN1gIhEkPcvIxhp+/1oGKFmJpKfmrS39FR2Wc0+l1UibvWYrrlV76Li+B7
2To08rHQ4Kfx5N4IHliY81cTwbtkevJp07di6zaOsXfvymZDHJ527CjVio0YuCpU6js7AaJCJBuk
CHrAQqttxMPTjcEG+jgfAjPlLOttmBfTvLZPo29eaEQbKQtU6wJ7KNhZQounH64yLTw2bdPtWyY8
fz2kS0IZ542wWlgY7KayD5m5vu8COoJz4Tc/1kUOGamAKxDjkDeGYajxMn2fBHl4aWMiU+kcqYD9
LOPgmpjle9K0F58DuvmYhYtOrcpHlfq+udOkPp5M2wtp5jLTsGOuOcnQVQcji7uLCSm7XFduHS09
E/VhUXdXGGDxGaHz1Rli/Wy0xvK/FbhMGcPNeC17ktb8QMJQmWZQc4N3vpc6+oBNAtWNmG4GkqtX
pion7Vc+qX+SwmMT4wb2Ix5a8ezYkzvRlI9mqurPY/77KJtGSoba9icr+8nkCvKCbXsXzRtTwEQc
UqU8JINm39VpC5dk5hE3gPuoZ4V3iFKEhak7ASOL0NmiSymXUdmJtRuPWEhaMQWgqYG50WIFI4WV
aRR6CZ40o7F+HzvULRszN9ul1kTO1UnY8CWK26x6eprX+TF4n91epZVCLNj0WOb11PTAI9UwQ7PO
JZO39G6MBZZmQ/V2kSJ/3+s65cNhQLFjGlStaAnKN59htJYSYEDh0D54YX7MOyN7HxLb4XoZjI+B
M8KHGZp2oyCVpQ/Rqg8IXpEKFAL1qgHvOZbWNUoi1JhovQlRskKT0KACVXYTbpAPwrdpc9KQkJcc
5XQzH843Y1BBxx/dK1Db7iRrt4UrzT1SMyE35Xp/dFPsqjzsq313UlwbUcnMzlAIwYgqgrTVAk1/
5lZkovzzpo505RwARjvVTJsIk4QWOeHv0rwHPI+cGeC3tvpceS0/O4302j4LLqxBXGNVbGJzyVWT
n7sbJkEh9b22REFmHWYJTaFREGjs5gyC/W4V+XTzw1GbsltjlyGb4X0o2Jcodqbdcs6vZeY4mAjN
Xr3NT1gTKc8oanv/12O9NV4Nx2voVBLkhsBILLPeLh90yHSLINTcAwqIahllRCqSL6e/+i4T5ijp
nrgY1VcrIc12ergkDRmXD45whNUbnavpKwTevQAR8L02aRgNuuNdqaFs5D6pvUL9E32vKtRDXEL9
EAVUDxfGmeAiDrvbbZE1zqG0pmXemRqUpL8+KnrBamoNzrtRe0Tq4gqzGFY6CdFIftcz3DYNRs8R
weF9wRbQM3CB60V01expEKSnChgeKvsKB+zPLHry61p8MGBE45n4Jerg3FpbNU1oyDn5qWCLtibh
q3tmujl5CKX4GNs34CneT6E52Fby6qubsOuOmWRic4rGm05o8do32M72TFe2fIvkyR0tsashMR6Y
zvYH4CzKjjDRHpGyVWxDl6AHtmIOw48+vtktuzu/GqarmXZjeg3g06/Ut1IXTLWj+kOGZGeCyPEX
BqB49HTiI4mLF+IAnDc1cOmIMQl+CpxarFJX+le6Z6gkKF5PNgS9A4ZrsbPbc5op7lEJkQQOQ26c
5nuU4frJIzRoO9/767HgXx/zItM60MwkB7dP9y0drJ0ZWv1l6G3ibEYtefaZcCMGcKMfwNcZlPRQ
IEfgMl7Ua9/Z9PYLofTZQ6FbDyF+vBWasvZBDxmI6zZuFr408kC/3NuBF3HIkAYSP/jSfygwHA8m
jninqvsDrS4AwzZ1aoe4hfNfxS2E06jOpXdXC05d6AzJ59yPXU+nBMrtyx///vf//Pcf/X94H9k1
iwe2mdXf/5PjH8R0oGpmS/2vh38/B6R2Vdmvev7f/vmy//Gq7Ud2eU8+qv/zRU9Zwn//8yXTb/PP
H8u//vu3W73X7/9yQChrUA+35qMc7h9VE9fzr8DfMb3y//vkHx/zT3ka8o8/v+ChTevpp3lBln75
/dT+559fNFuf36jP92n6+b+fnP7GP79cAu+j/F+v/wC6x/9q/k1K09Klo2qqMHWpffmj+5ieUf+m
WZYwpJSqYenCtBzjyx8piHP/zy9C/5spTFVXNd2i0c7//eWPKmumpzTtb5akjJKmoNNp4hr98o8/
/F8+wL8+0D/SJrnSda2rP7+YumZ++SP//KSnP80WNExUDe+pI3Xdkrohef7H+z2A6M2/9m+4ETWv
yYklULpVrjSInr1m2Duq82qMvrcayyS+WuItRZSAjJIgiTpFHp33yYeZ4KOj8bPpTaZVsac8JDtZ
jffRVfKlMbq0oZDEhvB9Ijs4+B14izoLboBGcERRYTRQA4Jwr5TuuNMcMR4LnZJB0RMCWdQhWNYn
0dHHa4rZY76q0bCVuvyBtnlNz+VQgflYj5n/ywatceusCRgug2hHb169RBXMHQy/9GJ9E7ia1ivl
NaycfOX70Jm5HkPMylQT3GKWEz1VkJpphuUu6vqHMgm/FmSj7TNVuEBSCLj39Gffs9Mj/n5/aQUm
JYPz6lWjdnBLbqKOkUYQknmSqEhXNeXijqq/K3Ataj6X40qpx3WhMe5uspcs6wH3kIG6DggtXAhV
FeisgU6bVuytzRaPwBA5m7z0B2pXeGQKqN4Gs6eaxdG1Tsprk/jkIY/uW6bJPeL18OCRd+mFZbtu
AKjrmh9tWtV6zAsn3IJ4ZQpYT+4Ge2hoGvZi0cT+Uysj/QPsAuAWv3xwxwqhjZH0aNJ/gnOp9wzk
quvQJ+uqJDEmEm8xsLuVWQrjUDT6Wu0S56vdNsz3vcBeSlMrl2YB6pEkODKmuLq3RnmXonvS7RRN
3oBVNjBMXKwTB79tGXd7jf82xv4Dl6fdSLruWq3JrM8iA5Ja2nynS2AtlEr8dFx6pXloG5cs/1BH
faAFaqztOJZbIA3lmu4q3Zywa6jM2uZJacMnOqnThZJxVZa34SrRDGxUtOcuQIvpRA32titjFEcm
WCXccSsSZoc1boKJwNvbZz95jgxMMaFiqDjfVJbnDHOGTAidNquzJCBpE08kbRdC8wYoxb0zQojD
qlOC4tdV0hMJc6zyst7nkslqEJeEmY1Gf1Dstj/kLWxs6FaIBeAOGFEnyO9t152BY9PeumXUHbpo
8PdDzJAtVUAoh6mxGQhxi99VteNyFkY+VQk7QYIKf6p+/AvN2EeVmPZF0jteNYatP/iZo68Luzr0
oor3ofO90Gpx5t33IAvX+PAXfjeKl1TkRI/3/oqOrvFdN9GxmK7/y431J8+SDB9zrd1Q0tgL8CkV
Pi3NP6Rj/+GpVL4il81upD9gjmQA6WWYrdU2vuSmsyYETN30lseWoSqjC8Tlr0MSZzvkHEuy0KE6
lV6FTazZRRHAAgynzsIqCYnx24JmcPhkdwDnSU9e6Yg3GYPL+lxlfgrZp8StPZDnoDJu6uMivuj0
EiKGlLBKrN6/JIV1b1NL7IWavQiPn55L/mGU3xeZtf5llI2zqMMiW9latK3Gxt9qA8yOlnNUAFxA
YFj/cJurGQpKWGYJ085zxWa6PKIhLGRiHLWy0RZoDJqVz3dqjPV144d0AgFPmQx1D5WZL1zVLo7i
W9aR41SGpro2PJJdhc83HPPEsO5TkIZM37BW+9M2sSAljH4p2+XuR+jnMIk9fOmB8F5i/YcVQ+7U
Ovdqe9BBaU2dFAQdbMWHfIel/i1i87AQdt9thyTjn2rcUwJ00c4BB0GHzJeK1C6S7c2brebhqitw
mtlocPIYKoiTkVElXKhOeYs/VAiodnrCDM3xDy7qj4XYqrX8gfLx1iecqbUf4lVtR0I9+BMYfYl1
oRJDZ1iawrjCKNZDg4a+YsfppJ76KBWaOGZAtdYj7VdCeUZyY5zHUkXTr6LRYIZCfqHlPA7o3B6p
ffjeTu4rCaTa8fN1zVd1aQ4kUEmX4O+ij+7SpV1TBi9BdNPoZFL51fntlpNfdoPx5nG123d+ci7K
9BAhhLn5KqP2LkD77EwZWUZZ0w3lJnVoXGqDThy9zzng6A9Jh/Ml1Vsd+SKuxNDz7YPVUM0V5r7T
of+3Cb53rIhrD3jyc0ohZocUuBn72KUHF3LlOFCVrM7+1owSQwCQLVbXDmnjIZfvLF7lBYGkr6JJ
tjshEMS0YAWi8hG9CNe+IDb3ikJIjmi+5dDQTKsm/M9uFmHR6zusALxXrr0ajPFJG/3Hku/+DoWK
tnRlxkqsE1cWWJHzQjAkwv28788lH/WT7uEdtP23yPrWQEXZ2x2zEF9EKo2TEEd5HI6bYURRrymU
8bFtVzurQOpa6SXT8Yg+RdtA8HCHpDoKI6p2bYLNroaGSbIsO55gLA49du6VlZHu7DRUxxl0hRtJ
VNVaFkp1HR3SndLoEke+uCoCAIndm/cCnco0jNQ3etCwS4xJSm4zZ80J/83qEGKoZQ8lB5MVhocS
QOqqiuSvTG2DbYfBc5Epyk+DOfPWB/RKygz9MkcjwjnKm2scgl6qBc4ZpbgXxA3f6P7r10K716I8
63Qx4ElWTzQ+XvHnpMuhSLttKTY9YJ+n2uJiYfqa9V2QReGVnfzFhe2QwXI/xS6/vTTcg9uitQgj
hq6WwntXF+2uzZRk4w7sf22fnVQ/aM1SD0vw9LW1DQX3RsPlK9gjrAjSC2oQZW8M+WG0DGjlhpXS
gwONMjj5kjWB9Er2J8ueeOYIA/zKq5ITPor4XOYJQRQ2dF6pxT+tkPkhAtWFYoZfI9nC2QpEtiZy
jxWuLJFq+lNbwWem3IEkYte4sKtK8tn3h9qUhEAY4I6WArsMGy4shSGXYfqYXYf9iR3Qh2rVzXFs
2Im73kkMHqDGroa40pgFGBCQ8Dg2iVExxN4VDe9GpsKcD/ZGlmg7XUaPbU+3JSfN3RTprhiIoIvo
VvnpYyqZM7tafqAd++Lp7ZkP31iI3jBXFk1WPwpZpgmxHnW+L0NrL5tePHfssqBoi/IhlSpr8gRr
ck1cvzH6Z5rsGvkbK4QT+8gm7Zp8lzCgFqqlmJKJcF6P/UFm+rKyemTov1xRRGQcx5j/RlCB/UHz
im3j5dtU85yVV1jf8lp5qKSqfO1CpliCynidmSqhlrEF6K1tj3qk8IXwoTkCHkShByKzw3jppVdp
yidEAqhJcBKTHro0bM4RSo8785BnZLe05evi3MUqvvfE33jGwNgPlRBDYa4H+rVNq+ceLs6WGKgB
oy7uMh+HcdYR9Ur7CeNz/lblW0YAP2u11DZgWqpN0sIQCzDLnSMaiMsMUtfKyLeuAnPb1lTwe3m1
o8q+5AX/TOp2FLhMzhVof+25N5Nu11YqLZv4gBqE0i3xLIDa2Ii9RMFNCYfW4QL94LvttQqT7EBI
dOJlxdL1iKaoR+PYaRiaqFSDbdQRmhYo595g5OVKixY8AKQFwwpGsYC0Bo8s6QCuhMbamueoGfuQ
CRns+wMreIJ4Kls0DRlhFRdQMh1rLC4FjhIaodiKE7XcyODqEyak5gRHpRRMq3ZgrJ2PKOsjufGb
IHwOm3gbyHwjXJpCWd6QSuem57yyXoKBODy3BCiuZiTUBPb7rA9Ugxoaswq3u6iTu/KmpPW3hrDf
PUFJEGdU6ioURkvSDFCoiOEWksy+Vn3rpkrd2xD5y+iwR9JNUtPEA9LeUg2QqWFH9AAZb8YZ8s3M
gVkwMixatgqxGkk9gM/GEqniANHcdOsPZbixB9zNUmraOp3A6p45ff5aeRwTf1p0W5vNhP0117xr
pDrByhDWV9Y0bVXQ6oF+Btm+RY8okLJ6vGnDmN9CJV97Oh+PZfcvekHMU0zL1Kk1cfE1rdm7OtHO
BfSTcnjPQwxjlg7+q2BmGvTTCdWTDGahgCcE8WuiaLuxjYIN5Ay6hDgRCm0680qc0Q7iTAavBDCj
wQsOdgNPxGzychV0/AQkMESl0OBOyv5ExuOUu6WToh52/mooSD0zavGi9r6xip1s10nJ17WhPE2D
izDzZ9qsxSZBvUTADEi3iPCkFSOzRaCAfu+HkCiz0cD9Zd9r0sGiMaUMzw19B119a3nR3rTg+qo2
jXs/34Jleqisg2rl+yob7CUy5qmr0xycTiPEwM5+GVZ+VFOLei0xV7kknxuMRw5OdhmEwbjJa7QW
np2AF4/9a2Xpa5R3/qo3p8zQ0BmWlVRMdMFs/TpPpZZO0l+dqK7dQOgfTBXT8ZNlzTq5bgointzp
7fOGetfoHRu/krHqWFnVOQpMrhO5B5gm/8a8u4DrwJcolJvCMW8Zn9XSrtMCPPZwinULckVDluKQ
AGT3oIxWVgespqgZXNJGqrymOJLUcOY7W68VrkNoFMx9PQz9U1e6k8tsq2nppEup2l1oJHyOYbxj
LUufTC3xVhbry2OjE8RMjorkuq95q9rRCB21SkaN5jImdenMlPOexpvCJ77aUkryXjzXZ7VK93VH
kWuoSrsqjMhcJqrINhUcll00EcRz/QN3bPYYY9O32XDk0tgW3aBeJo8LPsUH3zPsLfzIYJOE+bOq
569haWovSIFArSP+A6MdU2mF4qh05eAvVnbl/jIYRy8Ihl6OrkaRUxMcWHdU5TYxTyZZYRnXaV9I
sP/JQ8PgdV8VYBekhQ672RLfka3yxtC2ht0wkuq2XEjaq2FZaKDQaDDUrpwlmmTzv5g6r+W2la7b
PhGq0IiNW+YsUomUblCSbSFnoBGe/gxof1X/uWHJ2t42LQLoFeYckwptegqC8FXLbf8gE6fFIzCm
a0+v14MJjBTtpvvikHUn9NFecbSkSzBn0bEZTX2Z9xbHc1rsWTPSGNQmpjhiVKbqVnqqWfX6dLEq
3do7HaN0O0aP0Tf2qoX4iiPZgjsN/nyRjU26dNmYINzsFxNG+y0uJxD3+QolubuCC0uoe0DbyuNY
Z1VVXpNUMZDoHQtPf9oSC5nqRBrqamOAPjDEd/z7T4h7d5FyYlFjs8Id/Gdb04msVqa21BxiOZS8
EzGkHT0/9CGyj6soU9l6iJhDTOakgNuhmx2qap9iItiFRk2rB5sGHSn1lT0rN2bWV8xqoqqLbYfn
a2eR2bvM/Dn6yZv0TS2zOwufr5r0rk2jIzuqdbZB9rQtwkmjWLUsGpqAyW8w7hI26seoADiIVpDg
B+OiA808iKprgXzdLNt5g2BwzbIg3OqT+okZrzJa166mXr/+NuO/L8lE8jriW/o6YChTpKFxd/Jr
3vJRZT07aDuOtmVKWFUsYDVXP/zZmduMrE/4235fwvmeMGMzWBJ0uSzm/4ksEWJBdVgiGCohbYeJ
ecDnSeSkW6A9IIx+XZkp6dBhW54bHNirKCKYsTaHnS4bZgZkVmhO+DQY95EWbql18SPs5V+0nMYp
VawzjP4W1s863Qe7AflEiSjPocmZH45SHaEJuuskhasaL0dMmwu389+yaT6WEoZIHQvZjt3FAg5F
vsh8AbDB421HWDVb37wJmV9SfSRndd5Uxo7E9Wv6wd7vvXtTal9jaP5AuaR4E9q15u5fZqQIMM9g
cQ7fYsDNJQLsIBkJ29XIbs2HlgUqpF2Ksu8uvy80tnKZVZCAmpkw+eW52n6qg+mt4hzq59NVN4xh
NbFq4S/4seO+hFjfsfSC4FpH+Jtn2OY6rtmYdGN1wLsd7GO3+zEVB2gw266o+nEUZskmC7puz+3k
6y9RQq/d+/XJod2qqVzEENbbSCusU6VLMA36jlUAAInae3MN7cWLpkfevYIhes4a6x4H3meH7Gfh
5lyvdS44EvuNhPBLUxem+LKJHuDZCIgwLniPbWSvDackvnIIniEU9SQwyqavWLuMbJPCUW2GoNsx
mTsoMtvzjn+Npae3Zm7ekXNYWoVGRH6jEDw79QC2M/qqZbLMFHI0v58Og+wiWuhLG2s7k1Z3jTnn
PXfHf7414+kJ5WRnsfLi4KcLiHBkb3O1xfjCJPoCk3jdVNMidNSXPZPAnNMYGsfSHQnQY4GED5Xn
+BAwzcF6EQl3UXc3VSNP9UmbqRogfJY7Lei2yVATuzKX3yqofxJkFmH2XU3TEcLlUWdIZZJmJ5L+
CbubuQjz6CPxbdIpqdpDJoWs6Y111gBiK6Y3Rdjs6Eb8KZyS0Bxbby5PavxkfnSS7nR3+uaJJNO5
fuwIGp8QGtUfxEJdEt0W834OCLzQNpmDxjZLw6VmVDQSWrUr08Re21X4x/Xq+9lE4EmejHUIev+S
jGiio4550rejD3sEE0SyIpsWWbWXlv0mgmHDzNlbZFCdetBUAlh5I2lhhko9ZTD2FhJcTp1+BeFo
kdPZM6Ir7YNS3iINOn9hDjl1I6FUaETatWtkX4WoXsep+gYVsFTcy3RCzQTmwC410BZryD7kj8f2
cSbALSKFoHEO801pivAa8GhCObuIkUPGjmZsqp4pecq5NaJxX1JUPhs+V35bIRkwv5VCIuQxKU4C
B0CB9TVG+cnKMYmM9NICS68ekCWbh6/jwA+v9y0W0Kysg1BKnktLo4uIOCAOdo6BjhUsb7jqgAKu
fVrCpugOBeoVJKujuVKMQUcTCVXj4zuGstbZzutYv9HwPudBvnJMMprNcsSei7ebJ+65YJCxgNPa
cJl29dplVjORabCZMv2Jteinocw9++zPgOZ8KnmAkjwaxwN7tuSMuRwET3Jj9v3UFoSwtEp71+bd
L6C9cjQJ5mroc4RN3npzrvoIlXQP1grX0Lc5DvcQsqnPorRAN7OMRMZZjLIvKbp7kbbbMLMlD89v
hivLISO+qNBb8poGwWhs5NMxwuiipBsuknwE/Vzt2QGeAiOm2SkqsTUq5i72wLtN6gMPVkQotU7V
jqeIxdGWzci1sOEYp2gIbIKHmso5NQYbPkG36Tv6xvII52Y/MAubFg1Zr2u37p+qMLn3YXBClrmX
ksBkTgH7XdfMY04sUzyaT4K6B5XnW6+VLD9I9gRXtCYB9hqyygZ1NWxCGucCPTMEJ25L6zOnymCm
4BjHoB53iG4RqUbEuBvT395MbmWdZJj84j9mh16CnWiMlZMOZN2EJC4wVGJWRF5y+5MwMFkODP7i
st7BdAOHjngwYtRhpgs/Llfj4JAurK9LbRYPic9hUgSf2JgATUDHEHnX+phe4PSdo6r8AfeDKZGg
s7DYt4F3ChF0kxZBK9H2247CP+2ND1arr9wLO6nz8Vn+MKwp5wl5qItVXGm7keZjRa343I3dFxXO
bDOfA3cY1TBTmnBRpvA7rCn+EG19cCkP/PQ1qsZrgON7iUURjyS9ACQQYio/PD57pZJzCGy0WzP7
ugUdCB9PoKVmQG2glNcBw0eFuidp+Zxo/qFHllkCWAVqZ63xntJR10+GOexH9ourtPX6BQAQ9hPO
k+OxPkj9VQwWkKXK0tQUKWIwpGBx4qk1To1uK9T05tJIGBb2KJ1jD2tT6NlQL/wTDuRPVzn1umrC
iR6dpz7HZwTZoEkgR4ryFlhs7sL2GSjJ3nW6LU9Da2lRpWipe210616buLlF9Cd0IjZ2rAYVSdpk
LJ36lrStaPb8WcGjINJ23XK9lhHrwsr829PzSy7ZKt9KRIjILK6ERv1AxlPcor7wzpaG5Vif0m0v
/DOptiLCm9iWcocDhUlCfjISQi0VNk8AKZjbgDK3T23uUl2kMMcIfaksjEf4IpzGU7v56CKZnmgj
pj15wPGk9JoHZuW+2q7DdFqgJB9m8op7mp/Vbqqdksh7c2LW9Cr90WL7pzStt6IE/EczthWNjqmm
f4aUvU+kMpZwOlZtCqIs1HkApzrpslb7WlI9UP/eei5mNVnryLylOZln7qirhQ1Usi/Ukvh6Kjtu
PNPwXsF7LMJW/yODHfR2XRTrOEhPbTQkq6gckm12t3Xnw5wyUkuIah0m+CdSbfqMuVCeoRkPO8WD
Pvgz1uqfq7bp8DIM1d5LbH2FYeJZ1Pi7fYqFsWO3VoxvOCvyBfng5HFThKQSesgQF0cmu8zpR+PU
ZQ3+SNDp1fg6mM9dY1QQgIm+q6ngZFPdvagAIKowLtW0y2WXV6vklxOYvODpvuQhQQU+6eaW7pzi
svjs4Glsot+w2TmTFrfT7MjPcgA4eCxSUv1OTm88NeWEgJ4KtPCmO1lGX1PnGNhVa5JLwz/plLPd
sz/7dGIpRGJxk+xFq6gSqgx1cFIswQWTDSE/ve9xICEbcXa8cLObMSBSIhtlF9nCvfy+5EUAhNmK
j72DeZJMVYPZN3Q2vBgp5Lq0IjEYmx9Qc8AG2OuOneJ5DDpfeJffF980STVyjK1Ry2ukxLjuWh7b
tZtYC/DKvrNxpJ2vcF2SmAT5zVyYDt4BhhiibWhRWLktpmhMdkb0wzwDD3UHHFimrCkDeVHZazq7
+yu3wi7gWXDFrIB0sBD5d9YdYnYPnUkVnWkQafy83ZZNbS0HRUhAWbqPVmV3gf6Vu8xcaBmp3oGM
vkcliZksKQ8yrciXmYjx3DrjxilMcSoS/YSpDKANo7rFaKt+KVPGgCPavj1VSbQau9HbjOn80Q4W
y3R0WZA/UFmGHIsLlYiaydbC7o3uyYolg4yRAFE8YN9ST8pdHpXomKqMSnIiGpTAiCFqli6Z72cj
oJ+szaWN3mhX1T4hpDMSsqn8efOpPUviaIn7jr123EU6yEfWvCuX5UVie+nBpvsEVGTCnAwZ9pMZ
tKxkj0gZ9MehGuJqF6JDOmYBY6WGYKwxLTmZ4ubZL6hbiPFmqP1PScyPIx7zPJ+n431+xyO9lrWw
t+me4/Ond8EUVg2mzyFlThxH5ranBLYNyLFG28y5fuPfxICuFWaMBgliZrKW0O2xcts4UQQrJ3jS
9ExS/LNTD1va98But2S9/sli/48HM5JKPixf275Nn1jBnqnVPgDWM+cRwBIjNrhH37T+JGH1HHc2
CQfUt9LLgIiZ1srFIfysyWePgt7Loy9ckC66dd9dezE46zTOKJ25GM8GQ4q21NZtF246J46QPV+S
anyLejSORd9sjaRVO9gnxzJ50/LSeC1joo9lQhB3H4i7KTWLcaUxYFuOYDSPzXYYOf64m42VSE4Z
zdghrxx9bXr7Mrc+LVX+iwjtWVtmtaPcXDmCGLK265/igSpGNo1Ecc5ZAr1X4QFwYbi4j4Lk3xV2
j2rR5OAN3AQnk1GTfxcZS/Tz2mIc5DHWxk8kDWoqkq/BKNKNilW5t3uxEKWuP6eB/1q57D0k7EEy
0lN90ehNdXXCGjANV43UuKxTbPVbCkx7U9ENBPnNDcMPLUFyQH6Jxt618XZ2YJYwkb297SVbu63/
tiFwqlZL0teGaRi32LBzd53hcw07wLUrFikz+IJBkCE8b+kMUC1r80Y6PfHCudKpV0AShQ42rsCf
4tuQE+KOtODeN6ha2SMss/LKZlJ75VYWywC4L2Bo/eJydawGw3kRJFKfKKCPSTpBJI0zD6hUxnxo
/qpRKFARMRAI5pO1qxlnTafmH8Sw8LpSu7HzoBHvgz9V1ia7qYAiEcFmWLumD8KkrMc1hhokNZiO
94Ey68WkaRtvnNQ+CqdjLpNt7fn5jtQVzDKAZDW/0JlDUZfmvS+hvAHDHSvNO/ixZO8Zmi2TJaZ8
VM/DQY1tctTyrthZcrTxifMz1LSKfcxkXgujEivPMLWXuIGSz4Y7hnEWRru2CpbGiCokH+vvojWr
m5soxEkMtMPwr5j0QxEXnGX6fBmHIo0XdFV+Yb9Jj2dayDGMtr79E9mIiFtTJW9ee6iw1q9Ko8qf
mcSkaz4NKC6VzBkNlack9ekLJDW+V+nGKR6V2DmDkRyrMmEzrkfGHkpWf2TJ9dnKsVrVoxOdq1FL
tq7TmzicybYSSnZXCxjkugGc/ZwWY7dQfnKqGjd/hfmP1bUfxw0jP8gUqWkuPBHjIv/t6+yKkKHM
vlb0RAfa+W1lVu2PO9m7vI2df46veBeDeWTg9TIJMOGm+R4KKFtorKYN2mHGTH5mXCvFUDrspu+J
FFVzwAqFNpGUMU+U9yRQ2XJEDrGSvgVdN+zCFQt5/XnS82Ddd9VwTdAqm2bRAuUJwP3ZZX70RMIX
TbbAS8j8F31Nm1XxnqZ73dV+v69twCmC52juO3BtzGI69P0wHcRQ/JQ2sS9DVE7H3xdH7KoG2Dmg
llcojsaiUqWFIqHM6WkI5J5rE6bGusWFHpv6UQAv8UidKvX8EqP+PzLV+f9f/u97lWN/6SW0sN/f
0Y7DtDWK8uyhaWBRnkr/gK8oYSK1bAKGTzJI+mMJoOGYzy+kCtX7rHRWbayzAQdnswKEWxzBDhdH
gW4DfEBGRZk7qQHB7hxx3a7NkdWAUwaA7SKuXdvO0PLYf7QaqYhRubvfHx4ZSeugyOSunH+UxDo1
S1bWEM6TwAY0ZtvNLvLbbWQWA1FHvEQEUh48/WUyM49G1fIOv19RTHqHhufhxtH1L2EA9f/9hH6/
+v2zY3baI7/p//6bP3+EsUYqbKvDw0n1PDpGAjgX1qjoiH8hYXiubBrsjuWvbTHiDmGW1NWGYT5j
BCiKx9+v6iJHwRwTu1C3rwilglOvQVnh1IOj90eqmDVc7hOMg0dgiezJPWUWVbbs7G5rCOfN1wWk
+8FfW4n5prtEmPMXx3T1Joq8PMZ+VCW0QkEpY4TqvGTzYDGGedwaPDftKGF7oTNzl0lxJMwJ7kJ8
1k0rXdiaa+LaoPHXe7H2m3o6FeamETShRQGWxq29ZOHWQTvzP5a9Iwvc8izQtsKJfiIX+2tXUrP+
fhWh5VXKYCAdNgBfAu3h5+i1BMwAhlLuYBwcdkBsDEMWeVG0Mkmhu+R8kIupjZONM8wKEwRyqcTf
wCwjb7n5I+RKvX8WGcYS39DSFRjsPzKZsO+oeFu45Imiu1zGaUHTp9oTaVcMjixfblGth6xhNOfZ
bcH39xVLlcYhdjKEt53Ds6Zqm77HQKQMPer0bPXBJu+a4MAAoju1bKq3Q+PfJ1kdMnrCdRDJH8yN
5r6ZgdKt2MLC4z2FMBr0XK+3lqjsjcs5/JE71TERSfCqdHOAwcvEquvxiGoFBNBEQJWMBpPpthUd
RyerHmP37fWx/e7aTXF23daiS8gbVDGSCIMqCddZjyWknARo3DbrH22g6O+06jVWjnPpSgPpo2Gp
RwGpHFEz/la3WBTz72wA5E62CsC5UbDpTuH/i7vw7jmi+2hTxJ5gFtAwFMOTFabTbgpmzy48XTQg
xlNCrig7MniByGFPpjFoVxSYDCin4quOHYZQY31k7mygTxs+IpbjmzgNmkONGmftRS4rfGXcLf/d
zpTxHYHMZZvZRzAvGNvqvn2QDikLeFyIgpml5j7V2w6rIoFeoK7XWSKLJ8yl7RI+TvfHImu2dt5D
6VrvccZauM4eppM2PLVsCgdoZaLpmKHJOkZvpWZOSkwx1kqFPGCbBwGegjBh6JFzt4A9XBTEKOzh
Sab6BCmbx38kO469NpOwYatz3enDc5jwONUR5b4PHJ+CunzUUZwTnQWoXl3NWBPHOaoAuhCypKCP
PtMn4cr+O2mBsxEYErCuncJrOxgsgmrh3RA94e6R7rF2RvEyqWHl9LPmYuAnP0EacOKa/ZI8ukHL
ylqWO63EAMdiAMGbCZ29KxICSkUrN1HtGecYb9jSK7L2O/UwLsVT8dFXdg510xd7xEkF1V9LC0xk
mith6TsDnulgILVorL0OvDyf3jhiNOsMcn99W/bbwDfGbZ+NG+acJLIzKbn1ob7nCCneYtCFRzyS
7cqtuuyz68Sb9Otb5IzpPui0LbQdLrgm/+rDu5z8Fs3PZPyu5DkQ51+bcBN46vy+MlNtZzpCRacb
PCzL//QbDiCoTP0cPYTxsYrOaeBl20xLcGODQDzAKv7fV7/f62r1UOEk4eQMb2xSvDPRuMmJy3g5
GLl/VvPL7/d/v1JWDgcg65tNFBHsllpVsP39D6Sc5WfcoFBp4hPNJ3mzmA84lpr/4PM+jGyGzlyn
5BkWAp8r0XbrEbr5Zeykt5oY/yHuS48+AO1DaLGXNXRtxaIQ0ZVpWzp12JBd0JJll7Rv13xYz0rF
7fb32+n836Cqs1RtB3R40E72JX3b7/cj1+X/mX9HMn+Vl/V9Ut01sYlAsMomuvy+TBlm+oUuk5Hn
9uy+om+uulVl8A8o6jsWXHWxAdlf+q7431cEEjn4NL1uKcNHUoU33dV7aiRb7RppXJTeMMahZN6E
IbcEURDbpBxSTjCSIaao0l5yw06P1NtrrCaMR35Yn1j7SnTX0Uq2iCbEqiBolWHouOxd0DmmoW7U
Wv611cdtl5H8KQCWHiMLMVGrDFQPth5vbZJVgQ9Qs8dJTErqvBHzrWvLUNBStQfSk400psX+tRU6
O3RTh9XhDS+ldi0L8emzlQarJ/Ydu2RUxTjlPQnLr8AGnUL56afh4mvEohb1Z2A0+bpQtGXUBeI1
7WvrZo/GytRKH41lHOyL0JdPuVHR2sZXEqmeYXeXByKWMZrqiFgHolkYdzpQTRJz2NR9Gr/ajpcd
heOxn2Lau3W1Pif3ZIhfF2GgILcjmIKHCU2XzGX/h3ahBrzF7eOFf52+tA5pDyg+1ZZ6yfEr4Xxl
fucyDGeX2HXZMgDU2xmadQdXO66cJp4uka87e6vWLfr0eMNUGZ1tNTByyJPxgj0uQJM+fhERLG56
SGhyJozTZHP/tkL78vLhwp/d3TrdZC6SGTdqD7lO0JGhK2SIL1h3qVaTK1lX9XsXOWjAgmplI1Xe
mAr/wrDQ7bj8qSR2KZSl8i1pIFX0rjuc89xWrDLYBlr9DZNT9RK30WekRenSC5IJ2UFGxKYPcnJU
/1TFQCmxh+SYKYtUsgwIXYtOit26eVBNld9UCZkVN197qJvYXDWMfJYO6VuHYrSrGTa2SEqrfc8w
cO50fA3JpG+FjY0wRAeCcKJeFzj2XmxzD5WrX3u16NZsz41bWrfdPjIppARboG0YNj9a1X2MMqRm
JU53DXhxYylWk2ZagDptGN43Q3kyCvzxwmSHOXrdvscu+5Q6bbPGeMUiNus5+DVnWAeae2vsvjzY
fY1jf+rYQtq49KQZb7OOaBaBx4GBUdGsZFVabN19a1ZqWxfWYOMlveuJu5a9ER5RPJSpFq1rvaTN
L1+avhvPvVHrlx4n6c43ps/fX8VJaSI/wdbrGNOlm3+DsnWJni2r2ePxPdQTxmkeYMXl0O76MUcl
R1iY8JbtgDZmRHCsunfstw4x3DzDWYp5rHBlaV5i03WXlAMfdkoAnytrwGpdjCE/G9n98IasyPxr
hgU76NHDpkKiq8A4zQNU4WUx6jXpA+iO8/qcZkN7oQZqL8TUtdyY9O6OvW98YB2RkY9PkU+ZS/OU
LFKzzhbFFAiu6C7YD4PzENSlDtNvvCnlkdqQupvYz4trlnMGSWaQfOC94XldOz6rgKBwXhscnoiQ
sxVpEbypJr8WDdt6iiNnq5tFfXGnsqVrYhaK7eRoZv3RIP9tN3raR6SGf5LojHOXOHcPfL8WM5MO
hR2ffBsQAwQ1i8K2WneFTdYH0TU0y4nLbUOuTRMTDa1StIcD+s2FldXpxfbno9DOBIQeBgKWM2Ld
b9b+pKr7Rz044SXtjApRde5d/bZ/xcQnN8ZAgNmQ8sB1NJs7DyL0Zmh75oN64u0FPO4pSvS7LF+x
SlfvGD2cOnmKc/1fr6XDfZBVujNh36FJ1DZj2au7IxGCIgW2DjTXFcrYqd/Dyz/AZp2etTwzn7lo
sM3YwwnIqctTrcsOZc6itolY9pRAGjkBnG7JM5btuI/Bx9RG8zp17rvNla4BEHsLLGsEUFP8xcs1
vHMP8ofrW0fVLq6lRN5LKQ0ii2R4ZthUcF401tEMYWm07d1jInLWBzRVXqeHr8THbGCmZ5sJgc9W
C+r4AV3oM5aIb8QwwFlDqfqiVxEwG5eA6FHaDJ0ZbrYRoqu4j8VB6JlLRlbkLwFUT4e6C9MHo3e4
C4x4096Sx4LFwUX16PltIdNH0uMTkhO7Ao/cmBWHsET9qX/ElllDOPPJ1hkMdPskijhBBQ2b864L
IRBbhoRx3NPWR012NAOoKFHLFsCK4zMmqXDUrfdabH8/m8xuYKzwl2dWKqj2sHMT1quWpLP0K4q9
DGOn0lf4R7t7NtSnWGOuz15ebJuhVreqKl/GwY5eR5uBk5Tdzs0NbaU1fDR+nXUn1AI/0scek8+f
lhf52bPpgirz8GhHHAcn8sKcXVgm75kBOhNWXPIIxpz8knlnP0qUz8DA7sp4nbAKPUIDgJjbqWNX
NQUtgGfeHZejnB//nooB+Xsz9o9sqpaWJv23JsiNLUS4v3j95t43Dx+sVcSadsffTpNrHqy2duFx
6S/2WGSrZhidtRROTlu0ID37bZKmxluPJRplP19D9n53qlRbDSRpP+aOYanwqp1+/+TQOBiZRLlY
o7jzPFYsfJZod12nXQNABm3jyhIUX1NvpcHtFiCgyup3LQvSm9noDiA5lIdeB9es5a4WbDn2Bg8U
vHAGkY1duI7hbzy6ZLIXBSboAXD1WkwEsCNk/UjKor8a9p8AXtoTFNWHYLt81lmJLKymdO9EYYDJ
0HgOaH3pb0dzrB5lUl71ypJobdsNsXTG1Wy0z740xQPDdr8ybXuDOaklYVilD5vlaeO2RwRd442O
qFs0bp/tMMp/Bs0ORoe6TUb3Ly3gDvBcICxLeH8SbHBRKp0dIdU/g9ZfXRYNz10xv1llfFl1HZyZ
i3iEYEb9xu3SfDsXvQ96p7e05h5sUWO7mO5vgoFgPbrDw7P5TKYuffWzGkUV9MDHCIOziSvr2bXV
mbTc9tgaMT5S3nWtvjrObRy7XAqN1F8DSIa3YhzOictDZ5wve1lUJUzR9g+YL2KmYwRnUAdsq/a2
UZRrj6gFRD8lajUhtttm8M45+Rqao9hsHmGpJuyGvcZ00F+41WTzw2P73kzFa+HR+AEtTLaC85e1
HW8/tu1/MsnCBYPlYQ+TlaiDruovCRetUWk35SrjCbO0de6tZEKswAOgd5JmU9MIryxq2D2nqNhY
xL1smUkwaR/vkQy9I8OvbtkQLtaFffBmjjrBGjABTwhXsq3nazrVKHJep9fudZD3yz5EhAmCP1sB
Sz2xlSlPjRsHQNV4d1h+tKciNOSJTdsVs+NzPJTiEaDe31KhoEe2XB20RPbGwx5lCz3yborHYnZ6
vmtxMDzqwpSbuA6vDNRDRKqj8fDD9MUHC3X7PUIyqBBLopL+igyzIqs4fFEoqZYcDpxWCj0z82x2
PznpHnYd7XSCi1cUCsEWzi8qOQ5R2qIUDw2fmj2xhtelVu9HHSNkXHH3DAN5N5VTvdlt5pzJPqYl
YrT9kNydawwlnOjEAe1Tw4JiEqakp0XjuwiCmFyVKl3lrblxmK28DPk/q6YNEWH42dguko75H0O2
XaUWTSf1C91nvbcLGiQ8EL9vJ9GHOXtro+ehfaoihtxm881TjLGG9Sg0N94jvp5WOTJGSraPkWxX
BsDnmHzgWxbXVzvxquMQyw9ytdISvyegewDIDC8gKzX2LtbtJxc/+dUR7UtrGUSzthaygzp5Z0DT
v2mKuXmgSBiw0anyiTo3b1LTIvZKyPtB+s5MYWUQLPFphmRY4UnwT+PGS0bEADbuCXDu0yOe2N8M
MbBFOYX7yZfXsQuGg57Vf4ibAMaPrXVotH/QJsa1nXDSDagUCkcM2/ZdUswzgNUHdA+u2pOVMovf
slUt0urha/4LM7H6B2EiqyQUnRJc+MuE+2YBhDl7Sz0+k9Hpw4vTGOO+Nrk5YUisqmSijOxDlFWR
jjGj1q4pBg8IK+G2jSzvtXbVi3RM90cmn7VrcANNrffSpelLZEbFJrF4FhkZM/6YfI6TECl7s5T1
LotrNnWRRESkiANRfbmM3LDapl1Z3uhfp2WLR/ImpfceVum102X2Y88kgMrNv11tToL1BGq6qIn2
ZsmixmFVei5C6e1c2khsKdaWrFf3qQ+UA5y0PlTuGL8abv1sWCYyEDt9oQZGKNcVfwpuoEWfibNk
NQkqKO1W8LPBSCOsYP+jMIK5wYHJfgLln1aTgA1nNQqD9J44jhFSqOQT5+IVr4XJfDTlyQOeZVGL
huL+xhNg+BCmhjDQGYIXq9acNRKx7lz2fFCdhsaXGToZ6UlgnWVpubgRWvUcWRafpcfhUfkSk2EP
gKW0mpylBSI+umhNFnhrpvIvk3b1z671f4assnsl22yFeeFtqrL+MLaRT9CASWyDlWXnbHbBulgl
XtgdmEjnmvCQernOdgvnQGuw5+b/noJm/nd01VM6aOEXMAUEYzDhOY8snSSrwgapTGQKJnBvaw9C
HCqbsnJO2VlWWQHXbkwHTqcIyY3JoQAx/su0RbrsjSElAAqS3EIwVFrXBq6u/36dV32yVYMgl5hC
9awXXXCc4xB53POr0XUmyB1oNs0gIYbVjKNLIvwrEEgAaftcTcFusKK/3OXe+feF68g/91hr1xKH
O+0qyRGoIpFLhaN2zt0cB46K4AmpaFoL0odCFwAuqRV4Vkcjdind4j0sc+vQ8BDmt9XU9dpMKxKW
fsL+tqgqwOM8M/HttqKdbdW87/++GYvXhLntSRhWjPNAsnxNnXPocVytwj4H3ZHyZAm1sFl2U1b+
9+9hyx9duiyNzqp7A6CAM1ALtXVsMKlQkLgWokkcHKIhQix0BOlFZDEtDaEFpM8RogHUqdmgkUQh
FAzF5fertOcH0wXtj8XSdp2ht0ecpSWX//74+Su/weXke/o5CjjlxsLDoRwyQFF68b8Xcn/QmdYc
wK1ufCA9C9bThHl7Dq1q+NQ2XRRWhwklGfkXpH0T5MIKq3OQWjTQzqzSpoSv40NctEhOWvFUTGLa
9HRFh7yJ8v9e8HyO+B9HZwm9kNEJNjsRU0LRB9JGRujIGWOZ7AY1RMqMZQ6/L6I33y1Zaeto/pY1
YmvgusFvK1tMoIChilILjkbs/z/mzmw3biXL2k/EAocgGXGbzDmVSo225RvCluzgPM9P3x/lH1Xn
FH5Uo9E3DRQSUvloSpIRO/Ze61sHx23Cg+hlTeDFAIzRqc2dHIwHnZVMBiNvPIOiDurKz0/TvVMT
9UlWY7hxZfIhiijBh3LMV4t7bNT43EOEYJ9ieSlhOMb3k+g69Fp5v81qj5ERPTsGlA5huqqsvzIq
ns8uNPw94tiX1qv3BQN1hszYX1rZjVvKZmfjje5r3k0fLhj4QMS4JJOcY4LmYo+1Ecxcu/NUVR+Z
R3MRNXqDMfaA3GhnVzissb7Zx4TmMUtTfVat/hLqSFMP1Jpyw3Q2Fj7HNIrqk1UkeLUrA3z7MjZn
3il/W3FV7GLaa6Pu9hEtvpw3I7RD3Dp2OrDA5YAPWlQyJhG+58+Pyhl3DrrH9cozZBZRquA5TnvC
tJa9HpNHlJf1WYLx2A9SPrZjg0MdxTtedu/I87thkc9PKNu7Ff0gLDRXilzJxbJkYCD8g1GVYBRd
L38bG9UGSAApySItz0VMR8tguMiKPp+nKK6wBE1pQMfhktU62dv+8vp5ncbW37cDyLzOTx8KkQBB
YCp88Cn+HccEhWnHP6YSI/DwOBOVd+6mXeXDpzEF1Enh6IvuwvEM9oAsxxgzcaJzsNfXYjUq+mgw
Os+ifQUk+WXSlhP4/tgc246SyjUs+8i0Txx1yyrO/ZvggnY9TsOLuCo0bouZnEdbTLtRCRt6AwPN
ZCNnLsiMm4EHKZNPM12MXSoVtId6PoNl4eAWotCriv7srp32z49qw2KgO4TA/7tuh1n7F136Yivq
mTOV3NTa52TBd4ZhlBkbl7zz4PPrAHQQJjblgJvI7cSyQJVvDT2m6IpmIFFkjT8heKhwZKC/HbSN
VdxZiPMknHy9vpNGv5bE3Wtm2fXZdqdvpbCzfZN2QZWrfNfJ/mUMq+c0ZXAtqhFGn+7oX+dTuvMJ
w1Pdq5F7HMrM5os3tajyx3LPXYIbDKzfxg7DKGAxBADnO10AyiI79I7xSHO2vOtTB32+zcSMeWAD
qa+pHhGnEfFZmrjCoFdkWTzBsi05oqh8m3looXi4KV448gGFRUFBzIrdtkAKCg+QR228OMnwjJvb
3JmpA5noSBGDRWemzMpW9lmJT34E3XjVhr7Z/czGEoU6cBrgDa5NOlCGqSjgEJFuxtHpjsS5l4FJ
ycqS519MMwPT0uubm1Vkvil55vbeJYqHtdwWDfqsMIPGTfvOIutmg5fzrLEmcY5pr5CsECR1Q5AN
bXZcFRIOZ1LOXwM6TmJYSGd8CR0rmLPvYpwOJBHa0D7EE5sX+VTgC4K+NwskKZHg+mNSHsl7nT1L
bUZTTIylY3EhDa0frO7oWeIVOfB9H4/pDisNFhiv36FKGYIcot6TEaEUXnKH3rDpHx1fvVtQadJ0
qH+Ny/gyq4E4U1Gn5zRDONHGiKJqcBkbt0GVNTpomkLT7o7rj3A552NX9zTM3koHdYLWhOv01ow/
JhQHbHdoAHydPZH3uXoYrjaHukPrvjZLsw3J3Qkd/z3R0Eu8rkSR0dvJgd5dg7CGi9gtb0m/JIfe
XDi1lkNx/tfLItmmFi9mohFhjYmd4pHEkYMxueC0mS0Lr/lh67zcoWrAyl3ClAkcmp5BN7AcYYpL
t6MHgp9deN53fv6MuIjnyyVmuwHeNYgKmQ97YpcBgPQdVrTEDfOA4+kEULscEeZsiJU3zhTF0bFj
Sa1aPivWl9qSp0STr0TmuPJ8bJaSP85PQETLpBq4kXqK0DY5NK065X1sHMI45+LNeNlTUaCzRo86
o5fDp+0fmGVpmtr2+zSP467TNeQwkOwMSyR/F3F2F6TmnjtXF0pwL5Demru8fj+0wRn3MSSPMVlN
dwUsE84+3YUg2HjDwhpixOe+yVWDOqtj8Y/n2EZ0Lz5U2a/h1farNc/vXU8Di+7xGxQxb8/s8rEH
63mQCTotf2JZy3HjfX4nGzEjasQ63qEtf5mTCINhFLd3GQyzzaw6vR9Juz/UynsMPeSbftK9qmTC
4owdg6Pa5O1tNf5oW3oAiduNu6RavGObEtUEQy5wB7THy0wdsOHAG148TFJjYscYZIz3MSzpGTTz
S1eglEtxfmxKFb3S5mIqs77owgz3hOe8mE6b7EJ3aSjJXqAltueofA/R9e4R9uC4XJ3YsT2DXV5f
CHjgLukoQrsM9pMX7zFVfx/z0N63hftWdsMrA6/iMGgyn/zePBUJPr9cddPFMht1HtGzxBJ5DbL4
i18i3k6AAfhmhHqbBsJpNhCtOel0ATSIqHNuz3aLFUmQerDDtRZtRscggRi/aejrY4sodMiwE0f6
IUvPhjF9kTB5PLOWR8OEzkIArL0fJ4OQM5jxQWP5LqJAtWXr9Q7UPON54twRWXg1+Mu/okpGG8S8
NBiR0XFzmjcIFPWpnGPUXRGznGLMd9y5yDh7zsd5SXNbEU+BY+lmj/nEtaW0pD/2O7dTmjOtoP1Q
critrFbe2fQALos/R1tPGddlGbMXZb+kPnKuNJFg5BkX3KoCiJ5+TJLa+rYMnIeSSkRfpJYpJSvL
1GCSYqfQ4GGNd5FyQL3Yom6yaQHfVe1iHRb0VpGXj5s+xcjpdfK71zfpxYo83q0UMypD3iAr8CXH
NX6BKns3eUP38zQ9Q2iAOxTKRy8bP6CQG9vGcDe5H6UEpVQ/5tFWZz0Nb+9wP5Kg19UCCoqQ5yEm
2AVtQb4h6XzJXONg5ekHR1O2XXIEhlTjLzGtB3oyb7ndNketf8m6Y1hsJNGhydPAZcHjluc2SKwh
3o4yInfXa+ieW1N9SyMXzqv3JjyQNARfucfRN4u9Hmg0Z6H9QthcfIrJi0G9Wt+W7LcDPeSIPvRj
wbZ+N1uU4hW63d2sfhtiLg+AkZuNZbhzwDLAMo5eTe06Kqig5PyPLpNJRZoxUEnlDQlAeaaZZaCa
psVTxVc2YPoNSFh2KcGCl7SyEeiwnV2a4XsB7zLo5gFhMUk3GyAwPsIqzNRZk6pjqOxxX9UPo/iy
lMZyXxUoxiZP7HOu/Oiu6XkDM/NGoy7OeNqS+QdDsZ8ixvMN71CesggRZS4/ws5Xe9wfCGS8rB53
Q4GJlNUNZwEGoxxDwU5zXKWDs7rbvNTdNCTobIwK5IYTAhKbKo5qQ3zOYpzWM9mTG2/IrzrvcStE
xHP0s/vsOG7N0Z1r20UlhjDiqu4RoJibLLNfPJ+YoTFHm1CltKasqDsg2kF/0TanLvMQwDX5QzqY
71lX9sdiXbZ1zGrdA32kkbJlDt8AWtzCFgjc1CdPzcnZVkLno4hUzyzZIiKhufbEZd5zcAlMifNc
q+YVEEC7+vHLDdER9rM/xlujGbyti3OENNfpHE4UE5gK9R5E/kcN2/ZAt2NrTIlDPGvnIAI1D7ru
Mqph2wuGvHjX5DJuPEyYwZIM7pYIlyhYCnDIiJKvQLxo1/DLRd3i7GSBTMddwIOSTT3DZsh+EVKT
XciDfxchvHBltXdYd+nBOGrXGsulP7qt+EVLnojinr48I6JyoUGfaszibczWLnmLwbjRUc0zFbir
i8NsX6axsmmxEUcyzMOhrdHFQGhysYTAshALrl0SOQf9C9RodeO95UfjBCA/qjl0LGhGbz3xMNE0
EvkeU23DhkYkcQ5rE0KUs50q+TjGxjs5cTzBCWZxEZKiEiXtvdHEbtC11uvctQNXyqvQXJjI+ile
I6N87obhtxj6MxInYjOiIiDC61tVa2s7UOg2kULAMTv1o5GHVzuyBPU5VDC4GQFtuXC/ZM7POZE1
BYzYpLEnOMfOh3SKB1D7wtkumWBGCQ5qSyRjee6Yme3NMXp0DKzBREMVdncZmI5uBqf3d65qHmeS
PzZZgm1B6oh5uCYwRoXlVSQAg3FiUlGHJkg2kA1YSNzHFg/6sfPc36RAwm4FgN+MKgraEK/k8FZB
hN4isTlglJaHnqEL+KEtvydgjgLziWQ4dpjz8ZeSQ3h1lPuqa0DXuii+dUSDVDNpBbWDrWrALJhw
W257P6TH7zsbBuVOkFslk36xbDkaImBpqhPyq2BqrDpwSnD+eTsuBHBMm6bzfqeuuEuGGNW393vA
VHiLLbgakZMe+6W6HzvPPMqWWnGZ3yhKQOU1j+iNMHM7iAUKw4Gbxmhxy7oU+IiUg1aMKL84W+e5
0bGWoLCcQbJuS0ZrRJXTSJzokW6WySMF9SRLu2KPxIKZgqTqXSO/djresgZngfYnk7klsNiBI0KU
Ym7GOvw1jtsfVdW53HyUTfkCFaEpiDnA9O/FGmErQTO5WSxo4RCVRQrfPmlT7IDJlruNYGSIgCp5
YozcYD3xYR7mWM4mfwocL3GAAMMkrGDVyEvatF/cNayQ5tM2XP3XqUmKCjO0m+TYIH043rRqN7Jg
8jSMxjqtfoRw+z2Nlu++DQ7cX0pi7kLiKwiV407ZjrriGC56wDPA6/eqfjYgMexpEZdBSKTQWHe3
pZ5IHZ6RBNQ8vbD1BgP9K2WWoWIIx7Aezszg1wVJo8XHsVS6oXcsDKs8N4bPCAHn1DazyxkJj5sd
8i5yD/9qHmHq+hZBaMHxQZkccozHZjCaoJfdXyTLcpAusWMIs6dTYC+P2PGMLbTlW7FUPHpY6+jA
gDnxI4X8dTEGqsD6OS+Xrbeo6tI1ctx2oQkmzu7ZX/r4l99LJHB4f4UAskv25Vnm2S8L5rtTYpbJ
cEZtfczb6dy3O6dpUXZK+RtVU3iPioIFPB7i75VjsOGdW/ANXxThZr2b/fAgM4+DOz+G6SOLKQ/a
T3OqrWsiNmVeuUdkL3jh1gVhjjKwSVHcBPSaKIYUYT563wGUGyv1ptA8f6lYZvD8dhu3H8UTvod3
Dm/hhn+LLlVrWnQ32f97TEm3XGY/LK98cdoaDs4wSNzvTbQtl35vDjU2CGVYt7kkc6pwflaN+qZy
GKD4FTnVhZHKLlMXJoe0N56WscN5E3FYnl29m3E2r/D/Fsl1dUo/PW6KOa9J+3frJTo98nYiyPEq
6mkgNb4Yb9aCIhez9tUnAelA+qTR4TWurPzNSpOHKS9ooJgnGgLtNZEhYqzMiQ617ebfpEbMSpmf
OrhoCAzBF6YeotL4zaz7qAj83VQej/PQJw+qX0/PnfCBFPMfagtLV2wrKzDkaZEL+Bvcx+7IG+1j
i4HGgMQHR9V6CFJYHxoyRWK7O8B5YGNqDnNFHgUtsFs3KaRbo/NKbMytS0Ki7EwgKFacfkWEMT1B
Q6TVMsJ50FF4zBQsaq4h/Y3WqLfmtHJ28HyQgEjjFEQ9liuiTeDNC/w+Tc4pLqu3HKl2beawy5hh
diwGDCQDtbfJsSNwS32KS6c5qqoHmU35s2CsrtP8jCi9XcJbZ48V0xETJH86WPh40ZU52fRGnSw2
OVq0AMEGfR1m91GeHNqUnFZnxKS03slpi9MnrtjnG2jXAjiHAxKFpha/J+tnliqxo9t3HBwLCVG9
cPNeauMpJ8vypK3+UVOSb/pEHmfE4Vjj/O92+F57HMAGHwiXg4k/6nxm6+viSPRVMDFf2oF8vFnp
8jGZ1bQlXoQ4zoXHPC9/t7DkrGyFZaBp1zOCPTemL8TIKsQpU3C+g0hYOmTNRf6D1VTTZpHD2UEc
Xnbqt+MxyHUf41k8ufQ/tnIA77YUP80OZ7x/10S/uhjJb46E5dD0Ojp1snzqtc+fXZCtNFlpcfzk
SijgBpaJsMqoTqAWtn00DIGX+NUJLcBHpbHBcS3v0dy5KP108iKzBl3yYERboi2jewd9dauV/dVE
q72fY7TVfarchxJ8J55EHm9jbItL2OMHWMonh3jnn1DvkZbjvr8RfJhe0KwpcCFjtbPXwAw3w6TT
gOUOY4q3JUMLVvAjlVPUpLyaW6snVLDU5FoXREUzVIZy4zyZMIrKrnxGNs40sslAyIu7ib6ewxUe
BOahMqFjilC5DLjNXQBlENmeXSyCIXWEqZpnovuwm84S+e1q31pl1UlLPwUxmSfWJvL4ik0VPadh
/zB3cWe/CjWxTg54Jgf8MIzNdzpCDi+yp31ZSE5jtEq0QK+TLj0F8oR3HNc2reCawDRJx6V1eSyw
K3BsozcdpvGmW3/BAVv83ieRd4mJrh18/piFJh2A1H1JFNimEMubXtrpTpmGQgxt0efLeu8k3fSa
MpQNKi+eKTgj667q6iDLRX3UJGSYJKP6FWcK34P4MgwlDOZ4gYpYRfOmrBLaXDPtBsiAdD5iKY4S
4/NGGyMyAEGrQ8Nx6vR1Sq23tqqhRjH+lP4relnOdhXeyfinthp8NT4KmCxufs7yebTy737m/qaL
SpnrzufYotzJ3PR7aGExFPY+tS32c2dV3KyH3TFcsi33+0HEZEqX7c+o6s+58VxTYtKxnuaj1/rf
0eZfNGHeXDnNAzezxqGaR9cNyDWqCPrB7dqdYmG/2VV+Ew0Oelx1OxoV4yavOcZkMnmVUXQHue0k
/ekp96vz996wTCSv48Sty4LaWmjYVN2OaythRGrx5GjFnHCp9ynS9o12wmtDdbgLU8xmociKU9So
+7ZzPfxCSH/p+EU7d84xxLBnaPvicdMFqqpARmuIh7VY83CrYyjGA2m4DLtd/zEdP0pFtYK6jgZI
2ejLVBBg1nvmB7thQndNNTsgUM3BzCo7WAFe2xzu911vmT8Xz2vpr4LBp98L6wpdEcuNo7dxih9h
LIw70xfp1ux5QxjAqkM1y4O2OHH5Cv2omSawqdR08Z2EboAo9pEmn6PrIfYk88g8/ZY77XcQk5DP
KA0vDY/Vph3b55apDGn0zq6M3JyyaNg3A1aaFkspxDdEK3EHF6O4xO4dwU+h235b3KKEp5Ori9Bv
9EKZ5lI2l7nSF79r32U37NAWV6dprvt9EJrs5blvdl/DAdgZ1LOym9azN0Bfqwbr4KfI6lg7FlKv
uStM+8mOxJfR7Dhk0wQVdvOaje14Ksb4WBMt1/Tim8zr8miVZPrVy5pyZYktQaFFgLPMFySxJrBx
Mg3xLm3QhdIJzPOwPSECwNrhJuXRbchcccGljzNTMwKmr1E3nZmAEWHkkzkCHLEx9mNMC9tRYt52
hI0EhtnBGA0xLcFV4JG1TxgU6XNzjDC7yn20AGcI9wAdGOBbSoQVaJYXYidIqfP7K+XXt3F6bwY2
3SojdECPRFUypTJBoQRIMDx02OKyoDBAxlgdPbzjXoLzSLs2rvi4ACVYd6THKzKlypQotRWriPmK
RLW7JV1exHAImWTtkeP95P6yNypJf9d0ZEHZhg+Z4eGTw6HKexgmTEG/911e3SDixhuraHf/84iC
l/9vrsBfYwX+lykG/ycjCvz/GFFQMkOY/55RwBf8yShwrH+YnnQ8qSzLF47lEUTwJ6NA/MO3XaFM
kJXspLZp2f+MKPCtf1h8gUmwgW0Lz1R8UfsnosD1/wEVSvq+8C3Fdmn/jyIKfH7GXwIKPLiOnsn/
BNlKEFd8mx/0t4ACZQ9LS0pskPNLnM2hmi8GVeHl8yMZYSjwXNsNUOU1j5Kms5LqIWOr2skpaojO
ssN7Z6KPvqxIbW7PtUdVjwy3QfN4uF5uiNnnw8o/+fOpajiV11VNeNKMJXtj4Iy6M2Ru3U3C/o2U
rr0Q0NqcfI+BaD12DB8MSx0KgCcMbLBDa8c4DRbo061THqy0Lu9HqDvU2IjRau8VWQjaGxAzj5Gh
WGYgQTFyctunz5dU/yj9Gd2cUl9tt8xACHUJA1wTYcFYx18t+p1H7f3E7Zyah7pAPGGU79FqCmhc
o96bvI2XIp7RWAM3AVuYmpziNaTHfn1ZFA/u56efH83tw19uq4c/uRF/DZRANf5vlwsKCbeF6YLM
4L7xlff3y+X3kMPDks5UrobvRF81zhY+hjAZrLbD7fMqTU2T3BbNkCfl3YOane/lOviIWNZOJPTc
zKZwXr2ZhrSs6/6CCcD+8+mSTe2uqGa02uPcPLbkE+4JwM7A17gPTk3+sfIK8mUW7YBGCrcxTPH9
Upbf7LQVZ6Z4aKNj6y6yBoBlTbc8yJZh5khg7OnzqyWxN0GRZ8kXB1cKzir6TyHpkYKmxQUSYnKS
eJMPcd4QlUixMduteewGwU6Z51G2M4nSfJQho21O4RsdY5+JhRk90+WFXFihAaCee47xFNDTTMOt
JWCCRMmSvzcACMKh6r9mzo8K8+dVgnS6K80JL13yM0ZodI+MAY6r9Dj4fGpe1PJE0gwiuFzcjZVr
PiPkvZMoTapw0dfPF6PXZychCmaD863w+tcRMVdnyYXiBq7X3hMkfHVq9q+L664zUeZOE5F/9H7r
DlRag6SCErU68iAMgb1eB+FP/kladNY7Nd2acmzIHVT9BSbb72KhZURocrgFKtusYY2BMzTpLqya
6FnXxRUlnI9cDwRFYZVQA/snHld0nVUy7hp6oVitGV7btm081GVk7ol/tu/6ybdPvZbRqTTgdf43
N6xFlsvf1hfX9LlfTY9Br2P7jmn+/YY1F1NNw8zQv4LVee1ravqwi9oLW3n5NUMgHoHltqSo3v5c
6MjLTJwUy3TlTIC1IBUW8ydekJbZDK6YRNFLn49qbr70jY8cKieOCKy3eIXZN3e/ppgQ1M3Q0rO3
bTjaiRVH11CGpGxGGXGNi1T+RQ3Ecg9TRhpIlcrwYoWZpMfbtLfhvUJifjcYnkMXpyH7dlEPrT1i
GsYHurEaBlKfn8Imm060O1NMnCUCv7wJTwyViAuPdaLOnzdIyKGeJyWv3/x8Me6qjPKmh/qDzaZx
+mAoG5g+ur0hWrToTC8jwnMgYL0/kuC0PqWsmpFcuWFpxU3VIJqDpcS1B29sH90eZ1Bul9GaHuWA
MuY3ephbmqwdkrJ2fTEW9DoVWA5Sm5z7NJ30l4ku2IFIdf9Qxk30BbnnvR7UniyrIOXmSsEmS2bS
DhwrnDMbwEOwqeZWbTViKkMl7j1+HFbh3jmqSKcvcJduOm1jOPvz9AAHlceBnABNiMMcvoRuhIQv
ATBjIa6s4l0UWvV935Tq6MQ5wWyTewqF+fyfbzuX3J+/3XXocG1hK2F5kl3Xdte78i+xO2mNyz8k
xzEAo1MzWY6ma+cyZGjNk/aj6iarlUFROBVjn2omhKR5hdIPlQunJ/OBUXEXQFdwJlVt5efugHMR
MPbIHAo1+3kMaXsDWpi2qSOSvRpktVs37KNpeOO32DePbmEsuyRPm0ObubyZfizuYJyKO6viKdYD
ae00+WqSOec/T/6CnZceinhuKoX2JfTOcz0wjvCNfz4aHe7j2cuGQBNSuKVpAqdsfMYIxn9mDs1j
HY9y85/fSeffNxwlkFM7Qrg+lQrC23+rD/pcTNXcC37lxBF3Ju1+cJm/zViAaax8uYvTRF/KHNtv
QygXo9GQ8K1php03kwemB47HvZzmb17E5TboGx8/P7WFv4+4dDu3G8OL49vXSADzWLfz3DdYGvH1
SW26F1mNnCzLqHxBQRDvXSe7WwqQpb6D2CAitM9u6u4BERg3oNd2EGlMMk2GqP5v3oj1tlnXqn+F
OVEr+Ui5mHS5tq1WmcX6Xv3lrqKZ7Y1objCgr6SWzQB16c6Y9Hzpac5hJc9YcZb465pJmLMb3tt1
pINuFU8OmXqley7dLn7OSbrYwxI3zqJme4xGD3iQUPqaqGwK/qxHrDJvFqyyYf3ivFM/K7dIHoUA
hIPGtnqZ+o5jQZmmp9ZNfpkYQI5pX8Z7rLrvBc/DLSzSd6e0onsWraPEmPrI2eiewUH008cfG4x9
erbT/sVv8EVYQsfP3bZ1Ufzzh0WPdtmTiRDZ1dcFWfgGf2KBL2ZdQpm4doSf5WipWu1fSuy8rZer
B1FT72nZN/fl8ANFuPtagVd4GHzzpfc17o+yeq0Ec3Lc55+gsHCX+oAR49z9U7W4MsTDxWFv59jD
q70ufvCHUrQezJsrGh791D0NtS8IEImxSHTYOMu0uhvnTj6JTH9N57x69jz5gDMv2+dxmXNr8F0A
AdNFrhuo4yFcfqcrXnIcUEBmlpSBFwiYHojLhUnt/N0QC2wnn7BI7H/t3iI3+lzYNnQBRabNPGdM
jXpqWnPCqiHyjllll7nPk29EO3PFAxaghNjR7epBNtraVQYSdJliLXcGmIe90u6LTZICp29Vfg9J
ZFlsr/3tlLelPVpz4/9kaNMFmYUePBzi+ggHoz2WK7VSFaR5UBHJBxVZ+WXKiD6o8U8VwiX2qaHS
G+0mpmuEpm8zoGc41ik0tqRjoGLkDmWab94maWK2oqap/cH5CjZwunMXj560eK8/sy8jEf0QNXJq
k6sArMzLjkvXn42kZVrIysjp9d4q/DzIHBD9n5Xj56e8yairMzKU17f88/8aiVWBBBGfUSnXz0Xc
viRmyuAHgeW2Qsh78Vu/Rm/gI40kxONokRy6qWmnPTUJvbgok78UeMiL8c+XXCqmGsNltIeW9dV0
XoEl8Cf7w9UorPTqxx1/tc+7oMjY23xefa8SkP27yCefiwznf72kBpzVMiEbV1KX5VXIXpdJV9LD
g1PbyB4BLtFpp0nwddAlZLmPxDjvBNHlOyX67oKAnXe+G5Mnf1aXJB2rrzGE7h31oLyBQ7pBH6ZX
mfr5i7TAxIfDSGhhGyMBodH01aiQHxe+cxO4qbZqlPoK9go8l6gSYG2u8VMpRFV/qqLEbr4sUAMe
Pysl7OycXAgCB6FEzCbP0INrlN5taG3ndcqdBxJHLwuJmhtB5ulzxOwd5Wtpk10RP4edcL5a0wjE
07v+2a49s9G3z+pnaVDUkb+DAapOjLsJqOA+ttz8QRRtcowLzxfHMZ1InWlJWpigu2FYejaY9X3x
6v72WWvXOXTZdF6AVK4FCVgJ7971azTvC35sJ9HMmYnE+8KEYJtmaf2W1Ej7yjXCphSkW0cocKG0
rKe0jJyuQ1xFyV0yMQsj2P4+XuSHgdngORx2jqPB75LwwJzF7d8xln0YKDK/xQa5SexOxsWeqvwO
ArQBsNFmUL5k6VPKqPyCAOylLof/d3vZCOMv2YS9ChJCdowJXnukpzpTXzmEUaCLNGjMNwaYsfVI
2y2Lun1+lC7OyfULsnHjZt4z1OswoidklpK42V2UHod7u2S2LwvqR0hh3xsngWKEFWODrhweXzca
X0L+EQWcIvgLEWBm1aDzG8e8q0O872TiJPS9pXPK0vQyryegOUtwtwxed/AAxF46mb8RQNKfa2Ss
KLQ6ziF29+40ePiIsNT71UdxPzPekFl95WyDZVj2ZF5E+mJUQB51RbwwjjIwQ9yTBkXOxoHrsBVN
qj/oNtVICuWCegfe/5Ixv+4TTTNWwF40qcr3fmPRG/BHiOqmOdEwpjZKeXQEOHdGlvn3UeDXB42X
XBuv629TNxOd4ednf2n9FxNC6TTLcK8mUk6MxdHXwkvG/QApAwp67dBgBHi8nrwxTZOVZ7qoHNpk
32nj1QKbGNL7M8x3FAMgdIpPUZXL+Xiy5SFP9X3SWvpojFa3rX23IeSQGlgmzi+EtS4jOBYuaFxY
5Nfq1ZtqfYztFMSLHiq2buPVk3K1BebRNXOy5Gws3r3tuMljTmpvNa9Z13U3g4ehQ6+RjLxhaJ4e
Ri4RGgmf7CaEhvemXmKiteQJM5T3Iafh60TwKg5D/bAUQ/IY9/LCktBHQc+NeDayUcPDzr9+/iZ1
09A/lbiiP4+puOBRkl9toYGap/k7dkgmFUgdCcN8tpR2Xh2jvMv7kB7gMl6xhXb3ja2eBgqnzx8f
m/kLqB6wBJ93tuPI+8/FJ3VmRgkCRMB6GBsj6zf56jiamHUzUFkve5XNVuDn05fQ7MVLon67QEY5
j8jxasQWeuSxRZ1RzdGdjqcS3LvRwk9EzYX1NRS3Edu57lMw2evcTTopARYvhdfJi5Q6yGGbmqU9
oReMwTVWxr6FOADiDAjeBNWiioaThXgGfY2/E91AUoQ8yMJtkJIjiVerQZ+Igz5dM+iN5m2EL5qq
ddjtmTMlKMNjN11+LSa/8SIOSGzGjYEBZYMLi85ri33GJDOY8CwOnVNxVyvmpq3lW7s5B0CZjoTn
AQtEDQxEn9LUQpZdW9g6DPYWPSBk0Cn0HffatPOhYi5wNBUtL/LWy60cSWysLeJBLF1ekra5Bzw7
bl2SqULPDxx4Rxj4iaQe+BbGR4OPANGoivarJgcC0Y8sL29oH38ZfX9tmx/a0w9FDCarn44qi89G
JW7m8gRd/YeXG1eYbL8q4raYiT9Yvr4o/4Aa7NTTJVLheOm96EWgwN6NS/dzYSqFSoRCy+6ylxzm
WEiSTsD0b9gU9XQ1mAXlrbPy9WecXfxL/eR1vN/eIYdUZOjoZxGi+TXdCF8/fvx+ZrQ3+WwH4/1k
Mf2GBEZiCibvyfsIObPQ2AijnZ2VAXYnenMrVNLAle+Z2bwHOc9mi8hVtO45DxuS4Sd0+xKLHVND
DKAo3p7Jcsl73JI2YquDcMqPqbVPg8Lsj3t3eKIJ/0iYxxU94108zUQL1SfOo4dkFTd007CNuGkW
zHysvv1DRGfImMwv01Depry8a0RxUmhUs66irVPWd5x+7uJ0fnE6Bs+mdfZS/43RFyc//v6QIKQG
KTTePJ7eIVG/BCmXrFV6Y/fsTQk4uE1T8K06xPSmsV5NgOtVm27DiXcsXGz4tUETjf/F1pktx6ls
XfeJiCDpua2+b6RSY90QkmzTN0kPT/8N8D7H+z/x3+CCoiSXqkgy15pzTBX/l7FrwaL2vM1BcU+2
Kn+OoCbdFAos+gF43W3wSv6P3Bigq0b4YEt9IJMJ6gIfi4KwLGkw7NgFNcvhbjnaG1rZi4x852EG
6WeZYVEYaiPZujbFtaBKPwPZ3ulN4dv1UDxqu6rO0dJm6HBgYluttQBEDfvYYi1BnxlIursqUiM+
FTfdKJ5tD5RHw+0ElNHDyNtyse/NSfBjAA4M5RnyZQL8JAGqK8XRD/psS45PQHOmQJA5ik+H4kRt
dHTwNK+BUMUwQPGT4ZYsuLahMUefa5V2AuGv9pMK2FvSHFzzSQtDZaGZTKMLu6gxe4LaVHT0aBkE
ToL8lKrq13px7toUcqle9muhIpXT1CJei7AsdpVfnwJMVNtcUT9azc12RA5B45j6RFl0CouL1GMu
peKVAuu9yaJvTZh4VkRVLKLhGCumgmyJREaWpWjNmLP0DYjmCpGXqVlfUaSu4KgcLeGA4rD0A1QT
1Ml0namVR6Qp2GmRLmGfXW2j4fMfOoeYHO1WeSggXA0VGZqFMTLPnvDJT1MoaZLhbXvNpUp6wDcx
QGLoLki2ezygHhnztoZbzSVNBIX7sKahq9AC717E2KnLpg5/hQGaYBR7AkaK7/f7mur6Ej5NvZje
pBUNcHvRLTCEWRTxhbW2cfEUA7x+NN+lKYndrqJTQLli+i7AzoO3f0nJdNXjbVGSgaTJ+MuW0Vtb
pBvh1AEyEpIPkjy6xei5d41VPHQIAYuifxa8XQIsM2uRhyBPGewWiopObgwoC5vKrpTRbzNw3/2e
uCekg1oQw2OApLxKYIWkVvvLz+FKZob7uzbxYvglZJJYSHfrRsUz/47Y6nMa4HH3GCv9kJghwTOM
vWPQtSdDVU+pCTW5HQh1SiBtMGNhFlGvIi8d96NWIzRLnigK5pjNRLNACxbhPXIxsyXPapdvA0yt
h5pzVROtMe4aZLPpcGoDHgwRyD7QDBeTiNZCb/1VoAcQ+ILiJcdsnKfY9v1swP5lfhPyqK3NkBJk
mkbKQXzLssASiQp5j4CAHD6W8YTCOvBR5BRpVZoPRXWZjrOA2uUe/nblgFmTxoQdpttMtqwIgIbI
LNTPUCXeLEK6tsxAsx3pYM22kaJfeWoSHMoH3fFHJrXsxVKGB9ZmdY1NPlz2TIhQuIK7oalqivi7
crvhnAwoLS0u0rqpQTQKTmwJ6TICBIeFyCwSjjEvD255GEVUL+warzX9iymU0aRzCXkriqjW04II
0TnANuGvni8cLXRxOILEDDOPew5aAg2lBL8fa1vPm0kNBv+aUtACk+OyzKW7Rq1+NQz5W+Aogdua
kPbTQD/io1o6Klqf3GuNw8CnslDpBfehYi/QBS5dciqmVTvVNbXGIdkmhEQ1hU1GFX46QUk4JcaV
oi5wmSBOoIEyWRMkcKZWku48Hd1VFRPjFcH4HdUvFENHknbxYlnqb9P0v0dgn4OBOU2qJxSaRzui
dl0HL5Pk0slQMlTaw0hCBj8D9kKICi3Q0ier8ZO95SFN6wx9z+qMZnGXaJ8aKxFHi5SXzmIQzlFb
aQBYkPZB8ScIaxOMmfmBlDhdB4GCNzH271Vv+G+RYlMLKZD+WohVrFx+pPxnSN3SvyjOrUv++6uR
aigFY+9iaUO1jAJoocNXgMsvifvnBjztpi1ggGVDywXXv7NszE8SPTh1uwe4O2RHdobKP81+dAUa
l9QQ5MVpIcCguGAlnL13Y+YAqWujQymMiJJI0C8N3s1FmzZxAJRkVLkqGB3ds1uQf9vK4DTvjaBb
2ijs9iT92juVr63P8puMS2YjVia0nde158rlb+raE7wzbrAfddleCcPk2NmbgbDLo2NXJIoTD9cx
1GcxFduu6NF0FeKrnboJjZ3QxzfTRd0M6bIJLJQTyRfhD0dXLXDcBfYGGJAm8+8xgjHqTiZXwyUf
O1Lqj9HV3EUfq7vB73ZI78NVbzQ7AxMWYZWshURqhhupVtW5DAg9LaBaDEkZbolMBGA77Y5jsQYp
Qj5VYb6w9BNno8brKvTIemnqCSDpEDo6P1uaFfUAv0lh6mjmS0yXhtWerh98x+pBbJTmJ5HCB99r
JbgOZFqt7Ydbnyr/e1kCn+1h85ZwNlZRnIYnd1SDe8+8B7ksT2Sm/ztL0uHJwGVxCI0sXs/Hx+ZG
PbD/qKIk3Vj0ihEIA7CabFqdp6D69i3kFQn168RCBK7TjOGG6KEhjiwMJAbQ/b60CjJ7x+pmyeo1
JXD0rQ6Jw43dtEOoU7RvhlMSoc3dZZ9Pz6aVfC47xb7VsjaAbRFUNx0ebas9YWGxAEvzojTUm02t
MbcfLMjivosenYBkEsdBJrYQ8++ew6H5+Bh9KtpICfS/R0JdXp26iU8u+ZRUBhzBMACJeKlQgl4E
uj8S/MPGqhPgekF/sFg7/TmkafJqj8F4+nPCdDykT+CMiX35ewjWSR+CLVZynByF1vzI5YjQPGQY
0sZkskTZJf/9oUO7GqSs7gV1fVR+mkUbGyApFn3Hya5DZBLyyOD1ldn+iUSa5lWta3ubtLWxxXM0
vgqlgH3OCUrf4FDG6q/psXJOJRo8Dz7CroXBeAtaBeOT5tsfuWtue1jD2yFPcV2UrFSbbjTPYzWq
bzVlPGaBb1JU7YUOLsokN1Hf7KpvthR58JCQwrQyCxHuCC2v185YFxtWMfCIZZIdzAzUvoM/9+GS
yHjDAQs9S+3OfMNBi+nDMXBdcO9Rr1PvK60DfTfx0Fwq/dNxLafCMMIwPWKRSx8uCbD86IpFetxu
UPWky74Ixx9jVD6q3EcXn8BxDHSXLKpx4CL3409/aA2cwE4N5izHOK2V+iVxunZHiLbPRLEEkWMS
CqFQt4kYIyljpPU5VVJYP3buXhwzwdHeRN3NzuEGJqVTEjoCi8WAF7CIwFD9rEDJjZqu/NZq+wKk
fDjVBAouvY5KS514JbUb5D6JgFFillazElILKCUQYWi7QNfCUqEsqTbFXvZOt+9y0z4BZZ54oE54
N5Vewx1UalfUP82FlppcmIadvfcJjZW8HcxtXhcgo4R8NrXqo2yaHX5y8RhVUCV4ReODUU1/0xrg
hl3a6WZ+FtLMxhCNpDwRi3swOWidFkIHt3is405YvJoqvOARSuyuGkZ36TkEIlsofDeNLIggyL03
VnfSrr+ANNjTEApxk7nkTY8j9PrTE7au07QU5gvrNRN3w3jTaCJtW9E6L21c3nhefMVKh6hNhuW9
pEh9oKDTQ7gx648MifF8BsUwexmbQj93CrGIlA/HTQxpoE7vA7nWdz1MDrFBoWtKek4zOvyx5vv3
HJToTaFxd8bfsKVdq9yquCbqyspfjd7Sr0jborQMWFNGxY4c8gfuQKhPjeknG7K8kb46jrJNyTnN
gPKedOI7mCo4gnfCrqcGjnfvaj08kf0RbTMSTucnMt3cD1g+d64ZsvadNkZtKsd5U/OlqxaZ40xz
y7RdKUMd7OgavnRqr5wmQMifjcKkhnT5yKWBJOL4oOek8UynDP/vefMxxFxHhZS113IwyLaD47Ow
vc8qScgtVcj9BmpKtRuUTpXl9IYI1N3TctZ+1nr21Gaq/HLG/KfimOVlsIHQxd4A86AgSsOizMG3
tj11WxZ89Wl+HOZWy31sOlyAZQay4w8RYgMIkvNBXdepK4NcaREkr/1OhUFiFuW4mB+WcaCfAuPD
lIV9CJqOvoUtb3bSyZtTG/0+08rfyPDkbXRNMtzwrT0NDnzK+Yz53Di04y1C3QAS+JRtlNcsSzsZ
XMDeQh4IS22VC2XYNMLQDgV31EufV+QLiDL4wI6705is/NJz642qafdKWYXeR1owkqpBfDZayHY2
Urp3xSUzYjrVIg0pK5L6fWz4nluhWZ5ziLkrXe9ZTZpUC1PXdQHFFbuYG9J3r0C2qkibeGK90e/g
jdtw9CL/Ufh0yeZTulAl9zSkL4P0Yk1f0DuEhAReB5TOuB3Ryxu+99q61lGtbOMF9Xe8j8M229SR
nX0WJ8fU68/EDIicaVFBVR3V3DbIztZ0vMcysdRHJzkP+NJvZkVlOlKmfkXPX6Utw2FpG0An4rKH
WVLl/IGnTUMhOE5c/aoXqv4USrvf+Z/EK7Qn0uZ9al9K/qA2nT9q+DqKaz7PO31FdtAQlB9OIUD5
oec6jnFEhGqb54QkTQ/njRVV4bGQMEB6xPDklyTneVNPBIK/u0blbo3MjQ9JQbjxQqYD9zXIFOS5
NoADjKx9YRHhLgkNcoB+xBlmtVxnjqHYWG0r7QeXDcjAwdGvyrTWgaJxp6vQ4/Hsh0ND8eRAqhNL
WLJdbiDeWahygdS0U+lEJ9Xer4jBmzdd5JkscPtoFWEX9lD9h8Epk9TN2jo7Gqb7OQLVR87Ehs4p
FZ9po5v95H6dDtYYwDdm7T//PWV+NJ83v0L8PXne/5+n591501BHXBdawddNjvmN5TPBr3W4ySsv
v3nggojYAG6ylD7YtHQ6OD8jXToXwmxO8958fH59g3JvgQcC5Nf046KmKG5WQ9EK8ffLfOjvC5II
R6SEor+fjyl6/5wWbrviLjjHft/GnMJzGuhrNTW7fQllZKH47UsaUvxv+/ZnE9vy3WgIWlKKTau7
7ktR+0fypeghaFCEfTAxq6YYgGNY+s+yrRCgOMNnBaxsZ46mXIJ3/+pGIovTzNOOCXEgz31X6Zu8
A4FKv9d7JjmVW3plLhqWMm4dls9SavKZ1QfOR9nT8ph2w9F7cpGEbYpSo9QLYOvZqhAHeDRB+zAR
q9hQtlrZMMQW3s8O2bfm5dG3SxMUTqzConYU+a5KbGgNOGh2ABejJ/Q2NFNYP79kdvIjRHho96X3
bsAk29aeB+UhH9MfiI0W8ASSz9qsAX1EdFkQ27Buw+f54uXdRaUr/WlrhD8jTWOxV5bmTclGyX9z
/PTySjzHlfZUlwPz1RovbR1/iEhaHyFq/E1M0sWyyBFWKoPSPkzCfDaqTgIhrvP2MUqyj8tqessd
aMEy4eY5BwuryfgzLYziOO/FahmSSwvZdlJBzof8tho3VS6vsqViQLUsvyOYzu6BlYsNwU76MtDh
BSG93qPYCzYhCa/HmsAoqg/TQ+psAaIB6RwN1/nZDJn/3dgFrEZbeyC/j3eDsO2tiMLkxU3Hl/kE
B5TeIuzy/HngOtm7iQ4HEKDlq5O6577X/O+otCrSGxLn7msKkQrlgMcc5/N7o1NBmn6JRYoSdImN
U1EuKBPTQu2kkTmuI39QYC7cg7ZIllUSxS+2JBUuKprjvAk0fdiIOvmR9b1ZLPppMVNS48s2IoEF
FJjCXduSMnam2ZQHw+GF+1r87BIV4CdusRTZ4J8a7REpTTddnxmX/4CoMZiG/ZjbEpwJ5WUAxYU6
2w9/Npm7HLSx3OYO0oJAaFsQ0elLlzfESVIiAzcjqEexbtTdb21MuU0BUwgqwzrCx/WYMqTrxh7r
H4EVoOPT0eoR+lf9iIVyGC2NIBenSM65NfLdnY6zIn12USMMoyiuaeb/s+n9kOCOhEwxJSrENqsn
RGtYD9d5QwhaTh8tBAnWoWlDB/QUmZ37JPNbxTzgaHnJRytN997ZugY10P4da7V7nzc0yLsNykbC
TP97zFKLQxwGj8SL6QDlFm1+qyfu3oH4Z5os8DSUCiRm29ihYaVrfUoUpss3qlAeFCa2pQq+yNcN
Es2oxO7MsnkvKzW4BEmFIKFJmAcQInwmfyDbt8E3t4yKcupQXeZHYnoU4oGAsdWLld8rT75d9xe3
jqC307K4zLth25SUK5AeGnC6AyXtriY9gSuu/vZq5R0LTIgnfB7szseQy/0WrpUeQkpaZiZ0EmpD
5W73FXjAWh4qU3p3+AEWsNfcWPI1dDa54jRnuBPBLgZCeqxsDTMX1vbDEMQEzfTc8xW7i05qg/nT
GU1BqTow0FOxTlU0aKcppJl7kU1cPKP+dmM/vZRD/yuJovCF4hhroKxeCW+UX9h74mXDbKhsxKUA
KsxM2+Gn56NHrd8kvVL65VoLCrIJepemkOoRJpT0RMK15HiiwszOTdH9e1PK8aMNqAkKUSZbDLg2
/FtHW1QDlqlFApXg/OfhAFLyVPrrooGXtSjC4jntFfPIf/5YpQqfVmv2T2rcQZNRnd/KmGcpsEgP
wU1bjtssMHLKeDAfagp8NYLUtUYR6IAExzooemEdsoaJgkGzHd/Of47VLET5K09PzyfWvgotYt4H
jS2zBaWHOyKcflf4mXbWxIhfjXsb3/teO8/HLNcR/zyajnVJ5S6q1MDbNkCn+HPi33Ny1nJqKdTD
3x/w56dMr4UN0x+Abez+9dL52XmDZVes3Vb3/vXL/z47/zwat2TQ9GQez7/xf37HfLLWucvSa9Tj
vDefpsJrIne7tsBn5cOf94Imi7zZaYlnysrdGJU0znU9jR5hcDXxjB1Au9hjelHIT7A9xFY+S9+d
0D1rnfXQoqVu1PtSo5hPG4tY3dGKD71fqfekglQbThHyI/pgJ2es8RS7Odtx+cqiyg5y6psj9rtC
3jERfDWu8tYaIVKGKMHV1BeRt8Gu017s0LkYog8Poyc8ASwK+T9e23DLxUCKrDCJ7/Z+Ef2tXVXg
Uvd5Y6CTrmUjT5Y0ae5Am9H89okGXHYKNPe1dNTmySWzDRBAfRZR92320Qf0GZ/0J0vc4lJeCwMk
pkh162g3GLt6zAMbMjsY68L3pikcuM8GPLUhlmvDBSgbZM0KkzVSit48VFUOV9Lp9KWApXxVDJpi
MMxYm7Q2v6+9lyUpannZEKzVN9YlnVLKcSaRc2K8JmPL51TW4s2OXiLTuai8byjU9QHKzrhnYb/V
qiGny0qJ1FAxJI1+vkG9tbRxQa/QrlYLu+L6NbSGoohcpvrQPpHJ0a9lQp0k1hzlYeP3ROttVCuM
2/6LL3IDWlZssVbm2QJH2CWT2TumJ+VRxqV3T8Dnzs81IUDlpjenOkIPibfSx1+arhfrP7vafDBm
5D3Mm3/t26bDYD8902LZIIXjP7uWHdnwV6dnPKNPV3rTuMvWrYOnfDSDp8LgDeVhdUunPdhP/Ynl
7Z/n5rPwlIyO2V489G5/NmTLNGQFBAQG/PfY/Ggco+6UYW/8e9xtBvtizxvFq2nfaiUtiP/8pLD3
U2ZmmAEjjU6hV/jy7rcoT8IuE0fg0vkxe9PBmqznb14rZXgH6nKN0/6KRsn7DKq3UTda5iGUz0fd
Nlcm1Do0Q6Q9UAOhhakPFtLo4imkKrof+uiXbjd3mgowpmAM3KPeVzeFBT6JSRbB3MNwp7U3ULds
gu0wqbvTbthWTpGdlJhr0naxAHd669zSIXTORRFsjKZMjzLPrmPo5SdIdflJTKb4RNfylZ3ngKHm
gyqE4D9PW0RpMoMMAkISam89P/t3M/8YpPhRnIUPNa8nzNXww+GOt0WBFW6dIsDcavmsR21qGVaq
HrEtOOg8OA77vlwoXlpddSNEgWjk0DIMNFq+eEkJ4dwSZcE9jIjzWksQyku6v1o3tAu1SLqN2dKY
cDM5HgAfxcu8uTVapq0h5IW4JcVA8gDpGmPdEdQ5ZMMb4V2uqtuvmp3bJEAQ+T2fZZqIERBf9+t0
elHoQ2oRwKWOfIpfgsDQDfDs6lXpKT6SgcQirz9XX72u9u897e2j2cW4n2xhvdfWxEhBe3JydRVu
nVliaragyxVKsUWcOxGEon6RkyAT0Mtyql2X2yhM4rYi2WHQmWEJGhDTJpX+uopBPnql8s8hpxPi
VGYn10wLddFh0r3IsXuuUX3sm3JA9JC4oHMX5An1y4S1NQINzvm7SSRpJHHEN6cwpTjAVAEK485b
og4IiJ0PzwvOeWMKppixh03JheG3Mf3O3+pxo735miyQoKYJXp6ofKPDNR/2fGaQdZKeQ3Al19AC
sAauHLHqtItEM74KWyZXk24pbYjq9j/Hs9SwLkAi/x6OUZxQLi0PWZSMR3S5JFtOj9whIHW0ARF5
GNKjV/zneDfRysaNUoTKF+XIxcjn8cvIxq/A58slU+j9LY78oAA6DCjZ48YR7TSnid6qpHuPqolD
XYz1mXGwPvsVf/j5ERlmmP3tnpICBP5jCglga/o+jTn4eLUGVSdrDMb+QIJg6hj4DeZH1PjgEcnQ
oRPruxwLctDGHp9cFKjJUaQEcPx5OEbWBWZoynCxG5h6UNrMxU7BAbaIQPXZ7UTZsxjEGOqhvEIO
cCwruWol8b8Fq51OSz49+KwkPFVQh8QAbMmgu09Z/JBa5BmbjtiHgd+foPb2p/nRvJkgBv8cy7sU
4s5orLAkUBTKMfqcWNv/s9HJN5+wwXtaqclGthLTTJKdBiy+lmcjnpfOzSa6fJ/L/jfoM4cFAMez
VI57oXhHL+LWOoQ29BZSNcArTAEc3sQx9HbMfMFjp3QG1LjsDjE0Ne4TC13LxltWNL8DKUiPxjtO
B3t092E0POSQAiaPyh9MBQ2h66z1P2Hrx/vI1N67sE9Oplkr1HwHvk5uu09R10tVUfdlEm7jHBAg
JfRDjvfjUBjemzotejpHF+uwcug9d1Y+2ZBpwLvEZvQgJwVS9kVPIzAzaFaWZYbOIyQbQ/G9ZB/Y
PyPhPwclOP9UodIXacPO1uATQP2JAvhPZqN9dW30PEEOyVLAXFcpe73Ki6VRqCe+F7sy1y6pw70t
vbj0uJH08FVsVejXqu2IDXCBNXHu9m3Ux6sUilhFSn9R0gjbMkyy5WBpAsneV848sO6Ve50l7TEb
LnnUdpsOgwSG4mClxUwQMgcaPFnjff7oCqU/j1aVM9Pxf8VlXu+jKKgWZtVUi9r3lgZ0bBAZYNwi
J/t0YfMMqPAHrqfIt8FJBdaDcGnSVPxu27gaywIiZNHbuPug466tZEmw9JkQDzG1544mitM7r4mZ
V0s1TW9g6XD7hxWpqGEUripmR4sEcQNhNOppBL64dJ2IW6LnHgc5UOIT5HxTo7jKXCWMPMzO5DqY
Cy1/TYq822hEyYPHsPF4h9nKKsR7HRe03svoRxNa4DxF8pSjU16x4T2a+qHvWwwmA6z2qHXN1ywG
cj3VwFFxn1O/aCCPNGe3NdaxLsmuyZ0Wa+q7U9XZW0HXkZkaIMh5tx70pxpt/Dn4CUJe26NNWjSB
scfY8Ny7OOthXYbSbd4ikgVT2p74zhFFpjbok75RIdJl/r4AdK7jwrIA/Sz7TGOqTNbQzg9sC/0u
U9cCbmpEM90lbgBqqaPRWEDhmlCaGchKp68NXwcCJ3ADxHFEymBgy5C62sJ5SsLmpEZU/9sSGLtk
We8o3b2pqxfdJ+5KgqpZxTG9ADpeaFlpRWBpM5ZDUeCEqJKDDIyfto8jnyl5Rq0xV1jT1dsqWGpx
84sS+B6o0uD36jnLvd8qTZpFTvt/W5NEVQmqOiSDLmMSfNbhQAxBmcRiiVi6VzHyxcaCZpNVwGak
t8jNKUeGrxrAL3u9PFK+AvxEMiWT2QV/mmwVFUi83Lx7hVRGFIsX7YZAV0iIovJmgktZ4vIYTmVV
4bVwuCGHSoUKtVUi5MX+vXRcZaMjH1zMd6RGb3d6XdMOc5xqjawhf+L/EbrP8KStZSFhV0Hvcje2
gyYMfIjmj+V1IFlaySKKg76zFy0wMiwxz5TJ6P0amzxACtMa+XFQ6EIqRQB3xKg/GuZ3eh9drNEy
j+RavXeI9k5AT7bMZdClAJSJPbPfjQqlM68i7o2J4IPl78Uzh2g/dE1DGBKEUg8TbJVnrMCBsJ2w
rpByHQG96JvPnrjrG26pjWkgcoxCVvpJxRIihymxSVSiRExDfGU0V85uxxsadTXYxJB8HsxsQ+hA
C3dDBohcBLKChzoK8gKqHmYZNGNwVw3V1FpJ8nsSldmVLiCJXOY6oxFxTXK8OaIclbNHly0ravx+
fWOuoD4gGqi1ERJR9Em7sD6bsq82hgILKw6GFzBu5lpPwWD2zzpfi0mwOZxCkFcnoidKkt7/uz8/
asdYWcWUXf88QagtwSp6JJfMKsSqDNV9IEaYDnq4rcoSbhY26wUwvIVAeHvxGCpOjisZlEZxUBoL
i5RrbAUlnH2KWADd7QIgdEvBmHao5ovHgE65aBxoCP5zmkiD4oOBfjSx916s0p7nXg9aKoJH6cov
O6Wx2usJoWDu1KCxECthXAD77bSdezCIK50dBVnpfMsKx6RFcsvCK+KlhbxxlRQeAQ+65y1hPyDC
6Kb6WCzpWpVhhO01B8UWZefMKcubqyX6yvNKMsF8MozyMLnliJyQU1SkPIjxWoalSexmGS8zRTFO
mqO2yG0p85bBvgoZA1XLDX8wvG/1scTGI7jUdfneqlwf9KkQppNf0qDj3hpBvXPFUJyT1r6GSkwg
uoMsq0q5kkmyqK6eLcqrF1XngbN28aTtgJSt46poVwXj/kgdHGl6lWxHvFmiSlyGSJ/BF2VkYjgn
FU/jxmrM9wrtINqaJscRicynoYPwp1bTA+Jal5I1glRreTIxFZxATn1jmkInoYNMHwLjARy539JK
QgHK3ZS+nsVgwhgSI99WmAeNiIDq9KD0Aisr42eLHj1Vsm8B4GCjjxZxHj46UOrkCH2bc+zrwyF3
PwpajRsqFPzJEjygkuXSoVGKn56X2qxJXLi3zLwv8E9+NaI7DxT271TrEXEiblo0ri5WqdcnHzVU
PUcOEcZbh49GL/UnBrVymXki2QXEht911m2+a91Cs7gbQSkwBmrKDhIvc3NyU65SDSFlV8Zl3rPK
TkL5grNWaFwFpR8jsVEqdOGBjXpJjj4IeOMjq32WQwSkSG24Nnmin+dNWbb6WSmLYtmICY8+7c5P
WLTa6AlMJw5GAamXWe588t/Xzo90SSE10sfb//elAVwphOtZvmoaUz/jZ0IdO79u/lmkHF2kVbf7
+cX/+pVc7dohdKxVJf1fYZZ1ayYMa79pRgKAyenVEGi8125OzQ1XLtUKAHG9BlQOgyPkmMBIb1qr
1ZtmVKmv+KOyxUA+ybKqFyTx/VFVF0rCUXw+b11oO4x3KTWdQQW8Tq8Pn8QFPRCTDxGU14DLoIYQ
cJBG6vLpJ+mPFFjT0kSDSEpfRAGLqPKKoFEzGJ8HlTApCnImURTqERecewUzrz1o0oInTUsFLAK7
BUbRFQ7IYDvvSouwQsQG0F6bsN+pk+DTxzx6ssr0F/357kEVXnsy020ePA2xkzy6aVNY8W+nUtrT
fKjSVUIYhJpsbNO/S5JDSA1NKfG1v8k/2ze2KZZkESQ4q3/anqSlVky+Augxa+aH6kpp6hvZGfYB
Gz4or1LclQhHU95gR8u4gVlEwN+iczTCJiImp99qSuzcAx8XrswUbrkZFqmgrHZjkn35HTaEOCLU
Mm+ZnLXlFi7j2pfaRydKeIoNl01XG5ekqDeJ3QYHFect8MlimxKnlzZ7p7I+HeyCC8v2X214RXD5
r8gZgRoZaCUJ+thy6Zk/8gl4Wjo7XQuaa+LX3YvpI1gmhmGBvj/YJjb50kT9rUXeaStZYB4oO6b+
HpPeN+mqN0Mx07PQkKHnZ4LcnugUXdOm3PajZN3c7qKGQBccSnk8HmoRvFmV9yEEMyCRK/s8d5cA
iC6xshYRcDFtiMFJ4g1J9XyDq/cWleGefu9dGtYL+Ndb6YMk1I8VsbvLkSDsxibvhW/31SECTtMO
5Cpeq8H+Tfjnno/vq2GCnJZ6uQAfhQTKYmVI0BoVoKTTMTfcsO1u1EI5JOW4D8YnkY0klcOO9FZ4
hjcEG+A+G2iOxx5KqaC9oxxhPkCpvuZDHLWT8oTiFcUe3pM4HS2wT8lJh9VJZkGYEhmdEwUdadan
rGmLt+pz3hXpgrYSYtzW2soo2+iOuABvuUkqkm4yfpBPcRq/iQ5ntWD+AONm9XDpQg2Re25xyQkW
VmJp9OiI7HqjdBb8gdb9VsczcvW9hNGO1PitCaMAIZOyyVPEc03ywzeNm2j7A+3tV4MBc1qcIPI5
heHUtyO+pM7WEl+do1S3Ml9YVbUo3KeuXvhNdioIQoWGcrPBOlFLgfyPCbMyr2rr7tsJcoZQhi6c
VUOjYxJV3LPB+XS7/jk0KFGoA948j6m8hCKq3DqGfkPdUpfGG2mPOBeSQxcWLx1zLuyea/Djxi+l
tw5c5IdW8dad21zViC5VAC0N5xON6jB9h7S3RFz1DEKRKVfLSt8R3Go6de/ElAIqxfyQBq0FEhVI
/IhXPcyDcWpXTtLngHKZLdVXO6NlXE/FwOnvRRWoAiKOMCtXjZ8YnqXafGYpUYoyQ/RmMfrQWF4r
GQuEvkaRzzS3q4kJSAC+Dqq7T6ErmswAuxCMwSRSXfYWai1mNhFjYmxVhwKrbToB5BKxZSglLUK7
dRrRX/aw7zyRLeoY94nvHZyPrrf2NAEUa3wa3fSrMvrX3jf3qOCIlkw3/WCcMSyuC1rgfkPryxyn
D3Plms0W+e4mHCw6EwZ9n3KVd8Pu/6g6s6W4lW2LfpEilJJSzSvVqVqKxmD7RWEwR32far/+Dolz
r+O+1KbAGwpKyly51pxj5hMO5kG/lsn4pDt01wkGiysTG3f3yiYC7D24usNvJrTzptU5tcbGEtw0
+26ffGAB3KUWAUQtX3UqiWCFxiuWJ5Zz0s8je9d02SO3+WcO6vAhY5wWR4zqkmumx08Ol4tjw5zv
3Mcm9H72YwUrneNrUd79Dtae2RxHs790sN+E0HyCui6Oe+X0dJQD+GInRQs0qT+FnZukvP6ttN+g
s12/EqyNDdgOaCpkC30qQ3zUbsrZCW/lnJH8mT1L2dYPzoTpsu/Pnp39YlqByNIMEe5H19HWX6mz
97bQDjVhr5yQUfzH2vhr7vB2GWiNaBr/RHgED7QvPpCjHyubm7Zu0F46zMZNBNHgWxehISbQB0e+
OQZKjRBW6xDPr51bfqAME3hUZiqCPFW/JoB/DZaw0ivP8hMb0T6shptgY8L5lWcRTgruy1FTKI8u
ZTEyUtC2lirnByMdfk71jCa0PJiFd8NHc5dVsudqXSQnycEYYyBI6AdIRw3DfT7MNzuwwBsPKW9E
dCqUvOg1bgQnZJMAexDDeuzHV+nx35Bp5eB+RnP0bobJbfbovI7/KaiU5sDZqOYdWUV3JlXyixyX
fTpCDQQsefBqYj/6fdcU/HMbbQTXm6K10dekESOlsTi+uuTZiJrE8VvVowq3UUkgD76AdnoYJA0K
mSos1KF7Fj1BIQkSC08o4j6Ccqui5G6V2mkwu+Polv6y2+hp8FNohGfkWGMc/W2ycBw5dO7szCwf
2FsONtPa0EixwWnNTxJWtpPzilzrSR+Ft6/Nx7SXH6biyuuBJZB08VABvFSy+VVmwRO0aJ9sF7Uz
l5BhD9H/bKBjsvL2d+xqtwpFHL7+bGfgkdbY7WCFPNA4OBaQ8mbzjxVIEsEb7JSt81zScBEjyjtd
xT+NDDpfw/a+KRSNK0veR2v4hRhgSZsXu8honydL/JTFhUMw9H+XvcYMct+cuZp6miIxw27wMDfL
lneEEbuyGM4I17Cvqw0YYZ1ODo3BNu0/kgNshUNDZUtdVf3W3PTnkwU5aokx4tiF/NDpdWvbWmxc
LrTgFH8nvbIlKvCtKYr/zEF8d2NoKBwyqARM+4fVYHMuQEnWLckBDjwHQrJinalhzzmxKb1dM47C
L71wO3mJc5DQfDimBFswOTejsI5jIFN6jelXEbXAH/fQOSI6NRRUOGluOtmCOCnmg23rf/SKHMbM
2KE23MTYZSTFeMi0IoDRrxkE/WAb/SVJM5EoFM2BRkqKNBrCwtTXOwIJ9/1AbI+zN0MdDmW11yZ9
147RoY3bfZcwbMUYlTrhLonTPdJhK9unfNuEbzRDjDFBJUdttusM0FtNckxlsM0tWuLTpo1Q8wuG
4d6waxm7p9Jh4gFfps1RgSukLAXQ7U0KBL+z2GDbaov6bxcNYouF92Ba7b7OlN8tAcc9+VvpKZmN
A1rXvSiDQ+R8FJydYjTQNrLosRyORqFfFMTbKP7Bz76kLS86gQWvTaDbwidWxtNU8nuDUQsHAj2E
eVA0XRwaWu0w7UcXsW3s7OGY7kPOvpU6WAbbWetuzXLapeV4NDLHz3Du9rQx8kQ8dfx0YVr7CH0A
TrZttrjXG81vJfKd9rWglzuxfQRo02kKH8O0Z8xPc0fpZxgSJD04uyHlwDvGPrOEnV5aCEaJZKlu
PVOQAFin0r39OItjsDQa8A6EuDc45u0hUSGjGNBb6GjAeQMZN4Z8BxfwYx4fC3vYx0Z8rFwSTOwK
iVh/EA4oy2Taa/DrC1giEZnIIxf4RCOqoWvg1I8e98FYz3s6hTvsTfsJ7YXkrAzSbtu2Dk1hZ99U
9m5sRh98xr4xEFSU7qE0LJ8gEPhBm0rOR09g0ST+L6HF4iS3OG93M6CU0rBRGTu+1s07JzH4L8Zk
e3ookEjRnsbQPO8snQNYlh7CMKZWB47cDug99BcXAvTy9dLRts8agRAEOmHNORL8sJuyaVtp2RXm
/JED3KG0HbzV82vYbRcrtzDPujL9xYS7qKb67fJ6nCgh55cOHnK/qCMrsyqPFlATonxYS6UfegSd
24QdkXI9AYuK3U1hGr5KCGDvS04M7TkkiTntrXNZxX6IcyUszM+Ss5Xg4o306dBJebCzcUvNOM07
GAJ7p3XJANG3cRjdWnq10B2OWqL7rmdua+2Y985Wl59pCnu3qvdSk6cUr+cYu0fu3+2g+63WnOKC
O42/jjtS1rkPqfkX7Nuuyrp9QdVZDvY2xagLLPC9LQkzSegY/B7tjh6ZvTN1sQPstUOCjmNKIy5C
8p56zWExbNAjn2XLm97h89ZLxA/rAy5KXyszBl09utlMM4+JyqNjxanr4uZReGDG9Zu5hwVvgtRC
SDHO9Rskxwz1qpDkuUidHgi/QUycONdGTs9D2/9iaITDpmzGK+kyw/dDI+Q3FUxpM2hdnCJtnlY/
h8FvOrr8GWp/MvaYFjCpAVGKzqOrMmfXBiIlZzyP8AcUtFZFrXHWnZonC4vaQxw04tSYxXwbi7OR
/0G3918KWT8F6Ulm8wfmwuk3zXrt0Y28cit0IAhauPhN6AEc80jjoKOGjxIoBlHDELW82xqXSeSc
c13TMvGaYH1daHleGdSs955+0QEMXKw+fK/JuP4haWsjVHa3RI0ke6xY+mXlnqkFQbg+tZAyLoXi
p2o18cCEafyZielVWnPD2CojwsZWV0ah7XlY/wpEtPMWjBOsZ9v7u+buhKMNnBdQObonljUMDfnF
iiP9JKzZY7vo6Mjk0YFic9xrrFLbFUtj4oYnlnTYrdTDoijCE0gHCvAyXli2gqBUAb2A3BJOAnBK
aO3bE5o1UEOb2LoHyy+7IjFp8G9aUMXfVJ82AmOO2DU9cAR/rDTON7gRugNmRIulgiF+QMv++3tl
RmLBiKw3HPExHqgxoHbgAccxOuyeYTxLdQbIBrJXRbcaoOH/PhRDN2Epzsb0PRs4xJcqX83Z6UuY
w5CZOl+FsC4ts4cw3tOGRqlt0IIIOiDTRJDu1t9rUE77WOjs+t8vaOopxSN1CsT0FZE/cEswXvYu
1qalZxMdFUDrlZkHW/+/eMX1qaqJsmXKNcKDcASNh34mwyxrjgbk/MfvP8zYuF/S+UE0hXWcLC2h
kuHBeuJU31+NLPShkQTn9QF4cXAuHHIa41nulVjoR/HyVeOm08y7SRvxyfqgLJYJZi+n9Vm9CJiq
wr5ZeE79lRejLWCiCl3nIWjDPyozanP79E2+iCbxq/ackv0a+KCYdY1hWGpxduInNesP/feSvp+7
HYhp4g3C/fqV9TWNgfM0DgikRqgoqMMnqo6wat19RBYCGL74q3edxp8Gc5mU6qjlzVaikPR0bWcv
EMsVH1bX2XMzRv1xfWaH1mdU1wOOPmLRw9Gst83CxOot6wfpm4FPiLZ36e36b25MBQHqPFsfpFB1
s10/xFJOwkDZbDp3whqQVOb7ZPWXORiNgyvD/skynoZmNG6eZNQKjKi/oNLnQGFUNU7L8CEIaeOv
n+e1H/UAq+BI21pMhCRHfYME9f+Rebg2OcUaCBFxN2DjJVVuPwUewU1eZKEgWh4GK2RGoRISDOAX
0UTwAjJ4a8N8IAI7XnKw43M9YFUgMggQf5JBbBMma0BQ0wvPZwJ3bQAvMK8aSTnTxs9lGr6mRfSq
qWjvmobh9/TCyfcy8F9WC9NnWXyaFPGV09OH03WNG1UbLX/53ih0emJwewY/3ujTYoh/NOTZsHi0
dxsFUPCQLqFvHmhwRo36CJBTT/ak2WsPzfLLxwFaehc06fJOzyKebgGkxxuG7UNVivy5mBENVH2o
4W4oW1KlBaywLtt0SxvYIKnxyvTGvFr6+Hdx4NM3G14jhRHVplT3uwGOQGM4NJar9ar8wSsy9gyI
aOHDs5taczhUWheoo8lOsfio3FMZvZH46CJ8T56F0Z86MUOPN3Mu+7rI0c9DvQz69DHmwH6Ui+EX
eHFyG+qQY3ZSk+UtI8LqiffEcrpUNp5ewCoocX2PMz/ETInoWwGyip7tZcgtpv2IiVoyRowFbOMW
G2Q50XgQXsfhzamIQXSd8zchyzYy4JJNx5mjKeir6UC6285WmHinETFxDPttIbESbWr7Ks7fPQTK
hJBHHyb0WmC0SfZG9NaNDlNjz/EVm3R9LbjIry22K+i0SFPaUi+v9FzMrUVD9SH3qksdgcuTWqEf
Fh3dhaSMlCQCWitITp2IW9UyG0WPyBijHX4DD3tFlvOWI/872bXmLmf8+rPddib6B2dlAMH6ZE1s
LCDf4FOmtk0eExWCnmpm5zHrRn71nD/bQS+sgvCVyvvRudXFFqb36nBECk29PxiOCTkXAeR28IBF
edJJt01PSFkw2u5BF0JtihGvaqJ6/QPvxp0/V0LvDWWwlt5jCIcLltSz2qdQl90JyVaPlMhCL7c8
LdiirwYtMocKSK/u07BAa3nFSbWLpiZCjAb/wKjB++Zm8sJ2g9quVRr4ec6lB5c0dHDsXYqkLV52
fFMzaXhTm6GIJhO5JdTglELlGUBdnEkv2pocj5bOFldJ5v5xnfILIGl7WN8PYlVLv4eXRWszichc
UJ2ftLwFBvKWNkCZvL6LkWgYwizNqSn5EIOijl++XZgAQySUtr9yNaqHhmjUk6Hj9kDwkF2+3yzY
ncWpDsLqOAfDfhzSUwgz9ihb0QV7u9L73QQU4sEel9n1XK/hmQAFl49aTzEWZOBoGP2SL6FpOhTX
vD6Vyjyt5cr6UC1jujCP361uubK92DsYvXopkZjh3C9ogNau/RTn4Ixl3im/QPgVMJeB8VdMR0dn
iriWK1bm4cZkpJFRDG5WoLDohcVIdTo4mZOgLSsjGBl2imESSGXl2F8JLkUsbeC0JBPEpUYY7MA9
WUMIJmx6DirxPo0Qpclz2bfuFC1XmEc+GUGpHJF6fwVeuaUjfuv0QW+AWevfheZEhMTRSWqIbu06
A3WVUw47LL0oGF0D9g/xus/Koq5kRoF+G3fdnPrCWsSv+X19QA9Z3BfJwnKNekb8mQmBlsDsuwPW
z+lWZ25+XBfh7wVVTz0ASxl6kXU9HYH1acaArG5opu/reSA68NAWHp5vY2gfv+uvuv7SFI4prdXN
q7c8IEAsLk6v9fdBIDJbl4ZvDltlIyxDbWLepzzm14EBvK2N0rqvn8vzyTimIUNLt76v2IMW+RIs
o2UZ1CrZX4Xt622T3kQjzc0cY1nKs8x+9iwHSEEsyfhORvs5CBAHsMbd4ZnTaHLrzBdZbtxCrFP4
aYE+hlMXMd3+WXNzvPSAJHIvbfZZhtRfMu/ZdQlwjpQuK1FhNuiXKf01WmV35GvjNWUu7Y+bYvI+
0ISFL3oxxE9EEiA/DHCDugBqulyZALa1yLgCCrTP04DGZGE2OAMtSsQDgFgTzbuun/OADF5H0jN9
oiZe1/ItaqBxmMDRBkAFfsIyAnt8uq1vGznjaNFt2oIc68vmlKdtcLNN07lh11twp5Fr/Mxd3fTX
EiYE0aMHSX6UtKgedcrKvZU0iLOtfiDLYyad1aoYUPQFrfL/frKhw2Mc4j4FALKuXHL5DGGabEEY
O56EqbXPKmFIKSOkWYwEka5kJXGea+U9IWAaA0Dvjv26LkHrQxfb3masGYDFE8TrDcSEo7IN59Ro
InpM24ZmHGzug5M3SEfwbL428hNHj9r186LOKBLvEaKffiWujbwbamyIsSlBRYO1k4sx6rj+mPUr
ORQE5IynzsCWBVvOxUVq1sFJxIzexiqFOKzpL3rVl2cjTqy7o8RXFDNC8AdrwVVyxLijIcahP15X
PhulDThGN2gPUhnPgxgJr58Q1GdLQQqnqTty1CCgaMgTnflhaR3pCz2txUcssVL1sp93US1PhI72
v9NS65h+DcVTTsNjP0+oKvWZBBjkuUwlluVLDUOzD9EG4fmrO2RL8HnmCSGP64XTlnRPguIogGg9
1dlbN+IcrqvSuRsSrZkxegX7ZGcDO4HH4gZbmLQRzBb5TWpXjBaO2EQfEQLHt3V5sKroc33zoobW
L2GP4Z5C1Ltr6c8mLRl82hTDKlNnpvJvwGw4QYT1XRqadTdIHZgBqSz09YmWvMx6Nuj1BRdGJs41
wBAQgfTh7KGgy9W/rZQ9JxHnyRgyPFxxcybO99Vc/trAfTcVlTdZe+Juz9UHiVPNxda9bG9GKHe5
OCDmLPva+lAqEsFUm8RHldrdaxqbTwQpdAertsY7TJ+9UYq7k+Ck/X5/xgaBdG7DV6ygPUkRwXrV
uuYSxQDxDIV2tHAISujZRajKs7eywzE01PP8kGr9W2MHyavQB/65Pm6MARtBkZZb3CTaUxh9RstL
rRl0nKKkOuOA0G/WnGlbEYngisoSLGQOV+mbeFvirBLhtezbhHGHdN9I8nlCwTI/R4nc5qEX/2HR
6Er9ZT0ER2bi0uXJ9Q3hRi3SURoEti4yGnNxcW47SN0mOTiONWRvoTWh03+juhW/TAxUmFSYlGkE
kdmppJfvNpfRbn7oplfeZsCLPo6wd7PO383Y23YLMVJDgPmQJLM8ByEz9XapJ9eN1q0Fu6fZPsXL
2rYucLgxmp2im7ARaEivYeEZ/jiMNL01I9vmlMIgPfN9w7m3FdwFpCpEWzTkJ7Y8OWAU6X/P6BB8
Q4jkEbwrSj+iL9dnRddEJxPrbQaD4OYmilaZdO6jpxy2uAALfxnoHznRpDdjyCG2K+tFvfbZGAKT
qYu7UyVkYUOqMV7GLixB/9Xlte9Zgtf/sc0duK7LspjbRLEj9cLQG836LagdBIRuj0YP8sM2NLRf
mt5DLQl/RrrgDRf4cnJwPH6E/P9oV4E4Rq5NbNEUBXC9eCCBgMJpysIKtICDaj9IX3ISPJ9Rz9jP
bZmDdRrBRhTL/oWi9RSQ9X2EsfNZ1nH8w/VS914llo8oOv6RiGGp6ijR2ASZ7UXyDTznMiyXv9Zn
hVuZ0EBdopKWL0pBIGJd0WvzrAL3C6KjsMbB9G+l1THCY1Qm7muu3a3XzB8daK/M/Mqi7rnsUB2N
1ae18K+pO2DoMEy59DP0Go6uWMMwc/vVBNiYPh19fKrmaMJGpi9rwMw4yFMQO+LBQFrYJVvZq24f
ykh79rhb13pHhc1vb/LM5xYwxs5jxrZbn2ZG0cI9ZcoH0Mk7xF7+nunuvc5roogSKV/H2ftIprS5
Ei0X7SbI0we7IYMbd2BznlAL+5ZKig2ZSuZJ9tMrkpKcqTUno7SeFowQuWNNmF3aeGx3dkh43jz3
5aHpf5BuXV3AF5zhyTSHdGkHTfKTJYG9J8PxlIdadovRV/Sj1t8a4flS5sJn92boJ2m+yzh6DRKZ
P6WZ+VOSoo2S1yFbW3Omdzdi7uQydQ6MqdmQ6etcA0sZF0TAD3Gl9b6VmKS1BxNqODnxPyV+Y6gd
Mxl0+tFhGPrswZ3bL16w+4SBMj/UUVruYonkdV3AQ8fQP5jQOnCpbejQdIWRAuuguzMjr4+8MTQZ
pzy9zNiEDiZxi9usrQAsCqPcG/Tf/NzQSvrTbYtaBNUsQOD4xGJYA4rI4xOl0EjL4DGRCRHiHrbU
DsWO3cQmbCEMhGuh2Lux/di06IAZu3yVVe9nrervc5oDNO6Yp3CscjaNltVHY0iY7GTmrYuiszlT
Y6/XhbDBEgdrmo2ads0s5VnQzkboHD2H0VdiJ8ah1IPiYPDHw78HngZCdbwhzu8/bTmV54o8RH8O
AN8bxfRmKTN7KsDE7AV0HvA7hIiEBAIWNICt0GB7CMBJEnSHusW0nszKSdFDQbeLTesPhUVzKeam
vawfaXZC7jTRsxsn4rJJMoyN3mIrR3SLH1p/5P+dBae+KAB9GxFxd7PUxdLeoezt3LkyrmshTPA0
Fjz6zsZyaDOX46g7pgkkYPpBulPMP1qD8ux76bCk/tCH0OeYnYTvLl2EhyI0mKXl+tfasLTb2u/w
99JPrpk3KuU+kpo+qgGhS2BTu7ekmQ8jXIhmmJNtFQMCGhONiL7MbN0TFp4u8+p3oK3mCT7X3VTA
zVfw97BAwnNhNKjaR5eYSVyeLhKi2wBIfdfrebApZAuapuyGnVBRtxk417T7wRj0/XqqMEun3M+d
TFBSDslZ64qE4zaTRTqjKIVZdsmW7HfcI1/d5H2uJHizBTKW6xSSs3OzvOCtXNIpQ91JDg02tBjU
9073CNoLpjE6IzT570O8tKfokn8UBbETBrS3e4FfBS9Cn8KOpD6Ic3rYBQOjraxR2a61MYcY+g0V
KHxY9H464GIk/homWtKzw6nsOY5s0MEg9tf9dsybv0j1e/IZBBrp1goOXQjhXTYd2uoGdkHSAd3O
Awq67aCVEQtr6W6MwmweSYg1GGTcstT1LghQ2eeMKknanVuiXIhds6WCYcEmLrH3w268KE1eGCFQ
dpv9c1g7rw2icfh47qVfw5s4HkvknLZv1Z+p5QDJ9Eo8oayaAjn8iHol5yyr2xIOQW+MID2eomFk
Ttf0T9R+72vPwMZ361tD/+IiBhp4d+9m5Q7PqaGROe7pbxTx7VZlA2dWrwNBujxglCXxU9hYbl3z
QBKleJV0p07WUr41Renbllfu6hnzhjDiF4Oa/VgvaT3YlNT3PcDVw9qum/Zm/Y5mSjyNOxlf3+0C
Yyx/ZnFPHT0WI2DfuQCoiMzGUPbwVtTRvWKwezLKFBYkZd4uSHQmGVWMt3Auz5mT/emdBXBZ58sk
swuOsWyBZhnNc6JUfA8bzE/LEbTKaPopOgwP2tDApnWxA9eaxhTV5iAeaGF8ot8gnoTS+VzVXMni
1MkrsjdrodeXrjraUP6bsZEveHtRbMbmw9gVS6ZG++EV5AcQJfWr7XXy8QBXMECthmtrurSHHEv6
0DoZN+TNjtlI8BuI5UdE5SMEIxIvLN85bH5lbLUP0zybpykezVuYmHdLxe0pFYm7qy1OBjDeEOcu
5e5cdxdaxeYPElftW5I9oTjuHnKVafdspl/TaAhxRYWVZ42oMrpRu9lpuHVt+UOtoUteVryI3Ei3
kdPHP1OHQzbAQPfkKpy+EwjQyKnKzXczKcrRgkuXZpXRaISblh7E5iwJj57HPDvqu8XFgStjHsQn
w9X8VWhaee1CSTxjXQxHWSASSecM/kxUEHtTIhWJcU0rgWvaYl8NUO25ovxtFHn8/P0zEeLt9NKD
gwrf9xzBmnik/k5/LKhEoyyua6Us0gxc5Fik2z7bxiPiBU3HyrmebsqiUTvN1F2mN/QynVhDjcex
bLs+bTvrMe3Sv3YOqNN1NPuq5lY9IaX8j3est1pPPPoWJv+bsZK/IRRhb7DeAUuDQlg+AAVN4MR8
UampXUVpejPyCMZCKrIhz3FiDD+cZayw3g5hXmfwF5bGHLHp2CxSz/lR5Ppv7LD2X/QvUKKk++pM
hKoim5xu36fJhH52AwYbpqRD9KeE3YdcoTPe50KPiHQMYzJ+RwKpqM5kMPxcr04RpUyZCnc8rGt2
qlrSZcmi/H4Kd5Q+ZQUeuxz5hSoMO/x1Xs0k2FkdJvXUHd75nskpoV+yD1gvT1Gc/CGbQm0IuxD7
aDmb62nnPVL4k3HtyfIAb3Nub5YVc6YmHcEromvDmfSxNmM6aPb4N6kMeUYaGr2kXjWc2MppzmjP
cRc1n7DDnrV+aD4nPhgSkrXbGMBJURGcBt2XsadNPLg907UY5wdTKvMHg1v0cjYB4r2mRsBNw1Z0
nMuQZK3tCqk4+c347jfuMAsyJelPrB/xJyS1JS4+alYBOiAoQv7NjIe0qLBgQQDSazluJ5lj+W+I
6IjCFe0X3SeplWRsgJRvUpRYRYpDdmnBrd23ZESV89Ba84jtJe8xkxOX4pJY7GtgXs+T0gsw95Lm
80TnvNSslw6M7q7BjorIVatpeA3P4XKDVLImCAhRuZ9MFRZLQYLRQ+qYZysYc3/CLgBJndmszfF9
vTWrqikWrQrxvLrsLzCj4JGxBQ+XCjK4sO1zaxpY13SSwf7v6loHJXNLEVe5MajIMmBxsjIuc1jj
G3xg8TauKqI94mT8GmxWnvX0TK1IeHtd1ocuFcVex+KzjbwXgFrmZ/yKYEn+dTFLxaQYSCOxD24q
rRcbvsfZqBTc6OVEDIW43KMi9/C4YebGroFUdZ3BgWM6iqT6wvrZvOq62DBLcp/WZ2w3BMZDD2Wl
5ouk5UZ7AFb6DhEccV8mzR9gRO0T1hHpS5u2dCiTnuwdS9gQYToTIJVNWMj/7m3rR8zYsQOsC+Ko
Q/5aOlPryYmKUl06cp3XT30/IKLaqK4nj8HWnPO/BzutUMi39TtldcQvzLP1i53+R86/1sJFL0Lw
6J6W4BSygtN6QsUfHZ8blKDrURUkHh5Z6vStAYX5UgQ5Qb19WrxUZU8znguBvF0R95t15PXvIU7b
bRYB/pc69RoU3odON+KfVQ3yoNUxpafKsB7H1pD4F+JPvH7Cp9YGFWWah0C5fbDXMBhyMlnea6DN
EWyPyNhFtv6YgnN81we3PQJQ3CLXntBNu819VmNzT6JRPfbx/d9n1k/PA1apcmRj7CY4BGbMHI38
QDiTHC96tjjLt4dO31uVZ/ke2qxtKhWICAdBgImPZwvnB8pjmUCU6waRP4onZqktr4Vyu1k+apw6
f7Rf0sJyrgWSwAGoxrbAeIziBeUxTTLrGhFAB07cnn+XNvVxKNvgZGqBgJ6MXmBVSJA3k7IlZHlN
/8ZRtS84efte7BDmmA3FfszDZMulhoglCdVhzlz6Il1I3RAFYJWWy7opI2trR7a5p0soX1qLa6a2
wg/vx3qrWESRiD2LeIhOvY9uWpGXT66sNqWEiL7umMplwls64OWIGcGXOSRXbfDUk9DK+o3VfoLT
+TC2dAIsacqXStLNA9ID5MvWJYP4cqwYH/buxUhzFxgjmTz/nsYV9FjiAsQG9hKhOustrsiqOa7d
/Jrf+gRD6gbKrLm0yVhdEPnPQ3IoExCSJfEwNE8G3vQoygT91K59XA9uDimFf5xSp5RX3m00O5zh
y2LTLYtPZ6OG7duK8Vlgg1ytbbyqsnQYYcrkGQ8XBFFVolnnmV0H4DzD87pUteu3WB4yWoB42eBM
rl+YmJxgntWjr9FkeaK3oLaqLBK+7bIhFpgiWbW503s3wPAuC+xjrnpzjS5ndoJtqynNZ5jANIKS
GT14Qzbx2AKJtefukkqaPpnDdG6ma0VpwcBS9Bzz27ZLbiWzS9ydeINhA1F2AZqIHo0g58gXtVCw
0X3+a4Nn8fyrVL9qi79gswR96FP1G5XSeM4Sqa5BF9CGS5GS0RwgW6vRl0BX9RZGtJLC/paMhAnr
ho4QIoZUzmkP7r8Uj3GsJ881ShEvn566ZMp8wp8Yf8cGqjaOXdfSaZOTCO1654Wt8WgZ/Xs0JDhe
8r66dnn6YjvmjAbwOVkGOfQRyaJ/RBzt8SvTA0Dhff7WTC1lUgn3muy9X8pAzCUVmU/RuopKs/7j
4HhvIsOmO6sbP8YEebxptDjNq/LH0k4snXB8ZTzYb6ZWfKAQQS+yLlQjEqER0TqxTdy70bXuXqiv
YDXO1jHpg690CuLvE2ZAmA4QO1T5IZvLqvgKibJbCDvWdVY94LeUcYI2uZjImIYWNvIFVyXxwZrr
kJdivfy34GJulrcLomP5Z2y3al80TM9BcBJvuC74hXDSpzGZq6NR0pAJsjI7WgvDYO1ZV5isN3mR
xpv1c8byK08zY89BSHe/dvC1HENZpE3U0Itx32OJbZStH5Km+w6jWw+e1Po5tqlK23k64rgBvf+z
CGlKgGOB2OGAdq+N/CMrNQj5Hc2uAJ1ov+QCzXMIzTCP1e5fqOf6UZZ1M9OqQt/WTFcuPW2L2FS+
EjZ3gZCx8Huk0UVWPQbLfGbtsfAvXabwCaFU0EADZuVGesvL6mW97gzA7GRzDt1DtkR/cbD0uRMG
Tlg8C6KOaI8KCOoqAgkDtzyk8fymO015080Wd09ZVYjJ0wwcWcpAQzC2SMDAPgSrnsXBjrl+VJn4
hQPTO5AcYuMurSzfLXSqxl7eytqZn9Ek7CpjukI2jjdwUqr3Bn//PrByxPJBDjjBKSYC+ZBrrA+x
LQR0u9nc/vtchBPZIbB8nVKkR91hidVnePIi0JMzHON8284aHY6gSQhiixPs33xhfeoFNEmoiVYF
nwe5mHUAD0cvTzg6YQ8tDy6jpO+P1qe2mf8CoeAd/n0+iOyUOHMtO0wKEzuO5eBAdXeiFg9OFkCp
M9xnTgGkE1xFn1WbSaa/9dZVt/XOWp5JAvPODrmn69RpWpRYduWx4msAbLUxSuHCE62LHSr0oUG+
qkkW0TaIECzPuFPiHl2+zaDswpimPq/LdkvEzEaAIsQLs6yBvTHQwO0rP2SIivSSn3gYsNnvV+Fh
W3OnH0C91Lt6SVEdxakNYmuzfqsgZfoctikCRCd8dEYiRng/4ynr3jAFVGe3cP319OG4L1bSV8Tv
yReow+ZZOll4t1UXXZA8Ww9VZfXQhIIE/xqBZZWJ8KBtOhg1afq3T0AoA7iRMGBhPC9jkDjEogK8
Yzh2tNXPlcD/GsE2f5gkQdrQMgs6kDwUpSdOPe303B2f12UEEM1zguY5DnP96tYBk7/QTJdU+TLc
f4daN25MhJCBmrXi9KLoqqnXOPXiy1q0hhMYhcQTmzGoq1+ahw+m4rqYUKReK7M/kE3sgnG+hkbj
va65UFaq/6dbbmRFUsoxaHrE2lah/MS20oM0YvdZOYOVXmeLUnYcq+pqWBAWiV50fo9V+A4X+nG9
iDXlPSIZSh/G4RpE6fTzf7g6ryW3lWXbfhEi4M0rvW0vdatfELLwHiiYrz+jCtpb9+4XBklpaXWT
QFVW5pxj+mVpntMFE+gYefo3fqqv6Hd+tYmPw/3/kwSuV0nqjvgvbKLVYhrJQzJ/zEn+W32VblPR
V83t7qQnofuoOXoO86/xL6C/nS2Ng/nKDAY34g4ERfVcVq3kEBl4KceBKDTqGiI7mh9muJTfxfhG
d9D4gUmew3PmZvSI0uXBKWIgtBzHHshWCU/q3tItrAN+RxKWeunIyh2y2PMcmkBkSETZ2MYYP04F
CZwbQYrMNWfLJgndO8awxDcQstgx8/qXfNKBmHhiNUk23pA1p24iN4BsoQUHHtF7VZKcOz3Sfvs/
fTtF7zJqv+V7DsqbjWs7ySta5lPGHvFsA9Jk0a9lrAEpDSp4WH2Vg0VMQ2rbf6jwSnAtvyMwQZvy
KYzpjW/zZKIkAW2wq9z45+QVzrewLNnjQARAzhDHNT6sc4rHxjVwL/d80n49MD/ys0PSZPBgLBxV
RsyaP3JlgjPGEKWNdzOUEqRohCXIpOaCji8B6jHRsClilPRa5VzS0RsuddDgXgIsE5j8kI2TXuKy
ab6GZo9IAS8ps5Ds3nHfPTp1GDIWt36zLgynpPKweMkxYG4aHpbwmNvJTs+cpPwHzHT6ztGy8kXg
Yhyk3kBtrqqvUUMw2hvgh/j6tfa82OOzRubPsJ5mIDo1eap/hqalPXaa9agZWbA3/ZaZHCezvJrF
97qYS5N+SF9+HwtHZv7oTvXC+mCuVbgHNOJmuA4ZcuGvqE6/RjhTLrFFj5ASrH9GhljKm3/5TkZS
uSlsRm9JEv6JZcx5ONEQZxIChFzKeDhXKIH0gg/urmsTFryO7LMZtR8tb+u98oN5P7qw6hapo6Ze
xgPC7mM71ZZkCfctpOv9tB6XbJHOTz5z5ggJ1Gxv4JO6xyViNOvHlrUnE4xFqAoRHFUwFnsDu2xU
M0LSDNKfh2WbBhytGtawzeiL+V30UX2EtIo3vp/MrdqGSFT9uyH926Q8ZGR63N21hhatNsTjYQ2d
Nv0ouK5LOIyhZBUGwxPGNzeD0c+a6D5PCVlxEckyql0BQMy7+xZWEtm8UFMzxKCfQVY7x1Vl7BbV
OdCAABsxWBYmgNnRTZIYzYL9S8xDfylION0EgPFqxjHkjdiJcwgrihqa1sMT3CGspgzKHtbLGYRB
clwylE1l6jtf2xGtnafH80kdegpW/Q2p4BHeEhydpNF+xYGRbeMks54zjZwcJLgkBJGLZciKo+mB
ubmovWXmLSdSKE67skmNbep3w5ljg7sJfB1idhlg6Yye12MCPxL5enT8n9C3RE/xd7Wypm1WX2io
IEBEYfI0LnG4yyXZTBSLd0G+xsKnoRRwBX60Vim6mgK481LinNMDWvae63Qv+Ej9x5DEDQvNlLBp
8zEGXUi3rZkR+ABGYCil1hdSEJ5iTrvwIzySTYpR4qc8Gd6ZxXSc1NeB0dk+VoSUrFJw0Yi9plf9
oV06/SWVvy5z7aJFn8wcNPNuZrNrfJyn2DOuTt9kNx0CFsDW8OQY1s9+iRsseRPebjoA4qbHnNFe
/Dh7qhOjJWwixhRLUo5VV/4tnYf8Hia9zhk8qz8TEjNyvySLNB4/1a8pjfyPJOgcsr6Zt+t3yzjE
rhdk1rGgFSzbV/3M2duvSasIE/8j6O3iI9XLk2eTF9WEg75bP6FV/W0HOfgxX8OoaA/I/DR6UZPS
5Zhlu1XDJFNOlNSz/3kZ9PzkBJZ+AogE9eM7Kf5l0yr3aoaXx+QneTbdqn8KaU3K0MmaPEdibO4T
x0by/MwGeIevcRnwnWpJ7DyaLrHOsuB3M+LIRDBjdSnDel8A3dg5MtXUkw91Orx3TYM93CLcGr9C
eWFIs6WNiE8AH8daov3PhjzVgCr2Q6+3B8/Ih6MoE+e8fiLrLjF11BLyc6RWeB6cNr/iRb9r2pS9
RXPyAux6fh/H+mfBNDiIxWslRxLNGEp3LmEzNhY8JQ8Cq+49hQv+ZUg1pAVLyVBkhxFG0vybEnj8
c38wxc6ODXFsZTq0a7W4SIfWaLkIh6wnJSnWkZ/A78GEMwb5sK0Xx0Zr/KIOwGnQnDwHdgbsiccM
zP2j3TvBtiTCgDFE82yGaXojf49Y5KSuiKMB2NDZWFRU2WdYJNYCvAcYZVaxxYQZQ3Lttz9MmXFu
GwOTOTvodtWSLRRjg8flpfkoK9rzuOTFUTg4uDwfDHFuIjOWAyjTRWDqWlSvaWVpuN6A6IAmJhys
sl+gJPcP80BvoKN2K4mIS7MCo7CeAdmV6//aqq8jf+/ogvqN0L7b7HRkRtTftTosXkJbd26jZJOP
zHP/9s6SliHQUC8gUJqECFzWrq3SaNtF6B1Zl6zzNPG1LV7pvGLrCHZFbo2HreZPZDhPTvEzJRu7
BV3aV53+YOEoBykX0THT2qbfqb4k7IJ9yK7EsBrR90Y1JsVy91EHZHe6jKimmgCd/phzfJfKTwZx
Wzrl+1Kw/xpN/VI1lnlv3PwbsTb1N+ZoKHpc1H9dh340yylePb9/4firfwbLHa27lG0BvlX7qJsO
3QuLXJaPP6sQ325UDvV7MXXc1UYZnLLSCK/ryoVg8SPJlidXo/Si3QFWytSu/QBTGvhB9dBPxXGi
0HQv1kh2COdUZeMRAjPONJvFVmSs4IfOYsJuV7pJZCqeAQa3fzxtuAdOPz+TOEqo3xx/icfZuKBv
z+6lJn0fRgtqU7bYG+HanC+mb3Y54T8PKtpwBbrlzQLRHH2aAzLbzbr9iCVq68qbWnOn+bjQXcE0
zcusK26AkXGhg6e5TRjmtzazSgbLTCNdUJtPeghBgMhu/k158hjknvrhtQuxqJ4P46YhKHNYkp/M
KAGI/PctUE3XEb4mKre2IB8kHOlfNUSmkrt1Xs8fMSShVDAFzj3zvs4U0gUNApO20qa1XosAQRwD
4A4CSamdLYx/tdb6ty5O/gQs8G9LSKZai4GiQu3+VmU5mbxRdFF3fzpKaoggUsBovbcObfFlvUEQ
9aC059gFBvCyVLn3phoiMCkIZktex5i10iDZhUi7ju65o8PAn5LxuPR28qR5evi4Tq0nO3VOyiKx
UPMBMbRtgnh05pKlHh1crU3X9oAvewT/0yjgGPK89itjy/PPyBAe7WUMn9UDf987NoRAgRkesaep
uZrgut8oSx/3TrIpAN9cguKPGiR3gu25xR7eCK6XsewvQOCZLk1ju2/k8pklxmusV9nJT9MS7iix
tGU/n1W5YeNJgLOLEjNMickpA9aBkmN2ThUFXm5s1y1ZtfTVA1daQ340RaEqNxxSzrgpmbStne1J
G59EBLULS7IzSiOCjkodh/60V7a7reDox/hl+EE49FedxOfFzsQtn4qO/NHxCFlxs0p/3JKdWODR
n2tCMKEYfGVKh9dJjg3xqlkAySomO3LiEy1ev+l0PF+4wD7K2BX3sUF2q1WkDtudRgkCWBvgwDRP
yMaTeK/L70w9dBm1Jr10yDjyeg81K3kCThvTCWNqBSCKsVNopZtcnjwNodU3LTyzRHkXjKDeRT1T
D4Ex/X1pBBpMcvmn6r26ItDXq7tgV7ZxjuUdhvVl7VV5ArSvrZekZMkbCxkZ5u4STzPxnO4lrePr
Utv4PUbmnWmPYMeaPePYGX4KORuF1ToDcoocab1nQNlJ9Z94D9dDgpbnzUOZ9ze1tuXeDjEcySkm
yahlT/knQuiDSYZueX3apxwqelgzOxFrJ2cAJPTvAToNB3Qda4pViIbtxcOfyElksvxPePwsB5GR
fCIwGc5dnxPtGzrGDq7OVB1L7+yYb4Ep5h+sjmmUshPQkePIZZASF+jZofL69O6RTLKjeJ1/WOPO
7abvEVvrSSkq/o21Fg9pSBIg9w97wM16wH2NVku8d0RqLOjWXjrKztc2LgiYTYPTWn+65Axhmhfk
iUtNrFV1r1XEnp5JT14BgGE9YBB0hOtAimiDyNP2zQB3YzSH59Yc8cfpnGiCCkVsSLNwswgrPdbA
7NVIVth8I0NGatdSpbRm6VnvF9OMromNeUs9m+TLmXbqKQ6sk3of739IXCebPxnllnFEKTXSBIH+
Uldmd1MlfFXQw3bLbrfWtmm1NETpYIznv/Dw4AX/sQTL9rZRnLVC7Gu/yJBy0k9T7bXSZuCQLtj7
+Hao3aGzgiFB35hW7ud6d+QBdlJyEtTNpW6z1LbIcM4TRiV85CeKdJrbdHK2ZTZaNyrke5G4LVPS
iU4cOX7O3U0/DCQcmLfRDkfwYH0A0f/OYCYoyDx0xDmZ29+YG+aDMtlidQDsIIsHYVXpVs3f68QJ
HhPyPBhmm9lWr51XCPMJjlq0piq2pIe2cyNn/oEe1xABvAG7jThVO+kcm/eZQB5kkgOOaY8zCJ1E
cuTANamenevnP7Bb1WebOciReCdmqGrS0nkEF1rhtJnycf5gTX4PfCaaubaQBZeTYqOLwt0tXsxv
bUh11LoPoJ9+VaWm2nbwhlJ0U5C4Fsm7asKo5o3h7AjCNdqRsTosdLc12uc6Mb9iJM/O3dKY53HC
sBZFXfmoWjIIxRqq9/lugZP7tGxUVlrpx6+CKeIhbR0BAkFqO4oJo6vXibciAAwf2JwCRdc8RQ5R
lXw33T30YxJysgaGUuZVexRB3dbRREWEOWBOAmER6GE5gao3+NP8kZLPKb+ZDcszo8LBJziziwn3
NMS5y8X8GZnxzyANiptVZmvb+F9n2OkFTTU3bIhixbPFgXuB/f2GMOzUTCK+w7BC9s8Ed9tOZf0O
xBNwJa6f4+RB6sURhapLt/GBwGfyu4U09Sxlv6/8c6Q19VNmT/CxSzz5QdsvqH3wW/09/tIIOGi6
IY6LgwaO6oPJoN9uyiLt38rC3BmpUV/weRRPVc7xfK3h5mLhS2S0WVpBc3Rnu96FXfa9IvAWDqBW
PNmuxbeW9BSKvka+cEc17oEWeHHgSVCQ0KpQN5KdVs1uskpi0jBAvPVFR0A6gxkwHhGCs2b81Vjg
IFQvsNbdjyblFIRCYCkP6Aa3GvSCW2cg443MQRwcF6WHeln1ho0YKt30CaW9GsoueeU9yzx6dQ5H
54NZ0jQe1D6/ZHCcGZqiW+DkbhAUkUudbB8X045VF+IY0hHCI8ShbwZIDo1DInUXpTdb6vkKuxtO
xsJIb2dEOyWqGxtnwC9QWbdunhAG2PP0lJg1UUDlpxZo1amRqw6MQe+uhMCxXI60AQYi/s7v6v3g
Bm+ohXGLbtDFMiBd/5wF8m3pOxerQJmkPlCSxDo8yu3JRo7zt8Keo1czAo0d5/g5m3jW7nPSI0Tq
SQu9e97kwWXqODnA29/XJKvd1PxcjdObau63HmcNMJuMKjsf6DRSRnE2axsDopM7YLoMkFzyR1fj
QbWSZl73rpfemxsn3U0vhpjhRoXRPJj6Q+W600s16zW5YlH9bXKsv8/W9yY7PsSm6QDaXeZrSVHl
pQEOMwQjTJQ+uemjHdBL7zpOiGciPfpYC7upKjuZ/TbtYraKG1kIYp/EzB86OZbwyWg5pix22wny
J902f6GnEhTWVnUsfBEtFDVxhAovfCcnKv8i0OR7duF/YLMBwOKAQR7bzro7pP5tjKaIXqUcGppc
/R2eT/zImET/GuEbRgtpInGcmjc/S/Go10BhaDBe+4AxHaDsTVgR7hVIgYGI2/DC93fUaNLfNZoQ
gDF6EC01osX/PtSJ//dlhD7ngOTB3On0lQlRIxJJeDDw1IaCdXLa0zAstwH2s32TQcrCb754Jy9C
K6kMMz4gThYBD9xu677gl20L/VXNLdII0z3qkd1gQIaV2Yr3rho8fUePW4aR2xi9rCF+Xcwo2Kym
+M5EQznNNNdSC0Bt4b8i/B3puiYUVEWArXFsveEOtXzyUuuo5aSu5aWQowAYfscGj9B2lkKzsQmC
ldtRte0rhnvC1uqGQ7ZkDnD2yF6KCbEREodgGcFy0tpSD500D8+mi11AunHp1za4cftov7aGqGEv
YM0phKfUwbFiIbNVL32nm09frQSlppKrI0nbNDaojvUs4cVje/Q5tvItjdW1GcrPoHHvagsWIiAo
ln5xz7EIa2d24HNFVzjFI2oDYo5UYaTqIfXMK9jXx8kXG6vrN735zaez/xnQytrP2uCcB70gzyUB
LUjiSnvgpqHXQ8LXbsHniGAX4sk8vqsNV13IXuwVezJkkk1GiCQzTdP+XvscStPlebTMK6eN4q2e
F+/meMVPt+3jOzPxeN/4DsxIqxcAoPMto6OIkEjBolRJlE1IGG2LQsphkCzv87LufmiaT8tKvmr9
BkV8ng6HAZQndv6Qg4t0j7OW7avaOSvlA/OS5KtFs2obaXC7Ox9dJSeI60JCzNoZynmF3daE5Xda
YSF0AF3l3KfyIYlFtl0z1/cf+uG36hGqh8qJ7imJa2gK6+Jc6Ul9TcXSgsgQ31XRGLhWd61H52fI
TbhdS1DWX4bUOFO2BDK7D7T/9yQjSh9pVIGt4AZTz/49mNjFSUbC2qSVs/XUQw/bkgnoHxIpDO4M
BvY4cCeaXf8pK52lN79YC6fg6c8YlvOzBjfmlPg6qUtd+a4LATuU8/HNcgDALIVRXfvE+zK2wrzk
BdHtocnpBunvN0xHnDJ141cc0xFPOsYUFkFkZ4/o+BccVWdN0jmxb5PC0SS04IAwbKJs4QuR05ZI
pwWrXDuuB2KNaYH+IuaqevIDe6teFXSabqFh1ie17rglbXC7AaiEL/mBD/y4NLV5Vk2oyWqNm6IF
qJfDZb02DDRuyi7aELCw62c6UNPMrbwXwZDvIt/BOJrEDRnMWv2NcAd7F7AznkVBJHEUYN5Z9xnU
8F//nfWJ+KmaTWI3vwRSs2NrYUgrzOh3I52t6iFOJ/2iBpBY7ZEmQdBMW+3LlIv4MJjAYHtn2o9G
5z/riILpitT5X+FypWsbLXCDb7Wd0OpJ6vDb6Olno+rA4XXJrYUW/2WYvq/TOx0RQrW4/Z8O+Lge
0LbW6lq7k8GDXNmY3ccu+aoKOUjj8ckjk2nTjG6AYz87tTaC1YbWFQwLWG5FsVWdO1ZPGlQyVJsz
ejCyNg9A6F7KIgKlkLKLFUO+10c0lNIw6shThiKpLBPcwMUGe9BnaA0jO0OSoO62xt/bRvAtycYa
Tu9o7KepnY4j2rN7FBbBnahpJpXgnrzGbDDctNE1RwjCoRw9SmQW41m5NVg0yTixaDxYlCDBWHy0
Y2198Zr6rEWm+5543i0KLecXduZb2Q3kMpneTkRpu5uKd6jTOxsf2V2XP1PsgVhxMp+hk3yZ6UJq
nnZqKBn0PVI+7JU3X1t6uBP5fKb/7jRu9aW1mPB14/BkkkiGb8z116ZMn6E6Sgy6ashWoeigXVAP
qjuuhlT0hPdxrJ+J5apBiRtgBLSgPq5nCNfkSktIVz81pmmhfpO2bI48m2SOK6IKoHcmcJkORYww
/u9ggrYF/rmsfBJ20O5jh6zN9ZKvquWIchSOjxShJY5VPrgtc+k5IGZRtn/Zg/l1K0xLY/sIQRCU
DnFwD7le9ydPKoqLa2R58JWlsNjNNHbQBKNMKNUhDtnypJbMdLTz0Tf3wEgpOVsT/a1omN8sFgTW
OAByR8JSIzgOQzeYABTbZuvejLa/GLSfTkqu/E+9nDU6fRnfTtgkrTTisw793frRaOOIyNpLyZSP
x+Ea1L1xWMsgdwaTwlQqP1WODEia5hIXXdBrr5Qy3fb/meWSnE0aH00WdMXR1ZwM+1E9NM6M4tuA
2a5eCrxdhevWt1mRSKjyyNNIvfdwqbE794hHT6X9VOumffzXkFDPaixyG2NGU6Y6vWpmoHMCaib+
f0qOOXG22a8Vn+bq6fbf38szWBehV5zVtRJn/OidQQRMC0anC5F921aWvTWau+sTasyOTR7aHc1x
nU7cu3qWQebHU0iA0SgN4bNuoHT0LOtJPVgCVGtehqHzkRh5tNNyN2d6WL+jBgZ1YxtpfBNJH9/G
zP6Tg8QydkOut1cdX8M2oN56JsPSelNjD79Bn8NScm38vDpUTmle015GNNCPo1Vivjtx3H/JsoQj
y5SYb1k3vQ1Sg0gbSuyzaOQYQwh9vPU1YHxVFzVXv4kDf1tkPgRyH+GtUUcv0g/+wPiveEvLl7ID
vV6aofgYLZSiM+St9Zl6j06t2IzyvfWZnu1GA3wxbNeU9NjbOkVF1ErUJh0yDtFpyDHEFATfJ+G9
FY69IbeMDHMtGm7d5L91kH7OvRkbkMb/47RVzxyCWikrAcqapC9F8SBeO8JRn5ykWV+5VtlsOSnN
MzIX9jrEHxl4UtU5bDts47OJBEcdgZqe+4YRSrhT16k9V5Sd8u/cKmMqtRyZuvYQpA04zB6FEMLx
33rvlV87VNWckYaZaej82ygbuFvSQj6EMDn6hcq+ERgf4XmktIKWeldny/sSoGdHIFe/6DHyiDgl
ptSj28HUFaU0U+Ho0E6o2zwrYn4mlwivsz57dXmw64OLWyAVb5I+6nAiULW1pBBYHQNBJQFMIwRL
ah/vLLu8lKD7IfMuVXHCeIeVli3YBpBztuzC9VYsCpYv2CiW+dGPTs3sXNK5O0E5YM+UMyxJJ9Of
rMv6sUQDkwIq4PlQNLAJjb4xD0tkN/4mdWznoa1/4gdKmMR0yVMtn3UBwRJusXEiwzyoEc4MJGYj
dXA3ywitXZ8iuPjTtAL5o9MQnyoPtugdCaPR9ZJbeYF1nXrimBfkx3YJSP5/VLlWmzz8FjgNydtk
6hGdhcwZbuc0u5bIVmkcD/xU3fKDuSsdpTaePjKiEeIpPa8rwEpmMHGQU9RCPTOweR+SAQAmU74v
bGHzrqp77UFMhnPMPH/PNil5Wyhl1UOR4hfp4Lif7fajqzjx2bLZ5Ucu+cHqiEidw8kkrgnhruZP
yeFriSTc5rNf7Mz/ThriLK62SxZ7x7oxMcY2jg25u5mY3AxfYsv4pqXe9OSO7i/WsA1/PL1yLGQ4
FxMK0xHdEmnR9KpHi30hnOKlpm9xFZ54VsPYRuZGqWdZc2Q2gDMKu7nwdUR+sXZVs+pkduJtSlrR
2s0gh/VUpaMDDwUY01h2FBzjAk89a6CGMTOW6izTGvq7ehWQLYg2ukVGiOnT2o5BWcIG8yhf5Ymv
7H3CK6L5wFz2aZy9+ltiRy7ZSQQnOTbrpNI8R4aAiUTMXFZkpJeoYYvvBcHNtPwbMJjq09Vtsnki
0NONbYJbp795jiQc09Xbd9PFRr1SFlPtU3XuOnr6YK20rSq0zdlJn6qBfsM4PJRD3P2qze5BZ8D2
YfgIdP10qyaVtZ7Vp4apHvss/eApNaZdKNX6qZfYG6O07o0V0Zqx7bQGRGt2j1bhnybf4cgXpb9W
5QkYLpgDaXdZ5fZB83MgffNhas+JpsW3f6w1sDjjjVsoOAbL9Eqd2xHNR6h65VQMlzoDn50ZRRSn
kGpmwyNvnLf+vZ+ZtzkJmgPNomnvmETcarTNdz4Syl91r2dnJrzjyUjz9ypa3JeEpKG9OeRIv6gf
Qm43StvODP1v9Fzh7orE/4aPF/lXS3k6p69dNi5HoweuazLcBjLjn6sFxYGR6leG+aDmh6l/UZ3g
FA4Y86dtwnznvvigBBKP4ldz+RLqnNrQMyQ83pu+ljHkG4lEGYxaMM+FA4rBIcJ91i+vgi/5KTbc
PaENy2sc8lYtRUDRgvnca5hc6mWb3CLW89P/PBsnUgTGWpLG+lhn3IinasCMfk1jwopzl0Zbpwvv
Jkv0rnGHP0x7j7QSSYHDaniwJw9PJSi/d91EetPggfg5Bv7BShPt0yvTGSIOV3Mw008eKg5V8wCY
xTVc+zJiZdqgdGoeB0d3ts1Ykb6uxsqLbmNElEqd3qADFIeZc1Itg3jy3mrUe1thtsN5cdzx7gGS
G3v/h1XS1+O+s6Mg3GUws69xC4e21nDgNSEKe734StLCRzd6D76Yfqrzw1CRb12Us5QTUvQispAM
7pbhKrffQz7DI//vsjW4XFykVTRb3yAZo0/D+rVrRbdNNfTrGnJ1NfjDH1GcR++Hg62WyBLTvkQN
XWDPLB3gn64FbgYUhRpeFuzyDFyuGMhffAquVZICJctBs92LoxbDnKqDWt9F49h8s6lZGEp80f28
vaolE41SSqyaL/bx98BDx62a+BkIlX0dI4bFZ8SsxNbuhMGH2XamOXAQad/sLAT8L4Zt9delq4wv
5TwgFUd6DD+ujkzSw9PJfrRbmtalcLJNNuaYDug/Y9CgidXmr1wSzhlvcPc070iYCYA3gLPOcfsz
Lw2OwMJXbmMUwVXgTv1o58zCpJ1gTWJbRWYnvo7WYj35gwVNo8qw7/DfrFUvKXOkFPKrqZeD34gL
krOrZichRnj3m1o+VdvCkilJTXNcgHxjwINCGjacEyzbrA89kYMb23bP2VwTRGEE9AD/6y9yPE6H
A80kNS8rDOPXFFTOYQj9B6UgTqr5A6OH9xwneHMlXEHMPeePeF7n87BmEdkU/Zchi2R/OzHWz160
xt8iNBHwjaNieq9u6roApP5Y+16587Blv5la+xJH4neWOhIiSS1GMdSDeSh+0goeps+lGEEC/ynG
8NC7g8daXj20MQlBdHg2QZeBYxiMBhK8XFSHwH0dzerZUXUYhAVilGK56sN+ScrwgelsgqfAwiiT
eNkxt7WT/7p4mQaYfep+Tc2IpaU3mNlWmZWBjNK+OGJ4S3IzPPv9AAzMSWFmqzrDzjhTc9YIr5zI
8O+lxl09GEMX0gXOCQ/NouVXzb93t3NvPMdD9GseZocEO47fVjQXP0GfO21B3EHCBMXAkQGMNEKA
7BflqbXM34iZhod/76uXmHu/lFoGTERKp9SDnS1f58rW1rdCt7e2dU8+VTSWOYnWZX6wo54u+ag5
yREYAKp/Op6xVwFxp+BQI7b4O7H3lyLx6WWpyo+q3rnZmUOjFDJjVH1YJIAdZb9tdJ0elLktuXI8
G8FBnCk+MVtjPiMQA41M2wtcrQlkinL4YRYZl01lRCdznj/Wc6/atCvbqnZRNL9Xptf8IONRFT1G
bRMfscww0OWhvouBa7gdQC+yQ8wDl1+/mvT/Hd7S1AsPXVfem2Wqr27pXTGon8UABNLQaBLBC2CK
JjSiF0eWeSx39DjaJq92QR2/oO5v77psvNtotoyMxonwI4tlxiQfoHR/9dn0jb0Du0wAW1fddLqT
LHeDXBcozGjglB8WWlaGJo+vXmrfA8BNWfCnY/wmpzr9SwD5BEV6fLL8VJMhM+mb1iRPetxO2No6
pAO6Nt8EqZ0bVXEIgfYWVBwdqoGqF39YcWbcVm3pdhuH0jT0nRvQfgKXk271WXOOqVfMN6RYOxdu
wgMKkq+cNBHLRjIok8MvwilsHSdIbc1WdymLh875ZjfjKJd5IiU8nfa5cjDqo9k/VDom9t4gPZyF
7RWBOGOxuqBLKbEKPtbnDcf7D9SiGPHF4yxBdLkAIwsOz98ToDO9ViJYB2sYFc4pAZ1nvOfJDqqd
KxUtFXQRlLKLrWG4npmIOEH0IGgdnq2mZW8dPeOErzw6rXJfmlanYSZXT21RycIp0ADKesph6cJM
zfKXoVyercHE6Jdj6ktL89GkO35lVIwvxSFRLDPcH11iJjjo2LnUIG4MdfPa2/l1bO39qmgaazo4
InGmh9Jo3V3ooo6tiedQBV7S+tvGnfqvYZ5fzLj2jsFYzztVoHP+3I4WFnSur1++Md3L0lp+0fat
fnSR9adn8HZVUwwkHdalntxqoxENtumS8WcwSMaNWT83tOvvSnAYgm1GTtFPT6lBkrsaAEwlYCID
weTOtmCrxn11CrkClfnFx/hxgU0AvcNyR/DcqXWI5LNS5x5WkvEcje12CLzgNDl58ly6dLLkoQll
95tiJbWML0qnzK/g5ZyNniU2wU5Ofk5auz7ltUfsT0uU6tqgoczYVoZNAE6lFwe1584pim08PDaE
gEhnQUrdnd7hPfUThANRASyT8OonDiIx/mxdXJQfC5UjOrMEirzte0c4xvEPkeoLqvexO86hYPH3
zOE3awJ07QqxWFyW+0KDxPlvEUB6iuxlWcJdhZln75OMcUosSPFYEubPmd6b7eA5Qpth7jOu1nsZ
tPXGEbS8uU7Tsy6sfhMibjuZ2IuYKUkM7oi4vKF4pjaPOVUAGFLyucqNuusqhJ3RzA894WM0j+yX
jiMIJ8T+c5lZE7Z6iPS8hfB/5GrlTKPFND5Q7txyGQAYkxt3c5ucCcZEVpd8ZYWwqlyPdHvMRE+V
1cU/5l74G6xk/SWolvvqTI+KT0AX+GnJNPorzW4z87FoySKcvPliZoTAWUowpY1T86qllokarx2e
VrSu6l0YiMpbvMxHSxQDTX0jf8XO/VyVBtlLrfk62D3FkLROjECWU8mz4byic+dW/C7qpXxQzwYw
VftEQ2MXl0b2rJWWv+E3SH8V/Q+za+IrmweCColjn/Mwu3nt0GLfkIou4nG+OuiF94mlR+vHa5XR
dv10myCcHqLwoRGMJ9KqHgGHI1QxxIRasUq/lLEOLgPijREJNCVyHKGIk2gOKT4jsoikYb+NGT8n
9eStWkhmwdVFlP2H+i4No5Fh0AgfNx73/ylid8bzIOmG/uKOuxTBN5cbTmj2xe36no0esUWK8ugC
0VCA+PxMmzU8iLqO38bcKjZzmP4mIy95E4NO91lHuL9vovhzPf4R4Rvu+bdOdpUZ+I+YEYtoxNGj
Tleae8PaAmJzJJbHE9zp21RvjnVP2l7nmPAdSV19A7pKtHqIBbFM0ls8kGFmYt1lmNLMV2IYHtFT
LUyhwGH/dVUPRLQudWBdaFfgMbZp7/t99ldHnBnZsZOzzQin2s4h/mur2mVrzww6FwAQxsgmHsJB
i4pN36Y9QYM8aGkR3hDxnVypNVNvLenyCyiCgTQre1TbGdPW9Em9yiHJrmM3VD7jOteso4jBs4zA
UEaPpmIaWuZzxW2AddAZ6KamXai/qHGS7ka/rVhLTm1YuQ95EZkYvvhFC1e8Bh5ic1N89TMreFDa
WJaE4DEX43td47bF5BtsVj0b3SPn1mm3MKyXVVD9tyUfLMO1Qi1Bj3LJf/a1cWT0ld+1KRxuQjgv
E+kqv20oOWEv3rjDkUk04hvkovK4jBC64qw8au3EpsC3uzFHM3uea3cmS8s9qe1VPYxJiqKmxvWZ
Vd/n3mg3qoxAcITqUumpU64yJUrVc+zw5O3647bt0d4puQPfIfNTSr/N/xF2JktyG2uWfpWyWjes
MQ9l3b1AzHNk5EAmNzAyKWGeZzx9f+6hatW9ZXZ7obCMpCSSkYDD/fznfCeKNShiQuSUL/KHqGlo
gJWq1fTFkaceYg3gjOQoZD2eOAnUlS/65BFHT8rP0UxhrgprjYOJ4hoRgHIwza4VNSfqlMRw/5U4
3k4F6pAM7EKpo+dEHsUdNanXaHRxOh+fkzYkYupisFmXEIGeRpCoy8gOA5rnVCXQ2wJLLl8c6q2g
mCMHDlX3ZyhIP0mUKDS0zfPWE6Sfcum+ImNtlVZLsgPzvgXQeOPwLAS55kYbt0YRyjtwHjAT+YM2
nnOOLbrnuqrgKB+m8a+lXd7rXZi22c+yb78YQlQ/l6C69t4f0lsydnF2MvNYgAY97Zw4IecZxSNE
/DT4VHOxNsionEIlty7Ku7QoyBdpaaHwFHOrQ/VdCV53ncyh+4JYT9SYnm8iYTzbcUW/UlW58KSY
ud1L71ROWUzLtXqmW8X8qLPwa7TDmxG73VlFxj7Ey/Rb2s3leS2iLs3X8TIcpGmkNUqbUE0/rBtY
9dK/hGEh2CVAlfzYCZNfIUWzWHoFxAbOWJ1hjbD6dWrTZGkoy3lMUuMeDupCECf/wqloncowv8hU
x5I/pICcMtZTg28srvOu7Uz1rDk8FSsjL546phbQVJNaaOJSH/DwzGAfQHplpwqKirW3hfSzlrt9
I63UXblDzp9fdd0BhxY7jz4f9n3lhQ+t1oLj2Ec5NKQy3hje3HBxUQGSj5ziwnn8idkfzIxS/5zS
8JSMNWgFMbEvZ0ujDpIdvtw0Fai1Pi76DvMUdVFPX5leuQ85lzFNgjcQghjOWpWv4fY+h/2SkQUX
jpyWZEWRmua5QinZuUlNUkUOUkK1O+ndgMYLJoOOqCzeF2Ntr5CMNOrKJus4LfSREXYANpCzbNUz
xnscdKIIaE5eFoZsJL1b59CKoo3aI9zuyy9DUTSTDyZKTk49ka/myS8eLGg91BY1Aa1CLA3Kh2n2
HN1HtEX5Nnb5hB2qFG2xF2fHgHf8LP+CGJ1+Z8GcbAbcXs/onSnock9FlO7qYT2KmitHnW9BYIq/
UZQElCEDHZN7i0wDTj3XePugkAnsYai0ICD1yNji4U03cj/aUZUagC7yPeT1vbwcywmx5fm7LE6j
bVz6coVCnShp8KItWKBt2/7K6ZB4iZSlFdENb03TnrcZ2nThczfw+9XVbc5KojLmso8xf+1bTy3B
+lF4Feo4zryBFKF8cfHFPr/6+3uO+NV0JJRRQZJa//0L4Kv29DSeumkuyQrYj1F6B+KMfYB4K9dj
oJhkejKbxZHo/BVoX+mSJ2epb1zj52AUykODG+UXmsqw0crvkKVAgObsVRTbYq86kT8uRedPkagY
MeL6fRHnV8xKqsCPYtQXbzUOC42bNKi59YyiTOkO9NBV2NOmoC/VF9vxcRvmbfqBUy4FipgCHSh1
hcEWSPF5O+7tual/p8LjouGj8fFvbiHFWd8LHX6inFI6fd5slwyTSjWbOGrZWeyjrlveM9K0X0PX
IaUEHtFWgk5JpLWPZYgZKoNGP+o441eRzljdowOBQJaNI5LN1aWejlIpBE6tn8vc/pByZtC2v8vA
cUQbFdOzagjupcujbGg4WZhT4xzyOafECP0uckMgD4s13SFD1sc2TjNfMaDQI8W8pDkfL/ibg9bp
PkO14dNSQWYHczPgnAVwJ1cQNozGOcAr9NLDU/SbvnM5SDMGlUtTVzKqytLo8feMpxp55IxKOm1D
O50uVoTjZ9DTp6FJNKjcVCikZjf12Ja9abf0znvtKv3uGfsj434ZMPDeRrM6ZVUTvMoX8DoPrMfR
Vb5TYAmAmwSE1HmJ8lqDW/nL1WknSe9rneO8VETflcyrPnMyNn/diyXY0Ja6rprHVDjifeTSUS7P
507DADJxQXFpAPPWGdm+H1MNsrGj1Drvne0/4RaaDiPm0zwGVuFHAt7rTacIuDXV+a9VKafl9W8/
g/wKJaAuvbNlUbOiJpDrwz5uXlsNxl4zY8ppar1+TTyiyJWnvKmu6T5yWJLCD1fXdDiahGiesjCG
z3Y7sDtdU0AmiLKdtlviZL+0uvcjVMAictwu/EpvRoCfItHZxPGybWo8CdQVEq9Wa4cgt6rt86Lo
OTEFBQPtItp5vTddXQRK3N8x+yyRFVsKUbVFD1Zmjt3ix9yLvtG02a6IMNzm7I0xCIm4EdLdiNci
mn3Q0NUNKwt7SuDGEng8OUyB+5bEF07TsljNX2bVzI8smB4U17w+jWw9bcBVPT4AOFCRNjKippH5
YSN0vSgd2tVTm0/NjpbpwOpOalh86IqLsmI5xSof8bs5eWhuIs6LL7CRQ0hkCiWsbpfTocXvd46c
5qc1N8VOvlM9FQUnz1Bg5fuB4sR1Dy1zhUY3n+Uvm8TKLWGLn8/O4li7mNlmkuf7Kjb3w3KgIhK8
tObp7nYJmnQtt819q6yjwtqC9oarpc/hOgIve0g9qp5m4+YMjD048Wb1qSfzJk/Hctr994v83ggd
ATR385DfL8WkoK0W5ai3nLuynhFL7Q7ppjWZBPhRbxPr96CdPt/nyfg1temfQUFb23NHxJ/yzXZ6
/RiVdnMs6jo60+zBeaavTBLiRrxujf6D5U5/tez0R0P+zM+JzZ2lId8wcNYn/0kctCJULHsBYCsi
sbrl/i71hYZuhhjrKDAg7LJJfHtuToeKq3QJ7J1q5wC/SWUfjcBorxnhkDVQooh6JrWnYzG01gu2
1lPcZxTvpnShPoWPUGk4sOup7fMo/+q94XOus3RjGYEHsLa7hlR5vTpL7O5GlY4BSoCPoabZ3yjy
OCRmblxGcCx/B1lUBa70lD9GAQFYGOnxT3Vl5EgORe4pgoQoq0tgyhJBT08BRapr2DGkryikjG6K
jZWZVe1tdJ1vPDKVJ1Pwb38O5mMeE/2SY2MQd43T07ZihvBdbaf+DQ2O7Y+pLPpKAoue/04H0pAw
WbUZa5DYDBSMb4YTkbMInW3nGsYtq89QH3wY7gmbY5rVOn8wqv78/FKFSelrh9DlxPV0AOh2HvBz
FZNelTS4nLcGg+IckWNAxCIgOobibT0XJUeWpHjQ9PZtGtvPt7boTIFlS+KbqO7GyZPPrMMbuTMg
8ewlNBJDK5q67HGxauPVVWblPEFreMB/+NXI4INoNSfOcHCmYfU0odKTsFDviwmPMQPuJwrdqm2i
ch5itMoupZuilQyZ6UZIZkh+mVTKuqfc6zoPoMfBmwMxlebi4MdTsGoaqkRg/tyCaQCgY4blA2tb
eUUzPMh3i/hWEnK1hUF5Kq3hj4hncGci+YmTXeVUmV9rk84fx2ZaWdGFkg+RBWWLvAalJvIlcImO
U2Nlbf7+Hpp0SjsF2ZDBtcp1j0Fs36IRbJ7nsDpkqjhaWDVrDfRUmf6Qib6xzuxV64DvLjAKXYp8
IdGApfi9wPyR2NF90m7Ppyg+kV2qp9N1mXqm7nWeXdME4Dwf01GbO3dbLEt+tHD7HQwan2WOFlsE
/YwA5qGdiLV5TpR4R0E2k1LTc2+egQEz8kIuTJFnLTL4I54VmEdzsVim1RYRQPhdo1BZ1lZKARxX
xm8zoItEXkVYf05Z39qbMpjooRWZYa0UHdx21pN2TrH9Frp31DUOaGbjtXS2pupG4FGRxjR8SeKr
cjHPSV5pm6yCmoE2rd8x/4IlBNboz8xmP+Miv+fOtJP3VRnPOk5k4a5TA04K2Dx4XMKFSZTxzbBz
9SUO0Z64lBct/UEhpbOOZhsMvfFbGqoxcW37mhBeZYQGfDRBWJjM8Z44RE4kkNvzCOomyjlrST4/
71F+GL0vd/oBNdQne6YLu55ymrPRYgcrjn8lU4cLNN3SS3ELgYDsnvb8JiNUVozXyW28C4P88gqo
9gr4s7wrCN6bv79Sxg4DvQnB6mlr8XTmtF5fUwJeGepusukWlaauWsfH+1ygskx00NuRdXZ7B86l
Z9jHmVPT3cKXxkTGeiRe2d2RhLt7AM3qkLHW+Q6bPenocIB37fHbOJui7KbnZg9BE4zw4sXUvKhU
9FrWb/BxPHHGPrj3RvmmJLXFgT6f96W6fAdsUG9rjFo06Bbhxg1YUhQNCIUMhQVtjjHOg5xS5cU2
zEjE09l39ZbkWzjGygvB5nwXVep8NTRow0QIfjnEXn0MzlysJDXIS7KcDUSY5+iu1ulvHlQYFazZ
egO5Pq4QfzMY2or1NvrGT7ss3uVQ3lLdbsdaGey6umWlhC++z5kibZ8KDzZ0ZjeZt4e3OX1qsfna
2lWV0quKP6WOEQbxv6fFQp+SNikbKIfTCWg1XJ+lveXhD8SYZicnCp7+Sl4MOprOuUPKuw6NMZ05
MFVrBuPSsF+hx5Xb86RjB6j/OtqETvhn4eb5rSToZ48aBYcEvMhMm2P8DIm43KJeE27z3rMuHWiE
l8qENgkD+OO5nMQhDSciRiEv6rHGNMDQqt7XLgWFOFYN/vNoPFFbkq9S0WEwcryiS3l+VIbCrERM
IDUm48eOz5AyGU7jDCGynWe3KXkYrzvFY429YXCQ0hcYTVwAyW6E9ogPlFrlSBTac7CKFPqg++Ye
xsqnKxw3BYOxrbOE1T5Nck7W4zKc5BGs/lWBIVt5YiVm3bFelRTbitaYHr0nNV3Oi8680u6blZ4R
mGnLpSfsm5E5druxvTBqbqEUFUgHxkG+kd/mNKht6wHInyN0Dzmy1zQF+y0xYfmt2KhfpoWA00R7
xKELoETY1qkoYE/aFc7ZUTgA/37RAZX5jN7ynWkKOw/UioOU7HKwYNu2Ho1VSKmEjzWM/rKgCm5s
y/pz1OVbxuIa3aS6tbYCGkNVIYClon+iA6eKcRWUwLBQckoj1vbpNjY1TFCz+0O143H/fFrT20M4
N7hZkQrpkHPyWv7u1OTgNZB3lZSIFAvXm8QYFDrFPnU3a7BAy7eyr8eQz5fGZpkL/SsY0SThSrMX
k+1+CMTVo2KUMwYJrcFQ7f/E0phgIEjA6ITZrbeiZJmVFxfSliALY2ykNmlesUpnL+bkPlArlDex
t2RL6leCYUOdaIWeyt9dGabqJr+qF4xH5rjrUq15ZntkwKeD3AFbu/7+xL6yKU/Y9Ffzdz3FU4bk
sQUxqN1DCBc+/+X8FRHEfOr0/FDqKXqtll7Z0oTpEw1fFIP7l5nOaxgObKenM+GH6aULtYBo9cI1
X4rSbOqQ5EfmuXTeSRgHM2k6HeGiwPkcwt0ksqAOmZYDqwLbpTnIfcGbOKps3oesVa7P3caEvDiR
sxg6ij6lGU++aPDpt/CwSMO0qn3sFQ0UwGxHn3VTYQaovb9M5nkbNbc8U+c1fklng1R8wDMMo68H
fgAcIOPoolB4Ir7leHHPvEEM45TJGO5lzs2BAzc+gByCPoLMXkU0J6NjXaTyHlnAD56XV6zYswAV
F+tlUm1aWKEYIFWBWfCQti+0OosCLzb5zdG2hz+fWpimmN42O0OrUX2Qp3Begz75wyoa3e8617yS
gjSvRlBR2zZRiyhDjo6Z/Uq1LsH3OQYc/cdfGmTgR0FFSugTxZmxyKIfFzVdDFq8wLgpMdxrPXkk
mWIzlOGvQDAjNPhXhvcXfyoYeLwAgVpJ9ZZiVHZjWGt3kgk327aHPFeUaLGs2OCDY4xmQ7GTs3L2
W0At5R2jsG96/h9SUfc01AxtXDLKnF10964p4Bele0fyb2E8vkdCvVfpQXmyU/IGa+DkUrLWDPNb
bTiCkJi6tMLJc4Lw6M6LgStKTvVnZPtrsrB9GyEAl6V7k/MTu8FyGtsJRggxU4md4VFw+Dppnavv
as/Ufb4drxO26+k2oeN3lXvam1FbwaUz+vyNckXA4974GOClkTZhhi9tXAvHLFqDlnubdGwu23za
B+qcXMPUfMjlUHdJVaCSgLsRe5xeUekspW93HXBAv9Aa2HPPvbD3c7ZRZWunjITOCZWAsIr89Mgo
7XVRo+RxaGCB0KCgVvrJVerKxzLYiGo7Jv3l+HNqKYTndrlLibgFDEwqEwBNrWzSySqJGjT1MdYG
9tXUM1CQNIAKdFvjMYXZiPVruDgRSd/A1AlVjzkBlqfL1CunG1UBSqg5dz3AONFT6n6MkxJa+JBd
VQd+T6MbCzPoqVwryp8Kxi9q4KxfzxWjg5Ikfurptuur8Mx5cz+HZngYLQZhskWDVvHh6eBKhUuF
T9h81i8HylfPbP+9aZwLtuf+JXQX9b32PgJ0pMPz50/Vd7B7yrrDmO3luqsB6jxRjRytG8ex13Lt
lQXfQzWepBBkk1v1h/Gz1LNo68V2e1zUEA4JuL6Vguj/gHwECiUvnLV86020szMyr/ksEwDW4mcp
j41wSeZdzqbokq0q8rOf+IXjQ4UHZ2MFRv6qLgsYHU+nwMNy13LQQBD4gIOauHFVwG2CDL+yRTK7
WczpIBln2qIC8kmbt36yoWpMDPFit/m21JpxmdkFYQW9WvhAdpCUJ1++lS+KCXwvwQyhZ/N8cMBd
7aLanbdgeEFo1HPul5WW/LY5DoZzN36qtB8xxbgVMzXSk9ioDuLFsZPpqFfDt1hsYJciCs4D+Q3r
/wWmZH7KdGJmlZga46rIXhhe/JRyn7Z0AtzunREJ7X2hjs4+Zky4LUp6v5uZZEnsLA/HqHjOgCWR
CSO7cm6xxhl38TgGS21dNSeqO+Vzr0vROO0Z7mdX85SA8uGHn+isnu3bkRqL/hVYfzgrv+UTuLIa
cvZWjzHkUwoamrZ5LdEzti2KtXAyV6u4Uc4l+vjvvi9fp8gDMlbF0P9NKm5yHQ5VTOYgDorq2kUh
kpbh2mdP14MHBMwHzVH5l7aU3+L1c5ZPaQyJzPLTwzr/gnPPuOqxPfuV6H1bVGtYgcn5kYRzvZZT
elchPt8Z4aNrufAybflJqLBaT5FLUeuU6evnI1nX4mAjJ5PpQENFH+PrEnNKbzamG/RYv6GJZ1WL
RB394Pmhk2/D6ZsRoRLPYn3KACATge2VXWgmMK+95iCjvyk5X7/OveWqLNWGDuTPvCQlSlvQjwXn
c9zFD7UfbgBrdGx+bDxsxraihCq85C3TRhq3260sVhiMlFbyMAc25QHvZ1ainaI+qfaOWZ4GO9QP
Zk0OVlC/6gzIE60s+tGaF9+2TePPNGlepEcWTghcy8LxDoVjg/LKdPVGMJueOWKkKWvtXla9FA3A
8y4q1C32Ys03KET1NekdoLm92pVOSCdiVfO4n5dN0w72doyNtdwn1yYCNchyC/cSShk43HcP2oZv
K3nNdKdnZxJiwQJYBVcstGa68lKkf4vvW6iYdqM1L2MLSae1Egg64LPXdF11B4OdepKmeENyxODS
Qmr3lPzFMxRauwyX0a8a0dLo0HWnC2/1NAzUvou3cxCkFICx2UF6aJpDk5Tl2optDPLuWxNnqIga
njzR3Kr0Lr6JKogYmDjRL5tCjyoABtx3KOYyLWxRJbQqyf6LJKhhBuWDHlC88yGAS40Stm8Zm+m9
GqAfYQQLv9kRO0nB6AxbuKPFTGfWZIMphRub7FPTIs8DMVJZDWWv8ZzizFzF3UFc/WWSMvWZDe2a
KQ1ldSHB+CQcvS0k5W47K9XvUTOvwUDzETwNokAB5Etfc+iGKRxCCfkwsfXqobQ1r03buevnrPEJ
XCRhlWHnnoojCJt5azrVQxnNmD/RkqA9R90qnen7sPkDr02CIZuhnhbuQlwjHqWy6+fjxtGK6t1t
gnNhMS+yswUqhQC2EjaPfHNJlc8oL7fJYjpvwIWmQzBhgutNrgHN1anZTYQMmbw2vWMcyG/tWuHv
dc0AlGVpROta5XyAgEM/FKaeS0R29xiG+XeJG5oK/o3GKehCFbaQerZQAyYWMpahs9pAEBnYdDxp
yJnTpdvC82jItFXse+N7YJli1tbXNyIn+Y8U/IUc0UZmMm8lyVBlIAbMDFu+7VVI8XpMukSr+pVn
8/8XXByibv5CF4pXQCeT8+m2boZjnpniADM1x3Kokm1RL2j7ZY6FF5+0jd3rjpydnTll/ZTEJXyj
pm/HDXvRwhipkxx/RUm+W5bEvTSAYk5DySU0q2P/MGuYR9AAg30b01c5ZGHgy7vMikJj1Vlx5aul
/Y1coP2brdxBUZafTOpxW1BQfmhqw90UAiCtpOnaapZLZamUBbmTfogwKa9qJ/9jMAf9HfMJcZWG
iegQUiNnNxmbR2FQzwuWeAL5P55OxqHnIEV3xK3tpstz6IlHtN8Ek7du8yA6FvHcrzBTbOXqmWf6
L2eJruXYWm8w1YpdB7B5Ld8m/QjWFvyQ37nMX7zE5fMQWBI58iS/GQI3NznMWXGy0ycGiGUTmsBg
ou6EoEg7EI2uL6GRn4pRwUoi3sVVV/IXpqUSdJ2hq6JeUGBc3GC82qWD8cuzXmcjVF9kLC1VOO3G
yZJ/KVi/B4AeNL9fZCUtuN3lwuycWDm3hpv17bv8qp3M5R4trF2mM/e+UnTKKra/EmMJd7Y9V7Rk
iZn9XNDwLjeyzNRldVUHwmcPvI3yN9z2Gz1taVM2dYSU1hk3Ydo5e09LllcMsg8jGqfrqGdkVHLz
6DAcv1Sqq7ExEh6SicT9/lnTzHwjLn2uVhxvtOat9QmifMClsovQccYkokxKXLjYJyskNgpgFYsg
gpizFC3FcOHQpye8BCS9devsqN4tJNhyD5OlZsJmwOy2oIvIqzSh62LDWf69pk/gmGV4hOkhbi+O
arxxTzI26cZfNPxpjyrC649d1qYuGQwAfMeYn8HUqOo7iIN+I70L8EvCrdEV4zouK/cSsH+GgDQk
J4d+raRlEC6fC5USHK0F6Gs4EqJ2KBxbFZlxN+Chf++dkxqNcCeAqRyDuP6VC0riiNvSGo7M5QYo
fFfXGTnnGrrO1b0oaweZdvu0LDZNy4NxSA5pCxlbfBGqJWOTebyzjzPZQZs0KPbONZ3gbXe1dy1J
Fa6VaGKzXTHiO5G0Y8DAgcBvJbVIcWsky2ValxmdPTKFBH2sA3zjngGSitpjskrSI1g3zBik/qdo
eX40bTXyHUVd3rU2oxRSuaj9zbWH8lijclzLGes9kIxVohfju/wKxxkWmQkgUapp8XlsppenT0ZJ
1Pxc5BEBG9VNbopS7MLOGFhfi/Qm5jzqIkg+s2PX24wQ0GpQclyV1bqxivHLLSOKPwLBQm8nbjh3
ekkWwkuBEdorZLp0F9dz8AocYPMcVQY4zofhktZa/8lSquwY42Swf90rqyyu7rGo9pA3GFuG4UFu
YVsVoSjgWb+LZ+8E9ldnYsiYyigQBtk4KmxrGxICI2XvMoc6ATdl/6I/mWFQsV8HvRP+Z+2up2zg
RR+cCjETn4o3dBzbAfxVPU2mvRO/IhymG7MkVNV31Ss13safCtoX/xRUqGUMmJXUvCu0jPu6a1af
VeRkGxd28UGK/Dx8IJlYEHCcjq2oadUvNhXD61xOZlgCJo684T2ww49J0MGgJDerBjzsCFbm0Np0
ECm1rvkVFiqJMJtFhZhh2i3eAX3dzk2wroYCe3vvPJ47lhKwnEJPSIoV+eK6n33C/3Jo5hhOJark
0gNm4IEa+3HO6cohOfg6s49kS7f8RBmyyBTR6CFE13PgObHfKvl8rEXkX+wJjmo7/7Qqm/Qc7RZS
Ghg7p71lLQeeoTWhzoudsJuUxRVG8RoiGFq0FesnxVkqDJm4sRMaGLkXl9fONptbwUhsTRHusqkH
FLSy+rQsvEu5rpnruOuyu9W+EdQE61G3M2kwhhKe3rwrjN12DU04qTtgAR+KszOrwTGiBc3XTbfh
ygAyLgMbhZu1z7fJ8kjoNLk/0RVF6G36IMFY1GqbXsDvxbIQDSWb2Nn9jGe3xVSrjWtlyEP83s0J
ZUK5ZEXfPUoHJ509hGfyJ+puWObfSCpqRmRATIWeoQmx4Uu7Ij9OqRHcxqY5usaKWVOe+hg8277T
f9Zx/dELAlY9jKfW0pzXOqhwK9v7ca4YxosxfaZlu4BE4ao1hvqcuk11YmLqbqk3UDcdNB7sCVN7
DvqxWw0ijqrBhQbXtdbmIvmm2dqHx/jpq588LBzgA4vMOsdCxQnFizvT2KgU+rqM8NBWbmvemojf
dUnDH1CJ7N1ztSNs3+3qEXIBMkQmKIzJgw1A3rfqPsefQKYccdfJY+PdpOjBxzF+HgR9z6kQGuWV
5xjfFqd4CdyshnwudAzClijqeQXBQCTEwka1jrGjXFPtHRnDuUvQxKgSUWlz9kOT0rQ71ETsdHJM
ruZQr4diRUdLukuFJyX5wyEpvp0GIsHP38KOqdSalgIJVTQKD4XZ79Og+S4BYwOCMDTWYtpUo1Fj
0hyAktkV1jfBqKvjSIWrZOzxBzYvCmzajVK1Mx4goLtPXlWZYVOvsxPR+n4fNgBJPLP5hh0dSx3B
e5CbPUpDPfLQMs1031reR9jnf8jYmaYbNDO4pYUA5SHxh5hII/1RB1QrOwoOdSZVPVBRfHCuRZtG
UKXFJdPcb7pi/5LuyiZ3tzXuvxoz3KFmEoLUbHk3uU7glu3WONRyJisF8jGeEdbS4s0waaJOaobT
4vC4YM54chUzO6zQ2+BFdQrpC/wjMgo7jqJyLsdQ1HTdT1h9NP/Rdv/EHeE6YeRAhDU3JqaQ4ggq
XjQlWtncix+B6fjZJWw156ej8ATt0wYbIJl2XyeRavhZyMKl6vBg68iYvzed9m3hT1coBNG0LSma
5fKUoh3LDR9cIvlfjHPm5a7A5Ji/VOymHGZEIFVvnVVIxeFFb2omuUZ/VmNtV5P06bAm6jFjrtZb
RewWp/m7Zk2G/+//9j//z//6mv4j/KOE3jeHZfFvRQ/ILy669n//u+38+79Vz28ffvPW81wP0q+p
arpuUFrkavz6189HXIT829r/4Hll8UEsA7FLEaiOqh6kEZNff27M4SFflImG+wZr3V6+JVG93Av9
Y1wOknnKFD5+FWwH7oeO+m4a4ouWIs5Wja7yZfQak4yNmq9NQ6nP5cQc0s0djz4T0wbfKV4sb/Ch
2xbAaZrg5alTYoNbnikl7st81aR1v9Xaztu0ujmCYokyP41Jm5R1EvuI782PVK0vIGVORWm2V7yz
1TetvDrqkn/Yy50GivHeF+LvJzhySz3ymNL68lRUVKJN4qLSUY3WSkM3svTPt2EEbXRpiKKL6TpW
6G3EaeE8p22LUz+dIMK2e60rD//6hyI/9H/4oVia62qqwWhAszTVNP/xh2JXuddFVdWuXHgXr1Ue
MENro4JCiUQ5JY72i7o2hY7rBbN0z5q6lMvJjOd4Pw3O98boqpMzO+VJrwj5Ocak7+tWRCCgZXf0
Pd890VngznAyxEHUCjuo4O7Nrt38VtVGsysz9N8yiOLjhO6w7yYlv6C4D9tojDER1+k9mlm22eDm
Xx1OhxGnzA9OsgQxQ/KLXkoJkQtVjDUXH3pQHjPH2S+GFrOrHPU3nSwFHPRsb3Rl9WIH6Su8436D
izZ6ZrD1yToU5WD+JHz3oxjn7ubkFWeAPB9tIFC2Rc93n5yGqrRXbkn+WAsKA5OJOZ1K1ftFNJhJ
TpJSwuVhGB/rILxWLG9X+ZVOJehGt9R+JQ2qeh3cZ6pgjsvgDetkmKFO8oAhtvT6r3+olvvPd5ql
UZlhqrrjGraq2uLX/+ud1nrOnEAAWsX64hBEFLf4bGZMCEaTmTSxbN2uzW8zlb7QqkxyLlE7nCyl
A1ldzrsUHN19NCIOdhm4T9wtw0rtyJsnGVS1xuqVj2iA+8CAmq013O6P3h0/XeBEN/mLbXjsIyX5
SMwFq220BPtIQfRLYW6jMCHIGDTJRur3LP9Dymt9J1wtba8KPS/xPY9mmQYeJQ44+A2lGc1YuxWY
GqVBotFRzLXpTc53K6d+tUSWNQ0EWNC+w+JeSwMXKuVJxo9iQAedkv6P0lneKtLiu3/9Kf/3W8dl
FTMArhmuR+z/nz/lEEAjRgyBNFgsuuJTZ9gHg6bvO3pm235+m8bIA1zN8TD/4PzG6IPT48vi6Hu3
stV7lAKEzsCVsVJFH6a6hAdTcRk2eGW7Uxt73PT8rVedw4DacxxKXKNxfNQU68TB4N7lO7Zh+WFQ
uamM6IP5mUGgtjQv8it0NXU1pT2plsitzyPHbW4v/GmJvpUci1bD9Z1Gs7ueRlw7tp8whlvL4cAQ
N/nJIwOaVlH5KHj0ldWk31v4Z5Ybj5vRMPSLAabrEGrlemjIXnGIq5m8jwcprk4d8Y5q0E7SFuPM
rr1avO6nt+jtw+l+DIxH1xPlItcQ6gLSZkEHzIRrBfzBcnBTmCi4fm99pX7I/51lZFzBPLZCzysP
GFDru0oh58e//olquljt/utqaOHpswzVsVTHNP/7j1SJiHQWA/jRvG3mo3zCZ8TrD5Gt3/u++qNm
PPhogyrf5wbiTVQPgBfRdk4tW6yD6wzQm7AN0dlmX2IDX3tktQMYSmZE10W8nFQtdp5fmvlCNE8+
Cq3E+qC0LdjplkByOoPxLSqmvY4wr+bhSKdBWN8DjuA8gBCbcv1lmRkrpokGCVaw+/WRvZKR05bX
k1ncGRYZf3kOtvsajZMYJn4gnVDJMtWcrUv25wHVULhRyQTb5VfZGCZMG1e7TUShvEAQqMV8I1DI
SsWiANtKKusltvo/UztC8E9FwcJs8HAbY7jxpMrvGc/jl3E8ucCUgFNlD+kxafF0XtOyPDou7Ze4
RsYrGiVUd6mFzX2wxRkD/K/UsqcLppqjS1RXCgAEkh9SSolVhFItsTFXC6xvGw44/kRbmuFex0Gj
zcDqEMTEg1O+uJrbbmAOPXC/6VsIEP0RHmS2nyhv97OkIU8mEqYk+yu/DDHtqX0UvyIfSSkvGuyd
NZKEyz3Y9EToUHQzr9xGS31rKm/6PhSbKcYaXupx8YFAFT6C9L0ZNq3SnoLWyW4kpa3XFmDP/2cH
ZXr/dHl6BrsnR7Vty7Vt1bDsf1zXXZjJ9KsTYxnH7ourM3g1zdY7BJbj+HNcK68oEd1r7nBDq3az
4h6ayBGhvROlNoA6Be7OdFXGL2XbvpD5+L+Enddy3MiyRb8IEXBVAF7bO7LZJEVJ84KQO/De4+vv
QrVO6Ax1Q3pBsKkZko0GUFmZe69d32im49oxnSNm9ey5LiJjJxHo08yf3bu3VrFwiOIp7qcc2Zq7
QV2wKg3RfDQauVfNBWBi2cFjUg/7ekyhvuXuSZR5figK0OVE8s0nNw4kQwo82z1dv4a+txwhSnpa
Ph7vOP3KGwoEwv68pRnwPYFd8fTnG3w5P/97ey/njy6Dzi2OTUDo+r/Pn4kFQAOFxbPIYJs9+zMB
f3inmSdNgpH5tz//NvO3ZXj5dZ7umbYndIui99+/Ts6DiRQG3/pdUsFY41s0lUt6rE2slWXP12Fi
gKHJV5QabChlsGRBpPsCk+qu2dzTBIGlgS+Ny0tSZD8AdMYHpViAXP06DxD91CsT75lww3k1hWw1
5iyanmozaLZpRVj5n9/V7xehMHUhF86NaQtalua/35U2cbVZIblibBo9ecK2XT0gTvYP/tyAk/2i
RB7qEEHvBBGDw84L6h6lmHOaozo6hWQwrNJUG6+uMSykHGFtLQIrD8NM001rKDKCmhTSTuBcSbFK
PGpAydGhkibjjw9MCZpr2xYZ8wvvmGjNuB19qX/wavSjsTGQiQO5fBu52rj2aYCfs3l+c2areyRK
7LE03PBrjsN5TRTH5xYW+MZi37nS/SDehkG4VKkfm7kInlh+49ufT55pvr+FqbGlazrccJJLg8rk
32cvL9xcc4ocKXJif1M2Yumy6kqoFLug1AWiSiKFmBfHMASSqxq8TRgwVvduJql2cCeWWtpyKvfA
b7n8Yq8mUWHvM89KVyLX6WQhy6X0f1UlCOMsQmEcb5c7lbj1bdQ+Yy6NGDwuKlbLYhKuMqpxyolt
7Am2M+AQLFSk+ypmBAAKm+yEpoTMw+ohQSISneCGl4LrbJVRbT44gVy1GZtjlMsDxJ6KqG5wV094
clkyPQ9JlHfrG9P6kGa1gJywtAOdkjTQJKl4Bi/NtzYJowcQKJMzzusKQcBlDnzj2Z/lYywQzjFn
/hZqA5L7cmBmuPzpNLZpoPFYuQ/j1Mx3bKqShu5/YAB4b/OIDvHeTNWw7SDB6+rTNIjwxKhjV8L3
Vx25RmKidjzaBTi13u6twolwyENd9P6ZtHSf1nmLRUeU5sEuTR0+fXylN6zfwJw8KWQKkcWPd8PC
LKIANB89i4lG+dmisRaRlvcMlO6g5g3qUGWEi6p5xvKz1I/QIg1QgqzJyKjzx94tv0u6G1vfmp3H
u+IuRju11+0ZFUTv6IQzMSZppfGaQBSls1rD51dGMCJtV6NAhzvRQMho7+9VU4TKXG5yIzu1CVEg
d2Yg9+e5Imtjh3srZYtjhldt6ouzEb2ptYx4dGt7h+eF0+zCCwdGrto8qSs2ieGYp3hJ9KAEMFeo
OgQ4UXzp0q5gls7TgMZgHKIFhb8PE19+N2ZGGYMJKrTvPoXmot/TJ/Op5HmySyK/3N/pIokIXjPA
tZR+GoNQ36T/j0KguTp0e0BwPdaEWKzYTU/3oaQtl+GZV70JFBmqfsnreATBNtzu99HAxCGKBzaW
jG6YqTnOjpwqf83YxdmL0ppP91aJuogCWAn77u7xJEiAIY3LjBjrkupOWUyx9vO0ZebWoyEp2WE5
EnKRhiLsYBtVvSPOcyBECO5FyN22VUMeQxcTyCgwWRbT4nu4Lj3qj31J6IRqAlqT8dZRLz8yobc+
wEl9SxiR8rcuwO3caPO1IsWqAyo140xL9m87G/t9p4aHFDtH3ZWUTB67m3ePeNvsprC2R38jM6Pd
IN0udjSP4516kmg5zjP1Up1Ux6weuzQ5FJjRLto44HUbqy++S+4OxRXfGzk7S86FBWdjTqILqaqg
qBqdrPbFVNsHOAHaesYIrqUYwZaXrJyQ39tK2wTya5WnuDF8VH6Fs11iav7pRp7pSW1dpyoEylK3
UAYA8JdJy1ORcJa6Gbw1omk93/kT8CzNyUzCjKCQR26IOMFBX+LTSdv++eEulgbW/5YXwjDh6Ht8
iIYjHdew/v1stzWUaVUjEp4M9DO0hIaoQ2Oeli3TeR52Te3lZ1wqX2fdHc9TYIUPogk/YWD2Hs0F
dxdXV1XwqgMi1rXdZ+7FxW29d0c6f/aSXasOYGxC3r4V73AiMwtTWM8pzM7lXAKp4fPLaKuYyR56
nQm9bBHFS8vsYYjDg524YdWZLMPB24SO35FSaATburCRijL7XRPXx1Nc36qmsMqTgJ7dX0KEvfqi
BfbwAzJjnRyQkcwS/nwi7feFEyfSsCSPDY/Rj6M77+rcFr2r0IMi3U6t/6z1LAgVrR4wXHwVNd2P
1AhYlpZvqX8UXm3taG0w4htm4/zr0IDhPybCh6u1zHtA8R6VbqML/UdFglcHkbVbV4/SdYdl8oRB
W3sg68XaNwbaUUMQyi3KXeP7KYFUeW2zuHrTKQHNdXQ7w18rf3fnB2JbNWmzZfZ0JC9GvyE/dzey
jb1bUub2hls3e8473DCD0/bPA1lZG2NGCvTncyd+q8+4eUkvoLiwHBN9mHxXdbqhHHN6nM4mjqiM
VJwIWwN964xtuA6lqB6CmsgZpCIrKczPMgdRmCUNXPfa3aAXIX8auRhLD5x2BGHx5t4/8otWroYG
W7w2tuLYk9uug2hjrOf5P34iT7Rcf8Fek/AotI2XoGAnXE6ddZj1At9u4T1ldnZBJWk+DQhStSGk
9K4dnLJIB4uoxUseBijHjabZ9H4CsWRR/tqA+06BVeKwXHopRhCedW32n9TTZ3nFFsh7Mucj7uDk
STCCOAMreY57z3pSB6N0vseLuSp2bOYZxqR/Vg94VABPnee6D2PBlk9JL0cW6o16++qMqENI/mMW
hThUOuJAuH3nfzr5iRk48wAJK0OdYUOzUERCGToNtXtmWPKpQoFwk2VKjzNLxcFDrfQy4yoqwidO
tv6sDvCWqVHjDOZXUVHnUIzoXR1dU2+64cIzz6PbUQ5ODSF0VCliz/zPp8Cyv3YlShiIiBAICwu7
XqZzTebi1ReiePHctHyx7D7H15MGZ/U9Bt/RCaXDTIot/9rRgodtjptFK+I3ZDs1Nt2lntdLYGd3
H1FUwbPWDO1zQDnOOsuUR0/a9mf/3ggN8gQYTjExqHkW1NX13nKYyxMX16PS3/ZV1F0t5Fy6R5vC
IU4rIaP+iCMIL8RcaU8KZnWvbXGnIOBmRLYZLBE9dTj4D95cXIfSrNddP9+UEBz4b39VyqMoo0dW
TvQOXUdj0Bxa4ZMXhT8PiW+cqmqOLmJaDIZxMh7IggHRU4y4jy3qlEXTBqCzgz7vFgd1cc1u+KXW
tIchzrxnHdoEjicoiItQsekEvBSvF6uys7qzNgYLVgzRPXuN7Ekz3vjPm1tL/2hdQDDftgUNC8mp
R23036/U91pmpDsIMB/v/9hYMHztfKOTyY0ZiIYw3cvuqE0jnw/N2edUfFMjd92vUwRQ8bc0ZLM1
s4WqMu7aUn51UWNj4I+CayiLBgZWE/cnEdTZbm6GeCM8K9tNDTGozCCIICJYAixnlADtTIq9YgRM
1seSsdNQvRVzjyOXG/IpdoOXOA6dlSrZ0DWktoEgT3x3ytY56pYEFIwBlCXV3Yk+606ZAMR3N4vi
D/lSlsxL4wWUr5KjHH340c1ogTHxHDqgsa9Nqm/dsLRuUVo8xUt6vONXBIa5zrxZZFqPNZFnj34w
nTw58GCWgm8t37ftVOwYMsfnVg7iwKAB6AYL3CAa86kdx+zo4PfdlIKERKri7HWogDnoNWklBTj6
nzDopgwh/ommvk19F+x6A6Ru2gjxWnopkTpsZLq29u4aytD0uo0DYVkNPi2nz6iSMbrFiR6fElIB
V/pih1Bf8fA3T2bOrcwmk90Nplza527MPHdeFuO6rpPtrM/gRgr69Os6S4MPbqDdyuKbEqH+IqSZ
pTmfOoaOv+xagKMMEwkNzwAEqCExHbrT7BKZXEe7zL4vXxR+iehUpUDH5LlsqtzvtmOBnnBsOyzv
orhZM6CP3B6jvZHjShoK179RnGi3tgRxyv9TR7p58aNhPjONrnYBuWXomwgZnpbeQufV5iXR5DGe
Hf3OG4kknQk3Fs8KsD87fbhKXAKFbD2bT4M3sA7zp/k45ddJU4cEoP73EApY1FIr6536Xp8YezSO
F2u0moOU9EOJ7p0+QSBcuOJNfK2NSr6Ycjz29MIfJzn66052oPs+DxYEuj6NEpyMojp5dWXs8Sf4
T8L9Gkef2fxF66Kau7f7VxLqzpRkr7aY/e1Uxe3Oq9vm2GKGXautmzp0zrwvQc6ZaZPfR4QSQMhP
F6WKLXYW4J+YU4u9uyWfhOAsLYIbL5zr/WyRBY+xpDy2oF6BvGNJTKWTPDmSYboZZvYj6hlcs1Gw
Q5FmXhMeuFutpZWhy/IWD739jH1Lnwz6Riajj6wu14omAU/lZ84gATuICxX3Blwmq7aj5Y8ZExGC
iYNz46JlaRwxoSQP5001EkNZ9MlLEWuElQkHCmtksI77QAB5ktYF5Eksq2LynA+V1QWXjv0LFZSk
w9mV3g6DfkkZtSAJIjHs8rGiEliu/swaXloHKtUDLCTr1ObGvp1r+6by2dygjo4RFLWTXQyvqk1r
5uyM79tfr9O6bRxORDGWvb3NOtd4KknVAtXohgeyv24q3FBU4sHxg1fFqVEHKCS3KWj6i4Kr932X
rbF897vaG7ZhzLzkLkIV3ciPMWPnwVwW6qFqiWmJ6FY6crzefUQAX8QuMwxY4cXXuxtH6qVEdzql
4QYjUrK+p0grU8adzJXZundql26METC5wc4/rMo7ixVSmabB861s96wkL2VX/Sf8ws5Q++nWI4XT
Z/G1221UGi9kQBQn2VrFWizEACvA7eJG+Yb9Y/FQTLVYF4lXH5w87BmsMEVGDRqjqwD7EmQTZpCv
2mwFD+qwSAZVf70MkUkrJ6Nt0Ov06YxeuuSfyIuCz1E7OCyL5EY7tKwOsZfkNyuqP2ngv59lFkra
ZkHGWhbpmz+XqL+V9x5gZDqHgtqVNjaNxH/vk2IXJL50yVK7VxwNNF61W08WyKP66r55n/hPYq2b
ViYpUkq6gH12fFAHC1r7ykELslV4woFI9Q2t5CsXDHmkoEpXAhQ/1sFg50cJElshrdO9q2PN7bNa
uuB2b7LGdh48I7oafmSfW7Srq9yD1hzOSO18ZmNJL5M33YcP7ZYD7GI3uRljVNE5ZOArQMSsyXFw
1gXd0lsnobBKdMfq1SSN7PrnU+eId1tMz2ZfbroGvWuHGcD7nTl5cS4iHLByWcrsh401vc65/4A5
GRoPRHwqcuBdJg92VY7ENQkRvcMcA7O5tRh3Q5cnvyb9lTMb60Ez4uuM3eXBr+1NbyTtKUPHclJf
qYMNUWffd3GG6Q2HVuDP8MaWQym9n19FEikVVbHxGsRE5oXHOHXKi2gJagx6j6CyMauejKzrjtIJ
7QNDiWCFSdyFWUWiReNi2FMP2lYPHwgCQ50GdHLXml6Dpz18E4s3V13DwJU6b34O+qZku+oS05aP
wSkDeD87s0/mUfQFjx7dELeuq5+yLCz+C45hjnFGkO1lOlDudOTt67SJve1kFgSVQc+HHDUBbOqm
G3B/7xT5SfmXfZn7frToLbNFR7dNx3MRwNjveioJOu/WNsr2JydTwu5aZ5WWXGhRI/hZitHKxhQS
kuW5En1YPdnN5MM5IMBuTvMTeaO3aJG7JfOe1cUjzXEZgQnbGQ5FbdD/dEmnnOhir6PKja4mDe8H
oTn0VVj5w7QO3njiZWu8fWgpl69ik45tmDeQBxZTrA3mfVyMaUPkP0EloUAvdW9vshlr0zLCe8wq
2KeGd6DkrnZh50e7Ji63wcSDPmmxvcjs1keO/tzABvBNQz4OmdikGsCmwH+OEqt8aOi9NwQA71si
8XZhHGzbwctepzJHaNGilV10ZcI0sArLXttUS9eVAQjqXvadblE9KOi572tfUSaMx6RiE6P2AtqQ
dWRuZCw2oB+ILfcP6glYDzmNNVcWV4A6juH/E1WB+4iEyP3LQ82yfmtamDbvyTEY+rgAX913++7G
mNjwt3hwiGzZK5KeMBYup17EG/Xw0uye7gDpUf1EvB+ap5vyvzBEDtZ6nulrHDjRtm/89lYkWbRN
nE9zJyhZOjvfj3Yx7ygGpoeGZtFytXCJlE9llD+aMpYMxmMTFDYyUKaSP6oqRrhcYdkQXf/53tRU
nQ/MyICIK/IR3JrQYjoI9q5Mpv4Kdec5si1jc/+PrXj8qRJA+sMA2vD33eSBxLMrYh8XzkftHPra
KQ+MOduNP5bf2oZkhHufXZZwgfGVN7Rr5/6QiPlipdnBAP9xNBSVL8ZktmyTrnlrZzeubDRuahQ+
ZEPxqSxRBU/LVubuUjOCTK7NwKIZFMj/NEOVfdMp3jUfjzN05ykqrA9lbKQ71BrhJkshO2pxz60S
QcLMR3PbZIG8jJ570bEqXHAuPsR1HL04+ZhsU3QmS9rXRMWzDQdMtr8mKrme3RxyJ5GKFgdCIM5K
FVjmC1bLdiFH/ndLfNeG49wEKd8H237RKocmZDqNJlXQSAqotgwfSLZbl31mABFDm0qyabIu6GHv
DKMRWydrB1roUUQu80SCttvnJ/J52WZiwd5g7jOf1IHYxVVGws3jr2+FgD1WLo62Q9uG1v0/c+Ox
39kVmRUxW6dN2vQ/FA3GrWzCt8Z8XCV6Pz/acAwcNwx3domFHlvWuS4s/xWNcQNM3ev4EdNGi+bo
xQCfsgas1B1tZ6s6KCF2uGNoJN5K2YyZyaERuAOw1b7eRBH4s9phZ5tAJg1QRuF3bJf73KUfuanr
ydqOqVsfvNFEj9zM9rKttrfYILwT4uOOXSsZoRoLuYwheLnWQIdqAtRZDwlTj8h5GstUHkgoIux4
YHDiF9EPJxvHB32i3TMv6rCcMDR/GVpEfdzvGiejLB6d/+SBQEcPh2CrKmrgtM2ht+ML1r3oPNv/
KL6rciVP7fRFlQNgLLq9GgmpgzXVycHkkzHEcNPB5Ry71udPZlK0z6OU9gyuznpFBvCCJTWDr1o8
fmBPEJHw5648XZ8+46B40HINcUQxS7DoeKDV71UHk2gMZu/BT97l0OfakX7CkUBnapqozB4ZG+NZ
S0vI5P1QfZZpSGR5QAJc0GsBGAtwOIUM2Y19qFpU8bLX4SU55pyfLZQiCiTkQOpWOnQG2dYRWcGp
QPUnaHQSGJt0OarypjoF5lheGs8PjqG2KDYkIOXITD8s76j3nf7F94IvClxRx/2DFpbDiTP7FfGR
3JULZVHzJtD0wvP2yuOtz+RmVym3khjggdpj/JBl1nzJU4T73LTh6Q7Ia61U3g2crM366l7DYY9r
yNFDaOwkpXNqO4MPzg4/0lx0SbokpY1B++tdBj0KWFUCYoWhI+ppWjL5MMlGK7/uuyOjaMc+GAOA
TeXqb1rUcSEBHyTN5vXasHG8E/HwX4hUKb5G3DBJUpY7PTDxxY9F9orQeLhYs7/Ly3x4IyFk3Orz
M+ks1frXpuOuhOo9eGJ2fDJ0/ZPRLN6JmLwjnPvPyFGnlz7v5ErL6uYARyT/S1/9LhD514TCFEjW
JL1hw5TQnN8VIUUbFgWo1Wz7c5rsBP/cyQ1MU3CjmBATrJLoWXsgmzCOPf2s98OlEkGwIi4k2diD
1p06mVNeJDAu2nTF5jDd+oFEYunq5cdxbLPVAGbqNGvdgh7+Wa6rabJmEJoEEnHlkmG0UnkabRad
ZOnKjzE23W0xxHvaingjdZIvObXW7b4cBZoWfRTzbO2khxkULVHxeWyfM4b2ny1s1/yZSysa8CrX
aftT+6SjyO8r17skVfJBpo3PiO+/oZksdcBPq5Qs8XDdusHZIkHG2sj41PW5OKsc6iwOi7NPQKQW
OoMAeWhX2y6Z5bqzLOdRHWaLPTOif0DetENojc/kFo+ti4mgYyKuf1HGY8WNS53gg9b5Vy3NmnMB
N/c1iZsnXyNjXvmUZsNwsB5l24JFNcX1FjK4+IH48IORxvqjWzo8HPQc6tXc9h+kZYOtSfx4lQ9Q
ZtfeOPExdO23+4LJuLBeK2veFJfzpR8t2gBu9s+ICGftgkjbGX5rED8OMMXOCKZAqzPQyWcEP8av
mGaGRzHY3wlE0w4zNL+dpzH+G9kGrbpm1L4SfbbJIi17BKc0bmi/fLFQj91gW89X6TjzyiqlcegM
SXazURAFrQEF3uu+thsL58MwWPLnhN1IzemFxuFPjGbYGUfNFGi8iPk8toMxbgNByjUzjaua0t/V
gPgBKlDVkEHN/I4Zq03wf9oIjyhI2cvZ2BTZkKV7Jn9PEb0DZjiNj4thwFqnGiWV1yA1AfR1QdP1
3YzH7DUNimIbcIGtiqydH/kjP6WVkZ6lGNKz+gV+1OcHJ3MLuFBjci4hbboVeqq2JG4xtQPY1uUS
y2L7TBob6+xG8RvJ39Zjankf1dlVr/gQPpVoNc7IIeGnaXNy7HiCkoPMzgY2O93fOMKuZ3tL0yr6
x4GVbi0yWwktYzeZY7gDnaK9Udva6ymo3poM03jppHi2EdOdcx/QgN3pRO/Qmohyvo2gwN0jQ/SP
lQ7JgbpS/8zj4xMB7bBcmSBCqW8vRgctyX7KanrFxQyl+SdS1h6/38UWXTd/Jlek/+oMq07CLmtI
Qt+2dkUjB+wC+CG393dlDTtmdMjBLIx6ofPSK1IvXbuI1z2q6H0dZSdFMUjG8KNj0JOznFJuJySq
INUgRKzc0bkoEoCeuGB+G0Lp7mVaItfMAdchE6izCrLUuv9+pb7nxMSQ3dEcVka7XkZluIXs3OxI
TOie7/8iyCs6qIogm0PzcG/yQAWNn92kz8n/MKF9wmn3nIdfI9CmneFcq7sVE/85cTvQVtSiJj6C
Fi9F7Qv3pEGQF6r2zZfwhMwJ4QsvX9UVXTUt0d11o5uCWLa52Svug0+3HZanxZyH45oQStZeJ08e
7ieiFeK5HAWzZBb+lWEtTndCnFbWP4FPTEoX1idLlA6pRt1QobLlHk4iDZGeKPS98jIjJCLYbgj1
vWti7ro7zZlwVisPiezBz8Z7RWOXsAFWMIC+uVySIuuzrdp4K5E2xWW+vy++8wRTsoV5fR66/BnB
6fhQZd1D45v2yaN58egkU8ATcWKDi+Me7Yl+JFgeS0CZuEQXT1yQVRSg/IoC96Se9dZAAoe34Brc
EtCITbaUghcUw/hJlZJ/7qPYi9Lv3UJo2WgcqDYEat/3todknLoi6gmuTX1JzkXvVTcRWMPKq2Bm
Jl53HOOJvOSK/BA1fIlAf0zmEJ/zuW4u9sNQBh8H6H1fm9n/5Ii42lFgtMflFZq2fE1CFsoXoFZU
721KbQc4bIUPn0W2I8La7NgUll3pUz90aOjNqEWANr6ECyNhntJnK2RB1uzuk9a77WkAdIhiVvqX
ACUdUtriL7q036UL+HEcm6ac41LjGe83r4DMGzOvgh4oJV57vZPefX0OAA1i86w+a0aob20dr79N
62LnYXbeIqdlNSHJfmdAW7ti9EmvyNLSK09AViPQnKTF8VJ9zyiDbqv65UCE7Y1aGF2QSown6nMG
UIOH8cptQqgEIpw28RiB3AijfhsYFQalhdLkt4KtnDIzDVHfrdvZTDe958W7GjD/7n4TZ01GS86i
UZ01bCMiLci3wyAE6TOkEdVGsQ6nIsAZwWCKlMzsvpP5y+X1vtkjTGmYHkJJFH7UWe8vrzRdIq59
d+CetWGn1gtZr004s13nAQpx5VcH6s7Z7SYgnB3au3qAmOoVtPERax/DnP6lLuzh4E1RxDh5+iFK
F5NL5F7rQkDccZ1+6yVxOK6YQ3aHoZQvw0Qtksq4fZXDAIcPrwXvmhyz/uxE2R3pBsHSZhuVA071
Wx89h8P+Aja0jmQpEidIhd2KfaO7l/psI+cbSzJqpmyfc+NfUlM4f+mKGeL/OVMUTjoNE8MWXHjv
rCpSGIXUbF3NFghAjjV+bdZ9CVLCt6Br2Vd1gK0hrpjKPgF0h8ijfw57owg3RuJIyCDRC6HINK6a
5ZZ1s/YWe+TxmjpcyjzMP8euPe3ok4X4hR18JmV3C432BWlO9DXJCfnsUvtwH3n6ttxFeYn3Lm8J
QLaHtSd6gLYI4K41WrCz1IobKo9y7VtOczNTz0XR5tmgkWbjASxx+Ghq822QDZK7CriewmyR08GI
atKfYcVg6szrE2746YmoP7HpM0ab6tCEwj6B1frHF9V0zJpyXGuVDtwV6dTeQpOjFGQe5ia4ckO+
qTXv26DXw6M51OVTXcbVKpDf70/oaEQ/ZfXdc83mpiAJbRewxz4VFGFV3MTrDgMzWNEL6UfGZi7B
+z+KyE3WHfCoiyodgkQ/oyKC/jXloHfaiIvAA/cxIJ3xZ71d/9LPJBknOl5gMIXTOhcVaXK/NqNm
+Ni2CWR/XXa72HWSDy6wMtdnk+Brkfdg5mZ2lnqenF2PZqDniIwNvmBYptghdQpWQ53CgK5e1Gry
YoA0PeBw11ejZqIQyazqper1hJRNWR3K0E0OuYVblz43oegmIWu+6RMP1LHeZ6WPfcBj3d5ETREh
QNmHEV3JXyt83vjrpDTMR96rWKcg/neqJalnQBu7+JlnDTlCCA5PHkKqvRYQip4PyJBYaz6FCATc
mp6qyw+kU8RCrF5Wdvn9z88XpeH59/IlLSFQlTuGZ3PvvBNITdU09VPPjMvRwYp1TtdepJMTs0pk
mr2AjGj35ts+zGBELy9Dp8QLZBFCDgxi2eCVIFeaaaAppkM0mkGaELrSwSisLWS2DpR/NwkQ1xqw
D0VZEEGrl2vGEQyEplw/jMt8c8AKQg8qZDUrsdZm0ZGUkbVYAEYtFCuA8vMHL6nlg5rBNzU7fYQ5
qY8qlWhDJL6frLYaD5q/zXV+sLq8e7JfN5pr4o1zCIb1yvlBTc8GR54rMXWElZg1o/zsTU11Bi+l
z4HW2ZxHiUqUoJRk1NyPxinq2U6ZzAhan3Clol5QybNefq5ANKxarQzXUz8/tdAO/vJIk7+NaFD6
S4sPxXOYBAtVevyP+Q7+aSUSZ3AJmThyyfcnz/ie12EKDabvF+oVeZQ05JrnsWYNHTN7sZNoh/tG
1xb1xifb4cmS4w/1lOhNUZ5st/G2lg69d/K7l8zIia4XeXFth+noIUVb97oNWneBmGdJex261D+G
yuvbwxeUBdrRoZutfb0w7O6lfDkhsF9ud3Uw24To+skxVmhUPrPvAodZ5cXFsO2PPfqktUX5isZk
dHB8c2jqwt3DhSb/2Ki3odkS6lkBB6bTFm99hsBrhLHzYzqP82MEwlRNNueoeq7d1l0bCpHB7dU9
JI5vPcJs9neyq+u/fBbGe7W9Rz/e8XQWYIo8bpd3q4uXxVTPUcu4fqkthTMMq7rTi0f0thHBcrn/
1g4iZTDqZNeZaOZtpeNjCcZmutSZ7vB4ichtacES4PSoDnALxbFrKuOBTFYS66zDn+9r87drh7/X
dSRnVfdYw9//vXWM22smwXed5aV5idpRXhnODaOpPaoX45DJaz21DOBz3CBtNW31xhVnbgbaFB4E
ni6z9qBLkiP8QP+kDq5upaeQzoHSfwtkUyu/n+RWi3IJESgixlf3jb/YRMz3Ytjl1Hsm1ByDx5Nj
v59Uer5VOnTrm3WaWDeHadFKmdit3vwikoCos/Lk+8tOsvTLVWLow4fAWOJ1EYl/69wjpq3s60wf
c9N1iJbixDOOcevJx8ad5KMmjYeoIhj4z+ff+u38u67JfUsxgEHDsN8reFOtmowQONTGQzKxiA8D
osEo/FGYq22Kns7fzT6xj1krTiL37YMXafMecVpHS3/sV47t54+RiL/eFzCWmXTllkQB4ZoIEWb5
uBjAGSQP9zJ2zOb1kJG9mDZkbKg4HzaMX5LefcOJMB2ncF6yXNlJqwPEjfoJhzbRZH954+/3Q8gc
TUfij5J0Vzz3fWMQwy89rR4+WSzrH+qtith8yQp3vlQpCZS10Ns9H9VwFvUr7f/WSNKdtMZsV0iE
yX2iz2cGxktsNbIzMxzTWxZUwzYegh3xp8Oli8JDHgJsY9YuTw5EaHyIifPWR+PN9qHOlcHehMca
bizCSf5i1cXP/tt+z8OB7ViLmh343Psys51wi7LZQK/vJC3KaABNvyQHehPNW2w3S2j4Amr0LL/a
ME/LyembUDwrQXGQIZaLKCYu0qe/EsqGGJ86QpNJ5KZzkR1+jxBIVZ2LmH1gTihkRw8nsl/TLNPv
EWKaJ+Y9Ghi5YpWMNglTKeDBPACTKKwwMTHPdYvZPZv6TCqu33xM3OLkxeKiBn7p1L6AK3qkaUe0
E+KZdVh19pPqrHQDIOmZQFtHzCBO4Yo0BpOsrkLZZi+WCWuSKez1sd4G4eKkoYGNmFSzjqzD3GPQ
DYglTfnonAoSAu96rbb+DQN3pV3XHYLAs/iKfSqlvq1uinOpDvWIszP1P1aSLEO1dEBFLk5ac3Gz
glnWHMoPVOvwWxzTWkFRIdrUZHLjeD7hmvqoXbTW0ShgdA/YqWGZW8cHidjJ6lnzaSp1bZq8Rtgh
VibGiC8yTY6Z3gKNaQ+6M9uvUVFXzPvi8RkEILLi5avcNXd/vkXc988GTIPs5aTF3YH/jZ3dv1Ur
DrVcnWnM7u4t1obnD3Md8Oi+cSO1KX5jws3qMJvYyAjWvLUumSqTx3DMdsNhP8Lau3u15kyHE8Y+
j4qM7xHGUeNT49yLlFISNFLP2KEAE1824aasq+RcxJb31dRraCCO0e/o0mgbRJ3dIdNixGZDll0I
7VrMxsaG/SalWZs1Vznq+xzZ1oUOLOV997+ocgUt12b8lm1XOkeNPfnxTofvw0/oOLlgVEXP9ftN
ZhBZlh0QuTvNVUMlzjwpuU4olxT8LK4JuVS7chfRwT5LuuGl7+Az1u2Ztx+dDQay+ymut24EuT/u
TP/mTEi+cSO3fKZN94Dv6qzEwxhGSq6YjNCbuj1CGs1QClr1UzNPu5mn1IagMboB5IGutXRub3qe
u/u2BTz/50/7d58eEiWuOJdWnEVL5L1GyQukP7e2RBH3f5Sd2XLb2JZtf6Ui31EXGz0i6tQDQbAR
SXWWJdkvCMmW0fc9vv4OgHmqLDpDuvdFmbJskQQ2drPWnGOOiDKSkAiHQm9dI9O+dCMp9uyw4tPZ
GS1a+wYP369U8tRjVOndQ2bT2fQKsmNLpNMY16PrbKKZIHdtiIcRWMapkclTtyrDNUOIkmrxkopA
egb3fxKKRCme4f511G3NzVvl+yef7dIGyzlbM+CEGWKu7ymLb/X3HSrCvyAuTaIV5iTh3pz03dKp
GQMwUGsDFe7bFN4bWq790rX0cUCiG0TFVq8LFO2R2h91a7hV1b2gPXDPqV7/QkL7zijj/iYyzOGq
MabXcU4V5/zWu4hx4HP5avbJ5s66dCnNcfM8k3S6bR2fknXh5tUUyiSiUIKNorX59hw8x8xjMOtN
I2YaHLSWDEl5TBM6nqkOInpVlx0ZVQXxxsAAk6tFE0El1kDdrNoPIEicvoyLezGU9kPkmc9g/r3T
8rMsGK+9eNwmstjb4dR8r6kQOmOZp4fBbCFWNYDCFxVza0o7H8Oem08VxQxB5GE/YC/xOhMu6Axy
iqS6Bn1jye7ZSJ+XmvGlVdKjNXbBFQT7dn8uUweGF5DuVDD11aBwF9HvKMNBif3ozsrk9vD3PmIp
mWtdhxFvQvWhBZFyMk02KraQUkcv2CKKsNtnUdST1iyjeTWu+qn4KXrNPqhWDtiaUGo9hM5+2/hB
uFNy+YAwVt7oCHu/taiGIZ/VaBC+pl8W0SLmye4WRGizjigkLzZBIYJsW2g5In/Z//XxoDUv95Ms
JaaML82c3bN4uC+m31gfYE/2UrQ5ewPNJJZv6NqASh849NadnyM++fcXDzK0knsvhei9o95BSxW0
/6oK4tM6FZH5rCH3hL+rRlsTG3CxymTwtsDQZQkTfw9UCjkst6eLaGNJwP93hZWNKG2saJeZSbAy
5lyznmt6NVYVZaHAPqGAG3aTJV0vz0kxS0NKUa/xxIi9EmhAbgtlMNdeyuPth7G5VwrLgY6307A6
3XRx1+NRq6dtnyWIaZRqAtpv4HUJW+WqStb2/E3UWrZDCUSb4UUnP4nt4yK97UnEXeFQMtZmb0aQ
as3j+TxJtp+2kWXyE0xF+aGMQ4YTwApB6HkanmJQa9cf3yeOKxdbLbaRoJ7QjM7FZIs66Pt10lK7
hs63UWzO7YsIQ98mkH+oBfRHm5hNV7TGnZ2okbPYn/2B9qIJGmWNhLZmJS0sba9WpryB6dc6wNkV
d5mdrLJm3E8lnQ1EjpvFBF1aJY/fMvhLqQ/dwGwthi14Q1vy0M1ivlpQJ4trdEQxlMuZ0+R2cS3X
yngqGgnXOo7ONl3JIWOpRNm5qf/nVLxUwpbzceHVu9okhb3GuEtIFOUs+osDy7PFhrFIkh72bmCc
H2/ZyqvrTHmxyIDYgIgZMNzV3UPcTj5mEJo9XWVPGxScyvpsz6Jsdson9KdpEVKauj/3mHyJJSaz
zPYWGQ15RjotATudyJiaLY+Dyb2Uk4H26zBvNM6H/NDKz/lKSrku6diflpCudqp2yy4uJ1Tx9mzR
0CfKZ4vwErgVtJ3KmZ30CDxka2vKhEusKM6xe+vlcGXkQDaWZuJyMUI9PQkE9SmY4TtPYsSjsH0q
Rbo1REzkgNh4WkTnt4RinoMS8fpa2g7ZSOGy75lGilq8nbcXxjdAAgYUSyABQQ+psl9aW1UUV0BM
5qZWU4XOItatZjnUKKHrm5m+9AOGPfKSX8lYlafC+0WFHRvpqMgAl23/hKJJdfQZMEhKe81OdxI7
naQwx8/U8y5MkgoIsnDOVpY/hk5gM7BgcdEwXb4sGrBlf9abReeeKxYmnqyrAlm3bIXkAehoWurq
OsdOtfSlhQ3lqASXv0vTaD34kXm9+EsKkcgOoglrE+7LXb9cgwlk3QZXxQsG1cbpZz1mFfXp3l8c
QKX0EhAStTm3xDqQp9Tu5rufS+6Awtzx6cm5YxhvfXIgj9TWla2YamJOPjsZLhud30uNpqkIeT4W
a6qOIku9KDVaaYX/HCOYe0a7ly1cnFku2mlfIUXCMCsz46qm2eF4bCW/9kkeOLhLzKdMRo1Nsi5c
IHGI5i9t1Ai8LPepgri6nFNfKGkZTpSezdERdtIDW1iYMKYx2o5/HLAcHWSrw8DVBTTUkLyr23bW
hkCgYxatzPDvhbL1lRoNJBx3qTA5siU+1exBFgkVUhunUzIqu2VPVVNSIYDVXhcFAuOlmDCS2myt
Iw9ORSPPUe0RD9ryEy+lu+3bBNpq4fTYdBgSrAxVO9xUFdGeVL8tQL/F+778n5qT1KckpoE+oX39
ZGZdqrqXt0JFpW3Rr7Q0Ic9L5G/7NjXsrZxal+fGvaWs7LwLgJXrwbU1fzFV/ybLDGW//HmgRuF1
Etd4PXzKJ1gHSKwFm7sfiTY7qLoX75YoQpSVvyh4EDXgD6S+yuCTl8m2Gm2WDCNmdc+S2GfG82V3
JOvDIwppZaQEDy2nx1r7fu5XYx/DZJQK7N85HWnaEfpGTvtfXSOnB4uZ/Fr16WHacbKW43zaBl1l
PSoB8RCg81oxpmtf723OpdJhacVM+AotfTSviShza3qJ61hSrT07O2l7JkewLCPbfu6q1ncw+XjY
UYr8SmObFIASsZu2E7vMMNYTOcVy97PT+/FoA/NX26QDzM/jfq7RpM23jOSMdbqc/fEJvC0/RCPc
n2NbF21gNGTpWXHdpmN87HQimWyjmRsSMa7qogq+ZHEKL0garjXEV4c0QHF2pjwYqbGxQi8niwej
TqYJYwP3MF7XHG/cbGlKmD3VBY4xtisaryZ7UpucoE5L7FcKq4oaR+xyEedNKe3xujBaQOocO1KO
xpSSRjfEu3kTjCD8S1S5u5zMblfk/aau5d5ZKujA+KvNeda1rW5nE6VBvAas4azDJALZa9tVfXKL
6cC/olhafEuYnY6LE12y/Rid0YjCZtal4DUQz+ftRT0piEmGcXBTyy9vRtPsr6KyVsjiw6evDAj8
FlVvPZr3yDgTCGfI2I0gJgEhrKUfST44xC6S+TBTDIJS6BBkqn5DL/7n2YMqYxx1P36QlAWy8u5B
sgxLM5nQqE+aTF8Xc1rbJSTR5M24CbyOsGSK3alKoLeXT8E+C9RnTELG3kumAAYnFCcpjJwMUvbZ
cgxXdyN0uGv6DDJCEjKcOpUHjSav8aL88tJ4DRFI+wWq+1QRjvp9Yoiupi4+6Lkd7WUzo7Yu8DsF
namhDyENhbQzROuIzLbLt1INIDY3sCos4dAE4fRX57FKs33YjcsaWZB06MSVbtPaTKNtHibJerGd
tRTX92f7Xx1YRCTb47TJW8J60hrVtef74l4vGpCrIpMPQjW1A4HNblM2waFbQAFWbODXVdcBfiLa
5FS8w/pWgGc2G7nbGjVqh2L25Gk9YU1J3NzKdoVoYsJhPXfV5UGnHafLD8aUdg/UdyLSbSeVBrjR
PpQtCu1IztrrIA/xQca40HEFU8dot2KWtUsdaA5w19pmqYd1Mdbn/916yJl+NhZLscEsMxckCPf0
r2Yi421RgbhJCy2DuIvTV5lG6xYmpFukWs62HfQqFYTgtPwfcIlig4dnZCFCiXt+MBqMIUuRvEqq
egXjBYX8QG3FFPEXzMPRypq0XzaCBABhMryAss1JpTWf2MlLiPIr5RaplhspQ7IO7Mw4eeFLPQXF
Q8YRvzWHntHUv9VzpqlXRI0zZkq4Wo6gnc85qq1ym8eXMJto3gQsJ8WwQIp1vvdGR7Uk7BNr0w22
uVp+LNvQy87vXTdgRLVeeyskjiba7PXRouwWy/UxCkVK2xk28XnvUceqtQNlx6WriTADlngE90mr
U4WOsVwd0Uca0cB4J9BQ4BBLclb7BbejRTnyCq/J9j0hp2i4G22FfCv6GbEP5lTpkiq8wjhLzBWL
RLTqTF/bRWCXr86bWvib1pHSRPTma8WrUhTZyjj5qU1qR+rT81hcGwMyJM8iyn4BzShCq9ZdOZJc
Oku46Ul2pFGGe7wt29BvT0sRiiVdOrUVLf5aPyzy8iQctSPZjKeo6ZDDzZoyPaz2eiNvtTHgqY3U
7hb9YbONOtCsTKV/f6G8hmtpssgrZy31NozimoxQXN5lDZI1QpzrLYSdWg3uZNyGIFDDfQov5qDD
y1+XxnB/nva0QbmBx5hcLV2uNMi148dT2R+wB2KChAVczOSwZZjqZZlKcNrLPRFxWNJ7c784ys9S
2GHS8lVdQHg828yjUV9HhKs452mNkF1bEEeKFMc7KGDRDuyx5BTiwPInJCjKBz/ey+wHv8ha4K9R
/W1azeaSjLQA5y+x1PJ38FtFzC7gA4JmHFfnzZoll9GeCt+uHqweyXbfx9d5IWcr9PzFVm4j3bW1
gEhP5DNPPbB7QN56e1rq1gNhliIVPgZrrX31cKpkAs/ioE7sA7Ky/6Q1oF2WdWkGqNT4ZmILpWVx
eQUxG2VwyjEOT3QG11QDzKvli/4//7d8q6GzzWiOEuRIYO2t13n9bO4cbrGlzJHm47iR7cF7QC/8
cO5y5xbplKS17oNISrhQYbGf2BLXghSvRVG3fCEzJOwp6Jwf4sDL5PsuTRJHo+Dlnv8wV9Ri15Wd
vRkwK24q1mGmfJi4Hg7EWmhfM1xws8B0TgcKEqFeT6X5tOCgPx5t4s9+6lwznDsoNoARU1zqDlAy
2HLcRh4vPvaHqdcq3Ogmlf3ZzBYVj50E3anR1CsTGSuoh3HqiLKTTYeFJb9eTFFcnNBRS1uCit3f
VUt6amSTFjoLpfTwuzoCBl/BdTWPTDUro/Xui25IdmcQFIsP2QZKQeDVkjqsDQ6plDELZVfvBvgb
SMhCuV2NgpLtZCBsUsZAAjyvjzzm/yaC9MVUIVpXcFxRJVxKNSpyGkyVqGQTdXowBhrCSy553Q8P
oRmnG0utMMrIfb8tVXKml6VnOT7LEMpcZIHphnpbtDeNlp1dO8jHGJzh1lZD7yrUvIez0VmKu4eK
ODkWFz/e9Y3JPN8lxHQtLuOsJ3oont/m0CBdaLtR3Ybzt8SJ6X/37Suj+ZnNjLcJDP1pWa2S+dtY
qDf4vo19kBj1V+TK60ViUQu/Yc5De7koajAVEUEkSwoWQ2u8KmJ2fL4m75fz1NLN6QgAXS9LrzBb
3D1wFvCLC6xmIgGC2ekn0lkeF+dT6+XqZjlkn6dX5N7qvsPHbHta18Dqy+St8ILX0Eye2mkkUn0u
Mkbq08fDUv2jeamqQmCYkBWLI6p9qbjwO3Wam22aA9o2Xwd6Sz3bAHlq+Ok2oQx425EW2zVhuTWo
cWz/tw5ra/3Ga+zmblF3s07IrzEknytpVqTLZZIdhZfXJy9VtOu4Tq9VVMthEqlHY+yQRHS0o6Vs
E86rtWU3RxhNnFAGb/qkGfGnYZpHDuQnPkUTOK18WVILp2DCkZ42pIZM0skPkuGOxsLXJfTU0lVp
M+GlDOAUFCJ+kjmftoXa3RlZcn9+vpT0oHWQm5t2+lJISojeskycUqm+LTM5lX480F1hHWwVHvns
zUpC7QHJJdB+VL+L6ZKIyPBKxbCiyliezpuBHrXOaulaK7hrT7hZvyxiXYAOXd5ET03rs2cspie7
8k5lEnxZzkkD+2wS0JHOoFtMxUbSUAZ9PCT+vGK6YEqnbMGnhZZ6qT4IGm9E1Reyd8qjzKFDCB9i
MugDLKdbW6r1LaaWH4Eetc7Ixb2iWwfPSSFBKesCN6rygtBWS1whXmyv6OFUZgwIzTS/gtkskTrb
GO+TXvo6cPEOcWyZ3zDJrvNICSGiwFwGkrXp/Xz8bgYdKUkou/c1hXUUJfOuuhC0gGPDhK+M/Ccf
h/acQ6rg9ncUVny2qxzG2qT6OahEhig9Dc7Se6AY3ByVUULsMX/LWFQ+WQ+Vy045qlWOp6aQIUhR
ZFjkTb8VGWTWs1FqaUnGJRPnYoSp6iqjRcwSl9tWulZ639yMgznuwzrG9pVWMMblVmz1kf1jatBJ
JNpq1w9ZDYRTPQzxyBQ4yhUo/ji9a2sgFJ3XoQQA/pnmqnIuQf+fd0kD9ZI88CMvRrg2QXPx7X8/
4LrK0/+a/83//J33/+K/T+EPOLf5r+bDv7V9y69f0rf68i+9+828+t/vbv3SvLz7xs2asBnv2rdq
vH+r26T5d2LC/Df/X3/4H2/Lb8EH/favv37kbdbMv80P8+yvv380Jywgt/ntKZl//98/nD/Av/66
fcle0pc//sHbS9386y/JNP9z5q3NzTSB9EU3+F2cReYfWep/ymwx5zlWp0tgzKt+lkOO+ddf9n8a
SGWQfXOiBWsKsu2v/6jzdv4Rv49NAgVRFNAorzhw//Xvj357Pouf79k/h0dcPNC6bthilm/wBZWh
Cpjsfe0r0027hvpOtKrByj4iel41OqVpRSuuShsPfI8zWJNqmZg3o1zXjMV1GUoOwnbVKVvrxjZt
yTF6462j63OoOgvjr+5vbNvr3VpFeatjPlBHFcl6R6K4RBxzbeD1jAAHEnjYxSvDz5/KidwJom7R
PHLkZ0osXQlFz4BbSXu1hnJAcE6nMyP3dcVKKK0nS9knSE1WQdcHUCKwWXlBoKxC1QxWQtNgco/G
g5QT1PXbzf37Cv7Hb3EbZDe8a8Qsl8xi96WBHMDn8EflViTYd23PVl1fZSOV2sU9Wi8MY43+ra2R
JVX6xlaba6obrqVRoqLaD1Aoh8vl1dtaInXHbvppNwAXXwUJVlqPnYKjZ/soawTahVKn5gyHtfQ0
tyqgpXPKHOkRrwLLui0xOOS++ubL4gFAFlULVTyKXHlTrGzNmNrGxm1OhenQpvI6soq7vCLTFgMo
jX2rRxE2AjLwhijalkbzozTML+hZ1qChNmOyyX2RrHqj/a7pEiJVv2g2ClE3pSU91+VwPaX0IXEv
7qK005yis+Q15ok3W0yvdSiRi2XZa9k61nH5XSk6aZcPLT1Qo6fFocrrMVKePHJy1yHhVCvVZhlD
T+f2q9jDGiabaGpHSb0KpVf9ERavTES22dQFJyPtFNfWppWlB7k0IDdA6+m78l7uUmJeE+qYZfmg
c9zecCwKnGFs3ogBiBDR5uber0nuTnVjrfnov0RlO7r48vGIuFAXzgNCUYED4p42YccRDfH+GdIr
Oc1BdTIg8rDC0w2BsPeDOyvwfadYvGRJ/GQE0xfJLA62fTdkqFhZbBDaS3HkkAEEOtwA3t1YIODz
uHBy6tDenGjeNyEHXzIEiclraJvearFojx5/8MlnmJ/z/y3dzZ8B8jTsZP7PMJB2Xig6syRLefbJ
o2K9DhhuEQRRA0ivVb7YuXrvWcMuTH0dZAUaANRnd+zuN0NS/goHDRfaeEfpi1s5RpKTGMS0qfpV
Ny9Uefbm9d1Tj83s43e8bM7ev2MmLkSdlqpx1YU6L7i/Lah5UDRxBxnCHcd4A6f6O9KfX7WJYXtO
l0zl7NWQhpZTbobFNHfLHJ6vHdDC/Ph9vD/nzheOSidlH22ewGdC6fu30ZEa2DalCSwPNrxDJ/s5
Lav7BQ718Qstv+niA1usH/BpdHZhHBffvxIEJz/TJ6NxOb+xUcksH7YH8VRl9T3Qw1OfZON60ic4
LaBjsUHybgSEqZqQplGFV5dTy8c+U7h2T8NOqjLjk92h+HNmpFPHiqGwx0TRJV+8Q48B5BdF27gT
vvix/hbkJJKkBf3KmOALR4tlx6p9003kigd2+hVgBqnF9JhhxJHCT1zZ4v3x5Xxn5pszixN1DC8X
d6ZGJRt7XdW4xhi6bVnsZS9/GUrjGXALS53h7ViQGhr/RZSzvn+UyTQ/LRe3ykYeTfgPbjgk0hdP
E2TknlIsdOJYnWwMFnlOdpyYHNXHmNqhZKe8qe9TQz19/LrivZpj/syWsNkYCI5sNlS0ebT+9lC0
g1bXZA4iCVPqXd6XMIbKRx9FuymKjRfkNwFO3P6qq3GPGfXDJ68+T3TvPzavbiCylmfCMXPi+1c3
MUjFZa1Xrojym7ZvH4reOpbo8kGc3Fqa9jMIp3vPzh6FpJx65Zga3m0UFI8YfE4moLopLz95Sxd6
s+WC4BMDd8uGyprPse/fUq1Bh2O4EsYg5HurGVc1yG0VXrU8VN9Nufmu+u0uaNKjEg43htSepDE6
tcqdPU27eRTjtWtJ6uu64kENAYbRB0wa/kH7Otb9faYlN/D2X6e8gqxE0MVEqppVfjLV/TnFQDb6
7TNcPFZNnQYdHNzKxRsBAdG+tbXmlTu9++T2zQ/Exe1TFFNWqD4yn7IYvL9W5F5bQ6RQwsEM+Wjl
472VTFekFGoNBL7sUS9toknET62jYg8HV1bHVYwmiiy9XHSvyWRfxb782Yj+xzfFeiR4mDRVWfRL
v43oEDNklLfoazW7R+jQbidJPY05KYg8Xo0y3Edxu0uC7Bkc+63WYUcJ2oeRs2FTVFskn0hzbqWu
eP74Wv3DSFeo1EF8EMCpGe/vLxXsoWQGQVbuFMn3zZQ/t6qgYZjfVEPtfvxS//RMs8m0LY3RjBXw
cqGLtMSW8aVXbhiDyxBV/VDo0DjoE8c4jEAH9KG5S0r6+F6JmEFDRboOsfp8stD9w3xq0fJTZ0oa
BXEOsu8/s10B4hoiyHCq7d2KcePT3R4ebOMkWeO9EVSvjWZedYH68+PPr/w5j8+vy9EZLyNtePNi
ViklY1I85GAQsWZIavY9lcrBMQlJTNvyWcrTm3Eobnq05dF6Msc1GJDvzMpilSgepwuIBlDa4PMO
Q/SrDvWVqKtH8sm6z67Pe1PMeaoBxsHVQUUgUzB7f33a3pPkEi0vFVD7Vmjdqy+K5yKf4wo8eoSV
cCgk/2yFcevLVD68Xv5aQXRcG5LvTk39YxzgsyD1Vm3zVsTta9hV0mfvcb5Hl484yVoshzLLIs3G
9+8xtn2SjtB30jLPv2bVGqLg/SiU0yiah0IUj8ha0SZJ+fcKswYRNWvbCD6ZZi7MIOfrhNCCeZct
M5Wki/vJ7JG2fu3zRMv5jwqJ3aovxpjBO3Gz6juSh0rMijCh86w+NFCckJKRGepfJXYaOtrU3WUJ
qKZCBkLQRWJTUvRJtDohp1P8sjItJ3jijo2Q4YxchZVWAAfJKwIbCBaQiy15kCZBSbLdqOvKN+nT
8S+VKXc73VPXH4/dPycv5LMECrE35HPSB3l/uWUrM4NJlwWEDO2rgShqn/vjKsLdalpjT/Na6j/b
g8138P0dZuWFBcIowcEIR+f9S9a9YkDwTQSgZAOaA2KsUJ9eKD5tJARe7EVGSIBTf5cqEEaUtLY3
lhIcp6KUViZ4v48/v/7n0sW8xRuajcg4YJSLeTKKPBEPsSa7SdAdTQQ/XkyEYM2BL3zKRv96JMsw
MkAJdr2x4tbiyh2u4+sUEaWi1Gyd5PB59O07MlFu9O4tKGJtlUc9CRyJ/mTAPqWA2B5jWd0METCn
unpNSl1f9ZnqUGVA96aS8xr8SDvSz8LmOWiH2862DhneWWGSizx091QPp5U8eaGDAPNr4N+Qteqv
UEvEyOqszkF//Rj0yqxEHteED5wmVBut2ay7uNpHafSYlP7tx5dt8UP9fhMRAioUZRg2y7nyctGj
3q7gBC0nN0iQUCZZQcadTIQrXDOd/PGU6MVVWRDbYcT+z9Qo9Z0sJXdFGxsQS+3/3wXo/G7IXTBl
ClWopN4PqSBtok4uSF3wy4lAS8uGQY3tLcybdhWG0VUvGsWZCtgSYm5yTH2LFNNq3j6+KPNO7fKa
aAKLEYZDIEvm/PPfNgJUnUUaQj12IeclmKuDV1NLt8hc6QXlj7nm6FU5ffL8in94UZVCD/0BvE8c
jOcH/LcXJQ4nsHQRj65Isq9m1TFIKpqKA1WO1Hr0mh5pZrgbDfMHadX33DMeoh+isR5UEsUcQXvM
sQvpwfTVu1igD/74klwUlXWU20wuGtUHzhnIlJbq3m9vT4/wRzSWhUwoHXEWe25o+/fJ8MWsvG1B
npPTA8im1FAhCs5VGoeWk47NxpO0bQWAS267GxrY8SopXxGVvEhy80RhH2ymUKJVpNVAfNT9x+/5
cpXkLXOCZdo3NUgLhnEhthuoY9QZ4SpujfCMHMUEyKGv7a2JcFzbeoKwGWM2ysbA/mQX/cc+glem
pb8c1G2hqebFZBxTfm8SKRzcRveh3E2Z7/RK+lz8jNT0bkyZjwcrrnbGJF4aUJpWOWzSJnxNs/5Z
69BoGQQak8GXrSh5cL62rgPhUw4bP1kf/zjnL+8TnCnv0WIfvozJ325qW2qB3lMpc22Vc0jdgRwl
GLwPMaRzgM7VgxTKV0QgrdWyLtiAUnEd1BP4BZigxp5zvwZpGhVAxjr7yf7hIshxHnDII9k9GDhD
8AzoF6sLFekqz4aod0c0wsMoi+vW6FD8afIjpCztCv8huAQv3hjCe2E97MGvVKRh1Wm4ZZqKdqhI
0R2jC6lUELs+D1ZaCMJMk+IOTJATicg/6EZx4xXeU1oEyWcX9wInev4EdHrwoOJctv4YBW1SYoRs
JcAYblt3SKprgiA6O8s2mgmNVVHRPgc8G4lXRVsSduV1OFUngdnmASzQhvjMxJ1UeEJ1WFQ72Sf5
UIr7Qx60a02JxnXWdf1Ot4M7xPRuXRG43uHQX8viJmNV23dq8RN6m70HX/NkoMzdTmkqIWCSBClp
5C6AxXFDkqgGLRmOWpLDG4sLyanAfMs5PocQ2sJKLkeVRY7LGCU5wv1Svh3lAN2mTeS3HWYT8lRb
3oYqQqiIUoDjablNgDMWlrEPj2WGX0OLg8axIKMir9hRXL1Cy02YDbxSWZ8IaIBNsSq0+JvciFMi
KyD+g1+6lD9OdhsAaM5+6votsZ6w/BRa9Er0KoQbyfBiCm16CLz8zjS7Z7JKYVioOPQEqS9TRKcQ
jKPRYhivVcZEE9q3xQCUvdZBBtNJWScjwfcLlxYATur6hX1te1Li9I02rfUuW1P1s910KCVHxQ4v
qbJ3ZatDxI5WflXl4X7QUpJXE5YknTTh1lakvaEGV6kCn7ZjrJJdKa8UL69ukCytCjYSK7qs0tqT
oaJpUsDbQ7jiAhAvN0Q27/0SXDeu3WpVpnq6ofhBjI+Rh4Tqji/txOX3RnqVy+hpWtRUSeeTKhJW
GTltcwqa0Ld2DdHd9LP2+ePJ9I+zoSkzkDl0UNnQbPOPBUCCWBHpLcAK9PcP2P2/DpX5Cunuuw6l
hR7qz7qa7s1Ihmqy8kfpxycvf3mc4OVnDzqWepVF0l5kVL9NVVMJAyZOyOiUEkK500FlAzfq5c70
16l5m0Yy9J1Azw9JR8419nqxKRCdIcs3PwF4X0Qzz48178SSjVmwMDfTLib3NJzIhzASUu9B+2xT
/Pt+sccHrzjLTrv2idfUYbUHXRbdGUn/Hc8yyWOY7Ub+fpwyrKQ9WWDxfcffImoLgHWPCjJvwk1Z
1Pl1SHj5aknSxMyiAE0Wc9IWmW+mXkhuqMY6oeTSW23MraDlF1tDc6203wLUapiPeFZRGjA1q8GA
+yZAwoIFN07aYx8Aaa4mY6P2wW3WkadotFvfD0un9bstaVHDNqxAeudWAlzAaPdga9U7W/Id0VuH
EuStS+RXufVNnl+tbsNPNvH/sCCRdqQrsBPob8ig5d9vgtjEoFrv+871ROm5WtVAmdKvcyNn+Osp
ukzrlx0F8Q6VvhP1yi+8n6argaI/LopvlVBKC1uq1CO0zPq2/6TQq1Lw/2NvyO7HYifGu7RVNqnv
32EAddEnx7dxS6lUETL1Yit5iTLvwjJiy3unkoy7IumDaxUgrukrVw3ZJ9tuHPuvmGw2YdPKN4qn
ElrAZkqrhuQ0TKRqQ3jbKm1ZY3mYUiLhkhUHaLYI7AEXK2Pf4AJE3FFvI9+qCGNjScj1BppmC8eU
3cQKTb26G9P4JZymbkvxEflUmyNy4b8iHfcKLtxVHRNm0XSRW8CMd7HzM6fYReRwpnkdpytOOaMd
tNd1QcUHjWiyyaQ5Awb3Udpm9MrmJXiByftRa7vRaDWrdGLSaQnDlrdFDuBbGdjWoZ0fUTRmaO1i
wIZ2DLtbLvprw4DJN8f8oK7oScMoEEJYmkLOeYZWf5b0C2lYyQpBcZMtwXXO2R/BiEGuG3rXZazt
fFPdlh4gaAVcKwSQnkc+ctMqiDmuDeUpzzsIzcNBaeDdeF1qOm1hPQYGu7F4BPPpYYF0iqJrDrBv
f06gdo1EHLPU+jl6g7rpJmJlAZrtUiWiaPKjrKCb66hKvtj4oQZsJ8YYieva1k9DEWo3egsp20/z
r0iU1T1xEq5ZLVBVa1jZLHH7Wq8SJ/GThKx4FMN1lpB7qfnpHisBto6+Wy0vhwVbA4Qu/wz0Cv9D
I4vt6IffpuBbE+vjHUjNH1ldY4pFrgn1BeNqzm12sjK0XFYXpHOaz5nbhzKjzYeknFTpa1+LnkRY
vlKoy74mnYHbrAZNPDbf4yK+7XYDm4E9WsWBkSDXp2gEelDBh16nuQm6fxqPwfgTP1/9s4cfOwnP
tXweKmtSfphdpG2CANO3pfW3qTLUjib1N4oxcdY1smxlmWG+DzU/u2s4jSDid6gUJY/ioKtpcqSh
UK1J05uAkE4v47zdrHtVf0kUkxAjYjpdNS7MVQXa8ShKhYDoBo484PkjaSd1COV1SiAM0SMFgs+9
5NDECAyCA66sx56m7KRr0j6Qq4BNU2k6RHPbj+lqASYZCdli5DtsY5TlkV1le36hitGbMKq0aQYk
/GuhapDXYz18SHurPZBlex+V5l2uj7PXpOT17GvLCHmd3OrvKWazvygwDxvqA5xr7S7Ok1PgJwxl
NQVXrmTqASKC73ilNzxgrVk3ZTys68BEYt6mA8Ru5lbL14EYV0bnkJjbrzMLvSLNhPQQlxL7pW08
xtK3yUINF8bcKKMuaAMIk03O+E1gksEFKU07IGSA/Eswf+1EGNhIUzJSg2OZK/e9HWrfeMaV3qaY
RT7bPlDHcs3xDdeE0X1LpWLc6UiYDgOWu4ktiaca6dou8Tpm3QYTiX5XjsNGzCc37lJwJ1mkQ5gB
BkLAv7N6LFRQA4x2R25TPj3TuFfuWwTEEJMfSlLa9r2X3nRTHbpSr+yDmimO4+wxSKJ+F8jwbHui
cjBKT2sjB+b+f2k6r+ZIkTCL/iIi8OYVKMrKe70Q0kiNh4RM7K/fU9rdl4nujp4ZlSHzM/eeS/+E
3ltr/vd3hmzerp7tE3G/DiGcoZZmc9R6jFeCmf2fSrkfeUDI/lnr+9kYw47T+BFJwNEHcgW4Zz6X
dBJhypoeZTQnFKTWHLRW5AkOVVKs/FjIIA+7fLnXOu++bfpu70ILOCiLT+BqGa5XFyBkJtEbdIe/
UgyRfDSXlIK+3fs7cpfQHNhYl8x2v8KF3DMlHw5ERX4OWs6IRZ28JU1Bype4N9Mre5awkzjv8/7O
s5oXu1WHbeKF6FvdHVQ+90kBJDkex69gXc2L0teRq7iIPXqyi3P9h02+whQs7eHPfmMREbyt3QLD
3ofY32buDQ2oe2OWpnPzQ6Hh6OZ2k3lquU1d/pGxEjillX4jVWeGWWsYR8zs+ZOLHvWyNtvrkDb5
vR0goAAr85gJn/Cxeh7JMuC3o45jae0bzMJeO8ZtlYkPWI5RoZERJ4PxlnoSHeciwZpxvyUZduRI
qrOab1RGgVZSVu43HJngSG2dWenCtVLlGkbfBZcCciHYsMwRRw31e9oHCZ+OVTNcrdrlnljoOewm
6TJQEw+9l736hITs/xwImnZ1aW+odah8RDT6pUcAPNoRW1eEE5qDfmsK7Yt7bH91oW5u5+xmH2ou
XIgbjACeSy/0h7nWZpIH6cs/wEGyWi7HS0+M014s5Bv2ZUYQg7PXzWFKNILPzy0WspolEiPOD0cJ
j6yG9tQZL83qDRGipZpwD8p8yBBP3FB23LGoLAlr2DG7rxhrkaW+FCoPMV3/ICg9/jUo5jQ91Pq1
pRkCsgyN+qVzSMa5huWW/ctIfkfMPMY+CsVUspn2yuUdVAUybKm7D3W/7n2Laq2QRO4sIqMN1pC2
rLmkVjesKarcfjjgc4jJTekuBBueF6XNsc1MdS83CppRXhi4VZdgKi5m0D8iezaS2Un7qDZ+QCKf
cf5wEjjawfVX46lA3k6k6aj29WySTkakG84B30WDQxiw9RhM1WGd+PEHkeIp1PrIST1jHxRYT0qn
ymOWO+POr+aLns//TCnNOGvsyO6ds0hdMAaDl+9LFt6WKY+q2w6icH+EpbiYRVOBwR60ZO6zHKM5
ndsG1DXpvbWKPBWmZi1uRNO+qmz98uqGxPWl8yLbsxiztt7OaUUQLjZxGSX4PtQwTDtEOhnhCvw1
lkanOJM3XC5Ig7Qm4DHVScidSNAaAFFOk95fBnt4q9PsnGNeZSb84BtoVcDQt9giUskIYItG2Dpa
2dEP1H6biA4+9wDkGJv2vhqoiYbK25X2GyY1effXS+I8rhRFUTOgarO3LfHtn7GBhai7wTH1+l9z
G1cm0Zg8qD9YYI1f+US0pulRSuqLwaEJL0E6cgUwlB5lrmw4QhQ7AATiukXthNBshISE9XZcrfJY
llDHay8CtlU+5r75NuBfwdzktVHfdz7gGrg4s569Z1Ia98Kp8C+n7rIbjOU8y8rdVdXgAVj46Kre
Pph05fvRenFBO56foJe6zz104WKsKEfF2vDN3YY7XJJx0CgN8vc3AQWcMtmB8oPrW8KmhHY2PaSs
aZOy1m9gdHRPq288k4btxF1l83qqZj10q/0rzaI5kmc5RZC5i8iZRwva9Mrhe+22PMKzQoNw92gZ
goVfFSTbX4vtP9axvtiXHKflzm4f6pbHSn+diSSFwTfjQ6McDDuRavugI0uRdXWlFf3l70k0V2cM
UehVsjuv5LLn83VSTHx0qM1lyQu8SkNyib76rdTakAFHfvqbRXiKv9M1s4qHeXxcsu2py+0qaY36
rk8JEMP4l5AEELWwFC9e1i/h6A8aYanueoY/w8Nbpad2JI16WgWTVpayAgZ2YqngHdIVoM5Rlpc/
a45Z236oD25+Yf3GhnOc75ZO0C9BlOus3L0315GbG1JKCGh93TP7C24mtwgu/SDuHL+wzoan/WLT
4/U1sMuHAp2AsMdErqUX+kEuDxYb4yGrigMmkzGt7jI9tQ7cvz5ArnU4tM4HnHOW6kCTEojWgHzn
4EObKxOhkN1gX/3s7dELO5gtOB+z01iNZ7MnLNNd8pVDr3tddEDtm7aSfpZt6BD9UQ+9aSUSXmsA
SMxQnUx0iXUPayDwh4+2GEvk1uS24lXZSaydd8RjHPqm3fHeuRf0of5NIIsPaNFllBPjuS895zFn
w3XUJjYdtJLwqUgjSwaG5CEnIiyjrTAYwbtcXNX4+PcNwJB3SFf16mrq28imz7bIMexeZ301dBir
eBwnjohOAZPtvBJuXOYDJsoc82K59/R+AyPVOk+C5juzMvdhtcGmW/QtBh5eFKrVq1WUONzEIcff
85Tb5AURQ3DnotlINmkejSV96cuui61uIqHlej0EItNiFrE/1TVutC2M/ug51uFVFBIbiKXwAa1M
TWbFw4GDE5v4UDIib2vjaG1NGo/9fhu07Li6bQ9YZ8jOxTZ+aJ2F17BlnKG3zRvQ+yB0pxSTqNyy
xMsLUKDlNJAzSHpwwcSNcg7dBhG5Y/lEgmkPQsxaDpA8Tt46zWct9YpDFpN7M5zESAxUkDOO0+0p
Yd3BOQlSd7conSjwWbzX0bamw2VmQxM7y0zanmO81o13zks/eICkdezL3Ng5RVvA9sn3XNreTcmo
5qEd2hsSytfd3Pec1LKgTHdN60G2yDzqtY1nHFeY8vMDT5X+kOmZc/K19H0VJc6B3HpFzEoVuZXD
se8YfU+J59nOSRPZf6lGf2QOFp4urcxYvS67HiL5Gc3WF3biaq+c+cvWez9cBtK6PB+Dt+4wkNRK
IJyrbsW+czvhZbrIK8bDNdpnzdzOz0SkDYkIGoAMhLsOTXZjo3VSddAlWys+p2HQZ8g3cm/615I5
KJ4Y/HyXEznRAd/pRpqfrnWnk095xJHXw2UmLnicq/9c1MEnOBTmpS2Wl7pbVehms/cg5/zId3Ah
LdtiCLos3uPywlTVPLU59arnGuSNuf/YJaoTq0qZTKrtdlW2JBoHrWeS0wABGACsUslofcmST6m0
1vtpNO0oLfTbNFCPA1QlgoGaPvLFb8/SL7Kz97EySrBM8tEf+pxBAw6Fvlb3myv2syAN1+i2K4+d
aGpXDe+ZsOVOSSvYVfK1NUW+z1J2hPb2wNmAdw0ifJWZIiz1Di8IoL0yl2a0bE9WG8yh5aHQXDt9
jvGkilA3XGwdqJ4A1Kx7yxwPRoqUWbH8j5bcPHoauDfCEn5Eo75sMgz2JmuTyABBTecKx99wVFw7
GZet/um3lcfgxbnFow+OMA9Q1U7TZ21QRbmuQWxMhdC6QVUwdNrBH+2HKQDlVOC4CkfR3S5ATI/Z
8t2U8kkSpZqUH8XaOSGiJGp+1+vxfypS2rhljFUNYUdEqldqBz6k71r5vCtNcyiZH1A4lx9u3jMs
8ohhDAyDKzQ1Q0HeBYIL3Gn1es+wkwBQm0EkuYXQElXwuvY6eY010QhD74jQ2jzKEdkl7Mzm0BPa
ePSxTnVmtoS9V7vJVo/v7VouFOKEO5V6/WL6sOMUMprR/VDj8u7jh7gvE0t0GVOtcdx74/AFg3Xd
VTTUEWLO4FhN2UuzzInQGrJQJgK7/MU4bUIvzrmfh01L2gtbcxlvuveZMfAk4KEnvMYZQI6r4cMj
hyWylI7hJa3qczGQLVfKD9XR4GSyOFhiwa066IgiF9MLTYZ28KdJvYYkEBXY+63BFzuti2ujdC9D
d01itKnHB8slQXNXYs7fTfaBO7eFVe92iSvMmAvx0ZogLFsZY6zS8U5pvj7X2y9a8eIBnFi8IGrn
+ewSxKicRSkXtY8wCM2tzvcY+fJcS2CuqUPeXk0GdF0GcavUDTRHscd950Satz5u47AvcvuRdviz
dbeLQ/uHu+O2X/SDftUKuPQtwJkwj905g39Dn39Xm/6ltooXE+MmdSEDNoG435JzQn4QMXDQsed+
ml9bu3zMTNa2SGh5inrFwBl6MYvTD005XegV4tOtLfNgBHt4FOx7KiDUk8OpkLJzs9WPZqtzvnES
9tSEIX3O61BRJ5QuSa6IMRhAzoxvmW+ka3UFbvYgyFVAVBBiA0n2FJsq9ze1V3Eezn/kra6x36E2
xKVMl1Pqb959SmHuQqLeBT3xfGTXpMmieuCeikKVjVmoMn2IOLBT8jOHC3nDemQqFwlGV0WtbGIL
1ckbMF4MhPPz2sMSGnqqBq1PCW/lij82C1qgP+tbxWqHq2u7aHqQ7xrG7IfeMG81UWU7sQUR5i0K
7VHgEXUzEWbLiVTCs954XlSybDb20u3zY2OOKQTlgQHqdnJScgEqezD3U0AcBcjvva1pMfHurEsM
7cfO0l/baKF4bnoQqdr7Ee1ihaVXPUEJh0P0ovvZew0PntRLtoLG0P2zc+NTpvfLFgdTH1wyr9J3
1gIouezcT0YzW1iP1YsCcAspjVlxA55U9ha/WOvYt7p1b66QywZuhVxNzTOusf88GZwNR5oPyqUH
IfHsvLqV/n0sF/68G++qnolsLsuDyzYZD8W832aqGwK8XmuLM5TXeTOOBt0cmIZDZ5BSdOWeYEXa
pXU3v25pTmRI0L8x4wJ2IurfxR2BAiguI2WA1epSgui5GX1Ap6OHHpSwo0xvqjsblBJtogC7GuQv
U7VCJeznX4ca5+x5OhwQu2VC6TI/LliCsKJ5KysxxbYYGcNrxb/ULfajWG+8FudH5XX/tAkZxbav
JzotZdcy1GqyKJh+zgDHnTPDuvy2dGCFepl4o019AIcIQ0WDchK0277r3enWwY/TksC96t+jVQEc
zqmgrqiF8zT/MJnvzhlmQBtcNhTh42Q2YL7Vwjd51A7FCL2oZ/vniArwkodOYPD8HSvKDUsd0bW2
UCeSSD7+NtpawAyKOOoNbpQW/1Xk0I84SQWHclqltwGN6qmZ4Ajo7vxpQTvCgvCWmkzv8wY6Vu0R
eZDxAIb54Dxg6yagSdsNLR+IMXcEizfj3qmn70UTx6bl5Jt6SePLIMLN6ZE7xLqh5bODyB8DL3FZ
RguAJby/cxMXlQ4vxon6HEDQhg6abW7PH8+SZN212yGC46P99EU2xFthnjx4AdDmRYdWK3sxgI+2
Nl1qt3JNDXxhmAJV0VYvyTA+lYPSYiT9OXtO4x7+wg+AoSNhQPeWAyCs82wUWl7kWXjSJ8Je4A/1
IvJXxiOp84VHoaExnz/MgFBB/ItGvSJGaRefyrnel2CsGzw0dY5MW9Nt8scUxIvcFS82iiGso2g3
m7F65ra4H0q9YJ1WsXSwtB0n9rJDiUcnqTLWeYsLfUe/SNpbBQ3Hz9S/Vva8g0PDKL3AYeqQKdfM
rHrQKiZjVXWkgVhQ63r3QMnhMRsgTtC3JVerDa6KATEGInaZ2Xod7DJKrguTjkp9aoMi4E53+EC6
UePi8r5Bu3i7LHuu0hYIbTDNIdaOMxzHPqkdCh59xKhiDVa+qwVzlYKwAX3f74YGYXXZVTJppYOj
ra4PcsOXl4+ktNTmdY3TIFbkByCEkHJ6mvZTvry7hVx2ZVM/Nt5Shlta1onkGDGQsx2ll7+4iOf2
GuFd57F7lkPf3SCj8tTX6pjaBWbM2Z6n6WTa97WTTOUxGxR294WSAcT0qU+deL4amKehRYc50WjU
cBgmj0+H/hYEAw7nv8B25DI5g91+N5pact0Px5NlnJda+zQKHfeqWL9KArDZFLBat/Inryj1o+WQ
OmNl63EYB303d/zbf7FG1sUvkN5ks/8Dp2Cls0zzve91zhfoCXz+WwYLqnuHkGpzxTHY0YqaoqlL
TXajRtgbckLok72mjbir2tRNyMKMjEycdW32ET6UQGQV+Cd3u9c8tG2gvCBCml12cPLtZbHYbKDM
N6JxUsdiHs1DBmoIvnRjxdzgP/U8UJlyxM10pszOB9AzCgBP0+2uQ4PVIIJwM95HBuoJSeccIcbo
XcwUD7+vuvP0T5+5NtBAQgTnWQrEYoeVaZk3DiygsLezH5ufG9P02dW1g8kNtq+m3oTb01jIr/nv
kF6bAaSynkUwsjqZ0UBbvEX9aOfJ4KV1UsjPihy/zHGjppi5pLFXjln9ZChCreSyGJHnjUeLb4WP
JgM8WR1pimmWcMsX00UU0+Alor6MtuZnLBafYhRdFFjTQBw21d3WeX9YNe/Hbrp/i44FTNHxNmKD
ntjJyGFKHXrd0eccjtd+bhMr7x67uqRTz67T8/RbDTxOU5XOcSavbAE2SMfgoSmvW5qim25MszCp
IXRWUQbaer2lSdBqMpWBvjf7aqH0ZgIhqYFbxEjs+5gcFnPYFGN7XFz6ADwCXLQGH2yLtS4WXRBE
Npa+SEDVOpaIGA9karZRFXzZAPYechMIptCDo9I8ytU8v+t0rQvNQlnMkhlNBX6nJVPTQmcGEHhS
mgHnlNxLK+huDU2nJsvIukROMpI1aGb3+LJCT1o+ITdE5U0knCFVuXGgW0za+lb3/ADDgq3WKfF2
tYPX73IfNXM/asUeNhGo2zFq0265X9A5iiDXTgvqgDD30nHXlBUiaI20ns3Un01zeqXDl9noPIx8
29OG4I6tYxyf9nO1C3KCr0WdqivFzd7pTWlHpm4NSelQInJ+GRH/KQIrbRBwxENjwM1bnWLBLuM0
K7iKisLelQIpC56Ms6Ba9uclv61JJQltyFKdMXYvK7i5bpBkdfUdZ01RP7GPL0HwFjMlfZzbev5E
8uXH32lRmy79UwpUUBsLsOP4XbPmQ0pveMoa56IZwbEexHJf5OjgFh8OpFsRnjNd4dG55SSzl5vs
LjOW46yCGGUVO/j4+0x6XaIbzVdhl5LuBa8iL/krEH59KuR4cMrZvhuHfKe1HcbaALvmfnP5Rv7p
NOoRBNjGV6ft6xqdkqcSfS0fJv1rItV5dSymiBkLV2+BfdgG+7zL31S5veZwKo+Ubl+2MeeU/AbA
d/J0GTjz+OjFTTu1+dEbSiM0DCjczB6T2iBnd12bFz5ReE3OSMdtckfr1Ycoi+vn3mPENY0yNvFQ
79yNUGi5atDuyroknuJvhLZBu5ty+w5BGnFnjoJPXy/1UXM/BVfgnZVlNNlO79xqWdFe9bshPc76
U6/Nv2ql47F6/Y5IKv/G8UndpJRlsROk8V8/kA9z5C0gzPTW/vLtjAjeUUZGS+EjJTqFOZuMuJUe
y3TqKJcRf3RXmXN/sN3tXS7c+Z4ZaoskvM6diz3wnwfyq9sIpLFGxuK6T1denN7nXVgO9qUSHed3
6b+0TOWIVaHsSiXjP4vYC8odKpnRVR5H1BzhI6AMXVoSdsp13EFTTAprRGW46kywuZbI/Y3VXndb
lRiDv2c70d5pouTb24rbEdIQjbcLKbb6bXt0Wv5cvKXF8AhY4mlVhNGyOf+oZXFftdN1J6ih0hsY
Hqdj+daL6k3ZznmFhx8vZpEU04KF2yUQcq3yJM96+FAF+9lrWFJRPeNL6mOct/8W4Woh6X4nayhf
Mrv/7B1CVOriTWcKyAWKb73JWLi6vFyZLU8g5qlssqu3JbO/JmG/2713s/TWt6rr8ybQp5fjDPlN
su4oDXo7kR/1xXUSTnLStmrrScAhT/JG/sc9jSykyvl29BDsHVBsbk1pqHvnNPAem8b5B/jTD3Mn
LConvyB+vh0nFrM1YhFFT7LTxHDXeVSGzLIBAR24d4MYOv6xakc7spiYhZp5nBvjUWTVUztzo+qt
9wMT7tROyCxNrwnILUFGoBBZbOkSkvgzRQJxeQjI/KqgzA/9MO5ItgPcl7bPABt3ikTp3s3f9IG/
O1lLzl8T46n2CWts+X7rfFazK/dWmi3xJpu7vHHn0Hbqb8DHl8DEbACAXTfVeJIzlxIDKLZe9Q2u
sMdihMC7ARPYu8M7BEv3RrV0oSonJK9CGO0G9Zjo0JliZFF7sh6PFru4EF1wv8MWP4dMse40JDlh
IAHluEWGuGzdE5YaWWCpaeLKO2kGj3nRkV/FcqK5ZmA05diiyp7IsdgOVqH62LBRpghR3tn4n+I/
97yubYKxkKViFh3sLFj3M/q6W5yXXBFGYdgoEhxLPxOU0sQ1Rrze4iF1qG8gmRbbWhyCdr0YRuwD
DRvrFhWIsXBRNfFcYv21BtQ8OTACY+pPYsLqr3UMrjJG3Abr/KiBKBnqc7PEnsF29Ga+UgiauQzt
gVPckux/BCOpOvOYOImqJyUXGhHY5jAwmTHx/6MBjoN0THfjyJOqp6ihslW+z1Re0vW0EKhbRcoU
mZdGm+pXTDVLQUKtR53Fr8GjThVjgM3hp2bT4ISlhSOjilbrmVkSGUID+5/SnnVO4+BS0LCTjU0P
zWzHXrYxWjLG0Pk2KKahNVOmSWNsM6ujYbaPg2Ej7mqziSdAg05WZACGmZTeTrNaoeaSHlG/OpbB
SZchaXD/FYP22IMAQNK5Mj/uVdIO9W8AcC+0HhfVeqw06ncNUy4ofCwbVqZuM5daK1OZlayXirYr
0YbuozWWiKCQJ80lmKvcEwa2IyXFTPQAU644G2zVRa3/FiYGCzTYZYjWAZ93Mz0Wm/vrAbRZsvYw
Ed4Wur78zwX1Og9HQSfOlIojdXE4OTZERXbdMz1yS2gQbmSDA6S1Ru0yv2DMenLynkgyxnKZjsxM
rcXN4LqUYWt72trO3DnVcF+MHVqeZmZKfJ3UbNu9R1se+kzFDftzVWWEhBbc4u0witsSA1bsNrRI
KW2YAYRVt/JD3oibljCSZuKj8tfOi7cuv/GdjRxQhpFlb9Baw+shlZXDzH/vRpRZnVPt7Zq2y2Tk
MQp0Rawxujso4DKEut1z0gNDXeubkpToEIb/VwWg/jiWOB4sBPkCg7zLEswoW53DjfQA4awsA+VB
q20emZavet1OP1K8wM0xryQTkq8L3UYxsNqE04EyN7ectMgKdzgSuUADPgiG87YytDS+JpyvROnw
ECPXRoW1g6twiz6yOsAXvT7EDq3xWDyZVHk72QAFqHucWHbRJpVJkY5/0GPEuoZGTq068BqGktOT
DWpELfZZy6kOOXC4qOfhvemnr7/6QbCu7djbEaSlIghJTOpgx/Dw1t7eUq55cASdT2V429EEUBYW
3jr/+Nzd61Q9oEejlLD6X1czrHdPQslwVD49Y+7bCMpZt3uBJdCSlCfDEpSR9HpMVV3/0faeuCrB
RTJU6tbJHaIMtptW0rakqKSgQLEB1RzKfnPWEAHb//mu+kR9/01bP0S1Qww28KKQBLRvsGc8ZCw5
VVp+1122JS6cglLvd17G3kaM6KrZCx84Sx71eTn4rnxWVUmxavC2Tm7sb2qXST5ejy30PIs7VUFJ
7suDWrZzMPYH019OWeo5JHY59x5sUoEu/NrByyQY4fUWgtFY8VWY/n+5xQUTIKXSpYFwwRNOdKXK
pZmuzuswS758iBoF4Yx2z2gldekWVhgPo3ozod8Iz4jTCp4wTy5iHBbF5edUBQ9z3772C4l++rs0
3Ofhuv3PbPloERnK7ccBRiIftwJ6cTz8aSS79eKyWh6H9jrNR7fRuA+zHG6GkbDuJmOVLNJvO6t2
nkdGS8PJOVKQiZVThHsttufhpdTpFbdev4Up6x4WFqBI9dHjsPo9aRLOo26OL6Th3ffa+i6nMXHz
pOR9DH1N/HS2TpvnfmkMC+cV5u3kw/inNwzBuANoS8eQxRShkFxYuViOLOphgH0tjToUUxOv4sno
dUT46jOXxkuRBa9i1UCCsbVdrctWyurgB9mhkVgDaFyUsORtr+zxwrsVlb5VxnWtX4Ru7FtLohNc
zH99PcudNVv+do1QJ9VwDnBVMAVUIG0OkzJZNnlF2pzgsP3/Lyn12//7PWO/DhYHWRLm2pCtjrIk
NDsDmo6B+Kw5kaBAwWU0z3oGBaJyu19rw+4wAJqLSUKF9jhZsd2mXpxb18p0/kGS3X9MS45eotBo
zvJDgHTjkc44pHqnTzea6a5lIMh+TPNPPrsWp0C74iAYn/yhOWkTSJWJwj4acrc5W0Efe0KpiBi2
EqXPGESD3n1bsDoCxbkWrKMWScbdfr89BCm37zD01E02SkWPTsY3nIbrTE575+oCKvKyYBfumGzT
SAezMxbwFjoYI0c0Yti0TH9/xr9oOSbHllDTpdx2LdirEOfGyvRz4eNSQu1R+ZLSVbV3JF4Qz4WI
gtpT6/igmJpDa0SAqbj7p4bfLkgxTYzgXRfcKq0Dq20659JENGGoZs/KeBit+yX7ty6SYacyjV27
VuKm3ne2FW4EWYIHqv7ziGWj8UUM7U8XmIBdJP2tiM0xfxtLdk4jQNk4K2lgcADsaIurOHUb3KMI
yqOSxkcHUUWIKzUE+hEYQ8tzbyx86YpiDxRir3dyjmYZrDurNu4t8WuiMsVEsgVCYlZyzwWE3qQO
1gT9V3+yE3QzzznaNrI+RoQ1+aQnJkLoTQVMSoYNKfLwnQ/u3hFefm5ldsIl91FlVCsCMRp2SD2G
BFh+txh/MMsfrc6m5HFwVZvm8ms5Rno3BFYWWgRAq7Tqn9lZv4wz+QNoUjDiLekjAwvarLH7L6+G
f+WyfnsT5Cs1VnudpzNqgmGLpX+NxkFTPUnM5VLlhPMqyLrcCb+EqzCKdc5Vx9NnOyLJ2tUnKOnd
lem284PiPa/wDSyLE1cO+7licwisMHu8MsU/evHpym5Jd0ZlmTyBwYm8ZJa3mE1npLCYtup30M58
KX0xHUhh8W/Iothj3rdO82ze91NAmkc+k/VHqksUsLOJhwpk+mQbP3wD/fh/zRWMzvdwc2+YbJ2u
ROmYyQZCx5TVlJaBPzQn4A2eoy2RDlIkhpkUsifEro3dCAFEdlrZ9hASnNAPsqxaSpe+qoa+PZEe
ZNbGiXgY8pQmcOCkC1k6e+pALc0e5S7zieym6WDYa4NDqqBhHvLC/13Ndgs5hYq4YQBu88OXhvEf
pcDMGx/rxOfcOcFN0cmUnEuTGXV7NmvKaSfv+OZRWp2lxcbCAgdFFVQ/MJ9xaN5AIR/X0n4WLOjE
PLVPJYbHh0Xxl2ZqVapyNyll+c8ULeHwY9GQMpSupz7nfVWvKALXWJRlEzVO/a9mOuqs+kYEQHFw
wrrji0sUyE4M63+pB/dZ+m7UGjlyAIMQHKqPuHVQjfsSVWQdgOEGpcYngLlQTM6XRDBSFM4ao2n2
r/RpgznFeuMWYxZOqHTDxi++rKz9rEX6aBq41gKt1WjMhvJpIOgpXpT5ZZDJult7G7GcvdZR6eW/
aLbNXbPlD4YO5Ar+NmA0eZi2QLFtVIpFPousIhvyxNaGxMHUgz5lutB/xB4kpXbJDiy/b3plQXA1
OLw3O4g81X+vDi9Lq5zEQEe2u0rtLfdRzMNPl84142SK2YKJ28D6Y5nOGXVoVFa4+juWy7Pjv1ZT
o3bDoPvotMfLaKG6bgsGjmSOHIuFG5Y8jdjSVbvXly9W4UyliSferwbDoNL9b+ZdNiw+7Nkx9qxA
FDsEbOjVOKJy2+DKZPlVv/6McrbaEdo8RoG2POZOghuSTmeLBUiwuFzzYe+ZfCJO3ZWM3rHNzNLl
niGopYAlukdJj6MIfayw+atrns8n8iVWAhjY/zMOwfE311a8eDpDqYDb/9oPFQ6pykv/hhIC9Z6V
SAwU+tYSAiv+8/QeGYZ9Vu5c7kZjC/AzDyQrtTw0GEjmxdM45uabmtF23G01RlefVxBkL+z5wrLM
y5DQrZsl649dex2YNd6vL/meXbWWigudiWqlUJ32t1NnVmHRl4zJs+ErHfMTJrp6Z9f8fxj+Um+C
aNjpMtgvFE0i2w2JvmnFrlba3ToiHsi6bNc3NaIdR97zOnEsOuemogbUodNRjo/MihabKQQL0F21
ZD9glWm7rgRevfjnGuLo8LZ6lM4YazYVznJmKWMHX4r5GjNyzAnMq/oZF0I2sonT3ep39F0Bizto
o3rekBD292vlsK1uspqU++VOput/JANoxz7oiOUcEaKUjm4nQwnDfMr90EO85LEjjbJ0fdHquid8
py8Sxr31eZg97l7CBmZnuYcrPiV2NoCG/8kzALo6gQPc+ZL6huCbuSLAcmg2Oo7U0LHW0wIabWRf
M+LSzANb0M5885mWHoOGc2+9IuhTd/sf5s5rx3EszbpPxAY9D28pinIhKSSFzRsiTAa9Jw/N0/9L
2fgbU9XANAZzM0DVRaHShCTqnM/svfbGavhzizjpKH7aH0s6h36S2h4l8npuI/WmGAM2FWIBhCpC
ZjzudG3tJAOcqrqXocOpGy1GtC/nqgs6kIB/hGpJGI63pioJW+bd4dRI6jI6jpygC2GG57nFPx4C
pjOTTgbIi99TPPiBEaKbnvNviax8lTGhReIR46Ec+otuoSNpUff0LQMPXUXar0n9JCNxWRQygyYT
CXBYfifyxqoGcCFonZ7BnRcvqLyGyQVhTTHZzfmn0U27nDWI8tCZ07vu3NChvTLVk35caK9/4Lel
3aEEMy0+GWwLd43kH922OUv0ltNBE8DimCy24OpY4iF2gdGId2HWzWynVHf3UNN5BCUhN4CYnRqX
sbzLhfPuQZKl6NO/rLqIeNOqs5DK8L1Ps59OabZWy9oZ5ni9iqfoa2C56TTFO/D1/ULFGo7frqOe
x71mF0fiFrCTNvIyudVDk1DoJErymRC1ieXrgFvyxRbKa4YdB7RSpNq4AOQhK6xAibSnVml/+3WD
sWhslu+K23LVHUAstoFSNEz/pu5zolUys59ILJ3HBin6VDSGY9aIxAWlXKc8De57EjefjtZ/zVH7
pU7q3tTilWlMPBtaBb4NZgAJPV4i9Y2lY9P6w8ookMYtC7MfmfBB2pXynMEPLYXmoSnbyFw9yHhO
0dBkX6YeInYdftsqfW+Kn0Jn6RXleyKZn3SzfwOCykqH/VFl1oHQQbCr+YihzXVp6eZ49i3rUVjf
CcMgp6ifVb3uPWwJFy1yeGNAS3csZRghvk2JdTUZPfSLWPyYu9CPNTxAHePAk8tQnXYnsYsNGT6j
NxQNGXU89syJpmVlTfK65DDq7u++IrlYIj5pXCkklFSptSlD7L+gfSBh9L7eMi7G8ZYEpc11RM2y
pZaIWurzCFXiJinnF5gRp4ZUl61hI+6zUf3T+6IsH/OUROzBPFjteM2Axp6mrtxLklH2iaPsZKt/
F62MA2us2aUZFYU6MdVeY7HEstAqFdHiGxNPqxD2lYsHf1Ipbs1cFlsQ9RGVdnfWDZKFk7ZGrbx0
mz/mDSW9QzMr69aVwt5h4GL215aTl8mFqKkCJF8/9TczMlbb1BQJA6a+ZoJ91UKGmH8EOJPi/tZI
ed+wmCZzOkJ6gVduPY1lxH3FkOW+6kglL1GwgKy0jpSgzMV5XmJvT1Q13jwTEiK2/V3JX95zG9PZ
yX0dmV/gishcK27yqTOvWxF6lXKY5Kk3LYxQzCqjlA5ZfAg9uc6kf25LQNdmq7prQk2Utcvsyq8R
m/oNJvk/R81Yi2Vr81l6g0Wjn9A2HagXdSq7RA/2ls5SIm07J3AGBeeKMnY8CyJoFGeVZPRDc/OV
yTwQafERKiBH+ohKQp0WZd0xVl8JjSt7MJNxp+Xo28Z2WpkEOPAtJ2ioyiIuyNhN101p6ut+NJ5y
lnaeGJKKdhTkaa1M7KywuenOYGyAy6/vARyczt1zaDDDS9iGrrXJPCwR0pn/3rJt3mEtf8Wo3BFi
yFtsh7BdIFB/tcqOioGRR9Wb9WinkvG8vjfG6pZzPXujE/0KJWAXy3kINXErijL2Czv5PRUmttQW
FyMTwuc0z4j504L7v6HCaZIvr7XS2sd2RLAZSbq2JLwyctq1MXNzBO9r2an3OWXyObQ1Np8qIw+0
p43r7cheM/+w77sh00wk3/9HNBQWgRflM2kphE+y4faypIw3A4c3f5K1gsGQ/Qc4yB8419/fFhPf
GxNbA6uV9re3xUSlHY7GXcsmhbLNqxKqtlvT/9wTUNtLUas/izVGvoUawF2KE0Nv6t+iLwIJhb+2
K56MilF/BabXJts8meJ6VYykBiSX1tF/gXSHVYzojhkmjC+kFwD9wGuh6zZKUneN1v7JavPLtMj1
EGlOf/Yt7tyDEpulUnXlIawB5Mr/FOH9d0LVHekDQRUlAnx/XfuTTPFfHPwGyWTRgn1hPZj2SVsq
dr4i+hhygbkKBZPXdPwM//0jiCP/359BaEIgrO9+fVvYd+rOf/lLydJWdHFfoUTDtWjr31LFNDk3
z5zq46rAewBpwVM6eW1DvWQwrB/ynKKFqDA9IDeIcvEeRw0w2NQFR2OR+IqVsPks9lLtESqpftXq
v5XG7ggeSY8QnHA2mG1IBykfqBYXZuzGOcmjdR46MugdY7pWcP77hSNYbdAQRtknUd4by2VHTHXc
Bc78hmfqXS/YJs5Udp7qkGPuLnTUat8XDHTbBvQvXvew1TAQkX7lW334Eub1wyTc4iFqnoGaQXQX
xg2eIGYqN4BmtRAYEQ+s8OsruybXy7KHrDQujXAOA5yyVfuKPqZbhy6apnli6EEJEvNAfKfscHGj
YLvGbUVF2kd+PCm/mAaQBcOCsmI2YofnpjAObgoyhHGKXGP+OjujcrpLrUC1ZrtKJzeyT2zn4RQu
jvtit0dWCgO+mi4KuirdFolGB1OV74qFK7scVHFQzNcp7+ivGV66YrJXZGzvpTnDdJn7DwSk3XPb
/odAnn9jLDsW0DqmF67GmhR34t8eGQIPgUCOTcU1gYx+Ks1jVGWvYuwqNnxx7wkdM1jiSF835wuz
nGxHtazDwGme59RPbQNRRzht0xa1TtHhL8q7/t3JjC+ZFOtlnMwd+ecRubFLTnDBtFbruPoPHK37
j/iXIwZojq67OiApnf2S+NtLkPyfOmHKvbbubYqKkrExm8NYUx5h0L5ZSgO9I67+yVv6H1H7/3dI
/r+w/qH/888fLP/X/w8J+CeY/1//+X+F2g9Z6l/M3n+n9lf5R/n9V2o/v+Gf1H7d/IdmWs6dtMwd
yZMHb+Kf0H6N/8NnKAi/MDnqKU7+xey3zH8A3nNZykGigLx3/3y7fzL7TfcfAN1UzYHJJyzD4nf9
D5j9DhuhvzxKyP+hLwhGahC0ANtydv/tANUUk9IAIVMS9meGtoesrYNUqIdWu8m6wQ+rGCsUI35J
6xnqHctyFKUZYjnU5BoE+KH97tMB/GO2y/SUFQ7L3YocKXva2oOJuO89RY4ykVeyS6BJpJ22MvRq
pbYopgsKO8Ofl1+O9mEq2JVloOUM3WQfmLaKuiBBk1B7Tf9Rc7JBpPC0Wf8o3jQyPGe8rVknvNH8
4nT20iJcS6Axcn6JaVCirHvI5K7jbzA40/toBb7YT4tfU2+sBhCGor7WzWs5pNdfRfREhoUnpqPu
3pKSJdjBgCLpIGBLcN/X4lJ2p4IUPCtlmbNRmANrMHxsyEdue1Tqi1VtHTfyFQeCi+WFyq+S0Ttz
Ws59n7U9jJPZq5y3mj9UH87Svrrobw0/qT8qBh9mGoTDtg8Tv7K6fdOu9HLwOKVXAu/4EB/BRTQC
lYdYNfmuU98z50Dd5Wvt9a5Wx3roSWSmurmX2o/TURUzQK6n37JFnK0Y1yGz9mZ8jLFrzKzNCJsb
OKgXm4ntiIW3XEP/9lITTgz81wl1AOoraWkrtbcRBfIa0ybbFMYrcjKv1d/1qEOMy5HI3RX6hgj6
pMMXc5SoSYkYToovYKFeJ/cWJXniwpXFvVtAjmiUXbKgHEcgG4OEo5fA8ubuCOdjDpWgule9CD1+
mYRejtaXdes6bHNEeywiJj4E1AOd36ILSQlDSoj/jlAXoRn0K5H6cjsbt5FVlZ2LXRtGq7bLjyZO
/nJY9gZGJDLihX2bHWhcxYK7QR7RaKMAg33FvCIMr+5grwaIAl3DjiF7KE2/V3B/71gGwL16cl1/
Mp4N03rkjr0sxtk1aMnrcqXGvFXDeWofRCofF2is0OTBEnEVNOea8bxlZg/42L2GIWgllh22oG+6
MoeAFvHgmC8pOkEipaOgbXcKThPxy2RVL5K9pKlqEfwRB4DOIvGEdK8a4IxJJSFcR4XE6qXOnwXL
Q9Qzq3Tiqlmi1TCxOUc/WrkKIo7IKynHE5ruOG3BFLEgaqKdkmxxIz8aLend8YKNZ/LVgvUeDuos
+gDAYg9+tyFS44gSuREvKSMAs4bVPEwxI4nVArvLdtbNQ3nP2XgXUXiKJ/aIIDJ0bOJNNXiTWxzy
RCPd6QM8u6E/Nzl/4vw4tuM6xCLXYGsqpIXBtdigNLE1WrsuRg9kdMHS4hyjXXW3CVrHrm62/Tg+
jf23gZcmKqetTF6FaBBn5BsnzjYIie5TGsQBqifVfcxCRJnOSflhuuWD2jwN3UbQqCeocBZgLbIb
f6UZG8SvePl02BXriA6tkEfP/cyNC/Omq2yxP1BBhjxSNe+3XT3jqPLafF41dFMIiINMdYBU3yyx
ENyIiQ/JcGzpZF93d94hszyGkNpRpJngI2j3Oe1sUvxITiJkORNOSHXK1vcy1KgZ+dSfnXP3MNMp
mqU/mdCnNHcfyefRREkd976qX1hwe66BoD0OpkVbL8OyRpq0NzkuohY++2IcQxpRYBKeCVCUas9b
lEOrRzZdD3KbKSEWsV0+gfn5g/O2xHb10HZEayLK+5BIAnHsrVlpSQ+FO+2mwwyz1Gy+LjhgA50c
wrs/EHusUcfAg5AgdQw+DZfw4YIdGKSSI1r04kTG5NM41TV+cUQtVjU/tm22K2sN5K5EZrYs3+aS
szKc7YnVmtIeq72irBgPCP1NbRIKKXauliKCyJ2cvW4lL3TZLmAk5cuNbfztjHwmRT90dvhcIDAh
EZP4I7vNCWVC5k6ax25WCPxOsUV0rlwLBu1w6gJdglnJSQL1zc6YGUpwkE9Epapi+I21FeRIYbES
tzLEuq5I8HEkN6yPlyZhaVMYPWwhab9VMxItvUCp28fvToPrzri7FvFs/USp6m452guxGjJmOKXV
PJrLVoklvg6X3VtOFMeuYbeXp0iWwQs3iLWxaVZ3mAKAidpGLHjRc4xrcYtVvtrH5ZT5Tj8jgC40
KCLJTwfNyzXJXlCtHDpdpe4asjq79cy2D/0UvpwZOJ8y68mqmdm79v2ms1778H3SDN0TPcjZMX80
Q4S6lZnhoJ7a7xmchRITtpA+LkRd4Rx0i10vaTpTdRWLpvlCtHwZZ/MzNiPz4lrc4C3xkpuhTUh/
R0y0R+j8ewJkx3CLgzGcT6FKAnuPb8GJo43JciZ3EEs2zg+HG7hZhJSAdBfOt3i85knjXIc2P4Gy
hC3i1hgU++Gs0VNtjA5oIEq4RF80Tm+BpWYOAwwwwxqJyXM2lc0e5cmvVI6fLOrZRy2oVTT47TWF
vOiLp27EfXJ/MlrdkyHf6L546UL9eVEzzbcacY3bt35K+QYwZdITo9xOKmdy78QzivTpbI0mXw4z
fm0IeCv0io5rWfqNTKV4ViR2+Cji+4FwZ+doxj6O1eGAn7ALyAB/iRwnPqaJE25DyfpnJimniIa9
TlBLx5uDjr9M98Pow/HGX521L1Z1Rws12utoCeErLiX9oBW7HJ/Fdlw3c3dP+YnvS3LmhyMRChsx
5Scuw1NIMM05XFLrBMCq7RmgNgUFkjsVHxZuJuZ81beFK249mmRHDDyjkwEO0nIj8FAVka8Sgjg+
6XWfGeNZLczbDBBoa5dIvhKD6yXB097xTO3c3L6xWsw2KQuwjdqYp5H+UldRu4QpivW+UyEni9ja
W7OBS6AH7G/W43YKO+RVE/cxv2zGuJOwqk+jF5v4Ro90PgxSXHl2Hyxy9GpxV4Txi7lRhQzS3kAZ
uKTUgE2159WlQep8u4t+Q7iHLi3FZmzL/sFCQhJ07vjgpmj+ZdUAAuqDIpmfstT9aAdx0k25UVrj
MYcTYyA/ZwVIp7s1u71g5D9SCtYVOlAuI12vqIUOVk6391AapM9FmykVK50xXU6uEaVlJPwmJHw2
CnLmXVGx7LT+Y6nXo3awh3PXMNRDPAZ/lEm540dVczbzfR7/irUvuzoY2m/DPbvxpqVoyHkF8CNE
cVMSJ6CjOLedzos8F9EuKh9cVdko2Y+dnrK+PhWSCTP1UscWAKfqYD+yooHI7dfIdvNqX0dlIMUt
HKv7Xm6rIvPvNROLDnZhLI3SsLa6QWR7GW5nYl8L95D3ya+yB92LeQs65Sjoc13TixREz1JQUwyr
Wnttk/c5zwKY7ioihXY5sKVgocqos4rgWF0poZ2xfcWt6vXuEtyV40RuhfYJB80eMVT72NXZk90v
q4anXy32RmOvB/neyfYap+eJpIwu3Np5EVDn4Llljx4rfs/HLimppIlsO34cBjWwTfhaY/zgjMa6
6vbacq1QPYyODnlTPZjqgfzRJ1BpKeJH93GOqjV+AWRtJ4sFTte8uzXOMUiiqRX6rrVZFHevtjOA
l/mUKsgvNLjMynbhi03tg/VWZ4ZvvaG9WU2UEwUuYdwmi6sdZLnfUWtPYmvW/WMyVSt8OBQviBXC
Y9wzu1vOsMG20gJ77ez0+DPG0GbyylqYDPQVE85l9sg6VimhXtSsRuYae6HU/dZGuREYONEmPqt8
6ulgjgIR0zJ9Zx1qMzKfSAPGz/V7UGtvXmiS2nw9cYvZzuijhWOKnLaHKPrAzDGFj2qNIpuyMz9K
1qLCrI6OIOfrtdu0Wktpc1ni6zAq3jA8Q6Qj8QiVRvoS2qS0UfG7yObuQinSNvnCaLs8SZmkh6sl
AWSCQ1nKU9dmpxnMEHuAzBFbQt7oq3Is+E6EmJq3tzY3oelg1MPlMEjm9/cOAzPAXV5WIY7DPIAP
a9fM8SNoHy+N+Cl0izLVRr1NGOHgJ9pO2vFKGKfIetSqR+gksDse1egqzEc5Ajpx1F3s7puRdOrk
XZ/YAiWsho2NWxgrFbQcMxpfqszmMgGS5dtOHkIUiEV7EWCOO9AaafgrizNf5/2snRFBT3dfxDGj
w3Vk9hhjQ1yr9RU5yM2uT9Kc9gi8PD12tiUc5dQod6rAEQJ9umYR34vjUA2vQqk2xnQwlIMTpwFe
SuquN24vcDzLKrUxB9Ch4fkSOxN+jZLa+1w19ioWriJI7YWlYus3xbIqipQArbe5PGnasqPfqZxL
Mkw+eW6473/ZEQUBe+46/BhSd0W3Ke2z0Yb8fGoUaM4z2KRVL6GO0X01OsrRhKdWIJfK36xWPpsM
EgfHCKr5rMPPnWcciHp8BpO0q2kvMmPflibK6mPECBJ9Iw/gZgAiFwp0fPJJd54AULGfH9euRfI5
5sch3SrKvWnAEDuau6Hfz3X51BUo9tKIvAW60RILu5Osp7a+9Yr5FIbaJlk+J4wmOh38FLg5U4VF
C8rp4PCjElQXckqYMWDhHjhJidRDs7cZI4mpVvxpOhQqXj95nfG3SuVr6cb7WopvdRf6MR3syEJw
au84s2IbIhTVavDbBDfbyLutPD5HkD5K4sQnk9s2ZhBfncvifRRigyV8p/AdaCL9jIb9s0o42tkf
rufIgYZcHKadweGlpeRM3Bp2R06Mi7d7WJYQeY9NN/FcT/NOaWGuWNaDvmvtduOay95xlANxyCsX
80tOD19IFEhNdeNYCJSmu5ULnKdQ84uuAP+Wv6hxtDPt9lJzMRuieSia0o+yl5mJwoSvW6v8JqpX
1tVynqyuX9VoKWYULR4ZZ28uaOw8bs8DqBKc9OykN2EG7jnm1q30i6M+aC4p4Hcrrcb+OXHMXwT6
HBzz3MbK0eFsRFSP8x3cljrPR5lAjAOJlpruBpDP2sE2Y1nPk8W+u4DakTMTihAT2oXxPSGidAY+
4u5FR2ZsRc0hDpXvWShrCKteVYpL4iwXkBJegflREe+peomIobKq78l+6pa3NjX2KZoSV322w58c
4ytsKE57l3OjI4ELMFKDOakaKigaJhCNn0ZaAfb3XUiXEFnTV52adw05tqmWJTMMH9uhkM3X+h07
UWAa0ef2GDNClxouM9yznTW9ziynUVKOUXfOMYV7bctEQr6JuTjDKHJHHj22AUuZriQGCStaq5K4
dxdbkHlNiq06qiv7/rgvJwCSfk/NIQ20z+Y+BxLwojFrzvQy0Mr3lBRMkIUnK6mpfX9P7uvMDjxS
DYAVPz2To7I+V8YYFAB5EC7YKJWBjPamvs+zmbcKu6ZBAi2Nu3oMZ+hJlKu5WCfFp1qG67yNH9Ax
vGuxe7rTFTMnusT3mwxHZGJc1SaCz2ieFmtrOVydE3WLXqwAOgWChBNGUzurPKo/LSV2og/rkTIj
KvItM7Omehb5sGenhwg10CyskjHvAl4NsjNRV/Et1pu9E+K3ciaisonkEObK7U6KuNgcgOaKcNW8
NN6qZKulJEDBGSea70EFW5fSjdUAQo2YVx9fwvnRiFsOWA5X41xbxaEq9Vs10is+Gkt1q5VDn+6r
ovP5VvCVuybAVyY8Jkguwd8+mcgtDHSFiIgpFX+GGIF2CBRy/pSQWIY49IH6ICsLWTcXgaLrt6R5
5h5t09fQ/Rycz7g/Oe5ToY+oUzC4lBrIF1Q0iLy7B/xZmvK2NDH7Fh6TpeKuYdPeTFtSPoOZfZ0s
MGQbfqPtWXlvU3BK7g23CspPoQU27z82NTd8MB9tqNFYdwCGkKHOeLTAwCf37XzLM8Yd3Vj6YrQ3
M69RczIYecAS43FbWJhHmV8OI/iHko6HjlSmx6Sw4M+xpA1Qcnqo7ZlMgKpaG4h76zh5kQyrkvCx
GHTvQgrZJk9gANTAiMTxrmVr2VuP0U3VDyIegih9c3FwTou+6waoLka3c5LhyLfBM+bvCChOb2rA
oXCQtPzLOUgaCPKjXUWce9FxsERhMA73ygu01QWFDgNlakLEwrgMsnAKdEqVUnW/ssHwrY5gVpIK
CZgIFvVVCxF5oaBr4h8At2vd2NNWrvv2AGTXA8Uf5NWhHOVhwietT09d8ltVB/xeOUmY6LdU27dw
ck0yXBc6QlH9EeEE71zpqcg2E6w2iv3uoGWMXWYAHKsAQH2yo2mnzyjRtrMleCUlR6pLQ5dekHvE
u4SEymiuGJPRA81oPSx0rXLYF7iP++yckpqKqMTThhgtKJ13XF3mvr3aHb+FlrQowlMk09VX30M9
LlTnoJBz6Y4BYxB6c/hn942eaFbV74qjj2upm601YTXMhqhZu53klw8aCuwCy0cSRPTKLhOAIWdY
arX7Lgf/na0tubFrahxyZ8LybOEkW5yDkeyiIj6WbCHFcB6Jgu6yE2t6S7o+ETHSZZrXMFYxETwy
/jEJSbLM45z1XpPJbcoL7saDO4L2g7EnibYY51PNXhMs6qoS32gtvHlgMldicoE3Zhbzpr1XUfVP
Pr128bJNSTxQpB4MTHjTnGrOTQAn+TU8h5Bv6aDo67YfKBffF57ldv7KWndt1+hA9Y8IZ1UZLUym
iq2DygeKOnc1JI9iY2CW7ZtXxdpgx6OE6ryat2Gqj+OiMoQDLzPCOC1XadIDBD0n84eTyBUmKe8+
9HU1jgvIRBTyfIXwxU0ZXfsellIg8q1mHce2woW2H3u2yDkA5DdrQkhoj4Tqbt383Ns7hV3GmFSr
ckIjcae/vKQjTETJ098/FJQYDdZn+6jnKJwrrmBxVueGk3MvqKTrPtzW5kvZnUOr3+qTAq+KuLZf
tUTAz8+mJqccqiocH/YjEm/K0V7OqrTWoIoiWqch/zKTl2Wcd44xbmdIcDGiXdkN74Z7iRa0AVEK
MWZDMbPJbTxseAh15yFNdpl6alACs9BBwgtDOkIWiHdtKAlfBCd9nGfqO2fxZ/smrX3NeDaacm6b
QwOZAQ2ayelf73ubSjz9asFPZmn0bfS/c/epo40aCnS28ybXPuLmtrSfI1hK6IDYnY21yVhNSGOr
AqGAotn3OEOTQxPv1cgGQEACmgGrPsHwpSgPCKXXXYc7A0i0hbuLs6d3mNSI2911wkWnc+4lPHeF
H5GmyFw8to4Gyk8IOgcgTtrMLWDOq1n7cFrABZzAsMnhw4xW4zc6wHx4e30lg9Kp18iYflXUovdx
r2IGBdPPhU0r59Yg4AE4XyXHuNEj4tIZA6igFbPyaKMW4MP3NCu7JY61T8HzSdZmNjsG6q4IZk2I
eluOUG8/ihEJ+8wAZ20XWaBrxNtbC9YtbBnHFpb8AJCrRhdTLKhF0m8rndeugEaiHOvmaaKSMea7
pQ+GSfKL5F3sZyCMa2gRJ5RO7MUeO2PchGq7wYFwH6lwZzSvEhWlrBDSaNOhk/VxrltsAWxviMIT
8zNK6QDfOJCwyHOidMuAEY+J6dZ7K6vBFyherL3H8USddouzo7hbYIvkpedZcsiIzctLrT2W9ZM5
fcqm2nWiZmYy+w12V43tDLjBe8ia0v/AbQTqEKFTax7YfXqFfglHhOZtuoZbh4ID0eX8tsjX2fEt
Z6u9hQOOD8+FuWJb5Qa4WFWZt/wNyGjHmTUBrFlM+ZzRU2eq+lgTHqI1PePeZT+arwj91202+Msg
rtHyMaIr6ytxgDXwIJlgZgqgIK1fM8adpco7Lg1wNk9LXONHTCpPzO07GP8XAqOR63GnAzlDq7Bt
GAZFCIj1+X2pBj/EQz9z1dY6HLjRgpjxCe3uZKYv83h2dX/WbH/Wi32jVeCTsMs0r0bKFsrO30cG
c07sYuOTDyKavV52t9zSDlTpe9FoTKhs3CT96Ov5STjpPlKdoMySXQ/ooD8ggnuR1PzQM7lcXlta
gmFqN1lD1kCZ8u63XNrRGqAzc27lyaL1TpX9nEr08q5PV4lCN32GOg0KNaUZBFw/Eb2tj5sSzlv2
hNgVjRKjOpyoiJTJz0w8RE8UO+IpLi2YteYmBmuuMfbW3Gzb22/mFFNAxtvRgV6mZQ+WfVkAS08V
40uaP7UNsborINGfbDdcp+I9b7Dt2M9zO30N8IncU6nhCwct2dkHA18pA1YfyEzdH5bCYUyN3Fp/
hmW2zvpn99DX8XmI60BvHnXiS2b7IJvRi7HkZeGt0s+JFksvN57DpdTushm+lRR0DIPlT+Z05y4r
N/ECgVjK15C/3erw0rVk07AHU4d+B44FgjEi/Oa769J1K7pDS++ztCm6eD8WyQNioUNssk6+H//n
lPuksaYVM/6Vi4NUhjvLQk6exitYQIGJVZdBN8PNHZ/DMgfSAFwn5N5kmh9p71yEW/nFSWB312hA
ir9J5HlynxLzFgcaF64mv7mJlficJS8Ohq1WBEvzmuYXkd6REKv+saj0Awzg8Vr32yje9W7QPWsm
UuOjHsK43aSz1wFlQi2Pt5xb7KPJl6+s0IIJzrcTm0EH5lnrO/RBFj0RqI15YBZeFhulRjA1/y7g
l9hJs9UQfc9wDVJU9hW1E5s7RrrOZRSPPQOOwr4tAEAB0oKiC0bO935Jj+VdR1DP1wQBQdOlgNB1
D7Vl0LOTMQvddwgEkgqcFe206Pb6vviolixAMUpkCPefrKGrMGFom73KwqHhhtUxzBRTzmdzK3kw
cGXrgCMTqAj3C75sp03e4DOeum035Vjx35Xlx8YpnePuMWicybp+K2S2XjoHvipLUUyU1FZZaD8k
LeJYZnJgtfgrMGw4j5OANO7cFLe8mvrF7OHcC4y+k9dVTD5tnWnuq+iYHOQIhpbANvQrelE/A8Fr
OZ+6th2Y1sML8Lvwtzq/Uc3DY3FeDXyckfZLxSjcDR/6KI+cBcChvXqhc8tOIAFKGgGdM8rhwVtC
cH4l7jIsmYlDG1uPv+rsw05MP86HjQaIjMRosMv9xvns9ZgmWPJi36XpMO246zF0PpVLIp4r5PYd
8gBkXrjrichVZ767+iH55YTVOakoWNRVmvenqvisrPcSUEtfxOjkuCyL8NGN5CoZPy1l7w4W+umX
2FGPfRVuep5tRf89uqd40V6pvpGXdCvgz9/OkK+FbLYpS1olZaQ5sf3Ghd+ZPf5Dygllo3Khs0/F
nGi/lM5zVPyUZrxqw3PBOCwz5jMmK1yGbNAyuR5zGzBaR29+rWwCSNXBWzo8ydj7imLV5vD3Edwu
2Izr7iRGd2OH8RO0yr0w8SYZzlYdHoRE8RUxOmCWQm03uq928WOVvAd7kYggZQbc5UFIRpbF7QrV
FM4cC03EgQbqDmpt1CprM1aeUGJwAnBE8rHQzo1g7uzhWA00tdh/YUVsx/xE3vzMuZ6ivo6xLU47
xxz3US63CItv2BlFPj7KXvnSUcE2zrBf1IVpZr/p6xyOZuXBbF1JFq19Qb6tWJu9Q05n/iTb9LcT
LwwukBXM0MOW37ncxM176kz01fKsdobXYWcE4iHoDQQro96czkrSUkq9WIItd7aKcng/iC7KpjkS
2vs66xfFMYNEqw78xkOd5axkeBWvw/J0bxhYyb8jyQ30bN46uotnXEiGXpBXYrr6H8ooAljq58I1
AjzH4XUYGOWFJoYb91tb8KVDswcbhhJp300GrK/uOSuZViE+SIfXPFM3WaX8dhSDFEn3VsF7GNQU
NTXomlA9V+O2otwww7SndPh/XJ3HcuVIe0SfCBFV8Nheb3kN2XQbBE0T3hfs0+uA80sjacNgc7qH
5DVl8ss8qWPTq7ZkWNZizE4I70dpafdYH/dNXeyDMF0GOkdHNIGiJIzVbkXTPxROuwe9Y3wXiL69
SD8cRh48LHbxIGpO4Lp8hBV0xBFwqtr6Z8g3aYDxYrK3pWvuw2balFa/DdzwWNioPXDrwvIcdkdi
D6tAA80gHYR/5pJWb++NllBXcgRtvpAQs/zCPXiDXAExwj/idUAAwMc1TGNJ89Bli+BYq0d3aL8M
X62OBD/2PQbbMr5PING9FBd4WN0ctrXRQJLvP31guqTEjz0CIbOFu5fQsTXm/oJSDA/jB0zmO36R
da1nW0oXNwaoEA3Ol45IrenyVU1wEti0pDY9kc6EY4FbRxMfDARWGflmTp/7Eu8Q00na7m49Uas2
Kq9K1ifHwZdFgLLtiGInb9gsEfHtgJwggSVNH9bpSLp+5DRt++sg4sKdYmtM7FvXtnTBUdOBc8Mn
cY5lmQMzFqXuMQm9t9oNOPf2i6r/I2f0DKFOuuDWUfAdtpxOePFTq7WOuDpW5jFjrphr5knq6n3I
gPvhK+WwGcXGPlhULAHtTrOYMvtrm+ncNP4dpu9W0/acmFYjVX2wmJm3AqhLuvyvGc66tzrkVBM0
HMm08MixhIav53x+54Uc6hqatZwfF/tSXgzbegSPjfMox8xt17AWMQel0ESnTn/G5LcyfFrmckIK
medcZddRWckZdNtzNSGr8A4RfRfGcmUrRq2gKZoe/C8ghPzNVexNNWJ0EGi7Drt/SywAzSLjJMCg
hBQmrj18TNV2bG5KhedkHFY+j7tpzjWA8JBQW7Ba+DZlgEG2LskEU8y10+YhXKA9s2gC3r/acp47
95ukfrDM6WjhOsN5ceQBeaARYAWfNkkgGkXtJfB3jew2fu8c9ShYW3oAVRZ/V9Mt6CNZo4cQc8Tx
psqNSdoMhiplovah1MmJZ8Gq/nR5QcLtW86jIpR2bEHFa1480yVzSdW8uSMrRP2tjMjS4d/yHPee
czenCniZcTPMKR0qblDMmYd2C0LWe40gExW9jzH4hAbv8eS/meZbNHEQdbiKEJXoeUlNEeb4I0OG
Z4fDb00jfSXPCfiHtO2eSpUfasv/0k3excVQ7iKzu2sJDu6Go5KR21vKFpBsxBrTMi0MybZqtYdh
5FSUU5KRTDsRURPIWWnRB3A8Yn1lQlPsdG7h6BeVvnFKOu3qqn+I4MUbg7HXAsQcN9zg7p/xqgrH
Oi0L697/jvx2k3Epw2FMNtBbVs6E+6VcXSsv35YAM101HeLpO8HANoAsVIXx6sf7jvnWaL6YoP0R
UgYcjF7+6pIDDWIm3dX3aIDF5nYQXhT7p0+EsPQw0elP2iB3gFHQ86NbGZg7B0wY3NbIJo7t76ug
JajDDRwfncrOsjOWdhjvTUrwarxxZvBoWO9Tvs9Et6mg6GUZEMXms/QedYjWpUXRXQ5CQj1Mgt6Z
uz589DmiEGQ4YPYtrLiRR7aXGL6M5tZO7l8nQ0hhZ+AoqwbeJPkHKGBu+dZjmPXHULNIGcTnItLW
PXzlEfBDx1DdsOLT2DWfkejfwKQDRCWXqRUMYOydxqBEchJ0vK2mnQfi4laHUYTFrJzUbWg5u9is
+jMIvlfy1EfdzHiDTu16f0HGvdVI63BmWEyM9lyz+NHbyD1heJ98loXms8gCjlJ5cmZAnRj1Awuq
ZT0KDRJfI+k6HhQelc5/TUmDhLw1swfMobwago5kwXiFq0xqMjxbAzWho44/QBxnOyO1TL2iOFp8
QV5fwLqbpvSjGcBPULiiluQ/0LtrdpqNyUmtkBmYDD1ba9RmvSDuXm3i4UfSO8F26ri82nRC997M
XhUnFYZvsACKFxfKfTE5z7lXjctSo4xRAAcmqVIzvbbhrdUw9Ufyq7ORKrhbGnV4C52DL29izggL
Yt/lo5gLn2g+MZyeggvAQIay3tvehHFmZt1Z8mRnU1OvUrtNETgHvFVu+pa76cYp4qvXtdFmrCPG
9CxzE8xeOFeodwNjqS1GjTRlNfATtRp8g0CEpb7dFrJOY7re3Y+wJnkeJtaYbqsqgySTiPAQg4pc
ua1sVm7k/LAN2zuLtBsKKDcfUx4d4hHNSOARfacOtklavoS8f4kGcg8cxVrHiuDFxsLmODkB9hFy
OpDO0E4yRP4zvz39QRHgkuFrkN6GYjhy8qFCklKupNzbPkwoQL0Vs9NsPqHPGcDYwwlpLkV8cdkv
YZzoDi05AMo1M14Xuo73LN43PnjrAeJKuRecZ0t7nwteMSh/TPKZxhtHGYyPftf7xyzo0yfTxZSi
9+I5i7gsZs+jyWZTxzFMcVWuzJh5lXK+OsUSZg9m/5LaTb5msEWZmO2tei3H1hJeeyqUtnELFGFe
EQp1iNp0l3jK2HZdnDPQHNqNFsbQtHAiLoqeIVeR1KsubijiSxjvDEZmgyXmFjw0yI94UA2Ol8zU
bdDZgfFYzSQfSaktbgM54HzUcSVJOuzi+gCs5zNGkNr1BXDUaeio1TAT7UkKHOYyB4dHg5wuE8LV
Vm6sLfvSSLwLZZg/DThf6ISPGN2SpF+p7mtCc6NFlHk/buccJYj9z0Nf86eRWgD8yMN5PlghFi5N
efAoX7VLBI2OqSBcfp+DkMO6YHRs33MHoMVOFqAK4WAwdILHPyn30DrH0Wf+gdi1o+ylqKmQmO4N
WpcXfFb4HFyerdj60LIUkYcqywJ/hKBVbJUQ+y64AxmMem3OhoG1HFv+dQBCDzN7kaRYqIddEx0G
633ODRFh2fvWV4cnW7Pw5Xh/ZIzD3l4MlsP4bsZSsPGX6Ow7nRU+pvCk3yB9Am3Ypvm0kQaX76hc
0d7EBIDyFARz13zNrY/YZPakHthg6/IpK19cRCNCVfvZxzoVh8I3Gd/d6E9beBqzHuquCo9DLG6X
qOMi6S+zCtwxv45oTpFzYt0uGdpl4HkS8d6LEaXxpUC0NUABhUAWNP/JFjUTm9eOFm3J5tjYqAYT
1yXYJbkJppxHjYKnVQQko/zhCkGh3CIaWd17TAdyUdsXh+3CcJJ9HTLRp0oF6TlvDiU2nJEQptX3
y/QRxWnkDqxONA4gYVj+xUarFwloceVvB3Pbc9N3rPcO5KDTLIbYWoTjxma0TXI2NOgP9KkRosIC
9CqH+KXnltus8ZYau6OJ9Bx+I4suM3XC78CCXy/RZpPoO4wLRDpiWUQBkncal1dWcfGrh3mApDHg
wH5cVR9FRvCA6UXGyE2ka2MGY2odcy/sCFG1oep8qbcnH+XUbmkMePWQcNvoFQAPzzh/h2eFWkwE
lw2wy5WLyXZ2Yjojp4iXCVHakg9lEx8Lg/A5DV95iYJYvsbNvoKMo/xDTNBj5sXJY9D91f1reZ0Z
ex2bXa+fB8E5khHSOCw1IhXWsScpoLijl9NdA9hghyn4k6PjP4HOXzis97TEbYf0KaPWI+GKHpYk
6tdm/UVJAO/waxV+V9GhweSEzyjpz6P31+/QVgOokuC+MWuA114YvQVIQGwsXLbjzsY8mWM0/gsd
cZ4B71PexDU3c5hhG9v7sVNWlwmRc7CgZ/4VIRfDfq0mfguu8FS0xTAApPlHDFuf7awNGxpK1qF/
jOI/uRoWFtfQRN9E5Q9OUNLnXJt2hYmxJkUw2khS+346EGFfMrUtkNxCfztZOJRpoRxYSlpxA+jk
aLhp5GVOhTf0vmBMq19lYB/79CvgNNsqd+FTb9Qfhb1xx60AsTC/dCam7NQeLkRFyLX8gB4C5ZnU
PHLcwUPZDAK5wN9HM0Wmv9bJDxvtQre6TcBqaRAFnnJeDTGIg4qjnVyW2d5InmD8Nd0uSN8tDJ8V
efVkVXhL/Kew9Vaa/8coMZJYVS12TtfQ+jDlI1RIhqVDeXWLuzOKZicbbiV11X0BRAhAn0h7L0cr
3TsuiNGCWW3l0A7TcBPaWFRiEI2JtVU9u+c0Vdxo69oisvw1hPlmT5QqWGPUMpaw/EfPuvRckhwZ
mc9a5K3KHq1dr2iy6KvxO7Qy97npuEn5QfVat4wpo6JgINAKpBqm5oWLguxk22FwHxhtW3+gput5
7KzzFKRPD88pdbVbZefB3Uy/PL9LGaCxVNFkQVLJBuECifUnK8cXO2X3xB7GM3grUpxFkf3Y+LW7
DVsbCn7zJhmsfmYzVDbjpmAyzuJiSdOG3rLga6Gga13vg00mqN3BNXMJZAV85I/gbW/ygxhOxCTk
JukZjbFPeHwfxhUItzoTaZdIlPgcErHL83uenFoYPLHDgMn9cUEKiOtYJE8jISI7nw61/uMrNE3Y
clP/o5xd3T9V2slNv00tvkU8vHiiYdNUz0mP1dUm+NSuWzinEVaaHgi+09IBZN4bjCQBMaUwrfAb
n/Ph2evMB897p/8csuPvYHHeHA0aSmvXXCdhT+Edv02YHZIB+wk+7v5aCNBXtLCtVSTe0lp/mDLm
54raMmCsHp1NVYk1FiZG0uB/mwscaRZKNVd+I7duTatNTh3AWT+crlXU7EONI0/m0DpKq0i4CQrL
OqZDXG7Z+V8oCGjSqr9YLZlYd+LJCRp7Fyeat+WkHJBbOkV58hB1rHf4iNj8JBVAU2I/poqjl1NR
H6dBdtVLsHNexRtEZdxX9MrCv9DHhGuEc021+OQz5gQ+UD3wXpALHa1xUxkjHJdm2KRj8Aymqjjr
M+y5S6hlIEV+co0W6YLR+N03Hxhg3aNUOeTimn5lzI4t+vzIfvXwFTVlX+oMrTyroIlGkY2v8CBz
fVj1fQh2g9NsM4xgzSbs59ijd2GVfJIC1ecDsdxyptt7TjPxTK3aQnuC3Ri6yaWmmhigWRuvY00x
YcreJUhJLpkAjsSA/JqstMaatk1SMc5O0r9IOLMfB1smb1sGKvxAPBqEfORzEVk9r6Erv1zEac8d
EPyjTe2zv9c15hm7xcAXacUhY+y5qHg4uXSPlN3EcgvDkdEMTGamlbvSyxXgntAF0EKd4NRo3hLy
GiJHB7q2Rk6ek1+aKufbCSfFQAwN/VJGs3YSek2iMH0kiLHDL8E5AuPnVGFNKIh3L2oJ95ROGJKB
h8Bk5wvC7joOtnFy7JQHkoafIPZ2bZ7ho4c6QhyZ2Swe6SlgMs3eJyPsDgMgh7Lzo+Pvn80K+o4p
qWIZEqaD84ck1UDN/X76+8XfD6nljIdYhzaAoY1Pf7+oKo1RitFdvMrzDlw+evCP86cjdpscJB8R
RruIAVhyRcxUwUyzEbk4gAYVh8Hxp38+/H7t3z/+/tf/97Xf/6pU/7//WZlP4cGtD9S1CfZhHv7D
2PmYWeDuxitNQ9dwDHX1ZEBaIeLAtyghvx+1SsT/+ZRaG7zdnqjV3q1on5hoNMB5WMx9N/wHyfIq
SCu46UgPWk82zhLtePjnQxeTEO87vME6MZ16tJ3D72fl/3z2zx8jq9wbOPK0uMuOYfLfHwxDJkvd
DWBgamZytLBcIcxatEDH0xZrtJ+P6qhrGvHC+YMVM+sz5g//72t+pUEoJ5JeOrHDVquc4+9n3OOR
oZIRTQI9w+ResxhVbugbjgjFto7bt943JD3yoVInMAWwUgs/3xR6Ge8QQK9ha5lHd0iimuNrZDF7
7c2jFhv/589QeaZj+PLvX/j9V79/tc15l/jSzteTGLQTGu5/PrRTWR//tg6DJl/Ex98PvWdwE/r3
zwaPAfPRFuHAJL+wHXzxofQaQr2VE6txQfunKrUep859KZXCz8C9RDdvWp7JBz9E/9Di+qGDDzvJ
uLmZICEPjG3fdXJBuMRwqGNscbe94gJizSX1QU9otdW9w6QkDmUyOut+wJFlyjg82bH+gUHH2jSm
oEjFUAitKJjH3w8EPCkl6jSsD21ZHYcoc/lUYwFtczBt2tJ3auMYTM1nkgB4ig3MMnglGh9SYRnA
BfPNiiFc0h0dBlwIVpzjc7c/+3WtrUMUxkUckfETZXesW4wxlSbuU2eLXQahlo4QbAXNUOyBlOBI
wGha2iNJZNqSmHs3myI3tpY9YRgTQHeGIKV3FaUy9k3ay/snO3S15wC/N2R2wIoTYBxd58aG19zf
O16E0TfWth3z5bUxeRupDavCwGFt5jPenFrfhdL0S5CQ7hNC9Isp1MCUceuFpMZwwR3VRlVinmVE
99xDNmsmlZ6KADIE9sQrzSmO0ji09+Ea6BUWTImn0aXPrq5ocoZ3+/utLQoq1hBsrGNekkXoo+kp
H4kNjj6TKUt1T7ZGnAVryu9fHCtkdMllc5/ruF2MQgGZTNFaOw9FZySU5HKfWXdVBHSqL9RmMH3M
LjW43hKt6dZj3OI0n73VIm7XEr7RJgQlDzWbdojMzsU11zicOtUEnVO409VzVEDKtkOiV9Ob8Kb+
BkY4dfC0JXozUpTdUM0c/xSQ/UkUyuRalOLcTaXxwnOhr4sMBHgI0w9htAy2HGnblW4rLGNp8pRQ
NIKVc/aa+sFPLka6m7AK+9kecQj9HzblmQZCDQP28GxldQKurhvfYcouHVjE10Al99HN3LtEISoj
zWGW0Dp3pRvdVkc4Knmww0G3b6ZX2TcH5y13QyPb/Ps1qmc4tukWTqp2aC9tIzBCCnXtAIktyb0X
2xhp5Pr7ocnASid8Sx1OJJkzJ7zYk36CfURqtODG2uQ8TI0MxDYrvfo0ROAkpIIeGJkqOGZSC45I
5Nm2MJqBYTyKjcNGqMJTWtrBiRO2MM70mZkMpiN6jOdxKZaVAL6IU55xzpTnKuAUUZSlBzq9RlXh
oL1p1KAvHD0rQOa6OQkoq97as6TW1LT3+HR6LBkYY4ixiK9QmY3A1LbDiQN/tDfi9KzmV2MCI/Yy
dZg/ZOviVVQGFW12G3xS68HF0WvlkdgkQdRBZz6ba+dOyeakEQyH8CpOrTL5oLeCMWGLNOOebbaU
429vRSiZmoLNGXcNFnWPQOEtSUOxLGtJLnf+f1UZvE/LNK+q6pCMKJS66ZqiwR2CYwd4vW9NsQdX
Pbw63J2YpDq8Xf5Y0E3PbkP/iMkB0I5b5+rYVnNPHP+FQg6HyRTjHr6HACKztLRQOwIcJCrUujpK
6hSc4zaS2IoZ81bxw9CG0Miae1On6ESZ5z4EJF+PgrZsYGnjBLCn8NejEN1DWlTdwyCDmx2Q5+ap
NlfZGPoPRkKHvM6JEPY5fRcazp2d+4teT+1bYEA9VqPH3se1Tu9s/U/T993adPeiY23Gi97vmZHc
jZagqSfsc+EpfTf0Pe1DVZziLxqfOqz4p9RC/IhbY00F9PRRuuVTrxMC92NRHbUoi5+8moANkglP
e/KHs1K29jlF7HWRdLB5caJUWnYuGaBe4b03TvDkepFONGuoiaRm1ratcM/9LlK+hWielTFWhlC/
2xW4a+X2XIGx/bVkCckaOvXYH6uMZ7sdnP5omVGyT2G4+RLnEM0+YNrHIoSG2PDicsMEtKPNDKwL
lHlIMCTIOPrn9eWQ4tH0vj2gPOLA7IfwrKD2WXNBB/VZLia/qnzrp1hcDNps/Lx7FHQbaYLSzKVd
OZcqnKHS8wvKS5DDRBED14mCaMfxfN939BuxfTXrqnTsVxjUv8apctewcF1qKbVtPhfHDD3VzdT5
BBf7MSikdglYrDYyovpHlhV/nL/mcrbY6TrRB89HLpY222dnGM6Dmj+EFoy7MJrEP+/osTPPLh1s
e9Vioh+Kh9833NQzxowz/rdupwiC0Cleahzsgs4LsRDQosmtTG8ukp6MXc2Lk6a4iDyQ6J79ONEv
XGD0C4ACTgN5hmRR2VtqOqIH5asIf2kU//NZoyyUXEBvBrL/Ohh8pqXUtdPnrCUvxthInGL63GBr
6/sEVEAQ1rTAKEEKsCOkPgzd69AGxbmPMLO5qGiJARKE9Ew0T1iSh0F11Soo3a0Rg9D3WWOuanR/
mtCJt7ab+nTL3zsR+5uxHP96oQxWsjE2vi+cpW1E9MxN8G4zJ4H1qUWbCi/yjhHY1WDMiYtQkG73
AYDRscgAtCdiP4CQhocHmNhCXDHs9jUuYWvl4Y/QKxw+ZWT8AYDOhoKiO5KDg64U78hrx4fUwqzc
JBZhLbZ+r8GQAPV73DpzV3HWXwbdXHl5s8e8y0FntK5Eou5VO4Ep9pe91OVGF9z6SuXdpyh4SmE6
DNseq/Qh8t9NK/MeLWljRaoh+VFN5kX4NGHH4mnMQv9g+/Q8jWTQcjMSrCrTZarrTZcYCWJZCdK5
s25ZQVsWHbSXGu9Wb+5yK684wo7FJmOElRlzLmDQXrJBwU5P2/OMzdUrl6AO9c8Lu/cvOY+0Y8xm
ke40DrTORLFJZY7rXsySO7lwI3Xou5EA3WU0qG+n04f2zIR1uL4iBgM2UeTQgQvY+Pzg16eXtqNi
zQDBLenILaciWiZtzqgsewZ6gQiXrktuxrabC7zBTbxM6uBDj6Hf5TTsLOzcP3qdru80d952ps8u
iPdCoEjSW1KB1u1fZID7rJTTWVb9u+tw21INzWe+iX/dbfHdipIqYGVW+0owGjSx3CYD4bfYsu55
ZHuMmHptmTnOWfCuWcvI1g9jYdLjWwaIDcnJ89xHTQ9W3jD91SOkd7QGzF5hGyxjrYg2Wvoy2pBK
MCtQQyoa8xiMxlEQPmhYI29G0T80ZtOcAlM+BLlXP8PExLqR8auP5c1zJ2fBemddAqrgqXouUOFx
jh1SjKbs1gpvWtYt/Ag4gA1VsIEKgM4Y7kOzbjeMOWY3LZyv1vLeQqqJF2NSn7y5ecNHQceYocNg
p9+CdwAmy/pWx6n2JppoCxrtMQ31S1mDFEuz5gDuDPtuqU8r4Vn8uH184bhW70iXa/tW9IdcCsgn
AKIhzE5PQ9rnjw5ZxhOntufWCG+/x7/fQ58vVXLQXP3TNUrsJ73NAbbItwwgBlxCxradgwaC4jiY
xyMlvzqedAtGOmFatj0XsnieFecB2yBjKrWMxbjWbToFGLfOPUafQlXPtBt/6b7jEwSp1Xrobn7c
dFfXM9aRXhY7uqlGnh+PUA230E7Y8F7G8UOEPnwVMXxiESD3b3tq2ZV+TQtVNYvVpNNKAEM9Pze+
2pYTPBEb17SMXTN+ybGGx1hndx7wFl2faRXFzJQl8MTWZowvnBjh1mycT6egtUkM35NLFWU5HpSh
l1uC229SBPoqKUrrLFqLOPp4bOP+TeVasBJVjMFs1LfjUPB46ybB2L7+q8FiADiv0RxFk7AKb5OF
nyvCiUpepKK+EtEKDA8gWyeZtlqLtBy3V4LC+oL6gddw1H+k6RiLNC6NVaYjbmUC432MJdzPceZP
zOZa3MUuK+7KUxIfOS+/IxQQgxGzMuKXhksERNKqWuUo79/eeM2b9KvQ013rkOfKJU+qllnxMrNk
va5jBl1pRkEXFvKN0GuxmtySxibExBAekT1U+dKxk3fdGdONGb8BqQ22fUtZl9lWZy+TGHNUgQeh
5fLfaE9lQvGUitPX1mqfZwZ6OKLWmpb+2EyS+TJlfS17dQrhFRqfzPr0pAh7g2vjAeTgCVckZc8q
061VGe1xBJzQStAg1BeFSQprtbI2VhdHawN3inLy29Tmb6HFEL2zMBT2AYNrF02eHCULIPQNwJnR
gWKa+wycpYw3cDR/CwGOHiMJZsAL/hpJ9hqNgCjckHAUKv4ubE0KhD2oPKMb/Ji9Piy7hBi8qcm/
hR0iM/fDB+TgP3lP5yAkZMaYnGSA5J2o8Fp0Xm8+QFngWFAU36D+TbsfsJZXn5XH4d0f2cE1Wb+P
Pkcd2dhruy1wheErKg1OxF0ncGcggvlpswR7d1KMiIsxzNdYvMkiTzQqy+4BMPV+qhbFk0aBC1ML
5i9588qFh6gO/Q0Ef+8gNvzVzcrjjzqtSPrCrW5yFnjf7l9pimS41Tp/g2Iw6KZCaYpJnwlukfBA
5F1GX0lgPynH3prd9DwmDJWqJjNQFhgSSpjclbk3nQSyrt1phyQO/2iJw9hSxZxgig+rBSdbF9je
Bte6zNEisLEbyxwE/Vz1LdYtpLq42kZRw+LiorJ6MzqiyUcmKFJs6pIgPfB+fq7I3DslcRs3xX0w
hMazOSGM2dawSuyvOsmcgzePfaeSuSzXfReYQSrqtdlUzzGn0TU0jG2RB0d/GGgdoMMuYmWIDJyE
AGciWowWOQNgqzTSDWcq5sw2cq5D5XKpk9GXCfHGhhJNzKOP8eAcA4yDnTtBRfAV2lvnnVCdCfaO
YpNo45+yIiRfhxTSxz3f0KUE3BPgBh0KQqDG1F/m7ObUP5SkKyWrnPfEwNTj5GtrqBx0WsSMkh8t
86PXoVNPI1sn4Bd754a04gStsy1Ytqi7oPgUmSNjtG3m2TWxnXOBJTbn0i/ia+tC/HELnus459aW
lfSS0s1AAqAkuiFOFSkA8BwUH+a4NSvf2fnyDpeG7gifHQ2UcW4iGJT5Y1/j2NDyZSsdsZPhdxAO
Xxmq08KMsLZz+1zmOZZzljk8rNQceg2WM1mmtykbD7kQ2zjPo6cIz2jPJYxHEgpxTlOE4dN5k7Mr
gerpnhWYvH2IusTbmOGsyPBwwBYL1+MI7gR8yhHty1jOrdZDkv4x85pKoPRdiHuvyscyz8Ek0G+y
dFtjia98fmBwJtbjeOgK1h+fbm1Bbwe4x6JgSlDfzDh8cxNPLCw2qUUDSjWlIGCdRR9jnthrwwDO
Yo3DTUQkFnSfyiIN0BrnUSj9cbrjVIUOzP5dN6LaqIEHqXLMrRjUWgg4S5pHus+h7i4yiS1lNA62
1GSZwkv3mWcSBbTvZYl7xI2bv5E/Lto5TUhkDI9iiVYYEze1DGljk7v1vAX8vCabkVRflKTam9ps
oUP4j0xZyIYN5wRdfNW2TFKqHsR82t3oFA939fz4dQ6MGzlwEQU+fBAecVY6iELXOiVKw+cwtD9V
VvsrW3YwU3IIx0xEDXMuUCVAvBCG+aLrCmw4LVsQHfTvVqVXrHMKYRG23RgGD4mBsFdM8cUoKbkI
gxlDbr/wQ05MCOPXdATzTpYGzp85nQH7oZe5EtWQN8B2KuF31wRYSf0eHY85KGwumMC4P0G7Az8A
4gwxqZxPeEB8KhwssKciOVK/CzZitCF7GSZnh8LBh1MUAm0ES0KppThj5tb6hOwpFJGXzivhzwdQ
89u6cvZs6vu0NOqjljC7gnsw5emp5OXkGna/S4b25LFI6RjizNx5lX57ZGk+toH3M9oM5EAi4nKD
HgUV/hGlDdBhaLBzJ+/T1NbbIFMPaQ2I3ClAt+TbuPgMtPLMe/W9+kX0oE3mpGwINGW8zEpxdAP9
nMbtaQz6a+7rc9uremSyCaXeJ8zDb0722GGIYuGgIi3TgvypoIE1ib2cnB40UMnuCkCBPvEReaST
1FoalFM05Uc3uvDxS6p+cgzUhXlx4qA/ZNm+sFxCMPXLyHiVJ9D+iB2ecn2itW1oxdxFuKbIix2D
M0FqPPTQZKZebhOkCS6BTbDkN0cQsaG9tmb3NFGehscno/mT439IB9TCm1x1aNjVOZi94z0D2hGY
QA+QjY4uDV0LHoAnXOpeFnvXzAhXRU+KrXdLmIa6c8cwjJEEp8VCi8YXj6izxUKfqgvU3WeaWW2m
I+TuNAZzUwtwMOEdzj1lxMWsYbfCgsE47T42BqkJTQPNUopv52RNNStw2uarOHF4A8HRWU0p1FUO
SS/1wDAeHgxNHeWfnLtiGYflLkkrj3aleuOkEUKuQegsaY4Aiz8nAmPKDBomz9SBdCGH/8mEnBzM
p957plF0ozkpExO9woyd23IZD1W6tKE5rwGxhLjugIhrwBBHE3YY2LDd1Ht3GZIosKmfXvaNFfLN
UHQL1cAwo/QJ/LK/qlGtE7TTpW7zj5vO21WGD7BF40rXxjSEK/clk7feoVATqcFe0NSOd7d+cWeK
j975z03TvrcVFgNbob6mxSYxaGGhHLQxhunWpgl5J8m/HlWGOd4ctkNDeQmVi6mtP9RRcvT9AZex
oqWYOcylDOguG3oq88o6/ZK9wWrqBuveTV/YM3ghB57EmDnwYqztIxJltTY9+6JX7dlonq3EoJei
6IBf9/ji3WwTdNE7US+O/bK4+wgOaz92zu3s9i2igTYDPKmqAJPkpQZWTx9VfGyodQeg6GOC2XqB
jjctk+/xxEjecPR91rGYt6Xc8yZkWYn1pR/a3zB9fXaBAGiiy2KtmmAbRCArSxSr1CW87Ns1CTNf
4xG2OhIOVk0Hi8Fe7U7pnbkdMSCPaJSWFk8tJeOYRdAjJ2oiMKx9ZciCnCkhnTD/eKoG/VIYyNWC
oDKtBJLGaxZHYClbV0cjFrEaSTR19ZYVduNpnrfRcCCKlhC/ZjKf9oc+OTd5dm48Jp92Q4V5PHC2
shpM2G5UWrsYhSoN2NnDuiVcADRKRiR/RiOkszkXO79Clm+ZqE5m+0GhPLCqW0U6bsnZhZC1QYIx
0ONjFg0b7n4JXb4fOTWdZ1mEi0JHfi0mMHZFD9rB83WKAhlI5gnqjMwYfwwZjAp/2tRZ8JziVkjm
6bqft7eMTTpIV2WGBw7eGAP2Y+Z7ybrp8KDKMH3KXW5tGFKxKRHrBtToTN0xlARQfAcOo7Dzq0q0
b5FRO474OywDt6Qe5L+YO5PeyJVrW/+VC89pMBhkkBzcibJXppSpvpkQkqrEvu/56+9HHbyLkqpe
CcabPODAsH18XEw2ETv2Xutb+aHpxXNLG22Re4TBR644ffwnSIH5MkvgkfrMFJY2oxTiq/tk67Nk
elKHDm0j3KpHzI5+4rOkE9Sre/3aUJB5ioSRuNSj96buQdDCtatR1Jdh8A56EqmbQZjEIPHy1VN3
1xrFOcVdtlUugp/Iwt5mFGiagtAkJ1ahnNWzEznp5MDo6NXGKFpP2DEXhg0VsBPOzp+3q1DnybU+
HqnM7Nd511yKsDtHE7nrtJiw63F4J/sIN52UC9uw2TNrvAOehzq7sIf9GGMZsxqydyV0WkSRSIJC
Nqb59YDdUoC1mTk7OeWeTJrnsG2GtQYdoDKJe2/i7j2csofOM9MVWZ0NJwQ+057EduxwhUFd35uA
Ks0EsUeEmMf1LhgVMX5wwlmjjQOCZbFrfuq6f59CfDrU0xwQFY/UTc0VPPB4r6rs4DklUjuIg2Fc
pRdMyR5KPe8XVhBAENLOCMgCjppwBkorOW1Mxd2IUu2BUnM8ZE7MUGPiFOoEGtMUPrlcjvuEyIIT
ReVAhDkwdE9QjWXDpujSLWX0XmsgPmgTSfGTaggu0B4k4j7coda2EcE2px1Uw4jh2wfJNIXDJgr5
P7bktIykje+W/OEuRGZJhny8gF6PBK5JySfSdrwiM1repjUTWEvVwumwRn6LApBQEVG39HBjpXZv
ouUbkcaXskZnor8VfJeBrgUsu/wOPatuvKZkhyMs8Ewg8AuKKTjpZDdVExZxH6ETu3zIqop1IO0r
h21uWE+a3+9GUuOnaXgfmXieDS1ZFYr5w14X2imJLP8CnS2QnOihd0O5jkMJn97EP1760ILwd5T1
uOwrkxq7hBbIcA3lGPnaLXaPGmfMMjTRoLtBMBwKwcvP37sOepRHsDhiWLdceo9sMqOskog+qmJe
MFDrxEXKPx9hNiz9E0fCcGuq8lblQjITCzaE0m7cdrQvk9Q/pQmCFpNxHxgPjqolmK3WjxI6JGSm
l89F9KyXjQXHc1i6k+sgLzBex9x6NT1+R51BdOmDmZhoxStpiufBiq/rzMLfmbV3lcJRPpHISwrJ
ZYF+iJWbjgiJNOAt3BeH+MJoMi5VHL+hv78n9nvdET41crZYDIZz7L0cosiAM3TMMj45HfVCXRK6
ZcBOFB2CrKy9TdpiEeUNg0LE6uuxntq7gWhPOqfjDs/MBZJ9BP1t3qzibCIaNUPeS+f5LBYeOwm4
wbVBXkrKe7+IfEXiDG4gmx576GOrB7UPcpDDVYdpYZVMPor1ttskjAYXso5SjsDVLE6a/xcOHsvY
vxadztaKEtSeW7ZOtWdcNZxhHGRVj5FNGg20p0a8F1WIzjXxntMwOEwlHgMAnG/YFRCWwm/V2ydm
EEtkCtCO9ZYA+Fi9jslwg6AHb2S5LmskrcZ4kzDHX9ralaud15IWaeLR7M1I0kUqU+REXwvQdwms
vLrrdqnnWXufOj3zQvM8YEFBmdXgGkCKPZHwEImKBGxSX5jrwYZkMuOG2VOq0zTtxoaIdAC6U+9Q
7GtWvzI2YV8EC6+MnW2JIF+PiE529eiZfnEBCQKObWN1P+wCrIbC1Kf3dbqBAu6ddRA0hhQOW5oh
ti+xFCEn5yfRyUf/Xob5u514Lgxvb9rYfXxfIkLuU3KA/AxwEnqcVdgFSKuBCvWOS6O3OcU5lsHJ
YjKocpospEycqQJno8GD11yx7YUDww1JHA/M0HkksYqxscYcMFAfvoTYRTiDnpLApudUmUciWB66
CjFnWRrcCtutzpBa+3SQp1VVC4VfKsuRuGI6GFFWUneJnAoyXoT0pc+UZ1HqFRgJO4v+kIdbOAhQ
jRk+IhnNmW3xgfiRJPldCUssM7Ro3xqgBXD68BTSGoXIsFeoGc9MUrSSLMYHY8aPyiyrnVn7L3qI
s1LjJNzWq1yHhVM1xD4aln7pjfY2r6pbYdCSZnQIQMG/aDnuYjLKfhSVPwDEcp5k6r7kMXEeY3HU
nei2DVBBx1qZgVBKFtSQm1qC3uqhdTBWYipvsa3y/fNp6LiIMFcy8OzXnapwDzkxrpgiQsBAN0hH
DlPEGsZdgL2ODRIRFPLObPAvdyQ2F8Sqj4TsrjCqkSQ5VRJuwnCcVG7N/O8rLcaJFaMUFqZ5XzWl
w0O1E8IsXjXvZ0Iw7KayBQYCupRAAnH/Vjr51UOHYyVAk+V3+b4Z5XuouremQ3BIPG67sPNizUQR
VbS7qSFuKs18ZgJIeFfn8drNceMofm1ksT72mIy84bO6fNXC9lyTubtDz3NUflXsx4ayLZPdldZh
42s02rT+T0Qg+4joC5wJ4SsWpvvJCMkVoouuFfYTajJOmmO5I12eHgbeFOptTNO4Qkg0SiBjdffu
U9ebPwnYYF8i54aKAbTyoF6IvgFogr4nnkDx4q6Q6Be9TaxPwaLIGA31yKaxfQ1rs+bDLaqOHpVt
njXB8LFu3aXpTGDfJXwEXofRnCi5CzQ9ax6EtUF8gOVOH1nAcDy8Q82AW9gOzBhTSRomg6SU1r7t
0FgXloOXtHoeEvzyvaWLpYDMovgJtcjxPkbA3FwTzJn1nrmjXDaeWFh1u084Pm6m0bttHUfsm3Y7
wDs8r41iDQoq2FnN8OZXKmKo5to0XkhuIXDyBlU9KrE+PiSszKMbVZuyF8e4dbHgFagzK7S5C0Xc
uAa6rGlu2qqpWU78pWlaLmOSBRTwswgBEUqWE72kHaEQgPRKyN+tTvzYkMGsC5P+zq3wDjZaf5/Q
/YHH5h5NpV8RSQOQ2XNeWZXpBcsJYczI5lVrLYIlf9CWXrFsal6byYMyUNBGonTEQHcEkDq+EDQq
l1FbshLUcO0zrSXDzpiaLWUHfQHDDAg0zl6zgv+DILkvmZcy0ESiFYbVotUI7e69cgs9MQZdHp+H
HSbPmF6YDEuEE135s6FJ3PfiZ6/BVctYRfkJzK1r9pN6RHFjVLzjA6GTqEtzNXEos0K1Kita8hVW
yZ4p+tzcEyUwvoGOVT6MaycBk1l3lBSw1VdM6Q6FwwrbqguN30h4qotlzh82Vprnqz4lo9ag0go7
hPNZ2IDf6/XnVA3A+kFgmIjGMjo7hKqRUx2UzjIanE01gdPJOWCsski770cWrUnBwcB+A/mBnpuD
1CJvQHz1U/owTZsozn82vX1u+PxpiSU3Iygr/iDar77J4I/wzkybmJQ13i7T3L0IMX8liLNdn0A+
3R+vsgHeiEC0c2YDLs317IHaQ18NDg4kFB0pUvummwJm8w4jRYvpe31H/tFNhZwIeAUgp2akQ9bK
G85Xm1YKIPAl8dR1m+05btBUkdZK4/RDWwMn1IDoCsbKwZumW1aamsBesgMiVvQ6VDpDnvlgHONE
MFRCwDOrAJFau44ifGF6DvxaODhnppFfJf3eHsFqq/CoR5g5uukxD54GzdiZHSo5Q+eUnGVkf9em
vAjpmlJggfDPsLNYRC9okhHMEDJ9Z06/dpn18N3Ezmp+OQq8MkyyUpQUw3AR5E86O+TCZOLEvl8+
GnR3CoVPMI/G+zBpm8VACPqiJxm9p+sXgNKPhh9cxSEJ7eNsAu6H+gCE+65sfNhO1SoO3W47ZRpO
UHraiQmwefL7J5sgtjMkb2Nm48uiWVt4dg7WVj9V7rELXKBBYX0fOHBF3Zss6F9Js6Xmf5wiqpWi
AchrF+rSSIJHis5ikRuVWLXmIyuoQBPZn6ZGO2mgQxG70HYuL/kI9/ZgbZGwtwgBFSYbl8l8n0U/
CoHbGZ2FP7cRtHJYB4Kj9iSRHAmXPpJhQE+155RuXb4wMltqQchENMy2cmazxq8DPddNneXUWT0O
uC6gY5q5c4up34ZtKYFrbTg0QckylLMpLQucbwOieCLJeKnmSWOj3YukcHHP0Any6zzYacVdkgyg
yaH2GpRMFFFQRiRDGaY4G72C8RxNrCS6bdIDFM1eMF8cO7xTsvfJRiqHg+sn135qvafTvsCT4vKS
h3QmF1XgOsCAIKurng5tQHuHChtvX6nqbZK6h1o07R5r6XxQB7hIF3/vOOaDPvGJx1nZrSL1ppmg
/FyrvOyFwKHht7eBpF9QdNk9AnisTR5rzES39axKvaWu5tg92pEMAHpmUDZTmh42NXy0FzNmvoT+
4NXxKZssZ7hNaB0tg76LYBfQkbcEXX3KrHjZ2nBtedhVeWIogZDAMX+kShycwXXW9HjwWFQ4nmug
C8FkLqfSeiG5DrG5YshXWhyWGEKNMU0JiRUqzIAjDWUM8t8hEDqY+O81luyzfqtp489AVg9RYG04
2FwPJIcQAIU31jzxZXdoq+iQBg7wtoBgLhv7oOO1SwY6HcJVvjxhbH2LD8mmWZIBNffDVJ0lmadt
iCtxYJ8SC5x2Jxkb5Ulr8TmaQbVLmXGqtG43id9dirIJV2XOQbjvvZ1jFW8DIwJtZGQVBTai4BbT
Y9Idc4xZHN4H8AGZtqR+4ZeKWOx0k34PZJod1ePScOk427XxhppOcZNYD4gwWNUT03Rgitoyz6I3
csmusjy5iczuYfKQDdATfstdI181FGZFY23RXbxFlRvvkLKvErx2hqyaJWaieusqtTIGIF5F8EIq
kA1vJjtYYFTx0HkOUkic6wKbI9T88SxtcK/UJaBpFyk/g6wLn3Dh89bU7hDlvAbQKld+3z2O4cAM
ILjTAd8u2hR3hriZRhoFFiKPKU5BQDe0BHrabdNg0+JLEmB/yGfjIn7wYkr0CnEt6UviyahGOkLZ
M/u7bf/IhupOVpTqGmmYGGpPhdaeNzEHkHzIniMH3mIqnpyBlFCvZMAfV4FclVZ43cmHXE+2UxnG
B0T5i5YAdizQixhDV1ODztf6l06Kp6xqjmZs3teCQrIL5TlSa0ih+XLAgsq5/QXL9I2oUPvUnQFG
1IpWMkczK5gl2KrlICn0S8YEc1Ca8lchN1ZvzRxhRXas2HK1IbsfG6s4t3v+Db0hUmr7Y1ii/259
uPiT5Z0iC/u4D1AJKx+ETDHEN63uMEultTk0d55L61TZaI/dJH4sc7IroqKkEFu7+P4C/N/Fuq1g
42BvwVk2JxinkIG7JDyoEAU7HiAWyGqACgGHZG0dnaxj0j6bMozSADZp5o+uSeNjHB98CxSnkQd7
gDAZf55Zroz2pGwSjlqGCBY262XkAYpxhOAkP/rYcgk3jwaaX32As702Vu6o7klNgZtL8ruWPiJ5
LNedzp9EVwT1OspRvh9T8bdVPbxnY3zppqRuG+l42SEBW4ZVRBNXvCJoTPeGi9Glou3O6wmrQ1rr
IMb27mXqqIfJPTHFEV4XsKYQkCPEi0RHOXl/LIbmNCWKAFxKcsl+R3k5Yf3XrJ1MGeuW0bGv5uJm
9G87AiSbrpOXFpwmZWDCdlr2eD1AJ2eF1U6U0bvI421d3ydx8WwHJOZNVXvKPS4p7Zemaz8VkuWm
RKq5TIJmbhwXPGDpbj1DvJOlLi+NsloSwElvK4WC5KMVR1i3Vq11A4D+vmjhMIGJXmaKw1VWaqsu
bJ9VnNJQ6YdD0yTZOmsbYzk1CJLtlYhAYDiO5SxdIR8LoS1bSjXy47u7SKdLaxD/tNSI0ztruxEC
XI96C/knths7w12d/oiY0i9DxzbWJgqmeJbiiXT8QRQKhUcz3LbhxL2jiXCGhHOfGNY0A11xLM9o
MBuk2KgX4gzavBJ3oYMOjta2vpQ23WdjZGAJNmHODtJ2DRx0ZAgrjHWvPlFSoWc/WSY0xc6hl9A5
9zqt+k2hGD3m0LPO8T1nuSoWKBoquCj1fZG7KYpWkBF+Gy7tme6QoHDGFYs6eXQhtBL0Z5VQS7By
tiYMlDbyztOAfVuPNHYlZdlnDsWIJ1GteiGT36Zut5E0Xv1+pLMl4Q6WmG4Bcdhgz+kbDFdh2G/7
qKEBNlO8xtAkFN4unsvC5oFkJaEYsfXT79Xz5JCVk6uQ8R7H50CkbBFWfLjIGcgvkoZNIJfW2+g+
RWAvDMw0S7Bas4HMuAXXGy0GFEJLiYZ/OWhEw+v2bNgyIMelJB41TAQH8GhLAh0w/QXYsZwgeGhN
m3hkle7Y9cal9LXdVLnXmqTHiwHDrcwNnAntzI/iQzHnmjHbwEqfOHf09NE4NkQytkKjC96XBJRQ
K9Qt0Z0DQFMGdpSTpf1zAAlPXg9ZPQJrHSNx5lR3Q0KK6xTB/a+BdtIJbKyrRv6w8vbd4kGsu5R4
XRG/FQ4NfVKLFglKitBD68jBsF24HcwuArfMTiUsShn2s1xfs4d41LVoKh0xcFgylYPLjYFCnRH9
5KOWQIct1w06MKKhM209SoaX0tA3el4LKBP2aepKYyN86Ar5JBdNS3qwTE+W/2j39QVolL0CqBeV
d5r3TmPxJI30hgNsCHOC3rJKrFVkRXetxYyvKsKfeEoeDWKT4CW2xC0IYYFUAYDgdtN6DJgHhWFh
bHVN3hFNlqt0b+f4WIqgYH01CjIbeJ3jZuadls9Zy6o9os/qFOo5WwC3QpE++S+lj4SyHlXGwC24
y9p6284LipPutar94Rsj/Gtueh7Bo0G7c2b9cArtRRTSXndh9G5FRrHpDB3hmBmDx5g4c7N1XKRV
qy5pcu4sfIHnCEcxIXs69b9J87lUGFppkVwwOGORdpGMJx7w7ODJtLTHgRPEWnX5PXLPm9rVGxxi
166oq/VktO/GgBe0jEnlMDOkKAUvWzKDOdCDIP9RO8e2mx0DlInnxB8+XA8of1JBngC8RgZXvhx2
9GB+IG1aZf4ryxcY8RmDM7snX6Y566+35435ena7BNH4MIkEIc9TY/YMRSFl6cUuhJxkpmoT+Ii6
CnePMALxol+cU+dzOfl5i9kSXwsYUqDE5oIMgamNTy4LSYuOMYUpLecFHtvn5G2rNt52bvpUUhWE
g78fp/hJTCxJ2rDOnafK4Fjee1AwZPAaa+xDb2Wm9kV4VT5ZhX8S4sGXz3xx5z27YAIDCD4jk0H3
HEnNJYXRMiqqVwVMoibZsX/AMEuAX9vdud1wwZh+WTizoIJLhJvc9tljWXIXWo4DVl0RMQvPP1mk
qA7YZKhO9c3QoB4WK5m5a5fQWXNlWSAlEnFF4fFcdebK8U4erUzXN68sSCWZpGCYVQlqYATRenui
c1cyTG9wcA92++5LxqCdK8ezngSf3hU7FUXb1ggerAKMA4Vqy53hRPqUo7qmjD+TrbEJ7OHWr+Pz
LEbHWZ5ao/thiDtB3BGryVkWxqso5vOEOmqq61H3OaOMZ4HmXLbZ5ThyBPoIGf2P0ljJT+WvrxGq
n1JW/98CW+erefs/4az/n6SxSnLI/+9prDdzTup/ger9+fIpknX+p36+1M1//0tI/d+uoduKNGlH
ukB9/jeS1TD/rXTLdExdp8uLf+Z/I1ml828lDFM6ZK8iazdc0q/r+Y/6739J+W9D1xHM2xbjIttV
7n8SySo/Z/vaDus3oj5bIdh18YToc+L1L4nWViyUP2mafxpMwuAsDGArlHbTashrWsXUVT6GNyMz
IInZ9FSKAQmsAg+SQBAWHS6mPmIzGazmMu6HcG04BbSU5jgSXsKBcKQB0obnVaMFmz7h7zeD/64V
TXsRhDT5quE69VCT5DgfV1jhmk0AE6DA/FF08bnenTy6nZsmBsmlkV1+EcjLXx7W6Z8M4//K2vSU
oxGseRh/+PmObpgmaeK6snVhfP75VREo220q/6QbcbZrOX8giNDR3LaM2saLvGOWKSY4G0GMMasW
jDhgNRFT01RPsnXOkXzsB0M/+r3NnLRQ6cZA9P7Pt8fL7v/M/3SVvAhUjIREZbsf//2v+SHBrTN4
QvzF62J8eUgNNsnGJBSDEU4YLezUIlTBRRdUUeeeZ2WIo2oWZ/sjjVdBNYZUaR134/ukY80N+ulF
sTRvgyqjDUl63/nfb6Jp/XZ5vDiGK7iH87+Z3/Bf36EgHGryaer8NAh3vEysLl/ZQ/8qdAVhVsv9
g6NRJMeVd8i5OUfVdHvXQ4lfTBzHGlSDdlv65A4h2RkNrK1JuO6inBCbovBvOV8syx4OYj3inEwH
0Cuccnml6UpE85y2c86ryGWK7q0svXk1m9q50HHj7bM8Lq4rVmgKiVSQR0ffW+AXuKpaRjxqtMuN
bjKDoKUFTGDCC97HPjBLTOlkZzjvf79LH4H0nx+i4erCMWxdma5lul9etdST9dgWWXJCOyMubS94
sesO252s2R4l9jYCWTiZV0m6tYoIomtu5/euwjArYw4lA6I8Jttoiu3Yu+zDcpaYGMPWUdq1P7Ch
/P1yjflyvl4uxYShTNYt23TnJOdfFoZarxAXuMz78lTmO76cZa+pQ9MiXyOEJKRk0Ljf7HQp2rU9
s//W9W7T2HsnUhmvhHPXF5rzMDTJfrJZXSJ03RCQws0w32PVuQ+mFNE3QeUmy+Lni5Z093TOGbat
sLx+vKm/XPQU2W5hNXl4smX2oBGUQgM+cq4Q1/2sVOnfpprGjFpz9mShimsdLNZtU1S3EoMl7nX3
ydJovn/8I9A0UTv72J9KDzZ+7pbAg7OKtGcMjj0jCDnatwhwQvxWJk2ofil8K9in87OVLSiGKc8v
IlQYHkjnQ2PzxlUTZE4r8igYemZ/RYSsMMxWWlsfsBGNV6VdbVocUlA7OVvVk9zRbgEpqOLqm/v0
sax9erhSmEoSjUx71bGV8+WLtbTIwv3TOMey0PPdIAbq+y5aAZ2D3kO01FoIVBYfbvc0MrpLv1B0
eWYvNLPexd/fNPElE9yRkuswON0yHVX8+y+rGw4SjXQRrz76BbM/v+8RbsLSZBCl45lneuF558V8
nWNkiF2v+fehQhaMoRVkq2a//eeXM98VNkSDHZZ9+fOL39gibROG98fRyPgIXe0C5mrFQkYztRLh
CKkNENKHc77zeEmIxAgXACECCsIq3DRa+90dMubH8flxSWmwrjqWsOeKYH7tf3mtvXKAW8Fhj2nz
eF20en5JR+scKhMhkGjukBw7NV01B8wuPTz7gD+8eIrmN59zOXkwJfvsNKeZY5hDLJAt6zxmEMJo
h3K+sJGkNwxNGiRIqOdT67vt67elRFKpKMtl49LnZz1vwr9cfsobxUw714/2vACYZG9pQJsYjifb
D4JAlJTESHhgIYp4kGvprAy9qVde2N3+/dkav+1UXImypMMuxTjV+PreC6uFEmQ25jFmpnqwTBh/
PvNGdCwdOZdFbG/DmvSkwgCzARtsYwZdus4LmtSFsjgtmz1D1tk71F/6uMC2WpRz8wYnhpWcr8hm
G3ZaROSWBkrcCPF4SdyOKCbkd7f094WOV1MqKaRSuiHElzei1Gs36EsDnXQDqswNXQ76Tfxj0hD3
h0Swrv24247YB2+kvC05kF76IAxs5jnLCU7sXSbhJ/U+YCar8MQOeVi//OZe/1a0SDnfZmkLkwul
xv381HXGs2qkIXXkKsim9GmWNm6z7UjZIwfPPK+8Vxt36i4HVrGZOLrjNc0gzifHqpieqsocr7An
rcacxM2qxvfQWRmBb6gSD4FPcZnibP/42MxQi85MRgn0iqDM+339zU/5w+f36ZeIz7+kdUrQ/H1g
HtNU4UnCeONG31QH8o93i6WQSlSw6359M1nMIhjTjnE03B7zAifvlYnDF5OdyUBNeBhzTQ/MR1C+
kuL1GDvRz4//1tXoqAEjgyoeoLbqekjmg9bXW92vLkMvhvuKz3wtUiIHkbD5qQSw6HozqMEiks4u
XuYPl4hzUnjMKN2bER5giqbt4LuPjZQnoefaobRB1Yg0I7ZSk999lL8vDw7nGVOw+jt8mnL++78s
D15iZYzdShO7c18svNCbLvtoOp/coSA3jk3nA0ricUjYT5aAko1j3g2R8rG7wqJLV5mr0lXbTzvJ
6G6fwUUUsalu+iz4qawfH1ucznxl9/cX/OO6Pq/KDlet20LSvbVd8+sL3rlG0jiGPFYseqsypGea
swpkSM5kjoUM1TkeWulufPQsGOujeoWoZJhzTMnuUvcfdcbI/xRwipNDm4hxcgjoQv4GOEhzV1lR
v6k95p0WczaNLnZ/9rGCoqMGOBEaF6i2vEOvNdS6c91hkarNJNf49lP+0xOadx9cuuQRuF+3RDCo
WRCkgXWE01stLKZH+IynH0ZUsg13k/ynXIh6b+W41bmuoQ32BSFNtYUy0VBlgOmojzYhMAywXvh2
pE3hZM7/kmodnVoUKDjHH8w2DjbfPKX54/ztKWG+EjYnPH7Bl7eLo1WhMg25GtsB4X5hfhFU6LeY
3hREITDldHHxHwh6Iog6bJAgAs5zzXr3scH7PmyYSK/CtaPp1iGqgQmlDBwQ2nuo9BNzkSTyekrN
p6Io322ORxiD8ElmhhJr1iwwnnPhUppGuMv7N7Pu3fOPouHvP/L3s4V0dMvQFT9QWhbL5udPaC5Y
el8LjWMcNYhhaEc+CRBgq0ypZo7s9fYmczP/PKgN54RC8DEOcCi4HUqRCeFd2sYVh3TLWvZ6eOdH
Y7zMUhPxSOsM36yl4k/PQ1nCoPFgwsD5ui1oeieqSoewHiZ8wnHLLfMVLp4oQDvcRQVNRnPCol6O
hENQDIHNxVTs95BLv7lpvxcDmGwdy3JZcDlZO1+W9Z6Z3KR1iQHHN/Z3wRC+N24tL+S6qCWYqkQw
zGZCD0xMraresfao4sIy3XU1TCtVO+QWA1367tz1ezXs6A6XxI6juy5qqs+PMizHbkrQfB47GwJd
WlTxAXu+GIDI67mBm2iuzEVmL9OVjTvj0JdUKCZfl4XxZQyqH3kL21uEM4BTo9MdlIgjHDlcGJUf
bnLdeTcEM47Bltb+P7+hQtctnupcZSl93kd/WcgrUgYtFKzqWKXivgAj0ekA1d3Cd0lRnkFTXYNU
tyHilVUGkzI2ggLf7McmntTtDRRhFG2MKr65rj+8cizT5H6wSrNaf91gRj/STJAS1j+nHcMuvE1u
i/eBHvJCNgHel7lKK5B2/lPCfxw2RNZ8W8f/YR0VjDF05oW6K/lmP98grSI0RRWOdUwm+DUSGz6s
lh1mjOFMaOzu9qSPaxQeu2GKQYzN5wyiV7koAwedB8HGSXGI20FB/8zXuk3kWcZKh79EiL2xsMqe
TSS3L+AF+N98LH+onBk0Q3WylFCuIdSXZyvpbhayUOqIwBYXZAnCO8tdALN6Ze/82nzgvCnRAaVv
2aAHe88xcvLSjcuPM6RmOd5V1gcCNTMAtWk0TRp6Sb8xeFm3cfuI3cJc54nXr+pS3GSurq21qNXP
NUDmf38Zfu9rILphsTR5Pw3Wyo+z1i8vacHESvOl7RwDjKZ0KLXuFlfqdQt0dJcF6UPvBMegp7I2
ASfYE2fhGNX2Kr/I0fXsGz83sB/Px76826JnMltnKRU9fARpeX0C4uhd//2KxXxrP+9gkvXS0Tmy
09Zgyfr81tQRKLhORfJoGrJh6uzeiBCdXVeFzHZRAZ3pOjygCsgK48LqlWxZqD+qZ1rlIkI2bKYx
WAzM498vS/6+fEq8ly47GX85MLw+XxYg5MEANm8eM9s5lH0hCS+EOgm8z9oXztVYKGMvUw9VkaPi
UxlXmIl0m1EPiDwTjPVZgbrl3G9N/Zoo2I/ekIynV8j80cmrq3AZF/hdHJHNSU2C2RTHhD5kGdEF
Ev2OAIt/mnaR3VdLs5Lp1nFG+jIqI/YHI9995NC8adLTN7/7D4+DXj57lyvUH3onk+VavWXU4mgk
OPzCsXDWud4fPrh7siPFtmUcp2o0sZMZOGvbD5Cojx2Jgrl1Cc8UoCpf2FnQW/ZKglNyvQJXesiw
rO+CFRp3Yy/MyV0YoZdtWwxDtYFk4WMBjZDsF/MiKbLi7eOORTAaU1vLLlUZXSlLYxoUMAH9+0/+
w8cPpZjSj/GAcl1+++dHTZ4uloSYn5wW91EHz9p19XY72oF26U05g1rNwkMM0Wut5QO2Ledt0gi0
ouF/VpgBAszIfsOABeFwFrwgK04q00GzWeY8TLazDiUyuhrBWla+hKjn2qJwvtmd5Ly4fvmMlGmZ
9JcsG7HE1xoJMeFkaqVgu59bvVASTSBmGmAlFNgr3wcN9LE4iZkh63lRtav0a9yj+c66BhgKuATh
Ok5kT2ztUNm7rE5TYmTJnxNSXHdta52lLel8bG/RgSPji2r6RSmxTyXMlrdsQvAKO/q0SRBRIDL1
+PtD+tMywfnJUq7EaYMr9cv36DJ/IVA0EuDBHtkhwrVuhAVED3SdQIyvgnkHnhs1e73tH6YsvodJ
6l61czGTp+1VUH7f+JlbZV9v+ceES5qGzZ3/snJZgy6NMkvE0SU3xo+mfq8SkgK01HgTHdhOZ04C
KkjJ+vh4rNRe6k3yPKKqRH3awWHEMZR73cPYkIw7tFZwkdAcu9JQenzzdnw8/c+X6oDzs+mw0WOz
mLh9fsWbITfdMGit4wf3srOaXWjGasnUIVwrOGcIRXFu5J23t4r0+FEhYBO/gLCMLFtCdJj5GZcz
ac72p/ibD1D+3u6hFQ+Nlhaa6Tq/3ci2RfkyRcCSP5oluYd+fnIaudJmUbo7ipnSq8cLhUIC03V/
g3Vg+7FiePZ4bwB/vkB0G9wUSjwYnuOdV+oKTRU4E7NFnIB1baFjxsFZCjeaCQ1/1OJjFlLPNJbY
Gq80G0ppbm3S+f6TyPEGQoNIjDg2FtydVR/a2JZah1Ru8NffvNh/qJrowppMIhxYS+bX8VJi9aaG
1RgH5VyE645/CxTEA5QEHS2QXkL4Jxi7yg/2zmSAUZ13ARLL3ZMffbPnUc3+9kZzDdhM6JpzPWx8
n1+TIGrwmBLWePo4vPolOexFyvqW54s2zuhdtsO2khgw4wnxdyY4jKVFwHE5vBgKB9kpRKZOCWY6
OgSDkMC4vHnyKHgOZntVtGW4qfERtqV+D4Czx1iUoRWZ/2WSXbER6LZWnOFIUp4Br6ZDy6HrpoPQ
gCeP2I0WH62SfAQv0+ZorONC3kq6cJc1ArUSJgKN9BrDbEhiroltPtDt5oA1738oO48luZVk234R
zKDFNAVSZ2WWYBU5gZViIKC1+vq7AL7BPexn91hPyrp5aKxMiAgP973XNgYMK85AXanEDDQbdYMO
7UcaGsR/ULBldvxOWItEMKhdEhbqayjSjVHCUwJPB+C9hQIUtydHy99bMJxXjKYliRojgyMiNcKo
fPPsUaCoGTC7VBCh4jC170NP2g8qJGRtoMqG9Iv8jQdFxKAkgvrW5tmZMF3jLjLXH0ZVu0aNRlvb
LDdW4QUnhIEarPNJnMlbexRdR5+EO7cNdHy+KfiRA5BI4g67Qh6n0vxtqRVzvaDBjB9+gXexzv/9
c8rY0bNBXNjcvr+PP+k8qDFBC928ordOCNSuqWnTIQj1L1cdXLqTY+xX2jgevKgkIWPuDLhtXR06
W/mXBWPp//61nHk0AjA967pNmftXQ0B4yWSYfS9vgwixvWejvW3nwUQB0JtxX7dfPsKyvX3r0J53
bRsB2EQl7aUziE31NlXd+EE85Aw9wID919eKXcpgb1DNebTxd1emszEQRx6epT/XiiTLm47zBHRr
nZxahMob4NhsnSAMRwSNMDgEAeThviyl/W9L/7wL/fNa8VlcU7OYHNref6wvgGQh10I7YjyhcH+g
4g1EvtJDtA5ISC/OQMLzsnsKk3S1WK+iTShB4uKkRUc41d6+igeNWLcsgKLirJwUDoXWqsl//0HB
SOqaa9pzx5+18J+LT2dhOOwri2IaH5pNPJdAtvSzSskYA4Vd/UBUtQ0HjgbwB9y9MaHKDjkJFqak
wOxsPDCu8REi24P5VQCnicKD0+Eq/Zd7u5SD/7yg3lwo6rT9ObYY7l/bPkx4r8vxXNxCWzl7ZZqf
lfmHo423WrXPyxpVWqBrAQ4qpxBJdzkSh6mbHa4yb3QuAPGhSGgjoanNEs6ZbZc+2rIKLC1Qhbpz
FklbKzV3rxbUULAnrf7qTL15MYYmuFtMLWEnzVJBeytsjIH2KMuVl8kfqZe6J6euvrzM+NY4ce5U
o4q3xc3ungwds++C4oUg8jwYNGZ7Jm8bU6mLZ7WD/gW7B7s12TPgkiXRmpJa9kDwhrfWkkYcWCUT
2ZK91TY/lrKmMINLpZTCV9yOGVIZvWjwpddx0AWbLquKSwUfHuFHf2B+qK3ziAxWe/YWNEURnFxb
/TYyOqhVNOS+mU/WqQrt6hKW/VXBvryyhiZ/zCGdotCIGC0XzWEorXSLbcS4EDJEvi2KiFsrLHeX
4GX1J/a1TS6L45A0+6y4Vao9HF0beTVstXOf40FLYG4cJg+nU9uP09UElV81eBO7sIt8k1+BDt3R
XpdhN0od81JYN9w/ii+duj5o1vgLOldLJg8OBIjFDY6XGKaCtCDWwkY7upV3H9WMDPA23o5Jea/m
knzojZ+q3l7xt4rncXqdVLAXQ0y8Np4+srg8xMmdfrBUa1fOxPYcq8mmBLAJa7jfCmsiBo13fGW7
orjGAE5dKewvXT6KBin1//2Q6//ZU/JUd1ZzuMwHTXsZav+vNoLoczMxzSS/iVDJtiZM6pOqj3Qw
zTOGhujYhEh+3dE8NdBEHyCwg4HMvWHVYl7w5axjzqtY36FspemgPHnoIWEzE7WNPAK6BrDo3vH+
pYmjzUeAv15MfFy0POHt8H5ac6X1vz603STlRPJIeRsq4rRFWZyxjXsniJkNHTrETVYbERCVye5Q
TlQIQJ+WrT1tEexY1YtuNcbLKMOX//tiGv9xTsB2ahicpmdZDOXVXwtGGOs6GMA2ujNP3Gimi8Ms
8CrfrpWjk+rwP7wWSgMwu5lt3xEMOkw6p875RLMszE5S7G2zeE1YR3x1BuPTQCWqSxX1aflbud6n
e47j4RxelG5jIJ/bNoaUnRBDWoMbWLoL46RX51RWj3ZnduvCTtCEJpDTgAE/lAm+I92ptKs9WRTZ
AUA0jX3iX56r/88tQtSnacxLEQZ62t8bt4M62TEGfXowlJp4mgTHRBngg6tYe1Zo6kpfC22Phs78
NSSY0EYlgmEp1hkdWeSgYH4Sk9R3em90/7K0u3PZ8M8HiE9nUlIgzqESR3v4jwfI6TXsRZmpPqRJ
0G7TvlTgE6vFz64TIGfbxNjQpyp9y8NjGZT5Z4OAb930DOpSFwRiUgenQegBHhcyWXMUtluurd8b
ECq7fjA2FpZzn7AE1Frxq6FQ7i1LviTcLa+Gi2oMD6WhKGuzQpJrACvHU9bZfo5HYpXXbvFz+V9i
wJnTGcxcDCZUQCVgaYn4M0TtRbRAlp+Qs+ydVLN9M64uRGawMy76klC/KX2uEGWiKEQi2uAcKlSR
ZtxeSlR6fmMdxyl4lvVz0GrdXp1a1VcQXQiNon2plEutj28yjO44+dmSirT4CYEpPHeZ8UxOkAEa
FgJFlRGmrREuuNYEEyi49NFewew8KnI6iM5SNiQOvtPDJxlWx9WrKra/3GI3BLgcKbq51YA/RBLI
Rm1V4l9us/6nPvzrRnOTaSVoFEU0f/7qVAPHKGPRMqVZmiVTMYTXUt0vhx6r/FVbBPiBaSwODhOm
FfQ7Y1MpIIm6uHhzh3RrR0nxOGBnDCLhXIVhvUFDcf2lBF3ez8TN1ZVhCJqnWIq3WuoY2zErMmDn
pk2wsw3x5ShNNXxyPR2HfxE+TNL71g2SSBh5twThAreKXULi+lYjk6Mo36HQEA+O4CXXLwXtwVur
WA9LXzfFzXsY9aE7iWaGK5VE2U8gCqDIOH3JuJjMIxSVMJSTqCNdSEl7mFY189aY2QUQ0pYs47I4
mBEBZUslkjgKgYIyUDbpkDtbpbIbHoc4OoPJ2jIVwuDZFSN90PJDovlbk+mE09NJvsJ5T3QEtm5o
fvquJ+J5FWHBWTdV8L1cbB3ewKcZCtCQDIl8yURok3kflgd6A0aFTMhwYleEj53a1wzZUWWp8kIX
B4N+KtLyakBPt4QVw3p3cRy32U1YORAM1wj/lFEJIHVUKwCKrPF30SvTHqjYZ5N1/WWw3G/FxfsR
ZNkLrppjY/Mv19GYo35BB5hgX8oKC7YHx6C1PhBJIYb+YjsKr6qefDWYA29mKV4dtcNYR1Pjtowx
yGSHIqJ63U3nZLbqQ/U57a6NO4xvetD+6FuiyeOu/XY9uryZOSE2HD/TKRIHuze/WodQqBz9KlZV
Yk6a0oErZgbkCUul2Ea1Em0ngCW+q06HYiDfy5xYyIlmjOlynNw40q5ajYaLcwgWmZQaim/PyRCP
fztVxc2CB0hQ6UuvYnhbltZu4hTretBIxvTTyTm6gn0bzKzjjjEpXt51NZEkXXmgaKxizs921TWT
AG+baPTf58MW9RnugBIi8DzHsNFsXMtE1w+wn95t3KCnTBQDnV3WT1wyO5oa97Eahl03B2kADMzx
/OE2FOzk27LzgX86e6d1uK5CuDsTJ8pEf7yo7y1CRxV3tdto6mVp0Qxl560brP7EEuIJCyN1nQ0Y
bAzSAsjB4tzPsTwNjjhbYt5fNGOtCuGm0iDyWNO0Ds0gPxgTWRCeV5Hs0Vck+8jx6qjAzmws6GRS
zbRcsJnojkz6Goq6azyCPebOrjEFwdpKurRaNdrwatxcrMFoSDFUNnH4YaSR9Tg0NZ7uPEm2aW35
aWtadNbUCwcfBixYdRkHxTEWxLlNQkzLFsCZ4azTWXEJQIcEQavZV+wjxEWgf5CJeuAp1UjDiiaw
e9SVzOFewVhUtDOIxF2ewsIkVzxQQyjffJQYZgy2Mwy55N0Q8gN/2QiHq4EmbTfZmkcMK51aQZ2+
r9ymJBW9AdIEDBoRs3btvAd+Vfesa+bXUJNt0tvTc+lBg/EOTHDrreLxjM9fK6zhAsE0YuhaDpSo
Vyvw2tcYzRWwe+SUnozEMW72eDkkcFH7zakiQpKnwvB5pR4CoVyWjqfJryMHGFBcO3mnjN7IXkza
n/FppJkMNWv1hHqmAUVjmjSXqE4MDZCoSH/l7ZvHUV64ItkvgwMAP6CAm/CQzw++lcQcZxZpLgNU
gMBJ99stS0xZtjwD0DzWoME2S2t0ObAvR7gUJuuuLjSQH4FObjV9HAWeNu+9QmatxLV2GCzGgFBG
Z3VSG/iRGe/UhlW3z6HMzDX/UtGl4LoLVaZHpU6vVZpd+sp5icuyuAw9qY8BWWQgW2WHVvpO/O6Q
JARTFeOfe7q8itNUXAnFUnalYzj3UjXNOwSK1+W/0TTsWH+7lEYXs147ld8QhaZL1IrTUBCIaBV3
tcjlU+fN/PY4rp6yNMQE3Rsm2Zr0wpZPCjzc2GaAnbwJJnIAVO+y7ASA79ddk6TH5W8FcXZeDidO
QNpvPLbWydSLV9WIrHsce19lHyAhjPJv1L8+skiwzpkEaKxX8nEKSQicV5dEFR8pbCpyXNLi6tGe
WZlzJNNy8qVSrQgsDXkDOFe66sijo+11niQ/je3vorSyC0KBhMBrHNJzwbqsWGGIpTyP4xvmVj9z
cREvn9cLp2LX0LZazzP75XHtGWMWtBQ0kGFv1uTUF1nPzJRJzw/pOL6omV1sh7S96BYfwpUorcjY
tI8dBT64T/WVJJ0fKUnKp6kjTlAFrrcLBp2xl44nGKEoR2b1ljuE2YYKI1UX6gxvRqKRd4p26miy
IhG6Pe4j2DegTxjpRenkhzL9QG7J2z9318wSCCX6m8BfHsUpftcgiZ2z0DyNXfNID348VihYZAdZ
3RF1tR5pmK+wcmS7ujXsFW/qHDGYVaTdqjgQYuWp8gDkCHIVNnraXyazdu+gQE+UFdWeS8TmOeBK
sTqNw6gWvto5bsVVyKW8WVFOyov1u4ZXf1yKpKDvnI0ypsNOT/LsYVB+mFCslqWZlxtoKd6zu8M/
wbLh6JtGzAFE9omUCJN8JGqqtI+Soy4rrms3bufwQd/OMQQOikKOMw2SbWHFJG7WHlmZ/NNRboU+
yKTYL7ox3jbj8JoFhniMq/Sg1e46RqJJfFn5mBAkvZcljyXgqJTdAyFu9UH6mXcBI3yWJL6tOwua
QSpbv3PnDZEQjYP+m2cKSAJ5LaBNi2NXAd9pgoGoR9da90yQ9mQQHKBW5BvDykhAmUPMnChvSbx4
Mry03jaMr9nRDqVGVnblFbDt6EXbBiCsopT9TUZV/0mm0q4yVEQvRn+fcqQvKHVHqKu8Tq0WbBTV
3ZvtRYNieQpT8qTFnJiHNPHGcGZdJsH/yzBL9fZO7nB8HnJ7twy5MFkRlTx5bXo3QWgv27xaFtfR
G8yr23yyFgBbxXVxX95rTj8HYasEKM8q4eXVs1Hn35TpKszR7+ZkC+D3D96fZYhNb/5/LX9cBKV6
sawc1VCdU6mrsn9QyExZVf3wvRw0lldvckJgVnVRbWWdyL2uGu2m73/ZIacdd/lhRcZKK7ZhpqWb
Sapyv6yWoeycg16pd6+cIaGlfdWKGEpzl1xc2CxqjzdTtPl47Cm52atxY5kldkbavkS5xNp1LOGq
eXMsRm+GwImKo2ztkUepYiU3qmBLhMXMx5abrngfZ3WhG+bVFrXeS5Bh5mm9zF82rrIzxW4AsdQi
9lmnjYg2ZUJVyAlwjrLrOkTqizBRbUik0eDLDuqg4S/ro9NoktkhZ9H6/DqDQcIlRsth4HMdFJKY
kIgjHCjM/XKtNBMau+jI+0s8s9w3ZvrS4DVaqSyhO1sM4TYvRHpK6w7wdDrN3BEtPmeMY4XWDxcp
flqGgrFi9HqwAeB/Vav9ST35aQ7sdsGs20d3uh+DlLab8hDU4XPs1kDdsZ7d4iK5aZLMn6AolItI
jgXu370ei2+yhUDVm2m6HSybFA6bl6JwyUqN01oAIMVQnnttdlweqClkFUqmLoYhU4JBGvdN35Pf
0hSETQYEptiM1JOweyTtjTsF4RN0dfPouXtyeM0KfoeMtG4DnRR6CHkPa9MsHhk6pJfMDKRPYAG1
yhR/lMrrpM35Lthfrr3CSyEVlwOoS2SEksFjFuFR9OZdNWxJ82OO4BUU0EuBhORY8Wvb8afZEkIt
QlqexIK8/EdVADsKFQ7zaOm+rEwx9qItgX7qoLT06QjjObt3zVPZqcqmT/vvgGdoF5bEMOQWuzvs
iS9CnUHo68g9e0LHl6MbxgQbXtsGwOgMbxXjppuTOFwwUF7uESxczhEos/QFfmC1rTWCEetkhvDP
AOSsDXaUHOoerntOxQ1mvG+s4WR58S5p+nwbRegsZKw2j5PT5uvJJI8ibQsYWtEQEq5Qk59k6N5D
5Hovy3RVAz27ccnBOi69hznMsa4rE9xpv44MiMnpCNaiLmmjs2I8Tcn0K20kBbiVw/et7XN/WU4c
k3yULQreOBRge1R9JwQywy4av5Ux/E5GojHiIeUsoZEtIVy8JkqQ7zpl2owISf/I4t0IYkvHoXRu
YpQbUgiOIj4tAZRc5Z8i0p8iYb7S9uqurTl8O6bzLLErHBvKGL/OvKvpYWqPDFU9Ban9WsI+hmyK
rrwzzIILnQNxMcZb4cqR/LZQXiW0ZYC936pZtAwpsRtnVv5Ds94qz59iy94rlVAIptCJrBGdHwdT
8aLIl7AjqyyVr6FRZ5ueGJinBkX/BA7pcakaa9T6q970ztpcDog4JZdIV1KSxznvWfOEEgrzpizz
+M+JnazLm9Vk5lUN7+CyopPCsGiLBx8BcT0RvCwhiDRJ+OEBroPtjImw6j0MJELT14jkC78sCLlM
TK0/LM8OyUDAOvKWuPZKN/3QNOnFzJzpUjU+AyWBqG6BQstFfJ+S3DhIQtX8JtPfqFvx9s9emsF1
vqwxBPM3TI8T8nrH1PKb5PmoSB/hTD4b26z4XQ59v3aVOAangqjM6em1FjLmlc95EtLUkWsArtnZ
CN3kykVbh6p7VYohvjO6ISBUvbGgC9yxik+9ZXCgq8kisy2qBuJlNsyH6HOFhCH2YEU3DYDNo54W
H7oFJwwe6Fds0v5fTr59qj7lEXNgqzTFlaO5QfBWi9ajODbD4PhJptX7NHCdXRDJp0IR75ZljVdo
gVCxxzrjAiC8WG5g21u/NArXu3jsRzfwFaVBIkHP4LrcQlFb62bMxrPT3TAYBSgLHKIS2/hn51rk
jHJ2ApFmov5ppb7VnbkRB+45MZnVcszM982UMwLPMCCUQ/Ug42upuF8JmZFP5Lr+RE4ZrM2xqXf4
IS7lKLWrKj1AgjTUXS3/Rb7dfrLFOzKe+NntvW6llVvLlg1nAZjpXMAriXt/ThtEg65IaAg3YTVq
T1E14JBKvGND8ACNEnKpzfojJ3zyTmL3Da9qcO3SdNyaVs9alNQ0PGJNvsdmcKxTfVyTJFvca4bW
dqfaH70J7kzo7BwBhBhmnNyvrp+gS4vd2KjVhhwteSntxDmUScI0UZTjga/9JHQAvUofNE9eigAJ
ZvAQ0HR2VtAyrJM91V/S3cKrsr9gfb7b7BemuYSLvEH33hW5YX81pCMQn+3ec+bJrgMiESyL9FNe
qu1UhB2Nr+SN1qd3yDHksqIkb5i84z1rfeu3HQ8ZYWC5OcSnPk1Sv4lIrwcrZGxjzUx8PBb9yRjJ
05mX4rpWOn+oBeGKuueHo5w22BeJbM9CAtGHexFb4VeuDcYqDPxaC+NDwxjlAWAhxh21Nw6qVXKq
4XzzDHj8a4qs/cSKeG68dJelXFEzbJ2Z2UZqgisrOh3N9ygF3ysgwmYMGnBRtKMat2ZO1ZXnQOLA
LAnLRkfuOWB26DFBvrtOuvE7GIdiz2gOpkviJRtSb6A6RIRCtW1yZm43Y25s8lXacfhSC4WSCSKY
3lXevu/1XUAhn2CwQpGU6jwlv6ekuI2R9TIrXcyQZIQgha8z4QotDYZttky3pa58cGHYJWhprIqM
ann8cHADKFQJisj3BH0ZW1sGRyUIOs7NWcQokISE3nxssFQ9NBHJZEn/1uaJsUN/2a+6spmjyIlZ
cVL1wvY0rfXRt3KprcgPAHESN3QqSYNiExbbNqjLFaFnbFZDdBm16hEk7rDtSo+TT54cK0v/EaUe
uJIAUDpJg2DPGApW8qXU05cqNek/tDHIm4BZM82o1uC0ktDsU+W1U2OqCBsIT1s50jcq91i7BPHg
Qceo1W96+skgHRG+TcA92zChdRiDejQc83W0wFqlGiGBgKBBkUPcUGgFAzbl3GQq4TpKSNVMhl/1
xKvdQ+zlwsqLQnCJlyO/szfqAGjDDGDgzFy3gpdvl43kEw/ezcmV76ouw7UOlRpEVOqn5LmuOzaw
jTIhLqigMBxSFSEtT5rXWU8D3eK1MuhEoyiSZ5fRJ2B4wNajdiQA9TXRvZ2bkruE1Upl3sTRdaxL
HwoT4aGhq+KoVK/eyPHVsL/Nvuu2Y6BtBiMEoJUgE3C9wbdD9qxCJ7JAUpRFrgZ4qVglHLrmcRIH
mxjSI6whfOt7FaoMdg1x91rAi/ROso3q9IdAsbwDrvffZQhRiCj5bqM0DkTL0TmhbHmKi54m3pwU
kDgo6lSiVIOcjpRdyXTXWQPehvRBuIcqDDFGOyuviatNw9y8l2LaZr1nbqHhekbgbiB6Paeu95su
IS2r+s1GkUCIUE7qpWsdahxa67I3Akid0SkvAzyvGmB2JGWv3J7cn7rx2ZLx++SApUk97nGrdA+C
wp7Tqk8GGTWdEsCv9kDSEWy4Yb98qmvzd+xU76HQnkRXA68HsRiq8i0iWY2whJvO31zlxM9spaE9
d5joVzW8l01agdDqrTe7sYAYIveGwFC5AH7jGBKK5IObXMFHQcoyW052KwHIriIrRdumJrtGJ6Fk
hKjXEqCiOcmuHrJZzPYkJlXCEhrfWpNKsMioyozJUbZ6o63Cq6QwZbge9BtpmS/4vEDdjUQh9VX9
nUT1oRlgvql189vuumw/OB0urcAAk5EfBzt/UaHRbqaUL+Xg1+h1N/abUbu7afzgGLI4DCQik2az
8qB7rgYYfXgl4kMgFckzXI4E7Ea7wOQDajSIj7lif2ph1B15FN7NtryQE5MUWrRzGBTtgN0Q1Nyp
67zLj2pDFD1d8JVo6w3vv76BVNHu1oAk1E3kDQedAyyxGrgyGjtviSIgNstzhXOK+FZFcW1i3TwE
7I57FJsQ12GqKaDYCpXoGzmYLlwvCKy8WhuCMk9KphBZHLTQsr0nZeg5+tQJ0CDCR6ENUCvUB0WX
D53KgZ2LuW6cXqIMsaBII+dOsvFkM3UeiY9zoo8y1D+9BPaaglKpru1PoYXfGdMajENQI4X3XCY5
AisLMLZnC9DGILrvSekeR637GRuMkPvcIhCyiLRjnsP4dAC/a2brnVorP0Z0KLwWKLC0m+Cmy6a/
kc9D1oFc17nUoSW1w3VSgkuk4E8DSc6CVfAUcy16vyN1E0q+Jra5aSC2EYnG5m18hUMXEOISUiEU
0ZlzVn2sdeXJ6hv1OddZPXOm3pepE0fbKN29Ykqsq7DDzkHWfwAmTq+a+rMM7M9GKYlTGQn8TfSj
o3UgjlMyAD36WfuEq3wqOPmTMP00wWE8jK0ZoiG0wn1vVoBVCEvG/CN3TpfnaNF7sj9Sy7mFboik
flBpdFc/CWCe5oBYpJRAWkhNBYV6X34UA+mIbWiqPix378+fEf3xbU+wgJc/qoIM7UA3kbakF9Z5
+eFwZicQMCBg0g0cv/fK8piY3q8IjOuZdixZWTRFNiBI4cOaJnRtq1E4xZF+Ih1Qvd04RrS8QdcX
lc5gbgkcyCFzzK0COQU0uDknM9noPkKz7Z6Ztnl9/CiSXDkt3oxYg6k6KB7Kj/EJQ/dhxpOQ72y7
q4yKHCz0b2HXNJAEaxrpk9bU6C9uPrxXFTbYQhRMJTmQjUbfXxT9SdPCbIfWLlkvnf9F9lKrjbc3
OLLg29nG7ZRwjpKvFUW1ka310nD3mbSKdRmj9Hfr5kOT5VarckCTAOwxkDvDBUomRChTo31KeAwT
z9TLuh/EUmnCnLZ5P1Z35Bh/fgOtxicP9BmxyApGZxtKoFXzGNfxCIi4RlviQpqA1Brpff2gV/VH
a1XdsYMIlmANQl9jAIbqD4TsNZSy+fMieCgCb4/KgSnz/C2GXvl2XKXaqiTVkHLM6hEG7vMioMBy
YVxUVcIcoEdxIgqTrrH9jntToas/HgNVvyEoHU9Nn8E/n49CWRvmFxeb+R9rB6OUJrSKpxHwxYp/
Sf7p9wmJWmOMh19QdD0w07wPWdKEDPXyciU8g65L4nZn2+OfjWnrAorO4008TsPeUnRt5Sr1UxRP
KCmVOtmVmqH4HLgYyzMgayfnZLUMq2j6tegYGzDPeMVBdZhGeey9nkl+Ph1UZnbG7EW1i2JbZtUr
kjX6AVp8ax3y4ewSa4btNjw389dKG6s4iFazz5brXXsPE47MqoqzaU6dbrdkTc5f2uhUa13yTAAE
QK2t5Oadqjrxl8Fg4cZvNY4aKGmG9aTkCnt4fTLdgLqT2PpjllHBz0axXTsyJ+9DMD/p6PeBnT/Q
NDrajXBPCQz4Sc6VTOZRjdBtFQNSuiCJk5WAS3qtypY4BWkHfk8CiKG13QFUC/MYu39K3Y6Kq+4U
rClzo3LWUwmO8Hp9CqKiOznGhfRI39Cc8qihniGvC14lSg7ss075jMKKxm0bPmmEVii9Y54dY3zg
igKjc6BIauFEZrcRf5thU/mLaWq5eMIBsze1qbUbQlPc/1y9MHYfsrS+qRNHsUJGxos1xPt+/kbI
bK+hrzB7YKOxyrPMnOIns/fwpJDs2VttcRpiuhmN2ZPzYtbmPmgQAJjG5DsZgQAysDk/Ex41yzuK
EmG4GryUSf+jBzHMLI/z8PzsZFVOMODwPXbqcNZLUBhR8GtZbaYpc09yLNF5BmJdBlFOY8GBB9Zq
MG6Cjk4tMEwPwjez+fSiYtn0GtHcAdfhwG/CBxeC56K1jYdNRsKhF6bTLzcfX6KY20ZK73AsRgSu
S6tApx6/NyQ/UPsCit6KCQlSTiuLzDQOtLx6NMFl3oP+JeuMIJMW45Pq3IMZ89TZNFZqZZOo55F2
jr+MwkYnN05alLwOM1hpkdnVXCLCRwECumrKPHLmAEiLHNhe7TbLu6pFpYXVvvLDALFKWet+7xL0
HnIGDxzcPwPWl6eQzJs86+MLBjOxNkKHG2vZKAhSCKIJxpht3TguL/Nk7Jank1ZCSmrhjN5kKFWW
6isji9pf7DA9tcFqyskKWB4Tmj3uJqDxslNYmZm/DZjH1eEzUvIfdmq82Rrpi2Vjc35yiqNOm3fQ
3OHPJNTJSbKgswMbtpXaViR8eQ7ZMPXCLTXE9A7ANlnHs/HbJqGezOBqt3xrqNAYzOZXPCGqc++I
4JdCDO/ygLQaXNJ48oozB8eUxAXQBOSvKBsxebuWkuVptDA7je2jwWlzH0d9th7CijyrUX4QwZqc
CMHmtg1qbdOg7rpnjbPZYmZxpFZtWrV6yLMg3C4zEJ5TG3GXwfkfUDZq4lkilM+lrn1zuuprOYGb
ZJeuRZDDZ0UVutILFfS5S3CxNWsxSngrB9VICWjWboRgMdkQU+jrjWAuMH/HMTLmNupzVldkB1R4
X0C3QmeZSgIEZwdFaIykc6Wp8LmUDLV5PNDJiBoz3jCccjuOVqgx4TXQWNuYGsNejV403cIh35P9
wSQ1CE9Wre1BcfVMElK6RZa6YUklXC/QPBq5G75P4KLH8kSvPytpcSYT5rB8dCFpD+ddOO4AL+Xb
LpXoBCoYB7olcSqUL+xf2pMlmJiHljhYNEopoUB+diTAF/PbLiaQY52u7SMdr76i/TELIkf4tKuB
ZZTG6jLUgZfwS6G9ABAYdC2vXYL1H0NuOWaUedK9Lr/Wc6PXqdQpkGkbo9PKuiN8q7OOUmEN7QXz
DMIwn6Y20XiMxQ8ZjUbAQKs2K8hDdBMmtQgSF6xDUMcPNV2jk1e70d5R8lsbqsMNNekNBngcuflr
W0y/NVjKhya1+88uGz4bqKlnRkQEbjE1n6oUzQ5Rq2SWmTuPMcQtwvt2tgpGtFrCSTVA6AiVxrPl
e1ii+1CKDMZZbzLniBEfL+uhWUSsX+KC1mtlFBXh9mYUrEunHY9l79oPsiZHcnlYOt1U7zWvBxi5
8hl+Kso77ZpkJ9pk9QNqNulX+C4aVmIyC9RzwrZJ/BooXwwyu8pqbb+NCXUD8OLubaWu163ecfvZ
FXct/rtP7hEnsxkWmggVAXAJkblGgFrXO6Bpe9Kf5cmtK0aLk3Mlop24gJCUKTmaPsnpyS5PenD3
Sj35ODdrEKdMPktd+0Q9CnbbncQhYe4HFL529mlIO84df0fCS29qRf/V0m3GWHK89YX+QRakPOs1
wpKsDNSzHePo+SNlydPkEaEabOM8shCZ9Ma0n7xevWrzD2JW7FX4KFRa8W4cnvqIDUMI5MntbFod
grL4OU6MD8ircp8nTrYaitdXhhjGth0Qh2i8slvkSOVTCEJ87QKVD2re3ih80+HOb2rwrn/W56Ek
MIxMwGTjKFygJq0R95TjDuhisc9La2cULWx9StwDvt2tY9IpQzayHxp+V4puZ9FFRPVn2rf5vmyZ
kiSMLA5OcizRjO0tQZbR4Nba1jHQyYi8wcWSF+lGsLFsiESEVR2a1k6fmLhYpNsMBVrlAIAyZ1nj
5Ord08JtMfSIMNXCpfU54VNTzOqqdPWPZSsirjhZTyIheiYa9wRUuheYt443MC9Rf0izYMwR1Ie+
wK8j5ppWa6xLHpFrlHddtA7zjqDoXH9fnO/Yl2DSViO64O5k5on5Z41DGMaQ05Bfiuzcu5210yoJ
lfpqB+67RWBRhyaeIa58/R/2zqNJciXLzn+ljXs8QjiUGclFaB2RqrIyN7CsFNDKofHr+QHZM/NE
TzfHuOGCm3gVUZX5QiDcr997zncIxu1vqFCPgyGOUe7deKExiijCzhvQxzQXxcKm5GPSTu+Tw+46
4hhe2MyKa17/cgrJBG9mEbKCziFOiXuZq+aKa/DilgWa/bKKl45PQ8QHqdfkGs1WM4cllsV7xn3I
phT7iYs13jKQJE4hL6ZKjhISNBZT4pTQOSjpOPxK46E2FHWvN8YqtyL89YqytWoaJG2slVsEN+9j
6eGgzQ9lSpB2mJc/5hlsQKDCsrBFtHFT+HRRVin7foKnl4g2Dxbl7pKuKefKWV4BCOAIfDst++BB
BGQG+eM2q3KXM+x4cDT32VBJcZs3sDYjdV7mcm8Nzvf/ai6m3Tw6IRoqt0Ua+As5qZSnT5aZPcoa
hRBXYnccRd9nniWO+I1Q+ATNxX6dD3B5sVKSVJDjVEfT4YUFLFOiqexf+mTLY6GTHJtZ5UWr/2hz
WIgYrzmMeSHWO4JhdklOSs4UP8bh5K6cbJuWr7xqLrndhpa1T+CpwSw3goTBTuO0UagkF6R8WUKT
dIz5BaR51J84AH1rgz2MGNvexqZC7FqzU3Lb2HamsMFuoZgnonFjpYlcGfRh+UZyIk3MqllaWu5e
+fRWA8CM4zw0jxwl3OMQGCeVlLLx1faZqNx0PRfJpT2qO8M8G3i/EWvVOkIOowWtCAE6SujIUXS5
NuEriVkSeOEX+9woDbil7b0s9WwfNR16likmJKdj1v3AfGDtKicY1gTuodKo61MHkuiclJA4isAj
m7BM/DOXkKjpxyLTP3m9t2dC1p3GHqlS67A4sUBXPjEDem26q8oOlolCTnfh6iDyqCqF1reLgrjp
RaeS8TWGIroLVRLZvSl21bO2UFYPZlj6xyCKPuKo6heVqPsrEhXy/gJqieDdL5xklXNsPgR9gCLF
UA9RWdHkLeTZ7/WT0pKgAmHyxdM0OiMg1BdWm71ZQf8x6m3KztodgNXzFfPo0ZvVxbNVuSD3vNqS
HPli2ZBSKgDwvmunu3Tkym6sfCf4qs3bu+Ejs+Z8Rr+6RDpYKh3aKd9B6YGQVMW6Aq/gQmMTVYS4
ZWnu3M/nOLfCsG8xwxXmJLEJih8+6XjH2fhoOR1DNu3egw25NMiUQvkWaFQZ4O8wD2W7UGe+gjrl
NCsgvF4h2GGqzDTEZDu38yQGDXPgWUUWVTEKTyMnN5Qkka1NghCE2uaBPQeJssrIUwkTsUuifTQl
ufTea2aA8A91jit64edI5QnAkOvOz/nejH29sfQk2ki9uHJ2del2aDgT82Dbo1eDu/jqlYH3L2y8
/wAigAPcnqISNMOENfwnSXlZU9kMea1dZ8VhHPneVdUiyG2HNkFsWrcc3ByVhkSJnTnTfR8XFAAU
Tcb21kloPHdeqqGJXhDiYR75QBfC9otnfHDPTRso97UaauAYsIoZTMwiivTY+BcOvH/0GuBgqbBx
JssPuKo/+h+aXtLpKeLxquqjPWU9ZyCB8uLsQ9UfoRbRb/YZeaCW9Yo2PxPD2KxbGeQcVnqxMzxf
3wy10b9UUF32Owf4PIdZ76uxo6sH+vdNUSwQ9EofPA9tri51Unj/udVGs/9s4QCBYNtAhGEw4WH+
i4PZpnoqzGZorvOuMB87i8Hcoate9mbXrh24+hulzn82NZX4kivGOfkFq8csQcxS6tnKDu8auSi1
uxpXnxtaP4Ig+UaQjVGeHQLXv84qOFX8zEVd7+ZyM/DY/bQSn5kXVWLVZRa9aNvsDzXW9BWTzfSc
v3WeQgKra9+1ZsCSZ0s62I6ClzgLeuRNtNZNjrSH2iNd2geXykL0gL8ahUkESnCoSbVmKG1fE3Sn
Iqt39AitS9sReAVN/73Th/5h0O0fs5Z9UF+7tj7RYXGXqdlQOST5i26Id8NEQQFjJV+p8bjWc7/Z
zOP0yK5BQBk9Y7AWA3XamBnIt3zl2uxEgeE8Sp9GkEFTZjk4AxWgY2yrrFu6xUFTdKKwcvVplp0R
wpJtgA49RRRPcQsRPgwF2e6TGGJGF1tC2etc5ue5Uht6ybmmkScbPllcDCzigX3H0pvseAHhpmxC
vgLlWbXpx1dyMNZ5En4q9qNvGAdiD1XcK4Z9N+/BxMuxYot1VsPctDI7XpllHGxsdAZWrVfgGV2G
JUbfER1ZLDu/M67VlDYekQTUxG28cSbV/PxbSr2o2ZxleZ1fFJk7CM+yTmHOk6OQp6Rta718CDHV
ThuwxmkfkzhJArHTvzExLtY+uZhI2YjygOq7ZJgR7udiVTj+dB5NHPWSVyVeRooSOp8cEfohOQm4
xDs1DB56O9D2YIqxD+g3XWvE1pb1fdMQeT0RegLTetRBRD+24Sd1sLpxUkvsEd4woyQHW/jNSRE5
cI8+u2bwepGNJ6cMBcEx0//FwqH9mRsgoKfYGthnrMaa5v6ZFWi6XTZEmlSvXtMFu8qGXznG9Igq
M4j53qHUMoLqIjVgKlggux3xW+Jfea7/almE9A5/fqZg/dU+HEq3axtPcb49PZnh5StPerSlNEyi
UeYSDDlhs7ErjciDAD57siYFWBT/koP1V8aZ7TqaBQ+bNGpVtyfcxe98iG1VAXpLfYVYO5p8Sibk
DxJT6LdnWIGzrES9NWRLta+LhRJzAEg1csmxVqFEtHsGlj1ac22qnn1cGlK+JiGN8djqn2r6EMuZ
zwbhmGgtW+ywi1YP/3wRNf7h8zeFOmFkJpLdhAj63fOnTUeLtx6VK0is9UDpdPWK0gBXR5zefNag
rbsKcA7QgKRucgNFWc8rrQZOacEM7KCY5odfELSYgc5SJacX8t3crHjOMOKTEvjsylZuhg6XITCE
cA1uA1gYcd7LjBUWIbGWrTtE+3s/j3zk43a7klFNwyJzvhH5/z/44XEoPv/nf3vPmwzE/P2nH+bZ
7yMcXDIRAK787spYvdVvf/vM6hCbx1vKz67y+CP/23//2+Nb/FmhP3/7hz//bzEQ2m+ObWgT0k+f
sh7w3naf3wER/A2UdV0VjvH3gIiMpX7KerB/IwTChlCIZdc2xJTeQGDCv/0VBQjFiKbCqZ7CI/7X
//hDogD5GX+4/4cchMn5+we/H2XBxPCittENkz7hn65o1YXjZCbIu9KvSDz1FM8yrla2bWO3gH5G
ZFrOfmAncsE5jd7e3/NF/vNn8Jfv1J+ewZ/JKjhyDFfyDNC3kizKGSHzV7kTrbozMeUIa53yjqSu
FKBlbUGFVD7mj+6/dJ3/n6WXPP5fxKD8P5hwok/wkH+ScFK8hX/4Ysz//vuiFr+BT4XV6EDwcIHh
Tn7g74ta0ZzfNMxgPAhE3dUAVvx7uIkwfuO6UU2u3uk/nAn+/arWbRJRcJziBLc0Fezdf+mqFkij
/nBdmzBGBDMqwE6ajlWfXtofr+tiwJ4TY2YKy6zdkMjsEciOrqEFLHGfuW8NBc5DaFKUY3dEzCfZ
iu4qGtUI4cN6XSj9eIlNMWro79P3yvKGw9CkBIWYuFWCIcgvgapeI2qdDRhZA1npA9po41Cq55aM
WCYQPjw4psJnsw3LJ1ZtbHGK8dwotErxeTPJJDRoFWNfe9OJ86lkl70krYIIO/fIritRVKmO/gS8
hIzbCE9nK53yrDUcttsSD5/fi/hxUIS2HsV7L8sBdJ4JAiy/NKnS39o6/RE7Dinz44hfDcLTqkuo
pfRIDw9Jmd3PVosh8fBbTGYJRz04ee2vq86ObyM963VtR0SjCTuFd+vVxqFuXrA2xXdtbIxnj6hA
uWZQ/9FOv/+72xF272qDaqmqwB2AEqiPKYOFnSrSZk2IWLTP7K5etZVKjyfHRY18JdoKk4bB/PPM
Az48+GX7+SkXEX1A+qE7pXacHQONYt8UdXwhkxdUrxJei1EZLkHk6zt38BCiDA1h5GGfx5uoEM1C
2rZySKE8HuY/FdPdXhd0V4wKWX0mWWCIvyEhtFLUNUlRw8VCV3WpDWe4qDVNm96fjj6K3izL5hbX
1iZswuFnN4bJFhEeJoYuU++FfzbqVG0ZEw7Gzfdc8wFd0RQNXNY7cxqUpgo+hNR0b0lUa1iQCq4p
oflyN9N55xvUfeZq8MQh6e7UbAwXNBzEsxN1Nc6+ga6B8xgpqXXSWci3RM397MIX4REzLdN35hqY
AuanabjNqXQEbErVyk+q4DgXxMzLcB0GywzTyHbQoupuGgyDctbdtZ/G+tqa9FLzp0j0tnP9fjWz
bTPR6FjWksLLKsdqiW5CBd7veTsX/tMOAbh3nG+KyNQ2308BVS+6BairBwp2fzWUbXPfCTBS1Ni+
TysY2+4mE4r2q9fjfW769TXoxTmOAEIiHlJ3salxOJzavuF0YwucuE3CNeiIUlv2IY4gLidS0V3S
sphCajezPCdDID5kZbeLuj96HaAVq+yCbVpVxqprJwzVmL4D9S/g+APys4PjGGfZDWQsgoxWKLzh
An48E11eIAYHtQzJeuPkKyurOXy/I0rGgR42Bdak0t5IK4gWgxG/dCah9mgXGDS1zjuHZATd8z0R
aZxBgXsolPYr1JaMW3KUrUz9nmJTEvM3j2eqwSXftY3qtY0TcKWao/rQdZ29FMj5pjvu9HCraqjA
0kY7hfhmSld7BCn52GjxgOW9Cm6zMtxprNe+zvI7J0y+nEmM1k73zJikUiWKu933S3US/0fVNxWj
KG7cwr7Zcnig50HvJcqsOy9pPtxImRy3Itu5oS3vkqJmorNSYowf+CBIhqlIicfQkq4U6ZIkOuLA
mv8lc1MTFSVWDj0u80vrWYjmxXKw7frTyb6Q3ZDWTuvvEpRt9zp0qI8qS/PuQyJ7NsjrjROgCcpi
RHkuY+CVahX5LxqpZtb+IlnRZACYEQJoEX+py8x4Qg35EUR6SQID3jrmkPpTk3gfCGPR74mhv9mc
rnVFuJew1PLjQGMdsY3ZPTd1d/G64GZxnDj3nDIY1nVfQ4Rdu9Pb9ogH2V23Giw3xB7OGvE6LkYf
++PUjlCLTlt8v5t164YnhGkEyPUy2HfSgqYXZDe7kxfetfHIQvlDifzoQfEtXM+9dpCVyvkrGcmG
yKT1kHvJzz5GWiiDQTlTxitnqwk84K6Fw+AF48VkBWGnaZZt0qFNHDFAhuS578wAiOhYjMNxzNQj
8xJEpXH9RW+tupM0Tw7fqzepARUNz2EnujS9NWWQPeI7Ninzrhhawu3QQDoUIiyegTeVS2LNqp1O
iubsq5xvdOYmeK+fM6a4wroMld/hYDa96JC3xpYFZC+SorpG7shMkCj2hZ2jIWhwzTHaAeVTxiam
ML/PL11DAl8/eDq+XN96SGXxZKZ1eyjIKl/YNVlI87P3azWAFz2IpZjitxaJ0ZV7cknvMkdVCZ81
qpWTyeBcg1M1WpFf54vPIfcxZ0nW/OpX3DQM//XiIFzCxmFDYREdZcXXOgihvMNOTJT63uhUIAHS
YGVkaQQakKevUZKdLZGLr6ZGtG+9A1ltl70eOquisoE0S3pOsbBrvFC9sim7wngqHMkLggLQRKG8
1QbaY9MpBlpgw6MXjgNGnqY7B12IQEBrmWXy5RXIyg5VKauracTDXtH8l764y1WtoSHA59q3oLBw
10oa6TbvQN73d5FIcAzZMr8M041JruFpMIZtPdbGjz4I37RiLH8COzkylgOTAhT0EBdkYhKuAq+/
jyNkC+XwAIThErvEmGCwHeSHqh/UYMoJ1VMdV6dpXuAvHKph3dlG8Gw6eXRMPaIVFQf/GXM8ZsdJ
4a3szjV2+ZhlO89Ky5e+afWT3znvmETTtz/8wfeJqrVrdJbuLGIDOkR6brtxA3LiZ91aMC32sGT6
k6b7G/JY9ZUVMECIjKA5yZ5QLJjD3VtgvTY5FJcut3C1M6tv9cq41yP+ZZh00Z4MHLHKbAaMFK4B
BRw2BIl/6sV0+T8pQ7hQDU/Zl5PUSEuQ7PTWsB8UCTNHdaL7+WZ6CP1xSey8vHNlNm6Eb/10mvxW
IEwLDLJpmknHIRmUG67nXjwPFqZM0KNkanS0a6V+EMlYX/vUiJiJSGzIMLvIOi7G21DSYeGcea9n
4o3vlmsd6D9V+1zPtB31qUvNI8CtQMlZY40bNpWH369NPYCXnW2f3bAVx84sHn0SpDGYsN4F0s9X
Qexv55VZm5bnej9WzTkKUqKwVIJAxkEf71yd7K66XQhkzCh6dPsprKujUDz5hlgXtbyh6qfRG7uT
p1fr3s+R+9q2XPWjMd5CVXkdW/BnreJZH7Jsl9DfioXR9ek5NjPrnNd6gZGiKJ4dLXppBV8IszO0
TR8N5UvUgydwGIZa0MBIIik+S5v08HCSg2kEgK5JihDPmqEpnC+75IiKdZ1bBPCpfqDdK8yj76GA
rjrDiW9G6DP+b4Zg1Q90HCv0v6sZFzN2jXYOFLxXUXGx48j8QeAP7Eta7Au8rfW9lTGJFbEev3nC
2BeBugOSVr31fbkxfMGostMlkZrtgugy7aPl4Zzxwl3nTd6LUQK1zwbUkX1a3YVe6W1rv4dAlh+N
ECzFgj/QmRzOM+6GO+b8aKsc5u3EbnQMKv1ordMGEbSWoRsn68okX8XpTlz4wTSXHRfYAttzj97h
EOeVse1z3sLS6VG+adOOYOFpz/z8NG8VSmtZp1SX1tbTFSqnpm6vbAvlqiJGHRxTqaN9cPFRZMWw
S4XLHNd1+1vvlmBrKDAvAsnwxbYCPCYdGuk41czd4DrNuTY7Xnw1RneIh/Gn9k3+1NRsGaUvmyPc
fH1Za6TfBqN1mIvm+WYgmHaBqKre9Ga7TvB1LfCOMT/PXXUzW/pc0yg2teaw8OS4Xzd+R9Qfu8HH
9Ie+iXAdmLjxhfEDAIe1n13WRgSYLJQ4Buwkqyk6iFyuOWjFWh19jKjtGb7VjxZ720IE1bCI0t46
O3qRbvFN/P1P0wfbjQ6Y2Onx//gXWn8U0sEegUTyPhDMH8l4LC4UfQV5GDmhvyXjRnVA54uuEYYy
7Ot5f9J14D0uofJMmhlh5OhzOSUNBXolrfVXWsf4pMLNbQZMLOYCs2z9/JU6YxEr5fBeudHyu6w0
cUquokg+KVHLrj2dQqM++9JGh5T2gEH3yq7czcwbmYn1MIK2BCyhuYXUC6JHgUnCR5k5kbPuEP4s
Wfe7sEZtPd3UrR6c5HTzu8dqq9iFcQoqGveQ4FI8dIrc21aZn8fpHAnX4dSSjHFKBtdfmj0fqKWn
+WW+cfwoWKN2WgRJmS7n/et7E5v2rBDHzApUA0hZFkC8jr1/IBvGOHuVapwJcBLn+W7AF2xdMqiG
XKiDdcBZIBgdPYae+54Fob23+L9uQhm8IpeIH2VRT0UQQIIE1c6zKzhm+6X2S3UQQuud91bEAYYC
l3SgCsoSHqisfRiSaLyautxRhja4dB8V+v/3qU94+lw4TvfsON84VWBv84Lxutk09a3p/fAk0+Ek
h8oq10murwmX3sukLY5RqxAn3iKub/v8DoxjuPMcM0DSZFSXuDfX35XX9Blmsv5+aO4mpClOEsWK
8SFiElgZDSIlHzZL29evfHDdCfayfGAOWO9gQtRL0TfyYdQs+eBgFcEhzxEmDvN7VSUQ3qlKZdO7
sbt0BE+jttHJV7b2WKBT4UigwqVqm1Nr8UNW31XbMlHSexKifKxOPmkS3wrGeLiW1QhczDeUbWMr
iIozZGx9WL6khoHxSLfAoqQozs04928zrieyfR8F99jKS2Jge651891L7MmyYtdPWZaxtitfkesO
PwEAbBvdpS8SkozmeNmPfFT9Y6M1XNZVHcQLty0gGodp9lMo+UWoOgRLw2Z0xyx/rqCNJDSIENEm
XQM1d1DiwcLBorJFtOV2VCz1MOjK5+D7yVY122wzYPZ8dhqJi7qLrlFbEw/ak62Rjfqwqoyx3/gQ
x5ZG1HHgqwK3RuxWJtvGIKOpDhah5Vd3WoxrSYlSFkOrwAOJq3+4z6z2zdKRNowNoC0iqAkbQXJZ
TNwl7cFR8ofK156AQOKcooxemF+EPq6iwH8ORPSQRtFTYXq/iPhaG1aVrMaxPJUufq4w5bgvqntf
LMwKjqcusNwE5FY7aszuLe+rAA6E1Q3rFtaVEl/qcGTWQLbKGtddUJSHqla3g4QrqiGbDQ1poXBw
XiN4Tm7kPKm5ee9IEsxDSnLPk495G+qkpY4nz05KoBQN+JMSnXHhShpAQ7VS3QpwE5pbRQMSlvHO
HN0Wpkibey+JxaaSjV+cJARwgxo+hzb88lKMjcBoGReFrn0eO06zNU4zWtlA5/02RHHyDkNhUkhD
qhbDKzxx42Spo4oz6oQAkmgzUDd6ANcMTHYymDgvtbHC4WeIRdfrd0ZvX0ILj1eQeMMKc3qW0o7K
CHZVmFZygo2qletbmO6sMNvBrrlYkVki3HfETi+HZBc2hbWIPO2etgpXh2c9B0nAmV+rajB2nfJQ
ifg1HJnHBcP4g4Q5VpUs3ni24h8aR0HPnS3L1FOvrl9o11ZR3yozBdpaTOLG1t97A9ZfNY8a5tTK
NsZaDrwrOLlsKKeSdltfasW+4wtYZLJapfHEj2sxY7wTqO5sogo4rcVuhzPqYliPlXSyY6PDX7DV
7Km3qvUIrR+MivtR5eTHKAjSBgvdPF8iUzrjSdHNpdCBrioRQ86MRor062UElB1qQX+XRIa/iup+
xaFVRX+zUoCl3ztaQDO/ZZQGEWFPh75ZUgSC9ka80jKkXpO6Zi4QS8dY4J27JEzyhZPF2W5IzY0Z
jvc5g/FFSlzCqpR7054Ya0pCyE+vP7tpakLRGM2NkImP5U9A9w2SbFFi9D3XC5MMt4NfWvlhLAxt
7fZJyivRgh29K8oQI7tThv6LM8ZXFJEDOLpYIvUCyYQjgDx4rEFa12ym/Dt8PP6xjCBRhN7a8A3k
rJpgRADf1O+G/GJn5qEtNBRUHmda0n8oh8O7JD4ASMj2qtqkC4JYc5Rj2O262GBwWHcC2VJLhZOr
OQbaEzi77FimxaR+4x0ZYY97EHF2id3tpG7yUNNjF3OVbjkA+Nm3ntxCXPlCWdQsAXdgydNUsdb7
4Gfh1F/6EwDjmwzV/B4VyDIxKUg6J8IURrsjotFnGz+aTvrrQhLVyVJ+6PE4WtaYrSubVh9S4F2l
IZzr6qNbT6J/dPnGFPfHukA/OdMe+pA0aDesHjI9fM1RaOzdCme5zd89S+nvXMLldeJszhDSr6qv
3mxbx/8M+aVMSZAnvcKYoGBZlt63ISyghnykA9gDf0lea7Ci6UYLmfmQbUClsG0SMeuEHDXP3Cuu
s4Up2R1AjWzHqKEMctp3tqgKvKN+JZH5ASqddsyiYi0wDuwy+zWsVU6QY64t70PYNaoWKK8pMYYY
ZSnFA4lutoJnJgfLJlaq+0nHPlklTvaiqHZ5LMgzbN0EESZgylKUgqIS17sIoHLpEArGn25SPxHj
8DW9Bwg24mcIzl+lagSbMrDj7ZDUV+Kzv4zUic6Z0UWLgsbWufX1O+I/HPogSpiHay0BqVGwKJ9i
UlRpdiZEZ+p7Iy9xYBNhsB2Njk29dvx7cRsqJgshoaDbAicEMQ3m1YnRrnbY77eikCgctLxYWuNg
Lvvx6lS6e+iD6kEWBbgr90eg6Rc5ck5Ikdz1mv0YN+lH1IqFgeMLwi2XgawwD+BnWPCFzbY0B2xU
E1yadhVSLqIgsgL9ORiHZ1lPWQGZe/QNBtIySr/GRjhLmdOVrkvJeRB/AkjcZqS31uqLCsYDfehE
OeRdsRsxcq7jbvjKLf9IPzBcD9hpE0O5RBietz3hfkcnXKsUroeQNUsZ23I1lmOBvFAlzdUrXg0J
yE9r03s8sjRzPR1UWMLptEPznuclPlzc0YEwwoXhjuGetOtmkQbyliYkZY2ZOCHiuTaq0hw0E8kI
UQd6o5WUxTJb1KXo4SXGH/TrsXVEBhCs0aFkMqziFoKooNb9lY4tZKJKLCr3Gk+1VKgk2rKsWv+o
ml2/Gb222Bgjih4XuuSoJvS7pbswglycBpR/tEXsldS6lsDAEuWC/QihL1kbif7Er3vOkkzuiXug
tO9hHBUEFyzCwqLnT+W81GsMEZjf3VVoZ79YUt7KodxSdeUrZzCapcKCsgRT+DmK8pMszIVuAJOJ
sQlyDddbvdLz13J0Tx6HNuQd8fWayJhufpxskrhsFwqWoxGct5nKikvfeWXKBu0vFJ9+T2hnEEKQ
KizzRvptT1CE/mKxidHbqXR+1MkWSuo8R7lrbMviqSxy84da1J8GvbGN9MqtIWRzRbsvNrxnnyWz
WTv3fqqdhju3jZ8srcwPxUgyvWGhSqWwdpYe863YAjBZ5unGaArBMjEpTDMzXom2qpfmpJl2SRgg
12Rha3G8MnTzwwEoLAz9E/Hae6MDhu1p5azjAfKUZRxqlPOLKsaKz8f2EuTAaVJQMku9k+eB419Z
9leXgNMNTtZhNTTxK0vTh2Mj9W2s+L7K0VGNiwHY2CLz7X4jB0TUWtiMTxVK1b6w7joEUacE6MXK
tzAQea0PP2MZRBoxHYj6GiRJB9PpywV7Bh3MpsDeh7xScfP2Pgw+IyIlex/QkjXF8ErYmJ7zMmlc
sNrS8GNZTijikHYj0V55COD2o0TLnbH1t3WbbDmjXbW4c/cOJA5HBs2WrgJq8AxrgVvAruRZeUSP
VFuhWBX2h4YsC4vKzlPjp864YZ5rDuBZsx1YbAZoEeyNAGu/bRMNCADuVVhpvwh94x3kbLEsYvUS
phuvw5Ugqshbp8wUFxoZPGRYYcGg8FyOWhet7JCXXJg4NU2nUjZF34tNrKk4LLGOBfbI4YSmt1Ax
zqXZdWBYtUzbCXrp5s2aOS/9IsM9TScIMy8DcJuOsh+bT0z/1orQQFw7jXkKgGIsrBZ2ThgXJ6so
T32a7K1plMRp+hxZ3i8jooGZ+HV6p4bJITAlIWI6Elk/BZlf0ZZhelKcPZP5Tlh0Lygyk3WugauH
2JYv7NJ/syO8ii2+BU+rklOrgQwwUR4liNTXcCrp4BVjfSgi7F4IY1960oeufJonV5ZLl/WQiZm5
dbBxHKyeEN0qT/cu/tH9YEeAQPIbTKRk06rYCc2+vAhbxbKeGHy13WGZNPkGGfWHE1XlLeyLTREP
Dq0CKdlRCfAdzAGAFFsHGq133VfjdYMpdplQ8gBzaZa9Ut8pgUMvEzgk7Dw0EZ50dX7O7Be6qfAX
ttssCsLlmWsMP6daKa1QbSiANDgmlrfM8fOjPQErRoAUvHRtafFZbkvfXbs6TbkC9zF1qtjbnKll
OzgwY34F1ig3TA88fLreKg2NiyoYYSk9JuQMpgNfrugFYw5EVVK7oXOuU8N3Fw5nyoWnqPIgdOgp
Qxod9ACWhqMnARCmifKoq9F2TGEdDdazVI2vBC0TGSq3NsnBXHvRJQgJ2QzpTxRFyqhFY/xolg+R
R6moJuNek8WzQoG0MLxIrPaWpnwFQ59RKrSshU4QEGNTfWhDCYEo9cKDKsUaKc1wYo5M06b39GNv
tP2p08kjV6aNcfJJzzfZ4HdH3/WhxhPFmCvp8/xwH8ViH4/tU9i6xs2QQ70xPYczSMbcd34sd7YW
6HhvEQBnWSsq+LzQtQhYAk476JF9ZtZPvTIGnFu5V6hBvOKXxiv8y/l5vhnj5kXNhbNVsdNvcwdx
8RyTh3yxOlgl+JD5rg137WYw4sqBJ46Joz9bo52t6V/QwVI9wMGO3a5jJ8ALBPlqX2ch02cc4QVV
5sEjuXuVFi19OoUVR0TID5K8S4/j2DFoDchZOqbThKeFTHUi26TZFxrYtZmtXJiRxl2I3pEgrmBS
dnY1oLFxBCjmjeTNzpLPAm7v969za1QFcR/KNc7t9hn2JrRABs5aINA1OOmNiOEUUY9BSmiHJ03z
W3spQ5z/ofeZThPoYJqnCTG+6ukAwsQ14b/ifNvMxira3QqHHqM7GxV50L7wX7IuvI9Ttz2WnQUN
xjWje9qbd5aUxskek/jeGWvWK7sT8VlAZbslsnkpemmSxRCU97r3OckzrNpGYzBZ8X1lZ0Wk+rKn
exu7K8oXOSBMyu1m6wfz4AfTW8dMatcPun+jqF4HxJtiblfcoyXCRVtwXptvgsY5+rkP54Meka9b
/kE1JkvbUP/0VT/91eHUURNdPHl1sy56x5s0HDA2MrJS57YpDFe2q8pfUzzbZ2TJ9tkhyfZY+iQe
YsY66iOEECc2xYMyaTU62IazgHiYJmCuj51LK6Nl1IXlar4K51+h473baKCKFj4XJMQMv+HTcyCs
w3FFgztJ7z2sOCoSYEk143RLj5rF2+huCVaj8lEwTzexPxZ4sPuGAGjIHTSmaQWsBC3qE+YmLEZa
nE38khQwp8EAPY+jbJeiMLlkde+Bp9QtTpOgf5JJWzAMpXdUrObDCJVu49CewM2anBLbMy6aNYpL
2G9TEyjBKjB7jhIEtq0i+38Tdma7jSvLtv0iAmyT5Kskqpctt2X7hXBV2ezbZLL7+jsoH+DutQ5w
9ovgpsq2JDIzMmLOMWt/c/uJtweNtuemDlsKrcbIQ4aG5G35WpFxyaSncQKJYToXuzPVthLwrm5m
lNgz2qc06Wa04ctP73C9NQ45M1UWwqkJQ3oDBHbYoEC4jsSSSHX7e31SS4Kf7lJu58AsFuG2vrzu
cqsma0Fr16dKl9Tmiy6EhJ6dcPXxWLqISDjosHXlOPansrmvZSpQAJRLaxoxHrOVJIidfTJNw1NT
GjhwhuY+9A2wQhkZFvDXcArLvsg2xTD88VOm3JMu2nMdSf9kj/SEldf0R9yDfyJFGJaz9HMhAtIu
hri/vTFpVRjhoS+di8xDC6TL8tSR1wJg5tx/wib1drsbss5Jgo5p+joCJ3gi/sRgteSjOh6nrfIV
dj+cQpfM/nP7LTYn6ktEauKiMmqshe/qxtm56tvHn9Wy0/VzMRUZfyz5lreHCLxDWhmw/6aZb2YZ
pUrU4TZUEdaKlkb1z0dpZB2VmwNM4D24XS63N6JCM7HWU9iCyPg5xzU05spsuRwFnSm/90A7lIkH
JZG7sHNwdNZME8z7Ni6+RVPDhF0e+oYiSngEtaHefADENOwLPKEnpmN0t03rlzfYC/9JkQUo7S9T
d8YdE4Jkr9LCZaCXaRfqdYLdLRpLcyK0HY3c6a1sy7NnAfXopSc2dVoJdA9uIHOCLCTKmd3t4qCb
x3T/mHJ8IWFN3OcdjcCOiQ6vkb6JO13sjboZt2Va7Fipyk+iWCVnyZZCil7vaspJHEPaVh09Tdv/
NG4pR8/dwIzmtuxyoMuOP9/w2vErI8B35xRRt8m7HA0TXtrYr+yrZKNxUvlA2Fy9RxTnc29mEFnB
/p5rQ1gr1Db6HgqvCaDNp/XiFoKqjcu3Ru526M0kPjSdV96pZfyflMpfS0dbd52sd5BvvBdkF4/I
I4o/9VwFP4scHv63wQBzgNFvPMjb/ORnM5EEDBwNGFLr3jZtthplkhKO2qxFovY3DZ9iGAf7wcjI
5tQJh9ArTthdH0cUW0vn+WbfB/s9bbDJxA/VoRG6umjTxNrYJNOPju2mhar70d70kDf7AbXYDc17
ExHULt7QIWN5Zhr5FVmj9uvnlvdGfAe43HBaTR+6KJm7hRxTfqY8vhn165uq6cYK7i3rmsX9WecN
TdFy/zJvEjIRl3/BGmwdV88fTT9C3sJn0UBpnvYO0hsGby8ga7ex8Cuq9XmklT5eHEFICOQCD6SR
sSHAxnwZhHt/2y2RsWxv/60u0nGnjzQGp6Wbftsxh+WjpqATm2nQOcoRRhBYXPODiIdgxsLy86KT
JkPT3ZHoI5cbhpwT0FRLEkeuxzYFPqvc7WGOpmLTK7YNARZIrRrsc7MRGy/Qfh6jrO7/kEbxGI10
4sy5ZDZmw3XGV1N0Pr98+fmzX2icOQEUGXLIoF3BMLoVX5OkCd6BntvxIv62MYc3YDmI3UqdBbXZ
vg5uTIAS0Palt09O21U4Efs43N05bI0n2pc/TzmOxLA31fT5s5YZznRgs4QqdlsKctXtlc0o1obb
FXp1/l4l/cM8qeEPx+atZavx5aYqGoPOg6TJFO1Pm6Aq8DKaRrwj/QQoHbzrIAUsnCr8JuWle3UW
LkNRMHR2WoKiyp5TgOfDO0sHcn/Rp6Dh7DQKeF/CeiEfYjoCZlpCA7TkObGGXcfBOTBAajCwPqsO
IA6QuScgOMjVJp2XK+lZezu7jHcDeHs2pVTD2dNZ7VEz4G86RMPtWPxZgJ0BoVNEltByeSUjUqLU
9Q9GYXlrFVv+EZ5KBSkARUwTzVpAgAsqSscr7zPSQtZVEc5br9FhcekHOu3V79s4SQ2A6RwYjWNS
cbaSIINWtNPqvddn7lNrpb+l1jZPWV6X27G1tsOit3KG+jNLhHW2jP7JzBNmxHrfPmQTBH7kgO22
0Lq3psuHfUnvmsnUWzF0I6VVl+3L5dM8Hp4mui+X29+QCfGWTQILjyfeb4Nu2/Dqi9VPzNer5BO+
+vSmq3IMsjT8vE3qBDU6fAp4eRZ9pOvQDi6CH5oMSeM2jFQxYjKrYN4QEd3QIzVArOPRM18ZLkoI
p3L+R0NnMIiklWXutWL6fcPYKK6kg2UNi4kO91o/96gIdTi6jhh4f9RvAXhirzn0u1qsr0Ft2TkP
EUtUGE1VcCsJEi8ft3Y6ZOuuiSXCkHpg8nT3s1jGSHyH/JmOBF20pUqtylkyvQdP4g1FvB1wId6F
v/mrjeMk4/7+pnhMU7xZGZOeXUrH6uKnBUI96E2B5sbRvajsPwadj1/0TOxDO3gae79/VJqAimvq
rwSdPGLeTv9Cgn7B9pu/FmWptq6H906Ho3eGpgx5tKz/pwqyza696tMvqN/Jm8OcyFg0gcRck640
mSQQ2ksDbLC3t7E3q4m/cd2iDkBMaIgp8rvb4O/2cAuB4scfW2jdG6PKr6IDHG53IWt+Mr3EczF/
6mhvwA4C+Z4QOWxpPpaPQg3Pctbrd6PO72RKYe8NdOONZQY8Yvgdyoy0tjhJnmyAxpso7qIdvcj5
lHpCrsnmJSZveL8dNRA/q2uJnezqRXOxuCGMM85741xo+p/hJpT2i2rXTZF3QQ7nXszOdDHgUUgK
ZcI0Vao/jq7KAzXiweQsbIUM2KmUYdmCDSdyKAUc6hn3kD7X7hR+R5GFqkHzzKsKcxQJBXb6qmMy
gvQm1AsAY278KjGY7Dle0xP21YO1jKtcZvSy1RTay/6LMbumN+VdDzJl1YeOHmjNwYrc/OpEj8Lw
acwy2wm94WoINT+N+dbRoIVbndxUrubey5ylFRHNlpiTNCgkNLmI9kuaVAuiAxgMMVfrwXY4ZDMt
R+qZk4MomgQYtP+JMnoE7S5ORZEDAGEkqtWXMqYt0LkHmOwm/azsQhDGyhHjG/UH0SSef+FKs3aR
23XUoejo0dexGi627ZL+ix9fcyJO1iNANc5W42cXiXAT2+aXVO13Uyl/p6fhORqjjYbSbh2H6IqY
HPwWs7bre9fdp7KnRxt774ryFRZCdjLx2pfoRXEoZvW+tPogjlw6kl0drbtaydUs0HkwONskYfLU
5PGR6vl+ck3CLxibzslIQ+8Th6V9RDq9M3JP7kI9R5BM53llZMU5pzRD/Pdlh42HQn4m68qv+6AJ
eG5fnmGqVWQY184naWfg7O/YGolDiU/EGFo5u7nIJ9s0R2KYqvfGMeDC9216wEB+UL2jPUJwXvTZ
vwon1YDBGHu/xJuG9FlL23nNTOfghuqzGGm1E0KM3aAZiDlHbU+r21uWabog9fwV5e201s3CWtGu
2jN7aTdtQ++6jpPtlOnGIXebdVpYTxM0cDpUUJHDg2bJP22fRvu0BbUapvQfeiO7qwaAftYy06+R
bg2WvkXtSVWATWE7upodoCPKt0itL5Yp1pHDXTANJtlMurOzEZj09GtOvRo/ZxIUkwYELf0BuQ65
ulc6Jtu2BaWRerzBOArtFeso3UYUzSmv+2rUlQpCq772c5vz1mCG0JeLduYligmfN9PmPMX+kyjt
Zk3ACyY93gz8jx8dbuRxIFHLQIpkagICaA3Ms7lO+o4+1qTDJuwYNEY5WkyfKcYdZ44YuDepj5H9
MmB+WBeS31V5LUpli5GC14nLW91zAaWZ+kC0Eq4lpoSVD4BJ14QHCSM+DmvDa8K9A43OEnbxwDE9
sEsTuWBWAv/0aUkP+TYbMlQzAu37nDivyYSFJ1zUCoxZOyn/Qn45M6gIUZ5ntKq7ZjgmeXH1Oz8Y
0+gto+22Rib/jSL6oSsZHEaRYtitsRawsVEFQdx0mjfyW8R7yndiLwEh4KZ+YJbJdFLywXaCTopp
X7flNrWc3dQLVMQAeeWgXvpZb4g/K7fGzHrnN+RwYfGdVsp2vgYqJgwx+aPjOtFuWHgaQ6F+daBU
Vdpwly3bRlYgtY1EA0dKAkDh7KY84GuWcmgwWcieHfHppQ2gFZ9pi0HymSWbdTxEYtdjIW/nXZbT
2fUaz1hlWW6viO0JuAOyfWjANF4BuNM3dIJpYnh5C5efQMHS2HVtqx2nyvmaZ/IMKubKLDpz3DKj
n6eJE0aCsRp1AiPy/NmnNxhAqXlVXEikc4HMc4g/5Ip+tWuWp6wqXP6hzv1guzuEY3dZl0H4dsJx
68YI6Vvd2dw+Q45934CHWZmVRCeV2QwwTXrujtpTahzKSX7qOrO+cg4ppi18Latqsp5n+SwiBlhl
423pTHeLsrYi5UYcRoL9thCCst9D1F1CRAwnQ3QXf2gfq57U1Ycun5MrY2yc8yE1VROfKWegLc3h
bx1+YWr4xOUMbb9G1gBHu6M52Xr22So5QXs2WL1BkPc0OeRQjQM6NI/ZgOrZNe81mX0wmuZiJxty
02ojsJn8A+ErS6eMm1U6qadkbjG9m/7Vbo2vuo2yre8nV65vcr/r6i2O5b2FVOvouYwVSk537wOh
Kk1SfHPtTOuuXQINcM84So0bQvSO3K/XyijEdm7uq1xiuuVAtmIqOjNl6kBfweD0NEZQjLL4on2e
2wlAcGgI4re1Mz58BAscb9ZA2udVQi9vqkKAembxztMqNnnIJKfyy6cp1CtEcM5aDpjki9QcVzTv
tZMoX5FoukFTcFuaabQVDSkOZdq5QRmfen6OVAg4tSyw+uxxrBNtbZk0cqRZbutQp19tu3gaQqZb
3V2KenYlEMauGlhyPDj7GswmiekEnKesm6smrpdDcbdAA/MXlAgppVD0mLMvsUeSpFGxRAizXFeN
BNdM5tHapanujggkfNp1iMDUup7RoUALBEXAmKrOH9wo/xx7/dMaWgOC79lpIm2jIzk+uD55EnoA
h5BUFg/YT2MwhNAkcteEhBKCRrqESXKCMm56ZzK4MhAF7mTPLuwl23ps+lPrDUxJv+E044mCrMA/
hQI3koAGNerIIRMyQDL/desINlrVspWSB2iQ13zq/AQHXXhXmdFzBqqAgbp3p5v7TiduCTAm9ush
8Ku5QAtmPsnePS+CNiBfNuNfdCRl5AGf7idYBsjHrZZJh1dx3rEyQn08dCP1TClkX2dozUGXMnUN
q5jrpcPSEJJBQ61qcZmoRZdls5BZhty6ii6NcY2zssPmo29h6B1KKAIHOfR/7CgsdgAW7MLcAsD6
yjyTgDD652vW/juXl6j0+tU8+sVm0hDYlgmEiLZLDxwDNIonwBXd4xQbz6E+/OoK3IE6d/DGRq+w
6gb+BeGInp0+l5YE5wrMK1PmE/MeYyMl9SA6tJUYIBuYVboigOoNM9xfQNnd2kUcpjQEW7STcBJw
SlnLMEVz8Ss3FobVovUqLGY6huvtChUeuzpztySSUtaTQ9QOyFCKY4cuo1OxhDVfcjP6NHuidk42
pml8Vk7x2pZo1idEXm0KO90Z3UOhECP7Xb7WKzKQEFFLazqgbY63U3MRo7PnfUZAUodntMIzNaxx
naXHHCvpN4Ms579EUXJ/2y9EWLFIyzP0tR4YDlD8DmXRSjTQ7rRF312+yhC9WZr9ilr73iPMZ0MX
fS8s50WbaDfhivvo/Xojtfjd8JwHN7a0dQ2lV6l40+d5x81C9DHAb+h6LrZHUE17wHFAtyMk25RP
cap/srC353l48S0fc8A4PJLiVSAG4smJDEPgwOiRQKrCemSMkk3agzGGjJPDB9cN4gxWkdEQU2AZ
OROf8UUKGV09Yd0rue9GJ37FVrPOyVUHte+h62HqT04c0zBZ/VXmgp+c6bvy7aRRw6bs82ltz9oF
M5zHiuRsWZSSkx7NZ2ma20LXo6BJx0/XBNHlemATGmAqgpQVf3onSglOCmT+wdQB3yML3LlJ88Fq
x1RUG0gJyPQPJheKYAAD2FRDNwRsx7aK80CWzUuBEZZsvQ7cHysanV17g94QjpaiKeMV4iHv/fPI
jBrn+7ul194umkkJauB4OEjuWZTiLmh9KVaJKQKIVZfQQ58htOHTLOITLWljZdYeUBGkjpBg+wOG
xnsr0oi8m/qHAdzJBn01pSjtDRDcLEWFrTVBwxReb651bvKLMgPIMolZKwd2sDE25iXJODtOhrsA
R+y7uiyGc8vEl02JuA5Czdzqr+bxfpcQvLYZKQJhJsWx6FUaoBAcN4Z0q7VVV5+2E0peNiaJUW09
jsRKhqHdrvSsm/eJRlDvAHPWRlI3OwnvKXbb1aBZzOb66gNsvsKikjlrHV4fSxaeWxuXoV1oe88E
HAkBjyn/oouetbuSI81+alB/mr/GeuTSJh3Kln7CkYw4yLwgUyVJQuam/j4GSpvMza+Q1NPA7d2t
imxq6qXHA8zqak3eyTYUnF7NAk5bp1vRT4hQ3e+RHA3UQ6xW8yAIpcHZtUpjY9tDYF+XekOt5Ve4
UJ102PsPsqkRO/I/q9TiBilWKh/B01momkxQC9uGcWcUc/vbHNj8UUDsXR4G6qSOStXJDsnfZO4Y
Vxpju5G6OCEXsbcT4A8Imsjskc0gB0yHnUC5sI6LEFWRt6G2pPQkF2TTsfItgOPKRvCRQCqqfBiy
NdFftOcQDR04ryVwP+VaKptc4fk46F578E3FksjuULDgxOXwx/DTZdE5pl1prIqZSTlOULCYnIk4
C/SGS1aSMeYbiwSAkBgdfI3+9zj6wUD8yRpS6lr41otukco7dcmzM1XPIewWWoz7XOKhLKkhy+jQ
wJofBydFrDITLsz030IJkQzhfSSK1dhGHyRUbFRdXAh5GEiIX4wu5BSL8I2NIFvndUuzQYMkVNnr
UYT9dYKOkqClQ9jDFsj1vKN1BUTN9MS+fVWccbySkOI0C4HRlT3iVWTJQRkSohfR52TsqwQmkeF3
qhj2m/MkVlYdBuYioA9Lovpi7ck18BFPIyimUbtqnDFXsxHp8KeprDvZRsgOuNiFQT3rklfdkI7s
5uKk1NGzKhb7VLy1vkHrscGajUqB6czKmvx6O0HhY4N2oiAtWQmjJD8UQPFWptd9lF334pILTn9v
aLe91b+FdffmAudfYUuZsfpBGNY+e1MolGEMzNx1MzEXTCeTFbzH9V3Tm4RCROSwC/JiG1poqU2C
Dkfv26RwWEGILE7LWnwai5gSs36Kl8N5hxG9MaP5alhjfh50bW9OSj8pRKw/D/VonhAcIasoTIi6
xWco8XZyejyVYnBWIUb6oI9hnGazuOL1+B2RibnOo/a+HWJnVei5gNPM5d+Ou76lb2d4j749X2i3
xgeni7KNkds4dL0pW099MV2oaQLiGGN2yb7P/M2UUsRUZRYuVJhtlRTFimyUgcSUnvKz9SgRJJqu
Vkq6nfKPn6EVaGjvraTZQzSO/vRLLd1q9Vvo19opcSuMqj7dJVtZa9MpO+Y10aZv6Hky71wbEoYh
VWhIdqNGASjnS+8xyrU4lRIp/UrYbERuyFM62Q8yLV/cyXNXBaQENzOd7TyNL32K8bPv9GljO2BK
a44lRicU7ov4yyqJyqElNtyhVnhgVJXTTfXpkwIfZ/Ay0QiY+RWlepZhFORRKe9Lf/yd9TlAuAoi
ZtX0f5iLjp5XbpVK9MA2HHoIRoXCJykOEY6lFfPy5hAnfw2NEW6c6LuiIK9blPuMnSGALsUTJKrr
EqebZKK1Mfn5Q9IjANPtBqV7+yy7xrv3rZFdiBMNWJ4AZ+ejwQAdUcG2YKCbkUu19rjPaAkgGu/M
8eSEEdcmdwW2/wSlQYLk0bA5L9fP2dgybyXsj7fK/vLdMVuFYozuc1SUlHAtJtws/1LmLHdVms6H
3um3orPPfp08tfWYbJraeI7JcO2GB41AaUxzFKrNo5/lL6m81pgpr7XiPeUqCTSjzN4cjdaS7VJd
Fzgx/CkhRyxqEQXmTVCFrC1s3QbTc1DS5CP/0iYwuk5BllqP7YkJz4xQvbTI8HKibTyJbyd+6pIL
KTNftulsEKVCFo49h75e+wLRVV/uUrbgVORrisEt1XYHydZ7w5LNjoI0dAWSXhlDe0zJjE7JgJw6
Q6E0Kj+JAqOynnx1qc1qJxH7gIgDhBHO6oFzStIQniIbfkxpUP6FzpLGhIM7TTxQzNUb6AsEqJGG
SpB/PNMM9ZW998FxMoeJjNeag+s2nIgS7YiBaAsI39a85NvQuyzpnYdP/VCaRwJurJW1hr447cc4
FmvRsF766jEMwxmccQmkMSVvlx0Bd9JXIoK5NTBia/xNQD3MQNnIvXq89qR4wfQ95MepFldgq6+Q
BZt95pcfuYKypVn4PbMoUeA5SWqniaArTg+0538nsdqjhi831czYNWQUNwFjRQqIhKnKYhvJSPZ3
biNEoAPOXVNxPzARbR/xgUZrzrT7eSynl6Ii9Vnp47dINOOSeXa/1UIvYkxT2dQ7HOGge/obJ5uN
vZH5nyOzOUoTOqo6ASc5/OuVZoIty49h1bsP/QjiIEcFlCo6kGr80mrjGA+crnRNqk3kviej+iOt
D3B8IFmHzVjQ5mcT3Q21/975NeYKYhy96Th2+M6JWRjZGFeJtBEuvEIvZbxt7EeGbwb7lztPd3Np
feZQTLq5ydeSIRcMpV0x4rGriHwCT3NhFLoSSH6Vn3FUnukOTLDGY3DTLQ0hxJC/x/LJkGZ4RXu4
NHyRetSltUkSYGfLdJohdnxfm94pdOxvrsfmOa66budYnL1Sa74wVq3IDY1d57N1ste0JWpwHgOr
tODvpXmQ89dgaiDqph46F4GQCXm0oXeot5wpeWlfObxBv8W/3zTogG2JMC6zqV2YLl87E6+QCahP
lOV8ID+WcA/sfpCcux7IoHR3jdKf5zF/ZA1ucOqIeOtbkX5izPg9Ihg1XeQCLSNwzWStjWd6dYPU
RJDCzGYRj87KRgtchMuGPve7HjV+Qy1rKCKeCqdDO0cgqN1rZw6/O1OYKwOZ9b5qZmddJ9FAYp3b
7eKJp0NRe+hsapjc14PCHAMZmu4LXgCwceSqhTitFd8IuWsXMeidiXtuG11jzfcPZi2s7ZRX6bZp
50M6Sg8fy4pW028pOQV7zLNWbWjtS9LGA6dwuSh6c9vY2P1auVLO5K2lgxXCIUaIZAWY0a6YIH0n
4US7hrdTa/JfSDZ3HF9Ijk3Rtdq+pDTXoFsPQ7zRfRqBvtXtdI0eozbVD0npX/KYWkLlL/rE8+7n
pybtdzZsb2x0a6sYX8ypIlA4IvQYi+b9ENNR6AVXIuJdDDnqFyr+RbncfCSMPvB+uvbBEc1Toz3D
ZnjT7PAVNAROEId1sMqe8qYxWFIjeiY+ZmFcjvAAZrFC7fNgh9pnCcMcoox3Z1qFgaxjzjdlk3Vr
nG2Y2RuPfb+BKVknnz2vleZKVND5NS7DwGhiQoxLFLrh/OEe6sG7r/MWjH/OzexVEU0tYe8GK5dr
zfRSCJblrqGQWrtd/6kicMAOuRJ0UqtqPVjxS5RNHwMiY65RvrIQt6TmfXdfbcHZfrT8N+ag77ik
C4vav5zFBxrhwPNpQbTstvsyu9MiXhWo5ys9af4KH+oLCXHPmGlfmQbRuqBly0U5rjnM7EI52Zzb
PN65GrnEzR7q0oQqU98+3ByjbEMa3TA1xvssdV8lrQLagGGa7eNBHI3OlaeoDYvjD5JIYw8uqjgL
CtzCODMmJnC3h5ZphI+tbc+WwOl8mMSpcZT2Svv8wiqfPiCL42SAYhwtiY5dOEEwvlAWrNh3jhM+
hFtai+OkbBdjdncLcEGzrAe9CC0uNPqn1UB5EcXEdnU9Gdvmote4fWozEKIvQtQ4gPWVIn8r0KVW
XIxKH0+ysLOt65gRazaXEvnYiBLihFsPVXlh1fZHNZMQnZhGf2EGHO3SEFvebMpHCNScmsuaFpIX
mhsHRzidFxe9ZWiny5BpW7Zqehhl8htZXXJVaUeyV1m4Z5Llmdh7aw1C3tED6XD/MzomGeAupIY6
JRbbSjoP04cyuztpldvM9Y3H2MZtsqxbzW1Y3Tn8xqxO0PK0E87GZfwcJf0rWCZk3nN8b8XYVFiP
iNdROjyYqCEzx9lKdHxN3k8flV3bGytJmcMnKciPueBTK/umt1c832rTqpaEL85EWzuN0+/1icRE
Ucw2gkDaRqL4Y4aMA/SIMZ9fXhpFWN3yInF1t4cbICk+GilJ1dNiLy9Jz2T/u3HsGiBU89kdJc3e
InnHsTocGTkhGIbyS67d9BEi8NqI4dsRBQkLqFAPsRqLQzNG7gXSLk5HSafKbNC0zl7KmlQZUh1+
oCvUszpBOQyDjNhP7pvFgNWnnGxJE6sep56bokWI9pnr1IN26k3XOTr2y6SdZrnTp+piENVJ2jNy
U2VwKbs14tefn61xmqSXeE4M80P1k7j6ei+OYdwZdHZ5Av8Bfbv+oAD/kxBo/pMb/ENSc2zHcYSt
m2CF/8XsbCobBoXlfxm+zQo5iWMVG4xtS+c0pESl93P+ngLrqs3Yek6R7AQOcirgIhFlyY/q5qY2
KvDCYz0cz8BxOTRKKz2Q+hs/cKevJkgpGy98wO8wBB5w2g0pv8XhvzyRf2JQlydCaKFpCaiKQnfB
kP4TCeeJns25mtHKNQIgQavvzKJ5jDstqEHWEdbjNYdFrq9X0bPXqGjBgH2PDmUzsbPMFOOYQyaC
h9KhPA57inwIBWxrwrzXEu00xpG2+r//ZHfhif5/OiN/sgB7u1AZfRutgav/i2I3YGeO4iYhwC5f
pLd2Qbhf1hTlTub08zMsQO9tZx68SbNwlJMyXc5GdqkGEsyZW5p4bGnX7CpRj0gm8/AYufQ7Ssd4
ki7BUoskBskfakjPPPmL+vr2UNfxRoRRsym8MDyy9fWkqeIjGg2PVpC74Jkbs90k8yyI9MueYn02
A98WRFEuShQ7ZfaiE7GhOls/y+Xh9pHorA8LyAXsHZumE+iwC61otQaaP+6mELhVSeE805++MlHF
FUFc4C5yZvQLtuu9lWrgIy2+b1yt/bWsQbGsq6dOaqcwT9BrihRTkZ77dCpI/c3iYdyPI7VsXaMH
Q2PLnWi+0tXWTgh20sdemN21ogzKLKv9L/eM/7/uGc/1LC42mzhXpIT2v+4ZKsaYrpcGU4QtniSG
Q1fP0dPUifaS1NM9RouVGZMbtSOHNFlbLUecWmfIdgPIgYlwniIvpJ9tS3wnc70bFmpT55A5i1x2
PNw+VaLGHVgvMAe9e2xUnh20WMMYs4THNwmxDqlrEobmtWwNtjEEPYhSViLsdUu4g2znJzG52aVN
HJStM+fXRaJZjJiVLZ8hXuKXzlkI4mOwspNIxHI9uSNJUbORn2wQOCsmlcnJse2I9FOfjq8nixOi
jH2W6+4rEQ9q33o5l23R4wuKc6J40HmNexgnPWkNy+dOY5EVoZgIYHt7akXS7Ofe+zUW/sNNh3p7
QF78AH4N1Y4dwl4vKDXDKVYvlYbW3RI69N/WuIaNxbF9LFBt2CY9mSkkDNQpGXZkuCnO5C5A5i2d
+oNpzqYufeePt6j0egWDTPTY0HpBzGSFMx3TRO5f5qT8TUmdkfhw+1oVicv/fXeL/7UgLahZIK+e
RyntwK3454KkxYIDERHLCP9cMpnQWJ+nXMit5tDl7e1YJxwb0U7k6rQZBulffCtTT9bEYjRxhVkr
JG4gGvsa962H4M8lIcnQrJdekX+tCJu/n503VzjysUlpykVhQvXVcuxJjQdddgXgHC3/rof8269n
0ha4lRzFUXZsmYjU86Ad6tSSQR2jsb7BWGaJknMwrF2a9HkwRPl072ElSlqvero9VEqBDEH99GzW
1CzTOHqoSEkzsUCXBd2yFoxWi25qTovD4BhfSZ7Idw3C7Kqsul8RgD8YDIVDA1HPX8FCkhg56f8N
iG3/E3rLsuqz/Pu6c4NQG7z2/3zhLWtSDs6qfAUsG7cJ8X8ERBRVsXetQC+GjxT8Oyy9WCfOmJyG
sA5BaJTys7Wz9q7VUXSlCOwQcFWMbdBa0ON0o4t03GuUpeNjSqYKazXnWrvF7LlQA1lc3aMbju83
8fXtIVQ01RMj+u1NJq4h0fvmCyQg2M+tvtZJHl2H0CFpZBQtaiTEZoM9zGeDUy51MP2YuLqLLL34
L2kNQIT/tecsKQ3MF5a4BtMWvvcvxrWETFeHTQYjw43jnTZF+h4QDeV2XO9vxCkPv6DgyE2rz107
pW698N7KjD3npz6pjWYd0nt/KqxkQKLgtKdZjeHZcodfDiGtHA2L2jjdCIGqE18coAyopZIwe0O+
aKXeHUdMSpDOokMqwykwssoCJjEU2wopI93j5A3nUwzpyVQbWozFxRw8+ud2VVwSFdLnnOmH+5Mf
H2QMTDgvvSLQqE9eOXf4G4hDm1HPhkufWx1nYl88MHdETcMryipqnr1mWCn0/9R1fThvHPSjmxuh
LHegU2IVQLYNjXud1Qadz97Q10uRYIHvuk9mjN1Z3gxbY/n09jWPuc9eaxIQj9guoiaFBeuIOVCd
v0IKa/+Gr0sCfFVFq9FwAiZPEYqF0ZhOjdBw2nnxcJxSjoVOJ+zn1mrvklpC0VTuB1qU75Lcxged
cBz8NEiBb5BSDQM802za4GK+4qTMHuvFB4X28S9wxuR0+4xwh2T3fy9phrXsbP9ZsXDRsJA5lFmm
o9um/i+eNCzQOfcJLCJEq7dJ8cMRdkvhQbM5r/m7PSZK7nCqHMVYw6668v8xd2W7jSNL9ot4wX0B
BvPAnRS1WpbteiFsVxX3fefXz6Hc97bMFsWZeho0YHS5upViMjMyMuIs71HLfnqZ/6PluPKIdo8L
JYYaCmfJCH+SGlhJHBS9UZZks+nrVrBHiG+aORxyRKpmjx0Po6qsLDzHL5gEHZgJTd2IMCFk366/
ERDlN1wCNarrHwcY7e2JzCU/pKiBvUqY6xWbd07QU5QNpwHKYAaumnIX9GEokKpFnpcg0VBbje+n
n1XHn9hcgMVmMm6uSkItKeBcCyWoMBbdaMJoCNK9BJQYo8wHVqKx0YTKPwIWhS4fVbQLmNCZHJDj
HjwL12Fb6fzFgyGAWfxadB0FCJ0EUQKI8KXwYu9Q4rbJtEifSJ768BvB/xih2hMMvYGG4fCKVg0M
MyuKN9HjU+NKQOfVJztai/EXit/UJFrwAwQW+yqEvEsBwmoMVTO0BQlx93VCBxnQnIVAFXsJSNGJ
ltcBEaYMBeRWriv/Gv67qqk2uDBNsi39AX2KShnjhtWvf2wn2WEANY6MmDhXpC8zwX1JNYNG4JZJ
cwkzyIKmFkj1HtKsgwpKa3aROAqdPCh1gkmMez1fEbDYwrWzKnhliInhLOFi2YY9ZpQmgDvAMf8S
oqitApfoGlDLROhsQrIy0H+D1U3VjW9x3O95pmN/Q3NLoXDGrWTl1NW04fsiZwWczSwpCchVeW6W
3o1eDzu4ApZkKEPA3YsuYjXElrr0EPKEEd7g/YRoDQjOjeDJAqQi0UuvwNWmiyPNU3vYzofPzbCv
IeK3z8kQJmg+REjQpEXp2eMZI8qA06ihvQAxaIiQoKELcCQHdVZ0LEZfE2KS3tRhqBQjCXqgILRQ
kQkCZJpoVoR0xR1aTmiec/jVVZMiH8y6uG0Nt0+ZATooTM85WrMnoYep+bRlar+vD1+3hVIiFC/o
wJgmGdZuYM/yxFOAfvZpaVNd3dYyH4SJk74Jte9vrz+uOpxcjSwJW4pE1QxcBlKS/bTJXwbU1PVE
wBq6GvZENX/mJdDBfJb0n1oAM2QigBdM26HhfCUJ4XvlKscQoJ9MSPnrj87jBKRAEfP1O4/qI0Dl
Ab3joF9no2sTq2TBSHCFmWi8kAi0UYXw5SuZQIorIKvKFjo8HHqukwywUINnPqStsCOCAf0iyIeh
H3v8Kk9QQ7tNiPee5QbYR0QiEP20uy8TXlBisfChgAE8REZRsSFCohI6B+EkeArQqZA+BU1HQn6J
yYwO2TZyWTQ0qqnljYBc2kjW2RNESlQA0+hnmhG8XckDABeVX8xPQOdexb6PN3DVpDRyIN8CSMnB
wAbAsmCgoHqadlJjikmEuxmPEwt4avT2uMJoXHqkDBrF+xYId2DsdgCEE+bjuE5Dmf0mrAs0ydPo
SfLsFNpJFoI1+Psb4wu/o4aBjVwgi8AAiWnOFCKgDrLx5OPMySHVauaoDaO6CYpsL1oUm4Vm7R0Y
Bt1P17/AFVgNoac2UOlG6BrmDJuWneSJ2tdRSQFvRVVQZ+hBMYVMAeTxcuScDWq4Fl+n+uOHkb5r
w+NhsGt5DucTI/EcJmt62JuHGdFVRRkJ1ttSQAAyCuzJC5ujMXalgcBPFfy2SQwsYIoRShWNwXbw
+Lhemsi8AKix6mwKLV8wDHDD9hIJmIQrOxc83cAaIW4LiOHw0grQToh9kK4Z/ifYCug+h8WPr/+S
b2sCDT4ih5Bio8eUW0KBpKChbNiO2pdjZI+d0+AoCSa4UxBQDlPEgIRdaY3wKq02JUcZHCmFThVA
gTeHjxg8n6Eh6aHbeUZFRdDqPmIdsX+KBzRzwhQrh6i5J9BZui11FdUu4t9gbYLPBXtnyAwUYGBg
qyN1GEYbKJpsR3RG68NGvMugXUF5akVL0XaogA3AfbOGIQtHaz6Lsnjt/vQjF43hvGtNQuKssWjx
iWHOvMCKNFaA5k7tLkmVa34SPnuc25m9iM7qVSS9iMlPyK5JG5CHAqicRocrUa6kUTEPS4+Dg1Zc
wXSFr1YWtvj9pi6AI8UwlChSaBAzwEExUzZ8sxY4n4c2Pl//zCZtzGGcGPD0dW5yZlKaRniRc9Ij
DuGkDuWK9FYAzfrEAmashC2MuK8q2sSAKu6kupYKPWDgDYgaPUO4Clif0ZbxIabdNbVRoB6ohylS
CZAUXCUOyxaYeHaQodnRHoZmAqmiK0UhubKQ7kFex20YO4uAKbwuCYDH/qbhlWnsGe3kEUiLbP42
AfU4xDi6IzsNG2y0aSlBRRu/hJI/BF1JgQdQgqaLiYTkAEyd4qrPqGneV0bcJ9UxHCGmHI0FdI6v
hGk+3/NoLUO/tIAodNBBaCd0K7gIHN1hUDKXIeVrrQZY/cEJ6OTcgf1iw/4ZPc/p37yOZ1Ue9uun
UcSRkzo0X4mQd/Kg/OKNm9odFTGA1kdM/fYrrkFaF6IYD5SX5L4HcXl+vOcZGFJ8C2B4zyKJpFSA
sDLFieIsL4XUmhBzWfyzpy8dI7RfNxlcvnMVZ2prBrFf7pMRF4sm8i8C7ZuQfBx+UC10Ferw8LUk
ugDckrBukTsOKEuxPOahZYq3wkWZACaQ4MgMQv4GaCS05Y9lIsTvwN98jrwYPRFxG9l5z8GHlYE9
LILUh+d1vRLBtG+62eVKm6rEyMCTcfohTgcsRMcfzwIuYP+YBhHS+BQDYDEFzTxhVgNFyS/A1Rj1
y65MgJqjkDmGLT2+czHU2F3vR5qSo57AOXso8W5ABoPPLg0GLHSicxNoyQzaBUhdSAaosAC98Pci
NSDFt2XEqnyDpRU44zELUVI/f819HMjD5K57/SECCWqz/ghhLveVgsfmx/QvZIX8u+a91+kP479/
i2yvAmX6pUvLCLgayFyBPVnAohEJSTDlJzxLnNGcy3aQKknQoYOlGExIBX30PAM7SkQLDzrIKeCU
QPtATMsPGyAWoSqcvQ8JACbgQMJekpdklmO4p7oNXpuei0D8yD+7Im32AkOc0KyPnLR3X9sRtiAx
3u+WDYjGiGuc7CCNVvK1OhUkUrapIuYnQ48QOeFB3AaaErX4MDNBv2VfCpeBUh4PxlJZllC5dxvu
ufVZCP+FUEUHw9Sk+RcUHH6WEwk1Z+ocZ0gKZnVQQlMJ6EK7ZUAOwSaXcuVaJ2trhjWu254datqM
p5IdGv9f/xEHPrjtNRMpLEwP9fCXPDLsJQBcgm6nSfUAj/Sd+6uvE7OKwUgtS8htgBVdbZjpB27n
1QYMHK4jow1Kr7T5dUOh3UwwkpQfngP4fbthq3/xbb0y6k5XTufYc3upZ+CbG6XbtvTcLVxEUIeM
0aT++oyoF/ZkEpbQxH/JgXV/AV5mC7ggoV994aCi4X9A8SKXKhSZhwKIKC9FAtacadRrnxPfB7W+
Ec2cBVdZgmvYIc94+B9j0dk5zzcW/EvRZ8H9JSPH2Egb31OIUjin2ZAdGSau9Qz9eTPJ6KdkyIgj
VwsAGxX1dupRQf03kmyCIdG56Zl6lwmAJI5jU2uQImVVboA+K1R+YrUuGwHY7yCzYSyDhJAXPGhs
gsBLcAS5heE2eYE8RWdyrRB/wn0Y/P+pM+aSnw3ENaGRGNVmUowmDJmGrTsO7s7roP/Jch4Dr112
tOEPK49em33WCFsgJgwXFvnxroK2mQm4iwGvOpCPCol5gUtwqBVVgb4mDwmEAbcKqn8ZBreEwiLy
D6YlQkgSogJVMOVvmGvCtDyFOIjHsNBzzHTgSz+8MdxBBrd2Ko6sDVj9CbrbeJ1ZcWFttgMJ3E9R
WR4f9dsugDZNTcUnBgp/kOcSTiUrdOpVsDXkksH+UjuGeRUCg9htU5c8eSFMS5krw53mYgV00uyc
udCbjLrJVV0aLxUq+yhHQ9eQwoUJjBY37qEZBgHCJ7Jl6+M1CP4/83uC/9Vnlg9lAMrofxu/ssk4
rPqvby5Q//39j7Dt+usZJr+xb3/Qrt5jx+ZXCb+yCpnVvx2+pv/yf/uXfzmYnR+7n+FMuDlT/uF8
dn4PuvfvrlDT//CX1RlN/4skBQ42qTQLf6iprtp9WZ1R3L/gcIcGA4MBANnG/5NmV6szmv8XmiS4
SOMfBvmXiCr5X1ZnNPkvToRjLI5uXD4YVMj/T1Zn38vtoMOzAnijJD39/ibFaz20UsmepJzcweXb
EQ+JSR9ADeI39TOxcrf4fr7+PcYsvWC9kuwhwk85/LHZ+RcZSN+3m3k+fFUXbvuw1PQRfxcd/vPR
1JTZ3Hx9iIgEBDHioyFfdHKd9iVzMh3Zw2/2y/Bv2YmNXPj21OxC1HVA+gBQQDpiTURHMW8pAIHZ
wsg8JCWwS8kBfm6kSR0AdLTRB54XDBrBLDLIqsa1l6oIiCCS9DFtxMwQ7Xh/dAAM5LWCKUBWooD8
SykfRLEGHh1tQI1oU7Q+Oh6QnsqrKEU+hKuH2OaQUON8yY57v1DqKICSY0wIBi5zDUpwmWCWEQMt
znHI9SCimKMYuO5L1Lo0+Bl9+COEbYoCc0T3uR8KQJGA2eHH4wirWH0sJYAigx4apkUI2HEdo1BD
k6JFki6L4gVyt7pLOUMq+UFOujxUoGAHjD4UnYw87EoF7XV0LNze01HOLbdJ5gK8RVfDc9x3EWSe
hPxJSsDdCvoSVLZ8rA18TVRtsqb61XQBkNUherfwLIWrh+jjWuN7KYA8YloZdQ3kIAmtD3Tb0D5n
c5HTQXggFLgOJFruFZwGyUMe+rNBYghkNqpDCdQMgUoN9Ot9csNGkihznAczT1SOIHnRAKM0QJ0P
/Qr2PQRsekf6kKwVArGF0LsY42aY92aYN/2Z9cgBVM0wUKiRhYB1TYD/k3SMOoahYD9ewt+LCH+v
4GnZ3azghoVWVjNgBbPbwORVqAkyBq1G5Epdbura3Nsgs5y2nggI3LRBaCFXvPIXyk6KhPLm4y//
/QLx95ef9Yoot4GiL6TxnJx2igH92GJfsqjx529IpmRG2KQw1Xg81Pc76d9DzYoskpvCMICIGSdh
UKTyfKgQD3D12eL5gMvDSbhyHVh6H7O+IwoiBScR0uiQaUlvgvoj7ETOyAsazV2fG+GvkjNKXPXS
ynMtvSD6+/vvSugCS1E1OlNzM29g0eKhfvX6eNIW4+MsvA98OfoVwPtOhYpOQ4Pgy5oi2PYs/9sr
zm1hIR6E/cp9culRZnG+qquMGAdicIgwVxjpB6yQNKmzHj8Ku3BSkbNQT1G8hOJiNDiMXKvRZg/M
rjMoocrtom1rATclg65lgZaldBqpeTLczPRe2YFlZ0jHQn8CIM8atKdSEXd2rNFys1k73xaem5yd
ECIJ46awwjcbIdQLQIjUoj3JlMrjB19Y+Ndz6SZA9MBxtiMXYkFWn+OkawgiWtO/Zn7/9HgAalpq
d2IEOYsRVUMkNYrhowMumukr6IXIAOMjCjG2p69NEr1wVJOzWNF6kBQV0Ut3oDVmNJfUgvabkim5
6T5Jz6nZ2qKeK67mb3EWWeHK5C1tgHlt1hPJvEpxgDt9ANoD8QZ1wrE60OUu54IJnq1DmVYV6LVs
YWmRzqIHLwTAy6P069R9zKJ55lYGEQ6SDIVJQhYbiH20fgPZ2ir3DAmSdi95QHqGEOfd6fHLXFqL
s3DipW1UIrfEF6BDgNrpPRMJTgI108cfP0Xbe0tlFk/cLsHFO+5Hp+siTULbGvIhjz+ZXvroWfSI
sL/zSkKdF7pALHpEMGfMKQaUG5hvoM4ptXrAVrXR1kizyrCnbRBVKej5F43lt12mFCQPEBiufCDo
JEDEj1GggwUEbnQC9nuYTTxwcLI06CTEmg8jgRPb9WTruGIIdYzHD3H3GeD+OotRYwLFCiCFsMZz
WhVR7qwBpH780Vck3j+mfnKW/X5Q9JAwRw2kHJ3B7naSnimcRiiEUpq1Rmm/iZ94Wjtd2TbX9P/e
YLOsRIJNYt2MODdEAygmWia38QakjE0DmsyBwpDju/gJvMoz/1JvuyfaWa0931tgeMp5LOrFzgek
anQyH+VE1OKgjZWgDwYVWTji7FP27fF03o2qGGcWjYIyEzIBoHsH4rCeloo90KxuyAPUk/c2pDgH
9fE4d/cjxplWyk30RkAgXegZDY7Y8irE3n7XbrUr4fHwZx8/izelFLJcjSaFA3J75w8gsO9Yt1lZ
ctc6/71VQH//8lKHgrUHmRAn0YofpCa+fVZWp1qUzF/0xIYhi44GgAyEu5nKB1IuFVr9pJTaENTm
I/qAwvbPx095P4pjFmdhB+3CGgqiwgD+9lsXnlv+R8ih3VZvUM6WyQQmnOAosSuPvfTKZoEoJQRk
TWw4OAOKXWnTfoCGsauGZPNnDyPOggT8hpkQxHSkCzoY5sR7o7daotIvwLlYj4e4H0vBTZ3FClri
xzFp+cHxnUqrne5UbYG1ghbAJlThW7rlX4sDWusaSP4ybSQXDvovnk4dHg+/MIHiLHigoEGm8YAo
GHjieUhw+RNJNUhY588+fhYigA7yIQDBDQ7ETAqI9CPpajP6DYiJNfv1pYUvzqJDKqQSwUxDgBCs
ilqocDIoAbKgCrB6BR5frWRegY63ijaB4lmQW7B41QB7W4GAiI00Rq6V+E+OXLzLWQSBvDfkZql0
dNgaLfIuERi1DEdG+7PJnAUQL43RrQNFFtWNU9LtB9Dk4MW8spOm5XYnfoiz+NFkHUizMd85CUjV
NAeXTBQzJYDfBx910dGXk5RaObHuJ7GYplmIKDuJB6oIYFZ3Szyl1keoHobPVqGUVPNWYvm0Qe89
ziww8AlMv8qRoBwKIs+CsE+y3z26mXVzoKsPvnzl42HlrVALW0iYxYiEaSkYimIo0UC1QfVMQQ+Q
lDM2WH37SE1tX+NWnoqeXvWdx5qM52+PKLaRxBAyX/BP3tUWa6Odc84d0YYnKP5JzqkcGGCT294h
srwzdPM3kCJcGXthRoVZpGgJKA+lLYbmbc4BZ1ztNVA0t8JKpKDupuM0EMXfHy0oXL9tC3w+BFnq
c/8kmO0L8QutLbA+CVwE/2gPzRGzGepibE9jlDx45hsg7rpNC6T04w9f2ENXFsRtAtHSPbxFJ5A2
fQ7QF2zfGVFHv1Rz+RwOi6fHoyy9iFkYiNw+DaPpERgo14WBAYoPQCebpBeUttpAFkbpIATxZ2PN
ogLIlJBtpjDWyPwKmn3PQ5ZHUhp3L4Ro2psZ0azFhKXXP4sJXsQLUc+6eP3SO1n9EltP6zjkMePB
5baJ9EEliOXQHAeqauXZqGnl3ttMsxgBG7wIjt94XZ3CGrUqyZBgUxMFLgIoT6DAIyNNf348j9cK
9J2x+FmQCIgC/VAeE4kOV8JYebx1qaMAfXZKj1qQj9HuhRIx2SaQWdkN3knErQEQitoiObMIu7VH
nh7t3teYxQ8UReOOnuIHs3efQXF/p8zhLaPldBeuhMOF1TlnWQG30fA0CIqOeKTUMwj5e/CtNXFl
mdyvTCA3mkUJAYpsXjlFoRBe3XLvZJvY6PXWYtRqG7ByrIMkLCmIgNZwoEBsVpKPx2+QWQjz/PT7
m83tltCzlCKMPMSytwsujF6coMRkpwYwY2ppAW7wHh+oDS/XF1ifHzIjeIa+90Wy4UWxgy2ICveb
LcjQVva0Nh3M0vucJRy86LklPy3hWu2Q+IQGbZDHXg005AWl2amBAqkIXAIK1IlYZECR8uvt2VMj
HbzsDWRbCvPx7FDTgPcW1iwo1SlQ6oDRYPs+Qb8LYpHNjldQmcIZ+ArorIUTad+sDbb01POoRJKA
k05HRQVh0FLlFemUX5hEhUHedhVqshDMr6SXm/ctUnAoSnoM0qpg4dqSDidDI9ZzPVXBBVF5lZf9
02DVG1YtnFrxtyBmb7jDYPyABPJa2Fh60un3N18CsGi+LTt8CUaPTFL7JRitJhmEtZZQLMVAbhaX
Opr8K8DDc0qenqsyQIY7BwpYzyqlAHivEvpPfyU4LERcbhZ+KKnvPXZ6cV3ylPcXnoAioQs3pY0/
WCsLcaFYMIc0wzg77fIp8fMuUNI8jVb3u3cEk38iP7MzYVT6eGme4l+PR5txS//qdACQNAtHHmjf
YsliNLi+GLx9Po0KlJrkE4sfaA7qeyhK7SGyJMNcVK20i6dCWOwPJ5P7vjZCUF9gKYmxwdHRpmOr
1tayJGZpFmdxBRae0EGb1h380zKZNaCWjoIBbMu00ko0SC2rleLplcYrgDTq4JprIfbFgZfLd1rN
dFcm99y236Cq38uZSq6koDMQ3N/TPYsyk6B1DQj9tCdJDRrsTnOBELBNyaOTW4EJkTmNNZpYjrTq
QsmwXfydOe6+0RMHSveGScuJRauCQeuovmid6VueLqwsPHoKPnciIDcLSuCmlBE7pUql7pmt02jQ
zzFzLTJItDhcVdqC7nJgX0sl3voG+O1KoD9ehNcc4t7Is9SJHmBfByEVuN7rks6YkV3ItYOLtuzr
cAqVz6IjqqwCi3O7UiC9AWUvGWp3aq7zNqC0KvScVWxCFTVDEzxCecqBIPSG3R8oUJ6V3xnUHmoD
RFYFAhLIxGHzJkeOCwdT2TdETbJgPmw2G19DsqutpSpLK3AW+fIYutZAzNKOkJAmbIh+BBxE+zJo
VbTS6+OJuyIP7kwcOwt+TIJGJcDLlNMonB7vC4PSOw2mZc+e9oISmdEbrA5DIbvarAWMpWoFO4uA
BCCyQkRiSFADLVB5jAuF5dJo4N8r8EvE+0m0Uf5FoQ8GXTQNenBGodXqc6/lBqVUli8/rTz8wvk2
p/bCQxBcSgbfhNqjRaDxBqvkeyBkVVixWZXqKZ0lHCFCuA1X6KJLA85ipQt1YBhtYEDUqgH6OjV1
BuEm3c0+IMGhQOBBXnmyhVyEnQVGEiJwbT+9VujIaMkusjPF4o4arcba09p2XypzsrMI6TfByFM5
BokkAOx2VKq70NVJWgvmDXLFPgXCKarXilxL1wd2FviE1osDqhcxd5/E63gGBaaGSNrPUM/fW7RP
93miQo1psJinzmI/ipeVmVx6ZbOYBuppXpfTGinV5DT8Bt8YEc2f4jx0m9UGZ1qIqqSnlitLZHpD
9zbkLJLB/qqqPUGgHGJy/P4RkIei81eWxdJnzwLKOIZp0DPTFMJnmYb+aEdAyGmtfLbw6dcT6yZR
I9FKFPKaQ9oBQBbVI29KfpUCt/Ldl4ojzCxs1EQYCWWLiQHLLOFleuudcj3ask/kK3wdqcvj9z3F
vTvTPwHibrNN6LeVGR/z2DhDLKhcCS2cvqZfx5SH3IroGcislCREuSHvw5UhlzKoawZyM3GuAGo7
yCC4GF+ERg52zc69FNtwHyEdVZtzaVbOaMNeRA5+w3DHzG1a9wywZZ99pNuPH3upXXe98t18B+i2
jCPRYGlAI0V1t7hYMq/hAaano9FDe/k3Y+encucf+dPjARfONmYWO6Sei/kAZVFQCZ7iagePT9r9
CY8E7fHHL1UJmVm08FMB+ugiVsu+fcpO9TSX1XO879TEGn9LtveUGi0W0SbToGzP4wYLp7bnzHw8
+tJOmMWMks5gzhOzSB2TtxTkrqDw9Xgt5126/zOzCFF0UlH3GZYLb0BOxwo0APnlqcI/orrvv7+/
k+aojdqU3eUrWeeMLfmfrPN6+b5ZHnHKewOEzrAtTrUD8zEWcqtAwqMG4G3oQ/KjYGWUW5VuT764
L4JdgxqcXwKLO3Wd2cKBBFDDFmLQ+JLBtv/NXOAintviR86p3Qtf4z34x7WG1cLk07OMJgtB6YSE
F+rDGxCwz8HKQbD0sbPwA+I4umA1PlYQPqgiUiLhMyXWDrfrl7sTduhZ2PGEFCKT1+D2GZzoHWUx
Oo1ahhXChUNLzwwQrmduK+5Z2Xvm1Ripao4qz65Afq/V20wnDMIOV5q0Sxfia5y6edmjRIAHVmGB
DRowflhWcLJU4CVjQNlA/cUo1d7XAn2tbrLUvKenGb8ZjhiCChrGGA7weA1qWhqM03UesFtePeSQ
cAQaQpZU3m5VTMV2rTtyjTT3pnwWgWJQ3whhwAttbEj/IZegSTMIlGjng7a4kU7tpjGgbPBGn4lt
cIAUybH8rDb+j/yIGxQ0+qA7BGzna20n23Lfa+6GXcNOLMTGa0y7mRAw+5oMsh84SNE3g8qnDJcY
IE056CryK6fpQlZzvcHdDIH+nM8MoMmDpQhdmaCDFy/68oWcCeC1uTxUWjsu4V5JuFCsxERqirz3
5nsWtnLeJyno/iDZ/mRhYpCrxAck0cunGrqXRvIJLz6Y12cru3UpW7gGz5sHjKBU7o/uiGtyX6jd
gB4eSCEEmF4UdaQLJ4tOvvQC9RRoKz3/UdCfY7v7lIFeBIERmS7X8kKys1y0ckgHP/74pZvaHNjd
d1kSw+x9uly36qBFZojsB6SOD0Jjrc/wNF2MYoPeEOd67QK61Ne7RoibWWSTzi9TEJAc1oAsyK7f
wPThycOVmbJ5vTbg9DxsUmPlARci7DU1uRks9uNuzEHFh5PzcPY8+pI3zC8oROFGATFGP91xXWVQ
or8Dh1fz4vGUVKHmlSD8RMMJluD7x99jYfdd5+LmayQAy0PWk8Ez57sm0NvqLQcjs2r7tbP0/j64
lo9vPp9OalgHTRJZAvHRtpdQYFZWyHRW3Nlg141388GQESXogshxc0DVHURPInwSpYsEX6twWHlH
C2Hj2s2+GSIipMoTenz3ZoCQuU/KHUPAhA+E9VRtAYSHUcxKgFoKF9eNfTMUXBR52E9hNaCavs/e
C7t79o6CFr+Lr+Ol/RGtBIqlmtX1cnszjkjyVZFwmDXWANLJiS1fiVVRHRUJBw+01WXkwK3My/D7
fo7NSCVf1k6gpd01hwi3kBVLKB9DQ9GfVVrA1lDQ834Ip9TsbfqTeRdBn2LXwaULb28O/KVgxR1y
06N2CrGPUMgc1d5EZopyx6DnRqC+CYqn9Npa/2BpvGmh3kytBLWEzh0wHoNCjySfa7lw1ogCS8WH
OQqYFYmGg9EuTjAADoadh45laPYASkt/tk/JWVrCjzQ0HP0pHBE7EXW+tl1DbC1lPHOUbwCtnA52
XTic9MzuTbCV7cIOVSBgd+2m3dRapnZ70Qw1aPrCgWITFiu7aqlZNhch5Nqqq4EfhT6fJb2CoQOz
PloeXSPiwDk3J19glDzRQzSh4sDlpxT1RijZvXkdmPDasGG0qlCLGu0+KLmQggJxxz1zeBx3l66g
VzGrm+UidGGRux0mvMgVSucV0cKNMJKJk7RLN9KRVtttayRquUadWMpzyVlGAh3VUiwoEpeay+hE
PxgVctOxLmxHw30CTxlFXVxYdrURvCX6yjNOlZY7MZqcVWDg5VxF1DRkobnHyJzeNtSmbLAx/yye
iXNMbxHRkGOkMUJsoQvQHWsrsZmX3mzUyCm12szNQS0Vzo7fU1wQSUM4/2E9UJxDfoVA6LpiyrnA
jJdADDU88As4Od/0oe1v/JXryZSf/3MKIer2PaqkCbwOyBI3ex4KuO3Eq4lXSm/3az/iHMzr5zQk
rgLcCAjYpfJNrbcTZb07Q7tNLmtO7lMIK7bnP1oKkA38/hywmPLA8UUAg9kNru/QAtahRSanhnh6
PML9fEqcY3lHsNI6RkwBQ6A7LYXiR5ShB56twW0Xto94lWa52a8QRosjMeuwfbSx0tpXYU/b0am2
oC9sjUf/4j5BbTiQ8/dsZffcP08gyfl9xgauRWGZDKd7aWHDEojTOOAffq2VpBbuDOIctgubzpEa
snYifkYn5gWtIznfkipCj/zz8StZWruz7R8TEdmD14on6MSXyM+0IG6Pjz96Wv53tsUcpku2EUtC
xgoFNU7ufsOT3nYh1bKyMxZiszhH6MIvZvDzgiCdcd/v3ffWAoMBxr3P3cmzIXAJfZPJ+hDGEAr/
8fh5FjbjHJULYREICEUYEdozEu7nyMLszIJJXXZoVoqeCxvkqidzs4BDkYphxoMpq7T+I974a+f7
0ufOd7YfR01W4XMDmCjCekyWohemX3nPi69iWls33zonpVzKIbfjlAEKcOlZPIIs6jrSsVVch7IJ
I9WSPXF2V9CCS7tCnFVSh56ucwKWgWBM7gM6gFbXax+DlUlBDis65lCNJn6KUSqzwwoMcmklz7Y5
RY9twJWYPgA+ntlDuS3W75jT0X5vl8yOfELk6ASClKTj7YZLeMguDPo5zKCM79E+Nx6v3KXA+A99
GrglhVwaU45vQRD/WdgIr70V2TQsIQvU7uDb7W+KPdzQRWSVufx41IXgOIfgChDFbeAUh3zYmuo4
z5QRm82HsPbxCy9ljrodXOj2kR3SCpg6lE9QgXUhuPLRCCvffiEwzpG1AoyHpTwekLXAwBrkcYiy
rFznF2BZ4hxUm3FjUUSw3MN9e0t9cNsOXMpQ9iz/6CYyNCF1yQEu689CyhxbO9Sp0JIVjpDpagWo
jfn45S5ElDmqVnKLTpQIF3sQVPV6uAwE8JnJWpnn2jm4syuE2RbPkraUukjA2WHnaL5zYMsEdn1O
D8IGgACbOwIpsYcbD5/JwGmCMMDrUFEF6Abo54u4qbRGFqzV/sb9AowozPY/6vdiB6IQigzA1qQ6
adNGhBKXe843jYOqtwIPZb22/R1vdmZjEirkY1QWaBLu7c9mexYk4BXQdslU5SAkZNCwNop5qEfl
K2WapY06ywHyLoTdIZGhsCEzDrELLAi6HdzTH331OcaWb+KY6wt8eOEdORqi2XWgMtTaQlkIAnOx
vYHgCchK9sgoy09gJ+SiPIus2Y2WFP/ZQp9DZzsXlelw6jMxQSJDrrmOX4g0WQkyCzM/B87Cb3LM
4PM2RQJRG4TsnQBmoIPQRSqKKh9A2liiVhKmBUqTOIfK1oTgMhl0OZ3QAblVB/8eMp26BBRUuen0
Xs7PSA9QY+IP/W/vrX8P9lWolJfq8HgdLFSLofb4PUvovV4IvaajnF4nL82l2Xk2s0P/SIVwlhPa
hMp8wq7TSE+kunZ9WspM+FkY4SvwI4WprDHhebhNZgs6EoRNgL5RrRBv5KY+1oarPX7ChQ6vyM/C
BC0UEtRNEGop/dLqSNq39bkwwlOw5T56x7UyxzczCw5CaDIYnhLuqFUI9sJpNcfFZqFQiUSIAz6Q
XD0oSRiyxSvH1dJHz6KDy1FZHicS6dDpk8t8xtna4l/Yu3OUa140rgCXJspxwWVK5EFS6gZ6TjI4
qysvZCFuz5GtSQ4DIhpKlg6lss+jRT+TkZwY7gHCYMhLUbgBaHcApI41Q6x/O5xeivEjxY1h7Uq6
sMHnwFcCrk1tWGes44+waMm8XR7nUNHF1ST1thzHOOK4EmeXnnX6/U0SDnssMFk5PCvMjDCZWWPV
VaTXeacXSRCszOjCWuBm9wj439ZcnSApiupneN1Bn/Lz8atayum5WXTgc6JjqEmIlLz4Z8asUR2C
EVgrx1uc6X92znGzaJBVfCNUTY3COh/B/MgN1agttlB1fmLy6lS68CppQdRZeaJp199JYbjp9zcv
pElFDuKmyE/5VDpyAa/kcNsVpP4XWUa72Pegh+nB49CLyj3kb42CCPQE3nOPR18o6EJ1//vo/8PZ
m+w4jnPRuu9y5gSoltLgTNS4t8OOPnIiREajhhIlqqEkPv1dTtxB/j7pMFBAAVWVqLI6Npt7r70+
U/Q0r03AEKYPKHjKNjKQOcxCM06XwDMvSFg8Qx5/KtHLyh9hx4+/VHyrcHZFPADX9v+9OqhcPrib
qAyam/RXDQ22XtigPIf+Q7oCJfmNL+f9sEcRI4JeQNyTk26DAt+62LqLegVjJhlkXz+/iWsj68+f
//Ud0sy3M9PCVx8hrxULtdWnbmGFzbLb3GpDuaIE9C5LNq1hcy9zkCiuDv6rUHiboYK+FxmnSIbl
Fl6XCye2AZCBZVPY/bfI/rJYYwrd0WLSWENy85v0yBB7AAWIRnz8/Oau5Duci6Cz7LTvNA0+Irwl
H9zNl9qIjVoWN86k15aSi21lNBvi9gQD1JleCHkV2cPPd33lYHIpH66tKZvH9Jxtbva9/vSBJnGL
x59/+0qJx7sUCmu3MB0B/0EA09dOElVPamNt4Ki90zCwvTF1r9QZ4Tb/v5NnmMqCMIUsqVqoBQvA
GFobq2pdLODYngf+sbyxQl17Uxc7BgjJtKI2x/flEDlXbwCnB3S8kTK5UsX0LvW+fp12FEMIv94G
xp0BLm2Ojgi8s1W7hqBmi5x/DEZnuxLPkMlu+ud2yR9vCoau7LuXQmDTgzugDZQY1MZlFSLWtZ/F
FlAztJifqyl+mC91DI/JLPDf2I1D2rVo81IPXMNJH4s+hnS5VhD5d0u1Kx7zbRV7kbP0FgDreB/z
jv3XcXKxyM4zRU5KYH6OG7DbN3yfIOV1JPdlYIT0xT/O9z+P+mvj5GIdyEdpmwSex3Cl+mWpLCCo
ew+3cnnnm/3HLvlH3vfX6tyV0qxLwOV2vDnjI7V5KPr0CfzDZT/ZizFBmRucbYegibuDMl23uwQz
4+cHuzbTLvXBSdtJRxc4m6JRL+7uh321/+rx9mA9swIO8cbJ60pkdikTrsrSz+F/iM2QliArzGEH
eq8e/AdWuesbT3LlNV6KhMFFNc+6gXO7u73BbN5AghPsyLJG349z4yJ/5G//+FaXqmCzNg3/bD6M
Uq0Zd8vzRUCD3JtvdgRV3BLU33ZrrtkyfSiXxRM7knUG+h5OWP6NO7i2/l5qgiHGgQLj/JgDWiK6
UIbnhhr0MYa3Ft8ru9Ifad5fw5FJBjdFE6m53oLLen/w2I1JdC3pdyn/bbXDPTbh5ZEV+LJ/vlIV
qg3aomB5MUf87lbw5f97Rv1pcvnrETQBIgdu0XiELj5LhgKNjE5+bE/Vy8+D7cq57VLt6yRJlXKG
C6B1Cd3Z+jTt/5tM2bsU9crWtPO8xk8rE2DM74Ghf3a6MXiuLGOXKlynrhXhM34bHvIlMpVKfmXy
6T+9kj+Ai7/eudK2k809fpvmcBD1DhOtAF+GUMKPB7SC/HyRa8vVpSQ386tezgauIpttX93VBsSp
5KOwnxLo69z0YNabxnyswDCmOuj4643LXllbLsW3c5LDs3vEZfWDisi2PphxfloCD+EE0N/HP1/l
2tc5//lfb7DNXJLTESfLFNDXqnJizxt22XgrXX1lDf6TFPvr54lgLIUtEt1Vcxr3Dv+UzF4IBqAq
Tgc3vs+VeXEpkvXzwtBpi2tMTRdl5fuYeQAIQrqbHUawHP7bezp/pL8eRORepdh5v2zYyibQV5Ij
S249wbWPcLHTD5qXidHgCcQk4s7/JKgWZs6trf589PzH9nEpgAWyi/T+efFGh+qy2aGrcWsdVIh2
1HO3IjIvP7+hK+vfpeqV+EBvVh4uoxbDux3q4CxLp7tbtbRrge2l6jUpmLKN87HIBFvjCO5mWN7x
jRux1+pdvZivrEWPTBamewNA89BAV2aUlsHNutSVUXYpgM2NpoSlFi7PizE05CZX+zPGUXr3TXHj
YHkleP4T3/41xkrYCI9Zfn5CnNzlAbts6KHefePYca0YeSlnBaP1/z/5eTzIzGB8FgvvAca9sQcw
XqQ3wBE/wsUE3YG3cvhXz+cX2SXAonVdJ4jMzTGC/3G+MuCSEpQUaLVgQu3IXLUAP8Mrb8mP5Lys
zaufB+OVdedS4DgjJ5zVLqarf5ehRarb3dKmXUvnX7qa8hEWjgAiIxjbme9In+KpXvoPa1HRoNmp
o9znT0jzxPmyPtY7s12VeVhunDdzN98YJVdCpUu5Y9HZXVu4UAvR+tMFCF4Pt9QK1w5Sl0LHudMy
ax0k0lWE1odChU0XJp/0yLpAbzRYox8wr+texs24cW8lB68FaJcSyIkRmsznHE7/Wj1LKMrh7/3h
RlaUrPuYbvniZmfbOcXxj4XwUvKoGsvQ4Hwjir0HxgeMteWEVRB8cYzHG2eOKyv5pXJx8ACO1Hlv
7Vwpq1WFDt+AcpsFhqrkjXX2WjB+KVb0JPCehYERmL7D64XEIHQCTxQ+ASL68+S5lsS81CbKoQKJ
d5B0xx7S+wIAv8fx236eTuA6HZDTluemH+M4b8R+BBkmmCOxv2Vb/+8XyC5Fi9wu2io5Sz4G/1AW
b3374Rc3Du7/XhPYpSixAyKl1PZAASfKAk3RANLAYd4MiLjV9/rvBRzog/8NEljB2nQ28WUKeTfZ
IZ0e4VAcZESEbXJwi9PPn+ffOxG7FCcSaTf54GFtU64bVPPjwOyQlA85Or8Yi36+xr8XGXYpSRS6
pJM4C9Kp5wf9qAPZ3Op6uHb7F3uCXcGUiwL4iGi6Ib9cbx7DcirSRSra/qEDKHzZVP4t8/V/ByXs
UplYJwbAdT5chZUGrDrxFkq9j8h2++vcOXfOfTqZE//8yq6I+NmlKHHsYCGuc6V3SXs/wooJjRfN
8A7ULhrvub+rkjVIW60vAmBtzF1OxSIDv/zni18b2xcRZNKzyh9mBetPxJKhY4+gK85Os0hrnsSy
Mm8MvSs7BPPPS+tfIUpOrRygGzwj+Owb81s8ovK5YeG8KA/tyjjVj4IHD8XTzw91pXQNbPPF1Xx4
twkF5+0hTFcUBn5j3EBUmp4NXmCjlL0jZQTz1jYcgxvj/krVgl3KG2sj8YzEsOAcW+jNNJR3qYMu
S6xJAeypY0eBhU5dyO3M9lnP/YdLnP8kZmaXKkeP8V4zCyxoZlnq4OCLLqZkTG7EQ1fOsGDi/e+r
JDmTvHdgl0lxBDAicm+sBKxN1LNcZxDPkBupvSvj8NJ/dAa6FdVQCAB7KwtS93HuCzAHjkTf2puu
rB6XpqKFIgQ0PhicVsO7rtd14YbKuRsQq5ToOvp53F17iPNB6q9BzgvJeIquSJA7tmr6qsWdke+b
5OvnX7+yf4O09b8/7wBMSNOpoLvZaCCZ7U5c4+4dGQ92HiZ9Efv5cErI9FXN48PP17z2RBfLg9cC
pWAwbOi1ZS0SzwfdFljOrAfszLgxfq/sfZdSR930zcQpLgEfovtyka7dVXe8VXK7cv+XksZiFuDJ
nPW5Q/9RpG5gixX3l4p8/Px6ri00/4+m0bV8wDfPs+Pkboo3b4lE6t5YGxHfqG15V+1RpiVwoak+
7e2tOP5Pjvj/DUdh5PG/40A1HJoOkPmgpM52d1G1Sc42ecHv6Llb8T6gS/AMaPBCQuggP3G63YzB
wwCDonyZh+nyOw0/YHm7R8brlt7uT4XxX3d0sbpnHjE7wlJrV+uGoN2tcrdgHHNYmfv8vtYEW8mU
RAOXVoh8GGJc+OhXflQPcqdrJ0p95xehhRWV2QyLz96DFUGBKrhyOYuKWj4Z1jm/0QOCY7TOJq8g
HPNpjRYRt4NcvDAfEqFODlM9fEJz2ITxbAtw2SuYl6vctSIrnZfTkMZNMnxXJcuD1p9lIDvFIycf
8yCtWnSCgn9H3NkBJC0tQt34ewuWEkTqYt9o9ztLJAulMNmNtcKwr761i6iv8+zU63sTywUYCqFG
B+QaWHY0VDEt/d/CaV0RpHYPaz6uEEyjG8MDlbYwi3tAl1oYdU/DPdNzdWzOxB+JBIANylHhqI3q
zUkv51wkaDthg1vFQwaH3bj2MhzghT+pMC8Gvw8si6M50TA7PGUifNXEaO2CG05nzg9a9tWi6lJk
TBjOJHOWwfCXiOk4yMKcIm4CWRQwMpkmjGDsYrxPypmsfPzUG5xVjQBYZ/9VcU2XtXbMJXBfRRoA
adN+OWUqwUkx6QfSb9CNNBgAANxA9hIJXF4siB4bGrelMYEonMBSKYdvuFVgwQaf1mfLPOuGF2hb
bBO8yjpb9bgXEjaWGL4MsyBAQus0d4IZ+egXy6j7h1Hy7H4itRX5fZeGTaWzvVNMRjTYxnum3QFV
skK7ZZDNibtyYQxrBcBsT/fYMozftigqFlZegdlVZ1w/4IxQs21Tp8P9DODBGY6YDAeblMgaoYu7
PgIkDXF769vYWywxQdAh4IEeDoWRxmSWY+ha0wAGMgq5SuZ0UbsJWA6WVZnor0F8u7CB3gkBUScI
b1Nv43eTGbleia53X05BLmDmaw1zEk818EZjbrsg3DvNyeWjCd+VSjTVIqUFCowZyQ0zYD5Jod5o
afk+KIIYT7R+kBAxh1kncCoTNVBctt/NWwl6x6L2ZpqFg1nhgjic8E+PCmNrYW9bGhX3Y4nWigCk
62pJ5Vi8JQO3j703NA8lr3RIYEfzNUBTchJCmyCZI9FQVJV9sBogHq2htGhY9dlwx3K8iTSXNJp7
i67rER1Swi27BYC6zaJIWqCXW5XcV0M7hf5Y22vcTBHmJWavP7F54RqDgn8Fq2VsJWm+aAh0YZ1G
2mFItBMLCiZfkBWJjGgm9drqGczVqISGspzNA9W9ugPIbDyBlDwcZZbAadQAmx1OJQhEHO7e+eMg
obGUtLyfvE48l4ljr2c4vWOM1CQGm3XEuID7YptOwwcDW+5uJhy+DwaQykFVMf8lpQ4Py0TKbYtR
fTSEVx/KHFi0mjNnL/KOhBxA80XNdVYHacOh78RiGNYOQhRmd8lh8jO5tUfVBqW0+63EBwmh7FJL
OThQNlgEZr4SozdOmV2jdaeXdmgmMxKpSf5r9OhLXtX6uSw45WFPugZLpt3mcJ5Cs+S+QKfB0gMi
OBz1OATt2PEyYKZprhLLI4vcGvtjzyfRhH6mu37ht+jdMZCJa+v0kQ8WwyqNrmoT7IpsjqSG02Xt
vgOMqULJkE4t5ofB6VdtR+FSycNEQjfLk9CajHkhgJULnMSXoNYX+sEokiHqBn+OKfXSBXC0MNnL
VnLow8KZ2nBuxC+NUR1jYYY9c5+u7NbJ4GXcf6PIaYW0R4qpq/aZa9WLAWzhEOzNCe/eUV9eCbpu
M5iYqm3hB/geYZXXw5ny2WN96cnSHas2aPn0LZy6BSsKENl2du4YK0/U9QosknNUZG4Eh/eo66BF
El0o8jm0uv4u1x74d66GayXwdhtw4WPq6tDmxV2Z1bu0n3Z5pp4B4YWllT2+gg7P44nIFR+hqMpT
G/0Eo4RRQNu8tgQMVpnlIOVNME9u2qAuzQNUkd2zUuxscZH2qy5JrBfukb3ZzPCltdx4gPmxBqhb
F5ATDLVaZDWLeTUF4zSFHtZQnhV7PPK2LS3QjqwxyMv0kFD6Vk8UJ5WkWal0eOQEzjwFdIjcNba1
FFuSdhslMYs98XzejksXyGbfnuJspGJZ0QS5vdzA5s6SuMVMDAE+XEgklupWLVurxzj3bPdYTKOO
scNt8V6sJWDXi5w0sVmCsKrKFZA9MdQfsTfkx+JMHMeIyTsRz66zcVJYPer00IrxMOewwUxpRKfc
itNsWBUtmkRhZhm0uTFGoD3uG2ucYPecuUHdkylQrAOHHmxd2JQk8tBMCZqBceAOcURalx6UJb5x
ZwKuFpBUL7EWo13aDSGwWVUdLCCbFhqwbp00XgC73GUn2z9ovoWn/MPs8z4qWLKoPKwCI9TaK2yh
O5jy86U1VEfb1UcJWIMOaos3wTw5z+ghccBK737PWooDVyO6dwa3getBDpSDr8AxRlIJk3SoVxAz
7ehQyBCbSIbSNjp98rJsg2Ew5q3De4hTTIJw1psfRFe3QTb2PhSqjh2d62av/oRDQQOUZmDVRbGk
U7ImeRYrb5bLabSriBrmVhC+gpPiHDGOWZ90FlRSyH6D1lTKKPPJls0M8ZzurCWT7snozXvmJ1FT
CTgNOHojWZ0thnMrSaKGVybnN0oRT+WqHUIx5vsKjpO1KmOQFvMni1ZsA+cKGD+3nQ7sZuRwj1On
POUPmgi+YPgmLLAMe6VdNAMildQtKMeUZb0PY6hmRpEGPIJ94pRw2Wy7/t0sXX+RCbgu5k1cmik8
q83EDInBsdsVVffksnp6klovy2RapISWb8QGtNlB9ijMJDVC4A1gc6Fs6BIUggCrbuWRGyjQpabz
0XWwn7PcJVNq3Y3iJbHZPifpqp01HgKs6cDxi2yVMRAbMexikJIXMknIJhdijXDUWHLPmA5Jbzxk
Y3awhAs1Tl3IdWMnSQygrh16pMWMYQAIIug1W8CFO9PYFGRgn46Jdq/BtLoVNrO1El7g4tpGVR31
VKigaioUPqp24c4gbSV9hrV6ju3MfQaN/c5zpyr0oVvhXvM8u244NfaHVTkfZ7Zw0GSzCAcjGcN2
RBIz9ZIicFl2KjL9aItyMZtFDKBKt3b6Dh07qa9AhFY88HKswBiDXKRkmTkdvCwsEOYns5vi1h3T
yLGMKq7HCij5GSjiwmDofnmBvO9Dab2nagSie4gErxalL1H64MMHzYoNsNMHkjRbXdZ7Aw/rd0bc
FdN9YiBlggjwwSF+HmYzNgWNuIS2WOud77m2JLDddpRkyRzNqdUjqQzN0ZSvYfNH1jTxyzXiWXtt
QacrilkCcFzRKK19uUcYkka90X46E6TEgxkVhbOoi9SMCXXu54bEddfPAWtF81B7nXO0ijpqXL4n
lb91J73ObESrHrpXPRjiiu5pyAeoCgWA0zinB3Zvyi3vO6BORxSsU9VsURw/Wpo82jpbJnQM56GJ
devGyaxib+4WfiHzwHTHPWy5bUA90ejQAfPZOo826Yt11rqPdmnu8L5KLEbDkgs/yqYiqlgV55a/
0BJe2vMY9zVWEITuiDamwLAAIOlzFJ59lgIoBVgr9d3Q4MVS97hZfNF78MWwmFDVBWr83TaCrXKA
SAPWJdaGdQa61jN0blWwjjog2ruz6yZs825rVfzUknHnC6sHLpQd4HccpvWE8WwgoKUo1wEAMHcI
CpLA741finRgoZsgxWObAkRVDTLiAhmeuRg/5qlG+1UhX3Vd9stsJkdjYk8DhSwuHeuF36sI2I6o
GqxQpGkIIVjkdICS+CTUvRFbCgzENPvUoFmGrpEjN9zpQ5M1v12C38L54a6gLlTURrGwLW/j8Z4H
wF4PUWKit6NBRZY39hfr8E4meyYbMhfLqWKfnS2fKy43bem8AeB98HKwNFKrCTxDxYp3CFi7LLAH
eVcglzRr2NconBTLDuLMwc9Cy+tWbLRinhsvNpqDypagXmqlekG8FqxyyNkW9cSBDOfZXTuLPKpZ
Z629zP1tTeaEgiuAtICdG1bt39ttbSImsu1oyrIjp/rAPGdvuMZ+7OEDmwoXDyf6ODFAxvIdY9OA
y2uRtgma0j6aPAX4r4iMHrtqbf5qnHFPJr6vrOY0KgEIJw3F/LvFYKl665Spr8qC3AmKBcv61ecf
kC6ehPHuJF8kUTpoHH/vU7I2JbqSxNegvDtBkue6rT6LsgG1lANWVeR3qWuU0FLOaBrKaqw9FLnt
zrxXUs6Rq4zzHmimTmSn7m9gMdrDKAmU1w43PXQHq+LePu/vsvrFyZkbLGMpjFhTuswIzq8lPQE+
vCHQcIv+/D+4RuCn9MDKT271z3lD9948RZOVf5q6O+UVzthQe/QT0pnt/NkIKHPqPq5y9+hwBlbe
xJcch4/EBwprNvrNaNENWiahWKvclVA0mpIyYr1c4FZDcMnjObcj9GovbMrvbGmtpk4ubcHgJzr7
Sxzw1mWN0A5QtGZrldxZTnM/QvCD4WqOG62KgBc60F7Xh6ptl7V4ZiMIyun9qFOxLzxMVIoUCb78
XU7rfcZ5nNJkYaFNFDAUuGd5KBLWMNYzpjpIpFiKBoEQeUIku+oNh0eNdQ/XQQjWDB7zYf40kgmx
lhsrJ/81I5gfU3YwJ3SxWnrplJ8MfxPECp3SesPmhgNZWv2ykuGzGpy3Vg/Prm89Q9QXWsR8FNAL
R0U7bNwEqYdanmDkNKZNaCfZXVrMx7pPAuIONDR6hFxZhikhsH7IZxf7c219t3bxZGbeA62yoOhF
VDTPCoXDSn3b7Ws3PHWNCbXMy+gfnSKPifM6q0/u9MHUAptpPrYtcBAeOks5aujzaYDfV/5UpFkg
sZY0zRzOmb+YNSS8/fCVaesjzb39KN7hsbaZC2vjqU80DB+Mpo2cOdszs3yvfTIjY892fBaHCVJT
tFd7v4FPrhfpCMAyvtc4wxTLPvDUrCJmpIHE+b9rt7nLVoZtgmlm/06tb+2uStU/1vwpF+ZrC5ZD
7iCxgfO9Aimx93Aa7/zIwf9P6b3lnwj+yRnuWoOHWKTXbg9HpTpf4kSAN7hhlhODdgcU9oA6Qh34
NT15E8wzB1esJz1HqeotLEdQZsClQ2VpXOtDPd935n5E60yLXle8/DSDYqLfgPQWSnhEdt8keazN
U9KICH4DUQoLn6LedqO9rhXuDS36affIcjssrWZdSbbuOhYU41uZ6XejzoKkRZTmHM8Pp3xsjFU8
0wdUXiJVequ2/WaqhWlpjymfm/E4qTsPJ7/s7POAw5Vd6p2jnT0fkVcD4LhU/pPjs8grEMEmyDJb
vzMyfnBszZNI8J98KogAc7eKZrRz5h36meA71KKXmJIxkL54QfF5y8u9jXPjZPSYGdAhVFPkomzm
oabGZBkNKj8Jq9qQDiyuusRsBIjH4BvdikjSYpE5b7Xvh007kdDRL9T+diqx67xx27XdwzB3QZtN
8LCcyCox+7XJ2LtCzgdLy2Ia2UE5GNalDghObs0EwlwPfzP7zShxpyNg0ew1zz9qO4mp5TzWaCOX
fRPPYGuBGbbp2uSlUvljWsAqaSK7hBivRo+DZvs8Ve81y/cmzNuz2Y166ylpMJCSFKMnQ9Cd1w+m
62+tkQZd2e9SaT7P+fwL/Fy/kQt0C8e9vSGyfi0Sc1hYOKSnfYIMooMx51hJWA3GskrRYZOcVG8j
vIA5RICk2DMSi0D42E44p/0nPvChLkoWCuKQ0DTcWKgewyBz1U4D0r5BujcL+kkF7dxGA51huTFs
+uzLHPDFnDR7FhgwCexVkb3pYRttqbWLyVMMOsq8LtSIE0ow213ka1SFV82GQJYohyclCAPGYazO
JKM8tscSyU843szgrwgdlOpwHkQekZEJlJKp62iacFtQBHvu0TVhsI+YV2Vz7FQeGi09CzkLsXC9
JBzr8URIA1XeLrMOhajjOUH+bKgQtAxB7SAmt+iSc7YS6TuoxEs28bh2jqxqkFegITW+JqvYu36+
lKJZ+cp76gEuHvMpJm0V2TBMcuB2mpp7kuD7t31oq4/C9Y99Cbmy844zLLIEYu+QFnFtJlCCRdye
j9AjSoALiQydykUqrELXLcMih4WuywGnT6lcYpLsa3OT8c9zGgfyqBF5hxXzDHSPrRvWRZ5ZhkZ1
7LK7BDO789aQO8IJEXI3QOM5xc40YoDkxcck5icvhVk1879p2zxMFPJwNQRITm0mr33nAHD5eKt5
2sO0A4fdvqVPOBhVEQqDoIpZ1ZYBoYNzRD5EVmm9aiTop/pO4rMPI+yVMJUVEu7411FkyO2bq7xu
n/uqx8fPPonIMbFBsC3kMxnuBgFL9jZx4KtZHEDe3U8AhodQIi5yv0SHwafh4HRqyOeGGnFfEjdI
UxL3ZN6k9gRog4WwndftliS8W6nmMy/mDQAtMbfEAcq7ME/yU2VzoEVQoEuE9QCXo7es7HYe9ZFs
4U7kAkzeeQA6Oa7am9zdNWJM16JFHz+gm97KNuibY2sZ81q8eFVKglrdu5m3th0ey4Ei9oUL2bRS
Z2ZnjZNOUHdZWNCTwYZ3OtCPpK7fJGL3wHPE4zSO9r1JfUjajkpuFHK5sNFeMr6eSBknZw931AHk
ymymkLmPQHWuPQhhSSKWaQ+Dk1TQYB7dBcb0kwHT6gnpO1iBB4wbdMH9znxNK8dHQmGwibngWjvO
Wpk4kIY+eJKwJshz77tqBrffISpWd7Jj43HOFRLSLHPKF4/L7D23CRIpueitwOxw2Eg4aRae7s03
f4K/fErIC7My60nQmfaBx/KkRlMdxULTCfOWUOJcR63LOa3F+vP//h9iGjazPayt5yrf3/XVVGhk
VEfUcAMa/tYvE7ga50r+aQywZN6o5DtXLnL+878ugkNl3/hAN+6m9lGqPW1PuXdLBXGu0P3rAS4k
LNLO6FxaprFFmgSOwdQy2/1sZqiL5E6dHY2xRoJwgO5kRJoS7AWsYbb88jS8MkNpALUc/ly3vPaM
5xf81zNKrFMo5hpIcue7KjuZWGc6M7lR2boinbk032h7y9UuYw7yiGOCDDaT6xFWwK+0TwyEJqg0
oPRmOPc49MCGoy+Lz//0UJfGFUOXFiXEvhBMIuEFf39pBbrQfljVVNwYG1ce7dK9QlAkxlhJ4A1A
VbKQFjYoNXjWrmtpmoPApKZDzko3TBysJErlt1pErpSxLz0tptYrTa6beTfoyh2CiRdzjCHaPCRZ
Tu4Gq72l5DwPxH8M0Et/C9prTh23s3apk25Erx8hunr++fNce3cX80oIMc5sYHTbp437wFre3eHo
VBhRmrn8pDo/fcqlj1XYn2c0Ufb9rXauK2737NLIghINmImYrW2PuRb0Tf3QuFBT1Z316bdqPZxd
zjBS605s6hY0y6ECcIinn3lVLqpU4HTnVxDijajk6edR0g8ro9Wq8Lsbhg1XfCiYezEdxwy89jST
1jlFRJBK1z5VcdemDKk5f0Y9EuVVhnxhRj38gYsor8ThFjpE2vY717LpE9rixtPISggTa7zFAAuo
tR4I799Rrku8YMLWnYcuI/2bnc8zP2d4GV6BcotYDF53a+5fG6gXEpUB1deCCiL27uAOK9etpmWR
jwgW89mOG49ON0QjVxawS/uMZESPHuN+vefaUsHYmVtUgT4JHV5+HqxX1ELuhaDB75FQbs2Z7RK/
Xw6SHzRvvsqpXGpfr7QjbmwIVy5z6aghx1Z08Kxm6N+wYxPHzsDXiF4s2sU87R+strwFlLxCC2aX
1hpEz5y6o9Y7aUyhPdqhPT9VHIPdZyiJvlEkR4dkaWDdKivYW003Zv2VD+VcaBwsOjt2WUKJx5Cj
0PTdmsF40x8/f6VrP34ehX9tY81sWWaJhAW6BLqDkgCo2SbSJ96NjexPw+c/VsNL9wzGKg8b8gBu
eVuTteatA4l5Pk2/pfRsJBLS+RcyImY8uSg2U5YXb1DlpLELgQoSNsi02YYpF7LPjKDxUD5EiAO3
5FI70aS0F/VmO72hWXdcIARw7iooC6KEQzrf2DWN3H6Qa+2M6ab0Mrq1ajEtkAPU+1QK7802pQtd
PeyHXnLLTaNc+2xXktz+BtwaOQM9O/SeyaL+/vlVXxupF5ELAs5W22YGoVPLIF7YwOQ04nANrJMn
ws0bYck1seGl4UfeOi7cRXGVzOL5su+RelCzqyLdsinSmWD7RHtk5zYZPyT/H2dntuQ2jm3tV+no
e/QhSAAkT5zuC83zkJPtvGHY6TRIgiA4T0//L8p1ul06pdQfjqhSiJlpigIJYGNjrW/3odzBEdYj
h43tTbhF0mmMWrS/N8Jc00AczBdN1Ylu17sl9gP7rSr1KtPNndPfGCgvmqBfHl0ioIaxOtnvSL7H
fqHdLTx/iaT6792tq+ELW5Es7XjX7ZrWHYU4/it0vks4xY58yBaOMp8+/pxbksRreINTmHCwB6vb
iR6ZrTrGRoIjUKvR4ltsve0axzkEUQ4lToDSbAxr3I8/90bHv8Y6lE3ATOc0HShicLQqMum9vYQk
6vfOfjVmpbrvpB/YiPKcc1AeZb0p4jsj1g2xI7sasTy34FmR49SSblQ6N6g6RoDN3mLvWwx3Lv/G
o3UNcqjhw9HIHeGeALDtLHo6E8Ek7e4Mirea/mogKEpgx7FC63Zh+VSVKND2Nsj3j9v9VuM4fx7O
Bas7GY8X7ldTbYFmP0cuI33w2BQRz8cfMV7lX4zo7Co+sXTXYSBF+3cGBjn1WPVPv3fiK01m17je
AL89epx6RRSmkIj4+MS32vuqK4c6kEMDvdCO2XCmYt+paeuJ198Z1m+c/RqoUKlCZx3XZm+VffAt
xUSzd3Ulj7zV7E5fvTFzXNMUQiSA+4GlZl8FIfyCFWVLVrV6KYn/xYqR0czc4t669tZ4dI1VEHVt
kqKFmBH7++pgPQ8Q4WF//9w9O5N7FSxutdlVH86QLsmgEYr3Qy6lwVZZEM1yCvN43GXRPSn5zW8y
fvovE0RgM5rEsor3PGkmTnlOohe32xLsFavys/SGWe6oqWPuyO9v9ItrjEKuScJYoZHJjDz13FRh
swtcFq5/6xm+RikkKRRpSVrgrgSHpD5VDpJcd0zKN1aV1/AEDlFoJAdceJNMUwiOvnflFAjpOsCS
Z9q8/971X3XuLLfCTNsJWidsp7az1IhGsFfz8clvfYOrDq6iSsGZNzY9Kp4FkxjzNfKCJRLRCGfv
U7XG0/3FyHdNU+g9WjV9go+JzaQoZtirLpEaYZNKTGqyCWrYIO6MWDe+0DVboXV5RWBbhNrshUOD
GU94P0PmR0LiDEFjeudTbsxy12yFmoZDI/JE7+sCFNFhUyCnDLFIad/z5N36gKtu7tI+LLTSGgMi
MnXd3i7aScc2fnNnxrh1/qsODghAVqeE6r2JQ7rWSTSvVQTgGSSxWFOYO810y5d0DVJIRRtwiJz1
vj/DsqhRqfBdZwu7nUBFEiVTSCIKc2ekvzGIXPMUWAUxLjBYuCXVSwh5RdvdGZ1uBAYXZ/8vY2Ea
t6VjtzgxQ5SH/Ogc9GV1snLsY88+7oQ3xvSLofWXTxiSBjzDlsR7iX0n4p9b57upHz8+963+cNXB
UeKvjYcwV/sYEm7o7rD6kxNlT5xulkPbds/gdOMrXCwqv3wFHkII37oDCnrZLzLfudG6YXeWEzce
1WuCQkhTVoioxqm7EBMqLeDvJrBGJAee2i8ft9KtBMU1JwEwSdRSiSPgiaqih+wEGrUHSlJYHGQY
TSuj9XRANmxV+iae15jl53VQDUtVeWRFZdPe+a43HuKLgfGXZhzinEBgnSX7qs0ng/7h9ndWfLd6
4v/BKIR94uWJTvZZDdkSzJwQSkGVNanfgs+lmXTDtLlryPnrwf5imf/lS/CygXYrzZP9YFfT2v1K
xLby7nTGW8/ZVZReA688hMJXe28AnRxbjXn8NWzvjVc3uvrl6fjlyuuEFSRLcXbEUkvTfa2dU0B+
lN7XoROzEFnaj5+2W0/01YzeS9SVojxK9kVqJpw8lSzBAhxK3eHe9HFp67+YcC+B3S/fpMlMFIIu
lOxrjiIL5dcMpLfSmTivzlR+8VbTYA6s8Mff5kajXYMl03wgqP0J6QOkZaXZAnh+8tNt9rW6Aye4
MYJdQzFAfUylO34V6webk4PY8R/Z3p/dC6hvrBCuyRhQIvxx+hqnH1bxi1iEv5dgvWZehCCj+AWc
zfvhrXmi37IfwWe/vdPqN0aKa+gF9pkbgLtijBSQqU9Q2/ZTcreO0K1zjz//5eEJsD+d8y5M9jll
bxlGI9BDFr/3sFz1X78ueepJ3Ewf6oAn8FSgkodJ0CC1Wfxe77qGWThxTYhJoNuPW4l1l4+NTOAA
/EnY6WoydPdKYd1qpKtObCWRwjYIbkDiv6nhYAdPH7fQrcf9asImpu3aqE9BMoa+5KV4Ig/WEdJc
wPnuhPw35jpxDavQFNuU2JLCbf2hhimsK9EWN8J5sNkc2JdiE77Xq4+/y42UKggfV0+SX6IYeWmS
Pbcn5uAAKsxn2kzrbFL86J9YMItRrPuTvPPN/rrpxDXIAmKRFrECvhiG1cFb1weB4reFtR6+3qus
cPMLjUP6L11D5YR6ToyPkF+7t/RN/WA/yjN5iPi0okvvrdrTLx833V8/XuIaZcENNWk4flCIpqvi
c2s9fnzim1/hqndjGrNRGh6hWkhUMLG5liuR+/mXskz9Oe9zukg1dhREBe9nwpJq3qRFvY3gx9tA
HG1QuGq4x8D/66kD2s0/tyYTpamcjKp9DoU/tPaf5TOHvh+a7HsT4a1mtP/8CWB7VbSX4yeU5ST0
2ATa/jvt+NdrWuFfDQCl1QpWCoyS6RtJptCdoVB68sl+c8/BZ6w1P/6Uv453xDW5ws+Na1khxkvX
P6pgVypI/Ip7VbtvnPwaVKHD0hnzLJhZJYAU/qt25yjS8ntXfo2koIzwJrhM2yGsWrIxKLgVSGsj
ElLe+Yi/jqPENXzCWK6GxqJR+yHaBaqZNaaYpqgq1d6j5N+ImsU1f6LLI048bPfucdbuqTlpVCSR
E3GsXstj81p++/gm30i3iWv+RDKa8DKF4BxSTTPMIfREzfnwm0OXUTbx2QR+4I8/6UZ38K76vg1T
K6s0Pqgfl4DpgeR3MmE3erJ31ZO7KPCDKEBDdckCiVaopGW9bINJ9Jb9XsQjrgEULG27Pkhx7aSC
avJTdbc23I2O7F115MKHiCF2cO1DOIP2HAToBIbsbu4WC0gT2nACkffHzf/Xsaa4pk1oC2B57M9i
5j0H9jJa2sWs+6ofPz75jd58TZvQaWAYrJfYM6x3BKtkRaCO+/x7576ax+GTUGRQdbej6tVCvJZX
K9m+XM79X2/df8t3YOMuErryX/+D4zc4n4tIhtXV4b+ejMZ//zP+m3//zZ//xb+W7+bwVb+X13/0
p3+D8/7xubOv1dc/HczTKqogx38v+of3sk6qy/lxheNf/v/+8m/vl7M89dn7P//+ZuoUWYGHdwlS
wt//+NWoFbTHHZ7/+vX8f/xy/AL//PtzGlXv3/+2jVL53ej/8w/fv5bVP/9O/+H6jDu+b3vMEfaF
BdW+j78h3j+EYzm+RQXiNeHY44ObGqDK//l3Yf0DDk3XtSijwqJ8LC5Tmnr8FfP/4VPbxWRLXQFd
Nra5//cK/3SP/nPP/pbCL2qgrixxOX9+lDmwOLZgEHRQXJsHg8FVuGo1TiSwIw4FfW1+8BDb1nCL
npmj5oAwBLxyd/ZjFgwSJBq8dFacrbKCo+6fXbXTsAnbTZYZ/kLi6JsTDPXylwb943J/vTyb/3lu
GK9PeJ6DZgOpxHYgyfhzAKAUuAXoGeU0zJpqLZAinGrHOrTgFZ36TLBJ4JTB8nJ4eTG2A6N7Sj7n
LSj0UVSQU0FRTjXPIj7LRhGxXaTOs80gs/WrLJt1sBPMYksNr9pX5wyqfk2aYof7pp/gqMqmYeKn
66pxwWTqYIAsgRoQJd/EwrLW4GLAL1NpC7ssREWLnLfLmkfRtzKI6RQ+OAMaAftmuKyOnjttG5sc
bNlgTW937axiabiWjMTLcqj0i+2TkyhKG3icksI3ClIAHOGig5Y9U/0602prhpasPQVPOw9DhXUF
/MFeQ19VLKJv8egCTXPX2cIEBMe95C+UyehRe8mMUIZKv6hNMkvMoF6038EtiIwfYGQWXTg51MQG
MOxd2fr6qe0RD/Pasegf360ALNPlLTghcVK/OjnrTkJ87qNIblgNHxrkv/7Zhwpt0jX+ws8j8o3A
X8Hzon5ngv6wkN199mgWzIe2WoeuA9iCR0/S9bOpVDnmytzRT9qS6qmf+3AmwK2pYO53SDhrhInW
gyiApGjlA0zlLW6CfAj9ql/R0A5XcBY+JV4znHMGRxPqzCY72wADAraFtyx9xL++DJd1aHWnSpPu
1BGRzqzcHDW481M/i+gTTG6gRKNGxeRyqITUxwnwtUe7gXlOxHlwFAX5eVRbBAoTS2/cXm7iPsNy
qDc+SBRdTZb5LHUpx52NMrhJ7BSyHwXyxjA8x+VQLBlL85lpt77yhoMaZHm8vKRDAws4ifZdKSGs
zjCSbLLKZCtdux3EcBGWwUnbf06gmJ6RDOVGOAcA0aXuE+tAcjKs704qhvcIFkgEIJ23Z0EChSS2
2ycmInxNZPZeUW9oJlUCj6KrdIRdoiD6TjO9DirL+xxXSs8LuNPK3ncfqc0eVcxQk3IT9U6x6628
3OH2DBsU7hlrc6c6z1AaG7aB1MWbSMEGDWdRQ2uNW2Zzsq0C56n24mEFXVpqL1o4wFN4h956vCFx
O3whfT1j2H+bAJ5jPRQMQ0nEOKSLGazRMuqMWsQuTNyditxz1syFUPk5YpV7xn4X8qA8hZiJVCc7
wFqI9Sj/AGNGMqPSfuDdUG4v9y6R8XcRPQ+WDnbWeDNT/CD2FYx8dXnwsszdwli9LytmgfKEFz/t
CPC9AZvBjAzcXNgPyygtexgr3Wxe1UXyNUYpPvA08ieri7exJ2F2J5b13FVdP0FZrvirMflJJjr8
9vFgeKUkw1iIqcDxgc/ggNJ5/BqQCdJC7nQ5HHI6qVbGLsMvKcyBfdaiIskQOMsIBYimhsroHFM1
S9rE2Vq958/qfBBQcqQxkAB5vnAsvoKT1lu3qEC7VfDqrS3MN2ckATUW+G36hmdkCZJtNsVtzlES
0wK8wrBV1/FiH6mumQdNKSDg9/hMFc5YKwwPLK+CrfRJvXYlom1DFcVKkDiw8Ih72WNMcxj2/5MX
vTQFrPw+d23GhKDXkVjT+LwVcNxM8agQZ8SaDM1TrsNsjgGwWbQwYhzqwnyBJwHuD10mR8tz6iXQ
TacugtX8MgmkjeuvLoeenffbyCHdzJeUTjyMn+ssN9VDV8i9LUsFsyYlLyJIKqBLiNlfDoMRtcPs
F3Cf2K410VixIvNnQcAwi4YuqEtdpL2pEUW4yJPpf6ZRaYVfdWVtXBsACDdndTgVmj1IRYC54TBo
MYyJuqgWCCqyLwHt32sK9/+UueAvFKCmgCnVTwGlCneQ44KmUAXs4JHlpddXBfnu1AG48NhrOee9
lnCX+QbVr4L3PMtJMacii9YQkQXby0tKumHRYFicDKBCLbwUdhDUhjZAhMztIHzUWrIfDoqp9aKk
37NMnE1Zz+M0Tr50o2fG1AC5DyEcpJ2XqnXd5B7qokfpVlsJJDiOrx80EAk5qmo+DHQTRVb8kHme
Pa/axp11mP8e4rhOFg3JrYmkYbSFB1rAqI/RvwTVIkKNuFrufNuFA6gN2UvSY5BJ3C6B6Ti0UWDP
TacZ8rSLyHVOcSmbJ8juGlBQw0nU6/JoNfVKlnGySgR15m5lYas/YMUsSmMM8Ui0L31U9YY/BYe0
G+YK3qCjZXqyrAqxgAk+3/miX7sukeeu+mFIbM25PSA7qUOAmn5eo6sBHMpQOvZkvBZl7UDX+QLq
lZ6BmRBvLUjhJ9q03xXz5R5FG4Jdy1zwHQVmDCb3l5c4y96CELYm4vjVGg7N5kBF72Ky8iqkbQIs
78PUPzV18NlR/YvF4+IFtvWjzmL5hSsyOgh3pMqORV6Zp4jjFrQKKrGsLN8I5yDHyPxsyUQ81mn5
SkM3nXNIhAAyGB+uy3FTeqA/wIRjX76fxzuCCgd4CGnGHnSGfVlRGPfswpivgiHYRuPL5Z3nqWaq
h4JOSp+4C8+Dc8NXLozMdTsnyBR94h0M7w5YtXuO2niLpMthsSxg7pSVZ61I4mdfoEidVDKALC9X
xScuV45F5Hs8uBs7D85+n1lHkBjVEU52CpkxdBqXRqzxHK97BVRVIwnUnF0J9lqk2KEOo3YuknFI
73mKx8kM0GPKEkWQq0qtImUIDNLZOuf2USsGjhK8saefd0ZFOaBaLFDbWIKlnGQF2XgVKCGEts4U
XtzsFNrEWg1R9ALG2QMyv0CMeBYI5yXyYQOeJrGhiNi2RZC6Z6SbvXnagzVxORS5J86NqqEvirA5
aVMSzaiJyaZSqNFUxo4/FylwA1YE0Q787N2eVqj0J8gz/QL/vOtN0hRp5Xs8bDYulq8G1nHBQV2G
xQW3rnGyEjAb/B9m06EBP41g9ATyxDvAVODOCjf5FnOwtgQ1/jGI6mxmI9abUyfTcxezONRFAaby
nJkHBkcfs4FA4C1gM7SA+bPT+b7EmV3By4fAsZJJF+TZF26JdVRa9Vm1fHWZtKM8SFcVqVBMLRKv
CY/CdaksBl5c0i6aoRSTZCPGwS3uogLoNZrMOTPuvvR7d98HMEF/PPFehJXXjUIp8ygIpi6cY1dp
l1LlFUAPAsXcsqGDHd0tt8P4At002/TBqR/HsC4ImzX1DZwedqogkAntNRUcVffKbpPHFXssrG6C
ArnRmYlmw8F0e778Hm24anW1IZXjwfPfqF2P2djl5alVudxHutITwGCIaJasdAFVK92CHOoZACHg
ogdOeCosKwBn0MzzKkcBRRnrtygAkyC29ItDvXAGjsmh0jwDe4TqrZ2Fw7JEdfv1x+10EfxdtZOL
2IQze2R88evFGrVCy3bGdgpd2/rWh0DQ9CgzgXiqix4SMEIAR6tfWtCFDigrmWHurRHatkl3yoDg
8UkqJijrbrawyNjPkSjEpOWOt85hvCnyAim7hv7ovBjmeAw08zYu/QUmYrlgKaohJKQWBzaa92ts
A2+kp1F/tZq0Dkg+gy+dZzh1PYQI80RnwwLe2QbAuc7D9DUyn0DK+rgxrvw4lxDF9bCqtxieGqzV
rx6aJuWxopD/THkjnIWpOrMLYM/oBeq2Xl4cxmdDnZNPjZd9t7wAMbPj9dsEZZfO8GwBKAZVdwB4
GPekmPs1LOGFj/JYWvBqL51oH7ZZsG6FLncN6ao7Oa4roDRnLp54DO0O+p9nI9lwtfKGZ7uwI2YB
GohPy0BzyWPoDSoLLvUWTN8lAnAUN3KKA7FJMmslL/d2F8MNP+QcowdJ1kkoVpiw7kgHrjY+cGG2
cODlR9bEd5EeuBbXK5HFfuJhYzxVUb2qDfasPdV+4i4S643Vm43sAoyPQtcblkbAUjRoyrgMcCOs
GO5eJrJ7bTW2xa8PPi7Jw532LSCKOPIUV9tK4IoDgITxaxLbqB/P+podGuSc5mmAONwd2icLZmmL
uhuVFKcO9Tv3jhU50yFpvTuXwuzLhvqfLoZR7jIfcTGSRy67ltA1QRDKvsudiSJ6qqyiOzS4D21t
FtVlmVMMzaaQ8iBRKX7bF4ptJU3Ewk9CdvYSrCCtNJsluYeiqQCPzKPaL/c5uD4lmI1HW4tyDXnp
K69gpIfJKZxzON2Pl186DOMeYjMQniwsPB1nC1ej8+wOHsQR42FC6IvntiitHSACwKoDcdYwdmAw
0haNIz7ZKjeHnADWxYUbTZxxGZs3uQEu34A2FqXtxFOynhoQh5YWSsntJW3IvIQy8PK3TYG0FEFh
vnnZgkcK0zXIlNqfytoNv/l1g/UtBoQlimbpheEknce8JpOu1P08g8F2lveqfPiZ0Oko1tG9qv0j
QFP+UddqzC0jjOH5mWtytmONCb8K0K50wGAzkzYKmwTzy9ICAVj87AVzU2Q9Qtwx0otsVW4tTDLb
3kvClVVGexd1lrbYk3vig1Oh4B6lT56oHyCmpYe+N/QJKaFkihB+6wW9Nyv9LJjBxmcteMDUUgd+
BKs47wGdqoBvMQNCnzEVMNAUfvmu4I8RZ6sqKdgRdULSWhbPKOCAILoGGD5WMV1lVhFMwdlLn1xO
9l4ZgiJU6npRXcLuwXPCRZsQ9xT6/swTkbMtQuYsISKfp271nhQxWwc29U5IfUab3rfwzIUDUtd+
j1RDWQ1kwoCQ2g8SmaNKjiyMLN05xfDHu3BXkXA3OMjXTIYAGBffknIXiAy2fZjeoViPjryo+Rrd
ByGFpOnD4vI6MGkefIXMRhvDV19B5LdyIRBYZn712mMyObKmJ7M65AwMgpBv8jTMEUM6a7DvuRi6
fen0fNWE8GRVls8X1AZa6hIygiRWQM2Temun9xDQQdyzJH0LW3rE5Ty2PSweLM9+LiqYtaws10tw
11Si8i9tXD9kMhkeRG6KdZpj4T2WOP7Z6cZ3hPXnPrfM6vIjSqoZqdz2pfPjz0Nm2CLzG6Q/APDa
V0Vu9n6FMIKViGWTKLfnPLfSaa8D258QGhfTCEyahel5dcrHl1Z7m5+JwyCI4qlsVbvvPF2dk4S/
RPkjV72cOTHIV8qPMhvTrtMfgKYB4kTbCgg5f4ugmyLDhpeeMGdmRK4WBEMGwkC81EACdrrtT5cj
C4nlVZBrEFKRmMLzfRhLzh8u7zBziLUJrEevFEdhAv9JxVk063gdwv6ITf3L9F489mUUbBsX25aW
pQkKk8LE2gLhukUUH+yJU4JE6hr6TfSvvZo1KNlgAEM86bSuIIZKyYJ1bDh6ZQ0jdVJE62APjFK5
xerCzyZV1SATpYGhYaWO1naolvkYH9qeqAYUsAAqxFBomVkO8tgkjmWzGIAyhoeSdyduNxaSspjv
hlbLY9C8unLoNxGHoE90aa4nl2MLnR9En/r7ZT7XPuhUE0fxfWFAyExYww+YX7GiTmS3FC5obSWz
TjIqejAqkRFuyKKsM0CQeB6408ZKqoeef6aySICZYc8/fydV9CphUTymuhtmAr7SGerZASNmR3wB
ngSmPPy7omP63PWnZFxeuhoUvghRAq4Bh4ARhXuggZJZoXoKrKdV7ROo4xBM0qem4Mljnr73XGNg
sjQ7V933Ioh6FCsBl6ouS/IWpNmPqm/8Y8ZASwmCMl8EHbJhsXKRI4+6fueAfka9GmY3dHkSrGjp
5ifT9sXZwFZ8JB6eXAgy//1T4tnhPsNQnH+DGpBNBNhjNC7pOs38YsdUmcwCFmbLzIVX2jGdPzqo
v/i48599h0/czuKvdfEI73f9qDgMk9iX6B6svkONPFrVwG728byA6R2TWZP1W9C/53aqyTJlIy5n
COHurzsPsTu82wsR+PXPfhd0SF05WQf74NgDTYMshTSwREvtI79Y+UOyAa98B5wRpqnc07M2MID/
AOW3Z22PEMMj2czBrYI2MOvMkgINNen6+hW1TYqpn6La2uXF/fc7nzkMowy4sKlM7X2c+HJZ9ypF
7WjHQbhYFaxHHkmBTADHfmDLVUfik0b/3pnxRdndKbc9YF6KqkH4nIinDCqAo2i8LXL9KRblHijn
auYoEv5oOxdSB8879UT88KsATg1p2p0bFPUcbAmgR8bDyy/KoHpCYTV7lbigKoKAQ9XOQ8atAF4P
tZYBMAs1Qhx+yby2rRcuiTcskp7hIchC4LcCUHky6pQoSjPOfynrrdWvXyoHGgQb5dg0gvCI7jsM
OqjePL616xcnBZNziJ2dlXD5Ehn/u9dIZx27UsaTqs8wHmMtLOuMfhvfWMpJjkHADaiKI09Z1M9V
UQ/HimfLmvRzYI7dfZvzepg4QDNPSSsQmaVywOaKlsnUysw3M0Rg3lvW6KOIi+xoQBj7HrZt/qWK
GgpaLDpPM/jOKoOjdI6l875J/eEJCgy2lDrO1ILlybDH+seeW4CKz8s6x/LQKhoQFZFaDusYLLm4
LMA2Ru4B5IBPdmAlM9Vzb6tZ7T0w0z8HNtjKJE83Ar0cS6f/vO39nMxzy/1MMhd+SenXdAunFd/I
IAAAlZRlveKX0ay0wA4cSs+fS8KLZS9GGl7U6VMTe0D6EKc/suxrHmv6gqrxwxpQuXrebUtJyhOn
yD01qojnCSg1FEkJVFHruMWGWVrJSWw1RE4S4ME+eSJcAHBYYFMZ8dElewaAN0DECmUxE9HXqCYA
IBFwxLyfkqwIH7FMhlAtdMC5vYTiCOTpVhNkPzM/2NpgxHiZbDfAOAWgGXQ2xsQc0SSNwp8Jsv+k
yir3S+B96hvlbcHBV9PcwlB+OUxE5W1txbDqHRJKJsork6UI+LBIE4qCAAlPNxAUvTcebLksqvvt
5Z2xYZCyouRFNTbdURAmHpiPBOy4WVj2jnoQOCr97ohCzBhhRYO6VGUdrLMywk7MeBjBZnz26dCs
MlQRoEmiP+fU+hF1kVj8fDxg8yJYNiXgGxcJQXLPO2CN++jwzA22uTKACiFQpzAyb4rMBcEdiOYg
IvG8kaZ/BawIE65PEd623uKSaTFJiX0KWL9/HrasLVaRzcqZO8jssTfNN78rvE8g0k414rjN5UWN
70Do+VQXobNXoo5PfiDfc5Qe+SwxgeIpru0lasH3n92oP8TArz1c/goZsG/G3oexiaAsVXPN+wRT
bKriV6wakJSBOuVsfMrWvtvyhUU971n21XM4uNXUCYNsA9g3SJd5uzZcB9jG0OqldPWU2bV/rrBo
Xw02KFmZCaMnQBOhNvTFrqjAfpfUD/dSheccOIA1AGFzDfjHPkOtPWhuuLW/HMYp7kWb5F9tOJiP
aQRcYB5liJYdMNYvh5dfkPL8Mw8OxtuqbwV44rLXb0M9Lam2vw1d916UZpeGEf1SmOjFw9LpIdYd
ANB+A4JRBobWH+OQMxIlS+EcB2GKFbaj4QvthYXNE1BQClgX57lqnTW1ZfdMDiYFOAxRHLZ1C2yq
pW4I3DwgXOioP9dPiArKucV6Og2IMgfDYHcMXBtRfmmaNUimDWhVEozXOquWRlrtHnEVeKekcxeK
dm8DetkeYfEwVcADAEcYHil61HMTJXTdcZvPHRi1cuzDPYUZ0TMgdIfVzw0HDXNJDQDB6pJ7ufwW
+F6Q6gtNFrXrIeM9UtkR2WObjgf0hUTiexpiK54Ghf1CAXZmuugeC9PVq0I1YjLm07beuMJpHYSs
BETsy9Hl5yChOTmyq/gTpIX/960XDaCMXv6qsr5KyOk2oq+8WSOROPETV24vL+74zsQ6hSNsfBtZ
/Pr8l3MACPMOYw72siovPdSyM4dMAZHSGZZiFoz1OlflEgKDYBsMLNj2dbwoISI7ald5J4qNEzaq
AKqRzE4A6/QitzgH4wvXXQoIOPbxtckf4jB+M04ZfgsMBw2udua9OyQLa0wRopjuHy+XQ4SOAKDB
6ou0QOAcCjs5Qz1A1kwA5RxXGdki+yPnnALQj9nZeVYGEwnTZu4SX+8RlplDzEQ7RYJYz9Mhj1Gh
oIbaE+VA5pI5/atyxRp9p3/mOltBTFvPDCZhYMp0NsKQxXcPFK7SrapPHKlbqft81THPmmK5yx+5
pZ8VShxsA+Wfs1qFuwKK3DN6wdLPWjz7lPaHIpbDAUKW/sB0BZlu7qOoh39KE3ESyuk2Rgbkpabl
C4t8cvRM4e4Lqb8G3JpnxhHfGYt/FEqFz0qKdlHlgm6cZuG7bvfsNicGeMqnFHuIhxA4QzTtHGXb
3PesxHIhLCWEwfZRcGUtgozItcvzGoAFUNYtt/WfeJ20c52oZuGkyn9yqJ+setpZE8vtVtm4Ig7z
DAsmWSzAZNHFFGhH6A3t7DODBGJZObV+SsoSm0Qq9FBkJE2fBhdzVA9c/QQgP/3kwASOAhiASXc6
qqcR/M9vFSjJMdKszxXhb1lYfAoThUWR3zMsJFuJDJTOH6Vl2Q+YENSyy1tr6Xle9JqXU9X4/evl
x94AWCDCX8TPvHl2lPwMJTk5Rk7Knn9uh4NB76xLTMVrz0QPKdLdR58ssZmYngxQSDQJyhOqzLON
akiBSA4ZTrgaA8DlfPMCVXqDuZZhTRWl4Rd0C9BVBxdQ2LjyJ8K4/qxoO7VLLAA9ia/Kr8BBrzwQ
i16sCqkCG+HHFKjjH5IT64g9P9TO+39cnVdz20i4pn8RqpDDLXOWqGj5BmVbHqQG0AiN9Ov3ATh7
ZvfcsEhK4xFJsLu/N873IC2j3UQVwBPDNs9JnSk8a8o1ODwraxVlvxqNth6+qd+mIIfeDipzL6us
PRA7eCWZOH6y0iF/c72OQYAU6C5QHDAboU6Z4h9bIvJqr4oOjqOx4rVwWDUrsoiseA8S3R+UQwtF
ViOJcGKzeWopZuns9NIKIfZ2KX9xrXbUXmFLniyxS4f2RM0A8ZR55hI4OXVnluf4w/RaGhMsyOrl
pwhjfvelU9C/wLFkPq6H8000GHLj6YqJOWA+CuKhJfI37kAVEmObzJeINr4QKZ68EucMb+6W+THf
k086/iySUO5jekz2fp/xJhdtuB0lUdGj76hDYRjm+wBaZzDy/UZOgRKkGPMnXR+vJDA5OwoapmNZ
9u4pkhzaSt/cFYRi7c3JllfpEQI0sBW+hkHsE6+s/UizWN78+XoQ8/WgzddDPMPeUN6rIW+3gW8z
Cc6KCjPztGd6Jshdpzpt0poBFQ//jRvkh/9Od8sRrzDl+SHzaDJqB6oUCB1GPSnWJhZU2DvYzqTr
CCUMNfdSldkboZLEpSZBvUcUxKwtitJc17VTHqqh/VU3Qf0WBEocEHHSrsVFF+d+QbUK9RMgWfJv
zEeWogekGmVlkmiwt2VT7IaSIjFXS8V37mx8grPTxM5/NV3ibYIgyC9TLoMbwfh8MkGWf/67Yev+
NVCknrljwXBfVcz7Sea+FpMVvkaB8ZazXV9VpHXXsiRcw/cvbRwPn1pR5/SyQV5VYa1/GMKANFUf
iyqnCfN+4xbmZrRy43WM2xdMMv6bl3aXJPfER9hQni4a4yWu1N0h5PRV5EO7Dsnbr5A6vnWeWvtB
V5475ttwxdjib2mfgFstTHGObJIaNSedg7rjlpxvvX1ZlAm6FhzKut/3rbetgIrAuSrjrXWSEdd0
IXfLQ0tztE3Q9fbmd+nK4RqQ4o3Sz3IvaCHLtV+XPtfqFGwt06yuQ9WqDWsrJ2LSh1d8Jv1eq1UP
lwkS5qBp2y1ccJdlf7zsR0zdFMGUo8U3M7JQIQjeMNIGH+KjXFjfud91gGcTfdwYyI9TUr8N6pbK
Cgtu5NwAcZtjNOjViQfx8uykblEm3XcAAVy6En9rRGX7FbWN/Jjm75Zg3XClSiDpI2NljY3zaQTW
fGj1u03kD3uIfmKqOpL6lZkZG2FnAdXvGxJBo5BcYjGZtAjlLWU9haftUrc+mm3HqzV621ynZvI9
RvYmqbJrpAC9lhu+BfqGlbPchbRdvgS3Mlfhs5G6BL3xN3WuLO6E+CGZs7VNYrOTjwPTxUp6/Ot9
1fypUYjtmtptDybNoB+DQSNE50+/dHKQtM7S3T0nQ1QnnJWWm7KzMg6Syt0uD0MjOQ0N3UXK6sft
yAj2Ogxm9JwLc6ccT70aTk48sCa/Gr2himtmvks9rW9QDKKw+utU4+0bqzjYkKA6XBM3d07tIgdz
euT3Wp1VaA7i8FhRIfYS9YWgWGX+s7IZnCEHytp0fk2Hgj3VxJmaYuPXslt30YA4kYktA9qcv9n5
mGeXJjxMem/DA5XrkqMpZnEP9+/jrq1l2VUYWb8Le5bbKomtQ5Tk5mnKiuKZpVZt5IgA7ng3wPUI
wJ9q8BSzJqI1DOq77jTqWliITGYl33ITpIa2dfjj1/8917rBeBUy3tU6ECrgOiRAh0hi4yQD+dD5
WO8c9tUNC3rLwSatzvmAlhuk/LekQvKyyCY7u5EnWAdUpLYek0ytehoT4mpf+hT/zNOSlRIGXSVp
tbGsuLjUQQA0MU/6g1UbF2nH/8CDhJwqQo0IZyN8sxvNVOtsRF+6vN7JJKpBi6NyszxsjSk7ICBE
FRKH9c5SfUe+iTLeslrWpzayWNdHovZln4anMjXHNc2/3W+m6u2Ume4PGXrNrp1psILoVRw5DLf9
POb+d9OYmCAMzbpMjf5HtHb4V0//9Mnw0rBDnRSR6JJF+ZwYnGCQPKwmj/hm0uFzGiKGkf15KJOD
TkPOvSGtV1Cl9Opnjv3aNgRziklNR0L3OZBpOpYL2ilmMHW5QUN01xuT1EAxvmcNf/ID3nQzO3le
DpnK+eGQj/ncEnT81Jv5it0vOvvzAd9ze4Inlsf/3pWonjJ0V9fIL6808ug3VaL3zcYmOCVKhzpQ
rY6rJ0JWoRjJdgZVRE9F1eyNsiYtu2HqW0bcatRR8/VadoHseo3rMeCLfSGSv3mK8x5d79TZ/0A/
9KuxUPFloNHrktXhb7+omUhVM25rj+a87ICS0vxbBf4rzeLTe2vLfamrv8vH13A8evFN3r0ZcZ2v
63sgWWXjjTWkRBpLHNZe0LS/jaApVnMS6ScqAZMLxctOPQrTTYqod2EdMiSSz2ZunrvGZDig6m8d
dKO/nfy2O9FeuIdGYa4if/i8YL+oOiFiNF6tcAf8R4WHeJSa0a8piOlRqyz7HKIKem0D5ks3au66
DONL3kWfBq/jg+M6pK4tyB7mkT6th6HM6THT1TlKUDb44k/sB+l3KBABjplGnFw6be3BpepOc6ob
TT7EISdvizyPsLrfiTeMu6i2ICZL6ZynCiUC4SLhrQj9bmuPTvdSCOnQOTV1H6kOotkWBWyGsMQ2
H8vq7HntZjkHLvtZ7bxXrdG/G7r+h2qV+dSQoJ7rrtK/o/odv4e5/sHoK/O1qCKQ+Kov9o1d7Os2
DS6Y4+DBvGCWxQ6yWHcThVrLk8uPI8PxLyXQx8qeWhTL/6OCX+5h79t5vmoOQ+Vo4lump1yT2qk3
2bCZKObbIqAKZHnW7WN/NzXqIzPD6lrYenUdBzYV5N7jenm4/GDUTfr5GrdCKFM5wan0xXb56X+/
kvWQuQTMv/e0AD2PSEqOWuFkwBuVhnCJ53xrUFc+xr2cn3J1hUpIJ57dk5Oi702qy3Ivb79gf1oE
rAFEQen76tII3dxpo3RWtt7nR7KMvXUEGf8u0I4emxgYXg7aN/xKuE8S6aHmyqJV4bjxWQvM/PLf
jZVmNd4n73sBHKOcwgrNRZNa9eextMxzT4zp2hldlX2asaWeeo4N1BqghlxWE6dsyD4vvX8qfVDH
rqFVT5A5f4vj9JuSHg2FVWodkwwhp60j6xgdVe+XfUgpJ7v0wjTXobqqUIqta6n4FYzsWCBvvSwy
knhsh71OKMhqkV8H7kZvPtt48A+deWrt3Fw7LOpfg2Y/l0Mx8SI+WVNOkddDyzKvvCYBC3U/gq0P
9JFEJYVjWRmaR091x94xPYqRSufUZJraxgEUhT62Yq56q78ISv/kaO9uJldm+5SG4ruvqIWr4uJN
DH23Tnt0it6QXnvSNH85Wsl3oTKia8re++xovOeit8KjhbVgW8+0w8T0Q2weDMa/2C8z/FZZ8HwJ
pRIgR0RDyLBqzmmAQEvRknVGz7pKqTp7MsbQ3gcetaXL3rkA4Gbvl1QTln+0TgvO0vXPKoVgA0El
aM4ef4umojpxfiQxF2xkZFcUFf8Kk3p4pl4zWDd6etJn2LQeQ0lpqAttqCAFDDRav7WSl1j15V/Q
7X9UrKp31sZ0Vzlxfwb+V1fN3lZRAVmuT1th91B1kwvIixqA08+8j45tDB8c/5Hj0xDUx4d6ttFL
HfYzAd/qb/2MZCxbU096v7Ia7ytyCoW9sOIC0Bg+jNEe1k6ZvA9Dr/YPsltR/nourZPKa/ejHRN1
LCdqLs3aPMdMX0cVlHDgoGNnVjbQ9Rw5X2OiBJ7/b2HJBj3mANhUqzmvy3Op84d9cljrTh7fGnQp
637s3PeGzoMs9KptzT+7i1LHeZvR5mNNcuV6eZhQdUi/KGc+q9mNLaKHdQ/zz8hWhwcQT/ulN+Pu
af6p74nobDWcUeDejdfS6w5BGyQ/gqYyj+lAWxYUhHlKwpDMKcP5ylwvew96AtTsKpdHyEn3jitg
WhVhFNKrQlsQ7Zm0afT+Nql9ulAtv3vqO40CEWV9ajNKFsw3y70OK/VKpGZ2gcT7QLox3RvPzZ4r
h/IEDRvHl1bExbYQziUEOLoWBk1hDaKoryC0g3Wva+a57YLkXW/zoxGGxmmROVgpXggQG3M8sK1Z
HN0og+li7Rm2R/sw6/FryLPwvQ5JPk8jRetVN/4m2Jg6a1n8O+glQZes/ztQL5gjTQHDvsrSdyqX
Z7NAo/XHwh3uY3Lzaz1ZQff2O0TVHChm8m+517nVT+VDXC1w3URjy83Vz4Or3RbtIswKBXfxtOJY
4FxkNhwlcOhmsQDFnY8I3CjuraEbx3bmnsGHEShOxbtyPbjcqvzZU4a6qkODvl0z9a6p11ISZ0xI
v4qi2ZmD3lYbm6pZqkxpL8yz6FkZ9cSXgPUyopMjXPnRVF2SQj/7VQjL5nhyoAsgYF2WdXbBBncu
ZWse3C4PTw2DeIWS+7L8LEeydJFVc5NhbSnmoXBiRaB4I0PUcvIbZNzUssZ7odnGmY3zjY56RMwL
6p9Q+LP2HlyZ1+J69fJoq/ndD+KoWBH939ooXlTvoRW1nCN2k/oYNYjXczP6ayUjI1kVDCtHjuNN
p8aEdzGT6SocIvu42ItG9L2dlsenoMhOJNtzGq01wzxSPPHvdEpkYr9/XCoPATba9QRsgXFnFDQS
WdSrbtpUemsbbgia1OQbqiDONSpizVkPGFlD9jI/slCkPz9elwK/uLuRfm8GNOAODUaPOQkQftgv
8vrejTDKmHq8iWdW3gLXI+qz9jb2MIp1GHI+gZBPLnGgHA5dsCuhfNPKsfikTaFB5JAQB95La0st
pXYMVfomei5r6sh2ET2k54VU98nuW0d5Mh2lzN4KUf8cI99+ItQPCETq5bMGXcjo2DQH6rLzsytd
Ae1p3bXCjH805HL5NdPCJCAVmVE3iwwrrKnBk23b0IBc/ZYm8KnNJPgGf/QqjLg8Bpyp9lYeoooC
HN072I3e9TlAcPlCtgc5E/pymvQn/o6NzcXxo0/6l8ePp9DlSvH7bSFpfaQlpjlSivywDbae9pEl
fbiPW0lVV3F0G9P9Fu8WSp0jaaliXyF0B120vQNaUaKTnGbaajQ3flD881Zh0PFb81lNRvNc6he6
MYerVS4L6USPLhqNcIUsIXjM427vxPuKd2IzqYywukyPDkaRfQji7m/APc5aK4lA0GwH4KqDZurT
mT+gTbYzkWH5iJ1u4Bgfumhox/a1Z5/w+ROgDmKRXlZfJiLT1XITl8rbPtTzQXIbgcUeogc0WTaF
nCkLwBB2q7FyjOOieu4DGKIQbvJQyBD8ovZL42pre3aA8ta45pGm2uH4MCJRgO5E5V4LlX3SHf20
sA+O3lEpAfoRUZaz0Bpd3g0rafvjPkOYsU3aqtrUw2Dv7BJFkEVrZx+FmHUg1B9QTIWEiD7AuXHP
G36E3kiIZtz967TookOa2vFu4HzwGZcgslLz3V3mmOMr6t69XU84egSutoWK0BtxTMqIMpAe8FLL
nc9ey9PvWKBE6bCWeYRDbBcVc4jcdNdyza98wufPlmc258aR1LdXnCKchv6Q5SbW9Z+kPjB4tRRp
s7hm7TGxkN4l4UYH/Lx6ooPEH3OMfYt8Uk9dQmqpfFk5BgMKBSrlzRnlDvZN8G3L7ScKTZ/ZO937
8tUKG5udseifmnDjOXr84inqxx4X5F+fJt3vqMA27hhaf08AaQ6pp9mbxzUW6RrdEFZn7dg9LXIi
gSQieq4PjYiaNcm8+qrVoAsmS1qHpA6abT9MErNJXh0d3SNpJEa9sjw0pMbUOJunaCk2Lkmb30M0
v3SB9e4H2oAjYDwoMC13YzAA7DCHUGHGgAZ+Za6X90bWvKYsV3vemqYOnjySe0mCmVWJwu1eVBUE
/89DPgBtv/xbfU6gS5hw1u0FaZFzjP95qqt/liu0RHoFq9EDjRUpLoA66vFy+NZVK+9V7cPp91Yb
HtNR34pZqxPNkBCYlzrkyQsbAF471mEYawugz5+io2/ilgiGOHjWZPMHUGbfR+havCD2zqlUv003
bHaP01rE11jQLLDBeUffXyeiF8jVnVZZ3/Rpq2NqW/9XuJZl9kUlEJpFbUI1i2F0+avT5JxUFukx
aSL6lZ3n+BVrI6VMQ7zJAkC2cpEMDm7R7fLQUJ/dQPklFs03eszFq18Ya2oxMagC8z2kU2mmovNj
e8llNb2p3ggvNFvTDzXv1P8eUEvwhkpo1tHq8eMas4S1NmhLi+SQgtWL156C1d9aVNm0TVnV2h78
7pRYjjoFk/nh1RzOiiDAmepZw3oRMfx3s8gZlodUgb5rdUASd1TpKBconTRKP3pTzZjsk6pjx7cV
4Vcm26xHS9SegnbrmVzhVdPgZ026wHoOWjQhtc+KgdktodysMG9jXdOvhgaRXib/kKoy2XUmjsJ5
SQri3KGnOo23cSHxO1EGGa0h6jx0n7LauElH0ZU7k8qsFWfax2k5liL/yqq3mpqiXVkOArIleTW8
Uvtrxdm2YdJeEQmIsAKhFVj+DFJpoZVqMJApIgKb7EGti/y5kpVvzSxDiJW28aXBtiG7AT9VExxw
uxd7U9jaO1bAe9raBnNCUTLg09BFGUdUnSevsPeMEU8Y0pB9d3YcrjAjTXieunIfuLH9VoVfsun0
v5GrfQ986DcN6TAn16ZaF9i735d7WNsJuNIQXB8ds6IqaKZQlMsaVNvjXeRu9+q1LBGOyJ65VDUE
kZC00eD+qKkCOrQz7Ryb+R2Rw3h86MgqVBZ846PzNNV0XVfm+HPKkJjqlFU9GZXybjTzOaCAa7Px
PfaDWD9if9M2WZl+xZ3CNh361Q+f7GPaCe1/anecLsqV5TblPLJbQCfbm7xDr1cGngu+kLYD8IKA
XT7jvkBvzdxAwZ6JrZ5+zWJWaUU4xaIubbeLZksreX65F1kexVmQp2tqzX92rhqulS+SfRhnNQ3t
MZRoV7+GEr3Z2Bis5ZrwTvjrzD1tRZTKFhAVWlga9zJPjXtmflAskt+tsDX3TUXVKh0W4zEJMLsv
C1AyeL9U7dZb2BD3JQ/sqzeVf/SEhTzFdIXgN+PrUiD6zmwvPLTKfm2nVDuLuMvXvc8/qIug/GFn
9R+68txvzGXrOPPil0QTxh6CHvuLpx/wJ1VMeMmzKZwOa7n4rifHunWu/UtPG+cwMMYiAhTjTuNc
TAlulv/JOv/g5kb2IwwVkpuhLrFpS7lqHCeC/QEYaJ3pl9LDBM1dSmnmMNAoXMX2ysxyfmNeyGnc
/HaKtH42gNY6uzPfhZalm8bSvCPkeU6LMeHZAy1A/hqEFCocAchmsgLn4GK1fwWB3mUZqiqzLPEQ
OqJ9TmShrXVMKFuUKda7lpBDkMc/fNCbsezlbZntWeAZovpXrfjbz2qi3Jj/NC8Hp1UekLKl7X0t
eo1Ek71h+OWL2bRY+RYduKvM9wUSr0SKHyxEUbFA4rjv10bZ7w29UkeVtD4d75QyzSoEN0JiibhN
O2rKwnxY+DDAuv3sRn69MemaO3OIit9s3ogkNJ8JMMo+SbH9kHk6fE1tna6pKZpebV80225MdmGn
Tl7n2GtE6D8dlCmA0G18Y8WMbyo0WgZYt9wXepmskfEr+qDz7i3OEDh4XfJjUIi+dDa7jR5MN/aJ
l2qogBI6ad1zeueO1IV1e2U5yavQtxqTw9WkdGY9BgJSqdC+Fln9AycYpdTXLLdIg1We7+iHvQEo
UkmdYb1KlI+dIG2Uc5uGaj0Erffs2gMbMn3Nm4rKunWO+v9K4IB9F/X0vXwW5f8830PVzT3yMAAR
YQ6Lkws94jlJ++qTFJeL5Ya/7LawbyL0rZtu5nKvG03FVIaIkYZwED6uDmpmZ11rGbkd8C56lXD6
tOAKEzS6P1JiG9a0pJavNiWG2yEJWB1i81OLDSicpHbjCzVL/jD+cDBLdl3ZH7q2TffSNMNbju7s
pkCCUpnfqiFpt73dsGnNm4WVA5Wiyw52fWKax6Ezf8VCK9dmxdcTZWDxIzA2NFkan4bT2nS6hAH+
rrb4iIIJVxPwFc6donwxkC9THGwOp66kz56ou+aShvk9DZv6eWxwpHsqbzYaQtyNVgl/mwWDc7IY
vNfkGDkfBeD5vvZsbyvJr7vGrvtpVH59ASxpLoMpxQ52ngyE4O/iXLFm+0o+NMmKyyc8E3IX1rm+
xyMtKGu0xucqtT7QwMq7LnCEmmbwxyGw5BBG6A4XHOQ/WIR8j53UtcvkSPDJwdoLozLAIwGMtK7o
nmxeHzyGQKnuRfIzULOgctrixbPemVq9Q+bbTGujhziuzKfDAslHKaLbtPsoCYzfk8pjXERZ28cx
HGjgLt1hV07kRzSzQc6MXSos/RLXTiKetdiLv+J2a/dZQlhD8+8dqiN0Ou4/Uq1VT3Gr1xSvKqY/
RG+EMqwMAKR7OrZfgT/DWwGSzShM/cvjVI7aNbwXxdxIW9nWutadfudCY+yGuBSvDafUwIpucs6E
IcZAXuppMlfLQwMH3GGC3d54RxsouCg/bCFRB4cmgkgbbfd+Yk19g8eH/Mzt8q+lvYxs9uuHH+ex
FtkJ61xqhfqlE3m+kVOqv1lh+eZlUA1IS356fsyhLgOlqSpEE10mX5e3BgncFkHekbWzuXdgchfL
Fh+wd9b7ZCHnCDrFBacls46mVXsWKzTPQxK/NXw6W4/6vF0yFPaxnUrtkhDmYmPGfl4sE4wk4SGb
smCVWQna4pQ+ad0rnFetdY6i6YYnHOPOq4u3FP5ZRyTdFDWUA4huWdhobECHdfj845gn4zPHem/T
dk6AVam1Nzn73d7zfJh+V0aHulfj/UGdUcInqKOvh2srAL9QPdRUn8fujnM3DW+zyaJqyn8fqnZS
79PzYpE1BMq5dIJ/iJMA0Ckqsi38GF6hHB0EHjZwDbJrLr5r5+cF9IhkxBzJD9b5outF2lTRnJNw
GJ2RXsRWFiWEojunlr0qaGTfZW6KKQw48NYv6m/d7HndIUkIoemhxhEQYE3k6evMTn9afownfLS+
2XSvdiI2tldaFzF/UmFFmkM9+TerxnNYFOOpk0Z+GDHj7wKFfEHTGd+kw+qoomP+mKojlEe+5Tr8
D8uT3cfpnSxdA4E9zWhFbiN8gnz6eNxLkS8ty7th0i8roxLxpKjdl4wD/2YZt5e/Q/SRsQHjmgg2
QPVi9M4Zbq0+tlH1Vpb6tkerSpQJPSysdsm3nLu57arrT15KvHEDMH4Iu/KHWQb+Nm8hdheUmhPk
5vH+KN9u9svOY6QRsiF2k9NghLvaqJqPCSHo0a+HhmO4Y9LwOrWX1Ky2rhOFf2mEeZG69xbJsXqz
A/ENbJP9whL13Q/VLuuN/ktz8xO7m/2ZjuR/QDXCyQ9xuiajYqP6UNw7KwbEHgNMOnO5eVG6zqvy
sfDOR5YwG8RThxrwVKNHgk2LSurn8396nX6bIK7tQ9AE/TZI82dzmBDyM2E/UDM9KhQXe2KvPD3s
PiOmceSRL/VievHVs7So/IndSXwwTvPOFUX9pCqjPphpe1aQOhuNg/drFYT1KRq1aVXNEr7luaj7
65VqazSO96HT84sROP2IsJzhyKusz8AkjUY3tfRiKMFYWWU5MtBEWjvqtdTGmUkhV/fHw2NtcQsu
vA41DnWpvbsfcLpFpT8gaIDh7PuvUEUc7MbJ3OBJ52S9T3uJ9iU3O5BaIzNfBw/0PqOMDVc2IHyS
x2LnBHgMdGwtdyYbhIvze1np7pOPVuXcySbe6mVv/uxSUryVKPdMwyjtZ4GG57r5egit7mAt2wR2
MquMrJeRNsq1FXbZMapfjRnDDKPEgcXq7A0WJG9fRylTfTJmF9vntVLoqu523cMh2fI6iULbhLLH
vWT4Yjw97oaQxVvgunaNxseuk/obNRpBSJTBt7Gw1dqAq52/ibo5KmwjN09J/VZB5e97URiXxxtI
9lZw8VKElyU64YczyCEzqCabbyvnm1p0488+dmgVOgQgMcf/JcDPTL3YPnSOUzzeci1DNh+Y4/Y/
LqmF8TAcByZntjzlaiCfhUMqYn+IO9W85FbK5CR9tRI0T58ff1mA+DgckSAtvpsmnooNRardxl/A
a6ETca7r9qGPhbeK6sG62LaIDhlc5uPeMgjhdmk4EcvmHvuxcTY5XPqBSZfmsrYFBRKtOB5n2FKe
2JG611Av3GMUDTbC0By1RdUB5bqRu57iMPokNSNfMTE5v0OEfAG76Xsn+x+N8BsUOpG3/W/d6UKz
2VSD93tysIp0jnJerFKItZ+V7HW2dUtSnSZpFwaptDAtGMiEGlwYdC1P8sXKLfsSGbmHA2LUSMcK
rG9Si9pTHmXtJs2bZC8sWrAklqsLAYCKOVtrdolpzN2rlnZrsAZztmbKB1w4a6Wb/53vFMRA/x2z
9syeVCzP/P8/0vr68TvLLwN/QfuiRCsNAtvSqXCfo1iAaMKKb5FxNiwPqbO3SrpR8bYgzQKE+uKS
wvYb5tpT4KfeE5iYhNPwtK8RGbKkW0uU1/9uPNmV0Cdbv3zytV7bpMCMT86sicIx1Fwswy/eUQNS
kCu6+IpXKjy3RfkzZF4+LzdpYobQC+2eAAn72MUS81YV2kecMGCRLSf3GsnCe+YNCviNtV6LA0Ke
54eZp/8IByestzVZextiSoovOw3RZyGfHHUtPIpZNoJDU63GtB3f7b63LtJE7JHWdr8Xyk3Xwaz4
b/LuQ6g8eKn7pN7keuMfvE59ppMcTpnhp8Aluv4yMXwIA9DcHLZLDgYIrDhxQWY0Pdfxq+agvwCo
3ao2dc8Lmux5qblVeMa5HpPm5iJZyr3c4gKWaxJGIOPNjkT52g9/Ul3nAxeI3FpXgBv7rpb/BDjk
fo5aj2WbbJeHzVS5RgTZC6CGWs3bGENSfaG7+ocUUT5Z0b/otRTruMfkgQ1TrEvsY1WSvw/zA63j
6eUXot5JH/f++1VdquHJagpq+wKr+sRMvEmnfvwZtKa7FfUgjkqKGviu30QGOC5OgZ4yd5TqhgWz
mrihu8mLbg61+d+PlS23r01umu8qe9JUoDae1VrPtTeSWRBPf8pRZ72Qmv7sZWVz0uIx36UGIp0Q
Yvgw6L1YqQavaVQrY41RIwmVvAo9nuZEkmhbKg65xjSln3rlVbRdd+M1qfL0M05In7GggnyzrdDG
lqcqiLJPGRbMRrUdcJzmt8Kq+K1Cv9jLPodRCmglNOYNZLlpw+hNcuWco6z79ylptS8tidBnEUxM
mbEd3XFiZJfl9zMP18PDG9bGXI4GkOcraSprdDUbMzQnxP1Zf3Ndp0Oo03W33IeV5NyTbez5OQ6E
P/taNOwKxAMWWHvhx4HtMkAfKE50h31V9+vOxXXUhkX3WjZoeEyn4asy1LtF+rHctLPrzLdwDKZ5
Nu4K9evBOPbkR65G2frf0tnaIMl/qxSdF29V/0YpODkTupkctAF9STDfkD1HYoYTAcfgnMoKjgxy
NJ6S3PKOJpjkSdBvu+lV5/3MpuZgGXH+UZvDAKDbGdscN/ZJr0JMN4maNXJe6qH7c90z0TygRm1P
pdH8EOteU7P1m3+cIqh3ZSqm8yAABVEfl5AYbkNOkZr4GNINZ+B76af9c5AWsNwJSAyp6GQxsRLV
ZoEps4oepvyGAsxtGkfDxW7N/rLci5eHLluD2eV30HPnxXC1n3Yk9m3w0lS6xRDDTWfJ6exWJx+y
Z11ZJbONFZE4gGP6nuF33ddx1CP9Ko2vsXs2J9f/mToTzIt7b+vOunqw+xhoMP6s+jqLd8uTWlzH
+1FD1JvJihwpROdVnU4rPRDFzrRogu/bpjzl9oglWQRM+/Y1kZ2xQb8Pq2NbJSlvs1OsH6CKmpWJ
COwr03zvUJIatk6km+1Doexp22Hlr2yWTKKL3ZeSOKZdXFfWqQnD8eqaNW7B1Jo+pjr8Zdqa9rex
+Yw8gF+nSf+YoKBjWWAtxnH/GZQETvR58DSoJRhzJrOjgOyPwTu22HVXxhzyN9C/dJRzFELaOrCt
MCljLZmWoflvmuWyr3RJeDM9yXDZp81p9HRAQK8b127XilPSePpK6/8PZWe24zayZdEvIkAygtOr
5llK5ewXIu0qc55nfn0vMg10VbpRRt8LEKJsVDolkhHnnL3XjtcRjYpHISsA2LljLqnWvmtB5IGT
osFWJ4M4jLmsbp+doVw3F+04goqI4hr7W1cu6+lU6RDeWnEmtoRX07jT2+KIu5lPr0YDj4VU3eWV
om6qTANrFtCrdk2Z3prYC9Z5ZZIGG7XlR5Aae6PD79cwwdpmaZ5uh87r92izzJs6VASWaWbxVwg2
s0xRljmxc8qyYERjGGR7vHv2Vk0H46jV98kg/1EOqrsa0QwcgbpCz9LHfWUhzVIjxnNleAuavGNB
7etH3fOuIhX9O6vUUNromqeiGWFhecBLiJfe9pxrIXR+8elVbckfSbtN49E8TUbAFz3zj37j2w+A
HoxnWlRehmMJJ1lJT87VlzHj24e0adONB135HGn6sNfhciywww5brWkJWZlG0eijxKlDSLPQpy/Z
o5bsei+79suYtJT7DJJjTsbum7xQxQgg0wWt9zQfVASzOC8f5xMLJxweHk1uvGKaLiaFWFlZq228
SB8WnyhJWt+MFFCRrv/pttWp1xqK6kUZinezDMRrmWvZTmGuzUrMqaAJv4wMRz0CDT2BlrVQ1iKd
ZW0cbCJ5PWWgLSO/z4vyTJ0s1CFdDMAwPwWGTTtZCrErL8zJEztbYYehcI8pjwDVsdODNnovUeHI
KzHAxa61alhnnuUu5+m9ElnG0QpRpMwfmW5GwVFW/sqR/X2WLeJSL07lcJ0pfPh3xDnri+N8RmEU
bD67LJ/7WkuU8phNsscBWhOGvijbzMZ1s0WUCz7/PVH0b/NU0p+0oyQIY7D1YoySuZDbJm3oxk6r
coyt0IyTx7JVDtWo5u+Bk8qNmziXZpDOaWjDcDfYdrVPNaVYFXrLqJouUlHk3mtrqtoxkCNzp1Sx
77GqrmfHUyC8TdPW+bmKg5sy9tYuVFQIT25Vr+QMr/M1k0XAzH5+nsJ4mQbunXtKM+cyQip7yRqB
LNNvjO3nlibT2se50T0mlr0ko739bHSP5AEU6RjQZaer0wloZkyCtqEMHnJ8MtTF/JK0CcsbMvAQ
hddJUQqywOaXNv3fkzsdmKzbWxFXL63jMrmwCFGzHOnl6wAMWqV11J1pdK31ilojLr0jbTb8WGJU
VtAZlrEtlX0/lRlJLHXIH4mgm0RP2w595VqCft0NtdJsKytbBnqU3gL4wovcGuQO49CzaU+DaaX2
n1x/84maKTGjpQHj2aGJc7kQNUQJ1AHThLoZXUjBi7xk6pVU9uunGGwI/HjtF725AMG7n2cAWo2q
EOcWAiJtzLR1qsTICTt5nkoAJVPzH4Gt3D2zdj8094VC5oysJ/zL0OsP/MHhc2wF3pbBEimY85Lm
jAlSpIptVkWh+oOb6kb6WfXCf/dQj122bAurfI6HDk6DWpp/SxyTFn66kfnmKmUtxMNVD+VxPhBg
/OuV5eqPtBjHbUadYJxtP6hOTmbQOHcCZ405BQdI3rUvDRfIbi53jSiXYDBNhu2B8RPPgXaTWRPi
/bKt42CK11D3DHJVQQ7IkaBuMXbuQ+mkykMIZyG12IJ+fiyoHGjnT8S8+YDQx91iFuwWSe/+em/+
g8GKMc0izFg2fveNJw/6datIj1Hae5e52M0sFKyagcm2C1bz7KjXI+MhiDEcT0iaIu5eKl+T6Kgd
2oqOKY7zK7UxngY4LOXaz0ANRFlACvdQa6967P9dK5n3N9XrEkfJKjXGHvci1qTQQNGIcr9bRTNy
wQ2MaDn/TNHEy6aKwQDx09dNy/gkTQMLbUFqLz5bO83gqws/Tr5lkyuWWgB7TVrpxyLpYVv4CaCR
MTniLzKyxfySJxmTL/WQ9jyQWlgx9GKq0ywPK+x0oC6S/Tpx7WTpWJEJctsfrCUDLsxdVb/uKWXk
Qmqdf50Ple4fK7z8RwaMvm5u6zrdYAOiP9gIhW8qriN0YOaQWJtOVduL5Tf1obRG+upFexmmt3wf
f77HU3NVj2JYMixcqEp5KoJ2OFXToW3i6WCAqsxUc90bQ8lqx4AhlcaH1JRskZFej0reFTvV95iY
VCOLjsJNFSVm9hqoCH4p6256ItsjIzhmvVNDJ4gad6mWaLMi2hmPMHMWwfRAwRDmnZBJfHg+epz5
7H/fJ/b4RufaWiDRwQ2X21O5NYhgWeWRjd6XoYNC3/xHH8KJzkvrR8sLP+QdHOUGS1liTXRsPUnu
iuU9zMKgEsbvFrRivUGbkDxqafmmIj2ibfyjB1SytOmSX9R0BGrD3S5amekLJH75unc8ZDjTt1aH
g7MIlQiMZ5YYV9OMGZpOI1EdleSyarNq60/WGiWE1gvspxk6FaB0R0VZCP/Rt8SAYkN7zdAILXIz
x+SL/2ud9oXNkBp5gddQcJgj3ZiCed2xcygDHS1d9YnIzlpnV/dQY7DJ9b+nbWush1Rj/D/tJTKH
Z50b5KjMGh54EF+US2q1Z8YI7ktP7buBGN0j2Q82s0bcHsq7F9NkmQWGZpfu03jHfL9/qwzTXWlG
9pdnK8UhmoA7QBhp6Q0p8CrbzlaOpiRnU1FOOQOKx8LyPwpNsz/PNKKt1jbWdJpk/GHkB/0ZadfL
fDYfWiRyxtjJ63xmJdp6qKHYm0YAVyuO+4e8L35qtK7DEEIvbZDXuWmrJvS7W8shJQhBWMGO/xv7
4WWu2cGduDcOYQh8PiFdq3DRoi87X2lWekrfUhIrVJEavZfa2BwCy2g2OrQzfdyyK4u5rg15LKz3
TmCGWYUOP6g2OpO+JKy2NmT+wAOLyV6SouhSjYdxtNW9lM4r1tIYe1yF1lV1u3NtJ2/o1u0D/qtk
I5i3Lvq+9bZm5UZo3pPyNtZ9eWtaVf9DvpT174gNQ1rS1h1AFJaUqu6wzoDz+0cKVNBrOo0MLhaw
z3in/XxfwSk7l+g2b7H1HEwzFXjCJQzxeBmm0VtgKTDYBts8p4kL9ldzdl1muw/zQz+3LXOHWU8s
5vcaJd4SJ3/J3LbGIk3HdH6VyZ75CjrYTzNWL7Li06GFiGgE1Ye8t+mtBBOVLl4laaJbXWlvn330
2O1WuQT8Wej59zZLmEwPPfPeNGvo4SNECqfDMCmILTuyDgCy/qEndk26OEYIxBpLDqMsOwxZu5E/
NTAfaNfm7BAnX1rtMcai6yZuSQ24qrLQ9YfyNqaMhygk5Ce+KOpdc2GitF7naMAq6BHvulnkiyZz
hyfUEau6S8S68nN1W0OK+QNU8/c4CItlSxVCMwQaQf1LXAUpQQNE5Kmy0mAXMWjKTp5PFM6E95H9
NbKC8OqCJn322rtSCuWlsPPXPMiKrfbQTMVYIR376km+e7YD+jYMc1oQ8Jh/DJb3GNWZ8QwOothK
K9q7ve2vC/Lc0Bz+KWwRIiPX2D8pjYapcgka9JYdQZ7HV7ymFusyMEtcR2XJBBiHc3CcD0VX/Xr1
v+8ZLY0gxApM6HyH7VVt9CtMGcZl3nhWmic3ZTskyySE+OgH7MhMWhXsUcvq0IbpbfYjCPGXaRbl
fT5p7WakU+FiX5r8C+ZglgdRsmoTm5HtP7difAOsX2W/o8uqXe24y1alntvXESD7Kff7i2VX3imp
A8VdSBeKj2G/I5gMdjOCO/Vrl4EWwzxfKFRnUWGbhwglMVvS5iVWutxb9At1Zjoksflc0UR8ayxz
XE6PggehYJntagdmRFkEG8zccMF6b9l5uji0g/b2qci0e33XKk15qvtr0XjDMfVqe6s48mMuBz3a
aw/Bfi5vREFrnOWAodG0Msgu+T4gDDuanb5OSgbk80BiPniQ3YsFc+mHokfeDYip2YCxiLncm+QJ
mssFjtZW0QPp7JoIi06bl/nSQJ+KutzRQHLUgHMUJTZXdIu2Cu7bz8mG7culrxMCoY5AK7bJFHSc
jtzZ86KUdFNjUW2c5RxV0PZjsC8NehRzvWuqrJc0WGkq0qJXMD49ZFwNSzcoqrcCRp4gwWOnz+Ou
0A+GA0GB5Xk+dF3tbvoEOk5VZFW/YEiMI98FVaw1gO/HWP4QWTeSkRsS7Z2GZrMh9GYJxKTE+dv6
JldRwqJs9/tPmbzEZXBCsQFgT6pHqPq4FkThbzyykFdl2EQ7J65A61rCXiUwNhaqUKq7DnPA7frm
mqBM+cOTQXx9phumOWXiGDzdIXKIr7hdSjSzgRaXLNln4U3K9Z0j0Q0ak+HeyGMOzkPZ09lWrCxa
tySEQImaYaMlzNoev+estpEtsF7pM0EoZeGt2iJXWT1ppGoG5VOjPdv9aN/bwgQUBdIhz1TkZT24
IArTbZ6H8T1T3Y2OFWmIJUByTUIC1DR9EyA2O2qtMfwhalj/yp7lF7c0AejC0oWBivgre1ZJo6jq
UqZ0YR3QOEvBZVHnTvxg7+8ZYeLkQ3fNxuaoZj3aOaiFa3rBSHLYhw5hmh69MfvW2uwJixRISeMZ
Ky0ZLNAIer6dydqzTqAx9Z///Tifubj/fgjyVWnABYDmwhn+ShtvZReYgx6xlCWAQg4BLIKDkOor
TBEUXmZorrKS5tD8yoP8twkT3d1o8bB2p86SANl+sUiXJQSn+2kz6U7rHpESuLkLfWV97eTIrmZx
cUyDDZam+WSKMkS8ztqsJOidNFGCb23Cv4qKYiQXvtzoKIYW3PJo9MykPOdZuulIJXUWgyuiP8GM
5b8T1wxpGBgsLakKwHaW1LXp6/3HXmQMYBjS1CqRWqPtTZoQ25fCXDpgx42CTmwLI6NTb4TaTYSG
ueksqDFFC4QM5pRzQY1KDpPZhs9ebgcLGTHn8Sv3FonBO5eJqJZuXWtrzUHpjc4k3EN7sXdlCyYb
J1az6oJU3OdXGq1DmPWrulGcbT1NSCgl0TxEnraxQghumLO+0XZcYn4JHj8lKKX9LSaMaE6amA+q
YjpHUaDs8qFuniVa1YdOGX4g6dLfSmKFVDV8n8laWl7ZK5Hnyt7IzPCtDz7Khrq0LsLu2kZMHZHX
OC9N1ihLodWScjJVGbAWMHvKEYh4rkFfCpLipFrx93nMYKVqwkaOtrTUXkpLPza6abzGXTWumPTb
Z3A9zPmxEPZkCi31xGCqpBtMqOosWmWufwhs19q1M9SgpLiEKOx3v0yIbaNUZzfa8IAEb4DeZsGm
PbkSerAtc13uFVSMpzpBLuoMTUKnkwoddbSzbAHy4EBqhgO1gDbJgqxfPRK/XSv4qtJG/z4EGKVn
nwE7On09aJ5Yp6hrbt30SqHZgk6XRNxCtiOQC9vbZSHymqJDR+VrEBbAR0U3v0msg5XaFgbrNL+o
lcYrSj9ROLs2cQQ0PQQbYtJcReShKFH5UluIjsxAuQtrDJefShSUtlBfhfYUCt/GiO11uw4L6lMe
u85GVxjjortBsm3Jm23IfNex21yN4R9B1r8lERiEfolpg6Sx1bO/JpM1hankokJ2XOfUia6BN2JQ
7NNYtiVi0xEqCTLSk8xjewXGZA9eSVlJu2p3VsX4IUw1a8okit6wXLybBrI+1S3fTdgYryGaiZCa
61m6Q381K7w6Q7PQAp1AFqP/pqe1Q/8ccjSr26MBC3Hb5SY+BKBGIXbw7w26+6U9YFokhetB173x
5Ak9BbRivru5eTXa2eDjBX8If5e/7xkdjUc9a5y0Df735VHfMUnAREF5hK3kY5A16OOoK9atuqm5
8Q7+oBorJGv2KorcSaXHXcR0MN0hqWIDHGBrcVUr2EWtWm8swDZn1JRP83oZurbBmt/hovXwGs2v
dIidW4bcPXPxKQuqH1qAU2Z8lzgOHhAbvCgdZo2y8s1X20vAtdD/hFH9MoDbC+fFSKGoU8ciMhZt
B285cJKfejUm17R/G4idW+uTDYgBLGDs6ZVOY2bz30vM/4Hhp8BzVLSslu6Yhvb1M/NyyzPaNlpm
5GkssgjIS6swkPJRxocZrJ2R3h62T0NAOgjlWXOceIt8hAdQDyNgCMK3+ZZpfUue64xMAr+Lmq0R
RBcm/uERdOqvAzVceFQG9+W/fwPztxUCHyWTEcumSLYd5+u3HtqyRQ7ZxUsEdizqZWC/9X4foCoy
3m1N+yY6lVtUiPRepS2kwlxd5Flf38o2zO6ZnJgbSUAnXKZrk9bBya4guxgonhduG0T3PNDMlTm0
cu06qrIbfBo083iiiyaLuuZ+R+ylnRqrzg6xHI6h4dCXKtwPhD6LXmP58LEin+hgbStbQMRF4Xug
7VbdAYI/VeiSzSDd6U5lvZOoCU2E+fk1aWtC9WR+73X2TQGCleXnlqUiZ8SLUEvWInXBXRf56nNf
U4/mD+xScAGmgxU7E7Yd9DaEWmIIpj3f3PdAo/mmhE23TZMEqyjL6HKIbewsUf+nS0v7LYSKL8YW
9HtZRwTQky9LdzBxwqSZw96hNbm2R1s+R8Lb90P3oy1HHjiaWT7bvvhhdf23jhjgTRxo3iq3WvHK
vHypuP6KqZS3iAAHPA5hIXaGRb2gB/UfNonGbw9T9KqkUOimQ/lsWF/vAtcsxjxlVSXlh21NN/Xg
JuGmN2o59lpOpe1k266hsq4mVLm0nL+MSjLGnPDJ86H2hb9QU+uZcAZiaqBLHMeo0LakuVTXkTH3
0IIrwHvD8LBrQaD2Ul2mDG3OofSs7ThGdMU5sxUNE2461GyzobUhNnUuloi1BxSW+w51LYmLC0Y8
3dUIaXuZWUYTyjeRhHdleS57tNuRht61nD7GPOOpH6ND282nzKSeAyrvs2rX9V5R9PV/34v69LT4
14Z1+hxtQ8BpslWpf92woufIhY5Hnotq2t0zf/EIFcpXXID+ucn0ZKcgul+24KoXfdfn95DJww7b
DeViWj1ljassZ2yD5RQ7utrKfu4YhsYRtDY39whGR+iWvIeda+1/PUQ9ltoULvsypam7+///RoYm
yXJk/8n/v/5GqZLBuSkSYgbm+UtXK0eoketm9ImbdGsEumkM0oeiaR9HuG2jSYjDV00WwgPB1sG6
hL1EQuWoHESvGu8GeRy2WkNpsRp/PVeuvrFpvPjx1+OLroXEj1CN8g9R679XQpammrT0NOEIrExf
dwx+ORJirNPn0uvwnYEbBOkWV5Jnuv1FNRJr6USe9yNLt23boeSMTCqkCaL8OeEFyrDv+qPeBEiD
PVGurCGzrqzntEWVvJ/0ACfhOSm/nRb+4f7U5b/DiykD8L/SDhI6EyOeJF8bW+zxO88qlcn1bTds
ImV0mqOAzBcupfi1HdJj0xc7pU78bdI7H0ocyEvapuhdQHws28mK2lnhI0lpi4DtMMPYOL6R/JUt
HMR6R1we5mZWuOap9BBmwGR2Uy29ubHWrzSeY8tZqjpYwyGPRHo2w50okpR2BcZuVkKNmUwb7Ikn
qpZzG0Q0dXfrmUROIUNDlZzaoSi3Pe5wvcSxTcPYOPc6hmInqV3CLcbqjCxjMWRUlpjRzCNYs+QJ
4dEKr84F4xr4Qbix0OvGcTlzyoClnrpAExecYNFD47mbtlKMp3o6OBEg2yB8UcLy+zBJpCozxkFe
+tnWzmA/JyH/skGSy2T4wEd6G2hZPAQEBGH5pW0bbxM8zUwEjrNes59Em0Y8MZGYGC/Hzhp3s79/
FsOnumuvfPQv9jQdne0ETF+VTYqvbdkJYBzsj7blXy1GQnwtKWNvSxD51RY7N1OiM1s2fZ13afaU
dNm48CEQfreJawq7LlqMdXFSQNMdXAqezwMWSmWnDMlJpGa2qgtZ3vK8q7aWDLJjCGtzNYxDfh0H
QQSLmzt7vx13spDxNQi9l9pJ0VjshNHRDIHO/DYAkV0FBgAqP4qZsGThqvD89F2FWADX0/KQKjfp
e1HKe2CP1yBmGovfsVhGpf33XFplA9E6ZUvcoVYWO2A9cCfGT42/kYXO46xttl3dfGnQ+ENTH7JL
t6knSFudDoAB7I4fTvG7m7EZfiGNnS3Dhzhq/CPP/FXfFhGsM6TTmhkbIHLqF5Xg00WPig4ZI0w1
ao1hZbsRzQ1H8eJ1Odn1PInAMSjbhe+IbK8Fk8uLxd7R7VVamJe56/Sr9YTLH5KJZ8s7uuz2UiMP
Ih64f4vDOj7V0EaPoak9ZTEDGyW0sR/6TbFLexPd0aRczqbERc8exR6hFESb0qv30qi/I8XLrlmC
25do2nRlw9bZzRdIk3ZAt7JFoTXpZh6VK17QPQiDOtzpHtKM2dy6BonTpy59OTGET0oD37ZFADaP
vxomBDCvq7vBp7GuMIKKdWAH6acpgaCU4sDq93OWCtuWBoxJ7Y0ltk2QygTqHUcHFZvte/JAY0R5
jH1cs44zvGUoiv57DTHkb6si7ScGKcIyWUGknP78Hz2M1NGV1NSYV3ut0S0aJe1W7WgGp6yr//bA
3OyI49Rp1PPK84J8VRYNQmcT06xCkMA7NsuNheaeGWaMt2IcCehxy2E1N68aw39sMjQgOIX3U27d
yRta79yyS5+JznNzTi/sYqXpIXQJbdBp2I75wphShBzCog6tKN8FSLeVPpY0zmvHvIBmrVcYyLw9
XcJH+NLGm59Q7qpGtbccG2uStmzyYPgmSy3aGubtc3XMcZpvkjrmLmwpgudX8fQKiN8fPlT99y0b
+wvDoOJjUdaQXv37Q1XNghaemrFlm9OFZvKm6qrG0bWmSDVTfi8s1Tn5hUie0lJ5FcZARpPioo/C
KiIOBrkx1L9HxtP2Mueds2xogQxDm93mjLEUSuYiyL0/jdfmterfmyTLcSYogOWwlKlz1+8fl0Ou
ECItcmgoUYpGPp+IDK27FUiBLs0U/dxU+TpH1TfNq/RpckO32vnVskyrut1VjvEOy1Ds3dTHR+tU
IEPwkm7YFTLMSP40jBFfP2qTMgk7kKZSYQE0dL7UiLBGU5JtelqocXNVWhIfPEC5C/rv7sXSX3LN
6w+lVmHPi0wuRM+46XmLgMk08TSxXXu2oCcNYWXvTb2N1jOAUy11E/PUAX/k5nMXFHvRfTqLDbgg
bZq/j0W5kRPTOIoUXAlGU66FGU1yFCh9/32Lar8Hvc8bVs2y2Bdh3FK/3KNlLRSMzezzstaSz47O
5kcCEnyYX+keqaPgZi51UarYEzp1PXJ6VKK8ulQWmtkyRElW0ZC5FNNhEEB/+trSl3esbXgTNS+5
Y5nfkSd2YZ5L7qdtO8gFcR0XaoxgVs8Pnhqby6kjlWqlgS6dtBzgUenN6JMUDzrvjbXWMqOx7ZUc
EHMGfj0suzp64p9Qnj7FHP6UuZkzmOs79+/aLADH5vaD7apL2+vHO4jlgyL9mil46a1wW6WHfNI2
ewHRNbooyVVMeIZPZ/P7rSXCbWyVwJZjUIEYI+3D/Nyx2m4n1KLU9gFNe1pMQfHaluWyQxa2bvLC
Z1MEvT43ZIGcKiNi3TOyJY8G5+bqebj63LsH3l3g9oJ2i85W0r9aOUncnarevPYesaZkHqYLc7Ip
xFh2F04S3tppIFeh8V/VPfF1c1WrX+aImUjRDNAaJEDNVAGm+tGlO9i4YRafDwnDpOE7z/4+QQMm
Bd1mIFhjp7bh5Plj726l8VtDYcuvFFLCJAUZToGHOdXAFRA1zOrUIPPvcTj8oX1FfuCXdYL7TBCx
QP2im9K0vs7d6dQOLpcVXM4sh7QoMCB6BmueUSfcWm3ynUsXAOZsD1OadN0NyScYNhtVe0pq9D26
zz44baPsF59IZ7VrfXqQarhoJuMXwybCjFXEjlazTTXbIlRFofYKN/MkKCl6JkEVMm28TeV2skwY
c9C9HxeYhrP2VxTAKI1uJ2vt1Q0xMTQaqsFSy9Un3ES7Fk4dl5+ur2XRdbS2jKNpeTROyLafqzlo
qRT/Uqt3c+iKFjb+RjD5DBY5l5g+js05aXR6ZFNqmCFpoNt5VqFJzj4CX00hXPDXChiKF7O2viN7
DS6BaZYX5NB/1VVzHbKku0eIS9d084wDHLHxWjds7AB12sr4SBhGBHcYpCDTKUyTMVSGkQ0qHufg
0WjoIZPBUu+wxDxZTVBcfVig2INNEDTSAeOKYFcsRECUC4s1dmjiajYBtOe3HJ5LmJX2R6xBivQq
3NnOqtcy9+82U5Alluk3eyieXfk8t8zYVDJg9PmVJ71uQATfXs0n8BvSq+XszUma4o5mbt3ZE3B6
AG7wh4Ld/lqwT5ecSWg6xZX1f4xXQB3YTWaRvt058VNjZO8FLLx91RNlKJgOL21aRHyC3sYhafxn
2vcHFTr00Sm0jO0CrKgmratr1nrpgcmAvbGqqHoyEu/cCWc/alr+mpUow7kTtQdlGszG6LNOBfvS
VWtZH2afkEYTqulWk4F/K7FjrvzKsBBhZpieywLFJcPCXSYxtRZaeXR7htjzVaTkHc0+GKKHhqdg
lGjJE0wxfH+ptu7txgAjzc661LWfccEYeeZijsgI9gxJ6lVXa8qL7NGx6AwrnBG+Yo7i596VgKPs
WBs/ErXhmuui59IImKwArGAa1gwlYPkC3A/w7T0zz3zBqMhF0xi5D02JskDVtEtZBQCgErV9hgMQ
LJyyh2c62Rs5VAfyXTlomYnev22fYvSQt/6mjq5xLNn0L2M/J6tnOg1dOfwhg/a3JgBfOKUAiUb0
M0zxW6fLKTsP44oaLUOlrM+FHlQgwdVwHfW1fGia6q/axKA4x0NMNST5M8peyJFLdYSosVXppjIM
apK9J/gXwqD6loxxtJ05R6OSfmALtm7shqMlxMJ0+4dlWjW/zrFNW5py6lg7Bh0m57dtn0bJoTQS
L6bjfQssPQEgMoQP1XSwJQiZTu2B3etJ+CAqJ3wohwALhKZd578xvwUlhxBc4qcXsQmTvRdhukz7
sNlCOEpv1Api73TWj/lsAGg00CvdOvjraNKV4lLIRzjORK6ImyjfZk3TrGsdnMw+GFejvOZjep67
3XPz+0sbnPZmABdAQplR7fIJdubKSsH/6co2UJr2aJFuBgPGT9hwsNpjb0cd3kcUd7VivYC5+StE
tvszBIUfuAp8SadZYu8wNlUcmS9orml70Lbn71Q73UzF1oAxuoqbW9mRuIyP+GMGHzF8Q8iEYmqd
oEnZpwWeabUFpziMzITnFonHlEzqYfrkaI27QG403dHjiBsS5zGrc0FB0toPYSBWc7BDSm0G9bRB
Z+d6tG8bCaYLnVyi44CJYB6levgTEf3NI6f3R1pFtxQlxGf72huCRVJF7l2oGEEcslAgDyLEnlLP
XbNcWn7aHH2thI/W2cx2R7gNigPFSRoYj0IHxGUekntKK/qNfYeBuE9dgrfznnTEogtJsbJOIHHv
9QrKEo9ZAt8a9LGW6bwbdtTduqHGidJE67IuT4rmQcO2twmX4jGOVPNIuIT26KvW32orHxj3LMtJ
KRih2dwGDmT8Hu3DDtVtvq9zI9oXirFlEu3iwQ+q9WiOzmtnTTqglrZB2xrk1ddhcg19HrFqP+0N
K4PeVtYTAhWb2VmBsbNIFat51vOKPJrYDnFV+g8oFfp9RwQpw0g1ejad0DvpCTkTwPgjAlX/rnXN
IE9JC5FA9m53qE3t10GojbrPs3ChTij5iiEXPWGCRedTAvVodekhaNtEF6tCiVYdu7mrpwhta7Vx
v3IVQ57avKO+DMAFUGLhUSjRANflxR7wTM6vUhUXm+ZH7Xr+UxBT5aU003RTT8tqoZrnyJXyLcwA
VbWqiC7eILSd4gzBscXts6mmhMVAMeH7kEj5WuITX1C2Gi+j5txshYkKBn8we03jnt0Wth7Sdyts
To5o8u+m1XrLInCaa9uE5onpQ7Kqkz77jpFkoVn0Lz3CZFeO4Y9HtEnEqlHhvkAaJCi9/MuduMBm
5D15ih/dK8m61KHRTzwkV0PuBJexU+5sbLdmGdsb18U3rWXWCL4vO9VtaT2VhRs+mXho71pklPeY
z3rXlwRcz6euQ6tCC8kLYOta7HAvwQYe740daaAEOIRl/GJDcDvPZ47djkDZTTDFRfHYuAQrql7S
LwMV/4us8+6Cq4G24HQYCoYlY67DS5sIkWj3xy39veKp7YtDgLgqzRMvXXUCtvXny0anJrfYWVpU
B/usUPahAE/F8+ZZLQ11X4C+4kbo6J5k/SpScoBqU8+kTkb1mPfpUCxsxeDohg6BqSNhbP4IUAef
1sVnFLTJsHeAKArs83ygwdyHBYpgO/5w0EAScFH8RDNyU8GOv+NhRsSgRgs36HeKpQP1yEFJjySB
X5qxHy/mAtR8uNFqvV23075NFmZ2KvUG2ymBJqQExfRu8+FxzqMyO2q3HCPrMYud4OT49I/KmDlI
Kc0a6rY3AOQoCRaIG1Rfk98YLr+xDiUeN5ED1R6tD4mJiTl+hK+zZpsx9ljTJbek7nOHRor/PFC3
CU25aQR64jjao2kO34186YRuvErc6ArctTn0kQ26JHbWmTKumsBh4KOPKsatlmZLHkyEOizwXuEC
Y8jRs1g0fwQl/SLgm3Ns946impbZC8sZ2JtGHELPhCDaGxZPunLXxupjHjQ/VCfchbVd7RxhDguR
5fiU7DoA45FMxKGP0YvWBQL+VYLBWQdJtXbGfTKkH2IMOqozD6ONkCAul1aYn1MsNVvP6D+MQfsf
xs5sN3Ily7K/koin7gdmkWYcG3XzgYOPcs0hKfRCKBQS53nm1/eiIqtv3iygu4GAEJLLXfSBxmPn
7L22QJ2IU18auL1IHdT3pdHCmhTr4lWtb+cD63RD838eqw86hWxa6gwcs908O0R9B0OH5YAoVTVH
W4fQ/TxSLkLopiarERnknFFzC+c0svJ9SKx7yWOdk0W5HceEj39T/ernWT2hqMZgn8kuWAa6sb0k
yFNvnEvUMOV0JDsT5yJX/P82gJkgVZYMIN2g+cjokUveWxN9HVQPVNsk8gWhMmleXcn6OmeNd0dH
VV1T1b+rDptDOjYrrgdT80UXZBrDKfJNTZrQORrF+Tzr41vRoIwxLePZXBrhKZp+l8b9B+fgT2M8
DPrNJM27US47fYZ4xZ5D36wRmjth5eNyAbkIPaujlzkEPz0L5gztUE3WkS/t8BT3gOqiJr1UUJrc
ZbGeEjiYRklvuuWC6HfGeBmKLfpvMccr2mw5E+NRGvWuL7tAi/Nz3SKf7Gold/XJUDxlNjZd/7k3
wwcrWe3juHJ9XD7MbsZXPe5Cw04AWbSfWkQ/lgnFVZiloR8i6HZNHR9B6BBV4vQ3zGmlO/byaQLM
56v6cMcLz6VNI/4po2mLZP2sITV2GgvZpMD272js0S3eUb9BoZLMIAL0Hk+ynGgGEoPx2ndR0DjV
ivqKtEMlvgmTMD0v5Xf43cspN8UGOREp/uCV54bTaNJacBR0z8iqcV6d/hNleeFVuXpf2mni5an5
1g92g5oyBnBvHeXW3EwOptm7klkWDhBMMSgDZPWRMPCFZIZICsae5q02GQGhrSVe2fb9CQEEFYSq
fMB5fayi8g3jjQ/h5bN15HpYCREYaND3zO3zSFQnpLlH5KcvMhp1LzXFjgjVbb0AA0tIwKE35fUQ
36ekUbh6PfDrPXEZ44hwgLbMyrk4GMOyZ0a/T7e8taVvo13EJHXXM/REOT5jqLRAfuadHI9V+WLb
S4XviBWzNJbpIZszNy4G5RCFwuctNf0QUTrmFjoXhb2TI1HKYfYJJH1iSgH2DhbB0Vwy/C+UDp41
NCpjp+a2ysWBCohPGU6TQIiSg2ucwFzkxbZiqEPqepraEmNuZ01eK+WtTftnGwpxvQ3IfVaD3rJf
YnQiJAVZp4ZoaMHGwIXnPO7mcdoTUbHsCtMJSV8NG2/JGmIXNQJGQvWkN/XrmqJLMEWgiYblXjxk
Dg38QR8OWIFeanWr9BBUUPOq50jdape6ZbNHLGFmOnPgdOF3Uaw+FE/VT+C2sMCcmiVvYCLRdlzw
2bt014aw2IEtcFGM7hFRuBsA2u4HmJRMtiwma66MqHct9TNVdoiPSbPh1SQ93jzg7fLnGZFHvuW7
ppJgVWeCJAx4SjSiDcLspdORxmQYJP2wO+slrsXKwr6fTTg0pdOZh1GKI8Ha19BSYGHJcPEYKLXn
aRGnWGUO0YKaweoNzz5FdVWB/PKaqIEnHZuO29XNJ3B8Zz+wRfLKxf41N9N40Rrz2KTxbkm1hygs
Mhe1y2cWpVg5iaLAl6yWGze5tjec0SHS7ScC47kOxc7kZTGxueHa9xgc8gcrXM3NrmMGhWje4LvR
pU6mjcmKTIaNr190aIjrHBd/Z6iNB/Z/14nuKdFQORmj4s/TAhBtyaJ9PsPcTuPqbmgY4wmbEGCz
oQ5LPlbSRNy51aBtFBHRo8oEJ4kM7Sq9STvgS/GwY2aZ7XJHPJWDDc8gxJpfVtQUSixgNkGEbQrZ
7GYFznu70ckm50TtNu/TKvqZLPkFQeUdKXO3AONuqSEeLeKBAmUyvhusgUNPwIrZRaepXGcWlAi5
ifOmgZb0HImbP91wX4fRDp/rjuc4JdZ3XIBkWHLhYbjucEqSCaAZJgQE24SAHP9Kmj4wGiC8okdU
1sB9tp3wVJokKkaIvOzZok0WCZZZlsGEWKSouTcr+SA0BcRxmF4lxIJlSDIrHZtmC4iABW3p+jt0
RdCUPrukPpn6sFxY7417s0dKX5C5OAmEeya5zdBtDG+2kmdVNvslSsujU++LMS5di8irliD5CT2p
1u8p1YRJ1FNHk8xrckjDYCC8otBeY8HVNJyDBIOf149Ry3MtUpJxu97VG5J0yEtxBzX5oL4kKVWp
bsgr3PUrhw1j1bKoTukfNLeMnwh7o/fbboEMkbH8FJ3pDtkwH0zYk96iNCRywF3YxWwFuXlpsICL
fDmwYO2bNX5ukAp5Smc5floZu4qwTZoPJGFpcEC6cqP1kPHYN1x5BGMxH3KkKZ7aLv9hzU7nTjPt
y1TFBZl2P4jK62lhwlXXaGWWtvQiOTHLnAaWi1W6GTE1OvRrX2JErGdnJmNiEVvB/8PSsWPjA8ER
tNAbKDREBVrICBOAbt1FXsigsB6KMCDaa3TJi2NhrKLPsc/uVUgAq1gx47Z6wBotmTsiS1TzctnN
uXlNNSpBQ0dXbD3BejHvSRLTXQDWedPExgMs/m4owUxNIZcvaQh6X7gE5kSwAcJu8fW6xAPrrJzH
7oyN5nOtoldO2TjoDJi5SYsf3YlooaXQvZhEQc1E+KofwsRESiZY8bNyIVtHnrXkQxrnLrEaz7Tb
kzNQskbhKveMb2jko5egDxifJkAzSO0ZSZjcORZjiQbGITploY1ic81Rq/eY+aFrsQ1zrfEhYZ7i
otU8C3X8aInasEVkBwuD4DFMg6gxdU9vjBci48ljVufnNcTUrwgrOdYZTTAYkw8G+dqjrSEr3ayt
WMbBMpe1HzfklmiEwAUrWHE9Y48eTfXgF5ai+VaKVJ+7SIcG9BComMe6RKvoAIyEmhartUuX8Dai
a4dUvOvcxayPZVcYRNhW76HFAKbjM6rlm5grXYlQLLTDiomRXS11T5z1n4OiMZNYiapuUEzq9mNf
lxFYYtNyTfO1myJXoo4GGom+oAF18QBCUj3aqKrBrPFttX0JG5aw8lglanxXGKZ4nE3y3uzJ/H95
+f7b7M6xVCEsvE+2rjn/zf6gtEyCQywAnNE6Hfaxtr1Mkh6GOqU8fQlA8rHN7ociQJ0WB3XXp1dZ
Wi4H2xY8O9xOBJUlWPjt6aJYJtGn2rWgSbdjDawe8g7A2KDUYRDOjtzZsdGdWskT/zLrfn3bhP81
ipicqzDPoBUo82NdKc51vKaaSyJ24hpfRILBHAq3nCyNc8OtNqB4uwg/l3b0YGxBAb1aZ6cvSyxd
6zvyZ5Aw52p6VOrevM24+NgDwFfYKWD0NiTbdbxkajDn0/KytPqP3+brtK5Bzg+xfgSJZ+wBIYtD
bSg/ECLM18NQ/4gbw6BDPb1YGzPrXxBaJayiXpq/FWb/8T7/r+ijomhaoqrs/vGffP9e1UsLgbT/
t2//8VgV/PvP7T7/53f+eo9/XJL3tuqqz/7/+lv7j+r6rfjo/v2X/vLI/PV/Hp3/1r/95ZuAwJN+
uSMtdLn/6Ia8/zoKnsf2m/+/N/7t4+tRHpf6449v7xVbuu3RSMwsv/3zpuOvP75tKoj/+NeH/+dt
2/H/8Q1WTFT97X/4997//Pc7fbx1/R/fpPZ3qTL9p5+u6pY0pfz2t+lju0UTfxeqaQrHYleKddDh
FiJs+/iPb8bfJUJ5hu8oyQiqNjY1dFfBB//jm6LJv7MamagXHElfmRu//dfR/eVN/PNN/Vs5FLdV
woCDP6qhwP7LOM/mTwvAkwJaCgYeiRj2rwqFmDFVHwuYakWP/S2EhOPOVpj4dLVAysGl5PJF6xWN
B+mzjTwBoqEkp7TcOWxY53lhFmKLd0chYFszW/WUWuBkGn0p/VRpIJ0slbJ4Ns7wMKy4uBLNczJ6
/I80DntSXpWbvBv2w4oPddEtrMlq1gJ6d8rO59qTBeZgUwWr07IzkvC7kdvGCYgXiKu8HFiq1Pr0
9WXpqKCdJbqpQUe5WUI5INWFJqhUd00evUVkRwSVWD/EQvC8EQ3NadruwhZ5cpuhHf1FycNDhVS5
gj+xsyrjk4gK0SBHitFJQqw6yRpzeEHZ//sLDFFPDpvbpMwzd16YdYKuDKwkmQ5Ql9tgIB/b1eZe
skme1vJUFS4YFyL+0nT2q5hr/jYeQidLH2ynK+a1vr04joKjJraPX9+kSQ38dPtx3GY33Zppu0rR
4I4VZNewj9Fci2k7fO4HzOHFgaAN4C7qfLLm4odagBBmF8cljKA2mZm3IjKftAqTiBq9pQtSuwGV
n6eRz2U5NKhiqL2kwQFDlwYJ604ePU9duO5HTPFe3N4vrOC0XjUSWgTEHa25hbTXUMjgsu3PaIwj
Qm6HG1S7XNelXh2ibrWupDXTQv90tNhwmRcKH/+juG2yJPR4KrRGVEzXfetAbIKCs5agiitjECfq
yhfoDndrZGW3IK1a1brGXKWG8VEWicJ+DcC52ubOPs3FyPFRpBTaD4skvb0D2wpBrLXXRh0Ikvig
NUnn2sRFlD3QUR71p9qEQ2IOM0HQXd4GU46cZe5+yYwuxlpNxn4sopeyzm7p2XEhQifuhgr0wrAJ
qTSjEl62P5r64uG16M9sfK8JKufSpcUxWSHIqJQmCgYreyBwmAs41LtgIAGga3rQQLpMfGTnfg/K
9zFriSEpouVX7RCOnLIHcxHez8+5dQeYvHfnWHurjbqlcD1EcAXdoezkLl+PG2T26ICeUdX6pR2N
97LQ2DzmzKM7UGFrNB2nagGricKDjAeLcr2odgvp3Ch7MlyVz4SFzV5HV8BfOnjrSntsTQMW4ghL
AJT17K1hR+Bqi+IkBcJCvNa6zv6gNE+cBY7LLGfdGWSuN5MhEZRu4AhwWeQ8Tatk+MX8NLZgP7fE
iGwHEbX4q5yFcr5FIhDFxtNkdvIw9fIUdmXqLmRPkBi0ERWd5WB2CUljkrkBIiccrWxTcqPHE1i4
NgknqCFK0Li0HfTceK1beNfRdw1AvJ8MNBSFQQyrvXZbVzVE4aH+jEPlV59a64veab0Xj/oV9M7o
ZDlK6zp5LPdmHb7WVoKIps6UC/7yzu3ScvWTqdV3qk64EprJLIjSJyeJv4ssLM/lMkhG4foNvRYy
2Rv7utsy0sZVdxed992xSWNvqMhJ4a12XM+d25jpvLZOB01igyO0YfHhej2TLojQE5vCPq/4JKKc
91KbhbRdgfVXw5G18UHY9bCTOc+uMd4tNPp+EnetF2KMz1P9SkxEGwAh+W4vKbEHzCGCJVT8QcZN
wGIeB3bskMFEYilbt6MDwcdP0uqjjZpdty6jP9d1dmRBphHdGzhtq4BXxmHOXBp+IWe/temhoujZ
96OGdc5U0QTMWI0aDWoTLGPNohp1LPO8LAj3qlNpCcTWOOsCqXaf6BpVtxiF4UtN99S5jnxNg+Lb
dvI7ws1grJ3+QOjTUU4yCkKDzh+wTG9Xr2odaAmldWer1jnv1BtnjWBzpyk+Sire0jBRJxeoMex3
ZmQFFWtM/wRo2ErLkQPWw30Y9Z4aE348xsNr1sv3aN33iTA9VvNnvYoYZcvygTmugzlCH/bUkLyd
XHyqTg9sMfYXWxLDzNsLeih+2QhnuJVAnbPNm7T5yVS723JM+iM9Is470npXRMtFhKgvX7WA2mu3
NlPuV1EHO9cm+QCKceFWqf7MNQWBsdruUqek0yiNQAHb54caHDuV7AiE4FSKIuG1KH2RJ7ZHtnDE
FG79mWsfQ/W+jvarjBqkUxCX6AH3RyK/H9AAVwHWHDVNfIkcLdSbynOS8KFNaJqqNX6WmYAcKVRw
eaqenPKyu8dWGWr48xeknt480CTXbe01zJtny5lYLMaPMMxqf2LUivPcGcnaymIvRCXkVktCtc0V
EEn1PnMa1Z8M4asRieEpalyNJHcaq6riY63jL2PhTkt7t3G7GwiytEaUHQAB7BZE5moOrcIqWQ4G
A+5Zju8TMgiRaXLXMdPdDmWasye71Juj1l3MSFZBXNTAy630ODqtscfp6hNVKtjLSpo9Otxme/xh
jVuUabSB+roQWfStmrSmNxh26Zv1sJzEdE+vHG6eomxdDdIuQi6gIs/tS3gSDIxghWnvcOaWgDoq
cROz0A8yHolmBYZG4/+Kd5/32MG6pRUEdi5dGghJn7+cUQaJdHh38uJnCvEIfSypC2d6EDjZEKj5
K+eohqCNE6i/J9msRlcETSgZtJcRjgGlkMpPVkKvsDrXs+KvTfFzBCcUVLh9tEIP5DBcjUMTeoLa
JuhMut0FskTXceprba03lnr1PEykhhZxc7ByMHB5E9/IEZNZRCTg2lU9XcZps4eCblRR3ftOuzZB
n3LupxUbKtJ7SIIpH5c+s+lQ2FBmCEXySuUx3YzqRVipO82skduYJbHIiheqdX6SDU2N2O64bnTA
a6Zy/EyzOGjZCqFqM+6WLsIJrjDXsUM+802i79WxZbQBKy34+pRtazy4e4YisNIEEB3SGdUa9Eqi
RvdUmtUREMA7TWMmntkKAl1RvWpWaXRwGU7SHj12h58O8fVnkZSCnDCGbXWh9YFWoO2OKu2Axir1
ONlsFhVLWYedFdrs7gz5mBH1eGrETVOI6YxirQoSFnUkt0rnJxG4LXMks6ZNnI8cih9yhwEhGxRj
hQEge+qtONmLcH1hljrhfF+8vqKxNE1Mc7YIyGpwoUgo6OV4PiNZ0aR1VxYNzP7WTDTaQ8Zs0DGV
1SVz7OdskqTRjdGubuzj0tGUrvN7R0Q0jsaeVbUYSaGttHNa6a9QFg4sRcWhcM6hzfUW8PmmZ4Qx
TEojJ3OAY/doKgmhwKeYd+yQSpGezfwneNi4IzKwCQcmFJPzMtFgp6tMxoURESe2dKqft3ZEXTmU
Xj91L31Ke45wMlgLm/ZiTDuVCAkGK+xlzhmN1XZaTBTjdOzt0BgO2sxJosDswHwqd1lFTzN+l2UM
hGkFg641cXESqVvbjxtri74n3fa5SXwNMBtxb3zuFkSEfelJa9hB1+zY3pNl2VBHlcsLMuBtmDmx
fzyO1pT6slVwxAlARwbtpNAcwpNpqllgqYYBE7h0i1anTda73apRbeiKYDQdRG17ltP4k+HuDv5R
7E6UnZ5d4pLOqQYR5Bz1nLN7UuLUG+cCMndvpui123c+yeT52Y1FL2YYAMPcquNas1uah502fJnX
30iKCyIZ97u+q4nFW0iJBQozjMOLqdJ+RQaCVbwYrpbNOQ1L1FMBO1Bk1o/0tfjsZ3SbW3BWrpWR
3GH3YbKzjFeTvmGv3GXNd21i1l6hdmLMAfxpsu9o+jHhGw2SoEimJ5BPJZMGBEhUGocWnBV2kFbD
X9XdY+8lLLifL7CS31cMoTcY+H4OvSAnyVG176F6GWHO4fjIzGtH6ws3XkW9U5wM4bTVyn1NEOyh
sQwGN62SkKJckyHHZKO2wvCST1OzM6Gp86HqSXKLKs6OlPzZgvEiDNikj1+MadRuRobrbtxPwpdr
VxwTtg8U0bhfwCyPyFRksV9IPtqtZgcHrMzeR4v80bT+rmjp/LMnDi3mTdyN20Sjqh3aNqnyHGuj
cRfh+27tQwjY4tCXDjuGGb/5XIfJfVT0DOCRxh9125sbR73G91X67DG6eyeLfxBbG6QD0gNwaUFT
FGf8kHXQkbyDDCopbiw4fGdilx+7hNCIoh1+RSJpb4Yxv5Sm/QGxqrmWzp4RxnoDyfQjVrR3J2ud
K6e1aPCZw7i3GnrgfEtdGrGXGkdWnVL9YMqD482AXIsBtPSKFlM4Emu/GMblbsmvp8JIHybg0+vI
W1St8DGr8YS5XtDaTyuu20V2KpKPxsK/FPYOiPraNK8wnE4NE6MCtRGRL97XD7++yO3mZXJGNMV2
ol+p+z9v+32vbpnMq4porivof3SkpwkHvRyb0f364dfNf96n1yLnbKqP6N6w+3z9Rm0j6d3hJaI8
yBvxr3f+/YdbU0vOtD2937/59WCzJrg/UDOHwehIU3A7zq8vX0f89b/fR9FoNAhCy/n9K+rX3/26
+Z+Hb5er61gDrKvtiXzd8ueB/z5MsTCVmtP1+Pt4vm7+fW8zHWtWMa3efd3xz9fi61tTSS0fIIl0
nQxyTa/8SKM4DOq1e5aN9RIO04KRrTO8GmM4w0Q7QUKwXGJtAudUgjVTQvvayWQapLiO91Xaekmd
q49WwVY10sdl1yj4+1B9k0flxDdzaSKNbPM3q/Jzdf2+zlKgCs7L655dUNXl9V0xqK9d3DdeFMVs
W9QGrsf2JdQJk4pm0icr4dzJMbQvUEMQKXKbMqBMo5BoWAtttv6O3geW2RcPqTml91N9b+jIF6b2
zcEAcxyNynlAqvk6ZvnPyY7rgxxT4zu9eWocGwrF17dLWR7Skateqyo9me9K+zhm6XAI4R2xc/S6
dCyeIpkpeyJFLV8JtQJiMpuoCObpmSlh6q6NXO+n/LpmdbobporitlnFPopneQcl7djJagmaiRi2
LGE/7TjVDWUEAqHOviXfpwW9CfcpyTr1CZ7a4vaVPRKDUaZ+aFrVXq/0N2UEGNl3g7KrhkJ7YgJL
qgw2npOKzbIMw2dT3QjJ5knUlkNggdoFNPVShixyv8zr6CGiJzKWsAAWjwkSsm1Wt7MY1ouqoI3b
aO5oDpKngRn3AHz+EwH8XVeGbPh0XblYSo7kaxKfDiN0pL9RMKLlOYJIemFj5ZJtoL0BwYtoHZfK
icxT/NyW/Ym2LUMQOzfvPdI4B+AgSIvZ2vFSO55WMzaiAIl9Yxiyd2ZTFRDFH0VFyCmBJkSAUemo
S9oeizBV9uusaQQpc3kza306lpalBUaoXo9JOn6YUb+Xqni12dkdamD1nlo3kJdDKsFmse/KDq4I
Nk8UxLoUVLz6+MyrQsaJIl61plWDyuFB8yQenxCh7GPVae6IQnmvV4cszJh+S1qCUJnLq6yqqptC
iQsGlzqrXy2qB5nlIV06s0d5kfycCuWxJt/vEKfMRSmbr0XZxjhKkmOlW6TEiRJQtgUMrbbpOhZo
GbAlzuIqU/SXzG6HXYnY7qROya9sVYeg6OIQOTaFROZ+VYDkIZLyoxINagE18euNtRemk30NN96+
Xh2rvQILgBwtX30jVniVCTC80jpzBm4wU1QYsKrSEETC3NW0W5b8BeF0tC/HDJ1fZQE92/7nEJLB
fABrWMNan+k877gUH4VBN0O1yMnTtsQ8dRhPGvWitvLiqMZDo5N8oymeucbkHhCNidBFqJBT2NB1
vdr5ButG08fzXe9o091sqrFHhufTjF85iBWFbT1ZDKcY1thVL+PnDEs8OZBjy2Rcu+7bGOAvo/cQ
vypj/67bdZmNdHypLhPkgwfN7Mi2iZBtEX31PiCFPM9mg0O3JVwM30G6z5jjXrVTc0v8Ec08SB6u
snYv6OHtoJvJzpn0tIJwPMpbQdcbky/VfqoTZQQSGLqHacpbwDaOZ9sJ5VwFcoHJ0PVqLOy306wo
r8eVABwC9E5DCTypNW0Gqn1YX7HtVXaKMJ7Fqs+npN4ogEVEhuRS1KdZ0cZDr2jPoxIRGbr08akO
B+eBJC6HUx3PiYOxE944bTYrRh+BH8xXZvZ2Stc7u1Z0y6WKn4ckTDAPlum5bWYzsCI2h3mUvg4R
0DulWZrTuigPZF5G+xEzapC1SPYy3BW+cLBc2DRgz6VlF/tZrPckvignZfvy9b94IpdVa+QQ9LWl
nEr116gjN8UhW+03gwJCq2ryuTjU3liMKm4rxdxr7GtV+qB8/jK2oVJDXaB6Jkgqz1kccZrDH9YE
GV+LnRQgknw39JlGpk3is1UHKYBGFIVpc5+R9eRpqonFAFWCn+H/VVkODl0v+Gjgs7hWUcd4Mi2+
593yaVc/nabTLjmyRGNesXdl/S92d9P1FBqlHw4jjirSUa8GhoBXQ57HB1iud3Ftrqd0+4Jtm+g5
0gzckU6uaE1rJ5MxPw+pnkMGmaIT7x92ilWcMc4k+zIefxRmPV+2/6itpm+FMkksZBZJ+XMxtOnC
p5FMYau4tiisUEzA7qvRMF3Sl6EzwJaCB98JrfwxdOXBacx3u6+PSpSisUB1kiSSUXGN5yNEYkq3
A35YjB4N2cNNK3mpsu8a9CDfKjiZ0XyQEsOS3F0qC7Nv34zfId2yTzGKRzUl6LwnwgFzaoOCCEQP
+5vFEu8wJ4xggo8KkX9w6U8ZBwK+/KYZL7UyHuMcKqfh3OHu0CuydJJiogcdDQwt0uRXYWffCzBS
LtEuZxgmRGS8omfZJsJiqb3K6G8cuvZsKzAv1QbYUp2opRUYv82ApFsI9y5arODVQymC0tE/Datz
zfTJjseWLvB8Cy3idqaPvKq+HNnaWkmLjbC2QQIjA4jJxgqz6WX761mY+Wa1NB7+RF/JY6/MWnbI
CQnlzi04c+krGW0fazBYSBZ2BDofEiwgHpCOk5qqt4S6l3SeuDyb4YQzHJOJ052llrzgh+P6MaoF
foj2qPamOGtjeBQGlkYSUFktVEYpUisDrUbkus7Am7oHM21e2SY8ROPG/BvQTDB3cJEaHoUg4kum
zVHAf/LHjteJSPB2qynZkKNpWujz52N5Z5mkLNJZvsaHdq62q26kN/S6DP2J3uKWpftoDtoV3eDh
KnRmZvgk5yWW/jEBffeiHOkvQRyqGzGwIPasoVtpOI8037qgKh6KsBBQUMRn0k2nuVVYnHHIriBC
kjl9MvSo8B5NzXRuxqbET9qgdZiX+8UoLzJt2Uczhl7I6nYbE6BWasEakJc8v3MUiV5zMrwO/YZr
FZNAbFI9O2piBjA7BteKirssJhF0slMadrXKqjy5IXpzymokc0spfc43JZLz1Vg1y9XQ2ILK6dXE
ETohRKJbNyMdz9pDZMcMHFBW7hWzvOmN/rjyUK2IUkhc+Kio2Qb87jqjbsZ5ktWoa/j8SrIm3Wym
laG+N1yiBcvPFWqlK46WGDWbo0L05A5tuWMgSYepQtowK9le4aJsSJRSJUmvHA4KpTloS+MpXUEU
jUCdSA0Td4ixlHl+RlYSHzS66zRqMFr3+sPCRk6JAzRe5nFie+Yb2kheOFQHMJc0NTmv0CKlsAi7
IXzfZlFBcV8jFdiHXEsIQ6FbY2PxhG3EGIZLRFlfoa8H4NCj9kpH9QcsmQfVBppi1XCwGysvjyGP
52URA9GE2oHG2alNbec5NTS/m7e9ppLowSqL8jk2Cs0TmjaeCtumBSgV/bjW8WHm9wgiLvJNMYAw
XY9ijwUpOhJT/q5kyXDLR0ccu1D/YKznYHpQYELQ0rpfVfkJv+uChIPGlYLucqzFuRZOwsCMyHmV
mvLcQ1N0BdOng9nUSG2QmsK6iHYj9lnky2z6c0QmXj630zXr7nqxMIZ6+EvDXZ2tyd6YEB8b7cUO
camFGoCiDh2PO9VFD3wbVGmTaKrPJcOesIhnQKTI3SrPXaHdV0v+GmGMW7HOTr/0REconJA8HUF5
m+iotoPAk6i3PQh3+OmRUnPaY/0ZeE8gL6OVjXKBkKsjEnHUMpwydYJtYeyfR1RwWnMEyI3nrZBP
epFGSN3Int44D6mz7kCcGz6hWJzHkllytzA8tVFp+GJB+2UTCHrqddEyvSLuOJEOMAHY0jfRRLCx
NBCSoTdNDvXW4mTVZhSJxMhq/T7ltLObW41tuFurmtgDnBj2WWqlOzwEiNJ44Zig+3HYIbbebNYp
FzG3pfOOJhZ3aFzd54otbrJm0VFZGp+qmb716IPTqtMO5sgr2dT1o24vF/Q+b53hvAiluGpSBGlq
ldIEA3Iom+ECxSjdtXl5b+FlQIM0zKSpJA98KBiakY0A3yV5r2LxpOQ3a9tcZzGFCcMqOFg2iT3V
OjuImXJC6RODTKHZuYRa+QvZ1Q+HJkSsyhca2sIP8ZWi/Z2qHXI3HpnJ1KmnKkmN2T6KYsphPCME
bSBQ+VTxGTInclJhTrKjhdbPofbNSQXjMBnGsM/L+qEa+/uU3uI6Y/0G0PBWtGij9SUKVDGSdTPc
okBrd4MD2qhS2SU4OaAEgyjrotPMQ7yujWuOsePBScRmkVBoZ5pzV8HE8UYSnfoQs43Qy19rxYyt
R4hAGkPsm3Zd+HOn4HbPkBXTbXRa/Unpm58T8QKuqTGa1DrliDsUwZxJ2DDZNchy9ffYWFwjRvqr
VtkpVUYOhsK6o11WZRkl/3GeWbNFUiY+nj5s28XwIEsUYHaZQIhZE2Vn5wRhcdUoRBUUC6MFS2bs
AxZjx6ZS+raTvEVS3WeIsKWIj3gMCMgbI15vu/qhxVOL73uF1LeEfjMtUN2Iat/RSaSWij/DpGhJ
OmuRzSoMxRLbKRdX0dvvdBfnQ9GgBXRAkgcMb3Gjt2Z63W7/Y1WDx4iG1ovQMghOQn4I6YJPO3ot
9+sXv7583SDyrvOsfsLCka9oORfFgOmaIgncHEUqiBmkMMOhLMuOApaZDcN31VnejCzN0CdOQR93
UPzAGvnKMv6UikBK22kjnrtb3lGdKBK3dGbp9y0d3/9N1Hk0N46lS/QXIQLmwm0JgJ6iJEoUSxtE
lQw8cOHNr38HPYu36Znp6KmWSOCa/DJPakb44c6nIZso0nPHvVWGqm8mGBqK8R9g0NmbCtXcuBVC
fi9o+FDzlhG+gqk27vPdMJVca2ML1bZghw3DQJQZnE2KBj3Uji9uILhnk5izVUL0pDKb+FSq5j1J
++qallG044pYbIzBU9viE+oLfsZkBnSZFVlgLPDDZNXMWOpZRsDKnzOpqk8OcCXQvu8koox93nB9
UGblaiST2KVJL/Z92zavUlOh+rlsk2tMBah9fE2RpQt6TH/GpngUzbi8do64yCVxfbU1/oyUybHc
JtgCF+0oQoOaFF5d0i2F385vZRW5W6fnCN3izIGhcmVt2jIED09z6J6t1P1XVnq6HSX1DXlTPWvW
d1av4x3JrJqZ9ckMzSrAzcSBzgDIUgL8oTv8q2AUxvX0efVWj40zeH1Yzv4sk28mLP6QlO9tVz8m
kAGbusnjY2eQW26NI81HHqRi5zmaik+AvoG0tK0IO7RxrBQtIj+ua6c5N1X1iBlSxXLaQUiSXq04
f/T0YYfGVU/138JAYQ0L6iAsXsYqEzfllrRW6KVxm/LV6Phsq/YGfkp6AHq2nWN8ZinWcLZLjltG
Fyw1faa2gSJj/igV8EXNPktpfBdMXJgMTJZfD+lhFPFTYWnZ1pkSRqJ1u6He/T2GrMYqk2yJh7xY
43yfhbFPxgXLGjlRYZdlkH7HRr8VqXq2w9rcKE2ys4XO7uMgK7gcC9BPOk29W7asAmnSrtbGVNco
4WueGz8p75zfm+LL0sjfNsJjiIJP1hINm7dOLtY6pyYXVymKpyx1/4pl+Qd5BaexLCc6MsdtVXWU
SOYTYVJbr7ZlE1SdtZwpKcrnn8YBd2rRTxzwAnrRTJbHML+5KU5+1Mj2kC/jQaciKB8nfSvXP5Kv
74rQ80gGndk/8MGNaYkcD71dAPyo/c75rbktMGFBD1jrNeeSnpkwjRbf0jleqf1/lvbM3WeziypX
iHMSNsXrzCmWYq94Pa3SfUQ6IhQaMafQ+qAbUNlEEsEQwBs+TKoCqQKOIXjY71ZRO9uC5Uo/Jupo
e0UvlXsyp38qWOY/M6TXfjUKxfQVXpM2mXAd1O5VG1XngEUXVQKfOCaaQgGwyjHDpISAdHEI+Y9b
j1JVy7fs7JdwWMoPRyFEqbMpBnFTGZs6p2rV1dIQ3dju3+iowCpCa/GodW+zgHE2GxbJe5tAsxaD
ZMe1IL8HYHSi+AaTWMHdwwwRscKUWorlPwfYNwhyXnpiEk5fK0ZFO12YpZ5M2wy/IejesFVVH3S5
kDLqiUF3c2ySKI29ZoTG0EzDdLKgIviwqzZWTA23DeF0o5o5OLn8mDrZqrRgwemE8+LYjKjH8TDg
hftuh/BbLJb5FrcKUkkTkaQT9DrXI1+WITX5za1T4H1mIPHS0iDAi9Zq8GEhvGWw2m+FJqLAAAHy
XM2Qt4nBJZ5ZmZrXTtWwjR0j9rNqB3T/X16pzJVYQZ+mTin3zcwUxRyK5aFo3Pn7uO+vTF8o4nFa
G7fFNB5bWG7c32qlkU9rNHQ/LDHcfMYHn07vcF6HjFZQQb4vDeRNRV9OfZPWgZLghUujYh/ZzPro
Gp28KeYWMtMfiYreH0mv4QGuk72mZi9KN+/DsMfNWCt/l5ZijeWJE92pc830qHe9X4lu3OEJUgIx
NJeyRgJADtrUDun1iR6xBl8kJnhnvV0m/FDc9cuIPcwkBqgRgR8If9h5TanjGF1oni7Okd0QXsoS
ntdEf8uy8s8ML+ikSefkRq04Khl+yUFoOPrbt05Ld2khKPctkqCaRwNHYrWbrIakbS33qmGQQ4sw
i4Vv02wqJCwG9+K0xcTtU/+qNA1Leqm/9UufcMAkVACnTzlPKYEACdEB239cnF2Ck0Er3M+KjMLq
jNqVWOGuNWDlsrUPg2o+D9byo0X6kWTM32U5DFr92Q/iWEzYCXpMM3mr0QQ6U61CGRyqc7w1tZjf
2hW3wcABAfpkCNpVy+lRUgN2S/qzOF8St2lHQgLGAxHVxVfWAUE84USVFAnR2J6VHECUxX6Ju9J5
/u8vTldYW3oQelIuVJ80on5ZNEYMIg+cZBjxlDJLW4S+w2Y4H0P89TlhX9+M3CAntvpkGW9jLgiX
m+lTNTBMVvqCbajEeD4vf3Ndi0/NPIUB4G/CDJP50UaWfiYQuUWcvoQJEVg7JR8b6Y32ooXyT4qK
PfLN+2qGL2ZsxXKeez9sLHB7DCF9Iesci238PXd/3LBu4EO5qUdGpq85kyv3PtK0S5U/G1OuHKyM
SqoSIJ5uKpQeje/qQrF1npUab0ViBk1iz9fYGZtLZYGNTFv7hO/Q17hy+o5VTgG1qmHg6g3gpRGv
RmUSq8A7QIAEhmCFaQFKod8vFvobdo0yapX9OnbpG9JoHEh38aS1R2cn1SJ/RmcH4QeargY65Qmp
Lf5Igbhhf89hPd+IeBJxY8rrD2FHCV4de/gI3Tdo3GfO04zkNXNB2DHaETsauYkYqC7GGpPVcgrM
cbwVePQDh10/UwhKaaHRHEwCS45WvGMB+7C1KgniFGpTyRCtv0djzq3PIkMMlp0BjSDfJep5n5IZ
9pdSYWnDo0JL9b6fGX5PC0utxkp3hSrcbtGWrlCD3vqx2A6Elb0mUhntRZ4UBqFHq73qtI8cceiT
3ME94p5rQhG7twFTiNcAffGAxVpZ+xaWxiOVTnjuAan41ZK7njlEwbgmy9ZZQVVwxUB8556BW47p
cbfTe45xYTcS2Z1CX7eMhf/mu3H1rTShec5t5VTM8FzqbDAPRTntE8vBnWXkCze6GbkE5egodAwa
Oh26pD9oEB93EYvKhozzpeyt5zEztvTiTnsqyglo03ykhaN+bLvsJ44wdZaTHIORwxwBpR77oAWJ
kOHe5f//ok9tuC0EEkqjsDbQiL1sI1qLr5bWexKI58nSlq+0U2q8iaMMREbidhlvME1LOual7TNM
osztl95PhIMSK0YtyRhDwaNOraeqfWzt4xzSmwg1gv9V4rAU458QTcgbXY5slMOx6hfhCc8idPHI
PETMuri+8tmnDPqMiX9t2VbUak+Dj5+Z4XyVvKZJ9q04WhMMA5FSK0xfVGJFu0i1p40WNVfbpKg4
THnE+sTa6+k/S8sPErbmawmijFxtDEyr84SrXQo2dGbsvAchZtWmHuJdLWkTmTtIJFbSpPuhbrEo
oKw23SmcYYZNSQpUtHRvKZLctnDndsPkvrCQ3NWqM05qeB8dVbtYi77203LYq19XMaBFuJ8X1dya
OZRAM64eNacdb1Lxmyw4eWOr/yPCyPLduvCdmUATVs0ImzT5J7XskZIeoFbNY8GczXZ5RluG/Bew
aocEPYNwNtOUvpuRrDACkt/K9qbAYDVq9SZa6tVztWbNO+wgy5gfRGI7Z8XO/uEa+1bj2N1EiKEY
84HCL0UdmL1Nus656y2eggLXO5x6FLWyvHByr3kKX9LBucTg0XZ5Ft5JPfSbZq7vtlqW1yT+yRh1
xmrBqZrc3AU97Z80E+NGhT0dACkjCi2yN1ME/DNCqDZiRW7X1HoRz94wNgOeZJq7JwPqQYNvtqmK
j8LNaX4Dj0I2D1NYWbHIZK+m7MlctayiSaaBSmITUqYmWHQOmmbJNbfgQgrK0uX6UnjCrNd8Z7Lq
UAURVePdisdHZiKe1NhzFBOE02QqR5mg0ph7LTRvhd29M0r6zmORQJjjdobpPUB+R/hsKyYr7Qtp
3gOHg4y5ivacR90pjpccbKgYGGo5x6haY2pppNPQw4Alm2ost8qyMSbtkWRDzRSCi9aIpVzq8r1u
Qtw+tk75m+EK3o7pOlk5/pOImczkOjTNxvN+GrjhagKCXV+nGwXaAgxu+ZjyhKpnOWn4BJy9kqZU
gTTmwc0EMw0+EVF3TFwoylirNJivwFQzU4zrEXbwKX5lVyC+mGufLm5Au3buZpmo/pDqL6MbN9x6
hc95+DWrp8ZXdAm9p142X3KW9DeG5R7U44y9fTcQUgKhZz2ZDfsBRk+GXqBxTJl0O1T3v+xUOBmt
+nfSYX40E0VPWcFDGyWvHOd2GLtuXHPvdmIEuVNLot0Nk/LyAvUCGQFOB9wLxxscMEit5hqbd4FF
EofEDwfhYDFfyCLgfkLp9xi0WFxDOUblC+gRY+U1t9S6YXoSTI1XlgvtPw6mKobZ97Ax78AZhldj
6Nlp0KCmX55TdZvqzEQx4ggm0CY3K7LKg9XdncWcgpgyZ/h+VJM2I9QZrfinTWig08RqSSb4BF54
3hc6PxHZ2BcCmL8aA3hPoqxi4GdT0PVrNXKeSuIaU31dPsRITaIkxb2xSHBgUiP4Zs44b/PBHD1O
qsTvLSq2oM/ghLOajrqRRNKMGy42yhlcVoGkUNaCc/7wPbCkbIgZdZCUSB+MCiXzVmKzCto3syQ3
2gPVYa61bJtkYn93qmZDcljZ2KXRI7cae0eOz4pFWD9PSoBOQHvNOQtS6HJeYi+HRCOr0abuhYML
Fu4Sx0r0qoRdg8W3bDkOZHglc+p1l9b5aIW+5vpLT1MIFDcVecqQUU1VPKNdpUG4DmX0NGj0VCOs
yD6R8w1RJezS4zBjg2cL8GxOehuM2TGP8z7MVukt4U+MYusOMKKj8RY6SljCCkxMHNCzgcHA7qxr
OOlPaorB0bGGcGO6NvuLLXZ6tE/HiCCtbC5WRoN61HHRbplglOjGG8OJPsNwxJPd1McmNAJrcLWN
1jsuAXSZ77L8qSUNuyl17ufcCA+0NP+pMvcrZ5/zFVvbNm0DGoUXk8IGpP66+ACFP/uJqQZlr/tl
NzxqzYZIkI77/k0P0cxSPYUUMD/+++0SU1AjT9OoT6fZQ5YUSbLPbrIOiarTfAdNs1z4HQ1qQsiU
0HyC+kdllgGwZ/4qrRUn0hwrtKezOx6EuyuVm9GE/Gotq6GbdEfbpCkXpbDaO0wIvSZNLjVntUs3
DrpXLpdmVDApGemmK6HPpAJTIorTa9Rkr6yWfNEdFJaig0FB7kCBb8iFnzEC9KSKTLfNjKZYvkJB
pJfB8CcXDKAr9vQiW6o86pB+gedIy9GplPLcLdV9MnoonrwxGOX33IZASKtmRAZXf8UA8FfFfbYw
5WtncRk7PEnSHE5u/lzq7gILjhxbaiVceHTlBNdpNyEIbFQSG1exnvn1xUcaYJYutwXSjp6n/rIM
j4nW1NPEv6pp9StuZjIAimYzx4CBrYiTq6Em1mJ5nhmlBUJFZaJS0XCOCa4yQaZ50Y0Hf7vA/RJa
20RtDlwxv2K41rPYOlg8A7dg0NPiQvEMi5o9RibBmmRVleQ+GKm7jSIq9nRiQhupvQDeLDaj8ZUQ
IMCgKzZM8c+5ZRzGAfRaxpaMG4NqNJjVSVjz5TBxWFQtkEVzmyHkzT2w5mi6Cb0dt9HEasxZQaTL
ra0mTv4o4EtsQOgojG8hloagDwbyks7rCj1UT3mY2lL4cSyuhdvdyf49dyu3TKsgQQ9KzaQ9nk7r
9+/YgMIm7GKilFcwK09jPz9q2mTTuu23OXjXPkmADmUhMSnjDfyuj/3szcnCH1PKAEemvoVUvluM
etqIDuNHvq3B/lLswt+oe+1kFshFE4NJYDgNBvasOjVcqvdNrl7HGVoXCtYeF+cXV1FvXPSnSToB
Z7T7ks73QWMZpV45Zo05Cis+CVmyOFQ6EDPgLqS/tG2PTrohTYPmyCofsi4jnehnEPMH+DYhh3Hl
B9c6xcTWhnXtK46dbTthnof+Am6m8FNOT2s+6Wl8ZizS7fGAYTKC/SqYFGujcw9xNfcDrK+ZF+og
iuUpq7JXlX4DUmSMBgATqFu5t9z4O+JB53oTE41Qb4aYLeyzSIlRO/qiDH9Cwv0bTTV4py33EPG2
4icmId91jEWkjffMEdEjoUE0MY2aewqmQuCF+xaRjRl4y/UEk92ETaq0gL7E8jIk+pObU2Hm/OS9
bv/vAzAL4xqH9qbljrNzDawN0TAd7Ij3J04BH5Q9LwDu5txyGKWkzxj4iWK68QENl2hLxT+fsUfQ
ZFFQgKM/A33FiNCHDC1b0qJNdbYfRTQ81Hqsjksn+WhrecZw8uQyxNq4A+k2tsGdIaTYDwUAMUz+
bczHskCODyhIZ+BclEeb48FOyuI8F9NRKzmSMHWmXq53cbkBSmPcy6VeLzQ+xY4RfSZeWqCugZZn
tyIFCEDIYFeuzgjbLFmcxhFjAYZ1Onu/srB/tBbrataRHBpXYMaIgdzoiifcD+DEtOzPkI1/R1G5
B9BOAWCtv1U+vrDZUoy2ykYrHwg14SNzEIATy/ijGuKWioaSaJT7UHuMnc2a0ExXV1UWb7E7Y2MW
7lGQ1SB8xo1C73Dtz1BLNulMOH3QGgAxS/uKWBNuM7k8in4u91nCtumwzzL5VDZKp34pJNU2bdv/
ciD54lKHDjYd02osrkBJUK2DzE7ZUgnwBl2uZPs+jQiOdnO3X0aNUYOcDBYVJ7oKnEZ1ipGy5s7H
jfEcKb+l0rt4OXFbKjR5n1Kdo5u0jcNSlGmwSCcj/zMx73D609jrO22hoSaunSO4jBq9wqs6Ot2t
Rn1fcIyQ2FBUlmB3X6fTfi5NXLC2+2W6stlYxvw7p/aXWzafeUJHW6MPl0pNWeFR3jwlmYKUA7VO
PayLeLuptTI8DNPfjvo8v00UuZlMklJmi2PamG6JSPinIX7E4amo2OW7BanGTsfbtBCVxTTKiAlX
jExfbRm9m7M8zhEH7aj+U2msj2ZNstKZysNcqM8QU9+mXuwiTjkMGPtbD+FRz5fMb7X+wc7L5dvy
cre4hq7zaonoXwvH2E8wJQhlX2vJGZPoX5vNvy34JWgffU/t+QG4rfXS6cvuPX2me2LkVSfr81Nw
JkQhvDrcy6FcNDsZ96fJrI+MDV9wJu6Himb7kE/CaflwkW2FGBjeXvR5hadhTR5Kjk67rMgxOvXp
H9moH4Q5X7uVJ002AX7pd89DGCXr7ow4owWN5PcVMnyzTTZPOt22VsO7Z31RgPTI6vCi6BU4EMGh
BuoHxEjCMtScxpP75eDwx8yMUcaKCGYuyXeazs+LwnYVMblUp5umG5KLGSO9LpOYLbwmBOPf5z+L
rQZNrsQMkpZnG7Rlb+dbONQp97npPKvwZIz41VZHqBjEZJFKNlFD70ZKWbhB0zrnXNY3LpQ1ESY/
qsh0mcNzyn1NhCmoELgbIT5Xx4DgW6iBrrRIizSELzYtq5QNHPpBuYS2esZIsXfsgq8MhXFdhJ3s
XytnbDD2lVmjj2rKuJE4fcxjRZ4931gub10onR87lK8zHHp+5IVybCwvJuKD230ypTmLLvcYg916
rrCZjsqcZu1GiO6xVsfwTNpPSmxGADucv05GYZvGqs4gM/ZDk/y25bZfctu20etSALJWLzhcqBrb
I1Q++rA7FQoAs563teNMTLoYXopsj0bH64EgBQBMUTaL1TMwiNTAdMBhaVH8PhWcZhrMmqEpj+Jz
dtTP8R6SwWNxED7P2tE0o+9orA4Zk0Yrci5m77peWxGcEe0ndhnCLRz5NFulXcikLmBpMBJJ6dmh
Cr0if04ZLdWReceBe4MUsE9s1d5Eer3D8rQtDet9EcU1r22uGURIQAKDeJ3Tq73gNtIjJJJOf8xr
Y2oMr65oPouZ12NAa/fsofumT1hG9s8ADmCrhhziuSR7Tb58zCzR3nrAa/TsfbLECXb/IzZ53uGu
yhw7jMVaXrpsdmNfQZqnNS0Pv6DVHh2lOynmYyIr3ZlrVaXDrcKj0qPHLrw6ZZQvtWBC2KqMMvMo
92tLXruYTX0u2bXCnOCwe1kGZTd3KjwoLGxxd3Ki4cTwltB2SJhm0v2xTO+aSrUOWcR1W7CH9Ar6
6bMrQgtJ0PTD3PliP6yTiNeEfYZF66fMnUdFQhDBw9hNoFw6lNURtSwexrOWKn/pqiiDsE7+uSbK
jGMOnP3ro0DNzpLlo1jSZtMKyHUs6fspc+/GUu5q3QgkXGFOOe4LRdHvkV5+1LDMMbrHqGPlLzyV
E9My3KbM5olr45RhQdq3sv1jFsB2BKehWhZrvgaroju2XJQZ2Z5qdX5WsLeSs7jXOovuuG76xTLf
Y5YFbU5QvcLzCK7JE31/w7hwjDO4yY2aX7r2PiXFwXGgVNSTfeVmfDGaCASaO93CXrtjEA43tVre
62pLuB7f8lzt5laSdHIva0l6RsOQlyb1PreUwUf2Zk9fPro5CYi/P2qpANQPO5S4EQ5tdR07Qln5
UwnDBgdd+KVqA0274WeTQRaw+IaU2r07ZrUHBf/Q4/hmuGrMDV0i0b2NM84LMRfvpW79pOM3lKGn
yeGqaWbfgkpOr8h5ZFyFcPkEKBR/ITdv9pOZ3T9HRoHKxCkwc9XfFaELOwJ4ghuTO3SMez8Sjpk0
i7hsF15sHiSlI1GrZNPzHNovcqwMDCvbpXHYs6fi3bFGk6mc6sEt10gKsNBZSr9VDPcFe92r2SLK
Rt14wlyANaYy7gspM5LL2ZaH6L+vSZEA6XSVLwzeVVCyrIECte6Epn9Mlc1B4RzduwP1ONWWuton
Pc1/4wYV7a11lt8sH5RNPU637hcXHS2D8Xgz2vcym9+0vGMrTZrn0P1rzWzoapEgdjuk1uWenpSU
wxgQpAHrrI6A7K2rmrUZEnSA9SUSZfw0T3bHIxTkMeuw7iUZo3iICAcGlyzqu25VQ7oiyw8VIosq
nqVKgLDst00jUfsN50M3lGOVTL6j8eUPIDWx4bHUAgW5pXqkEfkrP7K43UGf3+Ln98xQ8nO2Nveo
+tC5jLX5zEta8xg17mgN+BbEfvDUtj1NCE2QoLnpCNWiIvG9ZQ5XoFcrF0VMz1OKNQrUOaDYCQXH
yF7buDzmNSGNkbqttsDf4rrGu9LlWwPiVVZnWDu4cBYKWw1PIXTbf4U2Yc3T+XSp+CFLeuPx2mXq
xIgiFU+VMG55xFu30Fu0zPmb1cXYPowOhzAtmVDWnZHleig+ZZH+G63wzbWdO/DJxhPvbcwrUuXT
cSlpIsfLyNyNnHcRc9TRaG3DQqm8RdiP4qnY6zD8OKIUW15WD80DqMKSM9a2WT0Z3eXqe8/xatfY
yWvDNXjE3rPaFpmh4wXUpbq1dX7ENE0+i9EBXJGPXq7ZryCYbnlhvyfuO6Q98KGt/ughbOzSQTsm
kHB0u/qErFhttWS5hLrFWMRax9Et2+ASBph4nxD2X+ok+deJ8EnhZ6cXgC2eA1DJqc2LC/yOnWRb
WCGSHbfGcO5OVKCtJ1VK1sJbyQj9kpp808pQXGe0gBDtt5vML6mCnJxSvK6otQbpbKBm5ABxLa0V
OhkVWxYTy9nCHgsc70rujvlFh29awXivG4eWhSyKuGAQO9jk4XyO2+nHVJRzXypfsk6vWWv8tMTe
rTo7YQZOcSlygK1JkSvYOmjW8eO0TXZCd9+ZyVR+aaxXjLDtLvySl7RXXQy10YXO1O7FGFmM1XTA
lNywvxZWg6lrfjY6ptcpOXj0Tb7CQu2ehKO8upyWjNSuMBH0W1UlCq1PA7LIgtjMQcDnbvheLZrY
UI5gb0uBgadozYOwq9rPE9ToIsbH4c7FKQVozu/CuHHuk62qxX9bq60OupXdACj+zvqobweVOkIj
4dbI/wUPT6acR5l/W/EnSssqikw/+BqARD0ibSLood6Yht9GPNSz7CniqpuLPrwx+2Du7gA4TQs1
h8uADy7F/RLm6MbTRTVKwqd8jYtQ8Q7QgomfVOViEj6GHCgnhaA81wSni+5gww3w+55rijMbP9aC
JGxZ3WGWqbfwveaJeja4Y29QRzN/YlqljpSa51VIpq21dwQu96KFozq1za9Isk1ky89ciX7RCtdh
5ojqKdst+Gosvpr1WMxqwq2zBRtnPQEixutRolviqMkyyVOvGiOuH8nVzzG9uiPQ4eI+zbN328Lj
odJPgUCTeBqpHj/Coa4lxl3atsRC3nkcVegQbqrP5bXE64y5i3dvzqEQhHn/MCqF3y8bKTDhYB5C
OeBfje6XsUehqrU51qVkXEfuP+QsjkYDq4A04VlQqEaz055k7Tv53g0uWGdrAY2abPlWZ3zpqPeg
DEk7bqgdwAG46p4TttNN1yLUibcxNNDfLSbUEzyCXSzda2K5/U5bFw+GbNjY9S+tKz+tnFkq1aME
+u9ml8tdWVYOvwHAWpA4QHqZvEXVug85TzpFPciyPjJQGTAN0DZWQ4F5jVSU9mAg6/G5RyUqYs19
yoXxKmodvWxIcA+ExcHIXiLzn+p0lJ3OLh88km6Kw1OsJcPh2W4s5WU0kh+zlEHtcMtO1mRPJhU/
hgFM9J/ojs3ZkyL256xr/yUZsawZ9yHxIHyptsOghfo/tQSJgg6/4bcy0J0R+dq02xQYjE7ATAgJ
EIawdGh/OfMcb7I+UZvQP+O63CXkJN9p6XyXNnVApp39OEV3wzZpoRR6eP25FHL/iCVrqrsaJqIl
xdyU/nMiSL4iAnXIqdHMrUcVcQkrW/evusCtArnju5rxXClGd5LztlNNlLdUZ6nsiZplac2m2DBt
lcUONA9UBLxvROh1rS0PJZeZOMQdnQm5w8Rw6TSmv0SO70JjHItwnOXFnZkMWkKn2yUz6x75PLWC
WrEjPB2O2Jd2dRp5ip71tXescl8i8k4AiNTFEw3eriopXpTYea6FjT3VGRiCG9Rg9NM27u37mJv1
vpteZbcw8ODDglB0xs3JPYQAIpxEJ+QTPaONaX9aAowJav/7AFYX6AFB+qRVrhJNKQLj0EkILmrM
dCZVmLk09euYzcN65rP9pY35nmf4AIlxLjjobPg5SBmMDARon9PMjBm9jmhNYdkduZoXQLMjCOkJ
5RSIvol8WyA6s4gIGcyZ+67XwnlKbRKk7NGU14cDcPNxxTFuSPBmTJnQhjKVD8k2MWCpRIJxN6Q3
sSR/816e4Dlc+p5TRRh2R3OY0JonLDQdG5A6pAEV0nJMube9jmiHlmGsl+gpPyg2vkrEI8dY5YWc
OErYAUNDAqWjhb4suz8rQjnJhUOlO3s8XSlqhX5OzP42WOANkIpPRm6CnW+noOAwYM8ZZbMQOg7E
GWNfkB1kR0hfx4HQUD6PXAQa/LMOe88uXXHsdX9rzFjbmsN7TcbjmX7gjxKhMWGq6eklvrcFtTXi
yPSa2RmKcNUCiqWuIKR7aGa39hbu1Rt4D5ioScRvVGhmo8X+UVolWdaoNfysSX77ON7H1jwFRk0P
aDe1BKEa6FeAizMLuorWFNcWOttmjDMK+BYCAO4wskh31HbNzGPTjAB3OJMJx9pN6IYNqK7PtjM5
e7B4TZArTIkyMjTL8EdT3ECNCT9lnUqnq7ruQD34TtN+nmLDb5nhkI7pAA2VIF1K2zed9JBO+Ihb
6dZAm8XrEokCWTlWmPoygR8rFT3bqnbclS4Fp1p6Kwld0SiPkgH21mrFFozrn6yAuNxir0CGtqn/
RbiTzNYzzTOI0+FgNOsTkZKtETIVnr61SJr7oZ8epYLzlbfGx/3h0BOOHpOklhtIR26buoMFLy08
HnGgZDb/SSG1j/mqH1yMpmWh7+1FzhhBDZxXHHNiDFJB87E4kqqRom+2Flj4JPkeKOg7mH3i4k0y
cMjpxIdrO/0YyugXV8qbOdF9wp8wcQOZKCPh/RXYqfrK9cJCa4OeKaRoTPe1UzsjyOR5tpNqX1aH
YhU9qyz6bt3dmkMwtarxCsgZl5mDsaEvT1XLb61Y6g3A8t+57B7glYVndpFJCnb3vxO8VakB2Vvu
Khrvt2o2PgUFbYPfI5sRB7pkvGkY+jl+hQS5/5IMHw84+hbI3/N31xFsR/oI2xWgxNK+ge6Q+jVD
SrL6j1wpHrhGZj3UDu3IUjqsSTITGswofIcWdfIUENomnucmex+YVeynUdW8ahavqc7pWmg4SeG9
s4slx0VStWhYnMNLsoBKYVx6u4LtzS+2t1git4TNnswWMHo6w0KCFcZxPNxZti1gXjH8z6BIM5zt
Yw/ZhYYwuY+g0PgtajzKMxcjZbg0guja1Ef4kCKz90eNF3piBBdAtvTjPOo5cqxn6F5w+R+n36bP
7/NqGG6K0PalFOQAtOKPvbxIicVhTBdubbKF1AM8f6ZgK58fDnvLRvt1I06l4An+zbS9eEM77ywd
akIdsTSHVmT7Sej8RFP6FuNEBKI+gnNFjY9HlEAyvxXlN1GzVLuKuwS7MW+WhjEXqx8Yjexkz7FG
7gDoeoX2BwBRENlQhmHcalSFkHrpz7rTIgETTuWHofdi4UIQgo+I6+MUv6g2Z0JZ4HGjH6ULGmzu
3mDbv7UZfVl2c7cK/EvJOppSxheFNBm0YgpFxobJ5VAe+sxAAVJDPwsn1Ib/I+pMlttGtiD6RYgo
oDBuSYAzKVGTZW0QkmwV5nn++nfgXrxFMyxHtG1RBHArb+bJourouOCKuVfLXATVSAV5nzlXRtZd
Us+vyUImVSOhPJZNUMy0gegnd0DiTEkHEJ6kYbGgkR0R99Nl9qkqtTMs49ApNLi+gdnuePPbNIzZ
LgMQXS+slj2UZRacEAr1cxQjdqY2LtC2ganDCiUCa8T/Rqz4ZrQN2abaPWdjv5xF9ZG6GtCuWnI1
5a52yVKPPepIEGRov6xQUuSck38faOiG7jctGzXX8Nw0HE9e89vBQap5GNJxsC/bWBF7qlrftMv8
VcPNiKNFEUJP56k6CeKpQdtzGRgJUf+mk4AoKxwO7u9phGNj9xyt2I9tB0xpmzkeylPKfXHAELal
Qvq9kAY3CiSmqOD4kDSSf/VoIcNxT1g1m9QeX4HQNKfRbf9Wbhzu5Gi/V2GrXaPOwQcYexujeY+o
fUglhDRjgLzLmrHCnsJUvUh/QKjb81yYQUVo2PBoOejbch9Z5EuUxaG/LZbDLPq9IUAjiqr+wOR0
C6UJMaBjw9+Z3DcpkPK1UbA9w+869iLb2br7wYpa+klRpBvQG6+xPb1LTBx7kzrcUR2EPX1FIwIG
XUW/kjH5Ali9FWIZLx2MNsBfn4k9wQL12lPS8ceGo7lTo5HQBWH9DTl6bxs4GpFm7j1TsLUkBq9b
JO6IPoLZcbrpRsQ4Pcy6wLig9G7jyAdG+e6gCM1nHRiKNssyP0251itrekDtGjEYZV9CZERUXr32
pofiU+PyvZDy26+t09xE3NX2Ik5dK75gYrKKSNIF/Ae9MguWQQgJ9CmYyOQpkw2qsbA1ha6V0Lyw
gNCE1fCYNPozMLN131gchxZwJqc5maLuUwS1UdmrGgB5wWLVd8scfYgWDFOvXM03XC6vdWfEuYiC
nJTEQjrbb1iFT6ycvL3J/mIrOSEU2h+i+N+t+atPWrLb6fJUlS1ZFrPs+Fkv20KvASWZ/TkWcL3d
DGwO5BpAKgOuldLt95awH8gor0CYEshXbr6lDVv2VQtvztpSP1FEgvHOuvcM1TYfE2EjHBEEqbZu
Vh6jCXx5GaqrYK6BE8ZPqtXkfR6iP01BxLzu1y1VDMvbwwTIvYOTYmWEX0DwkqD1eg5V+PVYjfPB
7403Nt6of/EjFnQy/yXRF4hEW8pVWT45VLYakoZhDGCH2WEuGQjS4N9RX9Lh/TQhyAcjTkPHoqak
xOnL8Yt/ay2qfct8AYgi+gtaQvmlFp6zWkOK7DifuGw2pnhduA2LdUEa7k5h3+W0v3fvkARgeRrR
D4LIido8JxgEQ5XNmSo3CYs3vaCxp4JeS0VhosflJVGcR0lXsEyZ8bYTaDpMjvg0kvqZyvjXSGEy
m2zUKp57ps/xuhT3yXGLBxFPlE7QNL0WP7jj25whxsTWo5B6QmqCWxPijz94eOlgyR5Ko+wpucI1
7Dnm0RoINfMJxMg85Ux6zU33CCkUDt+OMeGOYYiJ0LXIAdkIp1K4yPmQvbo0yQDEUwhLg9rO81Ao
G28cDmOWLTT2MT/1dv8TlUToMx67W9NxB8zjPZ8+PMJ+utLsFll8OCpTONhjsY8NsSdcxCE7ITCf
msMhrlW85SOuDzU7miR+GupqOlMtg6PbHznFnULUSfnljrVJcUdzNJVn7xDvFNkFnPlumgSRziVX
JcO3qU1fTOf6h1ba23rST3YyWzxp5hEmZvnEgyzeSJusYVIVdSBnjY71+qHmQO9nQ/wUJzB7sVtS
WMDPS2DOokeRitWpPAzt8DLIFtqpHIu9quHeY7k8OcomOFBER/Rph9NI02PzAXxMSR2awmYhbcI5
mTNlof7Eo7YcrLLx114UDqw8k/KyD6LQ8/a2FhlBZD10SSZpBjATCiSo54hA07EYSKvACflQYCGc
eEwmP7LyKa9vT1Y00ys+FtNOhSyUeU+KqHmZzDx9GhYEGcyLt/FfdZueIdW72XPvyWlvwbsZ0oPD
8gSXcxrtp1FfWPiYHHS9yB906R5MsIuHpomXjZXG7wi90Z6QRQ/pFtKf0ZuTX3HhbcolcnxapXZo
SrQiU9m1N0nL5i1YgdqeSO0UVDDU8W0lGVB1wznKske/XfF52KatIBvrBTrb8lUrQJf6ntN2HEgT
9oHbRn9Kg7SDyD4zU7+3iYDfKRpaN4w/cY9lsZKuvV1j6Xr3tKDj7vImLi6ahXWoBPTXT/k1JA8O
ZGt4xpW9wdhRv3AnC0S5dlnFxqmB/Og3UYUXip4W2GhMuaK+Mg87OGdohTUf7IaWHax5RHlwkm09
kmAxz+aNV5WCjTAp6pliPv2WJestMDFuEnbFPrXSwR+6i6N1uwHzy75VyWtB2mljjHyD/C45YgeM
E6jbNk38rGu7W4/La87aglOglgSgOvESv0aeOJpGwdtQMc7q3YSJO9UzxFjM+cMnxr3uQLQ7xkib
QJhwpmYn0vm5x5jN+qNzt1Fn6YEwrWE7dchZplHiFxjfvCEzzzjoDCfv9sWyulPz5h2jC0nLBi8t
LR447fDmxJxeAUDeJra9u4St8dbRUv1EJ9PGRcHidsFkhozNfeE96atPTtByk1iZ46sIgS0ply05
0jdY7uewGBNSXZkRVLcOAeOIXa0pmvSqu+q+zp38GIT7YGjXpF3qg8RRkDW8Z4IA4AlW+7tDqAgt
EfulwmJLSJhxukjNfDsodYjMEnIMEfgl/IPRSV4S/aN3k+E42EgcUfV3nLHst6ItHszU+DMtqEkF
4vfMxr+PFZjNGp+InF/oWrxVgxMh88c0J8XybpIg2/cRRoZWTOC8TmYH7bzpzT9hWx+rfgIi7Wot
gUCCGAvm7FCwDyoZIJ0Es3Q0L4yt1SOELLZ+OKO2jdsfxTBT89GH5lF4RbUFFKtaPr9lDBZYIhVn
c3unKWlC4fI+uxV/x25Dpy5pszRa40crbwvt61KMpcFHP2FHPS57o3fq/ZqN4ZRctwTOu4cK7Ko/
afehJytfg1BkHTVlIHFUR/LqryLNlTQuu5pX1zDhCYzTm0b7l9+XtbVFFeBZuuhz4FqvlHBwpyPH
j8VeY38Xz+5xid7buugPepm6aOzTHfq7t4/d+reom7c4oswzzjpSOaPcxYk45DopuYVJjz1icmmB
p29qyc8xM6Y6yHoHOHMfPTShVh8oeaa5Qy7AVx2IFg2u4zI35rM+V7spbX4cGjY2VePAjoZOxGYn
MBswC9A2oOGLFkgBWzXyFyuhc/mDWkErah8XG6qgCx/9kWBRnJs7vAB9hpbu2MtwsfIlpQPJQ8qp
ep64g8E6LUn9zktf5iJ9kI6oj8CEVh8OT9q86sShB7W0yenN7rIz7B3rClx8MxSJeWRFG7YQEYix
qW2Zq9ucakBC9crH4wTirnuGro+NRowvchluuPW4BZb12XUgXuCVM/0+f4VkLIJKw+iDelFtnFzH
yx5FbRBSNbxxjNC4zuHddPD1aT0TzNR9D0NEs2Sf/fz7D6zWyWHVj7W5v6Ym8aOx5MJxc7nj0Yx/
1A5hwtResQ2z4jMaUQVg3tg6sRJX2fWrtcpzZQKVxeng4LQRB+dakJnMmbFbmQEJaq85lHH0O7DM
5LTemTCgfzHO55Hz7STG2ZTo91hYH3E5o9tkzd1rLc6G1aztcBMEdbQ81hXsf5uMGNMKZlPRfMCi
76hqsX643pyt6BKak4biCqn+q9YKYmjG05LmMB9intoRtgWS3NK3Z/ogw2l2A0YFF/2RsZjQBx5s
FxNylQ4XzSYVRuKaeUDPL4bklod7x9jiJOg08becDIXZglqaVZ8uHZsq6dHybgbQTUYVhJQSt9qW
UkH2kjlIS8npti9MvKYLRuO0ljMKtHT3rCKxigNRQKXjgFHi1Uy5xQdJNj0aeTQxhHkR4eDZ2npZ
SqRxBBtapWVAGP81bWF5rMtw5YQfhFt2qiSVNeEjqh0QBmLKiZNMLknxEBQeC6/V10E35EKLwmQO
9ziPHlJGGlbFh9SJf8WY3TE8YO/1vJQ2uONA40yXVzcjQvoNR75njNlgzkNiCp6N0h10NpqBMQIH
SzI2LXrfXhPd+6J3B2bNTNy4svHA9cnw6A08QoqBP1xEfXloHdbXvb43XEivyCYA93FfewPrqdQr
J07YyX10oYdT50M/vGXlp38vuanODov0vWxqAjNDv4uUTeNNDh26ZwODTZHiAm6XluV9t102MAmx
JjK08CGZKTP3ADKiybOYHcUL9Af6mDgDczd1I3vYcY0W2LwASo9T+0N1yY8usytGrfBUufJmpGJP
ALz1hVVW24QO9RVsl3OKnUllIGP4ZHXIvmk2nZGNvm+L7NglXX/Oew1PUYdIWZPTbYBXUmrhgtoq
zm2rl9jSxHdBKvyQ8/hZzyn4ZixxY/bN6fxYo4ZO4s+Rynek7Ogq6bO7k8OY6LMSTb6a/tQtuU1R
sMuwmYu2lhqj3aBnjzmLGzKPQFlKDmi5zBAgAa07Ng4Ld8IKAg2J26/2G7+rbzta7OMFfSilk+5i
CE+PTh7tR4a+1evAArsiTQl+7oKjma6/0bpToDVwbCg3dH+wyUH12qnf3bRwjmrUr0aWrHisbp+6
1viQ02ZX1gr22cqstt0ymBwbL4160V2JWFZW2c5tR/EYorptS22qWamCYshhLoUunakh/FsKsshj
pDxzHKM+eE7JJxT1CVPwvh60X9op4zP0YhnaCb7NVk7dRUV1dilqMFhuq+KgSuwZeE8yXNga3CPY
QqSAaPQwHO93Z86HmbO14GZsaKLyG43qXAyRvhHOtL9101oB7waD085raaXAbda728QwSjbXQ4hd
m1z9QLGz35Mj4sa+IrLC4U5gNt56i/OL1RsODQnpNF3h09wEW845YEZhrXFDWz93hLg0OFWEG1nv
ORAjc52KgpCN1waPVUFmJP/uUOa0bHgGi5pDbS9xDtMzaPSV2CZsBYjH4Fs3luRWG75l49JCISa7
LAJVQZwTdiNOrV3vPC2pjiPH6ygxnEdrHjh3loCBKuseORglsTepxHzTqZf7Eq15cQBU8kesBJOO
WEzVzjpAVefYm/lPE7rkPNMHQgzxobOpEFkBgRS98bKEOmz1mhNK3Z9ptv4DpoaSLkECNVXGN+oX
ZcqNo1P1FubnTtg4naoKa9A6lwmwzfx1JN+grl0Xvfq0Kpv1hTdpn02vfVQjkIXZYcFUu+JNLVmA
NW7L/mz8FhY5Am0abzFTFF70PMiceHhS7ndc2GsZcBMdlNGRDccMBC2iLO/LJ8aagOuKhMi6OBuF
aeAmM3CfkDbmvIz2ay/2xYN+qqWJ+2z3S/3idmJkWY/fba2o4oLzLLZ3PEf0hYlZuDhtlcdYQ11D
eZlayH9DN5+9ZdwZZtgeU12PLnr9VE2iJuVRHmSO2a0yoY6h6rdX5Kwe2VdofulZ2dHRHYJC9pa+
oBlXp+Ke70JStnpnr+IVyOhCDDO1ykTBXbjdi+iaDwxiGngjw7bpO47ag5s0/SkXenUViemd8tkI
VNpnD8S6iiBm7ZlY+ernYd8VlvFb4cj+tkw1qhJXC2cej9QBMB506HuPTLYveWTsS8mhA5UTrnc+
EFrvqpcp7f+0VZyeimFs94DwmYtaKjBjjc0Xi6VQjfrVQeeFJcEmtfGYolupYw2Avs/OhEMHul3/
Y4YPSujJX+KE0OHvJonxRFZPVLI7D2LAELdwV6nwOatq5pJovYNciLuuS30jneFBwMXybEAOcWY5
L/hJcqSXCQJRRP05osCtyojhNJb9MZvRGmorhtdVkmDKWdf29HjDGobxrXlkjsF+xDn6KgPmw1ip
9ANv7zPWFHVMOqgYrksVuBbbJpJezxKjQfo3cSQkWVadwRwiWoOtnR7qxvhsIq4JmJnjVlirvZLk
N9XZ4m0CCXns2zwmf0yRGk9f6pY8FE+ABiOHZDSrtCChRMDhteztYh/qmEDy0hYn3VhSmHqskdCK
mJZV6YcSGo8Tmo8kNbK9ic65OiLzfVP+dWMbJOW40Bu1kArMxDHLpv45L8TGDbvIr8qqe0ntyd6E
pjX7EJb5HMt08RNA5VfPwFxcoTHvtNIBM1nJ6ggK06Ojt5nw7McONMfQfVVmDBHE7VebHbtUV3bq
HarRrm70a2SSdrI1gCV1lB31KEZ5HDGadGPcvlLvzCIK/ig6DV9KfcwDFqPxXlVD+0qFBKFyQrID
KPRdAtD8lbjVFJQuP9p/XwpqpTipZvb+35ck58iehK/RksZH7roWPNadsfCv6UPcWRrOxapwtpPB
sGUjut5jPbm1C4fu2u7S87I0xk45xnxcdA7LmVv12M8VbBox5p/E+PcLpac/GOwIrlmBR678I5oI
6Tl1t+xcGumDhKnDl7Osn7nUMsh8OU7iiUAYtVO4RROn/RSte4gNebJA77y5s45gNhEPcHlTfA3n
/hMA41t+jKD6PI897dVCY/OrivhX0s3VrWc24HQi4l+y3Q15OkBEBkSxEp3CsW1269H61I2cpKwc
FxM2zeii1a3hNxnmSErGh1O1vhDTcukWxyo9L2SuNNFjQSyaYe/2TYl+mrMRyOzl9u+lTGoMJ7kB
98RjK4EH/2+KUEhFwHPbmv3jv5deJYMP+CpjCZyBoNQ8jUJPVR3x/gSYq8KtGRsR8xR8NG/p7otX
/1ShQbMEzQ0GjdpnZC7hQjxRqsNHVUGqsuBrQMCzj05e7CL0fZpn4mMCARGNX6YXUapb3ufmqbHr
Qy2z+fTvBcXqORz5ZgySRTjmy4zYXzwH3A0hG5ZMUphfrr0kk5Rp9hu3VHZOWabh6OEu2Xm5OngF
Y4g+tAYIx+qqAMftC9Lqe7CWL0WlTw8EW5l9LGI8uPFZ3HGsJrpn1vu+UauhoexOScJ7VS3yIEsL
2mmeHgdX3djrjHeCrK+tzkZiSln59/EDauJDzW32NHC0iDt1XazmeYGp/lBN2TXJk3HneOg7nad5
p8k2WFKr9skQ0fwKrJMwKbMNuLTyRiYEe1NoLkdvYWpkRCzpJwpEyvAlcSMwtG8MaySkL5v2jPRZ
PbTSfta14WTTZEGNJl5YJjlQJZNYLhmfJ0YwTx3JrfyKOYZvk9GqAp5I7tPSwJZtvwlw27iD15d6
3GczPsXetm8sCJMXs50OnH1T9ovY/EwzjE6Tw6OfWzD0OjM+d7F6w4c3PnORlViNnrRerw6EDfUH
L/OeiQz3PExXMigDLOzXgjmmeBE2zCEtyn66jBimIpiy4TEvfK3zvvgYIHUVJe0kHYCoenw2BW0e
iZEZJ4kyZknV31rF4CtHw9ppnpFf0rbG12H1bHeWYR81lUmYODYp1HQ0UHregcTFB61x4WEyuqd+
aK2DIfRLmafjUxrW8qqi+aboztvqeHN8Mx9HYufLTJdEgv5ng89I8YM22nw0C0t/lmWzt8HT0Tcf
nfIifBFFJ86gGo71TJKkx1y+h45yEbDYfIgVfzTPe5gNfpCzBZuqqEPcVrMMQEXlZ20AXFmTENlj
EcgFoD9TdVen0HlukOHW9BmCsibuhs6WdWqpkuMv+UqyMKM7vom4ZYZD4ME9C1QtwTdrjXWdMnwV
XSX45sGhJHp0c1n3W7hPznHHIgqV6a90OSsSVq+35di994XxORizdjDAjiGwQNBMyRtTpBVV8mUB
V3x0omrV1dPxoIMC3rQhKSTo7nvUBzICBNLsenRw0GBdHZeYlXrGt1lW9i9zJu7ag/JteRqeKtt4
7fBsI/+gB9gF24+y4kheJjZo6RLQIF1gnNmm7BwVFHlPJCKfQFId5iaXazgR+6umoSMmE13GxlrV
22FqaJaHLuRsTGBBDzwaTwBCMGqgUoXb2pB+GHF/9fLohQBJziiiqd+jP1IrRH21PDYETfeOnXKz
NrOOmhTtNighd6PyPgrIeUEDtCwhCfdCLdLVyU7lqLRrbI9wbaYmO3g9p3X4W+ztuwO77nPYIZ7n
FGVI7ih+2RlH599PnSqQ1ShHYn4ArdW2L1ZcN6e0JG7Xrkb1KIbVHJeIYm5Ha3vv5RIqGypGyNhI
ioykW7EGniP9N97t51SLnGPjuYiQ08hKsWT+LiJUfa6WtFbao+0ec8PVtr2BoZazRxbEkTVRFYjm
GRcPmpzYWs/ZRYHtDOByNFqRsklP7Q2YdT82F5MiNoOycCmvTV4+czXlrGTdhbyNfYod7BhZwzHe
HDSH6Dcno75fqnMPpEaG+n7SMpc2IqLEnuofmgq7ICPJhwgHEkqlsgNQnO+G5bm7NMeYTGeXJ+pL
GwHpsmoF9Eg/zjGs4QL7WDNMw6Eeq/tsGvZJwsc369hhZei9d0KHIyNrRrJV8SmK7FnGxdPgLKdl
IAY692QMWt0H19gcIfNE5/xAgqYNJCBVDL3e44o0emwN12ET5ABFlSGRUknhURjxMZn7d2gfSnNI
KNrfhJZIZ81fYkiNgzl2m2GUHhUFAG1EhfvSUAMebB5bRMvf6GGA41Aqep6smnMUULNKsWC1G+3Q
TAbtjLm1n/UFh08lSTO77mc6w7NzdUxS4V1y0MXdqAf0wJ0X0lDJQNBhDTnuo8H7+C+nMnsHzXQD
ij1Gv45Z42r1Y1FGy0HE7VEXVCAlOUhs0wORpmsMzeJ3br4P7l+WYwweOjlyauJDwsCFHpG818en
4WsOu+zKfRsvdqve2zabbo7yfhILVzyzBkZNDfi0bOfyy6hDeA1s/zF/3ayC5WS9uL9C5T3y3GZ7
rmmLL3su70Y4X5RckRtLp2CsqhNrc24RFi2l7E/dEquQGiGdk5bZ4BigSh1kei1OnK0InXHi9bs0
PBArXxNRoDULZQ0cqYc6SECcSKmLnSIUDkAvekR83jmdi9rbU2oKReR5ncXCiRtwOjIFG0Z8Gism
3ilsTzQ6EG9MRfjo5sYz3FxGYi29lzl0PbfozQsLQY0RqPmTxIMW2I38CC3jriVU1XCLxaaRvnpz
uFv00+h13K+acjppefo5NayvjMj8W9NQ5Y/TKV39wwZdaXsXUs6uAQct+vjVhvrCLa34tMDAbCtM
YAGT+Ba/2G+ZzqTRqPPeLxohiqjN35lq9J8+vcTMRP8Z102r/TEsqCMJd6t9xeozUBl0I0BNur8Q
RdoqVrCZpz+i5rR+XpqUipnxh+3Q2FO59VMSJWuwjmqqCjb0RjTWtO/wYo19XJ2TGsCFidEhSkoI
MV7NvqAZQBtD5Mc6VZW7tD2WNWe9SK8P3UIITJu4hJYxfU3rNRDffTDt7tulwNHfQNXl3Ee+z9pJ
s362jHLAoKrIQ6j+kFjIFb1Rf3Uzrnx2TH7SC7KSIMJBiIzXTOjTq+mRGat+NW5CUQ9GnZM8QY78
5O7KkDcvf+qsAAXDeR4pfngMJR9nHHzDwifJTbYdtWDwFZtTbM88Obr0pdZh9mVUNUQ0nAzNT5XV
yI2KkJitZdBorPEdd5G8epjgtfobxHTBjQIXbIwCNJJbvFCmdV+q4YhSC2OnQ4xtdO2vEQWt+MnN
5VAzEE+kTbemdD/XWk9IW6wqoqZm56RNXC0rtkmfHm3Bqo3oZERwsPrFFbUO72hWQIrzY9hZkOOt
1gm8Yr+UcUbZqsmBUW+QtLtyG8bNqxUbFZW65HWRqY+EE5AeHTpVs84gmTkwEiVavATVWpRZxVT2
cr5Dx+G9sjSDlYJn31SOo3dqRo6O81tLLg51ZtpDneCwvNjHHBLMWHYJFFSDS0rnok1oERvtt8bS
grSduKD4agNN4K/sYvInw3zxhuqUh7gUcusGO6B78mwiBfSqX5Ki6/de2z7r8W+nBkjSdPY9t4s/
em29Kit9i8vb0Dko4vmDyLrKL5xmHy/l0XEwMKOnDSHFXkB0jpNmotmDA7Eg2Hr6BbX1N7E0yEkg
cO9oluy2MZb5ZoIHWmT2W3oKS3gYDAd3t0k+Fzv8Zpv1qPf2dUIx5kLlSbfI6bGNoi8RkjklHtPa
byohLtskr5oVP8Fve4vbDBL372XIf0TavauivdODgzkVpEyE2EypcnqHTwd4zBqfqy46Erg9GRiV
XGIcKKn6pdGJj2ji0ZA2Uorn52MJblRyuGcTT8PAjfGAIYEqHQqGDo0igjN+m0v0bLWYSLSh6LZS
EtQx4z9TCjJHF9yGs5E6CB0+Eqlc5Bm6izcqPYsOT0qsk6yzNWoddZagBoWAG6cU7aMacQ2pmGWl
K7OLkWBgjRtdbdGRT6wNsUQ46XG1t/L0qza1wV9ZdiiII8dotgUfsyw/qk7aQVjcgQU+uyr7o4Hc
TdzlHecJi9Vyr83UgWbkqn1gerILy70+elu+6zNJXhOthBrvpVg8mlOyeyS7Lx0PkK2ABY7UIMT2
R6nnBMzUCspS8YfgZghQEdO2dfNGhZNv3rRkIzz49WYjMJTwqMj9iqbQHR0VPAzYj7ttfbVXSxps
N4ZZWQTMqdtGz9FvE+28ZOHFCumjrWcvWMpT02M9JiqF96ngZ8+pzV1dk20m3lpnvgyTfS007vcy
/DNi+6HN+2GSRMKwYBNqdnhisdd4pAv30R6XIwM0eMUcrzMuSOhI75LYRF1rzxAUP7U5faP+EsBu
xE1jcckgjwQVyADGP8MsdmINEaawEEK7PmVW+upK/UanXRfM0QzYAs0fc80x97joufDvRe7mfmGn
u9DjQMFhiZ97w8iMw5InOembrA0/uwILb9hIsIL2gn6SKmAe3McbgbEipzxACsZyaqkGdlDyKy7o
rE0HhC2tAtKFpH+zLIwF2PddUEfqKe+9F561xuY1ilj9OxKPv7poTusbA1vdJhHvfGbZulVYYOB7
D7YDkj0mEM2wcqqgXOwsLaM2khDcQB2fVWOiLGPuSzyaaEsifKxqLGaJJHYr0RKHEa/XGIu3tIcF
ZFt+OVNRDmgBtfexkLHlWxnL0tyK3sZJ/+rTheVz0+ZboqaPtr6+01jtHcwY7BJnhh5AuWtx8AQL
WpX8SQkG4qtHFGMbBdYi4RC6TcO/Bq1F0MnO4M68TqcKj3GseGzWfBtbAqT7gTZVUyNLCqjsUYGN
mVPIhYC8M2iorRHQas09aAppGcV0yxTvxtTIYznHVrj+8t9LOzZgataX///ef78KLbkpehWxVly7
3W3OACe7e9EkBmstAhJnkeI+2RV4Pnd9GUdtDPKy+EvLUXR2wyRdxzASyQskKdqkWEzoSZzspsnk
iGkIzisZeLYal8amczFE2Hk7b8tKzueSXaw1zlYAsu2jbmnNlSlZ07inByMaV0nX5vBP2US7y6Uw
goyZfzubjrxy+0bu1+TrgKv3N6wp2x/MuNgX/XArXLi0o+tAPVl/hS/V3M8qCUpyA7cuBWxLCV7+
PVWs++3s1aUZ+7fsmIzIiD+QHAMjXaTHSJbeB3tY69wQPKiS5VNvJs4NUR7vQunytqdF8UgUisp5
uxO7f1+mrvnZzWUDuw6GGF6Ll7oNL/WipneMNg2pLlM3NizqNMra3BOfYOQdlAXOP4U4gFFBBJOE
ORgS3gdDD38tQ/wrlBlCZ87Gw+F/lpHLJ9ZY0FWd9qQ5dMUUqj9nsC2uE/ZNIA16EDatufZ74bLJ
rea20sg2mZaAyVW8NbJrH3XadHaRxH5dxNN5sFI85jwKC5UY11Kj2E0uJwPzmU+SD5L53POrGKLE
bIhD4rjs3eviMLvxgVqRH3PFFZNnI1AQ0bSKoXdrkVWmzcKb99gLA9p9nmTRWXutm3ah2bKWSBbq
XKwkfKGoL4XjSzHXnAXrrB0vro2VlHlSzc3gsyvaUlP4jTFtPEjjF9Lecq+JUz7XTXoaebiAV6md
nd01aqdA/MGN39lu6mwEQ7qf606DR/PRYQxGGuMd6gnzbGJk2xOPYXW0E5tsgqILqWRooqaK5P7a
kqv6hjh4izeugt5ytfTpoDWu7o8LILBCfVaLjZdsMb4HyJd+ETESWJZbARrjBUmTlwJuwFiznEoV
R5N/v+dkBi58mtNQP9Le3NVl7QZtZqKrerc6H5JNXSy0ZhvoT54C9j/BUPNB0L6NkaH2ZR/p1IVg
fEHv9uu22s0UDeG8CSFrkO7gxPLtRpVBEMV1PrDE7+fGKH4P3G4MaVq3uKR9LcxvoAQ2lhOtsePw
5Naedyo9FFPsL8g5IbCI75QVko8L7y13uj9y5liccFbbVQZZIsVCVzC/POtuX54mykmyaPzS5vnR
UN2lG1QRRLCGL8VkgmZqRhAMymVnqSlms1GDDZEZR0gfF8owIF01LmVyQ1+e/33Z9UdCbQz7pf00
S2v1mfGJ11cs4Dy+9Rx09mU3hbeM9MJ/L3anPvHAaAGxwE08O9WTDckSdrBh+haSCMA2OCa7Jp/y
R4WCzAi9BKWshl2bZ09FQnPFhvMLi1rhzYHquN4FTSAbtjkzfNg6P/e0mriyYNobipPetlrKPMLX
/16ySeRBunL0da6Q2EKNlwlpOrJY5WlYX/796v8v/34PrCBh5iHE2ClKOtCmMYEapeHsqOEgnqDV
uSey5CCyEzrscxnBm2wjpz5FRoLXyVn9pCa+VQ2X8zGh8GH2JNnWav2B/nuxsyE8wWs/zrap7RMi
Uceej7pqkfg2HkuDS2rUAvszWwrGH7Tn/3F1Xk2RK2uU/UUZIZeS8rWMylBQeGheFA008t6l9Otn
iRNzJ2IeLgFcmgOFpPzM3msPDYuJ7Ay6VOISw/aRas1jA7EFHmTZnntzwmgQVe0ZRyGmG9TFioC6
mwWeMZnWoywRb1h3ULzhKM3WuC1wPm5jTAEoitmzdX1pwEkWqBMalOozK6Ub6IzNf29gU1uo1+mG
x9j5wZ7f7zPprVLbhcG4zpazCc/nQBT4RTo6Q04o/swa398ikedMYtuQTort7GPiEGBIiuqUNRn7
BET6rtHzqba8mRfzJ1fEs6JMy8G8k0WZUtnYK5A4n/lJ0PHCc2Zggqzudo5joM3ug9GIKWj6nxqI
2LWT5vuIflekA0CgOFisNzP1QFwtvK4tQqGt7TdPyVKgrCFHMbP7U56ZgY2CiVHBtq+sczognLcp
EKR97hoEaKXGzNAGBEcy41f/5omSZ4mql8mGXNEyB2UpCXY2hN1e3jQNf5qiUowAjtM4IJpqQ/ae
VPeKZKGMhXCSgv+mBn/StXOPcOYwo/rydMn43CIH3NEnY5JXFRWfVhh/2B2JO3OIOqI6eimvW6/I
YhOuDQhVHyyb2SIV8AsIHfRzDERythYhvpVojhkF3xQKYmkdhf+I2Lr4fn/OMDcP3gAdb0UvLtEL
WzjMxtOydwwDoel4lvZ8r39hGPU1I052Ew/pS5LqH7MCv9biO3VrKfCYhcfW8L+MTCJODb9KE7uN
0U2waSJ1jEbkqc49KuhDhCzIc7ETOvWVjMKlzQNt1T+e1wZwiMNj3PMSpvWdjcAhHikEh9pjcUEE
h56NhyYMJjcej/ACPiYDYpKVvHCdEEJPBknmyWc4K5xKjXVfeqSico4dVFh+4mhlvwBDXdrmS43C
FHRAjSiNCg6mQrRxUGrFXnrO6/jRL1qecDoMjG/H4KWT68u8vlZJ2hNwzb7F5WeOvOZtmu6Eko+K
nnTD4X9siySHXXAgWYgL2uTPANiQtsH66IC9JW6fBsJT/2qdPSZt+BDZ3pGHAedYwyU5TXTlkVV9
gCR4b2b7w8o+qHNvUPowWpfYwlNMYrsprpEWA1+Vuc2QJDfuMaDgviAXKC7Gv2bCxdGMNi6J9If9
xatLmzpPXO1gx59lJyKsivQCdoK+GXBFM7gsciNa8v6BuuYO7f+5ycVTKswocFPBxLRubtBJHOzS
5GqT/FX5A+GShJfHfYQ/pO6vKcqhKRcXyaW/MU15m9WpyV6eInM2nYW2FN81kyc6CPL26BmqnqCU
4upW4ZNQBkeYMTC4DI1DaNcIngtC6KhdvIiZRhIbAIR4gQrSg4eeC1DaAAtCLJ3MM/lrYARep0/h
3WSAtlQmzh2TeasdI01uiI/GMgfQLNyIgf8+u4uVVovl1gDk9TQ/Z2XSb1/QOcBkVZdRQOvTAG94
wH/Y1vAuuuZAPjfDm15tTHA34+w/ohrYVa7E0C3iT68Wh06Qs2iZAaiL49xhi2msysK8yg9L4Ghg
tfXetjAlFuQDeE58r7Lm6GMIwD8CE9gnYxFfMRno3qO6b4BJbsnYYVizPLjF8hM14gRZDtUh8jpp
+eDSQONn42PvOjEJMMbFgEtldxbBzeGlXfy/CXiH2foSBd4ro/nkqTYg5g/fmhRtk55w4tdrp49O
4ywrFtAhiztCBzdCIj0mc5cHwMgKOl2+vAoQk33y0b9uotD8QwqWb11KsOMcYSBEV9Jexlq+8Px/
blG/j+H7HPG1rMvjHRGna+YGqZKdye9qvQDJAyoo0F+mHMDKRiFutBbpN/NxGXFNxC0TGJHu/AHr
czTedxTm1NDcpMJhROzWq6pQx3sbNfNo8a+1x+Ao9J7AyNIOXUkx/rIixIPabtJjkbn8Etq5qaCR
2ZMxnUNHf/gVV4um2ifQzg/ceQAD5CCb7sdrsQJ5eGCh9vxZmJ+joIhJg+QEdHgSM2/sA1nUF125
PwUGPV4QsZkl42unLD98vEaHioefmv2vrDUVGBnWjv2jT0ge5jKQchnWOCaW+JO9mP8oCSUT6xIc
z2GxXZKOsNkmdvdd5n6tVx6RDoeYWRuoofFjwMaMrsvk6OGB7Wbm/ZQ118RnY1oiqLZmTMnsM3pn
ja7EQr0pDww/PsUQ3Zf5KoPwZ7TP/JG6SiCKJE0BSOenW/CCOmhnZwmFuF3Gj1E+Abx8FzYlZ8qD
bwtDj4p7/Y62M96jvWYa30ZHf8Ctk/Zmv/VNlxYrpMvRQXq0hQ8TbJUX0xJcc+ANqplW/om7CwXx
m7YGlD346tAPfU+pzeMxlvbfArILB7Th59nqt2/YBixPAlsrQM+Spww8MRvmS+pkAB9cFMv5tbyV
WrFjsRiKNeqS0BymBNDPNhWdtTRne2gOXVgRcOOcWY7thh4HnltIvJ+Am/edeV+zrtm2i4UN2qxu
mGisaKep2zFrqceHxv8QXOpNjxbff57xGgkJM5bIxRUqV51D9sGbccYb4Y64wbJHr4kebUwTSTpA
72a2m6tXb2nQefkoaWR/tVTPGQ8YkErpYQQiUqoR0or7mihyTMPpqXWNfR/Nbwj67X0Y431BnlsP
BPQ1UOSYq5ImVjH6KwsiUSP7M/Xjb2k6zMVIvk9BbItVc0cFeVGkouJlZ4kkDlHmPAHRdUOecMoD
v5J6EP6Wp4ERrcBkkcefdQo2wM7Y7Enr0LC5KtwKR0p1KoVzacsCiBTg4s1Q6EvrFkcVcUXNZL6u
LIgZ9shhMO5+HysLZF1pe+c0+ad8BjblZL628UhupPXXz7sgb+D6ZJF61YvxABUrzT6QtzNzE+qY
6vQ7RQ+Qa6RGchIkA4b/csJ1p+86pNBrXLdjooP9fbH+RTP0pxI7fEsog5efIMaUEMZpygCTiemM
wKBlkactTKMzt44ygQRkVXluMuu+e5qRS02Spr/R34D7KW+b8mXpFMgaCcDLUtA5Tms9XEfscPvJ
Pnaqfkkm+WmJpjk1doQNZIG1ORX+Q+kyBpPwsq3U/FO24AQmZ8QZNa4wfume6sj9F8f5jPkcpbPn
SINBm6HZiTeHycDT5Zscz5DAUpgpzHcQXO7c1Ie9TtDqeTbNf4tjqoMyxwdXazeonZitmRWSdTfz
d3Jt0GB1f14G6CcoBT5Flt0Qv+Gdi8QnghH4CPnQiM1t2ONOh6xB+ebtaItT5KTiRPbZfRLSRblG
VO/59xtrNfCqay6hiHRx1zEEpRRQJtziwR1PHh1pNqaHvtTJofaXNKDAX5GdV4QJ6jzFYRmMo/7E
9AslXDag65R8Gbw23vYytqBxTjuTQrgXzB9Tj6U86Nd4X9ORQEUvkJTpuMZHAoIusCJd7KM43LGk
GF+W0PjTQr/aDS1e+iIV22RmHY0mEr8SfQ2CUTCSMpm8S5+XzAikwbghS6wbhM/ljmI+2XZtcSFs
LyHYlH69Ac8jauwroztWWwrGnS+dt8YIa2Z6AoEsx5WfPREQmoEeiKgT4/zWqwEm6Ig6pgIAFJXj
9zSiijBdML0pqCtKMrY2I/BozW3KQRb7iE3yGCEsXE1z6bcFSmUQ7Y/OmD0VBjrUbvGDpAZ82hT9
q13/Ov3Tv7z4SF9rRAJl0d7niojwBaoUya/bcq6IYD0mvpklF9dn6KDLQ5/LSxq33qFeEC2sfbPf
jD/4cjOaM3Lv7O4J6u1qH1D/GPPFO6ssGXyMTn02PTY2v2+W/733++H/9yVNHsEIbTmWk8rHn8Fv
XJ0G9v5px4k+1CykM2sB4IiGrs8fWwEk3KNgQJYPatfZjzEvorTYPwyG1qcYPVXq02y2EL+yQ1K2
FKZMX/rMMg9YpsU9MO30tGKgZu8PqzPFCKu/kZkTdDFD8aSu7kNh7GOWjUQ58aCylHvr57pkmd+P
Oz2QDOINh8mOib9OSkSHw/RQ+baFDdYBgkiioMe5zqWClYXcEDBOQ4I7q8ZGX1F2JPIVs8RLpK3b
tHFuHWt8oq6HQW6SXYTKrixNaoYIYkYPgEIgPN9Jo7oOonnquKJa6OROq+iocQW6XXhrMRrdhgLl
MOZ+YxuXrI9wRzW2fTTwIeMuzb4T737gaA2q3gPqbMsnEL1fGG2f8xoYwGJN/2pjjECuqa+wAh3T
n6zEgjyuH6MxNU8q6liir2/aIWQGVIV/Fh1g/6MxBca1Rdp+9a3ohLXwDCn5TiSAQeqemASEIE3F
Q3jEqIB9L4V3Et+aZgmiU6VnNNV3Y9z/5NPkHMS6wlbXaEZ+qXmQ7asFoYoS003kz+cBVg8CpUcE
VKwW/Z4HPbBq/D7YIy1gQ6wlk56Uxih5Ngb5SJ2BGEWn7znhnzB/7ucVgduxUyIYIyPZfrigirhO
RjfchwuG5rDSf1TGZkAt+oBG/SbMDHZPFeAGuzlavnWqOphpC0P1VjYncw0NWbG/jlF+D6170cnM
Jq27Zn36qoflaDXyvgrvfJx7wAiqJ0AHr25kjtw/P9mQsiKzEZB3hcH6umXH8QFNA03EMta7KKWE
GdedHTxck2I2TOtP4NQBlgbGHgW0Zku20KSqZhOrZOcrNm6ltp7Y3+NEixjQEcFb3lrSQ+mGW0uu
5+nEw3djhKk4M/yudrX69GNsLqUagNCEI5/pwbCFFVabNjEew9T5W89hScCrtk/ALkBkJtjawvTg
ZmpFJqNQCg3VnoU0Gev8viuTHHhsO0AFC5V3yE15GtZRai+a8vw7VP197/dz6jhFvoLVgk+jsjx9
I2t5a/l1cnDBx3K/rsOm2NF3UrjfE4tSYpiZQQ3/G0Rp0YC2nFsGzP/38xFpJYdwmg6kEubTjezm
5mymznlos/LgmXCLoP12jfuOmwvejLWzfPOFwhrpLqImpNogBFsJ3AZsyy5Ny0dZz+92bj5bBEfw
vGUlR8xqhgli8/u9rUzQ/5XEt0C048RM4navJdDtqiok6cVJ/ccnbJ1EhFryF+oJp4t8VOAN6FGa
SqDbk0sWjWKzsuYzU4PqoIo1BnzcTGuGeQftY9B7BPacoQ4prEvLhLjk+21NHo4dcvq5EicinuOj
jjN3x07pQg7SZKTLva36F7N1u9OaRb9xp5RMJdEAq+cOO2pQezpzVlg17k28oXRfEbnxqP5WSRvG
fFoTLxSHOPHYPI006inqBeYigNji6LIgrUuEDxcXBGij7TqQjebppCt9ZG5yG4aRz5KfVPAVh46E
xdwT012fy77vyQRRSXLoffa1FK/n3zd8w/q/95z16xRGty20eyB664e/b/7f1/1+aHTa5Y9fHWqU
UWcq+2jTiBAD70KQSeM9xYWD2/p/Y9qGdOFzt775/dzvh7/vof4EFTrr0+9HNgfAf19m/855B7Ba
SWEhkUpXb876psFIdq7WN78flpi2ifYDZlS5kwfPTQMb6/E2VV2MH6yF7jUuDCxmc/rvmzjr8ajW
72T4dhVEg3qaoppN19QV5pm9tfHfGy8yXxJ40OuYYq0TNmbpQqYgvhx+CT57zEcG9Kb5TUzdV76I
Kgh9mttlToJZ0+NbZGy1MAuXiOCpaXlaTPhMLF6Y8WB3dwGbO1BnCEwEYsjg8znW9oFYIDSHu8S1
hnNDzWTy0CV+bHmr0+oB/7JhN0GsfW8fLwWrpx9g1nwy9t8VQX2R6902XXLPa/NqRLTKrd4neXO7
ZMQPiZl/4MnikmTGErjOP2fGayfH5SurTH9nLtF9zgzUGVRyGDQZk35tHfopX9F059/fw+vr01j1
R/bWX32t7+0QSp9jyXMazoEQmCsj+Z3aXOK2vZAWhvN6Z+OmZ/44c3ib47aP33VPjANTjr8IHpnq
eZRZDZ4hyiTWvTmiME9yaZP9GdQEojyEPvdbc6dmocAdkL0w2A82KDhOB7vvwRxk/t+26DiLAG9M
VfswW8xJMS4sXL0tQRTN37LtHhjkd7uUP+YmXsYDVIFz2CKrN/343X7F7XhieDBlYJKNxGv3kfcz
gAK6Ay7s78ViWZsllk8ajmvAbvmV/JTsLFqcNYnKvzi90X0/gIr862vjrRlAMA6W/qjiwsceNty1
uu6we1vxQ1ykB/w7X7D1Abi2Dbb1lhg83/6OXQgZRBQNh8Z/EMu75bXQyJZl3NpVftPKJ0o6INOS
htcxCu/g+B5D38w+lQa9OMHS8REpWlDAEzsAl8n3JN5s2UeQapI5NJBL0l7q6AcD0c50LS4Me/oo
1zjGon2pFK4GzLeEYqb2sfCXP2krbvoIX3xZUWhOHUKnxB0wClAg/i6yoxByY8xaE+3kms2SkZaZ
rHh7B2WZpdb1eX+D2IS47yU+qXm5sJ0eWFEC5VSphT2KRGWFjLbDNQXjhjLJSUZ6pZr4K48aNEe4
PypiINhkE/3jvPcx86beQp/UenjlTBHaQX9b9z4uQw1hYu7eGiFo2gr8DjWjxZnMSlRRa7UNV2jC
iriBNcCg10R+n1VOsVNOdSi74dtu2vnE4czGAZqZkux4bWhsekxRWU2qDDL4wfUU4Itj7aTyR8dT
1CnC+uwZjpt1fOfK47KGsVdR8SceDeOg3PlZNyInVI4Q87w4jsRdH4Cp25saPAo12TzvFQO7yGgC
dvbcZBDzdoVXAletQnKxYcVj5MTdFNfNfoqA6/Xekecxo5gkTY72yM2Mgbc+NqnP7r8kbMvxGRP7
GR2KfBAON6BlNrflmMrdGOM78GnONihKE8AlZEA4SWBpidUl4hu53YvNPIPNA7NSkzI26O0kyFM3
ullS4lqHikMQiBJemBzzaD78a9Qxz9YNHr8vBgjjbFRLdLWLDIKzd183dG06QZQd9dZXYrdfIxl8
QALYIiVZYFiEREKX7rFxQn16MJyJKxZC8hbp8sknYQIKV7w36pNrLQwSCZQjorbJFV1Pz8whFjHZ
pVM4HMOksjmCk1O1goKJFrHw7rArJFKBFVFhm6im5PpQdi1mbFf47vhh5c9EO3BeIpAmkNSusUOE
0+zrW8fHS6V9rfbjHRl5TGFkt/e64S31zQ+r7rgoZoYRLVPfcpI/PkqcRKm3kYXwdsqYQ03KfvTy
b18TSkVHNNLI4rLT7YNMFMIkhkO2B15nKFeu6ES/ES/RQ5jfosFoN4ysyOgL8V3FN30HyFkPqLt5
ChNC1hkwog0bLN/kwct869B/kPjjBtTOD4xtg8m0nkpV4tO2o9fKjFhom3PGTm4bOybGSVK1NqZd
80Sy5LzXyGpl95a6RHh44j1RIt+Laf6WOdHf87J23Qc3mdPAWsuLEkCCCZdWTCrCBaL/mGiiUTQA
OLO3wvPuwzr/a6dgW0mAfoI7ehjM6nO0vbemdYkNqph2GZgmh2fH8ZBUdc6rKuqfyYYjpFW3004H
VI4p74Y4UTg3+RkZPrWW1T6ORnYF9vco0T0gr1QGi97CY19V/S2JNnG0ZDoLzoYNhSDXZtrKgkQb
wGeIJjsvDdKx2RUy+4ln+WKOJR6XEX2JqBcyMEwJmmA6tChqUVn4hDENF9vwngBx5jdOaj2MfX11
O8c9TmZf7T2rui+b8R2ZCzlEbFDwg7MYrs0dC1IOcPA7Byr6qypNEZQ+7vx2ghlakKLtI2KQFmt6
TDNZQK178Ng4+rb9IgfiTbndZhGzQ4m9szHAverSnt7ng4SGM+PzcC9NlkNoJVCfSmIN64WHVt1z
32m9et9gSI4miX1SmP0u/5iS2UBPCeUynaZ6M6xcxsUC0CnK6T6eV4zwMJ4BcxLjI9nMVNrjIjlz
wdUxjWun7Ns54pG/uCa7zahhhV+gL0rPmuThkKEw3llvvOT5+FHaQREUddnva0n77EJJ7JxlOBW9
ydC53FlActbvQ9583QO4giG5RWib+VN9AI+bbJcJ9lXBWvOQVMxX6G4NZkegFyNHfHGXi2Nm3g1V
+GoZZrKz8WdwU6OLNEiAyvWIYm7v9KSIFbmq9g0qIIBrh8wF7TsXH+XMqS785GmyrWNL2ivHhHec
Cg3zVGMPizxgjo6H1pqwJ1i7tXEvkvDod5gK+izXe2sYZrpHNmEsCN7TGPKkk6UI6xCB31TEWSBt
Y1pZd98jpfxNS6KXkdCu+jl4qLA0niNnop9ix8G+oep3y5jf9NaKi/DSO5100a6o2XZJUb0oEjxP
5dRBcK3k68LRyFxdEHoDfxDu9jXsoOAy10dZslQ4kZ0Cp7JV7pzMeAQWq5+cDCJSvPSvJWqgQLLM
7vmOoaAMTutmZ6N7hzRFKCdWu0OYNt+t3Qe+NOeN6cOzgXPLFlA/NBXG+I50a2Y16mx37DHsLEtZ
+1IVe7NlszkAsIBlgLwKYC5D2Pxrp/JPKLOvORsjxnrV8xiq6DLlfwwf7EeF8oqBmYq39BTjYQhX
ZSBUxqHKDgbLvoCBIv5v7ee73iDOVjDQ2jizTzaS9E+1WWwHwWIPW0yMRaKt7mXMvKlR31q1CwIA
DklifXakbFOVw31eWE4CxvJ2cxU/L0aibrKuv0zw/AIwp9axQGe9TA43VIR0Lsy9i8fUs5jku4so
K0CCvqV7HU8AxgsUcvC7sNGwpGn0efDi9kpi+USN0MzavsBIYijoWeywfDi2nh/RkOE7wizwjXl1
2bdrNncZMjE2GbD1pkQobhCOlyIL96sfau1rHpUP/sSBVqIjwAzLq7tw3+xb2wLFMHACWxatkffp
dVV98IYWI08XPoW83QxvecFhjlY4IkXH1GcIdxGBMxetij+wNKLD3OkLE4Qn35mvfUFMPPhZze3i
381GLRkuG49976igoy46M/XhOZYDTGgB7fsVU/vUKm8mx30MnUgSQkBudjXbvNJedDN3/NCqljgI
gWUAqYNEBJl2IUkLL4bgkee44O7XB2jBvmUyQF4qC+F7NtO/RhW59M9wM6KjTZI5e64SmURe8+gE
C9ToEptyEvGScmKDwpqPuet/w4dIb4TNnNO10GrkqE9YGcmthWwQyZWxlpBU350Lm35coLLJzg5q
z3mpGX3Z9Sy2lsdOxBrkpyL8kCzs9iQ6Y1vqnI0bg7/NtOW+gDKjrNscDUNAAdBWQ3pbt3WCHwdG
hsPyNnClZvuNNz0lMviZULNt6Xxbyi7enYrAGjfjx6gz/yTwZY7FH1c4wCFQgw1GC8Bd3HeF/yct
evVkmRZ28rS9H712PBd+W10nn7UOA3MiuPJPj+jOzbLGQBXsBxh5QTYVKisOycwzokqL5jggQCQa
W+RPrtDbaQavCSSH90qwj16e/JnmaLgHp01GwBGhCMSbGHNYjEmmGC3v3Ot1QNAbgDQE9GRj7mC7
JCts9NHHcLWiB3Ne4ewtF5wKiizsgyVvPITNMOBs41hfpkxha+gmNgCIUzeJQzIkka9lMI+ug7Rr
eoChaRCPEGNn9fz5WMExbHILypHG+xbJdUsDIWC32pXcOsOI7lQFpKmBfGg0hGRYU+0LqOEqZT3l
YCz13GmmH6FEl75Ck0W6iiPGSzfQZRodPHRSqrNNgYkbyekjX0NV4Lhv5O0QzYjTr2o1q6CQo3Nt
sEMwVJs6X1kEDpxmuJTbCiPrruv/0cbXoKzTbbF0klzrAmM10HjJZXLIC4yMHqjrPlYCvDrShH7q
gyrsSEuohq3ihYVoRCxlGN/WbnomPhezc+KQDTHhqRyzc9sogJ4wTvnxEFp0OYkD7jgqnir5eGTH
jBYiy4+6ZZUp6YHLmdQzEwfAJs6EOHqgMpVf3EWjeaTgMg6iADXUGMV5xAXmL+TUO8mW7mM5STu+
EQKKGj0AHOYwPIIgvJCK/QD3+LN2m5R8JGh3fVPfsEmaLVeeOlaTRR0+oFJPAtNAaTIo/mphhzBa
5+2xZDQchIngcajyl64zhq2ZuAwes4kjs1rJOTYOJ+yAOD2PxugzLZTw48yITABQhNR/LSpg9aAx
0uySYfw0VQkd13VsDDrZkh1UW79WTa+C1hvlxmIxpVBSeta1cBLGpUmr4MNHX6qd3jvWuCPcWaqX
8HWYMQ9ErvE8GqAdBq1XEKaeDybMDpEyxLPWRzfZnK9z+kg4FItUhg8MBNDeqf7KTB+fQW+iUVvK
B80Q5WYwn6MlrkgcmRjImy+gU9pdstK8hWkywiRIHQ6c/xo5+En7RV8p3LNtPcKvm6ARl8Z86oRz
TOrmNQ71t4tBIY8FwG/M7bPDeHPSgIuy7O84mWTKGWQX20ZDKlsIbTnHVpGgYyCQDDN72ngnr5NI
c3OWKwLtX+Q8LAW77Iq9lII9wkKHxwCgjg9t/wt90BlJ9Jwm9bvqeSXKzLhay5rdyV+RGqZ+kn7B
ZhMl/0aL6B9BX9dpb87WfCIASAVolV/a0syOjIdjqBt+UCF82EP+2IcFqjgDyG9QwezHTHCC6bAE
WGM/GjN7YIW88xJPbn3NHWYWEjNF5d+3I/FXRGxc6pmdqPZmGJk8CPi/9a5OBD5B1Fp7kl5QrtIP
QQzkkeCtSB40RZbNPj3/mVsSHG1v7dtHBI1jFFQFYv9JEYLWlFTe/BIcF+WeGYa9JXLsVUzM8ERa
gMRigaRHdzg7rLbInYISLteTKSkSnGrpPaZVUgd1+Fg06Uk3BXUvMuKW+yXrJxD+ZqFWVHKIINU5
UOvWMWvdJdpBFmwPyHk/S/CH+0pcvMrBThbNJoEeCCoLdWenZGk7s0x2LesOngg2EalSbGKriPao
/Al1inhIzNkUzAzIJmmkOMXYeRdtOx2XmJqP/mMZuFFdCOXIi29Q790OMs52qmQHbSOUbi0SOwlX
vdXVbZOIYReVnBuuCwqg69Zl/3w3iPwbRh2gAOTqjniorfGDJHQRjJynxCU1v0qcLiETYCQ6rYuK
ZhfXl1VkGPEMnXwIbG7mvmVu9Kl6hFNh4/1Flwgn3GEFl8Wm2nT0r3TtbPfox5JsIVSZh8NCPS2m
/oJWbVVbYzVP14vVo3+qFQEHJvvjESBKte5VZ9lFQTmqW9Js+6PQGY7d5Q/aO+g/IP2YC0QYIIco
6EJd3ERxdosskpAzuxn2Y63eKVTcow4TMiyt95CNc0pJGDQOYUxac3YS8DSjXNYGFOhBcgXOJTFu
gtFcQq2jS45chw4I9/cXNm5srQLBmOIBRK8aog7n/HP011LmUYC5DPRBCD+QjgTyYAFbaJ3mZ6V1
76gWrQvj9AMImR32FhZRrF423dRHmzaPHmWh02tKVxjLGQ6/Xt6LdT7mjOQnlGjUV7oL9zlJ8Me+
du+aebqFM2BuBUKGxPfYndsrviBEZw7HjP232GNqpQWULJlsfJbEHMH3yiEbGMSmt7jd8Vhl2ByL
+RBjVp2L/TIQGtOtQU6VNceEldeExTDaBHrkQ2q71SjuN8UwQKkCcL7roMzW7spQaZ6LBdiK1ec/
rWzfcLafUpdpSZvGYgtbep9rbSCEnN8mm+eX79gnyEGfMdBOlSB+w96aywnaJ4GMKWO5O666l2Fw
vzusUTsGkftJAkjPzYKxjm+Z23ri5KPRjwy02amEH2hHmo469xOkDXCe6Hdf0P/Br5TrisdTO0cU
+amwP4AP31cUO0FUh3/flSuByZRxc9E40qoVAF6nyTlHgoSC4sFq/Jck0+/xiNgR153ctPWEhkEy
V0ylfDTtidGTWFfnzAKairY2YyCyFYWH4GmS0WGSSByttJEHMmKeufEobQlaqEMEJmlSXG37xl3j
EqQYrIOOFh6h2c7OiQ3WrOFg4fooHYbuUC35A0NT7D9IG34V6uj5KD4kiIrcFFTjlhXd6FnLbTQR
RWB108Uo5HBiIhXqZgzmmELTs7YjhOs9o8XbOKPdmFgYegmDopZB7jEueqSiwv5D5bvc5PVHl6/l
5lKOeyd7iComUal+IKHN53KTaDWMvxiRvzEhvxUJ0xb6dRRLc/I2ABc8Rt54JG4h2ob+4p4ZOG56
uz0a2szvyHULTF/Tfjn1fRTRhk+YYXfQYN19YRX1Lhlnb2dK74b/dcfQGvRxaXBaqpiMrLF8nFdg
vhMLAYoTjQmCo0OE0WUT2zziu2j8zEvqw54IryLC5mg7rlxVA2ffQbkHv5UFsrFLWlEHo9TfFvSt
JmYERyreDMyD2n7pUNMSIZeeRmKBcFzsWgcHeO5PivuVKaBCMW1jXx7ZGW2nn0LQdQ/ghW3uDzou
teumgstSsDrrzh0UEa5jAgF8o37N2VpyII3ufmVg8MhZhY15AqPwUyK+fvYzEBbSeenKrjjahvzJ
DNzxEo+/NjEikoN3Io7cjiJGPnH4SuooOyQc52jMTunQWttUgJcyfXM+MX8kS0mfXIc+N4Rcsvdm
CO8d4GXhK/eYG4plNYPK1EBP5HZo30SORq9iT4RpKQwwBbzEnvFHFd6XNvzbtrHvzWX66+YZSH1s
cTSF5j/ToqiDYcCG18Hy09xpD2hp3UNQEzWOj5o7dEzBFDb4AoEgnzuOqsAFM7ExOAnKLGe+liXh
AUjRe2w4j1EHE87QUTCyGpIDeA4zBH7EwNjfmx0Wy/BKnCwrEAdBfGe0t1HifdggumGwyCsZUN/4
2i6EWj8Y7IKDema750/WzcBVwjplqTZzzox0pjd1Giz+TsvWCqs1icInyHDJplJUOYitPIclcGVR
wZXdxPyIYlKJNjySuwTMOPzb+iQRebP+h4yo2aNZ2xpjd7KsrCKNbKg3sZb8gJh1D0NUp9coNj/n
gptUVsvf2GRbGeb9yZxZ75qM0vG3zyMGF977fVNQ15yRAqGiL3mKoVE3cg0RBiGkpw/CyDFOs4za
jZ4KZmY1t0VyZabgH/yaMZlZsx0nNmze5k2jD6GYr2PNU5OEEu+YtManybF0MCqIEF3XXhF5p6Rq
W3bgTS2rwohhoDsU/v9h7syaGzfaLP1XHHU9cAMJZAKY6M8X4k6KpEStpRuESgv2fcevnweyuz+7
uts9HXMzEQ5GyKpSiQsSme855zlzYZi19QuF4bdjBQlyePvcC8hljcEZb/SNpE4Z7wNsvNJx1tlE
vksOQ77BlfoaK93c5DhcBZnJoOVVHRt7g+D9arjYhCKnp4lAAWOS5fhutCnQmsx8j4bkzBH0oOEP
vbKraDhQY1HuejN90qrJ2OsWtxfcRw+YJ90FM2HYnUEVnmKiL2UDMkQO43jRvueW6S81fRTbIeTV
O1hwH5dNSm1x2BTHkPdrXZZTuirdFGIOYasgzU5RsglMIJduwdHQEJa2kq7c6U14cbWW2o05FAUC
gtPGlH8GEb9tlg+LTHXxqsrOZMkvQ+R4y0I8yXyEEOgXJ9/FZiFNGKZdLt7TpDIWgUNjuclVp7Wu
XJYNa0clEuMqNsYN5YaOSTgVwA25Fia2Zem/CNt6R0GErZOylS60aFMGvG7uTAgwTJx3Qhg3QtLB
mQpFy0bzBq13Wo3kp/oeE4HQywsdIwNHeCyb46D9AOERIu5EsEJLEV0XErsQPJsVQiclaImuLXi9
2XxQood8ZSBhqzC4BteGrRvQ+xQRxu5agB+dYg5NThJkge5v4yY8Va19VxfejB0CS+Kg/YRVvs4a
47szlNBzAVoRWnGuENnSjZsHFBb4fOjasWREmEbbugzEmQRw2El1nosOINOprWmyE4rT3eh413qW
ST51XH66HoE/cayzxM7MPg87xY75E+hLe4JTj8F0gZfuUrfod/NbBot/onGboxJWAfCP0XAiTDnl
DKfZRNaMwCyXajhkxSZaEsVApv7qavWe0srYxmP5HCF6TJhmcLkmK1nBBekt9H3sD1dM9hkqa5w2
hszZ2bCjVY4xSvb9qmv06cy4fs5XtMUDxuSXKjR3IXj8i2WZx7LKnvFKBQuPYTDmWYo4S87EK4nR
TQzP7dQ4W7JuQAcjDMr5wHbTp+xZaBeqrPSbkc2KK2WxJkD3wxQx5ECAG3sIi9YCbxE5h8A4w075
7E66WYcrlEsuHeILYCh1HG8AXoAdwVHjRSOqgZmfC62UFFBXaiNTgZUNZZ5b1p1jWqTejaVyiZx6
RoJhc4qjjawqew0gEAdTliPb96V9FLPv3+wsqG+dl/EZCj96UAQcACzK4rJwpPqJdlCS6PjXTY25
HYJxU7nbnGIGTm7arlEBHZ1nNbvQeVlEM3zZpcHkuKA9ZJbsa9/iBpYOhyo3ZtdevDACmA963Wzh
7Q5LOHS0bEQgdoUJBtUp1aUDoFZjT95S9Ia3iAoUQvScyGhWoN+NFTYPKxYEs10Pygw48JkLvFHv
piLKgIxSbZRJeVmvXkRYp+sJGMlSlMaJiZW7Ctd9Q9CJAnNwXqoAooyDGHLNddsgpfpU+i0JM3zH
mM4/NrZU6c7sTNZrp0ypbxkGk+HRBiweuCzub1st89gQN+PW593dVEhM+TBtmiDzNhTWboPWw4mk
pnKJ9WFLjOOOeerIAQxEOQkEkgA9pwfEjau+QZ7lmr2ldTOlYICBRa+ic+XEYlFThczQgXkYPahy
7VsmiYGS+6DFcJ6k0gsxVJj0af4SYNBk57TuUdeZR3wqFULy69Wdrrcfg+SInA+4rbQLs07YbkXw
CIeFPWtmP4/wCpfTLHPacclWmb3I2ixI5E/IohudJgqKpg+cvrKd26vruYKAnY2Cj+as9NEVe4+w
9pVZ5Cf2QBSqkABb6G36Kkqy7ZVNFWcv+r2R9U/iCB6j24CPRuSLsW5bNvB4dzgmpNNWQCY00gx0
mhYJhXaYcUxQwIsJdybbf3hL05RddGl5m3GhpypctgObZzAn9r6fSKvRLL2O5PsAfgO4BvkY3cPg
gs68SOt+b9eMvaVUNvNJHWsxaQtSCZrpR/dZIu5H4vDUx8c7Lfa4hIT+Fo8mRuft0IzHiKqERRbN
9kKXQVUKoMxUzEgKYhJtAQct0YcP2lpoN0E68Nm6MG6YelgQer9KWi5L3xBXCSdWLeOUPhmJtrS1
HjMBi4kRk0E1150VHaeEqx37OTeaYno06AnN+hh4t9nvq5ilwhbWI+ubvwhqfWVnHrDM7K5EW4Vl
XWGKrixgmKzjo5s89/Avl7F/dA315urgAa18XErZnTnwl7Ti8PGcOnuZuvmjkPTnOZqOIiAYtgcN
DL2KWkFL1EvfxVHHwnepKhezPFy4nEFBHFIpRdyCw5kjz23HsysahlZlU6HAZqfeI3/DkQY4D8Co
NqJlWeUrncEODj6dwooVeA+qaKHQNLg2Kj/CMOxgoKxCbu7d7LVV7PRN7V2WWggivX1nw7gcG7Lh
I8P6Jbz/rdjPzzNJBCSc5NGEGXrlzvj3NMCvHFdPOCk5W+fhm8CxZNT5G7mGNWwBnzaX4LqtPbmc
QLNUxnRdd5XcIThPPX1mFAqLkeJ3Egq7nPCsiVtkHZS8Iow874BXGquwhz/i+PV50Mw3EyQxbJfk
zUgALoQqe56tqq5lcTXWkrE/tkph9fgFqpaiM480hQtucu1LBgQhXcfwzll0glhXy6bD9aMZyY8s
Qn3pPVtjQUWW611OSPCnOGvZLjn9HP/bt1/+5bd//Ze34X/7HzmY7NHPs/q3f+Xrt7wYq9APmp++
/O0YvmF9yT+br7/273/sr3/pt/s85b+//SP/5Q+af51//7n883/8esvX5vUvX6yyhhXttv2oxssH
JPnm63fgicx/8v/2m798fP2U+7H4+Me3t7zNmvmn+WGeffvjW7v3f3wzna8X6vfXaf7xf3zv9Jry
17i5ttl7+PNf+HitG/6q/qtj2TYAO+EKy9Et+9sv/cf8HeH86rqwA1yFAdU0bcf99gv8/Cb4xzdN
/Goyega/B7tSKcfWjW+/1Hn79T3rV868tu4qRwkb2U253/7tmf/lLfznW/pLRuN5TpVQ/Y9vNBHx
s4rf3+v5uTmGoQt+lGnxo2zbsaXi+2+vF0gy85//X/wCVZS1xWPmvIKv+YFR0aXA2jqyK7jNazfe
+NJ/Jol8h5SE9gA0zq8vpuGPD0nJHs5TF8Bm1JzL5Wib8wYhvzYzxN8CIJcDqYMda/7DzfulPQFo
jQm9VWH1I4dNADCafOyQ4s2Ob8eUBmehYQaZUUF5zrzJDLoNaHGgQqP9OBT52W8KChyz/jyl1d4Y
I07M5sDCUmcHF4j2OqF7eOGSw1rYjpWtanO8N9zprDsZGmjRxgfa82pSX8LrNkWWWsuvGHE6EojQ
/XUcTxtwM7OX10jWLFmYZCiexn5V7rPQeBTQmUn73ksv3sQmkx4vgRkXZdNNphA0cYCsOkcdmmC6
7XTjTu/rgxWY2F/6YZugcQwDoDa7Kd/ZITwafbttJLxJy2LMQSmthF+37DMP5GTQtVdNyk1RKY4R
MWFCXRDeCFrO3xkjF8UUo8VMZBrW0c4T0r2BXxzruIPj2Gfy3FnVKtaLizmyZ2mZygoiOBdlQ+hK
cp0SPzWa+yKVu9GwP6NILzZ8RL7nHiOrCrcXDRYPY4XUG/k8YcEYxkWD2gRuF7FBI6X1XhWe3ECE
xrDjXAKe9LbV6cGKM+4seE6ctSxqnCyIYElU0ZtB/a+yRLErhLmfAqVDOBqudC3090CRYDbqaAZR
AngZ10YxnmSHd1vrtJ1ByUHQexRIhUh3ekorCJEtohoAa9L63jbsd8MWN32thavEHD/rcSb7Z8Oz
kdT8CVBsEYG23vtQibYn1ubBHgLA/5VQ1MLgR+BHJ5wMxDmhwnqKFGsy+dmS1eaFT1KNMpAnp2iC
Htg215OyCUxFINMKph8aVR6uBbSlYRJDy/ID4YAzrXawmTchb+VVQd8I2VSiakH8HRcXCiAGVw+H
Bd6ctESCZWYjqn7TY2OjgMPZM2x/HsXEprm7uO2odght68kOb/oIDyXz9LvJjQ5oTiNGjOYYhrLe
2dOp19Jih2mY+ZjtnqwOgdrLLoGuHR1hj3T0iNUQvbkx4wTD6h8hI6JE0EdhgomidxF4uTdEP9yI
Kokwuglj1Ww0LWD4gZhOnmcg1LNlvnYEUXNbocUu+noyMBm7b1UQNacchcvTtZpip4nZpH4pFekr
28s+k4Z+hbiY7hm+lcs8rZkuVPVLnHMETZ0aGoHHLQvv97BKcUWG3sj+Zahj4jD4gAa4rUxDqTuN
Yu0pTfkYdlVjMQpnVYntlT0T4jWUkfXgpU+FzTowkBJgi3OiNxSTd1e9FJF2G386+NQoDWkZeckZ
9VopVEjT3IytFW4i2Rx03/yOJlQxsMXPE1CJSn1LnCuuyXE3MlE8RlpFH+rnQJziysNBlw/+U00f
CFLRnTdAjxCEYwFhg05SUX3GBGcXSCduZJmEratDU0jvzqB2gWk/MVJ6XEuAsihHi9J8bmpmZR7p
HUDB7bqAtbVyaNuz6vwAg6x6GNTRDqtD6eg3aqSCN4qY0Xkwbl1CXlcW48BFiSS7VzIuljmAfI69
oHPjonjoyKWs4P3CJoHtYbWwdlQJvn+aGnHVp5itwYiHBi55SSUg/etwNRJv4wXDodRltyx1m4oi
msPTqEMwSeIjZ5WjPhTt2rCcz8hj8wG0ppRDdk6yeB9CRHOnsN+0eUf7LCY+33MfMeBiW9NvYpwd
RJo/VJR/eBmB9MxLnlorfgnH+lpV9U1gsDGcBHkLC69+hklwIWJnYqSeB1wSxXdrjHTs0UG79St7
FQKUO5pj9lw76N6uubR5Ca60DcHYszQmdV/4LY315WeQasWdoSrzytwHaetscpBnuPWc20E3wDmh
TGXWK/NUj0ll5GysVp2sJkSIPXgBjlD4FQw1k41tlteZGUHtze/bTjXboC5WxuDiPACwpaEjgEG0
WPAZqnpyn2j6Kaq4oXRp+JwiojPrgl1nmi+DMm5ZaXaNYC6ccBDt564oaWmnljPXokuTszaHmnvg
mma7V6X+bOrVY1D6yBNgbMrBew2pv0EwkpyaaR9YxHOntmldY4x9GZgf0PTcjcuSvpmgasXWFZ+i
giti6HM/Jz6bAX3KwcQfTai8TCg2akwvdqCdoUbHq7GhVSCsHoUGlw1bprMrW/KoQ1I/Kcu+hwru
b6V0FwKYbOrhcumNJTiJBz/mqsWCgB/WSrcWPjDNcB9092w4TLIUR56tnMSh7FocF5yKJ5jJHCto
uc7BSxpqoXWtzio8W4rFOfMizJRuiQtB44TXkiw04W7qTFfvIDGJrS3oqrCmZFxPXjzsDCzz1Oqa
KqPoJ+hWRp+pW58ajC4efHrr7GYJOeNpGk3nWshY244anLZ4su66nNKAsqlpk8tzZp5AUXXqH59V
8koBPKVTtdpVJToAcPyTlk5EwrKEPALqUT+1t7kOum4c8IbHdD4Rvl3QIUXupPcwT+hrE0V+Ocb+
vTulirHmA21TpBOn7ByrkVLiHHnBOed0SkngsMRZtMfemVlLcQqDf3qWZficyfBdjtw9LG381BBf
QwyDFGcxups6pgbh2jF9Z6tPwWcnTCyZDnVpMZf9RjiUIQ7+s5bQIyHjD53dhmC1PQ6tfB4JgW3G
Xmzjiu3F5DvrpCcexKtzcJGaabGiZjSf8Odhiknw6QDzNUrvlk3rkUbmHTidq9gNn5rBmHky/sbU
23uBLXzUWg8XGq2ICSCugsZ6/J3KW44Db6fRU3jE5wyXUMCA3stv3IwPWlOKBw703B1KkL4REX0Y
DVl9nYbDI3jn5GbC0QPNYmD0cWdY/OLKYV+p6fYmTUjVpGo8tik3zSmo14LQPMwnjKtVoh+CH35u
BquJXe2u9Rl0D5isvGA2HQ/w26xoPkMG3HPJJIWD/oA5hkzqHAAr8vFQmfmOA2CKnJa+OiNdxDhh
0NTKhts3HiNUHJp6S0J8E8T6MNNpt7IsmhVNAopBdQh9et+aifIRI3C/458FUc7toeTtHJgZYcAi
5YTa79Jb12II3QwIPUQlqfHN+wDtWVQLxhttOJRYzMM7HBZE2zMYwzI0g33JBkrSYXJldwFIGql/
6JR55FTGOQbMqo42voTXhNGWGbM35WbbcBtYQmNtlpLiwKOg7wWuDmy13LyVUb2rK5wt+dwup4vm
TstpMIP7tTKEttGt6tLQPAjU7QC+m5sPyTHCfX5NegRL1kBYYzBgbORG/daR5sCKPI/jHxRV274Y
+60RtfeFaZAdru4SWd1Fdf5gzNE5nkPIUVfdpXlZrA32NdhYlhGb7iVcBH++55uLIoVYMYftBeW5
pd5dh8LbSw9SBM5VYXCDkAW4AK3qsPrWxKdKULdzOF0XfrnRFLpnOWGXKJu3oAsP/BQyWVF98hk9
UOlcyIWesVGf/GSLPW7l6/5317Vgd7biWiAKXtE6Vm3Dlg701qluvACUERtt4MEqWNe6la40l/lW
lT9x2IRVQpXzjgrBa0aCd1bkHHtGyhTmgvG0W+xqOXHfwtRxBLQ/WCJOI26PK1rKEqBq1lsW0y3e
D5gKpLNhIlIsMISzpyeQYLH0Ocq97fPkxRfxyTNwtoUKx7nygjMWxFYSFamApxhibI9i7+uLlkKE
jnYtdhrftQ7AoBU2F+Gk1kKS0cYzxdCQY1LIdoqgdDDz5VtahqCuDlowbixmMzgM7zKnfHVaOhmV
OAV5d+/bLEWzOMpKfmPiccaYV9tssOp3t2EOwRxXQZbqPgjFvmp5bx563QZ3L8RNJTlDdhituVyx
Vaf2CjETwFfiH4TyKp48o2p6HuCmTM59rLe8j8rtryaK6HAG+1NzyFObWIOtbXPmbsvaIRTH/WPZ
JK1Y4ye5StpL2ldiEZsfSP44+1qqplUVPoicqzJjgulF9P61vDWdbS21EScZF0wtjFWSjuEqiPqt
ruFTKuF50rCC4zy/hANOFjaQMFin7GQMJgYeJu1Ylhm7jahKmIipgukhQ4KNtWgeq2g9gt2GcuEw
xB1qm10Y8KuhQxZB7x7dYZ8Y3KUJ7i+YppFWqVfFaN+XtMksSGuFLPZcpRr5dc7ANlqObX2gQ9CQ
4cKtp9Dk2p4rlaIH2OFgnKT1yCSYDKpN5NG1wdgXCG0ai5ikLa8fPS7ThihTKbC4ZJJ1r60XaWw1
S3xqO7gF9nIiuUz8VUCbaAc+oMYhiTri0uWL1dV3Qz+daQzYeTQVr+KRBmI+6oj/Hgpw5+2mRokD
DtmdY9A3qwK6w4URPjv1wexw1/Du9qsBT1ngALidIv1Gt529ZSmxqGIrJ6+yVy2YGo83huxYbi7r
0b0JwpNdAoaxnWDBBH8Zfo0qqS6bMSutCQJaxUvSfSxKTM3wApEpBNC3hVHS+z3NS8NN3KM2BR3z
TPGQCvhmkfhMxWps8zvFhd2M6U5DTPIaihHyjE9IpUy8ZP4ahievJvQYKbgOiSTi6PC88SXBgDv/
68Ws8evhA0aUd81ve6QNYhx+p6Akkvkw7Vuf5sJc63ZF2R3nNj07TuU2YcrddTrpNWJ4NACKt5je
cDa6e/rA2Skqn1cHZ3Ep03vmoZgVy+7Bd8EO43A60oz0GnqBWKv0WWfmuYweStMuVl0Uno2kZdzN
OEcQiuD6NP2bcpiIHVMP5fnkrRwtA4hNs0KdbYELfM/dusM0SAxl0h0dXxFBkmSO1U5umtClGqKx
sTIEFij9lHqUgGrHltahgBiCuhi2cW1Y3L67GKqoUR2SHseSWYWbqgfz7Ah8UQAKsrURl8+NHd1G
qb3m1ziaU0UvX72D1X6KmpjiajaGVv1edQQcglFtqdA+w6W4tSJqb40weWGK/E4Ou9dfFWnmK7Au
F39SK9w592mG0W18NyP3vU0RTyZ8k/VQ/vAC41oTaqN3E9yEEWz4VM4WygNOhLMNzQEq6n2aGNd9
U69dq34oGkbkCuBahfBS6Z9VU7+HJgdqT99iTqX3Zf4JwUsdi2fHnD7NUK2r3EyvtKp+jKIYkFpP
rkVjBSB+hUhyIsPXLsLprUmdYRHJ4JTpcj3/Cprurvo4OjF6fjFGzskWjo9FeVdr0YvtyjXVt4wf
BoqvGVUVsLuxZd+g+y1SL+dMY6TPMuUfboZ+bWsnWxvuQ+Wy/RTWXdbJ2454GJWqLx0Gfvpe8CB7
pJ9so34Abnno+uQWK1ZMysenpbNVbEc2cd3dpEhTSTzeayy+QfVpuRAhmFF3xYAwyCSl6F4kHmlk
QeQGV15E2d3Pz0IjrsKqQnN0Qaqj6o51k4KPsKibHPYZaIRaOY/l9GZx3G6G+sFtCIMirXMy4q0Q
cXyeRL7zMwbj7Axf8O1zZXtb5QQU65UsIv6rF6tVN/GyarW8zM+3qjH4e+EpjeMXjsDmFesCm6fC
fU3CcK1AdMiBDKlH8o56eEqI2Z3b7Cmuxi7C1CW54FS4CDT93DbaU4m7GOewpep5tsPtrPdZ1Er5
6kmIjG3mn6LOi9mu5eeBK4vKv1MQ4K22LDDetfHoCyhCoy7qxUhRQz3gkOthUtNO8JgkvFFE7pd1
rQ6xnv4QpGLTITx5dk3+wCdD4ebXyMbX9dj9qIe5dK7HLziN1UFnSWYQjsPSlvQre1RPagcrhUrr
JredW7+naACYBnEDjjJZTAOru41TSTjsTIOC8sRiIEKIXKMXMb4SnKE4Bza6CUDSsdfx0N1bWQ2O
FyPj66i4M6MCI+Ib152ufw45cFvgtcCxQYj1Iocz3IenzOKFLs3orommUxkR+gASwYcEjVqwFpfo
FrrHoLjkbpEHvbFox2Bv5XQYy+SVLoKP+e2z3exHD0+TdLWP8cql84CdAMz9l4YZpBf6uFP95rGN
KtiDhf5kQtMYmQ5MxXDmo4g1ohOXXniw66brppiMLT6nF68f4RzJIzaJZ9amAfgpNQYLlY/pftTT
Q9nC+nWXnh9ft64hzlxqEaMUfs+23aQ6oRqR8g+WZntKUrLNQ09BBdE0fdA57Wd3jhyfYcleSvgC
2GBI+eDeWySaViw1RjCL0rUUkyE2QEWhHsvZEqqp4WmUUbH6n0sz/y+iy581l982H/msbNQ/6zf/
Hyozhmv+nTRzg57S+q/Jn7WZr7/yuzijqV8NRygGZOyKZ3EGLeUPdUYzjV+FbZhMz6QpLFtHt/lD
nbHEr4Yl1fwdJVyScKhDf4gzqD26qSPKSCVnPcVx/kfaDP/Gn5QZqRCBHKE7Qriu6SpD1/+qzFA5
nkyWHtlUpXI8bYv3AW9Rn0/WuRaNWoEuv3eCWlsxaT+5aV7cenkLOSaNN11d3HPbcfeGynecu4Z1
gdlz+afX8g8t6c/akSV//v0sw3F0pCjJ1kwIg/fiz8oRPZ9hFpjz0AboHjiOqOL8M7CjPDQtlMas
S5w1boZtV6Uli0oe3VY+eFhJzXBRNGJvYxlRFPE+lGRTKyNuF5xKYaC67X3sYPWCX12eJXgCMGSH
qU7PpZON4EKr1zJHR/UiP9illdWsOh+En54j6OhZ2e79Mnwl2jCcmFj4j2USgXelxaIK4nzu9Xvl
zmnhrwWc0fWmeaoyfHFefzGhev53L9H8EvxTXOMttNjdEm/l7bOlZRg/iWulGlmrBU3TEW82x8TY
OXw9JKpxDiX4z53sZ6ZfjbEsxoP+pCvauaToSxa4isRuETqHOIo2vm8Mh2A0OA7GnI2GtlvCgsH+
P2jPtUzGQ9wK79bW2vPU9sl9royTX2jWBis/sdWi8I6oJjAbHNK0VMqO8Ao4iNCDZaeV88SZFMVO
mfYhSnobej77pjYI9wzKYOOYJlAz3ywuI0yhxd9/iBzr51dImcLl4mMegrXC+flD1E0c740mAvLc
9z8sN+BQkAXD0bPGkBIdfm2iEZ0xyDuEIOa/2WNtGOGtRmNMEDqQYIho3X79L7wKTKNVa26+/t/X
Q6rsfglPzl96o75JNDN89Oo22DIRgXPuxdGjBi59rTHJj63WWli4ikHB8WB3I7PLrjsROx4vjLPV
vqQ/mgMx3wxwEl9MG0pNw1W2AUCllFvfpP7EiJ55yhIeg1p+ffn1gBESgxUp00NXjtoJAxmONWWq
V+XKm3h0ggdhFd0mM2saR9FrNIoxvztj/N3w+vJWN9r8xjAL4hA02ltYmVZDRfzeFIq6GkiB6ZTl
D1hNMQj7pthlhq52RoIlcdKn9DCxq8ImDvJet9uLyoR15tToP/pK7Fvp57dtVPqPRZCvCiOjLcQq
3v/+LbbnD/lPF4FwdddUFq4FYcp5nfuTwlyOY536AYjkGn1vGNodpi1iBUHfX6LE9E5dA3+8ldGh
88omvyom1KeSmAwOSyjpVttHB9dsjk0nTwX1HGujrWhEZKRLB56i4NGKj6qpk2OQipcE+93m6381
ZLKWbgejNpcDPY7tfKjH4Lee4PTeDvNDKqXNkFavtpMLWkACAbx1RzJmka8+x6S+kVlX3FaTft3D
AjoUg5n//iANSGdfXyqvWFFtah28MLZO1STNk44JbcvRZxtjuTqSis+PGhonzd6mu25MH+9sHr9I
WpfX1JsyUjalgT+wGK6Js+06h/K4bv7q63+FgT9cF20I9M0m1NbHLTiAEfh1UWaUiDC3iWh3jn3r
VNheRTM1pJi/f/sEN8G/vn0YDfgscW0K6dq2+mkN06ivTVihh0WJA4gmWJGw27VveFkYYTIG2wBA
b5a57jB5MEE61E6Z3Ke1Prdr1itP4gavhkrecRycMVbOpZzoIbXC8ZTMYkphFjE1OiNr02nulHss
Roi3yG/5Eayfc2X6OE1LABrHwuqjzd8/OfmfLD8s0qBzhGTtsdX8/T99Nh03VKGOLrzoHAnnqOKQ
nlrxfT7mA1kCkIC2/O5PC62GO816be9/f4BhdKXTSxsLmewHq+IYBch1rQ0girmt3Uqnc66/HuhN
dq4xEOfbFDRQ2Dh+uezAkHejCw89sq3rtKsyAuCAd+aRD1zAcqcglD0H07kgtnndKuYbJtuRgw53
inhG++jDUHgORudHmkvrPc5xXprki/Ls6NP+GzD9YGoFdjAAVx0ZFF3C7seIMSffArP8twe7VP/N
Z8Uw/sOeQNkETOnqsHSH6Dw7oL+8noPGsLHK2fyi6gbKavcMQWCH9D3WeBo0UDq1sWtoiSE9lkl5
SeYHx7ivhanfRp3tn1qHeBc/+fDPh7JvlsXgdeuyUd5Csal5KON+Q3Wp8SRL3FIOafpdRplCSCXQ
fkzybsOVte/SgBs+1RQyj24cN58uqUGCmrQ0OKJhso+MK65ziNK3Vdzi35OcyxPTenINlm/N5fgA
cEG/Ls13qiXUli0Uw5PMqm7r+UGKrl+00GiXpXSo4sHVZhgUozhTdau7TFnb1kI3NDx9zSs14Qgo
3GU+pI8CeVUzanUT9UFzVsRbwtKQh6+HafLkIdGCF/Lx7qYgr3WEcKgd6wnurim2WpN4N+NohbfV
OG1Go9GPEhuNU4/Glv5JcQOqTtyU9QDhrjHj05BPzZp+G3lOA7gboInbWx1NaukWWnqyKqZRjIKg
vdAg80pu9kwRYoSK2STXeWfRomBndFNTIASeBCtzMVQXBvzZMXB1mtc9K3spkuYeimpPfegY3X49
5NO4IXMv9mk1gVr3bHnoR1Me+0h7c3TOkX9/EZv/4SLG6cHhzLUFBUK20H+6iG2c9hhycQYE1XKQ
XXFB2S4Aa3n6XMJrH2ULDSFxI4bagnwwEnDHppJmaRoKDiaiJnCJjAgchBEEF7fZxqH95GXg3DF9
v8dgdjaBZt1mI+3LvovPpY7XDDe0izX2/bapxSYEf3v99ZCWQc+JlbO/EdBEX5jmzJOZnv7+KfPp
//l0MHvA2Hmxekkyrmw0/3qllaS/W+gQMdNxbgRjfv/1kIAQjwI1n4Yt4+gPzvc6kfgzG2TlSmG6
MkL2mxIU76Ps9exaA9p0lXdzrTqJzn3fzT1c83eVB2A4sRCHa8CFj4D3vQ2KopzCfD1ikHpwIvRn
u15BEvHh/STNBY2fcXhDBefXl9BIBOS4gOl0RxhqsDCVES73MWmSJC6wXhKUsvA6jHPPLCPzmkqo
buiZPZePUVfdlxGEWiMs36N5gOAH5Usen3Y0nLw7MZNV+hMpk3JpBKVZmB7TWjbfR9N9rtnRLtqP
RnM+sw4EXBHT8KgphJt4JFbNZsvMcT7n7ObSqcdn4I+vZU9AWjfzjT1nbQeTLvZJWQQcfEHlCXmg
MqnYlPTO2dlB9XtxZy7TmIUng3BUk2Y3UdWBX5NbygNendLcuCVUL0N2CZZQIDwAD1jDzdRYd71z
qpy02UhPe52y8jbsieSw5w2xDcNpiGz/KtAabCI5GiepgLYj7ONL7xGk2jNF6kqVd6TsLPp4cKNU
WfPS4J9bdqp/0jLODlqLalsC0zQGDaIvOU8M3dQIpMNDZJFb79U6rPsNyvkdJOmrSHsIML1cAYw+
emNxG0MLXA1+tyGNbiFF0yoA8XCVhz3k34FMVloB06gMb0NB0lM5W9cgnE6wVwRzJVkC/ECQ3+ou
HPOWvSezQiYoDIFLw2TyS4vFhGK60kq5BQqBN6J16bYv/Dcd+ohmO++l0ncg6GBYhYG1NprU2/kX
j4ns2iLViDnMB0UvW31lAPcVHqsTuEY7ch4ygZEI0hRVRxRutRmUFAbdA1DdjVFR0VtJBz9Jq1O2
3WEh7sKN7LRry/ODPVN9Zl3wrvpAjzhPwyy1ybMMzLk9m7ReMfjXBDwPPDN71cykFU/g1CtbmjnL
SqNXVT/rdMMGWqEfOuGHa9r3KsB82aVq9fsILHvXVSisxVaJAtgzh+Shm3aikHvYTeQWBnXjFPjf
eD0BlPwf8s5kN3IkzbpPxAbNOG99nt3lmrUhFCGJ82Sc+fT/YVTh78xqdAHd2944UshQhORO0r7h
3nNnUD/Y0AX4LHGRyfTCGBU9IxPTJU4FHFREYs8Wv3xnSdYUQ5yuTZrdXTdYAN+6pRblL17jfpJ2
06+iHVPis20M7gqGaLMdBqWeMt35SZV/7C0zvCIEYAdFgdGbfJwIuEhmT0HeyVDDNPhYWfkvbCbb
OGSUNfEIqVFNEDNs7kaQ421LDJsU53Lwbi25lesaR2wTikU7sREc4oQsZv1TM3vOouA1ZZMxhkzQ
ccIkT1Eoaug/rCjawrk2Q3QdBNDi5rX10PUPpfc+KXvrZSPGzgS/+HxQGR/x0P4OnXcilQFu9uxi
Ajim3fBNHFPxnvGD9wNMMq3onIfsEBhKv7LGg6qq43STFTczZou7TLxPO2FSqPoKPAeOroUdFKTz
aH/soma3cSINOLs+/OASI+JqyEcyXnE4BWh9lMdBaLQ14SO9Lg+6AgQijOSrTCByAXAx11OGrbX3
cRNgDXhA/0o8Xt3B3Yx/1bh3tzHeOJjX2K/ydj2NcECGIAVQ6hF2AiNmF5fpy1Tat+zgH3qXO1Ah
I80q7rQcZvZaMLFYdASQ7dhM2VHyDWGrT4GMdhMLZZ9cgq1l3/FbqU0zLxDH0QbItyo65vCq6uWh
zP3H4iFLpnQZsNddIvH7aM2ZIO5PZJnZckPx90LpoZ29XmjnwbF2pNgizq+WKN+ABOi+efDdCne+
ck+MYC584D8xgHYG/5HGBoD4aVwRMG3ah37Ah00SN5mWxCSPeXd2sEdgLS/5ELx2Z7URWzBn285M
Yjvdds7Imjvhr8kc/y3Q7WYfj9UGpkm6LENWZ7lOpiZhdM81pqodkahQgaW90o3yu42wNNyj0f6J
QyvYRFFurAMFgEJUaJ8EbktVEgFt+uNrU7I9AgRKAiRceTb4fbV2FHeuIEhu2UWNsal7/0sY2bfr
RukbqI41MnpCAaMpI93yZtX5s6ZVdyXtiniHi6rbh6jZVL3xlMO4X/ll9Og05qm3uk0Zx9O+k1O9
hQzz3dQq2mQDBH5mwsHVdwbUMLX57ac2Gad1Tva7+9i6/bhzpQ/+r0yje+6gqLWsZgun9Fg1kYPC
MCFHdGzY9xoTV+UGJyJvnCHumku5VwwURANmmEq418p8EiborxiM+mpiZRCPuthHMRb7JDmX9RwP
kLDKdfJdnuEVZQCkbyURMVH0Jd2pmrengJamKNubVXUivMWedSz62lNxseFWYK352yv4j5TIg205
6L/C0lVXWLlrJKntE4ctU/DZhNE5xllF2tnq2aaXuv/QSae/mHmUrds4+S7DsNt4MB37FE8FMQ0j
DFgaMH0cnjE9WaRaFr+NFrVnE+fPRi8ffOMRdW/AbL9+sTAprsmxRHSEJLWV2pqP2l+HWt4igMiJ
q0VXAD0f5w+YHMtsDdZXCOEciGRIN7RjrZVvfT94VCTeL71qdyomD8BP8Jf1BZqWqD11tMELhYl4
kQ2dQ2YY040ywtvkhv6mzPlQpjg2Vn2XeMREDdauWOoa2ZddhkKJyQ6SbLPfEcCXrFqMH3trEGfd
8u/TkCNyAHfDNebbyl5XfYiZJlB4xzR3OUbxr3iybyrWnJ03Ar/K7N7CTGcevbqajl72SQCfXAZx
CQxiYP+OfPIfL0RRcjRx+JWZk55wA0230IDTE7fZqSofmULmxz/otDw1syN9BdzNwf1x2GLhKISm
YWGqJiVy0WAr32BaIJxHs5slh1a9KlcjzzzUXHa79T9lR0yQ1dHRAwDBG2p0b3E6vjmpoTZQIJNd
5A/PbdN/+CbiSBMBRFfMLS6JWOtIs3KSzJJqE2FPxAGyALYD25B4GzW4bzXeZdxOB+WkRNSFPfXD
V8SQbGFYDeIw8lix1RCK3bUl0P1iYh1VPdhEdK47D5tXMx98Nme9A9RFNUAJ+ZFZVmG0quPpF6Mg
e2WaPDPV6PgQuP1oneVEXyaJ76MsIbVb+smr8WZOibMza5GuJOymyjb7ta3hhbLhKHgIkW5ljIik
U4eybmHMWXqCcTx8h3Z7IaecSfTUb7oyO+tptEJq/xHaXH+9f40d1pKSeqjnD4yIPuCoOEdPD/eh
Q2gK0NsILIpWm0yHi6d+Sp6SZhhWjmc8E/KIC5YdX4peore1H0ke/Co0IQdImRKZAfrEQcKVROS9
adEpn1iFJU0uIAwdpBdPOzE0v8FbnAh+NJegG97gBij0z4emZXgQ0NGkNUjKcIRJlRIBMq1KL4WG
ASijNIESphXURatbMPbgR2JFsp4mb4Xhea1BxV+aKu63wm+IDkonDLLIqOupMTdJSavvSG7JBlW6
/eNmXA8a+SjmEWledERzHx1RzO/61nL2I0QCIrqLTaWjg2GPzU6vxPxntGsm4CiQXLz7T3KAuUN0
oraehhbwg4EJIs8liWTIFTuEDEu9YN/rpVOFERDYjeBba5/AcoyHV9pXqtSc4mhsbtiJx0U3M18w
0W800g/W8VS9Rn4HKRFPQeTfsiySOJoN3HM1EG7NIxBgyqZrosnXiTyGulU7qwuvRc7nhm9+62qx
AiHMqIC44oPNKUVcvb3l1rCWVYYQ0NSIY3Rxvw6kQXBtz0Lxebk8FPuYZAtS57jaNd+ct8zh77A0
7mlR5hhF7XpplsUnvSkPHCJ1VjKjoMUFbR/0JN9MhlZvppg2IR3VlxEWyUrw0y2SY2N3/cmPjcsk
HH0Zw3RYyaGS58mmGshBXxJ0RQOQgrvu9Ir2bZXzQ1LGF8jquY8XpsDUQHK2WCXTgKAgnw7GVF+h
oRDfo0drNFYeiVnAzdGlHatx+sxEby5E0J4ry1nX89bYVTgL4b/yzK/obcJpOth66W6Fbr6POG6z
zjt5mf3QtRN6v9hFPlcqIKJtpGH76ZpTa6b7sUO7EcLFHaNpk6A9XJZKcIhEc/Ca/iG0PgUCjkTA
jaqPOpek3Og9ikwSKBeZZ1798d0pkivUiwqESoi1lb7AFtNnqkMvVVJuCGxGdDhEqKE4imTJ/daE
FxVU49Kepn41uDbO3czBaBicjUh9RSM50xlALp0IgHU5OO6yimHH9Fn0kuGuMK1rYqHOCZrh2eSh
Ug451Kqc75qB8bb/MJCJmOjhPcMkEI/GvYvKnl1yaG4zm8CfUdEBO4nX361c23cec9ikPgkhPyWI
dGFlBBJqqDebPN7pZr5yeL7slIg6elmsum0VrQRZ7R1mQm4g60Fp4TsV+Aod5YfP0mdpGdZzIs1d
0s30ssq8dsOrO9LeT29+6+BHTGKNFSOx5JM5zxNGr1uG8pQkmtgWvv2MEocgHjl9pcSb57aGv0mT
t7Dhx8jD4FyWMBRH30amddZlO4MQNBgoEJ/55YgcX0o46Ks6t/FhN/7WhuKlRVO55ph7qUvzkzsM
r69HN5vqalxaelaDVA0/ScihNO+xKeOvgBRblyiT0ha5KCaHtvI4oIQA4RU0aDnDt6RMd2XPX6C1
9N+AHWCm9dwHRtrAOpy+QMW/BQYOeadvT20cz+43GiFbiFWNhjzDYaI0vQeEnT5hEFuF5HybKLwX
rqwTyDDSRWswvY6F8TQ8MbPCiMaBfNDsZB+xDCGOr69I4Yz4gDqEg5r+LirrwnbXX7o+j6upzb4D
SlKAGFbgI4Ptu9+Ekub7olbEbukb5MrNRd7cVieozRD1ZhYhM6MnFCBlZbrXNDZkTWdsNVz6OOsx
dOsdjWVg3apJX7tuEPADD0uv4JmnMHet28hcVR0tFtYaHhMGUagywzzbKXvXdM6JoubRB7/EyqVb
170DHpZRj5A8F5nmW7A++x7m6XQJCZKhfouqIzLddDFD9NmIxtdE9V9dP+GzhiqEORcCWceZ4ink
wTPFMG1/ard/rkAhHZUbbZpO/YT5kG1zmA0dKVR1ER21DEt4PD+KggZfnhKusQjmdMkSV916QCvU
h0euVyYCGsZqiaHHp+ZPI+MT+8inVuYswTpcdYRnrDwDPgi7aBZx/gbvEE8l82YPRH6YKHeXdgs4
uE83UHpJ/XInVI1FcMf8B3JCpc8OFNKFChHaJBUG6jTsbKqHDFIAFcNYRhMx3VyO5N1xagEPNVhw
mA4cEZ+lRyPzjSlDa/6D/HNdQmpTsgaOu+ll9q7Mg+Mgixl9ayLCz19H+ItnjAiaWfvZ0kLt2I5M
qPXCwBuDBNpuW0KHvPwxAzrLVx16Sf6eqWD8baPE0TXqV9Ub2A4i/Dbo/U/As+w99xAsSrQHJ63a
ehps/4CstkUa1MeSbcyy6hAR5hQD654ts6NZmzAiZSiPDiY60RViIXRFjAhK1qRLFWU/A7V0Z79p
dnoE6Rf7SQS1uroaGCxI7E2oR4JbgwhrYynxTeTbLZ4UV9vYPuo1hBE3RLLkZ+lHrQ0bL8NMZjCq
47NOPsLwiqqqW+mJS/dU9VtvNFfcCi8JFsP1BD5h0aXGiSSCZAVSuCHzi7yCRHi0eG2CBcP/xfZG
kRAShifClVekST226RTd7iXE8UPZlvcyqs8gm5PjEDRnfNfhMvWhWUaJte9SPGuhDYgIEy0RlhlI
2uCpUOIJvlmE/jibfDoEAdGhzT8jr9rnbbMrTRkzuEg4/Yr6UFZo77osu2IdGDa5MOlL6Gb/fJUM
rBdrRzvnyPKkUQe7uuNE6oVHIoyQL7kKgE2wOpJZwowuiF5KZQR0bjGabKNelghMaE66caGHqlmH
nNUo649wbzd2J7+HJtIOvT9texCUo4klX7OQmHRuCWwHxeqwyi2V7Ap3JB8SBg52Crmwm8FYDIpv
Kj6jnrEQP1e1TAdBwnHm0ZFWq9iyPw2Qd4vSaDHTpMEyqwL5EPTEOCtmG+zECBrL2VzjuWLxL59N
W70WA9MC4Y3BNivje5ChPwtz/bvOPA4Bk/xaCbqFCXG+6Sd9Jra2z/noM+Dt7GtiWFuvKzYWjfku
IF++flC6jnEjIU2zCTOUVzGji85+30Zk+iZ68Mt24TEaWnprncHhcg9H5JTyQZ9ztSQCZQLk3vzG
W8dpdhNNBZClx20j+87fZYENHaD+SsQPnqCMCpqHiCFfXEeAP0hxD2ioKjcxyoskH9emTitUVtFa
tSghCYbcDh68cgi7bXDQh9HdWzXSlc5wFslMne0m9ZEOkPxOum4ywweSwf2vVplAvT7UtYcC9znP
gEUMrRPuSmG7F3MgShY3OZ0QVItFcsCa4rnFzWQRYmizoUd7FNFACRml57Kn9wK/uS5ajfBYZKyR
az/6TXHCkl2A5PFeOEh5SoXJi9PH6V4zSgaBOjW2z4gfXd5VG3mKETuIwSGhajXSDl9WMRwzQS2o
J2bN85gSB/bQ0i7rz7jXddAYNINxY21tjCtg/PqFw3rBaUMIhU26mUxwQ8qH1psr7CNDb7BCZjqB
eX7FT8w0QCQXLfaBG6o0os+qgp0TVb8LEDD7AFX0kpo4EI/IiZeRrcRepfGmhmOJFSCF8wKDUnB4
LQrZQSCspm984S2RNt6OQQDk1d5U+1hY9gK3IIr4YfiMwm4fMyjHnbZA6xNcUyl37djwnDTBKssQ
i2MaPOpwE/thivcwL/xFqFfvveYP++YRK0R1xq7EvGxpgzneur0st603XkIhbkgOCaLVg+8KIA8f
BuYGdjQxRc7slGGJgW47O7XcXhwXOI1l6tZbz+PcR0xLXfPJs4x/GNHI5EC6yNzrKCIyfaLHiIpk
cLmALJ8nZ99wA0KuwngvWtYtHpjFnAzRLOkWYnbAKNfYV4P1rs2fOQhLB4+etnVr9YvjgMAjdETg
XDRgY+4JqLa3ZVn4Q/r2d8kMcEXr9SkENXIW4b3R6tuImOJQJ9kOtn+MYJ4oAbrXhnvYRZsTuecU
yfAGd/CbQ5ZtUEA18Xq5Daf9hE8HvPsZ3d0Lo2tGHIV1lDEzul45nwNMbLT9sOlEWkiIz+hUPcaX
zZgwBiBmbxuQ+CPdkGiomBUDlK14k/gaXGfducqmXklBfGEKYZOFxaPvtbcSR2EFO+qeCoKA+vTm
RHvlUAo5M1HWUUGOimrBeO07qS3eu5RRFm/ktnPrB/SuLta3RtI4a88Zik/kyrOZv61+2EAE+Pjn
DNMBf7o7kXZjOtjBYR244molLqwOVQbwfyiXWW0iCqlCZPSMtIIBzSk13ysFv7/2qVeI0krh0US/
3WQ0t23iM7+ZmxWtBuLsUXX2xHVojSGeercST0RKbCUV8wKqLOsl4JoMtc0CXZU+3uBsHSAlBXeO
j2bPtp5rwAzJ8avJDUON6F8sCpeLq0/TOsgnkoXLgjZm9I6Im5qL4bv0ZkFxioSjLhp68G3S02Fp
L3lf/gQxJ5AorIaYU3JpC+WPW/x+jNJN79sK46OsyFmD+LRQ4CEuuMTCG6w7UL9DSdnOUH0dGN0v
EBLH3B7zvQwjxnWJUJc8I6ZClE3zOx6APGEo041c3wbsRjeNx6ZTWcwEiNFTK+Xq/bmv2uzuOfmq
oiq8l8U2a6r6zqIQ2XjRMwNDses7cRGDf6p5L662aqJ9E9jdFW53f3UbGyuIS83axp9t1li3GCfv
PTIm6zhZIS4WLbr/eYk7N92Q1dKuDM/bh3aUXogHLu/0B8geTL874C1lI41bnxlQnm/yKER7Lcrx
oUepfWtTWgnx3qFqOISFHz0kUxk/aBSy2HNIypn/Z59mQPe1mm1MR9BhV8WsTUtTuzHr6rHzEGA3
VGGzIs+s3kB/qe/e/KJqk3sw7C86AVR3rxh9QkP6t6zJBHAl3TiQz+Y++s7voKRnZkleLoiGyU7C
guSsDLM62WKt2X3L7sEnF9EZzvoku8cMPoRbVnd66v4x1OFzjeUUbf98qU9WQeQeoKPRc76Klht/
CQexd/MnghTVk5nAafdy/eRWtXrCmeqgY8y8zZ//GTQVT+1gegKsdNer0HvtpZgNVVW2g3FjPFkQ
7Vlh6AS2UYLq0D+2tWHjbYnM/FEGfIT0IjyVgzp/JIMBDt6omZcMd5pO9J/9VuAk/5FREmA1sLNz
aHUsdibNhlsUDBcvjALyS8PbFMQ1C3TnEwCa/aHYcOEOcXf4kogYNllyDJ395dNRz4eOyU3zOaTh
BzG03bMyIoE2wHmAeCVWomgqtH1tv2rBLmzn+ekptKr4YM5CrgxnYhlnYOqVbH+Ukk+OZut3VzvK
iPlFF/Tv5ZhtIJlXJ9NgUm4Spwy874m8VRLiCYE5ZS239aAuTsxaGRRFveQnHrd9s2YCpJ5VE1SP
CZ2SEOc2GrvXQvgFMruL7liEXImsPxAZEyxFBYS2oW6ycz04Ragace0+ufEcE1TQIBt1vLM1B45i
UhAs6dcszIj1SLREnrU5cwOR+543heSlntjczBLLypksrq0gWnc2aykU/2vhl/6rRbl1IOICZrr1
U8YmpoS40O5JrJ7GXpMHA28vQzdS8RqjDE+MVx4wx0Nw0gfYzNEgz8htxUrFyDVZk49ML9ICCVa+
JYHSBoA6RzlXmvUw2ml+ZQC9waXrPeZtfs+T0jl2pnewMNpsSLb3MTUj8iCs49QaWbXOxuauxj+L
FAJlI7eoTsaUWYeq5bEfWinqwgx2sekeM4+9Ry47fJiRFiLhM3OUytMHz19/5ySOtm8jiBp2Y28D
zcsg1TfFTs07zMJ+M+re3lslEmmQWCZ3QnRBQfgWUy5cgLRDcMozdzvR829rKJ1zdBa8g/Cnr4V7
+fOSD/bOAeu1G5GvgtL9hiXCYRqzca+cXwljBCsFa2LlLqvYQUIF4CwCgqkuCUi2UXrBAb+LtVag
ZD0OPHyLfbt1bS7UEg7ySpB8Aqe2X9JNI3+xb4mWD3vOOg+hpnYqQ1QwY6BlsFuYg05DjOPBjMrl
1JXj0dEwJwo7oheoZp2nP9SbnPt4HxGAF5SV8RuP1qocoYCIWn9NxTie2A8igoiH5NGCuyGM2D3+
eSkidNJa8Kq6LH9wssC855IEebd9CxCybHTWKIdIClBfRf2hF1BOZRZ/mZI6wg1G+wHMSAgTdh7s
TAxqawdoLfGOw1Qjw+2SlZ1I/QKnqVhVpeavpiTPb7aOrsuxwPHoWEghGyA4JzD+C4jB1Jf3hFOZ
3DMqrsLA2SlsiPijk6JhUe4qHPG0xUGLhC9Xj1n2nZMsMybkOcjELkFHal9ahVZdi8cLZu7+4CYJ
+acyPBHVsAykFZ91vENlZ1gvY5Nbp8qt3UsM6VVUY3mewujZaNjw9UkgHpLGZhU3CZgXhhtQsQYC
6k3pnQmPy3jiEZ+s4YlcD+g6UUaUD0hhpocAoeq9c2fqoib3cm5QEoIIz7ljBmcHZaKbtmtbAnpK
jMA/lbnMmeFJ4nBDzPwJT6itZ4zjwzSY+3AqnUsw1P2mqEkFiMmsIw+o30D4cy6DkSt0EAuzTsxb
WrBI9GpjYjZPgAOUEx5RcSvXZM3iVKOpfIazy2w9NvvTmJvOcVCSyPCyY0FRm9rOhZH+kpokZYQy
+sTXI/qz8EeAoEEFIk93oKEC3Fjn7Zjs8UQTfzO/pD5Y8CaXrFR7xNlei/LfjX+5/nMriO1bgkfM
wTnTvaSV4d/zyPeoOBg0CS/ZdFngPdW4wJ4KuI9s2a7m5N4nwSM+n9p00w2liSAWLeNI/sQhNoIL
3Ty9YVVFD/VuYp8fpIZ4YC6mnQV2wLYVxkErCObsXfUyseUGL85nbjhutiZzkqlTlWcnV892IfIe
8h+zpywQ+TFnRAYNr0WEaJrFFVNsebWIQ74GItvJ+inMBnWsEx9ttx689o01XrhJHzrMID8ujWhF
ZlWe1wO9pWWt/rPOKXprzxb9z5nguaX80NsWj17MiegDlrQpsA4lfi8QA+2Wvw2Quq3RxSm3fHZ6
vQOk6rVgMXGQVxKsJ7uFYWHqpX7jHMIhSzL9kzdQpCgHlL2t2QenYdrIfYWBraqGTaS3PvAGZ1wX
5lhv+IbgGIW1s4ybxnmyO3+LqAE/OXfGS0DMp13bB6Owv1Nv3GZDWNxFCMqGTq5c9X+ARrVGplSr
jyvl2BlLtrQ7+8Pa7txHj2VjXtjWo+Exj1JB9JmGwLPIcVKnykf00upXsxSwOJX+mAlMgz0F0lK9
KSeySCNqxZOfE31AS8EMdoq8A0vPZYNrYhF1DpM7uAHBMvEJZw4YHaGqUCeyL5jV+XG8nHCfbJjl
s2kQKOK8KmYv4hK+sEynUl69IcwXUxMaOxOs984vobFWnZbckL2x61fN5c9X0q9AbHk6MIA8jw9F
5H+aVtciPxtsZhOAcfpwInLRI2Wa+Wp5r7yyvJvdF9rQ/OpRN5zTkPamnqxTIEteWDOBmywDFCVB
d5MIjW5u4jZH17BugdnedUfB9PHT/qmPn2Soy+c/X+TGY+lpkhQs+WRRH59LK0fKHk/e++jAoxow
lftZlG5rC1pIbY3Zw79XQLLjQeD4V1uBYxmOKQ1mBK4lsWrNuvW/SLerJOzqzkdAFCF8QT1T6w92
DBjSMSLABnHZHL1ZKR8JYpb0NsggcA3cROG4t73MJdhWbzccKWQLVhCJebz0jNHQrITGSxYHKUMJ
AdtWETRSF6XF5KXwGS8q48hAehZswDg/OETG3Z2kOdOfFLeSLAg8S935z4s2sAzLB+Q0f77U418l
zJZjJp3uSMrzqu7I9ChmZByinHCvojA6epAU9mMeV4es/rA6jqu2spEa6m0ebsy4ecvwcjWxm926
+SWsubbBTQ7LiKUTUpYwSTeGwWTTkCl6ZTt/xl5uHd3QQi1TdAhbfZucdbi2WTHBWZkS+MlMGqDs
eSea5g4lIvU8f4/5bjiENzvlvILTj0j4xKJwgSOlXdG85gP4piJJ80vZg58RHSBtuKjFvWVCvHLT
wdn8ufKM6OaS+HCuguFNwhl7YSWDuH9Ig0NjvA4Ia+5/XlyTYgzbhdwURyIZ0kvhN9Upwc/eOFrx
WDaADP799fNfRMOOjeradBybEHrLlvbMRfzr5ZNHTqF383xkcNgmKmi44EWK9a8umbT31m6sZYcM
Z9Xq/Jk4bvpDRlbzQkqmVCUeDD6weAOmmIQB9oDn0C0Jzgii6DY6wImNEIhfYir/qhnmL5ATA60J
wonQRwBXCpLUyT3OG86vOqvvHZmsG18Qx0bzzZBaGLcQ38D+3//K5t9Rjxaft+t6rhBoNYRHYta/
/Mp65fZNiXceBEbRMUUFhZh4EHC7QhI8bJmbfEDkWMuZ1+JL/eTk1kqv/ejacDZfIx3hW6Gr5hCh
hys9u34dokI7ANPCC0198d4G88qju2RtgiCeRBZKaL4vCO1LqD473f+Y8rK5CKnYQ1ZYtlUxXA0K
x1eQAvqBrJ5XN9EPImOVgT/KP4oMBSdbK4DyffFKR5Q9/vu35F+9LY6rSwl703R4V7Dpzf69v1wE
QSkJnu24ljUD5zWDpG87034iQZ1fafOAXqAO6CywW9xl/wSq/oMTevvHo+qvBso/3ra/PcH41w2X
DwJ5tyEM/V8+DzP36h60IcfbaH6mWvQx2OYevqu3qiagRInQDrA7plStWcKSYmAOn2ZKbHDXtPXu
f/5GMKCQug2+n7tC/v2N4DGoxUXAxhm83ddQKyp7iEhdaLFoa482eHigbFO7Kyr5v8DK/p/0Llu8
x/B3/xus7LlIv4ru82/W5fk7/j9XVlBYmLqwXN0VuoUP559cWfs/bNz6OE4dSQwoT7b/dC67/2ES
IoapUMJAxcHMifpP57JpgZXFCz37CAROTEP8j5zL/Cx/v7Mc3RKoHKSOvZp/SMee9PcLioBYkifI
a1oZ/RyDHRvsXQFCLnOtyVY6iuoV5q9qUwsIj5aHckA3wDwNZZhsWLbgbmw8lD4tR6iDXpXmpjM2
MkNeJKOpOdgjUxbyABf8RtlGOP3d03WxDns234bWnu0Qlh8ZlCvm2swOZoHkIPGsGdquITdnqzMo
jEuvOau32fJ2CEa5IlzHX/lm5iyROUvXzVeu1aM964Y9Ew+sphj2pOYHWxWwBMHO+ao9TiFzKCth
jWGYOnEUHTkjQxZz/DLcpbwkPJV5vtdow24gB6OhfLQBFlx8t/k2EWtsNL8/+CL/AuOKwmgod7mX
4hmcyQkD45+KbRb4antqnuzGe7BF8xJ1BMeLcCIfFmQWA9tyGt94P3GvacphOhs9x3kNvT59JI15
1k8QSqrBo6feo2Mh245hT7hC/D0/YZCc61piQJ6mR2uDq3RRgBs222ktbtc5RqoiBrAYFu9uzFYy
0xB2OOTcIWNN2fV3b12pmg2RARTUKZIfz+aI00l3HFDDCNqqopWH3Pk23TUpfKT+BhCBSQUS9D8Z
6ajsFIPFRLTiMpc9kXyd/tQyEt6VDhi4rpIrJ8PFM+TqS/j+46DlP4ahAHAW46/KbT7HevwaQxrW
NtwDZhEb5Q8WoijAsaqmvw8rB71zdyiIFcK7gqpSFSMDlmjDhLQCXEoyQtBQNEL4JBQXii9xdh2W
oGVXuEDABpwVkCJCIno2umKbTKtcsOcMQAVHezZi8M1z+5waEoluzR441btsm8hh38aTsQ8Z+yxj
VmLrISEcowjgm80brjX5dglpwmi2dAjvOxIUasqfKbg4NCALPPNNk8lVX5TMMVznZs+GgGZK3jsD
TVTquBsG+mprSdbM2sxfQTq3IRnjlZzBX4Sn0paIHBlFPhirUONGgr47Qju2yrUVkiOl0FujCzfB
0Dhql6U6/Fri4aIjg/Fpn9hEXrOoe+2n4Xes99o1y6ZwkZnDHOkn4yPYN3U3/fbDjC8V059PUgUX
RQP2MtMwJjc5WR4E3jmbCJSg8lo1z5zfJsEYVYeq7BOLt7SG7FVl/uukwMbrY6WQdIeH7KEKOijw
oS8YYKjpXo7FDkq7vjR7FgIZ5KiL0UmAi/3a8Zmr9f2LZJwbd5GxniR4mLRxCrY+DK7wuwWEeBgn
UXYnVTH47dtH1NMJXCs7WBv2nGVp9ycHm+qmt92DYWFniCLroFluvtdbxjuTs9d6M7q4TblBxvsU
xipbIx5COYeYeCKT1u5rqJI5jyiX5M9DmXrtP16apgQWNLqYCE0q7JZqWuLTbvLwBQmJ5+vFUozG
D9IoMDzRd+oTDht3SOQThIRlzJzOJYhsmSALXmAd5b310w8gaQc8afR6NaK5xNu1wiH3J2GVh/jB
55pfKKI5F3NASmobVxwEj56LvG1sARvHyMrsySKTFunuKszsDwAzS4rFa+EFn5pVr2p9OBH0wJuX
6p/tvFLVzHKNA6tmtcZAxV8FMeF9JMBBMwJFRYqw36pfiPlf2gjs59gm9ERNcEC0vTfBIPs8PZhY
/ZI4hGb2dIP58YA871rifSgDC2WR5bgrobFV52haum6m802JWPo1QovUmPNd2RSHNb8a86uT4+Ld
QxLKM6FlNUYaMfCta19bn13kIzKFZAvglrzLozV09aKBmsXA6MMojWVTNITXTyg2nGSvZrYcy14S
J1tavjk2rTnLIHiIUvf/kXReO45jVxT9IgLM4VVMyqmkSi9EdQXmnPn1XhwDBuzxTPe0VOS9J+y9
9isXEuRsHbV9xrsk8efvcbeDXv1eEuYdeYGSIiwsFaKy+CevDlS1G44Y0VmHO1MmmutY+ACVgtlG
b32YJA8QnQG9GORV684jIxR1COm209lulbR2q0TubTUMkIXGw7InCo+RiZ68t7CUgyVnX5GrM9OL
lDVq/N0BmH6s4eMWgtAAb4OtmsklGwXiVNikExRFwimrqk0goOGSOxQ4sfwIlK1uTeHdVCU/UIJ/
qrjyBgb5mIecmV2eHdTaih21qtVta2TbOe9vAoDaB46yYz7mOC+IMHJGI1j2odm9lUMkuIQkauu+
47UayDlru5koxbq8SSWHtG7g9lIF2LFlee1/Q4AhTg5fwmUqKeEyRG2oxyQAz3IHjXA1XNTpo160
b6NCHlYy0Z0AHm+MdZAeg6uo6ulRVTV5oWMDMMqo1rin91nSbn37n6KmurGZfrJMZ0lEtRB0l3rK
9wKBVLapQh/D84WrKRJ3ncLfV0deQZMc2I5FUyZhre2ubCBC3s3hqM7id502bD36bGsUaewIWunh
vfoX9tEhjQ4Ge2lbVb70sEWqlItvba1+VJ2Y2wOs9RyaYm4hPsO7CJw4HrR/yMh8JRHQ8kU6a1UV
ZQ+Xr9pEV62T40tuvXD055eJ7FRVBDSH1cDJ9WKdTBfWtlIantUMr9VoklkhRy/kmBPMFQEll5eL
pgRvVtEa26l6zI0kb6T139RbOmArMOK+1SEvUyb8raJhoN01FWQmrPVrYI1HhSk7D9j4yJORZUcX
e3F9xdwEnYUEUbAFKyFz3qTCchWG6pyow0u8nLUGOTzqvrWiQXUWkUJL1muJdl21YZ5jQijHxK1U
DNskSuzaud+aUXMDAMANG0bkU8X/OivV8CkiMAssJ+4aYady9eSRtR1DZdwOWUQsiMzMWifhIpXI
1UhkDd6bgtCIJ3ejas2ZEDbizFFlsfxEn4OXXEB/pRKMg97J4KNW3tSRmRYLP83CTMFkyqWXP1gS
GdGRJlgDRbPi5iIs1b3UiMIrOnAAi+ivYyG44ViPwrS6Fvw4kqDbSiiv5SwiHHIAq6wZwiFBHQ7c
X2y3RcCAlZBFoFAZqlJSlRVJp7xtgCqOBqcwZGIu9NyR2+S4GE8hxHgwmNEfue2LRzsOVlsPP6pg
cJBt/y4GxaWJWJyzvb+Hc0LdE5PRspQLkmMVpViclfXVJHh3E5iwhqHYeiXArNlsXXjR8m4EHqcH
NU8rdgyiGZLHRWsnoggkVkJ5EwA2u3DpNVxpMTqEcJUXFCHyTDn5SQkcwE9PqqkGGnjTdToUOAHT
CpxmWy5rEjHHjyLGslpX5ZOlHIFvLO1JLql8YSAqZU6En5KJydwaz35mCo0/ny0bqbOvoQwDU1m9
S0prJA7gnr4GGpeo5TOdLOYCo/HHKvK+zFHkTQbbLfyO5jphXMeoNvBwVghKC47w0j/7uHq0WvnR
pm/Q2EhSmLCzFPElqOWPkpcEhvH4uxT7SO8A/KONtRMLlrIxReSZI0kSEl6QOknhmSXze5UqyIDK
72lSs0MjkXAu8vzajA6PGXvzoqKIaftiP4IFllPDYkuCNwUHrQcaRsQVh6NCMG6BjEQ+wd8BC3dh
EB689bLMf8MYYgZfP2DRsKIpxsG37Mxc7ySwZPaarIv2VHKsadRZA/Y+JJJ9j59gVQqzze6/RGbJ
dfUQVRg9AS7XrT6h2As0C3zJDI3PzFk69Iz8lngNYk98RkHYIsQ4sRsm9shLECsCbnPrPviWZCU/
zIqB7Ae0GxP06F2NkxfI+E5ScyjMPemYjYzmYgbIYc9h/S4smN91I3kSJn7UWLRvJlH8ntXrSHiY
PbUTZvN2fEvo0jhvVR1dVb3LkfeFITRhNsZg1pQdDNFhE+nTq9A9IYay+kqGU8OiaAMMMHFA3HsC
M/td2Yf3blXDb2KB8jKOB4jybBaDrnJyef5m779scAx7I6nVLkl20LMDfmZ1ro52YRk7sSX7Yxzn
R6SwjSHC8jgqVnoRVmuVMhRXjZwrDIrTftGknVoVmJwMjJtYJPayAL8wgsGFAHVacVaUSn08eeQF
/vUW0cDzv5nnnYTXB0CactMaekRYaPkqYtizDSERnBqCqUshDBUwQWqWVY+kYv1oVcAcNLN5Ri3M
VcqsxsZ4oKBFBig0HcNQeSlaLgeA+Yydk2o3zQKvan8CK9oRaNHuwgZBrtLD7CewMo6BEJYgfrC2
WIzZ3pMUAS9IkGUz53HqxWSvih1KS0Gj05O14XWoo+uoY9dhUsvjgFy+Q2CHHV45aEm3XaC3cKBT
/5bH//4JqRl/RUtzq9HX1Pq+mPNrEOY2KLT3ef1tFoX8RtHC5aQQ0WdgzXPMmm0k0a6NlxP2qkK6
hmSG5UZMA0ebf0kfRMJXaTmMcgV3I1gAIQx1u43SgzKX8PdC8AVyKRAbKGI/42lziiy9WAKbHlPH
TF1BKLQZZ6162Us5SkS8lDTuXWF9D6Z0rxvS60d+oJuxol4Xml2VhBpNxWqtN9jAsALZZqW5MgEJ
n+rK4TlrhFaqZnPqWCHYc4F2NQJYMkbzfuq6vWpORNnBOEOF5chUbKTaLnumh9omCVA6K3n4Jc6K
vVhw0/OylCC6WoJdpRRBgUpg7KQ++z55n60CfDwJs1EXZlyVfBQpRGuT/IVp/2tq9cvcEa455exO
0+jRkTsyaeN2Hvudga3JyoKfCakIXrK0Kb6KUTmmIOk4czMm65pG22eCk4FGSJEmU3auUAEhuaC6
EmH9bsAlvMFBspuerVYNXoE6DWpJ3SW/DCQ4XMrXgOGOrdR0Oyjo4MhoUMI/aEZJjB+zezmkX6kq
NI6GrHRpeO0ikmfaLIcoGT4nU/qdo0m3MeeVCCc7V7TK79SQnV46mayEnFYlmc0cmne9DQu7TfKH
IOJIzQyLEEFIuYQHPqpueULtQ3pSfUhkZ+ZAerakW2KuGHS/NEVIxRDMEYJikFnjRIQRG1B3rZNi
3I9J/4MnS0C4Fz0ingBAGiuViAdO5YcxlqllSwEmbk1kQYMtHMV4vWNFSvRPylk3RbmJdEPlHw2g
+wSAKMSMhPA02oUmnoA0+EbKSIzuAjA1So/DYoRe8sCWlntcjoLLqYSiqHnvQgpJJNjcp9KNPcBH
aayT5MrvxDBisIIaMSB5E667FENjZzNgEG+jT8ErfCGSkJAJO4htrwhSCVsbqsTNIswOqKAVA3y9
wBJVw3lmiNERSNuLoNAyyaBNXeVAww60Yk7+yGV8SUpSPtDpOTISCRibW21iF0ro4t2gVzSNZdfz
fgpBj6w3OtEdQz8/RcIbcgXU/C14BOuU93PCiwvKqj1aIxTMoAXxqondIxqIKl/iU4REBh1mfVEb
ZhhJRnRZj1/UNC+NgIdHENnDLSgwENvnuWuiVc1Yi8pGjpQluCFun/1BaE0vjGdvag9RRARjMfxH
z6x/e4xnhUSdUUqhl6Xw0hPUpJHy6ApKx5GkLSCbyjMdSZCbcXOOee407QuTGs2TMr7HMYBgNTLI
Yg/Wy2Cl5+8whbtEIJ7GNmxpsmuaI8KxRjKGRwz8CV8mib8/URsrexgNdjglL/qSii6MIUIQQtGr
NHrpea5kRysQo4hg+EuxyvHK4SZcitcuUURfVWdmJzTx1qxFdmvkPRW95Q4ZMYVmNmBvWFdilqFd
KfR1AllABSWkwqaDLu+6Vj/lc/E3DXPtys18UprpL0Lm6A71dEyx09lTY/0V0neA7c9SxK9KX74l
gm/svEsfwNy24YLy3xCzwitF3hhM9fxJwmO1WiIiXXGNUvsuarAvQjw/Z7FEE9PvJ1m8drngJBSI
qAMh4EKg5zuM9lHaVn4b6N9xQHU600ETy8EusBxlcjgDhzdoZZjc+1F9aEb+nphi4kucDXFwCJPg
wCbvNdLi0a3rkT7NVP0ABxW3Ib1vrhm3IqXSz1nGmF1zw8SxLWc6xAYDN8syKkNZgsYlh39YxHBM
0aOkyYwzNcjRq6bhTQRtv9NLwRcaC5OJ9MMy+CFhSEeJMb4jublopQL9I5VedW56gpKBQqCE/kvj
xE9z/TmK/UtTgPKfmWwSTLi8M3jCqjovw85A5iCuUwWLbReOWONS4OXqUcIxNzFJkqgnPLg8ivTv
fKSseI9VC2yT0JNoVgee0VMCI7KuN5Ml8wh1wmWQKLN6zl8wgxa24wJTLgaBVhhAxaDcNcqSlPCm
pvJt8gq5EUFUsyIje2QiCHbpS5302J1YzditNQKDXhgbpqyCySAg3MGsKLGLcqsHIqvZgPKKl3WT
yT2IFarW2CJ0Ya2Ip4YjOZP6e21w+xPgnHbJyWR5sE+1/zwRpGwD33Y1hjg2orODPqEFASN4HQKG
naLM9IxBOrZaLvLFqOpdsmiXIWSskqBYkHPaTegn3ro/X+vxgPCH4KL3wkdeMSWayfD1M2m5ky21
6aZevDV8eHfOxcEWjfAdd5TpJkwh3Z2SE3bHXHwnlbDQMFTaRjuV9ETqChEkBQSMZXGQJg7ToLB0
fzGUbMfwLd1IAv8Ik2Efnh11kzB+6HqeXvRIP5qJYR5ViFp2VcMaztSZmnqKmYpMqi8QOLsB6yS7
SG8o10jwRMSb1cAdOGQ0YfVshxWMHpgc2wy+1PqehkMGqS+65Ab8Vn4ypj120rER5gQiW3RFTzbu
Y16gupqFE9jDXZKrwNhNddXwFbIjVG8tQahWXtfn0irOpZkxerG4WCRLuBCC8qjmbHBaEkejPLsL
mZ8L3FrSQPRlGy5/chqJXqPxfWQV+pk2T3sscZkJWTn2amEeMSt0blxFtS9NxH2O/Xo9SPktVjTJ
n62R8rd8b3SvFpOHVXRA6wiXZHuDYahMSWTDpMI0K7unNRfEPNYHRhUGyUntN2evHVhoyuWMSfPY
VPdYKu+DJh9gr79zHBVOUIiv6B5TmctUi7eqRDEVRbjkCpQ8nryOHpYyFexy4XYU1e8Bbc2ub1RC
H8p5q5MFTzxM5k5Cw36mD9VNakzzce56tK3FyxAl9HgmMLcyB4M+BaBEWWCte+U7iMvWNaGrU0TV
5ILVJREwloqdbI4sNI+i7FZI/q1UIGqj4TkvimmLxxAD/ECpKQjDVx+ZLA7Cj5oIBbdCQsAQB/Qm
sLtNoIAw0cuLXlnhIccCN1YC43wlxJmqKmhHddgNZXA0+kKlgiGBOzOkwyTf0KFOYKek0OHKZFbI
ODyNu3hPjnKF7vqg48/rO1H26sX6VXDr2T3Bfn4iG60XMLcVeiIAGkIDHdiTuQBjo5+1tQjBND7G
Fq0EwBbNnM+j0lO0YTkqKgY/rTH56PiuVc8hrRC5oMRd79E1EoHL4NOSiAY3QXiBbVEM24q8rEGt
p7eBYMsSwPZi4upTeifoazx7azCw4bQKJ71G+I4p6LkvJprgxGqCSUWlP+xUhCIiqqiN1E/KViRv
KBBrhbYpyzzMD4V8kWb5Twv5KZUGMmRhIhQhLooTzz/Lm6L/FaVmjQuMVY/aAEZDZGx61llknYT0
AJ0EYF6WK8Xh2zilq2Ea/apLDCfMDWLhiHUZ8HmaDvQQ8rjWn/dIWi+dbvs66wzJ+li8AgdItvg7
PDapVIpr9bh6+qv4XdHqzJn06rdblO+J5ztIa1YkwVcuq8+qNe4zZFJpDDdlzqXO4Jkk1kXfL5L2
Xneyh07+Khg0k6Y0v3e58toWMKmqDr2dUkYIEJbqJYpI6DYZ8dhZ/jVF32XzUi8OsROm+G8xj8lw
gZCvqmvEBXMY88OSX8Ke2JzgihRLT/dK6KewCfJzyqTUOPTiVtDvQX1G6TPsiXsupHtGxwqhESWc
ROTX0WA1oIc3PDj8Wt6Cga2SpN1N82WGe2L1bxH5PHzNFZsKvLukX8E6iW02JXSyhVNN7L5qJqX/
rPpe6qeld5XyVpA9yHaBgciHidlYztpN+iqO+olcYZupkqsEzyXYjZGE0ZVJQ3Au4nvLEHR8mYtz
Vn8SqbPJ5+9ClTbT8q6Mj0J9MWcs/s9g+QvUV814j5tHmUZYAz4B92DEvgvGIV0ORN2lk7dYR707
4I8h17BDZnmcwn2NAyKmTTlYzXuj3sUMcm/dUZFbHtaQORjspN2JHb3YW4SI2lJ+q/SZmDi+02PH
vKe6ijomlm+xfDWk34LhEXQ3V8/Pc/vXd89SvC3qPaz+EvW10Mj05RVZpHNXfEbhvy5g1UoBQSCR
neI7Glk/zSROjzzS4YeW/xODhyz/CxgBBepTlu5KUHoyw8qkhhHzHGICYNhqSalMw2vHHFLEFG5T
5OKRZtpTwRgeS+/MlsASHI4TTGMrsQ5VbPUpgdbv4ie+Sj4Jbxnl+KT/FMKzzHZauZPJSpHo+PsD
rq1k8NXuXndH4laCkgecHMlnzOOmHovQMwW72Kejx5c5KG/deNI5tVMUala0M9FDxdsp3irhrlDP
/MpUw7J8WczLwISIQQCuz9GxFuKT6nobYmWpxoLIN0w+42dPJypJwKMS4Bvk6qzSSEP41DjdRYb/
uPvtkAtaZXxN70dEm37ozMiTzQC5OiHgGVcBMyeD3kNOthn8CCrgTad/oZagIuWRrj+mwVrDETdE
S+FJy9xOqNx12G4JxmZi48zyeyNbRG/w8vESmHPn11BUCtNPwOXgbGT4vy7PvEV67+R3wpL0i5he
svSaNZ+hiLHTONbQWCcXt2dHhUauaNJfEtDG8bmed6P0yMI7jgIlxLAufFuD5AQLeULHaLpp04Of
s1az1H7Zag1EGPldbECWM5UAJYDy7B5amxoiEtHlYrMP0ktxC4F/jirnWv6PV0RKMJW8SNWnSXga
8aMZVnzwsPzUk88G6lDIsCFT/kQ2k11uz8ptHr+mGo4BFlOJCx2eO9lTbA/i55ofYu3r+Z+pEozB
NiddYF8hr9D1z3m8mgzUyamqIoeDT57/JmppMYsclX5FvnO/bUbxu2CHTX4ZieCLg3bOJqvMR7lC
/7MSEZkGSk8DD/0jlr/GusNjfGVP7PBViCL6in3KLHFJXpU+p+4APAQwLB5/0ZO48fRjDgHUvGCv
VrC05zX53luf8oof0vpetpw5HX9NxJodSexLg6MIYUvuCNAbfgL8dM3TqP80890U38r2lNWv1Xyp
pEeC5W96U4Ovhu8iYkI9WW/VKB9K5nY92rwWwTmlVCludBwJMWZjxe6lf8JHi40cmC1VFmbfp8HO
yUj+S/bZyKKxlenXCysimYrzKAejRV+rDwTiDDzFX2MHXaRzmW1tKAnUOxLaTcW0u4oIPCXCvi++
ASdthsYXAVnajWU+anSoSCmi5c0ke7DgqW8yO2UTSbG1ATXOqP0rxsrMTiSTeHjqfwOONqbAEAP/
O3tMrWcZtMYzW37UmQwL7l3ipnQvQTvaCn/WgsN9TkZ2m5S5iepIkelACiC209pE8W+NHoT1cqm4
w3lgRJ8rTCErcGAlyw2u5rDLt1qruCVvk0qVJOgVNnGaW+iHlBc8+DUSnYpKpto0dI14Jyj4ICNC
Ls/4+mri1KmFdAwUESKFuXOmYPJ47FCJCC7pwk6a5Ls4XezOGBwdwNto17jsLC1yRfFJ5uLeHAse
/WVTsu9Xu5mbTXF6vYLC/ZaWHTZq3nOmDSyLXF1tbJ1bNSA6NQoYxZtMdHMCjozcScsPdCVPFVSG
OUC0CyEW1G7Cb9jQ8wgiFwRC2VveodZDxW9b9WibhcJqO/Uhe6B0+ghJJo1QuXfpvCkZQhBsr420
zneh/UzJv1lAneq4x0MN6cvLSN2lBwKYudmTAeMQBzOH9N/sAPP+x4oPBuiN5DJqnwrvcTn8zGwQ
6NRsAanJGiM1q503Lx+zesDq6tXKDpLNlmmew8MfpsBNqt61FtKorA9F1TYo/zCOIbngAK1WoCRh
fmNLNo2tkzgkMmjNG8m1QmROBAqixfbWGoHMZseClKrPhNpXlt3pJJ1AbxnNxEbsaA9MARsiy3Tj
3PKNTNZ9/fcAfVAQcfCmrF9vN4eulavbrjfQ+zCapTAuoZ9YBCAKMub3q9q8pFSvCaWU9dP0H+bI
OU2iWMlqXB6w2Jvog3D3ZZhrVyu7xjpwUH4q6KWkpwXiP1H9avNjVPH86CGPRPCXI29S1shnxsg9
twPjOcpQRNM84DFdDFgoH8+IzS6afXzu1Q1zcCj/qaRiJgagnLZ2GC83gauCFQlDHdJ22OKrAWE1
Yn1EUPUyYihMs3Xb9y6PMnc1BmkrYkj8im1ZBOuscae2yCKyoQJJh5AEL0IRqmRjW3vANn65jKde
1669lfBJcvOZlCl30PrOyV5naH5XMQCTUb9p2D8FXmCp35cIIMSQVGp87mml22qJTmyIT4JBsmkP
pAgsmpgH22Bguyq9t/K/BYZIx9SNBALfgmkUSOIjjct9OfIUzZOPloDPCt8sROEd1ftKXgMW7+EI
O4ZQbkOCPklMZ07Yprb4g5r6MxPaMKPQkVWE8NbNJBKsAPMy9vMBPiorqsDpO91b0NOJnWl3+Qud
+tmMsd2i8SpNA3usegynxTdAoKRDdQJEeoRuca2xXskDy+FB3KltcAdg6xtae+7k9uzKlXQamdPl
agL/YQacmzg96z9tMew4QGQlFi7MNsK1SL+A1jERYokSGaEduZc5OoO4fAIluHdiRtUOe2bJpWck
9u+1bLAtzU9F2x7DOjwYtUG8Z+ebEfNeU3mrJfFDTC3gj+oLukg4hppPKGOc5f+0ZWsZ7bmudq1F
1AC6ZtzZBzli8E5hmokEFob58kqu5DUryFhK2YrQBJxUQboKrEUzqd1m+66pPxsh+YMzfi7G8JFh
z6mae60bv63JlQ9ii4yQUxjMOwk0GAux+iuzmCJzfGSMAVGp6UgW17N9ND/qvKB7+5IY+ebIKyWF
n/OuTku0vf+wsDB4VO0sOU9A/Mrht0kOQXsIYN1YXo7GymJgae6BgncRmYXQmH289HHPdsQHAZ3I
j5JSoj026UusfscGxzloADJcB+294XXJVfDGIaMDfNQlZt7YN6tPdZOzLvgkxKCNXwu4zDFLYfTQ
zshATbDZwjFVmSgW+ItGvujmSdpvJF+SP5jPOLlCSmB0H4pfEg3thIV7TmT8agF8Uq1MV3HYF+Il
UW7sVskh9EGtQN5EHmWvY4nor5pu1cgt5SipKyrPpP3kreYgPikby0GyL58SLm0JXN6inK34qrtM
pvywPfMq+QtVkzqyKEdQiubTLUIUTTg7B0oFE92SghZDCZ+tvFWNR8YBnGPX65Wn3OwlBqTpjthc
rJdI4/hPrBx1osi06bOSxJ3o0Y6Uf0r61sRoO93S3CI7ADMR1a/clZuiTjf6xaxPhAI5UWNXdrNB
popZBHDWidPFtHzONFupvAZlnfSdMTpBDDv4dXZk4kQmX+KWDsDtJESp5sTYH/9xeTlCdO4Y4AE4
zqqTgrRTGjD77HU21jKaj3g+akBoCKDdrMk52M5/ZGbeQHRbPNbzP2W44ZQA3PqZclwAqmdk0PNU
iOZ2mp7jctCDnSVdInc1T12p+E390Uz7PPqY5Bd1IBqOPvCRCx+x/kp/RJBmJ25n61lRzhc4/SeH
D0g7s2Wzjynnzp/ci7RrnhJjCz50P3mk7OkHszx36r3CBotw3Wvni2h3jmg4NCLzdKkrf4BIMrzy
y1IsN9qlMK8m4KLW0+ZLb+4IjHREXgTq9HyfuGSNyV7m8+AUwLqOE1vKKmO0+p0vv4L2Uo9eZj9n
RFi/UfDaSvco/qNYHwmHifBpbmft3lNLPUP1Z5y90npSh2/q+oOYHl33SUDjMBbNm+EIPPc/lUP8
tHFOdp0nFBejPkFN49yERP7C72l3lh+WvzH3n1R+6AzGsQQ5LIphHJfsc0qu7L76HtX3ufsFTm10
jqSetWmPjWKpPXLqbR7zPj/1/QH0amE/ob7YSj+6XftZwXcjoBLPZP89UKgZ3T0m+LtAC2cOL4l6
kmticb/4/l1DQgl9m6Td+qPwIX0hXE4exMTCCqKGPJhu5guFp22oS9nLB2nKdfQ2eJpjFteFgtXY
cB4RqFcbjrx+OuLqGv23IH0QWhzFYm+9SVjvh+HW0uXKE3JMJElwSEZfJ799qI+axUJ5yx4HtOVr
Bw2VOlFPUe1x1/rVX4Blo2ZxFDEfiYe3oPVzphIolzfGLYWykYlkZG7JwNuwjtNzwi75nxNgyorp
39KQFXSaorei/VqftGIaXVJWHaYJVO4suGz+X4qSqv6USXhWoI2TcrX5QVVOY/JeqFfoGXF2GtVL
hdeqmG/WeGnDawT1xRBcVw6+wuZES7TGpvK3nZbU1fYcdWcyI7XxWIqH2bp31cRSst40iBonMkTG
3Sz8Qaq1G/KpxfhnFH5jP/Uz42OmwuyVa1d+rx/w4yrKrw0Abg2J5dTeq+Ja1zuDbbsvab5psbQ8
gAHHXg4azHpHjT1YHC87oscjhwMXNN2JfpFPfMaBA3X81jqqs0gfZXCSm3ckN+j9Nh26fSoXjqJz
lG1JzRvNZ7BhvKW8hu0JFnjA9wX/YabTv8/Njjmbl9EW18EuWoMq3Wj++m8/zU5P9uvgy5SPCtv4
JHsJlb9g9oZ73xDFt8neS2atzKzw84FRhAgD/swzSAvK4mug7eN1KUNPTZW8KVZR9nwP4oc03CLO
F+w3VNqwSVeNLr0AcRsEgTvwU1AcHZhPK/SCKEpLfdf1/2SsP/3eCm/9cpg3X2LtIm2gOdmb7SFn
8Tbn70PqBy5HK3JzDwsfgYy5SwD2Jm3/Whc/WFTZKooNQWPt2rL0lM8Lst35KGhnXSPyjJZnX9NF
juoPvRJcRxjOfJd3M/QrER0sy8ODkR2k4Fhqr0rKgGs7FUCjzlr0Fkl7Ec0H7DVvKQ+gXtD8S8MF
5j9zoLe0WdfX+2I6WXzxpXAQ24NA35wk3+HyXQhMhdS3VTlOg2KHjkwv/sbpnN4I2OxJtkCOygeY
HNWnvLO1I9ghBM2ehhx1wfdGVDv21Yw2w4ReyY/5SYEO4mGsLgrb3WF6zpEbW/4XWZgNVZtv7Spf
n52Z81z3f5787KoQ2q9tVfBIbI3suvGJN5skSSTV/lBd28YxpH0Y+ucrnxo4GEZgT8y8AhUmQan5
vqp471YVgx83vukKToliWdgOoNFSwlVfa21nNeeckbK1oc7ZRDcGfKSlQ0kuP1nQsC0meNeRisdY
7nlxO1ZB2r5PT1PsK7INwZqXGAuEB91n2vwzHZWlK0jYbUtkqGbAyt8OCmP0nWC9pnBLMsgw+ym0
g9xrjyCbNqKHqiNgHeQwrKO3giTG2OgqGUeLgxgFFt9ESSR4xrD2MhlMQcoVX/zWZdd+OCsUPMab
rlAhWc7QeWr90XWUs8zafQQn/5+G4BrjNH4FpMoccEZkAU9zbWUF/OyNH6eQ9VyOxexhUFFtQ+IV
NkJL97ytNBsyF3sjIplQnF0lToP0oHcvWenSsNPEIOc+Z9PNqJ6EArPP4LnM/wV85a2yLeUvKYIN
xBSu1/Zi/DDnOwf8ODsiL7mya8xXFIwTJ0Zx7OIrbybq+lwZ6dlf5bsWHQLRNrFDu7wewGLXUqM3
PoTlALou3y3GUUvOFX80YmTS5jBxUQQcWDO3xynm9TXZ2yL4tGFRbGLtshAbGu2FDCz5W/dKHQPN
wuWR3hTmsYh2Apth0VO7FxbTTAEVmwwADgvgZAjq9D0C8xqGXrRNOZ0wKeRn8Fg8kBMSjKtC6SuI
h0h+yal3SFkYlS0+EopeS/Z5GNPcQ28ylAdzOo/WfrFThgA+ogAezphv1gArM5i1E04/wE4s4xgW
NRJXZ1RDEMQI0QP+kjC+EJU5hv9NjhB54aCqVdrZ7FS+IUG39GNb+ykrUWWr8JsQgFv54vRdZKIj
s98Rg0M+eCZyCcdIervuoPpd+oHtDCqMlhardgNgU79K8D3Jb51M4x2be7SArKPu+XTpPA01doPv
CmWVnB+QjzR8huwjF8qNXu5rllxu5ArhD1e5rvkwHgowLrFLIoheJHY0fJnjm0i5qqyDMjYnqnrn
lYFh5YONBthKV741xNP0N3GaR1/t9CIsJyN5m53e0fKXtYhbPsP2ZkasYLzUYZ7nzvVezk+yNG+i
8aIX7xyXmrpfX3g9+ICPxsvzub5QfYf/ABYuMRmtuVlvXl3nZQkYdg1vFjQNYSfOd1Uj83itIWvx
PIvXQt5rwMXMC+YphZyS4rDY7JeDE20CbFiW+R0ShrfQHrj2NnnoM/E0uc2K5QL8iW3OCbEhZXrm
ylC7fapBAuXOAceIskuUt3KlybPE6ePL2lsZjN9pEhLwZ6L5Ns4ns3qZ+GFP2MOno9lfleTQq1sm
VD36k9zreLM6QmW6miUWyjY+m0UDHfzNwy3mCYMYKNe7Fc57TcUzRJP1C1QDD6MFeE6qpA9ruGk7
3ka52BsDr3mf7dr+dx2dCv1Hunz3Ktvg6YMFEzBQovRuqvyshDtyBTxKPJVOBpbexY60Xg6Kcp/U
u64dUv1dlR8yddpQfHTNez1+JsJu6TkwIY8ll3Y8c+BS4yq0KDLc3d0K5ZmvQXiPrBcLN91sF5uB
juhK3EopHWkG22A/oU40ojeRhanDBJdBe3FZ9qbpg3Eu2/9xdB67jStZGH4iAsxhK1I5y7ZkeUM4
tJhz5tPfry4wi0FjptuWyKpz/rgFg3YLEgg9MkudlTiApug8pP9PyGq34gENUtT+fAIdnRPpYgOX
qsJlk5cr3ZVg26Z72VzO0ql0SVOT3oNVuOR4Ifh63UmfLLzsyoSTegl6CmlnO6cUX191LbU/HQ4g
hSeYFCA+hM+q86YXJ7WYFvGw98ufUr8kMxP1A4lzPiyVdGnkwHrbyP6pZR7d+xjvql/annHtbGWL
BW/fGIxKuBJk7R9Q4iCPjHsdMWbhwin+Zca/Ijg5RMSVLssaTiCucif4Z4V/pr4Z8Z31u7QEyL9G
9bVKDh+CJT0G7abWrgaOmiQ9T8xD3XSIeiKs/lACyD86N8SsrJwcRgYwg0tCb9gkvM5+zhq5kcUB
KrFJkVmczWY9MpLO6UMP9qr005CjxynaFjfGB0z84CgIHIqDWr9p8idXVG4yjo7E369T8xFDDkvS
TdwyaAaabGuw0UMefPQ6Lhw04TJQNrU9El1a1Y/w3sUggyOkTqnf9FHb6um/yrkkw2+d3UybMeHo
k61qrgGXOcq/tQwV9XJ2BxYfr3dhejEipd8kDusaP2Sy8xuPqFUXPxOHhjqvrPCIwWtZoFwL38Zg
qxprybz4jHAq6KzNgySDouLtgpH4KC0sCyuTBMJoD1rVdsesfJgOOnX0vCYBwqg6cfFTVaM+Zw8x
iZZAm16jJdpO591Pf5Lqo2u/7HbVmcT+7DXtNeQvtEo95CJzrKH9iYUtI3F80Xs5YSbNcch2un+q
p7ek+TGqz6a7D8oHX4gW7OZkHdYHImIiQ2hKQpflHu5Aly8R2oTqnneYlqaPqL2yAomymmyQl0Z2
z8rtXB4Ga+er39oiwtSDavRQewxp2m+35DmOPwhM5LbgzNCuVI67FcGOkMbugL99aP6p/QGvJ4T/
a8hoidh3lJAME/2ZNUKt4S+q7aXWkZQx/LFduTMJPsniTyJKYoXKXb2PoCDBhqYeZ6tGVx3VSRG8
YTR1A9YTlyAl/g+j441gP2SH88Zyn0CLJd8jSKz4Mfg6lHCZzqB11s9cPAPpMihXQzlUE2cWYz52
3EUPZqzM6wyHjC9ENykNFitlQIH/Qzm8+L0RZv0kVII2j3kEoSITl4SYBA2PWNY0lZOVztaiJTZ9
8VKGHam3uc8rdur6u83TUVDD4A93Knlwd33Qt6HTgmdukcFxLRModmbNZ0j2JmIgxZNUwQZW0Xum
HykCKI8W4CJjMIILE5EppAwpAmF1ZIIp/H0y/vFeEocjAdCxXxvWZdI86WUTUv/MovVUbhryqRsy
30EhukOlnlrbm1+ZvYGJqLUjb4Ki7mqZePEzZwCnwoRBQ2FjZfsqSd3Tql912Fu0xoQ3uzwOJg14
65Qr0dI/a6BWAw0Pq5yUscsanzZM1kCS0LjnL+uDFb0SE7tcxQgavDpw6ai3l+QlAW4fAWyq1Wzt
J5b+8kT2QKpsy+CK4BmZrAJ4+iybi6nhBFpQVl0dnatkeWi4pQlsH8prWdeH//9yDF/jPcje44my
1t9qOIkh2aAuq0lIyEbpNhYfxrBOoIDD/OZwwRhx5IopH5a8Y1i31hTitMw2NYfMAtSD8PmGtzT0
OWf5mKSdnq2JHo8UptxNW3+pEXKWh64uq37dOB/fs0unNCdKuGzxGl7ZIr0y2AzJ5wwpl3NWWunP
sDGNMywm0WrokrVkm7yb6Up85hAWkX3DzOKGMuHBmDWnTR68mf2/lp+Ve8NVUbMBAoQml2iJ9/3h
8McB3jNz+JCTbQctMy3Mr85y7RbJzKcq/zCy9/qi6DbcoWWyhS7Fs70VT7Ok7utdf5foXkRNuGmV
s0b9CbA/6mmO5HVboAM8CFjTUhEvruxmO6dvofJkVlCmjRrtp+KQdxd0S1C3H73Lqlj/dMavrQGU
wJUIAgP14kiHnXYV/7AMfxDPT74ZUlcs5wBfPEGBatdRPqMx5xMBchGnbLtCsYzs6stC0NO2X1yD
o0Us3paQphD+5zvFirUt0BkwqnrEwuOemtyIiyWTb7p+jssPAOXCQlk6XjAbRtJ5msDj1lN2KNfI
qXyvsK8CQqqST8A6UzsSbFYoTyV/+kfCBLGSpaG1UlBGNvNXDB+rkCeZPCTnbLVrdTrW/V7GycGE
PKDxiUY3MwLxqqThMS7/aNDkE7xrQCVp81Nh5XRAa536QB2MSw/Q+MUthVLxwdduBnux46WnYROt
puohNmeRgc1sEII1oiXDTKhu0ZVxrO7IL0Tq/0ViYgaUIKXfcf7tq6hnMOZ07MHWrluIRpFNP165
rvnLxM1Zr0iptz5YdvD/6ouuZ/MpgkUgn8XxaLSbsLiWNkF9AQGfH8l8Ru/T0rWhbkxs1v1qilb0
UNCdNCVkzXYHgboY4a4TZIB/zKJn0y0gzWRmHem75o+T6mlnX4iToSP3RUU96I+JwmqMjzkAjRW8
NyjcdetXkreFdDah9kJ4FCYVuaGj4RZ53yOUJf46t6kejb/vXIt2g3OfrMSdYM7bDGyIVmeY0Z9Z
++cbn5H/MLsPx9xW6qZNf9qA6Wg3lj9z9yWReYcJha9GYNkUBofyl+G/hRjOBTqQKA+xymv6W1Dt
6uANqNmlGZr9cGkLmeo3ErCFnTQMlMwVlO1U3LbZEHnj+AYuX2QE41NFtvYJezJoiix5biKO/lOl
5Ft8qG7GSZ3WhWvhrO6ZdH1wD4ueTFV9CU6hGxkHnQ95epgyLX7xoUZswzFX/VDguojKjy1Zwm25
U0PUNum7xOuKaNfF/thJ67ZGnfkvsQWjqxLJyHtDqoRPLBSZo+Jdd6XgOBBAlVHetTIrL8LofO/R
4FcrzFGsHOJ5m/QvtXzLmlOR/zlEYFPXimz5TZafBn4+37jyoI2IftSAHzi/tckleYvnqzVyhYNz
bsaJfm9oArHzIGFA4xaA5vPPkz0WrYBJkK1z7o2/qJmhVYE3ES6W8VpXPjoBFMmiMfGBsoux4GyF
t0jGSbjFA7FM82vo/aQ+BhEJYhYLAEd8uqzlk4XiaRypJtQC3LwOVVsUM+nLxHZxMIzhBWCILdd0
COlDvWAyjg8YCgnmmI6KxlnD7zXug+Ip3sRCPskOEB67ZgNkmkyPmmOvCU66vxUrt1gSuCZ4ELnz
AXJIBUMJidlo4StPcvdnaRUT7Sd+ARVU1IRuHoQofPqInU0/vSFVXmjleZ44NJD4btkLMkom4qVi
LUv7kImRAG1C2Z1NrqpC/dGSX2B7S91X+TEzNnRSLGS198TdQMcbINx2Um4jeIO9pOxPe+TKKjUP
8heFqa7a3JDuLh2G2hJHTsaLzoRmmRtz2pbmR1/DH/HxJ9lVa++aiUlylZYnW32JT8LS3rXhIw8+
6+/IJG5p4IqWjqyEnFQSfW7cQY9E2gNO3l9jhM3rOvnE3w+kdFksHsFfoG1qPK9J+jnnBz63GOZI
VCfx1SKwPFjDZ6WvwmnFZGFStGKuleFk1yd8j6j4rAW+N9h9EZZ0qjH50i4s7abdRD5RV9aujRk9
wShEQTFfr4KGj8YCZn0ESrAI8mfgXP36DZLBM1Eu95ue1IKjfXSaZdMdWusviz7H96q6YMS3pw3l
AZBOJcqExr7q+/EjdwHCZABYhDj0KFFjTKkTfBCJ+Vn7Nk7vPiNcPKI5YHjN2Z3X9EZxsIvvHXGh
wPYKS0bt+WNZWDPbq2XcZXuvR6/C/cmp97An4IURl/Kxksloxa93JPZyQSqrq7BIp6w7FuFv5tre
9xMdFNO9nsn+Jy/shSrf73eq/6OVuEIWoH/GQ51vZn8XfI7vfwIPaybMG5KUZfEW9bt4JATxr8Rj
hMSdG7TWEQnYx9ZBWs9RpQsy76Oza4+72afjNlp1DPD+3o+vKO4E52MlK8PfTUtzjd5NJlJFfx+z
jyp6aVDDaP8J6SLKi4MYFiSpec1ZvutQJaLDuCExc2vl0GHbVq4TPXzRMl3p3HnvBaEVljZTK6K5
8lwzWn3l5VMcrmb7rXDBDFe15c3KERtgHu4albkxwK96oz0Lsym1fOhmO4YlJNAJpTO2K3mW/9eu
uCOSlyXiEFvHI1cSZG5jj+dQ/assGlihfY5OD3HwPYdMUxxdU1Z4pPWSIvtUyE8wShpswpTmrmKp
TTi9PwL/ysgw0yiM5IGc06TdKjDTRb+QylcdvjvDkZ8big9gGTzxbVxRiUgBiXC89JhEM16OjqSW
YJe0+wQ1XWIfORNlfO0T1Xq29asi7ylMjq7y1FiU2PjrMdlKUJKa1yLwxHIN80ndLj5GS3t0MBGR
0KuAuiO64D+QYlYMaAdsKmuITeYb+Rg+bFZvePW4TUn7yAkM2inKVWft1P0vqfqpZ67Jw+CRpdod
ZC5F7u9oxYVi/L/LgH8ZhMfk8SnpL0KgLXqc5HJbmfdemcFtQ1cfH6n/mHp2+JcjfUrpZ07zW4Ts
YjPKq2ReMzJvML42iJemrbHuVhLyc8QY2Dd4BR7fHLrGP1SAcOZET2P26oSNasL91XNVIEnS64cu
t3TKfBvTp9gLcSY69VnsnVX907wSThADSGtGK1QXZ61mh+Rh2Uukdlb7tP5n+OTCIfKivPasi6tb
3LU2peqYGCrrBv2mVDeyKCFbVhHwA0AVgYtgkr9qFblK0K8Uaqsc9PiDsPMhWmo1JH/9ry9/284+
1BRMbj+5eeKTYYeJOGtxAHtC/gPqF89L1fkYUaSF3AYi0UDdEXLi4WBRH1m00rVz2R3pueXFQ11c
PESPSt4XxAAwjsvcYiEToAIEWWCdnQ46yaTq3q6B1NeI4nT0sjjdQRK17M0kt3dgtTN/YaiIjfj3
gR7V+nT678j4Gypkf8Zfx4xFGow7+dxfMPeGK7EjrykAxfIvrfUUunUJQslwRWxQj4TdkBfHe9tV
XgnGZsHp+D2p+yR+96/WOkz9CppewaqH/qybT2Z44zu1Zyg5RqPYyb2GPptJW1TPnBNrpLKgItC6
mv6ZKGJSUNaqu9Rs/TReeIoNEZt+19nZzy6AmdSZeiFpFC1SqGFEv5b3LpWSgguL31vppVXfc7CN
uRCVBc4xCYQmYdyY0mUMyhor3NJJSMEmktqKV9UY3UABJN038ql4Zw5KEJXIb00PsVJuBumphDDI
7A85CR7ioooLDsYnAYZdiXEgp+Ctn5YxJ3VaMYGkZC+i7C2XYbABVyeLK1Q2zFPi2yi1ax82nO0B
6we7k9DC2mgqIZzj9sBftI78dW57A3HfHCQLH2+aRowXVYyb5n1kpdVXANyOsW8ZvqOLhV9vNo4O
Ax+dSex5O4ka30XmWtUecMXkZ8EV46I/ZbDTRZYJG4Y/nRTyQnneU3I6suq94ssvBnJueAlKn2eJ
6OZz8CbuZaE3gbtSp6348jv/0ZCCFhVssuEAQkEIAsiOs1dlVvaQr5F+oJpph6vadJ7yfNDKWyW9
F8TNdDs/f3IoaNpaje4z3EbD5BUXnuwAYZbUnYl665IR1y+w0z7JRmDZQwAKmClcLzhotfKCHc8z
0r2YusLOcDt+ZosbGnGGO5MpJkTYQy2sSfziBUE3AyQ9ukvcfkaebPTAXNLEBDxOFak+r/OkWetN
BiErSD0ErXBAOVk+9LTMiae21KxyFYgty+xoZD1gTAIYKyVz74Ohkl9ujktH9jjggb9hQeDMoCEl
BWX0TV1Za4LtS+NdjtE9fFf12mfYaUFA8WMtcsB6m3L2NiQdTjw2IIqStf2ycQOpxZ+pXKv5SGST
bjBT9KknRKmpyneECrqyyWpeA9v18RppmE5wTQVpvOWfwBFdZ5da381guo7M7Wf+sjqgVrJ4cQki
bpNXwLUAdUDEbnppdTBXNKp4mULrq8Kir2FIcaYfIYuifIHTmf15RdImrbIuz2QZnOdsE01vo/M2
IUskatR12AcuCUcAdlWEea/ZdTgR9pNyr+varevf4qlVH0aJNAQkzRwZ8pEHGnO6jcVbBSwm22RC
JLzlce6NlzqEHfLpMmeVAiHOCYVPpQ6s7JL6XwawIx0uKOb2qrVLDUSpu5xvGWNxToGxjH1qo/hv
4jAVP6j3LTc1hI7sysoMS+cAGaKMQl1F0aw4S3mz9YJUo2/Slj2pOP9ggqZmzFXdnPQmr3Ht+DIl
d105T7DMwk4S2q+WbAQpvHDhzOG4CTSaHXG21l+Nv9JE1NVbg8IjIgBHHt4i4SeA7qdQkI8QTxCS
eAGA1VG9aF11VRLfDugwEeMKs1+rD17iTeWcOvOzRpwxpYxzAepxXpHJ5oeMJ964aInWAEXCSzKZ
4X/C/BsCgsoNpgfJh1LicEnlbTPuG34IxaXVM/quBGRn7akSEq/PwCoxMC8AP+nmtRp+eZPl1MNW
rUpu+j+19tFZV8PP1zLRLCXGulpnGJ1TYGAK7bGu9RLGLrg6K4N3ODYWcS6oVdDoEhTghXTBL9Fo
1R5AZ7senEdNC5bU0IrLbddsLINPMvliiKQ1aw4vhXEMMsgong6NicaZO88qm98AQbbNN5jEJRGF
f/6SUu18638bQku5b8GW+ThjZH7IXmSLwqDgKaEvtgJ+Q9/bYE9wOynblij/bfwoWgGzrXHDwBAM
S9Yg2rkAKZEmfnIG0rl5J4pFBTC/kE03eyMx7AwzS0qIg9nLBea2Tyb2e1ZkhZ6umOmQfjc4rqPd
3Vt+1Vk2OY1SRWGFdpbGRPMEAGBTURLKWxyXdN+iNflVwyV6cqk+xThCJG7OdLwZmB3Kol78/qub
C8Qsf9czxQHSF/fJOSY405K3EOGVjXrD7HbitFbjFdfRQldcCVMJDnXnpRE1RNQlw3ow5SvH/yvk
D4EOKfXEZFWvHPJ2O52bgJ9OpiSLSyHGolQcLBKa2+uQy9Caq0kFiSYc8l9uPbN+2ayCtZZfxFEQ
hkfyHGsXqY2z6qedSohFeFUjTw5PAmLDYyH0MSgjN4q2YB5bRjQ0wqnyR5PXT/vK+myAgM2Y4Jp0
56DRtvO7k6NI4MtH0uTfQpTIwvVB7YtNgfK2SG9qnbudckssC+Ia/Yno/9PKPYGeLotQeNbXNZrz
jUr7j6uwqSw79ZhxBDbMk2r60tJvn1iNP3Li//8eGMJdzGxT+akofJgZwSuewohenMW50RZvTnUQ
H2yZrK0nz5u4AtLumsnXVj2V9eBZ9rwNy2Jr0deUzA7RITXvXrEauLsWLxqal35OCEClMzShCBSi
U/1vWo6rGA0oDtL5X42KzDK2TfAZaO81guek7ZAjP2XtC9HZ/x8duBKKV0cms5RG0hhn23eFOYUE
CwlkOvKh8cCWRusxtdcIk1GRvVumm6959cqPrv8nIRCaNMaldlWU92Epaoqp1gPL59kv1HNZyovR
vOngGqVzHgAyqkccvPKOcx8dCWd0Nt5zXvaULMyxxiQ6I3VXNnW+rOwP6gOV+Br2Lw1XfBG0ZEqQ
3KO0XruJWTV6Fy2TFq1BaBfqZJK+OLJUIc5vD9WAdmXG00HCNYHxOZXm14L3XtyPkk2KngddAyTe
LAn/oLP3VTUrU96QaGazzHVuGH9U+Z8Zvgfp54RTYQY/6od3mhSQSl0ZH5x/ivwlT6canUL5QT4Q
asGNTbjrSw/W0WdnX/+w9GhvgXUlqQezx6mZbkVyJZhSp0Sygw2N0Jf3DSVwJpjC4s9gujNxpOR3
LgCikYH7OCxWkHHYcve2VxE0xkvMupnMOwI1CvnLsc9+/JY2Zw3iHdsyZhe2Mxkh1pvv44xX10a8
VestlZ9LVPIIVRN9a/Grd9hgnfHTUHEkQIGJx4tmaGp7aNW0A/63KC7Extsyk+ZCCmmgmaDRd5IR
U5NndQaDG/z3Gha6fOrSUWBWjokOSmwLF1xsi3I++80SKaaQC0nqKgjJhCE19CpOMMv/kk0PVfsi
EXYPRBqsGRbDlYknveYITOO/eryKgXjMABDrHughwQX8hIt1/pXux2ySjbMsmZiIeYdeRvpAYTr8
WqX/VfPFyu855seKWOeGl546e5YEJn2FNFvIisC1CVElReuo4may0V3wtUisqzgd/bWaASXtUU7W
6s7CHQWz0P3ZzRPS38H4vmDKA/5vyt79tjlzjgRVLdrqMP2A2Vo6w2/9oLBM1zWKi0f0KvCDVeZN
kGliiTSbV8hvPDdwQJLjBvOWDCoscGhjuFy78YItNL1pHY4O1J1oA0m7ZeAkj8GCEDaeNfStOAT7
CnMZYmxzxz0TxFtHvc/evFKri4/pSESaTdVvVf6qdG1obzY/SQl8i7/Rr4+9dsQayO3Gu4IUFOGP
SqcBS322aZtfCroWPeQtWYDar4Mb2ay/huIWRBuj2NgeZd46W9AiR7S7Srb5iLBoAuj5/zQbQUXG
ollKmPWiHVRcMqK27BiGlPfKPkf6JViqI9DIShT8EfCSNv8TqUaxMz3J7WAKlrpXkkRUg1Pz1y7J
IQM/IIHdJTEPs86CUDOkNww5uJPBVUdmkq2BrCqjDBlLcHJsmkui7IbhQBgweUkfJOMcKR4bOVar
0rVYWGwGdAcXIaN8oSB37TCEQaIr4N2HuVmNwwc2/kUKm09bpq9DQ6wixPm6a2WrdJXx7/5zluEq
DJ5iEWILivONtjaWurTy40MjrTRCcm22aeJKViEAHpARhKjcwTxybMGWFfayCJ93FfiZ/YRtr43u
VfnI0k9ww1zaiGVXWXLxmfh9QWWUml+lgmsymV1I2ushRIV+eWC4SOvfDxPfZ74EOx3Yw7774TvT
Xg6RbtNSPU8BQV0bqaNFCemu8cVvsiRcyjtAi7/ZwQ3wxQutT9XelC68YrqUH6AYhrShk4msG3dQ
qct9C/k+qmgth+Qov+L+T0ZMDwaUaW+VeekYvPlEvFTbjrdMX3KoARqtRnlTtBu5vhIbR7rm+wT4
IWZFRz2Sz+smzRuiEe5GE98Vubnyh6FdAP9iZiA0ueTyEp4shyiIwu9v6kPwt5i/bK8gU+G4pLDV
iE7Bq4WinaWRLwUjGZqGdPrMulXv3MP4Hoav1nyThlvuHyaZ0fA8raVVZexL9dBl2C8Zv8hAqoHe
TTbODk6HDt6SBgTlEGFN5V4bNtK0LpOLqZ9V+TY0pAZdyvClOQfAraLaiaDjn6paE9uFsW7DGOvB
0arxlsobxSu3ln1rZ9oMZ8P109PU30gXse1HaR00Uv4gPKGVsFjO99KkSmaDus0w3g1ALqPcG8P3
BHBfqRcr24lfnHlsyK9CykeCb6mfag1Q4aZwPI/hnwqVSrl0StthSU4CvISLM9xG5drd7fxdar/7
Zb3MgEwTGkIzjhSNTVvnOY0IbKXWngHiOI+EjnvEw7Q828Gio3I4OcJRe3gR0SGNpGt7YmJMWMyA
W4YSkOI8ptRsnXjKjegi0PiZcACGPy08qd2E7apeRtjk9b1KEUyEI2CnEREDwtneiI8F5H2LQSdm
9Z3PwZPgo5nw/83tOY3+VGKeeunl9BuE0kITnQPY2MOfn4EwG18jcD9aQH0kbYaLwje+nP6pHA19
4aCacYgXPMqktSJpkb6SXLwl7sxbzbTpAcshZfDCYimo+w5PFxKqWHqlTAdgs67l/BXLpqA5XSed
+VjKkphdUJSqHBgiFm81hd8FNCvKdi8gJG1IPjT7E4gkUh7Rc5pWg7QKio+YNPT4dyD+x9E2uBOX
mORIIP2HSoM+oE2BVMz4BLtCF9Y4zKY0VcGNMe6Qa9bUR4SovDAj4Rs6kihucFM+8d/I1BgqJrJt
7Dz98jumvX3+x/tHB9U+APpUuw1QLzVl3rQqsYExAuAjFaHt6UZgnrxC6ZdsHHus5WzF8HUJIb3r
SkvdkOk6EGJSxXfJX0GSuFXT96rmyCzQPafnqNsWNHcRwOL4p1m78uMpRwuJPJqDyLnKMOrK4BwE
81tC0IBEmNVehZngQgsFDlTddZgqI/527J+hZ2zGPFMsycTNbDIJKDw+IsXsjWfeclXLd9KiFrGy
0aJQ3F2Kuh7qIyECSBX3tOKtM31bbeI1NHt7tLT60igfPC4w+7G2EyJ+wzldlPJSymc5/YJEQnwu
cWRbyX4Avq+l1yQz/UhYI7lYFHTGlf1OwR3ZnjiiMRvvB81GGd0jMP7Vjd2QXMfCrROKexE+Y7Qa
i+/0mDI3+25LrEN6E0fAFD96/9iYn069NRzMkJ6uLAmwARPnd8vrS/Vu638AHBSULDqeItQtKEpd
I92xKggH2hqK23nyP19HpAT26HiL9FipVJf02wS/QcFjBCBATreUglVSMQ+Os7a2LPrFCtFx9tKL
i/ryOWqdPVLJKbqC4C00hT3JuSbRvybda9EyKNYwLEFxzxD4zyMHesV0DOKLNJV+gQBE2/r1oRvy
Glszzl7dOJPkE67j9YyHvkX6hjgdkYkHxRCrkNxqvwpqQEv5ljP0aSNKs2FFIKQCBscnGrDb36T+
jrCCm/AdbaSnaV9Ox72gck0uGuNniPiCKajtpJWYMKbkAOHkdX8y0kABY0y/Fl9T52PXhr1knE34
yMH2PTzpyYoZaN3q/1pgAIF5cn3gQG8gxAkThcVEgR6qGwrS6v7byf8ScHkDfHSZUmItOFcIlpLN
Myi30/CiTg3iT9iWouRKPFfIRMFg0aNmmFEH4+rRCcWXW7DIoF4P6jYi3tK+JuqPYl/MDF8xcfo2
XVGS3zN1gF7TKC8/nPrV2YtuM22G8UC4TiKvh/nYez3sxU0WXy0zXU+ggZxvZAzIOR0M+Mk9gP1Q
WRtrVXtFf5BqgrrR/fPMsJi+TdgyAmAFe2X3y7R9CJ9LkKHwp/tKP4781CBDs4QQ7jR4UEbNtrf2
abWv4htV4P0AR2AuNSLG+Kz94NAOiFPowMSlvvSXDP5MHzExjJxUw742/7eF+BxMEGDA9285bDOy
Ka4BPnO0I0dnO2wQ6qXxUuLT8y8Jz7p8jIcHS6Bd0LtKAAeoIJhLMbFppFvLXKGmQlQNaqEpxJJz
FUrdHWTdNatNu6ywNO7h+XqMyQnrEFHDLWKHoOYEKxQvvCKM79p9CjtqPBNuhFDej9NFSBxj7riw
lbwke0HDh+2O3HsSL8BVC1p4ETh3JLiw64oia3o1FzlSdNQ0tbWXrQ2NVGNM14+/IVStnbeNvTaD
7wlJRSQduVLS7KFGNwB4ZPFslyg8MuadRVS92S0CQjKWG43vfsOCnY6fWXQupVsXPvv0FPNuNPMB
hKPZDJtGX4v9oEg9lF59dVRdNO35Otf+2awyRfvdDvCR9T4lj4gpvtlQcb80m6PV8ctVK1/ac3ZD
kfNspmtHXn0SekxzLFj6eABnX4TBNiR0X1kOw30A7hp65BrBWWRZaObJMYmF2yXk5RGkOfmZZ6nP
FA7R4AQcyR6gF5vh49FOX2rzqa+cNUIpIVohmx+gE40VEHms7Cdj19foF81safDPY6eFVwYbvdZs
2XMVYL7cBMMO+MOSTniNAbl45EiqiBuixJFTtYf6jgeLoMO6RU28SrRT0xGJxcG1nu/cRWL4MUGn
C0SKch1CCvxj8MKlXDziLf+v2gv/ytxwDR/GFQEZlhoH6U/rZYYwOf4JExOR/9lx6i9R90j7XzID
MQ8EQIi8Z+gqaf1eSO1X3H6MM8269dFvd8zx9ZW87IHLboBNYWwoIf+TxSvUUONxLK7VdQB6O7KD
BdmD+k6XwQ2JOykVH7EH94A0sr/kJr5VaRM1iwIEjJ0ofmNoJOc0xr9o31v29OFdbMBDf9GsC4ZA
UfISrnXjX5vuUrAVhY1C7NUZFijINKJG/AkCF1lL7t9DhRNi3oWccXiL2q8KG662HjHIc/fya4TA
k9lm6unM5Jdj4SqIqL+E5XKmmlqw3AvewOU4wsXCfuhv1HsIjUef/lYVQ3lIsftmUJhm+3ExNqPr
tF8B+hiZANk/2diwO001mxp9wM6GMWFsPnBOcjzzAiAiI7/OiyQ3LOHJ+RqxUZZdtU7tA38j2iGF
QEqALPvbbo+OLmRMvjdpFzYcGQYRzxWzhgAFg/Dg8BCI0ZBUR6+uuSSIH4mAcfviRo4gCSR0dL2N
X2265tfX4xtDg9pseZ+r4imxXPb1TxUfBD9lIywgQX/BYJCFe54vsVur3SkxLcAiPi7/X/RDt4mQ
YEkT10d5HfWYlpPQpa246S728MKiICHSiGm7TNYfgbUWfsq5+VLJESKItGO+t9F7MzQ15qvX6Gi3
iDxgFxIuAIbdOEGYclNtDiAihJvoKQRc32aUueRqZ845THZ29hyZupsyRtuAFzB9CNQhhyzmkzBi
zKiBp1VE4g3UrkW/Mo8DF1f1BniMkz+NHtTrLAYn4R7DqsBdE+G2Up41t1eTs4YEV90gzImkqgBz
uRg5BQWGBFIvdzG2YLUHVrnFtD2rH1J1UOz9jOZSUz3Gqiz9ypm4Z57+zLiJzvkif8I3m+ZGdhic
6cfmdmIQRWRQfsHwG9tuo9C15eyBxXIkUmCp/Z9WAR0YFAnBjc0KSIoYs8PyFJWsAApdZcziDUcg
24zpdU3m2jwzVdItKQGh4O+Z2d/l+JVDnC3gIhrw48mzcgtNCCyxxnfC6ZkdTRMv0nAUpzxHnjAL
F1xDVPTCbzHDEJNEr4+6ikfOlB1nTqP/w7QpPDP0DHv1NRr/dcgkeV2JPIrKN85oV2ssvGwOc9UN
mwbGv2x+ibcEFWli/zPsgeufy4qH2yb1B710zcQ+4DJ3k2Ef1nvmhKlFptQD3oFnibDXSeTqLX1P
YnYDGE+Vq9jSE53zjnCrCDQ+QERQTskyELHIqDnwf7j8sUBIxJfa3/kRmRj9H25leJqp3X03eA/X
I6ITYBW/A0DZxOZe5oGYuNKQVGi4nDQH8q++8iZHFwMRuLJlXh4wDqKOIl7ePBQRnM9NzDkxiM67
EHrqj5HsvCbf2PpOZ39FxY+ok4C92EPOYqwBjypEngwrY7DuCjo/V62ymqPfyMHZx0FTndChyFiP
EGrnBdXQe2jNod+FmNyEuEii5WcjljJmLxAEzIisxvs8JiH2DPQPy5WvoQo62aOn/tl8FgSSaMjJ
VTd0PqUa4wSxDDIqR2NEDDmGPBfUBcg8/pfYeu9ImIv+QuXHt0lPX8UrWsYV2H5PIBpqdOrGTykA
pWUGQdY8wIs/OUqFLJknFWukOOIka3k36Rho+SMRWhfdYyoiTFC30HgzzbP+kHEHKNo+I0QqJg2o
LG8hz2Z8xMldSdhYtu1/jJ3HbiRLlqZfJZHr8WrXotG3FgytdTDIjYMMkq619qefz7JqulG1aEwB
t4AEyRDu5mbn/OcX5cYpTMykGoK6F7Y+LcKjGWzAE/FOfunm1gR4ic/F9PXSp5eQb6368oRErs5K
pnoojEtXgbc3AcwmHxSPBvQNa95Y1xATHWACEwQSfwfKD1xx6rlqnqXkZzTovJMZLi+YUrxobN19
tmDkKewLgj/a5BHt6rYbVs6oQXrCZuTUMHGjuQDFnrXNOhTxCyZ79NGWjrL5cBn8OweGAgSmOP26
Yzsb5Akj+jrZmzIz+XHD/uYZkN1kIWYM6bz/zCKsqWV9OORqeR04NzY0+cKt9jonK02bcDWcKvle
CoEpFNKEdYyKgPKQMMMMYWncSkdaxh1BQeM2hMQdcMBh7ea/0Cd7/rmukEaTZKCqWwKGabWwteMg
VeHwHmTYQekKYwKxxHRm+4wq85YN1mgmpTULwWlcfy6F6AgZAqz1hTkDcDWeg+HOc9w5CEZ+CbFX
ixlMJGdZAL3sv115kYH4fIiVZ2y+PIkaJvpiucvEGjuHyL1V/mfWVgSzzfd6i1YAgMo4pqAsUU4Y
Ap+lGfmvf1aI3dSNARu1IgOgomctYIDT3SPvK7StwU1DTZsv0BINC2jbTf8pNtaaWAe/OKQSqg8y
K1JKxAzqGukuWzS3Jq4CefEVafcC+fHd7F4LC942phva+OYyMjPSL81iNq2O071aKy/W8C4a1dwy
5qV6cuQ1+Ia1iFbMO+qJPs8de0JdavSrvn8Ttm1xRI8Ipdye0wNAeuKBu3fp3UVjmZi0bgpvq8Vz
H6cEiVpXXfrdLMXM2/QmBbVbWr+rloWxGF/RZfOdd/IUVWBPFURv35sJtBKMvet1SmNC5Acvytl9
Y7kxXxJ2Xlr3ZigPzHl46lyaTLgoUNGaM8j1C00eG4SBixdfpaLCqMFXLR4FG5Oa/v0PIppcQokw
rs8EC/BhZ1prbXiDZVrYK5T+hnXxkuRl8ID9RE+YfHjBUxPIrnf3oUA2lYMmn/F3ckiaU5O/VOQJ
ZDhYiJdG54LkQK+u0QB7jFpwqDFrCWCvPBz9YtE4mdZV8Hyd5KDLbx3+R9aiKHAuxWZYmWvtjhg6
SVkwNwrMJ2G0iAd15ss3jHThsiQrraX0Ll7NLwT1Om79VUBCEL1158ksmoqkYIb8YEkgKBLlmiI/
eA5FTQaAAe+D8wljMGLHckSoKumxpHrgVPeeqz+4i7jltqoqjrTlmH4kDJwMreVvgDGADqG0E1Zz
BiOjWGyEjnTVkhuYkb3zrkI1CIynGb67xWkYYPFSXjXUyfKidYBTyGRDf/Ma0C8WHU7DLww+mynW
oUxvRrYE3d8XJrc+fx2yj5zUtxAeolrnB6W9d2I+shS7o8J8x++gw1o/wCikMsIGCV6qzwhdv4td
rBvXs0ElmAA1UsvOumk7+PzUWvtXy42nGkQPfosTBTLsSck3pTzJwWIsbyl9uQUVDLlk7hQ4pl9k
5SqVjJfCe6ahQ00MSQpCf7OspoSsk2bPGMzBJ6HOj5n+rfQkqpEpprcLnx7dHZk6FtfIXqhHvT3V
+iFLpZdnhhlVsxI6JhVvb+cV0O6lyg485ZZ6MssWyzwwlIuZr3sJ3te0rtZJ81Fg15YkGfcJ83B4
k4TKZUJMPpMFJXZjNDcEH0LDvH5lti40/Dqa5v4FCiCjZE8nFv0Hu11HiK/WDF117n/ePwsYwa70
VNKlAIAB//3oMsy1hUeFdSXGS4yvQ/876I6xs2kXXYi+0ywQ2NAJvbTWDHyoipY9u2xoUuovAuWk
Okc93dPyaNBbIDBjsQDrQ2f5BrbLoQ3SBdURwjyjIDyqbTwC2XTdUdiBUXEHBxVjL9IzI3ge6KKg
0UTv7Qv2I59Aem4xLYY5eh48gY6aSeNafqfaI6vBdwnDHqRgFqDwg9CGRQTFGQUH971BeVYK6/D8
ItF1yPJGUxUU+yPS2Ltc4+6/kT5B4TGRCaqzlz1Jp+StuIQTC1Uanp+gavWeKRGvec+TLwhwUAxI
XZLwkjp4MBlYTNS+1YUWXAyg3foo5qcewEkfbJ34mY/Xf+J9PrJrPyQfb4FZoRR9mhpZ4/jRcigo
b5TK4WpYWMMexNRh+DMufHNRxcdUdyaascVbrhnBuCitFj7dqVLVc6ftpmaMl4V6RN4G6J0AiAlu
kJgctQnX/AjXPpNc6kb4V8HaFtAvJ3PTVdy9q2RvpXiP2wVTTyF2RnutbwrlokI+HYEKy7yehRCC
VFaINwtxD2Lt0oI1PAN/JoTdXMRH2dMc4yoJMmqOOrMuRIM0oYmmBmJsEArqufTELBdCPB0Q0+AE
mp5lU+1H+/iEAX+MR0jEoLO7CB4feI4a4VpCy8F+LARYFTMsKmDYFBoHYHhKXk6UEBrpN8ETlxiO
8DayoHPCTscJiusr6kqwFmLXplIxpVydZdlG4NKkVAIvxe6nWvDAf/fjK+64TIVw0oj5IEXyUIqb
Ql9XESAwCkkYB3eM1RYT1xT14Fblhe19jWO1lr1niDPzLRPdPvs2KoScC6YmlTvO3eQ9ktEy0vQx
pbN4orVReGcSFmYiLcYMqu0xPIRNqmCGVWecvCYNK/QVlYPnDwETNNN/pQlnL2eXwJGrt+SJqlOL
kbQTMdPxnI88ewYUkdWmNnfJAgOvdEU83ry1MOJbiFkcUIwC+Cp6vYSmYMC8J2WFQhVU5kKZY0iL
RFuN9Q7VOzph5mv5DvssNCBmNkuF1TOWCFvJhGozbwpMDNYxeg/ZOPsogHA7hVDqTNreodE9F7hm
MDAFSqusFT5UiPJn1bBpLuhGbdqw2Dpi2/7iNhvQJQMRks1eswyhbUnfVVct/TyakDMGrgOjHI0G
UofszMbSqNfAfKSxvVK5gSGDchYncOGiybe6DExgLHRWgAX7SbXvAVIVh8Hzmb07CpIXzWI/Wd7G
Sd+efR8r5k8bN+20UqdEes0Kld2OuAPZZIN5DNUS3CmwDxqHW4SXQZk9ZfsgdwtJgeY9jexHSTHc
NKwxbYv73LwAu6M8nKeEtc54LudOcw/zC5EUOOHVkxxHzzFkDoPXzTJPd50jwR8F5cScq2BrxM55
5ci38Q+LS5wounNgVDS40IjYVMVkHGKpJZxT1Y2HInYcgIGzU4BFql2ixkU6jRJE3pXhUpMtFthX
RAso4TpTHsz+UaU4yz2Ya0shhGz9J9WItgGABJ4KvEeX79UPP19it4F9O8cAvUiGNd68knyAsC1C
nhe33bxBE/gMxiMjw4HBecXW6ARM66rTkB/s6NbZX2H77ORxSTgAxVoeQ/OyzuSOTxjs0P7JzYIu
O3EpzIkP0VEEQFn5xwHTcv9cTkdpyoLAYSCsNOGqOa1DZebaPsqiUzOn2nOPMMFjDciamp7Bg9p+
J9i7+OlnFrxJmMCVH0CkOMcZxBfnoAkn6+VrsPc4qvnKj0GGq3MJ5XEa9O8G3uf1TnJ+jGanmmsV
TYB7d7SLJv2wUMf0HEaQflY2qtuDqs4QEmrow9Wp1XkrLaYIgIVImO4Uw5EgPWjWm6fwhMMikoe1
NAvnRbigkRQHqujq+OTwwWaSexkhblQtmiz4+oYYt9cPWZoLkYQqrZntqyA1SoR570E6IfbNlZ4R
+iNRt7IF0QdLjU3ed2y/jIUgKJE0wZR3BZ0umGRvKiPJxica9MVmYlJiyPAuB1u9W2hYQybBl6Ih
RFfOZtkwMEMFNVx7pkTjol8WC8gZ+ZKFaK465vpBeBPA2UAxGjD2tGiv5REarY5LWT3PoQZj5VvH
gB0BxaVZg7zf8HieBMq+kwGhABmdHoeDi8VJkLFUYrRznJKQaSjLKbfAepzVsGSPFj2Qls5RRgtj
zQqkhOo1X3MmtMESkD4aX6sKM8ldqp3i5NLgJRBsUd9IxdxguTPOmTkLunLRGmFmTyVR5ZeEjplw
H4RzH3oawdVb5rTbCouSGdAUEwro6j3+mzR1VXjD3KXPfnpQEYs+QyhVahW0L5na5OcoPH8GnEtt
VW2SYVmSx4btT22zdzM3cevPpHq25tmfeMt+/PJ9MlRQH0Qzx/hIYNGW1z8+dxv4gY04gCg77YUb
U3tsIDEQ/AAQ+e3Tq9lkXTb7iqbK1pdR/vD7szJmPHnrgsUXtlvFe4z+zn7ozkoe/a2pljNnIBLr
tcLjVgyomSSz0Qq7RLmCTWnuJQdirXBy4yJ3wvhJEDiZaZEgRRmJM6f3kZBeVibUN41Jdc7dIUIv
ZEDhz5nWGsRpgmVHlBZY7eEqgPofLUw7HFtY/BkTsbxcghgZ6lxnvpM0JZnZGcGKIJ/V8oYvaDPj
luXF0UCghVu6tW3gn6tc0YQmXm6vMrYIAQy/od7Bd520tKPuUXQvuCMLerPdLsS0pSQUsjRYh5z/
pZIDE3UvEST8Cqauw0w2kngwsXsCDhznXCq8CPRqpRNRmH2VOrYZEsQrjq+RJaFZPJe+Tkq6tHyC
cAMzz7CA/IdNjm59Ch5dTQAHfBJw6Ki+RBRLnqG90OVjsTqpNATCHiIifEGaHgIGbQhhCXX7psEY
6k8ahuEewR5dfy+x789RBK+0e4bxWHgxVHC44ajmJ4UePKdUiN5HLAPh+FJ3wuEu7yM5O9Q54NQa
e7oTLvVy1tdHXQwiRIFovx15Mw1HxU3LEFd9c3jIUMwpSzE4iDjAsH+0jTuBkMybN8zz6Kt2hU3c
/LTAL1QgF65OV0tTpw3XWN8wfJBJtrh6+dufzUceYHtuPVaSIxweaJ+5U9gLxvpcDQFBMVjsVu65
RJE/T+UNrNtGPqXNarDmbo235LJwebkpfgCgTFq8dq1oYeT7nF6k12TYz3Pg1xG/rHTbcj19tIDI
Q2i6lan8jHEVxMMLh++doGwowqDeN+DyuVcn3lv9bi13c4x3hd0L5EwYGn5OTuSrRwXjnsqBmNVl
AhWlWI438Bnyk/op6Dv7EY1c6B8aHr0q+rS6ZxBOW4RbFbDDtfR3snmu8re0gC+1ECaH3ZxqrWH2
VFQdVnxYkhWLzJ7jV1XkkM7nrrsDDOmid01orQMmzYhvNZlN7sfoz2OH3YbEUO9TY/ihIAxdRdZK
zLTnWKDG/bRSS0oGwGt/N1RXG7EGXuoknrosE4wZYlwk1h4LUd9VHIMzfDr9D8ChmEEAERxIhqDp
s+npjHOFxU2+RiQT1NdK2Q/63cKtAm0f7NDIXXg8sC1Q3irL12O/ToO7PsRLU3/P1BurU1WQV8Hk
FB3sCFWo4Gy3UKXgUtOPS2xvsSs5MHviNBUt14gWppuQGvIyqJ+lgq5r3uQnh9TmQL30yocK16Ti
2Q6a6WgGE8d+GygEI0KTlq67rv2dpr8p3gn7V9ld5/ouNtdhvDODu2NdIbA1eFS8jcoKMrLvXyJw
fMU6ejwB2pplnTsXH1jFAxQ1nsyKhnIn1VuD0hk/CdldIWYuRjK0BmWeelCP9AFIFNal9LCJTu1R
J84BunQ8j0rCbqc6DVEMXUbX7r10HMeVpD9UyDAxyJUsgdLGb312z+m2sg2maVEj6ovW92aMnyfl
rYcuLHdfXFCpIUVik0JHkjGvL8mCsAOcwLKrL/+Q142FY2WuW3/pFrNMn+BUvcYWMobdl8HgNOWj
i8ltvRLEL9c8BN1+hGhiLNLsY1Bmg33NdCrxKYcsEy67XtvKVr5ghKlWb1pwVbPbiBUXAxZpEeiz
GO9h+LIz3oBit/EwKX8DhxpjAvwad5FxrxOQ5AF6vtN+uj5PwmyMCeh4s7ElMKdyMu9MRAl8zqJF
24eVAwhX2J398tijnYKp2cKkoY3EbNgctj2h1SWWIwCrUoOQHsFVeMTewGt6tLQzx3ooMSXXzo9Q
bKGRyPDQsJEueh+6+hPyWTsEeLL1CdRCRM5cPPO5hYffMYahBNg4s7VVIt8IihzqI8bPlbEDxhrN
IxmKILBoqfC6/0Pc9n/ijod5xAz2Ixu+Yho+MyEqQz5Dn4VL0+xSt55MK+mBURIqkTQ7y/icJPfG
+hpZBRIVfCIojN0NfkIQUOkoa4KSI/UuKHU21qo33pIcTjyWGcoxE2BIjwlL3s6wWJ+63UGMLRIt
mYTqt8gJCZX74F/hUmse9FxcAHatcihjYJGdXq+lmkpbYHXZV4K4hULftJZsDmKk1QQYdt4cPFG5
1Mr4SOoXp+oICmJAw/7t+xwGDtCuvXXrDTk03C29WYimXr3u/QSPANz+ecVI2/LkYIni4tV4ED5X
WGLVYtIQFy8VAFlcGZOaYyU09iA8PaZHSveWhMZLLIwxvB+OP3x++pBskuSO9ac3BmQ07M34FMsP
fcTkq7+Ga4kv160zEmwZYpeEtG8pr/ziOIBl1TS5mfnlUFx13v7PwgH6qzeKB5DPI0/c5TWGit67
3ylfq8PCXgy4a+nO4L6AM20XUFvoyMFZW/WlV1qABswrLsm87HdFSprUnC6O7aqhtPoD8zXTBtwj
wQwPI1zMdjYR0w1m9W6+YuhBNuqYH8sOPj8nIdzrKH5H+5XEkLEXZO64urhZhbfV8YAI0H6L/c5j
lMTVU82DoixVOjZ00ohOSjwN2Dh2qvwtgGCM4crwodl79rYKE1E8fp13FSlllT18Cfgdk/b+GesI
DTF+85clcLWz0duHzSdTHmI0aYm90zj41sSgrzY3CdUa8udq3ansd0JxuWeZjNGK6RIbGyYiVDSk
5QLmDFhpkmcDSRGP4TuCNsw+FRydbLYcB7Q6XSvyhgue9Xfy06AC+Vz1RwgXnup+p3cfY79RSuIa
ZxSAtgwQR9wDo76y47W7n6LDzXQByOMWsBcZkK0jCoZ+Y2CqvR17eAqUz0CbACUOJMOltfJ55NpL
Fn8byqVvZ/ieON8gr1b2XWSHKDj35mZoFnW9hWnfwRms4IBJu16/OsCgBMRVV53HAk1u+KPIAIAZ
sFN1H9OL+zS6qR0wad/a/hHEpE2XMTVNA2gSkBSUPYmxZUwd00cxB9J1KIn4SjPYaPGxgtmI7UCy
CgkdjP25msDJXIeklyinegAumo/pAtFBI0HBwTkQypR2SyGHV5c2Ogbh2wB1pIoAHMb2pTT2tQQp
6JpCe8DQL2NAeRFZL8A8Un0uho0wa6fo6QkoWjP1s6ypXTIVPwTe2ZXvdfFZaedA/ZICvNIh2ueb
iO5rzlv64VFCr1e2s7FdevqysHhsI9zid26KbcstLmBMItMEs25XPJB4hjEBx7IY+9qhevQU9CWm
LM0CdQbyeG9Siw9itv66xMbCls8tNjlsRgPozN7NcURemWR1c3/6lxrNxFwk+9Zuv0wJdgQiYgQJ
CIN4V926pDzIuyCAO0pMibW01GsovTps/1jNCrrhSgHVq3oemm4xEKZR/ehhPi+Zl5jDkjlHguqw
wxxoqbrXPps1Mpk7i6iTMOvZWcH3CB+uzef9wDKY5PmE+g8tUR6v2H1N59NlMhne7HhOUItZrImt
n9ecxQEuAvgwQreFDEb0RhB8FLjdINzvil3QLHSTbnGLGNVMzn2VoNISVL156s9zunOLOnm41cmz
UzmILYOuSVhDMeun2gqJIAd9zXZWezFRsFflp6TN7F7wNCG7lHhemO3RVGHShPtCZ2nZ6D0RRm0V
zAEiHJfRPiKtxnqKh86FC99CqddX+GjSPujkOrQQJJGCYOsipo7JQZJCMhi3PROSBq1w0N5qPv5o
oOOc4lvV3sKIIFSgwAqLvtFatDhoF4u2X2PG5YXzyDo3DpUP9YWCsgQVYIuHmA8ZE1GLscO+N7EW
Gs4PbbuVtGvefCYGhqG3rlpLQ0x3/mBgGKKO4XyK9xBha21nwK+xzsQQMCDp2DtxHk8Clho1yYYg
F314lvnWBmEuuViLrt9o4y7vD4P0lESq92dsz8HvyaAf5aUefsDVsWSMTZBx4+F6cIZFxv6YIjLQ
EHA796K6DJsgfXSAFmDUMug7C8qsf/CENDHWLGccoPA3QIxinOSHV94U5AMj3ECmdex+7OyBnLQB
AfM/XYeFvo4xyNBhes1zk1fCR4PCMtyTn2kx7Qi7g9Wf+uKWdfeUJ6bKcTYaPiULF0b093HwTPIZ
jrUW98xfu/VSUoFmrKdtng1gRXjktAzQZ4iXzWlkp6p/HpsPA+MWRbmSeFBbm2zcONpaT6sJPFm5
mk4gDxElI0O+F5AvBvOGfcC4htWQQrkg6KWGJLHPMer1gOtyGjxTv3fyZUyfxO2JKqfTlhKHk7AV
DJHlML8uGYvylRi/p951iG6m9SkeWbDY8FXoqIl/nBT0KwyLwNqN8lwaG0U9Efw1ij0CjYyVzYPg
rYFqlXDCN3T/sQ8uGryJKhTVAc0vHmdeA+Pix6XNxuVC2bfeazJ8x2Y47QJAlt4mdO9g8BBnsx5D
rTjBBPyYG1gU2+VlGM4kuyYEeESf3AH8tAly6JjT9DRWqOJgheAZCnPTXMQYbfNXPNjQ9RnX4tOQ
24TprjpijSlII+/TgYpHNQrdneVKQ8RNKVX8YSwX2PPCRSfUjeqZKUfCd2oM5s6GiJT4qNwTzrxJ
xW63ipxbgdMWLjLqV5nec8YUFnRa+UrfmGMCyWQ9W7HAc/2VTx8HG1LQeU6L/oCPdI3w0HtLiABz
cVFmin11PJTvqAROGmpzzG/FFCV8Vt03l7Hpjpa9CZKb7CwARak27eCcqEculS3tAEh9D2OPXerg
ar1DjinNs+JUgPW63aaRDqB6A+iTXc7S1p1L1RmL34beKtuzFROMDQ4MWbisxLgFsbNYOB6yQPYA
7YttkA7bIyY1mFYGpqnFS6Pmmzb5GIEkkSR5y7HDXmEbGHcFOKVhwNBhzoMmzuIEwzVt70dYCjwk
c514GWAIDQymvhqTBgZDM74RHq1SfevazbgYwzVvHfc3UX3xBfGgEF4njPQKjPZXqn4sCUtuv5Vh
60r33DoMzrbKt2Z7YoiAKWo0HAP124hqnsBTWZ3D6qzK9zw9xt00AqdKoTROeUa8noyIH8W9m8m1
47jzF9K4xGS+zF+zqKXtYqzlYd6LiKRmBqjd7Ow82MccxD9MTioYJDxe/dPH+2lEQw0sj8/+ezuu
ohHS0pLuB91OJl/CYi8yeQ2S5kZwNaoq2My4LCuwl1v8RpeNdTPg8XKV2U7jZC33R1XZE/DjhTfd
HRdOns/VKCRM99BBXddA0EIqBd6D3/FxFOsK0EeVoyhYZ8ZHnFgTt7P3atXTGa4VzLG1lVG8a1jY
O7q0shqQeetUMPvOEctx+tF5wXUhqpedhClv99NKZ4y7dP8wQDNB5jsrykvexVOpthl8NytgVrP9
wrwP8lXUzhuw8Rrzr0WE4ZJU1lCYvvr8K9fwhZjX2iZGQTcMSLF+dIgAqfcNK19ykd6/t/lbU4MD
89WBZA8U7gZTLZhy0cLxHzL+fCroMMXkbEznZbitcdyyebSxGbVMGuuTR1c6TBhQ9Pgk6ytZobmI
QGPdE56aWrRHBlCV29j61A2iUuAxxtsxX3XmvgCKltVHhH0I3ns4dmqz2PhMK6ZYoIuQoRw8binn
o7c+visWLupo3XSq/IHsO8YmSggkC41eOfvdW6cunZ5e6BZ9ZDYkrZpdx8csqnoaDUWL9DEiOtbh
lFjCEKjbkEsMmckuIe/MAz6yUXLOlxB/nhW+qyHioS0bUJ7D+oNzySZTjXuvOGWYJEkGLZH0nkTv
MM1oVHIQCyh7oDAOyQPM5hDYwUoowpnM/EguYraudUeqV7estfnQrPPuoxDYTQ0Xrzljcqg5LSDz
lrPPBbiOqd8a7cMFBhvBbSZ1xwCeNsqP7gOaDHdjJ8uyWZKuwqHIocr55acQNDQYHirLUHk1BgrF
6NzgOMO5xWjZk/dCpJhCFWFWy0OmArETiT4XBt2cm2J/9eDsC559Yqx8kikoILQ1PfK5M+9CFSEv
8QrD54Z5KN/M609mv86L14zCRGoh+fSfgloTVnPCFEH/ORpceO0dIL4JQbz1hdD3VRI2GdIzdH8s
4KwM/tEuax8jIikJNLVhO3L7i67eLeuSyaAZXDsFRIYNkOTRAqIcIyV9T1axsAlweVvLqSHnQEIW
LkmEAsSPSiIXbhUmr8n4yrB6PyZLz8hpRd9q/URNBWu64uwdx7nObu/jXgH84zsEhX6M5SEw1ywm
QTZXPFTcJscuqWe2ROY49NOSfHEWrVYLI40CyO2n897LAOgWgn4CruzMHQIAyHS6wVkLh0ffr2nc
bP0gdadu+CqLDyf4dulBCpPsAmud5sg7Lhk/Jz+kdTB4lrlzEFfFKWYSULGog41X72XlAxhMYGJE
T78oq0z83NWmju4RcxZBcnuVSgXaD72mj0mHBFjETISJVfj4/es//v5f//Hs/9P7zo5ZPHhZWv39
v/j3M8sHPrxf/9s//37FSCBL/vzNf//Ov/7F33fBs8yq7Kf+X39r8Z3tP5Lv6t9/SXya/35l3v2f
n276UX/8yz9maR3Uw6n5Lofzd9XE9Z9PwfcQv/n/+8Nf339e5Trk33/9fmZNWotX84Is/f3PH62+
/vqta3+u0z8uk3j5f/5MfP6/fp+/qbSpJH9lP79q//vXJAOn/Pc///6o6r9+K/bfTN2xNUeXFVUn
END6/av7/vMT5W+KY2qOrBgKefWG5vz+lWZl7f/1W/ubJTMAdhzN5n8Gf//7V5U14keS8TcS7jXZ
sVVVtlX+1Pj9/y7Dv9zO/7m9v9KGnHq8ASq+l+3ov3/l/7jv4ovasi07luIoumbomilrqsHPnx/n
IPX4feX/KCyIMEAHIKlBhzOWLJ3c1kR911Xmsw9vqV6X36YGkynLtfLajFo/D4YmnMud+9AkQz7k
mij+ssFauZkt4X6szdNoG+Lnvsf4MOLi7PuolfZdyBmJf8YQSXvHCdSJa+Ma4nj4cx/zEI9pm1mw
5w/FEcUBijeftkmW+x8/GtvJGFDE9qa/iYU9TKlH8dSO66Uj49mn+iafRL9VTbAMUx2yXEApXoXp
3C90LFAi2Ktl5MBnIgljUzlMwQuNbrnsSagzZew9cGfI7QJnKEvgzoH2sDTmMl6iY3dVgpZoTawT
rhGtuj77ynuvWTVS+la1jD4Tm0LSKKOtbSn0MDVnoU/gAFne/UVNj3VfEo1gedegkeO93+m7SIFA
q8gdAC0d2jDKMOtSBw8ilegmNSvcRZk7GQMaCeudrHqtU3qTqBF0AnUA129ihmuVvNB6WOV+QI2v
mIwnC7UNpkEVfvat/KpJtbBUs9upQRSLM8T410Yk+QW6ymT73R+aiBaXAL7Mu4aqlK0S/LIwpRkR
M1lwMhQKV6WC0ZxpTjw36OS8pAJcl6uZH0v32g/rH9W5Sn1xkfLCWwVmOc6zIPzUB9+YKgX8rLIr
pHWD8jhTulNhxmAbeZNuHPF/lhA4BLLZ7YMmhdNkaZ9JAj3Y6yAl6SGspga+cihzPgwdEjNvmakV
iV1pNV6tFujRLQF3jNSNcC/gKLXt3RCZ/S0jM8vTV02Kz4Nr+snaSxnH19k4LqTEe1RmscCEhr5h
uEgpDl6aOQuy8r1Ivfe+RitkNjWhfz2QcsmhL9X50suTld0yFEbcuTZLEA5CFYkq0+Kt5CN/lgQl
wszk6qg0VJQyJZ4hcV19+F4YT0K1IQlN9yAk6/WILa8SCOZshw2FPAATwUHUEFZrvKXbkumhV1wA
bfRJknkWnvSkhiitvji5KrpbmcwFMx022aChdOuy1wHqjKaZ37o0HLW0e2CotLUaNGSKHDN4HNZZ
7a8Ko8PehqNEiqOTVyFC6XKUuF2czqSkOmFv9Bja5Edq3/wqPjA9vLtGcE7L8Ibt1taozHtg4BNV
f8hy+Dlo/VFpCdaJ5YxjNLPxKeqPg+k+rRIJsV+dnAyIJ1yPsXnPDJeD29HwyNF5W3U0T2wbBAwq
ff3WJvI2MfRFZpDHJukvyMqg6rjoFGClmJaGdIpVCZdmjGt4veQXWa1xMJ1d1wZ3w9dusZl+FbV5
Mgutn8rBm11VF/ZAoDFNZc6SlkzG/focG/vYrSBSeOW64T1DOYVvV2ff0DO4ilVfrSuyoQbKHj1O
kRvhEGYZw0uWySEmzqC2zYiNNAPpyAr6hTzKx3KU73HfQzrE86JwzL0pMS+uvI50baWElOlQXiF4
WKZ+jrFpxCQqFxE8g2Rk2Md0GDf7/Wr0woq5oEqIaFnfgnBAqsJUC99OA+p1Fs98WJzeSGqE66Cm
D0QYYEWT2+kJBgBp9VplXCmMaghHVPojgblswlL/6gkyse2jWM8spnuaZn90Ic5POah9EykM+Xhi
UsQCwU8ujzntP3V7qncrZRhPfd3C2McZvmpQhMUKhZGn1M+e6WFnaLvG6B6mi9+IFxSCccGPS+sH
G8SfLA5VRv4oNOvoGpoDtJGWuWwrvBMcj0JnXI860gwNDnfRH82QizU0dNtKrn55KkHwSuZ/AvvZ
1JlpnBEkF1evevXsm2C4KWa/qzsGvFEDi3bEI8VIMwgAavEZGUCYudcA7nruDGivxQ2zuPAYGPNc
jS/jOMBn6nP61G4BzvZuZ/Wx1ZOb5UnMiLwI1YtXLZlnQLGUV6HRZvPGhnMrWSq8FhNtsBfSE2lQ
EYIih/TdBPmmkrzZWBrQjnHdQlZTQvTxkY5ldnE2LHAhUw/e40xv5laW0yA7ylHi3g1aCRV16HER
imSsrPDAmQV4gC2ahNjPbmx/KlcO5kXBoMitt2lkKD/MHwn4s5nS97GzGHO3uShRSTQx5JbMgNjg
B1B2lPxj8HGPqlScD7A3r0wD7bWbSIyf2b0AHPPSRu7tI8bWWoiXuoASqFez0fDPrbv2TWkeF8mt
beHEhl1BXJZ+ChzjPa0UCQe++iutMaypXI1OySkR20jJybLQl0aVTjMruUd9KDFHQYWSWYJvmEoQ
WFtI2LqEPmwcAXbqi9Fh62HWNkWrCTtACkB0W/bbhlNUUppTXxKFk3gMuI2hhBukwe3sewCPNtNh
3rPpJLaytpK6AyohY75/8bygp+sqedkACXKaY2+Owr3N8/VAlnDfBx6qZ/0zTDC6kEcT5XbQeBha
WojCzVdFdfqXNPm/LJ1Xc53IGkV/EVV006RX6WQd5WCNXihbtoGmybH59Xfhug+jGrmmxicA/YW9
184eSNAbCUZN6OJt/aty0ASKikFo7jtEuabx3643y4MB4LVE2PmWZDD3jGMdMb+UApSfVeg/utsy
nDHu9GBroz9j++mW/0VNBMnXMHycbH/nZ1z5vUs+4uijq8oapMACsagzkXgY7mcTARbb+qA4+OqX
tj8WE79VCRsPRYZm6u7DKSAG4DEWPFP7bMUfGkU/04B0WmsHd+9F3tGzU3YcAu2cBkvaGclNtify
uV7pnxOX3I+1rD/iAcmtkul0QpX4xyToOXU+xWcVw2KZoP3Hmf3VywrkaYw7rIouHTy38VMmxIwT
kAZwccCDXgmk7YFCuMM3+qTq8EmbNUYNqdjy4pjus7vVa7pz2ovdwk1ppxEGeLheZI54T+tX6kP2
1aJkSuxOfGFh/Om1OduKWV6CaAguwcRZPS3Tqdwa8Fy0x9YKVEPpneuE2a4ck/aannD2o84Q5OQF
S/IZjuU2YFxxWhj15VnFdiKeHlvojLvZMQB1E3Ecluk4jGsDow6cQZqzFmlE2t9kfBv3dRZcFsFR
185xeWphnPCe7+dGFphx0c20GYEEE9jh1qmKO5w+TgcSerHmyvmQskCEFYkJKSDNnVV6afYUJD2X
CbDL1lyilWytDCWhIg/ccdn7+QGKDqfMUC71bXjO4/XV6C9tXHlbtCvaqFS3pBPEeIdth4m14B5s
Sz66gSf0PpIB6UFipFP1bIdMcnzTuHezDGxHnGCSddyMQ58tfdjNvILMY53DU2ayGPPXagQqT85F
gdWgWM3JagQutWyde+7mRiGJ1bhgHPj6ehOPpdb5QlnrHWInfYycdtgxxcE/MifOEbv3eY5YRM97
VQzZf5VFp+33msbBdodWqF3vFVSZ2o1Pfoc0Zlx6sc9czs0qeewpCbhCW4zFMYwgGeoI4YUa7jCb
eCj0R8Lby/zFWJgE8xBAzShQDTXCP6U9T7+6R3BI5vQWuORXqEs5oIz2391M15eRsbyqRwk+Mfqx
TtvHMZTs3iPgF7C9MFRacdOm6OXzxBbHfkHDrXiBieznU+VjiHFyPZ3N7L+tHmMqQvaiKSImrmte
Ohk4pzJQP1U8fXKmkJ2ccurVlkyinAfQkFWMt0l9cEb9MHkW1knANm02MIC5brCEe7Bbs0rulySZ
9m7WZQzSE3Nnjf4VF2Gxh9jc7rIMiUhOiq9sevx6DKMmrx1IdACLAyOjCOkR+pqctt5BtigU8iLe
ZpumKKuiULHVZCwt5G/BM2BnKnGdmjI7QujfyCziHI3SvZNj+t6JIbvkFC96IaFrMvK1IRyCUT4S
c0igu4VpoWMAC9eSdTovFlh3pVGoR+tDkQnvPs3mmThVBAY9VvTBn14wGCWnbMl+TjFzaO6CfW7x
SBjNpLfKw+kopxkvk03PeoBYG7YxCuOYcZXQ3UgfKQ9gM+VFBVhubUTXMXQo+8f50NUS21Keftue
TcSscW5nqoMfElZ/GRMhc0yaN98D9xuEhd4tWHTrBVX70jmvy7qIx1XHzSniFcqGVJ+mWl65Lj+U
zvRdUC/PkHglrW+VXxw37aBMbdnCyp50uOo36RThQ9aJ+3VdjsQOhK//fujom8Ae4gSD6MXpnGaf
e6xK22n9YVNkhksMGiotk/VqK8mCGgGYzTfGX8aBzEDgtaHmfeSh1N8luQAiPANmYrXt8kdPacwX
GVUD+oute8nccxYTpsIEogbyK7Bhuwz1ptG+z3p8MWEI3TuAbDRNtMJT0JAejbR98vz5EaHNK4zZ
9H6F3SgGe5mS8HFK/fyR638Qgvles4Efa6ZZUfrglxgMa0Dgc7N6p0LXOOmXAby8BnQw4YPMhmq5
VYMDlcrnY44C7O41yuhH2wGFjixuq3XhyECZ0BjMn/6mdMmGMT0pBcsoy9uNNEYjWhL3NXkClcIa
33vUWFwFCpxqlNt9ITi2PGVB1M0dQUtWv7a828u/H57BE1BP6tLn+cPcZHRpE4fyLNjr5ZXYT10N
sdcGZ2FmgFJ4f7N0yGl35XpHtkk5gdp28D4OYdogZGaJ2TvDcxB0h3qMcEpbmWCr4vscayB9gCp2
A1RsrmLGEVMKgnzo1fj07wek8lfjRu9zXf8xcY/TnQ4Xs0sb4QEKcORvP+ayZNswdniXKt5Murk/
1hVntbMO887XaXxjIof0hu2HF3B8a3/Byad0fhVjOSKXAsqbJW50GfMVmUvBvBCEDtPCcXqkJ2/W
TP8YAyiClRc1D1Hj5j+2WkxpDGLG2PJVXlLmMZ0d+xdXOWC/JxmjmKXGGKIk/8hrqFd+fBJuM/yc
xxzic+igcy7H+qx8THqd1N2rk4ATcrsWF0rmrgezmZkyJ0iAEQR7sUENCsIYmhrrmHbKn3FX4DTP
l/HoeZz7NQ+Hs9dZFJOBLO6YC4B4gcnSOr16HnwOkCrvQ8CuIN5GorJNmH66/aFDVflp3D7HBPqR
z7BYpzBJ3p2hJzIjpEv696vysWqXLlCNf792Q8OKsJgxb1Kbqizq32XZ50fedrnPmql/761fnpoO
eMa/X7W3wTPWckspK+mmJ/soqqa+As++b5Q6FC2vRiVUvHR7A9GrJSHXeRe/JwHH+FrMy23jDHhc
RgcAHZUoZXsELt/BqlYxWgCH2MIaJlD3NPI5MBgQ9KWeGN6iyGY7GWKtauPxdYkwOQCBoW+xz/2a
5SfH+0O8QHmsnQA3fO+a45QET+VYKLz4pt41GYMjF3d95jO5GjMtLomHMWOesxoRmn3viRW5FTNT
KAL3uOirlop7gVtt6ghW6djSqve1cx4D+bFk6CBdp+rhjZUYG8w63uWJ+rmo9TH3l/TS7qdqbO5m
412rbkWV2a0cbn5CwrQftriTQpoD26XnPslf62ncFLkEcVVcQutKgC2LsnthM8A7PfMxm1oOrk4c
tetO73mPvmLwqvBrKNfnJhbEl2IPsSVfrZug47HKRCjZGrRduj8nBhIr40es2FX5q+0oNVTORG7B
GcHMPvLp9TJvDR891upKpMgHw2dUjwwViz+qeZrxRfwN1+Ez+Ot4Vjy4mL+mtsuvhcM6cYpHoCs6
EPeOh/4gqrI3X0XV3zQErex66CyCtrgM4fxbBH7zZs3ylDsg6NSCerw2vT3K0XWPJtPPnm+QhqUR
sUDpdORrZLJZEa05QiBPtCOvDkAVwIEWD4gDcXF7SiYuipY0Sy5ycZr7Ilgh7ffDKSlTrHcZVqAk
YUs+Jtm94U9qA2qYiF4kYjlIVFz04dESyZ7V7DvmmCj4FJm9wKXVxL45J4Pr7NCK8mAp0v6+VTMm
2dKDfMb2Ziij9iTbF2jX2dVTSApAhBwmIS2pSu6lTAwOr7mqT0XbQLRorOQQHibEYkXAjDLxd3WB
SbDgsrwGlI3wfHX06vvOI3Oy4GoiKjzsSiyy0QylfiKJVACrmahlubYp2Ua/3RqC4OTjWErFCg1t
XLOTrZmT1t3vRYxYxtAn2JaMpBCxlOv2SEUZwn034D0UZIWg9D5sV2QXEQPxc5zsp0ud9stI6m+v
6n9OyTjfu6ohLMoYkJmCo79Z+4YdaXSv2aTcBQpvUVH5/i4S6jt2ZXrLQMQ5Tk73e8R91ZuJKd7K
4EvpPodql6BACIqnLhHcsMVjnzCuYPzwdyGute0tqu6hAMrULAy58izbi15dJQfhr0wrNM3XPFyY
hXmN/zwpAEEW2aGWIZ5VOjlHN+feYdDFDPmiMu1e1mAvu5lY3ArvUBCSaWDgV5eg30K34y7HueO2
wZkisb7Qk5S3aTm9sha61EH9HVWiekoyGL2VYAS0hh2Jn61iZeZCglkYySYu9PwErqdTtHdJZzn5
AnKtPYaPeCNmloxr+MPrUBGQ9oeRupfjVY7AfopwRvfRbqkDMjlUEc8S4bBXroXv3uqBkViZkSlX
D4SyjEpBX1fI/olFLguULACc0PcHkGbdUxs0yX+au2WoXSr1FIGm5hoTXbYee0B1e7JMPSSorJ3D
arqmcMBwK981U+S98WlG2SdYl/nIgGFprL5ysKDzpQzxxOjchBt/R9IyDWHXnXSL8ntW7WG0ZFhF
luLLlRNyNonszOvfxJDwumXe7OM1PqRhtz4nQ3ooRLE8chcfvWFQ4JbzH35HbO/8M8lnYF3t7NGx
8/5tjCB5QViR8SemTe95jQSudCQNqjXNb6oxJ15yyJ5UkZvDmBKethWwiYCOKLKvItIVOE9IMWFR
3sUaFLQzzOemtrj1kDyOmhKRFIgng+/oEP6zSFVUUoGgtwtS93ey8pz1Rixn8Qg3qoQAvWZpeRBh
qKEE0aKk+Zao6bsPngc/t3cBZeVJd8p893voRX3UeQWyRlD39xVJY227V90AlGAL1avleFcI1JuI
4ccqxWZgNkgsWz20jR6KgmAqD1PiN7duPjADtZhpkkHAiPIfFrbDl2Wq7sNsBAHR//UbzEOVJBgt
zoLpkGfIwDrnPgGNyJfpvqF+SVY2AUz7q6PnJI8sVMgQkO20i6f0t4SrXMRkSTlyZW9MC7MTZXho
XDEe1qwH+uYtx2VB+9Dn1eXfj7bW3MKxYMs0mWeXU/zor04FeGW82BKvx5jRGmUKBcaCrEGI+qQl
ZLqso4wf8+XJbEj1gT0ZnpqN49Gk31k13k81/hSZd1QLEcOs+6Vr8pPI6RVFyzBWLhA3xllOaCk7
uh5zxUex0huHhj7X+oi0+9L8YKLUnmg981w/gkGcnyN2P7WLwKAXHfzDJDzAm3f3fdmKm3z2gElU
xFeXC898alk5NCBYwVZFyt9BfXgvCyq3Nm4/fUCbUOilf6uDIueLq5Z9VaxP7tQBEB/Dj6Ji6CxY
HKCiJfWFnLoIujIyPUheMClNDFEnKw/5xlgNbBvc1jMt+WJB9JdqDQ5+XiQPyt+mGCv4ZKfovlPL
e87IKWKMYQV4o7FJukPXEScaozbuPJqlcDtHeoJyXKq80YRkJJr0g+VboCLg9DHmMzQROz+EGM9m
bucWZYMQ8qVzqoY7c/3VVs09ub5IxDnsbuco/Gs5bs+LGb/qKoEOx+EdJI6AIiKeLPVKVPrOYVmg
947l8IwEE/KB1e7TjGKtUrCDvPh71eWvrBD2bjUwBKn59rICtOfK+37CJTZvUTUmQHrFHRrctrGl
RjYIkQxeisIvu/c8cyn4hATMl4BeRelmM6b4LmHCympM0i4KEod8jNu+UIDM1/HeCdPfU7O0l6mq
/27/oKZw0PF+dywZ+QDCLRnnOZKwRp0ohkDMd7WvOqKiqjIF5u7EeteHNV/H+l6GGvZ+CGp1qaGP
1FIc1To9DCwn34aBonR4XbUYb/WK1tlHFcSs9SFaeRjLjJKIapeuX50DRiZJP/n3M55NGaaA67h+
VoBkpPOhbsuCZ6MzTDeoUffliHCi6WqeY5vltRrxtanpXCdYWLMlvI8Z0GRzCjw8jN19PK3v/16X
Y9qz3nrADGpm0nssjzvk73kEd6ZYEsSLWABsE/ePmoD6VcDbEXyMGAKTN8q3p2HtXltIp0ZgxwDV
dInSKbgtJhJfCv8sfJzqYlwPs4bW4mt55wwbVMDhty6XwOfHD0+ima0t+jzfY6CNCqgLGTnZ7ZAY
xU77+qOwLbdk/UaIGX5P596fHMLSo+VH5pOEkN+riplxFzdPfh5YRmDZxEOtGtAFA3rpmWDrjlk9
HB9XETsqL5MXxMclzn/XBiVfHBzroRkPo4q/RkOIgxO31LFt+WWg7NTQwY/E8L0VSeRzWAaMEdGP
cX5mTxufaQm4uBfH/yPT8XWOoRqKTr64tf8ROIr3NFAtIz4dTC6uddg+mXLEbarZUVnFge+OA8Ld
7iFx/PCw9NPL6CL6jwdryMCgilFN8uU5eH08EZq9lN2D0yMRjrFF9TMEc77wRkTNUQ0UtcMq97R2
wPYAWYebU0uxu7ilKSC0JbRoUTHDiZSTxnM+fHfY1kdJcDKB/XC7/F0S/WW4ldqlOIx9exQqPYSq
DS+1nVmI0vVm+Do5AUDWFZGPBAxWDiw3x+FQ8L3euyW/2AugmS1u3u1M6BDuYRsCtcVxnNaAJxij
1nBatzT7gNQZiRMqzOdDyTJxzqfPUcQoxR1mw5kr9+Yx6vL/am8tD2uNYYZ/Qi2uqY8WVZsUWXkg
CaQvnmpwNYvL+H+Bn92LgnJpAhKzaAE2EnlhSZc35CuS5LJE8N+HX6kk2KD26vMyq6OKot+ZP3/m
I74UzwkZPAe/qHEJ7PE2Aak7kvOkW3RwSOJb5qzMYO5UgrFymTKcQkwv78zEOl+1EcC9NTumbfDe
WqzU42xRZOtIA0WoM424lbKfJrEn6unQxhn8sqp0eGx+RKIYkaGe4zB7a4VIrgxGKdgtSI4CWV0/
c2HJwIXQtToX2ed/FfqJW1O42BmISbn+l8brYxBMYqcUT7lZsGcHZEE5HQbZaYo2Y4UCSjRVb6X1
Hgen/JpK3BrKdGyP4adYurzbrsffFHrJ91pzw1gCZ4kI1f1FhRrQx8iVHjjMWBWG9og5BwSq37nZ
NHOd98TMHpiY++ZmlMWpCxqhz8BIxSBhgyn+cLoqOKctjd2kkoemjEi2sPPFNdTw+fi4DFjR86bL
d0PO8DhJw+Q0KTYuMBfCEmlmX4Nkj8+m+fCG2WEy4XAVTj2hT57A1qHoKDS43wUH4tVxoCc5z0XM
TbiRxuYSlmGav/gN3JCQ9slpF7x9/ae2ybfGx3GjWD3rAJNqkt6NMv4DKptbtV0eegz51JJpBVu8
x47pT5jmMrelBedcYTPLij1QXglz9hVW9LyLU81C6mZfTuGji5RzdLZcSZvgL8k89H7w+1MUhs0i
63OboIbrDbynnE2CyXxYK+jOdi2TTSXxczV1Mt9XpMZVFeq01kMAMTkuJJYowICXV+6O3fcuKrk6
dY2GYvaG/VgyQYhGEotrDztrs/QH1RWCHhYmQGfz12qV3U5+85RjvzcwN6lU0D6kKuDoWr1fAnWv
NflPN2mhcrnzmbMUTLAnvsoW+tzIKkyNkXfny3zbOegZkpEHS29NESW7OeE4JeWjWXGxetqel4hi
0SyoEeoixdBegEJbhm2m1PrIXZPW20ulCUeQnC9F6Gk8SQ65kMgZ2ryZ9ykyZGQALFoKErzYPHUX
G+gDl9V4cQLmLHhVwmupaXUqIV+YxvAdiBUnmciQmlBgHWR31P5avHAH7onuNnpZPxQmGCEkwYam
fNTblxEkDI4aU8T7uGWMMLIHu4geMfFWe7lViVKwHhiOrXN+9++HGZb14iaHgAkvygcEMWyRbonN
GfpFM/cqtyETmgGH4PEyrInpYRnmL43e8z/z936ZC2zdGyIvn0is8ngszHSXYVAiqFXxO8ov8zT2
/lmyPWR3kv6me+GxxuLr3MT5ozC4jh/qMtI/hrT0H2TyPrXNux0D+5gN/nON/mjnr5js+rKhlpY4
1YeR4ixV8Dv+/SpHuRwHdy73/36NBAYblS6/KzMI4CUBbVq6PATR/GtbAnD8F97ZKuW8L7LTRPUE
887p5k9FEefJEMdbGH8v7vjDyu1/JCosyfAvItf9cAUgp0Tw/pyICiCZg/BeOtX0MY4FOceufa40
iLMeZlCO2ZvCn8SeZUZQjbL7qbLlPhzQWHDzTWF6zGIERSHrhGOadR8za5C2md+aXn03efaWEYJ6
COz8a/DKy8qMBzRb/85e4LBUTcwSbv0jhHiKOhBRQXE31Zo7p9jGhnHxtDB1TSaD45qqcq7YLrd+
/zh01WHJFKR0l6jmTsIWLdmFFP1U3KZpu6UfxdL+TFpSH0x4Wy2CbSbf70rf46TqKCpOvoCZbbpA
+ZMWyS3gk0qs165GBRv7wt62Y0GXrs5FyaqV9SxV241JouLUdzzM6Y2qk8SOlTQEy8wcU+yuKVN0
zfMCcW5RFp+rzvHWjxXsaNROYz8QBImxuHDLozPpkvSk9j/mk19OUV7iLU54dVnEzzWevEkXp8Gp
8bH9qehnWJzH8G1s95I26hzN6SnQ8dXWEYC/If0vx9AuxnYvPePdMi1sHgi8RwIeIU9LX5cgJnRN
FeHtlLWfzuTlRx6jhNjF68V0+rXXgh6w37YzKccz89PbqgVRD/+JyDyUc42n/hQrtnaVQDSBW3cz
kDVCkYwHLw3KHYUO+Upy2Mm2xiAU/QLd+MuVA7geWANd45HZDlE26t542oz7YV86hMglEulhr6jT
y2Vl42qag66Ce73MpIV3410f9X8ai614acM/qY4J6pBAEmTExxyP67Numha0d4oQsEcZUn20lf/I
mB08qQev3O1CRrIOyok2opeLnf7s++o/Phj6lL5DsA1BG03Gek/jFs+Jd6nzEsl7ytp+BRJ53wsc
1KtDaOYyfjKQ+0mxgDYB8ACpxnlU7QOf54QpRstdhfh6006fUnRvoBeGW99GziFOW3XHgDW/0Yw8
qKexvy/zoSkp2SKzaVaIKXCVhLBEFk1VeCxtyxyr0djgfOrBwYeGBLWVAVQsyV3PukHsZGpBKDBL
b1uLitNHwLFGOVD6oPlam+oLEw1I3QKLkp89yqB6GJa6BmbrlYfBb5PnoKx2s1d3p8KfnixGQ/a9
2Y90qd9qD9u0rIqH0e/6o5RVcLs4PEOlFxOmVLh/uqGUt249foaK6tcZkzMkjgc58RIWdsmsdOrf
E5WGxmtKNfEaO8k9ScVs/pPYvnWldxiz9VyFGH7YKFc7NCS4/JfkRddUYRljvmYmhUD33qFu5PTA
uCG7sR6X/pBw5cKPdsaMIBHqDAAN2PYrJ9jlsPTQQ7CoJbUazaRqpq+OdvCmcfuf6alQDEzQaAY7
/OXSNUSZ6eBhxR8EO/BXhqIJqXDKpe+RI+EQgxP9HqvGIa6MRPLED1/9QWHzgJ9kUHndBvqBHv5d
ev4LZKF92qGSZNsGwdsMPx36HTav84uJfovEf2jc9NrlhGhTHQG/bUJg6KjD6G/VzXHtGkiDYeXi
sqIMYbJPsC14m6BMX5yZl2Qm55ZVbPAwA/9TPS6gyBteRbwNjBnrava5UOwiOkBKz9kN7mbBN5YF
5pNnMtGh0/xFI9otAgXLPMOqcWOyWmr3M0mA2MqRCFYfuxpdGTeqX10qld+XwFNznLrC+5jq+TiV
0rynBZ1o85pLgaIjfanrWz3P/i4YfbVP51NrSN7RJUOrtMjyyzxRSEU+EhNIrtd4yE+2KDNaoPF7
suiM0bxsMefiR2FcSCaDASldffjML8qCHXnjgtUMQuLU7Euo1Vs4zsW93WLzRNPgJaM2C9f0iJaN
hzzsj5sobVE51H95F1T7RGZe2prv13OvcwKMmZuBc38Qn6N1F9JIkbGuC0OCHuT87AdscIt3M6SE
PQAbyCu6Nlx0U+fE+37Jz8T3IdtMqODrjGR26vmbteg+mVzE7On1o6dBT0ceua4mZxagShauqBj9
niF4iygn7cdXZFgICdEOy/YYDos6TpH9DAIUIVWOJFZ8MJP55vF/r2qbA+4jGqlO3hsaaXLdwrg/
Z2n9kvztUt5N5eV/3Wi8g+dCUrpHBHkZl9fBhG/GC+7XeLrTijk6Crvd9l6ERNVLueSlCCNptln1
QTtcUFBSdB2ySLmHGlGV5JFy07VBCh6IJ078XwQamtOe6nYBZMA5/pE461MxdXdMyqCisx9hnFY/
x957iX7+Jp7XkCHIlWvYEO3D1DCYX4qBsOFwzXAjMjGPFvPoSpgpDWt9bu4fXnjo681uOOcs5p39
VTZsJ0wK5GzoIbVUYPiTCHhkXkNWKzqU2qmXOi9NArRm2GK8nPbTq0pc4vI7Sg3WLhdlZMsR5zIK
moTyT1mSvY0T1uXeeR6lLg6ihoS/WDfd9QSReJ2vdqPbDbftusACzqhXlvKinNw7EgxQCaRHflx+
os7SZMJB1x3ihz72HouYr0bIKUOg3/AE236gBQTBQY7x7ewzbbH43boRzk5EiFGQKv+SIYTYlRJk
oj9BuP/3gw9gQfCG7QvBIaWL9tOdNzfErOvH2RM4sDdrEf1rfUkafgRizaHr1w17x2yhkB+rw8CF
dQhkcmf7gTi6zvQr0Gb+VfsFaqDKhZqIEmfXu468DEVB6YlZZOeGKA2p5F/Z5LzM+dhezGj+/8Nu
v5YrL6uJIqoW7SzHMDUPBcKa21rOENJsyzQMXRp+IEToDKWJXUU3IRxPXGKBK7aK6McIQfm9xFbu
k2xbZFf05/NorznTzMGjv63Gg27qO3zKqf2D2KDFRD2/pnF28QawnSUT0yXvn9bAfdSMWVawQblj
IJfLOx/VSFdAy2ZeV4pvp/Lvo6y9R5f9sBJwMgTMXkNbn5tEfqSK6BEdkqhRoqJCQQGhIbiG839Z
ENynMNqjofs1Jjmxw6y+aw4MJzC7MAcIsGbkxvyn1PCJbInr2eNBWkSGTpPEXsPKTGKxuDWA6wh8
5JlO21sn5zI24A3oaOGxfgae98kljeaGVxwUp6rR14VtKhceYDKVv7dtAYdSpx/Is45K1ojzG4e/
NvV5JOn6TDnSHuYh28UeWrEEphaYcc+dKGHpk4nmY2ukuC62DrGb8GpFmMeAayIHX/jiGfhBVqiq
vZ7974hGejFAHd2HELMQf5P71MM/IZuxghwNOSCF9+ZNMZoqHjheUQNDg69g5ldj3CfoUh2oR/D+
CXUUboovr55PXsNqg6rrjJaFdgbR2uK9VQsK+ZFylVHaD8WZiRfmPFRQ8X+iZ/pIE16xFnTJUkXf
7uQeO3VkIn23BAzj3CZ7dDIOuLLjBhASZACcmye9vg3l8tQ3fPBMzZGnOg3ukS6Aw0DLHrISlnGG
uj0zJMexuCwqHpoCva6bO9v5Wj2gC/0sNIYdzUBE0jVBtzOGby68Sv+YlTg2ujI8tRZ1STJvf3nG
rFvN5k8c4WZLiu41bdJfXJqPS1Kdki55RsDG/hIES83Qi6HZ29AEf7pYfLgpXrh8rjEv1qc1bj4x
yWxruPe6pJAtuovykreZQeX2H5fASUsSZuM8vZTNhmbYJqV9T6ict/PkfA39noOcFFEezl79boCZ
yDH84/rLxwo9tlrYRdDRcUmOtAGiL55WDMzar9mUlBX6RkKrkum15xFnGjhJU3O1U6dueFiTqWOe
nGI4rGP0vRpOuJCRQDaxl+j7BuVcee6RdDc1Mq7CGw9N1r7GPXIsPVyKGqSmq9RPr4u+q5liYA0Q
8mdUpJsdu5TLNXThaozVblzyd8zAmzCf6LB+ASYnrmW1chs422QaFKOGLhE0jB1a/0zQDDmMyPca
srXi2nzJKHreTIxlbn6NzGq8uOtvy4R/t08jktktEXZm+2m73xC9A9Z/MOVTVV20NmjZCfXEOprS
XznB3N20PaJB2a9PxDR9BD8mU/1eMA+0Jn62DrZvhgJ1N19pntGI3vIgfOjrLL02rncoKp4FUU/0
+pwInu/B8BqZ7ton069Q5nc5jxMymREsYIxxQ5pS9n8q53YfvfE15gosy+a11RFbK5m/M+s72kUB
NNrlOcUdJW5XophfEO3bzgKvKtLb0OITFc6znvTFeDwMB77HJSBFt0tZ29pcv5S99952/i+QGWzo
5MICAk174nYsgfPNTRS5YmeDMDkQN0R+SfIVNiwrs0lwN1IKxfXMtYZM3WfPogdzjhS3mLEF9f4u
pxJsUAxlOaV0GMQMjSOSXAE3RTNxYngQLugyUR/a5l309MqF+SyykGOZMyKceBcZagF/8Y+RgwWm
bVaLUHt4EGn9bLD+tm1wPyvSWacWS2+qGF+lxr22orsbkpCiiIB43VdnnI7Y9yLwdu7YHejFftTl
8uAbgbaJOFY/4kttxJ++E3+nlfmGIrmULu6Zqfors4yzxJvVw1SBbPSRm+KxWlbyV90Px05Xlrw3
I4/F40jRdoNIN78JcPvS3r7pFaOIhEK0OogS4HMYElvKOLqw/P2y9mcgh6e2Y+5eKX0YCafkkmO0
SKYVY+al0CcZVqfyb8GX1hN5zCXjkN3qz3CEFA8jNGWI1VT/NLWISqfuga0/zTllLaKUQTmkuPTp
ngc3fwmHqN9GfxJwAuHkXaKFWzV3BdHh7fgzKapPFbcFRL6XImN91oU/bcBf41jvwgqOQ9eKDaiP
zkzRD8jtL16y6JnAY87Z9gwAjRXCwPdbJ+ufgTvWQbj/P/bOZDluJOvST4Q0OOCOYdMLxhxBMjgE
KVIbGClRmGfAMTx9f4is7l+Z1X+VlfWmF70oWokpKoIIwP36ved8p3OG7iAkGAfUCPbQPfsBLHVk
rsrg3fdq3hR8ZDfNLsSy71Gc0zwOHnX1ESbE4YQBMqvFEGDY6Tl0SyY0EVhBgD2syqhOa5YVdgiu
QB5+LwQWOFrg6Fc98iL8Wd6ZrEitkbzE0OIBQ8U9kUwd/81z2eTL65Ljxr/clDWH2LRDWdZkkYwM
v5k3x3JAK+bCiGJl6lqIiMa4ogfDba/2QjRPTs3Qas5GBNViXwuIHwqCYYHUuPen1yRDny1LiExl
tquR4Fo9InXlOKc+RHvWu9b7EAaPvWKJcEH2GunY3xt5clf7SB6LklSnfHK2M8nVRtfctUH/JA2u
lKHqeNPVj2lo3oY2TUHsRs+d5/xI+/y7mEDrtt57l3NcCQf5HpifmLaLG+nRV6/8DDEvm2QSTuhQ
0e/jQ2I5MzWqbdBIIWitMfffmFcC1TXN4aadPkG7GQflyRdGEWfLR09vBAQK4PX6GiLjPvZAdpUa
IODg/XInYa5yYeK4yuS+CPLHSYSAtPL2rQ0QlxFeCdg3o70Roi61xm7j9/i1B8FhrH3Lug7HwFdS
fc8szrmz731gxx7o0BF5NkkbHPhC5l6gByl+zk6TvTCYlYXLpZt3rsepQSJ6ZXaD8p2iFv2zKPUq
pRMcRO45BsPkmvmzFi2cmawh5SujBGgJPNB83Jmkf5fGFiEcBiZIMp2EeM98dpWEqIxDVNs7ReWC
heBdAMw4ykRuaX0bm6YIejpRTreyO7QFgxlsfCKWB9sOfw2T3GXpunas9vtUkiXsFi/xXH+ZQ/vm
dcULXjcTN7/5zeGWJXV7enAbQRCgYz5J3W65OUJOnY9OoAXFdPrLjkJIg6P09814MOoMK0+JNl0K
RTrU4NfYa2yKjiEimnx04nijKg5WDlsaKy6F/mjAQO1d1CCJIiw1yn66aGh3XWOtG7x9RmqdI1BS
aqDoy8MBvJMAklO3Z6dHnWiMZbCpYn2SucH2KRFCGbHLVUu22UhSVO9o7K/+xmEYRCOdPbzXbPUy
NRD3TtCxagNWR7r2x+YZ0QV6cRXczlqfRsmuGuYoOGYZNw+M0l7oDT36SB8H5RvHLkE96iAr9rKX
Vj0lqv9ARCHOie7UqoBeEggZn4KZTzvy3fkAK9EpSTYLhfjWpccyMcy9JWwiYRCTpHFxh4EiWnH2
QNnHJGkqRucu64Kf0QyjbCjWTY3yhw67uamq8aF35hc35VCAN+t2yHqOyQWCZAM3WpP+Ckg8vW1c
e9O2vXr0He8hnaBmJU3n4bL+ClRacOPiEqzVqvJg20z1quPct3VaeZctxkM2/bsYxc8QT/GxAZka
LT6HFv0tg0Mieue4BCwSL2RE9qX0Vz12v4AfHe2+9+FACTKgInxpjSDGemj3NOPvS5b62sH31nbj
s0ltXA1cQfy1XfYtnk2Q9cXy4C8G56YlOHp20m8wiPpUkZlpMjC1nBQ0WrpNoo6+te8oVnZ1nkcF
L9ONvcO4ODHrVN/qWOi1VZChgWgT5Z6Fcqswnm3bwJlFAZAjWqeNvm5U92m78Y8yIrB6eVd1Srkd
MbaPgpaxSjSvywAFXRPkHFZXYyTOLhOdwSp4eoVHMCasL1Pm98I8c32NNTqRaJuguLEbzDY+QQtK
OHeRGTOJs9Dri+zEc32WMQuE6mW+t8qEfaKmZmROlp9s1grLpCZstf+OsuxHgIcHlf+TZ4nsmZQA
Hw8QfCsB47ZC9eYouEm86W3UOgc/MordFAxfUSBPuZGSUtOIfKXmBHGX9eKjIifjOaTe8QguGUif
kWTSZwv8oybIJW0ftUGBKDSkGvSC4GL9zTzF2aG2ODcl0xKSG5TVKaCJZkLUrjk3FfYrykXnUfk2
0i3kvTymL74HwsQzq+zWLOoKe3v8kWcTqCE+XgoIWJYVjOKWkrqcy3U6OiWuNaNZmxXPfx+2v3Kn
8Z/ESPqSzD60BUMja5ljIjDhdKypHzQSLsfwYtbQEOoyDQtMQew6yexvJE7AJ/sh6a0QLgHbP5aI
ZktP+SUVnA+Ebt2dWRpEPUVOt8+TaLxNRjITTDRLqwYbAhV/oZE6ePHZQ/xBi2ARWUccibdwUcv9
6NO/kzoR6658LMkqNXXw4PkCeOzyZSYQTTXC3IuvWLGqtcgAkOpE6JKA92S2ljsbPdIm9UZBK7dN
NzbjoVVqe78yxt+zku3RmXOsLV66TNhJ07LuPSaYEA6rS65IFsVCz6bvPRKDlhwJaiW2MfMQBcNc
oDqE4Efv4L5G579PGMIcjKVwb6fxuy2K6YWD72EesL3TYAOBV/uPQbyQqVyeNYZdFxuuX2bDxM+i
Z6FGm4WrQxplFzRDUbj1zCWRfdATEI9+kzvbVoakwtAyi5i0ncIlS3Mye9Di2h5vSnOBZPboRUU8
Qq1GUugkpoX0LbVO2kk+h5qRrclxCGM27FuFVGSXBYBoQpsnt7JiQmryOdiicJx98ItDtzKLtDlN
yxenykDDpuhbh1Z494OufZay6OCNbXe6fsvvvNmmsRCjccImsNYEH9zNmGBoJo6Ev5+CRfIqg+q9
S+PtlIT9jg2L7NmsI6VomaVPAjeZ9mcqCoWkq/JZb6scuuHS4uhad966/a3vgkr0QndD6iBRv/AE
QitlgD9NdzEcg0PgjO2dTMDEy65k1JFAUzWmk5/pDxcxFMcbvz16ZXtuBW1Dz4Hp0YiIg3IGmj21
v0XYUe9RCpq0UcpXrYmjQ/F7QZem121ffOCSVDfxg0NDAnxcg/N2Hmhzu97K7dsRmPE03/u2/W2c
1Dlt/ele5rQ1Kk+j27PoYhuoZoagqNZ2idArzCGc+k5K+2mLHOV98FpyAQvtbzVAsgZFVS3ibOcV
5rcAVKUXNWS6lw7pFxDcIKIQ6YECcdZ4KrjHjkHATMMcuoK4y4HY+tpy9rWOztXQ1aemps82SqC/
JqRCu2eoVFWvnQgsfN8IEZGdrmsES6Q1Gg9+Fb6oSmObK+mTpYVcto9kxhbvpu/Yi98rx6geI5e+
zdiU70gcIdKGO6eaGBtR3w5x4e3i0Tij77V/OHbx1NBP86uiOkRWuCmBISHGBhBaJ2CSExvCddFk
EDttvjVPe2NC/ehFaI7zMcRMXeJ68qsywf9XfXOaIedEAWU3yd9l437GIXCVfiIuxpqnOzueN7Ik
63cSNtYq4o90wXCgdOL7sDXLnd+R75rSzDZZF97YMSY21mzema0xvbkjCvIOUlJnk/LOjzW1+WzV
4s6p3B9VbXSvRY2IAf3DGZUNh204WYXTbNKo7EBCNfIO5zTHP6OuX9H1ZqdoxIidqrnaKDdTSHjq
JbXXxQsR8rTDTlo5gwfzyiuIdlE8L2ZurcuakyKX4IUjE8POyNxNYWDvs46QtXmmK/7Q4rwnCkp5
Z4MUInaIZF3EkoyTMT55zfDpy6F/iEZm9ND0GvhODM3iHy3lB1s5tvokcul9DenJXYaKSUSSaMAx
GEbjcwrUn/w55MyuP94NQffCDochKLHkNh7BhqfRF5ue+a0NnkXPM1tg3N4WPkMV1yphX454Jvyc
VFALya7fmD+QMjWPHISwYk3+iZw2pMdHyXzzrvMW8nFZv8xEzfh5UD8rKBDYVuN5bVknwUH1RSOc
WHqn8x4ttqnz+sFoE5o0/YA2tBgOoQEA3YgXZm0ApB0kWWtLosArKMhug+wghYMWg0jwHButrSAM
laTUJqRtX3rWviVFxvDKAsXFdFtnqO4H5oT4SKNgO6wXDShBwc2xniMeK9ekJu2uOnSl3/MGm8BM
BrhvMI4LW+JkidHEp4TDykB8vGUYGG501Ft3vfa8vUg1QovMgo3Qdt9VTEPMV/FO9LQw2iQCPugi
pelYFL05PKWNWmmz7elnDBxXsTPNSjxWkS45fonvBA5lVkfwSZvc99paPgaaD3BV7tsYbGU10+vx
JjVQ3c2XMkigSrDpYT05GIWFbZNo8SB7ElNn3c7Ll7ZDOOdZuti5yUUsDFjaG2vDbcierGdyaZl+
SRLdoipEJjyg89I9WWi9Q0tAQjHMRwGmiH41TK79pMedNbsc2Hs6Rmlt/xwUQF4CXJbTMdHXtees
fUX2R9a6T9ZIdwud8ymeQAcUARE0Vo5krx7LQ2AOr67T3bYJ9YLhVkspCturtNI7AqdgtFlIMgB3
iFXeYegp+tY6hF11tDLtEsCUGAghb2xZc8tPUwCNE0rBTOAMLjnCh4TiMFCPuwR941l45v1gsHeU
Th88wLFI97bXwbgZmp1Du2TtG468Ydcmbt5Aw+sZLQjtuox33VQ49FgXn6KJkQWeBmL65N0fcI0X
6ABurFzUbF8cHrjtbBIYQEi6sjzmGbTUWItTraDJDHj3DT0nHO/QkOgqwFkz9++DzsQzAIJHXnV4
DvCyE1oS0hRjz14vtkUb9tszlu2FKoClGHeZFYDpKyggU70RdsKwWg+ol2V9wmv5Hg9Ri5ks/VU0
YC0kVKebsSDPm2H/1rEbE3nMzMqL7Lir+9vWkId2mH7h3SFvELhh5Qrn2ElW6Bi+vzTo9oqkpXVE
HwjVs3No00liL3GKvd/NJ5ky/hzQE+1ceAzrwIoOA17iteebr7Jp7P0Ujv1j3xJ/aVog3t2BCrVL
S/p8pUGZGxk/nbCJNn1KRG1gaJISy8UMGAXkn6W/OMCwNyhH3Q4tKIoujJ/JhFfvefccKAsFhJ3S
aAiqL4eB6L5xCvucDfMPFzcPUkPkuvMAi6j3jJ8us6V1EFB4pkHO7LWLwdUh25cUNSf6//o4d+oj
smEsjz06dWPUSycKHDR87NkpD3ZOKkg3Bta67eIL/QLWJS88UskFK2/g6vkWF62PYQIpv/zZp/P3
EK60Dn1oRshezKmKDrruHnlCEeDDEavfyXsRuwl99jrpBV3+um2OxvJFhjM9/uufmzolvcN2i+d2
9rwNvhNKKAW3c/kSukvIjzJRF1tTfU8TKToPZrMXetZHj/Li2HX5LbUAix20TFqzh3G6hVKu12Xh
E6LVcpyfutDAHkK0vI8AmnZtCvRzkU+Ym8mlDM5JXheeSsD/5Qjx8emkqDiZ98MQrzY9iqaTw0Q8
s+WjDR+WuUa8d3Lm4+aYyiN14KkpqIysOfs5e9hH5rH+phsUf7RMSJdWBqdV76tEza4LgTh2RiVr
y3FtB1G0DY3jiIp+lRiquRvCxYzjj8Ua03KGE7z4IDEweZQm9OxkusXcsdypBFzbOTtN1NNk0y2h
MhG45SEWLS0OX74SxbPNICCJBMG6InGpregzVA1vQGevlR+RNQMYyPLy/FRHELwINNjTMxh26HjX
NCCZTUzeF0iiY8qwgiwh+xR6NPC9ON20Pa3KGBn7am4SBsiZ+67dHnOZmf9qquAL82u3CgrmcNRy
L11BWBPSdpM51ISdwwp20uzCu0aB/WiBRpQJA7s01McGpckNtSjj8iilCItm/05Pw5phncGS0d25
CMU3Q2rOx84yplVqQlWBGLCdzI4RuDW/Gga5w/OIIrHOsRpqDXNttkBCNpQf2Ad6xFCPnY3kc8IH
iMqrZ9xmo5lhx9RTZB5MILj1DMsxaqoXx2uNo9cigZb9MUaFwgwz/jnBe05DvDgkaoNVI5gny4Ff
G+pQJN1NUQzFrlhKYEMiK+jaftoqh6iJ8ls/9P5pesKQQtZII7yHOiFpJ28ijL1yYwMjOSWNJJsw
jy+g3BwcmTBrhtKJLiO88qYlfgMXGpmi422qC38fNmF5SV3ScVqlkZtHipE+69pzbcfRcywRW08W
VpAkJDeocqOzU2qS4kZvB3+QnFEG1an6Xpv5Q5rZ5xJ16opp0HYkAdkc7Ol5pHiL8HQ+W5juL0gg
187Qxre1RaKIhPw9KbGu5gSbYISVybch8knWYFS37Nwy3jMeZe/yF1Kt10c7ZrVHE9V3OTTi2FrN
V8hSuQStEymM0HMeIU/RZyd116MR2yHgwCQWk3UAWd4uSh/rV1jtO5RqNzqPc6K9qvyl08mrFUbA
xUzX2051674CnFt1qfygN9BgeUUboc0N50sXSgYdga6qvqlfcR+nDJQoybsauD/nf/OIK3Ko/flT
Wt74I2jwhAcRvkSPfiGx2VhC4BtQLvvcxHSJt2Chpq3IkXb27Hdr09un0RSgGHDI7jRmuLPJN5Rw
TNRRnHK8oAixq+DeSZV5SqboB2FdH3VP7o5Hw26dDhW+a5rsDetBmwMzDeUTNhvjFDlI70czTC9T
O5TINnEtpexcbWa7L5Y34Hwu463VT2+tE/LgVVVD8tOwdTtreHI6e1+Yzrjthc25qSnsS1CFzMwk
0JVF+d9Dy4FIRdcCFSUkmCVa1UvuG1oeTCnIkIoUC47Dhq8tipCQiyTVNzuUr44Y1X6c4oc6qi4O
oPtvoUU027iU3wERU6WZFnsWWob8sn2O1J+8/wa13G6SDiB/GyL67OeHLNLnfEicQ+bA6Z9Nz7gH
DgkfAGSDLH/ZnA44x3CEkhL6UjwOTHMyDr3yatm1XUwR6fQii348BzGYgcjKz7aojTV7G1oOiIPr
3B+3CZJW1HvDXWUYR1bfYtXMMIFQv493BccRe8LGoDiBbFTY/xwqgpeSMXIxBbvWGtntiHC3Vlvo
IlB2U22/wao8Jtp/HGTm3mmTAV2epG/mEo1AHMVoM97xe3JpKpuzciMVhInKFicxvaOSJ4cbQcsq
m2PegToEQ1I+pzl3IWwF4SBllxJVnVvRxktLChMxxZwvs+SMI41cqIBzO2IKhDvpKdvDS9Gw34kY
9Qp2F7O6MzX2KNeFcmNVg/i0E/ORYn5+aUdijoyA6Ma6bzex709vkdM+lT0DfdF3CvkrAA5jMMMT
k+By27jm8OIFCvQjyce9RaiRxyibOY/+abOJotwaz21o43T2s+YpmXbANTBmMzh8mmybjwvm2jEQ
2tkETWPxyHX2Qx5IuhBeN9+FCaApo3pJk3j48mrkfzb04tehacEqWWN1xnY37SEF0I5uFYbmoHPP
SYhBjDZA+ZFAlMrReX4Fw0j+q5O/ZqW5Dn16x6MYi3PZSRj5OnROspzzo7ZIru7LUt/a3i3JHf1x
yC1/nczD9B3nylGkcfPSISm+8apBnVrbdXbKLbFP9AM5h7Vj7/rIkpyH2/GCViCGku3FpyLAB0er
jaaLRGdiJC6z5MFyDpXzPDg5CUjOEO+qpqPSNnqAT4N716bA0ZDtQcvPen1pczKZXfajdzdt3+s5
e3VNO3ypZfXeUm0/iwhf4fK8WTOWFasJ+480Iscpkh/NWDKdYNc4Bo4cnwPfeMPiEF2uBNz/Twr+
N6RgZV6v039DCl6VedmU7e9s4OUH/mQDS/kHZCZluba0XbC7f3KBpf2HZXm+4yvXhuXjmP/FBTaE
+MN2lLB8CZHsT/jv/wYDC+sPaZmOY5oCh66JufM/AQNbEjDx71xgYTs26GFJ4YxS07edhRv8GxcY
QOdcOgZYMYXQZ0UrkGwALBxZc2ST2VSzfy8sPFUNYzGmlhxSqzk9CTN496NFP41eeezQCjF7+VQU
sZkJAlZn/gXYB5AbFW5DcOtrMf3offz3BlaRVTSjCc5SZuFmuo9mELk0HdfYPQmbjviSTa+xjakr
DiACo4Qk4UCepOl9OtAPMCYomjNgOFjteWNWmX6m5hKnjKl1VY3mtxAjXpTyOkbfgMfsZp4Fddeh
PI4mcp6v3x0tAhT4SR1vUxRTG0xTuBeW/9wZp9KPTvmilSGRnHwrC319B1KO4nTcWsmA0MogCWf2
XA7s+IUq7AuJC/bEGkkZ8/JPKt371q0RSNHciwnFGscJP4xDLpB7v/yFOQOqHvFNT3Rw1ZffZXTw
Pcs5vWtHRjDXX8iyZUgX/n32+HdHT+lVrFhRR8/9ufwj1389z/SXJfEqJyFaroB4dUhIE1ENvPFE
Vndl3j6MYfbpuDWCBfi8jH7JhMmNi4tXuYt73FsTNaCZRJ/+XP30HZAqUfzZgqDAWtp561H1uLhE
9JnopcwhN7H1hrPqQFKO4SfMpASRSEMTr4atlsSE1FgNgySjerI9bM8MkfRK5iZvjvpuWH7LnqTp
pJdkJy5vqhzGN3amEbCgf+kTJgbREjmn+5JTER+KQe4ihlaS75JZnWqGaHdGws9ldIM3VT4cXYrc
lUOPyh62sl0bo21jNOVeRjv2eX2JegjPQ2NekuU2YUBOLE4EJA5NKC9p9NRMwtloj1t5GGHJi9T5
8nxikZzOX0WQ2SYuTk1S3gLhgbyfJ4gZwpA+PnyzG4GnqljuE3qyaOAMEhAqRfjKEjHAhc09dR8Z
8Wew3IvLf/VjzochmsIq5If+/Ml5SVk3kK3SO7hesN6v7sKQT4uHDGlbwzhGt+lFy/u04ojcMdKi
gqkA1KT60+kC0J3UM1hH4YMsql293I50EEHjvQGg4h7z63WFGpLtctoUPUkZyz98vdyyscnqu6M5
dutXXFhM7Dxfy2+UUowgnijOpjxf362xUE5nB0OOT1LT8lcC1JqyidtNF7QXaqbu5rdl9B8g89/B
5c4/rU5KKhwgpuU6num61l9XJ9cBCTGHtSJSh0UmyJ2DhfL1ZjC8y/X1//WrseT+bS3k1Rx6W54j
BGefv62FAvC13QpS6cS0tOV5bsJTllocI+CpmWCQDe1elpvmX7/sgl7/Dc3OEvzXl/0bmh3RQdsi
z+aX9ICrD8lnHBBc2fG0/5urKcDb//MrubZtOYr/AX746+Uc8iKt465QN5bNSqSxkauYBzu4TMzD
iRmuug2F6Gfr8xgMUt7nIewQmV6K0D/8699ZwLb/p7fioEJXTKIZq5jLW/1t3xkqFJVC0geNUa1q
fICYmo++Ztle3o+I+LiTurgVIvyVpQe9tGFC+W15d3kQ75uE7CNucr8dX3PUY//uQrFZ/8t397cL
hWLNCEeT+w5mBqN24wzjgId02crqRB2YdF/CZRfDr4BkeSz/3evb/6c34EpPcSOSAeCpv10ef3Yr
24wmxlEM6tsGf5VOIdaMHP7XwfKYJsvqwof5E8oIDnOf2DzvZ2sMLFkJS83kEYKBcvqXXXiYepZb
2H9HYsoSRfCxY4G18UgdqWyUceCOTZQZmc2OjUWN4YLxjvWaMj+db01OiDY7ZbFsE8sunxAkO/TV
mbYMSq+eVjD0VyzhvLu87mEpl6c0du4LN4OA44KbMUmejwQfdDg8XLcU4Zfe2lwesWWrEYmH2GF4
xxUBhSBmEZ2RiN+0IcK5Xp7J5yrWvg82glV0WK7B8n/69KOTzfd4+VWTZbOjc3ovomnrZeKjkrSS
eU9N9ZUJ5ynP+p2OmUS5y2aVjvoyq+ycSedSj19oBSpIHWwMvc8gNi+3KVI/E/txkhv3CY+HGWYb
3xKvk2JlvW49s5vO22nmj+n1kqmTbzo/Inw3RDlzgZeXWW7ia0VlhNQsBGIxswjC9VJzuMuNGy2X
flDexWHeI9mG/VbvO5aWP8sbxei5sL4NjUIjy+973Uuua3vs8ykV7fLTyOjIjVj9+VPsIU79fP17
//pJtcSyyP5tfeIhZY1CUOg74Mz++qgi3IB7qfDfXivBHmATo6nwcfYov6oUF2BCJHoV8pYq0zs4
XvLpDu4j0o+3etm5lksRz/NX0Bo7soz/LNnoCj7Igh637cx7HS+5kg4f/fXZPzPffGsVEG4/RWHc
L7FKvrFxXADuU/zZYfpCec2V7sz8XvKjxnLZlx9dCs8hnyAGkzsYx3BoxH1Ie3BVLi6kQtKsTZDm
8qnqPPvs5mW4l6O50jxQXc29pdT43V+cUnUImCr7zJarvfzLvUsPSyKzM6mARrafa8WIa2jZ55db
v+UmDLX3mBfZW665lRsOr4DZzKesbE8sgTEiZX7DaQQ1EEVvA1P0iPjU5W72lmXPCOvvRqm2jYAh
2jSX672uqq9BApVXabQbTO/pWpPAZQUK7DxlFs8JDlp+Pd+/TKa6mMtHslQZjc3dCT1DgbS01P31
5X02L4Ry/Ka6WteIEGS47HJ2j1JqeRgtO/xcVgtIH2vf6R5pzxFKnlNzTHy0xvCjsiHhXx/5ihwk
cBLe95a4pesfqoSlJdfjpWii4/U7YA0T7s2dV4uTrpDspa71uaw6IqXSWirK1A9/jgj2YtP4sOe3
2POfi4IHjr9jTLRPFY0fZ2oPBQmZhoSOWvogkwpnufEpxm7yitdstGRd8qNzgcpXZoxOrlWMbzGR
V+Nbp1gRr49paZHF4FJ9oQp/CLsQ9nqdfMploUiXtQ2nJF+66CYfGtray/I6xgzrog6/dTdxmoB2
fz2jLMeElqEdQVN0DE3x5dgGnwzbddU6l+uTHdsjXmoExNFwm1uMpkmr+ex6Pio/S16ZFj03bvTJ
OZ/qmeFrXRJTvCxCOVPCuvwYBAei63Vg5FJM6d21oNUJSyod45XhJJhkBAnv3Bc31xXh+sz/R6f8
/y7G5/cUn/9x+b8IDfp/MA/IkuK3xfGfAoFe0uYjLr5+P+Zff+If53zzD4uNwTJt4GqWJ5aInT/P
+pb1h7CZJgL1lYAHbEk58Y8MIGX9QVMALp9pUXlK16ECRvGyZADRN+Boblku/6Lt+IL39h9EAP21
knbpP5i2NH2LFVz6Nnyevy7itW4CP6eYX4dBuQsM60ddNg8oVjaNbf347aI8/Lkz/F60C/oGXLff
9gyXKhzClqtIQlp2DNP8WwElhaizTDF8c2DvPWaxsbE6y3t0iTF49KKw3Rc+UxJOiAi82ozIVE8Z
r4jdg1PBHrEdPd0ByZTNY2P/VBlWecP1iz3uhgh2IV8yG8uGY/eHoQo0PQnUp3ZmnK14MM9F5eXb
otLWHvdM/momx0B3S5IRYKChtCTkgP/1xfdojDru4uEyLbIMW7wVZnIoBhKCklIQDZ9PWLPTxF+z
IX1gBXxvIid5EE0HOlSOK6bl6c5xyM+eQggL9mC+SDcvSVJFqip6OrA9GBF2enCUSY/tFLT1SdVa
XDioOajJyDaOpmHe1y7piZq5Fa10cnV0iYgzJSfiye12umL02aClZi6VEOaSZQRAlhg3dMmcIE1w
IaMUesSF9EDr0jqhazXXFFD5Bm6ehciGjGxfkchppf54nL1sOorlS6TH4ditU5IpH23jYAdZe5Zm
kR2sgWioeB4hKDZVf0SDlAXprTub1s61jGfHYkBfiB4Btypexl5jyUroymYYFPNmynbw3TDApeZz
Trt7bTxDIzdeiDURz/1GGF15Ekh93bLFF4s6zgmC6ZCo1t0DuegH/AKaFidkGNRYbjh3OyAzF4EC
6mBu6t4Pb8XomrcgQGD+LO54NwWrwD6+12U0P1RWE6w4Uw7oF0R7Scpb/GgadnFwqnD23yQDxwWn
NvvXti3eASvoU9pjKhYUDTfkvOwHPQxP7ZBWT3DCnL0hj1FbkHJSBxOJyKY6mK75ViJOvW1jVMYT
EabLmf9Ym3O1Z3unp0EY9aWqI+dByHRnFSdE7Tndcd89d8nknqsUa5OjBrKYmwwJJEfSk18GZD42
8tBmWDauX/oWEHJcTLf/9a1Y22KtNGPZIaXRRkE24ZVmqK3cKn7jFdb0VMo9gokfDINubYtZoQdi
y+s6wp/g7hiJ8vH0efiySwRNHq7KRVzhCEKwVSeSfaZ7Hr006da9zSGxV6rfasKklGvcqaqa3oLa
+EpqGj14Q6BulSAFDHITbjW8VFizkHKaUqpbnaXEppL067Uki3c956U0vkVPDw+ut82tIHQs8oJn
IwuHV2CnAGBJGJCMcIn5KSOsOdNkb3k+mpuiVAKtBcAK2/Onx7idpscclXvpDqD8x866a+o16U4z
hstuMI8FUgp0jwYwD49IFI3a1hnq8RgUAGtqF23vjEN3sol2HrNnwJxY1jMHFgmR5AF4FI6s0w1W
42EFA2k1ToSWmjL91XT9XmaCTbpPOwDtCMuj3GSEVjNqGNcRlJWbtlMe3l/yDWmMtCDfya2wTk3U
ftYG1NIyHZ5NAUfRt0Josh5pWkyskPSN72IhSWoNRHKs1fxg1+0ldzG+WrAWVnNujM9zbexjh+w/
3I7S9qEzobY4xsJuf/ty/V7SqBpxbxfuUkOah8IkSd008/Jp9MdHwwY0nMZ9dlu4QXJb9vEXv+9j
pk3gM1phnK2JTsaTu65TVLba95NtNUzNI9pZ5A12fBhT8ZyA0rl0Ub5j5Wl3CJL1eqTx8NBI8xbq
Boy6ETIVi+OqKMvu1k1FeztYQXsr59I9VeaO7rJ7wiPh/PnFhlPVzmAJZnofG0s71kvOojf28pvW
UYKGWr2F8KpPKT+yMemUfBTeNG7qjDApb5gXMWNVA9Conzw5JvduLxCDMura4iOdnpSidK1qtEEc
lU8MnOtnIZNzi+v5fga2uMkaXBGTy2mlHT+ACKtdofHolDV4QrcmtodWN3mneffae0C0abf6QOZq
fercWGGNcbsVgylsuomFv1V3Bztq/fc0rNj4Zrn1Urfcl23xzVOi3w8guhBHF81tAPkNw9BwW2pM
zYaZPgbCiQ5+B5gljNVlivrhiIPYevBd6MbpbLW7clnTI4fvzdOQ7hJbbXNi9vSsfmSm0q+qH/KT
Bnq3Eu48vOYAUPYWOgdor7i5/TQTh4iKGzR/donDpttLHpodkIT+xVLlJdNT/MPLYVblQO2f/ydN
57XktrFF0S9CFdAIDbwyZ84MJ7+gRrKE2Gjk9PV3QVX3wSxJtiWbJLpP2Htt7f4LiQ1OqBIBNCPV
2xI0ol7riXQfB63m7xHJjxuO499kJLOF/iLNzPF3zSaOe819zRHu7Z18tg7KouEzIyp3DewTXwyg
uZQZty5zgxDqOdvKPqDpnh1u00I6p7JprHMBZokJsvhSFO8fvR6ZgvDM3Xq4zR9I61Zk7tRrB0Ld
OcSkfjRYju7afKKKJpO9U9Z339rTxiI+Jhb8Le3q7k2NBbqkgRnHv5+a2vP3bJ5TXAv+tlsy1P69
AIqhAzWlt5aLAykTpJBnXVdd1fIyO8jnvcGqgbBE1r5scYqJq3DHtSjt6Do64BB1zSjX43hTFix0
S5Ch2KDDWHtsRGjG5NXyDq6YnGsQKBeWKT9K+jG/iuRocsBkdh+eiXlxbhWagVWGA5mQXchvuWqs
k6r47s2B120qq0HtjA7DlIX7sBFSs0ewkfWa8WMeOgvKT/HUaHkbqyB58XIzO7pB/SFVnP1XhjOL
2cx7V4yzs8agNTVAFjS5RoGOnSFF4nOIABFsuSeh0zY2+uuWpBtafyxTaMX8wutPTDUEKnasqqPq
T1oTwRNYdr6XLjqEfGzKO0j50xzYwSZq8N3ATVsL8tVQHG8SzNckN8MoSgTzdBe6u4cs4eCM8J75
nbBO9o31MBeFbtngGrDrqr2IwZFbRMH1HpQ4SbLGAghsMvcPErZyXkOTUvcuNvE+LS8yzd57W/Cc
AjZfQwRHVNQRok10Y3PNRjD3XI+1VdYnwIXVR87+vWCu8JWr4VvLAqA0iAqHSxT7cKzPRpikT8Hy
QrhhvUWSANGReMJdl5ILAwwpf7Zb3ZG45f3+9zPlZM9kcYWXcQbFbzqW/BYQhBuQZFMxuMis7ZoQ
eVXd0iALTm5lQaVDIJeXACOdboSS1BfiV24WeAlL62/noNgHRLQnWsPd60r6KxWp6tWwCpTpQVzc
Yz8L9pUv/VPgwyfsWg98MFNtVF4CESvxHr+acriRzuRTthEDMKNVus1RgZe9R0je9wNoEO1cw8a0
rzLv9Vba1g22pcnAzo7f2yCZTgy3UVBM2fBCnOTRsxBjaXaed8cuDCo3hcEl88yLbfqaeHSU9SQ2
fnaNd52oaF8gCQ6oBZpiq8cllqLErcR39NVj6X4iBo3TxIv1owG8iAz9nldgJhAmEUPEO3xf3tj7
CPV37dtlRnHYjQQ2OuNlrqdvnmKCcqRPgsUsLzk6Q6gw47AdlnuKsLyrdCY8YAWyj38vkz0CQmIe
tY2JKFdDewLBMNwtw5uf6yjbthOGl8Jxs3dn4kvas3sCBdHtgtlDZWqBEwyYEcL37uNtiPTrarLx
xLIh9NaS0bfl+rCksD7cEe3c/EBNm0kHzt0lCdAnU+HEh5kcVbfX1lLQ+7W3hcpUHx2r/QXWfLqP
UfGUEEf9EO1LUVCW140j92OdnTu3nP7yj7DVqRmoLrEcODXkS97H5i7ukX3Gbm+vYgugs+kVNY8H
KlAkkNMpjJQ+5oiZcUqC7mlciBQxCXEfTGPtHZS6GrqpSq523P51equ40xCtQmKCrn4WFffSq4p7
sbwod7yL0Z+gjPz/l2KUIJy54yYih/sEM9k5zXWtjoVBoyRqj/KUl1KYRLfZobFJamc4K3NxUOV5
9Fl42JXz9L8o7tQLRsmnjKy5T3uphxirtKcuwuYn7CvQhJEWLdvUrY52DVk7u2lBxOie+qDFL/6i
VLSbRJSDdHasR1khnCmnavjzmTTzrzpu8+cCK+VJ2WmF5jGpP0uNJCfu5uiiciyAXgkEsXGA28Bx
yV4iPrJdwmaKEPuFJTJWzXsNubLTdv6lpxkuh92SC1kvOsHp7uNrunPXBABGgvQwIP+kqIzm/bA8
APGC2a3xacUAk4wafVLcIHrKupI8Wqcc9l1TzptIIAXs/D1gWe+KDTImPqsGaJ1hDdp6fYfnpaAU
QIb6OvmKefrEejcRpXXEJtit+ykMzmXW/erl9NovrTPS4iX7FZeiMP+oPN5bTj78cphXrtyeSCj2
56z4XCKf/LA1XuKCYLkSaeXzkJO7bSROd4+y0MH05xNl2IciueOakKCTQROA4J4P/xKd0slCPEwZ
sq0b4vPyENC4Pz3zTDl3pdnGpqW82NjwDnbisAeGlptMPMlubyVnyHzGHt7lCXJ9CgjVOtdyeuTN
0BPQ2UYrbyjtkyRQ1k1N5wk3sn5hLODsjQwSRuo7azFH8d6YKxwdS8Z50xYk0XbZs65drgiE6ySw
uxKJvHvqWt8/p56IqU3DLzcNCU6E7cfh9h+XFb+n353myMEaBXNIRLNFXVXkSLKSch/78RKmADvU
jJKjldiUOmXS7SN4J7c6wtGEFrB6c3zvQHebPg8dKWdlSeZ6F08GeOV4equGzMXtSfyWJUmRI9Me
DphTDQdNEJA3/wxE77K8dd8b6TyK2hs39OgELeTdOZ1hcJh97bONhS0QQmxfd5Hx2bstFBhAmXLy
BY2fDUfOsKaV/jva9Ydfkf0zLgJfbcP+7gizK3T0n9F1z7Qw5J7VHAb6Zrgo8Rv2ytc2a0liaCCX
D4FE1q+ScDNAlluRI4IG0rompYM0bywtaBjOB6u/k80IaO/ENDa1J7oNEbcIAdPgrQxHec4d8HwL
nSl/F4QYIg2xxJptLwslfuC18s1jikrSY1PvzdZ6Dv3hYs1LFkPGPDjMhr32rHvIWUWs4OtsYV3X
w8Ul82OFyYI6LZ6+OhZBw6uu8quS7lb5wT3Ipj+iSMJdkEfkWVnGBv+Sf5w6gBt1hXGldn4SZwJv
a6JAGbEHrAjnO9k2Mv1QZLcRC+Ex0lnN4H1dTYtmmP0j2FzwN32/iWsMH7A4YcSN0SYdGN3bbcpF
n23sxJgPU/2rwds4sN/jD58qeCQK2EtufpZz/kgIj1o3mPUre2Q2IksU+M2tzfOAvDZx90Y9kqLT
Xexowuoel4vmBJm4UwTg8rDjkS/BIgGcK74ZZh5ghPgsQFmg+q6BhgmYHMbC0fr34gRJeUKDGxzd
eitnd1zhQMQQXpKQ1MjyMjbB22TmHMG9/BlK7wU50pcB9mFd9vFOOcElm6NxnZs1vJ5o2rZu+JSM
4l0QLmllRnZUmGKz0CS4hv525Yiq35VGtcNSpzdTiZmDbEKn/Q853I85OZBArPoN+d/dH+UrOcwP
UA2wJ4LqMRpmvkLiPYgfz52YKLKrpr7nwCc/nNhQTOXwINaqstkRm+nBbrGIDuNhoj9a1Wj0IPP7
ZEXCVI3yv23lF9TWLhOIR46cjxHZkZTgl6GqvufEvxdp+hxP5YOdY3KBUXUZopTjwThnJBRHfnuB
15Gty9B4uJhWx0b+uOXwn5jFu4NHtq/jP2Mb/Sn4xhDOMdwEaUgYJuJDh4dqoEFZ+ySsrVIbdEwI
C1BaMwF+NTh5zYkVk1pElJ2Znk3djDuztN/AEM2nYJD1FrEx8ac5iwnh4AI2yKjJc1TQ5piekULe
8zKReEGNlTlBJzMWeobvdf2aHORHNv3CKkLwUN6x2k+46tG5V/vR4a1V9vwY3GHrpWyC4VEW67Cp
CX9m84rV/Ffq45dtSADWRnwNSLWUPmtKlyLQJOcQ/DTm1IEkrRV3kUOSCD2U/UOmhtpYefybYN4e
DBsUidED7qxQAVHqzynxlE0FuDrOmNDU+VceE3zDxfbhm/mzTPHadCZBlSGScIScz30c/GRh0O2a
RtZgIIBlYfwxwdKs9cwajBjMz3n2HnPSXWNDYyOcnO+h2+Eb7TddCaE/S9kMF4m+DYXzapiOuIhR
inUe4YCp5LSJGxdTIaKZfmI/C1Cw4v6tnzJG93w1E0RFmfMg14ZwjWTxeCSVj1ycBIIayuNW5M4X
JvNPp4Avik+ED0omEF3x9FWe4bKLbg5gp7orJ4KewbPbNX6jrIfvTpx9XrCv7AgPlLXNhL7uXkKL
XKZiSla9ofO16725A8GheGb/ZHb5B8A5aOhLNo4BQK2zO4n/SikVowQwX3JyD92EF0ZBriHeq3s2
CVwkadeDlS0RJlkQkcgz4dTvZ8KWwSDCS+twD1oYAnKustwA32Y3w84YJds3s+JAQNENmhPDHckn
eQzNKs2LDVNkfa9Qh08EWh6FWYmz6qsGUXEAkxYqyDII7fpYnGbWEytdpMY+I3AbJTUmqZMO+qvG
EU2iN3kQLRu+0ajK78CZNx4AUXQXXcyVzhslTXaRWgQek92BHfNAQUoIjEG+wKpsw27teBSueqy/
OxuPBW0TChje6cr01iH5hL6qBCExrmSPSRrEwKBto0efWV4IDTExc9qm1uHzWBg6k0g2mXrvoyqA
FAQbKHbR5nSTQ4zM0OwmKzcPcDJXbtT/NvOZHPKpcuHGf6BzhnFRhockGGx25MF8DpIYFoEO0dHh
IPQp2k7aGb7QxdOi83+9jtxy3AFE89EYuje7c1HYxw2pfmbfbgjBslDkQAExgnlnRQQM5bJQ2zbK
8K37uxIu0rozNcjOnUrzUwJ5yHPAMfQD2cJ2/bcV/WvWGrdIcrNQ5f+Jc/TVWQuvuhQe+WvJo4sV
C1si6k1Zt0DLGAJQDO8sXLoHC9+l9Hiqa/TlewdnMTaanzpsw0s1vEDT/xO0zl/Pd54Rl/0lIwmF
p0dsUmW30ERK6+IaC/linvBfjQaS8bHGLzmJM3AeTUHWPTdGcqxcgKwwpMObYvAFoHuEE+MSOpfH
xU5SrA5474H+FfM+7mjBAJ2AyTOsHdse4ukBGvl1We4bL0W87zeAGYuB5JBM7TsLkJnLlJhOeATj
juGeLJuNF0x4/JOAHBQy4voMYP4sAJx2KgW7JNJyV+bksKXODwG2UEN1/BNSD69yYqScBl5JG0Bm
KBkOxyn02LZimNumeFejfnjuZeOsh1qsFdOvg9cyyu5o98p1mglO8zH1d0XsaZoo+cpXEVMHAVmR
khtzJnHRzlyxKmp14EsdHiyWzwjKgbDITqdPsDFpQZzUJER3+cVIReImEOnh+17oDJtYFCR1FIJk
8FmN57mzm70IjeBeOQam0iw+08qzzwkxr0fwaVvIuwQlqZOVBnIdDjaXgBg++miwniq7/zL9bI8K
yvkoFZjoSTC2jKyu/oC7mt7nmahXD2PvNA7W4oOerqT5Hscu0ldq2OgsYlJT0qa+5z7gLSWaX2xq
SAoHBmy6Xrb1Q1SlOUjmMZ1WqZm84z89T0CYcfrUX4Oyf+tcSTAlfOiMv1ZzI4JdkT3iAGTDhH+J
iVEZwxUi0MK03t20kheHqmjrDn8t8yMTybZmMLvxIjrsfkLRMXo/KsMn3zIVb9swh2trdpvaWLVd
JW4JsyRsjf1L4pbBZiYUcTNCoWbfwoSTKZS5N5c/q5mCAPL2JbMJqtZ1C0UJgx5hLyTukFsfAR7H
XM7l60l1jKhazqpW57hyAc3rUG51J6DLtOmGvlWsOkDTKz8RsLujayxE8qcibZqCajq0Vo51lxkv
SRaJec5lz2Vjjzk5KUPz2gxAs4fiCYzBgCUwUOBwxoM7OQNp3aREtrRea6+Tw5aS+NoCj0JwGxeX
OWWoYjiYUB1nfE9jmjZMuRocUuPT3xJaSXmJWkuxKBqysDgthPxKxdfZwn0sVIAuTC93IiF8npQ7
/rluUyA5vTdMue+OornMRj6Spg6Po/XWlXPPDHzgHA09/PexzVrHko+G9cePtBhTp4iCcITRRIs8
3oUq+BEIXPeDRG0et5W1r235n9PM7Q4eCFEFZJXdLSH3wlXNQwZT87AnVoUYY6zjv59qC1t3mg5f
kqqpbKW7lPbUb6P/TA+Hbtf4AaNsPjem85kxDBpDRrayyK8x+ujSg57isRoiOtzu7aufd97JMgeT
wD9Zb2j/XJMg2sjgnPPxXm0an1vUEGZ+dFW7KTUWtkwUDy2m+TpI1mOMjllQ1DcVZhBgquG4ONLW
uKWyTaNtcfk9x7K7VYnYtD6TV9MlN8OJxvi9AP0iet+45Im6Rj5Cc7S+MTwD37q6DGrjfHbW7H8X
4ERZPNvwr5H7w22uUxPFLC53IyXgySmmfRZU8hHb5A8K20pPsI85/Fo2k3PH/pQmQhHRuSbF+uY4
Pf11XzkcgAWRQP3kn83KHHlDS6Z0LNf3bjB8dq7Xvcy1Sc0wsDCMyBEzRs89Q2CZ7z0uNsTt0bLU
ey7KIj+n3UD3GCTG3jd1uq6LEY7lgE2e6zx+GolleyKTnRgULVHUR4scKt9a9th/yXh6ItaFFB5d
y5NliLXBg7Az5VNcEP0JS7XtSn9tGCTnqfy7Rz+zAvQub26VGUdlYu0duD7S9tYaLKRNngPvd6oj
b9sN9fQaI67E/W8Wi6pmvg9kqIrBfG+0Z9NMxhHCyb45tITWb8aTOzb5eoKKOjT3gM/+KueQttwu
CSitC7jUVYC/wKDZIwl8X5YuPIB43CiPoKFZhwczy1nU+N+CpXggcT+yQ1H8UWvTZNZVRka26i2S
jZIxfK2cqTx3sF+PPMmcqhPDWCcRp16H9zpx+21NPtFqjLJj67aoBX2j3IX6LbPhRzYJuxoiXq0X
M8CPWtWr2FP6mphABJKxmLZj29+joIO2ObvTrvKy9AaCGaZOQche1S0JeBq+wETMofzVRwZJ9ADb
Npi5x5m1tT90f6OqUEg5+vCgbZTqhHuqm+1PfLa2A5KHim0DvdPd5MwZBtAMZ76tm8msWS7Swa8B
HDGmlQF9cNN864mbjcmbRImqCRyfajxuFhBYF3SjWTprb1nBJWn2XBl1dOvTlnkQgADXPwQjaJSk
/zWFEhJg/w0KeaWIbbo5MtD3zjG3tjcRgpGDcYTLAPdbVyvYcUHh38vS9/fSpl1W2U9Q8hWtUH1s
gS/cCmZAK9+lGaqXz1j4U7aBOY8xBCs9kJGRmrhot+SYLiEDgPBhX+UO3y0PKGXS5v1qWhzMSGE/
uPnwxDRcSn497cORzrDPjP/Ixa7JJgtgySfZWU7emywB6she3EG77z0/IFpkcvDyivFQDegU5DJJ
7IN4vLeMutlErZM56nctQX5h43QrU2cfc37XDL43g8diARnzqTEJ5lExImuum79RIHZqYLfYO+vU
MqddT/xOMDr2kwNhVGVbc+b3XLmlQkqCWsJUNLpAdajDwO8NQFuBoGHg78IBnngBYpE6styQpvM0
kExJv1bmr1NuNc/2zF5Hkhhrs0oC/zb5N+hj5ICWNfQNkzGygVTkP82giWA9xXerzS+IGiAqkB5x
TTs7v5RDqAgcTi1AL6zz51LsFePII4fib+yrn7Ew6Rm4tDaZ8Jbssclh48aSzqvcHwt2tzVg00uA
ue+kOzVbnYDDVxbIjLQvTkFQ8aHTH+Yi+c8fHJQ7YXxEHPHGVInAOVbG0+g6T470qPtEsfSnnrX7
96KVIEWQNO/zlAwgp3KAlHEH8YsN39UuHGsnq/iPx6PD4CcuDjJot6Oplsih8SvvpjNpY9NaMx/d
GoE1YQEcdi7tAAbG7jp0xVYMXMIp/s41MCWmZAAXd27Y/QKn2+4Mb0zWXQP4uU0RG0UxzEB4vgp7
cLpPIMk/u0MOu5ZiF1ExuCwO3pWHvOrJUMZ3FdntyS6RP3jFeGp+k/InzxHF3TZWqFdgL/oHHRSX
Ygpr9oA2rFvVW6d/L7Bfi52euu9KwtPXNLgYBerulC5jB2YZx4p/cXZyMO/0HNspaOUTV8i/cjc7
JgH52LQXvdg4HTufemw9ZpjGsGeTYtxDSZvtd9JdsxdFsoLcpnO5iUvnCXL9316Wr45S7mdK/O/g
1s9eC+RN6xD6JLSf7SjybmumEZiO0ssuNFbUYN4M3Zn3AFB3zy5l/MKNvrUbXexso3tKI99AJxRt
E88knQgR9TA03TqOMnVBC+ztfu+Z5vwlkvVcNc50dmEudQxsX4M2gwRaQCKp+VY+rO/ENaaD1ubb
FHbTu10QMlf6w4uY22+yWLDFV2SxEGK0y3S8WE2Fu4vtKF+RB/qdDnAcPc9+spYXljZ4o6weXIVI
0Z1Scm3rafZuUN8eo8r13uiw0S581bJSDKTN75oB0qZQbQreKOeAXdqBAuMv0iy5znJWu87yKRp9
fIq1Mp9z026JRZjfIj4BoCmedfF0bWwzSUggBVi0TivD2lAl+BfNLmGtLVNS6PQKYZv1cHvWqD1P
+mYY5XBmMTqe//2oY38KFtj45cjSO3XdAZhZg6QD5Lzfc7CGufOP5ghom0pZURiJyfjl2vVuitt4
mbJtWiXzHb1P8u5jcN/2gZ2v/DZCXEwc80sA4yMDlXAilu8PttwlfjPcZ0pEF7Nia+wYyVtXV/HO
TC21avyt7zElDYVr/3bgWRJ/9mLzTiMkDO4xz9Q+bT+CsRMbmBq0KBH9ZGoxYYXRsKF1SxEQgHmr
zCG9G1wAiZqMW2sSz9yf+0Hbn5ObHAmbpChIS1ITrNjDKxORzYvKxKPl2BVL9gRG4AUfaThknxXI
LUirkj2DN+bwHPzZxQJeGQGOhSSMHGKwzL3WZCZV+Vi/RuForroqOJiSb4nZQm5CjnWRohvxRGrK
h9Tk2vIn0iPEhq1lt8u7Ua3NxtA7vyNJDKi3q0Cwtl0xHa0+/pq0pw51VprXILLee8roXYkrxCB2
heTm5TuJUgoerspujvhQlhAPFMwZWKs1gVY/2s74QaWawzjIP7kqbco2j0GVvyMA2jgUenifvDY/
9Ql/9KB0dawVSPZW4uG5g18bnsmtq/kcoa2QV35M8rPMG+4xp5SrsIRXyFLTONY8dauBxGoPjQ/f
aWox3kx345qt5ttnm3C1nSvhITTWLKNOSJaKLRHa5DP5/O8S59xtAgZhSMQK9ja2hGCYBeUeHS4H
QFqesCSe3JKod30q/Cg7zF64KUWgaBk8JFwnN+vGfY48vK2KG4PZFefhPU266V+o9EGM6SaZiuei
GzDQOFJvSVqSwPdHRg12oBn/Ih+fddHdEnIhI7Jsd9IkqqgK+OhEme/dkmAyGYUQXOtyx276h+vq
pAqW4HGAYt5bAMJTn+5HFf91gepYLgV/3Jj1zXbkHzAo2d188zjmCSjlki1ixict+/WVayGHTDXp
YvuoT1CN+0yL8JgOl9ln2JGM7cFShzBJ/ItTV1dwzys5RCff5kFuAEpldX1ucFMSTWWeZ3M0LpzQ
dCNF1n5NjmW+8hbti5kjLQLme+lHdXEAJe09S/1or/XPjL+HLYveM15mps7mELFUG/6OMOKPpF/W
t9TQq7mvx6sZN5rBm8NQICRhVbtU+Dl79QWpnTGBtI1DPuA2tYNgB+g07fN8C3caFjmOUAJZe2BZ
8JisKH4pZ/wT1ew9Fa2TXir2fkJz4NSWU3JhkFliE4QWWH68xYvDlaTCfuext8/73r508VvHMhV6
grEnk0+uvHjMN2UuX/xQ0/f5w3veMGdiOdO8lJoT2IVRsMKgffXb/AsgrbOF0L8tIU1+dC3vbNOR
m5JHT6b4yGLbPyYGpmqQew8VDC+qRW2YatJ8JxgZ9D/yOM6ZvSdOqOVjW+bQbXP3LfgqeU8CIwrE
/gOYwU+itWakNtRbHKsbg+dpVaf8gWjn6pFQxSEY96pyGNCSDhKP2j9EKaAZ0t1PdkrwgtPb9bod
mkeXpu+eqXja7Bb6JlTuwI30JiXAnCKzB4rff7oUshuaX/IKQCHt+ctYFx1cx+lmoUKlKqxQqRjz
nb3dEtP2FwgVAXLWAMXXG00sFp66+b33rtPswxiwBS1LtJLrARdbsHUdW6PKxceazP4ZMddHar8R
yxkc0qyiqyX2bpN6+1w5ESBxuczkIsY51XYoHXZi7kDf6gD6KsiGAytmY//qEkDwTn2cWorrCMsy
NRbh8EY0rVjjpwxS0Vn9e+FBda+x9v/YY6t2uTvUp1oe8UY2dXZrG2ulgebdKIksdD7Ou8TysS3I
hhXkEezDqLojGLNPqEnaYyZYtrH+B9LcvoVemt7Ktj51aXkrY//gmz0O8yIGlIwshp6wLFwOteYr
KPACNVW8JwPzlAdTuyWutt0HaQC2DmNIsVxCxH4Nhj4lBrCaSvnHxh6DG4DC/zq/fnIrsYCL2eJG
acZxlyINawRkTAothShupDt/dolOXRMAm62kQ4mQV9l9bNKdF7JjzizQSEGUx+tBMEuO05kKNlLX
VPUfPewbohNihmlxckZf6K8Tyo5GP3uBcQQ41HAwie+ZOKCtnIZr1RJXzBqNs8RP+qtkubWk2PZE
f2ANpGgzOBl2fRQ9AKtUuzqdDQRVoKbGMWPIJkLgSuDgik8rF87dt/WLTvUtZHMcpd1/I2wRknuQ
nOdAJWtNYWOGv2aLTwVV6ve00DYoGf64TX3QvrLvdBs7J8jUNg2qYuk49rJInky7AZZHZi7N2iID
SQ2OsI7Sd2qMVV4Xa1r85iCbGf+NERyMDBxPRlAj2kRSYRLbxB0ck1ushH2OH5ByP0YIiWEBxp1U
GBUfeBrA246UHanyp6dmkqeugXwYS3KZ2CgtGREkC5pp1WA30kydZav5/fRjhAZD4cKavTSfmQsn
+6aFHUUPgV5mBh1fxYfCZvw/q4QY57hJD2Um9jD/WGvgLaDAW8KeZB5viAwXjOoJO5JudOptO9/2
LeOCiHOl9vL0UqRcWnnmh5yHA3jQiQhX3vwqiLBUhIStMbkhTilzXmbffIZkz6Uwj6zi2pjjHEHB
tsuRTzCnfEOzcid71+UcVjAfbfUlKCjXvYXNq3Z3mbDW6AC2lBHlxlRMM93Yw3VhTIopQXPGnmdu
uUDOY4TLWKTwy+LQeHFQip9oz5vt4IJb6uzkHjssZvzRaLZ1HOZ7gY2OVSfrxUinH0Cbq40jWQa0
y39du0R/8bdyJ977owo3rbBnTqroJ5g7zBSWyQ42BHwXd/o/xSZ+3ciGYsyHxlnRgCSZQbhlEZgX
Hz0XWaOdxdsfBRwu9IG1DNybcibW/A3ntp8elWaCRNDmvRGssQIPvyeP/bIc7K1drjFsMHWJpfHd
IMxib9ZyjuIClGH25PnWozdQkYrw2/S8jOkowclDFduvZTGvqYyAXy49vkoSY4dE6Ldhxta+Hdj/
ipq8G/vCW1c+JVTl6NNS65ol9M+oTUwY9SdyGuyHnAvzYPM95KTtNnMetci1Gwbo0/zp2RjqOiZU
acMxWFA/Ncxd1khaN5S4csMtvSeX4KOoHX/Nvmtaz+WTGM89gnnmlJAgUiG+vConxcKo1dYAU7tx
Xc2sd8h/Wq/F2xkURFTlazOMFy+uBUtTCEYilMWSp2mDheUpidG+BVnzOU4UOVEb1W9ewFvf1mPM
PWOhwSesMR5Lejyr0I8UnB66wyV2Mws27SyjJ5nU29ly1b5pnK3Fo71WUpXgI1BkWX65DkX6jLc+
pOMpvjOWeUsaNqNux0kPkSjeajk0xMixKMBMcEI0jyCyPc5GGW6Fmb54/q+yIQbQSdiI5t/AmhFW
ewOFI7+KCCX26dq5dlo5wgyU73wlfEb+cbivKrQHHXKqg0FW+irQ8EXHRPydhY7WfchQRVDf7nTl
WVA6kCFaUbkD647NePQ/C2IeBPxkbwoZwjJaT3Ov2csFfzWSVtkUT9Zau94Dz4G9a7o42SmM1RuD
NO9N6nySR8RHhMB8NTqvY5tEmCrdC1CXAoMGG/65OIoqReA9mt2hwtmxMlhQr7kdgBtG8xNsE7SC
JoVPjVq9ySmoEYvv8QG/W5F8oxyNDgEqnzW4zL9RwYw8F/3ihtnM9hTt05kUSzMVPzOL8N0czGx1
ymxPAPR1EoV7tefS3WF/KzYh1CUm1Maq60ui7P3MPkg/fWB3JRkIcOWO0gjkVj4TQhnXZ9u0n123
Ke6dMTxBE/sGlcuMOWcco8bT0EYxEzlySdxQon1kgLpvz1bjPmKcSyfMPmIfakwKqDGjTUBEMfN9
VnjaTbOtBaxsAu59iQlm7D3MO8yJiJRLg2eLMtkiQmdTdazKIUECiWzRcs7g3Wtqr1PDcPKCWOnY
2Z1/EPFgnLEFpmvXJWITARMQE+79cy6GT8ch8yhws206z+7J1e6vua3IzCn8txntymvpczlFMHSZ
SZy9QJr4uZyPcIQKPzvuDeApNaYV3Dv3T9HR/EzuFjI7M0o5raKxt+/+imDMR5oQOmjO9bAHoPUK
QCzd9SD9iMcAR1fbz9iZRwIoIr0OEoOYJbtolkfs2WlHC0imtXb7Id009YRgx0v0EwCzwpQM9hf2
GvqWdZli6LD0ibKPAgdIs7KdYAdcBj+NysWtbglMFsyayPqwL9WnayEUSHIpz9ivfgNyFDuvS3BS
d0W8cwzjV23xm9SaGUEmwnn7P47Oa8lRJAqiX0QE3rwKISGv9uaFaDON9xQUfP0e9nF3Z2O6JUzd
vJknBxtMqYfuUbGEBd9p7lULrns9v2ruxNMYiYQOjC4kWSYeaC3ABo4EYMVwQIeIl4cyWry/7ajm
EyIk1Ln2uWeS98HAEHOr0mcDuPGmMOOXuYN40brxbzkc+uxHV9mAuFn1VYliM4uJ6W7m1GNGLuVO
1oemUVFHhkoNEvEqlRx1b2ZEyc3C9zz4CwOd9n5Do5I/1awihn4/JNx+QFuc89DFQeYSM09aHpei
dSTebDYjdnL3dDSPRMu+dZM/GJUjh2BKaiIxfctZAoWxnQBy5o+dWs5ew/C6WQYoibVNHedydaTj
7pmiLmXM+RCfdd3E6BVeZB2L1SIRYwpSU76Plo69zLuzW5o2nMFHXzcGgIQQB6yOJkQaSULX0b+8
TAaOQXqHs1GpGM/TTKPbiAi2KcuFg5J8NlSy70MVeVze7kmY1SMuwrdWLagos1UNeqIctl+z7NCr
Ve8Zsz8+7673Kyac4D60jTyx6N1gA8CA0xjtvhZYsNuz1ZYR2Olh2hXdfWTzuZoB77gnqbInbaiL
4U+VReBwFZe1S684Awm2g+kvGl91HeLltJzqVnwqCVZdYVLOKskJWQRMWRA5f1oWhWNTv9loFhb3
5QbqLoebTK1MfyaSwr7c/pfXzPELLy/QSkY2H1l4UeAyLccpNwqWVKx52SLuqxb6v87dwjW/I/r2
6swzAM3pWNFFNfPh4m4xwm6UZB5om/R7KpWA5QVy8ejSkk2wYFyAeMunSh/AaK/H5uqbZMK9sbIX
O+t++4S+Z6nj45vSQGLYbOCnSnByeqqH1J/QhM46oXnInfFXF7YISnZRevyJNfbWgoz2+7ZC6iiH
Fgcu9puys14TngKGl7HP0fo3Z0ThKFi62G6KKyBbSxKIKZK1yfxKp9ggxhLCjeWW+O4G4N/SebJ6
6nA5dANWrPEMrcWrHJSOCgwsoxu425RvpluE8gEQcYkbHuMBIte6QTFcAF7eIzUz1raPhrvjKk/r
N7Iki3NajPFp+BNlB6w2BpoQzXhy7cZnrNZPRcbxkY5ZbZ9b+UmyWPPVlENXBQ5ZiSrqkRZ0xYkQ
Ub6weIskHv7c5T6wHllJyuDDXkas7ZR1DzEs92aEJ7+gOcxWHZbz2uEe7cgcXCe3oc5yAA8xo6pY
uR50ZH94lRHq8MYRj++4jbUZ1vDC/MI26s+w+8MglpSet+aMoI0TxWF1wu7w4i30/7XWZZziV3rf
6o2HiCGnt9Ja3F0Rm4FjJv0uGvEzaOwMWsk23DCvLpscejD3Q68cgH6koUH9SAAnFAUuT/4Y/FBE
8NCs3cgO+7bsS63KJzFo5gv7lGYTHQxFsZ7JTd5zNhM7eBYdb5v0mhhD8zFnJ/D8GPU6qS845nLo
uqlzc1usZQlLY8OChOB51q/hdJzNoOJg6KKchHUCW2jM3FuNHLxfaelTXTs3UuCSFwLXKCPmd2Og
SAlPAVWhPxEY3ZUd6WHBo9psXHObJAthu8zUuFCTOexsLMCGmDIIjaPYZ2NywQNYhZiYd6UtBxom
CT7FT1W0uKHNYnaXgBhzIy7gecRxQE8QhsGx9stZ/jL+TaGXocHmgPUXmyNXazB4FCUMx9KYXg1F
h0jZaSAlFW55lzsyFTFI2jL9AAE6b3SVCk2uE43hsOpW/B8qbknPQeSy1BJYb9SBuW6mE9r03Jtq
yKfB4sfFdftJDvbg1BwARlcELMWii642MfgbHsN6idiX2RhIIMqzmEDh3+Acagl2pnu2py+orB+G
oXjHmpleLTHDxZgm9N5JN4Pet2eaLTYtgjOhxMSkj1V/pbke2V8x8XFW4m+0bOqXBnel6FABzFkI
MGWtKmBiq+k3bSMd+4J3SOi+UF11CJzc5FLtnmceyqNpCczAOOtpG9O3VmlxtnHcA3qv6RueGR+j
+UGykjtXafzhLmO5WaYmvROpZL6qaXeq2AJ6SoZtBkqZalN7lsc7T+TuAR/mJ2Ic+AsT9SE3Tkah
UwvS53xECm6oNlYPxMj4vRUaM5AmnjqVN0BFvg839iMiD842OpV3sa28cA7dJAniKOhynJiq8mFb
eKRdNzplMr0kgD1AVdvPuo2LwUai5e7oT7YaE84rjdX+4y+4Ty7FsvxSNWI52po8quxLUbzpnfyi
QdL4TGLXQbZwWAWvrG5b0P8FO5ANkVETne0vk4asZTv9XmX6X3M1/a6dnd2UkyOPUCGCjp0xjXz5
y0znI64a5+qxIruOanycDezvSmM+1b36mniDvlemsj2qgkevs+a0mIwIqMoPt/gEK96+t5HF8ON0
JLg7gJ9tY76oxS2P7ZIeXqZ+Dpfg60mJ3cwuSKeWOr6V8DqVdrJ107TdFAO9VAT906BytIM1rD0d
GqeXoU72paWdqwWHA32WCkq7OgWKhJvrCqRCM43rfQo/HC+Od9QjvjEZD4eBO/MROwPZHTflahYA
2y1UBtsSNI9gTTJiwn0jikBrT92O0qEwHpkJNLikk95/G1Ca1HxBH2iYOJKli3lN2X412cUuc7NX
HBzrhzcPoaXq8R4IcOTnST6dcaE+lgTDTkOmheaCR9NIvIdhjfJxuHE2zH7qoTS1b7MZoSR7JUU8
a5zYTLVLzcpPwWwOjzfaWGmJpzTbQ1K3LmmuP08C8S3Np3tPzQFlFJG/5A71L1b5E7Er2HSe01CZ
gBthJI+90WVshUWBD09PYsgW7S+vIeKoBbRYznmtn8IJ8SeKcViCYF93m4qud5YH0pxDw+UD1YlH
wLXlqKwZTuBo/HsvUriscdvLAjBmZ73Pro3QlHPbR6q31ubq7p4G+wRCBIpE7LyBl/tnunbMcaPB
ZUbKXDjZWuSG2FzTy9Iv17ixdOZhNjt61YcavbjbRtDgPCztnxF3n8ZUkxHSlq9UzeZttF49noOU
ro/xByKLcrQBXm5rE88qpP16a7rIy53Ls4smi2vUof9ZdRWIxjEv4rP0zP6I3kwGOgaapLGD3BMp
g05uMg+nHQ1kkvBUYLMSh33JEM7/sEfgeCiq2g0saR6d2nvziH6maYmNMmlPc0nVTOtObIrmm8di
BfVfyS/eENMwmzEIl+7HmLrR2XT3NL7Nu1XI6RSDyfQRl1i0jVl+rq7DKoixHl5TUhBZzl/tUhpm
5lDmZ+Le2yZLwNh77FJjuFylBJtWqyMN5Op4lI5FCtfTxAa8QTDoiwU/se99LNCMTNYQKA28ONHW
V08jUAtGA6+YRfmeNR85WXNNiJLDhVROHQRuxeuiIMd1vzUQE7CTsAeXtLOPtEZs1Ng270ush1H7
mcvCfHCU+bHAAr3Fgw4LFJJpblGlkXyqA6JvbzcHCmM5oTXa0VXNn1Zbfj1T8xfpuRvrG2eAi4po
LHt3oGUd0+Qhquan2VwLYJzDPJdsP1rjVJR40yQK2pQBnKcarQgX2LWb2hNGsFi0eEiUQ5JQW13m
7NsW5y6a1kavrt1jVfz97/w0pV5dUNR/uQIAnbcF1E96eRg08SR6Qnw5AOKA46B74F72uyRlS2DW
BOi46kxmXGL6TMtZdFkAC1QePkXOHfJi5Ooe++uLWQ+Aj1MmJFuVv4o3sYJStNSnLfdFdtxLo8Yd
VOfZNo7ZCudHtDiJKxkGi9t0h5I6l8AulPcCKO6Rky4B6pY3kWpYqd/ok8XSvVVIYim/kUvtSaQb
As+1g6fMW1KM2uO40TAymbmG4GlXLFpFmI9q2BUjZk1T/MK9sQOZOq8LFhdrTEDFK8Yjxlw0VTZ2
2wIncgtl5UXXrLCPh3ZTsxQK+hHVviPqvyWbIjdTwdneTHCDIjYx+j2T7wN/n9AYpNXK9GaD8ff+
t/4mg6R0i8DbZGc7I89f+zx7xpiHPafOEt9lnw7Rl8iJLFSq2hMNfEvsnqLa/eE0jaF2aRjwSiC3
akdaoXOLe6ak2clNv2lE4k2EK3PbxpV+wcHPhjY7RHr7k+GbuSF+CARPhnYHy4DQckl1UllfuYg5
a6UC/8qI/JbS6KmxuMUUnIJTibo30Fiw2SbLnzUtwmeCR05vY5MRvK93KrYNR8Rf7P9UfzEr4iiL
RPwRCHdJjMtNuuoXWyxnS2MdTa1CncMmNi9dTcADgmVT4ABM3GLcgz3fDy59YXb1gv5gnuNGqttJ
KYSfl82NKHqyVgW8EFg3qAds48Ba2mceL/QBMYBuK+fD1VmpJgwLoWbe8EtFV6w9Sy0XfE+cuDyy
qyYgPF/3JMgNLiXfkCsxJT2IYWtxZmLww55rVJjzu+LQuLUMCloBthGLdiTgaU/xQYR5xzhpxAo3
RJoou6/Nk1CqgIUoTVCAQsTsBRz6ig2y6rzFToNZ24heK7bI4eRUfjpi7U5VCnCwEOY7kTfnqWYO
IIifEYPek3tH9mBTj4AEFSAv6sBWFMJCEQcuj6glzpdj3JE4iNPyn6SQ7FDNXkh5Q3UBlviZmpjp
vaSZjjoLpFlt5LnQoh8BQW+n3ptodi6q42DG1N3QjGJnO1hEvtJFuY9ashxk3XywMpqRd/9kghu5
tAosIOTGJdOJP/Y0AaRpd6BiboGicVLFg9ZCwfFIFvhWnHa+k0XVFj7pMUrHHqMzjsElL+mEQgOu
Y5Tttj30ET1dvJ8GqpWFGXCMt7igJGggYWV0B26RxOmbE6/2tGgnnK6lqicIaKy12TFREFDh/m9h
ph+72hhv7aTvubTFYVb4filM7e6imw4zlP7TDC5kY1SvuavZJw4U26So7LAcZh2wUj8HqcCEmSWx
PFeAUdjY1bzixweoEcqx6g3lCNeGBXMdATmmgAIPUdZy7aHtRN3s6/h3D0vNc0JXLG8nR5g4CZLo
CSX0PpNiCeVMEciiL33YNy6SReLJsJ9R0NbxLBhZHfmDUEtseQaG6lr8cQRfTsRR1RMpk+9cy/Jd
t2AlAsO94D5AiNqqXaec2DexwfZATUDE+bSHxjlh7PxJo9liMKPGnQofd2/YtbZlcq38fqAsVM3I
GGpmZN361Dl+EWYH2EqoeiiYug2tafejRs5CRQ0OmlLYeIRNeSOESX42ieKflpr0jufe4BbPsiyN
x9TswkxP47e5ivUztQfL5v9/hH3n7j0K9Ng48F8tRk1OVHlxGHjsYLNW6kvSjNaGxMp4Sg37mOCM
O4oEcK+S4HiomQvKOoqPNQ2hI6Hiy1IpXzS//MG/SHeDdTC0aNk1kCslxjHQ2P1XqpjpFmGQl+9o
z/ONLujrgIBy1DvGFn2Bpaw1+3YY1BeHTadfLgbF9zxIMcqR66e3yaxPRWz120HDkTXPMAAbDlAE
3zTg207qBSUk7UCk9YyD0N6OY6w+VCPhelUkW0Nqykm2xXNeswIZTBJQwuFZLQXjWq5cCHnRcj2f
lrEYXl2HZT6rNpsVSD1hPCq9qFwrGuioTYjqiZnmhZ4Ze5aVx/C5dr+seTOriq86XUpx9kkLSn9T
qRrCWWi/5O1b6n6Aud6V7nOMLrGgjTgVJ4SaAB6Domk/xF15Hh330ndpaGrprqk/ZF2G6rhg1ylP
nEf2MZbcFrBkRKtzBkidJYjfkqTqOQ86fJtpDk7mzuZsX0rKM0roVpgjJhqpCEa9NJgAFulu7QRP
iH4cePaqmgfAtjz0AmqAbA+yI7EFyHGUHelvdgTybe3HFvQPuW78Gg0na8QyFR+UxcGpnR614qoN
03Zg4eq0xCJLNhZyME79SKIAqwAC1Lkiw1Yv8bbkN9Jp1XXbNw8FrAXAgdH82GLilnKLumRk+J2a
6wTIczCDVlfCtmIEZP2pgLTS5g/FRWaKXdZKfSitmTgfmNmE6VxdEAq7j8TiTpyTJoC2WNo6C2L2
EoIRCvOcCkdFwLuouv7ceN6J0YNYxpfS2o9891uL2tHRfFMpWVXbwS8mQX5qvrOwB2I3vGgKrmcz
5ne+Ka9xpj+J+MWyqj1crMAuqSH7bqDuhUQPqvRNn99j8D5OTO0o9exCYV5o2fUzUxntWYJR39RN
EA1/tLH4uJzBIPhzN+Gqkts8b3AH15g1vx33qWiBNRDMibb9CL/LU14cDfdWfgF0UGRE8bNPl92G
mdPvPuBtWGgr3NhxRq0FLpRWbCCN7xbkkMJlvKB0SVI3PTaM3JJuJDrE0txnAwEO2tmM2LcVtdsP
Bk6C6r52h2TFFXvtLicbzwlIqh/k3HxztYNx0vO8p4b4RFOeNKQ0+BLsk5DeE3wflPbZU9AaZ0Jf
ghYk3axRQVjIDkFa30qzvMjlU0w7XIi+QuNhITVf5WNc7J1SNofMsY4SLcxZC+8IpiKAXTBY7heA
DAsW9KUt/Kz/iZBaPF7DY/VUmHw92AJL3H5mtHfy7hMHR0CqbJfI6KXRx/0IymuYqKtn4DTtHdCy
RfsyWT036KH58i+t7RNdz5vYouPSV2YLk0S51UfCpd3aTc3PMk9Pgg2QG5ec31bJzs9degQiPTCq
6JzAQssMqB9oyLlt0rl1bNITKbPQNjh/yXdc52HM6R94Bmcd41Bj2Rjt77ilYvNrsJb9UD6qiLy5
96wP/3or/TW4ZqvsxyLIpDZHYG8WI5o9fDXqSZloq+dRI/io7CeG3y0oDL+4SBwlNYAZiF30L1P/
EqvsFg4dF5waXasWLMI55VrKbYflfbafCLbFWaCQMdW9B9GLj6JiMkIkYJ0dztN8MNLXofjB8b0h
4auyEE6bm1pemmHkyUcgQmern15p0QEUwo1uffbVc4lnRbEGSF23onsFHxbi+riq1lHFohpVd7du
9lpBo599aZUjN4if52ciEP6oS798Nht263MXjGntR4Xmg+52i1sVh9UqjEo6DMT7ugaP87PChhL3
pmpd+mjPJhnL6zGX+dHBCV/S65j1yGD8bAlh6ZaIZTpiMf3Chpqmw2XCglBOu5GV9rjQlKyccf/R
NtZvdIF5Fq2vfdMLxS/2JTaHilylxvcRutg+Mx6LCkFjoRNb78Os84J2/lnXgcP40Q7idSCB5E3z
VkMXdcSW3GOo4BHGvLkl0LljubkdkiW0sjeyyK05bAw0cyna/aRT1ADIWoVdb3b/UrYRHqJs7F2F
izOnBkI45VvVOinEq8FGhzKnhMG8TJ1DGaW1oQoWcwWBOI8wqB0UE2FOjM/5FXjJ0RG3LuKmK5KL
0x6U/DyQptXnG1wesgr0hXKCHLOgg4ZkdceBxmpXB2g/6H7tpTsBKxgcg0ChE0A0SVXygN/1o4ls
AfaCLuF/nIB8m22AmqgbXu+sePi++12hOifOOJC3VocN1K0IogTAESyL7TQ8Vkn9kIL9401N8T1O
AgP7VX4Tcq3/7I8cc32PRExM17mCkpmwWJ2L5PAg5+yBNPNeZbjBgoBRv4N4dmswtmIm2Vr4lSgv
Cugr3kb2xywNn/DrJmZbDylpQ0lXCd55GqPAxGaaYc3WOV8RmGDfABg4/afJ5xU9keHLZrnGBmRX
AdPrO05/TsCVJlkyNVhKC+1Hjfh7qje6tXZVU4C4JjUyEPht2YGSW8+ohYWYAtRnYxsQTXluVckD
DAOGku0SR7uij3xMIFu1Wj0w6Bczmn29gYuy6U0NbooCFut3zSYQDL/URn9wcTsPuXZwsY9M2ptK
Smah2zt+UpzMVzpK41laeu5TmQ6ktfv94xoOt+d7t1YoGsoLJAm2UrxE3A2WsIlX7bL6so5JaQWZ
mVy6dau12qzEFEq8Plj2JqB7NRW/nC5DICQ0QSO8AezKc7Ok6+IpLgS1HjCY9UtJ7ICRmK/4Ztyt
+qKuq3uqO7QdmwxGcOth5DEuuann/sjSVpQ9mSiqsvQal8rIuZUBTcdvlqXrFvpNVd4xazlEoeFs
t/OhqNiPAY5l/48C9hwPV9H+RP2PMb2lHfrdiyPVJ8xquwRivcfYPiTRVtSE4ZP525w9/jnsvD9r
xEzObVqPHVGq6bmzvyf41naN9gFynN/R5E5NevT0k77UFLPfq+k49SjOVnnqjRueuZVGFZTRvWuy
B7dKN3V0St00gPi1rZLmnEf03uMLqWjws9T31P5NbdOnWM59cPurjSGpcjzcaxLW5+S7envMNO4a
Viw59cxVwmFftKExIFDnILghxNUv+nDCVRnGboGpHskMxqb7Y1YXrRIHB/qKXRQ7TVQwlRLOAdDN
rbAzr31DBDXNIMIOQcztljvRXedxn5TOFWLYR6JD58g94ivfokCHXqmmM6abC+VGW6Loipvs8nx+
6E39qCDgWPLYyUOEMtxQGrNEFCnnGLX/lMXw2S2diu5d7/+ZoH1i9M0xUTBvvBc6RT7G9HAvyVMB
hXX0HCF8zfuSEK6vVoa9nJDo2vzXPzqevdVG52BYceC4CCJYAHiqu1Oyn629queMPysdf5tjP0Bg
G269ia4hMczJtzjnOYUfbN1OQg+5MGwGmstDuOzLoM0II0J1HzqN91h9qDOTujH543XgGGLjwPyz
U+c/RvFTJeoHvaVF1fOGXTWtoRKPO8Skn4HrO/pz1ZcU5anNjGO3vE/2c2H+ThEmRQXYDtw7cG90
syfO8lBV7sPkVXQPKUEcKb9m3J7Khd2q8oJH/XlCCmGx8qsoGLusEu0HE/CEoAY44cUm2OgRBzbZ
RhDBYs7hHTlfSsUZEDrNnU0Ta5soF4hQhStPiWN+LkxjnJjgE/Fct9VzXeskDacNVBjOwxzxOXcR
+suT7uZm8UnO+TtuKk6nEDtNzvym82w+zlgW55nzDmi/teU2e+Wu2Opue67xQxl297AkMeJnga0b
JSHStp7D/N32T9GSIwvVT6BwsYUauAsw6+mKr0zJ2TWXY2t3exKZlnXurORQy/lA7GcwiEAsCvf+
mUFlP9daqEAszG5dUuyKsIWuOjfWGY5pEJccCCM3/k4z9Ua1Nw+36gB8dN+Z74N39RJaqHgvOUz7
NUcMr1F4B7LCGV36RYd6L/iTVk4pMSY+rw0HFpRt722TeN1O9wDulJ9lNUplaMaCxdxJa6JtYSR7
aw4Xi2ZYHVV4PVgoPfv2+tV2az+r0YC0XYQPg4vFKMNiNCBxfiukoBtTfy6q6gnUaaAy/JW09lEm
ulGhGtkj6DL9KM2DWnv4PflZsjwNnTl0LZhIigg8EFeG80yz03MEFGidN1XorzSbq7R1tlBOTExr
qMkrCFQcTD25IeRzCJy2U3UbHWNnmctmwFg9FO/Z+qMOd3BmrJUT6H0tsLcm9i3xYqjEKzpKjYV9
W8Tj6gjRxi/bMU7WuluMP2eD6VPIbeM8WAtZ7ZmsGj7n96rMeJbPvouCl9pr9fJO7S8NUdsos49G
yoF0OSzDtQDzmNv3cYZUy2rfU94aWBnEa3Y8fpb65Cn1Xne7t55FlEmSj+rChahB1ZQHJPcgUmnt
gx6c8RyelcuijE+TrB7TPGLOAIW+0JoKLjdp+7B2pp2IyUyhYqfRJxUHG6ekfVvHPU97aQ9847eD
AgwhZzuB9e7b9Ch70FHTfkm7nUb8x00/AFaeY/S9fjmIibWiee/7x657WPEvEIYV8+4Y14UBCddC
AYVdckxO6D2RkONikkAs+ltVoSwWxrobVBETMECmfAW26iyicGGr2fJKhx0WZixZBVhjFZeuSp3l
RsVAlzluyBM6kJwmOMZVnKSbaKAFA1Icu7yU303XDuWsbRLugYZnA2LQTtfj7ZS91pq1j2m/1JOX
yOJQrkEYeWBS97t9Zr+N2t6Nq4szAGUlte+ec44qXvNAhHUSX7xHszVbQOKRbCc171CVWZUJ+kKY
N8W/jtYhlbMGvy0Bz19VkQS7QIAyq2sI0UIGcb6rup8Sv/MoEgrBmqBvHrDfHlxj3aHiaptAImyA
Fm8KqAkYs6bsyMRIUUwTivqWDmvTFg74eWvJElNe5cddd9fUkHUlVPojsZZTy5usT8sdRxygdD5b
mHcO/PiVNVpCxA5C6cGOzumae1WnKxYDoBHukZNXalHHymoRIMC2Nz9sxGFVuWokFmRccyT07mx2
WQlrNdask6Gop9HROeRxTl0eY41mYeyAbHJShBVkwt2Q3Fm8mZuuD3qwxnqibB1+M9xrLJqrXReF
EzTgGHDlPDwyJuitDdjrMOv2JlVnv2vyZz2+A4nIO7Yt1xpMRGR/kt3AJgjpomjehMQB8ihqykTZ
QLHq8av21LtED0nVF/muTclCvEUGDcAsjUyr35XrQcYE5BvvOuyv5VB+gYj9lObJZqIrqijUSf44
rRlOMWRvpM+mdr4WRr2xoq+dPaxTQxFDZ6mPNcmpBi0N9s5g3z2oalxviZcQrOFGmSve3VdH/WuU
OFRKQKEHPDAV/cO9xzGJZ65rP8b9U16SxG4Ql50dO8is/GcrwFB+8uSz9g5TV9+AqWwjBH+abTfq
hMojbqPGQz9o3K9YUw/AhTYlUM+iJ2uxreNtrghf69Z1m+sjToFcOuTdeRhCJz1rHCdHsIJ1LXG8
AoNjnwllJbEpTKTF2oVCMVLv22sg5sd9K1wwrt5Xkc7Piz7sBJm7Jo/EJa/Gs6lwBrOt7lwD8fQn
cwSiJNQno/u1xjHbQQY4RjrcKGOSbeCp2rgbG8gb3mT1V1ALG7b2w46eW14axxSoBIUJ3ktumQL8
LOtiaHqIM1EeH6xmCseBL9ieDZNBJgGr2JOXELTObps1klU6SX6GZ4W6fx29Hp9iYuR7GZtPedOm
h5ZIdIoBI5izstqkuWuGfaI/ya6fbvguqwA/F6XqCI5GZsY8UfFwYuSZ8HFsvKpWg74sf+EqjDzL
y6+0rVGGDCQWgw1axvY2wq5wi9vs6hrZNR6ludcECl05uuiRBh6dadvAAA0FhtXDwrrJLA2X8qn5
reAXvCDbvfarn6CkKZ7e1mPOIoYl/joLkqhuvfZH1Nh4UlLXZjwnFwhYr9VEeHFwW3FSMkRj2K4H
0+53zsLY5xSp+5KhUu6FmYECqvutbTMzeIMRECu/ydSWITgZMuvjWIUpV47Ve4QbvDf2DY9jBdRH
1dQX5PxXCiewQtEGAVlL1JhEh/JZsxnH+brrhXboSOJ9q5zhu2kn1LeogZPvvDAliABI9a5BAg3S
dNT8po/k3sFGY6rjXqcj8ramGZpCJYUBWR0ugv3Ig/yRJi1gzzXwYKHyTCwn80/DlH4FGm/YEWx8
nv0RsIjBWeYri3wtoyKbfPs//N/iiH8x8avIEHspCWhphWY8IHF/R0n3MNhO81OAcIawdbCEVh5G
Kro2Y5awT7KSYOYdXv/WAHXDyWOwLefs7gLzmjRD3/TRR2cBLNrPLT9VN6Fy1+u6xo7i0AYZv+m3
c5r80xyFxdRCnFZPliaASOFNyj8tIvVQ8ZuCysUOoFPtifxaQ0g0b5kFNXlRKqbXDIJPJzJEWr3y
7TTOtl+JweFlMhnPnRHAKw0ni13fyxzP7QLW4qfOey/URuUfVm/mU7Y1GyeK3psp450Edwbguv2u
WjMvSIJcPBoebCvmoWOkyDGYySZdnfxmYbvR5/2/JPHWgw+VU52cg0bVlS0rHvY/M4WmtJs3vTFy
CSmgJJcnFy/bel20o2eGiwmgrtS8dt/Z0cukwOKy4uLoJvYpjRVQ1cgSmpW+4gl3jiaZXpGyXF7a
9MfR3zXJkd+veAkp3UWbbbk3lkLfzNioRvycYKmBYnY0g9dI0NF6IpaAuQzLfja9qbzOmnMpmv6o
ezlPP/K4daOhG0Ih34wprhxQiBh1h1zsskZbyOPz3pSJrSE55OPGrgj+4USYhuQLHDgPLDnVZ314
HyGIR8b0TYFd6Ka8+Vo95s2unPCeboy8OyyIil7v7MRiXJS23RvARAyrOM5iwSMMYc3GAmvcjKRF
NH0oc3q7KnGs05chc4+aLoIc02s8FrvOMeBXfHe2AWlSw9SUBRq2LdgBjq7w1/6zAM52enN0K2Kl
jG7ZtYIv4yc1iEJe0CGxo4Dz+s5E8M3iJ6QbUtLzruG91hYz/nte2/ULwZEdBnJQuBTMsBZX1OrR
Sh/r1PtmPi7BlNhqTR7rW5o/tD+gon5Wq3rBheVlE7mafY5Pe2mIL3w57k3rsK56RxoeWEqU9PWJ
Nyrf95CkyPW0W2d8i5c51HuQydEPatpzHtVhmzqnTqM4JJi71idItEv7iI+WzRZM0Dwnf2UbpzRR
916f70ZKAmzvbg/DXtdf2uUv178kfs8JLFXDEBmhH0cI1lo7+wSer9pH2XB6uCqeGxjaK2WwgwT3
vn5MFTpL4772Kocycen2FiFIY69SdI3uAo0RGZx9KyXbTj76sEHuCyKDkTBZgBzMuiDh4bcQ/leN
P9AQ2NF5O9GitTBfpAx+aYfvOO+PmvmcJ4BwsFNNfNzE7kj4eY8jsk2esx3EJC4quYG2eTToRnM/
nXJfZQfbCgqPZuIHo3uV7tnmokpW7PZv5S6HBpIYXTYMK9m5QK1SGNzSMog5NVTQG91U3gvtvIgb
SBY/biq/mVp/NoDUiwfdtO6T8eJ629R9/l/1dUJYGWgxrJg7Dpurn8IVtu9FjyM5FSs3cHT8x9F5
LDmOZEv0i2AGLbYECYJaJVNtYCkqoTUC6uv7oBdv3sxY9VQmCURc4X4cMek0ntJ8XhNw6Frmwy7P
al4jipj3egf1Ji1OBbj7SYH/whM1ag8iGhkxplENHArhnYZwulB3NeIOWrMsGLChsYPjNZCTE402
LQ9geN5LhihoyMgbikiyCyy3iqTd7KC+QQZG8DVPO/JzaQfM4zKVs489hs1Tvk51WhNK/Pwn0d+I
FqEXBHPWwT/xzMFBIrHhZRJG6/bpZ4JOKdPecMtvNVqMFpHyqpFkVj8alHUgo8wX+25bsr2YJ3yd
BmNWyoCc5kY5jqJcUWRvQv0oJiYatnKfU9tzBvGvookvEDNlOAP2AmZvzzwJCqc7smtOEUiOhzb/
gLEwDyiS7D2SC0x1i0IPGbzLbAqTiFuWCOqgfzqC4benZzg6qy9gNcvoSNwVcSlRew4dcBLiXQYU
Xkm1tlnc5dkJ1ZNt4C+IeEfCtV76c3CNYtIeEh7kZhW0A7uiLZkrUHwZ8pxL+xabZETgwiJSYMWn
FYdbamhrPCkSU5f5cWY/cC/rN6u6q8gsgVC6kvbRgPdqNOxPCMzsABH1TkraI+B7Nr+vCZs6QFUb
VtUQg38TDtCxhSAd80YhdpW/JCq8THRclJ8Seqcu4+JEvjn2OPNZZjgo2UvlbCpfdfaZ84rIwRaZ
kauqJdEnilsD+SCBRRr42U8i+6gVw3OoX8YSpAhDoURF1VUDncmouOwfeQmsZiYhp9GG9e0qIHG8
HHidDIww0CKaZAmxUB6pLfPllHQhzaGO2ss86bQDzqlLrHNHvzTL4VHPH3D/PO4Z5s4gjGL8cpWM
vvXZq/2vUtdXYMFRm+5ja3xpMmWbwHaiu1g1XfDeJ4VrpOPZrKLfXo3erGRJm2G+w4c4OJRUkYae
aLLE3wiOOM5JLAJLEhysERBvYNXcYpqyMkdyWUP9FmCwledr32obUeifkM1v3ULFpKKLzlZoe5ay
YXF+twUOusBxi1ZFpILbjiBA5vN9PR4nJ6HWGYr/V0V9I+FH4hq0K2pTfARZ9xSIGwG9vKUIcxT1
q1fK7x4uctZl5yKnQ+ROzUOxMObZL8X7SPtUlTezCq/ml9LdGsxnQfubSYdAi771Vt63aozl2P4Y
pNFT5+WoTD+SkbAfPhkO8I9WMGyiprV4mhebL+uQHqh8kDeI39JrgYub/S1D/4aGpo9sbELlPozj
tQgR7BArvqoqh0fY3IWOvhXAPh252tUNGxl9WZR8yEqGwnh6G7L0RbTlXRosX+atK7SvFhqFoQo6
Fvswj1+KANWjQY0qh10Md7sAT2DaMxXLSl6Vv8OxNeH0utmGoEgR5Ahvq5Vi2eyW490cgbKu7g32
PLVBwS+iS+5E/BPdropARdUHafHO4b1Vk/EFTd7eqYRbH18Gnd6RJkfupaupzPjlNLeSN3wEkkVs
2CVnYchOC8PFoayMl2BiRzR9UxiS3SqvO5BDNkN1+HKswPV5CfXG2NycG6knKimmYO1WPENw56KF
zEgGeML/6ZznJnp4hdtext0S6v9QERRY6VHgKfMlclwt2IT1SUv2cvuROfZNjrfOdEcCTj0bK4e5
MeHpKn4CjL88RmgJIo7Zufy58r55U/Qkd2iNkvggTGsr5X9dofjLS9HHb1H1MHDsFECtwlzjuL8g
VIVvYRAermwNKIqnPL80tccCBBmbpfhWCvl5jXncrPE6wYkU3J0k6XUyVps1bF6sRBYXieZxNIJE
ZZ2Fm5XcAg0AzS155fDGsS4BWccKYzC7RAHJLeZa8pbKtUAtTFbBg8WweeQRaIyV9Kr+OrUH3GBD
EIQsXJU6L304iEBX8RHBCRtpdYccovlLNPWZqQagLYb+KtwRByO8DZZEKOyVq2tiFr7JbWc1gPKa
nCVla926XHd/MjaBkS3vVIVvBtPtBt+6XO/sqHJJD9hlJWYqMTAE5a4X2S5PkVNCejWUcK0wKnFY
/HCjMCgYKp94v6yL1zF+dJ/PQznRKqAJHZ8p6vk1atKscYNglV+1v+JrQo9/KVFjAhiR9vFu2rUv
4xPD6ZyubUphAlw/mAo4yJl79yN8L1943RbF8dXZ1VfQuyssLRMmxTtyYjzZevYSolsYuMn5Hi8Z
nIE+R0LUT6S+ZcxO8CyxTaSWnFicjQqBwyWjc6v/k/q19jmwvK3XRKvuEQqIF/2ocAupWJ4JOnOd
fzQcDoR2JKZMPliOACH5za9I6jDP0fgV0hvsc1a7yrTR65P5KDHC2Fu+ti7djxU366rZVFhEcZaj
DphPI3LgCWj7qvib3qESoFPGd0EZOmOHLzaO9pEvzhWfuS/aYdKIka/YNuI3nl2KoBW1As89P1o/
E8zDD8iPgudczF7NijDbk1HXZfxMqA4x3nlBtZbKB54a5AF4OIfwmMkbR/FpSTdDv9fDg2Qf8ujA
7VdNO4risGNu7EvVAZUQOhgB32hfQqvjC4QMz7X5XnrdCZOEGqxa6xeTr/WPPDgUsyWUscFnc8IY
hf0eJLx6Pius08NTbX03NpPT8WAKeETrGh7ODrWrYpwn7clWOcxe5PahVZ5RP0mYRhg9h4/qs9R9
wz4K45KWuzC9tDU/wohmHWaOuARkCdunpxHyJrzJiZcbfocqADAGVVvAL2o+BP+uVO/SeMqh1ZvI
gJWfIPOkv6rzVBkY36YNV9GdkwiBNGM2DHwUg4TjgrPWEQC66Y+CUhEIkL15oixo9SfNQMdk2jpR
+KE4aQ0OrK0BVXnL9sDOTzp6fDzI0JpmF/+NzhgMqaayDVICEelQvTTzcG/X6tFgyxk/lWCTpD6a
Tr3b1pmntjuoNkNNmjEMQTYpGLlZvePVQ/+8KsNvMNlBhIKHx540Fa/QXmzhdsnOUrbTY8jdaT4M
byoj+QhlytmQNoNOYlOPEHvtfKactXgN8KBpLzwiRXXg2207/uFT0G+bEo4lyy5OWt+sTjOvSxic
DBTU27zZ8RCjQmMcfsveItQJya5pll9JIwHxbSbqznaNbW1wqkZfhnwyx4NVHtrWl6W9TSRqtudU
V2w3WVP7TIu2cZlLFKSxTA9+ITmijTvP5GblQPb1bR3+zJarlFwW1W221naFO2ttTphetirxQOmu
KP8yba+pezA7ARTT+VJ3Gx1kyR8fBd8h92S9sVN3NNaaeYbbwtfT7cYz2t8KRVK01R0qM3Cw0ZYZ
YqFeBvU6nl0ZrEGzpv1ijSsVW2XeVM0vk2wCutNu14SAITcJKAxOoYRVwKbH6I1S7kTJyUI2wNZf
uBrfF5uD9o3Aj4QyFAQKYr2SbaRb9Y+Wcsb5pRzUW9ZurLTXwHKdeiVTDaU4o1b1BeNheMngY/cn
7FssvHkCgp/+cyb/I4WC5ZKYJYpVhUpPhZTG4gKBLq44wtihIsDyZK6y7xGqE6ameKDeGtohxAxG
QYQXNuxL+sBXpbYH/rkAsSUF/aoxmaesUd+Yb9JfzI0y70BFUMBvuh4gyzbjRiwfvDX86uTS9Fvm
+gXc0Ixv8LXSvORzwfi9a5DknD1yPZkqpXPR2+X8G+iXyYo4WL5mwIN8uuTcNHhh2VihVHjpBnPX
McLjsCPly6hRNz3Gkb5Qpu1mKgRAX70tgpJeulsEQqAfwscCW2Br9b7anGpER5iPZBTMz0LdsnKL
xd7mDOYFyeAUELtJcuW6UU4To7RYPnccMvr00FlmGpuRkbyO6cZPym3TcnysAR+k12H9odEVrtLw
EPJhveejx0GsBrs8XGdIDMcrmDO2KbUMDuA2s5Vha9XsmSc6tct8gPhSR92aJnxtKAcRb/eRoFne
wwkZ7ri25k2d4xBjMLEajotna94oAHeJcypl6Kyc2B7euSy6RbQQAHGQ2KxVFFP9Nv4YHXdyTkNM
hecj5QxI6dTXKFU62dUq3J/r0PJB8lTgRwiwSD1VrMIX5mv1j0J03ZN3jAKOTxaEYm1zkq615qhF
l5YHh8F2fne+iskVFRIZ3HIXMqXS5TxwzYYRP+l2Pmo1KfEjZPHOuQO5jCGwckGK1eEXUY4mQWfq
vpJ9frUy2qT6poRFwC7/36Cs+fkmGHCsaj5DZJIPqTnrVwP7GDgUFpXETBrc7evmK41ZTexooRCz
4uLR34meoV7izgQX1OnvRfkj1+u+uRM10/NHms3w25J5Q32y4XXiteBra3c8PESRZF/ReUZ+xiaC
rL92OW3hmsjDIeWrnq/QIiadIRQphCtxlNKHya8pXBYrrOPKZpcGexYZJj0Ej35gX3RnD1SeuW23
yS2fg9oguEB6Y2A/5ihvvYQNfrXq8Muu2NWNZ06DkaGLwNZ9By7IEhRr11FFMtDtDchSUvA2WT5C
PH3yWu3fTFpBjKX70v/hy4Me8FM2a7vbTs6Xbe1a0Ow6hIfGb2uCkYaHVhyi7sgYK5GZXIJQQlrm
pwgKGuvB5E17clwMF27mHN9H7JcX7bU0fnLre2r8AUdwWzHi5n9UgP5C/gHEBSKqvStRdFlo770G
Nk7jm8G+trc9C25qdZQa8wk7JkvPgWshz1wd+Tj2jZXKOGPDO8QVi72shcaAnQld+LyiFyh5V1DA
GEuVqM4H/FgcaehTa+ArHJFYX6mPVTd9p6QWl+ps3RYM5M581/YdsUrJ4GYzwkgYDXfJ4oHfQAKj
g6IusQB4XUOb+gP93zqTLxSoomf+gyV8xay4qP5RlMTWD9YKbh3efClfk3WWOru0uswt6FsaBs8y
yZwCq7IZ2CEGX1hvXUEmx4WoC7bnXF8pg3Yyxj3ubSp6xI2d80iTJwyoyFXfIcGZA1PBA3iPhvtO
OWFXCBmY9OsmWxvFvkG8UAxHnSwNhBzEqQ3dqYouyniXEnS/Fec6MSK4Ri1qJPWYoEl5mZHBzzB7
Q8vjMaOuKmkhgTCX4wFrDzG2vBccd7x01ZnHzxroLH3QYQBq0InBvdqGzSmSyahceBI8dNaTJ2tf
jgWrAGhSS/nKYxUVWwpaKoD4ajL9f9edVb9PjyRHcnDwr4xbKGV4yVWNVdpzGPZkabCQ2ZmYBXFu
WxttWR8yX3Y1PDwhFCbydjl9jjBFgfoo6aZkIRD/OGINXoBUpPB3PHM71Nc5f0wDzFn5KlXEJSCr
gUNLc8uKWZZWMZlMTTDuIkfehVW8F7PwQ+i0Y0WoMs0p2kAktuhG6o3JWtXs5PuS5jEZ/7i0h2RA
qkAojHgnJZyqzCIu/CW20WANF2lAhpftdMYuTEk0xXeXiTaYTlrJ+ARtZQGlMdiSGImSgcc4DDnh
SO4uz1wp16tZl5BVv7QV8RgGjmCnWMsWod0SGm06BNFfYXyu6+tUX6ZR0GecivKbQBqOd3R20a3h
ZC+LT62ZN8X0lWHfRutZfLacvBP5UwkpD5Jio35BIKN8Gm0Hzrry7JLPuVc2MvKCYWcwFKtAJaQi
4avPqDNgr2E/Si2OFV6W+jxz+uv9e2d1kIn0XUt8lFGzyxqU05hN2FkQbhi3kFjAZGbSpOF6bIyr
nUEN4kGwRmbOmbUaBAGG8zFj4sOKt+mZZEsA0UNP6Cjg1np9iQW7rF8+5C7lLJ+fsfpTNKROhIRb
1186BJe2St28H5h9QeOjjuO7a5l9htdWftNUrFjfzyK76gawAhaMP61+YmIf9J99Zaw6h9HedQQ2
ldXvsvZJNhZ69/scvSL68AhEvGeojiFOmv7Yv2V6zbgzNICBLDHhOu1ORIUqOsLHJrIUjHI2dqIm
QcqwiVDQh7tQRnPLwq1RcPzYukO9j5e+j4QX6jQGasLprNiFHzpsXKSxzdl9DQX5ZiN1oM2Z2Amk
LCNudtlZS+nIMYOtD9EVSfXsWjZ1zeauYUDL7vGvLdgNdb3qWzmnkjmDuaL2QOWWSmyn4HxoNaSA
mhVl7YZKQxkX2IzFUL8TyD1LCddVINGMTyxHCdB2U2MbmVm6lyCisvqvjqPJoxceY1u8xlBdQscI
UIEYt2DCr2AEDxIuQoTAEtt5E85ajbrbdGz0Var11v7P4LlPSJKkf4GunUoz9QOb7yCUB0yOtBBx
+1YipShFzkrWVmBpKVe96DAaaptgZLzVmf0mj6unwalEfBI+5p0o9Q9cbz3dUO8ZmrPLpuZcCf2n
kcIbSbAbxwy2SsfAIJ7pfhaD1Txp0QYQClaP17LDjR6U3UG2w5dcSRNXv1No6zUU3Fkih7e1GIxN
snMVTv5nttZ3T6ZpUmheP2UHzNg7pe7+dYGBmZw2omL1VRSWO0wR9gSVVlPdt1nyUcmhxuplCRUs
j0GvobKpbIJ8x6OqQBJofkfOTKMqZ5RCKdRJ1fmtc+k7qRjcl6R4od/A3+N0JbiuELWLbRL2V3b7
gOxa9gtLTNt9tKajgWN3nZ2KMb3LwZCwAE8OYDbwfLYUDR0JA2rFwA9kuu71luQJCXiYYugm81YG
NgRBo41faqGR0znTRANECn94HS0a722TNocUclpB7YrXnjUkft01EkcZ/flEnJlOylXfj0CC+BwV
9UXWo1tWWm/pCEVQ4CMA+XAQeX7XZHFY1MEUybWtkKCehFjcm4Mjs46oFX8Mo1806bDKAQQyIoSw
1hB5g7PmyAbwTDYJZmsOF7CipCPbWr+LhpPBkK0mhsoI+PRLy+Tpzw9SYZ5VR/wzG95/S3ofg3s9
LXVud1UTsOIho34457OR7Emp32c20u1R8PtlG4MxaJGYf2NjHDo4v5I13Foozit75FQp+oNC4kaK
nDjlyxOsbgtGu/N8qVgOJYq2bRvrG6AgFhYCayB1oXAqU+w0jPXTIPsWVvCWcuquIgRc/IgeFNcX
wPknZZZ4b8xiBxGA/WG519rQM5R4VzmktEQgaRkMhndDIGMVf4w8T4E+nsRkP/CRal13A5xO1oUE
4i2gt1Tp8XmM/I1GQ0fp4dtsN2XgtxpjZi1b037MzgWa7cNWGF83+rbpuGKX6VhMvkHFnLG7i2pf
l2w1rfzURMY27Q/N1Ptp3l40DSel4TxjJTjVybu2oCCXtb+G2hjzV97Ffqy9NBo27I4JRU671jMo
S44pskkbWtxEMWYSSL6E3CbozwSJj2RFlZQztz7PmTlmKITex+Q7HT7npIc3fiy0H7ibcKLmVcvK
F8qTP3QEJc3MtdgQ4tNCkVqwTs9HY1NRgMQtolEq8R67lFqNhBPZ+EsCN8GQVi+yBK4Uvf6q0I61
fC5KLK2rMcKzxHYnY80ICI2YTHRaCfPxuTVdISduIBWuPO0V0tziXyv8aFpsT3TKHGaehNQM6iBb
mRaQCfJqpXQFx2yYlptxeG/sT83+BH1G1PjGjh5V+kHoAaOegT4LRWafH9s2Rmior1sRHpuYA6bL
dhl47bC7qEuspQ6cKGi3SW54BQiyUjCrlEkya0yIsZABSHZQeodVMCltBLcSiuapUKx1oD28AF0F
B2X6gcm1Mp6t6M6lFnqx8VkUqJFbh9HvHxhMMneiLVzDDVEnaDi1jRpUvGoI2UFjjQCC2ulYje+y
7ZyUjOVy5uIcPiZzsE+1ea+OPbEogrS3gq6OnZy614fgSwEuzQriWHYzu9OCuLAJ3YYMYk4a2VMC
Mo8C4pSVI+uUbUKMbIiXcBAs4oeBMRJYQ6EZ7zq1GEYCEln0sXnInMDshtdDOOGgADtQWBuaSAYt
IFDc0GldlXq3xB/oJhnTVUNe1/zTRH5V+XTuAx1MjnVVWbR3HdbsgTHI0NJrCGTogdhxal4RIflh
Gm2romAjQScLauqqM9yMbf7XmS1PxXiN67MBYG7lxPI2FNg/AvncEKbNGX1VZ3IoDelQs/4wcvtf
jSRImu07BUiAcV9WLSBfYNdOOKIJ6it9BMdZFfxJ5vBGGNFBmdWHGc17LKhHC6UlcSdQ3UlpkQDA
W8q1gEGqlpCF7dEP5e82OgV16A2BdC62Ts8tXPoQS2/qmJ+dXNumc3OZTUba7GwcxblPcQP/FN53
bx4jzP7jCKQHkuezwLgSIs2JkSlrJN0AVttZ0LQLmt7RwexfHrU5Bf1SnMXQoEF+ODNUiW74xurH
FEPhs8XagKMw7aKdNtjMlX8FU11z8NgPn9Wo20mFvjaC8k/ukA3H4cvUZR5V6YUer6MT6SR0+szp
TEt+aqYC3kX3+TsZSMl/cmufp3hyu1oDoib7BoASA9Ra0qpvzVC9C9GejaE+kIdJSPD7mKJhVtUj
tEsC1QeuSPFiGhZxViCzIpTVyL+auX9nUURpvjWtextpfjxKpE+kp5kNNGQfMHTWI2c5WffBvWEu
a+Solizcx071XvUfXT+d5rR+FP38LqvxSZDGhP8e1mb6I8ZrR8JpOL5KtHFJzRQJLz845vykzjxB
ySPhwx1DqvQ8XltRdYdnxhon7NkftUe4V0B0yZPv0k0GhKxVbryvHmqok8DtkPEaGpH2Y48BI8cK
Xkz8LXftqo5bLwzjW6c65NKS9GiYwyVDvM4amWZowPZGnvBTJYoBpeB5lLJHNzuvhRw+DMbgCoM6
aD+7XLH+ZIGH1EqpqgogwoyQoHNXWJRliEHOIxfaiwpaCZYwFI3u3JYs+hOyENnLl5kJJD8+9ciK
80D8WDGPPBzXNSsei36Cv3UZCgEaMMb7uAiZ5we05fvQWK9OE781du1VofbbtChzkrJ8j5AMEE7u
jU1zgnBJPrHpnA2nuU6G6sbs4OUKbZU1H+pliWBxhwfNByIIWbZ8w1A+os6+0IRxotvHpiyPlr7o
LJoQE153sXWvw5KcZ6azMgT+GsQku4j1BWFeKe6Crmxfocu+cnltMwwb+viEAfVWEUtXiuwpHceh
Odt1+mwrxc/LgacUNVmj/FSZG0Wjn5Y6YpCufVTBPQjELwUSisZ+oy9fNynqmKdHtG3lA2XT96Sf
ECVeh7LeG0r6rvIhgWlFSLitl44NOpUfzMEhnXjYJvkXfKwvhTH6/vNA6kgN2Cnt2aEl8UFdUiIM
lLJVr9AWRI86U86lUNx0ENuhGc9R2/2bRHHRM8krzPp/KSXSMeajYcfsORs10pTWZkD731hfEFyu
2jJbcAijNsYPxWovhVKc9AnxJhy/aUK5Xn4QNXdRQTp4c4p3ys6P1BWhqr2Zc0Xslc3MUuq3drlU
HcGhDMURPhIciMztnCPpil7JZHOQOIAgMoSZ4jcoXxr2qVWcLjYi3rzF3pR+5glcIPWvxO4HhQce
1q/ovVY6DFQRbfUGbh5o5GuaManBFRcixWgRDPDKKtk34QuEdUOA2HbcggtrOQdDTgO4GqrWa7DX
yIxTc1QMbcyGyn6tmUxJ2OkmrcdqA8MEZomZrcMF39JBaWz/CIalVPiyR2awFGFT0IMHg3nQoYQw
QFtWEDSxOzKXkIC4pNNIvhgyMjnyBxBLEeF9IwZzvDV+BTNSVdAjlEh03+IUyQI/nB1+QBUkX3ba
5klFklHoi/63aqb1wLS8AkTWoc/qHWLna7aBbJs0x3bnKYOgTzKkfk0vQULVODQHsB67oQ3pyQLY
bjUWE9bNVoG+Td/MiGNqFHQKggeLPLi0tHZSeRNYsdL+OZYXCSpPkwC0lT4tpnoN+lijNVBG4SVd
QkJGLNtTt024Xiacv52OGJy1MhKzQANDDEMA22Q/yshTCYVfckshXNkxXjMaRLl41VvLlViO1Wq3
JquCbeCIktPemGF4SZLel2pGaEO3p+zdBGeB1jPlWFnegAAWcgsnVcZIyTWyns38VwufzKmQ5m2o
zseJ/Tdz3aS6Wf2jqsY9+SBe1/iccfRVfAg9U8ZFokiwQIPFPyHXtmoZD6vdxqwRlcGNiNlrWLA8
lX8T7tyZkCuORN24IZfQHJN9ibGt2OFgIGsoc/l/g3jV6l2smsdQ7/foutUPnG2eXv4uf82wjEux
lTQI+PPLCBNIBYMYMMAlgHsVMYcqkOXAO2x+uBJXQ3tE37jKsTU33xOCJzlkeGz8iIJCr8/YgNyC
nAfkLXUeqDXm6gT6AMLjuFvQrmq6782fVrp2Ysuf1JIn5H+nf9MLX+3/YReplW/8sWn8IbDBpcmF
vFy1BfR1B87EmeiVFTl13HB5G58IKztFmCqwczY7J2QVWYtzao9PAE7IWKoTw2Omi6GlHMhLRrWD
ROEuS60P1pwa9qstf1vESfneYi5miDdbXGZ7/r/szrIv3nFd5O8TElpFv9dxD3DdQfJl4UrYWMI1
54vJK+mg8zSRHzCBpJgeEFAU8bSWkew301vL/olagWXRs1xo3tkf6HSWQs8KSBTCWlJlmY3TqyJZ
hqAAyZTiRmEWatQ+wBTGrwqibO0M/y6Fk6YuiijhrAVSMtydiCr9PkMpW706GOxi411CtY/tmfU7
xBqukgZNUjofIxwmM05+AcGtxXLdRgpoDB4aPAFwXfijxjqMbG85UIhZ3WjoPGp52NqIS5ivCkgD
mnyJAofpKFs/DrSowVM+WD5tOFlEDf3oMUCk2A/BvgfNLphgl1j8ZmgKAriPgSJUiibKLZTm6pHO
R5fNXVszQGDc3QLCs8fRlZk0CTR4c8nWJ4RqWeO+QuY5qX4GE8ZEnaPz9xUEaJXsO4Y63duw0GwB
8AI7bMhkFFSWW0aYcTAlB9JrjSx0ZEl9M2G+xhMNJC5azkfGYIDaUm+WWYoiylUQUDjc1RFjQuS2
yDm9KAKmEDMWxBRBtFcJz2ACk9XjSjETdLkpYLmK9UD41FP8vwEU9DZm0ub4ccvUIPXblsiogYiT
GAXBoHxMdnbixtjQNG4LjCWBXnjqgQEaazKaEa9iGTOH8xrQOzHCFXxc/SyRWwuzQsN3M03Q+gDV
DFG6y1JtW/ErpAa7McRLXFo3UkBPpHTVbCGCCDpZNqwXTWlcJQdoTZ7hLP/dQvCEo1Vp2wHblDPo
h8WxS/r1vlMwI4ZEWZQ5uSEDFBSZ7CzksUiKYWISU8uuDZ4kppbNDHJa8Qs0rkLp1+Scr3W0Degj
fMJT8FrXK/6QMcmbLqphjEpr2skt+NA7ZBAv6tAXcdNHQ7yDlb2sehPrtRX/spSdQX+zFikwZ6hu
frbMmHnzy+ylxdLV5Av+2WX+h6h/Wus5/vf4T4DJHGrhSfK/OqX7sl4mxkaAAb3ip4GRw0vWkWZg
FB99fQNl+L/zCHWMCehS1unDqUWJIUeej00GvjP+F6lgF/ueMKxDJ921nxI9VjS/hNJNnhH7cgMj
WDpMGIbC9FbYr2l3NaTfMABiigTGsMgnexU5fw74iMSuvGO3N+M2VW95+xrHtyF6V5t/RIZnzYfV
vVfa68zAVmPt2khEKcVvoCBt+aOkJ+/RVI2sVHLk34O4GuKkxNuResqJvyc02sAbdQsPx1YeL2Fw
BTuOgXwVo4c2URuqK0DvwwNhlZZdZfGY1fcs+WfqUMNz2HkwSm+Czm98iSLSZT2SiiflqRAmO8Am
sZCeVpAfFDa2vf2Ppk3P/TAvscJ1rpPwBCGMjft/XbjnlPN1EvGIY+MWfk+U/Neg2s9xAHcsjWx4
H1b/EvdQZKba0yYVAQAAvCzfBuRyTOwbJoQF+cyVhzUsAgVjpZhHtOrkXEdyXQwJoI8DUZpHKSxN
RMQpJdjgPuWgcbEQerLDyjZlk8ikg05a8DU4jBjV9KbP34tCGGA4GAfeK9VYNfFrP733LUA7mCw5
3ZyFhbPomXRnL7lNI3uZmYUpTwxztnRwSs+sN/XwF5ufDJT7lkXtUt9ZTG9shL2IZkBmI8VEXY7o
cBYVulPh5iXVR28gfTXWi9k6Sc8z6KJB3QCItGcvlZm3U5zkhBBxZQREqg4noJr8MMcifBmrb65c
yXwjwY1H/TMLgUDclfh31h4yini9/2dokOH1B1+nNr/k7a0v/6oJovjFtneZvW4ZvwTPsQ+91MBM
zNXb+vwi2XQTzTFc4lMjB8wMoH5mFdJ7yQqtlV+S6LXchMnD7r5yxDEAigbMm92QgoSiuthbls4X
dapMv1JeDRb3XXkrqEkySlBHvJXUA5HmltKEduXbZoltIsUmwGhlGjdex6G9EvWJjgIkTvJIgZHM
8mtZUmqjYML9Ew6ouZ1rOXwOCnvs/OA0F6O8zSja7BD+B7PwNqfkVNni4lAAGxKWi5SRt+Samqyq
a4Q25oeBOLx0enJpkUka30TSu8AiOt7dLGMeGb3Y7Rc/EMZwM3gvpK2Tf9Wo0BrtbXR+Y1AUJSuR
KP5hIrXukqvenZuleyyPQlyFdQv1naOdo+TKv6aRF5b7VL+gzR8lBDgSoHBkhTpdOoZrHh408dZi
i9IrFntUjQlSz2TcYQRixjdvWnna6SK42IJWtBv8BK2pNeCaLKXzYvKb291o5c/lP0oiPcxRzY4b
9SSdKL26P0QNp+50AsIAJJ3sieg+VLykM5ZXSEtKMh3V2N6rCdoM3dyP6TEciZ2bPk1V2dYgIQjG
8sRAq6VoxIwqJCcqRxDPwP9kwgkUMGBgWgCqGwoIxVTf2oFgU0y3U9rIM5Mr1PwzoPCfEA1oEDHp
trp7HCs3dj1fetZsx8WShR9WdKbHDVtlYhcz25QZONkC2JtTHuJz2+iQl+KLNZDCEbUoRscPtVHu
SPVxQYxvcqiSWTJ58H/9Pn3GmsqaEqJQmTDgLLbakNyJ6txPg7TXlnDRcDyklFWF3W/SBdDelMcp
W5o1jpslL2a0P0ouNTPGdCemoyVqcpWwawzJe6uHL6Sb3nryqwdsZq2JTkwNtmR8+jnjq0z9kRCy
DaTxwkVY5mvKbPhWMOC2MvcFwKwgybdzauwCShwT5iSADPTo1h7wvRTZu6TpdhpTS0uN/DAgxQXs
YETJpxI1UjLUBpGjdTgsJZ3V0zD7iR08DBMnnpY/VXWUVqrRW1ifd2HHgrQYhudcs5kM2fqTInbr
Nf5KtVCf5sKDjSoGdwFPAMIj9p3scBcxF4fjuBncaRBIRRpktkQ2UZcpvxVJnIa69Cj1eztAyVJv
pdb1hyXXNQ+YqmRh/dAk/WiKbqvENVs4CTKKduaH3CUoZUpWhm4vw2Cfy9N/HJ3XVuNIFEW/SGtJ
pVClV5yNAWMMuHnRIirnUvz62ZqHntDT09C2VXXDOfs4efXZmv1+Bpu+OC7zZWG08LUGl3Z48r86
iHoTUVJ3YUtUse2dU2pdScYDl8D81NgUFgG8RlpwoPprkOkn7I3PgzXApvrr0/4xtVkzjpH510Op
o+StwGaaRv4xF3xIHfVpULoZPx44j5n8qBrQxyhIIl6sRBgch/FL1ffpW66Mq4s4L0C91jTVE16m
zxzbSJmT3k3+FatA1gI4JdzW+h59SF1ezzddxywWmEUE42NjWY8O3ztcn8dBDufWM88Re8I+gS5S
vYhu/qq76Izh47O6yXiiFmXdXywqCZCeXqCvUPdPI+eYnUMXpbNm33PvqOnSQtmX7uug4n2gf1No
YZUy3ltTnZ06u7j0gSgFNp6X3bs+Fktv587M6cv+efbsJ7iSJ89OThPLvxYObNuRFWoea6b8RTyf
gmbelX1+gcrjEYabE3BuGiHDGmt8iZPoFijWpl2HyV4wMy7Atee0crIQG9wom2psNjaxF77c2TCm
M0Q0WaIeNFre2Ah3I2m6RA4DGQ+InoBIPZSsRXEZcLCD2DibmihQcuk7Lh4ytYCF67vK/LPSrc98
E4f2bH8XAeCngslUx8KgtPQ+CSmE5bUDN9KkX3E/HWZUOokDljP2Nnapt0tvGAF9UfOrx5TVZZvL
F3In62RG1dkurHeVzqs5efV645iwXVeQraYQMb59t07NZ1t+JkDCwICTGxDjcmIfCqYTBMXey/0n
REzypfIdnM0MwAn8xni0dmOoIg7TBQBDXv4w2Ms+7q6D+aBaPuDDR+BNR2C76CCtTaS7/dyiInQs
poefzvw0oh8llAh5dgTjtPWHZzeIn+GEPoJV2RNxaSJG6ucADSsCaB0TBxlhyci7rTIooygkxv6W
ZD7SEDL/kgwDDVBPm0orAc2O4LnIGTLBQ/EgLTZ7bm2xLyCDRjz0lRLnhB+2550DV50zjXof9JZI
DQTsLJBvngyfQ0pc2JNHoHUfCTl3uooPORuGrnP2wqhOEzQBsaBfjeKQ2bRncpoPQSxPZf2jkfK2
lYtdIzu2vo8XASu56T2o0T65t+jshdWj4AdItmfSEqC3288qwilRic8aVXMJ7m/M3Ld5st5j0/gI
x+wctvMGhJy8lVP66LbpLutQQJLK5XoM6DCW51Z4LNzmnUbSiWAWHWLkXjT9PUQweRXlhm6In+Uf
AKkAKCNrBpcQgqXiPMvDrD4DDqQi3Dn6QgJwKR7wnnyVJAzWp3bYW80xjgGm8XE8OcN1Lji09yBM
43SpigKOFNAEwSWs35PkOwKk5vJD58s0PkY+hsJlOkXHkhbBd84iPzRIXWlf803ZXkBFzcT6Od8d
9sfqatl/UxXfxc05ST6b8YXR63iziqc5/8cKZKS4dy5a7pm90fNV/U36u9w6dNbBUEdDH0pQPbW/
ksGDOX0M+DdZr8riX8u4Qek3W7x3DZhDCjx8Itr4AdPEcfaD4QrZ609K5MGwfLsTkTvOb1Z/6wrx
2T8B6KkUP8q5WHxsUaAv1rItsvUauUb+PCfArK5N948q24mvpHXjLqO4wl0ozV8kCKxL+zbbzMvI
AuVgihdxyCgrqzf+8H18gkTHbYYm6egY97K4eBL/5YMmMa84pzXWWkw3Dd1S6QfYnP7wSmzm5gBD
/pFAuZUNJTxteXL5gRqbshcKnr650CKN4kkYJxgb7fzVtfdN/08Ox5DCr+WIYPBnsMIe7rPgOE6P
oDNqhFxsItMHjRUWT6r4GzteqvlFZO+gpmekhPFJ6odSP1p+iDU2vrPVb6zUMcPNRP0bgOAJHJfN
6sJyXZFhyHqe9B5k6TVM1DG6QHpZ3l4+3qU4RCF6UtCRKVqsKod+f6K+MzGuOt+uYt/9bjUHvrPB
v++a+wrwtARN8hYWP1p9zpCJ++HdZJanCyLHbo5xajp2A2ck0ckvvQUsTT0+yGGf+1uDHHoys7tD
ZF9C9UhBn2HhdiWwh29Zfli0feAsnPYrhTBsnYP60Zk32DariGQTTvBrWTHy1r+u+rO7a5VfyHSK
ylcG9lbwk4kXTRXNepFnQDF5lcElM1gqic/cfQhpm5sAnN/0VToPo35iNpy5MFtWMEgbF1PmKw/N
nODeuFrdQyug3GPqXdh3l2FC4n4M5o/IPeXqHuFVoZmqkpvz5DG2Ve90L6H1mWBpbnjiRgbsRYZA
58kHfcWcizHPk9N9Tuzm8zHdKEwFGiQRa5M7a0xXTv679NvLOcE3D2STIcV09suHibMeqnvcg8f/
ytuvGFLMcrk9Ghx/wZuPipjkINQy8abPH7JxG3k/4/jui99E/HnypePjNTJyF4r8GuzZFZmbMS3y
Vz8A7qrWXoPIq3oXwcmANuOtY3TYON6NRRGNlTE6Kwd0y14HT70+dM1jNt/L9llbj8p79JrXPDvL
9j1BkOW79p3EemL51zY9A3w33Kcg3fEPGQejhTOj+AtCsAPqpqCOxNCHLUbpMJwA/zxE3m+dHclo
N5GQmufUOE/iCuSZFoFt9Ygz7pW33sRwAv/A4i0R1Vstrk740GCztrItpq2pRRf04A0Ij96i8M+3
XxigeBgHO3KMii/BtMnBUOkwczPZUTJVgpv727bnMcR+UL7lDEq5BJT/MvmPVfLRzg823BrrPas/
lgcMj6m5eN8s4KnWHxPFAYPF5F1Tht1hcddlL6F9dMRDXW/n/pFN24jJXLzEmAZUcPHLY56e/Qlh
z7rp3okCAQ+OMO7eYtHpiHtJ0W4drOCJxUfAvLbDZTA+9gu4ABOl7hB/j3MFDgVaTxaU3jo1Qo8Y
Z/eNRPtbqFApI2Q4TzO2uim4RTQEoYjRXBJttOQu06YSOt3KS254r0URfRlp/T1l6aaj2LGm9ldS
aa79/pbi/rurBDMMxXKxJfd3JkCOJb15Hj3K47Fr3/p8QHcfmhBHQjDjSqo1ISLkaOeEXvkeWdpV
Ijc5IZ21zh8sUYGisgC1WyEiWIDavCO1kbJAqJI15HsHte6CXjOG37SuEBHB65Z25G5Kp0WQHmCj
YMvyB+WDbViULagDcuNxIHlo80d7b0lGPp1TMsZ18GAkTkIrl7jGmocv33m6PFDoB/cZE2T06juj
q8+e3a2TwV7/v/AkbgMVYFOz+oy2c44AV+ooYsLh8UGb4ePhZoUsPnfbpjePGTEqjHa9s6kq1lEV
0Jl5oreqxp121fQIx9UxIfa7CQNjPaHOzwz062jHeTHcddBFYktE83osY73VHQeiiGmgqtn/zS0t
tilUs1KwxE2Mg5qsGBxLu+7iHAqE6WGZdKKJZ/gy9vZ9bkYENGYt82rDODkUUSxLc6pBunTyMrkY
2GRI+jDy1eqnIPJ3qlDklLQkWSqGun1dL2Sf8F+HxVtP02dp4GdpFjauWxQj1UZ5r1K0kmXIEbK8
31D6D4pwboRL3BdDTdK4/yMZlpsFADkXtFwNAJfXPT4MCdAlo+W7HdhfryQt26ghL8tx4n6AXkGi
iXE3WZhg2Nrfx7Uz7XXj/DVKFUQ+/Th5tlA6KmPV9WZ0mIk+32ZDheq7YcROYhvg2rgRWyadhfnm
WGA7Z3QInSvuI6u81ENTXSw+4KyVwcXi7hrc6tuFbUOUT3vPlqQ99iVXvEPT2ZcpbAMDdC9K1lWk
cUXUXnYtUAW1zW3GEBTZrrUjG5FT07LXEfrS1dSW9Y5Yo81USEK9hmTLMlIhOFmmfsu9TkY0c3hZ
mNvWs/4qwYShkzV+RMYCfGXV4gueMCqL3nhxDf8JDEuBYZHctcIvHlVe1yRk9rugetczokqpQI7G
uVMcOvK4pl4ZDzFMgcAUwzGJKX0iHMCQ/U+tjVcskwlC8oirNuvurWZ6SBftg9kH6E2rZucYdPB+
Rcp7zsgb7wu7GYj0REHVkdgEbQIPZ8SUPcY8sQ7TnbJGM2E3QO74jakPIu805Sp56rr5n2qzYjur
eGcajr3WAArxxdvZwS98bxd1BFPlKiTdBS3n3VTyS7x2pCaabVDLwOCciZpd5Pl5HxMduakCE1+0
DG9jjg8KmJFEVZOYz307I6WfLyNTu11WsUx2O+OfkwZPFF7B/VgOQFg07pE8NlhjaIsJH5izQT5N
EgDBXILWEr6U1FXyKMnEogYJz3DYEOa35T2fanNlxCl0/nTxVnvOM/kyeAPS7KHPPXYZCTaCqL9Y
RbLOHFZMrpeIbdxgQk+RkgsH00oVOBhmTWJdStonHdxV46DXgwUPAz3uuvEZdw3O3K3s0UNsLMrP
xh6yu6IkVMIxGtwzqPwh54crElsQG/VkcRSMwhQRuchNGfCa7JzzzNgnNW2S2/tQXNgapQmKeq9r
wKrVwVYwrkMqzdvgZAXrBDbKXeWxI4v6cdUSxkEMYrxpehcXhf80dkjkWzWByUdaBUi7P/RTgY42
mW9xREaXASZ9y2TlJcm9Vz5pO0q2PybPAFdnh/FoP7wB37exIJRPAK9ubtKyPlYdlYD1E0CYcUt8
GWTwHNBWPacB73GSTC0PUHTIhDEwJQr/aoGBq53YSo5IEEBPdSuHztfs9HOWYyFO8gF6nP/s5zDd
jAALFnMLDncEihmZ0puulm+Jjk6BbdwzdzMkp7RfVrd+cK4ghS4dJro2DdaDsATg/JpcUV5crwOf
15r+dwbbd+d0ybG0WXwZzCZQC4VPbc4tYolzLPrjxOoTsMVrwpm98jABhZ69KTUbATWFJzFEDJMm
tC2EyPOSNdgbWaVlOr1C8SeNxJu/lW1+klLxmVvfA2OkZPKIrofsQMpwsxHN+Lc8p0M/1fxLDYVZ
PbRebB9iG6JAR4hLRRbdSkn3LENudZn1hEdn8OE94LYNJEgcH6wjOE7ubAdxcJvY5q6Zi7cFOg9h
Ga23aY6b1CCaI+zF2o+X9RR6szliMu7ObEqRaLy40Kb90aXcdcVPDPcZgQ+U9IWdl+TOLZub7KyR
Yo7O4zBnRz+dvqOyE8S1MN/rg2WbmvnkLuShu4WaytGLWSidJElER6p3Kjk+ipxVAZf0q03UWeUs
mVQ88dvGr/HX0StW9W/eM6cNo8rbDu09G1xU3K1iI4/00auD50nIfI+QXXJDkm2Zb6ZWag5D1t59
VsPvK85ebbKFJLnUj2FKJV77FKPqhc31oB0X8Lypr4GGjRRB+0Ju2518VjDaxgqycDhBPwcD28f2
1mM9YdHOrPMBAdOTpuOScqbP5fmyuWQGykK/2Qc9nTtJdPa6yMGbzshdp+SPhoy78z6Y2X4GNq+m
IeyXWJrRyRo2Gl+7kLiSpCZTrHLwprGUhCTZ4perz87I6yi0tu/cMXgzZmvV2xymXUQQYOchsi5L
PH/uxD014aGWPMeB7fxT5vxcGo6gN9anSZS3mvyPZOzRjES4cY1n5XfhFtg8Lxlb3Yk9uOrkd2j5
2xL87KFKzAw96LUPsqOrsTINUa54eLgTUO3y7gQN3DD0LkbuUZZi3goT/KkQb1j7K4wDRNOhn+Lp
KoyXvABe4LTNT90ukJ2+OeeTN6wtysbE8JAZQTUryfpKc3eXqWZgeAN9dsSwn8lbLAWoI+wwyGWv
/pzg1mXMEDBnXbd+co1zRc5WXN1adOPr9n+0SIOb2FqbZf49YeMKhwR0esQWZlDWb2f4V9NPd6Kk
5hSS4sDxdgnnLkCX6LPtkotj8rH0ffTdnbvWokswT70ExqBWtXz1E+Cg5Lz8TrIOD5MGI8d6fOEz
B/iiUkajLlsQXiQjefJSf0nBAzQ/SsIB2IMkrosHo88IZvWFTw6LfSr69rPX3WOWvDLb/Y3Cfh8b
/YH0t72LqkaZL1aNYWbUA8tjt8Z33P26yZ+f2gy+OlZKJR7tdJka+KSCdjK75Z73ioSCTwbvRWLj
dMzKkkc1wS+eAp8VOflZPbCtHg8PWAbz2Bksa1PThu09bTElAGhmVdRH0zGk/G07GvJa8G7YqnkY
XdQqSahfXeLgiSBgdIOxbq8p8iDKDBa+E9YB7CAP/ZJCnEFTmSoohdKwmSb733L534qBJmBOae0H
Z11OnouLBkusQmG2zrP0yQ2YXCa5afMftbHKXfEwOz2aHZOQPydFZVRxkScJTT7rXlJvyNV1pl+w
U1gkQjsm3IaOExlJ4NQNKS6htaPaB69k2yTP++xGbQhbdYuTwyRHUThY6tX05jj1Jat2XPsbsxl+
ZQZXO3zUMyCW3kOHqftuLwr33p1JCq9Tvf7/V5TLbzOXyTlIpjc5lHRNuubytvHO50gOxgDcPohx
tjbmbZj9z1Bwz9ZMxe+Y085+wVVRY8ydhvaA/IUPrNs/ZICLLdJrVIXOIQmwURuGeGkLbDT2VFB/
nTsD7V3Ydu3KMqvXqKK0iytBYmlWXesWTJCFO6fqCB/0jIR0HoEDykihZ0hiP/McU1mpk6tH24oO
5yufaLejP9+Vw7axAR5GdJMt2U6LAQtWTeEdPVmPUKIKtSUH/NAa3Xh0qgjreo+qu/GYZfrIMOLh
BKEbi0E1XM2Zj8KsPXCw84A03QFC4uHeK6ce6K45b2k+Z5qK4TtgPB9GqJZqjoLIQO4Hc7jA+dWF
l8DrFRPUZNuqPEHLnrKZjntEsAA1pPeqU/PNH3HcFGQ0tTJ/GpZgmyDr3lvOKP7YaF46wRvpTO+I
pqlw2IsCADgPpvnthIuCvfVOqRm9JhGzwTGsEU6XmPkh/bDjHYytTfd5N/WIcYLwxUmNdyPAIR6H
DoI4iy1x7chvN6SaQoSBFEkD1hwD2CcMKVZtFiY7hQHT0O59CP2RAQTqykb5/t2ULo4cUezNdoad
Vl1JWV6Z9vxZtjSjZNYw0/GOquh2ahyAFqadte6gRKNQR2mqUN6gbywgAaQGtjjo31erJIaTXYTm
LrpZCyKNeDEEyoLkhEA+m0bCW5n62OPDaJtAAkbtJf1NX073VdsVx7yqOYQ5K8b2BKISvoKI8WNP
UX6PD4UA2Obg8CGeEiYQTQqelXSqDhOFG+37OfsZbSri0MN+MBXHOBt+C2IrV34tSJNOn9Iqe7FE
Y69T+w2t1T8dV1f9mj9RlSy0Gtj7U4SsSZI4xbByO0ik1bZPgCAd3gUx1l86RiH+/uZV1wxuM2ct
WglsOkkXBjS3ADNl+HZfhVvciUZup8R9rdBvzYnxIxvk025X7gqB0mI2ufErIgfymBO6Gv5ZJdNW
wt/BRjTGsG+1R0xJhyDLnKgsHJLXlUHmRU413cOnZdRtsF6z/XoTikevgAY7WM7JaUe9OiZNdKVd
B38axtF9aDtbWSUCbjA2gtBmKxJvMQpCzCI9jElGWZ97x8JJM7hqA39t4uUhHcbO3/yOabmCLGHU
BFl2KkTs0q8hsN5Mr+y2wRKU2OAwnDNqDrt77ezoxCVvhkgVesmy0WkcjZAWNFE2LUI1l9FMVyhi
HeAKj2a7j3tkbj7k+iYPxN7KIjhWmsSnAMzwIo7DS4qxRx9aD4GrAcVE07UMZYxTx9WX2WifKmR9
hk3oAZUbw638J1E9M9/61Hfh76DNr5ysJUt7WALgnyTZfLWUdQUeS8tQRFiKLDRfbvNY96DOvBhj
fIajqh1hCxruTHSsmJ+7jKqaiFKWUZG/t/mcUCobB4OgbHOEJZxSzxV1/NWF0TvdHH+GWNNhcI9q
szzUDuoYwyIgOUq5+4aF5lJuQ4uUkynkaw0o2lhA8KFn5Geo8SXT9WNizOdFiNeGI98DzUDSpdEh
Np7qisy8onCPSdhdG5/nvVZdfiIpe1Uqmy22lAhmxtG8Kypkt1kaU2n4QCLdAlFDbY38McmYqlO5
52Z898m604bzPC/xrkpELzgMsQ5wrdd243EkFHjYBKkIUuiWyp4Hi7KWZLIMwceLyKMYTX90jhet
AVajdLKGlVy+ko+3LelJ8wuUcfglrQwmUq77zeBfas0ZoWuHEAfzXYZcQa79SSoRruf63gmT+3zs
vjhicKylmDKYHexxQ+4R1H0HQX8qQxmuZNufeS+iznj3CQJ3MQ6zJIXEiH0S0E2+DA4p4cNkpEsK
M5QZ7VNYie20xGrk1evUF8+6xWASmzbWVesWRCatl+Kb0Wm1revxKgkzYq7N6TLxYanK9gPDZ70m
A/Mb5eW10bB7pwKLQyyINpsFVU6imGxng9wYfRWu9W9VlmfbUAdXGoh3SmJfoPU9K7Q2izugXZmB
g3qOTIwhk3SbQ/PuxGI+aoFNuBhAMoB1hQphxoyhh2cts71b1RgLayryLl88sSOWbEIdXBTXa8MO
vnyHAZE/hhfD3k+xuKKk+CP4Qm2mAV69bMkJdNBhR2Sb3LkMToyQFjfwR+hM1WuHZ/86j99Shezs
TEbD6RIcMrKZ7XV0S5wYY1OVzwyYGXVrayS/mTgxoCcpU5k+PHNXgb3IJXQOE/lWXYlpVXT+v2jS
VGIxzNvMVNtwY5MUjHiQUqIiRsWegKEOoLCYCJO6kUAXcJLv3vacO6Gtr6FPGuRki1GQ0XvtuW9W
GD4z1XogNPg+jx3ua84YhsxrDUZptLmW3K7+a3qxYvr80bo5ARGc8BYb76yB1bX0kKi1UXp80oQw
7HaOQ0FYHwac+M5T/WGqkAm1LesRy+MMpkJdZogrAA+QJhXYyQDFz8o0AsiDJEER3Ia3gG4my5Kn
yHCGY5Mt7Jt+NbvTl5EUN5c5kXLcg1LIBWe8rz1qdIam1puIu6/UlG9eHK3gB45onngAVQ3UJ0ZT
Tb5Dv7zEAnAG/OhPk9hcvMXjCbnRmpnqZ4bMoUXwpLE4Cicldrb2KaWpXOYuLNaB4hg2K+9lMOYn
lxABGmiQ1N5y19k7CrkepknsbAs0Oa1LHEJD7AAo/GOgkw9B44+U1SJgamA75XtCbRRhYX2OxDUP
0pyUs/h3FOmrbL0/FfAM0rW3BYb+onztOoXVnOpb9IBnOg0Xos58sjSWv5BmAr+iWHaieP/Y7kMa
tTwMHK7YWVWWb/zKvuKHxZOALqyYYR7g3UoEQU7xYB8T3unt6IGTjLAoqmRhFZKsOMWY37QLT3PR
yJDm9jfOOM0QP/gzbHYzQNZW+Wa5Jdd0GTwrsRHm35h3b16QXwqS5UUvnkERJ4/2QOyJIeG7lhNI
1LSZL3YUMO8Jl+k7/NnoOE9cUYBl/XWdB+/OmL8HCULSKWAEuID28jCFkhk1t5pAp0wC/8DtzPFr
+C2+CirMJEHyMY/JJ8B3O+g+5jlr0PmzjyEZdqGQgaqxCXt+6nkoyRh5T5b3zVcBmS6QEe1j3hb6
1WY/45ZQwXtdImKtSP6pmSNtnCad1n7F/qRwqHkqF6Z705XN8g1+TZP33hLqgesrZPOD04KY62aX
SpDa9jyzIU7/uTVDQankuS8rNBZGKNaRte87yJ25X4aPdavaO6pwsS9t9Fppgpu+QJaMfhLhNblk
8b4nYIy3ks9nYNf2oS0YUU4orGFvsp/0JgXo0sFCj/wVDhKJxBOlqlHcmSmMqmycbKStxx7BL0NL
tMsJVkUGp7y0zbpXoMLLXvh3QaUbNmYpN3q8rUu2y37vQ7AT7ITtnP/ddqBUkEYymjA9aiJy0cab
1haD5BhlHfSo6adC8FmU05dYsrkGA7Tf7L3wrPz0k2ei5M3EOmNNmhMeuE+q6VoK3JfdiELNz2DO
FY5kAlIxgdzXit/BKYtog0Zobn4HZR5dgKtWyPLEkkC9E6A1RqGmo4SkJEWqt0Gub4GXZ5vMYYFQ
GATIz3xAm6j8B6PgVpY9mKqOOQGvSmVEFLBduHjpzoqIAiZsWKPyBpRLI3A/z+wbVjmhvqGr9n5v
A6RUAAs792K3mbd1JMtRA+h7xh26sjL8debj0NjWtlJE8HhUmF7TvCHiJ4hGX40UJ0M97xkh/8uk
By4Mv5kcK3hwFitRq/gJguFou4VBUclGvJ+7x5YWYUhpHbUxkusnQUBlMFUgZWAGideEzNWrxOgw
UGqxbJZ7krmfnc57r0NmYJYB2C6YPDKArfrY9OOh80ABw3ct1uNfHsZyhag/oKCzMG2xYjRejWrW
Dy2Z2FhFx11rG3sGc2dj0u2qYYaI7Z58QCLLVo4BtNvGdM6TaG2EHC7St6F0BeiB5WRt7XjWRztH
Olmy2tqqRbRRdLhFZoe5hZs07PQUSeYghyXCrwWAaWctvCZMUG1P0mjjl+RberXJhHs01g3r43tL
M9opUSXU9bGdSMzMxn5pb3k6c3QfcTJQP7g5YdUDJAyfqKm8LplCQM2yLZYoo3zMTBuTvEMGeBiZ
17zgMa0oIjOpeiyy6XNTBs6zp8c7NyR/1EtRSjMLJSxHovgluItEUroZ9nsFvCRPepsqT4u13QTp
ZsjwLAyAXAxb9GcXx/kUn4fJFXtXkLLoMmRkluSZe4uYYmpdH9Wmdo3nxKr2CgragFX9GE3Fm6Xz
/pB55ckLAM/YhktSj2UTVTGaGwI0CBuZWGuFtfHJJO+vzaEWKq/6MiIfjFQdvCqgM0wEeLHThixc
zUchHieYpUJCao9/Oge8S2R63700Cb9G11kNGGmQGEwyAFjfxdPGTeb9QCNMWJMYVgUGhNg3UVDD
G7UXo08G5hbRN5YPjuo1kmaDgLzMETc68o8qmUcwnejT55otTz4QLfvZjtwT4uYggiNuixkbDaIa
51vqAq2L3M8xOY0T16QdDU9wfFkPhE9d68Bw9U0cZH0I2Kpnrznf3KmWxELVbwQweytUeZfSyZ4H
gywZM7I+Wq96JreKKQUvGFc281h2tAETB8hDwIL9dFlyB8vLM1dfsTtdohbpunaKyzQ6L+4094y/
YNEMnvXaudmBAp69dY+jskZZzJdNggc6cwj76EYISMHVNT/Xnf/S9O8GmZaeN59IJhF3jO5gWgA4
6xTTXS3nfp+zbI1cIjwbD/tJBTFSWNORSVPIlp7cYKaLdKNk8XQeSSIhU7HFUDcKIBTziGS42vUz
PD1xp9m22UHPjUnkNlm53TjtSgBpCfJtcp95QwDCNBgksuHQ8lDOIBmt/F/E8ijIfkO/ORRd8lhz
FLd/qc/9LTtmHT27qcY4ir7TDN4yuFJNuU5Zlu+o2lrKJBQbpbExU/c5jvOPIA/f2QLC/ejZ7fpo
nYJtSEPfq5l9GVMy5GEhX8J7CIjQK/2zbwjOTyx1tth46DQb6tSxOM3l61jhhTRhTjflazt4Dipl
OKo+0SQ20dGBIraENbm2y48M705JDeTqAb3i+JDA3M+RK1koj0LmMCmA1kLwdwWOOKnv3Pyzic9Z
1zOgw8yKAaajZiendR1j+SFTj7ntt6XtPZH1EQ84MqC5gwgdR9ZKLAdTrZhdogDi95/Lac2w5c4E
xb/MAm3I5y1N3UBr2tBZh7GzwsRqb2JGxbnvgxpgIVzF+4JYW5i8jMq9jraSsRU7KHbfMFFREjoD
pEjqQueLhJhVzyrQpIHG7LSuS2vloHXJ05VbsyWq5uhbu4yBC383znN3N2WM8shp6FfUNOchwfaV
klhOBQhrMiJEFrFCZtQu+U0uADJj8dzvGt/n0vb2tXGrMMm2vcTiEW8rQskywHZpR4NepY9LIruP
UHY0aZ5UduzwyXG2nWhYNO9x+BAiP+iLT1NeXaaj2ZKZqnKCiWLuOXTSJo4R6zcsTHjHqn5XurMp
X0p/69kldlF4nkFv0V8HqGT8MN0suapLuJ+H69cE3DIZiHThAScMMIEG5HT2WT/hmilOzJ5xVtcn
5X4gQMtd5ZEKizYy5GhLCCKxW/zwfko0NW7e5cjG5wD0AZnk1N6sSv8TAcdi6sonoe1bmfhQ8y06
I+AmlRDmKrIZrWZVzK7byF47x956RrHWhX7RJj2MPYEFdIJFOb9zBahJbIQ1+bj+ukpK91UQhiaa
NvrnlJhEvQ4kAstc49LmyHbGrJ9Ps4tSuPe8DtWSo485GaLgXuDxkPZNC+lzDfe28RkmXX+1e0Az
7UCPM75z2Zjd9OrNSfj8/19Qhk/3PZVcII3XLBujR1MO2GiQ9j+FCpxln48ntiT1/WxBY5JFUJzK
gV3XpPr0zPbYv2tlaO6U0bjEDkDhmCXuZZW8OVUzXAyt7HVvT/IQ9j1JnqP7GLuVQo1UVQQ88C4w
jMmOVYX2hwfliPtn+vClULy19nCUYVe+Lj9PWMVgI8b1gsUvHKU/wTSbJ7b9/UES82knqrw5bXQx
Wtt5LnWOxY1f/f9Pz6nnkXRSq03cd2y/dFXTeCbRPncRlLeMD14XVEpb5ORD2p08hiZPiO3N6c1z
SvKWavnoNMa0Zd9dvkdzcbEtqc5su+rXAZ7n/z/NxIY5f4Xrp2hlvbJFpP79P9dPxqDYDyUG3VFS
oLcjAnlM4T581aUemwp3Q18Nz6o3xLZC3fRSlvDFW1tqPvmbaIycHzFWDGuVVpfYR2RSjEzYdBuH
T1IDVB86u7kz/aE56Rm5T0NY3Gs8pO5K4cR4kRrFgddaH0PrJI+M2wgpcCbvVzCj02fTd81nlTb+
U9I2Z1eASOMrvzcxsGszUPqk8Ws12UCjFjbTLa7m78qN6jPTv/5S59OTz43rSNbTc7hr4YJA7prs
02woWGNWd8nIv1orw71VNYLf/D/Gzmy3kSXLsr9yEc/tWebmoxUqE2hxJkVqVij04tDo82g+f30v
V1ZXofKh0cAFEQopeCnS3czOOXuvXWCNm6sm3fkWeh0L9QKFkKFP0GWuYhAU+wlR+YNBVqIHjywy
q/KgZTty7cA9KtO22iVu+LAMOPaeHanzFHV/PKvVpxprKzym8QikLXJCvtNK49Kxkqc0F89TmrXE
W47HSWcSVVSMQyg3XrN54CuXPQM2GOqZMLtpFHy5piOKpQOecJPmgMo151+SFQB+/zzkHhKhOc39
HbXv2RVc8iKQw8lN+nkbzj5ofK6g29GWHyGwtrcRyR+QQPtiJQQX0kVlSOcF1iXGYzVyt9KP0v3G
DaqM60Ta12VVIQNxxdYXBBVmTf1nDMgMkCNU9BkG6MReFZWAeZt4JAxASPglw7wFhAHP2BzeXXNn
F5wOr+bY286MuDfCdtvd0PNxjp4Cn5bsomnADBW3b3bccfv76XSKXBjI8FGS1QzVTVy5VaMPFpw3
bxm2R7Sw5rC8KBOdOkdtYDgGlICGWfnWtJfEbslRlZ7RvlIRIqGujz2UbOhcB2EikJlls+Fcft8O
RXgeXbDYfsYROG+mI7uGe/RSAGyR105/UPnhl6tiyN9aKhBj85toZfNYVJiQdAvw1/UzWo5CrgZ6
1dfTxD5eDm19suBG+nkwcywUlCrSQCBWgq1gPzvUo6TgmsyTB2cNb9SN4s+9LxHYuSm8JZKb2tLz
j0Akit80xzgFpO2fDgw9Al360UA9jSa6nzrYT7rzyk3E3JKRsGhXiTAhlyPzrcbcfJAWwsGQ6+FD
yOImc5K1MSGXth1jOCfQVhjDItbWkzHSzqoR0VDkbHna5FjbW6ty3WvKe0y4hvQ2NR/HIbPjQ+sP
+kVasDcEJguHFQKGkJOd/QVQ4y7WdtgFhUc9HfYt5xMnrvc0VZCZWCLZuVPi7+vRZlrbi6a6TBH4
JBPIGbiPhsnuzwNuCohQc4Hy7pV5DcJ+ZtM3WKDYUrMJwlibIdlaHnTLRN2YUZajfPGP1gTQmhC/
c5kh6Yy7/sTMjDqyShqCHXtxtkV811WDvU+8Lj3D+myvoroptz9f2kaanq9mGyKUxU1yNQOcXHSa
NCxauoOFJ4ktNPQjFsL61new/Zl+hn+Mq/XWs81borrxL3ltc2qXB1FnkKCE3Md17hx93wwOSFCS
T0gBWLmabLqXaA52g7Y+W+F8pE1en5RyW4wkSpCyU6ScSfQh4iS7BkbUPhLyPuxk1bYM+aB026Ub
nl2UClfaNcwbJS14UxlhKJ1Kpks+SjAX/laPjv9VBIhGUzkZm0ZBQQ3bgOSq2Zq38hk1U0wT/ENS
Rg6Gdk+uzMvL0FHPqtHirD3g4gK44Vy3sDHjhmKnM9HJpWNBf0ppQohd8aSGRRroQpEuKbSPjRt3
mzgqMe8YyBELAzGgAZyva9SpdEL7uSLPqS+4Aotggg6T4NOYA7pbkQRe1Q04Y8sGWVOoxV0XLJoR
wm6FsS3dnA6Tk5ho40iHisz01OKEOqW12nZFMCzL2lUhPJeJtZ2eQqNPT6LPeN6cskci93keHWJ2
5tws91xO7y0smMso6a66Ogexn7Lx+XZJ+LzqDmnpdw+qMqvbwPUpBCPO8Wl4pAiITm7GoKnchZUW
l4qy7CGvCv4p4VWoFqcrf/DkqZXBePINkuRaiF4/D4wQSFWhW+vTjr8O6cVWQDKO0DgBXJPyZb7I
sQ3u2s48OXbSPyzQoy6yOhReVrBvk1PHInuu6JUwH+yLB78mzaSIh1sW3NOMefJs2rXEbUcnh1yu
TLnuaQ4McFLLA78POpWomNbES1tsQgmlHIuMXMcWw7eyFtZ1vjy0cfI04UvadSIKOvjS/N3Pd5Mh
B9iVBHdUecXicH2k4Qa0HxrA5efh5+9//tTK+XXqOH3/y9//fGmJJYRIdgRsqyZg8FvXCUmPHO3z
dPIvGgIt7tZkX0pzM/ZDD2uYFaAsKGhI3pVYUCQKioDbx/er29kNsfTPQXQZCwM5+pya2cbPlgQF
LaKLCXfw8vMn3gB1MrUG/8PikXAEOzWWEkfmwg799BhVX8M8atvbBhS7qL8YgpaZo5e75wfutDww
Vp63fohHIu6L7pzRj61Djj1N10BQLRJ1M6eduikcFNOJ8lgjZf1o42Lbh/3vxjWHo9Gkw5G+uQD5
lDl/euFzCuxUANMj8c5eFry4Ju/zUIkW3ER0h2qMo/DyCf78qV2+/PlTI2nlMK0BVcjvWS12yLIL
D0JWM6hqHrI0xTc849eL0V+ETlrzPK24+XkAGYrHVtunSYiDFQbVHuOoA+Q/bI+QBqvMsa6b5SGp
m2YnJKMtxym+VWKPB+1UCcgc+W0nVXv674cKl+veT0xSnBu/FwvjFKkd9AGCT1jWKGMYI3dafSih
ybFgQ8Em+j3GoXz2aJCxCSzzRUVarcLsGlX4NyLtd0hyFB4hszae4hnbZRwBOs6H5mFR2HQUsqMR
dKd+Es7554HxSryx5xqqyhzm7/CKXcISOqbYEsJhQZAu+9IaVcmEmWyi24FMopzd9juj5mo0hiDX
D4qth2riiArGv2Z4e/Rz6l/ZlDdV018SzATc06ym6YjvaRommjTODSpjeGwG6go7i4KHCRXnSrZ0
B6yM87gwnGy5ffzHVBWMgkhBhNzxVtNfvQ9dUES5rUESdWxpwDaMkpCQGVfrhX4JoV7CgXhqWC9z
P/mnJssUCngqNRyW4M8Cl9Q1L6x+J8KquG845zQQDHMkCFvG9sfWh28/Ygk3KLLWZgHt1wPhtSYi
iFLR8s2DuAhVktdrp+JxSFF49DSagum1Rg2zwtcRX1wQGae4Eff8w99J708HOUHSDxjkoEjZZF4O
+UnTlmogtW4CmJmbQl8zGyW0O6LpUcGszGMXkKIncFxE5j2dkrVZeZ+JqqlpemXdjim5TUGqM0I3
QocwPotuS2Spu6Qk6iEfG8oqYZ3pfZIBtFwUkH0KJqAhJtKejyww5Yed0FAamOEm/RjsrbGW5yLz
H5L4If4KZtvYqKIdt2Ca4mfBy9gUsyCdm7y0TdUmipXDQccUHEvnUyh/Sc1bTG9F9Bim8qV3Cqbb
mXwsfehTEdGox3GJDXZleWw7zEW5FDdeTNVmF+SIcKqLdklKyZDPGHAnRmoSCcum1zVAD5+MyETZ
zdlXCLJ17AvIWR3FcN4/ComLXjTkJQKQLLCA0Q6JbNe8BHkmL7VElDcHwTZZliRJ006hCEfUijEI
DxHsJVm8ZpEV4RRT/rp3u/GMFqXkTIqedI72uAPEZoiM6jCCADJiawlMaKeXzBBbw6jNhzDoFzpU
SaGCI/mCsPAOJGa+L80OMkwXxo9D76HEqOP9EPi0u/us3Q6mFz9Z5h/h9vKhaMrkCQzwqYY6fFW1
pFwj6Jweo8lGih4O37MFtR/VmjwyiUNio8D388lzyuuCbqe6aFpbGWwzpUp6F3FkPc5U0wCbGAtV
g5CPeYRKtKhpVTsl83Xje6jOdiT1TZsZeOeyZTHhdLaLY5Hc+0NJ4zISGTYRKDEo3MdjFHfjDhlW
QjdAhc8ygP0A5Dnc6sG7GRlv3EO7+BOYRv8hxVLUUq87S7tgDuRvpTvaoZwDN62ROdseDQ7YeGJS
VWWUuPZ70l368YsA0f6fe+vPFloZ2OmGAe9t5rvljS5STUJCYGx+vsynrLrJf5sgATch0Xic/Ey6
lsYt2RIFKAcnfClIG/LnAC9o5+60netD5WPjxntFQAEnEAoMGIYy9JOLWB7QhExbs6HUw8IIdNeG
ztEwfbxPcsO5L707H5kbve8RR4ZdMymRtdyrnIRCCJGIUFBDIijT5Z1o5udsMIZH1q0vMYIB6Z0o
3BfCCh8842ombJo73y6+VPXkWfi6Bru1julocPBbDp3jwqFUV7MBvwuitHEblCEqyRH3pBeZv/My
YKJbtLdeDTuqLISxN0qUKY0l0APnaDjNtjJ3fTDdJVPnXfv+SxQiXZYT2T+eTsk4dUciVCiI6QuS
42NN73UyvKFD9B7mPt8qWK9b07ODbaaj9DdL+oksQ+d9bAgT8RzAFBPTEnQsNcIvpIG/S9fLcVET
UBwOxXQfGvqAdLxYx5SQu4acwceoQckVDoPe4mhmdZ41VqthpD6Lr958AfzRhsF8ocXLrDX2COGM
YhxJZi/2retgrIuJfoUKig4Be54P+dTQA/ZikA0rrxPTC5iieLKa6yKJNIg5BJd1kqBhiWHaAsWV
AEyk+hC6tQ9+M+qNl/n1xgjBkSzA+rPK8f/k8StZYztlA0PABkSNDls8tpMzwllyqUc5rp3yuUSy
BzeECIdaawhCvjVsPKNX+9Cl6pgn/Fqjmzbc59CWbP5AM85++dRDnX8gAK1oE8W0+lV5K7gGDspf
bIWNey8q5AroM/U+MiJ5HnOo+24Y2TdoRuTacWyEKm3yROlrAIuz67NRcrfLxiHwSJfR9aCSjyJn
oD9W4HDp/IIR0hSknp898AaXF8/W9ebXX//2j//4t4/x38Ov8pYiEReC/sd/8PUH730Th1H7L1/+
47HM+e/n3/zXz/zPf/GPc/zRlLr8bv+fP7X7Ki9v+Zf+1x9aXs1/PTP/9/98deu39u1/fLEpaH5M
d91XM91/6S5rf14Fv8fyk/+/3/zr6+dZHqfq6++/PkgoaJdnC+Oy+PWf3zp8/v2X4/y8T/98m5an
/8/vLa//779WPEfzlv31v7+b+OOt+Ov+q+res/jjX5/h6023f/8lvb/ZrmWbvnKF45nSV7/+Gr6W
75j232xJc0BJx7el9B3566+iJCKFb5l/E8IDwmeZFgJGy3R//aXLbvmW/Bu9ascUQjg0ApX0vF//
9434Hx/of3/AfxVdfosjsNV//+UJ3/r1V/XPT375VT2mpFLyEuiIuKYwXcvj+x9v97TW+Hnzfw2j
27tWvTDY5D6Zi01b9vFtSreaSpnji2QnukpxNOfx8IztCcUfetM8MftnDLv+mck1eXS0cUngspgp
GZxgbY4d6RAsapQFHzD+zsbws0lTQneQZqP7eWFSNgDV65NVbWXhsxG21sE1ONG6w/xeqprkFNwJ
HmPsjW3Nn7rniXymRs9RJ+EASjXSr+TLYYJgUNHiOPx8KaKWSiAdKOLcFLg7PKa6zGaiZ5sn2TyP
w+BcwqFKf7+OgoER1pKbVuSEhEw5gByRfPL7oZmgcB7BUN2mMS+tQSmh1RKGZFQ7+CDQo9UYPLVu
jiVGe6RKV32yqVJagDmReWGaHC2PhpPuc5LsNEAlo1xnJpHFrfB2nomG1Ay2TubO9Gmc+PTzYLhk
9GifnnKVkgc5VsNNXs4hKVPEaKq2hi4BGhB5a1Aegiy/wSJlYgzK7/NknJ8LD/d9As1oTu+tZhea
fbP1TfbCgCMOnrElJMa27+kgMDiaExDDCWOZqvG6o0tyXzr4zbGRJW1lOaELDEgaA8gGiQpXgUPL
KvMsqMISAo5lg0A34tHaJL7C5TqyK+uQIMcyBD9S0fxbppP9esYv6CjPPDC5y6/8qew2jJiHtWOR
fSFgEK+ynIDswcrsEwMj2DFZeOhL+7XtORbQjRgOom3/1Fb6trSggj6230uP1S7OmotI6aQ3HU65
7rtxPOQuMn1oGtTRobNAfD1Lb2eL+aUYaXA3fkezhYyCknEcF2sNvQq9bIQsNvXdbNMZTH8qC71r
zrhhlUsERGUwnC3JxLAyKlKQIpCTEW7lmHRX3bOzLu6gK7Rf5aEz6FXjXrlC6UmtqMNLkABtF4uq
R6ubM8nfC3xpUjyHZz44trXI5hHeW64Cslj05srUFqgmngwbrr0avLtGE2/BLTAaPm19SUrnwGVC
bm4ZyOci5OgaT8GH3+uXoB65lUD54YRGEBDG93QmuLYwSynnmQHU/dy+ZDFz+H5qD7CUaRmkFB0K
PfjOHSChcew2DpV8jvAyJ70G9Ytpa3bfk9hBiJQYe+KLXWxCoEuzCn0A+pubOUtvywmrWL6M6ER4
Y5d4jjy7B2nlGs+gcKZDSmMKfFew8ZdDaxBajw3kwqB20CwX1pWb2J8qsVY2V1hcSOiGTKSvlkp1
6zqNPk4WJCDDZBDvWsEHioMYYkONkBBcosV59q7LmTlqaE5s4je5rB51mb8C2qpOsD3ivc5xB4XK
r64GjtQbRq7munSJ8ECuzZkJsVN0xJCM/zbLvmcSQvPcixht0oEA6c64IJhGIjexCfMpX/te9Njl
Bw/4Kg3qZ7sgk4aeOkAo1WRbKyoJQ1gVvIVnemOJn2zaATNdNVEvGZX75DOeZdbFMtqrDL50nJwG
jJx46EgI9N2uOFX22oX7doUxHol/M5BAgMRJyLnYubN6T7lnr1xwvKEzvFi+/zkM9q6wyoNhVv0K
nf2rid+eqTUoJQSED/QMwIUO6DH7YV41Jp2ioaPFKoYZ5bO36ev0NmG9v4553YREFFs3gYFE+gyO
LLwEM4GQTfyHxRGlN4Ojed2aipNO3L/I0Lv0JRQLAnqueM0l9l1641RENVYRBy22gpjX0q7ISiCh
LqkKSDSZXOlt247Yf0kCRx4wM82W36wZzjpXaMJCPOaymbfFRLK8S7oRun7Yx7rezfVIgsZEX9W8
RXj3NKbmczgSS2eLlrjoOP4NY5gpDVGM3uBN24KQACsio9BIyQAyhuIwC2ioQTvLjdXK69L0qx0S
ogZZz8mf/MdAV8g9ZHORUAo20ui5l6vgFdcFjeN2yratsBGO6P5eGQ7RVKq5zF37e7QBHTcJOctp
DmEeySn0hca8Rr/aWkuyMFOuKz17z1FvAwtTixF0eGht/ysbuNQl0AIa6PGtaMksrE3AwWaEdXQI
n8J4Nnc0sb5bt3ydS9RHbYYAA5vfa9FWWAuwbIO5fVF4OrwsJi3ewF8ZqHVx6G3umKgDmkMVz1JG
o0El0YL6dkHWqArGVZudo3PoqGTV+uNvu2foEdBHi4P8hmCVR4HWFGHzc4WbZfJpTKfonNABmgGR
4sUUYd6gYXdVy+65juWeJGwG0JojQGZbpyGa8AI0gL1Gr9/4AL1SUDZsS1jC+loco4JJZzU9Y/1+
SEf71rCDRyEIJZxM1Ggx+wvbrr4ZOGMzo2Wg49fzQZHuuVLaQrA8G9dxgk0pyOpDQE8UPeT8VHgK
V+wQ1lsfAWk4euciSANE8HZPxkPRnZQZX5doXrIuJ4V5sIlsRIp6lUbuXVIhb4hniIGoskyPZlCf
TesO8Tj5v32/8BmqVuyDgEGBkdIIsD2BT71IbzqVPmJgSNdOL2+Dint4NnGruDkmJd+d++s+Q4wA
rEjFub3NTJtFd6JC1x3ohqwlIFjNn6Oaho3qyeFxhQZb2TUbh/wxcRzdgIUVPSZb9JXPqkFV236P
YLtsiG4nLV3N5SpXbmc7qyhmhdaBAYmkRmKtkdMjDgVLGpBV13rIczIijo145pwGgm9f9+Z+lva2
jk13T2va3wnRPsdN+wekpAI/PN859PyvdNR3+6J/MWPgGSowAOjmJGrFS4WnoM7NP2GM9IQxszvc
APTaymGENm2HxwlAqj/eRsijq+krDcgyVPGYbRpzWNYiGkQKfRVbAWrN9mYsan1fOb63YtZfUznO
vIpErUqGr9um7K5jg0Bx0WADlS1543P22FF/PdENfbM8j5V60nd2FIBGCguYpU1xzRci19VKurlD
I9h2iYobDkNkIqoZJxBD3AwhqAQ3Yc8vAAUqgSk7nE2YBXK4sZKMuFHNR5B7DYRc7zOEXrLOkD9o
MR7bKL62FQmEMnHuCq8adsqN4i2i4otSaBANJn6lQ/+k6jUQIy49B22Zb3/6HDRuwrmFbmN/QZQE
b5do3PzJW5cypEdh/pW728yf3DNnSHw+NKvoKhMqKfFbVUPlsdQymXfC7kUnWN4ji5C/hAYKbIl6
H1QXi1MDSIkIrp0f31mxmZ45wFc01w/ZbW8SudQ1OPJRcZxyy3s2IoQuGbG7FtcaogR8wRQGb+Fb
1CbD3usp01Ma/Rx+0S87LbmmGRrTzB1oITi6uyAIMJkTIFxraVgOQ9BscxZQjh0c0DB5hrAg+2iH
pM4+CY2Jc+ZY3ufo7gsiCBTen403TuAOisTciko8GOgDaZdXw8YtEbfMcwnZ77ObOedHOQjyKCdD
GFQBluaoJ0BWy0MWF08eCsQQu7Crh2IlG/dMQd3S+AE83LLUxgSxsAdszaGNcTS3yNTC5KnxGmKi
sx6z3bUf1f26yXvoV4Z1qerQvh2MSx2fY+wxjCEHAbubtlflQkOYgANXMR3uKcjEyr4LqiRmreM8
IQCj+qMBXKnnulF4weE6Mt4SFv3ICFvftMTVqfqxxQ1CWgLu6yIAcewRCUh4HHU9Y3KuX4uafzs6
9ymJd6qPEE2RhkJq1Vc7LTDaRMCBsM27GRS9tOXO09GnZEcEFM8vGB3AT6aHyDHfq5jUGunOzibN
YCphaVqzAhN67ROquGR3FMTVVu4yUNcSNhDahwj9PcMS31+cDaSJQrBqNZioDjHHuppQGxr4Sq6t
2iRlOo1fwJWhmuu7et/RQN+bKlpjdoa8PcCL6GaSilwzIQs36NN9s22VNe4smhaAkt11b0DPBBZ5
6eYYbaGdp/eQoR/HIdwZatyzfkNojyaSyItJH2W1ToLk28T4tXIDlMG1gFQeaoeYkh51Z055stNJ
Zi0jCIc2C55PpncZ1Ycx0Z6v3RJLdq7XcV0sCQ8Qk3PkdgMq51pnPohKjDZ1Z6XbYEmB6U7TWEQH
F5snrZzpaFQm+WsgZTs+nW2n+0dUc+VeBcUqFjJBQhncaYFiOML6zAd3X7kz9iujuWHkjFCngBrh
dtPOyUHeZRBw9DItcZLJQUFuAvWloRwL89Uyxvcy6bH7k8Q1+ilYqJTCENrFzgoV2u+qOXhDjXol
s96Z/5aZfyzikmUGVkU1MoaK7wX77UaRjl0jslWp3e/bOsFB0sdfkRQ7/Ftih/crhNxWvCYV74vU
rVgbJi1Ky0M5zXLEqQZxMB267hvbGkbULJt3tRr6vU92HJ8vwX2ucG/gDmRkO86stsJ/YlVAyT7C
J8/RcnWLpDLBV3A1OuCVraq6uHkHeWd2jY3dN/tSefahDJEMyrJbM7ykd0YwR0UVTKLaTH4bEW2R
cztmgFsQXTxbsSAP5TTHo6JY8osbqDB30x5MAfWky0URhvh4Eas8mUn9MHjizbPzcd/aU3inNOfy
OKyRicZosfm8IhChRYpVoXOIaK6BijAM5kPx0RxpQEmiT78hvlAVD/1LoGR+DRaC+I8cOFlrTkCk
4BxBpWrJ0qsNRvwgxQxy9Mhg+mpikromv97lqGWuQnaqKysmEGMYSmC+YPBnRjJXvk7ePWUMx9hC
MTyOzl4qip+x5CjnoX1c6d4A3VBm26km7tj1U8yP9q1pIx/oSAsR7MCN4i3NbYbHpQzeEwhFIEvx
eiQxg0NMQhghC/rUYx99NoZ1F+cIqOesJD88QPHJRX70shIDFppDMfBaHSfetaZ16813stb2Lpjr
+/rUlM0Jlf+w1bn9TLMcHOESoGRzCQhGykSFdeTQ+U698jKiuwQMxyy02WfM+toGuz7aZbsr0TCs
dTrftwkpdY392y+ND1EYn3K4DkVOEl5hqd2EuwH4yvOUUhy47tgQTds2nF9MFpko3OgUbakVp68z
U6DtQLmN6vfJQKoIF70q19j5vBxCnioPmWMQGtCYD37e3Y5YnTZ0M4igcflrS786KQrr3Ibh69Kq
YY3mZl7OtEk674OaqoKZ8vswpkzHgah1CYlBidJgtsPoWgQk6uhLbD6huboZSL9NK7JEGPnfpCFh
fpq2BvvPgnVKc4ZIdbvHkZaHaJRHU9RXVmml+9BrxwvmZhTIICVWTS1RAVPO57DIdn2zzkPY9D3w
yCEKkn2HP6ZHmL6o3RhPl/Mh79+4fQGEFGq47kt4TEn+DvAaIqQFwM0d3/twD1f/WnJQ3LmFePFn
46kv0HDHsGvgzhqvA40QroUWIkUoD4UoAWi1Ni4OmlWKYKVV6cQXhj6vBAAkLAFQZvN+xsEW70KH
xLmk0+VOZOVaucbahje57sCwEkY1w4gYCCFnSrjKfWvvl9AYGDswd34p0UMjtg1XJaL/sxzcl9KP
g23va6DHQXNMXOjVZn87ufFnyUaLEU75jIfycKM0viMaNGuR6Jeu0CDl8nozxn157FoEj7LHuWxy
OuZeg4Tr//GzikzyprUg2hhXTYfWe5Y4mBOQQUeD1amO4fYGG8stc9gZFTs+mXaTy8RXZcPW1R7t
rOZPb5hnY1w+xoalqXNyqvzcDDc2Dq6rudfvRT84O0ippwxuNFuk1awSH+XlXL1G0C1O+NsQXjQw
7RP3ElXsSZXgjOBLN9rqcsC2bgY5n5aFtjDZjQTuTtLAIoIzaugHKIpqem4b/tnoAejNcxt8UbQF
Msfg6i0RVOJmE0PZiJOaKbs9rKprr2ceUrVLbdGM+yIoeXrxVET51p9679wSoWVilNgI587x9jpD
Euy7tLfmCX5MgEbMZYs46IE9x8/2YcSwLxzvknzh9o+OBuLfPcdd8uGZwXcxkeGCJ4h6kUc87XUA
v+HOnJpj1qfBxk4UywCT5IF5Tx7RKEvn4bpCrruZU0m4lsHoMAd+Ut638UDqqQSKPKSn3Gad8UxM
OknaMj83UFQ1pEnTHv3C/h8zRkRKxB03zuOWikuuQyt7jC3jiyg6j0KWWGdUQeSe62k3kei1Kufk
neiI5IpXI0L6YmiXX7oseJN5f+oq/dAnM2f4iv8Tb4yHzaKsYOFiZvTozjLtqrvs2R/Gb93hZ0HE
QYEOAgJdPXi1FB4ilvpoXYTOEg4azvBXl6GWNZ6NTnTbNGJFBMjIjKlmASBMweFA69cZUQAmNbRH
lAICwn1OKb8ycmXwEeXAH8fugqA+34qyb2G14mRIQuecpMVTUwxiXVDe4CmjAd2nxSqLvJ4NnRvS
dO9NZPuQrVUJCiJ/ymlPSk+D/ONGwMRA5325nJtVA54DDDqgy7o9pUb+QuHFAY8wsgZebRk6NuzL
JQK9IuCzNaC9TZ9WMJN+mvjDwfxI64TYP5c0lqqYHsgcwJC7qHNaTOywd9YZOh4yT5tvSzF3rxyy
3NDGInxkwa4kfi+TJG9+OHDFQ6FJmfZG8wIEicipUZzNEDNjqTTEt/3AqpDFJYe+kgyEGB1bda1F
SwZ646h7WjAYyEy9UV2pVj026EVXXo4YD2JopfYIEyyK3MeuCL8rL/mtpZlg/EHoZ3fEonVGPxwi
MKx4njnGNFuuIGdX/w5DNLM0dAmAYHFGa4PuAzPZPqCcQsd1RzwbJkAr9FGjbUzPWBzHxCOWYBai
hBNU7GCvQ6ngn0AmrXMD5xC18IsIK2efqfFTLkGw+RbJUX0CbcTyhanaNKj63JSwz75AwUR0WpID
WAnSP5GrEagG8VcMd4ITSlYzr8w2U1ude9QVO5tRP432emMakbGaQjvfohm4Fy46UOxjzcr2kwNd
CY/BZ7H2bHvZkHva0BZXhHebU4bCB02/2Q9AZ0fsClVi4GCd/ggm8glY3LyEh+77I8f+UF/DHYQv
S7gwAtycILLxdzKG0KhC4WyQqwwrtgYyx1Pr2JR0kqKyvPEbKkYXIxKr+aVSfcvGFqNK8LBZoZzZ
6zT7JskZMF/VGzvsBDNzIKJ5DPYRQxTU7kjBr1y7L1aYeMuNZd+P6Ix2woR3RdFs3PdY5PKs0ZtY
EbrqOSBvo/l3bIBLNf0nayipXxH9ghVceRi7dryi/AqWPq97WGS8XXYfevhIEOdygoqhbxlCp8hX
uPqxo3GaQCPkluF159LwcLqHypTXjQmRlfbOypum26SLru1xuM5LsAa2wGTfAmjfm0ipajlfmQmj
+MD7o/IxOziWlaGyBk1+Xw4J85l5nw4p4QXUhlDQ1y6G37URwH8CC8VgOj6PUXMaiCRz5uxBL8O6
QtuskwKgGihNOuvYfjYoBjmADg8JGE1EYjNcLELVSRBUF7flNIDqjRIpksCzHm0Hq0VG4zbN0uhI
0gOuszT8rbXByCkgAwlGjblycTFsOk54MqHbOMeoJZHGAwxcOYEF8zhF7WE39b2C2kDUEJdmpOWm
zKh8YWEUkQWuA4T7FowsQ3g/fEoDd4+iiyys8Cwi9LX15BoYQGln8RQgB/zFATk/6vHedmn5Kls9
18R+AEc8lxa+64bm3CqM/Vtylu8YIqAwzZx5ZXN/X821cRc4XEB1bd/OXX0KmCHtK4M3SRC71TYd
vxvLyVbb8Y16IDXseWH0mVzPgW08RwzYCYuNLjpsdmaH+csD19U5OO5dD4Z4nB0axSxkLHZV02yy
pKZ67FhKm8WmPiaQTMyGrLmuPQUcq5u+X8OF4PfR6q0Kw4lumA98KnixJpgSokZ852fvJTR7x2qw
1hlICE3UCkbaNrty4QrRTxJN/2B76VfJ0HftdtFTFFrpE32MYhdGvFmD+zpWIH/c2V0AC35C+BmW
NzMJTqwESPG4BXmRFqYPfNIBnGcEY9m6zYJdVbGCj122g8oiQHbq9zmX8lbUHm18RKec29iJK+P/
cHQey40jWxD9IkTAmy29F0XKUNogWg7eFAqu8PVzMJuxr9+0SKDqmsyTzEWABvgR3X1Zg5hKft3G
1Z6DkzWm9jmp8JYhBpqwd7NCHin3qm8zeyY3bs+SmR2YQNea2dYtj43g0gb+9yiGa9KJ6yQ8oCaN
swzZTGAJTMt1jRMLR/YpNP2LVrIc9hhV8IelMEHOpg37x4CR51aHuGyoli0Yp0Bbfvaj+W1aZDvF
eY9CNe/ZT2hPx4RzniNbM6lX7YWf2y9SHoeJGKApoNhINZomKcGMVp5C3J55sy1Zvii8maz8AHWk
zQJN0isNw85KkqUW4bHJBgijQh6wn/8K56jPqRl4BNj/AcZaJhorASwSEugbw3gWgnHyF+TdY8x1
Ab5KkOXFEXpUt84X5EkpknNB+hhhIrZ167zZkGOdvgNIqNFegzbBpDmawHCLV6NirZKYB0wqy7xl
/TJkQKL9nOPA1WeLZMF/esCNPxiJd2FiarE+3WSG+5itv8BI5EZzsAZ7dU6ophaR9Vx/0l+x9+Cu
liGL+WraBdzEoCyrcDcNGXRtY1lYc6yXzwLYsUlDF9rdjZglxin429B70xv3lwEnyIch16Fj7R0b
gEGOxHfyW5C9SfyhwsTYNpiW+8khMQqT/kLHyjJE07kyIZ2l00lF8V9SME6n9wVUQIjP0uhfGtGQ
mzwyZG/jG/GmbL3Me4SJ1HX1R93fgbj+joMfbJLhM4qqHxsezqmibPcsOgiSR8MFqlToxIn3F4YF
yd3wiJCh/eOnTTaGVlp4gohyDVRxNC0NfwPBX3bUCXiQ7t5TvIGy8Uk8RKKz4OV8xWvC6klns06V
0y8MfTii9QLObWB2dform3QwGi15jbC5M2HKjd2yGzVydS3dhmI/5Bvz2JUg0kI7S0zL7PE598IL
NnbBIDIw23PqauSFsR1FKB+95clEB8ZudhqNUyxMQkUi/S5GGAMuVl8m4Hs/c3+pHZ+g9H63VXgy
pu6XtJ5TG4w8ES2EAwi1JUPyRNOvrNRWUF3QPgnxhMGARWjJOAch333iBsIbJjXtxQRCwCRxMaS5
XFU6ZmjcFd9FL7hirR0H75Om8zU2KglI5n2JfPydEoPhXFrz5zV4aGbZY/HatoSTej1YpNoZF1VD
EU0lt6hZKTP/+dLjguG6eWmpmNaQj2EnklZrZ8Z59FD/S0z+hWw+U+QvWW8cejeut440H15dY48X
b0T5vKJBuGeGd+vTHM0BLUWSJp9aB+HOqKE+Z6CR6SYYJBX2ojettfCSW4sLd5vpryGjeNH3xxzS
KOnLRrcQYDdbURAawleYs3IlwZ7zI3hx4N0tTB9cXaVluFY8FsWZHm5sUx0aHvOF9cr8DhIHYb29
G74YTv4VRzSFPgOrKZHEzJ4o01taqgTKc/nCViAjHpFHw7buUWXCjSCzIhq0rVa+xLxxaBCmO5gJ
l7VY+AVmNZ9PLFBA5TqFwGRyNYdklxOx/Qo/jN5gXkk7BuXTADPUym5pTtZlRxNgzGwSbO3XrqcN
jygrCKu1q2ZjZD8JpLRIl2tCFUFsaPwgozv8UCxvDdcHxnz/v4R3UmKipHeG72CyMSQmnec+J6qr
Guv3PqqNfdlSYVnworqphZtizNFyVCIFZEwl3PeyyAFVQluvaI5G3b3a7iquZb6P0Svhe5+vw3XB
1i8pmM2EAIhRQxctTgW93SLduCD8OTb4mheE/cTGvK1kFsqMsu1hR3MCYqQggVLz3fNUkI5Y0fCZ
kgesvcYxQqMqUy+2fA1ydZfcdAdiN4Qx3dOcIqDxp7971DiE9ojkb5jSy5SWjLH759CkMtI7bxYM
/aIBeStYdSPEhmeC6WkB1Y7tl8lfdQOxff8Hm7C/mJw3nOA0sC3+RHJAl5GW3TygEYJBQ+Pxugnh
4IqefUs60x7hVK+qYeca+RsWYtZ+DL1nplPXCIMQ73uP9ye6BB12y8JJa6wU7zUyq+WAxnnZ2qBd
0kD/m4L4x29yFmzYyYAckvoMGoj9z4DsViPBPUftaQuOYKLGfgZWcZ4ZXZLhpzDdX9utXnvVuCuR
vhhpc5hcijYzT++V3z+ynL2TCN4o++4iy0GIleHnPLdhDPrjQUxfxKh2wWH5kXgyJnWFNUIidK0t
0r4G/MDcPHoU5fxo8Y6uCDTfQU2Nl8jYd1IEZ8RpOwvxctGCEgN6VOvlGxsKBgud8QaX9j4pSvd2
EOeEk4w2ifKarT9VQCnLc5JxQ4DLO1hdd+87KeawvzElnoE2BuXt8DYMRb39/2syivSN1fI8Crjm
2WnaQA1HKl1xGiuBmXsYy5VdEKHR1PLDK8qdD+eqWjAYAihcTafIkYgn/oSTgRfEwgaVV7yHevYa
hsEzWm7yuREhABMmYDV4M0a5a+ygWBaCmTCXwruV1ORhioPn9JjgLc5duHkFN+ZaT7V/ba7oIphy
DTWzIJcfytoOJUdyajkPRsO/ygjXiExhPlAJ5f53YvESaWzrNKP6dHtWw/M3xPWh68VLX6ZvObQq
D8x25cLIYfl9nN8i/BOuCIKD5pAzlgXnLsxfgfzunCKGZ+HWTxbv6iqr+uNU8MhkqfadFZziCUz9
oFw2ZGEAFdsHbbsnTEgngdpv5KH2oh9b1XQt1b4IwhkIRBZvznjAirN1G3JcaOVDufaxDAuGU+ox
9gD/+xE9dAMbaAqZ7GWJ3AC4+619fhPDT5Mz9WT8Oy3y5jPSJxLKeYhwGT8wsyKunUj0UYRE27AK
0OJwlnDBahDQmyh4FV240QyxRYdIKhwUK6/hhGp4IYRB1HF6hYJ0stq6hlZwtNwWGqLH/8+oQdFQ
xDiatvyc5+FBzYYU48rZh8Cj9dWe8vq7irtDprGPMEexql5Uoz6rBzOXg9nASR8KvtAofrV9ciSy
1FhbJZb1koCIBQbLFTG/E7e/PBCeNfNY4Cd3gp0mx1qh+qPoGyYkuwLFiKubZ6s/NjK64c4K5Hfg
tLOwRsUISjhrPVx4KJ3+TVYY4QoJLjIEWoVf6DG1OBFSszm3JasI17iDaMCY2pwm7tPSyW4y1k8G
q+Ekp7TrY3kLE+3XA78DcY3RXdfwloWwS1PHZFMRrArvqakhVlGhfdXJNtZmmR9ZCZgLd5qnn3qu
lrj195YdzDshPiaNg86tjLXP6IZza5mjELLCVF8kFC8oQ6+Mu8/UF3lJortLT80yI0eCZ0zkCFL+
aBFVup53EEYIKzS051EXmKxBtRcMA0Ot2PQhyTXCuMpco6b09LXT5b8IcN+IxcvQ/ACf4qs3mcjo
znRH66kW8FsSjgWrzn8QGUruMmDRuoWqqox+EjO+tQ4qLSvpjkKjtQ7NaqcP/hnb7EPVwbc7riPq
rU2P9aIao1dRcznoIT0OekOHpAmHBhWVqSCebQQ/UA8YDxr9HYHHHLtFMjWBB02JJIvAOYNFoThH
lfpwpPHmSedsd8x5uwofhN3tAKk9D444oJw5gvvech65Sz3tnooQarkIfwNv0vmoFYieZTJ+S4HB
oqfeC4FfNAW6pZ7psudW/5DPnqBCIUtfNxJtOXvtLzPWbqNDWADh0nGio9voHgYL5FXb60tkefdB
gtUYOnvbG9ULMRBXwpz2Nto6lIwaGVX2h2gUcn5ui35MXhOZ34Zs5B+Mx9yyUqKk1Z2lPvEtLOwx
/GlHQrVimxJm8Kd7UJSXoBpYpSTIzOogSFdp9EXAZ7h3KM6QXPFJ9D3+R8VsvEILILjRYR6f4xjO
+Gi3n8qZvw/jj+eH5RH6Y6GF6Vr0amdF2m4ChbAqG0gZCrN+NCrnjO4QPWKMLGqOQ5DGCYLwloyM
/jiQgdV3oLSB06GD1VN7n5gJyF7iGKsIWX+h4eDUwj/6fEmiKm8r2acWSGrgG9HTVPNtqsEIEK8o
bM0ggJY8k/PmJwd45qW4cwh004ZtUg3FE5tATYbdQdOL70Z2fyHkHEo5/TtP6bM9BjnpPPbEj1Ey
85wetWR8lE7y1hnNrAyd++UUzr/RasleSwiBsaweUEERsMECVO/r1LtNM5IXxSMcGI/5WsCjhICb
BooX5kM6MLo1x3xnYQLEEqUigxqfMcDA7mLygL1NT9GgP+vp4G/pfKZlLiO5iFX2Hee6thhG8x0R
BGCFvpldzeNH2hnhm+ed0RJaZ7Y9i9pzn8qsA54ND+jJ7eQO7mt8i8qBCHegzpH+yAuPzxFb7Jpb
eFtXtH5stajt6oMKWWtOWJXO5Gly/7HG7uapYJC/BDqlp0MtinUvnsWV91QyadDdfDy4bAQZNwVb
0U7VOulsex0phhhl5P3T04Y5+Za1YrJPSal6IoInPQDW2AoPDhlf9TqbnOqio3DKYhM+QLU1VI5H
F+NmS2Dq/ABWnP2FBW2QktrfpHG7sRjOkNPlxuRSQzVu53yjsS83PZ07zPCn2AJcDevf5IYDFTDh
s0BmM9XbJ1JXP0L25ggKv/KI7ZVmDVcgqmTSB6+pwdGFYPQhI4trAXF6X8PMZG0gV5FkgVA3GloD
UOrM/7/bqPhnmJ7DRNz9mUwECmJA94C/aKkjLUH/nX+yibwNlVdtmxkFZ5gRnysXpCTF1DcIVgch
uIhj0Dauhfufh1C5hEehE2Oi7pVPeqSfpqQLGBe3pA/cmTb5qNdoN7rS3RnpSNJbkv3w520Vz/m1
zJfcEM2yLEiqZ3uyCqv4PLgXDafbKjIRXmHFxgtI1BBch27jIfZZKsxXxaAx9tDsbWLAjAyMbh0l
9dOYs2lCLnhDcbMPquwza9jIsYQ8pFrH0yGnR95Nu2rOz2uzAH8Qu8GScfJCKX9YNZ7zbcrc3kZ4
NXFNodoJDSDibbARvlDXqvfQ8DXstR0G9bhK16hHf0gpOsDL/4pMKE6G37yWQMuWcezjMLM5qVvg
ZG3I4WvYy3bS91WnPYNZ2sYGVPGmvXicrti2eMluZvfho8zmaPWrVc9WK8yDr7h2qwNAnH9g/Ed2
8Pjlq//52L7DUSs/TBdv0tgUxwFhecExmqPuQy/K46VIU7L8ZC0ZqK6C6t0jeRONI136hDYy13mn
FXq4SOkfFnN/CjvNWVZwTCFQOCcAjJwTqOdiR7E9cfCs+jaCOMN0fhnkAEMGaBQU7HWaqtU2rUOI
Rdqx6pTe7zRR9wjbWHAkXN0YFq7OtmtpEboVhwCcurT8avOkW9FB/XPctF2hGn5BMRMslY4WiSQb
5oL9DwKARLWgfFKPfxjwHyWA4yyiCMpgNyD174MzbeOXclY234NkaQjltDyxpVuGw5Ef2F93MU1f
krN5E0gQ6RH6CbHrzKebB4YoEcOE+IwSzIEVUwY3ClXoQCZiniMzN0ugfHS9VcDkw9Zjzo5cg5Ko
nnDpMW0OJ30ZTJ0DKJb+OSpt1OCClO5WPIFPWfodYgoMPjbkavvJTBK6CQpIVNd/g6Xt+4ykit6e
NzaZ8bwGTnSxYgbskazARecmGg01oMNAFhITmt6W/dbgWIqyqdn1UOVWhagPrQJlEV6nIEQ5lDJx
IAgsy9lvMctpl0mCUsR2XgsXA3Tm4OAX1j1AHr8cXP9nmmr9OkyogzR31JcoUru9a9Q+zc20YeWJ
cnEGRJRidgBcWNjy+SYWUsUieRl9rqRUfriokJgnFPqyIZTWbSafobEkusDMXgcNkJjdD/FBG0+h
S34RmC8FAnesqSfspqbaabZuwUarcEEnkEWz6Gr/VgWLeOP0+ZsbIE/NqaQKP74JxX9E8TPmhiUP
yJJtDhGep1eJiqJhaEvQ04fKo1coD0jfJxp4IxtwCcJEhMuY/CmCWmY5DJ9tzV1jnFTdPzzDR+pl
+B8BlC1AcGwZsuCjarzPJq2fVKX9EmXHYq0yn3qR7LuQ4ZwNmryKQPkJu2X0hkMq1cNtlTI5q42Y
oyv8nSLx05AwCwUB3bbZusxorO4IfTdoI8oG5FpkPnwnlbPJYbSCbHBoiFD9W6Kkg2rzV4wBLpxn
b9n0FKoqA4MhDAatHThs/L/3PmF4V9uVzzfk0nyGHbeQ9g4x+rMjOZ7EjbnjekWDoi3dlgWZ6NyL
XQUPPRjBA0T+wp86RHsG6u+MoZil1aRhIc056cp+NPRoHpeUUlRWKjYYnWMLsmN0mT1RpWFWshrh
Rqo03du39oCwrmViJlN+zwP6/YkXFMysZmAEZW9YsDLKS91ZQdpzNtLU0/kbv5ot1V/vO78V3HGe
exaF1OFXSJzDZuojxMRpv3YMjJ+2tgkFPwRGBCRaUws1CGNL5DpYBuqaa5Q3Xcb1oUghLbKwHcej
RSraCZICA+3y12mpeHoFZd0RDeLRzPXWkHkIlfNSc60P0R3fyI4Z8XMPmo0rh3l5bGA0adKdwrtQ
l/TiTgIuP0LPogoSEKwpdyHX+uuYr3RBifY7VHdYDo9URtlOz+VPbMDDy0yEB+E815QZW3NNRmhH
US+RjVWWKdICvyEDqOUS1YS4pfw6TPbrsELRzuruMxwe7iw37tmjRV756oPtWlnVu62xrvdzdASu
Orqh82tHFZyhJlJrM3h4MLnqCjJOTDpfwLSSqZy9GIuIRlZfe72JOaHq7GUkn1gVHG3/iI0EpVAO
KEUV9WpGjJisNJhM/+LMTzZVyrTFHiHUuPXJdBAu9zx+Nvws9sHElvr+1TaI6mptrpWGrYCsUn8l
4hLdEg552A2EBbf2JkJ6uewggXXFACbHHM6ZKx0gf+AOo1+ygX4ys/ms3X3fx38gouKVpeWffoow
Weu+BCewMgfE7D1D2FJd7Vx3qV1qnB7IIyc6LBjHzVtONqcbci7AXSRAC4mHmesTMLz4x4G6WObd
1sOvjDNH+7WV76wTkyxBEwccO/SwLL7w1aNLIRmMAdszfTCi6DeSoxgm0q1YyE0gmyE6yp5TGlnS
pMvXcaS+0TniK0FnG9BnOHX+5Rdsg7qG+DI/YTCRVGBOU3unAuT6UPJ+BcPORQHhAi/YsJ1s8ynO
yE0ecW05B61n6jHa+WeAcC5xJP4CyQNLadeQmUIXWTOuA8q0ot5kNWmJLdP1R8UiZ62F5afrPyz4
zcybLURZCbqHGJMCZEk+JHile7JQtrbBtADBEnZFDT7aOeGEXsQyvCUNxCaj/MSBDB04/Qmdptz4
HuI+4ToMed/lUGHjtLsZkjXv+ungaxfjiSKENeQManFVLUhoudmBB6QJDLIYVvnsQSE74o7qlU+f
yABeJLBzibkSyn4aZfTXtOkX+LJTVUSPSam9W41vXuI97IZQC4JZJIIcRryOnkAfOrWZ1dwtz9tN
hM1RzfrroKU7z23vXEQBg1jRXVDNr4vMvPXJkK+iEUY7K7E1WmVzAQMNKpgHIMt23vx0fkfDEjk2
uO9axePaypl/zKEXPkfZMuvh68sWxHaEMGuwSo/+Rb6XXbLtHUyEAsOghK8rcF1mJWu3Ed9FIwlz
oG2GcUKDmBrhscWmim0K9HAgWCy4ch/GjFXH+UlwORzGSa6saHqkMRomSUlFXEO5aVSPfSS0z35c
wDMZnvA2oVxyk3JZJIfe5P7j0vqwrcYHKqPvPVurloXt3hjDfrlAiU2+j/j/V8EOP2BAfkZN/oMQ
hsw9uOXjJRd6wnnLa97JhImiFua7POOUMmpcH1n5XVGqnqiQ+QZsD+o7viIGlXWSXyzVMGHW227L
o343JHOn0Cc7bGI7ynDbD5S19utXKFjlJunYiyWmw+hPWfGqUSzkI2ycFVGRS2nP8X5Fv6CuhH9U
MmZq0qdp/krhJsc61wmaeWJayYeyp3xZeLV7tIQMSF3t94Loxee8NP5Zld0z2XYQmdtbM6P1rrDP
XQrEW4EfJVsySwbWRsEOXcSiGqt8pc2TOlSKL0RyaAer9s6SdiEG8bRtY/XskZYOwttFqgawLG8S
7IQ8LKT6hKe86HAH9upLxydTYERaQX2GdBQwT7GH9h0dOxUjdtYNkVP6TIrXWnEA+YuXKq2POByg
HqPXeCoR+I1WNRzsmq1Kpp8Qe/Dvc06dOpgdBwV7UxYo/NQuN54iiWvwIqYANm0xgUfrzGzplln7
kzDD8FS01hIc3u/oVt5yYn7C8FruehnypDjsSLXAlajQ7F/yZ7WNlpBSZptugifIvGtoAPysYP4R
Z5eZmMA24TnIOPJVXVhrD0rZObMdmhFuGrxMtAGEFbAtzZOv2DbISLe+YWQe+p43IB+z5xju2ppN
9mrQNDhupBPYWvzrwmTYRh5Xk6WFZzxoP2aNDjvWm3sSRRcD7ONd99WflVgQNNEnr4A5Hiyym/gQ
g2Gt5jwnodFf6DZLTNgVsoYS32BXm2znolAnjcIZLk7KbJM2X9uxy4ZaBajbaipzCQ5NdtW4Lx0u
aia+zyW5l2s3cymtE58x6UR25OCPK5fvHRSLRn5AVblINW6iH6xNkHUhMmBW2WVjbYADM6gyLp6s
7CcnIkQ30TcIZd5BGesc5C5ymlrtIFU0h3Zi/bof6qD74TRry7slURUNQfbaMfOMMnFgflxX1MtG
WposYYD6OPn0DNmNxXNS+lt2VJtJMUW01LDvHQBESEKLDGFGGKWIxfJ5M8SFs8Q8+WIXPtqFgMQh
s0IJZE77DtZvyVx9Scbaay4ZX2CWAV06Mof+LBP/Xw1EdQuAadkb5mfkMJ61DE5Ux7HoAmJeX0uO
69R1GUnijSdiUNbTvgzCiIUC/zviPilrHOus+VUCCA7NtQz0W9AF77npod0LYxZPpj+PFolQ1Zu/
CjzKBcDSpkqsdDN5+j2ocvZ7GsTpIvsSlSeuQbGXXUxaROhvFZSOZV7rMdikdWuJ8XmU01tkzV69
BCcFH4nesL1XkVGstXbMTwzq2Xa6z0rhq0YUSTbTZwEYiN4/cdfwSL6gliKgTnCUkKTRrkS76kyc
lB6aqm3FlWj54bkPcUrITDkoyhMTR9Pw5Q2TvjV0pv4aFkTWV4ekCE6N/i8sVXtE2U5UXKOFG6vN
OGJIf4cSjbnQxAMbAEJdjRyrRGJEOpIUOj4DsHCBFmSr2aisMrvc8nO0pBcKbLAC+aZozVVtGXKr
oFxizO3MDY0NCd29cUxh9G8VOwag9DerobgL0e+Eff3cDeahzc0vVppA0OzMxHxhr8ahCBbkX935
sOG3NhYK99ogwbUKj8pzz11ibJqoP8VDT8p7lW67zvrg7XzTQ6smbX6ahy/Uqi49p5x4H7M4yFfN
6O+FX+s7r1NXYRf2su8cZxtb+1KSpBRYhfmGcPDiZz6r9BgCi/GHXm9dCwIKOpIKgrEX5FnI/WCm
7/UI6TGK8OCOXg5h0Wg3OUanCZTnGNgoomuKoHmxwfaqwuTtMa1h6Tv0OoWTPyHg70zSACrm1YXH
agDQebzmu6KkdUY0Ofpe4Fk41gSCDLn/1jDJ2/YV93bK9qtFl9BAqtz5wACMalArbJlYtD3dXA2E
Uy+hCLH2CjZTMbi7amhvEkMG3yKMJaRf+hqiVmUUKJwq3i3UTciukiZ8iqf00+vRibpGeGO4jltR
59CROQUefmZgnoQ26so5aoX+FqWwy3o+XPK0iN991Kb+0VpIdJpm8/8vc9xzRGLQzap5auVa9RUT
4ww9RmuKq83kedc0H11vaoeKOYPdip3peNDHza7eZ1KecxzeUJTafQGHWgJT4zkmWwGAco0ApPhj
YsnDweQ8wLCOAooiK9fvHDL7Xhxa4i2v1vSrV8nRa1rtMBhEG0JPK1Y1v4+moHHWoX002ThuTPMQ
TeVXjsyD9EN+r4YcdSQjKx2i5gZ5Q7dqDEY1CBW4bkqHW6jYmTpRBalKWJfOaQHEX9yiRr3WL3Sj
zivLU94GaOIpSWCFPwSnDgH26f+/SvqRBjXX9///ne4XVk8gqBuQCcUfuOG5wanTIgU4vUdV84FD
uG0T+40qCNYAQQGqGzqsc7n5wWX8jF++vqXikIm+BBacEi3iZt1zGjfvvOwE1ltJcTCxzj16dHqN
T8bN6GVHEp7Q7HmCFHiwjnhhnBvyo03WT3cTJ+WuCXyPQOrhuaMx+/BcFImlE447xGDmrjM9DtOc
vNvMvKaGFC/xzKdD9w8I3Wd/HEfdiHtcfola/fS9/QLKyHhOEDddE4P4apdWPUnUuPR81uoBiZ1e
zMTcqcdsR4wAZTFiCdIYxxOSfvIx1CWNHfLX/HJrsfV9SouG9yUdFkbI4LOL6bRbMwPBLMnhDYx1
S818IGv6aJgY/iqbPVSV1yuwDilFCvlCQskTlqEHHtJgwVZTf3JjKOZhdctUVJ/6aEBtScwMGvE5
jIJixD90aDdPPlZdruYZvFW2/mbMJiakMaFTPo4M5pnWONKOUHFGbR/tUzOVNKSTdmthqxBxBqC7
S05+QRaKHRBHxIpqw6whOhqdeDUDQf/S2o9OI2zEoLtcoldKnkrNCA+1spONCpru1FNY0diw3oia
5CuYdZUwvebim8oDKxqKfy+4s+QnHEv6+cplqgbRejoz9Dy0Hnd4jiKUZhm7TxfYCPLB0Pl58KCG
ybdNxrpch8+PUAOOrDCJB5Zkp4ZwyheeomMjMu9kE7fOwzJn1JAWGItwz+jcnbVi6aZklscCnx1p
G9EG2AawRovUnk7yw+nRIgKSuQ91DcLKyNXJXbNirtjrWP4N4RIF1bwYfAuHAZI5SlgaQlNtcEmc
klKcR6RvXRCsnFC7tE3h8ksZKE1NEQAyIcY1CsxlHfa4XlNn30SM9EZKzK0IkOuBRMkbr10XcYFO
s9vYycgmpEmvpAmAWiGWIbOwP5vMoBa9xmI0ZSBVon+lZTDl1k8/K6RaLAiyK40YmZM5BzgQo9mc
lmOqnPSVGXN7AdttdxX0kkiAzDKZS6f1lT27sWwy9ZFR+6849RtcrcbarH1rz9KS6M6JNIlUB2xF
7AJizOAN3LcKpm0gMeGA5ImX5Fmay6Tynv0xY8DkkO4Jf/6gG+5V6i7BPzBOYW88egzkrc/Fachb
jP5yl5bav0pVNxM2HEiT6m+sDnqFuZbq29zG9TiiCuLvmpLZZY9xuInOdRZhPypBCrG13RdRv9FT
duGRnegkxGvPDL0VrN5R2t8a/vr5g7r5LQdqMYgLkyR74bUu+3PJjRaXLCDM+ta1BaEokbXv9XKT
hUFLXSEJwOvQ6ZlU00gz4AX+zc+b2w2EnWIUsP2k3NpVywjZHLKl2YuNgazUFOULaQXFLmzKdeYO
xzDQzmXnTLt/sc/PPulEsxazXBCz+rqIcEJG/ls1rzax7BGQmGlYcAdcsR3yCpgvpU/v2bfBShYw
EtqcnX8b6I+sYftYfQoQFivVu2plV9YVlT3UgSEPFkZFqEiRI7zUUF1EwQ5z1gxyt997y7/3OAnw
AJ2tjvbaFOoP+Uy1RC9iWw4Yqp50L33wvqseWUU248RD99v2eZjQDuGRrfw37VYE/o9u+8OWW+hs
WfGltA1tF3bhW8Wpvqnsr9THRu12er2Kq/anG0mYJ4JL56lcma5BtykFb12Ml5uDe+X13Rcptu62
q6MLGbDkeJrpP49g1NLWgzsK8Cp6crH67WrGhCtHeB9jfglL81vL1LZDEr4cLItENdI0588jxd2M
d7/M1k3obcYk3XdeauPDFOQMtf4hDFS+sw18JKOwznxj+Aen2S4mh13sQ3FPCm+jFdZF5w3YAt/e
xB4frk0XrZhcIj2dfnyHYLs8p92Pzt1EB2o66i9t236H/vtbyUdk8DTM7z5aXwYBbv2mpvgfIxZS
06djKFqD6togsfiNI+FfwGRr2SnqKJH+ZFP8XmpYpOzojJWyQ42Fmwez2vwvxyZ89EG67wnT22ip
M+A6mva6V/AthOyO5yBaviWl4dsr+wJaptrWLAJWKQcvXjrC5Xlviexl2BY6bxE57wzpzV3tFdgF
mT45g3/Jeu7ioB8/bcMGPOIoPI1eAWQyOcQ10oMCjJD4zXT5pAns/oy08GBXeYAzZk5Taa8Dgg8Z
4Z7UJnz6Bkp/RgLPXdffYsUIp469nTeB/K49Hw8dTl4ZekjSHPs7qUlN9PLgjNPg6OQXLhPGuIRw
rCGDLWcbf2c1iMR+fKt/FVaMXdtjZJAFh9QDJt525qI3SFWKKIwzDwJnHe7nzyzDfrd2xXmaC1LK
5etkDZhTiLS1eufoQlGII/T+CBPNVagXKLJL4kQHIAyjU6MFbeHPQpVmtMl2o/gRplPxguQnfCk/
g+bTvg7UTV6fv0pUW46X17hugi8h6qfWgzdLUTimESd4aSNNjf7ZvjlulcTfpWu/rRU90y5+Qdp9
7cNjaF/rSFyt1hrnZQFbLV4KaroUgkhTfEUTKte+P+mz91Wihw2M9mSS+bJAtA1p1JfLmt+vif8S
hqPz1kxuCljH/1cMCVVO9hliOrb64rNpYKAlFI9jR6E9PveoCMsORX1laSmmznjfhoKs4US/jL6H
C374QnVRgGnkwtDMDyKtyqc6RMlnTNNPQ1M+H744igvvqNtkZ7GHoM6pJQ6FiTQ6BOJhmQRYDb10
H1UfamLo4MILswLtYqh+n6rsueWD5Ss9NEZtbzvZPVJtXuFMNxUUOqEhJY77ZLp2Kr3kSr3l3sSE
MgZ1W7vLuAvik6e6Pbm/z5GFypfpImsY+vAx/A6DxMe50fCsi9vo2dbeVkAxg+SvxtqFXnaMdrZU
z1ZFUEafDo+4s9U2mbKtN9hylYHsISrkKgPz0zSzr9SDO1K4AJLm4Igp+rMzn2VagOw4ZMxw8L9t
VT31SrsUmL/rJNj58M+WZiX/VDz9R96Z7LaObNv2Vy5OnwdkkEEGG7ejWrIs2bJcdgjL22Zd1/z6
N+i8wD0FHg5e+zUykcW2TVNkxIq15hzzg2O4G9sfdlhiq5p48WHyjOoFT/RVGSXxt86zQSHtB+KN
4pJSMfX2LI4A0Nr8YETROYrba18wFlLhBAE3erMH/7uakgsDxEPZEksf6hrJIwVCdEsr7+kGcGAb
AsxyCXM3L8nea9P9FmhLpB2itjflK62XI3O7aWUJ9zQM4XttlQcrwAEU9hjgyuTUprPflxp0EVbt
qZztIirvt+nknI1Qoy1HJ1+/9Fb8pwUWHYfJUS/v+W7YdwhGmNkF+YLGyDOc35+k45VhbaYvQaSQ
Wb3yl+RVrsENhO0lR4+7CIpArNoZaG/QtJEWaEGh2WppS9IPpsYAEOJn2IKMWwN6fsXDMp9BCQhz
QjQSTBXbXJAozeSdQHHG5vF1ytKPoeWhRSl1rTLjiRjrTU6jx0QIvKxFd5G+SSoe8xJ9UJ8QiP11
lA7H0QqgRsyTZ0ngeDaSfQ0f5GeqsAD1TkH7G7H6ApIi0jxzpKXuqe82J9WdSbk9iwCXjhW/5t5z
7/WviZZfBjd7xrl1SpP6ow1RZCKKouJJn52k8w5aLN/gQ3Mgp07BTwknjUQ68uzxsAzNhpDG5zRt
Np1dw9zw7un+owmIGKVZwNTU8DYhVt2Vafjjzws7z24RMFoXZfnu1wxyYzFN64o2L2797cAojJ4x
vpFK+9BKLIDZiAU81Is37haVMp9ciOqtzfBBF+awC0OPTN7l2E/qKtzUXM2tL7QJVJ4lybTLwq+8
LcqokTJQB/6iMFYPWrfK0bFrZfOuQVdbgxrOpCjpgforcqScnU9321TjwRB2u7GxU44xPf0M4NIB
Qcw3XHZR5zWlU3TVrHnSlaPm4DhA/Ge9ASgbVEN6qMZ9GljYMdNhZUaIPpySmVzA+SZBMYZZyKRh
h+7FENhbe4sptGlkC4bv4dGOjn0N4c6IaXibAr8ztQWjC+OhQsXO9RQ/juEyMHKJpXcmcS5tFOZE
0uNqQA7DvINtwCi/g02BZxTgcUKAGy2TiPgbrL88TwnKpAy7WdVOxGWS+TigOi2C6WWCs6Kpp0q2
ZGk47teA4SZtqelGyF+Zpr0AOLhj1PVQehv9N6EUeffC8bqDMHr74MksRXrUjAcT1UfatEtRcHeG
SgXbuFEf0ELlgvH4LvCamwsCk+N88lRrfrYoHXU0A+PNzdrh1OP1kXZXbPIJhM2IxH4U6Dj1Di4m
J4Io5ZBg2DPDhA0iwWq8UrNjrZbDWmcHdjOUMvoxSxoeUkW0SpAyWQ3681Tiqus6BkVWlny5dBgB
H1FOosOLRPiUpHh/fWxqqpJX18pPgaCXwDOF0ALrfRaQ6D7gccT7/dTjLwHNMl4gJMQcEio60FF4
jFohdqZqrmFoLtKMkQZrtDXLpliynHQT2aRWMPyl2idOYx3nOcFHfX7n0l1GTAdrwvi+0Bu/Zn3+
h1Tu+WRm39s+2YohiEM5mfW69tjnTQiZfkhP1GrNT12PL6zFQJG8Rx+BRQy0Jg6MV0bxhz5KgeX7
mHlH58Xyh108L1taQIecD8mVDAFqnFakOr4pk+zFqbZBqzUCSEkWfivX+tAtQjPbU9Q/1xOxQRaU
NaIOLnowHuRUmYu+whInxblNIbfZPSeZxEDX7iWX2IqLbTuj5L4JLnii12ft9ajbGNPQHoAxOHjf
ugWtxXtlB98meb1pSSsAQ99myDmdNKH+OtV3Dovu0umrM5kCDkEA4YmB+g+fAAVYH1VYLE+JFgGl
td812mC8PGv6DYQ/mcjsCaY+IWWmTCJCIRXV1Wk1f9Uj4VsaLiQfZPVwfQ6RgYMtlPHRlcXRYi1A
p6pzduoeqji8mPiBOeVcdUfu64E2E3CuhSDGb0KkvgO59O37w3UyCsgb9iawxwMFGVZ0h7N/7uyw
vvjLCovu1rfHHwfRBWSb/t0rDFRMOntnP/LylC4x1/GbH7FwDdNnZCOXj3xUkxpY9rgN7lrVpiun
5TzUVuJGr4TXoqOSdvpbrwUvzRqcLmtRHzEfT699Zf5pC/dC6+FAHhIk/Qa4IsODP8j2TAFAZeyI
UQzqkpFwh9iqunM6JqpCvXC//kxxvR9Y7ZloHEHpPuctZ2FO12ONoA/gEEBUToK1Ix6sVj84afsH
6u1VD7qXqBr5bS1/D3KSTx+cW9Dt2pjLdav4xBQir09RpW8yK+AhmP1vOjNPPVOvY6bWfNaPwVTq
aLG6qxtUmKkNiQfGxp1bWPaJUdJTbRCUQrLUqtXdV6SLpAGmKRRaEqMTYGdedBc08b0E9KKkO+1G
GxObE5szV2InGtgG7ZRF+7j7Np2q3xjlcBhEgGmIJRZAwjWn9GKnDJzjXNU2I2yNYcwQAM0dPFtu
MxW1a472WNijm89cDDjDlO1wA5w8wz8itn+DrPUQRcxf3YJsypyZ6dwnQLOxIHGB4Ln6Turul2kF
93gaWRaC5CcxkAB7X0P5APH1grsIFWdDuVP08WtEvrAR9T9EH8HrlfquHZufyUiPuU3jWjI9MnC0
EC+IP1zqHmOUiAc+wi6VWHwfwxxRNFsZvVqjgHKCvJUwkcXk4exJ9Ph77OttGfqcfMfPgGEmMwvU
fK69U4pPTeX5IQCeHHrOkXjm2RozvQdTlcBSGB/9IruDekHJkcorVgXQ78yAErRqVoORjqGRrZV/
pHgUqJOPtqM+xsq6jDGrGZwv7AJM81wfinUFO7/4yimqobrd4b+9tQnHLCt8JYnjjkd0afb9KqAZ
G7b6yI+bJQp4F02UlfqADdliadC/A/1dzyRE1lo8zYEdHFgCi0QiOpmExJucp0ePH1WVB6Jmr7We
PfoS8dJQ7gKan0R7Fvss43nJ/OHB7+1XK/wcOYNhGtyT27Es0/hYMoINuFaCYpONLJpTz9o2lmiF
0otP9Q6AI+TVxKmnEJvAODmy8qHtzmfvbU0KIymsAQC8tsbp3giSnGKPOHNGeCjY+hh94+8H0La8
aaoR60nvODlxsNJEweKaAkjoPGLWgDf0BqPxSrT6UgXPrpuIXZpchJnQrJYrmksawGuO/YigmxQQ
Hq5gwK3kVdAAoRYuMydB36I96n4Iw4fefstRFOhCi+k1MykUoA9wWy6t515Z0OztwNaFZipdTn3x
bcvmx/uVjKGU0ISZYTSHnwLqFw1coO3QDr3HoBHpiu2TjhM6ktnZiYFknco7H55Y7hAuZtbXqNF1
7PHTV9z1PnCLlW15QIvgcDhhGW6NKLkONU5NdwZ60C1jxNd/WNoUrAFOfeOlo2kppgN1gVeMRwGq
mh4fVDUX02Qp4nPUAaEAB+4UyC48wBntqFOLO3H1ZGvQOb1Bv6K8AHBktliltYQPuuhBaMEisQPn
SxDShITUetUkUkDPd8x1R14XrbdxvMt0zlqubkGTJR8szNkBidO5mW0Y34mmuhi5opPWAAsdU6kf
Wquu1rDvEV/GEGNTsH8rKEAcrcXjpI+7zokNoFRcOfeyMYs3q2SWUlgaMPAyhWUw4VbNg2fHcvBx
zZMZNYKqACFha1jpxUfkuB7bar80I4AXVIYwRAtMVZhITR9kCqNyDjwK1qeL/9Gdjo1uEa7q3RuV
/9p21r3bIwGuh/DotRmqXc5dVWc+Nz3yEfqt57SXoGnglmv+ezemdACy5zRA7yUl/EVkyc2KCdOz
rtP+HySkNUcAoMc/3AUteipFwKoIl0hZYZHbGtargI1EfStL7QQbUO8G1hawXry1hyc9Cu6qjvEJ
w7VJ9jRH2Qvq6Vh61DiFDj2v758RIz8gpnmZAFsu40Z7dQNKa6pETICyOo58KkSsrV1h7zw/XBtO
++LQlKobbV9NrkFwcrZPaBPZAbINA34gSY8MDsbafIojhJW6zJ5bo3wsQLh0VQQKm3fUVNrVHjCa
9z4KHx5epn6xOJKWcV/p9+0KDveZXTYF2tpnfJgZz5MweMML9h530r5DORyLsAAcP72lWnTBf1mi
wgP2KPo9xvVNCb+jsMgsMasP3Qk/zCG5p6RYOO6dXcES6sCZpdVSczAPJ6b1UGXIJyy8h4UBtVR6
7k1VZxqB9GYlEp0wKuttVIHMQcdtnJC3XGC77EODExATzzqX73iQkA5gBYAA/lyhWMBHHv4Qq0na
CNKJRY8atzS+RsVGFvHAqHno38UmFtlb6Ol3U5HuaWBdLLAmpIy5a8JXrqB6/mQagVcNdIG+4vUs
61tB7shqUuwoXn6tqxEFiKFd1Tx6LRHpKvBgnVufJh3DRCxY5htBdDQ602dh5me7bOghWxby5fGB
WJ3viKbWofFem5qEVxgHLBJhuoNza68HO9jFfoCssPBe8PJ/V+D8xBQwmFiPYCh2mtCuSX5AlgyQ
JdZnPuqwEJYr7tsZIi2LW5k67CNa8zhqYj8RRl0Ewd6PjfsZcKulZ6ct30SeElIz79nMVmx47MA2
TCYAmQSHjvTVGMJzZMz6BRwkXWvfd3pw8TwiTfTBYMoTXDhqjnBYNHamvAFLT8SP5YI56giyTkO5
h80hFwaajGro493gbNLOfi+6Lt96KtgneXlGcwVJxdHuwIkCysYGAclYreYfbaFJLWp2vbrzT1SD
ZzIs7prG/awbEiksizxNBJ2BncLcyBFMGytq1pOG0cwho0frNASXwfCEt/xBJME5MQ+5gZsv06Pv
nt/OCStEdg0ORZJr8DTfa9XNqmZ3pNb74OTisxk6z6V3z8QFFug0YXDxPhPE50Nmmjwr48HVkLOV
BFfy0EPaaZ1vu52KJeJDYAlHd1aeCqHOgomsofxmMxbTSQ42DR50zE2gNduWxh3d29zepKH2UnUA
wbqYFgRbshk5bwyySFhwi1tPSOeo02vLSKIjBCb6AT/33BBY3gXkQlciAj2OudgnhUaiQ6dEDtCy
6i48XqIwaKI3Aa2rItyomh4dFR4USqnflUOxp1lUbvjRe12ijpV9yUrTnf2RdF6alw29GgJL+4S8
HWTGC72Z2f7+ye5lt0rd4NkkuNe0dXihGQe5tDYxR8cQ1zpm7DI2l0MkT44OcyjKqClDeOu/3vQQ
Hmlvx8+1V3xHeIbRX/evVKnQgZzwVdr6y2gML8g03mLCgMgmAF9hVvamTZH5iki/q8vkkJFm2YyK
ltrM+kJLQqXXoBWNzRAeSYtYQEZYoqNbRAsL51B1DgVTzQFoVlAwqij6ktzX6dHmHVy5DgCISWnf
akS0BofUHsMfVVBq0P5YCtsv79gW7vLIwvisfSbM2xYtgi4VNVs3nLBWmehPDHzIrk252rGzh7Cc
rnjc16VU1H50d+MquPOFswdmk04EjPeZePDz2FwJ6AB6EX14xPqkJfsXtudeDvxCRuyvB19fD+Rv
CBp3iywUZ+W1uDIyrWWS6H+BSH8EjIlQ5ZaQ4qAp2nhVHg6LMbwlZfEH+xA3ZOz/uHF/NzX5VpsN
Iq0M/pDWuQMUopYOoPfkR8Wa3KtUyS2ZJS2nYuIv8LYvPJ4XE8kPuyQBER48XHpH8q2gPb2WPYD3
fjjERttt4FA425pRZ+wzyK/7dudkzgXzVjyfOFAVD/Y6LIijDcmTXMAiGDccjApGeR2K7rUK6nTN
AteHtEnqwnKXsuh3XdpbhzQEMuVm4S6x1EMZxsgzW04TtVx01e/pAL2LG2kVAygbEXUhQeP15yaW
X9M8YR2atxIYLMRX+m1mTgck05nBQc5kIQZIy6Rgl0sg9woqT1cn9w1EPzZk7D3kSDpw9cCKvaJ2
c4+zR6nuDbU9CvrV+LiIdSikcXaQjnlhXJ1QKaWZrragLu+pR0D3Dnd9ZH5Xsn8AGvMiWvfaQRwO
BE7yIKRd4GrpCgN5uGyqASOGgxplBvYA/t1gfJkIs683OKmQNfxaNL+8qPzQEIG1CYrrAEsrNKO9
nuiCIIdw3Yd4LwH/DsuuZIJJG8Kz6xn46E2HZi7qhnb6dGnRrETpHNBBXzUHC6ZqkKZ30Q5/jktV
fVCgzO9Gm4hnRN2HcELz2CnSlpH3PHhY5p6CilXGjIvvShjdZmrBEfeYn5QivNrGeGkwgZxvoK9y
GiHvbVyuihaLu9vPJnLVEvhIj0wp+gXauhV2RpSKDSMmLB59L15Y7rNT4S+uDez9McHnuD45UZMA
CAEZ4cWDGxcPM79oEalyTqW36aq11g/YqKOV9wX2WRtc1oueG6RM2vShHChMirO/N7cFGHUUO7TW
+xgZZpF/o5n4IioTLLe6IYt1VnkhqJtDMFOmUvsiGZnkZNED6oOdMOGL2LCCUJ0mG2J4oAzAWYzr
Hecg/a5LxB0FLmeWqbz3pui+K/u3apyOlWOcjaEAB1YXJFU4GWnkdDhyfARdESMtSc6cxTG5KAZW
Ic4nWCilkSbbgbl0a3kEWhD4MmtTvB3HZwTlC9MhXKa14vEM2lDbNuNE174Xa8Sy9i5t3FMk1NZn
nOTK9CxYYXLFDq0PqE4R+e5GTq9pnSfrQUZbGasXj9kSiSDvDss9kzi0Th5M8KZCda7M8tkQ+UPR
E5wEGfw+MfrgmJOUwRf7d4Nens0p2pfcoLDRgOaGBC8Z8JZdyc2vbDAsAIZeoxSFHc8PmcUjw1ln
ToKwc47r7hi/uHHyGCkOXQyUzWVJLBQMxMuom/X9qGUXK7pQN64MOwnYr0hhkRh1NJzamwZ70wp0
bZpr50ognDOyDhqvQdlusTGNdfQxNR3+/nzY5bkkRNkIaF8Z/hO/9cSQu70OLhGtlGWMz5l1pjAt
YzLqUY+NR6SZRBnZREH5E4fYAZLSxtR6tNMkkpgieQZbNDPP/Ke+jdLnnt4whfbRGxP3gCyrffJ1
oa27AtwGW5W9Lkxkg1oaPUGVaMElsommPmMxpmdgjKa7bgK/zlh/w4gcz5qh+S9tNhunazAXYUCb
nTQopAbRjIHpEXp6k6CmaGLCByRUBKa/fOlGtukbAjf0JjEYE7r856kqHqzcKzdlpREVKevgg5Ma
XIwHXhP4DTQOSuSjq87lHOk6unHgbaVfSNYmQTjx1oMBdLHlkF4wyO3zUFvP/oJdk0EFnF+a2m30
jWPI5iGMjhxqwH8ypUnM8o1IGWREJX3kuHQoHau1ncnjaBbNMij4rYve3pJ2PTrJRjNwvpVB/1Ja
9lOj6seG2O3BibRXkhZbeGhiPsAEcfrhxbz0Pdhy7AwYUiMOMb5AKaRgKSnVbtKBEAyjtvGNE2KB
Yly22+YCa+VERB4MNqrD3VzJZ254N/hLVdD+QKcoqMhz2PgyIyZWfzMGNACcFupt3w7YyWbfEV3F
o5UCRkHmT1XE7qvpFjg1QEgDHVrkJDh0VbgSOVYszukXI0QfClmXzqjv3+HYSu5QsSFTlrSDrMY9
z391OfNejh1woq2aKgqqYVFzWB+yAXqNb55huj6EGIwPGf2nxTzvQRQbEt4kr/Swho03HVvHa861
o38hH8WWSQfjYFDL0kfETh3pFj1iMCdxH8GlD5nwKpZk5CbFNisr9LUl9bdOtWo6zLYa1W2tCcOK
Y4AGDSFh92R9Lwa4XEwPkr0+1ecwm33IBmtYiDkoa6aQJVp/jMrhOZ1UyikG7F12C0QcbT3EANu4
S7kJNRid0PGOJbNzf5a1zj6ctjDfNCLss59AsVxajPgL5L8WrhUcB4+JrpJtKtMbawYpcFhd3Qw3
oqV/DzphpDonvaEKuaV4cSsMpzOiaU9TZ1Gk6oEDOswioP7o+Ch/W5dA6JG4X9fM4kUlOYirJIRI
hSi+pLfhefm5NOgT8Q7D9BifkBiFPLxEnickPY0sj4XqH+oQwpjImBzb9Bg75sxlRNuREvEhdQqJ
5hHkoZYOlzLFoDdBbdWISmOT9MqluIeXlW0ind58FeQP6PtuSEKptyL7U5fJa6+uY5tKelcYMKys
/9R46cfFVDio71NbIZfCNGDGIQN2QOe+cdMsmExK1joiZTRdWeiMh0mHvF46N46+z37Xphs61qj5
6M4E4VtHgzpSH1FG1yDx0/NoBJvRR8OvN5LPHsHyqmUujoEIAYc7gUob3sL60bCpyi3kBH655UCE
XzO2PvoW0JkcQOn7r5OE1EGhiPXVZvYIpXmvK/sTcIXYAyltAwhtJdwjYdFmAWRLQHb4NrT5qx8V
5r5CxJQiM0y1fjhZvFjsRMGuViWraf+mVdRvgTK3felFy4B4BRoZmGFY9U1wNGdsCD4dhM+hPDmx
dxsm+dG09Xpg6LkwfP6U7c4jjKi9D4thlwaeC9qifnOsXq6jyfsOggO+aJ6HEKCw49YvwqdcJnR6
i27v2SnqQ1Ly+gRlsht9m6KJHNVt8ajLQNumsf3VGhfd53p4g5gvJQCUp/TDhA0WmeOMH/kKN5YR
w/PGO1ETi7jJXcKz4por04ZotkH19zV6WDAb/Bu9hhQyi7000Ngj5QbPipVrRRMGD7RXfOGIQg3N
Ojegxl3ouTRXEeAVF0ORCBpk+1Cy2jE7l4U8C8EMNZBnv2wZi7v9E0NViDsR/F94eweWcrJHVA/k
vEGa1Cr/J7SRQdDyWPh9w2OU4Fb1S0q2Oi4X5YyKUkHOPEp1D0Ncf3UeJhmrfbNsDgR9RKvUvcfu
O/vFhwfFryty/c1KBYkhWv9kB+4GDt4NfWJ3CHzkLsZ4izg5sMbp0z6a3ea2Yj5FxenW3r0unXvT
IxUt88SGr2FFTL447CGAh1JkBgOjWmelYDMVWQgpkh+6sDmrJLhvvRQdIznqBon22i0PxQxQyZic
OoATW5bmWPLWtiuwzpPE4+rmhwLgMSUB8IyRRuG4rjTGGHF+CcTew6iphW91YL/X6guaVcTxwwns
n94eiJClBeabwXPtfvwWr8lMnUKBqg/aF4vNRtjiXDXZrjbgQOpRfEnC7qmc0HpGvYDfkmZ7ft1l
x9mdwKSj66coOuc6WUrtO+2CvUyH52zSQM7Qhcsa+4c3M9iahXFxtB8syDCMI+NPCtMdZdNFw6yP
R0ei9hT2xhY9/RjwXVhYKYk1d6NVKDyteRiDastOoO6E6apG2wjiArdW/ULTN2Ws+0yI0KSZr34O
YweBML7YQlxyGrmw6q+asTX1pJqLSByYQVoeJrO7J7OAtqTFIxhOkBrkcG79C5W6teZsNaEa95dj
llOkJFjpQySVzeSvYcj5+LUfBR0TYJ5Zsx1qW61w379MRvbHgUtyTtUUropujvRoc2Q2Fl2h2EmC
jZgKtZJ6dSdHmvGTVnwkjv0CSem56lHiQ6eAgb2NI/clIsHnAfFJusBuZRM4nsSPZVHe9AkzLh62
4uQwD+x6VlQriIwVVshnP87jdzf68sYvyzL1E+ftY9QJAwMfJ42xMT+ComLx9LJmmU3JOXHgy7Am
Qz916YgxmZrJbS42nPoJFWb3mKUzUiO22ns7s9xdrxt0YhosxIGWgFkn1oZOeL5HS41FJ8cuP5nB
OAO5LhY54AzLITJpo7Lv2L3vouFQxXq5mWKtOkWF9VjFaPwchaysDfK1gPCwhDsr5+2A4zv+rR8z
wNUbU9Yfa6s/lJrWfOpm61CkVIIXdLTWmT4Qsm04/rpLiTwihh77fCCZJTKR2Gq4+tZxld4nCZu6
ZLSoMDkiQiRlb+xWnhjbnzzvzrFwwWv6zr1TVADKwZcaON/GV1fVLclAYX9o7cRaJ7qpDkYhSTXy
sAX18VclSEunstNpnPPVdf7g9O9UELcSUebO6OZ9K1/KrIOUi9IJzQ0jUJoiXTn0rGxTvUh4/gAV
y2+dyab0LM4kiNt9UyAnDQ5YANCGDz4r97XPeeVm8qIRx8zCU4ENKa5XPZOxWnDbwtS0AQQkO5tp
34Wop8cw7/gquDi9uzUbjTzVIMW1gimz6fi3lqXUjuAL9ozUVsRU9C4iwxTssqKd3zv4DW3RoTM4
VyiZFoPUcXW7OB0Ky1zTb9sDOYBy/SA8QVxkBtxJGv45ZL9cjIO2y6zouUy1W4L/g7E93vWwAepe
4UHfwPraESZNh1hjPj0azT6vBV6dFtJzZVhbaWbYD0c+zNCLNobvnfFRRXt+rIUn3nULEl4INRg9
2LhtshGEXq5xx3GyrCFVkK30NJi47hmBtQ5e7mCWbWTAieGh5aZ5qU1cvgD5cigAMi1u4YTsyZ8s
zj/Fc0+SiOXR6arUWhIZ6Wt3nCv2KL0/4xTqiJtemLPFPS+RE6T9KiyN5TjGf8bOuUfO6qxM76mF
rbDyneqYAs5aiHZU67QI9w7ZCaQ6AFV1nGSflRDN2ZfFph0A4+shigo9OwmP7O8eW34TKCiBKA+L
iE0K+HCwTdLkNZYaYWTLIC44XRFvshQDPpcRegt6BWTnxYpQuB979k0Z8n0cRrCdE5VfIgDBWM4r
2PNbHaYKzU/4ThxCnLOAEh20Iv3FPCaub1B+aZ8eIb7aCCmpt7o/dkN7SlPRKrFE/QjT5VERu9sC
Hn1gJYAUF4Nn4Li0Isbgy9D1TSwypFeiu+YDfIyg1jfoXuAOJwPZr/r06gBcyk0G0sYkoVu1JvyU
SF/0vYWBzmDNHfq736jq/wnN/qcE6H8M1f7HjO3/PyO9ibUm+vz/Fun9WXz/18t39ef7n0K8+Zq/
Qrw1If5u27YjXcvVXf7B5X/9leKtCfl3U7poPiybqHrhmNb/xng7fxe6bbi6obtCCpfobSYgvwHf
1t+V7lpYWaRuKBpO8v8lxVsY+t/+6x9CvKWjS0gOGJ2psw3LNtT8/7/+N8Q7s7SmiMhFmxVgyC+6
RaEl0wZIFTTONY6tXWsjvkpE+6YkiRdJPA95y3025CydBoBzTXsUHmM81endMrMb/AAlcJdmwG+D
4bdT5oczK1hFM3iH3Gy2fYypdIhfLBcxQKPn5lwF0PTT7JMOYmhkOGk4GZ1qjqhmWCvacMz6aglV
sTmCbf2EFDZttBEfb51Ff5Cr8bJvVGhj8SplhzbHZ112MP1X4JXn6TppuDurwNBZFWTjqRxJh/Me
eujcTB2ZUumOa8Wk26CPRK1kH3orI9mv865j6f3RZG3BMKdqVowgWOSqfSUFqZQ6DFJcZxSXMBrA
VKmrCaZkgZx4RgvkWXjL+/o5VxNJXaPJOBYwhDbstJavK+xsXyECAbVwLQhYJHrxGow2bUMSOATo
8Twt2HFH/lYw+o2MT70gaL2Awmc06hrp2mc38icRhEVuybxaMPl1R9xOeIqXBF3dHG4nCsaOTBaq
Px4m+IgAoKYYXsvUNmtLds9Ja64bkDai5hcvMFJwyKdg4lgJ1Znb2ypn31cG66DFJ4DDZW02Aqho
8zH/hN8fPP8RrpmGTQcE2VijOuVquPG/P9aInT2xwS9Ql9f1CHIrCm4mtADk73L/+1Pbkgv/vTrm
Baffn3rK/5S+id2FPzf0wYRDnmvxR25y29F2xRu80OePyhr8m1Pb+/li5u9Objmf33yrO8k/eaW6
z6T27BjOVYbxrSjqO0gtR3dus7c6vYl0Gcnw1lvWyUKfnLFNLqYBkCMPZ4JCLa0VyFvPfw5qpM0N
45aB5DhahLTBaS8GOp99TnYTI6PwxvGNi6S1GKeoSuPCeklddzvfCVO5QG1BWlYmbeQMwBQvfrj0
LT7uysCv4qjdSMITphDE/+raG229+oc16X+W7v/KoJVjHWvq//6bIf/tNVfKYdUwkFSZ82tu/PNr
LpOB5kBo/vjFl11KlJ0eN1AXISgxPkH55SqqIMXDYc3PjAAdOKTjSprd4wgw7q9XkPPMhHCOZ1TV
SJf4BjZH8TiCTMndV4lzQv0CAqzhO4y5A22eVyiN0pUs0newODAb5/+Qc9uMJHh3tRa2jn36vZTQ
43/P75ARuo+EhD7+Po4JTgJyiNUzYkEk9TwqfsDHm6OMQsm816y518RH+LuKWCRKCH2eR/P0/f56
rkNSFm+bPzhIzKGT/L4qdaNWv59LggavZ17nevVDwhldJ55lUQbhbRq89WTHt9grPjrYTZtOyh3a
s918gXkvT4pjUVFJ5gDcBM3uG6YP9v73MZ6/czFfaeTbMFbMHSEKt9//ML+Rv18wZTydY0jMye/b
8vt7IR84+YF2tegrBn+9GqTZkNPorTMbLd38nsWG3Jcj6YEIXxqN7zG/MvMl/T7uZadx4LOxW9JY
dsw9k/poZOTLWzR/l2QKb/M3IenusyPPEXTYtxYjmrFPrf4XzBZ7AY0T06MfWPK6z28y+uynUHpn
LfqwSsJAovlTnB/SkEf+98+jD/tr7XYLvshA72CF1jFwvGuehg8OPXFX2ie0dP/pmZb2v+5c+AMd
BQ3bAvVhm9a/PNJ+aYo0HIsfkYhqDz135/eOs6h67v18ddOXPRT+Em/vBgXeJ/RJ1jiW2mm++hkC
gdByhR0Pt3jIHkRU0tV2ght24evEBva7ZOs8QZ0Ym7+WtX1ga58DD4wf+4eUKNy45Yb9PqP0wFmP
Kuuuxr6JV+QEa41nyXSvaTcjF4duCY/+zPuBMbf3jloaQMbw+DNFehlDdUojQjPD0mVciB4vCzll
VoSDhx5L0O999uZtY364/tPK8O930TXQZrkm6wN2RsqTf9z/GyKWyCfzfzyMgJwJaH4TJoTghX8D
3s2Wi04fXVm+EaZ/0yL+8+/frCp90OQcLj7fbxSb7vI/XNj8g/NkZInc//nvv1GYKDB9whC6Y9i2
wdnyXy5s8vt6ll1UjLkyIU/T/K4lkXcdOvX71PsZt28KWWfQqpPoObBR/V7b/JgzGz4pP/7jZOau
4JX+Dxfnyn+/Omov5SpTgbnkSv/56jSfxn5aFN/4wWix9ge8NKAISrZaW0W3RmOFxNN+HwZkMgPb
RGZIMTMvmeVQo2Qkjw4oOE8nC+Lvk+mVoJPnrb4F2bUwijnBuXpkRYCWjScL4QeeHiVPbcKXyyze
mRCzHJtnognV/rdyycr0xotLZ2k8QrV7cIteIlSlZNCJr1gZrfZjVOW2bNv/w96Z9catZNn6rzTu
Ow3OZAC3+yHnWbNk+YWQZIvzPPPX9xf0qXttHZfdBfRjoQoHVcdyKpNJRuzYe61vvZTgl5IQVwO3
Y+Ew1ahsVqPO5B+Od9u0MoHJpKbzkmgXVdamqjCPqpF78TjYyIerLtB/kS3sFA5zf9PeAw3g21Hw
Kxv1/nsVyKGFUXp4lA9dRbtgaY/2fr5TUuVUJYz8u0l+b7K6c/XoNQ4YTigFW+OMxiu7hOMa63/N
UylXZWbdoDxjWG2s2/MV7iO85GDDDFK/xnCF+InGF8VA7rHEy4XRGodmbQzOBfv7k+FGoL18XjGC
RM/4D2tvQmah/EHFbr8SZyPNZsgyZdkVKCBPvfZufq2abpweZ1/LEe8BTK15p0IuT+R18dRH8X0o
10X5q/3eYw2lhqgVUJvz+p70b6j56F7Lgkb00SuDkfsEZYTXxJdYFhHy08nVPpJPe4OKsGP4qKfK
4/zZ5touYBg4/4K5BpTrUqEMDB3JVBV+e6sU1sH1WNS6ivSyAvJbQ6Nm/vVazE3ZNMxh40Y9FhFx
2HNx6SnZAXnxS+ESO1xphGQqcudPDVStpAXppOwafbPxXNTHHfyF1ZgNl8KfqLpbHLGlggIg7lCJ
a627kvdEF+VPxoSH2aN7u4ztibzFlKRWBUmooCqdq55Re/W7/K4PDWs9Bvo1CcvUjvxtttQI2wdk
ISKH0alzmPjDM6uKj8+sUC3hcJmF6+qmM//5D0cdDX14EEz1GxPo+1jzEW9nyA55OAeD+6XPzXvh
Z2+t8ECEGYKRdQTNzta/9IWRH11TeUjlEYl8Bn2dhdZSmFO/sxxnm+vOZj4IVLK0cCChQylDKszO
tRjiPtzGWg/Bk6FoxKpB71Nndmw/hll9SMlyXIaOj9K5Q1ZnJe8g6t4bB3NnrjYp3HCadWqNhbAA
8eOmZIeFSk51SmOCZSGHRkJjNj8pqkFWRH8lYLRD9AiIAra6TcD6LAf2TG7qZZVXvBOYcVMomApH
IcrpArxphYMtjbH2GRBrBwiDMj4BKExzGWN1gzaBi+AivTSKttppCU4v8BzvjhTZZPWD4QDtR2f8
liYZVUkQv/dBhkddP5Iwe9JzayeK6G1qUlYr+SpM1t7RlzM66+9659n1gBwSDbfqsgq6iNGItSFg
lFeR/jjwoxkJ5muj7Lfm0N1i0UmXOh6epi5xJsPL8HpsGCTiqLsEvDEgle5sM1j6w40jz+E/b0VC
04XqqLYFz0czjA9bkZsEMLXU9jW0p5OkaC1M+akrF1jBJIbi2YpLwDBjdHbLbqT9GtwyU542KWRE
tNZsVp2BZFl9VkJyppLBYUnK9vk4uKuMDWZvatu0esM3Q12aDfjFq6ih674sLA7bvokjnOmpjnTK
WrZ2564IeGFEU3aHMsu/0ce8Tk2tww90mkx7rXbInihMBHEf4ggS8qG29SfSRN0V3zJwzTB7xsRU
oKhfFjH2tTx2k2UVRTedCwB/Smmw91mbEzirdMtc9S9Fz90o2XECG5U+eodAS5QleYoG/TsFWbgS
aHtSZrPAWg/vAgbalsqAz6LFNXbGa5JqsCpHUOBCwz9bNeDDOgbB7zBtdzqH1EkJLPZ7GNL+mD4o
aDQRvhLTJu+X+b4I+Chra2yvApVtPrkL2uRd3h0oeF9V9baGACSxkOSPyldKhopknNzbzDcQU7zI
HlbWqMIZmt7Ra6Bxy6vHAj3ZUvg6NmsSIFXsTpxQ3TO7MvmyefDu2oWyJBR5NVBzLNISGQuLG4Lh
ICUwSb+UY9XCD+QJM4W4hn7qEmkXPhtWwI1YcWA01QFZAJfdHz17Mej+efjmKcTjJPJraBwa2H+4
T/9WkwjNdVB20hqyLMO23Z9rkm4gUIdJ2Fsgj8oZQiejo/9iUYrImnfeDOajOoIuseSUdi5lMhf+
bVaVHvF+ZCnXf3hL9Kk+Pjmuw8Jum5Zq0KGUT9YPS66dYafoo+FNkx0Gd6AE1/j6RwNbga9vw6p4
lyWtRcmk6/SAZBEuz6N4tF9+/07MXzzDgmOxrgvLtOm6yc3hh3fC5RZEgzdvcy3EGXyy1XvPDAgU
cIeQoqh5bmyiVtT8OR/Vag3CGex4RUwPZhTG8XhMWEkfa2d4i5NxW7W2gWEPfhhLtiJaBJApthV4
CGEq1qOePTUGc/v5zscUs/SU8D2Bg7ybZCnG0Yq4EJ3W1iRfHUbUkkkoJQu3TKaRljTqbEFytYvk
vWJVDA78ZHqo/1DGun+/Y3TNYVVTLfRspmp8qGIr2yZtcRCvXghpjey4XRJ0HGsg+a87Epm3moKY
a2FqLV2zhGcwEPE2VFpzXTt45DT04Huj6MgASbrvV6wCZXQc03CjGOyCjqnj8ZDxBNYUoc0ZMo7N
0plB+wtEzVhfM3Fj+2gCwCxT/ex23cWDDktBD2QsZ/QprxvpszFUXf3SC4GcRDcBN7oaKlNftmVo
xK8Y4vEqAYQw+LFrLb/MC5hTgusPi+KuUqp42RYVl5vGyyIpHz0gohz3+VtlzoOfC/ICglUSl9bG
iQgojhSCy8qEhUwgSKrJYvSK+skbTBYHt1HPAyO4VVrAUO+x8yzpjIbb1Ga4oaPZNCOmRoSizY94
2nbhdv5Oad9gQmM9GIBLwmRlXpr6JhgOFpRe3jW/v+E15+/ljqG7fLE6y4JGk/lDZze0LLapEcDF
ROfTlYtpNcFHUw1vOVcbjc9vluVGS6m5nN8HKV1J0TXo7VQujcff6wtsM3ENld8Fz6jn2g0eB4Zj
3AwdYrilgeyNTEX+Mb8ACybdXCVcGYPcR2ThhCn6iQBc9F/wwvpil5viNp4Gckz99hTDTNi6U3lH
VLvD7dWy8bXs6SW6aHMMYgBUxhthf9D3GydZYs+80jWs5RhR0HY16gK6HvtY0lsngSK/9bHzBCbc
26AtUcL0WI1wUVce9NJYPkoDg0y6LjF7mJFtR5utz4IQDzkWV3AW3rvkeALxQFs/MuJBUuacIzLF
VqE4NSkjH1J92GCY8e3o8b4Eto4VbxiJ5nKYmsnrMXQEZaSCVsMYXs8/KKJSu6DIetETBxAAXclV
PSK0tkq/RQOJwiQy0+/3cYCYdpH3x954CV3iHCK4K8tSJejPVLh7S+AxECHJIe9zwXkE71nRGVcK
HAvo8Sjw5p/qZP2qxdldNY67iBQBjnX5sWmp99w2h9LfnQok+5xI+ZTzHkseMJ/HH540Cw5/MfL3
O5P4PlCtZB3J+7NAeO5XZ1i9h/lvDPLCJUoB6dUDOwTiQjOfDDsbt5PSQQzgSkX4mjehRjISG3Vc
VgzDQvVGicaviPeV1by6za8lN3PFoaxkrqkuRs5ofsnKJ/S8YPDVXhM/iPAvvmAt4RJEchoZvVkt
Ca9RiekqgCqDmak6048nFSTicWNC+tobJrUirDFwK8G77IxTfdQ382OgeVJYPmjPtsLNHUU5nrCe
79VNzHwd6aBpf/8ozs3Vn1oZwrBUC/+2TZ/KUOU058e9J0gZddia+jJ8ThtmCGANdJywIYH3Cobp
Gn0HekfTWadKeKd76nWQE1tUC+pD7qBXPUb1m6qhzgi5lUI8ejbL+ajBXTlFjHVL7GgADsyn+ZEu
EzYrRp4ssypfbI5dJZja594FcmEKxHETWxtaPYwkwC3SZFgmlvc2lRkMGJNETwXc1bzu4lTFhyaQ
zAeJs/Dkii4L+nmLm7+6eQurzOiQt/0b8R38eQU6Sa7y8iYK5ysrBKMPi0NkPHHrz6/S4cGeEOMZ
2lszn3sCKsQEf9tSVTipaBQyx+CAmhLxDe6v+RY0ffuVGMVqWVasVoTmkVYN530+T6hlS2VcbJTQ
/MwSfY59fmT+Dv89/bwfi2//+X/e8jZrqvEWVn6e/TjJtDnr/PPp5ypiiNU24ce/8X32aRqfTAaK
zDwN+nioqSgvvo8+Te2Tw7jTcChIyE2b55r6Jw5YLudqmzmkbqr84n+MPNVPzE6FxtmdYhI9ufav
jDx/7is6hqGR/4FxiSpQMy3D/FAlY1FEH6AYDOVofVsTQn5/4H/kNob8oL/IO/yHS/KL4YsuG9H/
//H/6zc6puW4OpUW9dbPj79BqY7JnbauMKKR5NFeOu7YK2iZvWdGEkJ2BJHptKu4QgKokCVDQGJJ
0wVlWI/4DTk5CUaFfakJ9wBZyirr45EUo7dUNf997nn+/i3/XBfKd+yoFG90MjTL4OT7oS50VUIl
4rzn3dBoMlJGE8K80Bu4/P7XCPPjLzL5VUSR8r3qLI/8yp8vTR2LEKMfgXYxIh3mlmG/hnjnKQ+N
CZyOgUyPdB5tTgcRtMlPae0QYYlhh3RnYh2VctsS1LhsjOSrgsMc+KJ3EGJCU6sMAfQpxGXhKNDH
kd2ojICTyDEHRZgS94drHQfxKbXKeikG5PppuUBewmS7vbEqYS3HLnVwvrfbEjEtAi8G26XOqVXJ
kYvKgIMxekaCGS0zY9rogDS3gJnhQ5K1JDK9OZh9Vm6nbBqgH8XRGbIhslaqnbLHwJEGZOrVXvTW
jxUhf0I7ZgwvV7VdfqE2AMsQk+mIxLveRCA4lwb2pBBC5KKYcux6U7izCzy1gasz/1L30TS6B1W1
9wA24bnoDGojIBkLN9O8Nxn1UHrxTdrwWUQ3frG1XFxZOXLgCiNjjt0x8PrrVgPv2nboQQl9NaWe
pVsQJMfwzJ2In1Q4HgdsBXRc1UVGjO8qc6Crgm6+0bvksSUuvRkjshsIb6A8xxIYRHawDdJXEfnX
WV35e4iJx1A3dzj//VWUcpZ3yzeQntHGDlGTDoqyynGrLOMyRqKvpp6Ec+FdhwiL2V5f53iYaH1j
1uxTqL2eVVxQyK7yEpN221rGGeHwdYj6h4O88eh71ovQSGPMmHGa6XWjlNlBYIHbtRJoNeXmGXFc
tqfuPBMAcksHGiW3qjwHpbKLnMnYRgFRfWo0ku2mNMBWsVR4yAAspYCqmSnOlU/q4AI4t/+cKD3T
fZRNe5LwFDCHxKpprveYWIl9JEZhWlryxyzFjIGt1xYwoE59CEZw0sXoP4epzwyVSQPvnL8eJeKL
aoc+mmPDuo6zluk2/zppW5XVoxp28++EnA1SemrPlZmO3CtMpRt1AEAAwZ38HUwKcbSuyvIr46WB
BiyGRPJidpAYLnP/V7isMeU03DdW+SRzPg1lpORU9IHZ55XVkVtHvj1SWCu/L8bpEd9bqviAZ6ty
oRutXJ9QCaehe6xbH/SAXNZomu90Eb37dOjzPL2rIg71dg3emJA7lGt4u6CkIfjI1UddrmpcwU2V
+afU4PGTRYc7WBdMVOWC2AdpBOvpfwK30wDsR/w6gbNMnpverYYaEav3yqXUZZyLLqEKIDhhSKGf
S8npE0C1GF3a8swEqgDzyqgZh9iyUzrsDdx+rUb5BWF/zGx7GVadtRttChR12AC3AwWW1zziVql/
75Y3hYmXiMpoXozp07/kWbPhlMHFyJpiY7kIBZXS3GFytZwhpX/nv+cWTnUtdR7nay07/G1sqCg6
0FgM4Xy4FSTbBzwyCBQMYMTBKY4cWHvoHOSCP39Rfc6ViJO+XnWRttVcCRGpxNVcM48Ia8KaUYph
cM1aC5uwvIpVKivohrc0//uoeS0a5dv8br//i6LVUd2T8MhZKvOASbntO/iNi0KQXgTMjFkmX/Og
jo/kzTzSALiU8nvPJ2veIGtA0Tvua3B3XDf4z1x2slEN+UYDFfygdmXaHbn26t4NXMk+5MvIEdgW
3hc+zevcjjSmzFnZIiMT2FP200CuJUvfG4k4rnyUT7oxogEsuXkLi2GXjdFB9ByDCs4zKzcl1c/0
MM4UpvLC8sO9bDMIyqRuJjGLAqAr94Rm865LhPLuqGVrV97yJEKzXiAl1pwv6GBfYklSVBTY04pJ
XJrNcSeUchezB4nhKHinEibcXsAv1VvnTCQ7rgQ05z2q4xUivN7WjzGwK93rmm2coC7OeVqGzL6n
vyn3TyDEj5Y7PMHBuukzbA8Fr56s6oBIH7ukTnbs2zYNsABIt0mXVjfOoJz8IryaIHNQaZy6ShhY
rU453qtdXEPhQTkKWyQ1nnsiGnYZruZlaLsLG2WjgBfR+YnYAmAkNAnZqK0xMzSH5L0okDAKWi9e
r+2aiQhUsOTw50JxFxf0PnymSCwCANjkoW++xEGhf036fm9CJqo77Pi+KycAVffM+PUUhaQl0XFm
XFbhbYKwBs0eVCi6ke0AkV/hNvNxUS69BxOcL85I9zWAcoAYMwSpyCDNCTgGlYaCta0sNhNolnkh
8WxWEwRXn3PFY/EKbudXmX9dEKm3od3cmnIFkGNemt+UR/UpDMmNy+zQPBgwADZWjHdXsdTHwPLR
49gMPkw6fW3cvmbxQ4HCax444nwVdIH6rVbU6NEhM3e0hE6KSTB9FXyLikK24tKruV3v+9nBjNs3
OuXsMk1wO//btg3BDavqepwcBKeJ629U53Mijzv6uMyHUkdiznfuFwgOIkWbl0nm7uqqscabviqx
GVo8Rz0x7n3RHYcB8PEgFbBx03+JKvW5q+Gr6XL2okTdLvVb3JNqW2xwIls7Mxrh+PpgFmWobZaK
5Lr22zcgE4RfYrZfq+oXO1Z8PE7TfkBjLYfVMW5AzdgM/nVZXaps2OQNmdaqjil8PlpSjYxrv+9D
mBb6qSGoEo+/7i4YBG5snv5l1PrITQ04o5lscTFbeySzmieLlRBfHB4m13avijoRp/ZL7+VPKsjD
ua+kp/66N/gBTTXbFesEi+VYIqeGLZbXU3RFePiqcwPzkAbfCJDnrii7LQUW0jMHjSvOTE7CBgHG
rtwD6g6/YVPB5B8WkZP0LCIYvQCwyoRwrvq8cDnyOcMD+Ubww7VciPWIHTKWyyDJsNEyfGAA8OLl
qnQeWsZ+JCsJYhU/o2sax1q5xGtkgNVdL3Zt2IDot8N1B+achZ6PryPdISYBphjNrzVKM/1QBv6+
Mkkt1PTynKo1DK8W0D+x499fLlKzz9pkxhunxd1ZDs+mwT7Je1+PPW9LoXWi6L6FE5WVZ6TRVAou
r2j1VYxdfqfE+q0fEivpJKFG/7ru71zPBMjppS/OZPZ3Zh26G5Bz48qnGDW1ZRtUTH46a6l04E7H
MAmpKQnuwnBsn0I4n6dUr59YxE9NV1r7pu72mV9vGvIIzzRXAScqSNSHKj+LqXnW2nxr+7d9B0vO
r4L3wStlfgckJeBcW7vp9zmhojCo0epZ96mtahgauwffGoma6G28/97XVscIM5RM3vX4mATjFYdG
hjITrcfaOVREBkUxDI2y9MnqZpWGz80/tOrY1tYdkYc0PRqaDbSn790GpGRhUsOS4xptWsXQlrZN
vAFpzSJ2AlCHxpZA7exU3lsUvxsyNFZkWCsbBbTcQlWxUVThuYEQQMS6dwmq4pkIZmOrO+wMDsjq
jqSQdQBWahFiZEOim63SHD2gwcK1R75NRPJE0TOOUCFj6F0Iv2VWtiT8lEmekARFGkmO01gMQXff
6CpCg28whNJj2nHrErK1pvaSISfgxGLHP6ulV62yZEruRBt+5pN2K1+lOQXRZeX1FT/TH1VvetC9
mqCJ3ukWjV2QeZFV/cVjK1m7ue0CJ8H1Y8FdDrtgo+oSPBN126xnW7By5o0VqJlarjd+iLdAdYJL
79D1nCaVgKmCBqvpwocmmtwexJeWluoegRLq3JYLT3IT5rltS54DVixMPo4+cTpgXHfbjyyrUxWS
MaUX2oJwXmxPgsKnc4bsoCEE5RMjwOoCFqWkMa0NanqCAbhHa9UIn0VoPrlt+E60lXNlThdOTdrK
69Dd+SZHKgd85drIByS/Rqgs/LZ5xzl9m9nxzkarjA/G+AYIqb3Wgv5OiRw0QKOy0CoLKyJwilVZ
GyjcUHAwqIidHenR5UFxwH1S1iN0ItHN1dw7Frxj7JgIJtTJOMCw3U/xqF9YngEgtxeKFHvV2R6u
s3Y7uJ7ActINK40O4rosOUEAbyQrWBt3Zgoql3mFvRnNnAcwTc5RbIz3UfkWeQzDG1PcdHkrzmLr
VdC7A6acC5mmIhwvvzZJCt+Eacdpi9AN7qOtpxnNztHiR3/qlS3TqZWdxtQN6I8g7OYW0XlC2YFN
hTYdNnu1VGAb1t6jPcbuXoVqeY0OlWhN56SS/0SWZhytOi16VjxgaZonSAXxXCxFfX9lFn29SZph
P0RKe9XJfxg5Qef2MFz6mDw+p6x1zkqefUxyG6t67ZxGtegOJrEBjJDbQ6mb7cHt1Wo5KLTJZb7k
MOnxHhMJVNuCUnwS/sF2Cd9ksMw5wHc6zK1Dd7B6OtfdIIwlgwHUkmqhHUWtqgfmJYsh8TTO3vCA
S/9cWRqym8JdSLJ03yeslv2jAWt9ycgUSCEQ7lwb8P6TSBR4G55yF1eff4sTcNxPuN2ukkGEl7Jm
Hlm7h7p+V/J+pcWAZTFen+upBNEwDSmnBYH4CGZ0J7KHuRvy7xbjH1qMFs0mx0HoYNHjU236ZLTs
/nnPcZkws0P1l2f/sa+Tl+zrj83HX77WX04MrBSfNOSiGnMvZBw03P7RjlTkH+l0BGlJCoEPQnYq
/9GXVD+B1EUs5DiOa+gqzccf+pI6jStTVXVkgOiq3X+lL6k5P/cJ//bW3Q9STOHXpM5g3MTUfiTb
auFo+EFT4MBUAqgKtPESOysyWMeSMKeHkioTcW21iizQOljfUHPRYEKbgktpnRPK9RaDt1NZr2/L
8tr2LpPYYnkyE1IGWFtPkfM17HI4HYxSm7fSvNHMk+ffdx7MNLxXzJCWZAaEwZ0bX5T24uDc1Y+1
fZ2TQxRddzWnnuvuqHjHKbyqhy156yTjHTXCzvXwUoEIccZpORFWTji6wrg1fnXooHi3vXi0wisi
kmP0fK15qRgF1PAOqMiL5JxG12a3tyEUekdsiHZ2z/gY1BRRq0q0Q+kbMEkj5AtWHLFCNXXobTre
BcY96SdK/KRNX7p47wRnr96lzZ6UW59IDl6np2zdRcnWEieSs8isfRTkbhDAQn8uvhrGLRmGpnUV
iBM7Z5Qc62JHEqHRn8fuekTI6K0wjk/dM0lACSgdtdsYEfJmxiI7p9tV0+cVRmFlILP6wI+AZgyG
mza+L3oK1uiYplgRLpV5V9Z3DCiiYEdqehSvA3ctk6UpRadVEzGQPFTKDsCPHp8LbaMX2zK4+t9a
ZeRC9aPz66+Fa/XSvPzX//3h/0irQzPetN/kvKBuk+ZHc9T/9A//49v8Kn9YGlDY/nYpqPKXJkQJ
8v3FpG54/hvfH3hNfMLyLFhV6Cwji3F4re/jB43BhOuqujAdIVzVtBmd//W4m/YnutE2TW/btelM
S2HvX2MIU/9EnxrlCGYpDdK0ZfxLj7vsof8wFdDpdluoEPlleHlZjD6M5zvfGSaKIR5IsFh5x9ku
cjl65xNth0jq00UBvjArdbzTVkRb1O2Lw+ThGY6a8PMskKx0/FkG6V95ILTTD1fy+vsb+cky8rNg
hn48zUWVuQuXAvEb3pGfW/OGISq1oqpZCF8k55aMn6Ny29vkWHM0G9YcBZpgbzcUSM6u08tkG+iJ
v8FtT/e6dv8wQtU+TG3md6OpGkJ/rOw2jc+f342T94gvFEo9s3zVNO0r4mPjpjWSK0Po5PPqdg29
xsdjmTBC78hLoV+L/3ZqCfsqHuoyDw5FkE0wSAgvdJ0/vb2/fZmWnOK4pmlx1yAv+rB0U7vFPgpB
lgNIAtbIhKYmKxUP+htZQZSj0CnxYUOT9JrMX7dJ8JrohE0b5b6zRb8CmkASVXjT2d/Hlt/NiL/6
FuW39NNdxhsTus4OK4BtuPoH2VM2WdmYKRW+sBZoc96ABRuCs6ZG08aanH3eJs6eKLaJtKPhdTaG
uYoGTi8OT71HQLnroAkM8vhLUpfbuiHAxfO770vSP32THwdk8svlITBIkWP6p9v6h1vNcqsq7I1U
WTQ46RiP06P19Q6SB3lp62CV2cYZqyRgPMjOe9VDSj4WD+iAAJX6+j3Mu2qfVc23PGmLZZhp7TNC
WRJuQ5OsB0vcRX0x7v/wdHwQE8+Ph0kNYViUCxajC4qJH2f6HmafSc2I7QFngBsxT8npCwCWhIye
yG5RBQpPJMP0xh8Ci26cYg/BmqnWVaU45m3LWXpfCrLMmjr+OvQTaJTYu9iR+jny4c5ZDbGvrkPW
nUMzc6W2VruiU8YkKMyCwyB1FUCDAKaZGhN+14tXuhLlu7odwTDWlnozrL4BmtQ3SVhPqxSuEiHB
mb+vcR/SRXHqs62SoJPkzmoyjOQaaBKUA1iQ4AmHc+so1yyE9t5wYpdjRAEmGXqlsJRsm41sT241
eZtxhD1luOHRswbtyN23w2JGZCFdgkWn04sPY+KrLJ8E03Yo9KsRobv0lkYFtm3IvzRm4Sit47ol
JivNjoZMKXELcDSO1eEnhHJQ8KOH1siX0aQnu7I3OTVw5IGRDiS2QR+dMMg92V2zcgjBOhL8m25C
nIu0qQrMjmnFxEd91BKGvIqboPhunIhPTRWR2XjI/F4cfIuDKj6P6KC7xWubGslZM8dvuNm8LbGy
AyiSkEixsln7iZbRTMxPsTd5R8D31uYPN5W8Zz48rOxYtsHyprp/fw4qLNwBnRJ/GcCkzLrqlFgN
cT+mcyjGaoKvFGVchERfdfkQktY+fM37ieZm12uff/9W5kfuw1ux2eZ0x8bwKqyP7pvKVbWmCTtl
kcIz2IeEeyMi1Zk4tRLcY2D+Nc1y542qvemE/4Id7ZiWHD7NTGxVP3/xIkZHilHTrVSdq3m3slPM
GJnBHDzoTLSeqAT1GGSSUyOm43F/IB6Oc5WbnRuzrJAWhavffyjjV9cXTplOlS8LelUW4D9oQHEF
OIDY0HwGE4diagc+HV2Kqd3kvUbyhEOfn5CMDelpZMkE3iMRXiYEsjwASseKootJRxJBiJAxFsNl
zFEsOljBEg72Wuu8K73ur30sJcEIdyPNo/ty6rt1Dyeid0prrY5YKfM+6FZWZNyRHK1vlb767tP/
56vpB6/n953bkTIJtiRWqI9SV2BPrRszpVwY/ZOdV8bWaA1mA+50dhAzL6bIOEbF9GwbLS4jh0We
gY+3mro0WPc83c+RZr21XlpfmQqU0VEBZdwm4Y4JYnDFPUhzBSdAnyb07nICOFnP39pKqQ/ku5yH
jn6C4tHXY8x5HdRdu1RCZwEDojSH/PlrAY58qXb+cUos/3EY3BuLPyZ4JPnsOsFNKInbVZ/T5iGD
YCQnZjG2xoYe0ni2p51VTc2pCBJt5cI2rqpqUTcmJ52QMLFWDFh+B4IyFO9QknwC7al4hlAh1q6X
i+0Qhy51FvTdYuhegRCLbTLd8aviQz6WyTqHqQm0zLKA4USIocciOJjqxGDHd6HSNvapQLN8Vkey
dKLCvo667i3SMp+Iw8Ra5yzJjIB6CjjJyKKFtUMaKomU5T1QlOqe7I6z74hdAU0F1TjENtt0aX2g
Owv97kDkwpPnNxptmqBbjH41UVhdmw29umkq23VUMMno9ZCJWUIQmtJbqybV9YeY8m/lGAK/jduu
i7aDxWg6gJvht6BzH5gRhJW68pLWZbCegbXqveekb1aWzJkVrbMTAtiLJvZ9JpBEOEWzH4d+3yh3
eIq6q6aaXhOuOsnJAjRJRstFD3feVLy5ba882E501CeNxcgvnrBfNgtSbYfdpBU7i9vrjtXqocm0
Kxe5+RHSPcight+rM/YVDZ/K7+xt4bBhprVa76D7AJADrEEIU4QPlTVQMDb07D271UpM0Qsu/nxR
DQQ3923KuRUkFPsAwog++ErZUD8MuXGbs10z1XRnamW11NJyuIYfjDRkuKnlRXNL64mpEa6IOt50
vKJeOd8ST633fsHQyGMCctby+nrQehhS8ZRv9WLikpaUthAWlnx0f+32JOageeO6+kkgpanY0tX+
m5GKfRCDtVEMpBI0RE+G6Xhs3HDHWvfYjOMGpqSPqA5MAWD3d19FDwIAeqsTybOw/fCbAU6eHBXi
b5TBpR/WKf7B710gx1MLo36ZRPjoOCFEPgGhZudaq7wJxxUuFossMWgxXZKmK9bWCmKKouIHa9Ql
E8PqDsnfhkur3XZy6pRBq9xZnmotXWNEyu4527Iq3+M62FdDsuqjvLvVRNUA8Xb3BHEO113mmRiy
k2ZPBAEWezvsvlnmxfKCq4zlnaPa/2vs/Kp6/cWCbUG7QDTFnIqC42ORRTxRNuoNDV4b0CgdeFSO
yJBFHl7ruNQebD5X5dj3eNC9VTi6pC6FDZOnoPjT3qH9opC2OViYuqFT4+uzv+CHvYMRrJazDEnW
pGps8iGipA5oTVRa8FzRXF9VBRkmaEB6dgAGH7pTbB2LIgsG1HUqswEBqxEOivWaYYq6VI0vXsQA
9PdX7JeltK3KbZt+ks6I7ectLrVzawpNwFu5yhyuGMiCJrfkHHkJmX69U28GlTrU0Qkys+ygXieu
vcpK7RtSGCbMbF8Kr73I+trZggtoF6lTvvhdDP6GnvOGAVNwMu329ffvWvvF90zZYyDM0+mr85+f
37VtBVVN7CjFdNFjkIEIvhNjczbLU6mTFwCoiqfMihXAZYgOtMDYc8eR0uX6yR8cK448dn8ofDgs
odODmcaxdz6I/vA9gxFUoJS2jFtJNgIJWDHzdLcdgSqrbiqndTdyPEISWRx7d8AekvXFdVhhuOOk
ZGwIlcHTlTR3KuQ4luvmPhTD0wTCDtFUFd0FVnlbWwWRCL23zUNuCIkSAd5R75si30WhN61dB+1a
LFSo3mV8zNNmXPqx2OWtlq0ql/ZdRllWiL55GQIfP2Lpm5eMceC+d6f3JPY1hgzZxtYSIoT8Ya/a
orrYibPORAPQUu2YlpCPM+Std2iR4ef4+ohW5ycBFYFJGlIdijtig4nBd5PkRz8t3vqStQRklXVT
D6eY2fMyF0X84Phiz/jwnrkRTFxBxDPZPi+FTiP+93eI8UEoKI+ILi4G9JocszXX/nCHpH0B7aie
lEUtF3KmSYsWvzejsxiHSmmPuD6kZsJs1kQVVZwC+3cClHF2IH1IyLNMfcVYTa0FLMbQ1zUbC+ud
E6+tdK2T3Wh65rPTwq+TZv/ZujqHp7h9IzN22I+YgkKgKMZi0+nkSgxLrW+cVRcX2bkFE8GDr/yp
Wv1FAwbKD/9FQ2u63JE/PxSgEBM/VEN/6XQwrPwID4buq9eqX99U1LhXwaBC1OvAdHdIONeD2cag
2+z4HFNR5axB5BRH2XrQiSWPkM+F3RcfocpdHAy7ZEICleXGhXmLDzA/ADk2pvkhGjBwjOiMmG0T
48SB31z32Pz/m7DzWI5bSaLoFyEC3my7gfb0FN2mghIleKBQ8Pj6OeBsZF5Im4mYNxOPaJiqysx7
zz22DaAsXDvP2lAZrwxX2pix9t8f8n8sA0iCdQO4kU0/AM//r7+YuEAcbCkeW45dKSgsNtFYkgAQ
O3D/waXssQbCFjQhtmkWmWianyuGVO0DMTD/euOMtaP060LAxZhs5xRjHkfp9fH8tBCUs9JhAhKC
N9dxetfAXPY8c1tIEEWjFnPgJxjZMM1rzCkWPLskTNhJ9wUMRwzZ/2jGmX++/lwMoCaQF9C/rE8W
xk8X02vL0BV9wp6z7tvAb5Bt8TLAFsBlXSWtOC0tKOkiUVFtTujZBqhnA4Q1EOTLg26sp0xNxEdb
60/lRIvOSdCW6plRwq1siK1vwHbDH3oHxRrvtQxxg5YBcMk5OP/9IX8+xN/vq+szT6fSY+5i/9aR
CjypIazgvuIbRbKYW+1BlYoYAf2EmSi9VeX3ypfE3g54BsB9YqzhnMOVz8VTjAyYlMjXBrz3bYJc
85xqJln0OcJcLOXJOUjSRy2mIVMMiziNLdI+sTjTLdlyMONmPIc5aLm9U9TkJ6ERiZykiYg90G9n
Nvgrc+DQOS6kHKQIxEcX+rkplXFD6LSxGTHn+2X/BdKeOM3BTqr0IbY0JpoWOm0l4HnS1Iu6sjsL
AykI5EqYwMAPNFVcAr1wLmSrgsypgkOeoOdQ3qD/q/b7s0362ZumvvXWr+jzC/vpPQl0MJp1r2ub
IMGzVB26rjcuUGxRTgbGrTPK5tVBNd7ppNEkOoFchnfJ1r5G7bI3iJ2sofkMGnyoQK0fnuVoCFkS
QRAG2WpWaz4NLENaV4EtMirqHE39mArferXiw9/fE/PPlqq9dshhnGFdg0D920nGtCcjH2Z+SqHI
GZz1gLQlP3POhZW/svdDYYxvVNw8gblY5UBdGPc9xjsXYn5KH9CxK+1si+SpUio4SUOboTBneyVd
+0RiJyHuHeIajnTBrqj00Aqq8QbEKCd8gVj0778FNNWfiwkdfqaFPs1+C7Lbr4sJXuKsHElQQ/eJ
+tgsIEkLD2FlS8iJl5WE2MwpBFCPzN3U21Kpou83MrXpksnf6GRM3ubThwdy1+ibN9Oc93UWG1HH
A0FFRZoI576oy++r/LHyugHFF/O/agCENRv97XfXQnpXiPalwH2JfspmqOjG5XHIdeceKgWM1MyK
r6dODZt6crrDPA/7hF4Yn6fpfkF9GZD3dwM80X0QGgvv4iD35OMGgNxL/1I1y+uQA/UQ0MvAmr+R
l6QevMR4APcSqTFoHjyBxJsTjtLt6trF/neZlOeE3kJxNdkzeXMmdQ+9Sn9pL1VCNdQnMCPaAte8
NwYbYlIvpkdMY+M4VP/a0SLCIEJ0V+6bvXhIMnmLvERtsXThESf2ZwuXdeOhSFdxNe+ZPgN77qgL
3ao34SPl2J41mCF5g7nOpunnNF0dBuvgwG4W/zptiTbQyIMN7Ykjsrn05ZtGs6qocBiKrs6OXfpB
qzwIiZ8ebziL7+gTY6pr7DfXQ5A95+VIth0NoxRfW6Qho7mtRK5HVawcZC+y26/b6dw7+mubT/Wm
KZovvd6hkacbX3oiu7Rl88VH6Aw5dKr/0cD+zfq7NonYY4Hs+Gws7p+mFK/03bGd2VE8g7xVH1d+
qIEPPXt2ZkGj8LABUOlvDP+ua5cDMtDiUS6aT6huNtNJmEO/8fVHtDgiLAReZz3Wj7ZHF8Arh4/R
J7+SmHh5NC2l6NggfAvwaeDBfksra58YOuo1nAuxrJEZTjoj4oJRN+mjwTmlG7utAhqeTUGmqZym
Hxg5sjujAXuQ9QSQlNoBj5842pi6N3pp7e1h9MHpVsQVTg2pjubJ62ztqqCKvcE9zCRh7nd5rFdf
XUvRRzUQYYtB3nZ+4mzNxBsuade1COM07SCm7sRg5rmvA3XluDKOoBEOkUzjx2WxrfumX+/XgqYu
abXXqUEC5qSj2quRJWbJpX0y0yqIstTLX+bklWzvSBWftguBw0QQwZp0KguFCIrz5Cx3wi+Ni0Vb
+e9rzn8uOY7O2dE3OEv94eHhTJBVrUmcoyVnB304XYKYuD0WGKYFyIJ5sVvvtUnQzXjJOR0K7WZu
pbUVtXCjsnAaYB8Ejqm5Ji2R8htNp3NL4UQKrEXyHSk+LdrDVoYWJ4Wdk53z8bs5OaR9kqfzr0PD
n1WZ7SK1IEPa4sX1zbWA/Glfw/I3DSWjlU3bFsRGd9kVEuDnKqtfOlsELP8ZFosUo5BoUPHlko9t
aSGmtIV4my0tuXOw4qPmzqMgL9uzGXj1jQqKO18zEZnwdIYCBLLmFO8xcITd3C15tGJh93W/GlfR
mRXQ+YbO+mqyl+J/mQ/BkiYb0Xsv5EWjlPRZWyb6pWLMq3sLgVBXOv4+F21NjbE4j0msdpggiF3p
Jgs6i36hl1XeuQHJOhz7jmr2pqhuizH6+3tg/Hl0JCbFo5uIA8313M+F4Kdblya0/dqMCaBD2347
ju1V1jqvMbLHMB/yR8s2T8RDmvtBc66Ek951eEzGR7uf3nKNiy+NYP7H1v4fR2suiVkk5RyeOBhu
vz7NZEiG0VqFo5OVPIFTekokDWoF9MjP8RLHMsEEPEKlqFZ0/qARdOoHBL5MheTCRvdfxeWfu7MD
Ymwd7tPf4YD92+48CA0Df77GbRr0Gblg8IIEMjzFtOzyF/JTCDESjR7xa1C4Z0kIn7zetBkXnVdV
c9BE8q1oKcE6n5RI9LobLV3uJxptd8rAlZUH1KDsfwj1sigmoxQTq895W7PoVy6btEp1ADitgcaS
c68pLHQhGrqe6q4z1V1hiuaKgK+Hv78Yq3DptwKHX83Y1XX5qhz905v304vRubo3Dz71pcNUN23G
auM7PmqhtN91mAQ4H+NRm9uEgA9kyqFWlcUNoeP3INmZLEh5rPP8sZsdUGIxgX0p05tjk6O9DuyM
5MiFA0bvvBlE0g9+Zz/RLhZI7p0OSS7GMLu3tyqYh+jz51nTC9kR/j82uf9o2vETXUa0cFGgW3x2
y376ibTRq7QuGuzSwnvTPbq5szveTIvijLi2aOfFubJFBnu/YbtXi/weWOgHPr9vrQ4MrOhsWyro
+2hwlyMUMKev03/M6M0/K02+T8+DTYLawkLj8Ovn0KrGjYOBllPhDF/oQOwT4kGOuYkuCt4E0av5
Vk9Thmh8iUhSyduep0fg3E+gztHxxxRs9bAGLI8TuSl2R9ZnNkW9d5fV0KkK3+yPY6C9sKGd/v4K
/ceH7LGurAO1dWVGLvLrleuxtwTS5UMmgzk+EgIHzCBNwJ6iLt+6aqxuysS58heSQ1b9AF+9HUEi
QQFRnz7F+f+4nj8/ZK7n03HsA/j1VyHhz9sEunjH1B0OqH2gPDA+gdrlo52FCEvQgE7GRUsYuY+a
9wgkaOY8Yr6lHoOQzxr4cxJMPrecSCn67AH94+r+7HKCgbCREKJVwN/s/qb4MTR7LCvfRlEzCuOS
6NMmKDyyhWL/VVguTcZZF+FQNuROFkF97HdWE3+Zdefx79fxKU34tQJH/8hUjp4SDQpOgL/eJXfW
M2es2Uxx8b2KJSgW6Cfj9TwqMo7LoNqbgBc3bF8lSPPVnmlnJBY0VGHjMjJ00Q2Mik53PxrrqIHi
DVmhvyMds4icHAX7ojnBPg8a4FWMW/a68URMI0f9CmeLHDdotbBmNOSeI1Qoo74Zn2E+0Vx2Jmuv
Cusi/RhsSAtZsCsJiAanERyr0n4YzPxuXk/uBhmVVe5TlVq+3Gqip0dbyUdfODoVrNdFmWjJCRCO
GzaaTNbgSu00kKK1+/udNNY79cedDFhZvFVN5v8uXEGWIdKkZCjgEtJ9JF/NM6eTI7DQ0C6lzVqH
OMm2qVWd9JGcm2ysbwUVR9S0iTgLO1f/2Ml+oxytp3ooni450hTMvOrW7x9AjQts1D121mxg1kVA
ct0S0hP0FlfCQN2DGkJiSg7NS1/X7HyuD0OhyjDTLapIs0/f6LPdy9T9iJtqPFK7xXfWYhCPYufk
TxcuQSho/OF/iPNUlWKbDJM65Jp7q1hL8z4/Gd2MN7DGJ+FZBMur4L5yRv9uTuZxa2faxYL5Fs2a
l3xJNVltraJ+B51ehjapeXfEHtlYLId47xD+GuqYQsK/P7Pgz6+QZwVR3YQEuI7If3v7s3TCfaAk
JtnKAYe72OLcGUZ6BuAB86SUrBmcNdYypHxYZnf1Sths01MPC6NTkCsmdDEOwCJP3sdVG+zh6hVR
s6gJBjhecvPdHwp7z9HFDckv/UEX0yC+0f8KZ9I8MR3W70iRJlYytfRQ5f1rLydCBAntvAoaw92J
FTwTpBOjZoAxeG3w1tkdCWntGVFQeUjyoTyLtCzPgz67NVQtQh5Uad4PLn8xox16A7P1aaF3t/fi
tggTf/5o7QWrfA+LjYyLWBmhZc8YALJZhK5BfmDSda85vMaCOUG3At8lA8kzToanz7QOhMTUGdom
A0g4nazGlXdeKkPTj58WICunhhYQY1nkMWlVR4FLZlWWONO+4BBhZQ9mZ28FnakzDSi0gn5zkF6m
Tmb+Ei9ficVm76pVvQuqQL/8/z/wO/79sf9HOeTrqD1hP6L45LCzvhY/HQVqW2aBNEn/HeJ7PWGq
41cfFnGC6WBAYqoCMmVH7bwQOKJUxyksrS5pPacnn7rBJ+XNSfv5jLQID1sd9e30QFLKJulNcVfW
y56sZHn87M36ZUr+h9miTPbzf5wUjHU//XW9WWcgOFM9CgR4ar+/u4ZjwqiCG4vgE/sVYsajKtq9
N5nVVXrQF/9ETul9D5dKdNl0zcS02o0mZ1XnKk4xh3GZAblKDpLSBdBZ6ZeXKvO//f1W/0cbn/kM
3CnOXWgPA/23fS5pWQ3bntcF0NIQutr0JZ5RoTS9TwIXOIfNJ/taLBW5AjTN9xVf0iSFtu0qRoB/
v5j1jvx2x9y184bM1gkcBJq/Pna3sYs5kCXpf9BpmoDURKJP/v4nrGBtRf7yRzwHZwA6YxtiMXPD
9Vjy07tlBnAq3HhEGaNAjhkxjQABiY+DsP5lgbAVCR/gbX/xJqU/d8PypOCi2d00fYdR8lQHRfBa
esm3yZTuPk2eFyrIhl7WyMd0dJzVWLuY6gBZAiYzojeGQjUbW2WEC6FJsJnf3aXd5kCeQ2+kKreZ
5S40u6JCLodqdS/XfGQ7rQ3Oyq46wu/Q6GTjwARo+DHGhYrsJOa8hty8ssnVw3ATR/CMrzWcca27
ZpKOqbEzpqiZ5/EItno39djXFvhiodOsTIQAGKzRDNCT1sg79FBbfTa+FOnrHBPzZWtoCPIMZlQX
YOtKGDXm/GMB1o5jEsmRy8r9qrV3jSiymnnmpkdZCQWFwRo+2TeFwbVZPJRuxIcxvsINPHsoJTjX
LvpNT7Tbhm52timpu6EYHlTLXtMbO9sfCM+sdUz4tMEiaX7RIdfO/AASzBE84rr2EYoUjFBIkxoG
rYVC5KwCyfemtbOoVRQySTC+9A6DUrpYuEllEOmp+2i4pKPpVnLAslHSlSjRO83xritLY4cV9xI3
6cVr0/vSoFXQgrrb9vryAujwwWs4IpVu2qGjKtYU+vngM6HrfaZ2yaLU1l9OXq6VEWw+nfRbpN9m
+VWa+q1JeyE3IcgJmcFjsr2JVwHXX6u5p8WsbjPlzxs0KwdnIWEQB00YD/Jm9BCLqurJ1pvXVGN/
mUZO4uACTnE/kra56q9MUy1R3Msbc4iGxXuTLf1dsiArgsSzh3YykKCa7tdmMq4brGwQ8ZJylw/w
qDxurTvv6ajjuCejrfM5DU1w/zYDYLUo76E/jYzv7mtV2KAUEoXPd0W50Sklsazzb+rsi6NkuS+J
sok0P43KLl8OnAqZtgT1ck/Zsdz75FiT1ZhlJ8qbDozvY0Vv4SAlbDSp6eLcmDzPSS5yh2ioRicv
JtZCIhm6NAeXMwTnwPS0a9NMbhp7rI+SlMCrWCzl1ZDdZdL0Trz0+rmrLUQ3hqVmhEy8nt3UYalO
UYAWCTFfmmOaR8cw4+sg4bUn0+AlM9ihYQeTpIixb0wfsPGAKZ9dnupAlVY3B1vadIEFh50p6UDp
Ay2AkRvcyNQJbpLBe6hb5R5BAlfbZAJfoOdEKYqivQnsciAeaa6QTdrVOY3tR8sYkxszKX8Mc+kf
IZbho++qmw5ljJMN2IDwJ+Z9IveZhtCyg0a6N4yhj9I5049oOjkoIyxgdrJ3XEFft0Jr0FjW1Vzo
1Eqx2+x8Y3Qj3xo+mOCt6YecaGmnk/zVf8f/b9bb3qZlRYCpvyOz+d2omBfgvnCHjTnNw7mCMWhA
6QibPugiI83sW/p2961PkMeUuBcTz29kJB723NIkVNKxrmI//qKNhX+q0mLcQujmS06IWSGJrJPT
ESfF+iow6u0GQsF8etWwY3M401X1NrmK6WW7LgcmE9ByEeltpZDzidQyLi6BtE6PSROV4N4tyx9t
b6XHFHIdBsfuNrOUfZ0YJkwhd3nUaVqfq5k8y3ichtes3nnsFYUY5luy0D1S5WDyWkWXndOxw6Lb
N9Od7sdo5rT6gUw7AP3FFbvDl6UV7W3bLPeL529ZETtCFxb6okPbMFJwuIO+KK/SQb52KMhJxnOK
0NPjB9URY1yv0lrrzdJkJGPXvs2mRIZV5vLAxoxM+ZTkr24wgDLPnrmRpTyR3DtdYTlHn4FaYWrq
IfJaH1VnUz93jdHexTI+z4rXt3KTLMymaQL54JEAOVX5Ma1Tstr5h5tAc8pwAQvAl29n+2VGAzSQ
sxoJL0ueU6TankNZT2BccGglXIlBGvRK3Oy5crFqa43HG+3puzSTPeIiM4kqk3w8Qj5hJDV++dis
kn5Jn/3v++8fM89197Vgy2K7IE3Jsn7dfcfOnxHnwi2NK7OlpvRdikBQCrOvjIPdiDs3BQLy979p
/ClIoXzQ1zJ6FSxY9meZ8dOe3/gFYYG9l7BcE7+3oZnckczMGatJ64l7bzRRX6X22aqdOEx7l8M4
gxEd7jHwfYiGhih+BEMjLrkVi4vK6aeVZoFRvykg81XSPHSWsQ9o3HRwDLruEu8HWhsXQt0+JLEX
uy7uG6oriTjfEibTw3H+xpk0PSM+Zq49gjppJYimCnDrWWdxJ6hEDnu9QyOT4n1dN6T+aZ7bkFaK
dTKHh1bk/QVifrrzKig642i9jTZdSYJKQzBKawh08e5azNQCxQWkdpdsRb7yqHAdFq2B2w5Kl+4+
TWm1/P/VXHArNA3euZHNem7Gr1ajG5xJbuH98J47mX01sf1aiL13FDEicmjNWVOZnGiNxGcreQTY
jmAVgW5YBOZT63GiTETphanTEeCn6fekEQbbUsVXXUWfNku6fB/MZnlbBMtdo+wrpHfxpVLz1Uz0
Tth3ebGriaYVQA/RFiMhHnL/aqhGLfRnO49UjqKoHnJqtrSGO+Ke0B3J45CeB6IJrocSKYo2iAdt
0sutPWU3A/paIppb7cqD47VpdMF5KreNc5q2jBRS7uc2boW3c4ouuHAQdg/aUl0h+THO3rgY5xEn
vWsWzSnRpH42G9/c2FY8hgzRnJNFo+SkKLpiAPT7ySRgjwFu+a8j+5+VxVoNw6bElYr9AED+rx/R
NEzV2HtxsqVl/A54J8V0P7wogAxH2qpyA6nRTefTgG19LziAbguv0i4wGzmJ5guPK1uNJTqiiyLT
5lVHTh/Y9CYUe3kRLXV7QRSWHUbElSdemHbLZ+tubb/61pJ0TqT41u8GjQYBFJtRKm+PxvSaiL72
Wg3Z2V1eAm1gya+3jO7fjK5MjlAKyoPdEejspfrBnNT1KAJ1pwXOsucEQGSIAUKoI9Jh22e2OOlQ
H05J+R25A2g0smEQDesZWjfpGDeiOXo+8Dh7zPtzklM2UYpXWG818yYj9ORmCjIbWdw1NJZ5k85J
fW14qr5eTPk1xtk5MRlEcDs1kCCau8Ja3vUWT2mMizfLCj5th1W2MJx2TyW+acYm3QH+wi8bcAqM
j5lDs6yaHJTwiG27HEQsv1AMTJXNdh3VNXm+KVDDhnmwDIfU4Lg+1ld5ZjJyJA3IciQwcujpTK4Y
eyPk1aNF2SPiPgl82XWG61F694Zf49YBPr8r6XYwGBxDRwY0cpQrjiPysaQxnLOkYXwuER0i8T8X
o1si+4wLGoBx9Y/+PCbpP4YQnrVWZUyDLDDF+u+9SK+JuznPeJ9k04tNpo5G74SqNp5bsxx2feuR
7Tl/I5UyC31dUkq4cR6lKf1JG64WPiAA021KeyLoj9YIuEEbmx1Umq8m8fVbmRrfPGvg3mnxey1y
FC2Sd7yGb5212hLlNTI4lWghtFl9m3XNrZGLB1pPH5WY7hKiv2SFy2rpbylegUEXd+04wKMSLayM
ZYkyK3kG1MZq8sqQKj928LcYezHICXj1kV1RbLXFXpt5CvFEwgH4B0zORrebRu2jbZEDuAuLxhph
X4wF+vEKvVmmazu7bQ+Flye7PhnAqbrOHT2tDXSYg9+WD6NHdn2ccPEdEVzo0cDKjY+1CL6bc2vC
axYEdAmU0pnrfCP1YjN3HKpwGNLxs+NtbjV0xxfrK4GTPW/lZtC5PRQhTYNKElXYChXDZyrrh6kE
1lpQyxqeSCgB0/Ve6u+yo7zsWzPGmQ5c6zHF3berHPTM/ZLf0+ecEZ2TaDTJJJS5wL2qyIdWjO4S
y35tSxm2RjMdHe5jZ1hTSJogCSuT/jYXi7OPCW2FWVFHjQNCTk8peOazXyl/C8MxwpWEBp3qpkL/
R6RGraN3d/b97F03XnZKq9jcxCrHo53Fb+jnL0aiXWk+BH8bLs+qlw02KHAAU6tTPyKCGmbmiwUp
4Bamu7GihlzY8kNDai+sQK8zGaQbey1fugmFpct/y2ePyiLzwsx1b9CDXWd23Uciw7eiacV1lhYM
V1NLbWstuUlM7R2h0llUZtgn/Gvo3wIyhOLSkVKwDTwsXANxCqFWbuaqP5Yt7TZZ9n4Exus1pj5Y
ZH6ym/SrlhCYMhMB3mISyIMfdpvf8ZK8Et5WEeK7UwEVZVbmAOI88kBaSqiyLCsOnc3H2AYARFju
3CQJM7Ja+LUBRpLiea1is5LkU42KL6pqaW5795YIs3cj066akZ9KFWfS1h++u+CniElvKL75J0Zx
ZWVBvUU1QxqIxZgzjQkAUTU32K6+ZMa2hWNjZvyv/dz428ByM2z08U1sZO/BUj+kgpA5b0BQ0fLY
rZbXgTs/bB3vbkpt/gpHlu3k873khEeKiR6R4fh4mRbrw5QOBQgsoM6UmLLoqHgjID2jzs5J2wAP
VW/JUl2WjtrFK8Rtbjn3sVHS8ATqojc1ihWOrxq5kjuNkexmsQ9x5tUbw2Ts2ZSArRxXW7ZMRw7e
6HxdEIuiJeyR84CuKglgD+UNaTfVKoQpwiVgUFiJ16XBCKpzit40VYc7oESKWKdvk8EoeU4fPz9X
nmASNdQGXpLhCHadi0j4kip//ZTT4Ucg+k3vKe5452Nf8WzOB+LebLpHPp5rXsKYA76ke2P3Oy1e
ydY2D0MrFMnv3bvEmwCI6TvmSgTgBqc1bKnflpFeCkYdeVt3/gfxwKBM3MSLYp9/uVX2YQ2PitVE
2ygnf9Ug83hDee9itmVWHbxrfJQBv8fhpLZNsExu8jsCOXQoYhDxE/1HLjX4kmnxWib82Slddkne
4dkAv1TFQbofgFGKKr+z9HRh40E1uebMx8sCYYAQwemAupIUXas+TqD+GbdP72bLXdTN+tlzy/NU
qvcJWQ4U72dDa9/71re2nMo5MA4fsWTFas35umK1KmrcCiLnQePK3vuD/d2R+8khzIRWGAtmnD/o
0jh5VfIQFPFD41v2FmhkQiOdnm0WKPBs8kPPpvvSa5+qhY6IrzGxB+UKUVZdADddmopfq3vc9Yxs
4I0I+POG9tRIy8ExwUhf+qSiSu8wjyy3JWHT4ZWsNV5c3V/4V9Fra4w1mplXnIHpBu7qycbkwCN1
2YfyqtguTNQIetkYqPg0hC5b/CUdkVEwUmuoaSUr/M4LJiRndYwQp+fxirTe23l85+a30GvgCWgA
Fld+lGy12wVO2UaCnw8150brnTxUemJDFai+JhkYH+aERDwpD8zq9E3msMC7BvffkOSEPvKyGVlz
q/nqhwKyB5S/jAybBuIYnyq7zEJCytU288YHkXePigV/MwiJ/FIiy+oYrTMP+pYG3hkT8m5yB7zS
jlbsU/9Z9gEZ5gV6/gScL8YKVAiz9VBV5gseaSsUWPuoHseztOk39TXYY3pfbsI7o9x6S+tAkMFl
jeEwIKn1Sc+xwIiYcbNxRn5e4sXuZka/mg88LMDypDnYz5oC56HM/KOcJkxbKYupWLajPuCsNVsf
20Q8nj7/g79ltoUVgcMiZg4XihlggCK0btVGP3KS/ub6QIZcDszb2JijCR8fWS/Ot0HGOP7H4rIk
Fhw/DReLrOmAYCaGatoTCGr0ka3pND/r4Aejr9Ooi8fEX4MOaPs5GmtBofNQySO8Nsr+MhJMMDkt
NqvkxhP6qwKVzjrZ0q4anFcGb0xLoTgxGAzYrOSz43gvBhm5EcZEgU7XX3ut+z7rAZdCsJzoPBMY
C6eXrWuL9pFTDo2sXIepzoyn2tCVvnHMhvfZiKutT1SRYkhC8i6dPTu7t0lvE+kzzeXQFk9+SZN2
4mU04mTkX2K+Cr5uf25VmPvy3SbxHao85l4MgkPQvtQCPTUd4lNhTxIIbbltS1ZV2eG+7BvruSvn
tyARaVjO8cuo4sd5ZvO3K9CnPR+2Lij0s3LicTE2Gg1dHhTcTkArMdM4WjEL3M6IWoIBGLjnasY1
rbZVvxA9pcSmpztpEpNWuhNZcC6g6cbFjb6YzZm4Lp2uGQ52WDw3mgT7lE3YDTgO4Tzh685AVPJV
sFNbwYeSzaseTISkidvWx3taLAnFsxPfZH3NaS7w7agr7stBiYhS4qPQUdth0CNdj1Y1m8zZG1pn
z4HvISeKV9nqfRnZJ4uiftFsxbvR6gQnp/4X2eEh5vPDFju++2NShkSSVjsLbdmIHDPPizB1b/o0
fmg7Wu31XBIzOSZhbCPhQuK1MzvOcLWbPXSoPrdl/13Swb4eguTDnMFq8/0JYuN1k9WMV+DZFQ1r
m4PFEOwogDwZGomuQuERVcVLii638DdziSqf9zQ1guc40EA/rj3xmWdIOfvEmPWqKoL3PkB/WZY6
6Ssa555AqmMX4PhszOJ9DPAZ0C3ckj3DqQoRNxoIAv5mNgkTDPIm4Noo0aXIGEvmENSVSDb0mHBo
MXpeiAEzJtfYpqXBNpVCTloIoPWy7N5oi1dip9foZe2xKvUoId8gTDlVbpyYvLWGpKh9LD9iDU6e
Z+X3xgD4OFi+2U3zwyJlekdaI0mALo5Wp3L4lOMcSTThIToShqVqacVNIMs5K7oQDQN7dsKxSzi/
SC8+TiNRvxUNnJ2XsqKxoG9opDAgru23Ekl9gkDkZPqq3YpUrZF/1basiAMx5oAOgHGXNzDzJuQR
kes4p5Y5Oj1J0gaJIdsPdqkfSZlx0uZgMUU39WQPb5kgK9eRu3b6YehwImPp7hQW1ZCisYvK8U3K
vkAGS0WpzcOuHBAZ47nMUIJ+a+KErrhsGBj544IvAS/LBFW5gdW17bBYNok6oHMbzrBAT2Pvj1fz
9BV5WLyzK9r4eCN3hmFm4I88gm08hlZ5fDVQpW7M2aGR1GAVdW31IhZSgzAm1vC3idterOT/1g1h
3qGFew5cqjkiJ5nhxPG1kelPdNVOLgBlVuSFRo7XbWnSvsxZedIVzQgGb5u0CJK9mebfyjXHhVn9
JuBOb3r92yiAxc9WZe9g+hN/lX50WcJ4dwkutjYw0G0vkvbx2hG3OflU+3GRH1RCNzI3CdwtFc6y
KeeIqLoX/o8MbfKcyVTxKArQpy3maZi1vBE1JupZNC9TKTTqd+fOjZN4YynQygzIrrq4RTHOo/bK
ldkYPGg9uH8YgsDS3XNCWNemH1vOIzPKb6JvVF/2m3ykTRrEHTKcmRWLGnrtHDPW09sPjPyCcrFO
Yb2aAFfNJEedxnyk4mN/LG2P+LPae5syjIOkhsYlbXjHhIiFjKNuejt0YMRu7ME9+iVjnsWJB74S
edSacSYBJN3gRnwfAhfsVlW+KT3nRLSWcAlEX8aPQDcDsrEd40eW0M0s8rShy8VyO8xHmlo7YaAR
qofmB3zclL0gD3FpHXTeN6MwdkvgcyPL8rkaAZnNWrfzSFpjCDe3VGbHroEuIoZ44wXypVAJqXdO
gY3Br25jkE07PpByN9j2W1cGHfUkB5fFML72Hi0qbxYWq0aXhzaWbSRzTFKN6UOfwKYUXcqNZUg5
NKs1ncUIV4CByiH+3sVzR2yPfyAniQzPMntt8uzgkum3sfuHuVH3k2Mpdkdik+DUIvBgEDnqIJqz
2EPmj/IhVlALkkR9oZiEZY/31kCE507lQTenI6NA6um6u/IqIw8J/7xSYx/Knv03b2GIs+Myjis2
7ZRnO0iWmDlhvTk/lLcoUg7X/OzROufOjIrU8J39IKf9PBDmDvibMBd1lxtcx0ruLzTe0lxg8G2U
HDlnatM+u4JbqW8HI6hOpRnbTzIIvve8WhvXUwMb6BoHVVbJgWf3P47OYztOJArDT1TnAEXcdjed
WzlvOJI1hiKnIj39fHg3nvHIshqq7v0jObbdCBC1QKi20jnU+NxQHEIQGlwHzYRNQ619FfQVi9oM
brY9bMq2MECO30lP4NOWqXfnmIJP5R9cUVV3mn7HSU/7aeYuTYygOCQkR4k02/SzKUINir2T1kjd
lxCvsdWQMmUFL4QUTdvImX/SjJKwbnmzBrLbevwumyXB6xcl7Vra5N15jF9A3AhzhpkOd9uJbrqw
uNt9aKbWCzgRimcyI3eM5Vt3/Y+kh+ZlCwPqPomR6Val94iEqm2lOvPSzP1d8GJKNiNrxP0FEH4c
7abbN41+jSvY01h6F0Ww3ZD33rZqgTmTta+qJiMkwbZ/tIp+l+iMTCdVYN5dngvMd7vZnL+znHPP
ICof8Ua2zWnrTXOashKcu8IEjRSDPPv2VDK4qKem5isPNmfIlB1SqcdDEuCZkelfbSd65zZtjpy9
3wVjVRCiV9/GhkXcnkW7YUCKVyevOftYbuL4z5IEM+OwQ59VHc8X6X0PUNPnTERfHdvnKUKqYQtO
2alqQF9b/ciF+RWtkETmVGRbFw5Lot0egC1f+rVYsPwmSNjC6bxQjho9Mtn3m7GPzy1iwL1WL2ib
yNOrKA1dBgSDucv1xajlgxNH36VsLraT0aNlV9m21R1zjj7YpQKRJB+0FfLGUvVaGvPI/VJhp0/4
mTH6WAp7EsslJGriBWq/WGyk0rp4tM/uYwcuxkvNW9ebjwBnb/QjBFseE/y/iXfmgCStJAYN9BQ3
hPylmYSOhmmBisX/uxAJXRviZNfFfR2ZPwU5Gn0f/wYV1IfdP9pGzviVh3XCetVTA+l2Dd1jhDiM
XxUxbFt+PYMVtKu2JfSxEFC7+yDF8gjmqfdFFX8T4DBTERKdylLcT4X3UJvQUoWJKkKY1XWsKOii
FIasqnXM3pFE/pfE0dCPPT80o/RnVLW761KyTj1oSOgl7umHfrIvxTjYN9Q4t4XtAu9YdqqDLDvH
gqj8KKYE2Au2etk5bdQepBHdlYFYdp2P1UpGj0ZSWRvmoZzv85Dq9dTp7lujHI7ckki3PILryzQ9
+TZ1gHn8wfOVI/9YqGWSDflKTde8lua0xvnQgE4Bwa8fNL/KUTy9Jmc+mgDEtIThZ/8aIH3viTPs
p8lp9pxeIHAp28wMgN+hZWov9W+ajzevgNkvmi+QKuvOtrOfKBt+wK+NY1BCzrioZ/BhZQzYZbk1
J3Z/p2V8rCOj2TKtlzTzPsil+ESszwoi9v6i/7B4jnvLHr5QOrRkfsT1pSJb+JIzbqL/t85Z7Sz7
Qa7ZVcbfdv3dRq//a7Sb7rtG8pG2iEmpIECZRUJMr7503ng3R89Mp7L1sJWT0NkX07UYxNe4hrpJ
j4wa0fcNjmUEMWmVvjmIyL2iWHau5N0VDG0l9qQDGRho41ofRf27yAiMdiJbhXm/mybR7XXdfFtG
m+/6xbf2jStBvKHQg4a0OyF5KWmzbK0mJXbzajbgYJOrX3tawzi9FgcrsGcQf3LHpkVfw0SuedQH
8c51ujEkTSzbRjqfwlwN9IVN1uOgPXFJqzwluJ7rTJLlT+A8KdxTqo9ZC2KcJkG5jRP0VDj8ak7w
iTUq6G/WnHOtJsy65Fjv7bXvhqUO/Nd4BgdvxOrFbZHEWGlN6rv3aot4ayTbZPSH0EU5DSVKyryq
PWwDY3+IQcEEeumr05Ptj99qKTgMUJESdJIiTaHnNX2cS+xARiwQ2UI1tcVXEE2U4SWCO9Vvdrkn
Pj2C0nA+UcpulMaZEvGpYKc3+t048aaZjklAaXOXG3QFpQaqxMolBmoh5iDNwSlYDMnB7iiLCUr/
PMfCO1tW8zu5ab7vRUFeAsbhLZQrUEpSAXTUmqhsx/px8sXedhuf8fUQWMYTV8V1mSEfcas1vvuo
bfWoEhy0PrLkEoEkON8OVW8J0gG32tfLuTWDQ6qC+Smw65NnchJLAufDxgQpm0mrCedMsdxF4s6j
CMVM4/tZ2yRaG06zT9ocHLKs0i+7dNJt7eWv2SoA7rPuQ1DvVhQbKUwsb5IR0An2ynduOPNOzuT9
0S6px0FBf96S/uDFfJp6W4crPMUl0l4lVmem5yeTdPx2ii8WN4fq7eq/fhihccIsH+gb0EXYzjB2
UI3yygkZ+k47bTVZF+LLiqtf4S0d/An2OtBre3WS0U+YpZdOshDp0bXDpA87q0FmpuixQCw/FECd
VWLDlfSI5b3CPbtLcp+jZCLDnyt/LMad77dn2Q/rDxmEzKmmu9wx/5OzJlGcSa3JbXo+jPkI9E4B
d67urFa917n7xQVBenXQ3heSq6LteMXcZeDnA67rO3SSYnYA+eoCvJwYhGkJIkN/ocU7H27ISold
GuwybJub6pJD1CCHqzLOAgLrSy0emjJ+zb0/kW1siPR24cNRt3uFjfvWYYIgtQO8WBGQFwVXY7z3
02jhMC3FIU2Nox2TiURh1bRpPfFYD3QkDR1/gj8nf6q5vRtkIyhMgsAoO7yqyLVT4mVoJha6+Csk
Nmc6OL9jA4SbosQjr8FD7pYFPi97pATLeM/sZN67hf/TkbzJLMOmvyj+lIlUQEqasv9gbF9cS1gX
1LncTPQ6d56Nx3X+bGbya5eMW7bhHh+CrCHgjKaGzgC8rTzw2vwStcGz0w/X3j/X9sAIzJ9tiWJi
kCexGF3HrjSL0Ec83WrvdYljngmaIZrstXH75yoj75GQdHIgTQLoqKSgrkUinYfBgwoN7K8YOXVY
jd6e9/TcOlq8YSsia4lsEpRvbdMT10Y8uEm0ARU7xnGccawYmq4vp0aSUg/syyrHXU1LYR/2jJyb
yk7Bq3HAd7ZV7hIKbne1JV5nhvY4KB0iUKs8HOl13Ro14ffZUof2BFzC6Y0oZyhiwJEGJJdbbRjd
MSTX5WByyGh/CxPaok0hQGwy4p3pwoU5a1yl7NPz3JJNn65W90l3lwAtZdTFWHloWYB/VVQcjdEJ
XPzeTsybIa0PVer6kgjElLXjPYm2ecg7e9hXAoWdqlNjn44LV5tX7EejFiFn8Gkwb2nMqWzGMzlV
3Jh4dW4iWN6Ldga1H78cEaRXNTsHYw7ifWPD5qSj8dMCCx7NyaerSGCw1YkmEd/+pimePm/lXE1v
3E0rVxFVq3Nvmr58e3jQzfwdlaohH49QVFTfG7ewozssk6BRHSnOfbofdPA+GVwAUn7pTogNRKtx
gaU/ukXsHCvySrxmOTYE9p3n3v/Tq/zF8m8F/95lXVUV8EnisUlZ9UkNxgELyAkLVBMitrj0PWr2
rD+YcE7ESIExgxrtIWOT0I6MJzB2hI8B1t6jvTB5lpN/cd05uVGW8hKMDbWvnjiMUjnc0iUIsvrP
6c0KMyVyyNT1GFmXuyyKP6e23VVsNOR28cqSEhIzF/h/m6SACLb57iDvwM0srhMfb8wR34NxaBP3
MXKTfT4J6nXaFobBNSTCoZQFfL5nPSDsC+ia8iqR7btx5KLu9MEk4JakkWDZowTFte7otwBv75OX
i2swzaeuNZw7YNGjNsFoUBC/Wz5Z+7FwN73kfu5mpmd02WclJuT6df5aVxkCt9x87ZfGvAygs/Sp
s3cv1a+dyYuqagLE1uyAbPpaDPkTFJqxkRgrUgA/k3wajjaw06Ykx4hWQwfOq/7OZhKEGLRqOL1T
QdgZFNrRQiK2ocsTHqMcXzJfXEXahlSdvpRE8SMCEUBbYA9Ej/JMB4xBmPjwhjbJlfeLIyeFxJ/o
C9mjUqYr3sOv7H6hkQCEGLLnKWFVyXlY+MFg2WVoMqv/fKt4I+kOibGq5KnP9AOXJ6RyApveRP6d
q2vCglBvC2Yokfpb2uQ4Fnx9qopMb3MJpGpl0Kdu4u6cKQ9V9ddH43FIWqqF+ln/cekmu0aVTX5k
z8/Oot1CD+ycy+uU9fYxjUPpQ3DbOeEPkoqTMvD3vQ3CQFDCk0Zkgxpc3uu6/yKB4AENDIkWBtrt
cp6gwliT28T/NQjDprMq90B8McTvUSr+Qo/B5pLYZLbyIzAQ3gE//iVlijrkTB2ZgUAeLUINHMtH
y52fvEk6Yb1mJk8Qwy6BltvBrl1S4MECoFu5iJs96WCvuPODPRfILYmLfE+cIvde5j4wcF0mizeX
zhYyIjhAYCjgAdHkar4IuK1nsr1ggmbY9Jcaaj4+Qp0Rwkik/Qs5RWSX9PfYJUCB/qWLuo9luVLS
MJVhXCxzmDfja8rAoGySEBdVftQ29i2zosyltkC+2uBoMERvlgFDPe3lK3nQhLlZ01aLztyD9t+C
4O/Qr+z9Qf4qOu142mj6KaJnBedH9ESzpYKOqy6ZdhT21NuCEmeScMWT6oKj6Z8VVz+BZfSOJ3CO
bH5Hv3A+HV5ogvcS+PHu4IMtYfBa9f1b6X/1EgqFDhyQv/wGnPXJ/03CbSv+0jVIaW9SHoNp2Va8
7bPpHKif0fDnCiSDDkPDZg/FMRDKibF6bpGCaGoPUYe+8tYdtDHVWwgwTNpTtpfyo0u6F0MDRKd4
RDZ2BW1U5N5n1HRoZpO/ZUWdEKL5ExE1L30z2+cotr77Lj73GSRNXk3fjSRp2MtOE+UuwDWrYCgl
CRJQCKYqjcuvPJ1IQjSph0w6+yTnp0J07wjUfit+vc2LQwc7dXRT8thsaUJF4ZTnZAMRnNHY86kP
x6muP3OEACep6mpTMMKtX8NWQXaIY3FwreHqmTQDuPaPaY+HFNivo6EFCUkV76Ke35+k2W9jkzag
o4S7tXtug4vJP/UtkUsVLk4D/XfQXTrTOKSLenCmxNgJA6Q88WZF14xEpbpIvZFm/tiKeKdBObcE
n5dbb2FrSXyJpGjofrnEflCO2Vh9VgwPtsH5Qga0KVIR9mQJh44lDspp+/04vk/uTLqnyWaml/zQ
9j9y5L026+6iqJdAgWTHIZj9MxQ+JjgqBduhu5JWWamUjADDTtA4BycVLC9zYfyJytV1SU2P8kbj
KSjEhaOKeU+lb91CGaTf/SEQoTx01Y1syPfBDx4zDVxkxJjQMktuF9TP20Tyk7DXF65okZD7OoNh
B+qCiGgPJEd1O4rU4Z9MUJdoZUVYk1H9ppQDFaAr8Jwkr6WUGFkntlhWnnZNLoncYDvOeJGTpAwx
J/AejTZpru0pM3KwcJhNtzNCjXpx4w51djAoJrNAQuwghrtf5EeaLBdcfOOmEhkEpus/eiNzNN5F
MMsR9jCQFOGib4L3S0K+Dhy35COu7UnjLUQ8XySaVvH5D3KP3snQu0VZvSf3Lkh9fbQ7GkrzGZ12
5gNIxRNhEHpm1+V8CXJSzDzK2VUF9KhWjBCO+4zpHZuCU5Fg0s7NeS6yl9ykFatb6Jm0I/cxnsyd
ozUAmi87Rhp5WHz3SlwKitmx3spx4gNMlj9uUe1xOAEJoADaSbN3dk2w8LskInYDlHO0CZ1R3XDg
gzD2XRqgBuvzT6JyfZ4vIp57wpJl6fDKNDnUbMd1aqCp7bucKECf3EMPnRsrNFO0NfHkZK90yo7g
WOYX+5HoFfeVyws46vwcIC0KpxbeSJXGW6GiZs/tv5knzuqmhYohnrOgMjC7NyLaUef60Jukh2bl
/FXLIEOPtXg7FIA1jyfn+eighbUMwN689J8GWc2HCMUIm2k3A/q6CAs0RbiFBqTDAOc86cRjz114
tGr/jtGMEqMpD/a0mN8mtyGftmViG4NXJNykZalmt/Sk9ci3phtQPqmKbzVnJ1qzNujeGP1zM34U
OIK3PFe8yaAjm9pwbyJajDD2jCSchLn+YYDj3afMHRHWJW2Ma9VVhnGZ0Fd6NSSCwsFUHAf+vO3G
BfS+g7l2qVUs63fI1fjQtjAb9IQyNbyZQVXtGeQw3S8Ul+YtcqrWzY7oUXnoLfSUpctd0gsAKBsl
XIs1g+7A4S6YiEdnyTJ3E3F6SLIxTlh9vo0nCVKccNlHJFfQdbuNXCQ/rsOWFNF5ThY08a66/E+K
+H2U/n9FxEpk9tBTNN2/dIhlqBWpKapHVWAAqChf7N1Ufth0LYXZ3IYj4VAw8Ea0rXz0Y7QvqlDB
g3NnyZhsnGqT+z6Ngzk/v9iuCEKkyY0Pox/2TjmgSnRL1uRpjNbAcZQvyG9Fo47K4h2MfI6ZYc6Y
aqr7PNHFFj7MAUuon3KrAu/hrU3IpUOfAa3aDtEdNZwfXoxiI84sSIMaBRtrYIrgg0fzBPM2U8cH
OmHBSm5M2dgheb58145Had4oj+0IkkjPIRQQopJ/R6WvRt77IN0MNT0ZSeL8N6bdcZAZzHrX7WS1
vAO10G5Xfns5gNo4lOstSyWqW2d1WGTefqBiuYTrJPnalefVYVNJqBtCzfG6KensMI9BF433FuvX
xvAkcAMbP0c3k7/jNSeJPoMlTW9VpAEu1+CXhJv3wmPOoAc4v3ERWqHmLeuN01cPhcqufeLMl5aq
vV0Ro3GQaLLKStDdx7WatTBj6F0ETg4NuEsRW2tZywHADemZ6vNTaVbrPIsSuz+gmE9otUMbx+ax
h/xPr2ijiyC7IGaIjqT8PLuagjorRyAzUqBQDhixhk6199zy5iYtCG9HoEIEYM4q7eDqyhiq96XU
0d7CbGe4Y7bD3c4yLpt3gXZ1benNrpXV/eKO+SKhaKBDYDZ2Mdo6B69SuVZ3ThtMbAZCcKm2blzd
kik1N0WDUKG3OhQmiAlCU1v3c3QbIxKSVTJgEjZSgaKhJU0RTQdKhe6Ic6LblViJckRYhSAiwtTs
sMBVH5acZZhTKLfLVyCFCqlD6reQ/k1LQxEVQ5MN0NqbFqwHUrWQuB0uzor0Z2TSO7+b2rMjjMe2
y9qbHRD0ncQsgRacP9L0D4s858rH/mj6XXci5IR32flavBHY1gCZduvppVEsHZ7F3yz1pgd7mPRu
QupE5HfPGiKP6OmfLAs5g+IiPbhdNnAnMIYTXEhE40TPJkfPe+GzGM5m/xxQ6kl5789aUqGz0BgR
HE6GHPcoWMkZWerdEOV7Q4FUJGULHlQNZyGCgRlZ99QuBExXJijrNPD1yKpip2BaeBmn4Jpz/lta
vCxwj44eYSQI2soIcfSr4WgE2CxJ689ZP9hJ0OG6sNibLEOBhtL9Neuy955IpS0mC2OXlTGSIL+8
E+Trxk4AowEOzaCbHIRHkabhn8xY/1LliMxqBXwdGs4BL6tft1geYxpb+bdNOFbjhEl0CbYT3oV/
400UEOpG6ne/TcvmhcdxIasOKKeit4LrykVU0f543fzpR/e9y97VFjiWy+W+bOMAJBBelz7cGnUV
xr7kBX+HecgbaICczSJJTAAVJXpSF/mx0lfAYsmvcnwc+dzPh7Iiji4PDJBuNSX7zNPMMBFEdBE1
AplbcRGi/owThPsuaytgORMgFynUVM7fAbimHF9Fp442E2i4TMgdotzuz7WbRJsWGlsMLYqEQJY7
dUJPaeM1jZ/nDiRILK+em9Pwjqy2wSXPjW7tnb52CGGnKaYyZR/mE/eKmxGeiwjosfOQcxSCkqql
UEy6xSEfGqrciZU40gfPuyOL/xBak5WWqT/gcC8+An2NWO/mifq+mbwP1ry/ZNuj5IH421p6wZI8
1ZSIZzoEAMUeIJrXIjFf+gThp7ZJZM8L59FXKTRr2t1Qi6mtiSmQZQfI15oAnxzAWkt2hwCZ+Jpc
r7f8AIdDisVTQQsdKUT4zgPn13Np9y6dS5ONP2WedjsLipoFAXsOfr4d4uhvvvn2PKFD37Dao4iw
KIHszL9trZNrroovNwJ+9FC2oRublgcjyMP2Avbh39e5ekgGkDNfEW9u+NlHNKMkHqjZMg3xLSM6
fvqAuyzNV7o2Kx+S1HFe3KS8wyTxV1mgMw4xEN+DzxXoEGdcIn4ORzGeF1EHh9hBidS3FAKq4nVa
jOakGW5HV/wmnVlsyejBDGenIAKq/hrxT15Ao4FfDf+eiC/nUpKfh8/TPdr2iQTzAc0jVOVgDcMl
7sqDsSTEJgP34ugmdI6MVaJAnpSToWKqhvSAOoYThEyzfZ26945Ly8y/3JOBIPd7qfv7EQHSDifS
a4+pAcYfhZWxFhqglQg5tdJ937ov/76A5eg7sPlgRyDefElavg3Iwb0XyfFkSAQyS08rUoLrLBQM
t4sf0Y1L8FCVdwjlfF/tLAd2tlACeVMPykvbL3YmvrWq4bbtJvsuyzrrMYis01Do7GBBQu4na872
i/uOJ50MbVPgnPXEqvJHy+GDskWotFwS29VUsMeuGJDXHWan8kLUGruhK0FTaoM/iB2p9I3uVEhO
0qItXVqegIk8+R7PlhNiSUJDx84Gi9iGaP1pfk2WZVer6PAvWbsWRbr1+FKM0dztE6mMW+pZ7V2r
mJstUyVH8GYQsezZKQw7zElI3c6DRM7QV1eaTa69nMRL9S0QBYeogKLzv0jprLnLktw/zsn4nICi
HKzF8/ZuS5qWUoZ1QiV6S43IYAxbyBlq+pQ4GoQ0pIV7sLvcQkHTMsl3E0JGqi63CWUusYGTLfMw
J6VoxGplnKy1qmZREuVVzyEXlQna/ykIiHJvdiqH88O/sFmlYxsHb88pMicj9HTPnUgKHzJIAstr
i+E/WVI6mqMcrMQ2i31TtSQapsO1MoSGZQHMqzsXJqGmNXSkMhrufgltKy1fkoBKXfOh7akMH7rg
S2UmnQNp/BaUrXz0lPk5zIOx95v6TVNmQvMsMUGZ7z1kwPPIFW+jmqdnAl4AT8k4jRkx3uhnfP7X
hdI4/l8im8qtBcsbg8hftWVharT80zD5nAkxH6sZY6jpWwClNP7N2H/vloqxwNI8Ln1bu2E0Is2f
zYjbnHH2g/KRU262d/NETQACU0bohZ0jM23ow6RNv1ROG59YJ/Kl8S9+jFwkkPUxl6b7PnbJFsgu
+s/Opg+Rskm68tGWyEqMjpqJuTWt+8Aq/yvWVghQU+T/U0EVLPYEtUavgPg7R69wnnpF1VYDgm8y
GZy9VfrIHWbeo2dyUG0kQVj3y5V+j+KN78y4A+s7WBaR0ovvf7RQtEzqG/g+eC1kOJeqYgikaP2t
1J69nejd5SXjQ2TYoWGxw7tgPVAD1T0U2FIpqo+6MCn8PnSLPtqAGFaXMo73iFRrkMHRgs+3X9zR
HrZk7XfIxPRVyBGTxCj2pZ+A+mk/pWD3CYfC8MYESYKu1+I2cMvraEFMNwjC7RpQSL8SambfG0NB
QRXbYjzZH42GOa0JZN7UhRfsWL+Lt6Vztp4TVU8KCVyX1MahsVR+aNJBvCWFtaMCtlhSNASRAeeI
HwaWDwBHHMnR8Z+XjK2e+mxmIA9bOeoY+2IiUpjZBP8QGlBQJF/AGnXGXR8U6j6p0JsMFZfDOFbx
sSBq9SHXmPQjaJkwXsQTKR3DTeDfO8STyndBec08ROARd+w1I+sSwSib8Bg5Q1jFJQp3YRU7SzZP
3mK9L112Z5ZNvh+mhgDR9S0NiDx5MFN0cOPfHBA7DrR5ic3/fCLNLx1qvkWje/RGae5yBwceR1d7
UmQQAU1+yqCSZ1caYT70/keBKrs2YTSNsmj2UWH/V5dT8+D1eK5HzxbhNJLiYQ/O9KRTJunhMgbg
pnVuUMiJKnPLMm22UXoGjZqODs1ZkeGmTwhBrmbQjxsWEoPAzuFllvYlY5M5TC2MKXmwWysW5htO
L33MCTWyXfzbiKSPxr/sNIrsbGgVNB3FEkbz/N0gYL+RiVMdjUE5YZJC5A+t8alsYn5WNNFxhuwx
qzxrYyVGcaUhO2e1UP3ez+LsZJF5yRwUlQcWMLJDUjXcAlaxWgTiAAXEcmpDXHXGcBl8lKU9m49p
iePIu3C0EMm3nbvza2dtoBZWKFclO6/eHnMDQrrYr6//4tFbJ9V7n77iXUvWyS4zI8lMVSdXYh9P
JEZ8lsPbOMzqIS6GO22SYogWBp0q4zNxScM7L0PWkpVVwMyMao3/XR+uVHUIr6rIfM5Esifq7pz2
TX3h7Tu6rW5PnQ034ESBeJhgAClHnOP7QHOClPb0KbPhngj+M3sR9To9vSWid3xeohs6qe5YAUle
AOC/0izlKVCFjTRhtZ5lX20kJHQ3zxO+FfDfoPrxDPOVAFpe1yL/aOfOOVMLAwTn3lyzGW+oRiYs
/Cv61qMI52iRDyIrPw2Lm3ymj+u6cGcfnVnFh7Qf7kD/smvpz9VeBdZ5thvvWlYIwD2wRZ2o9iJG
UuORb1IdWzB9SFc9Z2k+n5qReIl4Kst748ddiMwAw5uvMT3Nn0BS0GwCB0dtDclz28IwSzU+2rbI
zl5DxEThwHLJDrzRLnOBMADjVBo1AInDwIShr8OCjIFm8fimSXI6BBrHK8P3hvA6TW1OmY7BPomA
7QPjq8kKGI0mmx7SyD+V2OzfygwbJQ6A9drDVTPU6Wshyfb4V43V5fA9co1XodAGp9M89Dcgh2Rb
JPU1gQvYUCqOvhYrZ9aNDAiVWx4XudSXtPD/TAxNO6onMLUEabAbA/q9SIKvd0jtKeBxWeMIvf/T
D7gaSX8LO0Nn32P6RkxOhO2K2nWS7n86SXyFTiI7nAFh0Z0kTOcyfaQEEJsiux2vEqFjcde/4Trf
6ImUFp74Byfopju9RrvWSYUSj2HdY6/Vy5xC/voTChTQV38GoqcLcjgXrzqne7cS6qza9G8QWJqB
RCAyLfrxU8w8ZlF+zmgUnnX33jX5RGselAd5cf8Z2CpgSTzGjrmIdwLfHm8Fo/A8I02vnj0hnEfl
TmAkFj8hOFK8SAOvuP9l9ZRtmBkhILaPGjxoQeZU+uLY03Bv8zdwm+GeT+8lbgGKzF4je5TEf5uU
5nKqbwiO+0EJt5sxZH7ZXNhd7P7AcpuvYu5+Eu5avGHvCfaF92nKXgZies4OAjTcBRoe3fM/IOt3
c4GmiG6b5WNc/2muTVaPKNLnOI9o63EXA6sf/xOSVo5TwdBmYOT4Few3w4J7txypQo674UflC4Px
LIJQA3de7Ir+DCKWdsJT1hcinFMuqvOUj/MHQa8hAO4CFJRmZDY8J1aAMt/JulMVQN9W9TGO6uJK
DzseK48oUhUTwV8Pzq0CuHxcoN+uBnFyLkCNBkiMSxjDFWh0uXE1UZct4U0IxJkDl+lPLjIH0Sbc
qahXuNAJzrVQyakYsKyoM6H43JIdUboLw90mMSkEsnr9wTKeoIqVBLvOTX0iUPojKvPsjK+nOjRd
R+dxr65s+fyt14QjSuOZqL0a/B2SRpRvyqlj6h85ZOAHcIIl/XsaL+bVpGFEMdlUeVWwSdqs+3WT
hQvdhgbQhBb+KW3G4CKpMMFUQoVbEj9VneO+aGRNiLWIrbLKmQCBYLnwrn4XwvXOKZJpEpQEP8Lq
VkTDcx9FJMNHvLG9HqnAssuvxSz9EH9sG82kYSC4ndtCnAWtiqhNPY+fQlff5fPBZmB5LEw+Ds8m
oyWlNKYEljmqEoA1To3btEA68FF6O7kWVgvT+SktjURlBo2jXmtjmBV2cuVj2vWyF9GAmbN7og+s
PwLaaA8Jl7WhSK0XhK7vCx+SC4cuesHkXGbyD88FfC6wf2rZ867vytDJEm/b6Xffxl1KWCMoA9/J
hpoPWsd08tdnkDDayLlzh1+LkIltambFkSgoIgEVFZ5BhwRZ+shepupFk0B8KNz5lXVN7B1MW7sR
BmVL2ws+XwngPY+r4KVr1mHKvOo4IQ4HvTsZbqjD7Ts5k1C1VNYXHQvYX6zggesFGMZv9SHuedwm
c/KQx2fNxes+PRx3d741A8wW81khR1yn4HTbOAJJA3MSCcB7wzAU6hJykr1k/lxDk/x5VVv0dHEr
gNTCRtZRxG4o3SI/91x2RrsQ6DlSz/HvSs89CFFtEIfSR8fF+LcyMRaiFHjzRx6i2CtTHjIIF8MF
KUtMHtcReOQwF93P6BMvAb559s3qRUY0fxoDKfbg8SDpRvzu+qxTZLgWLz4TCkjemu/SzVZ0VIXs
LrrurCejQr2hexzOCXoHVmrOqAoWRc2dfZ2dFKgUg8DEtrCbUrLvCAf497G12oA5IS+oqXhNeHUz
NmMaTNxU8Eojn7pU6biXlOs8zQY/O2Oi+kEhjML7tpWpLrctH/y29Y3lWagZP2GyB4YaEA3eTcZs
X9MafQTS1OQO3R1UhUGX7rgkIkxM/562wVVG57WvjSM3Xha9Jm17xzkU2Ii3O8WSn7DFbGtXIGh1
IheweCgQVBDPuMHyHrA2BfJS5xRRIV9NJ9RTMq3CuXfELkLIdXCWzr12eXYaaIQTzSAfW/ojt/V8
nt3U+zOgBnPaL9jB+bfAXb0mVRDByKjL7NTTshWRH5IkxdXMxLBv2nfVFP0togD4ODYRF40LwZ9L
VFhV1rpP1Vq5MFt9e7Ywks2YGJ+8DEMo7W3qSoZFYH4MfV8+GHWSHfPJbFc55oOmGOp59EghXiY0
Sw0o5a1VF18uIdn+aL/XOcZyz3SRmT/+CPkk+APR+onHfj0+UsNs7pp07N49xFHEdM/Ow5D8z9yZ
LdeNXNv2Vxz1Dl00CSQQcewH7r7hZt+ILwhSItE3iR74+jOwVbYlVbl0z8O9ccI2TYoSuRsgM9da
c47JhaI1IPPN+jaJAkbLQEgXfpgF11qQ7bU4fc77NH+LfHNfpcBw9CG4MXKaJqUNMpD2hz8XKn9N
KfpjiitydkPqxMCZ1MzGORD1O0gR2tJISgycCyZ5NH+Y9we5x2EpXAEtLfaUosmGPCcWAgQOJfYN
v8CUUI39tjGcbUjE6KrznsZJ5xSJ7rI03U3VwpYOotFg9iZOkjiIi35OmGL/WjacvI8lIoxVU9fs
tCrrf/GM3D8EAUiERI7lmnBoPE+XPwNuAcoZcUFbctSru8GUV5qHk4RBpwD4sUgGSfOU7XunkVea
avmapTra8NSUZ8eAMXV18kj+8vOVOcTi0ojRhPoRTYaopYdf1+Rs5JP1gIbF2iO2gzKiDdomyEz7
Kui6OX24eCLro8ZEwQdNMH63MlaBMRb5kezgvbtrbKu4qTNIhZnFdUBoXHZgDvfiIq7cU5kwgVHg
VLrGo3FL8kwwOldVhn/YQnK2zKQILkNtAAGvg4NRmf7WiXRAr4pENAXbvI14lHtzNA/nv+pYL3Xq
1rt6pgoyHL2pknE4IXVmal14zvWE38RGxH/MAtRXBjETZJ+tGqqRQ2YXxqWsJ3cF4zRaEPilX9nM
p9auyMk/dc2dGiEJjy1K4r++Lq0/cLp5F+HvChNKsUXIz09UzpKeT0yLMloAOr1urMrdBnOyLhaS
oxbgivDJAT+abr4BodWsm5BbPzesmaSMf1zoUH7YM4oO7X1KQhA8aHdgHU22Lb7/k09aVBCRRU/j
jOTTKYRG3H/uc3GPh6tbR20VLgfR3inWjMqCUe5YDcr/GrZvjTpPTFlzpZv9Bvaw+6uEsz+7fF1J
yqFu65Bc7Z8uX6ceRUzO5fxm45HnaFNsplK1pLuNFjs4y+wU0luVqeAA2nt0vm3K4/Or/39+SAiu
//FffP2lKEd6jmHz05f/uC8y/vtf87/519/58V/8Y/NenF6z9/ov/9Jl9KUq6uKj+flv/fCT+e2/
P7rla/P6wxervIma8aZ9r8ZbUA9pc34UwXsx/83/22/+7f38U+7H8v3vv30p2ryZf1oQFflvv39r
9/XvvxkWON1/xY/OP//3b85P8++/Hd/fXvM/+Rfvr3Xz998s55NjWjRdLFuYwkWx+dvf+vfzd+xP
hk6IgmvytuJBnLPb8qJqQv6R+ESk5Uwc5j11DcIWfvtbXbTnb1mfmCHT/va4jR2mhN5v/3zm19/Q
st/eMl6J37/+W95m10WUNzVPhY4ggK7vGbSO60kHl4/l6gDpWPJ/BHhVfi7bSKYkUgLopk2EZqkt
bOeLITPzvaFCO1SZF13aIvWXtlVnxx5hItan214mM0qnHE+DotvgUznOMrDcZVQR3ACtgK0QKf/g
5Mmc9RI0azPTpyUuT8T9RVWtnYC7T9hAdMxeC4EVEMxkp8G0GkYMG6qIvIe0Nb4W0YiIuaQKAl0A
qcRPLoEyNwdNNQxX0YkxncXvRCFQLbypspi644oAqXM/jUyYB9gBCP0oakBvevsmRRHmCEQeTj+Q
DzsGTD1143NqxFuVCwlCMu2Q08r8o3C9q6aZwaqa90WDn8z8AtK3AwYb52NzzBGXYbMzc5RIRqQH
KIdGZgXKKN/yvHzWBr+5raBSrlm1+J3GnGvR2JL6T9zFwF8ejVJFOzeO5eM4QaYr4TCh9CGn6qAK
6EMpubByVI+MlLNTh34G9156BbrqQNcIe8Y4N6MTBHRimAeh41XGkHSbcB4SZgMAV+/Rv5cz6Mo1
nmMt6VdCDY/uOD6O4fBA5YWxkTMwVhaH+iGwSL0hfUREAIYUHV4G4v1VladH6CerptDvy5BqdbL7
rZtLJvfo6WnTtiC/mTNx6jYfJsHmDayFoZIWMQWKqGFVAKoswWmzI8TupfYwK5fiqwNNDwKLe1tk
FgK2wmuOY9N6u3HM79yujx7ywv4MKp7Thdv0TJhaf9ln2HDtwX23FbABjM6oJ2zMFPDZsPTHtF+I
g+9lyvRR9hzqcEJwSt0GVrbHRfHCjO2Wiw1Psk/GoTcXGUJ7CEfPXvUqWEeYVGcU0bhiivBFJLBg
SlW84qHCZDxDfYbCBImNUKOLfLxkg8AVmfgYFqzqpSsDzmJTizwIU6asgKeS6QhKa6qKDVWSdUvQ
q7ussgpZYYgXWFPW1yYXH62J7l2P0+HQMyU7WgPwiHI0S/DnXbVsMqO6IeSeS1eyyZT0P4SY9Zby
ihKfhpGyUGe1mGCs+B31xQ0aGVAHsXnde5K2qg+1l4WHu88LdkHFJDL31dOQBa/5yBkatA+nXZkN
qyjrn4Hn1wAk+GWhoY03xeDMLYV8TxGP5CbprVUgnPtaeNj+neeChgED0B7pR9WPdO9iuFLOiWv+
jpBlULQd1mczlzSNG5J5PeAdhxApPy0jbk5OrMUK9IAxD9WJSGrdYJay0snHj6/jQ15WqePtBmj8
uDaJXIyNkb7+GAlScGKwdaMGkAd0EHYS2WzMwBkPQzQg/rT6G8IclmXfqz1psz2mIgdCSTY8DXGe
rhzXXacGdqDY1y51I7ozjQSzrhLcx9I0FiR8vVQz0rG1y/ckxFsuFW04Z7JQz6r6IHUMx5Wmkaei
1/emxxQ7BiO3ggjFmIo0CuR3mX8JyL/ZeaK4isspR7Q5v6gSl8+IMO3W7jFtmLA2eco0nrmQu62r
6Ut+vtpMVtbEs188fZ1CN9ipGliHO31uhwyvldGfenhsjkS1w1kXzaRInrN4+gjDni6Q3j2HWfHR
Z8jS8/Btmuyr1kCtDQ35c5Rgx0MbNUl/FQM5KSqiuCyfeHAE7ZM61VkGL1Sn29JWBUzvue2JlJ/l
2v4MX4Q5d/jqURyPVibXfgrMZiDGGIVL+4DSadP5jlgaaexcyDIkbUt37smB/KpQHCZ03gtXL5aS
LKGVnoN6zDJGIGM/t7xN462TTknQnqlvx4EObo0Sv3f6cjeNeUw0nKrob0la6LmZnurJuO4c/A69
a97GdCA4J/vdMRsd4pHtkuvGDLeEkN1yIz77EFiIXMKrEsDqBrbjfsmMce+mNL6QUeyDUL+b9O7F
MFJw3z1yrDEyZ36pez/pU0wETJ4vZVt97kuLzujYnaq62scjErU+bW8t7nXGJnfBkD3nUX2fzAbN
Ho0E4uwm8ZaVao9Gi0Q9LZp0M5gmSnlKyI2B8ApsRIPIIx1OU0oBAXFCYILKbuVg3lk+QhP8ii0u
F//YOsltkAq0jbOgaEBVbirsz7XK7924FQe/lQTeIRGSatanxJAUYq3+XBbuZ8KkIg7x0EZo+N6H
guwKs6EuNdGVroU5voZBjuhKiZORdne0ChAjq/LBmgebjgZd1MPIdWGaTMlapT9qpMNfmH2hrcxa
vpm1vVVK5rjdaBW4Ouo4tAy3rqsD26jmknnAOB4oZvieCHCyR809gIB4mVXJ1sAxMY3po5cVX9ki
WZcA+00AdSIB0KxrnKvaA41DLdm17brTm0dX727LSX+3AJxRdcI0tGbVihFvYHJQgaWWQNRc3YzQ
lChA5ZUQpcS+2d+04CcaKwXl075h3X3xm+Ge09hdo41v/jCTzwdrHVtyB59/U2FvJWSml/pTHtD/
zLvSu46sMZ51kRH+XWfdKm2tetaSeFzHUb+q23oTxfE2rsRdIzukOv7chguqU1oisreoJlfFNNwj
wsYOnj3UlcNcsduhojviD7sOqJqlqMFSE5jNq5bc2ol+Q3jpFZVXebKD+CtTe3SMsOY3bsTLjxcA
rHaNVFkMOmZVc3psHYDQkcQ6Ku3k0h0QLlSifXBK60gttc6xrYIbPbbuRJew2rI0bOs2uRwsWnip
RXthHPY6ZLkO7FhZNSfLKxcFVz+ZSUvGDidQevucppOJU0409q2sEaBUGhL1/GgxFk9lumwZ42Yj
GtpqctR26rNiW9Qo05Tlb0qT7YzcV5uBUNrqaz/0Tr4fgWpoDviMr0z2zsxOtk3jPfuBP2JVjqCe
QJdlAujchR1k0yS66RkIW2WzyLiX4nraVLXHLDbc1EW9rvKKKV7P/8AJIhSzwMkGgGwMdOUbgF1b
Uk/uWqNb9LGBhKvc+COeV6NfO4lYNUZKQEq1LLt8i4d0TWkvF6ahLketLPCXaXOUAjekX994wt63
DupZv6IvWM4nLbvfRBB2hl6/q1kZiBX072FgbTl7X2vScwjR9VaBYsKq1PQxZeG1yJzDnJcYgCMi
amhNCQB+nddbaFeFNfJkynu0cO4CO+5npGJwpUIb34nDmQ4hz8ZkAk+jfG9HnIVKfVhafflFin72
0sRqq/tyWzjD+5TW10mjQAewVpc1StzKrulYxpd+5EBGUps26XYlKxA8nit3mIBA97O7aELRUrOY
x5y5OvBw1mwA8LM9QNbHEft+ONi3+DnRqDaXqfLfUArp/GrnY1RYx92+v7dSrJYoCULyNVnCebEZ
iGOlwFsbPLDEotgxN81k7PXcuKRXnK4dM3qSdnpd+QOIm6zdEiH3pa+tYJcZ2lUD4+EC5ORxwn9u
OgDIOdig2eQsx5xpFbnyqvf7y8qJUdpYaIdv/GRYZmDulb3MKJAzoR7AtS+H0bjx8/rJryIAGQSl
1fnMGY2Qk6sshEBsYwpon0lRYMlPziuik9uPnqE2yLOOropuA/0pa+XacnSO6wYEAUo15pnhHdcr
ay2Ou2F23deQEiKOQl9HlHp+lu/KSHwMTbJFc3IjC7aD4TafiKEFaZ31H06WX1YkD4Q9Aw78COd2
fa2WrgyxSd12bHZt1Fyk+ouTIpjNxpVT3BS4LFPffkdFetFjYe+Ys0/5XeEFB89nZIeHkdbWYKK7
wIrB9QuC0lvG/pszq8szDHb1/TgjGBNkucTkdoCJpi49Ro5xbzK7QIm6FCZcpJBBD3oSvL8ry44O
aSupwv1jx+kQvvoSdfhK8OgKQaxpbq2TydhJq/kS1+XThFLSQxJeU9ZpHKyDSTCBcVcVwjHgQRuF
kapOWNLwbdXIu3wOe25l3+OJuxBMinFSrgJ0lY7/Ffv0hWd3l4Qerroax/eQokIrNPzdLSn3cAz1
mVZyyvpkN7XYWwLmWwVKtbZHfWTnm6Bqbrzuo3CqN8WSGU8W4NpZFaj1auVZ04zQS595R1YjJ/CU
rSHrnjyQak5HPLLVLBrQSdMIRZDLRDeDO5OA9yRFbuJ7N337PJgPPRn0SZ/BBydk2TVfCjEu+tTe
kU9BMHmhL+0xh8YY7MgWfquwgCCr+GzLfpsk9mYSEQtV8Tw7DguJHbno0McVW4KWFwggllqJpFoJ
JnIhF4YKmGfxJ2rCfRhkhlzATLHWrUUetMdG0o3EIaOMCLv8TucQEmnJDQFv42JSJR1wiiQsFfpt
xdNu5xgaka8bK6R7ptjawM+nxb4AtjUk7k1upGRT6deUfae4c5bJmG30Jtr31FejM1yboYB2Flpb
p5brcTB02ExyIPjc48JIeCfKBrro8MxZn5yRorhiR7c3CBnITdbWI/jsfAYG1prx1kQV1IBmSwIh
gxUA/SEnriCLoBGVPl1Y3FtbEgWiXa4n4ZUdS2yEhmLHyyJ2pSG5kZquLw14IXRSeel8O10VnXbV
dcZVV76R27pg89jqDit7HR0GLJ+o3G9rSQZOq03RpgjcF2F4a1RklPZ62bEgaChHOGiofmo4f8RL
z+suRSBQaFpqUTuZsxL1uGrDQ1fjxPMxIXnJTRyXF7WE1Ru6G8KuV6ohasd6gEz7wgCY7p3aOcI6
5IABHBNXUgAdxrSZjSoWjoih0K7WkOFOsOIZEWlsNYXNEBgYmbQXvdIvMUbTQ+nje+zrEHLD+yHy
x71o1WXrdshYG4422OCM6YFuwlc6QWxWX9ISkEYVfZS6vhtqtc9q/aC8gWmOh3O1zXcAVD53HbpL
hL/u7LBT2aYM062nCfBtgbuxM/Waq+BmsoJ9HEK310yCxoDYR/W7DhOKu5+pczi7ImIUWRH2k68+
M4O+6yxMBPEKxzlghPwd9gfvsUkyVZmZeNDEiPO78aC6ilNTIzKfhGNtZE5fZsRZbnnNdvLdDS6z
GcW8rY2aoj6/j3X5GaAbQs3JsJellSIe84r6UAJRex0QaC/GBHuHNXDcaPDToEBp8XEXVrOFkZdy
7rc3SRQiNndNRgS977Jlc242+ia/LKaouII37j+ZSdntbM05GVUVXzm+pQMtKpMLPKHpOpd0UDRs
dxeKns66sFDzGwYulW4KU3Dudoe21+iHdQvACuoB0d2cNicwceRZBUYDlbguyJ+HX4fVAC2um4Pn
hriKH12hi6Oxrn1rK///6uj+L+zVOn/ZqmUO99owoXpN/7Zpo/z99fs27/xPv/VsDeOTZdm40CkD
oPK4Nt/51rO1Pzms2HRmGT0I6tU50eufPdtPhGOaNklxxHsYnu4RFPd7z1YzPglJq9ejCazzg3Xb
+R81bc892e96thY/RIcGzwzkW+eYx/d9bpiSQUsQNau4cOFcGsnaw3KEQyO/rTtbHLu8XGDddQuK
iq4jEDg5xo1RfrabYU8tdddmutx2QRhvQL3vZcFVR1wnp4PrusjSHVN2KuFBeruWlulFmaAXU62C
1tAkuKdn2pATH32DyDIbEUFbiWKn8vQjJL5wn1gkylbmaKyAt21T3c3WhhvbeF02HgFp1xqWmzQ1
JX6kHhkEnJ6NI3QOJKB6RWls7KhKNqkPML1z5BWkKesWPiKtKNMa1rmRzyIbjQl4MXnkchtOsUNG
UgFCCOFCQOs0anOhlVa+iVA2oo7IGAAZdF7AHm3MOlwZaWEfqHCijZl5D5NF9pIWBPuArG0EKbi7
Qeei1kQSzew+zd41egALIAC33eBc5QocYDT/ii5snzS91bE0oFqii1nQ9gv6izZBJEZBVMNfbKdN
ahQ30yQfwZeEm7LUi92Y4qeyDKKZtJqOi6CQOA6ieZB9+2Q6fbKiFV8czJiWphuHW7vEBi+kdtkr
scb05QOeogM0Tffnn1bmS6dFjOLbE0f7ybYPTWTiNMrwAYEWSPaxy1kaKuZj05YlPTBQMFzyyM/q
aFPe8j4C7WKMi+f8o+utk/BU84B4k6x2R28uzq+T5vhvMIOhYNG4B6xB+JOBlQoGTZWY4bOobsip
FmuvRREu6Bb7rnUqlXdNUoZ1AItMMnwSE3PWBZdlhizfrh/MCbAfer5syN2byqPlGrrbitDnxPXo
DqqUfThOgK2apaADPBJGYwt3E43oQ7yyxyfhkB/SpuLoxhw04oI8BEpqlH859RHHopeY7gBC6P4d
3uN0TY7CtnQYYHALI1o2fBrrZbaG+VTsPPfRrCrz+rsR0J8OVn4cq5Cx6JD9w7l//n/D1H+aVE4O
V11Lzvf54Ua0hDeN7j5GXYxBZ54Wa4m7R22mL3M1NA+WUuYiiLvo28juh4nd9/MdW84hRj8sFYJB
vjAlD8Y0pDMvct8vFe6Aas8gCNovmyNQvjeXvFDiZ5rb3o8fQ9B4qJrwPBqKzasEm9nPagcEJTMZ
hRwMDmxdImkFpvqXcYreSE3YZjb6ykRgOaxkhNAb6QWO3row904aXYH/QDx+QptZ7LXSKfac/It9
owdzfZJdicz1iTMT7wH0jLUTegsTrguBGvLRZSctTWbhbTOYixSk3qIPimpfGX21b+YPqVY3CIGT
90TONmkkLbhUnQ5qreHxXYXc/PxZnaT9xq2hvxfjq250d6G0HYLOEtKjUzff45gpuOX/+WUPX2Y/
XJ3/FPguQ/bzp+e/2k0dAIu6fCnP3zj/mUWp4oNyjPsIbETaOrROojWpmDEGK01BAOdRnz/795ck
yiAzxWpDmsGUgv+xb7Af8QXxcBdhPXwZlIlzGAvvZkzzPXJr3MRxDUmCXqu96vRkU+jtI0iRCEQg
WL4MReOF747YWWGxZfQsEwVJs6HPzwyop2AI1V7A6NgbsivJ2fnnl/QcRaKLrQRwtiBYusTKzofz
Zx6Ag14bcBkFtk4iRs+HAjsUMC7sYqNV70Ue0AmaP/v3h4SMRLPMACQl8XveKcjIblvvzx8Kz7uJ
EzPd4IU+mH1OldnCISE24tm3s2jtlXm7ZwhB+yAIPbnihPiao80Ex59ysHIaF5/SOOX7UalwKWrI
Z5iAjD3xYQbt1BGPWv9M1iOFbNJM+6b0fdjIkoim3CeciuJx/mO7SsCieRHVuTEeaX2SZxcFc26i
1JcepKgDqn4uvrDfKb8McYCbETUWxPEoY7EA0/KBu/t4fkbl/OTtyoO1cf56HeRkBPgRjFY/ZwVG
VnEYZeowlrCMjU8Dfu8VXb7H2YnkBJ9x+5E6NmC2sSJeIHI3dQVh2UJuRjpweGrMzyDgj+jJq710
Ay7u86fDfE15FQUf8lHrAkGA2jehVPvzZ8ZcjNo3KDrbXQeZa8+ABC2L+RLrRch1NF/q5w993fz+
GXgz2iPCAYUy3xL//kaQznK6XsuXfcqwINDEI+oIXqrJ3guj95dIHQsSGNrSWPRtvM1wymxg8Od7
SKo8V/iRNCrmrwVJvl4LXwsu/BIdqr3ndIKpwPE3ZxmMpCcAvtJf1X70cP4XGvnWSHJCZIk1gKWY
oI3AJCBhtN69HImz4bGDeV5JbtJSQ3PhTtVTz7FfYJVzw8esv3NS78HMG+2QNrdJa75OSfQyuchR
shhnW8EtY9OWJhGPUBrubVApRHB2Y0pwpG4tx1wicoLZifUakfz4agdmgGXfAS3dvIXCVysTZjrk
edohCceBLY3FBhdYvbI7zPt9z2nAIPZxYceZsWHkS5nW8GfBiNZbsNuhrmQiQaSAO5yCSLvzTQTR
BeaAQGfYgoSejZUusO3wm1TMCDGfHsgp35D28iX3UCrVUYJLvr/2aJUvZaaxergElbT5VRaTg0aH
a9d3ROCUdx0TP4RrTCpGplL0y1nZNZArF3aiMVCCpsIRarJKFzZRl+P0HjgZOUQ+DjRtORmwUXLS
SQ0Gi84B1p7N/Mqy96GRbCejRsPVIEKSY71vPSbV5/NI3cblBvPvuNC71sY8nzXrPCM2OkGZsPIp
z2i6YQZamMqtSPSON0R62oeQdrWfRuKkR9WRk98IpQwzoVjFAdgEK8zEdfVi1pj5J2mOW2wADnMN
LLd9Nc6J5QzthboxBIca9pkvPTRgOLkmqsRRDAdvwn2aRpth0jDh5t2aqezX88PlqRkHtDuARsPP
uFc9Hgk4ycksdsyIHnIOCKtxaqnovBwuqSfpABPPgvWriXcBqj1RumuVE23Q0DfAyEwKdk+KLvn1
gj4F8IXOK+2DxhlMi4jgll78mT6gvAyy5EWRHrPC0juRNwKh24L595zjEai30DXDU92CdvZD19kk
TKMxEmQ8naIb4OcMe5WleC0y786MvHhpDFCLmB6kS6zboM6sdyZ3BjP7GkdXA+gEF3n05DyXI4re
yi/I1+Cg2YQVjIk8JymLWT4jJGdYxpV5OL9W5z/SMRyt6q75EOErEhKuo6BB4AxGoB7iQ5lwfh3m
tlNhHSDDtcteUy0ixfDGDvttCmF4YzO04+xmSBhGkAk69n6D67NiHmvgyxusJ1sSAxq0T2qo5b7m
lOGDEYLJstQKyz4Q95uvsLR4KNr9tl1YuRfuh/kPXar4PYbflT+RRpaQBLsh5uD+fO6LNKZkSidy
VWm8ZU7lPrk8nMuwejGCLVQAe2vP8TxJoL7Y4o5HBhA33LdTY/CyV9d6FtMMD9RDaQN0j2JHAfED
vT44d0ZpRLSxnmTYo5XGmLip24cQTxTHVAUcvbA+C2JztiOC4Yu6c4jrG3aEvF3aQ4lQmvoR+jLQ
pqwomuM0VCuJqJvJzzzzxOq63irMRMQm6da9jDFvxowIUidB08VsAMbRcuphw6DefWtjPVgzz8nJ
RMYaFiNXjfB6h2qIN5qRe4u0dD4KG22IRrZEaCtQLdxCuPqxI2qMlLjq+6Q/6QRycbNWeyeR75Ax
jrVq9iqoVn99IDZ/PIiSoW6SWmHoOkojabro8348iCbWIKZSfa1trb6EAW8PGjPI6DKsdfvQddcR
2LRVKqITebfOqpDFh16U0PTDVzR6y15l/gXWVHNhR/pzPLM3EqvYKgCYQGqCkqsl75ca5cf/E8nb
f1Sz/SCT2/wHYdz/wjaKRHD2nxVvqypqqh+bJ/M/+NY8EdYnA+ST6ZJXh3xNWLRIfhe8OZ/4Skrd
JO+cQs7mEvm9eWK4n3QDaa7rAJQwPHwi/2qeGOYny2b0ijoNJbJE1fA/6Z3Morof6iFcMsJw0HII
y5Q0HH6qh2KiOHQtBGBz7ngQDWkiu9eRZ9AfUNKSN+xz2crGzoRN9GvKeoOUiNTE0YFFCXEY81LP
KMz18MARwbFHuL4Qk7dpWTHhUXn1Lh/rh3QuP81sQHqTFdd2Xv/P7iZp8TSoKz2an5buSdOcVX3f
CbQrtrlegb9CCJ+MVxHDG+WsoSgVO1HP28rcagjrvGc1x0hfF8YpVuWmSoE7UypZ5Pja7QVUJRhp
xa5VgYsgVjICJ+9tXl3BLHeI9Jg58CN/VZQaPy4F3x48L6VlmpKC1bR/Wgq8hrgl08HrOow6FOXS
FOvYw149HzdEcogFlU1uaTXWAUOuRV+/nrcjIlS3ME7zw3fX7p+U6mcx+/clMq8ly5OOONPhP/Tp
fnwtgbSCAw4pLM5V+JCXW/wi4z7XyICMm51rqGFnDS1+Jhz2SsqbNLa3RubwQdUMhjXOY7K+G0fA
c5xKTr2Nw+q8WPmu8DhYBia+t5Y8sIgnWA5RsB30ebkKiJfh7Dy1xQkegb4PzPzY2Zp3aBz7FxeM
8ZNyer5gXO48epASZakUP133TR7UsZXEApHGpA69372UIUEkkdQ+Jr23aaZQjgOSOURhAcpcNrf2
MNESGDpMKyOCrHPTAl7xok/U21+/A8ZPGtTzg/M8GqqU4a6hn+0I313NskIDMjuiL0TJZEXXbEZd
vFTnC4I4xAZIWwkjJ9yZXnzVMgb7RZvEmK+4ny4BTxeetDj+MuUwEOl+fzupQg99MF02RZRzDBn/
LDkWL0qXkSlYDHNRKHpQxBEyDumIVT2/uUBDgFK26eIXL8bcGfr5sXAiYqO0PWNern58LEVWlk1f
hIznhGMDyU5IcScqDHRffqT74rhNsYuJhlsouCZUq+AeYzLHz7c8ZCF/3Y/hr16fP96xNJCEi++b
fpZl6D9dPWXF1ktTlLgbCbmwI1mASK0T8JfXTK8pZkrOam7kH9oEJV0Pux7PMJrJaAq2VW7Y61+8
ROff9+NrJA1XsATa9Nx5SOwx379f1HGBWfQZbnnJ7F9iJa0EavhWDP2puqpJRykgHZ9KbMeLxq8Q
QJleeUiVVa65nalD5kWusjLyBV0uNA3JKZCrJFzM+v3IJ3QZsp4AuJm/qICz2wiVLim0HS7HRW+p
al/j5Cc+ayp2Wc4KajJfd2yd0LNhTzni3qAmpSM8oaSLwftpiBaZv4/2YWACp0QP45yMO+SKibZp
Rv1Jn22RBWjjAWe9AV4MECeN2PnSY7RrUAzjoJzMnKflOgd/nnqlxasVDSv0XNucbOPDuaDp9cS+
aMRQQbftJbJRcnJMJFhLjGbfjvljWJ10+2MqFMVehKLIdk/SGr+ApLYPzH1XZHZhaS1ibUmbn2Da
NMB+a2RIc6Mn9EgUCgWulzDNbwHic5K0W+R1Ay2TJHa/OD4v6fm2tcTkg5FdgBmkvkyIaB4x5yyq
hgNrWJbuDdQIBLVi7XSS/apRbEM1h+w4n9ECmdp6ZvkiUXIAcSO9M0WLlGfO4y8upD+7rj3TZsbK
Puh6P/ucoomuZabnv+9EfVUfNR9pkZ8Su97CxMH8Bjuul3t71AkWyJiQJLQlgSPeEL1z9YtH88c1
WjJaYm3GnuR5NI9/vKqlcimau4AYtJmrZ/XIoxPnI84oDjCTFheMl7SN5H4ral7mES3EAu3Kor3H
biQK5CVtgzAS4tkv77c/LEkMw+z53jct3Tbd+VD13frs+YVFi2QkrBIxyS5G0V1Yvbk4D4oc33sx
/PE295xspeO6Qd1Q7P76lZmXl59ud5P12fVs6XGEPB8ovvv9DYylbweGc3kHk/ZgW9O0xtxKQZaR
g2FgpSJpg0HGfIX+9S//k+MK+wI7kznbjqgaf1r8sOIxiDdZbBA1AKPGfkTCq/8hRszBZQ7gSgvI
BxKuWiYkkKxLJR+dlsF391bEZvyL0wrN+z++GHPkNderDguLYuqnN6OoB21URBmfjysRGIUNrpJo
A9TvrQnTYW2GHtWkRYAOUAUa8tkbCs3fx1aiKUFJFqi6mUHoaXLSDDS3ymaTOR+IwUiA7wONjK6o
OdWBvUsSbQJkyS+wAM5d9L4mtuc7vO1y/2BYCBWIEfKOSeHbBxqGaJsLNsVIm0k1mjWC/feyVTuG
0JfwQhI9Sd/Gpeu9gZf3iGwOBIOfXXuNnu3bzANeqjCrcuwF/FyR0ByiUwqhTSwoDpD1c5o6Rjay
F3e8z7zK/NzlyUYSIH84L8SYaonB1dJFEROuKxykq07tBrAyi3HfxpxsQDjuE2lvmi6ILuvAI1SL
RLRGQkyPtYObleHN+REnNRg1+q1bzWcvHnw1A97Iwsz1JyiFtCM6vJps3+tOWRtmnWArkMqsz8fn
yaetqlzTBLY7PQ61x/YRbC2T7SJJ6QZWXGcorMbFeTPXcHZ6iPaCbJ1VnXGKdHS+MRJIR+HjMu45
e9LmEBOtFjvajx1pFdhskpXrW7TV55N+VHn6aUjxztE7DZuHIQI0bxDjZjUECZx/6HmK5s6zs8bX
7ogLIX0ZJVNcNM1Dwa8p6B0yy8QVHJZM4LAexzvzNoiJCutlfCza2jgBoX0sIooa3A+nyWK1TrIJ
Mw5oao1woIuATWdpePC2namTs0qGnOGBxPFYtWQKmfELHcmDqQft3mb7xtSDjr1u8wqBENm2jR+o
VRXXDyAQ28ui/3q+wAuMU6tJey+x889yoRzWja8DmoiPpLSDKWg1GMT07Fdm0z7qsiI6LOfYoUzj
9IuF4I+nRHxXBgM12xIYt+S8fn+3DKWDT4erNsVFmEAjtNuspDvOfQSvgvcJ7ZtB1g+MATphTJ6/
9SsYfVr/Tdl5NbeNrVn0F6EK4SC9kgAzJSpa8gtKstzIOZ9fPwvwrZppd9d1zYvLkmmKIhG+sPfa
KKEgUf3hxdAR/35NBB/lsFu0aWTF74ZWt4fVFMnI2hSMk6wiKu57Z1YPIQsi2PVIXH6dd8s9tazA
7up9/7Hufv/wOv7tTcFCZtM70Vf8o5nDY+H04F8I1Fp2mA1s4mNEwICjJTicMQflk+VJ4sP2tG8P
a+EMEwB5eWf8/1uc5dZJfcoNfWntfysKa9nBZ58kROhlUFS5JfmVriRcdWnGGQpgDEPbHUzS3Q65
I+FnmEeMZ/NJsmoLOrO5c2y6vGJGYlV4/++3iemXY/IWuSq3UhQgfzt2iEILx15iO19LzwIOyH79
gEI4Sqz68UyNpMZuQ7BMk16d1lpIjdLjDMDiD4fOUkb8/W7KVAYToWkxnsHN/1uZYURJF0ATMjfl
PDne5LKUDEdYgs0A/7wnlWy7fkx/eAP+edtiGkQmo2qxqmeOs5Ri/+fksTsoECh1jQ1c+fQAMz27
UuJX7wmRtjtkxY/4Hb9WXYLlqj90nWSiwiIQxqiDuySz8QyN4k9L+uVN//s74fJGMFlS6WwwFP/2
odTmlFSQYEEHj1AqchNLGHlFGXcp7NYL6g8NJszHfZgQ9da24b4av4IewpFg6uyFNaSxEUnoeln9
72/XvwwlXEEtr2P1ZMbzjwHPVKtuM+bCAOXGTDaZkPaoR03TcoYDNpGxNuDFeO51ZNTulSFUuB2W
U51c1U2nSqIRY+xcYZ584u7EfxDMvadNArAVdOdeqAggCvogGY/VLmFTsi+yJ8iXMRRmzIQJjFQq
cQz/aZYfZhYVRG2bJbPj4k/d7j8rcH5P5O8uAgUHecJvh0XEoUa7iJu+RJ/C/uTLzpEjMKQwzyr0
MsLZUNUgXNe2LWmW2zw1X5saMU0bTCCEhf2Hc+Nf33eqKiaRy5iQQeXfD9O0H3oxGCPv++Bc8Oqx
GFyuJuXAkknGgbJvcu0VrvtZhhH3pUoeUWr1hEBy79UiUjGyCFFt6pDOt9RS4SSLQ6NFZMSWBgC3
6lgGjnpO9e48N/Y93AQGYPV2slVMUmH6lmX9Z6cgHl7PhB6KHHJnZNP//ej6Zz3N5BAOgrYOW1Ck
/f2XtLSuzV2FuLJ2kQxZtv0sSLa047Ly0y5EZkUvCFRvOM6q+fzff/RyEf7tlDM1nOwAM3SLSfBv
n3fp2gDm4pQ51LJ0cpeDc20j1p9ppwCZVCsmbobK9U91/O8/2mBgygHmGrbtqAajsL//1kFf0HVF
ltiUesfkYAqg9OWq5+Txz2BRAq3ttprS2NhLK5HkGWvAWnuoElPgmeLuNkcogEObUJJWrT+cAZnB
SLrwH16o/vstlSGUjulb8PbgEOGd+vsL1ZBEtIGBd6ir4d3EBpCPBrXAsl1GID5P7bVrNfTVMyXb
+rLIFsG7m0XnoL2v9HrfjvaMc2S6D5g+3Ddm+lTZCxDcUWN/0MI9DkpD+1N5hKbo9zmeoZkuXbxq
cZ3nVvf7mIiwoYIcNbjvka4jvGuvqYIYAos5DEsxKDsDgkKHEGw3vyKoxjmEa3caWU+xdUXSO211
CXO+EkWy09RZ2XJ/mL1JTZ5LvYZw4DYowFvzSWjNWfSAvW21xFVLjZ6mBA22ubEYHOwTmVmDQBBZ
BfLedJT0DFY4mPi8uyj6WWPsGcF2LmDyl34Q8EhM+xnCeJFRE8/OdGxQC+3baXrRcLx5URP9hY0I
nkX7aOrVPkrGd4Y7GINCg6BEE1ghlOJrHra7th2O7VCbx8YoLwBdvs2dIS5Tb1sXC9s1i0hmKBJh
AM9FcEQ/du/gK7ZCAxmSSg8dprMbzHR6msfqQyUQ9GJJMT4NA7pIfK8Kqkfx2DIjPZgdMTVNd+8k
YXWZswizSENlTDLWfq7j2K+5ZKRhRZ68iKYfVWF4MFzirW7Z4tZTHhNxZD+GNjqkdb4IPzuWRokN
0CT9JqTNiogMrd3mnKTKjxKz6rbEvuTZy6ymSjFakcXqHtUUsXPaVR34q964FfXLuu5e65rSLHka
O3z6NQ1KI+dhr5QIsWG0/VTs+XU96wHFIoRksruN4um6/kf2iMhPavVFL8EFDrZr7MuS40Tq1n1k
EyNTG84p5ygDnJb/BQf1JbbqeQPdvvCZH2Ahq4OLMEmlxBtH9GgUDx6p81xQwQWThoV6kYlfno6n
wij6nQzYP1r9QpaOMvWgExtpR6VvEqz8trzM0S4REpYhPh4LnNP6pYgbmkX89GsZR+If4HA4hPsu
pLJ1xwSQ4gj6rzaeVj0ly13h44TD6GGy0gynkGMuHvpTN3Zgp5GZiuFbViHGKKt0NzSSmDMsN6dB
/qjIK/5FNgkJqqYTVbFXt80RwDCmEzrJKavYibr6wWin4mG9gq1vOCLlbCM0HGZzMuxdpZggzzAa
QcV2Z86D6xcLwSadwCKtfXOKDsa3CrrOyoYKMwfTWS/QpkfdpXGQyUSa8SJtTCCNepiYx/qlzkE0
9rgW5xwusE6uq4AifNYmuauTiCnC8ketAblyUlXZZ0uJ0rSQ6Eq0hrSpXbQDQKJd5hhNk1PlQGZH
JfVzRb8jUChaiANEd4XMDA2m3xRqtp+6MiDFsiCxs4DAvJlbo8ck/qm6dUz2m2a+hmzqwgp4/NjH
P6PBPYfhjEnSaB+cIs4vWZ3+EFBaBLObO6jQ75aNMyWbgwfXZcARq7eJIFcQeWf89RpKBwSZRTNb
ePuN+7Uajee62WZMyDZ9V6BKXh6RGA7mA0NwzVqE0ypHkRsaL7rKNI41BkRQ3ZqPoTlYGEoUuFk1
xzdDfDLdZqze2Vcol1otpPIqrZL5mV6cpZvvsTNXS9ttYELFF4PxinxeIl0ccU8AeL7Lgoa8PTBa
+bQxbN4yIWFZGpCMi5J7ayfrD5IlUN6K6bCe5tKej4xywx1P88PEqIvkYSDOkwQ96EH9Rc2KHwWc
T5+0+PLXb2MpkXMmBppALYKqNmqXyj0Atni/HjX9rG2xy2vEE6Ng0QhaOpTkCZckLx8gVC9wfQFP
O33PA6Pbz47KlJgY8R2a5X0grFvgREew18kjgY6vbSi4uJT1X+TSo/xbpkaTIAhuoXvj4YT1jarb
oShd/8lFoLhPXHJgR04GLx0S8LNNfTSaWPVszFzMi7C1tUoJjTOX6a60s3LHFIX4Oes0djDaiVVG
5lVcwyi6Qm8MfVBUzUnwuhNNBscp7pA635N2Lu6hXpKAUMpdw57wzs6SHTfU/GxNR5oFBVFWhDFw
FmdwYsNNwXafOcRgqEtul9pKv5wheEzAItavEtgBt0gAOiVIeDsSHvmUVKBy58kTsh9xigecSxbC
+KrheGLPy0rgadRBPYkh72lCsnEXWilpQaZUiLOdpQ+VmEMIvPPW+hnXbnpp0AoCaIjLBTCy6Roz
3+lxTfDf2MijqAX5UyXJ6HFfym3c0x3UIC9ugn2rEhshmDuTGPQkzEkWmtqLcPrvzG2wBFfx00gW
GmDNXNDtB76j1qzCF+q5IZm75XPmnmPnVZpo1RIzO0UpFZckG3MLk55RFVli/QRFSyAZT2rtTtYR
lnrNuVVZXprbiHQ3H2M+qItgnK9G8QZBE83YzKU1JMOTFEZoN21QnNfr3LJ5OMJZ5tSJ+uOc4P6Z
gOD7bacQFTBAb6w0hcQYTPFVeRjI6YCIRT1fa+klFAm2dAWOVWOM+RaRuLzgvb9pGid1ZgY34ZKz
NmRttZznw4agOCLgBRfctVit4/IKvngEdsnHpEzdtSGvyyvQrfpJIR9UGS/WSYNxXJc+kUqsHUMd
J8PIuTWLqH2C20W+G10G+oBP4GEDFBsjqfpn6QrIauSFHnsb22NoSACBYQWrdLGjKTP9kcnYeeoq
bUcDpe96GwPosiwKG9SBGvrYp9DRGKwSAPRRdb04yeU+UcZk3g9a+td6BmFTx2nJlIxPgVeVnNdn
ENyG0P9/ZhD8iJPunCea+bPbqj/UVqmelaTQL5Fm5rd+3K3lQFNrGiecGpE3MnD7U8yzGSS8Vify
m2WtA6+aWKSwvde4AU+gJ9YJyLr6X1/HaNNMTai5mvCKZaVEydCmx1LVvgVt9x+vxjA4JzMTCvlw
JVi1CR7mcrWsTJ9uwWRYjb15CA2u9YtnjJGiuYtUXgJXWW1Q+JTrHAqdNe8YY7mHuCL+0V5sBaQh
RT6TGXwfX7hf7Qc0LRVOs+ZTanoKQcXt/WRinJ6TirILZHxhpQi+gET6zXoQhDRnrD8185dXAnZ9
dTCrLtg3SX9Deteh6RTMgqdZudON5s6Uj82i+1vfa30RLBaZNm96BHV+bQ8u7N/xsE7i12JiTieE
XMCkoZTNr9wrWOw58rg+QCb6kaQL8jwSZK31ZMpfzxpWyevUC/vX5xn1Q3SmDL1romE6GLT/S4m6
Z8QP0XERvK11GCMZ1kdC7owMoWOleBVBm4jtzfN6T1stQN0gj7IcdjmC3x0fT3GEEI0wkXiIBgDN
wWEasn60LWGemFQsT3Dge9LplJPZwhRytMxvrW7cu/Q86NfFx5T1+9Sc2ztiZJ4BoWOFLqBJGxPI
NhqA/JQoyh1crB3ZDeWRezleXxPzHP7hX3P05a3E5n1MoNLidwYigbxoKyJHebWbybPL+iszheZ1
wH39ijA/xBbydS6j+hzO3I3RtkQxN+11aj9Q/OMdMt+EBks4HIiarV26vn4xOKWO+J609mMrCS2I
relj/S+pbh7mFEdovC6jXS7R5HMgLjIjZJzKkJ/WqouOEYloZds7KuBPRw/YSlehto91EkaGVNJK
0nCuz6g5XX4u7BA7EVcUGLRwYoGA7nG80xlFKILz3Gj2iAQo5hZnFiEW2TE5ypGyRyX386hFrDlm
4kIeuiTwJuXV1ePoTkTGeYyG/hobyW1yGeA32j2NS3pNKiw69hBcnGXosu4TppGwM5dpjKeOUbZd
D8VaZuAglYkiO2lQQinR1inSazumB6TExV1k2B2rBlAwaCVPalIuFUPgAWD7LsjaPNmkazoDi7Fk
6gCZ1PoIRrMcKDNdiMomSW/OTJZZnTwxfjGPgjy3/5R5Sh/ijY4CDiX7sgpwoh5+qivbe/UloIEL
yqw5SbMe9lQ3xG/BlkqhIJHRCqYmrZrlXleTjdUOj0M1lHeDaN+sOlCXFukxr6foqasSPOOuuQ/U
HqaZdO7W1lsGEzyJmDV2oxFxirSXgOLBPiLeHk9mEFzWexBNBTYeUpzGmrxA8g6cI5JL+PzLlrbS
JOTzqDnMxfBWdfCHghoLnA0eah+PEHwtZI6/Ttyhm+K9CLqaAhRbQ0mAUDsve+/BIiEQZipb/G7H
gqTb5fpzOTElKpM6Aw/cDje7o9g1px+cJMNuffHKaEZH9lDroZJO4kQPjaWLneJhvfqwQmWyOTct
5Ys5kmVHgvxAQnHS6rehY7W51J5VCRWHWBzi7SymHcgePifTBLdduddwcn2crcVNRmaKid31pza0
rzX8dGK6dR8npbVb60QCEStCwWPrbFrpqcapBHDYJQmGaLCp0+ATcDHeBlTt/vrSnahXjtHYcbB3
ReB1AIs2pjEqCPz5FfSk8fo6T3dpr94oz7PTaCvmaZ7dawBeAOq7cYdWuzpRAwxaXZ0as7kvs5rH
xeGxB2n9rON22Q5YmtTvYNBrvGh0j+utvaIm3YJu+KVNc4YOEYvLaK99WJesQ9k/VBxf6Pnt/Xph
CE3oA6R8ptu1126ZFV+xIh/Xhjyx2rcRhXaZaoO/Pny9J4UN9Vc+kiBmQGj28QwNRAZMj+vYk8nK
fy5IrczvRxIsaa6IOlju74Ro427T9xUds9VSxyhZn5KcmV3W942ydT/0CkkGyyWLs6ulZW9TnA4J
QAAnxowukpOeWUC0Lfc8lgGwJCf6kXLl80gwcdgNV5C9SSzx1063hCG6j4z+HZUueFqh3a3vghHr
P3uVgsZhSbZJ1QCdR05zoXImsMbU38uufmO0GB8VG4Jo1drXWGpwRVy2MLYsKs/NLZxFmLj6OXSu
RcTSuQgfQ9rWravnbDqpM6VlGbcGPDRlbH5kHgbHE+6/v1wPrwDmqRqIOrZawhjYQP8als2LXDHW
GR6mL6JpX2YbZZJZRkjxMVp8N53SJfws2ZCwmm1pNsI9LTpTz1JTdohBgcPU8FntdDAxnyhLkOx8
S9Dwb+Kpjw/VwnbSxAjErkMPAJqAzehokidgJc/J3NxLEcXnYtA+ZDOn91mnBhvVmT+ModPookLr
rsD33iW4vnOFaxOkCHhIddM+B9UHMm9QSWhgL8hSWCpoOYEN2FpFbOtnjVIKjmD9WNp9DXI3g3I8
AkIRBXm4AS0G7YT9ns7qpmmMxrcmhEW1HlWHHOCNQ4bhqQvQSKSmfNNjumZHCZ0DYXWIxwxKWz1M
xhP923td2T1BptlemPq31a2IRSrm4tpsW9pNSNZTvACCkAGBz83Fjta1/lVDkDowXpLWYRSpURT9
KvUwgW7UWnxQgOF9tQ15ImkQTFxOeCuDhmdKMtXtci9su5AQAvLmZWGjmlfb6uCKPDzbzClOqssc
vjFO4AZND/f8vsZMyjGe3iG11K6WjTQJ/eJzLqLqOQGTYGT19CjmyripGpGZYZhcdEDTxRmkhsoE
LJ5fUqQaDZhuMv6ixxag1WCzEIlIgNqk9XOUtt3dWDrgJKbs0nIWV4nhU+nrfhQFOBic+EpwHm1Y
8myp8LigIJBeicuZmFoWsA7sbVWb/0q0GJx1Nm6kjgSq179BkJHoFq6lYZxyq0ExFhbB0exmy6uK
kKmtAL+uwe0gmB0YRf6D8wrcOcIutv/+6CoR503M6JPEBnbnqeOLJqFLkZTjsx5ftPHTMniVSjeV
9G4z+bDz+NPkt+Rjce9Umf/QQdRvQ2FM23IiNZQ3vIXaWEbnogLwktStua9U+SrjYTkdgpdc3+R6
gycws18qmkhY6wN9vwtFLeO0J+6UCynJLQvZI8EL05qauEmL4NC8MdTnrogeLA2mRX8kfDXlSs2N
aZOoJN4IBiBZFYldRKyCr+vBLWnYJJNcKvYVzFcg6e4EIv+okzNDzgsheVTsBZo6g50hUBOqT2af
DEJ6EIPkpoQEqNStEZ3Vo9Mu080avGDY5OUFZRLQQooZO62dHZGnkObK+s0JapVRRPzsJp3c6Rhf
+aSy6yi2tSCt2I4K7MSGzvomeCJ/N/WFS5aGY/gTFMtEVZ7nUCFXwC2cU7T8sX456s64JWRC2RIn
/JxITDWGzNVHdDG+6gzG/fpV0jOsTLtDHLfBtTGGM9Rg0+FNVRsSiUmmDWhphrcx6uns7aL0rLy1
tg3m9i0ZwxYmJjJDLaB9eUmgQ9JhjDT0mXwZ7ncj9M20fc4T3JBZBaIcbGFB0BuVAf/dTD/18N1o
2oeGuySBN9om6sp+32UsgQVpPePoQvsxjMFP1Q7EIebJvG4JWGvIeLD0V2qzL0X9PuVZsxMdMwMT
SCJZOly/OorJ2CJBfQHoiRYDph2kL2OMecfJMseHvnZ2TBn6BUOmrQZ9qgWwbY+NQEDJuhPry9IN
Pg5qSPFkC8UrBHkLRj7jtysIIR7JtQFtLPqQDGq8MlBW9UdNi0ugg8RZAUKlXRgFCWpiii49R2Fq
Dp2nhsaNfIOKYFe0JTNMrMxiCddPd0YaK2c4Zs+xjZUvsTJS6+evcUhi30B6XKdBvOsa9WtIwm+V
ML4ZXGjSTJJrR1hpYpAsaWgQmkRPKHY6HgtjLraqgIRYW/Nie1dPma57td2nO1TEzVHkELkVIlvP
0kleiAuorjF13+Qanl2zpKC+w10JKpFeDR0VDUO2AE3lx6jh0U4FMmm74kIPZsLZOEE0XaDWX/GJ
jeoIaQzNF57kmsJXPk1BeJNBG+2YBe5zjMmBNV/Rf79Cfg7Q9xOOZHIJrEOwCq1gZaM4bzG/47Yr
HUqPymYxlrpk3c7PXa1oyH30p9HVfrjYW6FHZjyHU/7UlbokZMnZxbOjH3PDPTc1KTUt2bdZW77q
IvwKEuwGocaSA53hfI/8XyHeQoE37kCGl5zIGgCa5RWdp4n0zoTEYQ8n0f1oOaxNgwA2a3QI2RVf
y0j74USfSErTyyzPVpRGN9ap9qHSQEAFpM4NodqfTtacNGdLjmfydprFzfXeE3l6hJbLkTQFm2p0
7kXJ1Eya1XAwZeY52iA8VL6fbtAH17oZvinPonHCLQarcWFAMDB3yN3LMz4q1nflvau211C26t6Z
ySa2C9ZI7sc0Iwsvy5+mOSqHPmbirTII2wzNXcOQ1hv7DpITky6V+9tmqOdwg1eMnE/QEGb3ney/
cNNE9XOW00LWCSGnUDmZ01UcC1WBea5A7J1P81aJcRRYkXIEYXtXVoF9pr6vHywxMXONCEmRbtH7
g6tgqCs049bHpnVWu/E+Wr6Kw9q4CSqUc2dSEtLrjnAu9Z6Yc5UOuiAHroWDJ3WAxdyneuS9duCp
eU2SsLuPXK16GVQl9MYuZa+XwNvDkaztgr4euecOrPTq4C/YtSaQmw2Zif0LI+pjp6AkTs2WeJJB
F6+NCkMksCb4T1mtPFR1s+e0Nk7cbB/ssc0OYx4ZCLPr6HloCW1Gh3TtrZ9gFaHZAaG6aTKzb44+
NtcxdPbrt1IVkTfRGM1WuJYBHyzik1UaX5+hlgl5Rr9/U/JJu028kZtGVvpOy2NPiURHfgXaZqPn
Gmwgpru4VWg9VeFOyeB7Ja3AZ4xKkbDADM5AmPdPWDZBpQaOe0jHpvQUBEY+RgoCpvjr3g7JLtY9
omPsK0k/6jIF+p7MWbqvgm9toNW+1QfoYZSZg1V9taROAKmpXZOGd6Vo4vac5SP8Q2GXR6Nq47te
7dRDWYkX7tPDydZGDx6lvGBQHTGmSj4uZp+fYW0l3KsDL89b/TCVxrfU0eW5Bs/f6af1j2yx+KM5
hKEYNzuzxSSpxXV7tW0SxzCrv6nwV1nt5TDc2Xstf0+Q//r53FSbCGnnxe1rwpWk7HyLMvlsQeve
tLOreB2uVTfTARoj3gyzkcQlWhyvqzmO0tHiMLGObkMMDgZ+mzSOsL0ay48eBrJvW4ZPYdBZTG3r
ox7mylFcxIDM2WEfx5ors46EaF/cwXGeclJJGCbGhioAjKZXtStrH4CyfoizR1JZvVRae4xZg5K/
KPhaiiR+MPKewECrPkJXeNTuI906E6nLtIDNOD1c8TBjFR0a4DNBGJFGiOmyTnKwn6mVeZAyBfkR
qUudWYIIT6L02XYVZTME3+ckCBlNOVt9JLy6P6duqHpRVpJv06f3TmqiHQBsnujgECFgENvMQNlT
pXFXC9Qjwspp+WQ6nru8UOBkcDWa8yha1oqxX1FDF+Dn6GD0Ryuv3l3G7cygWN24beJPunFPDAzQ
WaO+OG5i72fi4gqYC36szpw9TA+tSOBLzYjDxBkMy5eITLfj1ZlEdG8XTxQZORManAlMVy3ficrw
LBREPuHRiw513hZtNO9cB8gr88R4U+Bh3wzC+N4bUbiEqBDUOdwSw+gPQW9c7By7Jv61YI+z9COZ
CDkBUPNJl9Te078CeNdtP7TQSBLk+cmg7UUQ77Qf0pICCdEVy0ndU1muP6lTdotsMW3rdjdCenuN
a46D4ZFhZIB0ICDBOlb8ocTw3Ynuuz1ZE5DI7kuk3cVKuh9qBqOxZ21oK32zZfP7bXLc72oXPGIr
IydWUXdNl/iI8gH9moSZNVg9EqCQDvBfIqMrVK1ayp6w2VYttwkFADiLM3b5HVmBBARup6LDL8hf
MOSzhlcpdKnob+CNuq2ix0eJi0Jg+UX06zR+T1cM3G04dtbgjQz92vabaMaPlkHKtnTnxzJp6PF0
bUcW8jaBS9JF5UEPw/cOh5gHMeSljONnJHyPpFM/lEX6llfYgmlzf6ZG9mVTF1vWg6GQIm5IV3kp
7eosZcR6zbYYp6heP+mbOIUkEKvkS+WOA26axEdeThQygZDuG0F6762VMmMR6X2M5lmOXXLWXIjV
hD95XReR/pkrn6qW6F5s2ZdkTL/PqLEQrbCG4X1zi/hdydNvkZk9uhRxCDkIJrZiF5APNqw9IEgC
OV2ywxTdPikBU8GWtfumcUZkwNX85cxeLIFmZ+kNKP5Tbg9fdWJ9YXsn2a/jOh7m6CQTUttnRI6U
NFz+QvlQ6/P4iDxYHFRzcflInCRbuGzIyMe5OyJkGB/pe7QbMaIbHMf8ayjUcD91lA0T8NjH9SFR
ov9Ayzng1uFbQQn/lsyP8/rs67cQzQ++NjmlL9cfEasBIS6KgIHHf3BL4K6qpn3/9RNM8nu8sgeR
9OvrPgIak7fV7dezu6lxrCEabv736YtpqaQB9h/W72l0Wo+t4yVxZB2neUKCZHBiZxrDg76/6YyR
pqn9qo0RPr4xHZyBC9FEwc6F+EfPeZcHzb50qq+QtNKG2YqT/iQxfqOFmAAdfPCq5p5FURxnlCvd
+Kbb6iciyH2dILpBZPAu4/ChICrUS8ltLy0+9SBgtkYy3be6Uy61wQQ307DKRzHDrFQu+Npx6zTl
X6lSf8sjQp4U0GHbQWb35HxtR91wDpUNGJCd93dYF4rPBdIeycHSbSs9O+CGFymOjO9s177Zkznd
kR8GhoGqVdO1qzZ1kRd2j0ECmXQe5h1ePBCf/Wt7V6vcvSdpf4n8ZimlS+sUTNvBCF6ToETrKIIz
uhrNYlZBtiWV2IB2wIw4kpgnsBs2WCX2pEhtxFAyiwoPljJ9lwmZZfGTMaNIUTAGdlmJ4qTBr48C
u/ZyjWVye66dqdn01Yncx2+1ner4bq0bYViON8OE5MivNgv4LCpRbVqRxTWGyKQNUGt4MOE2gOS4
ATPdoo6IItgmbmlki5aTSHOokV32CcnF3YCkRBcWuSzkAwHyIOHUcYYjK49835vgvM1FiKiivDYo
EkHw6z/VHDVAg/xt2/T5U51mAPET0IwSexXyjVDdWCrQFSO+UuMfRuHC+CzzQ0l2QcoHwcKhe49a
zlHgIFdZhrdWjALYJqobR9NPBfm2RUGIJXGEftxWXGuNjpFoPptMKbKT4bjzg2mkR7NmFRtS1qRd
/xHQEFQtChbmgmwYtP5mypg7bVJS1Y+6n4oYD5gqcY2QYoA9IVtua7RZQ/mJGC6BWWInfmUjtJod
ZV/V0Hyk0fE+hsr3YQg/E6UmvKxLFk8Q7TiBaJuq7JqNcOl40jB/5CbkK0rvoCOCW9sQ1XwKIfOT
nPqgYpTmIsanjeL8FJZEJIwN8YNucc+N3XnKgKQiTaL4wx2zZWc2UMPrj4DIuQsncCwnFntmr+4L
VaJlzIB/W1Ju68AYqPjBaKtFUtM/NtsJW8RgPkxK+RZU+Cy6C2WvSoq6ZW9Tp3tRybLyGOENdf5D
VcAyh7G2bwpkfp07bjNF8drGLMktT7YDkWiMj+oR2r3zMCZptGPA6i2xfK0qnxVGhkllUab0LvSj
gsIyZ6If9XMFIi8iASPW0fBkCARN3c9iknSL+WSoUgV80b1L3uQ65a6S9hFLp4kjl3sGvm1Mj8mk
qxQtjLyySfh6NNlILkhs75PwXgIlfhii6T0YCEHs6+46ugRBsgdEtzJKmypd+nncOQyeFgb8ot6I
bKZsxiyOWHPOlapw5ahSk2BWu/usenuTvsnAgEzUu3+57qWt5xpeEw8XCv/YKBGsIpfB3hR+Cdtr
KvPIlBrxn2m3NDDL9jwOXhWs/XwWytGN7M7Tm/EuUcAwabVgcJehicgQ/KqGyS1ShYSHbp31CcEG
KcqSJElvMQkNDnyYLe4iHXgNSgNboR0vN1DsE+r6gzCMxstVICllnL3VNTtizIPICIoH9N60zhDr
6HGnl6HpD9hq/tINycgnp2toRqYTyCo0B1p+/p7W8atmKD9xaulmGPGK6p8dIoL0QYRJ8KjmzAbL
XH0AT/ChJTa6D7sZvcDuFqqvGWwHvTlU+PHpPW3CbDJOCbXLLwVhiSSrthBIbXOj5XIJ0VQ+p/Y8
m6xqzSXXlRAQlSRXSRXqKMqJPa8/pjL5bmftT6xp2KETMoiJbjuTDqIBq3eJExTFaf1q4GceMehS
x1IzBjGB4b0kPrSY9lxiEXQyM/FjJf1JVvid03fdcewR9ATSmv1cEERVltYmVMtiP1IqzmZ+1MvR
JdzegcHSq5RsWenbDZsYpp3hgbBbZoGxfk7i+Ako0l2XqcdSmsBWoUey3DIfLWP4wJEquNlOD53s
vbaNb3aIeE13C3fXpK850ltaMk3D8sU4qsVPS6PF3UgjjCahcdxwhjFFWmJ2w3w8ZyEbkKZEUDzp
7WORYfVKuA3MWfcSG2jtYVfe8ItJvyHlIKc1ZKBB/hGo541Jr7/JI/keOChl6+pjpFAppoolHdxY
r1KCdwXZj7Ysn5V5R7JHwuZw5Cq3Va3wmxEpjPFq5ofjU8MKYUpcBgKY33apMT9TJPt9rGKtqprW
swZdOygadxg07JVfdgor65zYGYGfe2P0ngN468kJreCpM5bbhpxmPFpd8BTOxEssRmbPXr5Edpfe
EtXZq0wvN23NYmpaDqFCzQZyVp2MdaNuXcBtftOMsH1a/wDq8VUHSnjRJeF7ST8ZhyjmPV3/Ubfb
9olkQ48VsHVbHxG1CqztoWCFuDwHuT7DTcDPWr+Sy7csAjbYuhTKYf1eFregJguiI9ZnW7/XmSNd
xZBef/2vybX2lonqdv1y/UPXXkJVzR7/8wC8W1HvLAtWK/cgYZfnULU+OgYlzy7yCFQZjbOHPWc/
K2H9ps9N/mN5QDm29bPWavkhREDw5wdoIv8/z+Dm7sew/AhdcfJ//REoeIQqq397QCetX69hfZH/
8gx/f8D/vsi+mEe/m0DFc3mp7iNr+lZOTk1zFfWXDF0S0lG9eXXawTniddBYFPCvfDZIFiyR+v/D
3Zn1SI5kV/qvDOadBRp3ApIenPQ9PPY1X4jIWLhvZtx//XzMqh51ldRqCZinAboTFRmRHr6QZnbv
Pec7w9LI56FZZa1eFu1+fdfz4zLkRiYzYyTrKPPGglFfcUwsCemp76+tIZ1B6Xl0R5xZfdei2hlU
z5rbGV91wkMtKME3CNYc6TCho9W0yZacpgtN0UM8l/2nGLMnGxrTe27azPNqp3t1KvRKMV7/p962
CR5AmPPQIM+BbKfpt60VZTukY931ZHNpOgOmM1N3iYAthuGpS0R8HnraEIXmDk8C1elVhTGNGFS+
66OYvrAlrqmofElXtrluTevNl+nwJImcvrGlfvfrK93NzNspTc912TE/kHp3LGoLvpvbTde5y+AH
7QTOQIs0cNZm/vLXHw2u2bLs3wTFwTNLagKEzHYb/1g66LDbXLZvzrQONcZa3tJjtogKoQ5a/54X
q4X47hZYvHxpvBAXl7zpnAuPXSsBDhR+8/s/FvMib6eaQ2hfullItBISSp8kaFrKvU6gUNNN5cGL
ItoL/iqcq4ynfJgh0MKvIglMWzqEx1DT+HXpa1ksxcPSRjLMXNRaaxkSGZysiE3ckvjKYdwey3P2
pQw9DbwpGR6rOt8ZNkCIBqAjcEAMCCUPHaPp9fX8UJFbdj+5KGUzOzQcMqSLGskTCriKu7F+iQ2T
U0O0xq3gFRUuk6vIi00w/s3bEke/Ozz/X/Ow/7/DPa3Gt3+Me9rJr+oj0fb9++dXUffN199Ts9d/
+jv4SXPEb4jFPILGbJhEDob5v5Gf1m+tiB0Dgygrh6C1/e/oJ+c3W4B28uELrLzclb3yBzdb2L95
Jg5337T4CWyD3v8E/WStbr5/tx79oqnwrFyX0bVAx2f9hWKQL+PgMDtS8Nv8x6FrL6SoL5sqJcCw
qm51fYUar003eodk5PzUeorMnENy4NJhM6xFO9i0hTGQ0u6z6EKtwWAiKbYda2hgzlAabDxekZZ+
40w4+nG/y3PQqR0UbvJ+SSKNVUP70NtqRpOfmvY5WTxG1YZNKAHaKbtUl6msKYvS6goG8o3V6qs3
61PC69/MYN+sUoEI4TzbJ/Y/8TZbf0Gq/MGaERiOQHdhh/wFEv47f+bC0LkgvBrZH23mrbaWShNk
38k8u/GwxjtyHp4S6w7j0M9cmVu2iQrwNQGwFcpgOMfpS66Y4YykHnrIksvJRjJj3/UpkSblu2NE
DAZ5rUkix7PKyv1sedOe0nQ3FhkBDF7z4lUxEY4VcmumBPbYvRqRcyxdEkYad99pKVLI8bUqaF7S
q72SJl0S04Xqn8LlG8y7pOETQdyA3NlGrd2TU2FprxPZTclg3A15h/mXAozVNQXtWV/R0EPM+BEj
M0715GYgSsJM4WaTWujr1CGlDilZ9XA3IjzcmkP/DOPYyZXaQQPsQPOQsReHyQAWe7A0nD2JznGm
xdskZvqNwPmafYo4Ogok3Xqrl+I7avIGMmb9xmx6Pwz+FcTb2076j1rTbxN/fHORUXOcevXXLgCw
02/lWXc2ri+zb8OoT+6TpbrKEiZxafughvGut9UVrdCKiozPR9Sc3XLXf0EcwPIdMyFusfMD4VKb
ZR59GhG3fkHvOBteKCJ4PxoagYlLW5c4Ywr+oGrW/1YD6FLmZKhxoTBV2o80IY1jjjwkL/F376Sf
7NR9rXiOM43CEmTQRmnOE9l1uCRF+bReKFpUXXVQP+2k3CGApzWoow8WI/KzLH/SWrohCyUh5ROP
YOmE2bXmlknqc60y+ijOAvOous4QcWzsGYlCpTNjSEX68et39kX0ydDrirkEqaGj9Q2ZPdccDpU2
yNwIq9GmExpQruhnlJg4TEDWTzm7ij7lPEfizzFzvfZOWxKHlO6czr7raMtjxDy4FVfJ1HJM95Z+
3tWLgOdRgJ/pMUQWBP1phJUjDKnjTV4PsCPyaUBSh9fdJUrOZJmoWh9Li68h4uSCGmJ5KDtdnHVb
3iY0/De8eMpcSnx3KrXr2PcOhlGrbe5VIpQmKnNOl9GuQoRJ82Q5uEN1F9MLDTCyeKElr/OIGyXm
bqImhmMEvpnwJHZUhw5KjXGGSUp+TQuXwTUeBg1o1jBlZmg6BoNu76aKyfUoyuFm8PQ7FNCIRL23
uuiZg2jc48m3k7f3xE6eUEm8Qr/xNpVrPLm8RegfLU96pL3niE45cMlijXJH9EEPl227ahCoVYLu
kDuf7Zj7oqbLXiXzcImVcWfb102JoE/mTR86xU1RwkuCqHEZ3OklraWgvTOxUFYU4j1KP8fXgPwn
8XcUm+9WixkDHS+jQ/ea0ZNHcJYf9NZH0TkUjR6mEfKbvjI7ezazb/xpFWwhpw8X4aFi1siyir8J
pcUxbetpWFnTjeVZzM1IGWU9Qe1N3/aoKJvGBF0RlNe6Z0AY2/1r2jEdNQGYEDADCsUhIGm4TzT7
YOojkHpu3j3vBzlXy7lJ2qdZJN8QcL3e4H6ZJx0UdU80tYVlzUVAGzSzDbinfPdyTjMEv34RJ490
/8mTg452Xtw5M0nofWmOKNSoA21ikBKUGmAUIHs10XliProp0/SbG2BdbNSpgU7I4btE/AKkjth7
DODICHTAvsF10mZ0whLJKK4ZdkVhf7aEiO96JqaFJxnteVwxgsOhhyogjJrWJCMTk6jF2u4tziey
d5LVEBiZBgE9A85rbOaMjeZPn9mGX7pvU4L8ItHSnwlPZuMcbALTt9HEcozNdZMhpw5IK6dZX7FS
tSkbB6oyb2O7rHJVzKZhLgS8EXnHP0D3Z0Zf0rbupBR309S+Jv6VbpMLgBk7VGvYQ9d7d1oh1ljS
/hclziYQASscMVJap1hA03zbznSodFJKg8pnpAa0h0u+5y11h+5RMTTgYjFYFddgnS6+sQqzCGw9
+Se0HuvPVt7fd1WOQ0gVDOok/Id/tvJ2zTTAYC06dAWfhlNfk4UGE7jYGc18A035UTAxS6mf4xiw
brHcMP/bLzpFC8sWm07bDocuqh5IZWzadE0W3Na0Y7KMdyLDtZCEeMXRBjtvmrSOKdkTdEs2iW0d
G3VLsNpjHZk3yv7Ss+qSWvpjzMZkY9jh1KHf0Nj6tCLtGkfvx9+dD29/P1P9feyA+LPV+o+X7QBV
wOgtbOuvyCQx9S1xOrxszjIomQf6fY8rUmHUI2YfTuAScZdlq9LUDZEcbl34MN6Aotzn9vD8MJdJ
kEu5NZE//9dP7S+BCH88NY9mlKkbIDD+Sr8g1k1COMeY0UwdRmDn4OFkscfXvr3N5ae30IxGngB0
jFrGREc+8qSLwDfT3S9vqfyJvPnGLI3r0uy504o38Dog0WFVZ9OZ/xlFcxkiuY0y/YDIaOgOg662
lsmdl+g3E6dE2dYng2HAbI2rd2Nvxs+eofbKnK/Q8t/KtDki4T8NngP1Bw0NYUJkt51iTGKIW1t9
DmYMaO40hlZDu3XU71uRBHDccrYYqLrdWXFvuP28VzsyBu9kSoN+Ke4T19u3CWIVLd2OnOAqb9p4
jQitWfvs1fDP3ug/A2rWN9oEp2l7ApqZsGHB/vnSZwznK9jQihG6U+zdaAmkIupSalNPIhusqLZP
d6VD4Yn/dRUYb/N+SnGy5WzJInnFtkRDofxh4YTetmwk1YcL4SyMyqXeCqxspGVBeLFeps7oeIeK
eoPtN3AqtuRFUDZGw53p0JSgZmWtMTOiKfJLG3F8rAaWtl4kP2uGJVg4200TY0CgR3RUefSot8Df
a5r6OKjrTW8ytpCa9W6qZ6sUb1qmD0FKdkGwTkajV7duvkYdAzn+o9fWJT/GQ8GgRfZlHBNUxU4q
Wb7rPjQaLJb8YrQZO4zxTUCwNkY6Q3LaQeNWjTILKy6bbS6af7IOGX925v9x1fuWb1B6Obr7V6xF
ZnXFXAqyzrXBvlLatEEkf5wkRnmfFXnwsM/2m9K+rswT+UmnJCn3nW2FhD0ciklel70VrvhVk1wZ
1OaBEt3hv74vya3/a3VmGhaEOaQ5gv//lWdkFDODh1KoEErfXVmyKZDi840veYPAdWMYVc4KH720
QFYXxjR86IR3exhKI5tXs0yfBTnUMwCrYijYKowrs6nffz3H/1F74L9X+z/WdKfLf/kT2fnf/uVP
NOh/+EB/+kfq3349SPxVh+/d+5++2GKd6ea7/kvO918KNeyvX/DHT/53v/m/vn49yuPcfP3r//6o
+6pbHy1O6+rvi3yx7lv/uEFweS/S//Djf9CgfyMoC+qGB8yGrYDR0f/tCQiD78EAYZOABm6IFeL5
Bw56pTb/rQeg/wZUgoaCY3seDFKui7+9zj82It4i3lhe93+yMRG/85frbOX4+Z7Bb15BIJ71V9qv
ViVZUpdqFw0c2ToijVLP94/akLSo8jZ6U0dvaADdvb4ETZOcC47+BCi5QMyW5Gemi0vjOXA3Sv+4
0CwMfZG7u7Gd0H4PdJjnR9l0KcKPZTtkxYBIaDTofxHHoKN/Kf38CAP/LVv0bj/p5nKMp6ekKIMF
bTO9RFI8aEres9ggLIDSkLWU4q5g2pngtgjktEu8Kbueu6HAnAv3bE5eCNowgPezkPXURiuH4ALf
pNg1A8vWpJN7C+GI1FEL+4BAJIOEjpmefHAGkiPS9gedXXx2jrW2Ub1d7+OK1DM9YtV08CZxso7R
63Fea8at5rYtEWvRe14+uE1+bHvvrY1/jSP6CQbeK4K5i/RQtVRjzBFX0OpNxyuntE41q/MwxkfY
vWTUiPY0QKwHpley3OjfQ+3e1/r8w2IgWa4DlXjC/Vxr8c7pu4eK86KqijPrx/1caoyqrDrUW7mj
iibjxDpUmXGb1jkJOdUD7gfeZwwWbkUxVI7TnU1c2mYgqKAV7bvloy5dlukkmgLdl5AXw+lfljpD
61SbJ3xo02lmLAO944fnyw+CqY9RPR/bpKKDWheHKcEC0jTlWylYfOhzmgh25RVxtY8TYP0hsX7M
2vRzttZdLnfw7cow8vNdFdvuFvncsUlGESbEMW2qMWGT6ocGqqFubDHDHvkCUCx6uLAHE7TxcRbA
/J0vqtGrk2Mujzh5vhOG9Q4d1Vj23cYnGYjADIaWUr9YLOJJ1NUgTdLsUADU3JGJigg5P/ipuBQG
Tl1HkTTuENc8NtjIR41axGHmOUNu3S1zjMAL2Sb6WCYD02Mz+bzbGmZM1z8wVW3R95VPg3cZFoO2
uemgE7M7Uhr94trt0U8oEWHxqLvlGNFuSZEK7vWqmDddqMR+mFP/jon5rlXdSSM+ODCtBAVEMoCk
LVDEDor2eWR9QRulVtJ2BUKlvZ7mWVhU2e2SxZ8QXPotAIu3hWvtNJNlRSToW+W9S40UBAsjELBI
GAFZgl6BJeaKFIrHCQV9Aj7wJhmOqrZfjOlZJui2R1GdRzCQ2zlHNqY8xCXmnJ9pKrobaxzGMDPn
Z4M0HmTtyAsQ++EwZ3pG3DPuhDPRMigpYgz0gAMIeDTiG9xYN94KtfDKc4kYn9yKZ3/NnO6BB6Nf
/MGItySnoLmKC4JlbWMjV31wbF9SoGyMv4djYX7hscAy7aTbtJBXMqPeIrr5pm+Y0mj+ey3Qj480
njakme1qZfHM2qXbmbqe7dPVeeOJG6XhajfUtUFxc/T5bj8nxw79G+QR/dIofwsnYi+YHeg1QTtF
X//gVIw9RnvtcvZ5C+1Dy7l3TpyPLC8L9ISMHgXpO47nvU3EZTqgPTMSaXY+eerG0t4PS/UTsVrN
NAWenp7cm2SCbJi4ipCMPDeonYiqFT0ElNpkm9ruVWq0y0YMhzIuO859K8UFNsKmcxnk4fy4aYf6
RHbmN2ba81Is97pynvse3QM4cHXQkI8ZXklHdEhvYTg8owkkSscc93PUVAHNiQxT0MY35HlUaq+z
cqLaC9pCqrOICH6rQSontC8su72ILPrAhHhpoRYbo/fkoTfEilvDfM2elJNRZI2l2Iyz2vej3HSD
tmIaDlY1XBK9JEOduRhFVf0s8wc/m3Hn1W4bGN4+KUUf1oQGbDsDYJCR4wsd3QqIrhfMs7c1lvh9
BXHS/+l3mLX3eACefb8NmiU9TnYHD6s7dpGqTg0zrJDGY1iYvbn1NUE3zGowVdFQqhcouNKDj9FR
McS6rHdjhVBIMyfOyl71zly0P2B5urZBcnHjkpuhN+LYsnsfBaryDiVRWHfKOCtbf407Dxv+RIne
eqT6sRroZAsfXJR75drIc9jP6GNt1eh/gMRmXFiDgZ1rQcpeN5CEhju+ujfMBBE2gQvBgqE1nOd6
r0EyBT/0xFKJMGsxDsw+A0QRUEDuykj/6vAOBQ6Rt7vZu1XuiGoKdXi4xkzStY3DXgP+pN5MkbBz
hk2ZPtM3PtlIX4Jc7/ERx+JhQHONN/7dpaYP46Z7A3tg7xofMwUi8ReAJnxf1qfIRRY4YN+KXMRW
S3yjS7qXmbQfJ9Rku2Ymi3ca0crMjo7bKbutbPwhywilZEwec2WhRNVjlEHtB227KPPtq7lr0Bc2
oFXnPtqZw0SMGbnDqFlvozhGIIabfcAxpVLOqCJGytEVDUNrtL6HlJuGWYAIdWPEWiiQcgBbwaqA
DQox6l4bLWbiQ41NgYC62Z5ICi5fya6hAZ8WtFhH4FpGZr9MbnRul3CEN7PR8+4Zx9G5RabUgm8N
IpM0+jED4OHKfRQve7xCn53PijlV8qTshTJGpQfJlGJAaEDXe/4BquGiZei67ZaujpYnJ1gqqIKa
Xt60CX5fGNRdpgfRiHOgywWN8NzMCQScX6q6v2CSRH6F3YvozceermnQZvaPaDqZAtmZY6qDil+g
S59SHcub25TNhtjeN5rEBQ23EfAv/E4sTOsfdjLtLaN/ofVQ4pJuL7pBdYUuKiSmTts2hX1V2RzY
hpSmc4yyz4v8n/UqPSGqyqdDjlvjshipHji56QVqMmGNRBcdkK5XxABZgHsJR7x0i/EgMivZ01Hd
Ob5142nVBRgiobxxQ+VJxmZeq5ND8fvE3DMPpGkwNCk9AX7ERO4pCKmR6cGYnWs/fxxpDlcQQg61
7T44mnfm738wgr1X0mL/M3WE2ROlbZF5P7qx+GlzfZzzEWU4Ni+1sXvnRUx+HNBjB0duXDF7Wtc+
i7NCJjFOu0LeAHDyT12R3ZZMqTae0X0aZVfszZqC1m/vnMxHJdNhhrYihOELnPzYPEQc1kICVDNC
CZG4m2DwkAXa127u6zuG1iTExoplSNFWTuQtpaAXjrWLlH+d2TCP3+IjRBjG00mFIGlktF689S6Z
RHR0xrk+u2XrHSKTBQufWdCnVsnVjCMkYd6LCB6Xj1AAkRlxIQAhqir3h9NYO8VZiyuS1yj9PZIh
tt6CDlDSHQA6kzpUfbb1hXMX71Ix3uZ5mAFRTsjv43qK75vMutBce5ngCEyTl+44633WiIompuVX
oL8Ct5Vyl9kD42tPPUuiru3IwKFrDXR5sGL65cUqORBpor11tflIQ+V5zIkzl8OX1CRQ6RF5lpWl
Dx4FwmZupp2TRdrZmvRHSG9fEnjetk2926mh4dMY2hUX0iGKZyj8Ja/cpsePi+HVXirj2kMSCDas
phOr2Nr9jBAXLw7djPOU7+RUxI7citG9875dnBOBlE4LeU4FbK0JRhGIXNOANvvL9YwqzIqc+ADN
utKdQ7wQQ+b2DbA6Pzk0RCC0VnkzlMnZsLNQM2ifL3jYnJKukvMcD/WIFLa8jFKAT3LpIcX5Z5LD
2Mjki6+1j05Go38UtA8d+2diN/dTp1/ZzkYl2V3fqKf6ojCwJW7/7CbR3djWTqCvsV17nDiEe9v2
0e+1L39YAkoQnmUev6oUgw8QuyUenp1Z3PmV+zHXH+hO+T4OvaDS+4Nr5g8KmcEMjWLjz/6XWcdg
HGdzCCcbW7m0v5K6+x4sOqcGGsRNK2KmbrxtvgZrbIAwRDqEi32u74udK8Rjp/BBsPl92J24eISi
bhLM7UXfHWlPxpjN5v006XeyTq6jmoW+mU9clC9TUZIOXGyUEu/SKTizowGNB4NIgAGfL3Mev/5k
4LCN7GpPzlANsalhK0muFguRaZmIdeCAWcGwac9nRTRyCLVus1tpaw6R5eKUlmvYSk6uZWHOt2Mn
frQbTLsIyqj++iR/yrL42phTRP0OEjKz5cmOrEaOfmtpIBi8JcYQVj10hbi33egFnVZg2liIqxLd
uQ2yXXq8FwvByxtiMhcu/PzBmPMZ6WP1Ms/v2WDsbI6xBUntREg/6WN6HyfOqTXRDaoIJHkunXvs
TMPOkgKcac86yp24bRiZ6rU4IuHkDCiaH21FMmNGeWiuI6N0xM1RO3tgZpgqTfxLCIY2gvJDyyP4
SWnFAaqHq2GOgEIaY9mPMR1W+8GVfMRqWslnSf05E9Ci/GUOB436Vmt0Wt4E5hRWHfhr4Sbc8jBW
4HmQxAdMEljvEK32S1xsCUy40cn46IR09/zi0Jvd+WA547WQuFta0+QIqTGGeJrVi95YeSjLciOj
Swrna+zcbhvpBqzmYQ47h3LYTcVHPGdvKIOIX1mV0q5DcRjptbklbRjOBRikvqLL634MQsm9tnDQ
BGofKDl2KHlrokqZ2dAM5WImxkn4I4RbJex9IcEvYl11s/ETC57JqpFshBYf7JyPUsR4lmrQ39ms
nJPR/ByxiSU4SHb14O1zX4s27hx/D9L85gwfunaThgPhhEgXjGqzNKQOxaK/awEa7iSfKCitCas1
4ukGDxI+Jsp8c87ul5qYwKyCW5ZlJQmaMI9bjz2lMuMPRE7x3hhFHhSdi6g46dFzMlVyBOeYhtfZ
sRvUjImbjDudZFqxTXQ5bmFAu+HoOV92hQWhtkUZAKwkvbSJrht5P9OIPZSGv22H4lWPkH0Omlac
B5r0DJ3ibKcSsCddU41b4wmonMVSTTAiHJbqCgoNjrP4GTcoq7akdyNVREKG7WyNbPnwOBcUaVre
9Go9+VWMiVMQcKUJTLTALEEQHkMkTxFRMLHoDhmbmjZSNGi+/2CSuKuvkwmm+yZVw6HqmEiBvSKy
GBaHilF2SYciHZDh2bTdH44ACGN4W2J3I/r1DD1dr3ju84ZqEY7Z1omZ6qnaHXfdGLecjwYuC1BK
U6Yei7im2NeD3DnJuuI0wNKBKcNAQ0XKseu+zs4jHU7IhXXTBZht4X0O1RlrCAIWC1ohnXVyTvVd
7BKt3PdsNknehMlERzs1nKdYpLi3WqxMevqotQzFafbceipWYb3IXe0mU8C0NYZln+FByZK9WzZZ
mGd4akguqdlvxuNoWQ9RHRlbE0ZL2DYx3vge12k1a4TzRY6LihX0CMOWaGP7YwzMD7U3rYaD5uhc
SCUjw1jLCEXty7Oox7eqTFHHCZoFaUVWJmCZe2Zn06bLlmoHJPI1/iEkQSMzuuWQWKoNEKPhw0U5
2HWVHdD1m7Zas1QYfhh6Z6PeB21j2HxsTBnjnNq7nv2Tn06Yfn6ASjA3i+bmSE+HG8mxwoHUv0l0
vDpQilBR8GQ9HEycrTjp2kTlqrZn7s2JhSRDeS789K4rNeu8jLzhOksqWlNri2/DhiUD25XwrGXE
plqwlGMEycDfYc9uTO9xnrp3im5F/vjwCLviDHgUxLiWPZqLzWAv15uDKKqXJhLZodH1OsSyvRWp
doh0Vey5xF+SrM8gUyakEOAahQxUuEYa2Jr3ZUqMhUuh3n2KI5wZ9tCKfY80djczEoUZnKhjDE6k
BfDqTNjTJVgp7uc2LshIr91P5XaAsWBK/errmO67q2O/AwHEDzPh3laW/6zgicSOWR6k83McKFxJ
40BY6Lyy5VGkpdF0jLmK6DtZ19GYt8edmXrvCHmYsZoZhmczQzhfM+DM2+Fe872AyXNy5dGqSvFJ
9QZKca1BIUykOXJMCvRdEc8Hz4AL4PUIR3x8P5XgF8OsakJO68+JvDdHo9xYqj0ubVMe2CdlkKZ0
SyXr4gKpdMbxFraxqulMGjeqt/bKQRCMHUdtR1aSZDDcPexlbqIRbzdarG2CgSmEEoO+o1wR/UDo
mRkS/b0wi9iYWeVtPeOQq/bU6gpLie8dh6pgrEWIKhBzUExc5u2209r4rTa2lu3vhS5wosUkcdoJ
EpsY2uKRkuXoEeCHUx2uYWYcwBnM26haLOpoHs5ps/G2iBfQIP6zwNr2mIE/SsdpiyT3uSMNIXAF
hMqaQnSKhzWwarpRIAXpK7/3sjUOGuoZltKM0FOfhFnHjH7m0GE3XQ4pzzE+Oqf9mRicjZbshQOq
2jbJrar6cTvY7d2YEhJbO/g7Yo3Cj1BFAryLtfPZPwxGFV1yrzgSmspmaZUSUMvWibANGiaHsGYu
n7mV0eLPyXkoVhhN2OkDEQtNciV8s986Mu5WIVK9mUmA3zaoQDIrl2dZEfMy5qvjT0u0c0y2KegV
wO/ta26hJOpVd6u4qXbVQsfdyWjkFK7YcT/r6HJor3oG7U9OE+ym22jkDsT+ApGRWSsdsa+pFOWp
1FnOsybqgUqxf/sFA7tqEcQmYyPfVm61a4jguAwcCZO+orMy0M2xkuwmIi2vNqGMWOl4dpQ6unaC
VKPhsCslEuSW2rERK013phnZNysLoznrJMAckmraaVkNeiHX3GMH4lQD04oVW1Ekpi1Gz+g7bhVe
KHC10CJdekOcg2NR8yG4MX09d3weZ/tn1lbricN88EmqWkypH7nUaxxth2QWYtdq7KBuw3AxQdHo
pumTMunkoFIomGWYQZERJCPn7AVEwLgpOdViGR6vF1x/+ATNn66PZIJGm3c2M0H6ezLPYbPU79Yo
Xq0yGoIMeMo+GhAnJjZN1FEbr1KTiwQcFPCLFM6f3qG09s8FxlhpIISJKNlDPx67i0Y48Q7Njgzj
imXAmEY4htwNi1uFTYzepp5IhCl6QDOtYzzXLJU0MCyC3FhO+9rLL117girqbDlIL6Hl5/dWFpNQ
kDseFkFbO3C42S9evaaXFehYUsgormPyFqUkPKuRJCPTfHMEM4827k6DuEWhJZ+qTrUPy5zwfqIn
kuw3G+U4KVpkY9chmMl6O7ktgIExmnC1KTQXlW7Rv+G8wJUVWkow1i1sQottm+B6j8tLuekOdegQ
tlwcmNVWjPWM2y07ELiF/0hLl3urM7XAUGhNhTPcl9iRUQuUJGCQ1ZgBP7/paus+mnzrUrS2fgWJ
6SfBf+ZWmRy8dWsXyUHsqJjNwKLTcjQir6F1GygzzfejNriA1eHPIGocaAhwyOyIUbm2NA8RYktv
QCgMo9n4UdOg3ziu59/mLgjSCJPeTo08tF0ME26k2LlVulSnrIo/gbRkh15dGQ0OMcUX+0zQ0U9w
iNzR4B6vC38I6wmupJIlUJuhHaFsTKSScw7DSmDvK6bVmyFrV7MXIx/ByuvUGErAX12bGg33PIGy
JyLyhjzbOwNteSMEaFuR6YzGyjAfdE6zFLRXshz865HlNkgY4R+mwX5eOPOMhTHsAKzfGzP14xzR
A9MdBCVWvDwOdFLu4lgE2jA390sxF0ROFuRhEsJC6CVd3MXUbpiQjKei1PdOC3SqqjUCf5AAE5w1
3c41cYhJh4ev1DnKqLFp2biQBtCXvhIpxAzsp9E2N1G3OCh5u+jkTnWYx1159+sPFhtM63Oq7aaP
qeSSN9ysOM6tNu47lPyBVYNxgJBxgQ8UDrEYrjFzFndlFkfsL4UetGC1G4nxtEfLP8X0xS2dz4pA
bdQgRY17U6jT0vbXi2XmXLnG3td0CVg2djl6eN0dv5ueg6GIkG7gnyraruQHAi8wrCvNyK+6caKA
Mb1bDfftZvHG7OHXH91yuwgde6GWAsjq/WkXle6PvEkPNavc1i9A989pkW6r0bUDVcS7cfYeGsev
Dq4B9qJfVdZ5jvW7AsVQWPbJuSQGI/uMI6k1FdALKB23Y0Vs0TxTXBc9BzTfQITJId2gzsBf6tTe
y7gUMBgT6V1JrOlucola/2PO/XpftdOOhBOs7p7RQkcad8AYDxME8f2UPMl8WPZdw/GpM/oplPrQ
UweTUlAnJJykqTXcjPFMCezGp2TUasSe/cHniBIMpY8qwqrVobPtt2piKbfi7qUyIUMUk0uwQkpM
qcIMAmzfL16ihVq7GiH6+A4D1BVP0Gi0daU00VwUDW8PxcFeH8O+ibqDaWtk+dkQt+yqetHTeLjL
NM5zRvXdgwi4SX34lEm9hmzOq8bPQsDYK/8IQk2G7ao3TM3i2JBD1vVVeij7Oj9FXxluyxNSHSrA
eGrgwsbN3hZThRB33MFxrk5uAi+JlINTUhQfUhEsmnbX8ar2mEBm4B818gBP8Ivf1MY5SoV+bCG1
IoQ1HzJyWAjQ9a/5xJnGxQA2bHrFtQdknqDniyG84tWMKfFjECIXFHHzgZ4ZEeheFFgxw6R8LC91
G9lX8O0+CLLaAPCStLKRzhomYl1jTPlgaSC1NnMNXCbzvXLj9GJKksrQLRluA3OhYPs0clMPzbn/
dpe7riYegwrkkcjanr11bzrRHERBi8h7F1XDS6qv1hJ39tg59JeSEooDqA7tyByI/eHG2ytvxxEf
cHCPQc5yAChPHJmGSvtWJtpwwK2vMHW+6qFTIfTu46Il6pTMzs/cr2oqn1UR64JsHoBY0ttnIpx7
9t08zjJozf/D15ntNs6kSfSJEuC+3FrURkne9xvCZVdxJzO5k08/h/oxU41Bd98YZZdtySJFZsYX
cSLqA18KsjVa/Ms3EjhdlXfA/DRuyqFYsVMy3mClxoLDM3CXqA793Luz88LbFbK6qRp34PrO00Cp
b/xtmdFipwkbovyMphxZTFsm/09twCyb9NUaAz7srEntZ4FQexj0P+yy1N2MoTiqsuyIdP48+g2i
pmLVMwjXPrC5A7aefOYlk25Pn9Rd5DQEmL2EU3fBQ6sPJTccWFHs5mhDFetGUbFlF+KH7U1zMAfx
oWn6fZ9DWO5THcXYxZRZ5j+gjuAWotukQ3lDB8x448QGw4NVXPeGHJAWlJ35w+mEHzZO81XKJj8L
zbkhahBvKdP4cWPx0MKMCGZjedLcji1iVH2z9ySlHpWHHmNuqlMTL2ksuUkZkp+UiD4jsbg3sQNt
ZXb0A50M+l5o59boDBxGIKfGleMyZToULntmOG9Tld3aZDyGukhfTbCDxL5N/b2K2P31e3Sm9s5z
4nVGoSE5ZS9CeMUzWY1b0zaToG8RsrvO8M6u8udtLpCxjahld5RDKZAJnD7U6OncLnfAgeNjmReE
UKe4DoZ+Zn6ZgOTyEvnA5TnbzspUxyFzNMBcAHRLg9KMyh9PUde/+QvSOcz5fQnqLcQQ7ezrIaJ3
NndOJfeYjWVwj5IaZpTr2jpdZu9ApP/YKO3VbsMpie+noUB5ZP7PhTLXcZDEQ4KTEU2dXhJja2jK
ONHoFzaRpQ7kXKeTQpLNkrg/VooTIfXopAS3v02qnqVuDneOLJg9aX5YZuZ0aiiBOzUFi2bXYxk+
zUDc9OmFG+RHLHJz19rDZzQg8UwqYK8RMyJu8E57OMmvHyqc54pnJ9+MBdmkML9zprRhlrwYmcm8
fJiz9Z3wHOdutEuQSdhX8yEu8pccww3SzsJWftaeLaw/+1pLf0Y239tUnwPFi3UypXIaBoG1XLVF
QD/LdGRY5xwGexnZ5iEREVj/Whvodo3DJWHK9RgwzvCC8UHsUuE9xKDM6MfV4t0ELQW0Q9OeFQjd
fdL5zzmlDETeY4IJY2OdImAoyBVzCGgmPvdapO/NRT1AsnB3TBo+Ema3+L+BrXXWy1QAAhWZ++NU
3BvAdvqbkoHf5vqbaiMBoEGL5U26Iu3mVNaYj8BlDGNhbsWcoZmnZXmC/NtssoGJmm3P8jRBFerd
4URdMZPHBd9hGzNSH2fUKXMwvqdkAn0lHRc8SnHXD0jfNiNmlizJ3fX3FT2QgMqLjjWLWVzL/cXN
5HBykHyRyWrgdI4rT25zhwdGsRvyjmVripDYiAjbsgpTp0gO68o3ZJDVsy4NsWpD4EYK5obrICsX
PpNZFLTQGizJdzVzwJXdxZpxY4v6SbkjEO+BOIyLUhnY/OFhxviFVESdIV6Dn0ErZRsfA5wweIc0
KpnYrVsgbauHqhr6vUmIGNlZuARWzYqf/t8PvWQBnDMe2ffLhzm22paQFhJn72OyUC2RCHgC+6iL
vsuu2fMNWIZfzKXv9xisIGWmZy/GchtHcHEWFG8RfTlwNJxc1vdw3mI2tWly9CUyvGUvtwa1G4cY
kNJNl7KjmHn90Eb8ac+pmwSDWvLQKVYnAQ4zzYjU7wRgvAvhQFeee2jT1gyyHMlAn8ZHL2GzZHrD
Ft+tuMFuiTLHQzgRAZ3S7w76cGrWMxAzCVR2NAnQJ4Md6nZ24xprwE23KpJWrgdXC/WrVc4jBCZj
Z9nz3lk+y9nYDFP1zOGfTxj2YF+Mpk1WZjMlWnFoSwAU6SJv5Wy1F0uQuKm7cBIUw0JIwlFg1eVl
4Qmio2VNWFIzQNMcwpyvLtK04jui1NvJBGeXYw12q5IMSSW6g2XhAGX+CxUB39Q2k1BPvTSl3YOM
8DZ207s4A7TWJSTrZZQzFIZ10Ue1TVbqoOfm3VJyEK1seHKUeBard89sW6y5tOAGrBspnuWUTaV/
P3Fd2VReyjNP1aPUC2zSmTVvObO0iz/mp2o05APYumYz+C1zrdT1uU6RKGNz+FiNUObN2usYLyGW
QNaFxKeRY6F4hq18bDIrcOjiirrXrMtmjC3ji9lR5koCRddGQBrkJ1etlWF11j4l2YQeDJ26gixQ
l0QHTHt6LylECfO0e+laAnT1WDwwceXWWepHAsTaXqdVSiY2LfYM65oZ3xJfvjFTVqOyRhCR0LNK
0egkCRiuuIheoVMj6CAiQb5ZmxGUwmDBs7bVbKN9cBinLv6du123HeaBfgPBTuP6c0vUhdd/pQiW
e8M1UYzVHBYeq5+esX9WeI9LY07r5G7EY8AkvNfDOIUQbjFw3oq8wMGRBIrQ70WTibsHeYou7EHj
XxzPOhSubxzaiEjNgPJ66NZ5iJ3b6TOxMOYTc2vBnkle3TtOk+gA5QMziLAEm7OI/aOJ2mnpDIrd
HrIPipkrsnB89Bf8h15VfFGVSWaJYSmLVe6aVuZQp5Hfd0MU7etlhVouVZjE+kupuDf14zqYZ+ox
J9C0STnNYSSUvqXi75fZdFx//GIJOraRwOKQ8e0eMlhMe/lG0xFRpM8cZV4ItRtdwhBgYzRmieUL
Z1KSOQddXC/pMhw974E8LbYt4ajwenyjVNuV8bKzk9ynfmv1gK3/Z6ms4I2Oj1XXuaZe/wWteW3Z
kMMmKhFaS0jA3WIfE6FwiaE+qU6/8zuuedXCAXHYkASSUwfen1RHVjs3TQr6gmB5HIgYMgzQ31ca
WZpwSPltlmYcTClUOCZQQ9PChkezmyz8D0Xc/kBh51e2ZN4rK0aIYwWQ4gPVldnzTtV+COi+JJUB
9tDrRi4NE5suN0kOoCIZoZfPBVHDnaBqJ5y09k0IlrYFFtdwGsjjg/dsehrkcBhUa0gLy/CuEw89
u2dqRjhOvZXXoexJ4CXZtljKn6I0I/AcrGy6+0a65dHhxbApF8DD0q9rzeRh4OXStrQ5beM8R72s
eW+YWbSXUBZPrNM3jPYoZ1Sl2iKF4DCo2ya0SmAs0rVf2Qry2foh7bOIwbNv0mXGjeh6+FmZkDVt
B21r5j0ZzZkSgYTQPHAijtX6oW7TKrSkt+xKjgq6ZRfGbbb+dLdnBMiT77kTxlqhH2bLC8y8JBxn
GFKFmmkwXsGOqSF2hAQzYwL9xofRU/ZmLLcjZ/FxTl7mKpmgTWtu4E+LzppSDLeZ7Ly9bvXHPLGx
f3niMmULXtKOlVMK2vGWNe3M5aJddlAeiJfNMoyGNwZwORFlTQ+t1DhK5da3XON2GY1xJ1o8S2Si
7Fcl4r3tGdktCkK1dzEo3WSRQukpGQWt0/zVGX2oBtFedKf4bKWtDtpCD7deZM7eFvNPhdBwGoGs
tHmKc2i2+0CjaCo3sxTrMzaYRctdil8qSieoCjuWfklzb8z8rOqjgOlaceL57RaxxFSgW4+WcP0z
3oCNWUUrbwlBoczIa5RaX++WtVNh0m2IfmkxnaXqmC6I/JYpOVTsFKqy2xSPSzcfFrSF1GPe/oi9
qQj6uPrOAa1ZDh1qEBXnA3tvJPZ4q+mkmWoS6Kwrqd8ex/IpL05yFGff81i55DqjJ49gih8L7Of5
tqNh9ZyRjglGAzdJB2nZHfrpYNnTr5o5vqLjY6e1lIvwZxWls00HT90LW/6M1aMXDZh1S51UYIJP
2aN10XeMO77lOxVRqEX1rhucTZkQhLl3UMxi1o2oBzc1F+B5ZMYcx0+Jvbr0luiO8S0cBq5evddk
m0an0Mn1H4FxJWhnZdgaerbHbLqfVNzcqIz8vOMRPXTLbGO/NxHqRaLPLaApsju1B0raEfcmq+WA
40l/RZR99kIy1eABGa4aatsOv7gVcuqKVgY6yhWTwxKZgpr3WIKtA+QeZKT2N43l3tnJV6or7loY
twIYwmCDvZfEQWTCyYAUTet115e/c63ZTcP0pSrvo0uNX4bQjhXssLjN2aZGEN6ZsVAwxevpoLMz
PSzJw9TMmlcp2XDW0DG5QtVM+yMeH8BhM71xM0k7iyrCm7LCLMBmhFup/pPHOBQW44fb5kK8P23w
S6atgY1qybYNDv9FyBNZzAz7uUYaKLPRBZO7aLJ+QzJnCT4yjwI784VBKGCebiNQeCmTiOw9pnwy
01/VqMjTcmPaQE30dy4rZVx2Vbqhbnal7lI5m+nPetGfhCgDc7BfbHM8RMpmUYQDDsD5Qx6JoxnN
acDNMgo8MyOA13yXkQjLBSsl5Q8GdPDAp69xP7X0R3jsNVnWQeE+x1roWOavztXevFJ9xX33LDGy
St3aO277GkWcUjwwAofz24nYiGUjdoc1e173aqshDixNd9EcH343DTVAA296qalAjt/M9Mpti69r
0yn122P1vDfEcO/49rGsaUUD6Y5ngdq4o/DVc2okzk5wG99jlS63IBRnTjGN5UuvA7pC3QAkoG1m
nBeJmz0ljGq2+cVfQLjLLg9jG2BUI610l07qKc73OlM5OE662IwmXnW7paJsTN18P43VTqX582gv
Dwbvyg0VkAzgKc7ZVQSRz4uXPOtuNByWZKblPqXgvuuIxedw0+T0OOf8CFRSf9PMv+rKRCDuP5j2
J1udu0Kqr2/14pXhbYhVkd6UGUc/iTwwhQ8zgmfrLEfDAC+QN0Sd0IVsDV+Dy2jphiErHqim2pp6
D1e51DCJUf4SDlF+sRYZ7RqL+4IFiDmE9bNDCKEmZ6QviY6TgFAM6Vot7W9Md6wZS1h7E8hjatd/
NEviCx8rumJ0iIgFSpJDt0ZgI8Ji0EDMdft320BS733QL01OMYulzV+4UQ0uI8R9wSzEFtFwCqa5
BUhpv3eR3cHvvAGyyMVHcY3Cg7klRY1kPwJ9LmyM3qWPAwaOxKZigcaM4THTV/p6Cdd3PcEHu2ku
0ZQfHK8/qc7dDsRZ4PPzoUohRKpRM4PcbNUmnSQ0+Gg0j1T3MZmrpqNRzvN5YZsU0IzKYzndhDDi
uZvZYmsc52xBUr1Up9RobtsGA0plqy3vYUgTpnrDOFAf6+wErvW+WHITRxKHH7J76Uw/U6R9CbU6
nh31TVPfjsEHV5zYOI2qaHdybVV3fZIP5tllhbizUkHzld8ccPuFLKSYyUS470E/JYm8JyhxYZPR
cXA40KTsGIZjJmEgCXO8E7vMLPcQOO9wD84BFyK7EMnO16EPNIXxPmfttmXnnWdHq/QudcYMqCNo
oA3W1h8Zapfza5MBO6uT+wjXvEHfKS6EegNbb97YMa+WNrq46/b65B7GAaVy8u2veXFCCy7dXOwi
u3wZB3L3LirP7nbyUOARGoiE0zmCP3mTGanOmCCrwUBaFauIyDvln0NLfYMnZahTCoXoR2VmZPQX
DFjUNBlEL5Ecdvq+M5ocOL/INnPNdN5pH/PGf1cwpXMVy1085Wvj1B1CVpDzogJbZDhXr1QLq4jf
kyoqPgBw42iy02XHMdzV+izPxUDpXFUtLwME6pOO0StYahtrRfRoZN6JiFaE253+R+Se4xi51Xnw
7JrbWxE0kAXOpkX9fF/QT2Pl3CrdlqKUAQUeVjLppNZpIC3Sxhrk+gx7F5cbNvdDIXSqBxz0hgqY
DCtaCii8xG2xssSA+bvJoi7EkZsE2efGtMnqOCYTl4xQxiKb8on3Gf6zkCrKj2Z0402SOA+9MC2y
8zAw6O/Vt0WVf2geVaMx5XxTsWzzGTu6IzESjIkTVCYq+eh7BK07tvU1n/mGX0O500+wvIYNJx8u
OkHGPEG+xPdNJp5uzyiqcYtBH6z01cFTlajR+kPFIWQXQ4i5A31sDMZXwuuKER/TEba/XY83/TDq
P9owWgeqXB8bCaKFP5PrhJv9EYm6lUnMfk9Pe6RKKI1lGmr91G9B7qcgoBgv+AirUDr7i5hwmzNV
QqJHg13he+rO9nqekiSsN3bpeKtmoB5oBcN28b/JgC1HPVeg6D0THdk/211FlhrH5IF9WDBEDtLo
4JxbOdIfKspTPgTzFOnBUuFsdIr7kibSS5TTisZLRe6g3NhgtW6Mcrjg4adIwl6jA65xg78dyp2l
asbU2vLkxOI0kwr60PWx2FNcyPsfV98pMh1W9/GyXk1o9PSkfTurnE1mVyQfQ91CZFz7MIuRi/1S
QroaTnq28EoPIG+1KpZhshDecK3afwdts+DQGlkkacLa0T0TPTv0zc+EXN9938yOZBYsHyYezqL6
A0vfd7HMzj048u6+pz0Pkf6hqeT0MXnGGPi43cKlTwbs2MtaGPjts3H7YBBUHJWfr/xK/dErqHq1
+atZgjmSgcpU3ZFvGU/50v7C1AgIWTfB6ZSPy9rPF5vdyM6Ph2DMH5C8pn46Gau9wohwmWvOSAj2
0Y2BknyJQZ7zJucKce2arMbJfSd0vSRO+QFHFuiXvTcijIHUf1cfhhUUmv4bn5N5l1jHyLUNDvD4
NcgRtGMk92xtgSlOCetM0T3AAu0gW6YdJUrNMTPKPTZoFtUF9o84697cwq4PfiIc0CY8nr8IfWPM
k3Ua9YlOOd1hDobB7vrXWVVq02I1aTSx1vPd6KCJVUswWdHRVa1+aZhvXa7/wgT0WOop0wSYDK3X
4hpK3OG2F48pRvBPA6hMAA8orKy+OOTcILYxVnR4sqQyEmLwBG7yr5ahU9C0eIEIf0M1Eoh+ZQPG
3xc/9TSmm8kJr6fVwPX3bDecD7FkdViPrDQFl+yEd9bCoyyDJAbpYFEimkG0p9dwYVjVpwk8BI93
cUbNQOGcoh0JNdYLg/bs2wQT8erfDW7xpfCEBxEQkxtNi2m3n3rs4mPR7pn4ayB0s1z7lirSTym8
XGJzRAjRiTegyfOsTbbCc52tl7PszK3+Dxat4QgNGzGdINY2b7lY13VT4CK9YxVN+UlSpmfuAQd/
bJ90KM+Kugr6tsjZGLQhsMA25n3E5XWKxbdB6SsYkmG+YO+vyFXVxoWsCqO7YhxCyHmCXyAKOmtF
ZMT7pL9Njb7CmAHEzrU/m2qqgeVmJ+4GOz177py+3SV+e/J8AwucVSoqrCwSbwOheHdMJOVUZwdD
upXJ5mnysH5Z2S0VfN4WeULdm6sRuWcl22o8ipHm7bHV5jSMSo/1/tz3n0iMiGkj9G1VWydvBE05
t0BZfUNedAXPz4CZ9BD3znNlCC9kn/gHF0FyqxFN3jQJPSpu6XE+apxc4ra30ezcyBEnssrnbE5v
R40cYt2T++EuxV0ZuO+J/SwLb6NoDozM2Mi35Z+oqL86ClUCTIpw9mdexdX5TdE71TVQpCkOWgek
pFUura61j7Uj39uCrUDPmOtUpgAvdVrTUijAW319cWhlrp56XX8lk+9/4omeqBWgPjnHVnbvU50q
mNX2zeh8JO0oNnYnTTbW5ks3c4N3cHrO12M/UaBt2/oWc1jzGWPAImgEx5Nx2UAsBfBnnk53zrDt
uNu6Bg3XyFNAu1KCcEthbTQZP1I96tG3ifDAFHfF6hQIifCprM2qxFYQpd6EmTGjHqOayqx2ehMG
1iDTPRlmb7/obYyTcl3oS5reC6+3LskK8LWppuL8G58z40XpAhl74m1tmogrDKAnFjAaFEc5e0QK
HGD4alm3+C5LHSF/pa0e2h1111OlEQkcizAF+dEW6a/rpTaHJ48pflmFyxL4v7zNnGk+GinLYEhn
t/BMo0/fGrOALBc1Ni111BXHx+809q4S2cDq1L5hVHTMsRri+2M+3cUmTaAr5tvq82ijmexweqoa
Oy/WnqxEBsysXpwCiYbVkRHAfYMwvp4DHLtV/hB/RE15S568mHOdoQrlhFs1NiwYY7nxQovFO6y9
CSviDlHhyqkdLKM6/ZibxvDfaJp5s2lwFU7/yuomP8ulC+cufrSc6VdigUN2uL1ODct1mi1ZppYJ
m0LWnZuFQ5XN7qNtcNCZLgGIwy1Qm7FzwBSZMgJtmmPS0bNYGwbBYvvJIPo5AQ88NFp5imzA5R0c
Qjje1Yfw5YM+sWga19fYL/zsVlVt95jl6iWJOOiW4FpspLQbOqkMSjt6TheqGLQ1zkf8jDhFd2fq
DIks3K0Mw4+NTppSrf4FL/rl5YyoC8/wPtb2uqbVzGe/9j16ZFjU9WoO/PWGDUGL0UZjvcc+O5zR
0mzu6zRARG098B5K2xuvMDBMZKh3SivVXeVb5rZUXXPIU63fjy4wVmfRX5POoX945d9OI5p0UzGz
p8LOzjatHWET7riUcflHZCz0pyxd6kd0nO8hs9wDtyQQ+YOpPnwyKkgiMsjgOyN2wEnBVDLt5rFm
ZxORHEyKU8xNYhyUdsOSNj8vGaP0dP5pCw7SLEhBp82wg+n+IBrWDUwkf7nec0JNz9sy2E8qtlmS
luVtXFPY25K3/MAfDZSAlFU3EHEcKut51njDXr8TbNqXNmxpB0IOXRdWuBGQ4qRowpGownszvtpD
X7/i9Nxl0/LRNLy4dQ5twDa/rPVOOKh2IY/d8v5GJ+AMDiPMtgwgzA2Uae8AXVY/cekWmEhg4Wja
+2yA1yrnXIMsu3LZi0h/n/65zTfNE/XDFnsyLoXZmCBGdLcJsZIPK23vcQtVT/lQTRfadQDKq4En
FHM56pmTXYSZ4xDso7vr96d6AkV+rp1D07qXaq6ftHiwNr3tssQvxXmyL7pgTaORgTnIhSWLZwnj
ox/xmzs44YmS9eOIFICr9zGOlye4ZPWHlnNZbGKdk8MQ9UfF0eSo4UHFzbSrJD2R3tQbK16XMyMB
ki0Hbuugxu9SM/nReme6TzNHPnCPeu/lHL0LJMbtrLsYP/JYvMvYooIcwEQOynVvzNZdyW4Mj5Ls
dxadnwjM2vSe9zNp1MZFw1o6IHwF7VtajHTrz59wKCJ2hjY7eZalJn/ZR1lRecMI7sXC0XOmpRzU
YZGkH3lTf8V+dSmqyTuj5/VPFHXdX99RAy3SW5SnhTd7Xbzn4s8/X46ltrcstFXZE/nLWWF3UZ7s
zcb/cNPYQbL329sRWepmoNLsgxJAWs+Xorvk7RA96iq9x0eR5XBjMOKAS7LA+NGkSwa063oEkil5
K8C5McW2P0aqM4oGnIIWaw/pigJnK9s/NAJXMiq2j5vkvdYUMy6R4DUi+PeUZsuTjLTbes/Osn4E
hj8fJO0nGJf6p45h857TZQzY5u2aCg2kGhdA4DmLf4xU/nv3lkuneYkHtecFX+vyErwjMut3DMi4
Cace3Qy4Wm+H5RGvdfwwJswzVbxkt0ahfQxxzcShYQCTmUwBaVFhx9FzbSbqPTT4g5GlXlXebz2m
4OSCBo4wDX6IFbODRdpj8GAzJbl+GFtGVv/ua9f//fsf1+/7+7W/n/7Hr13/I/m/B7p++u++9vdX
/cdHu/7Yf/++f/eb/+PXrr/q76P9/fX//Wt/n8H1J67f/P++RlII6bCb/D0BXqoZp3LmspyJ0NER
NACYDptmqZJgiavxjNY0cFcgy691/nAupBUTIln/WWZkkUn9jSNAMEnUJikP0/oj//I9//LP63/F
kvCmGxn69vpztFD7XLT3EwPtk2YSOaY+CFde77P6FSauSSN56XUDAWZVPxjBgceuYkLTwwy286qI
rB+un3qLjI8dvI0W8RE/oxbPZ69nZz/Bc9siiU7nyZF/qhE7hmm20W70x2/PduaA98dEmZdbn9CW
qRhxkPZj43dKWxqg2AVlRkdapZ13BEBi3c5j9KbnNZEyas0k3nx7cHmDiuPgUv0u6TRb4rWGTGXv
7eB8txhb0U+a7LLMuXHo/fTR7xaapmfAjb1KviLzF6RNAtQL9aeGnRg3NAZ2gA2ClrJbbs7Oduqn
hkxGjym73lot9o9qfXCOl0NWaDUWsOliJeIEIH8CQopFgJNybTaMgyXSF7xC3NeZCWpbdtIfNqhE
z/TJUdktsUjQIaYSXX+zqcdq2YJysW5m1Z90OU1bag1fDrLEbhMB7EFDUtSMdhcrRY3Vp/Snra3P
CBW/VN/9RPwBPckKVadwJtkxRJrs4lu8cLoTrX5SthRuXx66THvncqidPQVrr0sE677lZ86A67Ef
V0HeSBbcUdibEoRj7P1gvdpmtE8euI2eXYuCXZc5Rc4GUTEqRYpcDibu+l5ST7m+jBrHyOmJbjKd
RGAfaLzwKkVDxDCSBxH2Ju2ce9e0TnjSmm0FdRdDHb7CQcbYflDwJkbfTFJB9AxCPdVQizaRj0Jr
p86FFeCAa9XdDyPBBc1N9onms3CO3WcgbmwvTLxBDEtRdtkIrhrEWtnR/CFlfFtMc3xIHPOga9Mj
IBMwDT0WqqRIbidXp3XLSz8LBYJ+xKJOwRtnbdd105mStBk9q8QmDKxhZ1f9FycX1myHH9IZ8Gsd
nSpNmkE08tiYVbVztBcbWS6fHLzM2Drp7jF3UbsCh3iGF4NVO7sdXmA7xbVgtnoTEJPaGZg6jtAC
Ba59kq/EhC03TRAr7Zgm+WFrMnsOPMQ2dgrkCfnuJ9QT3DZMevjPKWWSkO+XLP6i5QEEBxXd0H4p
vUjoMZ80VnJ664bp+g72GJRuZLrSWGh3tbLqpPmxD04PnTlO+NOvf3/SWGw2rp/TBImnd0TQg9DS
OoSWvPiT8BmvueW228bQuCLl3ZPor42Ev5XCSq4Rp28n2nUgxPCOWziU7CbsYFJobp0iws1N1Qrn
BiTEQEmi1H9ICzrBYCTpkRPi2Eo0n4i9cmOizJlWJ7ZLP91NtX+MHJsITIsx0C+0lktf1Z3Zyuyp
+PtxGPQEdNqZ56YqeCNZlDaZttYyQFtfdOzOZ56aSf9N9cdzxu5MdERRK1zhREdKwUpVAA5cXuNa
pdtGq0+2VuFRyBVdo7QiFh58IpbmkqvkOr1z35D7nmrC50iLHA+xzvHNAWiqNWhMWHPu3AtjQu6y
TNG7sbXRAWcsTiAdGpo7IVybn5hr64OliTNqiCHbhnv16pecpkeVRE5ANuCEtrm1vLLHGZdNZ7N0
RkgPWTBI/2lc8BNGC4MXEOb/3Bqul/1Zd8xA2GnODqoBt9ODKzvpXHBiNjJBFoMI9o08O1tOel9b
CwDIgbRp33MumBgdY0+Y2JxV6Jn86rqB6UJPR37Oyuixk0zAWTPOG13OJx1A2gGd630s1C3ARkZE
5i97zrAV2GgJMDLRknNm6YmVvc4z4bo0SfeGwxt78eaexiM6LaHUUOBc62Tbu7dZ6jfklfIbc1pN
RZ+YlEEaNFxlQbS8UfXdrvpWfrT6jtpSbovXD3llrm6m6J+bpussA+gAbo1/v+P6Lxpyv2s9/bJq
3skG08dzNBPEFS6IoOunHRvu8/VfhTf653qSzh5X+ItvdSWzZisCrmrcjZH9oalxOtjTwXDLir3U
QCar5qXzgEns+4asHm92+0Vo869mBFs1u+I7SbxtmVl3kcqfYgEeyOCiSbbgxlO+xjmUPuED83ki
XM0yZhKpxY1Yi72DXXA6N7BvvSl5XdqESREdj+d+/TBTfUzgGCfqxC/KCUN0tUO7KNVxRqY9V2B+
104/quCN0cGxVkF7FW9uSRliNrxIfdwyF45Dv42ck5dvln74sw6x9nZUv3k2TjiA1LtlnKmL4wGa
xnS2im4zRV4TVw2LC5jjEHwnhImS21hq3tuZuxGlYYTGesOR1sDWNINPUVMqqttojTo+bR9lKoq7
dNt75Y0vGHYSfMdOTlC3RWLbDfjY87R6ZkZNoF1IWKldJM9dPQF/AtavGQV9MuuHEkvmzWCX2XYx
IAVPXhnvIv9zrPQqYBQt2OKZLvVKOe1qhb7R6bc7qx6KnQN1OI0Khpmdys+Ou+TnUsjs6BRmqKbu
MsChY/w0ILox/zuzkscSkkLqNafLXDW/1Zoevf6WfkQTkf7z9RMLM9hmYEV1YFp6m7XcftzGh1fg
P8kcqINjuShYa/A3ac/pbDbnNSV/HibbDG0a3wApM1KYsxlZXyNTBb6YXmUyHE4ERCGXR4V6uiQx
bUO6gOz3vRAfPw2+Js8NlhbmVnogUoQrub6vRt161lsIJZafngoX7yabhrlkyNbgEwMaz0OXBleA
YTSe1TIFc23HOHtYYWjLevSzTAGT5bbsz9NjtsSgZc0ath5PfhVwuzo9Xz+5fujbvAtmQX1yTAzu
UDbpw1C0sDAm391kMKj/uToPTEOUBorOcOmo4nRMuLITej/wLIebdn1diY+tV6t4pgeyDa43r3kU
5dkUdXW2crfF51YQKmrkc+otxh4PpDpS6ndwfA5541BLiBC1LYw5CVVm9ud6/WBU6kTcGwQv8yWy
URQZDixeiM/8NM2GbuVxi/6F7WOGReZn1hetaJRGUuTAglQG+FRHdvs4MOOnYeHG69c4FabFP054
8s/TBBtGx4rASH6iaHbMwz455+PMVG5m98YGjbwrDjTL/kzSYmcL7bdj0Gnf5exnba5+LJ3He6bx
53boLsbEOgWyC0hiIExFCfkKp16fk1KI6zvLEXKfpN1PwnLErJnteXRS/7P+9+eYlGEBy0SLysfS
mBDMbP6QbN1VKm0vF/Fa8oDnvx98WA5ng7XnvuLKQ8krRIgMZ2Md5SwUur7eioie3dK1SNPLi0xF
OOc9SjEZX0IEAGcy8dJOgkVbpMKpta1tuYyPTUlFmCu9c9JZ97PG21IAqVbtPu+oF8Usy+TOuSsJ
Qh+4M2vnfl1UDeVrhkV1U0A4YdPADf96dqeuxzKFYPQBQ+0ZAA2T+OJHamSKIXx4dmQx7LO+7NEu
9jRgeQe/b49+ugQxztoNRgcW5HZ0ZE6hgzT0f66/9H/oOq/dyGEti36RAElUfK0cXOUcXwS7bStL
VCAVvn6WfAe4wADzUrDd7nZbJZE85+y9tresKn8f/e3s//3a36e2TSmR+95/vndcnrG/7/jvX/g/
f18ut2e9sxOYvaFVvFWDV0NXrqedYabWW1OZrwLO6H2gi+Z+lt7L35ed3jF30gEN8ffpFBREuNHD
y51c3pV9/v33Zbz2gDk4y+3Bd7SHIOTq9csENPa64YquHaMwWZR7F0T89e8P/vunPQnqcedc/r4V
xgU1D4c895BYycd/v8vrMhJIHP+aTrV9nfB+rnujpQG/fEq6JvargHS6Kousa1O21ZUkur9PwI/Y
17+P/l4MLFQZqslVEk57ZmoZG3iINrgSV1tN//uiGJwfPKIYkQiRjqT76983/L3QmRHXDpjkpiFR
aEOW7gCJJ4ByoH3visfhuQ30WxaTrBF+agxgpzSvzoZEc+bm9nNo4gAxW+dSEqbGo6te/lvD/zUf
0PNxpO1BbHpLnELTo3SuUgwaKehDu/e7MyZ9ZrQlgLp++ecx37QnZaGL/c9HQiGEnHMGysuf+syD
oP/squIhdpFIGq0k6aEzx9Pfy8AmthYe0MywCcPTokSgTjb3PZYmZuKcrohfIx44vUFECWJOJB3d
ob/X3EZf2yd+c5Jpv80B+h3a5bO/LwWkNSqFUtvoPXeTiA+x+CFsX8sT7DAK2bC9Dwf7mQP0TWIh
wC2bEifa8tHfSyu6/AQvfJDzUSpawpVsyUtd9KdBSewqIh6L1F7F9hHbo38CxjQDyNUvGnY8VWOC
wbj6GS2KVkK6NOdTR51y2uDb1Lbf/r5EeyrAQc6bQ+p4sS9iuz6NRE5tgA/BXVk+9TlXI4QtQf7g
4hGraWk+RWNqHuJ+3LtTj80WYXCnZLtJ6O8htgOi0HDWYFMBK5V4fM7RvD6xOOC3541oa3JOc+1u
/t8mztx4byUTczKn0QfbqqlmlCM0weLavbjk0+9ottTbLG2Wh4qM9l6lx9T6pQJE5OQn1Ad6Kvi5
iwMPHD3xroH/Zdti3JZVw1R9uR7/uQLesyRu4xiLudgx/HrWEsrR34tvROMewg8OR/xnZYZQFF/l
898b8Pcy5aie89J8idzk6MIBRoZMGkucNNx4h252L95YZAckrXnNp+q+4BCISFS8xqN+AYXa7f6u
Jgf++vR3saF5juQRFQFyaSsiZdHdT6F4iwJMoGOOJYRb2BX7uotY2hWO/uWa/Lcz1qiiAQNivUZe
+FvUdBWdEE12C4TiFHDuGAXdmTGOvq28fPr70UygnWNu7P/z/1gaf6SodvPaCrU6lMiw/k+vrOtp
aNM9Bxxl1cnZ/O7tcV7E9AqMhCt2nmHczHWqdhn8ztKxCEGkOcNxFLhWkr4yia9Pf1/ql49ABUtD
PIkCG0qUu+8QU9AO5lmV7GZWhb+1QOFuwX+3/KJhBviDAY448sgC1TDjdQhtlMqOwUgaQJocYums
o9GqrhO++quwepzThHVs7TZFete4F4AoKVIp/KLGdy/ov6cC5aqbEf/K7PggICb/Unvi8elv/NaL
3zKzf46S0P/EjP+T6z6nRcJBHCMnO4c9geia4QRmPTWUgSZoGqdrVW+XwqpKw+CGvB77mo8c8Kel
pOC52oY+0DIryv73RffTV8EkHFISFNShC8CJTTH0AcP9jKfoKXBhjEQw0s+JySV3iuh9oH+xSslD
p6v33oXKO6Jn3CdZlB7kX0yM7gdKXJbXU8xJZtVFVAKMhdFOGxhr1C+NE0YyBEP2xRPuW4/newbU
MQF2Zh5JfAqUo5xBEwfrg2Xj7qcn/VkrTMD+tNjmR/AeMxTNqCRtq6mnBntP29KmwqlVpGofD+Vw
nKL2TvIW7BSOmbVvAtoJ4xnJ9hye7JyYyCE1zgSMVXgFACzVQmNXznuwH9DuOF+eWqAWRyp//u6y
YSw+3YjshDAqLllXWHsHYey19YON5xr2Ncl9dWXN2A2OBfpTK2BwiCMeCeh16GjIYAWfQjB9mLF9
oiAPfosSrYwu/3WxhtKTES5tSravUqf83wFtI13NaQG6JiOsj1Ij0ORIO1YMZR2pT8LQqDSib4eR
+BZJEIGibEwGYT97tJjJaczfhhI9ZpSYcPn6kWN/Jz/jYNwzEb3vTchAHJ5e0RCO+4kotV01gs8v
4gs464zpsbo1gy8sWqLA718aC+aFztkmhWa+Gkpzq/D1bSyaVA2jpf2QflDPIOQWZAvxtOByA48n
O8goiRg2vdO+aZIEYDjUFrZDm7klppZiZtag/IhsYI5yHU/WaMnb1jX31HW3RiDWCD6W5sjI7Tkl
v4PTbqRuPgDmsSIy7xzmZOeYPTEvg4xvgoW75GE0tn0CJZ35JOMqRBaUtauuNFDAk5WQpdmZriNr
aaIecF2mjP4BqFe4iR0lTvibpl0BVq00KNgcl8CVDNnZPAiSv0ZkTWX44rfWcDaIfShUB31ELxlC
IbJyz3UIusXSIkdcgI0vnhAGvdHSvs8bz9rH/tyshYDlFzuETvo01htiJZC78FAYQBidKNHYWerT
ZDgvbAGIzQsaqLMBAaTkREGDgMODuhN2aWw9JNWRVYZnqasTeQzFasiDc9slj4ruKnUzEr84N855
zvJA+TFdtK8gxxg4PXyV0RIDE7FTaXjo7Pa+79GjGT1mncE6JugYYOvGp6pdCFzFpA5mmJyZDHWn
PIfNZDjXwgRd3CH6+Kzj8FMIp7qTLWQg4lnirFTnsBP2Kqm8+OIjn9hYyFHxUvq3kcReETT9Twsf
hoSoiFioBOW9LotkZ3Xph56JY0a9Vd3keSIPvaQDOsa0eszyd85JfZGDTbN6+W+kN0OU/Esz9g+o
OeUWdgJwOxk/N1AhEDXaAEzIRfbr3NiUQkdM8kHY8phL6lYBnGtE9bJQj/aAysv1EDUSSG9krSwP
xW+Fmu6Yo1zhl9hZFKj8xs2BMupaMqbcZ2EVnCaNf7b0C0Sk4I3PmAEiUd1QayYHt7Y+JoslEk5v
vDE787nrtHUIypxKcobzRYW7gyHlBmzuleaYWQUBRV9N8wa2jVemJKwHlVwH2j2IznsY1PDl5kQr
KxtQW0lnY5LZIdbwsXPUbOhkq25fVNdGOQNRwV50SW57LrtXGfc+gGceWqRCCDxoxYzFrmPkoQca
aVrt+OODQ1mNono28e8F3T7LklPgYGYLhq+gBkXBfCFcbMGnhh7rqsc9gTo3x1dYkgcbNRdjrm1Q
LarYBuHwWkJ7t+D0oBayINHaJSAxb7hteRRv2aVy4YSMIPjfdVVerQWjhF0+4u4IUuPdNb3pMFnz
L+8F7r0Wu77FMHvFv8mCt/DAG9R426TNrN2gOF6X7T5kfnak8ceo3lJwYBR+5zRcWDYDCcb00Czc
S/u8tDYe3mtk28Bok/GEZApVgD8zgIJdJjk8+QYxbvlQMBB18xL2kH9PQtTD5AUvaLjbEU0A8Paa
sVcG4RqZ+JwtsW/oprEpvmBAuPTZUvnfDQ1FFM3flzCuPpHg5BtjIWHSGg9xkC/z6y+vXShfNIpR
vX04vUx2Bu5iri303kFwXfq0gWLYhHsg482FVPCDNsWuUi5CvaogsZsFyQPncBE6eTLM23bJxRE5
7OcpBjowo/dmZQPgR13BO0gcA3p68LV9JyEwo5gFJ83Qq0ECdBeB+82HsLrqctjRjh9Z6WdzreyX
GDMKu7f6TtBb084YmYXjC2zmf+kAxtWf+2dj9pKrMzQXytI3I2J85AmBm9ayz0ChEK/FUHhDo7/F
5I/pm640oFAOcqUAuJPE09ox1LPZQ96NgKMUhvNNF+tuCG3kIxWEBCXJbXbUuQK5/9qjyYuL8DJ1
8/A6WN5T37wmKNLWGt8vVrX6XaN1YoxdHGIbql7kID1GnVmBJ0FczQAGS2XlXeQ4ZLugao+WEBe6
ISP2XZS3U21c7GA41aX3bc4eJiPQfihT9EFpfdug/Ri639nura3V57sJxES3CEyGkZJDesYNULJ/
CCOr45iqE3DLF8drXv16vG2O0+A+lXHAY1GkDkZ38twrYvhWqfrx/Lg8xUHwSys0Vt0bWzgSIB99
eJkYFJnW/TBkdz439ao31WcGSHElycZSXn5LGeCj+eoH0g6bZgfK87ZpTUjJ8DYQdhsMq9DlS23j
LzMuoTGdHHqijuhGUnLGYosZOfeSu7IRd1GBeA2ri4LcgPHdOpMuyEkvybe4qR4RxOHG0NyO4tFq
LOvitwH0SD+dDn3MDFSCfFaT/aYds1zbmNo0xQ5gTL2PpHebDvITI99TxB1IO2Y8jZnx24TnpVN3
HnOxh6661fmLP1HfYs68cfzTWIWHZvxth/xWUOKu/H786ox676FPmEKDVAAH3NGEY1pKSGF9aeAX
xwgFbxCZMehsVf2kJU+o8hbZxBetJlWou5zxrDP038Q11xvasxnxqeNtHzYQwV299TrZ3f+9mP1d
41jZNguCQ2JnzqGtxDFN6EJNeJ0PY5+ED54pHtDQd7wxkb3RFIf0gq/o5d0b5Ml7ggsynF/meSYG
/KbtCa7vZ0RSTDy6gDuAhRMmqJd9TRW7minc9uxVVDmYcAneqF2gR6RiH9qG/qo9qK3AhgenkH5Z
3bxwwxFciP87DQBKZ/TCZoTL69GNsJwCmUuYP6xGH+WbR6pphfYQOo6ZoYpke2lt1wZNbsqtwG67
tiJz0w/huPX74pWp47D1/OQ1AZinnXdPpAMgVN+6FX7vAk/sCBBpO7nn3aMx4MHfRLiKRlYASGw3
vq8PzOejZwx4W+XB5IsG/5v1rN7aFvgTqGtIzACQ7cZsgpYgvXUaj48tIXQ0jZ1oo0eR3zVdHBx9
/M7mQGYGdu1DHIbEq8YhR6MKdI+QdPd65pob18I5UhCGveld+4ZZL7ir5bwDHcvcJsACiBKI22wv
vThbl71DE3feWMClaLOQY5L3/P6LRDIwVHL27GcVutYpjIUAdtZenATnwqBTvYX+fKOG6S6McDVz
1AzWJuSRirH3Ts9AF2bsh403EwKgaOHmWf4IYStrw4fIPk4dkaJ4FFJm/D5Z3Q3KdKbh2kOByVFh
08c8UgAfDas4GvGy41kw5wkx2Tdl/FOa47QOAl9B8UaSaQmWsW7BVVbJl+HgLfc7+rcpJ1KIhvkB
uh8BErcz+SRDb3JwabLvAoPaKfDkp4eZGuEht5B/wwiUWaOq//mNjSfe7wBEO2GJwtNHIgbiuB+w
lQXWjysYs1iKmA0CJPF9y9A/kv5DmVLqu0Z9th1EwCDgIA2cEv7Zm3KtefufZxIUMsKNkHuaFkp1
6/WIKMoSB9y7dtxjVeN/HtlNVoxa7ksnP0GIeEV97jAd5JzSDg6/LzjJ2GgevDwAiFbQd47r4xLZ
zKomQM6TERhRXbU+wfEDSEcEZ1CMoawdMMhsDTrWBKweI7u9GaMuv9XU/o4sCSjnaCc5HHiZw1pl
8uBURXcDPEvy1qtfATYJRvB7lkSUM1PAmLtqN8YYo0lszXivzewlADi5jYt7VXjfpGLlvInUXw0T
akmfCIoHJtFZ28cWtLci6gClXxrtwD3+NE74qBQpmVGUc6jYYbZnGIXgYIOa5aavwJ71mbfukbXs
/A7NbtvTLUhJrA3H9lhqpdcjsy4gjPzCc/xK13/xu8fv2Aoyxl7d82SON6Ub885IhaW0aDg4TSea
Fw9JBaMsnf2toxje5/qf06RPljW+irgjWiFZD87wm4nK2EYvJsWSwrldKXw/gQMTPJ12VvEFE+0U
0d3dzhzTIHig008n0BgF+m22HvMLy9xHl8qD331REbmXCE92NuU/s8WmKocEIbh5GuuBaQfHLbJT
domFe8ZHxu4GiMgxlOzKqPqNhxQue+q162hikadzwhSm4edjYBpzGxTyQMMnvm5T5Dx+Zp2smGNY
xVAK3ssPbsFrHBdXUSU3+KIMVO8ClKzxCkoad8AcH8qcIZfnuuyL6rXMgQ80iOiwSwU72HqPZamM
DQAdujAkhCYVnWUrPUmrZao8MPpdRNJV0e9DJ0AykOPidW2iU4ndJkMoq45U1sLIXylwIGEVxtm2
+ecm+TokNhVgwUZlxgu3QT83LYKELPkqBv6LOPieelbqIfNfxgFptZmD3/cQgpJStJ/apL1ityoJ
H88F5aEosdeNi3QQQhUNaosCk2ikxTzb1MEhKC7N2Dy7CQSI0hr3ZdvtWfDvJrtWO7iuNxzL/dXo
EqdZMRv0B/cjhFc94EBC0hPe0Eb5cr3G285jdzikfXUbtRhWXTu8ZgWoTJkm70487E1X/+DO+pVp
+p7K9pAYo7HSxZ2mnhczBghXViCGnOizDpOJBDJUBHnKsTyjz8bjOlsfZNT8TtPUsTvCMNKTAzHP
3snIZ4NuvoUx0FutQLQzkjoF7q9Do2FFECv6MO4Bhw3XXNhxU9hv0cT/83QNd3ASb8WAE1vPyMuK
Qp/TRDYbm8O8UyUHBsz4R6MZX3JZbpWTMTMFr9n5LLXKQ6wC03aVchXk7GzcGRnCZMaXUTbfg0jB
hkBKKQp7j15smzv9Y+HJaUOlEwcOCK1JfbItPbs9yt2BwxneCmMJFlEjR2tTfKP1eU7KaEfEFX/b
CThYUDdlTLPBJ3NlTcO9JtvGwz0T4JRa+37/bJblN0ouqsS+fJnwPthdl6wIuXnqQrPl+FCjtc7Y
18eKiDqhsp+FLhXOo0MZouSNIHNyog/Tmg2kr5bZYQJ3IF7Ck4OMWw0S0Rd78m6K++44uaRlmlLu
qxSdioObPlYWQLcaxwGIART0eYt4vUdsHuTdfAgsrGhjBtZNLPhc3bVQwM5CORhI0M+utDUmJ4+b
FRVCy9Klh33cJkdPZTQW8arcO97JEMb8L8rGN8PNP5K+M46eN3Qv0JSXfKaw21jJUo2BlDH7frlD
g3XuG91BDETjWqUyd40dgbcyRbxzZUNe3lvtyxtiPU4oqJEWiIBKZzQQ1USXgR74Fg3ecdIT9UoY
vGYNwuUaJ2onemRa9m/ips+z51yQ+DCEBoXn2Uu8K9W2SqbnqVXfc1Y+V5wilrX2S7rcMEI3Z2O2
rj7pUqDJdoHnLKAwvQnqBqqy8K9FNqOD81pqIN/eBGTcbictvywqyXqhlMbjq8W8dcfBKOAOB62D
K8htEC/EIeqjUO3snuZyNM8nlyIHOL7LWcx6T+0SRKqf/PbyIshy3llDs1MlrWz2z5U35rs5Dxbj
u6KlZqMQUvZmADmz8azk3vHxlIwj+76tjwPDH7oEIU55r+YZNB4t8VPmHUnrZFgnCZtznVMuMBBP
EAKZ/5D2PIwOXHxzwkgJ9cILis+waNtzDUeHdyv/VkMyoobMnsepzg9O6N5DFwq20hPEMygLRw24
72o3101BhAag9gEpHD0I86CJf94myOryjLafivZzGd80BdFBNfEig5leQcpxEwVQEFmWQT8r7jK3
WYRS1fvYegThECBWBymeg9pPN5DZxBreSbQh5/g6DxZdAdIZJ9v8DkLBL1EHL00DCINKvzlEhfGP
eCzoVwbvSDs0/8rG49dGqKqN4r2TUO6y+B8DNNaEjGCYqMV5BGYEVNevLumrVdMLGNmNXVB5Z5VF
96Wsnq2ll2ItZE/A9ofLXNevorRwK6TvjfbBCBDGTVvmZHojehgr+CgLnmy0aXdm6z/ZTGJd9xtq
Cj8czRoUpbuuDBRQEVaDoN7PHn1y9jOk9nZF6xHEYdwSP+P77aF3QPvmkBUZp3ZZj6umnM6p7I46
saHR+xy9Dc4fq6hMnsQIMZRgtQdahbSgONtko+8Sr9D6q6Y8FSZNTSOjXzk5yxElWdmNZ65kK8Gy
RNGNW2A4IsCC/d2hb5uEKEQGTs6zZ6wRj50bWVxHbKRXD/cMXKZHe4g/WqYuu6EJQfdXt1bCVBtG
EOpcjwck11854+o1UCObDIw7E/+EEYFqhy9GY+W27tBTDBEs2jCA5AElqkt0uJ9UAx3TBNxI7ETv
qwVpQ5RDXV/6lCZPq/dWia+fVGelbNK0YsoFmtQP7dTsjZBFp67eItOJTxkqrnTJRaDPdYew98s9
l6ZN8GY6foHG+qE3Fk7eFxatdkvKHU1nbRAakPkPyK1OA/LRVSvrZzoEACD8i2IjbGAO7PHdMHAz
pptQ610kLHPrPYdx/4p24YUw85RFNH6qyVQimM78cgG/X0WbH0r86TLaTDAIB1T+O90ipvBxrLuZ
+dLveitS64FMWKLE4Pix7666Pnn2yTZITJP8Xk7Yublpey7kYN8iWUo3ZZWd7WtoAlRrDJycVXlN
NXJlal00R818RqOzjenx77MEVSjzdNzbd6WRdftB2x9mJLZ93JJaJ6F5mqn3r3IjxtPhtylRbvlu
DV+39h4hCkYMhg6Frp+61PuosyDlCIUrNSkpANASfpX+hSbMBcxD+ikR/WmRbeCJoEzV0843WJUC
OhwLuVS1VQ79cZiOBLg80oakpeHkPz6TEJoAhtg6yXs8k1+kUpsiLo1u6HJM9DPz6BIhu+v9/szI
d/Ed+zBc+/pF1DRyq4zD7+hzHhEUyU4yfw90LksCXEQQ7xyBxZau4AkciguKEtCDF9Tk2BcaBW7n
cF6ogNl0VBmrUIkSijx9OhvTF3cv63qcOORkbsQQ/OT4tlxTP8Ryqmn0Wb9DZlxtMsUB6ZJ2Wv/Y
jQ+40zVu+nDxBoI7N9wM5seYPMYuZ60hnF81sTGtUz2BHeg2UdSWZ2m58HMFeB1lxfA0sXEHxWse
q4fRqEB5V+EDY9dbDznHGuZBtgW08VN3NILnseIoGhC6M/lLElCxDT0I8Rj5zSlS28GnB+CbWDiz
BttPOtCTf4WZ8tJpoDd4i69sshqfPrFHSlvbup0Og4ThJQnUPMRNeKcs9wNTS3opo+6fP86/XRQ8
Ov54G6BObOeXzO41Ryx9n6Y8GChbTl1KP7/p7LNlnEbp3oDi+3I6Tvguj5EK3xTdJk5R1L0LLVkr
a6V5W5gnHicm7RyhOQimPeercssTdwjc/lNSgPIgUNwkAZzlGXSeG8pt0Pe3HcFM2n+KSbxc98T8
OZJGTIVwaTN4/U/RZjkbTvfQjsFdGxMy18sefrazh2yDPNCqHsvaPwBOty2BN4i90m5iehLAAiMP
QJtVYwgkSAkD2LXx6SKMufNBeOi6iv0KT6tg27er+ynX8aYzH8i5aGf/lUjYrznXd+znlxiP75ac
Goh1Wh9zJS/gj/zniMhbix5/aE9XINWvhZG5u2ZArQVl8MZ2z07/o8aZ3RXUb7FAWx1zcfQRadhZ
Yh8qGyybaJ50Vn8CB8fOoOWFtHJODNZa9bbkwt0D5WNwGZFSz/HDaea90YH6gVA7Iz8BRZIjQKBm
fRFme++iH2hI4ZIjKzwGwHitWcehNuuNQNNKIAXdB6txbrOJgEhmLN3OtOCLyiIfUNDKfRCZBmCt
8CIrAlpMUBNpRT7ISGCDZGhN+PVro71dQE4evWFCSgyaJlWvN1mIszkyf4e6yXBfMiqyp8c60u+Z
yp0bp2BSXzAlFwaXsWDhjVrUdZ4PG8lG7gpZPGTRTde9LzgyuNzJxiB//cSie+xsDOIjt6Wb+5u+
3RRIoZA2WV+tNDjZSbkW5CgbNsq1zjy7Q1yumFEFQr4yBNYrxxnYrLr+NurIMBzKD0vkhyZoHiTA
bj/k1lKFC3waVKWFlR1pEQ+4C9vO8LmPreEUzaQ9Bfe+7UqoNcNMQ/aTs4ixLzkuuQERF7HL46OS
8Tx43ROjLLwTs2BM7HoPQWddMjQOVPXGvI1D8V5tE2ilEPntFfHD+xBuDewEjxTR3jrlGoK2r58h
lmX7mgbeKmRxD7wnZwL/r+/CXLEeljkKWHIjB5QDU38HiMJaoZCJ6L1C+6aNunNo4NB4laTQGuER
6ycbUwx/MI67QxYJOFoEOEGIslhmcnKtDJIMmeGGZ92ad0jPuaHGzt5FcelO8DpJbMomu2emk6Lq
Wl48i8iH2O+mnTkVAXrSCvZXxKMJZSsINkhhFdDCGJh8jjiAFrXBezBs2JV2MSfltdtWDK46wvZ6
3gajm7aFm5855zB1EVXMVNxmNhVgUB9T0dz1TfRLUGK4oRBr1hN4RlTSCTaHB/xaCzksJJYmRSYb
hP94R76bvmsODL9jsBMMdcOuO01OMxJWn8G8K6lwSIrE9UNbEozzcMZUVGwZqbjIJcmktvUmjTix
aon6VXWPrqCpaMxA15P8jlgrDCEaUWETpSSTMZ4unOasK6ixSdD98B7AEszwiii3x1LCuq/8/hs0
xs4oxZ2uOE0yRPSvQ6/PtgdONdYlkV/l+zBTgJIKZhDHqQDPODSu3CT9Z1RDtY6xF8N1eJjU+GYH
NtEj5DxHSFNwwmyDTgZw6h+5dPdOh5wR8xLf3ubvYtLmOTbSQ2g/InUYVn00XhmxTSu9650YMo0A
xS04M5oNPbw+GyAHywcOIc2qn727mrqgd0gWxqC1M6MUQHoDgI66zOWEqk48Te2+n3lcSSUPmxcm
5eGBEF/aMbt27u48WHJ2OR9CV5M9hvhqFXmL+22qGNiRi1xWziWi32xbk7h1C/sWftU6ZX/cNLCe
ER3VELMBetX6HUwzF5eyvtLlHtTUL6qLpzxnGh8EsPiCyYKSR1Ar9Teugjqmnd1hwRSe2LGRE2xu
iw2tPYFr0/9kYt6Ci0AwRggnUDCAGS66EjOPAedHb50kV6DM2q96qn5Iw5Brwu8e3cnUeJMxzM2d
Cvd2Xz/VJg4+GbjLYIRxa0buthVO5yaOmo2pCErJoRq5iX4kRrRk6aCql1Gd7zI3vPWI+UwMf9ta
TIFU2j7bbfLPDeJxY2pCkqsKttDgvs12G0Bcg+iRWG+V49yXs5FBoBKHPA9vjAwjx2iqjAZlvXc7
6ez9rok2PIo6eUk7VHYkPvw6rCqjLN90EREZSSewunOTy9wVr2GCfI3sOjZfFANS/+CM/WckcpdC
7JFEVGad+WGh+lqj9SMKz5VPWUIA8xhRv/ylpDFrsAxm2bkF8oVtSTLMa9hHGKKV7OegwPzodxgo
zYeE+lthNkqj6YuTB01MnyWhDgq0ZQU3dM84juveHfMMFr9H5yTTYOBHZshha9d35jaUBKbFQ/0W
u/nn4q/YCBikPRyFtU8FvWXf8re0VilVsrGgCJ4ZDcOD8qNyZw907yyP6hcs5FNU04kDan7M/cFc
W+roJ/8ybhsoEM0GA4PCrU48JE8gmqK4QdGOL7iX0YcgUw6ZwNbHqnQ7vg8ETk116+4DVifEFzmM
pChEO0tOGlFQ/rWs7tGFQAEOsncbugwqoI6YypTETdfzTnmpohtPsFQMNKal1xHAYk878LsPoHEc
CUK6Q123Sf1/vm+GaxPlrjHa9dFH8gbzts33Hot1mw2PDaGmbWfdGsXE4CW4z5DtbBPXIKvRxLsX
uPn3sp5iuPdJWmHgXYb+rZ0jLBrkUZiyY0fnuI9LqKAegdKZEkhBEAzFNoMvfjJB0NYQ7iURqOs4
ADfle9CKNN42R15KMmB5v14jt6/R3Lcmerh4XOGbEtuGjtVeNc0/ywwvJITQLgp5XutIPE99coS+
4pIN0j90nbongjnO8ShVvh3uERh+MM/doOBNj64JW4qA997Vw50sqUd8ZsNMNAh+qBocGsb8a0m6
5Ca1/tbGoVtO/XrweCKzTN+3gmS+3ko3ESX3JjCmretzNEt8eRiM8cNB/wf1i1uf97cVqbdLEDxF
PmfqUmpx8sGnsOlBwuo5Ou0B+oIkYihGlUhkbhDP566Ap5dEQ8gdj3JCtsBLdbEPJ1MyL2S+NZJJ
uB6ouxGmNJJStdmRYpMeSuk7uMjYtWsnthk2tVsnogngCOnsQiFKtG3ZVTFRXJmhiXShG+1rrcwz
MPPbCDZg2hIj1QBApi0Y85EGMzYnZD3NmsVOU1V1cfumHIJsSEKH09llt36WHKwlj6UKPwEttzd5
DKwzdwlqi1VxScJj1jJBhf9enNs5fLJ6VFgTBU2eF7/ajWjW2khXHP1sxOoiC9/atFHyizI2X2VI
BbLuNiUta5Zhtebed1eBRiwBgB9OYkR49hgfMHwZ26of35rG/g0tjyW2r9bJBPK4Sd7pFnsELZEI
73xwoKJLRHRli9yoGJtz1auDMfXH1gaG1hqPWdNHG6/NrwXRYoiYtuSp7zGq0p6zP4cofoL//Br7
8VtURT+V82miSs2N4ScVqJmm+GK6LoYFmZxLkEeFbV3rOL3oIWKIiOC3UEjZrNR1ro0Mb2kaoZwh
EqKvimmb5QGNBc/AqhExeJhHm6Me7hFV1u4K/rtewts5Kqg2eRULB2xqHhGgvmJr9Lkj+n/5wHRq
CCCplal6IpAN+7kxvTMMeZaRmG8IKfhn7rXDJWw4Bl3NKXkzZfbNb4u0fY7NXR9x67bkTu8c2/22
eT6YMnIlfZCZZUmAijn1Af6x+rWcGV0rdZP3wXD9e7Fi9wed5LCzjUZSUFeHSvi7gpsRgXUanQ3k
Xh0wpDVtI3ddhiBh76wmA+2bm+mWZBcaW8CF18JoYX6Bq77kBWIwYKyPNhnqnXUXTPmJBXDRNc3H
VvJIlg04R9M4jk1p7MrG/E4T77MxbHV1lNzkhvesLbztngP3JvNJ66nvA0QAZ9sy3loPJakazHLn
CaxfRMp8McDOt2lIKTaF71MpuVWIDE1E2q//h7Hz6o0dy7L0X0nc52E1/SEHnfUQ3ikURv6FkKX3
h/bXz8e4NZVThUZPAwkhQ0GF4irIw332Xutb/di94p0BChebP5WWgxA0EzoIvKW2Z9+apDEEfzU/
uiJ7tJBe76x2W8KiuTNqZLiKUnKwejHozy1gioDqxak774XxFSsDUXShD+5JMjosPaCcegGI6Ncf
//H3//yPz/5/+9/5KU/wC2X13/+Tx595QdSZT7P9Xx/+/SFP+e/2M/885t8OuQs/q7zOf+R/e9T6
Oz++p9/1vx80vZt/vjK//R/vbvEu3//lAddiKIdz810Nl++aXtbtXfDvmI78nz75x/ftVR6G4vvP
X59oROT0ajgMs1//eGr79ecvYdz+Tr//TNPL/+O56f3/+Yt+XpgX4fu//8T3ey3//GWKv7mODU7B
sDRHtW1T+/VH9z09Y+h/c13cRip3Sl13LM3+9UeWVzL485dm/s1xNWynpoZVQDNN69cfzPmmp4y/
mapuaq7DIqDbAr3lr//7D/+XD/CvD/QPGsmnPMxk/ecvC8vqrz+K35/073+aKVxhW6bh2raK2tFU
ef7z/RJmPsdr/6uvuIGZPqty0KBuNBzmksHJCgmhrnISsYewCFeJX671tpRby46OXE39qWwrADAl
kzy7a9ZFL1/ynJ5G2oGF5qUfaVIbvR5/atLB25Mj/zFJLaCpy+8xfxq7nQDLOxSxuPZ7lxRpyYJq
M9pXEIOe/cTAEKZLxElaKrHT9NrD2LrxVitsIiLHWHtAuoR6yy2eb48kxcLRjcKtj53abTL3o2G0
RSc7WwUpYjPhPbZWDGK+JdMYWvd4FL31KqPWeUzGnLXa0ohtcL7tJHQe2y5P7lgAEvQVPDSquj0Y
iVbPpp+5/bDbEJyjAnX4fQSzabQYJnR0rcz2JSPssllkeeptCWJD2gQ1DPFbqIG2zdxTELbniXzU
OY1EKpsuOkPp7yC4E88BaipvG3FnkTAfsvJf+rzULiLMntvQ+8mQyazJLOyuIHn7lVJj7JN0fsOW
QY/bpOmuzeWPzusuO6uExV9X1wReRUFyUviTKqjgpSUaEi4auSE2t53nitHf56HcVNP30+y7DCv/
8vsgV9XgPocaky/MOV7RHUFBUgviHVBbl4kwnZVC5wYRE5dpAIqeg2k3NzpU2mWBiSdKRmOddJFz
DBPz0FYAzCI8lmHXh/dwfJYocYZVaofk42oMriNBxIyBDnZmdBvByrZL6fOsWyO40s+86/CvL2ox
hjOBgYghrVzqSnqhXg83ugrUySmUz7S3g12nDtuo22Rjns7a8JgmpKHHVvcCubVeRhGYHyXqCbkh
fTtDLUlIjko6CgRMv1M/ibRHKawFV3Kv3TmOZa0fwx1GjHuBNmvrO2i/2bOnpv/W5CS5wNufZ9+O
T81kRE+gEKhPgArNFN2vQVm4Bz0IQAiOIJS8ksnLGN5RYxSbuNXPyAaByNnhxTLIknbpI6eJ8h7F
MIYKLfvyhwARNzs8IhmGeDiZCjGjYDS5KPuYxgvSTaaB8kTOBw0sH8lOw4aYsjd4Ts32hSsdil4z
LKFX4+9hqoLHjrxGasUZHcICVeK06bHzqawE2pCY48y0se1odTrn5rBkXKJBj8TfrXTKDyx2u2S0
4o36fWRnp2x0VdIJfuyJ8hvRbcrt5LG2uiu+uJ0ZYBhGoYjyRx0XYdp82Y670SJx0tv2Wo6w7dkx
4/VX2A3gUB7ElTL2YNjZzxiE6Uqzq10UDWsQWRhJwcb5KZ++MJRrVd+7mGB7BwXSRLOOe8xXZVmQ
m2c4W0AHDzkd3lnl0oExPQiDHvuSoiakLH+tmnlUzmjDPEw/mY0q8rtkQ9N2Qxc+th/yvHMZRejf
PlVWTBzIwPRMKuIpLmaW9yksAtisz0LSl1G9jgTVSuEkSEkoZ51ZEmh3ZYyCopxImXJc1Ap1b+Yk
AEkySk8rRReuli9SIf1OJuqT7TNYw640B1ySzMZUgc6gOzO/1t78NqT6rrL7tILPOQ31hVao91bn
nfAHbdOkCldA6bXl0OiTPwgntkpYbsDsETxmEUWkiYfM+rhM3aXtmwSpR3JJktxdWw7IjsP2pZv2
DtoY32OUujRsUWHynIZE3Mk++qKNt2IGgF8ZKSwRoUXlYHI3rzryTQR0eyp1dpjuh6/e2dCs6Oks
yDABH86AbB51DpPS8ALl9lGK4QqyfQ9YF6VsMmsDBy0+tTTn3hJq0KUhr2EWWv2pCypMgR+Ijj8Y
d5+w14FOZRkPJ5W29B4LpWfilfxgb3jq6ram4T4w7AzilcK0G+H+Xqnju0IEe7wEW9XploPZEo8u
7HXmm+M8Ve23wPopRushMp3mOvTdW6ht8xR4vmDAt87qbG6mASLxSo6rmq7JvV5Mh1051ZaaitDC
yMNy7lvdMFcc+NZOMsqV6wzMM5BgK3rRfzvdY98pCwEA48VFbzuK4S2rGSV0uYK0FD3VorXkMmCU
hMymm3sC6RIavnl4I2F5wwiobpwXpkQT2A1czZ3nIRe0jYyU3KrYFeXLiBl634xluneIrBrJHd4w
buLFjRL+ArUqdTN9B8OO+wPxGiQm6BiXQFXbJaGqduS9sO2pKeTLpSUlb20kl4Qk92UbteMGhRdb
oiwFpxk5u1oDCeTRMqdVVr5EDjr7kHsU470G+zJ/sVaGz35RYN0NQv0iO8Jao77ul2H5KcPAuRTB
Ran5pgqejhxNOS/7gHuhGRP9oobX3u6P6BFLB85k2x9xLZaLUgyofy0HA2uiFjslxWojY7aGHSwp
DyhhRCYC+eHp1vKZ+HS2NeV4q0xKkkKho9NIAAPE+3Va0S+gnGYbf6BDLYrIwy+XHQsPhboOq3Xu
Fk68JCAJZL3aEj4ICBeOAEWHb9Htp/pfiTD9ctNO7gsvXUDWHTZlyFhe6u5jF0/SrEQwhia6JUVD
PEexWCsjyjm72gdxso6JbXYhSVqj8RI7AdCD6XgPh3Bbsy9zqwh/RMxWS08myt6MNKrxJwy9ZZSO
BjbKAkrQpKNVAyvaKdKBfumJamE3zsIyhfrSm3W6VU11G9cIe3TDqJ6LgpZCHwdiW1kkv2a053iX
45fjgTlKlNx99LLmGbyOciyItzpkU1mjM/AyCLA8mqQEPCJXYbc19Pbh9tDxujMtAYZZBcQkO/yE
ROic2bOIWYOzZGOSZdEbrXFfqGNxHqF4bN2ApW0YSoIuivTIRaMQiawpp8Dyv23LSXasKfGJ3w5m
RtzjsfERpxEshbqz41Wnb9pAl9CntfBScd/c48UzTN0jTqZq7q1BOwxNyxUR5sJCvKY3951urQDf
14fbIxNeGTpzZjs9jPEih1QitRWB1hAfnUT4e3v6cvu/25ciG3yOj4M9t0JmRqnisUjqwZ5obL4g
bgIwzUOmBFy5g6mdKxqfjKCmQ6Znb8f99TBTBiJV/v3nbs9X08/8deTvV/zr8e3/NEZPc1PK4v95
ib9+TZOwg5UUnAA6nfs4GfuldLzoTL6lO5Hj5EXmXrGoNc24ygqhL82p6JE6FKZ/K7onGL5w/hoM
p20IaIJgqf4VjAHuuKiK3vM8eCtiXf8ggeecJr4kzUBCFG2in34ybIQeOHsbkkdGdUALJD60AE2o
4QPKWItRa2/jDDDNJpipKnRdL9d+bj5aUXpfoavdg0zKPgnDfsZNp76HevkTomJ9a0g0m4WEnb10
IGNokEf+83SaIPZCckU1S4cSLeADYDRujV1qX4oBFVVqJf3ZaZ1ymYO8OvUFYl/809F9htZnZTu+
d5chz12bbiIOpTKUG7sqrH1bSGK1YtsiOZBrq64sLH6DEe5Lmvgbs8uiQy06ci6zEfwx/4h1ypb+
yNlBIC64+nun9pE1x7Z6Qi8WL4eodc+exYJD+F567RqaIQFKr4dmGsJTnSqPnU/r0g+L5rkDxc5E
2nNfQrIbyNUd2zfEs58hFN4P7tgPidsbVBvmneB0/1Zxe7swIXD5aOxUsN3iF5UfwKBsHEaz339+
W3ku6wq9SovAJokt9H15b6+d2hy+kzi7Y6fpfOZj8uC4dfaB5PAjwwTwRtGXoG/Kw9cIz+MMGO3w
rNPFYOJfR09VXEoiJulPx87oEjJllNega9sF3qbgEvtuuJSNZp6y2jFwIFr9/aBSYUK1r4+K2aXr
LtJzTKaJv2llmx4IfRXYemnhCRs3Rxy16c6NOh08uZdvI1fT9z079E0UgprjxoqapaUi0dlar0Qn
laNmN+EqACRwGnu3XoKTl2cFZt7CSIUOodpLFjDSgwcuf8IxyqB5LKEHkxjZi6eANYrZQFO92CY7
Q6MLnVe7r324RXH77nQBN2xWtyirTliBrK/aSndaZLc/NfFtlp8UwawZxplIAkbmibX8/XeHPwXg
T6A9FA6Oqy4IkA8lK7WhPeISTovJo/9qgoJav3A+InRjriWyd0tj0J8Syv7KVYTnFtr+iwNxgO6S
pT0FLXdWBWzRo9FMke2A3K40zvMF6D9UzmEiFlpDG8r0yZUnftY/aQSErErG4fSsQJviTtXvOGP0
tWGM44FgQQJ/mAHsxzSQW+BHw05D2LwTVa5uqTELQtg8Y6MKtzx0XeOs+4RMnqhvcHB5Cvs+v6pW
hhQAr2pfY1n33FOoBLh+0jGFTuXLhe9S+itGRUJ9OzgPVYH5sfLL8kltR2cmC8t8Vn0EMU2XFa9B
P/Vix0y8yap+L2TeflRpcvWSJvpKK3mgsrJJpSZVAUgkex5SJSbDFlFM4SV2bVoG+bsxQhdDXYG0
FoghphE2cYyDvZ+p4yCIIfjWA/VoIQ7+RCv66HeNeO818RV1VfHGSb3z9ZTS+RpY9sruekzJXRhd
slZMyWAl2bw5RLoOX/WEppvgaIuwcW3mBiPx4+XawMN51sfOOXOTo1iiWbO8PWzJwd05Vf1RtyYh
eRgsaVwrNGZVOiOejumK8Vu9jXrdPgsvlnduxQcRm6+SLUYvM9QFgNA59dBsFQkmM9C7B0fZMrTU
74s2z9ZOm6FNsUrvnItsrXnI8ZO4f6HJCrUrsrWNMgVDWPFdh+3nvo4/VGwJ09jH2UaCgDpZluE5
GIhfHEaBtR3zQgf/bikcF2dt66Mz8b7ZjRJnrZbHNs6tc2BrLm535tstOy0WSZAFpN8AFZVrvJvf
nqXAX1CzczjF5qRpeM/gOD8PgcnEm9bJqqb4Qv+ChAPQussNWekr6sCMTmaFYMtyy00fVsgG+uro
2Ul2qGWsnG5fRMXoOmRQsZFOM+y5Xz2VGuhzNSNbJWF/SsWALkMjxpMeGDWYphUXDUG2ZpbvoT3W
W6E0I7J0JiA9Xnt+uwnDIdfO/vTFqUA9mapxxGNrb2Ov+lRSYguK1L2Lxo7Fx+7v+ta+F2VTgtsT
ydkaQAgUDsYvWvtHFUWC39LtLiQBUXDyUBuh3uCzQ1hL82Dum64NJKfDdCl6BolkNAuuIa66s2bG
5dnyOntRWnwAt4fkOhQ09YngGttk2UXQ+G/HBmiEZ9nQdKThUXW5KPqdhvFSLtT6jLscKZE+FKu+
LcIdfrGpTVLUZ8VX+rleEsUhDA3UmVWdG4eEX/f2J6moRXeq2X8NOlgDU5QL7HdIMOrpIpBqty6R
dOOsLeJ5F5X9Omma+KwaIfB1IoJwryTJWWGjjZnAudN0P97EA7vfdtMnanDOYmWFT7WYj2bJR69f
R+heKxAoUPp7xzzfvtg1n2IkJ6BRsQQiaJxkW2RnzUD4gFpOW94eJpju9qI3HlHJFEuIkPbCauz7
3g8AmVJtIAcgpQSq/oEB8zCzOwJKdA0TNEdE58AwojO4emQERf+Gtj5eWv+8fHUbvs0kKiWPUKx9
U0faAhvtrnPcRe/Tocqm1QAcrHMehPbgKeBBqg2XMFNmo39u8uquzu3AZTCbGFgVUC6lPt2sOGnP
bALaM5g5Z6uL7pInAKYbtqjzijVy13sU1eYdcwDcv01+ipAez0oLLkTO0JrUl3crzKuXgBzRHP8k
UtT4mAc2QC//DCYbhb/fLcM0hMtt4CBKWJlA9HV3lpVkK3x4ybbu6WW1lDVoCKaJh++NT0EhJpJP
SjPTGIOD4pB2knQieGjiRswh6MoAGX4aFkdJZsCszsL8qe6Ym2uxSw4AQbydidEwLIVz5Q+TLjwr
G089/g2A93sLKAD1Cu2SuHrv9LBdy5TPY+rO7hCHoqRocUg1NJjsEzMm44oXCrmfKPRN0LIYDXp7
QJ6E/VTgdhvabttbur8LGvNVOMVXVBXjvTCJseMmF+qm8qyl+kknGmKOjYI90uRO6+NrWsE5rgxT
w0MiqCX1aDfGJTcDOSxKOOOLoPG2eCdQi9M2OzIlXff8jafTg82MFgSLqMc3rseavnLJT7XD6D2b
7I9Do/zEggBdA+1HkZBYH8YDY9ZRlcehLmBEuSkK2Il0V+CvW7LeIVCavtz+L8OjtsTYY7FkYe8d
HLda5haZfpyq70U6+UdYr+4CLV2ruhVtwLlqT1IQtuAkSLWjPo/uQpziDLORIgwdUiC8eXKBQ5t1
TavPeep81SXWnm4wl7GvPaZpvTFlT6+sy77jydNuG5LtODnJa73rFmMSXw3100WNd4m9wrowQ/rp
E+1Qag2pXARfzm/fDoYx2igjPL/W98yLMh0PnurZnN6rC74HrzuceSUQGcv02SdSYE60EE28Md31
FJxEv6VR08EokP7R3zUCWwIt1vDih5IZp0luQNgbbDbCZE16dLmp+uwtHhltaaJa6WWDdZlv7xsZ
DwySjeLIIgUqJHS9bdxhyXV9W15uX6Q9bKtcj+ZKiG1aNcYKEYI5guwxGxxmubJom6LYKLCpLnTk
1kWRwt02Q5wngzpXqkLek2FFy6gZveUw6oeg9e79EgNYnWESJR3ENo1kjbY1QQR21L2a9XvA6pIH
xtHgRDw3xIGpI954bqtAAn105YAOMO8Raa6uK2K1UdZm2ypMtMXgBWgzYhGdIjp4M81K01cob+7C
JwNvk4jPtIr9h06lUu0qL5mjaKcvw6bFEDYJcxHGxKobkS8UxKZyDpbrxOsZ1FT0kfKc6smBmTS3
e2M46PQaJar6ht1OW3rOku4YWsvQknvWKGWpSbO5Bwn30ST6nnM1e0X6QmMVUx6Bt8rOqwN5x9ZT
Yv+zGErQLGRvwZ/fM+4abwIrKdammahhhMmpBGnOeyX8CjzrXQ4Gyl7KIJClp7axjLui5HKy2Kcq
VnHsUU2jqB5heDsI4wc+WrDWBfu8Ftmhmnp3SRnra5K+8jlQyam5ieCsEOEK1hb1JVaXAeNxpJuo
IK19hFl260X+KUw/yDkI1pqD4K8qGTk1U9p9K9FxtMmTHKcSCvVprmvRghBTCMkuWZ+p4yw7+Fq7
SKfWJ4RyQi30ZBq19ExTK1c4tYfuRMTC3KgP7qgl9yVhW/dE576lGeOw0AvPfFYLQly9T5zLI74K
w2HLEPS4vKxty2yWGpF8shEJWEExTFZbuCnHHJoVEDyT4XiM/JWuNIkQbCYV+sMI7BxU4SKIIzxF
KOlaJkasep9EHdfo1OiyaX6wNnOHrn5ph0ywWkbSktFdMBAbPAUSMhfo8IuNcl31sNhh7lExvqLy
y5Gg5EQkgiLIosKdhx6pwhrzqRHF5symnT7Pm7ORpOWWW1GJ9GHVIKea93ZxwLlT4wZadVC/N0Jj
wteb6X0prRhOg1KvlbBlbOCO1ny0Am/nY4gOgujLGxr82UYBhDLdodVV51ktimWTHzp8FZmPRFtT
UAlCmETqpbmPwwojGsEnqfTn4CsemxblTuYS8jDia2Dnic006e90QitWfgGJqP5he+GQyfKT9m54
VMWo3ZduPmxj37+4XepswsBb5WZ7KDR27nG50TFdL0y/hLrVPfUEXIHdDO47jHKKiTiUvtldlTgv
kChRParMUVKGIEIMpOu6JM93Pe5muxvgw/SMk1oj31g9qxaCG9HvwyjFK4y8EZH6sHM1L97it+KE
xvfuduCyadY0OwRlzc5iUR9V0E/KBJxNkWPHQKD3ZA7riAcG8j77/sgnzd0YDw7gIr6kst9aRQdE
Rw73MVE2S6rdYRoMZfsoTl8FHVBOHNx6mLoPpgJvhi3mCdOfs00N/zkWWbirQjlZ87jB+4m/bYAK
woH26qWtttXZDgntDU1l3Srpk14rTA25w8fZZERB5cEVg/3OLQqgC9UqId2FRhDOh2ILdQYZt62c
FZRMs8z6BEwwPiCDu7Nb/HxT8sQqt9v+UAXqhpPVnJWabayLYeR8ANe+YKLm7VN9zZJLwMlQ2Atb
dkfNLdbG6Ojc2BPatY6xwzPr4sH36O2F7lUntIaM0ZLZXfHaCZMcNKCZm9QQCfAlgdi0VzBKdSEQ
I1/HJ9Rhx0zRiscD4IjE/rZHujdRkm7GOLqYWfdjwWOaCVAL84xextKkAiQ3wKhmtqtpKMiOUh0F
Kd3JT9Haz9Sj0Svd41fLSUOmQAowwcoctxDce+rXlE1rY2e7IuBMGoXMUNFJbWbgaeFeVbtrUBTd
BXUxxs+shI3ArmBGIgqbchYrbiyW52VbXXO7LRDm96wSK4c9Lb0e9GotRQCnkoAFlYQwnFJtPjDr
WzB4yXe2Xiwmgopad+tYycf1KLVgRaIRoKBUkMSVIwLXh7E6MfHGKYrQ5rUpSX4mgNnFia8Gr8Yz
O3yShJpo3LaWpZD6ysNgaL9MTZingPXz9w/fvp/Zk85FFO7WAdzwGr/hQ3afsrR5RcJ0CBCtHG9f
0tzsybqK+qOakKWViJY+2vTs7QmVAcK2SCWVUxjuNchOJ3r57aNdqefaG1tG0jyi7nuNa1kcES+1
jxET15lX4dS/PcxtQFCcJAGEZ9E+0tak4Rxo/v72rKkKGMutNJYDbeoZiBtYpKZHrq+pqKdSi5yF
GznBlX8w/hFqn0eRuQ5zIVu+JAZAQRu95rveRY8A7iAJ994mHmNzwt8QQ1zZ3E2ifFuAg6RzGphL
35E6jnVlGveuFHuof4TTzC0uWxp5BNWZxMMgfErYWzN7hg/nMJZsg63r+owjegcqiBMRp1FUJny0
onqKbDNeGig9UWTwrIowZe7W7D8sTYdZZDA0jWiLHW7PhhB2siot7puecCkMPN0yoHez1mstZezn
lw+Bar832Kc+AU2+KDhRHhjTOWviQv4HB1jsUx8CW3k3huq/fIVu+hXgAf86QDdT8fDXe2Ax+/0e
/vUV/r8H3N6kN8TZX/8KaWb5vkYuTRfHwd/cVzhcoB9cscMlF0N7vD24fREW7Ee1p9dze4g9K75r
rO73EYao62uXUXmmIcF9tyOUhHw64dF9wX9cX3//FNGbAVYoNid8S2tp64Q1FDs+mwr5hWuf6sRH
Lsyr3Y4IQ2LPGDkbcCE5gqR0GHeG83V78vZl1NznrNCZyjScmhUhintpw61GA0ITqEF4TCjUmhiz
+OTo0rs6Y04++CDGNSJj72qM/bBrDMRh1Mje1a0D72o2C3KoGJ/7Trf3fSHnRmqyvU5yXLVao23y
KMV0kDTwGETDpKx7AJqFvzii76jE5UPpyqvmc9sMlA+19Z66lMTxlu5qY37H+DVw4ku0wWf0v69a
3+VsN1JcfBgfYjN9V5z6LgvGV+xP6iyofRSFXImzkVQnop2p+d1hyVT8NAjVh2tVPrYkk+UJio1B
ry91LpH9+4Kbvp92+4zMDqvsimWs0LIbNS/Bmc7fVMboHidaSKNoaMqbKYUpfjLczF05PkILWYen
ZmwWld6fw9TDSG+072VrXRjUGHvGxRqmHHVLsNYxDhlY8s02IFLDb5CMOhX0QyfJl3Wj0oROHLTB
aAi2Ixl+AINmYDSzdZGzMcrM9AF01rDsGxVzQiPlliv5GCnxt2o2/bLFu8g2f92OFKnsTAB2s0Y4
sgNqV43GNi867ShpeO+SRBxvj0iBLPfOQG0iGJgYsvj2SVh8aw3sYWg/d4qzULNuYbH3S2X32lsa
7aSaz1n5AEWBnwF1A9MaTqERmymxoOkBZSWS4NGeJzkGBcSmKGvweSpC8gGJqgNXgSumd9p30NXq
WUsJRfQj7zLG5yZfgaT6ppBGyQLcrgt/1DGGV5u/FiHOBuhQNUlFqR/M6UkDWAn7n8nCn/bto+Xi
ZYhMxg50EKsYVX1R0q/IaIrrCBdmZj9UMDR0Y8OexiVQZiQ7UEE2QpAhXmHXI2N6SN5B8JxkjKPH
QJhBFAyMLFxjdYVy3saAPnNw3vcQ/OeZixnY65pjYcPiGW13SzPTnSmGeFJjprM959ci9HX+5RZ/
en2RCfeTy2aY1Qr+PAVsYU4o2laWA/p17l+N+0OB4i2r1yRG2hqXzcc4zaYTAZSs7vJ9aHC4E7Ct
keCYFnFZLLJQEqfrEinYjYIwGXTqvZsCSCjZYzEfm3VB/6p2fXluI8K9BbZlPa8B2BAIxbaiQlKq
ch25xHWbdrtCbQDDvgmgDZILA9kCPbXfvYqc6sHLhl0aKutOo0nt+0sg+rSKSqEsJRtGiKw0GBCG
Qtu1gTZUGslFfrOilHkIgmJZBAYJPTFYDcdm2pKSMhGAy0CDgmNVzRdIdGh7mDhky/KekfG6dgvE
HVr0WaCYdV114YykmdUaUB8rIMcH130fHeSQvsgots4alTTqrZC9YFcS1Ga3aguajY+6SXpMLfTb
7UZdJ0mwxkCF6r2ji4Hm9yIMgHxqPlkJEYQVHdbanrb8tXCP3RjHyzyDG9umzs7LtHSmVZwwdSDO
JvWDgZQGrCoW4DGqHFKmtaXjRhdErayPxATPHNj/ouIfFUribWOlVJaV4743rfOWGYU/Z0WzcTpq
yroU+cHuRbSElhUtkKN9DD3DHZEp8TqzLKhXTC/qSBSbsmWL1sv0IHVOo17He62VmBuAjc6UiYho
0zNryn1SYexNILNG9TCcW0CMUq9hvJnQbOhEeaCZ43QZcS6MVrJgararUwKDYp+6Wc39U2k3d2Ft
I0owytd4AgfD1F2bLbuz3nRPlaJtLAy4YHJnjN7Z807QMJDsBMbHCeL8Jr2CDcnmWtqFzDn0b3OK
EA16HR4B11trYYqzAiddS6fdwg2dQqiNdROQ2BDEFY7PaX1sko80lGLRqOPBy1GzgFKjIpVYOUG9
TNSRlIiLclR/aLAhFgtsDslxsqS6WOV4FMYW0IvNNhTfjH2igNPX0dg+gzSHREdXAHGDBgFiDMpF
X8GaCNR4mAl6mObApx1dW1Asa4GVwvM3Vpurc5ZYZeYYRAG1FVA8O+DTJ98ynCkiNuY6Am7icw+x
icpchnCyDO8pECwtZRKD9wlIJDS/iA34UQ9tw50uJVcCDWY6Dmyyg4s15sFC14mAxj+ewyyZObhk
j44rTvQnwiOAxrl7pGcT7x2I6gtyn9RWVZaBT0dagHPhzgK3JxCsv8m938QptC/K6kQpn+uk+jF8
UD02t1RoreR9gPGoDBLiK6kcaiV6Vjyp4NeJ9EVScJPEFr5QQ/+c9t1raKcs8cm4NoT6QZH5Mlpb
K8u2mubuSyZtG91v3zyAkYETf3sZJk/yLmm2ZkQ/emnx4SWfQ1rSYGstZ24b/aYCuwJ9uv4ycDe0
zQl2GRwEQ8VYPPTwQzTT2jr6os91hZZ52l1o+7ebqsGMmnm1T+9X6zo8uY6+dX3RXhQUWyfWtvkw
xkE6n+TPKy1F1vr7sQpXqlBo69wO1keNjqrjHH6/VK8Dc6l0ogluz95+3VCi4/DB196+1Rtdu2fo
8NlNb+X2LbczFXSX0l///g0aMAkmgNrpdogo0DmjElVnye3d1iL1ZtZAb+n26kaoDWdQTtw2nLsh
4iSy/DRY4eYARIAHrYrsr0y0X4XnXsMkPkWoaVycqwXZqU43MrgTeIoULk/fEDuXKTXgzlzOchWQ
oQjdjohvnfGd71tYkLOLn8XPXha++naVYa6zoUqrWK7jt8gWB03jEy9S5QPpeDsf03yBIpo45Y4U
2Ahgnkc79V6C5bGy5JUZ/guYnwt7DMzoWyYg0TxSydeLYpcA1R7zDVhAgX5DZVLzVIhib46u8mgq
SPtwh50d0vRk/jWBCwBASqwK6UuRozyJ5AUC1IMbO4/NgBPJ8P3Xvi42UCl2gWnPfQxWhNRXl8Id
LjLAGWxV3busn/MeaBFvpzLabTta1qzWJr2UghRVjW1Q+eHW7Tps+plHwYzDwgtNl10W2BGiIEjc
BpEn42jlqswIbYXBQ1m3G1gn80CLX33ktHT0+LtBQ2Ndl3LuNBbaU8G8sA6ReY2rPMwRlBfOhWb8
m17rz2ABqzkJeMu6x71Pt/XTJBnH8asvQH0MDLLqbfQSqOSZQ3e48x4aDl67NJ9xineDbj/Z4P1L
tZ9jej/VozCvggnEom509vchkcV9WK4boqQKy/lQLMpEfkosVbsAdmNV99KPPxQFjFjtVu9h1nlr
dIcerTsNapfREE3NrsLyr17G0BXv8luEX5neJPWi5xTGLK8h+Zn2QMNOAkOHKISuPFoo5fha9MqX
15HtLFQV8LDnEIY2CblyBXc6MpB6TmoCeu/AfEVD2HJ2DBPwBx0jvTV4jGKtGOVBTMOoxNLuK5Ah
y6k7GvgoIUVKk4DbMo0cMLRQR6DCh0QXuf4c+VCyaNJMmf0f5s5jOXIkzdZPhDYIh9oGEFoxggyq
DSyTTEIrh8bTz4esa9Z9FzNmY3dze0Gr6spkJiMQ7r845zvjnA5H08opU9gweA18enzzOFknbdjg
+ovQ0o5IaVVS7ab4ysNsr/gOqt8fDcaC65gzKAZy5yfDp+PSOadR+tJpEru1XrwII/JQwnMvQyLK
EsbjUhZ+rgZviYRiScjBmwVdgYmQyq4nytZtZB6JeWirO27VvZ5DRkI9dGNYeZyN9FHo26ZCM0lo
XGpo2XYes7PauNmp05tf2BPqJ2UYNp1hFucgXNz4afMU9FN1p4JJTCLVMOKxW0zkUx+H5Ym698Ro
d9Mbin2Fe50/I/LIePjbbTZhAO2E+Enop242AyE1za5FQZ7izJ8SgYdVhvIPUClilYYZIHeXpy8O
pzzmIlVKKur6WS+S+UjOxiOj0XCtWPGwhZJQnvD4aQUburBKNwUB3747Oc8kPkYq0ucwrdjL5w2u
WzXaC3lL21HZjFNhMvh0X3HufyVVgh1VJwfPwfrRDGRE4F1JYUKG45PQetdzrbLf9EnkgpUBpJfr
Tn3mRt2XTfpezgWGgBBzFTS4Yzz1N1Lt0CubJALYSXoxHaV+YSHNJWLZEJBj0r/7uhbbtIEsnT0S
OcldDDsrb85B7Li31iiCW+KMxZFYwF8KLdw2rHD8KTpLDE5C7ipUjqsmQdKUWZqxK4PxuSscoBGB
6XEGGcvMevLTVCOvvcfHyj4VVW5Ys4gJnWuJIQALcd3SEgTlJU9/yW6BJw9GsqvMQH/SJvOX2WYx
q4+i2y0kh5SZdEPOz6bNEnIfmgRemDQFXUYuL0C7t2XPOSPJ99sNQCdfYlIbgph7x5qAWgQUnh6i
M3AjcWXtsNke40YVCJeItR/MV/anDAaS9KPqyHX55wteo43WNTebsZEnM+I+TClVPx9l7vFn+Qni
sf3g0tG2tRbuiLGJPculE00M9m3WRBdqgsJJmUyjR55ib4F1mLLUvXEk+7SMU9owk5APu7y7MQst
BNpwu/OLGmdHvUBdT+cY9ywNnJGrw7DKx7w44nvujJVud7SzlsPjhDlvLFICqqd037YEi9QuqV52
xC9F6/RDGbxAadHRDT2z38i9zWbseKQHLUCjibo0SY9WPZ5zXeZ7ONpX5MbFvdaQOOshzc2gu4cO
W+R5mB2aLZgGG7zPIbsjq0GtM5EyLYVEOYvXF4C8VxuuQzgjOKPRsDwRaJwhJkl9OhHITB7xo9rR
RcXQssQrdlK+xbltrvF8vLWxcZ7D4ZC5GivEDNxV3rAHgW98dRv7UXMC+QVhAu8jdqVVqIaIQJqe
RPkeaVAduW/qqB6HWgW1HQT6bjTRh4055RwNG89tXOrb1LKA6blMskP1LWS8jJVPRKfSLT+XxcVt
pGi5Zi22Ky2tLk6A+soCXAl92UD9lE3Xpnebl9oyjkH10aNdeSuBCi6xoJLF5gAKnThzpJsghE2p
EKMzC4TyATbfxHV7Lv/yO+j5/BTCvKYwS9biBStliUAmZ50qw7UoLIJopn58D4aaGRjEHppZ6wRO
xWCXlTeG/WjSItsKl5o8HuKnGKyoFxsdZ39JO04v2Bw1xCPl+DwpuL0xiQE8S6dzQKjpajZxm0kZ
UlwTRO6hdqQTz6zBZ530mkaOfi2SjCWolr9qQ4umyLZ+h6w7IdfSMVdMHPp48XgAJ481l5HfWJ/H
iA/v6KgqEnPwDZivw0VbKKDfr910If734EhqW6W/BHHl4tjZDs3wxYjiKUi18U6lDMq0CJJd3TZ/
8gTtv1nXwTYyWXPpJqFVaRgchvCR9MQzNkbATxUuD3GhTTRrpNTmRnDtDfWnGdLGt4y52VpO+m1F
Hfmz1fTWhHyCDg6mHrrMuvQ0u3uz08nYNLltHfSRBFUuepLkCkU5lHPyogGVpy7TTmqeMASC3u/E
nXIAgAEIPxHNtoUwx43BwR+gffJw6dYnUcy3XEnV1yI12So2JvEqOR1M2/4MeuQbpqkBq8eb0zE+
PwfCfUBvYeT4NlNY7psO4lubJ1e9rnZSGVhQg2gdDWbiSjVFr8gQGUEG5m9+IXU/cq18VDHrB0Ks
ldbcpDab5wbdnRyCM8M15jGGUm+Vjvgnk2bryjkWXAHeLZh/4iXs/KoyC/G0kUsL3xjGgCCAqjGo
+V1l7RSNs3oYsmxPlfGIehz+JGcDUi+0Je7qtzXON8KeOeQuU0HCWuTMeydVOy+Q8g5zh0JdUY65
Mlfn1mRJBdn8YXa9yY6vBNib8LGMcmEjlVeeeEP/tDpvcVmg9YoY3tRdgogJ/SURSsN2nsE82k4D
HqcqT3Nt275NlKFihjf88NuSHielJDMhDjnQztkYdUCQlL7aTCRIjrNmeKYtlSet4+OczQgEs+UH
IWAyYoYLj6g8JcGtHeEFankw+/Cwfa7QnzwvvjppS9Db48806OQjq0bgx+nRCBLx7hLgyJgMZ7js
iZuM6sc0lfd5dGxIoMw5xkrsUhHpa2dOIBPU7Uutu9oK6Lf10hfas5OP/3QrORBUP0ynZmNlYfIW
yeziWE2EnPVJ4V0gpGeC7jtq/HhZSd5EHh+MuvxAfG4+ZVp0kXrKCzXP7QdFLFnA/a3pzPkpMxg3
sWCy1qEGn7jpIv0UUMSvkmG4OFX8KtBBX42GIF49d1aNGgFEToHHqFX8k3WO+Vk6xQ/qjfiQF+yv
GBYcZaheQtW13j1rmk6x1e4d6fZbY3LNI30docBpflNxxsuOKUakOWzBl7q0M9onI6x+hFWdZT5R
nlZOve9ZM7kCIUwlCgrSaHhvtPpczkig24B1q+aYusfdXa2TkgVOlYAoD/E9OHXhZSa7JNOezG1h
FeE9W/JJ8NLFG8xC1xFZAoLB8a6KjAVSrKfFU9sSdOm0pACrZYt0wnIiKsURZfuguSsTCzr0WbJQ
pbIzJFRDbpRkizyWNlFPvuO5ateJ4oArpznpVUiVaToagA9z8Ldq3/m9igMzHNWDqwd3rZfTsVUB
qRraue8YV+umfcicLLmgS+s2ao0iI5eztmpqUiuNRumOic70WLMppz46Xr4tby19c9PHh2Yo3oQ9
oLs2HJ9Yl9o33GmD+qy/xPmgbLVaI9ZhKYxnQlm3ucodiBVd+LaBhpzjw/EZRyLOCeVFhFp7CgNu
9rSNlC3u3efZNPqTyQN+zys0tCbhylmZn5kQNes4GmZf4HpZZYoVb9t7Y+TZ6W9ELKaG6mS7JPq2
CjUSUKT8+M+XcKRLUKyGfGzmbPW6romnnsqs+Oe/I8FsNvOUvQUVUsmBBaCnO/p8tLV2PhoJFqQx
hroQUQygr7PFkX7XJqjAVg59zVxQIDX3VYcUTr0QQMsx8fBdLOn3OgTTHgyMl4cGR8nYS8BldFqH
gXEBoGNIUh4zUKpohNVHsQSb2qQSAZMsu7WUjNH4EJiHKYHXM7uI7oau6w8obPvD329jpG3jT3K0
V/k81ux27e1Mcg0b3Pgwyt7yEUyib4H6zicbghM82R36/I/WiGBfzBMaX2Keu/oMJqv4gC75hzqe
gjo/1lH0kRTGCxetS4WiIXZAq+g13Gheleb7Rnw5sT5tp6p4SXICcapm28QuJJlY/TKCGth/whsh
j3rEtayV8ecYKJdiSm95b2aeMKD2ZpJ3WCU0fZTIKzoBt3f64WltqbpNsFPQx/JX2pddV/M3tMuv
0OIH0Vr311R3N0gNNHzGAP5AKQ4QdZjDYXcRMTEyXZCeBkP8kPgBljTSL4lrFLsSY0Qay1thdntF
w4hIRe51efaV2AN7+ChYo0tqGMpFmG3wuLTlvEZ8Ink7ojtzAmszuCXjq/ym85c25R1hwEtlvFSx
g7s2avFkx+ZtSJzfGIpvRakzv8iZP7oQ05Do1NwZyM6nfkvV8+USoLcCTwLhxwKDli8uUXtmQF1r
z0FHQoMWAJYk+kVMBcThGK90zthoAR8l0LYbXACllJcR0MQ2IWJ5battiPj62pQod3vkdumCC5aY
ES0ViVCfCG1n6M0t60PA2uSKRKEDbwi0/RCs0oaZlWGyQ6kTPuSOhgum/cRrwUmkl39kjEppFeLG
5/1dtkf6ov8A/DSE467CRgkgqtkINFwrpielb8hXvfPK3k43A7rtVULK0aIs8lD8p1uktkcnKJgg
aEDB1B7smRheEZxuNVcnLFwj9ty99ulc79IufhBO6aFOu8KEfmnqDhpRkp7lVN3UjoVeaSBiNPiL
FXbGo653z6HQ6I7FXK76XJzUjJeiyCJjjSD6HcIToIDtnAhkKEL7cmZ9W4fKDd/0xrabfS2Ch2O7
5rpxevIeA+sJ2RL8VNgnHkHoQFMZzMN1TQUA5ERpz8zFte2o/UrmmZyefleW9hchYOUq7dKtadbC
t3L7q1STgZyOaA/tDDhXTp1DebhLs+FXllDocQ5TgDmXEHzJEdgqtQN6dp7RFeRlfhbB4azEzwSA
nOa+W9e62IswZj7Pm0FRD2HMYltVFsM+bngrOI1KYq/wiR9TJtMYSvpnUk3oslcchEFhkCMy2a8B
brlUMYQ3oYSTHfP+2Rzvsd0+WxihHT17SKU4wwG7O+ZsLbccgVQNma5ZRAsKWWw1SnHNKj4YOryt
VdcvilD9Vcncfawi/ebY2JSQ9gYT+KyAduIZutr5iH2ekWgfHM16qwfCe90I/0F37FTuQbcJNlGr
vCoTgxoLEIxZq3vw6MNK5mRoxx+KIDEhsZsHS0sPnf1rVsBBSlpiTCcXDtgoTYjblfytMc9TRgTs
Ls0p25QlCPBLSToQgHUPFCkZXkFFpGxnyaADdJwe+8C6VFmzCTAMK92lS0FI0XeTfq6Ai5Rg2JIe
PHxMfmw8sA9S6DbJoEJhCRNmZbXYUmRTgIkEto0JnnKqUjE2Nez8lD86Mv5mDA7La0zJNbD8RFA3
KORtLr630k4uPVCbwMXCF4yALJpkE43hY567+Ihk20steld7pFFmWF56lfZB7FpMpWAXuIvbF5ME
HGM4SvLCIVZf+p7qOgY7TdYsTnrrIuvkuZnYbzs2R1qoPVkO8iNVo7IvtVW0rGyjevrNDGS4pkQG
bdgKaGtdZLuYhMlz1oAN1W3ws91+YDTrsmVeqTXvsPbA1PpRhuneKErSZ6tyl2Q2R2LQ7MqZ5hud
qxCoCBXF/moJvPLM8VbG7J5I8ds5Sf3jBtG3rsK1CpTcc0N2QCEkUrhPtapdXWnCAWleTLN/GhTl
tZMo1lFo+P5oze+wvhipUdfzUcm+ueFRyDPI0k860mSjaPdwHMydKhX8dugubeccIgzjET3jemYN
M+HQCRwDEmC172KFuKjkEUbZ70A0RxTEr53rHMr0zCNDWMeMad9lE+Cxcd6AialZzSbYxTJohPG4
71qAcQK7kqXh4w9x7cXlQoYcMekrePkHPKwoQzSdZz0mw5cUyLsB1XjmVUZUFivUZbLBYdRT9y0t
AHnZwDXPtEqfbkU73s/tVZ3iOyBf1lqOc571iRiK9BNYxm8CDt9biA2VZbyDo8BZZZxkL8/4F5mR
dtlVVZC/mZUuVtJhYolEaDXionJb9dGjYSIE44x17dIUwUoLyW5Pkh05Pic5lntIpkdWDuCZlJ2V
ak9AvD7z9hOX266N5APy6z3WrT+EIr9ObiT8tORo5rC/28T0AHpkph8405vJpguJ2igCwJX8PUYt
/AZl9JNqyqtZ2wgY9Ic2Kcm2D2BOBuuhwPhdPtcmvbYjzmjfP4kCP6YgCkOzO7QQBZjYX7XuI0CA
M0e8oWGkMPgh2lfEbJR0QXvRpRdjyvZo1ZmdFmzzLeB5tTU+5fNXGcJg7GvttdYn+OkQ+3RdJZ6F
X7pM0HoZvwxtCgAVNYsh+EtNKZF3pNLAbiy9XuSPkAG8N0mwewr60XFYZJA8odMQsZAK/Ayi7fIx
DhPtBGn8mGQTGWfc4nnybZTlfuoW1W7NhyFMTJ8Rt29SpauRIMoXm70ybtqGIRH3ytmINIYeOl4O
NZjfWpAg+NUI2KDDWlXqR9I3x0RDvg49pSjNJd0rvluq7c/IQIKS5xQq751U7YohimIRRFI7pJm4
9k8fA99mPSxTfSmIlA9V6vZKYnMi1bPfC1fbddzAkFPwIlRuU/pD+RRNBiu69j7N5isi4O8+6pYg
aF5EZbyNPHJjU+9bHZBQWNw5zwafjGYEcaH9EdrDFkeO4TG0LAhIUm5WND5nrfhD6sEnyFE0JGSD
4CpgVJB251oavlDnO8tmteFjHUW4YPQ2unRd/uP2OPGlXA2UbB6yzJMCpC4eiWELJ/0zs41fDT8a
A9tqi0By1Uxm8MR14ilVv3OCbjsjFmetQDbgxIen6ck5H1NqrxSEApcchoQZrn698ODw+E/Bze1J
J8rTwg8VdDIzLJttTsFKeSQ8hDbMe/CxZB2Pd7Y4f9ydPbRoqCYUjKEGoX72+77JNu5coPVH8Gr/
AY7oaXpqHaqSw5ruWWweOKqLs7KUo276XaYVS8DMhOdBshNrPJO9aexeyhy8B5LDeMPI0FdCpIIc
FzoyLcmVu7FiNvMOOptmQBPIwO00t/2nAchgqZU0cvH6SUMZJLsFIjc+dabzQ7g5tLmc5b1bs5ZP
SoQi6IvWphGMJwJRVa+ywq01JwDcR/c9vRJ36qywp363SvVZIibmod1lERBa1q7v04zQxRr5/Jva
2xinF7Qb36FL8JoO1Tcs+KBMGD0VlwOcgpWJpfErD2zSUDJ1N8PdXAm9RinGfsrLK3XtkFDnh98D
7F7UOuXeALQ5Yi5KSe5TQMPYnERm4/oD3o+h1RhxG5jmQfLUCWz7OMfupi6JAhOwlhbnsz8q5cvY
s23XHSqIIZmo+HjOwEwfe935bLMKGIZL1q79J4i0Z90Nf5gmsiktrrGb/5QyesggvGCyw1rIIJ3s
r4rU3Zmwv2rmSU1WQ66aBxXnt9qQlk3iJgi5BgOcORXDTej67NuC6FxWJ+BCJ8iQVZCxCkNhIgZ1
XcXgInsiact6yNaiz2nY6/gIsxvXdi2B1vICdDx9zEVWZYwbremvCsyuVe/O7y3SUbqhjOGhw05o
eg8IZMK+c01USOpaepgbdUaIn5hbo/pJAvPKWE/uA5oQBmObIVIfWccSO311dPseMQXlJpufunE6
DrFYt+AbBbSoLhyPYUzFDVz4ataYgXSw2W0ZEp6iLyuyUx6dJoVhKLOj08TBkDXjE6mV16odfIxy
b13Y+1WJtnjQ2YpDy0teu9Qw11nK7FQslhn3h2t6A6mbgtioZjjHGtj6NPnFTv030BEeTEWFoNit
qp7MDlRJRB2b584lk4nZz5y2wS5gkS+Fs1ZbqR2zilMkqJjeoqxj5K9YclOSo6AWzkQ8KFgDWyj+
aOOGLPXcXUu8WuQDkT2bBgy249HZhyRdmxzZEDuTU2dZfyLB1NDR1n15Z3JX/5Qmnud5AuaoKZhX
VH52k2ebxANKVRRYNqGPAqZFXnxrKljNGP8IYy/IydxSEfOWUH9Rkph46glMdKUX8HYIYmMq2TV+
HwHUyZvnoR/Y+pmAGkSnPWtu4dvafrb6GRFf914kFIHJAFxijiM8y/UBJeVrVp96Ld+kbQpLSmUj
ibaTNJ+Y8x1qCLT4pW20AojhWNwJ6ng2O/XTYAHoMQNxq2MBndhP0VoDmj447S8ro7uDavuEerHa
ZgwAGSBmm4E/jrawpY+GY+QgPKOF1kEvR68qvmdvzkY0W/q5rs2HITmVHTokL9FzL0/h7FrsJgYm
aWxHzVOrWXs6GbjRtbgPQwMpvKXKzLLgy9VBiripfas8XhhnXy4j6ViehnneaoJpLQacX0anv1ip
cdViI13cRDd7ZLJrgb4J85KpZtBt9KrelD1hrMhO9mFTtFtTFL8NYkDmyvnS0PMZLsavTu0UPqpo
FmHpR7uiiCGuKcZzOLmqtzBN1BAOK5AmFYeNRfS6bUBhYrcrOeWiOem3Ifo6LREQD6R7pkrdMJf4
NLCUWARvtJl10myiIhKT4mlU2z8jEuXZLr5lW+1J8YFVXEaXvjKf6K7O5E1tqq511x2k4KKfT6HU
fG3gDGPxvtcHZacEDulfkY009D0w02skKB+N1yK23udYm7c9cPZtTa70SvyerUU8FyUoaCs67faZ
qMRHwXzXC/L509azva5qBIQEcfORmpS5BiFnSKSsGBR4kW55QZFhqfIjVIxim1tpsLC7mw87DPfT
mOgvTpNaJ2TFy/LOsN7rCk65wv2tsvMOZsX087D+yOJDPNjhmh/jPetrcami8tJMXfepj4Kl/UCg
t2XwewEdRkczVD8TpPEgr4g1GMZaemop3JODMmTPQ3on6nITSX6wttPjm1Na364Da6kQm5pcp0K5
R6DfKdtaL85IImNdDoi/PoxG+zY7ZHuwxduJUEDTS0GQKm60hRnAuTkuOVGVNI+1HcPEEotQos+f
Wz12N1FTGb5JdotMngpHt/xIQTIaOJavIkclme1ixXJYAEMcWEhlzREuLaHK64z4dGVGlxaaAU5R
UK8BPv1GTttA0g5XpfE8qyQ1Y1mtvbp17E2nWnfLze4yiY4DkXPoKoqNSMRv5E8NyUAKo5CBYxyZ
GXNQxb4ZDcNysTxC5dWBNI/1H3+QQiyUyLVijXPo3ls6O2JUBJCgGrZ2MaEeLmldI/EOhBdxJ4kX
veHg0UM1JYW+f0/nexFJBGvE2hfmM6CUmxrzC9haBl6guGsq5TNBT9ZuAFBlBSMl1fibYXnuR6N6
JVA8J9GIQRUp8xTpxI7EG4Nxo9Yk5drtenpUoxdeKxW/IeBYZvOztEpgIgmFIYdfrnGn9/Z+bgvk
ecmj1Yovs7b2bkIvAoh2WBMM6ma05mlxrfPoblPJHaPgHvR2vtOrcKfn8mpk1uvYo7SIR83GgceR
1JQ7peV7sKju/TpktKgOoFr5FMtB+GOjcIDPpHPiS2OrD5WtdWTj46B8xKGmeyYJbWRvgTMOP4Kx
CjayyD7dbLBAKYSeXdGCqWp9iFXIhkxjOm+Xh7StOUv9sEeyMyKvbVpmNrOec+Omxr5JSfRu2NKs
pTD2jsosNc+NW4JZFkM8/hNibHk+UuPRgmBcpQSFwH1ILqja9IOWE7LeMcCM2ZhOXtfigJRxjofI
yt9zs3BXyNOYHBe1n+mcr4YRgI7gZDz0ikW8IOwBPjnJ4HNEGYcJMDPFUcV6I3F14C/TvIYIbzwP
LnjsCXGron8mozyD1pmhV9ePbjCiH0KRf9EVpe8ssIUH0wdP/TFIoq+pqj7BmRQIUnARqm2W7SyN
CUSBTG0kJljp0Wdbg00Yl638IbCK4BmiQ5HiZxyXJiBzAgQntCvvxEWHXgQn4kHWG1Oy6I9KHXBj
ZA5dglSSIZueZO6+z7L7YeCKIVWxGzJMOxo4NlUTibkQQUfHJXxWbw9/v1i0cW52zMZ3aGP1kVjc
WuSoHxdxBcvAtFpjNbKZEsrRb/jggvyiBtQMMiCUji912B7+/uu/vwCM/ZZYNtb//r/U5Zf9/bUs
gXdNo6s4DwoTAexgHv/+E4rYdBfpNC15kYIDGcJozf7wi7HvTPxQ2xCCyy7qENbtfICgNB+KQb7x
3iSbv/8Wz4BsgKZQao5AChL95k44ZAx2TBso8tLvEjM4d/20V5I+2DGKZVISi6c4yFgExAk717j/
jvTj0I581i33YGSAIOzulpnNfWz7EGMowTwstXe96N7R5UKC+UOFGOxaPUg3sbB4wcHoVZmkxSmt
X0r5wG1q0MhS2OK/C95YwyB4q0t3GzE79mWCMI6OxLRNdz9SF3GA9AfVjejXYplsQoPMGRkaAuXq
Wc17+wHsdJ2gffiMFcE/4TDfF53Tval4R7hrEBwgGsjkrhCatW5ymKKyLxii2dVFSVzluWFgc5oW
tXCQp9FnwpXMlJmIYKfQiT9J8HkoJhYrV07RZ2AEqWcjw7MsCAZYu9cV32wvGMoyNLX3rj3uFBWJ
cB1mf2D6QX9M61edkBQvbJiu1+SLvoIkX9mlZryLOpr2etF/lyY+YBmyTMxqma07nRDnTi1XRQpI
NghV6zIIxq6EIumfQYYKL0zC7snkU3BJhwbJvgLWAz5GvR2Xppm0l+zGNJK0rYlb8u9vU4zo2y4M
JFZT5axMayJEaChJAVq+Z2tV731U4o+Bu3/qY/icVqVXl2zu4Ab8Yn6EEDMDnQoUamtHeB2aOaJC
RvPZp5m6iaJlKQFBguOh3Yioqze63jxn1Sl1WRvgiBfgYvtroo/RmzUIStI0FauCqA6vJ6lqKO3g
auZOiJdn8JMFrxlLWHEtcI5Vy5RcD7liRiKGGQKYf+zGuHZ8JJCbMHuxTz1Kk6MVw5ERAz2n2na/
IkbkUVNGwBLVdUbVgHRqGaNiLgzYetpJRWLZ8k///qKX3QO/R7UxK9NeIUs/qaZ5iFS5TgbjWDvM
jyte05MhlatMstZX0WNgGLQNNp6RXBcT0kPh/MmDUBKwbXG+sJaZxbLMWYIsVVJKophAKINmw6eP
xRA8xJTdRKxB7aZAX/ORGUefmdkWTmN1HZLyeYr671TnoNc6xsFkSyHWJkqydAgFYycR0sFwOFNa
tyhWBu1kzXl/YI8PvKroEZWr2o7jlYNqQRXWfffCxQkTFWxKHIYBctb64Oj9xLtqqW+msgs3dYSM
zUHIeaAUIw7JaVwWJdVA6DBxLjlMhcLLneBc5iyyujy+ExgAHodQ+Lj85pby03jsdkbtas9DM4rD
ZNotUURyo6J+26tdVu9D5Y3FxtZ09acotSSlK+C+kIYcsfUag2dHprH7VedMdmZWIzxQ4DJVcC/z
YuXAu7Yq6STN5FM13G+lmp1NVxycLjo7im4ftAnDkzqZf2Qgr03cba0QP1xPhex0pLJGSr6Zx9jc
Y8hEHVb068GNXpLCHs/WME+PuWTakhi+bg3PYTxmW9kxEM4Yp8HiL3aov9RtHo+fcTAHR8Yt9c5N
kWRNg3nIo7Dz20Xi0U+c5A27S92qjhrBU4MJ4zrv1mk9rWVgE4FhfpSR+jFkCOcSNH6Q4YNNUCQq
zha+QLwRUDo6QsI1Lp1ZelOQ7Blkhr5gzXEwYB2sVGVON71dP801B7PS4eNCdVMQUk1QSDGnLENz
bFsGYc8RUX24EKovu+KhYzQHPOL8vwfJ/3f89//Ev/8/0eb/PwTJa8L+n0jy4K3+5L/LTob/yZL/
+5v+gclb/zJ1R1gq9Bd7ye404ML/A5M3/2Ubgr09/9Mxclgq/+X/wORN9V+aI1w475Zt6uTl8ndo
EH8Dkxfuv4Sw+F6uzX5Z1xznfwWTN/lO/8mSVxdSPbtIy0AppzpAcf9vlvxUoQIzwHGt9KZtKTiZ
nerErbU5Wsixro8IXdgFlcO6T9mikYYXrEv3bayGfIdrvyHbhCQaEfVrIWeYF4EoNqnhfimBfIs0
JIgUHvm6weYNQwiZC7GFlwDWAMFlAFDKJUdsxq7l6tnvzm5uQ4q7T0H+P1MF+iaQmCYYP6ROJkOl
focVF56MgsvUHiUT2Yi0no1jxj+FKo9WR7JxyqhSi5j31QajTuH8ZgXvxbqm74MhuFUZu9xoqH0i
1+XaiJsH2BL0r6QVKkoxesBNOJsmgtqCJxvdLKytBKqcfrXE9EEyG9ccxkN0NIlh7nLyLsfCgvdA
9GkbIIliwbTiwicNKAg/ugbox4T1LijWY8EVK2Z87Dk0tXVcAGcqlbsL1QW22QDIw02JE0Tn0bP9
XldFAQd/smkbGlLnSvubgDWAQqGm+gQQTl7Qit9h4IDPClR3Bw7gdzcAF3AMZjauHBpce+UduiNh
mD9Z3G1KVb6QIvM7Yhy5le2wT/X0ZowIKxD0DzVDJDh5KLjtGAHzkoQ6oxHBZxt+Z1Al11gUyxW+
RstD5kl7OT1EM5zQHdVpOHhuQX/PPi3OaUZlza4sbBJfRD825qWQZL5IUa69LE9pXL/YJoEFFMEv
zWgxPmIdX81MizD2h9gcqf91ftCBbclm6NoTc/tvGTClZYYuMyKGZ0SXeri2DNrmMjdZ2FrOLwmF
/9vtSmbipO+Q1fTC6fetgMLzOhXStKY6b7GQvyZX4eWxq6cuBP/nVJhGTPJQEBzMwxlX/SLccMTd
UYktlR2pgNihoUSY3SnAzbfKwNwAA81xM9qPQkXv59DB16PDzNYRyUaiLMckQ/mrqzBaKlljmKDT
nkHHWQ0iPV5zVfnU0nd6VNKT2/lVc5izR7qhcd1DUxN7Zk5rJ2BwAk/Qb8zq3oFzohBanILEadHe
rboZDJSLssGgKpxLiWy5b3GViUc9AukyK/lqYE5Z3CXWCtJMNd1slJ2xWz8MLLe4wKJV1lCMqp35
Sg3zggvc8VC7HuqBccuY3rOof9UNctEGQk8V+TJUJyeK1yL9Mgeuq74XIVfsKdaEsaL0qRnvW6S/
Nm9Oj00lr19d1gJZxJo6VqZdHABTEkG+SPd6ahDeJlURa1YCzyjzAshB/RmIEaGMafdf7J3JbuRY
mqVfpdB7Bu7leAl0bcxo8yCZZvmGkMtdnOeZT98fFYGszAYSqNhW9yKFdA/JXU6Zkf/9zznfOQN+
PSay+ZmXJY+xbt7SRb+1lm+bsfFDEs73RZexr6reG9/YjcYZAhuojBowVa+gaCefRobPoas4M0vV
/ghkfOTyeDjUPxId33iD5FFiKOq8SewDlR27Flp5AG+aHiNaIUl9rBQ9RmOCBzbIn62gwW7hD5zj
K4QfaLsJOct0tD4xpKSrzB0JnelRvZlIYS2pqTszqd9qHY0YMeBiFT0tqENzIEQs12ZPD1g7vQUD
/qlgTM4FKqrdmCYG/vQDSu1MuDV8DZuRFISKG3jT3XtSiGOks5WqGcCz/h40+tbSqn7fUxmEg01s
O422Xneaz5OpH8MZsDQePTLDcJqAiJlIUEF4JzXOm2RaCfrw+sPZfWrdzmaZYtZcEjbabprycgfu
OB7Ik7OpGbM37RLxdkD95iRYEVfET/nVkiUBfmNKql6rxxZIgWf6iKQEv2ocj4GvXdgUE9wYx0PW
x/cjE9a6XgbsZrD1a521e/rgdkbdHPO6uHU23G6NnweNycpry6+pHfduRduxmqcSSNG8jojwNsJ6
hwH0k+fO2XeiWzFCbWyH+YnGexYIEJ+gZvt4iCKUt2Q2oakLXDitj6dagPZNYFYyrlMZTiL7pKFT
4EqxaaZMAAfjk9/yd9kgGg5Mo0TSbPGYu7bLNp1WM78Qr7I2dmjv12VdbWSSuDaWP9A0zUHRyYFv
8R5UCBDuCi0iFD6ROW7Icv6Y4vFJyk6Hg4pneKRa3cMO/xZZQ7rsXFA1p5nszexvld/v7GWAXO5c
GBLLbWGByfIpu9uxAsnIWxfdlZuytreq6GwmyAdUcB78kKrlifaCduaIpRkJKRxQzlYEeJfObo5t
rSLdEaQrfcyPIRv6K/FxxYwJgyATJFizZUOlCvD4tr6KWJmv4mxIIbBRsTYznXhSTicLPsNqCXkJ
I77UghqMSVXgKchg6OwqvYCUaH/zFfEBd4iPxNDfMfW+xqEdeewgAzxa7J1L94tHwVWw9F7HBSgR
FkpRHqbrMZUYx80eacb9CPKGpuMwuTO6On4pMFQxpN/Dzvk1x+rWJvrGnUF2RS7l0138FlSkWzF7
sxXq5mcnpfh0Kg+DOXLaSOxVgHt6dFDxrNL4jMivLdvDzbfyO1jdA4vYbOtjE82V5mWSZMjo7Cru
WhuMQF9Fyr5VsQLDqIUPS6sja6c7Pn5D1txVQt2kM30UHTkI2YKXiMMvYqBvJZJm3NsvLNCxHxk9
1hT2v257LghQ4MXEZFe4zbvrdxMJTkAdVPI8oDef//7M/v9i+ZOiMImSrH9T/vQU/v6P3QccuX+p
f1q+5s+JXZPGH47rMGFbjmGD2aav6a+RXZP2H4rOYLF0OTGVYxb/x8zOVyEBsCizLEcqgKO0Rv01
s/Of2OYzxpuSswCKoPN3ZnZ3qZL6p5l9+a4Y2C3bkLqh66al+Jv+uf8pVKky6j4lxQubhTzeG9Zj
cmv4PfwWb3F7cjuczG1lvvhhcgzpBUF9YiMn1rNIP8cSZ1VcEeB0kWBTZoYRoHWRlc/axA4m1caP
ioeJYizoNUyizNM/shDgS2GWdPColOVe/TZi3W8HdqZh5T7ElLHuUjLVeTFneyCR9dFFQDouKtLx
v34Z9gMULaJzGC3cvz7lz89LwRCWVBqSawix/hdPLF3usMRi0dpy74ObBTWEvpMUd2vGinf58u8P
ts6O2U3KdFOpId7rOEX/XJ52xcx+u2bTbQrYbd8f3MaYjuFYv1ej+zMmmF+++mFaktF27nMrhIcX
FPWxA5q8rgCL49HEFYHUrL3l9D2siaCEHgEqFFZr9otjEujFscUuDycSugamcyLLFTWWkRltcq2T
x34WYtx//9/vD0nKjiSPCS/wuD41Noshh9DZRnXueG1LxoX0V0+V397GGHvDahLGLQu4xHi0Hf4u
eE5vcTA7Vw0flxKNdYIFAaIdKUqwdCSiMpWBjSI78XyS8dVGQb/0BRNhR9tAatV7YRXzvsFI7fgN
7t6g3tnLN2HMxVJVrH2ERiMPfXezOKesZBYVexPDGVWQ/q4RNLUWzVIvCTW3NUNgKWyKVbnoh9jM
uz7bzRA7Vi3Okq2y07fKkOVB2RPxTCGs3dg4d0xut8ic7F3Sk55lVsMDF4hd2nPeEGBWHwlevgE1
q/fh7Fr7SDDPd/YrvUnmTsXywDQJ3g1PK7G4gVGc2ReRNsQHPpbPbjrqR2fKTCqdWeebDAGwI7+a
rsJ3pnu93aHoFtmPqkSlpoly57jd2Uqz/kXj+/A5fhrJYF/gKzHbmIt1rMVdUlZs4ovKPDBf+54E
BbEKa2tjh5yppChPPZ7ZHdnXJ2JgDaoop+RAd+Ofhh5+QgJuiDJoYGW5oRwdl5aKTn9mkfxzkGNw
ZwBHGZoWJHwofk5+d4cBLNu44acN9m4d9ikSELYTQFSUcylLZN4tHsfwBYPApZTBOnINRAC/hzuU
ax+tHXOSq8BrzzaX2VBovFn4nGeYwGror3YstHPe0XJFd4cXBraLbs9Ptu5Zn+VO/pzp1VKD5TjP
ETaCnTBJc3Zley31IKNn2DXxErHUBebXMWMRkK+zCLOuHm3COtzME3BbHaLgysUWcpD8mXGRoOA2
M7Rz3jNZ2e0zVl8kIelSg9KCJ5SsaVypHbQAbZ/Y2MQzV/+qXX1bdHCflNJ1+io7QrbRRNtNE+46
VspbLW/vaPDM+TOH4sK5F9xng9Ay+78CgCKwEtLXuKGBZNTzCw1j6TbRqE2A6fOgaGDeQajd9CiW
WyWUwaQb7MBotWdQrz8rcfvWZyIzE/ssZKurx9xrmusQo8giBp4YszDHdi4HDLKnvHRXMU+KNcZg
jnFRvDVy4jBzoQ54wjiFcFjFv6iTskFEx+dTRucivNM0ZoAmk4KLxf0k0NMfk8gpLy00Kqga19o2
BBlAIaBqldJ9sTj3UCyLbJ2Pk+UNPQeqqMjwiZAgwNtNg7mpEVSMnStbQ/deKHGte24t3EeS/lmE
U3rp5PSUZ2X1QpXfehCBp5m5f5poa96QsriO+N6FHWtHKAOYFPtQQ4fV4GYTXJBG/VxDvlRjpXAr
GjTeW/NG0hqrsirYdKNebqrSwYLVq3EjktrHuaOd7dAZ7+0KqAEn1Q0LaoMgdjh5uXkYKwxwRmsX
F7elcpyag0MckTnJk9p+0A1rx8HwWPr0D4Q4VhdaLFQiBT81KmksIHquQAdx+Ky6oD7qDqDrJobe
3iFdzFIGxxrra6bOMCRp4apK0oyjdt/awS0cmmTPWLt3Gmybpm2XV5rTMeVr5Q3v265eOqLtWjMX
iMDvYTzZBV0Zts/1L2GSksYWk6d1OhVxeWB4Nstgz4/C8D7h5I5BS4e/POi/ecwRYnuYEdrvSQHs
iqmvd0ZH2M8xarKLEpeRadMFqnK11w1Ac5ylkcwzfCYDjDfshwFMe4WNOOCV3GGx3GaFT0k2ubSt
Xjf1KZ3VgMxCJ2wQxMeiN4KzYc7H3jETz54yYwNPxt4ZFeRDgkLhzhXk1hM/2NpccfBhMDca7VaI
kUqmWLsLGDwOujHFtNJ3T+5sBfTQcMZk8nd59LSLHunSNkWNh+5D2q/ps3aTfo0vbT/agzr7+MVL
8cUqqr84OTsIOrdGr/Pz3WBU0RXz5TZS6icuKJoSSjqV1UOnW+rQm1bijbKPaGcmw2aYB8PCzUVq
l5y5jlyZ5E27kbKqDiXJoxXsiPeqyqdd0CQ0rth44udUQQgsBkIC7VYrElIXS1Q+mIfnfpwnTzjm
izPo1cK/Yo2uBc8SwaYLpH1hJzojJzcPkuqSTVTE86XR6mMqinUcpNEZSOe6yalB5o6AJPpk8c6r
HbN7CaJAu0tD8Qia8dXwa/MWZiCHbWf6suxK38JeDVfAAYqz6TfsdkCYNtnwlNJ9vOCdiCREOfMM
jlC1FM0tW5oM78GavjRMW+Um6/GXpybkJIgTYRq7G8E+8Ehl+0sysZCNGR3IZmw60XLIw3pwo/qx
26WKOyJek10gtOCicy5GsSkOHfOAVgBwagyatkZyavu+CPNj5/LoHUf8LwVM3Aie18aUpN/c3AcF
QmyN6qw625ugd0tCVx0K1a6tflo2RdeGC1TBKpyjbvgnhKpsR+SGJnMOZ2atYb5Zxql++YARA54L
qdRw6xTas1v45Kk6OdT4ZV1oLnFZrsnfkJMjJHosNVBCQZ0bKxYZJRI4HpG4VaBIMREzleymfPzd
w9SlSZDIZ6vkepB5tMbWA2FOu5m1MdMjwN9rTz0OAJWPl8AYnjVFBqSEnQZGq+jz4/eHCMDUcYga
WpFsf5ssv0qJhXp1nsNpK2Ch6GbzkCUwCsnVLDGsBm86BIscLYoYXAnbsUt0JrnOoBqAPDornQ5Q
MTsTM1VIV4m6a2M8Z/YQn5y8uLJiuMsk5+XvD4nlvgdd9TPQaTWlSfGJ+B85nwX8sShMpgvPrgTS
WNYziBwdj1NXHaterze8iYxVPdfXaCA+Y+vjC4501qtV9FMjU3UaWXfHFS5eWj0f3bbHPJsU5RbA
vL62CT1msfoVBuzJeYgC8/MNDuD5/vtXkqhNNwwtvXjx18CrBQeFeKli/GVaDIArKV8BZrDYkwAU
SZ+u/HAqPGIKQGitH5LML/fE6qej4+X0C3hZPlWCeG4Ui2FWpNnQF16kIwrgRyTawsF6Cill7Hgw
NRP0Pte3vY43PFS3pYmDa9UZfBPjSJ8SEw62o5TNLarhRaBq8+dx72eq2gDh4tFSYDig32RngQzZ
xO18mEeSaR2ifpMH9INO22Z0SKgV3MmrXhiHYL6rOt+zeg1ZrmNIl4b2lbasIeBjPAuIx9BMSOsy
T+8GFyK+Pt7rcUC6Se830xKZbKrx3vlq89b09Nl6qsoCM5ZV8A+QVbmdETrW0Rxcc8m6rc8yUD+i
3GgL2tBJjslU6WvVE6GcyiRZlbn+oLoeeljDdpq1x1qKXdy66NE0Gqzj0tjk9vTz+wsSQcmQbo4X
oeOx3CASc4/Xoq++0H7obvZhUEO1tmxnX2fyBVOJvpaEQbxSwOyJqFxZo1la1gZB/BH+/ldMyZMh
3XbDHpn3J33X9NfoPD7cXaa6dotJTqyiCP17rLGDxRGL28JUB2CCsH+RkUhxZUxUpdK2ydEZCg4/
hDL0vIVYY6dPtSHNDfl3bs0sIYGA0LdTLlD2FpxKkGk7XzYA5sEHVxGdLbMhuXGN1j5OOsWeuaGQ
qq1wh3CpLJ0RLEiJ0sbThtCHhW1yahLuvdA36JoiTt7q67kex50VQtjmveKLgnrf5Mp0W3jj8Llc
KNpACITzT2du3E9zpLCSgv/Gora2MoxNuJqV1xiIImMGrpA7DwW5vHoHm/1SvkpoQypGzluzsfxm
8f15+rEyh5+tYe/kPGG6mygBmJOm8YgOXmZiAhs7cbZzpY0bW+3ajtdiOxTAJVTtVVZj7RPaaKba
Ig81AGRMedvgS/+o8ffi5YIWV2fa76oWL2bFPbLMGK6HGpANfYBkEwrPIYmKqmOxtEYM8jP10TKw
rI2AuLrJ6r7O46+cf/L3J/uzfZvsu4rfWGtt7HjwruCn7Ol5Jn4Rpid5iUVssk6e8eARFiJENjXQ
Y1N+0PHyw+O2eCCtj6OF/NzaoncuRiOAHPhUzeEXB4Jpk+avehpjoYkRqnOb/Hn/YormkOGb3/z/
pdd/p/Fc6qyJ/v3W6/iR/8flY/r9Ly3p31/z19aL0nNYEdK1FCsvlkriH63nmvuHcOxlp0XlnMQb
LBGR/1KqHfmHtFmHsQozBYYMwRrtr62XI5aFGKdCh02VMiz3b9WeG87/tfVa/niTA59ByBfbszKW
VvTP/2o9RxuiOHuxdTId/tIAznlzRGMuBr1LM6Oidi7x1waKW12ZDVFL7JB+i+lqGl6BD2xzneae
HHAnjG8czNkPv6S/FjMTa4q7Kpl5YgfzBj7wcifJEHKBrYbmgx9wDAMaFCImTqd5opw6vda8rhM3
vfeD/Ae+rJTtyuAn18p2nnRwfaSKj5i0v2o9vtKCDHtzepS20yxvlyN1Ol++i6SVKDLBrKG3XcP7
GmmCrOuAn8iqaWaHYbcjJv8UGCO59eY462nJwMgs2RW72TX35uxzC0xWsXaxcrFBw4eJje8xNC36
vLr0QYv1R4ogLxnq/y5eaLo+KLdDn1H/HRmc/gppp7sMno9c0KkydayL8MNhU/Qw3fJgKi8oDuUl
LdFl+zx0vSKA/N8mjkUucnrNHAbS0c42jhrfnJK52/KNFVt3ytmc5tI2VI/lJd/1YCY/w+C3TnOK
bQfs/4fXxOLRbxX5w8CeEkTVToM0xOaBBgsOgniH8uzl2yrpJtFOD9V4mAezPmdqErvIGJ+t0acb
xRXT2YZQCKoQd2WxsyukYNIdA6wquK2QImHGKUdDqYi5eHl+GpbmaKvN4F4l5c6N5zfmpF+6rcEY
M/R7ssrOYioNPVMhlrXavG9d+Lq4Z6ve/IW/GMLVmP3Qa3gZKQFjOT9HNXbFouWD5bOGGE9NO4Fe
drHq6sU5jKw9nahPc6J5M8vAtS7AZ8Tja9pOFSVA4dnt43pdKS3xurx7iKLos5yKcxt2nmR3F9iv
Zk8ZTKqCzxpSjYsmRo6GsakzIQm/LMCXjCxVkeyBZr7qS/ovoHt2PSIaz47JIElNsWcsCQ2ZeHIi
NI/6DIoCn+Sqp9cR8NngTREN8mNreLSNkFrpJAloxyeiHVHKVVh7Kgg8zs+U7k5eOEyfRs8ptxfi
3qCSkuzTESOqyfM5RgNKrILnjrzabt9vKqN/mQpee1nBlmjqzAtYbbEdTIqTdHp7VpGqIORTXT6E
jCG+FM3q3AKvIyFiPwKk7D263cbvByEnh+xA2Akdj1ryPe1PWzsQD21gOweOSQerCuv9JNwX0/Jf
i36ArklcC0W1fBF6co7IInOihNYRQykP/OrW2HxOCZBH9HcONwTgW7qnhTXtjn4c7QCFbiiMetOM
7EeMqrrKWlRpaQbHkuZIP/zwJV+fuIkO2rDYzAJDRpsQ4ULNfCDDihFTUnHL/8YIBDvVRPdGxGYl
7dp4q3NrMfvS3ZR0BZZZqtOncgPEJml4nIaTGaPLidHY9aJrdsIKTgad8RtLZj+6NvhyMJU4QXtn
mem92QWfRO/CdUbyGoeYetQcRsUKLvw6r5kfOEuDcRfmfV4xwFgNpTKcT92VUIdaxLQ15JjeG8Jn
G9/uE8qOw4+qsYxtdI4C3IGx7370eorjEc2BrWr5NPQcOIsZI4HmiPsWyAmME/Fcab2gAJg722R2
Z97HD2XFNtoqtd842vdhMD3jxjmV01ox0q2TibYhes8/3GAEN95wvfKxfoxM5yOIMAuSHQUDj4W9
ZDwqCo7tZgaluSjZdwua17wkZT8/Hlkm0rHq++ylYmQ4nhDHjDFl0aQH/Rn0BngOk39HbeS/x/wj
qdm5TS2ewXB5rwl8/AVvWD3PnjgOv2lQ94i/G89dVL5HFSvUvz+dXKLPGsTQV/u//8Xv9i1YfRYl
dtAgbP+n+egUM8O/n052Hz+Lf5lMlk//czCR5h+W0A3TVXjnJCcq5oI/DXTqDxsNHpSHrjvCEs6i
g/01luh/oIwxl7j42wD98An/GEs0449FnJMus4TFFCGV/nfUOCx7i0WuSKEd5Ydf//m/FLsj23aU
gXuOXkjLsZfB5Z8GEyz5cTtU2UZOdn4qlzcbHR61bvTX8dCOfXKa2yd9dIdzE4EJHsP0zorYJqSF
DUQdVvu6SKDnlcKhHYF6OG0SRzLbxWNHJ3hJufUU0itdWiD/9Om9Kw15akyONJWR8W7tSkDK9Biv
9JqNu2g+syF7c+JmWAdu71y0QbuVbXcsIBS+pQ7v2Ra3xxZEz7it8tAAlF85pyK25r00hl8yo4sg
jt3w6LSu18EluoCM5lBvjjmWNQrFuuESJUQpaTzeumVJNL3mjVpXA0j5qbhjoNe3PIHGux4mQRUF
NVxKsJ/anBkk9US5HjqMEEZFgxZzGr28ZvFVgmahUeI6CaVdE5QV4hAxzZ5hfze55N+I/Z1Hc2E2
zDhHBlhqgZU9JGbzGBvtjIJOb0gCf8obqIHSZDbtrc5NXnGDPQ1TdG8tJ0gdEIRhvUbsVQ5Djwe/
tSEBhGweuVPTcmi3e7tV8XWh23RGalzKqghvZpeqdQmCbJ025skFVpCylnpqpREBqbXHrdUafJ0+
PEzmsFyP2lMZbLpO0fXu4sDI9BHjBpRlNdNEayC7Ap0stm3QJk+SlMwq14LgzMLLfGizJ8wdYCTR
9AZCS27V9B4Y0/RiTcFHMoWfTmKJk1n6UAkoIFC+xLpTmalHyuU1pGDsDKycPYLl70RyIPgzeiTt
8FSH2Uymy+F52bNFlA2lClNfbBooettM4S33XaJwg11Pn0XWiJ9tcwhsXoVhNfbUX3Qgg7UqgY+x
4qdbYqYLvKG1nXWVSLHx541Tu/WhS8yPgATpXDXOC+FXtTUCLGhdH1MpUWbPQxZl5Bs7PElawP05
Z0kzKTSYqc+jXecuQ5ckeCVoVGCVyytj0FESshbbFPQ30XW/zVLIYzJYd6jMx5xiXLrO+Pe1bF9W
Kg7ivUVi3eLhYWUV8SNY1mewsg1sIt2zJJ0oFba2yJfRGde8l3Wyf0qTOXik1wsYcTw/upZxiqti
a0oXzSo17mqR3SeJBbpjww2F51UzkpEoevazTgjYMrBXKeLrJjbLEwni8LE27fBRCwlVthaFj+zY
YfbWQcHaN3f3cjyreqZOrJma6xR2jGk2PZ5ZDxSbPA1DfRY9YVU6slebmVbNTcb5YQeR9VNjtXhf
5r64nx9IAronq3hlnL50DdyjwLJxlOS9uyWrku+WBo5Msw5NmllbO08iD6/XKkuILszTL6JUv+yJ
KrDBODY2XFEbKs0xpfFh6iHKJY041+zxD7LJb3OK5TBMh7sIUDWr44XLY92QAMBvVdY+B6S+IttM
+CCGkc4jmzhEoLfc/eaXWbRU/pIq3qai9zpd42WXiPkIUt3flG17aUqheQNOxxGx9wJEDe4hTMZt
05PUm5KgP9ZFzLcXzPVWSx6GzgguUxDso478N49Qiino7jqQ43qGsN1hNyS13pT+b01kXwM+3Xt6
twFhxDr7I9i87SIpwhRONqFq3ozCNMi2EapQ5XGqtd9OktNixiaptdthV+pduC/D4SZVlp0moDiF
Szam69MX5On5UDQlYRi5FnFUPCEbcxBDtIxc86Vnr0YFB7GJqW8m+mNhK2UWfrs560CfEQ+ZLBK+
bXMxuQvelFV+8J5FFCHAyuWAAtUT+buw7wPDXpycsgi3U+SPXjDKu1jatJZZ4oB57XeeBnAtSMZ3
8PR301i9TqoJvKwqfoEuS2CP8ahoWlIaYVWw1RkiutzLTWHCOMNerE9NdMoWENKACSRJYGdBvKui
7FUo4hcpYaPR8WvsXwmvcINqCEASKpJnXycsOLaBhlssTbycdS0FZEsgbwJPQcEZttd6JuwDxvWs
cpDyY6Zo1wsoiqewht675goCqtxp3HIJZlsUt39/CPFWKidyN5B/Hrk4iARqMZMYwYx88G0k+f51
1BHsHNu5Zi9my10Utu9TtiMl/1XX/U1OZXioA87+AEU+AwK+nZQ/WlH/6vJwug8JnJHjhiHdVhTG
xG10tE0Aam0bPXWU/YG5ymmvn+3iMJ9ijQxkMOEISRumf56b+MUD9cHTln8Qd8yT3UDnKNz4mLgc
WzTfLvaqNUqvV9ovgbi/5v6BS53ivpWV6p+GnIy7SebFHq/F75Ci541mUR6Ut4+zn1nv1Mxy7sH1
CDSRwHzBRC4oeO1pE9zQC7jXNAbcPqGNw9aHcNNa4e+y0OYtueDJUwOEYDY4/qFv8BbOwYiVg/l8
3xTGS4DbF1BsfCBABMBkFN0O4VwCsJxPNsTLfZ1M5jl3nYPv+tU6pHuWfjwUT5tH10gcbpUavn0k
tY8kydVrKvmlOloJ2qo7p/3Bpz+VDFYtSAAZ2yHH1mDMDjvD2qbrAy8dgaPmQsLmvWiaE4RIuUO3
1uiMqfpNdpK4bLnIrJaL3Dwv0VEd6sSjrsqrqUeaRwsttowlhZ1oECbpuL0BzpCP5twxFKE9ViMg
BL+f430vqYi1eJOFPYyINI1WyMDFccHVaIFp7OyOqiGZyQpFlf2HGnJt48fvwATY+wgJYHGoIe1O
OYnvChyso+Gs5m+1KPSjcg1NgkeMGgcPN3MNgrjdUz+S7HO78+97jXvgor5HUynv5qoad2QGLy40
rfViuMKBNfLfJh/gWjVuZpomEV89mYKn1JD36jghrBA4s4f+QkgTIgAKSkukV08uPtALjCqlRbCs
R2q027Mrhhengu/km6BewCRvwolAowom+yTH7pHgIuw31KIKziXPAYrq9WxZCzicqivj19D56Ccl
Ou8Ey2AEWIv/my67Rsn7APV2BltWZ3hq6HRhp1vi+M9MSqQFAmPFFOI7NUREjuWe0AFOxE+O3ueE
DAhjgYXRz2L5QLA9GUOWYrl+K8vuYLHFAM483k/2/ARwddgWc4mJHSAHiJX2mvURzyvNWpo10itW
AfemljJj44eb0F80WfKWa8ZvLSHt1Immo/gKI5qag1Pk81gwAkAWjG9eWFByjuNjl8K6p8yr/REP
NY0+0eBR/ubyWDD1SxYn4aYGi771MT7vbGPamwM6Gw5asWlKYE9c8SNdHsO7OYeNNyo6fCr4Uhvu
tkdfVNZ2wO6V+1sgEemtgmkPg0CcY4ofnxvus2Zh7o10MD+T4otTDrWmvkNx6zRfRDU953jO7wu/
GrciRrVoJJuRmjLciOZ1zccwNEuggBZ3U582vM3cZ9V9Wq0wxCNg69x0hdMbz/hS9CSCq4rodFKZ
Xz1ObvdSzkX13Kh8a8xtdJGJXh1rvNLuKaKUjYbcosbsIj4lTAuVaeTvR64cZCOqxlvQcDGV9XjN
/QWs9KgPxvyKBeoXFZzIir25Xb4xpJP6OU+HC6Xa7DclA3ihDY/Cz4pjRFSFJhuuJBrzKQqdnd9K
qiKQxFZGmn72tUUbQnwA5o05lx7Xe6VNP+skOTm2Qwa4ogPDN0AY+Ja6q220RefemBmfRpgHk0rN
vagktbgI2FVE9UMVcLEyHQUyxg6jqANnGyKI4ffrXHPbSxJrlMC40HZaE0UPR1ZJOLMLieiU6ckO
TcK8Gvc7WUjzIoy+3TOENEg0GMEs3qpGz/PXwXbeNt2Lrbmfemxc+l5/xGIAikhSQgmVWY1YJhtt
eoMRAbqEi7CTGOjfID8S3PENboWi2JV2dJ07vgyqOMCFGaxaSXVEnIqNBYn3QkblMDFjEwr0fxZT
8Z67MOlsKzunVcPJhpncLThD+cAEIB9OGghm7tCMYdO+M7YjD92RNYnBTyAqnDV06e2AeHhM9ZCJ
vi8PWmG9VHb5QCkDrug+vCeEq3bWIifaibiqfKekTwO9Xb23mlsc3Lyubprs3+u6TN+NHKKBWPzp
Lp4cbss03JDgfQ7q8GZPS7eXDVDX6ux1GGQGuO36RS8t7VrTAp0y6/RNlxzSWa9OVR3f4TWw96PG
vVBVc77JQhdadjceDQkWIS9bjNxWDS+uOtPbaa3dkCC5louLm4vXWuJUc6DhrQYaipYReFTcjOw0
f/eLLQuE5AJT7sUsOCyP/KApSjMScEHTNh1xsweThbHTyucrfMa7kqwnS+j5CtqT9EIeQA6opjPN
Ztq+chvTix5SY4YZE1QfTVf3XmQn3+swlq7Fi2xJ+QKSVdcmMV7NNNpq8He9pOJtApG2W4m0u5N1
1h61jq600hw/MIie6opOHFpCqIPg0aHZY3OJi3k+UCV2AQxIu+PICksLfPDQajMO2NF68xzGkdiO
TfTC4M4KH3MjjTcc0uMQrNaUUNeifCiSUzM7Gx+tkD0ojscOzhgpt3fN9fvb0oapZxS38nYZ2im4
GGXfkDCLJu6OakbxbKS6umPTIpmHh7Gv3Ov3b0Gkp8KtpA5zxq51ksuHGT6YPrvNhWhTRpyhlZm2
ArhCasVH02ZxHe0G+ozWDc7lbZAhEDpt9lMZrX7i/KHf6iCj3DLAHBb5Ym1CM7mkAQ+pyJE9ojuR
i9b3xWmCPK0IJm9olWWw7kZ5K/t1m9vz0SRb1Pb4N2LRXnRrNA5Z+JgRczib1fS6rOGFwxpXi6xg
P6WVC1aUGPiQct+jL9KErfXcTuOPoB2hOc+iPtQWnZRuWF0FcUbwEwmH5FRNXjoSbkqSOD5OiboV
UANyMv4wOPOnJsadYVxdhxdHqhKLy5n1D8Iym2PGQy811JeZEP8bqybZpNwXVnXDOZcWD3PXFjFe
H+oNEgsbVLwkq/XfNvvKvYidJ9eVLeVTfJC9f08O5mZEN6uP6aN3Sbq4PYPnoJOVrsJbSULCzFmq
tCq6EzYp6KZgXiDEwsJ6NMk6xeF4TkKWHrLQMk/vG2eXypqbbjQ/67yQSf0T5UvwTKzMe6uBQq/F
M3yiDMsa3AwYIshAdrFsi3q5o3hYW5tYDCiJhII56L7hzWb6oY8MtnbtPvRB8yVLi1gjFatcP77X
sECpFhwdS7GshPEdyg6qKarOb4pqPlRND0cTz+m5XIKR0n3mIsxbmfM5RqzZN+v/kHcmzZFqa3f+
Kw7PuQFs2oEn2bfKTKX6CSGpVPQ9bNj8ej/o+vo4voEjPPZEIdWpU5KShP02az1rtF/aCsiTxduA
K8fC6liYkP5h15c4xONsH2BWDVRu7FRlyo1rqJMubmqqJXIqMFy6VT6SKrjzPCKhc8KL7YY7DUTd
M1q0DdY6Hj4z8CwOrOMUDMDjtGJLTN++Af2EoqXatwLLZ6WccRXUzPHG8IRjN7s3xqMmE4elkffd
Sf89t1GsJBb9k+XkR7smDEigM2MwAzzVjitzWUGYN7Oj5wmYv8At5jH2Wczry8aPPjXLf6nGuQ3E
nrYetYunygcKs61JGOsSjSuuwSy/qMi4uAbayPJQ1ihLCpc6fxI8b+LpjZ+Z9UQ33q1cWuhEsu+i
G74Q8QY15WCi0jfQ1oTHN0+uB2yot7iOZkNEx9RgCVbOcPIjIizDqkGwR0gNf+5eUsERwbwSQaWF
uk2wxUoIJd/mPZJorL2s/YtQStpXxiDGyKVziMA72uqVOJEszukkIF7OP1XjxP6yioDglfKhHNrd
0Bj1qovyZ+RTCck8wj8g5TjEzfBXpEH6NzS3xGFLOTh7GZDA0EgDH1+E765G5jjnMR8iQTBeB7cm
0SPsqc65qrCDpk2zNMz6QaNwW+bFwrdxA0XaT9zgk2pZQyCXIbpMs+1b7Yq1H5eIpvW/bqf+cqrC
xMxoHnD/87wFsyid6RnI+LX3J32tWSyE4DGyPQNGl0bcvK5zRvXkABbCcdmCCsBFfc6rMd4FufNh
+bw5qYvL0DBe3dLdJvpj7CP+7ONOLnsYXscpJqUpV/ZSuIOBj3b8bLO7rp5ZnK0rI8N7LfLwiJxp
JWR9K3PtuXC75opfFJtirKM2SsZj0ifaCarTYTS7e5ST7FWR9CeIoGbXxmO7Kuhg4Rm7Ou087bd0
JM7uMVXLDCpLgr6rsBzAVbnGMC2Wx8btg3XsBNhGiv7SjNGqt3SHiWVXkEllbprYuhSsw5hLrBgl
hFssXn80otIAXfBUm0atYQoYHF2ci8BIPOJhnDhewzchQ1aA0xh9nN4lwEn7PpUhfpGGV7Qd9yNx
mDuL8DJCYVLWYKSA6uNN2ojObdlulHL0Rw8w4NSrK1OAbFUIUnlGFjweUyKMmG9s8n4CtO5TyYze
mRm4aE+VhZdUhH+DpNiNerC2usZlG+UwTiqCnrGyra3txEJF5IMRglXLwGAR12KbCpnscx87rWcY
70FoHOtU22ax+YaeHJAFoaYI9xoK2xpHGIdhUgywNPT8nozqRkjYRS/4dglXe2obokadIx6KRWmg
dWYSFUXdtB11HhC9nLGyQKPwe6S86hxRvgKJoxHo28bhsEaj8Yl5nK0wCM8fEmJgoIXtm8eBzZLg
3Jljt8bUNhAMl20m3X/vYIfTBLdvjsWK3PXTW2ibu8LAvOwpBrHV4P1t26pGqwRTLPMfZN3/TEqj
MdX0eEEfffEn81lDZrrv1Jet67x/mtxdKIhMDHLYwoUsjKXcA7sg+T5yMMyokYEZ3tzazy6DKsxF
RV9FGOlXNFjvfQ4bqPPe0XrzM/jJx5hb30Ea8cjCnM8pcSLZpUmyGNAj5UMXsGbtG+6v4ElvGgdL
dfvg6JrC0BCdw2zsyfIMXnhzYOcNg1vQ6O+5j3WEqejRdFhW4lxYpmW2tUv/kGa8SaSvXoj40meZ
NEABaxM7046GfenWkGmjqXrsYmuXDWAZNcLfWn1ZOszEABKfYxuHYkw+I57/VWkWn8Qb7QuBPZJn
9t9i4K+1BLwttC5F22XgX48/sSvuGy15bq3yjcXXufL4bwE30SI3GFVyY39YGerkMKFRUCXTbSOf
p1Yx5neqbpg3l6DnBI2Ah0QwThZD9ZlUwe1XCR1BqW23rkvXLtHqg8aaq8jgw0YIxxTujs2U0S4p
HVPZUekwTK3CZysbf0J2J4ux5/hniLRPuu6qIu8mZmt/Ltg2BIOz1CxeHMMwUe1GqN2wsLBktT4J
Tj509SMuHzioafFWYruveQusKZaB2/oGmNHi1R/tH6Vwk3T5eNWpste2FyyFZa3sMftrJdmB4WXz
MIXn0KmvxvyNsaIwxGn4NrWOTuDfwbmI//pvExDFkCY7jAtnhHCrFBMWuoadU8yefKCErtldY+qJ
NP0oAIETxLpRBZ0i79urAMk7oZ5jN8/cYg5LsufRB8MH6Ybx1khx14MKKmL1Uo7TCX/5heOUkFnw
RWZA71/sc0fddU3cLBvjQQ5dBjzqXyP7MRQ2VGHkBycz4m1FmW2m3as+0ykrLlmoYbXDa8t1Q40a
YIqpjOY49LzHrXDgiQMnMLSYwMWjdcagy/6qvCEDfmDAgZw9a1jaeNaWrsBYaPVwjwiEycBDsrXA
fdoh4qiLZ8/kfKtNNJJDk6zJlcQuIXD5cn3hkDloDYF4kBHgWaucAiCtBAOXLoNP6X0r1UI3J1mC
d5eziqXxoo0RVKeBQSoTIzCZwaaXkuoz1rnYesOlIU4oxoHHawbjqWnsr6JlMpGkj1po4kdkfbqM
YnxzglmP1NLDIAjlUDnAzzRcqkG/Oz4hgLJEL0gdk8CfpSibRuvFqTCq+emzQ4DWwqybu6e3b53o
76GLPybr54EkKQAtT8WKX9cJ+y9RpccukF9+1oCtRd3q2T5oaBcQX0GwpOFYGx1KG2z/2d+0nMyJ
TKP+5Chr7SC0UYl7UzP5Nyv+uK8xaQZBY1yViaMHWRF7t9LF1gz7odOOvOWOkVUcKDz0RZ3n7top
e1I7p5ORobgAvjaqa959TxVqTMkKlpj0r5K73HFd4qayjxpstiyMU9xTJ4LKdyuRrNuEU0Xk7d5B
jlsU1Iw2ywrLUjNbcBmgnEIbnD6rvlh5evCEJPlkuZzhmMnZiCIwnh85VuN9e5n5mZXk3Mr0YGM8
IIaovmei3xiStXEaz2Kvct+11dYY0IaMGhprTXVveu99h2wIvewqncFcTJL+ABhEXpnJyuPma+3u
3pf+CvTtAeU9zFTln8w2vYoe1DMiKURXcwi6nqKglfJFwMmGmnJPZf6snB11EXxTKIsdPGEiyTqY
R+x+sURUzjqIw0OBc6qwScjzDUzgwx2M4ZNptIj1QbyH0XNn5jvdr94QhUOoAV3sKe8w/+Uq9n8C
T3sSLpLVxEVvHmQnrQluRlXtcpMckir8YsJyD7wwXmLF/6lCrjW7cuJofI0wvVkNmM/8FKDKMViM
FiKqBScfjWy61iMqFI13IMtkWsPYX7igAZG+oCSOXOcbJ+Re+JTbotcQxjIxwv6wNUIGT0kXwC8f
JPlA2XRNpydAttfKnThDGr75VDHt1bPkohwOyZjauLbYcepbw/K+57ybJTMclIO2egFDlUDMZD6/
B6D6jAjqVVbWvpxn2Fn6XCZEvVkGemeRcQCPFWIonKh28ZEH1C5RSd/U4Wml870mtbpPnbECA71s
Cb5l4eqzIrN2nL/A+hLeqV3dHVnXXUWZlwz4HpDGLXW3vcaD/d1o7Yy4Mc4GeIu0BScKSDXwPAgX
wyaw3h17hnqPOcqrwHxBfEXZQUyBA9Z6Lk4GyI6oP2roaNUe5UCH2lIr16jnOvj9UNCYcTge6ZUA
BJ69ZOTY6JKniXigIsuhfnXHaN5RZM4bO8W3QrZvFM/dNi6DvWp41wYV8EHtZtQCvyThjjymwg3T
07WoTFjlMQ8DNmNv4YcgQnmtddWOlgmQNfdXMMN3RfZXj/ovguQWEBbO3vA+FM6pE2DbAeUWvMje
wZrDthmo0ZftIxs9BH3tifTkB4YH57C0z4XxnRDMldr9siv7I9mPRwUhkw50j/59ARzqouL2mhVQ
URnsIChMDlWh7klf1gz0f9zpMa3Ko2jlxsYdotBehoyYixCHqDvIW5ETXeQKkOWmEf3RxuaQ1Nql
4oGtt80H4zUeFlH43DK0rGS17SvDWk2gKgbFrJfJiLkIn4N8uHqsYxdFRuHbd/1dByZEALhCl0fx
HBbw59+HRH+xhvjLNeK/iNvvcJqHhRFzsVrWo25lLnDqoagnrxyuM8z9HP57a3z7A9tC7vQwSA9N
Sx3eDxCSi52y6uswYLPC0RPs096+jgnFSR4+p1W9DUT4CM0SnlPCZF4GzJZKSg3SFdmEPPRt/IWx
5luFBNRE/RlwkjyNAOfT0mqvFoNW4kgAUXuTdTac7seMxbHRgdW4cISxuLNElKx1VuyZTlyGe5bD
7k+y4cPMwBXZLlh6/q3ReWUX9xRmx3HSPhntzoS1aV1E3bVnyo1cFkA3DxnhqK0i5bvO9McmYu4V
Ti/mlF5Y47zoPO+mOZzAISIDJcaHEmx0ugH0bcr2sAzeXd+kOw52A6ocYC7OGU/WNwZ7fCPDMY5T
sa2b2uV4eadKROIvAHpUFeWKBj0KxjAJJHazaRnQhoW/Uig6Idr2q1CgUBDyjVK9xpDqrmRgf1o1
jhtr2PWKf3ESPA/j8KRtY6f5Uynj1sOXzj3v08iCT2+KGM8CBSx5LCbVQJZBDFA4pMhl4LwlxHvl
2DyzapK6mx4CsW62G5/7u4qdnz4M/mbYPDWbcr3OPBBVKn6Wun8mn31qkpM+8cYsW4POSrrMhUQ1
7hzLfg3tL0ZjLyzVwOBNQAOK/g8Jl5uC97A7xpcsseTWVWwFY8BJk2rohmQGgHFEDqmWMkc3WlrQ
Oh3miXCHbTwKc2sU+z5LGkoZ72Y22d6QHFqqwMluV/dW8vPpYnhA/LCO+j4lLRM8ljay/rAh6WOL
dfBOjfGW0f+DtG1xVppLbU5ieSGKmEedTneW9f1CZVTnVUO3gKB764J1ZWXPtMHFu/Ew8VAa7RgP
bMbcsC2Qi01YRcsg+hpSNV7MP6PZtjTEjQUR0gMb7yNiNxiCVuWWGdrnjGJnKG2xwFpCaMYfPCQM
0fIDc/rvisxuOKnuuRlssVO4l8YK7Urt/2Vyli6GHGGNoQ1EfevOPJr9lU3AfzHmuJ7cOPmpjxUK
rRaTgH7hFgk4fo3xD3h5P6i+7IBBjl3Lp8HprzlSgSW+Vo61Cg4FYwBSmVXIIhDCKBQmWyUX6kII
tywWeYoQ7/XmGPaWePPOKQCro1JqOhJMm+4aCeenJIe5FR2ZozrCHSyxyJTUYkzmN3nGkXsySd8h
f65AOsxwA+RNGCfXOjY3tZFuwy6g5tG3uO2npV0C+BFDuZUVhaJJBtq78diEzJjwMOfTyWqt82AP
r1lMkR7E9GboThL8lNzoAXqfqWCiwJruhiH60We5b+Vds3j1J6YgjlFB3+qvo5fsM3ooGVJCGTp7
J/Tyq6TFzzjpwSl0Yo76BE3Jb1ET1NVb7cnHIu3ep5JqDic4z99WrVtTLZsXAcyqMKa7zth9nJ37
DLVWplh5EWUcdeG+kNa3JvMDsciz9bsGCSGvOsSSldnr7+agPoru1xLJyi6bLrHofoJcvPglChd+
W9NHF9+ar0CmNpio7I0c4X9iXKr6hzEl9soscyzP3O66S7RiYmzdzrU2vtKeCkFWQm5/xJ4S29ye
ZSk0GgkS7kR71aQJcIwGPy3TRybHQJHEBh2Jv/l9/mno8zBBLmTQXbswd1YUKEAFJrEcrCFdNUGK
jxuKLQ42267/WpShlMftkWERF2Dq7uhZ3EkeFOONUOazmgCnABCIUuKWrtLgs9LmnsFub6TvfoAt
MPYt4XIoT7jFGN8ukrneEVRCkwc0tA4eU/HtUh4tPUpFkuqLXR8olJfmX7hpBH4TYr9it8jhLDnH
BKIDhlcvdSaRH5qli8S7OujmsI2r6T3zYRDkGUIWFAd6E5Ewp/V3L0J9B6he1FuwrsEmrmnDhtCj
Y0crB2U8ksz9BQFUAJzqLfR0aqY5Gh1c8hCm4yLyYooN2puBypZx4ro0OwqHKviOmvqDPCqIHzRd
pTOBYg2Nbc1Dfdtk3tEvbPvoxyj9QwsiKW5nYCmEQcJN8T3o1b9fQwY52UzPVEFPbfntGxWxhdUe
itOiNKNhP9DL2bE7HrPc1PFxhu5CmADSGm041eTVMekHR52lgKmNlEPdEIecSTB1G1bF3z+GZWjt
ZfzWxFQWucOOwm+QtouWgoRDP0LCUdMz6LNZNrbgZk1R18KVbD+10HfXJAmTwuBVRX/w7RwRpSPe
FIjmpTGQxYip6ViQ20wmA/fn/Bv+fkhkOkMqkx+jgtzQGibGFH7lfz6UCoj375dIBJkMl44HW2DQ
GUvZOmT0MdpH8y+nQLs484ffz0TDU2koW2unNQ/2DGeFcV5DHJAVAPn/fJlxMkZtUu2of0EEDN5T
FZFcbjp4BKOUItoqyYiJOCUqvX9x22RrC8Uco2UXGXSY9xa0zIcoxwGZTUqgqxq/Yfewi2b8vXSn
WzBRrLONHFxv2xPra87+6kSw0P/98M+X2KiSnQF/zct6Jm5D3DF3nvNf2KnNbuS6myuHsKs+BhqL
9e+fJXhEiBSZ/8Pvp9PDOLk88+a/j0IW8/X84Z8vY9fm9hm6uyrVp0/UaEcM4jaaoTx5zfX492ee
Q0M3Ng2MiMxngmn8oQ1CxvWPK9yafwnIFMzxu5EkQGrtAyhFBmVodXMrWKvcW1pYaTcqsn5ASPOE
N9KLPfrUPuZYHpr5gxNX5cGMHgqyZW1id3QT5eqIG3zwDvhVmQdjB8tsJE2xXe7GKf4KMv17clhw
lOP41oHB5L4p6MzR05aEK0fuRIfU8eyIEY/BKopeQtk8kiaVLHE9fgVTc2rCZk1TdMjb9uSm7o8h
++ZgdN46G9IBwqm7CX/8kuILdCRsTJuBWBhz9W1rZMPksL4o+ON6TBj559ucHus6knxoWg3yOasL
N8qKvnQGJPjb7G6F5ZmdlZOim0QD4hFs5OviiZWpXO5Hjdx2LWS47rVMjYqhhjEetCekEmSyW4bP
vR/Vu44Bo1cNe09CF2X/3l5YXC5C155Ybq1RZmgX07Oq99LXNg193mpEswLacqi3jG3Tqzn0h9FW
G61pQZuwlFukOooHLQoJPISVjlGWlYXmCMgvnCR5VWm7ZmIL35LuqxKPS4Bg0PFLBzWOeu1Fk59a
m1qL3A0gEmRYlpGlM6h+IzvJeuBo7xEY9/06d7XiIdS+kmBMxg3oxGxtdqZ7hghL6LVP5SpuQ4N9
HDFZNjfIau99c18o0YCAJdAtV1qxbnhU04wXXwwHWY1NbHCjsqmOMVq/OtPEPi1C46SZ1t4dx5w+
uBs2VeqdwhSEicJJ9CcXVExgx/ONEZBAHLb6eyMU+4Cqf8d5Z9I3jhe37BhnUl5whri31kutB5HM
c4U5bNnRqJMItzxUFSjXVs5hI1pr/5HNyAC5Yv9dh8hF3KT+4IbY1mP3IjwT8MZsSa+LaWeLProj
xOzXwl6SAGEeEQhN69Lea2bi3cVIExjAaUWGWu3cqalXirXhvsz4lTWHhUuqFYswb+ObAKwxj0YR
UzVJiKEx3IY+5Y/UCfPsiYdEA3lFsAooRmr93k2R3Y3O1uuUwzQkBEwwZf6pQJnGIpyZFPFxxBZq
5nfWAtNKB0aTk5Ycy4k9ToiSioF5aN76agI646bbJlThpmn5Gw6L10U5qOamN9a+JRvuMpqYfTS2
cfTd6QEslf1U+Hm5lgK6lKHxVIkUWTLxbD43Ij3aBEYQHx3y97SY17tIkmufRm+/7wk14V4waGZ3
sHxuRYbcORnL/In0txeIgTZC96zFascGTGjxtzHG9Tvsq0NNfOYlzDNxcCoH4lma4qxLTKtdhQgb
Nk4unY02dFxJM/7QBuuLhV2yLCx8RW0/ZlyPbMeDA7HyIMrV7xtMlv6xmn/RCHcAC9YGBTTCTQ4E
caQBgyRMoB5GhNC4QPRk5kNw9KpiWU9IsL3q3bI4460uKTHExo5M5AtJ+aJ1/aYNLRxSZLhvzRnA
QI4PVyYPZgVj+Jhm4cgzJJY704bopghZ3mAGzbeFJi3Evol47lqY8O7Yqx2eGePp94cNZn1G0K8H
T2KrmO+uwOQ4qWnVyjL09h2Sn71feu0fzyF+MXWhjsjSBpra6cSqFtAVsnI4oqTWzkNhPXu542CU
4KskT+29iNuHsiUrtpsSd23jR10Sp+2d3Nb1F46Zpad2lNfaF0c35k9CwwJ+4bfN6vdbDqJHL1QT
bs6De9y4MW17G7Um+Iee6QAJS4bd+JemG1tEFfQLTCfL4+8HA+nUv/+RiXn8OsvAvFd2spcm0Y1G
3hDxFhj1yQgqKkGvf8JkQuhR0K392qXuZMX9MpRJufG0s5ys8KjykXfDgJ0gJShnlSgjIvcjS9fs
/5ai8KtHU8af0N7LkfiXtB/Lh6R3l0lPmBwHVPtYRW9jFccn5OyYlq3lL/ADdyKywbFBHOGJEwHZ
+gkHziZyO3EqbSpjVQv/PAVMTLDWUUvON2M7MR/kSDmMEfFlRZtlG8JRnJUq9CuO/qXZkQ9IM7kO
gWE92GmzbtrOW8Wtv8HT1D6ypH9p6yBaugNR9J4Mv1k3TieukAQMMBG5zBR4T75BvCWso1tBMKNv
+n2I+aF1jpAMvKY31zQB67VFD1w5ybZWgQIvbphDjuonKju1dnJFxxvv2l6PmBKI78QEqZaDfT3E
WUM2EzaQo9UZ1SprEp4IxjjyAhPdGhK49/tHUdr6V28qXshZOwexH+16UnqQHpdibw9+vG1buN1m
WpcPPYdBT0rcll/sp2vkJU9EewtDpoy/v3xhy71hcqTKanpEfBc/CB14cYnQJNHnoJvqb4+u32xI
ow/G0CIeN8Q+YBjc1ynGTt81F1J2EUoM2iFL5dXSdeFhpIQynlRZQCUh0QaOm/Wu22Jh9UH7gL2d
fG4QFRc5iG/fsOTer3P/YkrJjNdG6znLqPB5reLsEpZe902ytyQnPavvUZvn21F1P8T1xAjwCDGp
6rrfmlVPHRIxhiQRD/Mi5gOnY4VIonl0rbMWLVMAC8qSqj2PStxhIP+EWareRKuIaNJ0QilgLEWu
Fb5oEXaoMB2u2eQ8uXFpboqBfDDwdv7u9/V3Rl9Q0dLdjLFzBCzuLH6PXi8hj0Bao7uzCC2CcWjf
9a6eLoVReicz5H/yO76bSm1nB6aXQgjx8k10aXIIRIvrRkzrCCrUHdHng4cX+7t1tT/VFmdc+hZK
InqqLnefZJNA75i89CKRMxmBOe4GYo02yTT3wGiGNXDpS8MwnD3vG+awI+L+waZl1QPeITwe5VGh
4Vz0tto7zpDeUNAglJkxGx0Caka+0cGauHO6zI0g4Pjygdwh/8QDPD3gCf38/arRGoIevLA4D253
6EUVr2tjAp8xmO41aXXovFakNoMTfhaWbn4qPhnS/N+fhBqLcivTdCqXaYOovXtjcNBtBhjGC07I
Yl3UAR2SLLPDP5/BsDvxtpbgBsNhp7mleQ50VWwiD9hXMJgG86Sg2WaJRqnmEnkRJ9nspMZkX7px
v3OEFW9SZHe7cXwyUSDA5mQBE4tIbOGxvBZO+enSpjadbTw5sp7h7jSUQ6s3qIJxMUzKzHn/EDO5
1usseGxy22IAbsvDCCKeuLf8xfbYAEwsunrdjN8wCaM3Z5enIcxsSmXtgyLUNqCxkYfXurlmpNM/
AEmLdkaHIaHQxwgYfzJApymznyFlG0bet47Qjs9CXb6WNrOLaazI9eOBdtLCbltALl8VpsIkOZ8h
CXcbty/QOaRNjMa9Lt22roOqGAgEqqKHwMPv0gwjmKSoOk2qKF4Mq3fXNSueWB/dDZgJ9SHck151
w3vkZ8AvKzUsJ8LTPBr8F3YTj9owOh8OfQ3cmFfY7/ULMy1vbWn1p5vieYolouURktQSv2X+rZEB
2lgupXaiPTcZIx9Uz/LBxB/hOGl/ILpIXyOEcj6Ggfl6mL+UeXcudSyAVlJBYDe98IrTGa1+4BmP
oQJLLCa17vvO+FbanAULxTBE1fjWz3UcIoYb24EPnDIRKC1l3JEsRSstRHutKJqP4fwf4tFHzaYT
TAATS24mW6ezRf2xkJ4+k6DkPfKYCjBjsDCHBRerZRQWaEhJVFy5tDWGOFL8EwBs1clWlcanQ/id
bhpPErkt+QbZ5vdeYcRK7hf9j0OMyUKKGO5dSYUhNdD86djecKW/IzCMPoqlVibyrYsxH4WAH8Op
zN6a0XLxsVmY/q28ugRmfEZk/OG0pvPHJr3RaDL/PQrH98lsv6amHC7sp/QdvvZiT4KjtrF7tgZM
M6q1rQ/FXRINilUh1zglg3CrDZweYK0wKdTaaSqAsk9pMTy57KuYSRMBlWX6h0crsa1N5PVj2cfk
17VIlwKiZICq1RugItHOjJpXdEkCZkGADo8zbFnE+BE4Xe+hF5/JMZi2/z7COD2Ojn2GKdL+rfry
k5EgPE3RqV1vE+dueo1zdhj0bGvkxLzFirUBP/WdFcItdYeRizbEyylMnb0xcOXsbNAO/+9O9f8v
4dH+/9WoHn0Wn/9n1IvHX/9fRvV/mbpn2b7vCiE4eZ1/ADriX6Zt02ljV7cxMhi297+d6gYAHVeY
/F+eb5HBYvB//Sfq5V+uRaig73uAJzgi4FD/B2p9/bf/vP0vX/+3os+vZVx07f/476bnzIScf4zq
ONOFbtoePwrKHEu43n/JemmJeIQm8glJp3nSYWTW8+NScoRto9pgqJarc9J7MT1RP24jvpGmiGmj
bjVMFWxrTG3ZBK7jF7IGic4/ZbOHr8lrFhq05pyU2qISOrkGXncZSIJ88FsYevl6MEN1jY0SmwmI
x5OMzI3r6+a29/yzUyn1kJhltiRbHfbXIJANzIWpDHQkCSl7jx4OfVoUV7gWuFi9+tQnu1kGRy/o
LY1Iy9eZhS7ArBWDs+/fnwy7d3gDRoNB0iQby6lkfIxzlK6Vt3PLscX3XoD9m+A0SkZWQFFAz/lA
rVcNZooz6uGzUGF6qIui3QvN+QINWjD7QIEUzF0P5fy4AWPJc7eOs13pT/GGjoKMvLpIN8CakTS6
ldxDlEbTarL1SM2WLq5HyxTzN2KnfYdahK4rBGC5cNpEOzKb1PhrattSXq9xeNm3YWLLbIiZYqLL
e1eK7iB8SfHKPI6AvfwhalbVvDAlcVVbZLYG3F+JdNzExN8eQCSztJR+ekw6PBsOOr/BDh6cgEM9
TKLHFAq1RLXhdOuJl+rUdEWCsLJ66NH1v6HcvYm63YKJzC9aAG6Y2ADmCC4w/z4ZrE1Yrl2DfC+g
xTesSRiKECpvBIibvU0voVXYesa6CA5W47sXXrH3KG4eutQzV4MUkHU5w8xC+KBiGHkGw6wgqVif
8cLHl1YzoksmcrG0UoZzoalPqyE2y/Ngesd5CbERhrn9faNUiaxempY9VLbPfa6Xj0gaizzo4R4f
owKIlM5REQbrKoet99ooC3s1FtGIIhgLrWp1uXFAsh60MX/WROJvNf/XADg4p1bxAfjhumbuewji
ZpsynyKQGyGLzhP+oLXMVMD2XnRj0g4sT+wL3/zIAIUotCFitt0XT/wMWNLsuj51mCimVOLVLHuy
nB1DrPqmp5KM0Yulhveqz3XoAMz3T8Lk1AxXVTSZN3si8qbRtHOqp8/EpCLbxFAYWgWFz9ifyWuo
9mOK2AYutjyLFASRGln0Vv3ZcZGmt5lu7fxLPpZ/tMJLCDjg1i9MAMad7HNGaIytfcAArlHbV1at
isAkdhh0GcUZaAPj/4Q4WoC5v6+HqBzn1KPSdKUl+uVRd+nFXdG1xxjWDVwuTFq/uX1BBdcXftPm
96sh1RAVQvlCfpXv+qiq9lnlNyciTZpTqQF94T5mYYDmeZmHI4oeMUpIyHr5bIkQ7p3FnF4Uw9oh
gXgBQ7Q5VhpeJy5kphGsWfGKWmytb3bevHhZNSNWVf3U6DURwlW+JUQZVG1pFEtuCrWMUZ0sjA7X
dThJSEe5asizb0bzguztzTNMss5d3GjCnOjjCH85a3nz7bKl3Wqk2q4B/oYvgUwiVkCNwdZZS4/5
yJDCVva4QtwF+NkKzedjSJNv12V29i142J41ofqNiY9w9WRbBAjVLOVU97wQ+1DVt8CVipGe/9OU
wEbTgBzbIvyTtGrvari7qNTOvuZR8fqYfKjN60XpghPBahwhmwKsVbeoO+qaqDiWjfW2hXzAa9i+
ZHUMhiD99h2RsqLjaitrJTv5RCG5d0VdoLC2eAULinq0lhNJtUAZqLJvdeuoo1Z6CSNmnT4dfhA6
1TwEqJAVx4zEo13WDj8kZ5xVkhdfC1/jStcQuq+9cg9BPnv/HVEeMnteOk6YSFSD59zCYerFFqPO
tPvR2ZAzl4XqXjcVhS1N3Ogy8vdKtr2+TL+qGJmg1LLPSKsjov76GRTmHFrq9iscs309MeTJ0j3j
8VpH6KgPbjG7MxgNpDoCbphHVTjm2yjFqJI1aMPaHIsUPdmc2YIelWhC24JbPDhzy1DB6oDQijBx
8NY1YyNivFlvulS/iBhArjPUx/fJlpGsKyuDtphwX02OszSDviSHnlnvwIikLsNbgt0QVR/rbXrR
MuGDh7mYNRnpgME9Kkg8i1wMbLz1l5oHmSQYy2cz9l+zLFdrMxRqKdIl7cYcX9+n67YBCdf09q4V
4XUiYNllBGYDSsJQz/Iu/5/sncdy5Mp2Rb8IL+ATmJa3ZJFFP0HQNJHwNpEAvl6r+in0JA0U0lyT
ju6+vGxWFYA8Zu+1OwwPozq27fRk1AQcFUXVbVjbPVqSffhANALSinRhh8Y6j4qtVb2RfrRiTPqI
AZIH4owWZn4k2OkxhJ9pEsGy5OueG2B3uhEKNF1w9ur8K6Ar2BUcquZpSsrwODGFw0tTrpqIA9+s
Pwy7Bi2h39w8xtHbxDhzpEOr3zQ3SgdY28ZGryhS90Pl/h9jnE7cckDHk2ELKr5aVUy6kMN3SwfP
5oqYMBTqPhIwRJFbFcHjZKmGhCUlyTsPzW2LFAyDHLJpFk15XH46Dptooh0oljOH2AJ58/T6GfkM
LOHg+40BeoBgM+fyng/gK2XQs7L1+Nj1WXQirfg6VlwYlmfLbWLXXDauHPF5cJWKcONWxnhqK87Q
xogOiNT5bPsaOxV6i+WQujPiLobSOOjWfKjhRrVNv7fYSS1aLxjOWdhuKqINDq1Re4fBTYG1Txwt
wegdAnyHq9THxOkKDGpj1tk7Xc+fIDarjYr0bzAi1DfbMF2XLIRxbuC/A5BwYs7WrwKSmNb1UWC4
IwI4/3byFCEtqDp+qqUztaBuFdaJblC3ufKpq+lHBYJofq6iW+g5e8TONAB6rT9JFn7hKYK5qaVp
lNWDIfJ+oYOt/cc0UXiCLnKWSZR9CO3xJ+AEiYtnoOfkbX1uMUQUNdOHJiA1d176RvA91vrZUSj6
+SSDOw9zjGUqeRj0JBfKRJYcdXOLzgBgAt6x9ZizCGtYxE9ExPlhuCK9lLXaNF+aeto6AJDgBiPz
idl5TgVDajJwsXuIEhB1VoD2QDORszoirPOmOTEI2QLYs4i66OwKkhHMkpQmq38iDPhZoBTjGECv
KthBkj2o1lQxHEMl3noBXs3I2YonQ7YOHEZ3eBOYtw1PMSFtcYXQzHOaLx9g3joTJHkiuQ0b+AKl
9lFfYz3YKUO95dz0gR3Z50EjjmelWBraWuuICaN563qlkxk3YWRwx5gzPE/tpQ+i/MyTgS1gJxb2
RKOfoaQYAT2cvCo6iKp79EISKqq2ep794aexSMVq3RgQgm+xiROCTxfZBacx8Nr5F2DksPNIEyDP
yLkon2EtEH5gtmSMj9J+MEG/98bwOhJ8bPj6SVf5q7YYIevajbZZSqkRAZ7Fj47yu0TYORgPphPv
2X3xnRDCG05AOgjGIya+VMNsmIh5BKoZjMkx5J0Frg1RwEp9dgv90JArpRdRWzZLv8XdIbmlxRVt
FoTgzCsQpSTLJIH0PbnuA7AcPjNAlIPmUjVnl+iHfr4ALzrU2fgWGLLh+Y0GsK25lZtmQuHmJU+O
JfcsQF5uvo2ReOA5DNxT59Rvk2vES8vjod64E0u5BcGX1NwhkyHVDWfgDFS7U8qipV0UMPfWBksS
tlncQ7MV7ePagHtTdno1TGxTQ6Hukzj9nHg0eQbGmV7jA3Vd3Ieyaw5dXuENbvJ1+OiAwcGvNl+R
0CZL1YyUSfW7iMKH6B5bI4QHzaw/Rl/iZy+sXOKlof17aA2oAbKfsOrDpcjlJ4MwbAs9OimhwhbP
EmNOq00+0GeVfFxIwfvZeglcg5U15KupEu9zUXz2HCJAerxoLQABpRXyzZAgjx1or7VTlvY+y8MZ
VBXr91bppduE5soL0BSyFnuTHBf4Yb6GHjLoyknIWa4AIaQrvurejm4HoNDo5Fs+wKRynuI0gmOE
u50oGfLAQpZQ1HKNFqecdsqcSbuzgL0wvLS+DJMaVmEAbmdWDLQnR/JjLqHxQCHIBTqJl8bJXhOu
/IkDlSetVnxbSn1d1AwqEdikTnBywmyPOy3ZVsP0CAXTxxVVXsXormmMre0M5ZRAhHVatsjz5+LD
au2rZWdXdfAsTOx0oHOYv1DKQrPCAZeZTOxRa4VWO2xdbz5bxbmau1PmMzPXk/OTa3mo/fqdWJ/4
YpTtp4wMmM0IJ6FYcW5V6gYmm5LxlEIKmi2DFDgvRM2AoMqphnHTzsnn0CQzaJ1zxC4C3PcepVaP
8G/e9M4LoNXHUmpaIJuyzrgtyCkhkYN4L2afNWsN6cfH1ucm19Tvir1yDkNZC4o0404x3NwmMbJh
Rm3tySPxtCNxo3FjsSNWmYPB8KEcEJxC2Yb8Kh8O6BKQFzV3U90B6O7zSymVvqrc/PRgdo7S16sQ
+P1unHg4RsLkg6p/K8emrcfLhzT4WVHEMJIEzUDKAf4p0l5Ns2WbNOj7WnjUn1m6JQDP2VK5AeFp
iGmNsrea7UvWSHPrEy8eQhVd9gWeQHrOnT0itJxq8ZMFxc12gf7a9rNn03ffBmVdqzY7l8hgoI6g
kGlRPPHywyI9xo6h0QOSRNE691UGXtzfs0ul3QF9ATkeOmoanXxM3MojBanzvVe32SEM7JbeHK9s
k6c9gBjOTdTKpqSk1D01dzSY1D0G9+4NXmDWFkAXsL9DYqI5z3vYaeUGMQxmjypvNxjfnxNiT2/M
cgwiAQtTNiRxdDsdgFyR0ROwhKN2n1r9M/RzxG4kOJe5uqjK+YJr2S28rto1nclE1rvyvqL2rJJ1
pkhf6ZrZJCuAWApbfIeF8+aZ/tdkG7QkfXwZ+6hakgDAtyy3g4t1r2oD6Enah3uG0BvM08VxuREH
7zbkfU4H8+DYtO4dsFGmwh8sri418QkrbagP/Dur0bYuZtRCZedNUZQCBTABGUVfYPU8FHVhsnIb
Tm/QL5e4jV/pwXamGSP8jaaFRyrnlMmDrZCQBZG57bX73JKh2M2dvODg2sAQueVaEO8EOQDoVdSu
dWFi5AnF2TUQZEj4EUyoVpbXHP8yZNG9JsN4sRLOMGl71zJpvuOioJ6yo2eMNu9e4dzP2buYg7fY
muBlxcOftLdi5CjLOWhRbXAE1xLNJ3TaDzf5qeF0VMGErcro0dyQuCSRCVBtWet4eooNGSxAr+8A
VNzyV0nlsuVrAk8E30N88Luq2edGvlN6+rFq/5L29tV14yfDRL+COWRiK2Vi1WmBVyytgJoMWtga
li63TPiMaazjXwmMtYAyR6Ijd1sbendW+aBFfGGH6u90NZd7Vcc4AGJk1PprRO2DU2thZB6coXT+
atpbqQRMJsK2TZASBYyfbhDknysKGC49xnK1JI/Uj+tD7WbRxmzQT3kUH75lRSvcrznBnpWxgEq1
tna+Nf4NgSelKXtVvnm1xoK2nuUz3aDNwoEYjGbimpbNl224xymbHnOicdyqxf0L6Zm2f2M3ioiV
hHjK23ntIqoxOhZ/0Aw3JtvblT/C31dTDCiwksOCseh9xoFKdoScYQ2xYR7W5YVNj7+vDPWac2vd
VG1iHZvJiQhnMmaRwAQpIAjlE/GKcmPJTKFY3lKaBvsW2Mg6nLkK5kRQ0QNH6GQf4qRlJZ2XD4D6
t9IZ8S2HyXcMKiISDdmxon4uwfj7lWYE1tmPzNpXY1iVGyhFoLWMYcP+ak08DMjlpL13NBWN6Tis
wLJqXKJsY8OWegvnoSQOkwuYCQ2ASFyHI4sxdGRMPx7MAswCt4bbkPwCsX9jGP0bFeQuhBydBYRO
arY0rgacaE0f5lyjrSJhuKvpqGQoX1F4EVFczPcuF9mivGVechWchJCvvTMUCKHwvLU411PYISXS
efRJaHs0++tJrUp2yHRYzY7vrRhtMC+blro0n1UraFolccqF8Wn0eYCCXHKvGr8kFq87o9vmQHFq
V955abut5MyMxjIy/u38voyC9wKluWEF1zltviozZlVj9dxk8Ezj8am+raACnRhAmIvvtjZ3le2+
mZVmRFuUBOV568o5Y1DkVpfhCwbXt1mzTkcXMW7bjDszUhkRCjlD1ezsIrTY42j7cqsOd3wEHWU8
qQCzajfzvCZQnPH1hKrIH+p7bN23iidtHlOKJTcaYfURZEv8oLeWNgEWDtAcfXsqlzGvIAxvfNXU
2BZy3Dde9JSEGLXigkqu4jsOqaNWtjF+AXhBdZzaf4yJZ8lslG9WaoiVQ4O6qHJQaZlw9/XYwgH0
ZrDfffUMPwek4gbi53XwUQAacFfDcryayqMBqWRHQY35ztXszJII0ZYT6SWX+aGAKdSF9vNk0my6
jvfG5PiV/emfSnA1l0FG1AoT65nrNB2LnZU9zx1R20EeY0zDvkChWz9WKN82md/cS875KBwYyjWP
ApjVXR18iwTj/hAdc7A57KOxIRBxvZgY5+GKsDS9FCSXoCaekYRdcv8MmqwgtF+CSGHKENE1xiXr
V5c+DF8c0wKTTqovqvjTUA7TjmoHDSmsS+Lg3UNLHBrK4BSISpMuEUWUdIWYOMwpB7KDJcaMArg7
QXLoqYsYVQJwVagsvcHACAL6To+3BGBHvrQs8g850qI44cHqCrbYQZ0+JpqTz2YDzq4Mq0rW/ZYm
weFB+iAKRfLNWB+nmLlUaPhvROeNC8dtf5K63PQpdEKr7a6B4xNCORCRhzNcEStsMeyeSBqkvQCB
Q24l7R+y7iSnouK5mwGIQ9hB/zY9MsPHHOFZPFxxiCw0RN8F7qxtVo/HSW8ZjZ081ONVRZx5KK6m
S/ni0T613Y/X98wQYl6iZ9HAx7K9lP5wUALqfZtZcK3nO5Ey60T/7uPnq/AuQ/0uWufNCdqrdpdx
ZrOw1TycR9Ki3VzvSYF7RmazQnx4CYV/MiF/5HHx2VWzsY1va0v6ZHQILsWjpijRKd0e5SddrvUi
W/WOK6ZYNK29BQpykk1+Z3W5ODWdzM59xDxV1UjNGNWtLUX+HG/UkHfBGqPhhkZXr+0KI0hggHU4
QPXbuJxrG5kWpDcP8ls07bztQwEhhIVOhJ8aWTeqy5wx3QwxY+UJegmrgaUruTCYlryrBhMa8AAc
8au2CqulU1sfluTh4XpMTLPx0udoVQsb4xjAgS1WKkZlqvKY0lYfkuQrosfil0b8unkuV2xQYE8Q
9r7weqmPhkKSMjffjpqKo03DuBB1HC3h023jaLpT5J+5uV0uzWBd5ZgDRjbbuTsfyXwk/beD5mEx
3k5xmI5dJdZo3fcJNln0rszQsFxrRrf0cGtbtR9ZHjw1BBw3+cRzpxs/bOBvoBUAEJN9h6JOBc5l
dkhBk/ZwHzQ8iutXH1qt6NMYkVrvLEswGnQGxK5LmVO9xN0Gs2m/GCbeQKtu70m+SkkBggW2Axfn
sxPCcaUZ41REu1jSd7clzjrESuDU2zErt46qD3OXHuxMP1KY2QcTjk7Vyj8UWnhDedIFRCQULn6K
GTb/0nfy+7H1zZ2GLYaQKsY/0K+iDFUHPj6LiBjSxEr4PgMZFHRIqGnBmXgLurkYJem7E3pqOw7z
AQ5cfVRd+QcDjF5PNA8cyRUU205Pe4BkFpOA6pdd3yHwTbGv6UBwN3sJ/vGnyYm9vQJOYbj9yfaK
YZ0IaqWijJ5r2EgbhFLqgArzxsbm4aPr9DfkZ0aW0p7MCsuSB6aiz7H2BHBE/PkhAZLh43AfyLIw
dbsqM7g7Qz00J8P3sDSp8qMDN76dMuWiAvNhWFhgUqIAHZMevHUYe4DqhPdKFEi1ynCFti4kJebw
zaES3X05TS9TPH1aBKOawENiBxe3TNVXVzkE0qKhXxEJ99T13c9ko7ZFMmVu+Rogz8iUBg+JeDt5
/SV13YtrYdpQg8w2OYG6gnt/T9Dta8FVsmg8jy8naK6J6/7QZoxdZMQIqJ5oi1XLd/aM4i0nKmuT
wuY8BIi0D0nMqtP0LHzaiF1wciwStlhHzKEwfCRPOpYXbj93hzQsg4Ptob13Gn26BS4qmfIv5D4c
HgyPXZQTyWujdUYQXB3i09+/HWsH5trU7Ya+SU+I4b00xaiWh9A2cXHamaTGw/eUqvB1iCrFNq79
HGS8Sdjbrpwsf0okMjDU+8u2xoA19Pg6gLpewEzPG2fA2cADs4VayQ7WB48VmEwb4Y+zSmULu7IE
1JdRihdVN+/ZwLaA9bV1+PuLl287SDPrvCUiIKmOTWS89izZN8Awtx7MEWBa/VZGNWMM3xzXgLuW
Wsbtps7tZ0IkbkrPOJDbxgPLgyVrS/90X4UlTuB8wxg6XmHuT7CiZO0Oc+WGLS978oAxoTb4lGa3
eU1k6mzrMpHQwY/TrHj8FxtHNp8FEll6BYm00jx1kfnaC/jBsk+vyiOtdhpxIFCL0cyV8nko8hI1
UfOOzPUdkICCOSFhzQ/2OmHxG1asvxwra7eW1a5oAp5YHzLqtXDAMc7EUYqxLXbw/gd4wBX+oqLi
fKwwqVV6HjFTpMkm1Y+5QlhbtcyOFKuZraow7jip/WulaoPLrb4XLeBFs8gPqZ8V+9DKPl0Hsayi
T6ktxSFgGidakFfCqIj4i8fnwLkNsmTwXRURHqUif0/1xGImrt8Q2KOvGVx6fQC52kTzJlL5UI0+
gP0cz06+A8P2AgkXuXvLWNSjNndV9ta6Gf17Bj6jkZ1cUVGDNLZp0OLoifVJBxLaX9et/V6oFj9t
CSNi9PGfTSx9WdHU3YoQ7mVIrnCiw9+SknYjIxhr8C7zpdERcJsa8IlrY8DQXGFUHQo+GG0CF3Xq
LzJi8JEK54kmu16FdkGQjf0TFWQeuymbEcUEtproB28xd8o19pFvnSPf/rLBhi7aQK8lnmQu/J12
Bog8MoXKPsk7LWeyVoZsOuTlNVLGtYRi6RGbsxlizrYaF3KEU1wHTrDLi9oiRLIE+EKukKf0gKet
24CLE6tJgyBj0QlUFY7XPJ47ExDnGIA/tUXwOHBVzYb30+D6J62QJrIMtnNGt5mBrIzRtm7TGqtI
oJD6Y3ErOv1OShgz28o/dwwJej3qY587d51mjIWrtF+EKfSwsTaOFctNBA7RzZRKLajI6ViYQLWf
wXKCqX5RmZ/vWbjTRM6td5cEkCzK6NGfzfocD9HAvmk+99S0bsKbYfnDnfSdryTK0SZWn84g0Imb
8lVMh3rWIXgfUPWSwm/0xm1xE67mtxFBq74yfBzLmWU+4Ly62CUDI2DtWAQWSS6ux9w0p7sBB4mo
bsYKzCE9IhCYIDdGlmJInUuo4A5kncJKnlBhZiQlopXxBVdQZc9Hwk+vbVwiqm2GI3qd3ZhaN5Nw
+dOYboykGOqvHuSzYNB8KQYqheovE9xtqBT77hVgsrWqO1bhVliIfd8yKVIWpFoO/XDMjsGAPMaI
4pC6j/IkCWhzoYXBx82SL8vtftpEkb9t0VQAWTkGfhKR+Duca9PfCdWDKNIlcnrMY6NELeSo7I8h
Gvpm4wXhJ5ghnpO4+4BkaxQGadNvRZNxDw9EECJoYr9T8SIC1h4A8LbRd5GxzB1bxos9B67LLYfB
uOFASog/bIX1bIXDhvAJgn4H7Nc1e6iV6rDqsYQHEGxAqJsYLXdYdZJ2CRHMXSZWw2im3mAvhF3B
3vtWFvHhvDRGyO4iNfUKTPW4HUjzdmesDFglCAgL2aP4KMep9NQdRrPh4Db0Oa3tsHxgIjjhQ+cB
mp6DZlWw2bPZ9hcWodF+Y19uU3NrajE00TAxVeH76Y4JCLZmPjE+XzMfoEYaP60dbF1x49+WqcMC
gElrhB2Yoe2jS9wrzE2DAgtaMPBneciHmq6Wx4UIGzDW5o/pB/2a5DVECPTLRkMbQJuOM81Al2Nt
EIx+jFIeKEPfB9v9Tm9jkobEwE3lZqThWjAWCIvnEKmhXYkPMfTp0UzQF4eK0YZjpuRMOAqgnZ9C
g42cw5gKhoSj4lCTIZny0c6bs0tSCPOWgvgYaO7LMh+fTSoiyHk6oIEFzVgZ50jogvOp/mO0LY9l
uLRBkDEVxjgwmVftcMf7TJAXfll9J3HeblMZfw+mvCceZZk3DJlcHJ0rY8K9xNyxrMGHc/OUxFNJ
CMhOXECZCcxt1XmSn7W4yU/bDdxFVnMD8qnebeN1eRsGZQlDwtsvZd2Jc9XJl5KGNqayyVvjmCZl
wRiYREe/SXdmI/pzi4mVBvVM9ggxnkY5rVp1ixsbPAgMJC33urIWiv2xYTrjohdGtjaaZg2Vbjh1
uaE2Kk5Xjl//yiaaDzFJj0lqhgfOb4EDgrVNNqsHnO7OCofWY95D9E9mdTFCe1j0XXeMPKZJHFNL
fL6PrYBeQCdlr1qvrF6y6r464ZgDp8trghPf37t1b6+dztqTbMuix1+YpC3MKPeWterzQ1zrbzMN
FskU/PFdDUBUTf4qTX8YwgOu91lPlOBccp5Zl8xytzaxtPhMmBT+NfA291Ehk3Wf+ayTagZz2cdo
jM92jwOKUz0DaGv88aI+vaQ51eEMzQpxEtFmvxPuGzfr9F2MRz9VEHrUbR+cmCSoYxVQ5KMwYu4w
M7IJjJojbG29axXpqbntr+0WfS2KqaWQNv2IhTzP75qNTmKTxgzPWGfilgw8izcnrE5VN1ZIdyn/
Q9ylthOAWEKXAgW8/uMl8gleFyH0ERsBkcwH2vIatRVb98I9cW+Qi1BRm5MPcN+yRZvrm4iRfAUa
JPUawmh5aPBy8voLQu6hQxv1+DBFgpMP4SOzOIEEUCcOvcOc81YlTBTCwXkaswg3dtPvhOt9DkFu
HLtqMI5/f+dB1OFAcOHdCjfaI+WqFXWaPV0zyHpb0f4OaC0OtsG+YBQ9y1nF+h/lMlZH6En7IKnf
vA4kPqkGCVL9tDnNllefsjGsd6me70wlWN329CkZwBgt+UjYFN1VvhYLkQm1jzs2NQDF/hBwkH0a
Fcd76FiPTAZA8+nYo5z33Svo7wuPmOQwZ2N/oNYjGJY3TWY3OyUF+QhzAkV3N97jjmBCSRZqL9gn
9JieehRVTlSrVzyE7dqorBihZSZ3ZhkAiCfv1Kt+I1N8z9inyDdzLgg2JOnzMPE8bEBvFJ3TmuNJ
7WLAzG9STNtgrIYnL+s8FGLiO5csX+si29P41PtoYh3S+EinqmuhPPOa3bZjBDStDBIeCFQhl+PF
GJkgNC6uXzJpRBVzCM7WyXYYURmb0PcBOCrwpHYeiWNwHV0GtwI05yhIchB9Y2xcc7J5wAEqjdCp
NZn8Muzqos3i3FX+Q8jWaB0HNv9wGtzTSsdHJcb4mBaDvcgQ4K6tuWi2QavAuyVRcS/dqrhPCALB
assoC7HTFRf9v/+VNZcREhwiOMrRXRiDz+zfc8lorx1QWNGyg2S4nobsh3U00za4JSvXVFQozeQf
pEk95AQmju7WLUlMb0jf1ShE7B5FDGga2ieUTU5pM9u1H/Rkqee0p40bdBJuogTzJIW4j7ktvscv
VR9oD7BjSKSnmtnA2WeNvAhHVaw9AZcDQS+NGZIkr0qsM0yfftf0AOT9DowGup1LZHIcWi6ucxJN
Np2nyOgdRHXj8dwJnpaTOxI+yel/ToP+s8yG6onkiI+kr8XmLxxAdr9FCx9cpmdN8soS3TX2Bbsa
4dx3iIBgbnTYQJaxCQ+78MxHw+bHqQLnxWl2keI52rjkvfdesm0DhrWVTchgyg4dUKgV792szc9j
bOVnqIyLDkn3gjXaajQcpjtCD4RjZdc+O3o9E118ZuXSucVVpp2zFDzqhjAdAGM675iad4Yt92iq
F5lG/kBszXwo63NXB69WmLymKS1sxfU0lhXQndSFqLCcxXrMsvEgMOQQ8VA7m3oAX6JNtnHjO7Pg
Zd24vMCJ+1RyFDCLCVZVTvdtZTBnfN0cyrBBdoR9Os6Nzww++0g7YjRttW7NsdtN4fhZavWF4rGm
PZCn1o7fzLAp4VyH+mDkt97cU+dYDOpsjEG7oTDMl5xIGJsRDcZyRJslRLxOYtdbM9iMS/ttdGS2
dSYIsWwYflsELiT0scIPUhQ52rkrhUY5g4Q3GrKzzdCGXtdEJPph4JZYNw1CXFHzOnP6NRnN5CAL
mmNJ4o0Vz/sRZQ5in3EuuNgBBeEOI1Ckq44RQAtzLKnsFZ8X+d8LnKYZZp5unfQFsmWxgg2lAZg5
Rz9i/KdHm2xWrgfRuZjdE32NJQ9nBauI2RykrW0aR2cjqQA3T/alMrL7OA5XvkPnnXlwseDDr9Qg
XnqV79uhN9a4JeO4Yy19dqV6COvsNUCvuWq5uMJHgOJwioyEoZxqj3E7HGvXPv3tK1HOXccbD86U
j6l2zm6p8OO4jM8cBCuErgRTeUZeiS2b8BwhIRkFRctaEx5bQ5aBVUEvtRr52FQslk10vgw9Vwm5
FpUdfMIj1EtjoHEu1csYp2/krnXiOSyAv8WouQ+dn3+JIVlT2pOIQbGm8h5cUcrkyiBEwiu5l0y2
FtweDKDrP30YMaxiMuB7Y7Z08vyFpUS8bVBOpGowGHLNpzAEH5jS66moP+KRadYBiDsetcZmsFHq
erfFePVaxWzT095DrtYazhrYeEjWOOocg3k/BYoPwdKooTaS2zXH+m1oBrWpPKZDpUcMS+qqI8ww
snctBNNzv8XliGkmvEepykOpsTjDUzkz/fICRLT6lJYjB3Yx9nd/fxFehPHdcV48DtR//lUBBRl3
8Byg8qzEGRLdeAxjosFuf8JjKc5/fyeT8N9/54Zo7BAjM9OZGNh7dYXrLMWetyqycqnsQJwyETl3
uRujJB+4Pn17viskuXCTI1mF3/74r1+Spr9zE1Low6yBxx+rafPXyO4G8J4UFvS1VlCl/v4yoH4X
+Y2H6zP68loPUqQ1pxePZ7qfzNjPqvCB0w3qgB0ZsDU3kqPnxup1kPQycCtSsBH0he4ZuDATwPT1
r8m+m2JafVnscXg1h1B+R7MsL8iG1wkpKF4SB+c5HOt3nPekd0+wMf96RAywDoMo7xJbd/e+7e7+
32v0v8rsNrHg/A+pmCop//wXt5F1+x/+aTcyxD981zJ95GYhraBvOv8RjIlLmMRuk//gCjv0LWrH
f/mN7H/4wrfxIrmmFeBK+lcypviHFToeJZKDTwjjkfN/sRu5pIb/N7uRhxrT9TwMz/iiWPA5/Pf/
lIupGHng2vDXqelgNbTD78zVkO9JplqCSnVYls8sYNqAqZFxqaas3g0ljx6cdXSmg/Ng1PGy7NPs
xGSJyUtkP8YgYDYQST7J4QTiQUvMAxIFb/7LfI+V2YiMS1ZvqL4ibDrFowBYvAiAGDYOwYxj9oyv
4xkL51M1fOKsJ7Cs6fZjiVvBal22mhSuQD4O5AxKjBqLRFW/gx0/xsibrdwlBUOZ5AOi+Qbue9vh
ZwTeSmgANkIJ1pDjsRwgpNtJxLFSPxeTCS7K6+5rPbLd9Ntt56MHDgoUdR666gUrm6sfNPfY3o29
9vqXPG0fHFayl6lPMGEmcbwFTQXW8ZpM4f3cZtPKQMRol/lFNk9E/fyiVTs0iRVvITAxkpwlZ5Bj
X9nK0zUnkGT1ly8adHeQys6SGOdbilkAJfPDba0Prz+4MS96jmWwwtrOS3ZAG2i5jy0klCqKNmyr
bwtw+Jt52h/jwn6ZmhQxSRrlFwvcc+yG2S4y/ZWLxeNgj+6nC0gBWOUqFe1z0UUgtbwfCPFu6Pr7
1opm5HfGpQx2sVO059YZz47I7iH1oUlqwECrNDhQdRFPTV0rDkCbwMQOyDPj/IelGCMIPBaLQqbD
rjDc8yho2KRnMrjBYF/W3nSss/jJsuUPsx4+rojeyRr2bhNQSZoN1gaCHdFBq5QEdkRGdlrEdBq5
dc6EtNC9Bh8zorK7mv4OcRBTiR6XTD7Clk77bWTIYTXm1cugvQ94u4iMJwYVJhTeyhR0PIJwJM9C
YWJaJ510+4bIsquR3OrLnH6pNrMtGpVhYZTWWwj5BuIQR16HwhOqIlPXMTb7S6XyZw5Md29OyA5H
V/06IVzrqFPyzKhS8AJbh6EZjIIlppBsnXQBbH/KwnqM6lVZMSuBNLskbhF2xmTuaU3ibZdR/ATS
lk99RnZGOq/RAdyZ2hoY5DBnikK4e8ENZhBY5Z6dR76yavLP8dfkoAgpQ+saVU0nLEzJYwO5LBsZ
Vfbc4Ze4quONP9bzzm5Satr8EpIxsKiyOjwUib4k0zayfPu7ARGOOuQ70UXB1zPdNpS3NboIbxWq
T9VHPy7ZQrdRKKESEHhDM+beb017b4MwW2R8jgdtVu/SEpCCPQTiGmnHxTLDVW+RmjP6/IiWyo4m
W9KNV2MTJMQQ/xy8f0YQq44g0YUY4jtITPUyV0bFSqTYW9AcsozaNLShLBRhsyYecuVxWyTG+CLn
FjK2iHDi+Iy+Mucpjet543aIz7VBio79ZIdoWln0HrEcnUWImmOCAAyw0limFE6MD6oZWKsKUuo5
kj32lsT/aBbExrgaykDQsJjIGRbbYwetsviuAfbgImciXEnMHUVFLmyQ8nMoDUaxImWKD/29txWa
AsQ/KInMd9Gx1cLqlewTSQLOdExYuy+CHnsdI8Crrq2jUHd17TwXZvrY5oeIGM1lUXi8sSJcVXV4
Euh/Vn3o8Agz9bMw7LM5GCs5F0zozWjcM3Pnuhtjfy3a766PGSQ0eXxgBXrAJcGauiQHghXMcojn
dkHq3Y8f60tRh8Y+Zr1tjbv6tvXMYoA+/oBkKpb4G4wCGZhCfr9yOiDRrGxABBl4dmJsWpn9mQSE
CcDE75Y8py92l2vkmNkhUwmkkpLBHP7VNTm39Astnz9pQB5yEvaqeiQGSgXLpBzIHxzBPxdsgrKj
9Cbrbqytp37o/oBBeuGBE634KeMHBmlLY6YdCJvx30g6jyVJlSyIfhFmgYZtklpVlshSG6xLoVVA
oL5+Dm8W0zbqVXdnQojr7sd/Jq9BR3L7zZdREoLITP6wWZ2eddxHs6U9jAOVDJx0D1jXmOO2wah4
XieT9JNjvfhdsVU6vq0EZF+LRRScq15YPQJverGc+Zr68WGGqVMaCQZAgC0Wfn4xWTy0vb8ukNYb
xWfJSOba2NGndNhiuDgPuknAbqEPwH940DAd+KZ5LubmxmjoLoR7VZ23VSJ5SGHgrTLDv+WKKsph
MB40epiTgjWOOYkJ/lKEj80S0cAAt8smxA7uAcT2m9s0FQ9YYz87JjNU7oSfwKs/wOAUgWu8thTm
rFqHCFXU3NGG165q79oARSE06oM00seafkooIZpA/cxPGr2fW+hFC5t8vtXr2hzHgF9+DOrhxxr7
EQvfPuFAj4SU7eFAhiti07+0YRyGroYhBFdLQfVVGOECFfpvWRWZu1YkTwRMdnByV/TBT1D9s2YF
dqfbeRnhHd71LoHsXopDpVf/xr7amT3fXsrBnvP0a92iGNdTGiT9TY9LEnN5RSDDSvdcXF8s0zkX
qt26vRtvhsl4JFXCSAwZlYatOdm4g/sPv+8dRW/aO5l9E7O3ooCpu2pKr1jMWEaa5pYKbHH0XOPd
sgi1+eG+MwEOAAYorOlBnxUMUR9hnsEGtSiVs9FCXuMqCaHLJv1rFU8toMXmPfVANDS1ca/M8nOo
DHU2PGo3ZVFuW4MiFSYBHUwGBfQoFE/10iRVgARnIWceFJ5T/5822384R6nKXRIDlZO/i5z7Ze3m
6EHOdz7hhGKi9wsN9Rs/0B6AJuKX6od97+vgQ3ehBQ6GkW20GSzwFpPOEJOSLNpVdMw5gJXGbIOn
o1uBJHlNZHduGv5XJhhvKYfRtVxiFmLkwOEaD9SCC5wc1XOoTebeNb3XDKqvn+VktXRlb/VM6euh
lodqdFneuuaxc/K7A1557wvvDu7o31LS0Pu2F8z2UD/CH9xZmNDg2bvazlMPWCUvLQElYhHo6rOe
hcfRJy8RqWyLcxoOKaLRKL1dHZ/tsn/tyh/Pg5uF0f1PZPAtspEllbh1pKKndgDu72CMG8N11hLM
Sjznuwk/8XNpGwruOFYxP9y6g2K5lNa5+2o05k9GcwbyEe6gB+2s1A10p3wP7ZKoleaVnJEKDjbU
PHhzke+qWcd0mAA0cZn9Wf7NwlxHIe5MiVxLOCWbrSOg54KcZpfsXe+YgjsNiE40iNGRooPRarZd
ycycEpgu9tJbSen33KUJX9XES5ioT0u/+FVtvXqRhWfBKE/RDB3ZcZIdZTwEX/iNyHSNLN19r+91
LzFWDi71xhThk/pPptX7fZqjBpNnrHZTW32YjdOt28jI1qR1MH9VOM9pbL3MBuKCJf9qx//1p4I/
f3fzbLPfjpIhlhx1tDl3mW06OEKt/QCmD4uNN/F1pJvOiCCu2JS9ee2vZix1xf1jLzO57lTkHy0f
aF3irj0r4UF2BUYBnW8OU+Rj9Jux9W6YgcDqnX2bw0h9dJoICKlTTSvfHH4V07+AUMxZWmQABLzH
A67BzxgJJehqOrg0K6MtAhaf6iz3ISwJmFDFixKfPQklD1aSHpnFcH+n6QO1nQGdnTP9ap2tdJne
lYYrd+QZtpbFKBfkmhk4dochQmv+6I37MQpXBZBFNmVqX2wK94JYwml0bHDPXYkHoLQYRUbnaZm/
4HqJvV2bhtgem04GOu7XHvlpRa0RWwEij2PXv5lcmp9bjIN+WhUr2ov5Nro7xJHz7OMP151Ht9We
owK72TeM5AdlfdTjfChFgVw0c0Pzls4REf7SgUIDgsRF4wvrme3+z2XwKEN7a4aAMRWA7xyQ006N
4HAye6R1XhOkEON3G9fHqpVdtY+0lvOJze/GwOAnK5gZQ8NaIX8LLhsG+zVWDqycw+OkKT4GTMn5
6J+w7dpHnN0c0l1tg/HoIS3Uzew1fM1ghejPAXdvEWBRkXa3AbC0TcZa6/w0qB7zshXrPSNLrsT/
LASXpG2/pQ+ZtIHoSCkAg33iUbzUAxUfqxBrVdZDTiJRluGVS68q2de0GRNNIvTlVMFowU6dg0bD
RuWLbxW75zmnrMIO36vFF9FKf2+0PEp1z4+V08PQyZmtgWkgeXmIM+wddafBirSvY0/FD6VFLa+6
9tJ6fFJpjSCdD6a/Cu0PvAocpYrhSerltXPrD7pgI4uuHi0euG5eK2NgpIlV2v4zGryXiG/ASKN/
3PD+peEL0jlaJSVjA4fhsDROPJ5HvXGONjjzQ2Q4nx0NheNMMX3j6iaWi/JlsNI3ZVZPXebe/How
1z5B+cqXfE4yCywIRkERGu1mBOs3uAIuI/7vyc0PSYEUVeBD4tTQwVef//QKuV0kew48uOzHkH4G
cP/SeR3L7jTGUYXrbFqsp7SH9L+j/TpVXyOM3YWuf6W8kojufJ+oFhgs3NcmozN2DUfjCpi9j4WC
ZkBBHmTpBhNgs0fLFLh5OKxyxJyzlpFp/cWV18D+Op+qED53yMnLRXZdTZuxMX+7DN535uqYh5DY
HJKpPBz7yPl2o+JQLSt7jKmhhyU0LNUt+stocx+N0vpuEAb1Y39ixpjva5vrtOhMLhgKaSBOtr6Z
WxxUsB3ALRdadQBfzxcNu9vVGqT27CUpjTetnAPm1utYLJHxPvpnedgG4vBR6tUzNQAPUAPuRqVg
LFjFu8IaEbhW/yp6A9xFdOj9/gMYZP7NUedfs5BGWPfXFY/4FusY1xmTojqQZq9QQJ3r6EbPULWS
U4wlmqhXP6/C0f0zBsITRnYIZ2rYHeSzgH9hVLRz/zDF4TdVhkmQmqw8tONhzzfWvq89gNygXM41
rlkOhSPEcI7PK+f3cMjpj0BAqoq9IvFpvAd1QM5r6YOvXWsFcootKm22DDjqgLtptJkiIgcL7ZVS
RiabTZ/vvFqOZy+UxyQcaLbKDbExvWg+UZ27tvO4xK3LvqEwFe5iN+T2ajOHLevePGouAWa6QVet
mTgYgLD/4gOxM3ZrJOvPxK33Dr7HlfDHjeFWeE05RMOUYWyUdI8R3p2TjrWahp29ntf2xqgHgOPa
/DfAWzuUFtlNkxAwhQvGWtk9N9iEB0c0O4uT/oFy17XPKaxi/sZuW/KAxrzb6tEru6cGlyG7bnwg
RXQXvk70jfB8ABfl0jfNt+OT73MYTW8sOxpXzsQWhLRP5Unav9HDvgLeepF9ee7dxeiEvamhxZZU
HX0LeqvjlwCUQBG9xtDeKvdO4j5BtsmZcfW8YqLmDlIfzIxNO3T8h0gDcK4X5SOVUc1SdviTyYLd
feBikw3ExFXvPUbYXdtWf5AGXYfV9Mx+sHXiCa1Hb8hxGyE1JWayNw0bCHrDIalI1pVspo0jPkhR
PEkPqLziNUIcnOimmFjJVHjWbcc5Cnz+RdSiZFsoVj3WQ1LQ+qEsH4XQ3atMbQZhQxZy3coeKL7A
cVRJezcCU5s+POIAD/gTLYcdnpb3T9fiiCoQ9AhQxhTmQMcdS129k2HAUhvFVy/+NtQhd9HSSEYc
CnZgmmrEy6jmxQ2hOKu6YbGNFJsl/iIrHXMMtFjb52R0STloBEAQ6VBVs5Ubw5EkKvhvkEn1PmKf
Fusaie2GJYbbf0eTA/wIRmGKy3JzUEVMkV7upPxUoJFVmGjbpiECmTTDFxr12tIGdNh2xo4Q/qli
qYHlfQ+k0J6ast+PCgWsXijQGsQ5C0nWygNWVxpZloxgOJUvCc8NfY0VvXWt+CSSsU9B+OJUB75k
fM80xRQKv0qVb6CHV3vNLN90eWnb+jYFMyxe5mKMR7PpPjfhHylPa9P1WGTWZjSE5JTB9pJ22uWx
nm5d/r4Bd4cz3ARQalqKr8h6dHvznSj6Rpt6j3ye+07jC8ouCpLlAfPQJR9/0917hzAWxhXAGTiG
De0B9iaCHQeJVZF6BROL/llmzEnJBwQOY8+1PYqTkAOaVFPucg+SFAaGfKV31cvUKn9nFX6x8l27
X3eu/oxjjFPWVP6GRvfVSno1ZR1/cOMJHKoL26mNN+XCpe3w4xrMGQMZcVUbSbOSQ8FlaELVHWJr
axXD1WqSvWf34dLhMATuxPvqeqnYplkI4KgbX8g7/xU93M2MCEVYpr+Gyb0A226nmAjpnGYcrSYO
XjJPSi0YO75JLx8k7tK6RGZJIE1fOmYi/yScGfMIBomdWcx7rhZfpB5vaVZsq3I9Yj7cx9arS3g8
iLE6uhKWo6OOTmYRegJ8HcA5Vmu3AVGoLHtX96RCZ+vGQBo7nVE+2UIdsoLettQMKRlh5qgs4kuS
LSdbijSG62gvSXvjGSDG3pp6gect+9AMUgN2SybYKiOK7J59xOs9dO9mo1ERqPNAg6EOZkW8PleI
4BZsXMHaHCffszUP2x6ulFbRXMQBA05iGxYf/URig7IvDsbdqfE7XnRsdjiV9JuEbk6/349R+k+9
3XHdSHOgP3kKvYuzvpT4l+ysPhU4dSTv0NqnEQ7WVgsIJ7tFQhmbBWQZ9C0DrRCNkYTjWho9PB3i
6mZmL+Vh+YaS+OE0Y7XMgfczNCYoPuWcG/BTj0xS26MP6XDVxwp5MxENucb0J+t+zASaBiZEQCVt
TwvD+JRSw3umE+oAWoFxq0O9Tjy4f3nUNrfB03jbF5xjzPicE4/brAo7O0WAbnNFZzUd6u8kToCN
60MT6OCKFKwAZ+xZvbOUdvY4co9mkfUg1SvfW3P1KTm4txR/pIN3ZWFaaLrEGlTWWlxm+cW0XcIU
9hgGRpM505rtxNh2NKcvY9JbV/gnDtg+5KBcrqPIoHNUw2eYhSaOQ852kTMUG6Y/BP567WAgnvNp
s2ub9Jv2eY7hViXhuUkZUczdbWycbZPU3JaK7BJm2AXz/mZP/s13XuwBppWF7zWl62Qn5+6e98kl
Ujq0TsdbhyPp3tkwdxD2dXqtgQFvYh/Oo6fNBJdJHnq5ebE978mINW83kmQNeqd9Ufp0ouCU+KfF
WU3B2oXpru3AdYLXhh/lMuEWhveozT/siUdKePJgtMujVIbGx8yhQUseQO7CtfUjjDJlimG6ecIe
stej+rPgZWEW9jA0GNJoTWX43pao1Xdr4LoirQk2BJpFaeKEruug5832q/mr0MdutbBdSs1ZRxyL
NrZhQ6szDtFY/7Uaxj/lmiSfWYsqH88tB1mwwxgc1twOOOzhxDunxXassegMVJ70xETOQzd9hOGz
bYRArqs+XYM++Mv86p9fMqtuzIWbpLMHpDBGOSXTbPbWRGA0x4HoQYLTnOFiw2CSHIx/8UM2krGq
qV7O6OTCNbDKwKFtswnHhKM31oMHqIS6DVQWADvrwSkvcJ2joMGhsOKGTFVN/mQJ+egstfILq0t1
GtFEtqWoi1gjmhk9amSiV4d0Rmln337sO6PGYg+wgfG42dcXXyQOfihIsmbzEipDHj1yYk5KK1pt
iZigLWUzIyezfqSnpyPac5KZN5+bnha53Afd6mVvoTFddR3+FeP5TCTuPVfLmag/xCNGvaptib5n
5cXMO/JrE6uo+0bethNPhFKitWOU8CKoXqwiwJkKJybuJXZLrBchQepRy96KJqXlnl3czEiUGQ3l
usUMld3Rr7O+U6698AaefZOJB9QRYFDd1UwSaGtjeIvBdmcSD1ZPp1jh1khn9aA2bTFvCWcz93Nf
mHjRn9M96F61MbMOVYnJYCRgglfwPjh0d//qztnnm7gbiZopWplIcGMCbd2DihiU9Qr9r+acZ8l9
lxD77ZT/btiYW6f02qDq6ZMJygHYjkBxYPOCqnOcKKNa5VX3qJUctVI5v9Jay7L74FnOM8iyvzxs
vytlJpdOtz+rhmsfjQ57KwSGXGnDHuF1o/XGUqJABQyyw7VDkYUUkbw6+mvZdd9J2swHTzgfo8ua
0nL52NCnsA9ZBFpuxJtodkFwmVpg2lRDeU5EM4z3K1rYRhPkIkJ16gH87JOfp16AG/RJWK/lnLIM
AUuiWJKpSA3oj1bD4sRIDB/olL9It7qM/vyGQorWMcbPkZMi1AwwI0bATzYRxJAoD092wdUy/zQ0
9KnSvwoqu62IGZ8/dk9eDK3OtH9HIqFTw2vKiHUp7Q6MEgmk9lRxxD3XQ4rMeEoMgX4KSy0gMkAc
I1l6MV2+F5zcR9Ok9lNrDQoMwgTo98pqhp/ZHTY+uVeKk/jojapjfI2qYPLar/uGki9aGzqm4DT4
ZuGFYhXgaxL4Jn2p9Ao7kMzij7DGJ+OFsdilVvZrm0uvkZc803Y3HXpZApcDWUUxL53amvZc1eMW
HD8BHSI5DfSgUis4qZb9pXQvRj19Ua9eBwtLn/fF4H0Zzc8Cm52WQYI2ixNHleeyjpM9m5KzUrH/
U9nhUU8cekoZvSFjYEwPzc3YG5/gLyDRxtFNZ5QcU1dE8BJyCcKj3swnQkYMM3o8+WlZXBMpTnGX
kMG8ltSH9TU4CB3dgdzaLRcoaMxVhUiOHjMZoq33niWso/uR23bCCls6JNE2nT2+SpchE9U466Gg
tt3JhsNQQ70L13DM9g6Vg1eZi696IKltJdFLp8H04Ot/DaPuzXjRTF1swqV7XpvOto033ilxEfU8
6nOGv8dpntq6ug8FupttDEc3dZ+YgVvB2GSEXa0B8lRoUhUTNMP4S6vbF1xj9vpT38xfLkyaVE8y
2ChirRHWoKzxHRdkAh4Rv2dICArxmcgZYZ0+DozCbkC29btRqp+5qi4pkJvWpWajT6n+gYLUAA8E
TtZzmYzdnRs5nP1D51a2UwqTwX5AsedQx0jKhZoe30bNMVDaCFrUWf9F+gZuK/MuguLjqvavkbDJ
QcIP3RKo/Jwd+bxM4bthqK9Nn17L0TtpVDVVLtBWDvU1o9B4m1acGZ2czaEL2f8ltXHKMLjY/iWD
wW+s88XYI/NFxz9Qb+iuuC+RW3cQxAAxrnKtfkpbcKRcgp6lQxPu5CJnqxgVyHHgYRTTyRMVoTEe
XxWye2Gl7IdmT8XOuG1JLq6TlJSK70ecNqsYobbceT0/q/AUqEX/lqUWaCcasbrmR2ElxKn90iX5
jcOOCMbM+dQd2tg8KY+h5dEdZPNU99GHVehHUVVvAFVzrliZzQhNx8keZndzVot/n+mUROt2vP51
NnyuzvJPgOYLSq9+0oGy57oNkUv5X1wI9jipPmhVABskuGO45bexxJIsMHHAwTTM932zlw3NHRhT
Xn0fIXA2xA9xfBAXg35EcrvOJQdWoTSYaiXhgdpLuEhzfCNxZpzh3H44TXXqFID8lmbfXbpcH1JP
G1cj/QS1Y3/JHGuj6cZnRlKC74T3VOOGM5qbhtMS+X9qAJzSDkTV5MfZLLdcd6JePzYO7taiXgxw
7NzTVGV7lpR7P8Tc3Lrsp55pEgpzKU9gfP4xCMcAwLjTgn5EqOiJUpLvMIUQWWc8F0mMmaevFZaI
MqNN65dc5POYO9V2UP55rLkA5UZ/mNBjbD60tavHj7zimBdJLXUpr6EDC7IcTS7qwEUV0tLKgEkJ
YYjhCT6fkfNFrP2mRrHkEz8qCO9ctDh9gBI7hn2VcJ7otm7kq4CyaxIdnL0zf2SKKoI4Y2zSC/Vm
JfnZHvILAvJX5hAlj+Ac9lSrMn3rmrVw7WvbJ/N+xtbRGtzMiahTAkQrkTXTBFmdWLr4sYb8YnRN
7Vpa3B0hf0KrvxM9HIj/GAn25umvtgnekzjvRppUp/lPtGa3nSuSsw3F5KPz1oge6bjyDkM+LCbd
izfbcmPgqGMZj5INXsPjQO8oMPq0KLB2mGwwBrWHdl8Kek8XigttJHt/dIPWqOxgbPWtsXSEhYbf
rseKC47rDO1r0rVo7U72qaXje2Rp87cNFG8Q/qOrUsrlZHxARN8V7qhvXZenbNBHCg/oO8ZmzH4C
M2lo5amzzWw9paSO/P+IC1k77wuExV0Iij/oIkbxUa1HVGVyqbcb5pEJ8UqadHazbfBXj7r2kEbj
1o/yLz+VCP1cyDEEIDDLpgMTrKC69ewZOKeFsuozhS4WFEyAuUXxC9KMz9Ms9AAdBzZFiY+XTrIX
xsdAH8k/Tmb1CoqLFiq/+imz4e41jHykw/2Tvc51r62Rc7WsOF5NHfcPIGzeXsLrSgpQN353z8pF
6WhW0udW31QuGLebP6DF1ol917PxX5UszjRnVdMGgArVP+t2vEFk3kWYkAYrpFSibn5GEV30qtMx
5NvruPPPRCuXv5AzcCIeeT48LQDteIqoxPESs6RTLKGtZ0r2pR3BWk3yIPc0Bt6ufWQTfu9C373S
6tNzZvXrXQmZbdR8xjHxrAETEOPx/whWqiR2TBIe5hqsD+4JgaBIZI8qQAcjBIMtBoSnLPy0sz/g
Nc4pMw3JdJkDIgUYu15M0S701OM0VJ8DRSDrMHYiqJDmBsBvcZkISwcptdSTKltwB4zvaiBxZzl0
P4xGyz1/k8fCmx9jh+JLzBloOFLKlT51BhaS+kcxDcTzqzCwRlZyEAMjq8EEH3CxhY2cOUEuztr0
HePUgQw+zrL5FtnOs9u1+LoUhiOnwBcOn4ce8JD9PrRJr0FDsSU2bIMJSM3Ctqqx7e5cQz6E5BhW
1V3L03k7qhi7coyZaw71U2q5rN4Rs0webFrCB1auQt9QIL63jObDFqZ8KcEs6238XqUqhMuBxcjt
THtZl25mg9F95rSK5l1QYbBCiCZJNWT3yZvvNXCDrW4kP+OYOntiCC8x5q9NqBUknBdkdz1ZNaud
660owAY/i+5UmNEXUQ7tItzoY6w93n+zuXWmf8kxNgUTlRi7OEqvLfco+sB460EzIFmcR+Zse5eh
NB6S5kYLE0mi3HmUOHhh3ZIklPbDFLY7XUl5cMPubPcAKqNE8/dDZP7MObHdcAJ4bbX+qwbPwWVT
5gqWR/ts7to7S+qeej7lzUGa8f/VnPnYRhF8JGK8Bq1u20i0Z9nrgrsb/aak0Iy+KzYlhvm6rqLD
TBh7y3Ba1nAnOjD1LDbQJ2wjerFIERx1XVQbyhpeDL71wZ/jbdv67aorqLjk8hwYdtzA2WmBzzcc
exgNtVX5EzJmIqN152ZHq66Wvg540nBoJRhwGvZZtU0Be62hS4itYJrDOaznjejfy5Q1pBgooC1L
asjywqz35BV2Yg7vgt7z0TXpyHIlRS9N/a8qrHcnZwQ8Vo+5LuzdFNs7LCHlhjs0ZlU1vSbOiPeA
pMG2bruzZSCvaJ54r0w1P4Sz8zxP1abpFx3BYo9N9FAcPWIdoTNdR51uOvj1bPegSpI0ZlIgTCdI
8/eRREaAzv5SDym0ds4GXH840stAzDrVxwml23b2IlzvOxbyromK/07JTW4k9wkv3i4vJIcVgyFN
q0VH8F5Y24l5Ts1TCI5pHtzT0MA+qoEdmg3GLl/SVWPPnM7aRUOIHzxzJtmH8O/UvPI+3x5Rbyg2
SYEkWu5NN0EMgqPJ5A4/K9uMsPpjPdUvyv4BXTuAWyBpTBWWQQACDGqrWVAOU/CCBDBX7RDjezK3
2sSMPgrbpwkDWpDHza2E6BSl4wP5AX5oBE6u6zh8x354Bj8JCFTEu7pxja2qWYWmUu1t4CbYiMZ9
E9l31VD+CKXZ6nu00qTAHBbSD6p09GM5iAg1KtwwRV07U3M1lg2aIRRTiDjZmQtfkbbplVXX8uTh
bgpmdnt89J06JY6hTpya361WECjm4IIsDi4KR9vpv1/K1mqBlvZ5RcaaXAWVl6PLmrX679/+9wsx
IGffWH18Ec6DmRXpEfjPqzaPcicipEU30znMtiNgW1NeBq3/kSa0OzgtSHoLYNUiUdpFw9aIog92
eyA8yYIgsOJv35fWJmybr6HQtSeAVE7nWPuiYmWjqMBl1Bllm9SSW3vgnFpQe/IwsJFuitagUs/g
/BxL5u36yNVCf08cQtzxHIfwJMa1gSNxE2fZW4zBRaQ+ZlYRvs/ec0o89tiH0eOczUsmkZoWqqOh
zf2EqvlQE/20wmshuOBRwrz1NtqK1nSI1mPhYN2Q+bcUJmAEjNmxN6V7gJDPI4v3PsISpsKUMZbE
JVXiBVpTn60Cq0juSG1rqHr6OqR6B6e19RG14q9fNCnN8FhqMB1RnVnjj3vCv/gOdXgTWd2/cDBP
JMlyBnEeUWQlZsow0eMHPBOQMleQWCRu2zdkL+7ag/jqU6yWhrqkrmHhCY9/+CynSKOXwZoOOMJq
i6J0u5U8/nJ87cfxoU5xuS4aDRJJ9DvQodbPeo9DbcJ+i7KwYs9313Gk0wlXuWe6e6ExYtUoZ0qp
dboImQFVJ6VwPuNYD0Ajvit07vU4Ru9qZr6w0HNNH/GAL8Kj/yVIvZilVrOZJ/rsJPxGZOOyK0wH
h1F4ja0hclYDxV+iho7KDxYD71taaUz+e7M7zx0Jb7C0Zc00uogBxEHi/qO5PjDm9rmgHzNwFAZG
tyL1HFsDRvDcXLeVjrVP12AD9d6htT97ze6vVf+TNKq4zq4fnhLTPeuVwjbhA41qtqZX2Ffi1HvP
qYDMZrxW+ZTQ9NijlwnugxvU4Hkzhxhawrl9owh0acWR5UWL6m0++/Mhcr1uFaqEnkvAUaCX4Z57
IPLNjjPpaJLBzgFug7ei06p3taOHg79JCeambaoHExc5WVv+NUcZpHzD+6wku14O0Q93W/VVGNZx
QZxbmHYw3jgMvyaNwr7kmKTOmSj7mznQ8mqnb2ACL+FCe0gGdVBDdEUY80g/MjOQ+CBlaR/H3PsA
tbm1Q/cM/tdfa656YEXexzJ8kUVl8gfDwFzN3zTabipsZ/D5w88p7z8Jyh3b0dnMzCKkGQM0iX0b
e446QtIpV1LnZWFm8YCM/VOa7nPU/DQsaetQ35GQr+f0bszFWzwuNE+7fiqkfNTBnAWxVjwQ9Q4R
6NUfoBqsiUo+5JX+p3M9g6LI+jjaxoN06+oQGjPuWMx96Cs/+OGzvTmVz6XU1HpQ1ga1RT7NlEHF
+Sw39OFt5CSg8yT7CVXF1kQIv83dtk4PQyWpWH2y9jTO+nRrxpPlJ4+5MsGrOwytsjD6lfH4WTlA
9gQSpz0W+s4Efw3EZG52Rkz7H3LnUUgvPnI8eJplOZ2Vte4Gl1OEdNnDiRX4sIr0LKa6AMpOgOIE
LAwhMeOWPEhnT/nhLzHhJ8x7xY5kV7SrB39kvublWyvCVR6TwcjDRgcBE1/0Qr24Vly/lgIc19x6
+BJMgR14dsRRr5nm8p6mT0Vc70U0D3tkENj5sQhvueNcqNLYNvPVaIwkEJ29FzSgbdtZDUdYxtWq
6wFbaSwhID1Jgs/d3p+Sq4EXbicUb47RXZBq3GOBfjRbALsShzp3OXt0p3P3CLuIroVlPDmSEtxk
lM1tp4j4Pi6Go82g/8vDkJP1yv6gJivd8mbbh2Jyq+dOuvdao1clHl4QII3HolJreqOyIEoRGcGQ
mU9GWsm1rqf69r//mCRrWHvaecRnQhLezV8TA7JzPPB0pVVkHy2rBVnEE7RPRM9nUOPuscdZbSjj
HXdDEtqvTLFikDhNuIkL90xqdm3azGLnkK+tKQsdhxCWzch7NQmaXfyc7vekZ3Pwp402Y+vJ03rb
G7xuXVnfDNybB1FP2RGDOLPm2MX/lqgHLvxUezeIWPDDQcjZZfeIAJxvCk8rnyfq3hiBNRF7Usq8
dTL/wXUN8EH+lTBabt0c3ai2xfLIBfNpCIY5D89K1QSMO/pkErPGkpUbz3ZSwyJMbfslCgnhCiu7
SzMPX0YmLW2IfBNxRtvOo5/uYI/GmPkG+3HwOnzHfgeD0NoBYz+ZNPue3B5OlMwBxWpK/DbRVD3j
gGAvp9Mb4p+drd2qvWX4HK8NdPI+ruKXQQ8ZwEsqqnO3wmUJIH8LIKlY4jjdk+0B8DLtXVkk/b3n
bC6FT5IxvBRO3l+isqsINRFHEGN/EyUgYoGTXc9KGfCH49vtDQcgQPPoq2HCRQnPPxk0au/6lkhI
DVE4bYefGL33FIF5qI3LPOfurR5yVOHUgoFQlleXd2CvRlWsaRfnXJeY48avE2ev8c+gZqTCDpRP
ZgGbr3XQLd88iK7l4GPPW50L+aaYfXedEPVMpvzuV0kNA99ByJ3s6KQs4wfiUkRWwPolDhrujJn5
V4Ozhx4Ho32UHbhL4Rx7pzxAHUsPPCJiXVowIBEWcaibQOeiBrebq/gr6B1BSRlSZBoDZD9VBJuw
i3fdlhCJT81CLC9LGjKU1TNTTpfqlAfRUYSlTDTCooqoiVm6WrMY1LVVCnxEOX0+RPC9Q5r8pLJ8
cTHXZ+jEaVw/J4tOJhySF2m/AEoEgxP8ye+RggoQk6aKgKdyTKNnDtWmulAzR69jwhkPMA+3fbe8
1xUJiFxr1ui6EuByy/y8AXAVkoQNRn+0rkMbucCR2V+isf3HJie2UdMzB8L0tk5M7cfjB2FPM5ep
fE97LqZWx6XbsfaNva1jnCuVrR+60VyD6CmfITNRzuij9ZfS00AWCzxMSeuADCCeIuJhejYon+sI
bnw25fA/9s4kyXIky65bKck5UgCoohvU5Pet2bfe3CcQtw49FH034ja4D+6AO+FKeNSlRLJGJcU5
B2mSERnhGWH+DVB9795zHL1231VmX+1sffAgR1CAJc0WZnwlxZy6fYWVNt0XHCfu8eC+z8xtVOVO
b2ZTeyeGpnyMbJtW9SgMJqMLwa+MYSWvbRJGdn+XetZzpvAto7cIWGa28s5Kpmlr9Nm1V1EIw6l4
nlld7aOIVy///+V25rOOZ74wTlEjBFqInvnomDARkHGwsyw/X41umj0xNloOCTOTdRr6X47tdc9F
anyytJSfIy9GEmLBa18wnWPJRHx4DN+K1L5BIwm+zDM5vVuKx+URKCdLV+rUpsDoS8vmIXLiPbdK
MPO5b+1lUr/Gns3xcjQekqjFM62vjH4kklPnZwNvIo68JEwf44plC9eR7JiiWgPoC/ZBxh5MoKmG
9MUJuoit5Wo49T1cq77u3H2UcD2d2voZAhyRjkkk95ntfdX9UB89f6JhnebtrW3JCQsDvSf8ldPi
TaDIGS6RduMHswzPdNT9g1vBVeITzbx59ODCuhUimpqzXLrobJZZQSEeIlIlZYvPAzkpZzG1HLjk
cf0iA9AkFlTc2Yd7wQurWTTRo2Wi5ZjTrYNb1uFMBRYLrj+eZb7vbK6bnT/N72iu32eXDRg30vRW
JND8svg1juO72kc98Vdlm410MZnSlosTbFPWJbsRIvDzGNzghdtnHjHkggMQ8vXYYTOgp7Sr+tG7
euP4MEUlgVMqhtt5ifgXzh33kmX1L0Faa9MmGCDExASo77tbNEI26ec4YlkWibNdwCji3mqRRb54
EIWvLr2MxWIaOhlYLXspQhAMmQ0phUpm1PLsb9L9YMCLtisk0Ua5N0rzIgr1ElUDK4kesHYyOcmm
M9PkjIdWhHl73zoMeNlvLWvldtE1bX7EBK8BNMI3o76rE3FMsRuLeX6FLgjCE6kYImymisAg8kqx
i60hsDA0I+92RjAQsKMEg2+jrr31K6VZ6ATzDCLAvjNa74nmpdyYZu5i3pTrlkISVUbnBWPFp7JY
XgaSeBmMnrU78qNpUrXAPvsSLgoyfJkRZzXkb6kmPhSw0jd+F1FtmkmhLpH3IKNpFSyD2NKgs46F
sMAqk5KvFOGrZTA5yeL4Ace6Nhuyz7jXP/xuyVZ24pKPkv41nWEIMuBmnZRJuVFhk7KH5mm9LP4R
IzAUDUeuRnCC607m3aaYxl3vhH8MfJ97rhUF7gT6go1sjQMPECA/pnqw5XBml3eJEUFzr116EqTg
g4e5ufP8MDwvsjqU6Mma0Hso3QjzcOZtKisAlzkDiSz2VFKuMmDix91yXqsMnmHPqWFeAs493mM0
ItbJ1S9w+L896qQIwBtWzeJqzSykwyk4SkjmGyc02b/F9gUJig++I7+W4NFYdlQMjgeHg5UEJram
2PpQV/A9FspcnazXZlDahObFez4mP4ZZf6Sp9TUUqls5Ot1WBulz0De/jAREfKxL0pBxiYCZFidu
lhNtYD5FS5dtbOoVIqSYxqTFx7tCTbLmR77yJ35itPuO82RWA8MRr9Mwv0sZvKf19NS7/NVTVR8X
goQUkjgZIj45lGEY0Q0AQUGjQccqfURuof0OauplNpLuPm45JKSxg8c0c99Rr2FK6h3QOgDEOAXf
+bWpWdZkq+uLSxCFOJ7DcHX+6CrA+hXFg659Vq5/Xwr2c1V1KR3/moTxNRDc54XNtZJIsLcTBoRn
WHGIGkLKkYinyRbZxOL9O1UQXwk7bBJ9B6/G/wySWWy6BE+RqD8YIlP78P37eSqe8tq+NZN4GHpM
17G4JeggwNYxCFbtvWgJs/b8OlKQmvcr+RZBPYmhHHYFZR9z2I51wZmPV/uUcZ0MQTeTN3ZwvxuH
wGnmXTcPO1V5fO7H6NxO7W88RBza4dvxyxuWutCQH2ymWBGzoXRGjCwtcbBY7q56qgV2kG8cJw1I
uKn7NuXRSFl7a6SQoOdjEJk8LcAVbwYrvfOkQctpht5oFwSbcxoTC1AxYVtfpBi6tesuVwA0t7rK
Htk+3sax4VcwfuXoTGJiUEsTPQYwSI1kopph8WHpvso+nHZZT64mt3dNh5aGMOmK3DFFX2MQZ7hr
ITuTmWXJlZ1YK2FzpASMN8KFn6OW4u7vl8UyJ1pptG8stRkd47lqhH/390sbE6hLKeRy76JU1IO2
HBn68nBfJVbxLMt42TRWP56B75DPCiy+v6VSuMCgcZYpoJbQGMG7cYUn0Ee6uV0AchGLpDa9HwL3
NgJA2bCO+kkUt7k+ng+wvwjlurGDP4aNNVk469a60z1kKgciFX/Eq2s6hBxlkJTZfxr2G7wMq+3k
JXIdZtY+mMN6rwy23KFRL9eIrQ0/wmWCn2U4w4dLjwuZA16PrIyshsHr3z8ktlSeajoYMG9Sxgjs
4Pm81qeJWJafQUWBihRsxBSOXO/4EjSCb42Gw1S2JU5yBt1uWD2vGFcZu2KMHny3e/YUKLiiFW+t
ht72+ks85hFmpmnHT/DnMsOLBSIF5LD9djiIHmtJA1dUjOnZhbj0Er0AiFxVA8NU9XwSSUBlRG9o
DTiorlkDQ91HpfVEmDHZJmErGaHz7Ya2aBv8TjiOAY7NThDUubO78ciFHt0Ujhd7sbWwM4bTCvZe
VwPAbC3jmLXaq5p9stGqr+7iycfZzw9P89jdUZeunhEtaAZxlbGM9RL9ry2Z8FAKCBKC7V4Rb/gt
HbhEVV9l3VOpZtFAtLd67BsTgKGxPJczbva0hRpp5i2x9Xnk1NXX+0lS4opIK0xmds1o4G1qusbr
tHJWOLGYZ5g26whPT5Mm90xV+CqXzzgEAjDWQcDnsbYu0xWnZbztjOa1xAFXg8S5mlG2rG3yxKW0
7ae/ArhXDgTxsS/hh+GX3gte5XeGImIb18DDWDM5nXznH/2erlzrVIwR811BlGCHVpBnfhIdkpB6
oT+e7Hl+UjzbYyl8eJDpVxvQ/pUWYEkaUhx8zOUUN+mPz1LpIKJvZ2SJ60fjn7riISZpttN/VF+u
lx09zdFpeFkYUfZjYphfdT3hMH1+8G5oyzdFRcRxykmnAk5aFybp26SLfsY+udItJ22idq4RW7zC
zGJjLPO1i6MTF3VMXQDjmpHhCO4dngkFsKjJs9b6FbL3RVGt2ZqEkw+Y1eUlrJyB9oHEo0YcHhnp
JvcXWIIpZMa4HX7whz5gTmt5pZP4rKxSHQCFFxMsf8eM/INdulwXwnnnVu0zKeMHq5TWlmJk7xGX
JrDDujT9FS5kTyrTocHQme84OoPtgKHXZ+FspGAc1TTele3NKwuXk3T3q8Hwto4r2IG+pGk1Mdsn
05efxyZ7r7mBr42AZhHYXGLXcwoirOaSXru+vIKDPyNfrbY0qR/sOuB8O4eYIVN2o6bnUScPNglI
gzX7LccdrUcBzIriKpRcgJNTAuxC2OEfK7r3erPfhm76SNH2KcfZ1lXnJWL+4bmhvQdGWW4lkeGV
yQssjYpHP4GsUOGRKJVXrVTHW8Mq5ud2iDhphvDI2MKVEAuCalt0RJrilODqjKqsqMZkbynr3Wqi
DQPxbpsjF3ISQk2DBf2d49i766ujYdBs4aa2rJjTsheceMUZyxpfA1ftUkQwX+3p4M4EuMypnrZZ
BXdoYUYc8umSuJob/ENso73r2OXkSQaAYFH7ZnQyXPM/89qsAqKChNc24OBWwho5e0V+tV4IW/tY
kpsKMoPJdcAsRHZBvXRYRhbRC2SyRqs2a+L4xYdD7CZNSD+FMFlE3VBmm2dQDd5HMzfBviooltNL
evFGlE7a5udyorF7FKZNMrFLZavlJBT/54bEqVH425hMCREVAtWW8V1uXYYxu0Smj7x2CC6zVvnN
vbtagYAdT01UvXRxDnTNfk+S5sNpu1f0j2AENJpgAqa8Z/flrpTzR0YLLbVmuQFbeWEtd2/S81fd
+GKP/SWwur3dAk0r04/Kq05D4VpbIST3rfQuBfaGaG+hKU+ohc4FCbv4R0LCQ0BxcoTmadTOTzjE
8DdB9gbDOyW6ZNDmqpqsVVNRy6aFvqqN4d4Bibw3QCuuxqRjE98YW0GeuplruZo01J8xz8Wj1Xfz
eFUaue1dUnS8oeLHcZR6JaGKRz5BGpp+N3IWW5luE6zssMSL0MunsY8f3ZAqydBzmQy5OOOiVRXQ
XsWqbpnfAOXVrKszi8wreKCTmRrM/hPHp+8oCeYm1yxyAL+r6T3xsmHtgzE05+zDoWQ2UwfvKU2s
kqwkqBhaye+hoGmQxb9x4DIXXkpvF+m8mhfNVALicti7zvDEmPfcpJa39sNiIGjXkiTOgccQiYst
GmxmVZj7yRjfuH4FTOVHtCB5eC5dSkZB61/HxDI3w+QOm8FgLkSki6h1j4Ejcq5ZgS5gNCGUyMAL
90MRrW2boosxoZoW4fxTEZzNA75hTjHT5A9fSUNQ+c9jtrXGeJ97rscBqXmbewZ3cMO81Zzx5DJJ
ZhvEJDdidD/HgemdanF8dwC7Sqs6iNi9QotwVqZT3vMxutotuSu7vdHqvrEaWXljg9XH6s5uQS51
As4a9zgnI/ysR+J2x7bn4+wVLNyCbjxODD3Ted7W5VwgZOSxnvv511wndyJnx+rYyz1c6FhPwzhZ
G2zg3Q4Sh/K1O3f6UrA/co65TBgFZwMHJks9eseQGqZpzQve1Pw+9KaLXBgzUH5jgtkzXobY91s1
6UMqpM9Yh/8NPsvvyM8fHKCWDNPS1TIWy9H21KuaqnDFHprNuz19V+6j5Y5fHnEC9n8cBdwUuDkQ
FZYBp3HIqo0iAnFC4PDmWek1ZtFNxJrIs8eBDTleew3p5do2f6HlBqeBn4rdxPVsnaGw2ELPF3DU
3tGwbt0yJeQmKFvOOAkiLqFMqn6kMIprD2hf8Wu6ImALR7oXgvRvvM0gSGfOHJTP1q2yH4cI8hK+
jxszk9tInwtUrfWZDu1xIdhGM9/KmcHrukapTsuyvPuk20QbQTKYwy+/eCpoBNNA0Qw/k5hCC6fm
22TMVHPeOvsyJV1dWQV77OqkMrtkI5WcZRc5azm7UO5NLl+FbZkUJtk8dr7zaKDZ2QCBeIlkf5/O
wWqpvY/Y1XpsKW2SxpxdfAwrVi+WY9sSO8ts5+h4PdQmmhGeaVebtjWvBkPMddCmkBoAIbGbIffB
TQtjbOFvClzyq2hOr7M9oWH067vQ4zaaF9l3mUavi0eaOKqb+3hsGU5mu3DxmfN4VbHOYEUPc8uj
U72SgH8LcwELS6h3RuUlgTgdp+su3Tx9dEXGHr3Eg2xQgncZM+6awLjZwVDtyZVUh6Rp7uWixCGN
zfws6v6JtBuvlwq8hQwOhkfbxLSYow1Kz9pclLQjdWzqf5dwMIBXmNHGM9QDcV2G7hRppggZSmYc
m0a9UhiFHoDzYAyT32IZ9tES/LIMHnRFx6BFVz+7iXtFPDyEFKkd0/q0EvPSEKVrWOm36qEqpmM6
4fcyPAsGqQN6S7imt9pWUUbxUzHXiphaqNoG6Ep1icrj/VARViS9d0ZLqKBJmex4FFfzaVdkjNk5
tIPBkTeGzzZ7b1dsHWwtVBvwBzwOC2RXize66Hg1emqbstHY2mmowf87IrIHJxxg4qcvcCN/oUKm
UkMd3+CnLkzMau/FHEim6tzF3rMTxF8Wv/WhniwYlkn9a3I3PW3brU200RPLW+KEfEgNMldyeW2V
fzd09wsrGib//W0u2Rw6teAcocaDabCJHNLqqv/TDvQRAamBkalH3tYplJghz3iYyxidTUuCwmrb
X6XXPLkAbeIRJI+hjxUR0xbFqxdIufXBjfMM5KdkLKiWNd/X/QIadN259l2Q0ZgNbPBfVm+w7uZd
Y1u33rkuWfoK79gnvFZpay0Wb8nvZVRU4cEPs72xl5Jzu2vR/FguFilegi/jrTJh1DKcRbzsHppx
5reBQw9amutc5TVhbJySYym+pzh/4IYKXxewcpkM/A6hSt5GQh3geISnprlZBf6YDHLWplfB2U2K
GwCLS1sQz/FwBTLU5kVu0ZBTog5e4gQnBcCvHZRU+JCKxmlvvXUdH2an6vixyPI3OG8fk4r3KVdJ
PLD1eMtJkppW462zwPqoXXBnAX6NLVkBDim6ejO/2gwsNj0vC2hK/XJTyZzi1qrAZXW3Ic5/SqDG
TeslW1NNHCPM+TDLGg+pLflh9njVjj4fhKjh7O+HEV4sKz2ooC93bLV4QDAacWX+ApT+2nYI/uqg
O0GlLQ6UbPdZyLFYU/wEIGUcCJs+hyltzG9uR3sxjjGHpf1r6jDJmtL2mULMbfHtz1aM+wilQTHy
g5I3/neTkgvt5/eydq7zQpin651Hh6Huum3DR6J98JAWPZUgxsbNfff35JaiveYdgd3DYMjppemG
nfebBVmQDdZI5odIeOGVxjUB/uGg3Tmw9n31gQ8BAwiy9I9NQumoEPqCzTbC4UzgAGzo3O4AfLRs
rPt35jP9SVkJRwYbcjz3g1Xv2Ay+FvBYPgpQThlUBbPuM8tdCSi92jv+dK7827iM837Sw2iYfPf1
VO7mkPM3g2k2TYRjWADeCqe5wMF/6pa1KetxL7uDadlfAlLO6v/DO/9b8E4r+K/gnev//b+673/7
+j//438eCU4233A7//6qx69//4el/9b/wHja/4R86AcBHE/Lk9zh/4Xx9P8J1doGoilMX1Kw8P9F
8TT/6QmXEwV2Nl4Y0uVvalXfxf/+D/lPCqCmx6/HmNFzuH7+P2E8Hcf6x79VilytKvU/qgMlwwtc
T0De8QLh8lDjf/9PGE8PX0XHnXKdNg67cZh9F/IZM8cruYGQkz5QP/7dm6TfRIoYwQOfy0mO6zN7
6MOilR18UnFlqPrVFZAIPdg//Lvhom27I0lfqlnzvBtcJrvkvcjBe6kCIlZOjxHskbDv5ntMeauk
SJJLUAy30mV5HMih35gRdCMUH2+urMGQtOZ8ps145fY6HudwJEfuMLwvBlbiaOI3mYUrM0VSdE4i
L+RvZPAVUFk5RQbcJcr4NbPyX6EI8AT2TvrHzd5szHaIdduPsmYHA2PufiBXRuYnbV5r89qb+Oym
MQZpQziBehRga/fYUR8gIJ5y/whnFj5DREijarJL7sX/8UV1Mr38/XPQY+gFJhktCvzqfR3tZDbI
Hcd+pKvKmq4T9MWrVxQHw632AefyJ3Np+c77wzURsj7lXmFe7M46hIsFvJrWy1WazCRxDBbWuZNo
j2NkURgLUlwwJun1pAGQaMTY1Gt/6+LoYQPCw6IcwUJIc8mPU5S8xEFf33Vj7F9y1jJtlCQQRwdx
J6n7/P0jYbTJLUtI78lQdsfU6c5dGiSX1Ov3c5KZbz43TMXH9Fz69Sc9pJoABc9enpUELGIT7kRk
MishZibQ+cmmsS+IYQ124ENx7aJHQ8y3dHKNA9B8TjpFKraL/lUWzgv8JbDPMu/Sgx9/KtPRRk9V
vNskLdZVrsLb3y+xk7vb95FowjpR9XCHGmG4wxghOXeB4jGaYiD2dM/bxLjUlnthWTEcaycoRtIq
nHJR2r77o/3q9QPrJg4516Y3KTIMhc/VMYrpgAvwBUbfAMDAY7qpFbZMx+fOOM+CiKEvl4sRL8Mh
NNIC72vGjions1RR4OFtxkt2Y4v5BBSVG2MqEc3EsXFKTI+J73/645IzpVGkd7YwYU3qL05KuF8V
4hJaUXP4+6d6MmdHM/Z3rWHRI259A4QtYZoLdYRgV3Tpd7+EpLYi+ekZgrpGBPP/zlNDfKdP4e6w
d8bld05Q4pQsjR54VsYqI59NEjKoBhoLHbcBtyJookkG//rSV4UBCyq5/9efinLhn5sy/U2Axdyb
EwnXv1+MIW6vdgbaKcwWWsT+3O3boIQLLPQItzGqi53juGy1wu3vILucQS86M/WYrvoVcIVbesly
MW7pndSkiIUzvnQjC3ehAIQMhsdOwDMa55qn7da3Mu5v9dhDrOvY8dXQxDhTBtewkBfyCoIRIGvM
pBJMt/g/Cq4AlRhFLiG7MTk+DowYeW86xtkgr3T5+9/81oVZrBq0yPNiXoIyMC9dwVnCBHHCFNNh
NVXzL0P96okFOXQq/QXGa35nu2Tho8oEmVfZ+RXrIYkIUaX0F6ow2dspZV1AKZB8eig1ppnJLbl1
W2DicW5OEztHAW7mKgx0oVV9VxA2ZI2anGcA6BngRPaWMNGHhY/2YdCk9JmcoN/vs8nA5kq30kpl
fy5I3FSast5r3nrJucgHwB5oEns8c/HRNtYV/2g11DGI7V1DJzXRFPcygudOjw6hFZfMkB/nYeLQ
jH3K1Qz4Yh7OhabCh+Dh2QpemMgawP6cbSMbZFag5B0Hpjw8HBDPYOZZjn1H0XXR9HmpOfQhQPpC
k+kxpyIE6vDm1WxIyjHdAl/7QIBUEjoPEWKoV8u/H8HdF5z/XLqUk+bglxqIH1OuJStaWjn7NdMm
iJA+0v6DcUjvMNRUfa9okLIMwXrkwVnp5YoHgr/LqwMFlxMuzAcJRpmWmrh6dvrYBeWxAuLfaEtc
DdZfiQ57TcO8l3Voqsn/LQqAdo9wSWxCxABO3D94+TWmp5I321bbAwiiHG2Yu2EwbXJ9zoRhX/HC
CNhkFPf9LG9RiouAtNyVzM3ecwD1yn4Tx/2BCOSTyzCe1BClv2iSN08bDhytOsgdJvmdi8Uquyhk
CJW2IjR9jSOqKK/WxJDZQJ2Aj/wMzJUfZzd7YV8crhMn/QDA7THPO9q6ZuMxTNM+BkUuWENb0Wan
sFBydpNl+NsarTUbuHIfDBkhFMhCjTNtgNLfLdr8MGkHBO+i9eKGP1LbIaDfZ3Qn7HcamynNj22j
TRKxdkrE2i7Ro5mQ2jfBfK7Zxd7QX3vO/deoGC+O9lNY2lRBxfp9QF1haIcFk+cPwq1/htppD16O
AIhtAjUChdjS+DND2myafmDeVZ8c5XmrStsy1OBtyL+zb2XQxuEep0YBnq9AsjGZdKUoZxg99g1f
80TmDCMHkxVj7QAA2uQB01G/IrBTxsN2mqM333feGuNilsVy8hOfbBkti6WKjkYaHWrL/JWGQQ9C
CEc8k3FG5MAUtDmE6ECygUhMhfvJ126R2aCH2aEb8WduCxmzPvqOPBG0jiQfg4gKKrdNReB822p3
SY/EJOnnmmVwxTksPVS+eG1m5h29b7MpaJsTgyCmqzb5y2JEQcSV9ZyzG6AWiDslaK8F6MFz4P1k
81KeEkVkF/Lhb6W9K5kWsGgTyyJBy/KI/2HVcGdqWwtlD/hpCFxsicnF0E6XTNtdPDQvjfa9xNr8
4moHTKBtMDO0sq0L7C8kGAg7Z7FoXmGPUTFrYWfGKFNot8yEZAanh/uKMgOLnzbQZB0uGnii/Uve
2Q8STU0c2OSatbnG0g4bf8R8kKO1USwD1p7hmtvEZDxoavuNY/aMhLURZ9BunGXIvjq2YVstTqXG
eopctlnRSDlCkYwaOhw7trbtpB3ynVx/MTlYCe3k+funEu3pqbWxJ+DmuCJmXe9zfQ0tfWZiISA/
kiNpfFYxHAzt/yG5mG075T5MqIG4x99mkX6ES3eBjrasowaAS9nwuLTclvKYzwM3IvqVvRZj6Z+z
xGbaUiTooIuYeuWbW4mLGJi6UAp7bdAXRTOwUg5br0Rv+3X0MGnPUY7wiAwfSxsSpQ0qJAMlUjOx
300ZAh9ZZ/A5DD8tz3IubWwNz3lm7qVWLcm+7w/Ad/nW8ph7T+gbMXoriCWlzm2o9eOi5m+UP/Ac
QcsmaMRlEyO28qND0ILcXhrRv9UcbeA0WvEpZlIC2WeC4bL1BzHdW1UT7IyRn53AbE5DNUI6Edl2
cAHOE4hOTl5d3mqvcJ6sSg+vUYKsCDnYjw0Jno490Z9xNL+h5qtV2abA2y2mYeaI0WpCbeVpx5Wj
bVdW7+3xPt35eV4fqEzUl9Fu6wtbkmTf4bNlx9i8A03BoNXlxTZwaHLmCwBTVhNEhUzDPQl+JgAv
7aGwdNicVyW7BmCALKmrD4sFR7NqFBovmkDG+e9/Ew2Obrs/BJ7W/A2+eJ4CJXc96IEtEXxx8lmw
rPqRReqMsmoDhuPBxDZLWmcodrVB1MYYnIcmHBkr8uyliFfvhQKswB7k3mVdM/I6RLd9RVKPhdnB
XjaY5qlyrQw3B7lWXvPPZdp+p4KnMEsx41AlBq9rkCFMvdS2xSl6qUcaJ14JsK2LTILxUGELF6ca
y72Nqy1r9BxKDHJIBLWBjdzgti788QABsDmb9oCxr2AqGsx2/zh3ENlD4YPe68tso9LqPNLhACYg
tkOyCgiQbowUSANesZ0VyvQG1/rHnhbGuQ3z+lyZL2r+jZtT7WLOGH1Q0NG17k0tHHQm9HOiIC+I
j67QYjpFxH3UqjqULkD60y/E2y6DEJOccmN8myyJsIh/dkx5Trx2SNbwQ2HiwnMIQti0EkXVERHH
j80lhsBCCtU1uvPne4Z/6tVfIrER7QJYXFaMfwDz9TbI3qg/RyFSvnTpb4C3CW/j6/O0uC9f+gdX
q/wCPyLomZrBKdaePy38kzwuB0r8nVYBEssbLlFTs4amouLl9H8HzIH9CJJt1jJBU2sFW/yCthYN
LnSqVraWD7ZICLWM0KvTQytYgmdaVFhgLPS1ulDVj4CqX1XVAq7QcsO/XxS+w56z1VZqBeKiZYhL
ghYxqoptpUWJPhYAqdWJ5Pso+uVn7pJ4mrReEU4LHB1oJsOm0PrFHg8jQcv7oQ0+Ej+oGRPnnx4z
TZ7AyBtTaT8lrDGqGoBHzEZQQzdJQHz3gSj2YCXYlRW0LFFCkrLFdI8lMtC6yCEaHlNoeWsXkySm
moPbxRgcpn7fJYgdl7SUp1zlxAUhS0kas7R+kFNaWlOJ9CE9C8yVEwbLTKssLat9l/T0WMQy6xQp
+RWGj59h7/+ypoTFv/lbWrvEGB6amn/0qGFCBnaF7AF2A8Yr+OPwavKvR0NxuBVDNXEuRb1JMW49
aRmn06LlLPBzmlrU6WPsZO8jdo6WePIX7TG/ftdtBwDZjig7Z+N2UMC3BB+mgk3wytZaUIEflKX4
rbQQhva9jTq0POtgBPyQK8TsA1UVtalw8G6lYZxxeo+neh7v+A3kB0GOvKRUM605DYDHJtCezf4E
TIizXj3ErJPfrYIrOeRdSbhBKHInFXS0+rXVQlQySA1oiJbffOIai4EgOdsNLRLVWutUAy1WzbRi
leXIrvWsl0bLVw3uhytEdtWK8T6LfGUOJyCEa/vH7iK+SWUWHZug0r1ryZCYKPlSNqus7nj6on4F
t3+2BnqErdbCusZr5HMIWoryu5uC6DQQtFYh60ef5eHaSy2tI2GXw/MNq0INSdScFf8k+I+m+ZLP
9UDoCXZaZVnMhwtAlybu+l1nMlGBhPUZdPWbxYreneNPxwNQZLn122zAj8pZVW3SAoMB27ppkYqK
Q2pxd1wkRRGyw8bE46qAWxKEYX5uCa9M3VjtgV+YR7B1VFLJ8OUhY9yxL2FpTxa9cUiuzLcdsiRZ
Zeuxdv1i+yHf/eYxSRL0Nku8B5R7F4QFB1bw3vM+mdvxsRuXl7qo7PPQO2/jkmByUK2xzunHg+YY
RwJN/nPdtZ/z4t93glta3M9H6Q7gBwJ/LwyfPm2R/RKj9S4rtgmFKh0iL/yoTBH/JG1Pq50DKoGI
7MsD9MP9RHwC3Rk3Q0BdQsEEm4CTlHzytrHhOHuvZAfIUOfQYSiZAOVSHkBhA2ts67vLY28FJ5U4
wc4Ol8ccJhU/lkh5Ypyk6k9JgqJ1oWcQvn0sB5LhymMORTuOFVKwtjlzrtqsqLf2XL00Tca3fVCv
S5w+YaE8zw2Xu4YfGtenMjI3v4DDDft6MZ+VGf+JS+t34RmUcjLSvY5DVYKGxhARH5sMCsut6ND3
qntJ6JJOOKuDaOiOZW7FNJimaB0+0Smzt6P4jsg1ppnzZgw/Tk1b32gPMmcVHnjd3ksAYxvReShS
vAo17Akhxl1bFzsKtOmJVxuxGDe8AWf+JNwRbzkgsOdy2agnaNsOiRruCh44e35hCM+ZWsW89A9Z
rmBT+O434H/v6FhNuHG00WtgY1qSsiM2JudNyW1noGwLP8kRa2VFENdEwVyldvSptc3X6ciEhXwe
wMwkgO7hqA0L60+mnDwLrUSA6ZOvQztPe4vNAwVZKtp+O27JReqSQvE9k1Lsjehezt69JFvPNz36
WooKioMr5Jo14OjsM8t9quCbmoqYfhbxsMV/DUuTWfJxa1SICk3ecsewWpzVQMlq0oHWwsguwq3j
c2wMfMes/sGxeKxmUxNvwxxqTzVN0AWB+cM4XX5CwmzrCpAWqRCa1aVDdDYL6Mg1BjMSyU01TT0A
n4yPqWeyPBuYudEdjri2yWgbdd5u4iMdqnRrOzStk8E9oRa8LP3vdlkObeTw3XWiY0plj94O8U86
ouMWaAGuAP9g8IydocitSpkE3AjV67w4KbhtduukJzam5IM1R9ZpkMAP6aNhwayMnlsrpyLUorzm
gl1QX8jkplyWpzS+YVZ49tkPN+IP39iNMzjzNqvxF0ivILUuoGCxlesHTY6PkrNBft+iPmrIPyIy
XQC0CTBZa95EFaz/oOi9nVOpX0SJimNF6Ed06heP4FvCu+PMOJqShLMExPtojvJ6JPPRUeTsnvwR
9VSevAV5x/u1+hhzE0RJB9fvtQijsyk/nQgdrbM8N2l3sGAhW02H59we9gS2YIkD36+jaAOZmpIi
70SZ/kEA973AYUJ8/V7X9ILsaXyD+MAIhFUSBSO5qkfcrg7P98iTKD99dnvoVJQJYHSZ219xQBOS
RhvNY0za/hzsWgnZPGDKe2qGENGk8YgaON7EhP1/mdF3qXs8CiIB1OIwddig20corD+1bP4vR+ex
3DiyBdEvQkQBBbulJ0UnUaTMBiHXcAXv8fVzMIs38WJmelpNg6qbN/PkNxjelWEmh3ZivEzSz0Tx
Dgj7M87CZI43E0hKrAAD5yKLiFTkAd5OkBjTrrXAk3m9cfQosuNZos+PQLhZWBOl8cabDE2tKY+p
9+XpoNOUqN0lNlm2/CWFqQQtvsOugQQ3f2YKs79OYU26H4NWzDc3z8C9w8cHh8U6Wg/13zZ1gL0Z
2LU7Juw46RNCIVOMTmrxFIGnbRcAyCZSmab8Nw3RS6Sl3WpMs39alfSHPoTbxym57PKCDmjrFuGd
WnUh72chyXVU3QU0aLGANrZ05TFTabAbo6jc9nycdNUADnkErenSCJzcau0vasl5O56GxYL4FfCP
nR3PLICgfPK1/NVJyz+pcPDW6UkbmfaciLI1/4SxE6vfQG395D7pE53Emgyhjoa7bhig1wDFhY60
MMPuX4c4jqRwFKK5pbpNNVa9TpPg3NCfNhsPe9JNVLq0mGtk8AA/DbX+HodMvvxnnwiUH3VDv8Ba
DzgDoCPOP2vVuf/w6btV9tDcfuuZSKIZPsMj5/QrhDDmD+RSaUAl9TMCZsIjI5OEXzhecDmF3Wc6
ya9A70Dyc1D5qdylSv/wOq9fpbn1oXXalzVOwE8z1DWLO7kcoByuCHEXfLHaQ1+80PrK7RfAB4ut
tyJPDj38OivWd1U4n0sV9N7SpK1DB2GWlbcYZpZdV9OucmJSk4CQdXetZdU6jYcPw8rpybbfMvix
qzjilGkoryxxUzojHzQTcpwbB885vRjk9Bs8Jguv8Jt1jf/I98y92ZHVZnWWRikdJlTxzAALlUji
0jlb/Kzsn/QMu2yenJ0pQw4iUT0CGkoa85QaEb+1i8EdRzYZtNm+RLqO83lWqt8b7nk4ugIMwYoi
IFN9lwOptbwoAoyV6uBY7ddgFodYFfepZkk+jc19zHvUnOBspsEzCMB9peGECo2R571X/DpBtkdr
N3a5npAVOrd9DdmEKoWqsTD+SqbHCBpEVikPUMTE8Kh1L4qaDliTXTGj+qAcTwjHhk0UEJ+RmDGL
Mhhudp8urXR6mBoY5pITdQE2NCjQ8pICF8ZoPeeoHcAhmJ+xzvm8NIVxrlVNgH+4wxa6KSrm8qbY
JIQzlEdhBArUjwzKD9tpPngfoSrAe9KAM6oKfJVWiNNYQp6LZgAWBBZeVR7I6ievdgHFCM6pevKG
5JvhhonIT5+ixP9muUGZuVXuPdJ3qxQYXy6TeAXWmhVZdhQ5sR6sRl+OV75bmsF5z3AgrODSGiGX
rmk6NYX4itmsdZ53rcDCJIwNmIy1r5peWmW+IVBSkqyg9Ps6o0ZjX5je1+aofvVA0tHaEJYZICo5
6t2QLw33NG0kbO4qRIuyxy02RGc9c9bwAIG8GsZBVhH3/MB+ygNB3ysN5e1j5Ca0SCFhMPnO15fi
OQK5xcIwQyJPst+wolajRsqqbWOVOuOJ+rwcdy40+bil+lDGNKXAX3PLd1+n1GOa/I1Rck50nfcm
jfZuZ9lurKZv9HFnHUPzcDUqCVgjUIJnunRMKJJnJabElklolVoAyhVTM9VDy0Jzx4MdZME6qT1c
OVnEtOPbS99x/F1NL5mRkNJKlLYYdXUMDW4cmjBalEdEWzYnlZhe5DyqROE7NUk1YM/8R08980KK
bhngDaMmngk/UKBBYswtm1rFX/CWzxMCs0tuk3CwkHu289sMo1g4askCLeqzjH56t+cF6pLdoH9L
bL52C6U2nal08QEU/9rDLXzKTa1HZMlYVMbJThXJgvYo/ExmCDjExQnP9WpXhN1roWjNaspXzxiI
gGmYlBYkzB80k8GV9B5OHugLJtljHtQvUh1Y2EPoJCyMKYio9dkr3Q/RVzv+aNAj1bhx7ZRFAb1x
jaMSLNsDM7s1rZl2N/2cmERuDpR1dHzaqedzpup0f4XE+pI38gtkf46DfXbfcGlL/SaHls6apuRW
63sNayWHv+3xy3It0IAp8LoTjYCNnV87FhGL2Yji6ADpiPIup9a/UU4XMHl4R3gWh7Dm3E/h/RA1
1G/sIZemHe7ytFnRm/M1f9RDM3sp63Fa5T3zANVwfjSdy54e+dT68OIY6lAq6RZiqyKmX0SVbOUE
wQ0sc7VFawXt3fDpT/xNMIp+URbBb0bXSAFwDUzHr8mCg5tp+RisjjNoWo2Oj9pjvRV9FYKxU+lm
1OGVyfSdACylCRSYsQotYU/AR4MsuBXJzIx1/pckui/d6JFICqGvbM5+OabhbihTBO+ER3gTzZTO
LqXwyNXOqEhPtLRfi8HDcclFuNQzf2NCElpGVfbi1xPvCctX51sJm1BTzVZlCF9Fb8KMQ/JkcxZf
x4Ce8GR2c5d4hZteA1kYy1e3nm1opn+OQJ6xlwhfW3opNDvlK2kYsw3hrTHdZIn31NoEdvmRlShh
Wj99QbPm+arfIATQl2ZYnAtVfvBc7W4ilOsh/Ir6I51uEf14SwVle1K1tqocVkqDe7WzxNgwUmCI
U+OfbVyF3ezbKCBvPhk0SFHApHmvThusR9D+WazTuIwJmeErrLhYYfPgVSLEsSndadeXAs1zZIVV
2/ZPXrI7yq1sLUArLjpj6+aNM0dBIs/ivi6kuzB5YCxENfLQiI0n+ttxapnDvjJMqAPFHEQFgKs0
ukFFaZ2NRLU7w82+ApMv+JCx64SplW+8hqR5zbWkmNKEDgRz1rwINWo63+cxl+sgmXttWCCzm80O
rr5XaAoruljIzGMkLYdH1HbbVlfQyDCfUdn6NY3uOvHdZdE7GRsdC1ccvsNCG/p101JSCGqlnKgI
Q3+lLbG/TUH1SCIbpUKkNbH77tQjmFkUzKdksQIG2EiVOhbanAFaB/7CVpRGqHoje/deTf5udMcT
//pvMNYnjKD/+1dXzE/7qBD1Ezpp4nLtCJg3fIP9peQbbVuscgvOc0xzbTcFrBzDR9FFV2M+FSqu
uMk41LvWDwEv1PZjVNNLg5tcs7N/UQAyQWoXgAvcx2M+a0bAmiIL0mZtzBIZN6vYco4dtUTrbGKh
ZXOFd0pcgaXS9VXVJGyCm5cwnKOOYY5ze8q+IcG8+JQuJJkXbYCNr3BHbR3X/Rj0eFg4+KOlQveb
QhuiFE8OU8cQndi7wtHeQ9U8WZ76FAlmU8vNPkxsRmXt8SzGrKPXdCaOIQU4Dc8TnbVd355dHPmV
LS8Rn6JJOPFWelazCXLWoF3MkswOIprZQfvntfPV6tObKvoLaPFxEavqqOxo3Vr4Zgakrqnbx1Qk
rlwsOJmOiMLFY9FXG6etjsZE+5Jq888WVjDwVSKpjfWYiaaTmz55oX4Mx+iCtelMcwMjOFSspUho
nClb9VRY/RYm2NqlQzNEaFhI8kZwQvRHbwvKOmMiw/hIkid3nA9CD29KisCObeZJFpzVcng0ufUW
dfvIyMbLyK7M7/PXJm+PlMy2C5WQpej7jPjaqKE5Nl+T5XyUNOBoc7xLj5sPK3IaLiDeT1iE1zrW
olVBfHar0aDRESYSvvmnox0vdEtZyzLszqYZkkbukOGqujmoRCNiDbM/abcD9FJevhKQ7DZl8dTk
zfR/L/DBBvuB2USdQf+xHJOwKNqJJWDrnuoiveskosGWTRzDno+KRggHK+YrwT5/YfxoDmoZSwMg
AgENOJqFA61Q/Yaln1rJqCDXIsUqJKwpkNaCPF2muPI2nhXFJO34JlnkB1iHnHpQ2n4HRIOLz5yz
Jvs7Dxtd/A8v8ytXtuxAjdzJF3ly7HyXT31U1quu42wXmbefZrFNa7tiTYqRfN04F6dO+G1GjAQT
0gySRrwJA9C3CfIyiiVEgeG76vVPD3Xe1mYaZXEUXDtnJTqjNzr+6MMWU5rHT9rRSJva/T71iz2M
zp/EqD+jErZBRGgX2tRhzGP6ldr6LdZx3RRKrbOoP9BR0CyZYdhcOUvVYS/AFvdsZ0x/JFe4jcXF
d06PUA7PZkZd+Ia5q1S1pzIG9Ru4bk0qo5pY0GUgCOh2GafuBsMyYMvnblXg8O3mw5cr/bPlv5NV
4t+UpQcAPXPvaXlgB8cQ5IX7HOSilZoHL+qPNSv0StBOKTP2vcPoH72AtHg2oAuOKDS0okFj3yf2
S+k4X6xUyrWHLYE2Ncx41GqFDOtAjjtaWHzmT84+d5PYzMSUtqYHhuVPkr8LfRLVrSWVcwo1zk16
HZRv//OcYkAgwWhCpE5tUOK6E6i9H9p+ycNQm7H17UeXORykZOrWkTvEZ1luYIjpGE0aGlH4dKzF
lAXsEsx1G+ov+B2I8emSnkoWTjlWi7Kb9rKBCQRX6oOZMiFunXwTnl4DT4ZqOPMZSDiuy6IhxDW+
4tyyt105LF0dXPSY2dqKy+oejr4Pahr+h+Z/SQlSrjCxDeqGdpiTUbZ0tiAdvA/+XpWSQRmZOvGs
AFKgMxusiMtF2E81MlQD37soADOojXiGHfkbhrjkgUfhb/fJ1TriJQgqiopqVK1qcqsTQ7+d10C+
gNIEdnoufL9Z9QOrRgcyU4e2uoJ0RbK+1P9h6lLbceo/mON4Z8MakSAFB+x9UKfCvbkPkzUGnm9H
9jSwhLgSNZ2iOalr714m5ZPI8mdWgguHZb2DT+6QGOadc5pjtgYIE9pfWSlII6XaphTaPivLtw7i
EsQfiHEdGWqPH0kEz+kQ7WzQkzdBijNPpvLEIrFZNRYlNubYOivU/mhtlPjC2dJ4mAtxW3LNrEJe
CvSjKfKfMKfM3npnkygAmHOVm9WlM43R+lON25///wsEdy60EC6r/A3yrQvTR6DaRcmrbZK6hGoA
f8OwfonG9JthrJtF7IE/sjtWK/UU/LpKe7OnuDlPKIWLekPp4Xfpy5lWqO66Nn4w9EpoAtXr4OY8
p3skZwBgP6kX07NbNG/9WN5MQkpdFb4RudFWaTS+j6u2Yanee1iiOkB7AdgktqeodhoMLzYK2rCu
cr7UJVLSWDkXjBnmOexZjUjqb1d4dp/MPDgB3DqnXDXBmRzqaaj3NHwcQ2kchZz+BDHO1KSmxP+j
uv0dV8mbaXLPN6cvKjdPLCO2JD3BJVdrq0rOUcnBSLvHLUNfZXm4n8JmZ3n5Ez1m/soGpojCsu14
CFo5LARGDxwx7x4gTHvklRx688b+6l/aDO914uMfHHDc+P1W4bODKYjxBw8O03hISR3mJiya5UVj
xBrJMWRK+9MlF44JjEsQ35uywdEf6N7RRXO0KaEYcjfDDuq8FhlbUiR2nyFvn7Ouq5FidqIKDQxX
XYUA/QW0jmuEpW1DBJ7LDA5OB7PfJlP+DjELwqprfolQ8PnvsHiNMYpLNdJUxrvPMZWHCIT6qvAL
HnqRuapyOiZ4D34ku6C94cYm/F8aKwzPrLmn7vx+oLRPmv/IsU8LNRImyAG8PumS5EJqWecRJ7Ic
dcm2mZOkT2XFhp9DnFXhhovdVx3K5IdH1UdeaLupwz7YNo90Bs7QovCeulm8aRL2NX17KekiDPxn
OVcTEq76UnWPrgMqFNTXkofbm8vnev4mKECo4NblO2kTrhQNMivQ1iAyFypywo1BN6IjKElsVPud
gqh3QyDNOj2KgcMp7nOBaYtXc6h+8Q+ETL/aI+sJ7RLiy4tfGzKT5mFfjnBoBHi9WSqZJ28Qf+PK
ngsd507tzCeDneJxKgDV8FVKv7WqWmZcOVxaIXMmYp5zxa7owScFNEf2aSu4xxPjhhiHqWTCOdnb
ktSd8TBpnhR06+A1PvdzJeWQfzf1w+9rFNP+CJVm0xA4W/Q0WQKLfBDsRnXxX8MgZGqKQCZgkaXd
6V9BF2Y2l2KOLOsXAz2ZvQGfr3PERTckNTRDve4xodLChGDlVXwB0mIfOiU984kFADp/ARr6ppvq
dVSDZJ0CvswComcm5qc513gK+jxZvhyMSTz1Rnsd3IDykCLYRP6rTQ9oIrzPYi4G1UkJNsW/Fu08
l+01Emd2IyuN2yAIcVADBaEpdS7i9iWSCJM+6ziINhiToN8lXH4X+H75Mqx0Qlpe+K6Z53yuMU3o
M7X/bwmOPcR4zLbLpO0vOe2n+lyDWlUeXvL/lXL3nWfPsS2tY0JzaoRRH5f/0qOtBZrqXK9KXwSz
a7QL6F1VcwFr/H8Va199B3qao0l/9A5lrWNY73iApUSD6HGt6x9Jz4VLvyv+NAbKHm2qwA3k0wFb
0QVrcuY0gXa355JY14ZRL9H9DQxBl4gmWYdGWXihYFRbUPNz2WxC62xK++ww19AOxvhsq84/dAPr
TRKzYj1wNGJg6JY6Pba2E6dI3WhFNRTmnVIdiDedgKim9LWgUubY0ImbePSWGE6DE5ONkcZJ3uks
9pX1D1TrrbLDfkk5FXQN/89hpQBqApxfKgADNdG4h6YbBA298j9M81nm3XrdfpZF+41l5ej21R0o
LFOaIp9b6MgSbUbiMcz+ekDaOp6orcOGdQ7MwRAvqmVCsgxJ3d5WvJWDevS0Cs8dn+2gmbsxcyCl
UTxMLnlYxqU8FQClDJMaHthOv2AbGfIKlyHd5uPIuoF5cS4GFKQgR5CzlKfaG0TacztXIONe/JtS
SpFlFB8mWpIbM3lxmhwRn/7kZi5SrmhU9udq5ZAPD4B7MO+dMX66sdvvsxpIFFuiEztg6sZoaeb+
DpLaox7Fo8GZhZi1VPb8SRmpd9Z+/W56hpOIRWyuf3Z4+fnSOytKv85sxr1DW1EWrRO6NCiPdmiW
wyi9wlNKeot+aXsumu7mymmkYeofoFB1ozzIUfBruPZ5Frsy6qX8MeVpSoO1RZO1QLmXNFuHORXX
wghRPbU+WUFlala2pz5wwORbFibREkB4t2s5bm2sXS+jj6qcQR4eRKbvhAGBxB7pos5G3iuwPNFW
G60l9qPsqZYG3Sj4O03iBmP16fEqEEE3w0sso80QDvFVn9LPApNBEo4wM9C6ToA7ixVLaboU3QMl
6xEIfWgYMX3hYL3FynGoEJdzmbhPq3icEsEJunjLwhmfOZ8ZOyCKEM1d5HMpuWdRTy7s7F0CB/bo
LdfnAvPaKI8FckX9HdBubvfUnLuFgaFsYDYpcH+s7forGr2f2s0H9HVtRQfJueLJrpHmsPFBL0Kq
lynfWTb0q9dxxJ3K+DXpXc/DYzXXsFMQFbdICFqTbIC8s2OfK9u5zuE2nWvcpT6enPaSBo6GO4Ji
EUHj+2j1xXPrUQLPrE4Lnffl0g5vzTXxNdnmqCmfs8FhYVyQj5gr5TGZWhtEY9puTbKk9M57cwE9
Tea3cK6kHx3jUgiWJyVt9RH6FR5r9WbzxGSTXxE4Th5cyxgNeY6vKSPNRyjUkn/aY+6B++xeUHQo
oTZziEnb1iPRKtqu36Uo2mzc013l1j9J41BTjgpmReaPB+9BV5jU8yZ+Lx0cp3B4iUUL61/Xfrmd
e3Q1AAqFuSfyGVCVIl5KQYrQlDbVYoZmL8my0PLidvshN9pjQTOtKAvjnrB/MZLyvQjH+hBG3aOI
fN56DWekBc9OJjULZg/vjzG1+LfM8RJwULYsIH1/ZwIjorgXiISseqjF2gWu9vyo1eGk43U4A2Zb
lEpeTR+mUlmJu+aZX/DB8falikqCJKKuajSeszSM1hlnhxlYR70bX3PNJAaK5sk3CLB1dy1HtGDp
kqXRp0eRmTFcfHXUJf0Xev6lpcTGEkEuAuE6aW65VzTbUGDSYTWGgwBEQppU20ZEmFYCue18760z
eo0+gfKaj2wPhqY4iUrtM236s5raX9RdvCs7wpwNkVUPbgc95e5fKYdf/jcsEUDFdPX7BBW+qbjS
BOrJNjUiK+WEMmnEz5oBImlonbXb1vewSVdNUN4bnrVoSAECzaNIqJHPPOfDjP3PVmeHNf+f0oDL
rV2UiBTGWpIaPdukbRRzZPvPjE3VQgjtyiLiM6CmtDcuacu2ThnetRvQ1VGPLkbKUMLNL4vLezaV
V6u1jgSTD5oYL5WyGKR18ECUNFM+ODyVhf/R9dG5amMcqPD7cayuJpARCMOad4D7EWsu704nN7IL
9qY2nPFunkRqdtw9lnXrbQDmYZCgpcvn5lXZ5uskseIpryTlXy1tO1yaLMHAVvPntr1L6JO8mSCh
SiZQPSvl8p4oUjyDyy8QlGtPxB6IMgJn14JnCubYx9KUVsjij56Z16bM9XN1UCmBwqEdih30DtpX
OYWyfvgQTnlwAuT2JmYMhlYzV4Sb60TiiIvbKGRYSg56rfplaQ5XUROkiSwAN7ZhfpnBSMSPILtS
wFWN2vlrHBfrNuUpmxlaO094/FeCFN/4DMiK9WGnlZ8K0XtvBf0V3MdvG2CQAKIXLhNYF9RssVux
uUWUKgCxBTJAs3+kTO01NH5mBi8d9zqDGga2APoF91jR38E3MfJwN1hlhUdeDkrexDHQNtQuaM2h
NdRLXsi73Z67Qn/SbYdSlJH9dM69zFC8pRKIZR3tsx6kKkzSDyssa9gUJa+Fa33Qs9exFFDvDlPn
IhU8gPsoZDPAhLzMedfJW6Q/+lAvJwid7OJLcEgSd0Yj0pSNqrEV0m/2jRsby4x/haFw1VWopAql
BkLmPP1kN1n0lAhWT4aOI8vo6FcmlVZjbEuCYtqknngtZ1mbX7MiTkYFmOgeNtoVdpKVHsUVCc/y
xjoXj2HCNoJe8qK085VtDrSRAYOr51WERQemiHMqXJVPmzC0SGH1FoJU9KR4iqM8TNM+JOcRdMTZ
Y1dUa7iLihV3yicldA8IaAxFQW3sw5rPK3V38x0p2eVtiKFZd36hBWFkwMJeKXMbpSVnVA9IZ4h/
inqGWui28cOdRUX9Ff6ld3BbfHeeuho50yVxEhYWXhRssjNTqr2umvaXEvdyW499B1SJH5GHGncT
B3tXgbCMo8dSK/KS2V6kAYp7pY70WzgrN8SAS0PCmTN9bVnGAy9m+OpiE1soz9I2QVWKvYvFI+Sj
7fhC0ARu0elBrpHAPBzkDJupdJgqo9RYuknwGg1LrW5D4JVU/oxm+08fCySE0Db3Ravu7JCaqxb0
GGTJwNGJMUtRVLMvHF2+GwOXNr2O4RqqYTtVMIdsvTduOSXXlT8dO3vwaeHSOeKFs8vp8IG2hP2a
rPK27y3g9vkDbhQTh9oWvZasqp7w/5zB9ZwJBkPSoze09id6qeDddsTJVxpZMux9OBub7jQzvJuS
V8Rp31m5x8Ru82vDxa71Xe297G0enj+a6a11/uW2TtkYlt2XBIk0co0kTEKUTCb2FoLRnKXHo+dm
2SUrhzum0BCfIH0jVKhuPLO1cJKF5coYzIfgQNvS7NEvwSBjvkuns12k/mmknjEquGh2svL3rL8x
ZvjsLGwuiGQfYbRMCyNtP0U705GaV7qhtjEDMwYDn1udx34Fh8810r87M8p3udUC92lJvtQhZedW
e3MD4+rikkQU02+NMdUrb6BvxDaXE/AoNlE01EWJuYmt4XV+MtUecbgffGiyqV+MJxqjPpFO1AoD
YL1gwCgWKO+/WkihStHy9GNRRy1MdrebstrmhY5vyfBP6JEJ25/+c0KZI7ojTgbPaLoUeQGCmJdC
a3KgAjTWLep4uDmB5Jj1PiapLoMIXzyjfe8HdF8asegq40/TVz30mRDDDC6twPyHULfmXSzAzgRi
N8XTjla9E9uPPy5TVPm43k+TfY92i69uEjdbRXjO8Pz1+gw4pdxrHQ3/eAtH8CfVDXbiPYicHy29
6iayAHGEQ+nzmbZdfk9tCPY89P6xllhhdd26CW9x3LbWKUaOLbdIfkvP4Hw2vOkYQJ5hMJsLW0ZX
rvqMVjrDNnaGR2KlLgqIQSCqM7FOfflO9qBfuQZxbSg4EvGHdt13S6UvaT41a6/064Uwxvc09U4M
w1cB04KWgYv4cEaH9O9wZfH68Ao+Iw2Ld80CfuvIAZyJQA6W7JlSESPViHtl9ddgdkPWfvIdWMXd
rF69AUsW7+q9Ntv3zE5gUmb3hF4E/vgDpE0p6BsYrAfu8AV8G+ZwJ/7OIISSeK6uOVTVNn8vmC1X
zrjDzbvVe37rSU8vTlWkm4g2RMcqDg3oUaOvTmr68ex6P/9GmifxDE5vOog4h3JMBhbroQNaT4M3
XFf0KsfgV/yGkcTDppYZaAF6vaHBG+HTsu9leKdV5qVm9O1a7jXhbC7HPUVPgrMSbb4HEfYcUaxG
107oT3/VRNl6re9GMIIDjEO6HFng1LOkzc2ViLsWXiwgkPm8NKuSG80MQjp4CYL5aoqjZ+i8D8PA
mCtlubOzxkP6WPiqsygPTGfBhbPJyK0DYck9qVqW+c01dGhxSTizHRuHMQLOhrYPZERkNlCrbGp8
a5NXdrwOJ66I9G2p2enR6SO/mtMoIBRnwyagKvmoBMGO2DuZGuDvMkiXJnEVsPkcrr574q7prFJq
NMPKeXPwQSMfUhLOsrfvqGMtx/oT7te30VlYvDgCk9qQx5qNlOvUePVbsHu5z0/WqPCpk0duwFQX
CX7MUFEf3qNza0l4k5MXU8aGhsihM7S0TgMBn6MJpOkTxDJaV1N6VnZ1BbV/BBpbxSC4ItXsO9bm
LiW1RlDdLYBU0l/4erYlwPRhaXIbJPUFLEOwKX3xYYvw7sxfYGcktdOaVNWTkagyG73IeIops32S
fO5JEht/vc/SVD7lIxOeyZscRxzkurDOTkeJrsmTMfG8rR7Xv71Sb0RLHBhIPFpnWvqiqXATj4fO
zUBQJ9jGXFBmku9wU6Q7coi7CEeUb8py2VbZDe120ZtyETfmuCh69pro2u/cFZlTq/Sl5Q3lfsQO
mSA/gjmb8LDwTjMDLRvlu28Ozkprxa7gEF90tro0kXiMmNFaZEa9rIHquW/UWTEi1xl+Ke1nEPwD
wMNLl0yFb9OGCeYaVKsSD59Ngxb25kvpjRDbGYeFvFpl9hZl8pXL3lPAecoGOd3pyKhzhnow2EZ4
NjsYKg0SdPOS/PJ3odc2nuXkpbFB+vUp4RyGV3I7UQ/l2HuSPC843Mt3O+Tb6HSIKrw83Gr5RhI3
Ths6KjwbMBv7vxmfSR+9jo2lM/BL5xgE6oazzM0I1zVpjj/TXndCUqMVQAdXdZFs+5CMQNlXl6xz
nzmidFJ4NQlK3hLBuhyeYHafWqyHKdzlzMGqbKEJM6Qyyef2nvUf8WjTeLROvbbpUjSGkgIoO/jm
6o43iQsQJEYUAX4ovxW/jVNoSzGMD7K9jyqOyXsLJlVWBJIKbDavWU3VmVM2t/kdGrEY7ozx4cAR
Auo4ASTVNPa4vIiY55pc8HtG0wtPB7FMIlPbVcG/Aj8DlvdgXLhus3Pz8QpN8VJa6aqD/oeQXR3+
fwZDwOsZXjEZ5dgkRuzQs7vlltlwf6I52DhBDOGDGk7TX52Pf9FklE9lktVr/A+XTmPQ1axVZnfL
jA4MM2ekDZbdtsqL1wEj1kq3BFjcIjjTZ34zoCfoxBn7yrp53H6Xoz33bxvqNNT9o+vMk1tNW2mM
X1FHStyEgMoj5hyWivVk4N20nmHUwZpI76yOVWA1zg/KDhpZB6ssGiCwQXLNl2WUnZN0I42a3aBA
wJF+may5FX9quX6lYpGJVU7E8Xv3lVwtpZl69ueL7NM2LGMVD9lvDPjAytq9K53wJpzuq7KCbgkS
ezUWfEP7sCMD77RUPQYe3ZW5ASDO2YcaIFOoJSww+T5ZPNny/BlvmcHFv/+sGq76KpRX7srxRmN4
jWm5wpRbbQNtNkUTapHpoUztgSSVeZp0eRUmMjBVNzvqkpEnwf6SizhGZvDZg4EBBTk715XJbT9H
w+BInj9zyK8OQ97Fx0dbqmfTeNVLPPdUhC9L9AO20Dyss+4c5CyrmyGvN20toX766IetlwMKEV+i
qHh5NT7ooI43g+Vs8pYQY4mUbPn0qyMb4V6ihC6J587KlDCRfK9yeeUy/un3CCz4cGtr+qmVbu2K
YfzyfR6eOk/DRBi3hji1JOEAEv7/hUPQewwTnCSVP94gAAwHFsK7vDNfuVaTfk9nVLFmA1w7U8aO
OShVz9LyPlzV8GDv14TBj8q0dnFj/Ok+2WMaLa65PRET5xgdKuOY1iz1EnUrNSQmyfC2NLr6VgL8
TNpxU0lCibn93rJlWDRe85K3A86YMPmojDQ9stGe2VY8IOZHoiU2Y8d6E2DNWHIsF4VpbrXJRqJz
LsHI5832XVa7ffcJHwUYbey+YVMVa0tpT03yAIpAXNvE8UNUEmZzi9dpWjOkd8uC2WBdI5t6XDRd
k4l99IuPXgyYD8IKnbbckqqmGHGKLXBe5ZYPyU+bpfmWpyf2D+dIcok7iy5RuUwOZzu5ZA1XrLqj
DDntbkbNLc+OAFYDt19nMU7UIAouAYnDUfkPMvJP7DGJrKQME2V016fgpbM9DmRMBY7u/hDqu3Z2
epv/oSW5LXhacp/PjXZj1K65QiF1kJ3YwtIiiEbUYpU2WDmo7mZGMZ/Awo9XeVbs3Do/uFp1pyRu
X4w9Aq51U40U68IxHtjesCeoa6lTZOiSmjukWvuoghLUWT1Ey8nAj9mg0yN9rEraADDC1ZAaFN4Y
R+34mLP/aGARprQ3IJ60cT2QJIp/RUB8tQfjgaZJ80Fh2q9h1WGAkuEd4+F6wj6MqsASL8J42Gm4
lRHaeY/h77QFMmPqNesKXjcpmmSPYaYvXRgWU/yJdOMtI7ILTCbY7iOzBZXeam/ETO99nR+LyPin
8JFj0kp+vSzbe7hHGEBo+WJQ/dMr65H30cVP/S+0e8H2TH/CHL2KNPfUOtg+WDD/x9yZ7daxXef6
XXJfPrP6qoPEF6vvyEVysRNvChRFVd/39fT5hpw4MQIEJzfBAWzD0t6SKK6qOcf42/65GqCYTH/y
V6S8fEzDyxIP0jeSHIsqp0wmyHb2kiBEJ9KWi+EqL4tHQh/YGlsz6Y0omkmkJGNjq9EBgfTtXPN7
9zW0a7mwS4BXyOgQPg4L6fwRRIAvIRHCDBqE5lu6daRowS7K74y+1B1Ugx6HZNNPI4nRMaYmc0O1
gnacyY9GCf7ou3SxlKn/oZA3b2QStKj0W6UwBMzJwaZKFyKy43KtO+oydlz4kZlRKDfuc9Mf6fqI
GSzTDIq/xMbN2L+23bPXxqei0N9Ran0SAxmt5b7B+NboKE4nxTZmksyfGufKZ2pC+onOCOl23eDO
S6ZeYpExqrvacGtLiqtCKp7kt9LGiWhwIkX1pjfosKO+EQFhpfM9FBG3oiTiQ0PRWOcBdlV6vdaE
/t8IqSXf96GYa+B0yjMsSY6k0nId0o2q+g8tz494Mg4AK2c1wbKaGF7xqGMBKeeR+O1snzgl3aWZ
Q8UMNYB6n/zq5uUCDGFvUYaTqzC+lqXi74cFRQKYpwy3UsvDRZ4vsJTOvKK1JRerEWyNZdgIDmPG
6rPTBOL2yo9UA88qME0Po7pZS2UjW7YBQspmrxf6y2hmL2MAAUs7nUvIVT7DIOlfflmNR8OJcBUl
2cY1aqhpvpQinwGStPhoRy5h4bNzKYLhfiC3ctUtyEQi5x7HGtSzJJCzgVwLO6AurfxZ6t43l9kj
s+fB6CJwZDK3F936mEO4g8ElFGb20UPt9KGSMlSLcsCOMso5ncjx94g3TKozQootoRFvczOz4Aav
yNKQV5qI3qBvUSF/eAt2MoXndu2p+KEJAXu4X+P1QFHw1HzMBjPixn3QknpbJu4+qGpFidkIvDhk
ez9Y4NTn6ZS41g2bDEZ7X//Eff6dldVFS9BlGkkz7DrYQXaahqRQQsxjQDSKoZ15X5g8WF2MMnL4
6OGq12h6AFANvd8SLIMp13b89aC8L8q0gvX/bkDh//ma/u9XWc1NHEZd+9d/lh+H3+Xms/v8hx9s
/+T7Pfbfzfz03fZZ99d//o9/8//1H/5bSuDzXH3/yz99lX3Rye8WxmXxDwGClvHfZQ9e4p/fTfz5
X37Fv0UOun8xHVtXZAsqW+muIoxw/G67f/knTddJI7Rtfta2HROE6T8iBwkjtHXXV4bpWoaDHZR/
hD/k3yMHHctSynH51A3b9/4nkYPwyXwB/yVy0FYemyDiNWU7pBv+58jBjK5AI6a0rK9a44l4Ucjl
ke6jgZJ7FhfT3Th8pYh82mBN5vYXgSw8PPIYYTHrt408WoM8ZCUPG88cf6FozRu47FENltvcz54m
eUR7eVhNeWyRdzNP8iTbPNEmT7ZulMN6CF2MxbQrLCbUT2xke2IpfiBcUPuKNyREkOg9rBZ5cToC
nBPzEsZgbuTjiXEtflAmKKwvr13P+xfa9528jqa8mCF5QjGwRuLmb2jlmcnrs2vosBU2+J683IO8
5oa88BhqlBwA8NJ3i5wInAy9HBEmZwUwHNF//mPZa9+TX/90Ff4xVRNLwyGTynETO/cAk+LoooEc
CFGS5C96IvIozqpSDq2YLYp9dcZwzIFmcrIFcsR1+pdpmQhO6+EID7af0HBxIhqcjJockR5npS2H
5qIDDnOKZnKc9l3zYSupmtONzwHOmUxkKuwCfL0cxaYcyr6PEzx1I2YrDuyqzQ9YAMFOJ31f6vNr
iN20kkO+57RH6vDLbEtJqq/5WLuaUbHY53JFZHJZVCmlfLT07BazZlHPD6gBjhBNH5q7pVOL64Y4
Cz0josHt22sbPlrcS0QB3zK5qBq5skIXs+JHiBEMwk+vmdE8ud+45wy58NB17sKJK3DkLiyoXT+0
3nw20/lmujxYWB3xz8gVqstlGk6SCAyQmtjmeRq9Bt8AV2/RmA/9vuU+JussWstvlQC1pz6Butll
ssl9YVSDDU2rbO1bbNQFD08xTPjXimfLy9n4mQQSJgIkjcMqYkZIZFhAqyriRGRwPlAvoWsfU0f5
c20+1kCZOH0c7YinvHLhQaGPVmhEZoqQttVS9juHeQX0wmZ6yasOLRZI82TqG0MGnJFJx2DioaKG
YgUZgnJ/WJhOJsB16QNg+8RQsh2K4juiQSaXUcqXoUoxGcCOXt1Se/Axkq1iGcByJjFdY2XIaS3q
vBen1j5IU/BXmRel+I3G57tA+NWIyc5nwhuY9JBKqHWwuJ+lCq+oVV9LZkINO/460nOgF+ZF9Ja/
JlyN284jsSjGt52FryMPF1HXPjAMU2oi4+cogygZjB+DjKZYEeosP2qThZQyoBEPRfKuZpq1ZKwd
ZcBNmHR7GXm10DFwD01bm2mYPDF3VzMfL8YWDSkBb9W2pZ92HMNfOeJl4CCyC2K6LtyiPaNBubpM
3o6M4C2zeCNDuSvjOXIaJeN6LoM7MGaLQbJ/9WWob/6M99kDr6TQTfYr8VjkXbEJ8NifFJsBA/OL
8qsTCtBDXSV8hLJE0Cp8S2StwGbag5edYYL4DWoLg4AndUd77KZnuyheuj5CCzalL2TA3aLUfPDY
YXpZZka2GoPtRv7hIOvOnw7tgQTjMWSuat8j9qJSFiSNTYlMhW5tGBrLE1uULetUozcvoZlfc1m0
WjYuB8kPqcneZaBhZpClTLGdzXARzC32ZpTFLWeDy9nkANU8AroJe5QlL2Db69j6aln/elkE6YnZ
mrIaBrIk0g3sydLYp68OO2Qjy+TMVrnIeumxZ7qycEayetamf3V9d+8rzdqjNwAuY09d2FcLWVwb
WWHdeYLEJFdizC/JmP+wKp1EgnB86nsQEyrH37WguWM03iGjJ6GrvVmyMDeyOtOadQuUd5nZqQWi
rmTJNgJEehqZCjH799RYB5yVlyYcUGvS9PFnT08e00Bh+Cb8lO7fXBb6SVb7ih3fYNcPI5b+lu2/
ExggAg8gruPs+WRjL8AfYw9YYN1aARA0kIQaREGVVBETIPAVgTUEy3htvOYPwiN0hiugxMDRZgtM
kQtgQWpfA35RCZDBqr5zQTYohsRkI2AHUrfPgOLJRGCQQQCRXqCRSECSkEQMS2CT2Kv2To2en9iM
h7J+brJHDZTFGa61gC7kin/OoDAQi1xjUo9uC0IjUE1cBj/I8L9UAuLEoDlEfh5U7zCqgvMU4D0I
OOZtM5wAd7+iP4AQyNBAy+uKkG5yH4ZkZ0cs3yESacC6D1+ApQaEyYgN7tfhNizGXSwQVAcWVQoo
NQk8pYFTTQJYLQJdcUwQZgKYpYNq+QJvOeBcFKOwkhWkqwCAaSBhOYiYLtAYOR3PpYBlf76hgvA0
dvLhGmhmNYHWqBTAWd3uZq+8b3nO146OPcAaAOTwV31Q8EBixKYRwC4S6C7R6mORa7csq9zVmMY4
aID5EvA+C9zPB//D2EiVZv86BkT1CUAYeECFE5ihAXZIesZVp+RkGYK7KWdP7gq1bOS+Ift7PbZe
gqZF4cFicgeZHEEoS5BKh4l3GxuEA3qhDooJmtnOVARvWJ+JzHB8bWXU6rYIAAovh0WGYKRGwNE/
9IMLXkoALP4TA/RfpVcfRNUHWc1BWOs/WGsb/s7+gK8Cw7rgsb0As7n15ghQGyogW6obNp6AuOb8
ugioO4LuFnlza2zOeL04WaC/jsDANXhwCy6sgQ+3xfhaaSnUB8hxU25ItwSnE0jZEXBZnjlEcGBz
3I2BzXnQqVdXAOkUZNoQiNpPcnraEDgVoNfqD4wNnp1KBNMIwo3k00J2wLxSgn5zQlwngcOjlrjm
oYKdbcoFq9Fib20OjJbyVE5UfK5Dgw58SSjthAjfFAK7VwLAByDxQejFO1cIfgHpXbSZFTqh2NGA
2Zvy3RJAH23NmcLkYe24tc2k6PxE4gq9Bg9ADLWzqsuf5N1tRiEKAqEMZiEPUKWsbE/9YQkjoRcU
PEMc6s+dlr7l8A8u7ztV2yCQEBNkC0E3TK9KKAsjBjLymQOwqSn6eKYzT+KXk1C6MLbx1nSCN7k3
SCymi2q6RdaE8yy71kKVhIOiCRbypEn196LMMRv6d2QoADXCszRCuPQjx7gPBxMJGePAysDgA+4J
UTPB2JBIxrST3QyKpNcJnE4GtzMFOKvR9UATE+0n9I98JMCPJwnW05kHQ084eHldiLJ5M+CQMrgk
G04JxVwMfwXNNEQ8AJoQUQVVHpV9LrufRmV/wzER2yJUlWGcW6GuUnM3CJXlCamFEhR6C57L6cwf
Q9+HSNf6a1fZ+1jRK+ZzgwlF5hwtIcx8ygPgzzAOd8dRKDUkgpsOjq0Qsg1D6ymZhnMGCxcJHZcF
pHs5VAu2rbl2yZGkKlN7csUI5c/23+gH8hUwO7KYz9qpEuLPFArQFzKQ6gCwPuhB1o61KYThAHPY
wCBOQiVGAiXFydkTkjGGbWTjWZPgTFk0Y5USQtLmIrGForThKtVCSlQV3BWGfiFQHLyEbk64zV5I
zlTozjQ56RXTQpiEPG9L5uw6uNEQb7kmZGkNa6rRug7963+RyB6T4vRQCcEq81U7TfZp0flchYTN
W93ehjh8hJ5NkvaQW7x9I8xtJRRuR03ZaoHVnUoxxJY26j6Lg5K08itg00XrT13Dh94JOWwW+a/a
OBW2cRhURUio8e3CJTvtBmnqwwLDnHZUOxRtuo6ZkEk6YeXA5J7p4BL9ixv7LzWUxrp1ul0v9HVW
MfhFKbFoDAeZUNzVFL/ZzXH23VfeLheSznwfZv1tKWhug7yjnuyYLl/0ety13EnUjp3A/IlDI+hR
m8qrErI90Ia96Rz0vMU87NbvI0LZvHsohaSPhvynEtq+h79PPffVJM59R/ossh8h+dnCXuQPamD/
tRyhIZ13q9J6jlAHdKgE/pzBgzU/GLPx0hP+ay+EzfdxfnREYtAYCNRtwnkDkR80TfCaRMuDgy5h
+VFO+XXhSk7QLGRoF1peX1I/GUJF1pCV5VM94393ob1nbTmq8K5H67wROiMn3M13T50IJQyPawJW
BpF+UWzGCE9LmCGsiERikRfzxU54hyeOr54JL8UAiiSDfgzgb1QaPr14BCH9boijr21OzUYEHUvX
MIzE3O3zQ2ghKK6rFw8FiCdSkGT67Yg0ZBKRSIJaxBXZyGAZt0WEJH3xs5vDX7WPQkQ3gNVQnMwo
T/KxVIdpAmGNydgPkTx5KPggm6ETyLRaqwWUrkLKMiFpCZC26AbB0UhdCiQvNHYjd5iIKkALE/Yl
d4DoY2xRyuR8ZesF8YxiriHzYvkobFQOmhtqdxVSG7cTzQ1Uw0BebEc3Itl3dLQUeY7GIeJxF82O
OznZRkPGY9LY1D7RSd98Ej3800bskyL6SRD/pKICghsduUwwLxCB1YtSiDbGW2obI8wIznvERJ2I
ikRdVInOaBTFUaL/1BAgIdQo1qNoktjoaJCkYzJ0nlXEB4Qa8YPq5UWI7b077DzRN+WidBpF85SI
+onTcu+KHipGGAW6R/GnaKXQ4GGoRT41io6qGhesdCraTaKxmkVtVSK7ykR/RZfYAQ1WfbKQZmWi
0VpEreUW1brzpk+WDTqDEHSFNH13xleDzAuDrfbeI/waEYAZogRrkYTVqIroKxMvHCb5pE9wNmQm
MVG1tbbh+O+M4ZgGcfUeETLNCR/9qlHElZU9n2lNx/ZjA4X3o/3YWwCSUTIcynzCUDRXPnlK2S9/
oEnIbAlXmh33RHwzw7bVJ95proN1EvoOio/4agbypXr1XaPoYUOh25rL3hpH56h7a7pJc7F5a3P1
otIKaYW90SfrM0TJcDJ0exPmRnqIwuKEXSB7iJFNSs3ea5p052VsIB2mpuJj8XfhQNWPq43RMTJ3
/OFQ+73rEk3WNyhZCSDFP6GF7YdnIW50541WFvmdE0gBrN79pCfxODlqhYHqli4RRnufRp867cN9
mZcEI5e/dR8GJ3nAa/VqhtqELdC9ukPwxNzjpmgPqW9SmFUW82GKq0ew3dfIC7VjHVb0EYfsywRF
0eJFDBEW0hU9gPtyZNrhO3OlAYp6t5pRKg5IyNFaKigo5NbNcp/NlHgFZcToOJK5S5gaaS5zz8eV
WefIg/Mwwqe5aH73XFgVHfCW0xBkUW+xJU7I/NiT0IPgjTUHqpM/W4uICb16EfqtgeTw0aJ5udxn
FAhZIxZxFZVU7qgbghtGQNaxjub6lnJuBLwtsEX9GVZSiB4YTypFrt1odkLNJHx3pz+iplfwVwjQ
Q2iDg7c8zBmJAcXc2RtiCJAJoJagzJeBkXKRLxLooo21cKh7rf1rxPJB6sOe6QLF4y0HcC9p6MG/
ug4dklKWgG9XQ4tPTpvP/KdjfqHgpyZaw5vOC70/rbZQADTUX6jhOIOlHKiiJWiQuqBIioNsGoQq
qRLKW0qFep/rQmqGcOnslpbiIdlsTVG3WZ9E4NhHkmE+PSkq4tJd+le0Xd2hJj4w131CwWpdI3xR
GKdmXumW9opXcZNIEVIvlUhpYrwuIzd+Q1vSJHH2jRQoKZqUVOk9OVKtxDH/tEjZEvmGd2Y4vtNX
tq5mSshGlD0RERkdkRPKM74Mepsyv3rWoE/QSTav2WCcHM+MD0v2ZuhdeCjghRpgGvkolTDjdUJ+
mNRENX536jqKoxIapFyapGTJNFN0jWVfFrui75NDr9nhZswo4faIswJUo+Atot16NoFo0nI6eFlb
iExB2gzLq0uyxYQloXLRtC8OEpTIWTh6Ig7JRfCbRb2GipyXxrxMUVriesHV1k7WT0WiHr4fj/lH
Hx/MKDCP/hDvraLH3V+8ZT3tBzbWGzBeV3/DAIZeOWEjygijw/pQ6qb/gnAL6rSkAG7iz96mwvQQ
8ePGOcE6/hkmcdwYUg02GA+TXQWniM6wScrDGguoCM//KXK0fu9HxWMZOt+TR21j7TREmUYoBPTs
2ILPwXzST0ZPmQ4utomZAJBCiRxrudBAtZGK0gaBcr6PpPDMJoued5xsSZKFV3OBeUjRj0aSMVVi
DyiE332913YBPWqBFKr1NKspqViz6FqrpXStl/q1gB42uMmflRSz2SEVbSAx5O9zSuGy+XC1DhK+
/TESF4CZi4K3Uareeifl7qXRc5XHHa8TQZbEs9R38l9dY8vxamrjHPrj5kxFlFf2D8rH6jZ21670
7k1rea1JqNzWRPTDUhFINe7ygQeBppwNbOpIOA1/IXaVo0OTXU+jnT6fCXDj+svp91TS39UgslTQ
rC5teLxtLw7teOiryF3dmVKalwqK0nmVmHD9fSnVeuOyd+flKWkdKve+p4ECvlHJmWU96FLNF5Sg
pyVtfYhkDmGpHi2p8fPo80uyvtr43j1yDTZIqfxDhb9Qd4eYlhVwfUe0jbtCXYRJsnSXDWUZ3aqW
BsH+sZU+wQB2wtYvZZAYXyhw53h6jHL3PEoRYcFnaUg1IYLGHxa9MpN0FiZ1RxZOfcTH/srbA0kd
nmiXMdZu0+6HsHmkuIVjsi3fOie92C3HfDAwxUc8zG3mIt+tdfpXs6MvhYqJVCtadX9LpWzR/lO7
2IjugCJG06eSsaWbkZxNZxd2ANZS29hLgWNPk6NKLkMD1ua1YO5Lnb/3JCLBcxZvzpi/JlIHmdo/
NZXhZKsNf6v528wtdTIcm6viEkJlFL9GQf6dQ8hjtGvv44m4IKvK7oIZ/MX3GxQMUk5p0FIJ5kRH
U8tnH9ao/btW3XlKSi3NCrzG7e88LPysMM4aeTwzMONQZyHAyBQSCX1meSgM6yfJI0RP9NcKt1kY
UKnZe/ZTZ1KyyU7FrQHPhRSR29RKCUfRp/Q8Ltx9qqlOZETmgP1Ud6LaxtXt6fv4u2zr2yAVn05b
SLZNS8QDJJj7y/URlqul3SFUfx+M/NSTaVVQORj1sLdAaXSJWnSK/hpoF7Wr8YFQhgeODqRFmXrC
lL4eCDUGR7Ip6dSIyakRpvZ2he1sOhgto7hJnanvO79HupeleYcAJfTVCdxESvJfkbwvUomKRyEj
ahkufSkXc1eV3slAEkXFRfduzPWdJsKYGun6Qa+Q+xdE2SsjfiuZiU9jw7+o0uwUZmpFbnlJ/CwL
rRaiBUj6X13/tAT9t9lzHIULro9gyl+LgrJaR2pg6R5fRV72CPD1QaMFizri2u0I2tj3zUdSs/yQ
l4oJoeOf0ep5Ce3squtSPYtzvKGLltg5SlcGBoNcimorXDxjP/1KRgs0XspsiZ7bGlxuG5gmBip7
uro29pqFDlw7Q1SPJ1Pwr5xgpHnbdQThaP2RMFoS6C1WFkFAAHHmI/UeybrzxTdGN3EUt2fNTepD
TPx9tNgPZst/CBauuvFOp7t3nkoqcSPnrqTVN0GHvx2n/n4iAHCFNvkrGRlU0gBINuXlqlF6ruYc
5409V29AtscYtHAPMP875e4BYdZGDLcFwFJArn/SjcYx07sfXgLkuNheRBvweO3Q+rEd3gKvIpEK
Ln7C2zQ3jX6EsWG2J5LCA4Y6zPOvmorlyM6KbVS5B8cpDRKzLyzSVKlw/gP7lz/6ar7xbePED0n5
tzFc6n7/6ed2tfUTwI7eSN7I+Cr6EWnAyCVejiSa987wmqNc2A9E4e7joL2q8GCpQIFFlL8jwnpo
pLmgX9d4xKptBkq4CwjxBbjmofS4DVs3ovAhaZxXbySqrbOt99xJMWDTI+VrBq0GrXZVVcuNGi2/
iinYObaZ7umgzDfEzLlHx6npDMsl4o0t5RThqUNaquFBr6yZfDEYib1VIctHpsikQ5jmeu679wqq
RKzJuEROMOakduEdPSL6Bs4sCZDoIYBXY5JJbjma16r7mTs2yWET2EBbomqFxtGjraP6eKcGIyB9
kUDg1sb51tcv6OfWAzn9PAD7aMSUp1vs2V03v6qGlDJXm/dLRx53P99wNX/HLRVLZPiGFoMuPEWx
yqicwbtKIGc+xESS8co3pI7rNnJSJoxi5r3WPGs1z7q70SuP3qbwc+4aBy+wS5taiU8poVZpU3tA
k5WljkPRP0+t/6U1WkKMS4wxfeW4XrJt+vLQJuUpF9y0NFCU5KHJ7hRnv5VD1k3lDu9NAndb1ZnE
+D7nFptLBQibAEddmE7tQe7hcCZ1ccaC1nEsmbxLvNzvgxOC2KiN0vWfhHrSbmD63tas9H1mafBI
LkXvmdlu5+ZYYL/YajPqp5J4QjviJKtO84L1JNBCtWNsbL0jx3u2rrURNLDRqAzpn8w8ybYoC7al
g48kwSZAsVa0J6EHU2bTveRm9w7yfWhGftOc0dJnwwJJigOsf3fEffDmV9UhDOcbiSSf1IrRt1NR
cNDS9ibPDXHkZ7xf6doSd4KRuL8a8r1Jn/rmDVmQbOIaynMdZYx1m3KiFJ2WdIs0RGToYp4eQ3sV
PRVl3bMRIEogpn+fNnzOCWdKSDzZQKbt4qbXbmSAn83nnuCjwfwoHHXTSu3LFLcXc9A6tTjCKg29
96JjyeF3mPz2q015zScCZ/mMnXVLRd8A0rDdRpnzTTFfjRgcpE8P23PtsuKYJC9N0bUxHUavdrrP
C59Q/qp917UCZ5s9Xxi86Spt2nues9nt3lM3RZjUex7PZA0cWqnXRRWUiPAIarg6h/H3Ug43f2nH
HbljJy09l+RykhB36Af6YsyJEoYhYDWJg31PqOqKdc+qvbX07CmPQSueQmJDGgilMIVEnO80k1Ot
yi2mFK/cxc3wxFNzLmxc3kHET4ct7G5EtCn8HF8IgjufCJc+bx6GxiYVPsi7tTOmyPS14uyTcILb
k+wnc6BMb+mfSc8qah9Kf/aWUxM6l3xwmbcW8s9q3mRyn4rN4oJwKzNvvqEFfWLktXToT5rRqGuq
nEdLHxHYGlq1DWdkhPPolPQuU59RGzE1j/hIVKUmFgy8zT3+nRcCeOC/nejWhFHxQvUMKKziO05H
G5fUmD6zbKbPczB8LryxFEKm6XNSBuW2ptpNoujS59ip6ckimC5Mh1/uUDa3P/9TVsuP1usWcif5
qU5rmwNOO3TrFiyap6wXDtiBwOAxvdPNxnnUJRO258+vMLId6roBJrDN4QFvuHfOKDXcGNgfTiUC
3jWlvhYwe1IACNfRJfCRv/gIMledrUnbYa1f+mK45IS+XZK5+0EIXXeyAuQ7CXT1AcU9eRsGqfp8
M/Q1CoH6FrYoOlRUEJhbbEM/G/eNb9eSK1tvQt+Gy4mKeY9sCbkFfN5d3ASHRrX8SH6qk/+nO/ax
DA3nQv7rv/18VXVkSmGPXtyoPKS9Fj2puIyezMA7LE2a3//5ETPPvMa92sKqJv3OstUvCCr9To2S
343TiVCH/OgVgb8PczH5OmP7ygHkbWmUw7NISz2Bb29JPUJP2P507fXwEwEN2Qy16l8Hh3Y5nmd5
yw29PqsuOg2Gmz9nroJxd5YPPaxakKO8PRuLSYy7FZp704tufpcGH+j0rHXXB/HO7Ix5TQEIVDls
+85d6gB+8D6b+Z4SteIcewprz1nE5pQB/0NfqWrV5l6D4ifMjmYYq70dmJ95qEFTz17Fg0iYgW5F
XP5qOSMjpTDJUs2u7aQ6Qm+PZQ2jOvi2QYiTgcGwGoxjFY/djuZyIqND+/ecO+e2LcFcAaiuzFIu
BpxgBGCtLkXvTcgUNXWdneqYJyY4S2Wq13rh+2lker5xHRJsFdPbzcvwKdrNR5trF5KXf01+Yj3M
rd88uF7wnOOknpLKfIu88WVWDGtZm8W7Sjn1tr0OzRwAWZNQYJtvieFpz1kwPPY0VV0xTAdImVY5
zoK7AmvVCVXVGiWXywKAs72RtTSYNT6VAfd03/HLzl6GJZg+GYqYqf/yY3D7ji4PkBJ3bzgTHn8T
xias3PnieC392qYJ+kCg4sG1sTWXfYomZyFLJKDZZWM7mkvzupntSonP8jRU7iRYrUHK2fXclLir
gDBLJ4VTq4X35Xi3bpD7fGFY7UJCbTaJFxsHHXMEE3Xyi9WsQwjGjB1Wt5DjG7+OvwccxmUEhz/X
CnqMTgJiDhTym9EmMMUhFppF5FJ0+HXcLoIL0YBzDc24D4PGf2jNPN8SQIBOX4X+g0YNEoaxCCHS
lNIt4xKNNbjt8DywCx6sXEgIZ28bw7qc4g6rV4m6xug05PVosOh72jjm54QO/Xcfk5dVaNgjsNAw
bYXRPb2J3poOhnzXewaKGYKJz1HkHy3zk+Qth21tiR6dnuM1ti2UQEH4Ms1NcEJzNz3Yvd4f88ai
qMQZb3xIKL9DJ7xDsoEjurufUdo8+1qi3RznFPF3rEo3/CTHipgZmK6wCo1rERQ6D6ZHU/DcpfsU
m9Rp6Oj7MLmmhoh3x/Jic9OCP1/7MqVdXVFrFDjdo5dZ8YX0/ndkC7jUeoXu1w2NnWU03EvZbJ2I
rgHI1Ou3v30hFshaNJTVHuqczp9QXQBfQrRyjr+h6bDY9VH80bSQh1SSYMLIEpp9KKPQ77u+BnGZ
f8Jj0A/LuIDeBhZevgdRYY5bHy0XeS0UQRZ99ZgAYsXIPK+T6x1D5GGroHWb42BQ7xm6foaUnc3Y
xp87FNpTZZUsxr2koqTLLtimEhDSMvadZu8Hbgvt2QnWuY0awfJVAXhrAKTkw8+KECxScIVzS3+k
CXt6GizB2VvqZ8bq6SFtE1zO8iV2Ovkj/7uC3/+s9/3r/ru8/8y/2z+y369/lwH/Tfj79x/+/6IK
dv5bVTBOtC4q/1EVzK/4myrY8P9iObZr+4broup0/15Dbrh/UYatTIW3Ulce8/Xfa8hZJf5iO67r
+cp1UXDxf/4uCtZM9RfH8QjecVASW8oy/yeiYBwL6h9EwejPLKwOYg61leVzUqKA/s+i4LiB2LPp
LVsRSEKMcV6h44GHWTkOoW5I2pGJETa1yQOCEZxuegjt5EfShc6xIsgElM6IdAWm5H4uOnM46V7a
LouiG1QYkXZWSapKFB4amk+OdavuF78+egZq4SKgb7ysfaIJJOJE66wL7WHxEfDi2pa+szMrKrcW
CxEX+EuEoAcT5fimUs/b4FaatvPs3Bklfgs9jqkuQwAIpxNZm1mRBK8owwqHvn1Aw9GsSuLfiVnx
J8LJMutkUGjjDgW7LDeQh92JqTdMAK/Mwj8BbsmUDO8Vm/6TX+i3riBsLy4YzeKeZKe0ftFhalhu
AefAAIKtWlskVIJ4jfpudIxpZySHce6eamhbcBVCqoWKI+oNfsRsN6rCx0MRGudVjMhqzgcEaupj
rjrnIfYaUkXTHA2LqRk7zQCv87T8lHvpcIkjtqQBtCfVup8LcON+1h+z1hu2PUpF8PQndKf5MUmg
y/r0sTG0H2Qp2Rv0cw9kSr3YXZ9fmlJ7pM8UaZmz0RqE2sYSkXOvv7l8bjlb3FBQ3JO1en+Yl+qN
Nhu2eH1b81WuapeE0TCNKk7sFcHyW1uN+bFRAMM2LYzHJG5etJ5w1DEy0DEC9lpNVR5Msn5w6/gh
EbmkkxrVV9UOwRYEp9gQ8OXdvCRxNqSdBJsS48pYUkjWjobsoyudnphdG1VgjIOzhf13NnWn9RtH
hRtDkmECm7xKl3YTKpiJRC9j7TQO2T02bQYbIHL+3SYCrZ8D69MIaSScUlbMekh++hk5dDaxUxzj
OpVHFVI/zSISwqy059ac6IZ0m0OSgx3PHllAy/hQJfbFpuAeNBXSh1pC/OpBdze6KYlqPcgUYTYW
hDBt8APsEZURDD7ctZXRnR2z36oW4s+qyb3WZ33ZDk77HXUzEekFAfK97RzKCSUwqNabudyHPhIQ
P/MBg2lXtVKtONWD8zvN/OCIw3anWvV7JuaGFJl0nVYgrQXF7C6qNSTiAMZZFvIgEDxm6+EXUTTQ
JG7NhVFotKgQg0OyUb93NPKFwf0MeMuHuG9JaqPmwopC7PaziMTgo3RmcxYqhxW6105wVT7qRZNM
kw42lKLRH65jP8NUInqgKHdGs8bwU+0qbcL8P8+obCLJmoZiBShZiBHJj4Gb4tJKfrRxPZ+pSD04
nuUQ+9hdy3Y4mmO1nZrxl21YoLRL9eJ7sDaLMdo0M44wHALFWN70o+H3IQ1gBrZOJTUrjz6KcXla
/vjVl9ckI4+69wZcQ4Y7Q+KhiLIX75hM1kdhBNFJm/uT3Z/q8A0OJ9w20i1jmCNojWndSnN+ZjGg
ntS/pwdtWI04onee/U6lrH7IqKwoIyyi3iy7rWW9dHU2nJehC9edO3wZ4HUA+MfJyvk7kAYBQOxg
8SS7EEvVtKkWotx4A6Zta1VvFHxHJhn8TUN4lMVyxK9YxXP5A9kRq1ht3Bx1F6X564wsEZ0Mgl5s
CoG5n/KFgYBCxtmjVtFOJTOiZP2dOH27ML50xA8YTfeWeeOdO8Gl+AQ3rf6VvTNZkhvJsuyvtNS6
kaIAFNOiNm7zbD7S3TcQujuJGYp5+vo6MEq1RDBamFL7WmWmBBlpZoCqPn3v3nMrt083Qhikanbl
NoaWYcggxNSIHLEK41e9z8TesqN3qaZip6nuC2cIOZz1SmOQDgnyk6bF0e7UQUzygBVt78ydYI6t
H+jnBQGulTwXo8QAPMDUiTBFYJNiJyoM0oam4B2zVbMZycC9KxznSD78chhIS+AbBevBHe6zuv/W
NxJCtsq2CvfJIi6TZDfA4XID98OT1Kam0oejx3hGRIgPfJkb6HRoawDGX4bKzxmKu+vRML+kaUZL
7rD450zv2qSyv/oVWYYlqfQ1MVUEeY6Y2F0WQsHQgrOGO24C5jcELxVzWt2VXNp1K2rY05yNM2Qj
0+v2BaVLATGnWadRhAVhiJY47H4YrXsPlfbi5+692cXZqyyHeZLphduAjnDrJAHD7BbOOE9tqKOz
kjapGuCCcOCD0cq495pfldfHSwRaxBAYJrJCogvymm5GPyanamraTdU4ZPCoXdCOrMGqfBMjKvAS
BWnfLjsz7y6NlXz4vBSJk2cfM5dqHoNU+YcGjnURh4RoIJiCYZ58IkMjEnuMiEsqjDfIXJTeZQad
vcak6Fn0ZUKUYY1/KFTubRFp3+WN9kpcfRYW58xhDVkwMaWr5cso3qgOcHVp1/ray7RT+2zWBIpp
dDQ2hU2wVYSCG9MA6ZpR+omFNgHGbaPd4H43AEN1I8b70zS0WxVmK1czefRTScqhPjw2MbSKmFHj
pDH2tmpnETY0wuvhUY7q1cnqaolggcThkgQD5Kirtm1fTR3JG6fT1oueRGHKlRvkVzdl/mXWjMR6
5c4G5n2jL4IZE2uDFtOCBLw6rdLelP06/fAr0pWIOCGvsjc2gYu9AXKNRVaGk6GCDe2U6+coXhjM
PYSzBTZLBiz6GFjgfVlMnphnJ3EGonXiAJVxRPtlFj/JaucMDu0EzFLLvmDQJ8k3KVKIXUTBzCAU
IJGBDes9VgcgGUdGnFsX1+hC+tDZ6cL9oDlM4OyQ5Gtjop80EFbURc2BjDTbhR2FPwTei3qhE3CQ
/PJ3ykowlJbxO01vGP/uR6P6H5RhXyDqkbNoamf1xHKlAJ8d/v130mnjRdnW34ukBLZLkEwo3gpP
7TzaIlgG4jdnUOhzzGxp0egwfRvgJZGRE3Tpea4z2dFG5TFSaXtalwEy6dhbOA0Od1IEAE0CE9Cc
vjrAWVqZtYnlgwMSN9wqF/pP19KX7IqAHir9S5820DcRWTkUc8CJvLWZN0c5wTvEYjgtCUJg1p4x
vZAXywghU0ZmBww1/S5EsdVgetw5lXOu3IYgDCz7VUyYDUMBxiweFPnyvsYJzLyOOf7Uc1ZZrn+0
oDlfWuvTaDskBUnPLu1kR2+gGyJdnG6k/S60tC8Xdua9B53b7wkIulOC7jdZSfSvFyLLzyHmVQA8
4081Ic6yOoUktNefmSHheEDvlRTFRfmNPDhApGu9WZQkrqWxz77TYxfvO7g78fd4Dkd0LZsdntA9
EGHiKhv5QKvuZEq4kCiWuPRX8iWI3AX4Y4I25M7blGWE7C3DcZFWPxGBkzXpe3A7unNaJs9jTO4e
rhw4eZpyFz4QRLKkHXS+qo7u40Ki2yeXuBYEhLVeshNVtY/QHFOSEW+AAWTnReZTUfrHwMvsBanY
HiOAoHkqRkQqjV3su5o+qYaZTfCzkG9Kx7m4J5rqNXKRo9DlVGl5GiIPOqN69SveByeiglEhUPm+
axCqGt/LMfmUZXNiVMT9eYyXQ4jWXffcucUrTo1fbKFUrlt4zH3NfIKwxnEwfmDLWtCmB7Tr58cJ
IEMs5cFwxwYLc/lNA4uPSPzdsnxjo2WutxqL6tqG9Mgq9dMevlW+PywnyJjrUg3MBmJ+h6paJeCa
FyQm4r2ZVSUmUzNUFCZzMysKYerl7otIhk9X6DW9iORn16C0YFp0VkKPllwHeXfK6ssLMvfQe/Yh
c0mYpreGbXjdu+l3lMbEvlrF59SNX6n6oKtp4EAyk7MdiE3kMuTCUSLo4jfvjoM6dOrcg9mRaKQ4
tTayzH749b5lzOw3zkfTjfuoH97HuqKBmdRvg3uAirVtMuu7UaOkQ9PPum5xYtp2fBZ6LyhZI2sV
kua6Gj3aXzJaqc6vliq0VqnW3ysSpO46NX7FTEnq2FxWBg5GaFAkhxTaW0VullNcXUgnCy5VyyQM
5SacMxmhzCxqgUqTLBZ3PV9pljmmnDsDLZrHLJA7kvkWiJIfHGcTlStYEYcMQFe0JwKprlVJykXE
HJ889uLRajKHabr31JUMl6TBPE4247UbUrKNIP6iXyBScI/PCFgGmo8Uke6SQFosKRTGYxyCCMNN
j3QtaDPtLmxVRSNRx08QU2DQDdV16NNGcIE18ESM5FtvefvGbYw7utffRiPMgIVRtzWZ+PCnioMt
XqWtP80IEKpTIinvaGnBl+HwWaQvbh58+gASaSBzVncp+RMOxhbmaZPZ/RQi2VQ+tIY36FR7a4ht
3lxxYjkrNO0WAoj6buwCjkGv69YiN84t7DMY3c0noe/vMR30Ja0yY8B9RtmCd6o/96p4lD5jxhiC
gXjQu+A1G1Wws5BvrQ0buT9XupbLMgacD5Q58qrZlAhW6q/RfvG4EnqRQYBH0bPYPTTvRz6PLBrd
yVcyfIPZiuc3w7SWodRHwLZvQPOeIvduovhcRehgkX2n08nFN4NzTrAPtNrRZoffjA66p4pQ+rvM
hpkR9jNZlBC4p7xlYFLl84iohKFSfoy+o05Sz6DbYlgjLsVcCdSaS0eJ3UTG9zWaGJn09cHuWUa9
2Y0bt6Ergdn4JQ81sEfdj4KXjhd2OlKqNMeImNTdKMNx1/lhgbQpLJjPjVzZFXLmSK1oBkaXYsHo
oLtalV9CMkNv1p0sLb0UwXjQGPDu7CYql54XwpGqwPEyfjyNbCFN1nzv0zpjduMu0DY/Y6TZT0ge
93iXxxFhZZk/1YOxrbXgQ4uZA+aVR8pGts3jGvlRwOBUxV+9N42bvsvPQF9oSxhYqnKZbhI+/9Kx
goFoyuQoJOIXGLb6XUl1fmeHzqv3w3DiK1zyiIdrbbKyWsWm8y1IXXG3DL0j9d530PRf4UCRYom0
wSMkQRLY92VIvp9tRzBEGNeYep2vutD+luY9njl6V+tOT6PTIHNtFbQTmZgBB9EYpRV9kJBMt1Z/
cOF9i/qLsby56UXjrmOnOjdJB1zPPjQhsxDGsNMdqXb7NCwfW8HstvYp6YwWBG+U/khASsI5cWbH
4QlZm4vajpH3c250Z/Cf8pAFIFhptiISsT4bZve8mtpn6UlUKWnGHRVRQ2YRGBJG3m6YmtndwDXc
d1YdYY8EOj0xEASiZIi9gxhjEUYVmQd1y0KW3iEuKv+RmjlvmQXV8THWGLqlavw2BME7FdZn4xKY
zI11CdMaYDeBoFB2S/xb2rAwGvVY2QG5zQgxsmoYNoPREx0rcAX0o1I7k8ZT5tqwmbzpszIm/v1j
/4y4UcdBnq8Qb/nLkwjYMM3AeqgQxdJf0JYRGlGmEv2BCXt9zJS3p621QV+zmxoGXIN5Ziqgb+jO
UC7GLOgUn/h6FPWuMVtuCijNzB5PjR4gzNNatdRqZvp+sfEFnaHOjBkD0+deBj4xzqGXfS+AwPU6
RunSLL6MLMATyfiGVCy5VCYK+f9tKd9wFf8GNGH9saO8aD/+BpmY//R/MybkvwhVcYFN/aWVzIbz
Lw9yJ0eSw6TZYyb6/3rJhvkvw5GuIdgl2HT+2krWvX+5hm1iz3VsIQT/8T9pJRtzo1ilY6Dy3dd/
/gftY26ihmVLR2fSa5rub43kaugHIv0cpLlOEW00CwVO6kudWhP8c0Ox3dXBuNEIRuBCUXSIzUmo
pZPccokvdZJyiuFlCEsyakji+mQytqCd2eyiUG6t0tyWB+z76cFxsWr8pV1//fUR/0/eZlcV5U39
n/9xa3H//ZObpmm5BL4Y0rJM8dsnDyM2X7P3ApaRNdMC9U0/erS8m+IYjSCHxjrqNo4uuk1SoA7r
0PRfZXyuAm45vePvR774bvAgY7iZ85Z4F5MR7Mpt08+iEPyTJODEVCUS2nh6kRl3FTt5hUPXrGTt
kwU//3O4N91qdPtHK6Ad3c9y7j9/S2Ome/z2Lflytk2/H8OirZt/b/SXqYJgynh3jVZE7crRKCDa
01kxJuzIlhbOghMoH3HqbOiuVuts4njq3fozHcmqhluJJRuM+A7B6YMTVeNqyr1s1c8fXpSEBpta
/eCuiqgZ74OKWO2S+XzBm/Dnr8FL+Y+v4fJ+CZv33BXmPBr567yCjomdTaPGiYR7mGuiIhIwj0hx
wUE0mxe1rbRSyYaMIUcY3Xia2qtCxn1nmpp+iZucPb9OivlIOBpeYD4bGZBy2i+0oPzxKXaRClls
enQTuwbglE/CWhWK4+jZdPGN7ltRgl6KNXuEkGeQzztq51jmDY1xjPSBxbmC4Pd1bAxmoXh1YPoE
bjgSntpfm8glPgLK7dpDgIQFsCGLsG/qd61n+OmaeGyQET2bjaTGb4o3M9yPY8X/WUWWH9XOMnNh
GkTatIhaIql6e58WTJKbwa+YDryFRRs+qRpCug0tAy+YITH7a/aPVqbf9UYPz6g43TuXaDbCaSrz
nGnxo3TrBm8++lyJTtOOhDwbhS1+bfS/QDz/nzVm/H3MxNza0124N6jtLdfypP3bGuN6EEx90nUb
lol1ILd2ZzX05zzi6NYhOmNujqNzMrRNEz01dm0d+IU3UV8EK13QfWtxFNxeNSvBWI1HaGfUPKgc
nVyhvH+zVHRvXgt/XSvIVVE9IM1iOmeY1m0tfX5/iPKA/UP/vzrBwAhhkerf9rKJ3WEjumI8mEW8
4jZL97EoS22bc3XBn9h/cIMYrqOKtonIt0zxh70TI9sL+hE5v07bVm/lKowZpIj5zhBpbb3Ntfcx
jjvsIBHweILOjreFOdrG20TE+tLNBqhgPjl+0qSW7rzmEDs1DoPUrHBmxNMGz4DaGePwkpCTtSuR
hdg1yagiGsSBhROuitRHko9U4M6oPMAmMYWswjE4G/vwHgnrMDoTxhaEIQ2G2g3L4cAQ23vsKV9H
eoZmFci9pfAHZR51ErL7t6hgM4SVo4jWC1vc7vhYlIP1vbAIs57SpV0MRG44YY1iqS6vYMUQHaNh
3Yd0Pxh5ZqfA6Z9ji9Dpeflxx9nbKCkPOUy6A6rwYdFlZbzp0qheTZUfrlODtx4KcrZy2uh1lB2E
5/nEsNsCymaVHFF8vmRkxCBLsIxDRejdAuZXtCFd0NvXGniMXysNGElzR8xJs0xxL6Bl1KjJrOrB
7RniWAhZaU6FwaL1Yvb1nHtx7Mtx209Od2cXPstK5DBAIj3nZIqsI6DSfcM3GGFJXAtULUXh3ndj
lG+abPyC6oQd2HHuK3P4dMzqTCkbXvqIX15Pi3FftelrhBgLitw5a5v6TutgmZgaAtiSenTjDUrn
zk0Kkxzlmxt1D07dGot0BIYao6ldj8h9lxrmqO3tlGldutJTYzxr1mvvAmVDAM/UKt+wHFEI2OPZ
TeQI27vlMjH/1HGZYmWSOTNXgcR+3riU7BBUNz5pGLP+MiyiV3uiB2AUzkpWOOcaJnVr9FcROlHo
xF7dbfku3dFudDDmCjh2JdMPr2JMl83mpbjUUFN40Wuac2tpc6fE66iapRhyJseoxBM5nQla85lh
aLx/895AtDD3J5vcoaLX46VfIvmkZUie9Z9PEvP3k4RFTpUiTUopARtAUGX99SQZQzcBMkRgjzmO
/RbSs9yIwScfVB+fnNEf7z0dhxe9TulybbAwVOClLbnrRATd8FIubgd3npIzpA/MdRzdZhWG3R6e
OgB313ZWqUd6ZIys3IIovTSwju4jfbRXd22Hk3qI20tORO8J8R8gEnLriEHeSLZPlKfjky+ut7d6
MNS/O0UN+c8NjtG5TWYPnDD6FL8VA/RBABdNfoTmOT8aKsQWwgm/5jYmOCf2uMjifZgtEhMCYub4
hAiOOmOspLn2A13z0jEdglUy706gRiNKdiC1uUpYbbPstg10cmH9snjD6PyNIXOGFtGytn9+ftY/
np9u2BSwnmFIoGsMCP/+/MxMKppAeYx+C9OyS3NlZYxbZobRJtOK9zQrr5lBiKWMavS2ODQvKjmr
khkjoM6H1KCp2GGhb2myUGVW2YbwzOdERxxEIhIsyHkLMQtb39I23SXS2iVhLLbSdV4rHVN1YSU/
dcVckAAdlNhYYpnZfLQdioWpds4My635qHVPEwHaVWMePC8R61v9qsXiPWiHZVQZMJNymjeIoUiJ
xss2j9O5NwYFNofRhv0D5CGoGNTWY4guiR1AjMUphob0ILuXkBStf/Or6r+/GZx4knmlqc+FvLyV
+X85+oizCAMnGUIghRwUZRzpwEUJdDWoHzdxizsj8/trjRfz2urapoynDrnXsIqVVj7Q0A6y6lDp
EiBNKoC0loM4SbhA26lF2+XVKzoPsnbo81LZPLQVKixTly9W0V76ugSd3PcbNMafnQ80CtRBsISt
eGj0iM6UGsAwz0UnLpdmh9twxWHFNj/BaPeSHlgBkpTQaZyTPuE9bAcmK+g8tIgs8S4NHpp+dlY2
xgyIYUjRmeLnn388fX7l/lY36BbFhCN0GIA0C725CvrLj0cTqmiHwDDXLheOA52mdy0xkL/XLv5E
ncqs0emTzZVOYjyW5rTQ6giigndPHpjc9co0d5IUF4G5+/Dnj2b+86OxyyFAE0zjEf2I3+B/jqF3
ztSxafcayUT4Yo4I/2cToPlDy1p6Ywjx+WrljhvPwHWEpiw3LduN1LWUVxslz6lQ8SHkwIRgND0r
Tqn94D01gVHe637wHhq02cQUnbWph90iafy3wNAhicqFJ4S7LhmjrKrezIl4EeeBJhQHNkMKX4sY
XfZk1vhU9H/+2vY/Nwm+meAK7KHCkt7vt1K9NYuGLrm+7srisSAMCJ8jjV4N0gezY2Daw4hiBlJW
2x4U3bA9KAYgboH+DNalQo5cNOiOXbN01lpa4BFJdIC9ZfZJEubRd8zviCOIpyhESyGIiCOk7dST
0GvOWCdZ2aehwYkoAG3RRezAAdm0gillbruL52Vql2YmLpCkefJGxVwlOAgBoCqqu2VrpS4xXx18
dm1c9NGcleI6/k761tVLcrVijN6tI2+MljeNcNBQttUF4q1Y68v7YDya1sAIRWhoPrkCmB2+ONcV
zsaKm++CId3BQug+jOWwsbEqOyMTq3rM9eOfH4I1F/d/Wxa0HlgTniVoRUjsK39fFvBU0Z9wZVyL
xojWdAou2D+HHCuvH/TFukITunU8ghkzojQtPysOQc6sG7++E3rdEZEmwwgrtYFKZZq76VEqQ2KB
9JpgG8gRkmUdyg14AEggqlojdj1x7IVeyyeCROgShk5wkhUcLzL4yIydcMwLEz1mUMbt0pC9vRoV
AB6cMQdyHhdBSQVJWNWZSGvGLaX9qvPnHEIzUaN2B1IZw5PRklcZIH0g5KrWCX0CBqg6ER2IdgNh
aZm7P/+G9j+uJPyGEtGdgYyQm60+v+h/2Vp0Gnc6+odh3Uett5lQES2h1+wCYT7Gk8nMQ0wpk1D7
xYdKvnCItVqOfih3aPf8RgM9BCsgKRNvY5QlaWZGUwDRGrjxlaSp1qJ+TKBI7bIWFfSQFDrmUadc
11iM90UN8aKMbGM1YjNn6EmEPSOiaZUU9GK9SEMZRsjiUuvMCQ1P4FM5qhUNWf+haP2tFoz3k8Tx
rxzIMTqJSq6rLoCoPxl5r+3U68FvcgwWgyaXHHdyJ2vExcjr8aHCjeo6nm/fvrUozyi5/vuj3WpF
k3DrO0mriRM/QsLN34F1+Pbnn54Z3NxU+PsLTJWMUlKahq2TjflbqdEb2MLwANRrSycNMlDk3kej
n2zwJNvLMKkirgXJUra1f3ZDjs2BsdnSm5OTwJN5R88kbbnrHdKPPW+4arSh9gVhQeeKEGQuYm2I
zZiLz03DOzjoIVMcELvS99yjjHetb2Mzl8VD2sfvddRU9+iSws0Uocow/CratAPYrKglF7MmRyoK
R2+ZQIfaGBGCIG8UHH/AMmk0q4H79KR0ZoMldU2Qf3iERR1VdZB46A+yLOmhDBmS8cmkD66kc7x9
plIQrlvlQFxosEx7oasTl4bmoa7tEzGdPi4ePcCwRdYlIQv9LiyRm6lxgkVoGp9eOTnXX9+tjPwV
x5O7GpheoExKyTzNfY2gKxKwHUbQNhecK3ZfhnNEHIm6ji5SCG761TQcaiZj29svWtXyooI+OUZF
rGGvPBDfQGsl5P6XawoeytgfQ/abeVnm5VS83f6bctppdburS7xSt5+3D0S1TRwZnARTAzI0aQR1
YVdsh6l8u31HJxarfhAFTbnJ3xoYCbidcAPqp6C6+MJ3Nrd/UTeqp950MWhptrkTWKC4mkLY8xJM
7NApjwGqHJ51JO7mu9baLYajj7NoK+iaHIxweBcFIv+BnInbqShTEE1VEly1sQHV1aT+KhRWSpzp
6P16KAG6kb0TcRupG0t/Kshv2TuNMFAGJh0RNwlGttREs4T0norTXCK6iZltCNL1woAu7Px6Kd++
9Eb3kXC17XNXf2gieT+WOvMfVvKdJc/wC8qfHig9yzgbde8eB1f9lGHYHbwM30VF5MJKcFWjlJAc
PUOURxvbgBNQkHUlqnt4nXBVXPs4MZtdqEDEO81CrJW7uVok1rT/9ekjfR/IqTpqOZ2x2zJpLM9D
tEdBiOTwuymBjbZFqS0R/O5vTwYD831Nv3LvlOhPKMrTpSzDkMYEXZNbQ2MiMZz7JtxgLx52vYk2
vzAb69DkA/pKbRt5xTce45kvnlxAw5JR5AzX3KBRY2Bxv6PDweqaH2hds3klBlPdIMdnLfQOtJCf
PbaNb68484alBzIeyWrmryVu3APJx/FBOG22Qkk0grxPnZ9pjkyAXeokNeoe8iocJGe2t8EDh3jI
ghDAosK53rVLtxMM4V37sdSq8mhz4N0el5tUNT0L520AF/JQDOlK13o0xY2rn4VqL7CRD2gq/ccx
2abze397G1vuGetpICbdLkNkbnWDpFgMnHKjAcYoIh3Yk6vbOilESnJkXOt4uQjNCI36wot71lva
XXqZTosSqCUnxPgqwrA+3Fa1LormRDeGLX7e3kwGWmhoZHVEcABAQuoYuFFhLrMEDe/tj+Sdc2la
W79P6g8pTl1YmI9pZqPyHSVruk1+lLApplh0jzopBoCEHGzq07gNTdt88gx7nyEQXlipkugnEy5+
ZAQGMAcXZikxP7QaOIHc/2ZhTFwql8LKTU08IGGCCYSrxSYDt7AoBxUtHCAuG+Tfa6/FaINKN3xs
Te2t0V1wwNBT1NZDZbq13G4/AkusVppdHGxmgcvCrTNIGnSch61vNPqG1zDYQ7sCy8eVde3lTs7t
hfQg6n/SCWr7pQQTtEByqO6DxPuOq/c56Ht1cCYXXQza9Gs1faWubJaR6Iu9V5YYbJ3oPRXddLKK
cuEh0ddcf3zvpduT3kOPpOu6rZ5yBrdo7JaNiX+ZXKJgq1oMY6Okous6CU/FLF71VoT3ncmUcPKg
J3LMpmdaMj86qArrzouGJW0J/+Bb7r3T0gJOHdc9ZBGIWauyl4NsBXqr6XIrXYWjmSCH3eehNKmh
Rg1SnyYQcpi1cQ/kblyYLO2g88LiLgjH7j4YrAdlX33okGdldNlymnpsUpUtEia9xWNqaPqTQxAq
1IfIvL+1DwzX1O5SW3uoXFxfA3ONlfTT+mLG+H6IRseK33ZcgfOR8WcTefHi9tfaONUf9eiCkjQ8
AvLBV1wZ3kZLoveh0r7/+lBCBt4K37RxNv1pj+0JBpLVLGuuC5vKVc52HNBGeTCxuPrS8rttACEI
UPIj+kUVdU/CjfKtHc5ZZnQKMiu8JBGhplkfxks8SfleMEC4/TVbOOkS4XR1DxzMAIehNaAMVKyt
u8ken1FWfdMxVPNgKZBM7RLR+9sijRHLXsAsQGO6MVMtALzd+Wc59RxiRm+uTQp3PqGjb40SwUYR
I7Soi8E8peXq15e8bYKWOfyMyT5BGiy0h7xHqTuJ5yI268NUTkss1vrC0SsCLRT3fN0yzF2ujWrT
QTY9OimeD2rn4MTsayuHaTiLfMac0ZO6/asiO/wY+powTY3+bkkM3dj24K0MwHy/HqIOA8Ou2q1T
RZAa8mBBy/ouqiZ6h1PxVWe0swcF6rn0aj63ESJj45K/EIKQubrN+q1rdO0OvI2qs2gTTB3lCcBm
caCGcFcKKXNps2t72IuHpiuX6dAXS2zM2lL1sgN5yWE2lWOziufGfZyRpKIJ85m6tEGpRAyT8PeR
Sa+lLCrJraNWNF9BOGFGxbSXcOHyBWqH1NySaWu9jHH2ePtihd69tqEYruRpjou2p6wiHeS51XBH
m2ZRIslgONNCHFuGtZkubr9s0XguLAG8cqr2oYURjrjQk/Zb1FMslKXzlRvmSyZJWs1RLd/+ChHW
9UIOSJP7zgH5ADLqAVlI0zxmwtCf+sGhKE/zZB0nOpW5mCgIhk1rltYSTugOh6u205VP6sy8N+pS
jmcv5FM4U/QajiU9wHH4GYVUlGx61QIHT3ilinbwJIK6ieWwUU7fA4llE6DtaWMd9V4l3Zyx6MN9
kOfa2iwmDqOw+6jz/FMlMB1lpwGWWTPhIq+GdtY3eNf5XSha4vsYFh2HiKARURfLqdHVNxoeqyEb
XtkV229BXxt3ow9Lo0oSxTpvEeTHnQv9lqBE6Ywnz/relg6W1LJrHyIN7IxTFMDtQjblABAzdGC5
h7ffbDor1VYoKMfZOymlajZVUr8qabH9jQm0jcolTjdi+zUA1HMOTPBhq5Q2tcFO1HS0ohM1DWvN
4tIzwBo5xdn0YkX1awLD/egOCCYVVxbb5CLCwoCs6arsu4qHS05TlGFRArc+QNeimovnxva7YQQw
Z31kb/A2r8p/UTYLQEkMxqViUTWExnKOkvdG58Rdq5q6KPS+QM/NmD2GmgNtz20wOeso7mASTmH0
IDTZ3KUl4ZoI20p1JY5ywzw7PhUh8l0KHQ6j3nzwWo9Av4o7AXnEJ08l+UNTWcSqtdWxLsTbr60+
GtttohMDH2JGOntkmSticSgSox+VJAfUCFtjmyaDXASaHm5MEH94vEM4Xnb2aUbpqrUj70gLeJ8x
YdgZRZMtAgLFjkEvUZtn7U7JwN7c/lcQJL82CfjBgR4Di+OKNToXaWdyh114lbCy9z76qpXvTijk
IwIlvGIytkrrLcYI/YLmuLsiR8XAE4QsJxcWDYKqRJ1K7jkyxW+538ADDpy3oMy8Y29ZX6757tep
AtvKJcgh7oXrchyc6RkguilZs4Nnqd00+0rbOTApSeJilypkbkkn51BcjZKNHXKZx1W0H5M2p0GQ
wnaYLj1r6VBAOu1VZhx0p73QyrO2qqedVqbkTzSJlZ859N1tb9Uft11yjJML/7zYi4H3PnFee/at
U8k9G2xOiRpe0BtOAwevCbMBwGLmviwxxZUpR7CZ5SRTQC1dug4I7ga55dFxg/U094Juf6KjRYCt
jmeCm0/u6A0WbykX1AWS3+IwoZDKKsKZE5NCJhZMYp0Qf4FlRPrKCfsEBxRx3FoIMyAKjeTZQuFc
irj6yXyfvip56fpdnlhEkjXtdxSaxVKfWyO3d8lxU20xWaai31iirJyzwixWOGFXh7T09HXEG+xj
G1l7UT1hpprwB+fxt8ktvwUDSmx2fI1jnP9l8Wy0caxPviZnTGnb3xXunOnA/KrQRfVo0q9RfTgc
SGJ4SRtaFlxc5Ma1QzRlmbXHkvxSE6O6MkjLXHRj4W+Yv7D/WJ0Dv7/CaJCHKMZ1M093SYEavu/c
8Jhp/QvNVCRXIbYrr7/0nh89ajFqNq94y8qBwL4B+WJqzxRQGQabQCmGtxIRR/h1K5XSbC/k8J0v
7K/bon+p4iE6B3WOVlfF60TBTA6IeN9Oyj4FRstpPpkX+nIBIQqvQ0oT3YQsbSQvzfwkzWh6If/b
PFNcv9PLZyJB8XPb2iXREiBMbXPLGsLFH5LlHXnmrtQP1VBZj2Ntbm/1SBOhABC4daJxEOtifo/8
Pg8J9CoiSln7ZOW18TRmrv4UJDhAVetmF/AHiy52s6sfovG8FW+xxH0v7by/qG74MSEq3lU2kSSx
FX+ATXm+HV+UzyV6TjSGrvAOFYoicokvt88BOu4YjNUA763n6ojyWezElsmhf1TjsJ3qcrjejlp3
LJ+xEsBA5Ra673BMDcVc7CN72lVJQ5gH1f3tHnlrpBeFPYsngMbbo26uAr+n/Jy7Gik2o18z/Z4k
87ubU1oG3Qe03J0lYZ4PTrALKwJXf92bSkwZY1J+mY5C1MjOh32wbvfxFOMbb4eNj99vkSFuxoI9
7TVyMU/NhIdH1DgX6qxfchtQ5zRKiHjlsq0ZwtiQYm4frT6CTwhUZNmXHgzGSfqHadblxsCXUc0u
u9FIv/U1kQwaoL0n5LnmJfX0Z9eakLXQU7LFFc+XuVdaFxw0JCxsL+nFdzAo/Rd1Z7JbN9Jt6Vcp
3DlvMdhzcO/g9L101NiSJ4Qt2cG+J4Pk09dHuoA/01X4EzUsIFOwLMk6DRmxY++1vlV/THUZwIUi
GWGkyWpRxyQWFroAhyuXtY0XreSUBN1Sq4zsO5ZAoHm6/Q5s6YfcWj2EYCtQ3U3Mtjk9mcQLaIFf
Y9QzFEbkAeRlwsLoTNYNUdVjFMhg38zS2EwT6JVxTzR7w6LHFURjzE4+PS1VJFPn/UiLdezYE42q
JPBONe2+mHSL2779pUSk4ErOgNtWB/dagDXJsGuuks7nAB20q4gy7nEwwRjMI5Sotrz92KdH9P03
TXb9c5nQwgS6QsBvb7O6JO0MHb9wKKWnoOXHTGscaEu8qJ6XfBN5OT3QTz6OLhZl30RqUHWQeGQf
abhXiuLqTs1bhmd6vyyf/F6K8+bJNR9st8446tAcgK2EsiOzN26ih4+JF5xMW3SXEZ+WZzefjV65
z6lrzSbk4jTYCqBQ4FPNZu64jmqAaQAAcpLGcpMbsvT3ZTn3wUEKv2iDQ9i4XNuGbE7V+GKmDBpq
apAdTqIJZFNCQ33I0nzfAVZnrR/MQ9eKDAkoVmUSLzalMQuK7PATPkb8AItS/O9jgW744TpO/WJv
KE3uetbekhnKypQj+omCLd+XLYi3Rq9XJcfZpqqbhyovPkFwNBcdQkmqFC1JT2ccGGJLG4vprVNg
XKxWYo32bO680kIAprO4LfVAwQ2L37un+6A52a5KfY3uUJtxghtoGOXjZD8NNTGs7AF27aOkM4Yb
gluukbI/oKCmjWfFuxwZMam9xlG1HNHMWWnokIS2SScNj0ZLgykOI6BZsxqk7Qv5CMjyhuo2rH2S
6mdvrFaHBADFTrtlrmxQigPcS8fpu1L6Xrr93W2Mep/UbG1B0Oso/uCvErD53Ryom7H1eveqo2aO
yvKjlRAr2d/b16HvHgOnopiJX3IwWtfc77/PHhavM+QlzrJbxVzwcTmOGTpYrlCz3/Ns8vdECNxw
40JXjJGfjGZOmBb7k80Ou1p2D3MWiKQeiGD8xMfBhQkxauZjLltrbzQCXHoGRqNHtO+KU5io+qDa
914oqoXQfB5C9ydQ33HTFVW9m5TK2CpoYjVC0299OdRrVDvLy5i2m6WhapX0gBclEnkryZOq61Xu
uGfLr9rXRYGlObPq28lhzU0GeQTgrCni0XJC6XTvtrCA0PrAGwFUNa+lZVDIOV37W3Oy/MbEN+kF
ze8QNY08xF10JqKmMnuAXujh5Fg95laJswoFaZCaHL8YKUBwP5ZVjnk/x9QRTq814bC3QvqHfPLd
zaC8rWfiOzC7wiADC6Ty73nrV+kY5R7DeXWeSo5HIuzo5FbyySPU5KkbvBV4BmRMVe9vpmT45jne
g5skDlYXx95R8NJO6eaJTlvcZ1gPM5g5ZeUeZcgMehPmm6nOphig3YWF2LfN8LJwlIpYbKyA2FTU
peFvLYHrkz7gTB7cwlJTAPOMY0Ho0GbIjXuT0yt3KtPe/ZYqVZymCO0tYk71LOlNSxYO2WIcuznj
MKeoNxkuZrBn4xeTZewLyqivwuSxOfx+IY0v8FvvrA33eiQ81IrtYQ3+D71X2tpXDhzxppuTDV2j
vStpbFRghXvXVCwqHEHqSsZbdCAQW5hb41/hNsiygeY47GaMHXfa8t3W0qHE2biNWqE92Bw9VynW
bzIss+KmzRbKthbhASRX+ODz8LcAgemE6Z57wW0HiBdkFqHREBcpK7dFQcDDZDgPThDToss8SnYX
AHToj0/80+JsqVkWMV9S9Xz7xfON2OgwiP2SO0WO2etUZvatzoKtnwEK5n79TgsWCUpd0tGaOBSG
EBpzndwGjnvjRk0MTtAHPLZ1K09CaoRYFOXBIB9u3deVQ3WG413H0HawWsoc27Cqbeub8c7KFTg3
TSW7OvKAZtLWhwqlVrYCubIcLJYPbtkXVyezn7U+x3vY4MTX3Cnfxpm8dF5gnX/qUekfob02O3cQ
wTkFD05GjCiR3tj8CWURXWxW3uYNt0l3pPPl70jNseamrOhebUHyV0Y0GyQmiXk3hmLwNEo8HHOP
LCPpa36KjuvnawMp3EkV1hPYuWxrptB/a1vBpbSM5KHPus+yxfhGQzh9CBN/Rm4rbZOkUbYrDNZU
EENwUCthn22rfGV2Uu7NjOMYSCsIGqwsG/ZF5owJmQsuL8x1DIZh0yg925dJ2hxcpOCGM3IaDhG7
ycPgqB2qIoKNmXPRMy+0Y9QtYT4CT5Fmz/VqiriD6kAEfbK1/TZ8qjeo0n4kcTEdkG2tYDb4D10m
nfXc7jsGnqJlVIbHhMw65WJrkgCfr25gDBsKI0LDc5x3inHwFlg4z0duC9ttXkQ8phcic+iJcaZ6
sY3AOpHx85OGw05z+uitTvtxTUBNuAaZBuFpxv6w8ceH2qccjLLW3kYOOkObQw1KYR7PpIxXUYIw
Z/j+IapePyaF6tdeYJu7tCI+Wkswdw+g2K7ZZ0RrEPIQLOVCkZWcDR1o9Nis9oHAFqMhaaE9oQGD
ayhfwVZE+2VXaCAnI6b0PsO2fxlKT9v0Sdttc+ToW8Y/wBgz3g+mFPtlz0ksQlQkmQM7C0up6wDL
TeOZzI3Lcr5YnDhEZ2h7oE3ndzmzkzMhfO7JVNZnkSgIgdW87DXFLSrd6EGLOFi5goP/rAOTwgXG
IQtm3/CezklAdgx3TLStc6gDcCBXFkLVZEtDmDmAubUjV506Pb8PJcUXZ4SHLGowu8VQ2EQfHJZ7
m4Z+v6kkGTE2lp8VgC0kAq7zalX6SZOpOi3rjF4UD0mrFad8sNrrsqk1lltvjbp4cgpGnhXQTAR4
nEz5A+Yd78iBt7nLhuiyAaudX4SgHgl1PDh9/qvujWmvmREcteK9rBFnSChma0dIj93IdXd5VDfb
0gH3TKgKZaiZVXxLUO3trD1oA8zDQh/tc631txrT5FnG7idGRsh24Gpwy9mAXZwpvzExQVZVRs3j
lBVyVyI457JxyFoeeO9UCFeVvqq3I8vrrbHGdq8XQbeWKh6ZlCa/ysoL94RlkBY9thxFqvi6XBpT
NOEPn8TZDXiCi0i2Bh+oBZM4LecoWHg1NwGpNX4nzipyP4WRMWOwpdws3dV4srsduqAPtyrtc2iJ
R5rx04W6GKstEx0MKNtlFa5sSsi0bdK9sMDoLL+rq6D45A4D0jAS8morVmY3KAf2NO+jKX0gcYwv
ehb5ecpS2cELFit1oqGFV5jk1x1G9oZuE/AQwyTsIg8dhNRDux+i+htahWHHMuWeRwzgdNtp1bTF
MWe2tTEikNnGaBs419sKLFjzENtMOHvyis9lQxSURZiWVG3FWG+qKCi4+JWLLDCV1QdetuTAexOu
u0r/ouPP3wuz/SICbmHLvAhE82dZou31DLijFgqHGWrY7zBRgx+fvR+LhNCpLXi9FllBVlOda6t6
qNLKuYDPKex1AUTEmpxnEHviWeNqXo+ieW5Kc3wmyo3ZxUDmX3zA3dl9dZzwM0WMAaqZ+tKytUM9
sCqxOJ8baX9ZirDlkjVMaCqKw3XpHMIsL0CnxfkWh/ujctjTloVCeiB3ciPCYV+85ZJXJi+TjUwg
69HBao7+5L6UaNK3eFO+VpSeNxtBC/jO4JfLgGXLiia2Qym/KgOO6RB/R2gldm4DBIbgCVzdjo63
ZbI3ZQfC23KgFk1QvtFLbXMjJZ3cCosTTSrW11m5Z3TZs7QMZkt2Pj6VaATX+Hf9eV9BF6hFZPY0
pK5oYfw9zEBI0LbPESiFxt6HnLlBU/nh12H50APXawh3Pi7aZzEZKG/xvHtZrE7LtcjK2Z+yiSb8
PKv3Iwn3jfU18sH6On2/qQsUjkir4sJvH0JbXiYSCbgU34rJ1W/2t3rsSEjqjTU+Aw6kZkCAQ+xU
h0V2omQj1yhqoAiANTl3lqffIkvDgFp6xx561HG5R4ooOsL06DcgHglLmJ0yBTQNnnp5ZiKL+zUr
D74fgF5nK1bVxmks45sXTnh2SXo0LT97bCcErgGaCm42kkuNMvFuUjI4sOMXshDMazx/aAYgQxhP
L3Goyxsp68ja3iQjzKeod7pLn3b2muDfJnmuI+N5UUCQDoqVB+UbRD5msTodTich6Qf57E4f2+ui
cQhaZ7zW9tflPEA0Xxpms62EE8JyZqBJMIulshfNa7ZD5a+D+hI6dnwOFH+eOrGNF4tLR5Mf/7t6
Mareeq1l9crRHNZHK8NDN2BJcTDzrEhJKYANJpwB2P4d9kq2QWvIyq0n9VeKkeoQWDK4tLN2usrG
r3UMoqikWRP5iXnqxvabX0biJcGeNYVNsum6rt+ltmldKH3VxvAH+0ET7CaJ4zwmgVXfvK6N0Dam
u5QDwK0Rv4Tb5NfKyHHvOqW2A0I5PlZkeDWxtg3bpHzK5/w34ch72JoXg/X0tS87IGSIGa6wmUG6
aGhdA1mfo6x+rQASHCeGG+M85UhihlPUZUP2a0DR9LhsdLZD70mayZMRyXvSRtnVGNQXHHvlWppT
e/E+xthw79BLV3azw4yOXd90xSaYnnO9TnfSAC9pzpquKrUu4aR6hI3OwXfCXdv3yFpkb19KBsmQ
nqpXstGJP6TXpoLpYxnF07jhaou6c2v6KFX1fEsovP9p1R+11zDc8MovdZhuRruf3QJxuCEDyjol
rCtz/LpPW4BHWqF+yqaMORs6kseKrvURJBfSJuVbR9cglYJT0JvVaEa3zrTW3Bhp16/NeVRVDlkN
wXe8YjB+LhdJytTgX54EGe12QqK5XjxamgX3dz4Xw6i6dqH3PfFCzM158Y4xkZAxkQYHR3hXECFk
s0wuw3GLwsPvR47YCbIsl1ncmiFSs20k0QVtYv4Mcrfd240VPk7tqc64PwI3sD7o+IjkmcNEwY+7
dLibsX80U9kcHVI3GHr2NKM4/l+TQR5jzaZJlYAiEJrpkvFClTZQRlBYsIdXWums82pmQ8w1O4TU
CW4dWIlEOuHa1T16QB6XexdF4mKTC9lgaAfAkB/s2qwuuWfbX7toWIKI9UuqI6fVHJF8tXpe/Qqh
3+fYO+ET3SVIuNGGjnpw9Vn0NmNuW9uuJfw5NzjL4liUu8SOR2LTkuJm2CB4Ap0DbEwONtGTHDAr
VlA76J80v1MbS3Xi3aimz8pXLPPIX4StoR9r4G8IRiAkDHnNJ/adYROOYQHqSSOoPe0upDQzquS3
rwKfPK/ScIzj8vP1yCCD9DL/YeiukezRbujpR6cj4ih7Kd7tqoGVmz5nCJMuKXlFGAn83dSN3VEO
4VNacfSRatHYGagtIWCBvMB9MHdCpdYz/WWo1X9BauLcdT9x991Ims/y4EKh3pUzhsflOggTDu15
5aXH0k8QqXt2dRhNohT0xrgSQyEeGqIEivAc6EP3rII+OM5aadklGua+OXAtYTSlRnNLwNKzICbr
AW/tT56Jti81LCQtgVGp4+dHOKbwaaOcEGRCThpsY2uRseAt/VxwJNbZNz8MRWohm3H1XnXqF3Ba
Im5i6ucmtY2d09JGoWZFadkJ52AgEAY1SLhDUBU0ntAYkuxsHdDU/cg08BVmOMpLPmm0d5Iq3Uh6
NOuBhsXzBLd+l8DA2eaExOq9SM5IaN+Up9uvCqjGBMtndHP3waFrODKRf+oT827EJVceloNThF1k
5jGRclKPBEtrlsaSJR7MNHcexLwIRjI9sF+ZR8lALe8e3fTS1YN7reueRB44tGsuhXqDIV2CjEGT
UpIYIkP40LV6CWhA3to+G1Z5zwCFkNmjJSZ1dyMGlyNj2WxQlyoDRNObMnmoxLgh16O5gCSCQjfv
7xUNlaOgP1amKKQ2dQwHyZkbEbEZpDcGVaORPS59GX9k9Pt7GDAx6tnWpp5cgtdldqA4SgCMwOfX
Iy34fZHD+WU2VhKBZvrGh5jcjl41DGW8xM5mDH1r3XjO6/K7akLO1nYgk50+DJwSuwzmBBURxe2i
jItyR9u5c3nOfdCsaPZN28wpYP30RCMoRfdm5DBGyA3Xr8WOX2kIYaLeTR+0T9vT6DDWzhPD0+/w
7+ffNBY0YSbmsL2bPOe2TR57d4yI1ruAXmYhsp1aIC6gA2pHEeFBWfdoBkSAKJZyE9nmi5aJQ+PT
E81rhhMu5r2l0a28jiVVxhpp7Ln2BWwSctyRpRtIeNzDJeosy8BXNhy0zusOtea8uiL5LS/Au2Ee
l8rT0YID+E33alccBYG5o0P26FNKu21usuSKBItPVhcYjnU6+wByqPdf8dNlKnvxHfexcIFhSqoC
YIB4kdpm1BHkCQNOBW/58r4LNvYNhSESkA7uwzhNDVEufKAd/FkNwfQQJeKZkKF6pw24gk0boj+N
1CtRKFsTUfpRp6O6ZoTrP8C55jadlZTukDyFyTYc7OwDjO5r2Y1o7oL22IRttJa1yZ0c+D99qzOf
g0KdIUCByPbnDigLuAEBgpS18THGMoPKoLNuA42DiG5OGZdMoOtzNY8vpsFpDp73HufNh5cMyaUt
22/Z7GdEngCjyBwqnseUNadwPpPHiMIsNLpFKQgdGHtGBf17iat2G5pGe3RsqBxhlYanvI8/lplN
L4rhZnaBpDww80NTeEgKzLtWWHdN+Uh+Ec6tiDNOYSSWnxrLwwWIyEjFS5CyXYq7kOaH1/+cIj38
4YfNKZ6rpbblEDT5Q/lOFvZ+mg+FMoiISAjilAGLXGeKztMY+8e8UJ8MpsejigB1KlvXTgBySO0V
9EySnmXNqumMLQ2KMkudi6OcX6i1WF6ZFCP4iabZhBQx49GKrcKxdqlnFSYCKArpPGBpCAmz5VpY
VIiLdLOzsnOKfhIPpaxY8tCJBaVdQBVnE5v9AUUL0IWb/lKoZtd7QlxDRzb3GatfRIBlwKa1237E
S5t0gE5p0MYbNSsuBgcdjwT+tFu2Md6iewrszkw4kM7hOZM6ZbOMGNqovPZV98YSamBEtRlPLjJK
TLrgokJE5J3R9mdkuC0V2iyZBTiVrDKkx2c6FQWiLPIGlwsxmrulIBX4PTN4SAeot9fijCxYw4GN
Iq9C98lVgs5BRcHYArtk5s7aX1g6hy6A8IHQyfutI/d8tA7+T9ZDDsdFTVNqnj52JYofhFfNURoR
GVgDdCFVWt9Mi0NLOhLuJYND7oWfqIhxqPem9zjCmlolbQwEilSfq1WSqJqKsHl2K+unbPUflufF
NyPUjVcG6j98fYxvnnw3vNa9j53otlPrPeQWylyjVdqzG34st591q8lQ4RBi/NDduriZuj4HEfG2
4YrSt2E+vEI0zA80FQH0GlX8WLoVmGEib1GF/7IHEqCSsXlWmkMZEj7pM5N3uTCaGK8+Mi7z1udz
/iG5rogg51mwd/JEel4WH40r0Wlz61ZF8ZzaAUzbRcdlTa63yx053JcpeUopjq3CxUaGjnjVMwzd
9G6HvmJ5oJPzwAgCsTwYLNFEhwyxwy4WRn3y9Y7GoNahYZ9XGAT7PZy0rn+OG844sb8izkn7lifD
lwCeoaGeYMZNt0UIvlQdVmoC0V/cUl1Eha3DErZmBph5ygOrRIKIBduiWX2qBpBcy+MfFfBbSBDd
DmMJMEEMkPnQbfx5qt+NxrsWBzut6I5G4ZaXygncxxrU+4li7j23Ozh2juQGoJN05ShEYrQV91sr
scS5UF65NkzKiZqh1xoHGIspjeeHaYjfIBumN8aHYpXo/XAxcG0XXXlettXB136QtVrvB4iS184a
UXnMG1UzUDFGKW3OtmoAitr9U0Khe1uehlDdtBcc5dBbMwmXRRc/Vb2nE61j51vSZlWWd1CmXfOi
Jj1lY3BDsJ29S6QRPGgJN5MU++2yRWeTjkxoIt/IY4CrMnUuDINInsptDgmgf1D24z0atc+oSbI3
BdZsbKNVZLXlc1T50QZoK0mIJjmLuulrtyQmpgVdwrGHioXCRLwayVg8RBxZdXcEjTVfRs4Pj6HT
Y2IphiE1ugw1PSOcQvWq45q0feMq/PjX/L+yXBSxrW0/sXHXd19BtLCUHXMH2BGGiLYCn0ITBM7t
dXDI7DDixymhJe1UF1YygLReVuy7ydvScE5OOdNZTQvN17o/xjnxHZVKX1FTM7PzME2AXhLXpoAs
OpS1jZFkCo6SRosTWld08e2usDkMlonKj2k0XdK4TS9Es81dD2xA05ubobEqg/tEmOxLVoV8CWpx
hO6RN+eXbZjEBBgI8mZtpkR9l6MhhWvQX7k9SroVo9jkPuBCwhRDCFxd9gIz7qJKNK0O4sdjVkb6
rY6KL00XYKAWyYvvj/E1SYGjhQlnGaYJ5c3SuidlYv7xmcTt0aI4K5PJ38514nuCS+GlDF+ploNz
E1vUifP5svf93XIyQLjXbNDiRi9gE5r172tRhHMiUQzKCYAiZKueEHurLgjDTJJbk+naUWcB+F0c
dtgKdhpB50w32Zgk5IFjDbF2mU1ozjDu9T6jeFJjfc9Bp/z+DQrh/76IkVDoPoFqApz4alkuXWiV
v5ceVffgzFmy1gxoJMk1ZGshTdgmqfoW16p8EhlEEDApl6U08gLPu6aGSiE7oWeMFCYuEIX2NW+g
EUR+pvZRj7uF084rwDBnx9FEY2CZeXufVoG9bkijQ3oWmY9JBza0jCVx0oOzQcXWHShwyW1Lq68j
HLGLz5BrKcCWhcx8hwxF4mk2Rie3prKZX2CnoZWZo/RB9qPf8lmIDuBE2+iIOy568B47mbdLaxTX
ehMOu+UQh7MEBCEdjzuIwzcbtZnjNO2ZeBtvghqHFDBtHOdo68FFZHb7TP1wpamy6mYbkq7ReIkQ
oDHk83UGdGWxl/XVHIZ6Rz8qRUFMO1kO2kOiCW1LKyWBwnJqM/F9KVWztjjFWtbvc8P3tzNHsqdp
ZLYQyUdhFPOY8C1LXSwsYUOoLq2EvZaP5qMNWZXteOMZIXMPO3+xBhdetl26RyMjrAsjSHPU4vhT
BFb3o2zqtQZ+tBG294RCiealC/UQZwIY1yx9VEyXokrfUJ40e4fcw2DV4AyLtAFZvSLr00bBsZ+6
6Rqa/nTrjarbhDhmFYY1YL4ppPMGn8MgX5LWSO4OGfeFdiOVMfvQEJSsLOJMzm0LbazOqEVzphVB
HMmHodKalR5Yv0ZVOhe9DdRqGIp3awi3UUVrQEcE5brpcAKZWmzo47+rDP7ZSAx5GCTVfnHb/c+/
oWIIdvhrGsQfn/73S5Hx35/REH/9if++Rh8IUYpf7b/9rv+vUiYwHf7P5XWRP4vN9/b7//i5oMTm
mIz/+o/r98/v5C1/fK//HjTBD/1Gg9n6f1qe7+Pwhgfzr5gJC/4XJn42dQ7YmL91fKU5VXP4X/+h
CQE2zHeFjzXa8wGC8I81BYlNfM2w/9MmFYJkCOx1wqKQ+X+Bg/1hoEQFhol/NsUvMB3Xc/4wxque
8JxWwmWGAgTQXrKaXqhmKOS8nxOBLyDBcpRCnKomwDBHLaw5PmMBahu/WQ9D9WYN1WPdxRkdiOSH
M/z4y2v5+NvJ+VcE2B/G/fnx4Te0Hc/jdfKhZP3hjjfn9MMpEQk8Lx28NbzWlfCbncGABh+j+elE
tPPwRt0gJnxOLbD5aPzqduOXYuhOhWg3Xsn5K4opS/79I7P/bj39/chsCxgD7xOzZW/mNfzF92uj
mpT24CZEVBCETvuFPhz9sZCZCl47TCNDBc+GCG+mXf0L/lnyJ6oWOXAFxK+Nm/BAnlC0Sv1p03SK
VYB0QJIu9JcsMb5ESCx6r/pZ5eI1rbqOzci6y9a4a3mYbCYoXGvLzs8yxHwCmYFIBSv9yMWVuhaL
BYPcNRRCkCgxvBN9Nv9VLocT54eAZAnz243xKIGNKQICd8iAxfppvgbCgRRsxv7BK6W7JoEKISY6
+k61gGE09xIzA10xAk3Zm80rWUHtRg3TFzPyHqeGCK5//wL7fzdWzy+wrVsoS8E8+Tir/wQj+Ayd
JBmi7LwhA/rJ1KDj+tNhbPruEvOmthC+HsYOM3qDoi0xvB8CBNJLraaNwWZ5EI3D5HsU7z5KGKQB
I3huxalJqavhd89m6eoHs/d4una+8TNpXEtG33VhrE2P+Ndq0PS9qWsF5i5rOglfoV+i0brzGLFu
HZtTkEYPhO6+jc6E/IjOYHDRTfnRL9p8R2N6K3UvOdfeeO0Azq9rpLxrQbI8kWn5OZn6mN4eudF6
aicHi7FJaOEid93p4hGktxk1e7zlVndWff8S9Xl1UAEHn6oYb2N/7E1woMJA4hJORbAGizPANkhv
Ns2YC04CsY9p26wMvYLE5egpCv0Q2uuIVT+brHhtNlp35oB9GTLxJOOwuEP9e9QU/I+EtsaqHdMf
GD6hgEsv2csWqZQea3vPct7y0CNSyR1PptG3CAOUvFgWIr4pHR7//SVg/N8uARfbt0NSngP4ZP76
X+6x1M/SysNihjcQqwZCYGRXHD/M6qXOU7GpkehsNYLF0Lcei1G8ykQ7T7K6I2kqN36NNzqu4fj5
WruZCttYaxU5L7ayvxmuYd1SxlWktMhtqOX/cPEaMznhX8b05eKFBunYtsHK5TrOvHr85ZHn9EO0
2BTpOhLtRUrDOeZ+4ew1I6Vc0LSVniIJjws4YULn2B4zswXs65+nGF70QIgcXVcSduBcRPOXIpC2
W/pWN9QQDZx4WjnJHJFrTy96h9Ynmmf9ratMpFg+pfhUr+skKv6B7CP+jiqcn5UHasTTdViM+GwW
lslfnpWlCTRxMVeTRR8gYhBTT8CiFbNa+LSKxnZ/ifTqPS9uBM85WmeuxFTVK4fcesvqZ1248Q8b
hPl3ft38kNgN2Vddz/RYhP9chnnAjNjKMls7o6p3pmYNKMgmb1NHKzbf6dIH8Y5l8lNDurxF27NS
Xaw2dWldEMXAeSlzQqp1+M86E2rMrRPK06LdyRjdNwSKtRtb3o4kR6baNpydEEOMyZkcddV4a8Py
hdej2CgAuNTxzT+93v/HVWQZLtkrpAxapg6l44+ryOkolKfAZ3cWbrjzouqF1lGT9uEhjuD168Ax
yatu+R/K7AwKy4YWb3g9foSW5UKJ4ptk/Sy1yNlauJmkKId/ALks6Jy/XelcD2A60TbyCNkH/6gg
EuRQmXL7gX0wfqjhWr0mHsV4KPO7bk8+wcwEQ2AeVytLjDj/9WY8aeFQ7aCiR0dufszPyr6npdVc
qzKXzygO6yPsJqITzVTc3eybJzS8q3ZSrxXjlG2k+Qw9hP6c6Mq9yrB6mjx/BPYvuq81ZoRLI0D7
ZbKO1rosDIxAZbYDJx/v4H/9GDBbXcI5X7iqHLgYncro7KACsvL6JHX/vSesLu/LeV5WWjvZeeyj
6LRXgdEVvORps4tkp+8YzWdH3zwFeuk8EBJ8muxKXgTc3rzgcBWaL0U1x6w68Po5d+2SWsOHWNl7
bIjN80kj0fIKc/vOOn2e5ggBNUJJ0UbroCkUpGGbP1uZwJOR6uoxdqyGg1d3MzDT7VIvpXU3xgrl
pxHvq9xq9uAxmRRjqvHM9lnYNUnPE1FatNg3McCQf1iYPcP4Y4HzwJ5Q/nhcnwJGq/sHeUPqCjKy
DKkTanetaa1MrwSkMl9sISxQC2L+z1uoaglqNS8tv2u9riH/4u9TGXV0JqfwS1uwkzEWM3zs9vVz
07jhuXOL9mIkgOrJiz2r2tIhOpOVOof7rMrGLW8SfOYTp5378veBlOSJSGc4mKho3r38J71b6+vc
iDjhXqEEEw0pF/TcjohRh609GBgQKtm8enoz7dqoxNs0f+owWUbVoOvwRqf6NR7d6DjZSISWrwIS
6k+kttAREUV55wgEY6SyHx2cuZxtnacsTZ2n0mOOXdUEMy9/h6HIIftrBKnTSFS/fEc9SZrzum1i
LeCLywefxuHMj78GJiIzWZNmBDg4vokkhIumEXUt8/Q8zZ8tf7V8cfk0HTqUPFI31pM+fXNJo11Z
PPptkSor2Nlp61+qwGASW/Qp8lu2z1gF5rXoJm1cLX/UneaxRjhAOdmA8snx38Kj6veIKyGSzBPE
f3064dg90KGmYG2RYKXB0B3tshzfEqbRmZf1r3Wsj0yIfV5vYAQN8/53CiwOFSmHbhn4E7rPZB9z
374lY0DDjNBwAmmIxZ0H7d40SropNcruid7ghIJWm5JmJ1M/3JEtTtfNHur43JKBetaM+iMMdCS0
k0MfISRuI81bcxdp9vRAldxts5bkbs9U4TajPYCAtwRd2MuiPcSfAX3QL0FmVfe+pFvvavqXfki1
SxZMsNfnT6M8L48xhIENAQVEB0eM/acyvgPcypGNa9U+ZavDBaLljFUivdzG8J7uqRO5R72d6/lu
AHahVYLo2Eg9D4UB2av13tBE9c9jV/XPSSzeHMjEl+Uz+JX6nGmvrc35O/TMarYpBzba8qQ76ciV
5w/hqHkrNQiT9gWfGgxvDoNLkaq7uf08xEnxzPcPsb1OlCVowBT1q6CScM2kfkY2WL9qQX0I26K4
L19zrfgpSKzyYflsaIGOuTmtwPnndIbpdq2DJjEk7sMk1K7LB6kZwdWrao3gD6qbDg1yPEbuhO4V
rB8VCN+ICjHjuBZX++W7//XD/vxVcx6zqua7E/ri1hS8PBFg994QvDwCk1IAA3GnRQYzxylax+7E
KacM0eaRywCIah4HKH+wbq3+NaxT47r8TV1M32DOaocxdN1bX5fVxkXHRtsm+F/snceW3Ex3ZV9F
q+fQgjfT9N5VluMEi6YI7wI28PTaAD/9bLXUg573BASQWcVKA0TEvefsM01EKJJd8qh4DMmob8To
0XSwOgAVzM0IAVAuaghF8u8hKUH1dd4o8ig66BfJmJl/Nl3JVzzs+aiGsjdPpaQZT+4zD/vRaALs
tbg52Vq5m1Jdu4WIFXdda3G8nAcyB3gMyp5wAK8aQfYXvb5Xa8Rifw4RS3Jl1ff5uYEnywtM/K09
DYEQb/R7QNAAro/oiF1kU/Wl8dqSQnvRivq9q3nH6unI4Gh+DDWHPT9WT8+cH2vV9s9j/8PPTY/5
I1B+Cmekr2ilvIc6gWiRBrpgPpw3VcKH0Yh83MRGMN7nczpcmmWZOcxN/nXO8Vide6XyojYkKnpc
qo8ykeGFkvZpPpo3elwHq5wawhbpb7+HdSoXQnP6uzF4l1QNx9N8RCm/v4MC2Fpqx/CHFyJaZnSH
KnfQr7Eoo2g5ThHJ9Z3Yiv6ON1q50l9dzEfoH4Mz1hZoP/ZwRfNBtlTZY1wOjOTedz9YaDhXOjRD
QCqNt28pX54zTST3iv9BIGU6J2rbblA+hMuxibNrGmPYXxgp7jW4Id9k1E7CQE0/TYKULCX8VWKy
PRqtNe5zyVfaL9RNaFTNshgRghrd0NyyaS845mTx3P6eha1LxpmIaGhMT5ofUAj2OhSp9zL/yN/z
lqG+ZlFnoqjkV81PtbRORXkMdGGMWiLlRCQObli5L6gez0ORTCQsjqTre6sqGeUGJiRWuMwtKAFX
v4se/8EyGo21zcB8K4XuvtQpGWqho+tb1obf/dCixKtkBlC8ZFyPsStftYJPz6MBsvaLTr56UaFv
kdeSLDcdJjW38koGuDSnJ5uW3NVRpOyNzMhPUdQYSOlH8G4lJESKJM4pDUzzQA6JvLaQTkzDb486
xforxNXKhn10QlkPDns6paKVWRsgjMhnJsLGi3trb/C/PhuV7hNysmrteGH/NHu/OsI9JFRierQI
XOs+QWjmB7OWEo2O6xohkXWdT82/jQitW5bhehtFST9GE3Z4QlsZnsZpr9XqIzeX8ZwW4Y5wpPEq
Mk+86KmebdTMCsBGlPULTn7ATSPm7OlofoaLtnvpUxPYdfyOF2saGjSl+JifMZ8CwvjLRhxymk8F
QLh2dpIgz5meXzb1l5/x19aDdbdbaZA/EeSPLuqdS9KS4DMdzZukL8ctbdTJ/SH+OafgzVg6Ydbt
/p4z9HxJ4T2+VUXKehlD9DoSrHuoUk1qoLx6tvY0TnXxr/nIa8cKS8YqjhiD5jNDiKovDUgvJNcx
RjvMi07ovr2YoDkWItHQOExT9rIckcI0RNjypmkv8bQhREtl5Wp4fX+IUNSeMjfkc1Jbv99YHTrj
usGYrUtRnp3gkoKDusxnXBqhR9q9e6tCiImT+tDFFoPBdGQ1o36L6rf5oPXRgIWacnZ9v6S9qRys
Kk25e2RpSQz5xBkChwPzypLHsDqYg2V+ptrkrBHDYdT6CFmlvwD8ZJ0VBGBnrTbQPzL5WquYds/6
tJn3BHfoU8NP+gUO0nzkikPVqL2TIejaVfTheEB9YniBBHiGwSkZsvpuqpBsUiLl9javPYQT8p/H
VpwMOz3gYwdo4xxiLWyWrZoE7wp3OfJKAnrY2KrfRTngYvFyCKZcM3upT9K10sKFVovkkPW18mIa
lb+NphmJ7Yz+i2qF8lYqoF1QQF/pUjjkNE7cxKJonjaD7CMl7oyaHEcaporKh+7oOTTg4cxo675U
hrOoSnnGZPvqmb0BwRCYFG644dGQjT5EqKywrZ00DdymaF3nW5Brj8wo5T4PjHjduHBc9Kwnykyp
L6Q6iHWmRiQ6Nl57Ep1XHHW7Mt8VDctIckjTKr/JLJK3JmnCvek1G60O1TWYCHMzT1JDoBNFFV8D
KM4kMuGLX/Ia7WXmAQBl+t0TRi/RvdJO85i6lN+FHtBlsViB1qK2V20iskOQWXTMyjg+kwUxbsKh
IePS9pTnn4+sbvrJj4gBrCce4Opk5tUPp/+O0rRNSKEXrty6vFOwQMnr183Zh8AMuhTlTWB077YK
iin3wbQ4QYqjOUypXfU2nuX+V9p58htFjAk2XkQ3bsv9gTjObTzS7lUt090L1DJ3JU3xKNpi60G1
gkmuWcOafLF52BdZiQNsSryTGGdGTM3zG0ZFbLxQE+QrpFnP1NPTh1kFq/mobwztaewID161dWPf
/enYB9u1oDNZnSKD1lbTUjzb552ypDoR4+vqsNBigg4MCr7Ci5gGt4F5g8tjrE2F1DOPGfu5zkhu
jUplDTCo/ybtj6B1wh8jjWi0Uj78jZagPz8Psc2g1yGSvUUQMDpjv7fVijknqvE/zDmzYjD1orMD
/fka9Pa9jGLjNZTPoaB+6U9Qshz75RYNGW+I3unlJdNz+pcRaUWVX8QXhxtd0tSavbV8MFwF/Wny
VrNnCPcKJW6EhSfrHvOvZQaxwiAZvMSHP/J4KdyL3/bjxsZ79MAf3FCIi4JLYxfvaLXJZ0ZplMGh
B9PUG7v5T/aKjKiqFLaK243RKoFBeWiIXN1xZ4atOvJiSr+MzixzJklni8l7Xw9lscmLuANPqMRP
tQ7erUIjyd5rrB2Ab8KoUz/c1m1ZvgcFOdi1WY1gFBnvhozX58UxN9WCvoJla+bZZfCeJz1SYQSx
G/mw58lSMo7qIY+HXx7v/8kum7sahNpDyyM6j0AH1vMhOVDtJoDwsIppTUhUc7d5lpZJBnFAcVQW
WTfhxcytV1vL8q2m2e/C0L0rgnfvqiQZBZKoRlg6Hc4P+IMW7wOv/lnmhBFsSTRkQEqIUgjrINtm
6WRoVVqFbxbIMvwwGvnY9q4sDPtXltWfue8NR7XQ8IywrDgxRLuLjl/5zkwFSHwxgR2cCFRX3YxL
YPwDM6XiVa+skXv9oK4TNejXg4WP3oefcXXU5kJ/u3zpiVsJxhC+iygodON0fEIPdB5e/Y4qKH5a
ZuG9VIem8ki+MjBEg6VFszVO3yw2hRmi8ZMqwQRKykSR4BKaON0UOmwAMqgU8254lXXXSiLWCLXN
af1wrtSc8qBjlkFBbQX+gfExhFsQR9j6o2o56gy+hkKmI/XAn0RtOfse6kWe04UHQvyV0nvr7Po9
TNtdOunlSiHeC3olx96h/a41jAW9ArkCKga5vRmVFeSjKqHOC2TaS61yBXhkHCnzHi1z7GsUyTAY
158FOQM3x6TRUZW+uvZsKs9VFzzt0ih2XCKwJovBWDcR7Ia+TSXkIPsLWle+6VFKl4SWad4aSAoz
pbakJ6Wm6o7uohmvc7QNgxx3EXKkW6lh7Fbs2lt6mkYmvGFW+zR2rLUvPG5N05vUNCm5RCzQWOvm
9SbpRv9QOuBnWfqSZNHUmCiynhu9jWM966s3HCc/Inz/qKF8uYaiZRwzphuFz42sUZxvUpfZvkE+
iEqh5Bs8zdMSvTmnI+XCUicJULA8Q0abWsoBJYc1dfuXtGF7Sis1zFgsdSsjtdNFrY7xtYEDf02y
IN8I0d4qmj0Ls9fw3+PT3lqGts9jZgJ17yGeET5T8bimsdIkAg+BHhAnHb5kuRxOFiIclv+8lX8P
vbE44dDCZpIkCjBZ5VwUY/9r+M+doPT+nJkeCkg/3sC+jdZoEodb3TZol1USadQmeArdNG4S5gnT
KKQmPp2UlW1CYEY5wFDn8BksaP30W8NnGQpb6Yli0Vn7VqMeMoKbCaIv7F0HkFmhbkIsbfsbMNRj
lptAnYk2ZYW4Ma8gY0RtEUNX1NKXWqnCu8mqKa8onyYC86gDU4xZTY1tW+UCT5AsuH43lfOa4GgF
poaWQucahvJWJT/hB0argPr6kdkNqqVYr97AY4Y7y1L687wp7HI4K17mLiPqyatUybaN1esnH3/o
bXD64gZz9buhh4fejZktasW4riyw7qZTpSCOg/TqsdhY6QPAK6Ug3Zm1S3MMQ9s/03BqV41KlnSg
EK6GUcA8S1ca51FxDTp5dE0pIJCC0m4k4AsLNRB4OxWISBCdiyxIDwnq0KVsoEUGWdXireyAuwzi
tdBaWoWl03ZfCV+gk9ar9Q7gBZXm2iZnUtToHi1PWeU2JbxWc4+GZ0eb3PCIu27N30LERIwU1Prd
amFyFziVjvGb1ZRceBUFRsvSXmPPjXZhOER72aONoneiYHQhOgFByMgF6n2EZfrp+kV1TAF5eCh6
T0Xbf1XUGD/oo52pLV/LTo92hcdAY4hCvdc4zy9RMTykIzZWXb/n4Pyw5JnVjbbEsjZN7wFuD0ma
qD7NstW2/Gy/cTNEvBmMnWUf+itCZrwPiYJ0o4wEPSaNbC8V8msSokNtIQoweRnL/SozB5J5xrNG
wtUj+zW2In2oQ3YL/Tw5a416z0IWtJpV/DKdfNg6ho7nrsWg5ugEiZN+ErKOhGEyJMhoQm7veynw
ipnOaxll17Y3EEmzkjpa0g4OPjOD27zp6uoM5M755of6BwWXH35li2ObQPLUkRFs0Um1C9H78ojM
MzvUdg/6i1jP9ySkISeHTO6ZzO+DuE4woVjRs8iHXSOd4UPpS7kD5dasA0H/tuzMcefQD+Rjy98V
vqdboC9yJ12Tsm8+raJ817iYs+R1FKBpPqXnZ/tYSxOmLpCJF1oG9iCZ6LCBhzNcAjAxBhEc6Z4M
LP7a4mnDR1/kVpK909TngyFibknn2spd966PvTtVMe0jvZp92KQEMgt6Rk32WxTGk8zB2TtJS3TO
smrclCRtLWdSZ+bdSSYZa6syWGV9xySNv+nDa69mJKytlXaZwAeFBmlubohMYShqW2/VezAntSK1
lsZkeqhkcXLIXDkWsJaYFYdPfdrUevhuKxHFxyDRuCCTdt0kDvmfRl1g0m/GXRZlTCl7c0DC0NY/
e0xvHYSXZaQowLk0HAe2FzzLacM7/G0YOuUUdX2++zM99Ex0WCZg0JPWte5WTSrv5JetBYvMsI+1
+ValQXiuSBialj4ZkbyE4Cq5d+uFF28J25F3XfRTEIPzoy1keZw3Fbrrne85eCDH6DpvqjS51iYT
s4LMdWobmbdJSSdbqanoYdmA0RsyeO+1pzL6A9N0WjNYq+Q+LVTbCL6o6VOswxlshPlK1zTvDEbw
wVqO8UW1/FumtekCWWixCn3ZHYq86g6u6nSHVNVo+bOAhKOjAVBxVPESVzAhUlCMWS2LXSdg6nce
rplSbVpEIOFnUusJoj8yh0wJXIcqeEXyiZVtqKWyILSig2jUq1kk7qHAs7xAD9Ntqhp0j92UlxAF
IIDjeBOa5CrpYG2AJNH+iyvsULksuRva+SaVuNsMkiwWiQWZXK0zyHVjU5xG+mkfBe58OIkl8zUA
7NFu6OJyIULkGVbpHuckKWmwItXaC0IcYxtbDiAD2RXbUjFQsoQogxiJ8l0exdE+VkCywE7FoW02
MflYyUsmYQyYmV1jUbC7Q59ZixTH0KEdTdTUk7pE+uAIwsxRFzGZyQES/O8Qtuy2PYRBxhpRchXR
Bo1RgHjmUfSBtoz8RFlEzBpsvzobvYYb3GjdU62mQH2bwD34kJUTVXg7q6YZXViVhhI51A6dkLtx
YAnIUtw5FPDqV26hPRwmSgcpeoP2wbC0y0icPZeLk5XOoWvHR5xHdyfVglPXSfek2sjOozAFuVm+
0Gu1D1ZI3qiSJ9uut/igBx9wY8gXLy0SXIKgVmGBrionLN4ci1lXmRNSawudGSOvIyB4AvdtLTYx
aswHufZQanyC9aIg/8wrgF954L33Ix2ZLkoe2Bbprsfeuara+KraU9RQdsVxDGzT80tYRoGrsbrx
05NfWTpL5GnXU1HJgBbjzYicwxiYCuaZBo5gL5rTWMRbLdFMRiNhAubXBr6/4JK1gJmo26CmMce6
fLQmsxFX1B0szqhcE9rqL1IJW302kUUy5T1QyNbAPkMimZP8mHb6CqyeESfuMi8oi4xBqT5cz3wD
FPJ03KS3ISn1N4hPMGzgbdAJ2up+1x67tIVjCayfq62uNgO+r6cA+3B0guY9b4ZP7q4FoiS+axWS
L7gAI66FMtRpVAVUTMCdfqSk3IInMJ5q01sXxXUBxWpDiOsL6o8i64omgSbUBWqEhS07Dd/9MJov
fRVru6AhSkfh+322EoylqF2ApLAyWcqKdRNwXX2Z4XYYigYxfAbvM4cbiAep8Qj0mLIDuOPGncov
Hwqx78xOf9U0LD9BluqbGNQcNhJsg0E2tps2z82N748GPuJllNTKz9qEC0RZUr2ZNUKgAovQnaJx
sAxkmAC0q1EKCQhPriFvnW5f6tEgbdINk7M6HHspmzcj9n8ij2JYFmkCbIVaXwpA5yDxDy4KBQmr
GWd8wtXS4et4rhL5hapaXRo+sQwNDbhFhwmglSCbvKYrgfb1yDNqxb7IKS+k7gJkH5gvppRikhGK
otqUDV7usWmAovRMHauk2Onl3hRuCb3fD9dtUh2dRstO1OcsMWi3NmVQU6P8jTyA4aK6PY6qM7qc
7gff4x9DVZhPwfsLb8wN9obrdPu0j4ByZNnP3meVlthxfZ03jUP/39LsM3SeTCFwNAB+si0KZ5qg
lPIbBmgnyPU3QZKcwoB9MjV6ZF0WeE8ronrf1hHzitrDsVaYmxwV6LJtnbveKtl3MXjDsjfj+pyP
Dj2DjisuDVQbDCSOw0IW/TWgNbqJxdhfw+jTDlLrnis2ISFNLhZ/1vmDngP370v0TsHwkvjYdOU0
CvuYfdN4vBWydb5HggIXy0XlPVKBwIlCiGeilP3Kcuzw3qp8S1UoofMSUhTU1aQFQiYG/3VrdG7r
wA2ZBTSGmYArsX6KpnJuGbHK5xoWcxxq4ccQZdCD0F0zdAP6qGjzk1W9LYNKHBhlgh1X6khprSM6
vUuCt2a6nnDBDD8TDY5YTE61nGxuoTtoK0sdeNdG/9GPjXJS4+YzZOZG8Yw+YTp1YeaNkRv6aqCM
uJyZukjcg1Pdbmut/2UogfcSpl674wpWt6CBXpGiZNuubuK31vriNRnvRBNiGeZ+woTYHxd6oECd
MMnQTasquxBfWJ/NyehNSIv5Q2seHhr5712PGoNBZ+MYfIlMb5vzt350nZWd+LxRsnWQMqPAHbdt
IMqTkrqrzPDlThTRzx5GFTmKTc9bYPQ7vw6X1TCiBiHfa5sxc4R4o1GaEJWBONcXZ/Xd9dX+Xgwp
xAorE59TGQ9IVkdLu/ulRYq7dIDcJE5mn+QQMxJA5Fs5qS5OgzJI/hhhfoIyJpUIsB3M/UHuW/ht
oKsx17y2Wmy9VaPtbRI8R5i+4vZS90ayiMeQ1Soew63qFiqWhR4IP4pO9GDA6PQ2wIZSVo/a3nDp
1HiodcASA/wsOxw/SQm7AiRT9w10p7XtJEQzWV5w7F0oGaq75hXVfJXkQLVMc86FoLJgMnvV7cTf
QhrXTkkNqEyp+OBqp+B7G1X2p9YltJ4boX+GkjVAWqNMUVLrAy7OYIzKzyGmg+91XnejSK8S8s73
0Rd58axt5AgVE/GFrccA+X39PKaW++aGXI9dbbf7Jo3rh29LiE+JVh+aIUzXdhcyawDpcWZZUb01
k28Huv/HFIgLL8xCVd0Y5QfMQlQayfhjQtpu6RaFpwJV4yYxOu0Jg6tYpLSNX7REx3blX10BwRam
DXyVUrY/XZh7i1GrqlMYglVwRfRb9G7z5Vv2ItMb+0fmmAnwQvJvwhBmEYJNbKFhuRnB4y6yCQAY
qWPDvKNz1o3ZF9tEGYb70CevFSyyrI3FW2WzAplZgcTMyVUxRcAHZAfSiE/MS0ig5T6vQCmOmmj+
zPzT+JeqOOS/WzJlrjMEv0y3ew3AFn/kychEXF+po/BOZa3ll4hEtV3ZJuFbUicMPNz92xRBCKPf
3e5UenqYFplY1PcWoxUfc0kgUfFodXe867r5pXtFemAhQudskCW9ilA2KzPR+6XvTVJaoBFokT5m
30ksa++QepjXuk75BgHeeoUDcvJ9l9r2xEVhSRGfNHcSgYXDu+z1q5Fnw5kyA65LKiY7GyYuZdbR
PYyTsKL280fkakBkNZtapSShwDNS6uLmuIBZbt60sX2lca3sLT2BvjdVKmK1h5/vgt5ovWs0IRYs
rCynP29WpgtxTQH3vVQC4oHjwnQiZEWjDLdUcqNZKSyfT9LR+7VNOto+JdsAHNNXaGXZw8lrbV0R
37IrJkYDE6pYGa5WhJrbYmZJQzp4WnYDGDEU71mBCFDmLp9Fq52HztROlpdENy/84IrzEQc4cks6
HkioKcWgMttsFXdQ/HxWcp8Fs7QFQPLiGoRZsSkkzn/cVSWlc1M9oYAfV61aKH8AxGOFSk2a9nGw
AxPWBV5CB/yBcFOGhBJ7Hl5n52Y2Y3CVg08hsxi10yjtcgP0JcMiq+SXsG126MpQAEzNJNkM+j1N
zygEumcsrO4pPfkSlfUb/BxY1ZSkzsqAKaDpKmVN8Q3HlDNpsvsT0wcGHG6kE0ceal0mCwWdLS8M
2GV+iPGgbWt818eygz9opwaa2zDdsQZs3rOWKF5avru0IRUHTtUbU5Lxx7RDOIScd/Cdjz+MJnmb
d6aHXM82jg7kspU9oFm28ia8tUYCt86OlDVtHPPdke4xHlPtp18nCcGkcuN4nrJ2a3U4WGuqUcOv
egipn/ZN/6TiDp0xZvwOC4G9Kumzo6Lov7ESDauSRdRWRgRq6NyOijFrXw1QU6/eJZxiRTQGwGVh
U1fZJa6RHwDcLkKdnjucjew4bxIZUCVQY/viVb26HCwpTpQ0xFFUv/WMjpuP6uDQVVNN1bvOs0fe
b21tYMJYhZWXnFjATKZ48rqdOrxoRF6v8qQ0WCo73bPP7JuoQ29XqwHxywh4F0nQGJdSH5ZemEdf
YfBhqo323qXeTS88DO44FtzAby9+GpmXGAXUMmriAN2rQ1qR1vebtoMnRjkKJnep16uwdJyVyn90
pzbXF6DgEmNvJ05KaV+5tixzPhHm22sSsIddaeX9p2I8J8Uf8jbAfi1SttNo4BmRRea+M+8e1hF5
n6R2hN57azQfcBObW9JF0VOzuDcmmrOrWi3dJINNjRAmzyXvBusAD3HckD8pnnaoMqWL0u6bTfCH
LxKTQmAKjWWu3jQyPsWVS8tPtc+46OyfpdJ+4c0vn6aeQ25wmgyXpGwZq8fm08pWtW/4n0z2k93Q
ZM1mpADyqYzRhrUiyrkg6i6I3GDkVU2wTWhqf7ow2Cp6SUE6UZa/4bZVDqpicLHZ027YJgyvg90A
vrHwx/VucJ5tqzGF+fN8qIa2g0kwusqoOvedZ37HubYNMrQSJpEVaHQglqdWeDQb52HONZ8wKLUd
zKhm17fhj7BnGYwyWcK/tfFuQLcdQgwLyY1JbHNW8Y382aRxwl87nywPY22lW8UpQzo6ULHom4ty
r7g4Rk0tGj99qgujIaMfUibIWUKGrUQ+e4anUxkoW/SVRJcwQdjZRmM/DBrt15LmnNqR9Lr0S1Nd
tW0hNr3J/CgXdXtKUV1S+s2NtVZU1ptfpWKl9DnyXcu/w3brz/OGUNKUEiAs1FVpizPY092o64+/
Nbqpb9E4mkpvAxjwHnq5fq1952GU2XCYj+aN61DEUrDULvsaQ/BY9eHTUY3gScRH0po9EXKKf9D4
4tEC1y84Pp0XAZGDaapO2RoAyqc/YOi3ZJDcPJMlBHFXwUoSi7VRFMXEzan+sweQYdhQmGhWiCDQ
HNHjOzE/t7aF477ORykMyTXBBRHdHeVelsb4SwKhCErT/l1X9DnaGkKcqt6Cytb2GiU02tuGdTDc
1joEkiyRxZ/d6aTX4+tHmb8zpop0W8tqobpI0+bDtNc/wWSlD83W3gya++95phgrzXCTi22YDosz
MqlULTjGRVpl2LoNQcwUQMqhzaCSt2VwMax4O98C/Ok+gAIgIU1h/InCRm7aEX/mWAuokawBXxQV
ubBNC/AN5jCx202qgBgCP4YPSlV67Vnqqb2zGrNaKVVdv1UlWqnE0UjwLRTxJqoOVgggqIWeN9VC
m7qjXZsb11JHI55o6iOHrMoqGz4VNlJjH4YRamxT79bJBEJSQ+7VhEyHn//HXmLr0Z9zGJ4apmhl
t8lbVyNlmk1ldzinmT6zuOdwLNt0HQ/coCrXQ3wp/Xzf6vrwlqMLXOQgEsA+uv2bK7QzCVstM8Yf
wjZ/5RCoXkK7dPYD3faNRorZZw9gIKYt/1p3vgJzCmIeUtYbSBvzHmu2c7FI/p2P4MFad8cclkbW
gGTm9expAh58hfmb1QjkxC4r7SOsu5Vo+eaE4Id3kKj7h+KEsLdDPLoc9E42MRICpGIVbONyOlfS
mDySW5gsWhqC9WYYU58vSvfPJneIywtF1JPohet5NNx+A6ZUbFnMWB+is89a0SgPwF31VTo/eAET
plyfJAkaMlEm0PYSWw0WDkAX5BhTal3ONztrkMph3ptvg/PevJEgLpzYXwssVru+VKuPEn/gvEjn
pkfu6b/Om7RdQ9OQ3/rpvEnHl8mJhkOMQWvtJipWRGDpzYK7XU3n0ytp83cBEtg2fqfz/9s36+ZL
Nb8ItJjSuQPkS304KSLUz7jQg5Ul0eY2AiBTN23mPT/L/9mjzghA2LHovSYOCfG1cxhsgAbz3t9z
lYH7II9egl4mZ4O1+3ne64SbUB6MTETa9v7vg/P5v0+Lpp8KcynWfoh55O8DOYiVtR6yBm3qejh5
cEsWXK7KkyjQ9Kab4zEbRfAadE7xzOwtwnJ7UVNDAA+a+TQWYz04KqS2lgRi7DVdl1vDDrIXpqIY
VoRp/fL7L8rW/g87T/adivSJz9Tb1obMrh4wabBktMgpM/6gN0uEFPWBCzSFLy9XTaLFQ3w7Taj9
EI5HpnmcfjNYTq6b3B0PtA2AsgB0WpTouk7zZvDUf/aqhtX2nwd4detcBBSVXPvCcrc8GGlZXyNv
rK+e1QYX0oUW1BhrUhM7VsVlbx3HhhQiLCXrsU2dAOa7v2KtHX5zvfFAl37vN6bxHjfA8yS9/GXQ
cmh4ebfSmYwPXlUsnaH9kfBG0THBtZd1fbdymzA8xxi4YLcY2dYBSn/R++JDRYv3hBArHpDAlxZp
688UVDz9u3LZUh49ehYauHkTxPiw+HEXU0Mn34dQz05qr2QnGTfQaegPzqfmjcXAh/+JZwRI5del
ZtBZbzVYjf/aePGU1xsjTD44fQkwR0feAJ7A2FOE9iBqCiM/+riQ/tn1yjY/9kWaH+c9pudLgZuK
0DFK0nN3sRPWNzL66lsJWPrFtOHypEN+KlUNklCFOi2SH3TUlYNvpu6yS3v5MQyYlnqnpQ0zEeV7
MEpQE0R4UQpSsXJEyv/smek1Lbr8puXBN4PYibOYWu9FQYw56ces3rVUkkKxryzUEias2lo6KwF/
YiX5TSsnx6HNavtXnodc1zrc6lzt/Ftemej+lCz+NVavjpKNPxR1mMiBgM8tz1haU5X+72Yo5E8b
E/J2PhUh/c7R1rwqFVg/t6a0GOBX4qK2fvMNXeADRqol1A9L8MU1KgtHMHTTtaHCby+9SjkEhvsb
uQ+W1cAmr8eDwaVw29ylnk9KkOMZxGSDZ5eufgw0kX7lhXZUYjf5u6MU8mAfY9Oix9pONSVv4gyG
9I/zWF3pbueeWLK7rC2yf/Yo0runhIrH3lBAiCGgPVQtQeFTHC3EzrFdzLvzxplOznsq1otDzfPm
U878PNqm+FRHccl6t3px/MfgQBuZN6MVvrSZV1/oG3ZP7hbacuhLlow9DCEz6pJDJPPg1tS4sCKn
U382BNPmpvmzNXak1nyP7MR96xWrPJTKVDEPpftWh3qzSUMaz8N0mI3kNgjaTYe89E0WVLxRwBqA
y4K83ifoHM6zJ+r/8xGesoRz8LNoqZnJx1cQFfn/jjqwNBx//3c+wsv3KG/+bfEdssFX+pXJ//aj
fygJiq3/O6wDOAj4/A3PRCPzv/6t/6obkAc8RHKoZXkmziYTEwg2yX9QCZrz755jqq5rgwjQDR79
FymBhzCnOTYyKS4YHtH/n0AJpvlfDG+W5drAvrXpL1NVe7Kd/ldHb28EZZg3xGl/FIvr+du35/Ox
uJ221/3j6SwAQy7SVb0cF/tgcS0WPx77b9dx8RgX52ixX39un88rLZrt9nR73EiJWTwfw+Jx2x74
h8Ieh1889vmFJ2qNbeTQb+LLsMZ5sO0XyabcKvt0G125Uy/VxS5akWmw+vVyeLuf3k+Hl7e33ctL
tsgW991bvLy/tIvVx38QdmZLiivJun6XfY8ZUyZwG6F5RANC6AaDZJ4hmZ/+fE6tY9299rLdVZWV
VaQUisH9999dHh439aUq+Wy2V8XTOKpFOHOyxHGywk/+2zbVnoz9X3tA/9fctP+2BxTKeHhRIrJl
+NRWVX4JrGqqKPP7i6mpe2Xpz8JyZpRhFftVU/8qt59WZWwt1dRKdyqItBeNSDPSa67/mbtXI0z7
qbtWcRkmiVG69lPFaT7vH9QoOqhhR6dufla5sn/Oqir9vZqqtK7LoqV86nOb8/63opiseVd2v981
rqrf789TdxqnNlX9tR0M6srjV5ZIF/3E/FbDs/Gz1IuF75eLk4pGXTXBg1dLPfD8lcqy2Vb5BVOb
zKJopdhHrJKueWOIxdJSTnJhUWZ+4v+brvxT/YvOf+6z/Gtqm+wi59AABLn+t32W7Xf9SWnkXtMI
ebWqqqqaGfQiyfRi5m90sVchXz7LyrmAbHm2y6rgMCgdVm+DAnYqLY2yhHirk/swv9RC5MNZ7JGQ
rWLsSEcV9lizL+UYPYXIygJs1VgXyWKn/TA+0Ey+VOrOTxDimsrnK6um+6rv5mma2nMkuKdtDihQ
abrWkfet0p+n6n8bHMXuUlNZ83Zfc0SUfupfY5nfzad+WaR7u3Vjlz5NokvqogYDL0kWS8OZsZj+
Q7HGQcDHYzX5b8L69fWfu9j//5T2KNXMfrRO+6Pp/7aLvUNx++VnSpt2nW4vLY5m0r5IKuWzLY6V
1T3+VXYCPFn9NDqqiF2XjCtEmvO/jGqa2/3YurgEiFmS2PerrSo5RlBtUey4rW2YvqzVWblbnU7j
ON97YEHKXl6Hqay+FBASghLJ4KGyJIkRZNpZq2lPP5OlQrBZvcKPBvqlZkcWvalL36gqgCd967cO
XNqap+h34aNCYUuVFa+GrJ8j73SewMlbnXVMKNacxt/6LINZG2Tks8p1XTenS2Ve1Fv3a7qjuyoK
gCnqgHwGm85ZKP7XRIYOqCFBBPWlZ+TFq4bVsHp8Z6eNelsP825Q94ommzpde1NOb1Elh3KqnvFS
HH+sN4rF5JRQGstJK0EW6fHTKE56llTgY1mU1HKxSlmCiii3jX4ZLbXRO/1rLqi9zCTGD7pxly6o
Geo1uqhskRTkfaJ9R377HDPLHS3Fg/yXSm6KqVqr2U53dcF53NxXDGZLq65nRdnUcTVLvIsqm/bV
4OWwsTHe6C81rZ2H+qWlq9EzBivVUhwoY9W9ioniNDHEvqaoQqaog6Fi0iZptWd0TXku6SPKuhok
POgdM9+f76yWs/Vi3vAy4NEvw38bMXt/mCVqmAT34G3UzXXEXjNrP1n1KcB9yjm8Q6X5F0019UrP
yZaw4ZiGLObSvjucg6bZTEt7XWMc1N02PaeWGAIqAwZwtTuVlajbs+TJiObutIYELM2n4kxX3dAT
O5+e5fKbSQTcyIk3G8NLeNLDjZXvjNw++PX+o39So2+jp4Or+llrk7iGYre+ddfD7/iqhkAJ6zG3
xwxzmIomAA10xNjaJ/NuttW8pnOZ0CEdvTs/PX3U1jQNbLI99Njoz/f6rtK2CvbaFctoX9XL8CL2
M6BxspbIuZUGAeBc05OLmng/ez0xKW2R7Iz5r4b4GXd/a/9s9fz8mfdYZKoc67G58BNkaRXX9N1Z
Gf2DM3al+4ODno31zRlrD8vCrT8369c4MawOKzmcL2WWVNpQKzth5xjq8mZwpLJY9vShi1kHNVRP
RRq1OnMbM9u/g2Y3/u0kmckWX9XH9ae1Ex/aKyM9MuincoPR/rP+R532BRfi/FuN4vgMSvbTX71j
xDVtxaDqxeecTWOpWimpbMruMd78qCn1YFBBgU+23LK3j0zJkL03DLur25RNFl3e6AewRTol8IX4
l7Gd9vs/VZjfFeVpjOCuhleQmVF+GRR3R2wp16NvAnQYjTT9teag0xNgt89GDi4xFalt9yMv8oLI
HD1112A97nodvCx2/oIUq+hqvixvHD3UBF/f+Pm19kEn3C268bexpX9HtKQKgSQ7R+ivxrTfNq5m
V+1UNHhZ3/FdfzFtJmfKKhlOfGfojArJIO2R3wcVV+k76oRttXQn1OvW0mc/OWk9JI1Y25xfyn3p
tGJbmj12TuaIq8aYYZOKR2qJ7DZdth/QdYqtGna/q4DQFeYyWxobvcWMeyN7+LaH3+onOPC8EW+h
1F0Hi62aZYvZjYm9qdlJs4PC6NktiNhYDd86GnoEBdXgpFzOh/mYrOikAjFe8y4cYan7KyPYu+y3
VBmtbDR4dbI33qRnU1hXZxFPXPkTDqNVB31TxSwD+5ONEpqx0At0VWbiruZDO5N1xQYaKzrGZm+j
Y3cV5Sf11jjopVh/EItLOsBOwZ+X8jEX7MYBj6lVD/QJOekYa2P20mEOoNpoAMd+GdXJKH9N0FFE
gDLWDkfoqo0rknFyt9HVvQaYsgc9XOpgp76Q67e5UdSUQH6wcX4B9pJwYHKIE9MpdkbWHFszWxpo
ouBtGe40moPBgBAVTWxmw4r9gpddxuwBst8NsjPQjq0DVL/M8mberbvxNChm6Z4Cjg/KHt7ROYLs
vNrBqDnJSjkdVbKIsLydLqcpTKgoElrk94sH+Bm0BuJ3UxklmoxscTX8LpMclkuLdWeeZao4b9mY
FaYZeSjOQ/mMp2b5p/JqHXSw1jvVMYPIWxpY+CQbDjwqMRg+gpPQgZVN+gRzJgzhY05lfmWeQBgE
TA+A4pEZeDN/p1mkg+3Zw5XyZ2tjH7f9b1/f+je3Zq/75IBaSB1bzxQVwDUcfwxEIxsmiNSPusjT
RPgQ/M4bjQLQALqEJvL56G6OWnrBaBJYg0cBdoBH+OnLPX2EvK4umpu9bKMmeyNbqShbHOylxQ4L
NTCx62jhZKN8v3CQOuzc4qS/NA0HPzs8GQQ34bHRWJkkbKkfgTd6QzNB346ipkUIyDqhBOx3MejJ
WEWPAM3gfHv169Iwkm1Cq3dmNhhEXR6LAONyMIecMKCk5x/dSvSaKeKAYDfxS98bzBYYaR1liE1y
0KMJs45Qo4RdtGZw0oux2Qx7GYIL9drZjrPRsIMJZPH2X4o2NTr/WW/nL2ZISbweZcco9tj4W023
w5FdV+8WaQulX4YlLK1y07jinz7UPklmvjMrkL6Sj6qOCoFdaN6HyfFjo4DxTUF1d56mLrib5i4u
XjBUEwFWO52nKHlf2QHwGqQf9iyf4/iJ0+jiUlr5XCB4GAVBag8D8Rpphhs0y4koZtmCUutIh5Mt
gDIBNv5yvIm4dgu40SJJxjpx4NLJ//zLaf8HR4Ra0P/k4/3b3Iij8m+smbINuxYVR5tGUVZhwtzk
If1ICr+s1soqs2RG/xK8p7KsYv6CrMJy8fxEBHyMtTvNZapCmcnEz3wu9cvEiwY4LzRZ5cyCW3F/
hQCEe+DGx3TGi8QPmViZrpTJqHD84rziAaWsRFiVrELF7UKPUUPYOFw4T/uYF58V82kM9xePnR7L
I1gbOy3LOM9zLCYrw0r8cWVcecRT2R92bQd2aufyxH6aT12WBWPY5yuY81z+xK4dzGmBH0RRZA7z
uMrjaRX6s6qSxuVZeYr7Gc9HtMX4P/3nedyD5x8ECAHNBuYoMidmFHkD2tEDUW90JUtw8Bhkkg08
M5pEOhpFHv8aeIhCwhIDYYlf+COkKcqSAVYxDUT7Mz5mjh3uQZT6iFHANSPuzrLSXyQTHrNRC0Az
yzJno3ioN1iwdosCawI6MGHiu4OPxUi6xQVRYNsj00RUkWcAIxoFJjcXVeJlPuT5/5a1BrWU/0nY
eHtYJ+JD5avm3xTx+Oh9kwDVbBq++IM4qhULSXAhjFlqpIvxi6AgMzOoWJIUIg9/liVEFhiCz3qL
YIgIsSB8q6Z890u8jzxGvPwsY95os0wQHkQvp2mRuo9VpTn5Ee6SFsESh5AfVng49AffmU75SZHM
kH+ElSv5JvfQrkwcMQUmk4+oHy/fCiS+4EaZ2IrLqwrVqeLE04Qg/KoHpMDcmN80rSoWL5G2Ynp+
VDNnkrHCDooWy60xV3MtQswvF3krBJIq4KNcMCuMhVv9ooJvqmmOskjvECN+JDqJrvIj9BC9FUX2
DbmQa0RzKyYpluemOLKMuERLmeQYX7IKuSrkohB7CEUcaKadlrmF7iLxFs+lu9ZRAYQodF7hx8ok
MgpapCdMFO2HOdqbhOgwbm4ec/0HaRk8zznTu3yK+jB+Vl6WMEF7KxRLOhDHssj4yrROs3SGG6bh
FA8ynvIYmmT80yoOaSn9DIz7uEWkhGiP5/C3lyHWpkR+PiIhykpbPI62adWdEquSHvMD1D2vaB2l
tXkcU0K3JJKXx76RyLy7/Cf+fImIMMw/fxAnlhx0EskDC7iICEIscDIP7JEK7CG6FOMITYlwITSs
LmZmqcB9EEEczZLBuKCGAAyC8ZO60iewLw7n6SCNXsoJPECpDzJ+IIvLhuh5YJow04CnmDzF5O8g
Hf4Mg64yMftAgTkcTQICh8Eo4jFpLqsGPM9R7RFsgLvpn4BKYE+ngo0oRzzli+EzYGCGFqH4KbaJ
9A3FmMRKAXgyYSNvQI+j/NPttB/ZMXA3BAFpkkY9cwgmBtFWwW9G/SBQQ64ciXhHARqJXZQLR9HE
BLICETX5C6LuZVjNoWAoc7cjrgcmMcq+TM7QxqQelF25NgME6ABCT0KjADMNeJ4MFQnjL3qaMtQ5
Y0gZInDOzXgBgnKCc/RRrkMf45TJG/K8vwJvTAU38zRstPTJMyej1EVm6EeEKegHIzOZYYa9Cdwo
wj+g23gsaUDXWBaPZYnkI+ZoZAP6J4UULqK+SYdpT+y750lHeQzREpWC2WINkoUTjYZ0yibyGcht
wRwDR7/B4tGIBw9ZauaM2eAZRC9lakbRAAPzxKsC/6PMI/QcsA7mhEVANVBpVk1mhCsXGR1iOZAe
WSQwP0tEeTMinRNvNOHjASrveZPJwFtg9hGgaDTxEodwCsHnxGHah8GABeThgwXogAc/EVOFw4PK
LaAp0YRDrTXhVBrFioGIA+KsQcQU8GtgpkHuzplKJgLmt3AwPIGNXMXIN4DjBQM+YsZ4XlYw7TTk
CCviemwRNEF022PNED8HhiRPkF8LTBX4KYNibTKaAnSzxPBLp4S2oPWWYB0Kx4AXRln4VeaZAGmS
RR4oKcY2i0Y0Bw8EJ7nZEYPkYUF8wBoQF3AtvD8WGfMjaEt3pGdJGScZTwJ8xbTyIZFbPsxDHldg
1eDcUSTX/zcb2u78kw3tNuQ8Dimh+/23Fxa92p73Xc0GNpTgJDQKwyBkSKw7s/fB0ZKgkOBMzCF1
8uEfU1di2bCwH+Rm/j5ES6yAaLiYXLCQ0QB/6Ih8VbmQK6vyqzgwxYr++fwPMRPABjYFhOWZnydX
8li+/gJdsL6u5ROs659LhckBh1Bsib+VL119TIGY55D/GWKGsXIlNthZsNIsWeWHiUNnmWGW3Xup
zIGbyPpwFR/DF6SrZbKQ5YJjLnTmca8vthSEBt4r1pMOYqpKli8BbSGlOeuXsX4fMyKTBL+Qv1i5
BTdb2FOZFLkWy4NexVjhz2QJXtJd6WeBJ4lJ5t9QFaENzgLJktHSFoLAd6QDsoqooS9YKWeBcZZZ
Y5BMNi9tPqYXvjUTZkGbvggS00LTwhfo8MfEwfw/6oChqmIBLF6zfLgzlknMmhsaiKVwPzGIA0QR
C8yqIP5CiOG8dGbP7IE7jlCCDxvhZzQif8IicTD68l/G9xH2j+1i4HkaT/mRK5/HvLvJea9FLAia
Yv/gymKhmSboG96TeABQO6aMsfPAz8Tm9kgIEJYkz0En1oyXMfQZjMoLaV7AN5gLF4c0C3kGyG0Q
tm+7QxNCJXNg9qUJ7IOMJYgg6HBYEy/sL/ZO1AdDF9mjIUCKySRKy2Q7ABiw55nAjRhr6I/0QjqP
OGDfsXpMWyav6fqBF+EWyuJUYQGRSftypegHuCra5LpDL/8zdM/D3eAhYrc+ppLQ5wg0Rkgy+Q6k
YR9GOjClt1irTOR5kQ00XecefEiIlOtykxjCzBnZbkyMzmGoCRYF54EJi3m+DTYiOICrcAj6E5ZM
N+CJKWZFoDCQic9qzMXmf9gVP+cTbI2NcYxGXhJhU4B2uhFFIxso/ggrko4VHQm3mWMnxIQ49tAD
7jMsHTBHeMHNIRufEQywAbAAcRLEDtlvZ47xw8MZzSFDeGFCIEYYhMUgYrXgEXwiDBc7x/oNsWEm
jg63y0sgAF+ImfwhXIaHI8ZCfmq6udvHsATzdDgU2owHxGCG3ATVkQVf+DPiun6C6aJL3CbsSFp4
qQhxMIXtsOgyax7eEjZp4vHiadQnDOfKik6nH2YkawtXFed+pWXC4JY48oQq4bnC6eUzhjE9aiZY
FvusJJwqkQDx+rH1HmskRIJRsArCmmBFE5PF4f0wXKQ/5L1w3zbZ1cWYmR5zkc0SAqVD5E19wj/M
B7JqDpA/JDcbYJwwxQCKRxwJ888qyB8GwWzAFGjDJMgzGok+pRJAQjQgjQx5hIYwPhzyGB0VoYD/
jDJAE/FDyCbRxHMGI6ZqAjWYRFkmHG2BYzRzaPLDqCaYd1qi0za0gUZZP4KaSGVGKCzjxVXis5+Z
yE+GoEAeBuKCDlhNsIeHyIKWLfz1EfRkpCfeRuL1i0V2IJg1QzgEoRbEM2Yow4K4S/lfLGTr+z9L
R/8V7em2O5Tp5jgFbOR/RjR44/qon+p1DCSYFFZTFx4ZScwNLcZUEiMA5wQHWCUxIYCX+AVoAZ8K
GAohxHZAkXMgGCzGBoBO+DcS3pABAodMNQ0SQMKOkguAoMAgRS9AJZvAA+ZT0Fz8STARVsF/ytL6
PAGnDvzD7gqWBUINSTeA2RPclzZQJGid9Jr4D6YhicAZLk1tU+gKdgFU4QN+MiugtTZIJ49Het0A
hgVfJK7AgqKbRC9FqSIwRWgUD5mY6CeE3BaAhJ2hNoIC0rR45DhfWFNIIaKYiChCzOSZ+D0Jo4Xr
iEErsCUVTErLHb5PDoLnJb5TOP9lNTkZ4x/pzr9W82+14lfrx+r2+8tqlvg0zBRTmhViq3mfjyuG
BUM3mQ3IirhRwgoIk0EPIHyy2KixmHDWfIqhjuM5ZEfuQTQEXonoMdWimx//hJho+okpiQHnXoOh
0mTpw1mwAMxBBXD/Zby4O/+YFMQHWUAg5sQIJcy01+kcOMjpSwl9yl1MZlUSgEZtYP5eRJi7grJA
aog1fH6F5dTFROVuNbXO8lLeFaRnbLjEH/7xQSN5g0NQyuanOKAM+w8ZYAhiwkxZdJgESwYvZ/kF
uMm3sPtIdO4GJt8IT+HeiJR/JEok/QPneBZAJw0BsZBtEJV/ioASJMZmiemRP8BZn3jZR1w/USQg
GQsH6wgycJmosNAW4sIeL0J8YpcYQrqGkTIjvRih/DAm4lgzmJywf9aQd26CXDi2aAKT9+e3xOgI
4+HAAqpQGC6lJfQEMoFRIrUkyuwIUqUTf0GXxX5kC2Df0MLMwwJCvwC8ynLg0RM8C5EZXtFA3Qiu
CP2BWBExwCdyiIUrmFt4EwcRiwANnCHUzCOqEfEikl/Sc0SgsspFlPXIz8CV+fzCMRTN4AsGSLYO
0UmZAy4XjyCODSEF9OTjuvyXtIfWP2Q9fFOq+4vyDL06pUklv+rf47cvDs26tUmhkhwdYjWirD66
gnS7OdwYUcWGpjlsFuipmEGUpiTMhCg0dQgHLYnK8DkagWDzE+SVIBQcI8XfjFIbBYJVSISOJuJU
YtwgZBDIf4ntiBLYfJ6mQ/IX5n0JjvMAES7Mn00fABTUkxAjkkLkVOIEQQJIoXVM/cJDICO4GwYH
Lxg3D8nrE91AdnmWSKE4vUj9yBRqAh7CiHAMGSnSBqmWeNUfvfc9eQi0ADDC/EN1ZeGwpeJQBpGf
gYN+omcfVu0vmCfRcVhrmUT4GZn3Wa+EaRDc9n3HX5BZEKCijKLEx8TgiQQv/uf/DMJ3Wv8b5FjE
L6pXkdLbkPcU/7mIX2xK61KRDpADcjApeJHovNBo/qpBu6f8U3w8+Q0vJzgoMAc0STxZVEgcI/Fy
+PPHjSgECOWNGJ7D4uNGfzAcQJKQGv+eZSKctMLwuY+vEj4ZxrzhLUqcB1w1UI9rDPHwGL/gqRhD
X3DLcz7xUfEswxcJRXKFwK1P5B/aFTk+KvIxrDltlSFUnPehjKEsJfAXVvRJQJoRSMSSSMOfRVsU
CalN/Jxw4sflnAq0imUWCRbZMREf4UEiQB+PVdaGFcMQhbyTdO15HuZTuUmMJGYcLOV2YFvU8sM+
UMgZI8Fsi9mPp8y1XAG8mRB0uFbEfTwU0SMIJfgGik2RfvG9cCPwG6R98ZgllPvHRcRl/LBLiAVt
EulkmEQ+uBt1gdOmREClS/LBx1ZjLj5gLkIO9iHkn1+0L44WrRO0EVvFRIjHJwgPT4exMb+BCXli
NFCClOhJf8liCaOQyyAOH/wW62+TYMe9aCfPhHTLrfKwkfA7qMEnLkT4iCCSvASBS9M/1I5Qnikx
H66cfOJ5P4ooE1FxiX+A1/AKYYegLkMY4rdILA5T9QlMjlh/kxAXogDX4CI0xxwSsUODZ/RAqOoG
I8hME+zhb65whI9COiQcRS95eYTKAvEetvz/1rY2Bxr8L06BunGwCOywwzEunb9h5vtrt9oe2MNk
kDhlcyQyb7t5maySpvZ7Luf/ZLUyvcQdZ2VxwGskb9Ib+cvcjO7DbXTPfsOb+Zu02Y2q6uaZVIYl
b+kx3WSul2+joZ6YCZJ61N7j6DtVj2rEfzdGw3rZG+1UlrUOq69+0htRmsDq4tGa6W3wramFwbsZ
jonke0s1eHX+a28dCt+T3LM350fdNC/Gmx5vPJ+wTsgGIONtnXIOE9priupxQ2fYsNj+nP+GVAk1
1+RdaPaxm3V/N9jQ551BdV6DHRz64q7Nprk0bzZnZ/gdi16PObpGjSkS3LWbFPZ9DHdNdVywiYm6
2CO2XJGkMLiTCUxigW70o7tmh4U5Tr+Mx/DoczaLLekLoybvz89OXbXDptdSXdLR2taeNIe3uY05
21KvbDwHvr55TZ6dfWoa8EbfIZEkfVZUtt5mR2uXkBNh10lnuZGhQPbj/Ojs2JKqVt7J+55ybJTd
G3XsvUE2hslRVjQa0ZOrugxqNR65TKmLwoPJoTmrjktGGzGoA1kUY1aqziw+fTk5jAQkj+97h0PA
nQ6LTjVUq6b8g66W7CRT0zaZAse4B1jtrrwtSnbe2uLtmfNbXZ1z9MWsceSSt9UxKUqP4q2+C8rm
Bltz6byip3uiteOaVIqt2YmPL/Py81iy40jtkptDBV7jiHgYdXUysqVL8oCztXpuVy/aCTUqyTqr
js7D6zkULA1J3Aj3Z/VL43unx/nra9UtGndVD1vOtfi23ubYeKSvgvSycEyhlmJ1ouiM2dab/lew
JVOjObH2HJWg8padtoxWQEFV6uOfSEamgAgVwq52Z6efbXa+x5eLeziFCM7xpW5fastsM6EWNeWq
B4lm1tNoxLWcIutdpjR5U4Zg3tIv/2lebfauksN8VKv53njabWepdxMyGJIm5XPiu0W+FvmGPd7t
19OlD+k8v8lxIhORmV/ZrbibshjnxdNoey23cVK1GcfTHcy2f3a/ScLiKGQSVtaj02DNO4Bjv10+
o2+LCmbn+GAfs5rBxr3sS1/scdSuEBFjN6BgAUfR6E1CPayaW/eXWXOvai5VfxHZjdkess2d81X3
xnGlQgqleAfSZx6cZeJ9sz495yRqdgo4QcO7lJwOhgShKID8haqYZC9xLDpvpdbk5CStmDqIlCNX
V6uGTlJQzmCzs1F1UeoreXL+3aB2gIq3Zrk0SGT8JEqhsiQyt3yRuze5Kl9GfA5/ab1am9R99+Nv
d+udUQJOLM1WTdJtbgsKJnq/mtOvoOLe3T9ree7KQNcVp4mQWzZGxWukG1FOTZOBk3M+lguHOxiN
fG9Sc1btSPV8unvdRvd/3mqcODtg5UH22t6ue1vzpskzI23zi1y2actvWV3mv2fbqA05OTxI/9pH
TeVczVhd4C5/6vjurN2DsXFfpj/jtO+Ac4ozSnGBATHJhuAXcYi1jm88c2w38nN1ss7RZrQ0+ehF
6tsl2FvHIXmH+8GU3KatOsHYOwZFx8koPwWcwQDS8uA3QLU0e3rsSRogddEsSu827XX164G+Vtwx
rgxvS1d/DTZ2KnyMxuiWnlzOKTX3HsdMD/eD8Nf3d/HFPzCzFNkrGj+kvw5baypdcSCG16QYHxWv
9CqnCl03ebLx8NhfvaxxAty/b5pqJCcyWd/utWHczwaV8b+rF9aB1DJ+yKFElMons89sSVLM3XaQ
GAekYvnW5q9Dhi2JRltybUlIvKsvNvEbK1C8adTI3jKe8fvnPKmHTwNRoQJB/ms21qr37jdq1Bgy
TmxoUpux10KsOOT8Ynbyr42qtY2DVKjlzFKNOFKXcU/qmrEy2aD1pBpS8cAWNa061UwAVoqEEzPK
rha7n41LsZFdBORlN0yJz6zMbeF1VXY3ioP7ck7cgTDjFcG3soc+uUC7ZOg2jBJyPZ4uyBseFmJX
buaz39DgsH4Za+tl0tjFpVy+X0qmLOAy4MwWwkY0N2hyPju7sxHTt/1dtsJwD2SQJb1T6cN8kPTX
pqqEhRQEYg3hoOzjozITOYhPK1+iAIfgFVFuUN/s1vDL2ZOo9hSrQ2Zl25DOgJM1ZDTuaCry6a3H
DllO1zKfLhrbndcH1/7beRsbq7fVHJg9P0YNNa9baY2RzTb9tVMPH8S3y4O7dhpO1wivRnNSH/yc
gQB2IsZHzenepIi19CHuWByXqc52TZ3iPYm9ZbWx6sXurr8T8vda1k6zzRVTVdfx2r5ZLXucjCWZ
b23dHAyknbZN5KqhkvLbE5Yw1mX+ZTlbNfWrnbEtaiDNhpz0uncNxuHRag79F4/2HzvkvGE8yA9G
Do30qa1D/vKoyJC+SUt/mhgkvY9+0a+jGnvvnIqmPoeb6LHdJX+aWqT67HoN82T71FtXXY+jQWxS
ZcOmni181osEYU6mUuSGk9NnUhfSQI6Ar7FdTEFCtdINloiX43zPj+QVUGSZ7NdjVMBBSMzeGWOP
tLiuc1D5dbaxOibaSxr+Xh/tBolyJOWqn2X4IIJdrSPK/ngdcmav5CcaTZJrl06+Rd9/9dsFPNJd
f++d7bplrfo1dqGwC9Tj7fXB6r/1npRqED+gCpBDju+EU7lhOXfmlPe7QXnUU9AseGAQz2rBAiIt
JGSbD+dp+3u83qtbnpCfqhO785NzCdKtrlrq4U0JQ9gNQ3YRrOOT+6sbZfwO1mbLc5vk0cVIbM9K
uz8r4xhxGlXfJaX2YbysmKpbzaJlNF1Jh3xbR++q8m20sc5wsoRj3a1+BAly5jUyizv2oX8r6mYK
HdAN51WwkEdNGqHF2VYHsoZ77EQ1c/tM2mYHFAv768Eubuit2yTZm/z7ZTB6BMe6mlD4RXeS3luv
+3bDbPpvEgy3uq0mV3vzy+PW7sM42Peid7Huk1W0zX9dNqwjyBQ0f1mbyfdNc0r4noNLF7efw6RF
juyp2KPqEWngwyv25KdG0vILVnhQvT6l/ic7RZEAE+5gUSEr+2YDvXpPDubDpwy2+toZZzZSjF51
6zDW7VELxrC2frc/F0rl5j0SOtNxsemPQwQpGNstghHnsKbIF91yOLLXJrG1u+jax3TvrEaX0XfR
LNi9MFg7dyDwpDrDbUId4wbAjiHumi3jmKw99uD7v+AK9f3ZjVFT800MNM3Ho0OxQVeobBc2Z5zf
OX/qOmcKqCW15TlGgM397rpJRu7V20Tt+JDWv23OLtGAadx03uG3v47b6QZhoT6ndTBvQbup9jnH
jEJyNsW2f7ApjVbAifW9aACjB3ufm9cFh42/9dLcV3S5ehjthmrXbMqYt769Z81fQ59IsrzYJwx6
jPw7HYoHeF9rNX6x8V29XeqLg1j1lg17a+9gFT2hRg9nMjaf8bEYV8fhxaDyNTi59V7h1/SX/Z9j
Y5zX9LKlKcaKZo+NdjwZR9tyPD1E273+unDqYfhVtaKn/2qru/9l7oPbz/2s9SZtdu1t0xj/3PXT
T8cs87P4Kn7zPYaACl1WtLV79sN55Fi2tId7YZ7zvXGddG9UR1C14jK8+5zM9hg1+/vyvFGdjeZo
svPL3q3UMXyxQ3r6PX+ZDfyYlm65nDzUNls/ZA6z66GDGj9BsuacchlHNmdzCLxaf1lXLg669t6h
HO867WG4LkdV+9lHlPVQ5Y0c+q15qpNon8OU41rUY58dOfbZ2tzaK4t9ZTtj6XNafbRiEwFZ0DXz
ag4CCH49/E2/uurSr8aa+RUn6LutmMFbWDcvQdPciFlz/D1mt54gS7ArUPRbb7Jmv5a8PcqIO23r
SsovU3VTuyCb1CEeK4tkWufYP2ad/vKnNekhD1ETis+eiLtfH7XsDujaXanlxqB6LrZkZXCyhtnB
Ph6pqWKsOYTS2k1qSOWMw+IovTv4DlbyYExIcNZxDRa2Nr+DTTTOjgHmXnOCWr3fARCzrf8qmEST
AzvZ9YAmmOf52IXQ2+TZ20uUODpMmxydAExCQbJ9es9uxUpTgBurfTC20d7c8DrsbrwP6u42eOxL
tzGmZ9QK6sNLSmrxe8PaymhBJ7/LXxzbnbXpo4yYi1N6Ul8BO2EUln3ETpdRx5ruXc7/MO9+TgnY
vGGd9Zwatlqtwfs22fzse4l2TftuXiaHX2W/2dwQNQM2e8RNXAJ3g9axqWFl/Fyiji2bFl4/p6Lp
duy6W7e+Fg/nZcxr8hLOvZi76Gj00zP116322nxh32FbLY5Sth4c5ls3OsXNvYdXfWXfvTpyABve
LTtvfmqDy+QS7d0GxO9pULGv462i9k0fWsmeUb6jZ1Fb7NIOFaKpiWC+bl73p7Vxa0k75vjh+0Vt
LwZav10ZX5z0cqGkudqXtcnSrvdvG/N+s6iqed1kJ0BwOn7al7v1+3CP+n5yNhuMYtPuGN2X4mA4
9xKczV9Ozggf3g0D0cBf38U9nW8TZF2vgCQkpmsE2Cwo+9lOb0GLnTpvdXXuxZMShmb6jf/TY1Nq
esQCXF9qDjO57FSNo8fURN4+DHu6AezuFGNb2jfjt9803ou3/kZsKVY9O4bUKFXUgVIH6A+lEk7R
GOpSt+pGl1w33uLVnceXiS349qkzs9hzZgnMAiKi9piZtU3VTXKjrnrE3GF7uuoLu7bC4J++1SXt
nKlxSaU9Xaec59LrzXqjNps1wkv6zb6os263qJNEIQL31TBaDa/+8/+oO6/dyLkkW7/K4NyzQW+A
mbmgSaZPpVL+hpCl955Pfz7W34P+q6dP98zlQQGCVKmURHLv2BErVqzVh65Y2frdCNm9sPNT6qXb
bq03Mru78Kc+Wo69W2eyPt/3rbvcjxtG7mH3009FGlLnSFN7rzhURAGkIyovJ12e/ECxRRRoOHkm
Xyu2dsj4EWcvWjytg8Yo50xYObih95Ntpl77FjY2UutreKY4ciXmGrK7l46cUHhpiF/kRJWDFTOp
4OAeZkY2+lPxNRxbr2LQq/fvLXZP6t0j63urnbsX6pV7posuTGlyTEvPrYNAZ73PAByaX7sJuW0E
4Nz2TNVt8/I6RMtm51G37DVSVkogJkkIK5nbcY9zBpBiIl/naQye9TwGtKzsfUBWxFrfqEx/iS+o
ePBDwgezd5Zz8TNdE8aUxm38ZpDZM3rxYai7mtGEZ03dsdjBHVJ3ftREW67JXJJgM56qiuxswYaU
PIo0NH5n775au3BDpNpQyTvXU+a+AFQQFBdqi/ysUtKRFoZefI/+vBPujA3ioyfGmNZJLCYQD9oJ
GA6UjV2MEAFVKrEI9hZZIcHOK/ccHXb5NsG1XHPL9Wi/x1Pn09gwoGSdmLXizjIfBKzV+sAiBxru
61su8lfskItTAA023BNmQDep+xOQhYYlzXoqEOc1s99Lki5vz9rpd5ZTctfZGpFbU3Mc0QnZBZeU
S1Xs+FtnEC3igQ2HDYfOTrI/eXTUJR+Gtcm38XUtW8gON+tkYESuPDIuQDbJofKmHXICpky2RDrm
3j/MJKLpY+lQtabeTiHASUzdrcm87oR7St8L6eGmJSlPySB534fq/DhfH0/RPvNbLk9hppxdyr/+
fr0r0pbEutnVzGIx5kPy7j6EW/AsdHd5dNyo1he82bm+TAyQhQzrJH7LrSTvY0utiwqlKC/YJlzf
NePnUYLb0tYi12Qoy4v3XulzUaTkEXhFu42us/+CPYUvHZoP5bwnofZQEHXeosuMlyNleuOb25aY
UDqf+Sn0KX+j2r6RUw5UoAXDL8T6cNe77/ExvIt5BC3rmG50QdjRfCoD7cr/HhfOnX3sU54xt6T4
mbO31pKLvm1CIKyc75EnFa3j5mtVHR5n9xMVb4aRgUFOoTPtu8O0XxxfgSShovTlaN/RgdlRxv3k
bbIVXHOjPUk/7cby891ylfiVHUFHtY3reMdw3BNCYYT5S7amwzOF6Gewqo7ZZo7d8JvE9NA9U9Kr
rA03rgRrQR7UWdyUHvWW5X1hGd4b2/Aazjyf6CIxwXkk6eERprbqSc+kSMrzYQXIdnNCqqKz3Sfi
Zu5Yj7PbOPrn/lviZhZn/Eae8K19HdEPsF5zULEIniZ+yvueKnCmFrTcas/RdZ89VSSn+S72PzOG
5T9Dl4iaZXZPYr7eNq6Ne0Zisj6KgOwCz5b7llXwsnljcG4NNiv4RF75ttYla6EHYGrf01/+LL8Z
miWXzuyHYRddXuAYny48hO5AsbJWXonJ2CxONVRJDCluOU0O5q7es4+v/blfWTUUrTaVFNDWQ346
qa8v7AH7Qb8D7/i4o6OeeuI6hQZq+LZsZy+79E53QD3Prj5wQHF2OkAXN2mDYtY6oT3ZJHZcvg9w
hQIuNx8czcuvI9AUv4lDjqXM6bB/XvZMpAHq95vLmqf52kYgYhwjV2RYuHJeBe8tcXkTZhKU3Scy
qjVG8Cjw5NgEroKM3/WRHOxz4OfdO7fjZ+gNDorrjMbKhIOIfJAXYq/afD7gS+/oLHNCCjhT+Z4d
Rd5vXyikUYrb0mwQNheKfMJp7qEyRkBgwG7DPuB2Rx6VDGP7vBcbr7VgpcXgHeT7ZZ2jan32zovJ
+LllP6yT4RPTofwk0D/vDZ16p/aZXLYV5nZLP/ZVgigSzod4X9CqYIKYmwAs4JzI2pwLkAtkO54i
kB6LUwaYvATuMbme0VTnF9xTwlc7fAVPhSOA5qVMUeuO8HhRr8RuG2mkBxTzVziEG03e7lRA0lSW
B51p7IhJ8DPgnRMf8ENBOWP73bOlU/D9gXD9QvDmCLyYLnYv1JINfIfggQfoK2cyVvoMJifCufGf
B1KRZZ/68oPk9xBlBm8d2B2cGkBYfpgIgSZw7lF1oWLPa7pI1Nq1rz2QSmH/zPar8jbtUeXg6lSu
mkSEG3SjQupAr93OqZz6gZXCiGm5e+zdEHmJ/tgeb8s+vAPFAXBkvZAe8gnToJ7qKn4r2z+y3R95
0Ymu7MYrKdqx8KPv4piyabi8AABmpKHEgmS/HShskV+gRLLfDZBgGb488li+SkvGF+6A3q61xz29
WMcCQO5kAL9sG/ccsVcC+wqEvGyBt6N94qdcvGLvEVsg21P3/T5/pofxWpzWu8hguTtyBFKQf7e7
mWxbQL2AOwGO7SmMdZ/JqIDUJcb95dAeD+kGgG4fOvlt+l6+09f5KExOb23RvE2AV2IHuc6GX6a/
5Aw2AnAwVs+z6mzjVB0WCH09P6/akvlxtuFvR5bBxnLv35r1WPapdprnc0ickUj65zVxdSznGTkB
OjQ84dz53h+J6dyi47RFaJn5XZ7T7FK4OJ+3o0mFFLqcNfzjgJuZVWbA8qp7MpxAukkbsh0HoVEe
7w6NYZ5hsLHc9+zkSW+zuxvWg23XclYkLOF7jnR/cgQXkz0CBUcY98siuhGu+JxzXvMfX1H48mYW
esn0q8ELwYZJSIaeAZHhvuVk1gEqG9xb4qe9Lb1pU+0ON4SmRfBP6yEhcuw79F2YyGSXXK1tBkCf
OacZ7I1v2YWOugvIGuk3mcwk89e49B7V+4zjkZYByF2//t79p+iE21u2Y8zV+Xm/0TzbKOwHujKi
L212qjN94vfKWHGHaLndchIAZGzQ2wU9i3a36gzMqDCaScnOaC+Deltp8wQ0mbKR8bO8WgTTunSp
m4pHKmhAVH+9v+GmOlounYHOztUtLnbXgeaVN3nTOxtly0r9xADbpusDhKg5B9E5kP65s6+5M8sC
Uxyn3CV2yy5Q15X3XNjNOdqbW+TJEWoZvM4RdpR8TDXLNtvMpGsSu9ziPaOr3NrhLPjkC/Yxcx5X
DBRNTxY8QMmP5NDroZeU3qRL5pw137h7eb8lvrVLTrJPani39pn2uSskNgHqlQoQ+e2Nscuf45uw
bbfDxvSn18KfncNSODrbhbzihy7hw49JwCctimasDDY6aOLuuyOvIE2XAIPOE0cI6ckbGANXbrGB
50NHnvR2Rfb9FG8oWuzgba0EeApOQDVwsCTOEtpebrYdTmFkfwm0+7Bs29bePr/R23MwaaHyjx18
yD3wJI+O4wE02XlElfSRXe7328ibGekmkaBZ4kdXprdrnincDu9a8MyuW7zp1vGp1r4WfnKSbLoc
3QaSEmclZ8al5zl8UWHawWHw3k3ih34udmSGW8Wb2ZrITYJ0xMRNIMIXtqatnwdiWnMiCNE0JXw6
Vyx9tl8iQgPoFZFztDv1efYb/4XxX57I8C26JX8soIhdM/OLfMgJFz63euQK3ad5+0J/wTnMhxr0
EE6o6NwEcOjZG6/L5mocQ5IZenT8weE2uJMOFjHzgiUoye2zCO9MdsbDuMdLmD5aQHYwkm+aRM8V
NySZOwk06wxEUTLUWw7JsZ0ZGBed7drmmDb8iTOtetTjuRqJXOmutZ/qQ4IeyKqcsKouaa/5sCm5
aAwD3ZA9zrKZ6Y21A1AaPYvxJosQawKWAbLzpJa9Wz5AaAWmjN0DkNUu2d6dC58O3iF1MbIgGiMt
dE7W8FHZJ1IUHCtodbIqczY9Y+bbybmt6kKJP9K7gWMQ32ovOC+Gpxp2atrF6XHGBAQxIm1nVZts
b04bVXDGzpMvgLRItBxqd0BAYy2PVPvVk6wjzVZ3vajEKxsfV0u3eWOTugMPKjvpfhQ67Gw+sq3p
8G6zx1kEZ5XJUEAKvinJi6eHozJdiZQEoXF0sIzeoGFfrZ4bT8lGrk/SfZNRhZVPq9D1RZUPx04/
pe99CbRo41AjOk9oDDuYdqG/bJN4J263Rlad8hlDCf1eJ6/0UootiTitOgVT6S6IFH3R4h6omDF5
HpawGV+ie3ATWrw7vHfJcWkv8ccApZ6bs/Td3xhCm7eIxmYolfwqKeJLsldbR/fV54Y8ZN8/Z17q
IlRJPEFg9ppfvmjxbXgc0b7Yw/8xaMenBDkWxmPnwyITqdoDVrDI5maGH+oBnSMVra588zxuNRDL
ffnQOYhCQbeK0YwJTmgQkLsjRBN5iHltCQvHffsc7bdCuI8vma8e4k3oiB9nspXT0xPO6jwc4hoQ
TrYfSeWkTXGk17kz6FJmOzQ9PiaIEjXCOSg9ecWu2bCyt9xwW7+GTzpkAaRRKq8+tJJDQDHvx3IX
EaGV90ChVpg8627hGKt3dJs8+AUih2r4MjIRTHOwvYTYLn8I7qOE5sdIW7zZxIDQPoHsUfL6S35B
q5KuYX9YLek2IDRZ6CzfOYI0dLrdxIdzcRkPfLyZ9/iukaTTznrsHtdEhgOIgZ8j5geb7FE9idvA
xqAHdX/UCnT69+P2Md0YxEOgQszL7GlEpEk4Zo+9aBf7aK8esqt0BVYiuovs0oK+fHRku9vSz9KA
kfY0vzpqz4R8KDut3TEOD/R9iW+AzL75HH+px/xSr9Ifi2dn2zXoKJs1Mq9CFSmbLr6TPAlqqnYx
9/29tTIZQO9InSeP/xUJKzjKvjbfEc/ru7mOtB9JyV7nw/I20Ml9WMDY3Pq4PJWc2c3VuqNcdluE
JtYjT7gjStC/9B8Jnsdr7n7BbiBTLQ4Cp79+wMSZSoBu/+PKwVk4lES+f4d7M7QQngxn3z1tVNkt
zshlCF/CNnSHT/IBgYxnrULsfeW2h2g9/eEW6CQFX7R19517Cxxhi7a/J7g05fvvQ394JKCT4HPg
ejTVe4oN4VJyUGegMWRzbi3+i/lu879Pd6+0KkT5DEj3kFFX2tWfpARCqW1mNe6QEpAYjX4ZNkBe
nB4FOUXlwmjhYVA4+sqhAJHMDiRV1Cdow6NOBHBzmrbWWUXmpQeproCGY0e7B8Bf84h8Q9EUb2hN
GyjmkQjTXWW7EUZXzqLFusyc58xGU8JyqR9RU/vaQpMj1/7n3DFJ/+/DBb9f498xNWfdTFU14xqh
VlCl4LkORcwRztJHcNeYHMEryUj0aFw+96cRFswK7FCX1ffq4zofgp445ZaExBLhG+ieFh7/m9LA
WrsgQG7+msT6sGVh6PnwcGG4o3rUgeIZ3LNvIBNGek37bsZp+dhvFgcR2D1Qu3k3ui0RqPPbG04P
rLCUOw9nCSYA23VTnPCbOQec6MdnyF6kKiPEBETQCNg/kdeTGcn30QlJGYHbaUFqe0Qvhjeze3Y5
CYm6kTfqRrTpcwI460SDGeiG+LrytHJXcx45nDEQQHXfLTuKmPzDvP91+/9XWpyn+LMp2/Kn+/f1
bZ9lNTcxEvT/+e+/ffVQIgOb//23/PaO9j9/vRx+l+579/7bF16BQfR87b9XYUzsSv746X/9zv/p
i//2/eun/AuZTUljoOH/LbN5ep9xofr+s7rmr3f8oa6pan9Zx0AN9DUlETtOmR35h7gmr6wMR9XU
LYVRGF1jnf5VW1OQ5L/okiwiug01UsYjhr+gLfsuQpNTUv4iiiKuzpYBDxmlduN/o66p/E60RONB
1g0IzZaOBKgm4hj9e0SQDKGsy0gHA8GKWKuftSIFXK6NnVkC4Q8p8JM13w9j9pSoZFyB5nSrn2mW
j0h5v44YQ9q2TEEj6Pu+bjcKzRJgtFnpNvIw+7ph7qM8lGxpVeItHi2JPoKe5j8YBF0lWTuqLYCa
WV1LbHL0/vNPD+IfSKcovyunrBdn6hL30OKDha/c+vqfwl0XZJKZBCMAhYQTqHgnqjRbRVDBOLkG
hbIJF5yB3CRrMdlD1at5m8PlFgn0TNNqrzbJozAa26kP3DwiT8C/pY3tjuR3kl0Ty2IpTXwsGSz5
YNDn7gD3o2KjRLKriNlFQW+57aF5dlR/Rmsb5U9c6v8i2v0u//nXCzQYorI0Q1JFbY33f7rAGr33
cLEW05amxkvkGB6UsdON/jQrFsLkql+ttrxTEdn//M7KvwfZP36xpmAGKBuWKYn63/Fzg0GVqnYi
Q5CUpzJsfKkrDk0b4HAxusrwtGQENjK9spw35gK0VIgHMQ9POY7xkUnpMTZ7tJ4dsz+P6uCm9e2f
/31/dwj89e+DrG+KKpvPVFdN2T/dmMkycKBNO9gvRu9p7fRSF7Ofkzx00Qn/1+NkKHjlYDuHjTuc
LDyytJPRpr7YfMmD5M9D6JUTZIP+JVPCLe6Gfl/qu1HpX9KuftHC+MpVLQEt4EhEDa2DGYR9ZAIk
XSkP9WydZcDhZa1kqu5VRokbOe5pX0fCszQkhzZJMCHFhT0nC2nV/SAbhwnDIeO44CAhnstKuVck
mMdlSFtZ1N/lOH9u8vySaCYObgYW3BlMhfFs6dlFjF//+c1Tjd8Vd/+4e6akMq9iEBQIC7/fPVwk
hKVIR7hjC0TazrgaaL53kbEX0v4kS+WhUz96Ub1iSfkoW8VnEgVv1qy+hONwkUJHKauHXIxoSm00
bdktouEuWGF0qfzRhdFW7mKnCTRXVEhydPUtxT4zbiFa4+ZaLU4WwcYTcZg04RbMJKD6fFAnKJkd
mIQePYgSbm2ocLdUbg31q7U8RPrwjjvd4yDlB1Vz28mgCTlyXAqckolF1Z8tD3qZ7IqM0CUKr2Zv
bsLywxqB6Fd/s2g4jXXpiYK2aZPqPOUZhoDxLWWpBp3g0zAPja2Ojr2lFlcxi3Z5+CqEpD8tAGFQ
3QX8jnup1L+0RkcsHjXDSnfaRNtIKpTHQDqLY79D9Hxn9bpjZU4vkt2KpW+m6V5Php3emftElz66
MeNrnGvnaWtguCWLgl+1p3HsL3Grb6Mm3tQvRjMc2ghLqCQ6DVLrjx0WwQtNpARerKm7nYYUXVAe
MTg9FOj6Y1mDhWe52SRW7IbwU/Ss3kcSIJ5Yu5MBfhZb27rMD2Y8XxKZZmoGpEq5aHXS7nsZq5OS
NOdYpQyG5ap2KfhR3Z+E2HyX6+AdMnxRnDojvgqRfJzkHAMfvJYgVLTQTqKy3E8SYDSecWVtHrJJ
8JQAr9Ri9PKw2QcjBKWs3QpBeYnH8BF3GSzfjzgU7vModfOkRoMdQpCqbKhxyrtExNamgw4+Lk+J
Hv4UPf6/2b1aaRsb5+oHeSjvAg33XRwgg6W6GXrqRYrqG8NCC0ATr4GROmkLQ0VIvoxB30XEH8NK
PV2yHjqdwlR6DCv1mmuAGgtsmyn60nuk3mdpoyimUxj5canxEjVU46GutXPSTLYxTMdqSb8Eo35Z
psBbZBN7GaKu0TpYze6G9rlX9bMa9Cf8YN9aucLyMT9aq9eA6KRluEteKk+SWCNCbsuKLVgaHuxj
YiedOuEzaGyMmgcqCR7S+TcdWbdm8edcPyf4C6lLfpSEx8qEMdCZD2oTf3RBcasXc2M0mp8W81PW
yuComFqoq457mXtYtbrtktvRIj51M/hhnX8IdJhRs2Aj1rdUybywjz5ktcb3W9jKafAwWfFHElAt
KDRDuuRjNbCq5QL+RvAeBuZDpfcnRRM8bZauTQ0gYWntGfOyTa8328EkDqdB66yOk7lZ3hq8tscQ
4qOePg7veCBgojpWKPwb3mSlbg8jSZjrswgRYbF+9Lr+zuXyVhfjUyEsJMehwMLlXDWnhH37UAnp
/XjQU+Fjinm4jXqdpuzYZ+OpjTBbaepbm6tPzbeuG2B3jSyBqYfmWbW6ZzO2rimmPTGW3DYNoGGR
qYmL+qWMo6+oJLspgvQx0RrADqylA6M6jJr5ECrxz1QrqVtauR0GxlaEh5y1o9fEYOhx9lZGTEWU
2hnKXptqO4wOb0pP8zaUxad0Dh5yCxnkrPJLA78ltYfSooL1oavvdCp5VrLArhlk8cdMGyw9W3gp
zTrkQbW81IWLGSKitZl5QNydVn5tChjTFaETYPJjWHTFDNUXk762xWVJscHyRDO7NW2zTayZ9pSs
Qvw3zqWc/OCJtREr/WGiW9JV2gdOB7sxlXdCZzjyUih2kmJllQl7eSLCMLyN4rArtckT490+fjjb
sgDVKmmiKPeLPtuJAbAtpk4ZgH011S1Tn1sjOU5Lc5oqYbWqcFGPx2yCwjvunlSJEY9w2MlS/FwK
y2Xo6VKqcmSnKn34yXyei+BHjWsXm9drY0mnNgi95DRJ5T3OpZ6MdYOdv+sxhdUgXKS5fDAUyxMw
kReUIbFn3MlHMz43Suoti+XlA0xrLdnGMEg6mG9xFF/FGD5d9lq1EW5f7DFZhDcJLiEm97E2YIxT
Y06VXeXBOkgqt1bqnbrFzS+PTlVsbocghZ3oB5nl61ay67E5E4LpAceju6DP9x3nwD8/oaXfpxH/
ekDrpLU6Ga6q/JIM/FN6k1dYjhTZAA8jwZWxfcI/zA2GS6HM9tIsrjyhtZsAXOihLQ6KY4IkdVdV
/BiFBxVH0yqknqHk+V+Vff+4oPut5vufVYY+fO73/Lv9/6I2pF76Z7Vh9j7Gv5eGvOGP0lDR/sID
NGWydoo9RVR5yH+UhgrlH2uUvMvCjUGmZPuvwtD6i6Ib5N2k+qYsr5/9qTA0/rJ+768ym0L4r/UR
NTSP4G9f/1vR53dlXHTtf/yf9d3V39wEUCxSKAV11Ddlknryyr+rl8LZ6I0wFWgRznnkKFZZPghm
NmyVYmKKaDSLh7rXhkuJGc+vF+O0sfFTnt1cjYXT3z4UQSucYk0vvFQTGudvL6Tr90VmpjMhUS9b
oxXPcxIq24TAjS95ee7rxe9KbXwRG1XftjXzbr++zGoBa/FUqs9S3eq4/SWbXsinlygd053RLyB9
bXr+07P6B+WjbK41+O83xBQ1XWR0W1RUUjVzvWF/2melINeKIoAoprXwGE1JfEgG+n9NmwVu1uoU
COuHrI0IynN6rdWGTTeATI5KSQOkSy5LqgW4ekLuTobnUqlQRzaS71oo3DDIOEdVFYXymhZPZ8W7
dMze1FR4TIhmtl6It7lrj6UBBtoUP3UbJnbWANz0s3XtdRyHoALLlabY3bLsrCSDKB0Smoh410RR
XoSuzo5jhfh9qtAAT8vMySevbhIvbhiSkcXFtTA1tsSeJsYwwaWtLC+Y1dDuwwEoU1cCJ8v6wyQs
GXzJFu/eKgd0VlusCbp+N8m0MBeTrksaMHtU9w9NOAK5xSdLbrzFMmlyZ0p6rHCzwXuLeN5lXmDS
XYtNGs7qbgi4cM46Rk2ED6MTKZL7QyPJ5dHMZtMWYhZdZJIn9ir0BWlASrg0/KwqErcIRsPmj2w1
Ct+oM1NXEsKvvlH5bjzuvbk6yqL6ohbgYg0TXk1Cg0kVShogcXDRA+EzzgHjl5K64SIm+T5JMLpX
tHThILiUJStRm8mu5n0xwreV27u5K6DRpzNdNMZFFGFTpBknoAARLeiB9yF2F5IF4tuA3cXFPtQ6
WuwSbulz3++MPLhVGenK1Ddbqo/0KA7Mz2QBdXKF37iULpo96dhDD9hIGYnxKcFjFBY9wea4hiEd
mIzjSdrjWNEKrJtyIU3RwApHSssxEA6iHISuCb8xY3qlwsIcMyXUa5Ru8OMqOIXtUniJMFhOxfEt
1BMTYGZk2MQDTxjjaScF/L5CTfFs7OR7YxawyqR5IcUZ/cSgmrezGp2VnPmySnV6nB4l/JqdJZGe
DIh4fZAdk1FBqJiVMPUVPpYkRlHV3FthoOysruCoCrWTbIii1wcW84dlRVdf1mDMyqFFADlUfQRc
nA0sv0EamA1tXuPI2KV4mOEDt+k05SKYYno1RqbwyhRTesGavcAqe6caE6/Q1eG1nixngZSpziYI
K8VqMoLC9mmiueFiFwAZriZB1SqW7hhjdb5gEm1Wy0w6o1zURZq8ocy+kNtdLTeZtmjL4G6Jpd0Y
WveIpsKwguE1mw3+e+SlaVF/GTlZWj3Gy85UoKfM+Oeq1gFrpiMACcNMVg3xomMZLWx0zHKgdrWM
dU7WqY6i65imMEA0RkYm42BaLKYhpXGikQCLZXXVx2rTMn8Wdy9G3EMJzg6zSDE1DRqwlDY4WDI+
YhAaOT1tjVTjB2tgE17ZqSO9HnFfVlXgqRpYBRSWcBL3siCcccYl18c6OIj6wUnM8qg2LUOLxmJu
hV58kiJYRfxRJ3Meb/2UXELDrDbYGkNBsmQ7MPDHUueHVJBh1qrpYo9VAEmqG0g6nMXQGuyemTZL
SaWnWv7M++ogB+IPWCH9k148NXF/Gwdzw88K9xmGiFsxZruPE3mlFESHNg3fpRoAq5HHz6HKLT9W
tGsxQghtxgK+FQPjmE9UlCF1Hna2olXBoe3D4CBSnm+lAYpNoliHchKV9Yb816v66kW/CAI9gPWb
raJQeRC4c9v5UjL8kWmBzfJjhi+j2MrlsDxq62e6mqheqLVwL5T2tdRmWn5jGjohHmyboDLA6NUP
RHOXjRVbm4FaJOw4p8KqgWe5NCAifBYmsMeJc7YqyfS31v/62wcsxDGiE3S/HOfQltLwbMZxd1qC
0Ql1WX4QW8J9n9fT/teX8iyX3hJE4ubXlzVegGWmACeZheJUZS0/lG3OUGBcffz6qkkM4R6fW4Ba
S3rohhYu+gRFUk6icDPE4oc+wBgaC6vwZrzc9pKBb/Gvz/72pSTlxT6mbHBToYts8gdHWXPsKpMz
vxRqSguWoKgE2n7B+DUsW+3bjMK3NB/UJ8OUE29q8+7EtL/u6uk6DpFZzTab6slOYpUDM1rOc5TY
ZQJImutm9Rx01oupp+VP27sk33Mf519yzNBxVA7mbRI1Zu1wnT/MhV4cxZLCMxql0VfYKQCuFeMw
fWp9af156qT8pxvFT0CTEYpoFHllEFb7ZGLuos36PZ5+kDiCOb3HhM5VK+UTY1PjSOYNSQFvoK2a
K7thJq6MRljdS3H4HaaBwIzKZFd9/ZjPg/wQBVbiBAkGe0KjKZ7aqcsJTz1arYZ81tMw2pmZEJ+t
ou49a5aNW2e1cJqkWH6L+K2TDHWkmh6JhvXb9AHeC7Sa91+zkTwX5XI/hZjoiZkZ21EifI5D+9lM
VnYt4hk0cDSEQ0YZv5eNUPf1LAL3lMTex/JNd9QM+3BOh8UrYv0u7XqvbpPyfZh7yCzBIm2mlMU8
hXKw1xVd9oTJ0F6EuveNOGw/eZiIBUhye63iHpZm0wuu1ZlwxqbcmYCWzqZ6LrUq85VilxjjzOPn
RklCF7r4FQt7VWm1fbaMAiuzJLZPogQMrFVgmCEdMepHNwny1O8EJjT0Ko0ZtJWX+1xKoAe+mXqx
3C35HG00OZLPy5qrjHH1E6WC6YpWBSHtOQurkZJnxG9hmhkhX9pc2gtMfWATme2WRFf2eRCjFlA2
lZP243PeCq+tkoChKoNa7fFjZtoGLL/KQPhJCO8jRt1qRT+Vafk4jkX1EFbTbiaQF0JzrqruXE9M
pyTTj2Zmj4JCClT2ApCkxfhWTigzZH08RJ9h29HQ1WPG50cGSywjULf6UD1VY9wdsWcniIR7oIpm
cdogPUdFxgxGHpMk4JR9mKxy2ZUT/A6eqygnvt7AOcEzefHGWmWsYRkvI2W5L0ExDIbltMRxfC7U
8hZrWrrtsy9zMVt/UNuXTA/BghJwV3mUl5tkNv4wRdCmtEzctPLSn+c8fTYHHIh1jYH9WmecWtbh
AxjnZZyVS5OZ7x02zNsyFSgEwtTLLB3iVNdMXhHGsi1MAtH4OsksD0mt+gdcT9Vta6X3FkeoFeTV
XZZnxIY8vEmZGF7yyZo3rcJKnfXaPI8nszfyA/60t1BQGYXVgTrMbqTXQnJWmupLqk/DPjCp1rsi
eJY1q3d/Jc+h0jApuH4YMvVkNVW4y9SPSlpMpC1m+aET4TaGSYzLkhlXex7cc5WXjIwGCnP7tdkc
e/CeXT8mx7TjeVWmOYC2YHeu6HVqt1HbH5RFHm6DljHrM5qv4YyV6FIF/e3Xh9hgRsqMD+PQWSdB
yVWcZuWbMujPiSwod6GWm+605J2vLrCO06m7yw0VBlakGZ44ZbXXqDj3LvNBm4XuGs2Qw4YyOYY5
HpUFwfqsJ9WHGgngxrw3oNvoRXkPlzgZSVsFGaFzpTau5fpBqQv4K5YeuvrMSUIZlmxZ0OhOCENG
KlGB/PRJ7YXZcKBne85Uo3s0FbKtJI5eQu7QQdNLKF6TGL5E0tC4aiwCXa2vCj2dcdmab+aUMUre
TC+/vkv/v+yd2W7kyLaenygawSlI3iZzTs1DSaUbolSq4hCcgjP59OfL6u3T2zaOYV/4woDRaAGS
UlJlJhlrrX9aTekeBkHPnUjAzCWpMd9cF17G14WXmdnrpHL5+3zixmQwwEqdx9grbmU2FbeiLIvb
cjfUKdrA6xf+fLWNWQex+fMo41qg6AEqlX8er6yAb//5/O/H1PgZwsmyd3++9ve3//zmf34miyEh
0wYa6vpX/HixL0GAizmn8Wp75V+a64c/n7pOMaI4qdp2G3Srjv58589j0nwdMP1df8Z18uDvh7cD
t60w/bz98yQlbNzSJstNqIvU2vz5Wrl69V1QIQ+8fqN/9qw4eTAOa1OLUceX1K6ue8Krhz8fRN+g
dXHq9DTBWeVJ0L+WlZc/Zxluvetno7adl2A5GNU7cxSWt86ajS/Gq4dXSMIoDTM6Rd9/yjIVPCcy
iRYvcB//fGaV9RKJMUZlc/2my/l9UpWLd+D66TiOy3PVb3TG+DTzp+hEi/6WOyXbVkEcfNrJOTDr
+OSvMo3y6pRYEm2/j/WFq6FuhLvRAMMbKyw/2qWOTOs814P7mKacPHkCnOfYoPCNNeznRH6ONqBr
gW3bk3e+1X1IL7ll4D82qf0+r8rdjn16l0/tVbTejVilArypLoam1BRm63cVJ24cn3ub/XA1aBfb
XLtTEOOydGWMAtLlEqJpOA/phOiDf6X0dXxYdX4aWaEd1UPBdrHFgLmTrTOIRe2svjz1s+3seisE
ih4EgSqIaDCO3MWOWA5SpvdV9jLWibPL486LTIOeOF/le5h3v4ei5sQc4rM/mBvtjT1HLui93yUX
n55hk0/hcxGg0qpKjoSkn07xZIIjZ/TU2uvO73u1axPrwctGpPeTfO6rs+y7J6rOafCmN7+UXyAS
n2Chu3zIQsYnS9DJJae5DnbNMOwXR7KnzBQH0bfZRqt12aWLPqeOxYL3HmcmE+A+iYeL8cp62/q4
NNYpRYdrx5fWISZJB/Muk/mPP62PxbJYGKjuVRfFR2A0mq0cjU8piPtQYmSPfYtSrCcpqPHe1pom
QtDVDgPouWn0sIs1C6XmLxif9xFHs1mAiOL1I57lTnrpbnISdtFY351Kfq3jsmFHD2Qp3pTmHKbt
h+Uv3aEtsenr9Zed179ENn6ppn21uhlPW33vWcMv2xf4j+nb+7B+jbP2O6tCL2vtzPvFHkjvMOV2
VMMT8HJxDGm/4U2cO5Ve6cGAG9Zd9KkMDAdlNWWbhpXPnKq7qeOqdob5I9bZV5JMgssWfZ90D3qw
zpbhDunRL+zH1vyi499Y0r/h/6c1AVlhmeppkMP7unbvOrUuJpF4r1PUe7rHC++lwSaxMu/k0dHL
iVOgch9CkaHPldlTYXtk9MQ2YUh9db/m9Tas5GfS1x+ryqyDNIAEVqzw0KjkLQ/hGD3f4cUYxn35
MrqMmo0wwd5bD1y7OL0Zay7Dlesshx4Fc4Z/kY3u3s7y09+lgCSo0XZmA7dhM6Dxn80v0C7kanlN
Z9pXZtfk/nepslv4TUgMFwG/tSgqox724fDEPsfqrTTbynKyQ2vFX0mh37NleGg7M2852U9F6aeR
l7ykoFbNMuFkm9uCp2rivdeudGiiu+glUFGq03t78PudL+HmgoA7qezkp93T3jZz1HTLWfS1epDL
ejSuzfskLTIatH3LVfrbMu1ZNBXmPVVjMfawQGQdKFztllHv2L8kqSWDYE1XBp3a6p+NFIigzF6N
UBW62q40I7sixxq1yvtCPxBN2+/T8jt97m8Tembr1eFTER9TtuQ+NkOx6/PcY2s7rfHSsjfbxMVr
atZnN/CDXTbQ5jIORq5O0J8LgXpcD+1hWNqXNncLaIn+fq0aGwRA3BY9NLKIbfPm83o7a/7q1Eu8
berl2rmnkIbHwEKSMxXqa+H2gynGDgCUtvVWqPTKJJdiRUtZOsehrO6Xjuln8ZvkIGp149WEGJiy
3Mi2t7ZZMENbDvLB6kNiLeYGNf2AWTCk34IgpHFH+u0nzreJ52W58bwrCxtdXGO5VNfwnjOa1Wpe
yzMr0UFmrJ5vfP+brtv0eXKjrHY/Qs+2zlMVpI86c+/9vuOqygKAQ7uLkEfVjy0c7mYV3ZOuVnx4
C5IisXVLwbdbLJxNXyEAmM4NyopotosbBjU0bRUEWJW36X6evpde+VRYVf0Wjt3NMFM2gkl9k4X3
PIagj0MZQE6uCLmBa6O5mtpDOqeYkJBOQyLbpzpJzN4OHzyA7NFP/a3lVAWtZKEBV5vfJl+BTlZi
UFo7eNZ9EtmW9+I1ggE5r5+Wyc62xQCQWU7VW5/PG8dobtPaJ1dnHc6+srG+Q8rqLIjPDdvF1fou
cnGpyhgdt2dQ/87DFPVVdgf08NHxlY0wY7Vl4s82gejcQ9+yinyCymu6guLpg6zBKq7jhLC2H/HJ
TdTIVYfHsHZ4aTuO0bLUaaRS7B/iW+6PyXmyFOkIYrqXnnnRaUmwRqIV0Nv6beqe9Wz7Gx+WcG81
9qaVAVk0HeXDsH0d2cWtq5gZFo3mMKnHaJGLtes17Yeiw19TzFlNZp+Gkj2ek7G31ki9QmxK4Xcb
IGrRneNmBF1r5FOu1Gs3kMPGpbyfq4IbRoKRuKHa2G5DBIpUt7Pnp3ey6V7WDPrdnfxDOzDTtF1O
f+aE6QaUkOo+9M5mtXpGY3O/ht1rHRbt1gpqlxMTA3VKTEo/HEVo5mNaQdBDZ58Wk8Np6vZD6PXT
WcspClLvJAanPCxhUO+tbOYUBrNLggABBau2NhNGnckqHjq1PPd2nuy0sh/zJuNiyi158VEJD52z
NzmRTpYpw6NQ/ktZ7pe8Hx/72r7Mg3yWU5AcC2IJ83yMBGTovrZISFC8S4ML7xm2KcvZUVlfeU7p
NOluDWZcrWvyFpbiW3/V9ueK5EI5v/l+R9TMat7QcnwAshHho7OXueiqfTYo9yTbN1eMRExlPoEy
Lm2BVp8grhsxCnNxFS++k+tzPE5P/jyZY4pW5egNbXtXXH8x6OEG/MOGKKWrETnwl+Wle6cn9aHg
plFMQqPJ5EEOCFPiKni1clSz5eJ+9ySDADdebDwEvkOM5Cm094UZj3kjH4t4cHal4y+bJWg+B9sD
S7SZ0cd+4+qWxxbqXRn7C/aUFauyP8nSTQ/qOuXXJr0d2u7JjHIHBoqlYr6MVRLepGX+NUlO1Ka1
HtUiX0O7wlNZFyIaOZMjLx5w5KE12bQK9kAFpzac1eOM+GBJrqgKpqci/FZmDPo+Z3w9LA9Z+CEK
ilrskLM1usMmhryPcm1RgkjV8AvQdzk8jDWAgwQzqbIcO0IV4qbi0jkqJ3zt0wl0eQMkhVlx7r/C
oMWJEtrAd+n8XVedvF21/0Op9KezxBttXWq1fojKeuyW1o5Ulr/5I0Nls1qHekjv5Ur3n3lc8EvX
3le9022GVP1kMiBb4lKnJGeIUCxbE6iNPztfDWKWbVp3JP3EZJRw9XOINPhHXfm9m0KgFuujHZF8
OLWco1b7p7yVw9kdFDkWk3aP1ZjfOosv93HivABpg0Nz1BepvSuD8KdWzY8xaB8dCKjQDyLdoMzN
yqNbCH0MGlqDwrxWM12VWEHv8hpssZvD32DHJeYF++rBotSKs1fV+uxWH23YsuHbKLHtkia/X5L4
0IzUChRDWCVXBg9/TjH095Dtttb3gdgOAvPKUMn7pQT0WXkqZiZbTJFql5HiM04J5V75sDF7u0P3
Vyjxe00UrlUgQg0GtF0DzmhUt3Lja8fZJR3rL5vYo6xhbMtCvbcpYB3BHxxgPbdpKyNX4NWyZoIp
cBa49GS7yvaHvalJpv1Sql1uzZj+moK6f5TJpZncYNd1Fu96dn2HMtR9wtwYN053BpHr1v2cw29t
doWObIQYQu3mtqXJ1da8ae3hM60lWTaOl0Uuo0B/nafSK0FQV/adL0AKghoZj23OUpspmjUG7bjN
t8PYIOAHO6z68AdwBUubCyB8Vz51OUkdxKg6pwwkciNpjjTzANyZOWizQD0s/XppC32bjy2BKGYl
rCAb0n0p4ps6WTDfNYiwnIWzS6awfnad7Ce9pFHYemozg9/QwXf4kWkiN4EzL0yFN0ucpweaCtIT
huwjRtVU1k52rgtMPZzmIu6Hc9tkrHsOyJWTK4eHj+4vE+SnDDXMWT2OZLX45a6tcL23xV0RkD1y
vX59m9QQCGG6knQBxaDANNZv2XwPMu91qekAxRJUO+FIcyi8/rUH8tmEMjnZof9pT/FLg1Bml+TT
a71yrwZV2W3j2X3Kksm6tcrSRLl9cuoE3+MKEdMUyFiWVD6tnn4s3DU+tm7C0unK/0yW8LXIBdC0
V8EEHdzM6Q+VFjeLpK9d9DZz9cuifQtor/O38Zq/5xMcHq9RRvxfAgDVZGjwS9SAaeb9KOP2V5l5
d6LpPzuvdh7sWjnM1UZu53qGiAVFHcdBbWe1jcPsJUPysYNTVlGrwuPkfXOkU9whatmmjvkdVtSd
PLa36VgeEplRmjkq7CxZT9ZkHn15Y0yxHpvA4B2QK0K2nrtBk8eZJ1/CU+YunQw6LOdn0/bknui1
OVmfU57/aPr1cx2Vi7rVIOMc8+8MlUTTjaSPKDXsx6LlBXIQZzmMwPcVWMYq+jdm7E/HWDuI7WWr
bI9V9CGxWW09/kAsAKCpyFQ1KrsDtt54rnSQA1nZtnd5/2JvIYAFDW7UMtFEs1PcVtkabzzpQDbK
MTz/+TBSw2IVJJGVLEd3NWfUwf1+zb9R8sVWTIyDeWk9TxXwdAXj6QeDIsNCsop3SO6bVL6vyoeM
b/XBd9fPId4Yld8uidTnrOg/Aie5mCmQ53I6uEB1+65JvucjdinRxNtO8wSgXX9WS3ebl4s4tSuB
LE7u7MXQPSbVgs3EQ81ac26Gcx9Eme+spwz6biXLT8zxsbbm7dCiAHNiLpE8CUEWwuR9SWeCfbpG
HP3kGJY+uWZpmh3sgQ/TWD+Hjr8PYkujxJJfwARHF8hnU9n9a4JOfQ/Wug382Ytkf32berHl2L0P
mO6o7MAHnrXeSstrIiHUTdC1ZPEgllQWw2MQHMO13NGJYvAT05uGjgpdnsNUuh+OFRM9m1evGn7H
hXc4pH2JYbpV3526a8/TOO6V02W7oLlC32763s6vAljnvqvy9CFLYfPCojgOjH9MiCVuFWd6QlZu
0bTHayRPpRqf1nX6XUG6DczkuymZvlp/vMuynLzDZuUXMJ5UNfS59t3pULfMfWVWk5Zgq4cK71Xh
c1JMpSoiqXKiDpkwOub3/ZDWDXQEpibipNw4ri/J6FAXEJVuRIn3wY7Bdi1Wk1vjcbaan8pbSQAe
Q2JDnGmbpILJwP7VhgYzpyHZblGkXFqS5BCvzbZzZz4GJ1Ebb+6x3/CcV6u4N2EhkGGhlgl9qBi/
3QMsEk5g4lM+E4w8DSHASsiRooO7tMvnbTq71faqeFvzksF/XPWussBQVUziJuf3xo7X6sdEbnF2
P011++5cdSgUUwWgQCMbjCgjh2NT58nWWStiJM30bIGVFvpkZK8vrSj8yDKkdoiAV3NsrW0MULaF
kQfJqohmGoN7PZoGc5EzDfbOq/IfmaaoPFtJ9y1jMj3Bky7bQQImJDCSN5X1e6RW7LxavRel2i7p
+JqOdLokxLatmp9MQnU2utplSQBgNFD/vPUdcYCLwtzCKQe5oGZkE4FnX6Q1/FST15L7+jm5xCAV
xsNRmbnJoRzIP6un7ofpTHYsOkJu6vHDi73XtZHEajfVJZ4Z3Qujhg3nBpWtZFSnJL4GQXnx+49p
tQA+kQEmqpwJwcNVhcAhMl6g96hSbnSaSMQRKalTCvQwZFBv0nGIwtkPbkrAl3lGlCR1E0d2OCLj
lMU20xZt/lhsl7FQJBAteA1j5y60w/S0eoRTFPWTXSXFTVf338M5NZFThuzlTmhjZdLu2Lya7ooS
527W1Hg3ERdaHXZzPXYRGFe5UU2SvtcEdWT6xg0aRAPoaX0vZz02WWW8N8m5ykFPPDEjdYHq7Og3
Ip/YQibbPAKEIdpNVjj1s+WhaKfsJqdfZ7TAzScnIk81PX++OEg/3fGl83WyXQvRHnQvgCgR20Zm
qm7tRKBBzvPnpbP6XRh4OwWfdsQI9k13eXlQTfGZlX0ejWhC5mWBXR+yW2bhxyRbxY6ix+jpQBfI
wcCw7WsRV9vRswiFbfStDv0bbB3R6HVvhlGkoZOvfWAaW5Fv2a1HVZtXNJ51WZJD6wBjOhBxyIFK
55zX86sMZp78SPO3BOFCU0Hq1RiMoE20qkuYHlqR/85F+CSEXp6dRu/LtCe02HeIdoLGLwuT7WIR
EqLU9PWu0xFSM+eqd6InBfGLxhJdbVqO/W3SVB8lU9hGhszHqzIT5+eInTiM073dX4IkXo7JKG+H
ZXwbKvMYmzA+CFl3u67/VUxWw5VCEtQM+RmKJ4Xj4HWFmJwZ4jbYlwg2s6uLN1l9VNvapZlQu1A4
REjlrh/5I8g2Hqf7OlOfY5ECVOUlQQ0wjfQ2nf1YMDfCVyRkJAcY8J1VHFufsPBG7AppcL546sWZ
C3cfzBpiQJGp4fNbprAVNDb5fiLDvliLi8qtkzevzYFRALCVbLp+GiADVpoDAeGTiSL97JLhZmmw
+jIb36GsuaShwB+bEzI5I8VZNB1RPbtoRCDqt/akIN11fnFz/8lRzrSTMn/OG47ELjFDlHrd3vJ8
95477cPPGoIbHJu3O6nI5V5B+STCusaFeP4WxKrY2VMPVcO0euGL68UlMNIegqP2ictvgPs9v+SN
CwN1CCuXFJ/6e1N7py6vYOEK+/ckZIQQGzeYP+qoHTwi8DCV7XXglrdALM5RT9b9mFUkn2kHIHkw
ZKi4OepGKDqvTL7m1R/3qw6Ok2gJz5vrDKlE8pZaOFwYNHY57eo2ExDJbFcuG2Lb/AwIQvTu72qp
pv26uETxccVF0lou2h7L3VigileO91UWxX7OQJEgFKW9ZsdSP7ZB59wghNy5KiZrurRQw62ahCMn
1HfcZV+Ds57zVUPGzwljQOPRhuqB+c+34gNKfBeulzZM6UucYBnPwUTn0ttXjhfurEmAywnrlwMi
CoKYYxQJ2p01uyy+h5UlImAa+nofZJpwH9dDGlRyFgbOctVPhBFXRnMZ5BPyJ3R/LhELbXduRqpM
20Bpo7l6mBVpDlaaWNxqzcFM3qZSCUNI1lIJUHtt0gQMFL2O2LQ12EJplDp7QjwUzn4ZCFNJsaD3
S6weRlce/VliGjDgmrnEdB76zXaelhkBun6rSQF3R9AjyZ92PMSE4A/dcepwjxOinOHg0BWzAzIG
lIWc4xsmvSIHukZA/q2e5G1FEo9YRzY2YAnhjcoePdEcLTHCYceG7apL2jzHYtrDlx3WGDJqiRc2
AIz2e5zUTzPaIUwvZlfY/suw6pIW/qNbk44jOgRBGdYzCFLtmlOvx/lQuBX3tvLdKPGSH/ksOZvt
V61IlPClisE7upOYCTKA0DqvY0fStBszEtl0/+4gbnMVjttlHbEmrISYzeRI1p1e9/0gtyYNEkaj
EJ/KqZjz38as31RYTYceJUFTCk1dZjJSFQl7sQ53WCVrJqL8OY0xSFXDLE6l6C9didC1G63jWo10
rEnxJHLyGKshxj3eq2ybpu73xAloPm17X+pPR1vrlsbwwXHoiwefGA/WjzPuTuRTS+8iWvMyDYYc
oe6Ht9jf3eEdwxYXd48gENsEM3/gkMVQlk9mkXaU2FcPT07fGI/mNlw/OtqrbTnK8GChmrPAvo7x
7H819kxeQRBZKhv2tVM8j07zo0IxJwyp89g+QHEss299QiRbSzrbftEPQ+rDPiKO2PljBfwRdvuW
vk+PxbzNex+N4VhPJ9vB7ek3qAsK65sjbvwmmw4Zltco8PrfFq1naOz81M3eoUUUsvQxgXkNyENr
/YxXSSY/M8GVhA46ouCBYI4+Q1xkjfJHORfP1RTqoz0DVkuwuHIqgh2dzRxB1564lSeDG0ilXMCt
PORh2T2nRqAEmTErlBVveWLX8bmUw5E+0FAEzwE4OtfHCImChmTIghFC86ErSmQN7KVwAkVEAcij
DMav1kXKwguDgvs+rovsUK/zQdeGXBKgxpQQWntttjZndF2vH7NPfWrd56stsUBOsa082gwfEflW
VDbBZ6UEG3I94ql2qd+9oWShl/Kq7NBVlLKg0PsBUrig8dmUydVevK4fwwQasvAMtzZ61c3irdE6
VPj2ymrZIFV5bEcvWgvkxsVs3wy63bXO1W+LMYLiZzzuYOvqVt7wF1/1NMJK6vHJ8qpXWxF93AXT
2e9vnBFFS2Y04S1O/952WXFnfPWc2+0+tWjokikkmTOFsPjZrVO39xniN3U5YdX3lhuryOH/boUX
EzYAMx7lHWe79DFZqfJJzjjAZHJYvIJkyxDdcOzbH6Yy+7TJl70354SapentsmIwtne2obVpKD+E
RAnP4WZPWxucmnTSMCa3bfbKS+hRH0FwbzohxTlsrBbQkKALTMZLZf2qhm0w08QE/nBoRPWYIf08
iGb1TjZ6qTJG4JoWzVOaGaYZAC5nRL2o0urk6wmJer9mmK0Gsh+t5VzX2VVg6B17G9zMKp/zgJ4P
scMZHcVv5A8kCXW12vvIdA7LTL+56ql6UpW4GUYAdisQbyaA4Enh+aOZiFgnw6ojNPk48GwRLMq6
6wqkZKqxaVgpl53wdj0aeQgY/g8RL8VtfDY9xbNN6lMoaMCqlogM2/5YNDLwxRW4+WbEZVM4PadY
rsVqnm0rgcBy3J8dXINddtk2bJaLVc9Ppdeglsng9oOBUhAOH8PCkBk7O+ZyxGG997ONOwxE7rcl
HIsdxNzOs0cIL0YuZnikgM12ZfSmBbRNZEE1CGlOdUsVDDAB16p/XNP1JsGGhCStII2MgJYKGuVU
OAEGLtKkr1Pi0njgTkAPKs5u3ZmKl87cQhlZJ3mS+tHCaTMu4Yu2WmunhTn0jiZMN/AjWE06H5SG
gCpuZah7yKZEY5H3m7qEwbeS9K6QfJXVCe2tquxra96cFO5AhJb1uM3GIAQuvSa7OAQHmzBvYX+n
F6zOTm0nkba8/pA49a/ZCbqdGAhCC8xx1a1957bR2rb9Dlq53HYpEUILUBJvVRmg4HRe8bB5aPCy
Y+6actPmzLND8gCZMXKU0OD7/Yqs1usuZV58iTAoIie5zpZWSjgk9FiStHtUxZ/4z5IeB8RGxhRk
PRH/W87Elpn2c7HZZpSmw+WK92bQ2HHsDed+7H8uSOE2bTz0OzdXHBd9Nm3MYr87ajwUdsIehpoZ
R/WAGMQgtPvrWTP/YQWF7qIwdfS5kPbNGPtM7FO+tUuniSxRrfSLUAF2Ox9E6n21XvgIJvpY5DlM
nGcdTEWuoT1AJeH9QJ8stv/fWvW/E7vhYEr/r51VHDT9j+rfnVXXx/9trAptjFAuzbnEseNZnIj/
zVgVBH/5XiD/5bfiFPzHWmUHfzm2HTho1P5lu/pPZ5Wt/lKkR/Af1ijlSn7f/2Cq+l+ZrLA0/Hem
ImFjJHIDzFVXs9G/mYmSuIrduffso07MwuYr2TBpZMKwPyHI2vNYzjhgFLwXTKbnBOTyeUqhi6G1
71+zItAgmRLle9zV3u8+m+1vMbJNKwKphsavhsn77KtyRFRTMhiynoBfS9wLQuvvYFjpx2S36mkB
1LitqZa3bluG+UNoFVjyybYIyStyBpbZOINIfnO7o9TqLeEnN8KdVgyejY91XBZLb1GYSsRPCVI+
nP0FM9vGAJkt+MQ8wBazLjGwV6GZHst1tuKbVgRjvfOxWr5aCcoJ0fphsxMrtTqCZ+3J1CpD7AOl
NfWoOmIzd1snxBWeVaM6OKuqblNrLj5GlSxnz3XDG3SsDEHLSnkfZg5kjCqq/px0Ed4bhLGHJC1I
ULP8fAg3faA7FOElZgCrt0tmM6usAduFvlnrkFUpbpPpQ5GJ+lhJh8a8Et2vylHJrcpt/y6pnfDJ
t4riNR7tK+c7kWGC/M/HvxP4yHQ8A2yIxXQ8OIrAgZJ2663nkD6bIm8p5oXKCY1czQfd8/BUand+
kUlI7oQMPH8/gbZ/qrRRX6QWDfugsQLmI9JYtovMu6dgkQMFY5zyh7X3kAiEtmvuZ1G4Wx87zF0I
EIT1SIfOCSuZYDNHUs+YBVTr/UTB6xJsm6dYh5RD5g/95dGd6uSYYgLedatlnXw1QN00naCaIqtE
uCaRnfmxj3vdKwVPUngotTaxCeJpW1cKHC/JxhncyLm2w5CxK5EGM7K2cna933phtNpmZpL2EXlO
7CAbUv1bT7SCPq4IH0mYAtdgYUFqnHtp+djvxxJx/a71GvmjZ0IijN7LkRw2xTJdqrS0blFBFQS4
+9589teW1BE3blS9DZKs8Pdu44vvKy/LSxYqwXEt8e1uinruzpawkt+iXX2XTtIOIXyFyamznVc6
9s41dpqBafnVDSCF/TTqpqGEtGmRRtK5XsnDZOStQIfyWHgZgkq7C8TGLxIQm8yz3LPry+Fk7Hho
KFgGGjWV2QkgcY2G2mbPmsOzi4yfjD/bwZ/enCAsx+1QZx6g+pKyWyzsx/cYqRmYcG058r3kwYps
BCbRjZJ1/2MiyMraptYS+LsYTI986zhu78EoCTWvY4uBmWvH1gfBAPMTwWJxUsHKKhKk58UDQQ7D
CYYc8CStE8VA2sTJd9vx6vsV7eAjc7tzFFOpMZ3MpETYc5fcNqpU3mbIJ6IIFicZjkyH2B9G4BbX
akFuMiexPvogr0nWLNfM3jXSA5GqjHR2aWUvN6OeQSCLZuhvA+mzPAUhLLxdiapyVy9DesWym2Sb
jHHFaOnYD32RL7cxYoAiKqrasWC7Y5Tjfm+SCM2Ce4Eo7GcQw9K7yUUJTFV5RbA3a7U8pHmPRS2Q
Tf0BnopFyzZD+QgCrshvUPxjwLGZlHtxYlxvw01eIXLuZse/k8FCDqJrwzZaYargdOPlqe7sVzu5
RfkVv9de3BGrwP05lgrRYT9ri5Z0nv7vuKf/n/JF45T9r6v3bd3WP3/W/16+LY+f+Lt+C/lXeA3u
IeHKpfB4VOX/rODC8v8iSCv0CHMi1gmKjx/7lzv6aqi2bRK1aP9dJYnV+qeEy7/YIcpvVA4Oo/D/
sIQ7/jVX6R+jtHd1bdNeKEzbNvP8/+QLnhbPnTobbOYqv3fLdrEuZVtMyY1nlcvwYwV3MT9iXD9s
zJv419Z676VJuJJNosquDU7zYmn/cwjiDHQZ70GjSVFIKvurC3pMqoohumSdQdVzxycaya5igkOL
jKVOzgG9sVkc42BIikXuKm/bggyY6ZLNjBA9sR5jPrTzd+mUYyIPZTNRXr/F/0HdmSzXjXNd9l1q
zgqQBEhiUBPdvtFVa8v2hCF37Duw59PXYn5/VKT9Z6SjBjWoSYadmbZ0IRI4OGfvtXvHX/R2yH1L
GOghlRroK0TDYEBlt31DB9i3g9a+LU3t6nchOn8+edw9nTNqUqs7Myed2g995EbTx3xkR+MErlsc
N6kz2M3T6KZ59Z2BY+fs08By8rOK4xL7qPJLCIk6D/rqlol+zLjUpv1wxFiX75uoraZ9a2pJOACH
9rQPhA7IA8IEHdCgSELJ9Kfimmh5+ZgR3qdG/bWpukocmerMTD66rGh9QhDHCVDNTlcZ++y+TBzG
ROxCzOUe8rlpE7ldf6IjDesUqVCjW/djjV9j3AcY0soT9V/2aZwi5R0Lq2beOMmOg29yluol81MV
M4B13KexXpDcske2hKGValh51MyldyECl8dU9SS2oNnorthzy1fHL9L3bGQa0rASQJELrh4HB5YI
9/Za5DRT+xq6f21VHwK7s3HJybS9T9j6yWWc8O0cen9O+A0lnTPpF/ycTXl0J7skSAcJLUErc55E
x2BMJcZG25nCdI+jPiHGo1H8+U02oMl8ya2So3Ul71j2Tg9OAo6+U61NxAiuV56fZcyTEw+IJLSC
+aV/ljhr40sXzNOwq7ROre9Bjlz9W4pMvVHbxNMT/IkgkgF2A5EmDI6Lqa1pwlgxEOokDb2bX/uh
/aDGCu1P1/Z+9WmYi2TZuq5BIs9gjmam9ibaWyp2uniHANtEGw6I3pxj3+QI88KoNPLZH8WApRzn
qPVYSTfyX03Qdf6ucWWa3C9tpBGaSpXSv0BmmoXP5Tik3hu9hoHBKsVwCH9LK/Hoc1vjhcQZ0LkN
MNqhs5FlBnnpHDV37PnR6pLFOTYl8114P3kmrzyTM8W4qwRaxXCMvOvsh4JGhj0ub6row+EciJL3
1IxRQ1ZEHDF8orCYW2C6PBv6bdFuooC7tlF3qGonQhnbL3iLuEzX7knNNa+QKo1AUeikkTe9uTne
EK7D7ULmR2kNyNkiKwKwitJO2vzto7V8y9LYg/vueYWrXiskas43pHS2/dQs+XxhfzyrEA19i4as
W8Bp0Ratt5T8Vb/3srRftfd5nV3kOIh5O5RBlh3H0tALpXFkicsyz0mycyi7w71TOyQxhp6haYKl
woFppZOGlFxrQUdPt80xAilGWA3ku2U4r1Ko64s1MYRhdxmlRF9ZFBE/2jAFpUcry628bT6IDutb
tUgLV18m/Ia6yrVyxvEpEzzwyE6RfaDoGd4sJ8liBg35YocXL9J+/97aygqCXSCmZXwoFZLkXegE
+fxIN4lRCLsMarUJgU92FO2A2XrjtpW/ZuIIYyp45f6c4V2Y6h5jZZbNCG1a5rEuwvQxBsRsMVo5
IlPCJu5n1GKHOO3lAvE3pLH1PSrLZjhoHee+4SIUDVinZ6k6PsBkyZ99PeKz1I0bd6+uNNTSg9uV
6BxdGXklzqNZJA8lMKaU0VdNCzlpaoPfDlmhju+XCpMfUiTYfj1JgfiU6cvIoZ3EfSyamN3ftmZK
/k2vysmzD0GfttNrXlOq7EXg+dUupf0u6XiYZH6NJBZ8iL557cHAjcayRS/guV2Ha2kcGEjfzaWp
bVL96sBekAP1oiKO1h6dARBdjsq86+1IbqspdtOnZrbpJJlA9eMed6l0ztLJ3HLeKg3r5gtSuOzd
ZHH1FTJNwwhpciouYpVVCnO1XNtCMc04ckKqCDyuioFFjwanmvAmi4g/EGnxeRaRZOnTbJHHPOoX
j2Q53wOn7CR1L3kV9GrhL5bcfHWYoJGRBw4hRfrXL0HWf6dKHBh6+R7FIJIpdx6evXGYP+dNaDHj
HHPV/KhiRoLPQRGU9Eitni4XWg0WIdzQnayrHzDdWutnA/cA8TzNo9Gi6p27m1j0aN5a5lF5epfh
5v/Qgg8hDHzskcQHsYU6IaHBy61Hj95UbwauZ87LSHcLlHVsZfUpKEOfZLvBE9GrX1d2/Z5nPlqV
RPgOKWFlWOt7PXY2kmutRq73olgc8QoCbppOaTVH8ePi9G51reOUHabG8Wd9HP05XMjs8JaE24Pu
oVHIpstLjeh/ljCnQJGY6OsMEyL4pBESfLdGkFO7vxVx/wBMsWmf/K0sCqCH+grmZhBIV2oqrRVb
9LcOh91wsEnTvNt1g0ypmQ5gyj52gjN9FLhDGJzhrU9vfhC/tJ5zDCy4Spk4+RMY9EGSy7box/8n
3bP/n0pr/a/IoUOflD/ewaG07Xv/S4G9/rn/KrBhyGLlVrbG8CDWAhbA4/ij7f7X/7Bs73/CfNRe
AAyHH6hyQM/+V329Umm5rwVayxU56nv8he1/qLQ2Jfv6t2mXkbxWlEr/Ny0yydf423OEZ4kCG2G6
j/AMBJKn1vL7b89Rn9g6TMoGA4nej3H6nUb1jAdZ3C0VevEpJYGsccNz0H8JZudGnU36ai/GQ+vE
9TaOZLIfGugd6CDaQ51GnzsbwavsW2/L7Bxbd00ydd97O+o+mg15527owacXrwrcfY/Z/C4ZEIgt
gipKUmg/xLa3XYZJnOIwUscl0se6kM/AUJBX2Y9N/x6aYHjwLTLEQwILXTUx92zK4vTv75f6lWf7
17pIG1iCWtubthOs3M6/rUtmFEKdNn5o2fFXLihRB8W0bG0DMN5WBwdL0RQNDLuL6ojy9YlTHZFt
Kbepo7p9Wg2E8SLa2tPGQden1/Q+IdOTJLcA6UN/pQPzvYZNdK3n8L0aaEIwsJJnK7AvuXawO4ZD
ekXbvHIDXSCY61wzRC3ksP3Hfn6o5xnBBZ4ygzr7EcOoh7o18dgrITqA2u1x2TnJkiAkBmtCISf2
vRz3ddDWDwhm5r2rh6tpRcX4GF28r39YU+ycUwNjhfLgrebQ3QS9m+w76+7f11b+2pX9z9o6AkGJ
cJRkKM298u9r6zRZgK7VuoVgqDBkPrdBUd2ixTrITqziF3fZxWZC19t8xNCys9rUfbM88epjisrx
O75MImaaPeF/z2P3bsKDjxahQ35M5/EO5Wm+qWxges6M1DYx6T0iV3O0a6TsJsIMmCKuRiWRlNxc
ArzaKVGHs9vH23xUZzlNkDcXpz1o3s/HsJO7eaaQ6mQLP0+Hf8AKO+uD9Lf77foCcvMOfOQEeBsp
mX9dDIDUVH/Swsme7vzGgwLvMZr3sp+yG8lbwEV5hyYJYsVMaJr8UI+E7zAJLVI6WdgYspnUorKr
90mSI7JMYEvGDMR8JyVR18kxWbXVdgpq1iVMpj+dQv+we0jp01vzaLXTBvht9xgW2n4xCN60aMIH
u2/26G238TjXCLvQ+QkACz0Tpx6D413WehcZa32n+Z8gR7Tf/v2x+mur+m0lFSRvltBjM2NZf11J
r0HhL31SiiFlImmk+2zh7l+lVqRaLHByyqiwd6A8qhcxUTZMffuAvfl9WgsaT1fpB1sjZlX+Ieaq
vx88/97rGNraTKOfehgHSYtwVyvr9ng3M219DZv5UxI4NDZzdMkdQE5CpMPp7CrIloLG4EJP0y1j
VKceEmM0Pl+7iUTbIg9qgiWXch8qOtBK86pZDfP2sZkfaWIs29lO5htDAnc82mImAcVPBITNVy47
l7jwjv++cu46Dvlt5UCj+y60O6XWY+fXlcvmCleTkbe2Qs8B6Oco0yW6Gyg9ue26O5hLG6EmYFRW
jwG9ReRbprcCHclBxcO08UYClVJ5n2XYTplIzIclrdXR68dt3V49XsDFc/yzVRCa6fvumcYrIY55
Mh3RZ/H60tC26LBvGimGE2YH/Nj00FFwGJQRbKrNXSV5pv/9Q9srWfm3D+1zjwTvx1Ea0LH69UO3
5Uy9ZotbPk3JwR4Y7wv7kLqT2Ya2RwRxTCb17MEgbc7tQzkI7w/boL2+HP/tG7CpDjxmTK6zsu//
vg22k5O4BsUqO0tDGyr96VZHz5LFbnaLp1IM42Z0IEel4pWVO6uGHY2N+0/rsA7v/vu34aG3kWrV
gf71cPztpBMR6BY9CnTQJXoikFad/BECjHlK0hjJTm/unbbJ7sfaexZV+CnXmaTDEM2bGlLz6lLj
3EEfcux9UV5tw7MRAB1e0re0JQtX0UTe+Cj0cXHi+8Q/hhTZR+lKhbrRPeNe7ZLF6OnovQm7YxKC
uemjrtt6NLpxRofFH5b9N+L2X6ePb6NKU5gStAbH/+uyx67lLFYubk0yPY50x++csio/mOhQq2C+
5S4SNUqMrSXK4Kk5j3DhNkGxDFtuCAdl8nODROZWYAy5+2unrdHV7icQvFkVFPACcxTIQ7gV+fcW
T+5BmPbJLjHjTbP1DcGvPpRuNENajOTZqyeSsXLCAGZUllLWhxJD4NEhSVPMZKwXGG9sUz/WovE2
XZNYd0HPeMUoBdy5Gvo7d6brhFmPMBhPf1SHsMLokPkToYTNJa7sZB/2ZJBn8aL4PIveOGg6gQp7
5aaPEjgqC0ZsR7t7oAHmKSHjk6nKfdDe/FcdPDABjLAH61vbyWpvimG9UR3mitc4TwpJIddnfzoN
/+FA8R0t1+IXDCRv528/nG5MI26Jt9a12iPKXlpndvWl9AecWA67xrJMal+soMUuEZvatra0C8/c
LQ8Z4EZUiXW9r7zhY5rkxSnEUjTmQ7Jf/WSHynG3ucVkEjUWcymd3//7hvLXYff7+6zWDXQtqW2K
tF+/dzxHlizz7gY+6Z3Kw9CXFLthsAAFI2XaCjW/BvYhGhOw220/nsEkIjUP/Y5wdmMTsYsNbFdJ
542Z8bGZGrTdJm7v6nB6sHBc3qJE0fky9jE1JVCLsoBlZDE/gg9TbdvU10dnRMas6S4gBUSOWIfx
eP73D/kPJwWXDulSr8BZ8H/PsKCl4syhqW8ABhwegO4UcVRulnZ+r5vs+d+/1j9tTNyObHflo9r2
7+TdOmcM2pjylhUTeaNW8tPS1Dn//jX+W9Eg19sXLwybgWMD9PltEy4qR4yMOm6Z6Xucgfh57ISX
dJLJGRH4whSeH91A42bGjF11MwJQaoesXcxBOVcrp5yWc7IrnC7aySo+SEsdhI7rTTTC9onmYZ+5
8DcrxNeMFfsZFfICwq/rJfAy70tolVjxZ4AcaV9tae1DSo4q6vG1fjM8aKjdH/oEqWA4V1R0Bf8D
rd8PMdejO1oEzl1qNDrZXuOAagQlpFtcjQKoPKjpGbzLprwPBxwbuaqGP+yk6lc0MvU77QeOTp+L
o5SKq9KvDzy2ncg0RXPTlnlt6X1dvJBx8GwbcuJaIgt95MF6lY3VblJuJIN9EsWXj25efpw9AGB5
CFOcETK2GecUt7yj6BPz7VhUYs9olxae2bo1d78F186G1tkeBqI++GGit4uboEz1gjf63t7G8RRe
HSux9glveaQ661JjEszFyvjrHHFRIB6rNgGmXZMM1lsNAEDeub2d6XHfLnl2bEXKGYcL2vjd58pQ
N4a4oMesjNCCUl7H8EY/c4v2L5MTfB/quNnNS4Pr3lGXf38mOYxYuL/vJOvCSip/LeyAu8nv9Rja
3WXxHXPzU4/U29yxn5ckuFuK+miKwH4cPeKq4mr6z1nsKiCDazd6M7QkUwrVk7vAJzVpnmzJyVCQ
UkL/pFagBNfJaFTZHdC+/hT47tppTe9NGyCOxI2/tMzYAE726MPxwA6iTm6pGu4dt3EgemdvrZb2
CTd9cU0lNpBEAtTzNF3Usto4yyqgy7EgtNz8t3XCLj0EOFYzk6JZD76WYzXf+W43b0c13bL57LR4
KuBc0j7wEn1t4t7eN0H1nhWOd6Rj/CPwa4uSoniMluFAjAKsuF4vl4FDyl4sHBRdmz/mmQKZRDY1
JiCflApsbjavMx8nAkVa493qu0SeDGCQrYgn3j0F4byJypujguQap9W3eb1yJUF5mwdeRVUlz9Vc
at7l8tyMODA8rPvXqvO/Bfgy8Ob7d9MSibN9jkuId62YPtGu2XCp+CFToJaqawxQ8HxrvIokkoQe
sB1c25i3eIri15BVvvkLyYOuwMnCpnRyMZEeBhedZ9WEQGllMe2VC4iMMCN9KiuxdX0ySVRR/6wd
67iOL+/rot9Fka8uDB0O5Thhf6ohmCEoBj0NcJRKMWKM+IeyWf1+AqzPJlBsxneBWHVav53QS82o
AbjZzQKKBlCJXRMP5XQQRauhR+BUVKNCKZFRvwcmJpeMkUkoWpqlBsZj7QX9dpp4i+uohk9FAEvq
LvjhGn1117tuV+AO0Xn3EDC23c9WvaM79p1br38eoQdZ6H9voAkgIXWYhnz3VBjWNsCVAmEVp6lM
0fcP89ZxID0UIu+2mmvhblwfxDn1XxgKM/rpl8fM4v6R6PyznoeSvkhq7ugg//C6jlh0fmZNUdZ7
TFj3PXr2O/RTHpCPYdoJGVT8NOrk8Ie3/veuCAurpaMoxG17ncf/dh9h3hYr11j3jAB6Rj8pcWjD
EGzVnAYrTotxFnj55YOYu3sF3OIPX/33ftf61RUNL59mBIKb3y/PZgjd0FLBPYjxjYnNB8/OL7Zn
MOnGnPR9iiANTMZh7tudG3vuKUXre2htUW518mPU9Jhmx33oF9ANY+6e7cz86Tv8h9MGFKf2CelC
CoBj4dfTBlp6k/Ra348xLlRIDAwguo2upvex41upCvEURYDQJu/z3Kt4q2e6Re7MIEix7cyRVvuo
x7Z806FX/uEkXOUNv2/ZWggCkFAvOkgmnN9vUR6OxDz0q3u/1XtqRBzN6TK8Kmt4ECIEAosO947R
CkSAOJxPcWFAbearD4KzxVjm6HTpwoGCQb0K7gxj1vuy6oKP2fQOzoDMvNhUW8DZ49aExTbXASEo
I3naYxNvKuZZH3sb0rMeVb/LR+nhMxHjdpo77xhFU8l1vVZnBr5YI5gsXtKlKj4iJkS9j9f/mjCD
qoX7HHeNve/rDtbL+lsZ2/ooLIroMB+2i1qcp7nrx1ddP0xCfyjssn5Z7EGdRoseaTAF6jP6DVR7
bo1vvcfKPQLn6Yh8QjEG73bJYT3kNaL2wuJyX2jsm3R7yyVFO+AwL7In/2zD4u11eLGJzjigGrr1
S3dkymhdYkvOnGJ4D2bU16Jxx3NrkQLWet6xxwez8fTN7/V+WoJ73VjhYzsCKw2kR7Rf2xzLkYiJ
eHY4qNrUPnsyrj+WwiJhtZ8J9/H6+mPdja8WeI6J8v5Tx3xJMo0+6iEpiMLN5gMqzPgw57I4hHXx
HAX2j8F4R5GBfGt1uLWD5cBsP9rEokDm0bTY3autNIwt29FvMbpuQVjNVxk5z1mQJTTVFwT+pt4O
7tIcnNLCUT4V9mGxwgOearVr4ulLYKc/INzDF2hCHBlh9jR7Fy2j5ZGjFE+qIbPTG3jeR/R5lgjP
Uyvvuj5FueA84mnZ5YkyOxfFZVAm7fM4qZ2/ZORfuzUJ3dw0VOp8j+0RtSNkYgqD6jQq56GTPdn1
fUiLMZE/MUiBmyt8FGz9z1Q5GBP9FQsniMQw3VMemGfgSHTAl+KtAaxFqer06LW5CEvvW+X6L8E4
f6+W7sFa+MPjTIdOcjmZVkLO4LJmHMHPQmAQtIbzlA9f6jb8UmZ4P50CIvQyfvPGhgk3pAhota9Z
YWjM9FDKfSjCoX8Ncap1dvh5UB7873IzjhTKdl8FuCcjCAvkitbhCEU1v9cqfTM6/cqh/han3jWn
1C8RRUbGaxH50Eaf2uUlpxmvIvN1SnpkJ6YmJri0vuAPozbyk/DmFfPHhAdpk8xcUjUULB9VylkG
pkfTEp5nF3+XgT6/bS3zYsVBu029CqRIV/UYcxjlF6TJnaKYVqkx5SoRXg6O1b/hNiMBWUIphGs1
7rx8oImyjkwsAC6bzELENMfh0cfrdNN7A9DuzqlYp9T1r8LnzUkR5d3q4ftoqeHWKVZyCE5Bj+G3
wxajcxdexujug2qJ9n4PFLI0ut+4S/tSpVjUY/dnGeN+qOrSRgGJ48y3zzMz9WtWWTPjV4+g5ewB
mpW4Tqv6c4ro2LX1BvMoqZ1pdmvkXF8a8COVpQoc9jHZC71fkogAr53rTkTv+jKgH5mn6BP+XoE7
M/7s05fdOE0Bg6e5TDJfUEi5FX0kIBWaWr+0gitYun6bNrW/TStcbWHg1shp/GE3LuE+W9IfQtX4
ZXPI5eM0PaDL+ui1q0NUYrynyU/qz2mOErJAUaU08XcIfjisnP6+T7k5jOKrlc/ioKO3ALgAAx+I
VtGCuBvDYpuGyxUJGLXz3K28Y3x0bveu0B5w8/7kZM+FxyArSUCUW7bYLwbCiWVgscfys150hnjU
srmaUP322YdkqfuNz8h/663wii5c3XEl2uZWz0d6li9RMKfHEIJRA2xkAyD9m7ZCf9PXAmhWPr2x
079h2Rj3YuBRiuZ+E+r2swn876lD/V6sU/9CgC5PnnAtLmereh1YZSGTiCSM6S7Jsje3F8XOh/Vi
DxVTBU8QRWx/8uAA7/oYJCvxEOgByDaI/NbeFdHkPNgmxp2DSS8N82wnAXJBhSCPyO88eYT0wfZl
PVtt85WGEoMTGX9bktohpg47uBtFnxNUEftZ1j+REdSnYoGzhlBqO1nDd+kSWtROROBmNu8upS2o
KqQpnm19xCKXnm3vwcghvk/6kjzABtnYkjkfRJcTUwYGfGrfcZvVxyaMikOWmUs12sU5NDnepw4T
zj5LmxdGoSARfIfY8QLnH0b8hhODDVkX9nG2jDkibKvv5hxnQGePT7rRet0dLtnSfKZjDP+U0UCK
Su6c/59/UIBX5x5pyqbgpgEvwFnOGt5I4r/PKEno9zPwcNEF5OiJkDNlWY5Iev1D6ECQmPz1y7/+
uqybEOCQep6qrDr/9Q9h8hY7XrRA5IuDw5iEFTHi63+WeVCe2/zdVAhyhKk/kQYGKz6EXMtdxNJg
JWKHz9PvfG8L8eUlns3PzgPvbt+gmLxk1EO0lfn6izudioFndCxqcHvd7JzL0nfOc6A+isx0+8lx
PvekE3IllFzqrPjawjVoE/vNmeJjswTD3Upj/mvFdTEVZw8n5uissrFKvU6AOoRa9nImFBtkWLKz
k8Z6cdaXHOSPuQM1grsB1sTnhMiFtgzuR8rz8zg1GOm95Xm29XKABb1ZEj1tgqqsd8ykmFbS6Rym
id5aitCDiuANnjkcI8+nLCBdL/dJ6Fhk0FIb1LTeasasPuCxmx2OO1fMr43fm5M+pFn9UXd9QhZA
u8GaMm8CCGXK9z54a3gftWh5bSwfygYlZ+zXz32Ho5+8UxTvZfmB2fbyMLl41q3R7OnHPtbBYoO5
wN1LOvQn5eM1XYTzscjd+DFtr75s9L1hcj2QN7HlNpKipSNjYTEpPV4utfdUu9Vd1nvVDnbb3mvb
r5Om6Sekhdfa1kx96yebVBQE4mBouwCrsN/sk2KgsqlMh0g7In0couqlKSAd2UiImsg9MDf/7HVG
AJkJicRoTHjplP2oxRI/1XN0NYvbbv1BfW2SxzRK5ZVuZY541Ps2GHyrc0tAa950H0Spi4P8Zg/5
61h2Gc768RiHfnsKI/9NkPXCuNLCOOt+V164bMGWp8dcpfrYzczIam40EwPiD0PRXvqwBBeRXufe
5wqcnaPEpxnmRs9dOd56fuZ2EvT3pkdc1vBMsvOPN4+adEmNsw1nE24MI7WZp/cSjwWpHeuvfPRs
m0XSHuYZbw9pwEFVLeFbUNoX0iXkDpPIRA/j4PuqJ+Mje09clIqeSBXnOGjCciFe0NO7ICVe1UXY
ACqnOtputJD1KqxT5xancu5r7HvTi55L5LlVe6i4/t8tjKyrpFabMnR/pHiCLsTHnZHHESffyB9Y
OeRmiDRtedebrzEOTxyJd7UU4yqAd1A/JgQ+N7K+b/rs3CIsexrm5kWUZb2153T4NC7Jc1JN+RnA
rN6pBfcEWNj4fhTo44AQXNFxhtvMhxcZoN2/ZAEbWtC9jfQ7ABQX94UovEMR7xujvhrrvR+y9Cbi
8cbvwyv0YZBw4nOa9ON9UWPKWZz6nC3x89jg341oQN0k3X9PY4Ee/bjejVUznHrT3SHTrh/crhAD
5w9IYcIj90trnf1ZTceqdxK8BI46+YbPi0dFP5Nk+Y2JaL0f0xDZ3VTnV3tiCuT623iGrktsk7nx
U6zIPefYlnC2BgH6o/3YxzP8oJaDLhnbIw3DaQtJ9OyMqX9zBucB5IZ7LUvH2RTwlI4BVTbjWDtA
0y1ubc2/V21L8GwfItTjLINaZD143SSOluI9M6Ho8cr0DyH5JztetOyEifkrCp8LJ1i3SV1qRaqJ
blfZCz5yQu/yQsMQLHr/MKkMoCM67hPCkK3nJ96HwYHRnRJYRHJMdrVq+ne0kjEAEeLsdwkGdNOf
8ggIEKk3IbrRq4rIiRHl4hyMlJ9wATXnVBRfGh21QK/9nTXjKopaAhSs/pJ4wSMy8PABl9g19sFM
WqOb3VBik1TunN2m1teSfbRTHlfmNlfHDG0GlpKNbBrc6gqKamOGltw/QinzAf3n4tAvdnsCVMj/
MY9et3bXmMQukCw+FdBtJ2yxl1IOFthnm70GDTu7kj0f8vI5tqsEH/h41H8hbhq72QJLwcyWAbMA
fgFBa4Kv1mhQn8ROxReVD/BlOAaeqiIUjyv/x+lM8E7L4S5cfzyA0fsbhDUC9bzgueZmeXSL9s3Y
EYxYjagmXNjvwa1Hn+OBM6Z/Anxs3hfxmI4AeYahStB/Zz+zlIaA5vWD71HPGxE3320+/UG4Dht2
33LnG/xvCczMDKTFmo8zXZSaPwz8KHl9MVXjBnoAklpx/6iO0q6ct6i7l41KLsRA3nVENtVeOV2o
ZOa9FcMBK+z5tGTseyamnkpoC7Ktq3uJM28Xe+VRlKK70fk/JBnXpsqpPs0ewiMfxiS4pOqh8Hti
Nx1ijqrVxmy34ksSfLFnaa6j4BaZ+xP+Pn2mSy/ATcSAV61q2iKwqM9QqEYANzI71FyNueIh+EXX
uvfwiB86Vb5kXHF3NW2CKidyJBmdfte1JoRsRq9kRsF66Vogh3gwXuEWI82eiEJqHI7rhJ0EBKFm
6X0bK9gYfYbbJi5Tkd5yUX1y/UEcI89/dZwGFz5oNmrOLrk5aFw2MNaAHDvmmtblrVVL8ha0qK1d
PrxD7+cg102BcUEiRfwSUT7EFrOmcAAqwlS6PINy3rQ/M0q/l8kg8vXm4UJ93HFxCtOnVGenXtZE
TaGp39lF5J7Xrajocj590HmHRNqPqO2Waw0uuPLTB7coYU4UsTzjcAfTBQUUowN8HRVmVzZC2uZF
VuJtQhRb6TLZ0SZzePAFD3YXedsMTPLOSwlqzzrAP4i1wcr0NEPKPP5Mc5p4VNG/RWM67lQNcQqt
fHYN0NBCZBh2mTT6oDrinIusDYlDu8y+T0s11k+EaCPXJrpvceKTHK+2apKbVbnqMmUh8ZxCX1jL
3VAmNErrRWwljD69wPCAU/qjmFLoVlk23XmoY16dudx1cBegoqKMdo355M9xcnJB1V8qEuVNkj21
Kk+OWE/HvWnidOsV6bHzqv4ha0hNlTNiIuAL/EpCjy7K0MKcviZETYmCijVAJxin52RYblEQWTtn
wEtHwxL/pSWOeDDNybbdJ5mMOAonlRzqPjnI2ffuGSc8Z77/NqTuBekaLTCEwoeOzLdNajweheiS
tPN1ZBC6mygy9kusHmu/fufCUOw4ZMVh8a0Ge/zXoaZPGZ3QmpNEihyoVRFd2zhSl1B9Hfqc0WkO
9j2GMV/HVNo1Gb84YL5onrND36VvojfupYQpxGYcX1X5ESmwvtKjuUUt12DkRwRwxBG8pSxON2QW
quO6+GQ1W6lv7bThZucK955B7OoYrPc+LThAIXgCPITnCVk/J5m7nzxvpG+pWmSOekyQem1D8j5w
yzT1Xshl2+ShfUbItrP7AnOKdoovEQwdQNSxhVOzSKtXCTjtKsvie6dt/+jgcGSgdRXIN/CnSBKA
Ucdzvch+9p7z00SihoifnZUCdjFWaKbHShy6OAyYd+pTnRfhVpVzvREVodQ1c09Pf4/gVDJJoWOf
51iAkUB3nKl5uKuzT4AU+n0cluZk8uiDHzMdpaSDKmZH3+18/ojk8W6SveCxdV5lR7Yht6SJ26yB
duOZPZ7fYNs5C0jq6JtNXNMW+2Kzjeh/PtrInHqbsfJYP7Thhhyn4pEbxRGLi/NKKwptu6rO4dwX
5ByHQPQRYZ1g1gOZRrxPohw46SBLOf/49zAQAY8L++o3dv8hMx9sOK4uzOYWxf/xf7N3Jt1tI1na
/it9eo88gcC86A1JcBAlSqIoS/YGR5JlzPOMX99P0FmV6fy6qr7a1yKdzhRFghgi7n3vO+QiNrfW
pKzXrMG5DwUDDEQjiCcQLe9a7Mtx29XMjTnCPIfPnhBZK5+CQAdPbM1bbzgKdvLH5KCBOq1bKrmj
VnAlG4O0KVACNtp4JE6uIZ837yC0AkiPht0RglGTiN0IMuNkRu5333xBJBxgBYKBJAvv45zG8WWc
y1t5m8GSvKtZlPZLhztRWwwP2tCOB92MCKpqkRgwJHF3dj/fVpLEo9KY3he6q03SsFvbHaaOfdIf
oJQ+tNgK+e2IIkAS+r0OxKgfjZuuYmIEGb/a2uV47nuwPQ3pSomLkd/O5gWrLYQnNV4OzTB9kUvE
aHvgw4QJxzRjYS+MN48J1b7wtOfRNJTbNlGM6KlXOeqp+7hmf4waBzvWLo12mHGd8WJrUSWI+cYl
myorUoasTc4YIWuNdbpk59rT2ieXSGP8KTpxTy7LR9JLl3hu+czTDQvlJkUQ846bEV7JqEZW5KzQ
vCWzby90bkMQR/czez6PzzFLi2HTYoMDKmJv2UcqPx5mYjqDCPO3FmPOwBu/L4UhuU3L+CQov9ZT
pXfbfIbRV4w0UR5WOuuaTSutHOPYsdGuJltU+7nVDkHbk1SntYDmMTlNRdhi7wa/G5JwfAqm6Aaq
L1IgQ8PpizUT03f30NZQOjTT3UoNQCxs3HEdtwQlBHOxzWhEN+gZMx/ECTKuhVVG4drwKhP7iK2t
+9hbxl2dqIhyp7ssGWSZKYq3U4NBO9gaJZ2rvFNJuSahw16Zrcq+czHRtOT84DEd2LkhVdMye/Dy
4gJDSbwoRY7TZodTgG/iPHiv58PZnL3XeCRiJIyeEmQwhzCMmTarkdqCe85NXvA50hpeoj7dDm1Z
HwtpHrEBrPeVEUbof/AH6XqLWQSxcwb8hxWEALnWWkZ/aBi3sT7tYnSVJxx9NSqcOvV7lvy13Voj
tySJJV3sPKfWbNxkOOuug3F5FPoQY99F5LTnZRbpjxsnHYqz3m2CMiKkUDwj/LBOUG4RXDv9DZzj
hCCvLdArc4oYbWLe38US+kLPY7JGw42/r4qdDGX9KL26XTdl82UamfiKHD58GGNQEwculW9KLEvi
dOG2zcndruknb/tKnudlwRzf7dyzMUW3aZU9jBqZn0qJ44cpLvEdndRDPhQvcIfsTY909kxECGI2
L9qUuYMRvUzmHRM2D/HZscOGEerGgt0bYwLNtSDYGtvArcpb3Ss2lLd4tMO3zNJHjY5mQ0BRP2EF
W2g4ay5B90VTU1ezSz/YOdGXCwXw1hIym/fDm4g5kFoR7Jki4fE3PsM3Sn5Oxf6TVH2Zq8//+e+P
si+6Zj5/hnH5iz2Kklf/Y0H2Gl/Gvv2zXOQPObZh/mYLiFXondUckUnn38QihvxNEkIOq8zm3xZR
1X/XiqDFdgQqbcGPXQQciuD5u1aE97Nsgwx6oUOgMqSr/ztaEbKpFaPnD2KKIxW3DQwCbxbowooA
9OsMFgRZEA6QLOta7d8X0ZEeu4BZryeNoYwUPok5z0WQ3Mc8bGTSgroou3JC6ZjsR8krufevBcAS
nGdWZ9FrJ1mm78GYvJuOGNZxZ9wSi5BsrHcHjM+GBM1Tu22ItA1E/YRi83HC1MVNOh4tyAKL2dI/
V067QkV8n2u+WwsHPidHRXPB7Jw6PmaouY7aHliwFEAxZEsUMGgo1BYCANdB1ZCUIzoffXFLDcav
XilfKapj3okPsfP0xrPbSyPmAVEfomPMi+jfG+9CjE+y4oJpRD1rzcrFO2vkTQI+NkphM9UDttXB
BRHvTWziKc/3pK2FxitmD58vJyHaKthdOf5cRQh74fAYuzSZQtIZW6gZOVHL+Xpo82hyxgL0q3Ff
KxHyezs2DJWgp5COg7J24ATqdexAo56Jp5p3cTH+SGDE7AQogPpiCVl2QE/aCwJnjKmAbCBXjEc7
I8G3dMwnQTLNZIGIZFhfBSDKdCecxVYrK5T3mO/BRavR8NAA8smWHn5aWM4wyOMruc14O1VtsYq1
+P16XgS4FIbUOX4tHHk+dI/KSGYKuGT1NHQQKYgIlDaV6qs1xuFWRC2TWufV5kyitMeOEBb/gL4v
ESlsmHZYV9uhLg561mOuO3DOXTaSySr8aiEihbALf0KXubFDQvIC6r00mt0NZ2QEHnPPZh/6Q0MO
SmNlYOnzCXxM316vhKg5QMfFST61m1cRUeaGIURRxMuw99IGmz7jMpuEg0+Dc2wbWeyGjJqXJMZd
C49rZc0lQTlDsZMdsO1UnMkI2mkJx145puZD9/gWahM7plXsIPrnpBg3xsbVwcEiM9lf72VUYCf0
h+vUVI6Jqbp7FePbZky4HubmsyHaxdXskysIXTQpTBZNrglSWpV6Zvx8CLpAHMMpwxMMucfEhgx9
iEfQaHQL8QFx3xxL6lmPeK4/FkHnbrKqxRUbHYJI+pYJP5ce4T+h19a3jLxayF6rRuhfRqrgvAao
5lmta+uU28aDVk3MHdP32CEngVDbW73vdxHKb4BZLkKQa5eyi9+ZYZJhOh6D3D4USXBpc/sSpstT
OJo30+gcSH+l5JjzdabE7ZFOPqJuoz2IdVwGBLzLYVTDqoAvlEUsIsTIOtkbVBD+W0vfxWJfmMrE
a6YsLNel32T94PddcyAdmuE/wZnXeyIUNts8Hssq1DUlta9QT25n7SDnY4+nnnX006YhSXr3Lrgi
qGf/jKd1wWoAUDXxP0Lc0Wn+WwPu8XSy2wyLduRJVJzU0V7yo7Fk5+P1/wOshscln+6REbSb62pE
3/icD/0FkmECKUB85l10hocj+U1WSoJI201rcs8WnT/Kr7DwYdbXybvO3JgRAqxUZ4TRzeCLzN5T
jFiAukl8apbzSggqBo+6iY89E8O67z8LG4dlkKsXaGJ319URDyrU7dw86EjbVdvwqKhrV4YBY1um
YATWo1iJvfMQ26xxsfYy6owtDBxW4f4bN3NDkLnL0lZYSOAcU187WNzvND3/gvfurvU6ufPwufex
KmeqaOBFCXNrRQbMV5v+Eb6fwfwQ01vHWmD+NcGt0b6WtduvXIgaB8PybprJMo7wxtTtDkTjrTCu
RBWCm3mdE2iKBHsXa3O+mXCmlZIFbmFBu65qPFV0xZh3FVA/Z+MC2U6u7BCoCKTr2DjRexgObEQu
52BqLhNpoVm+jSa+TgvNCDXCrs8wHpR1+CwZCXCNvJUm+TFOC6e5T75XJAH0jvlg9D0xYHxuFVIV
Ek24birEEC0+0KJxjzJaqr3aFpaCq1ZXzKVcumCs8aNDmCXvPxd19VBjQC4izb9un546r9dVkTXl
JNsvk2me1GKAu6RaKTmy66HLmYgDpgoGbogrPdNhK4dceaHpT6M2fCxYFsJAQYdgEh+HbgbdP9or
A8TbwqjPNdMnzDa3ehP4mgKvBQHW3Anc7B7PbMyAWzpvRh8TdMGtNKulYLLoJxSTyfAuRuFejEA5
uyflaWzYvHs9etdL4hOssmSfSN7VSxC5v18fLTMYX+yIOD76LyEe1IuTlo9Fc9mucBo7tKF1MUZY
O3rsxMyHsa3NIHdYtSLyqB19MfhPrfg0QsmdNDiX6/v2fcnpy7MnIpdFKc66Wrp1yS/N6qCylCc4
rQfYV9ahElZLooV9skf9o54rHN95sTpMB2GKvSQPKRe4mPJjbthfbZCLTc4S5Qnj1LTzZVbBGrxY
ff2lck8gLBecZA623sLlbDaD2tauB1WEfLOaHYmibh3o/ZP6ulNXJatB8OWIyy6dwV1pKEnaJH4m
n4cjddnQrgfUkJgE20DPcpgcDgdx/Y5jyRd1VdpWNu1h+RSgVuwJEY6vOBK86Kn6KuqPLh23Zmk/
2ZkRgzvNH6WKlyHPbhW6bxGpBbs6LE2fFDR86O1TzvK3Y+e7zXH67+VbN1VYPDmzwQUVlyqpCbVS
t4Y+yGemO28Z3h0Kt+caJUwSHNIJpty/XiZ1QjS8QaAIDicxs6+D8lH5qKct7W4CW0ngePyoQ3DO
He0NWn7aa05L7DUlOlX8fGLjMZ/KVzPntyu1kWFscxfZ48P14gHEkRMfhJuq4Siu5zqzsOuYnOp6
HWdGnb4QjQ+XhWS2ga2odqlIYrs7Xo9lWShNQKHePbgN6goFeHCs1R52PQ6C9bpVRMovhTWPkvre
g6huFq85ENCwtwoz9DtDnaCquJ9s4+frpoz/o9l4q84xFyl3y9sZqyQqTd4bhdwXUdZ3bhwc+3Cs
8Or1FgyCV7iRACorE+HrV7t+Yzx9KGKt4SYuhM7DxvvCz/juLMPd9eE21I1d4/dRTuP3Kudxb0G6
18kPW13fydKLnaMemJ9/mxsEPr2AfsT4wpq6dlOFd6y899f3StVn4T3Xbq6XtG6Rs0YqUo3v4UbJ
xQu6++tmHjvBRW/6YW1QntSjgwSPp6DVRm9tVeR2IQYiLoCr2Ki1qaII8lM9uJA6/OQRzxn0Gkgj
h2q23i2uew/L9RG1MQ6MRrmO6vJ9nmyfxPMAk+r7VHifaC9ejZQuwh0MMmWwz85bDjZHMr6xmo/B
Yip/XR2ud30o5X7Akgw2+bAe8kXDao15I79AwcwJBOTSZuvdQJ3iXw/k+sLrSXfUKaoiyCJZf8ID
HIoPTy73J5XbXL2G0sImv8K9O1IuyJTmWprubEL+drYqpNDPn8yIlbHt8jcDlpDgf6o1VC17GNod
Ydeck5okpXbO3hPl9mcS5eQw1kD4RskPdegOOg1dHHoOD1l9KnCPTj3uImx/yNGNO4008ex2aQAA
4jxYd6jfD5gPra0GS25jWKAa5guWPea8H0S5rFy3QnfPUwtxjdYDc0slB0urHPEcIqRVIDEvkfOp
I4ASMpO6Q9UVv7Zl9qK0wSBbqhhKPP7AfoOCsrTEKiMRlfRwhMbqKujVcAn7fKse51b1QSBA+ImI
cR8iJIgt6POSVDimJOfrj6/P6xIUT9h+PAh7bg7QCs28ymnUnEtMDaOWyEhzb/TmqP66qF0AZZmx
Km0YEsN7AHiF5zDLQg7DVK1cepK9eGW3H/IMazsL7RP3sptigytTX6vrvRUH35mmc9KnkMKT3+jc
i6r81O4yq75jKvkUj8PmftnkD+iLiFxUz/B1Nehc5d5Yhs8moZzME/FJJMjdT6eCeBtrxBDYQrrV
luFdpjQ39LTEqBlasWKsg3M3zUJdh7DeMAHZBEbj7qvBBhqVqxonTN9dWPWnMHirko41aUx04iQk
xpVlS8Kq9WPx3JtuIptr5HzHkj+a/iHWBg/R2s9CV30llJTPQZHJFcEIFCiBWhJ6nU/iYmg/6+KI
8eHPq9mk7DH9XBzh6PnE4V7S3jv1Edg7PVqTcb3VEu5QF1odCT3qL4kVv6t/hw6V+ChWRY0Hd1Zy
JwczGhLdvvS6e7Jn+3C9vaOImlizCM/ycDa37xwzeL4+KkHPozHgo6p54WFOovfgOjHnnT06V3Vh
TFUIRaqwR2KzVY8WpTWIbaMf9bzYa0lfrbTQfPj7Q5a1X8qpeGtdqPBZeKdKgsSbvLWd2keDQ9Wi
Hn7cQPMxStYSybQydieo1yaAYUXNf+1KZWAfVI1Gy8KwAmqien4rqX/HlJuR/Ls44gmBPbR0zqSv
PVw3cPUSLeTgdLQzN7htXQqFaozVxB/eo9Nql2yJ33taB7US1BW9uxHGOPtnqHamF+yorp95/YI/
fxW4pIuhXgXSWBXmU2HLkzoqSbw0BuXmVndgk0Wqt6pcnisvAOK0ktMAI021xOq17MnLlgHbQTOo
4BroZVDxkFigWSAvpqJBV3WGKjynr9bSf7u+f8ACODsLrp6wXmqsHmpO1c9+Aq7YHDuhLwKGfxiL
3ZvmDnr4S6nu12hkVWtqlypZh8SzNAeJjnFlmNKPeJrtjOMGMbotI+22LG9wrufpMYCmE5pVJgws
fo4tnskT1VWhoM40XrrxBtbNeVH77rU7gTYkqWAx9PFndsVrA9waM+FQ5eO1TrZbFvXMXjrfpuKM
NeNjiG+ris4bN6dLpf7RiRUBZGq4M67db41RhhZineHxwECE4jg1u2Jioly/SGwH0qV4TMG7i2Q+
4vJ0bzmF2JByWO+xhSXc1kxv1COR03QX1bnu2C8TzixIOpnbyt2Aa9AYzdmdANR5oWrc8PWk9qyA
ZK7NvQJFYDv4fL3vi8MGd73xr8DJtXX7E6D48BOP+y887B5KXAnb//nvX7UcoHRooyXm5hgJmy6Q
oRJW/knRPcaRbipmNYuZfjeY5g9CGZgzTLn5kZYB8SzWTx+I/yC9/wLplYJT+4+h3vP4Vnx/+zPU
e/2Fn85AhvjN9WzhgdtihWLryvjypzEQ/thoUh2AVgAACxEgEqzffYE0/TdhSQ/AyCUjAj2Y+tnv
YK8mf3OBjC1+hiG35Tm682+hvcJWguU/0F4XHJpeB6U8ohvbVYfy631kdUQC47D9FKQNLpjSY6IU
RCfHe+8aS1+P8VJgbIwlsUiX3WCNeBYjz/G84MntjduEPeXQotVY1eVL4AGzNsLM/cYmWnoAAfYi
s9h2bvMQ9Qa8tRBGP7Ib1Dq9vEUoxdA0Tr622gxol+/JTKJ49jprPdYUPVnQtScJh9OL4PrR/Vr1
om0Du/+e2kW9K9wQlINQ2Fsgm62jjUezgrmr6wnSsmrMvrL6RVJlRg+3lkTrH9HaEoSzAzCBzEX5
QPgo9MVocjYWmQO9iS3G2EaXyYHVPg0o9tO2fLa87qmruicdugBj6kvZIzWx3PZTyGdNY2PrjcAv
9PZj1CtslKawWnUJcGYXtmoNJnivqW1ImsGxFK2vm805iqJ9ZAyDv3jae+sMT2TN6Ks29zz8/7sD
fcsj2vVVTlzKKpvL8GTETreZKBk2SUgQAZHk2SMCvQgPljLdEH1FRdY94tx5qGbj01XELtsMFao3
+dmiRTehjudxHtfJum/jpyGGcctiHOA/uNZzg/guaaBGQAoTlEm7M7VS+AUj6g20eN2riOKkasWQ
caaShkzlfa0SVBa1DnAYiBYLgvQbvrPLNkFp43sLvLgOSE0uE0BOBIybTnW3gy2Qrry5f7DS/G1s
LPZkozzU5Xx08qJgeYUuytwDQhkod1Xbh3JKDkUHIO1F2MyNTb7pwplcA6tpDlphRH74PmJhdQxl
Ar7AbTgvUUsyb7oFhpzv4DGsbE1A1LOZOguz2Y2Nmz711KGbeY8BIJrSGNvViAmbAaNFT54yt95a
9KvVYj5bDYp3qpPqIaBjDxrktD0BDlsbfSkTYCTPDroF+i4oOIwv50UEm56euXHULULssp6Uu7bM
XgovoPmsD5js3sFWe2x69BXshdltgRkhut9a+G4PA0a30qOFkEn5zW3bGOFT7Bn7eAjbHersV/iC
y53eGpgGfSL/JtW9fw1ohsH99WHX4/25TjJnYMSd/nCM0N0nDImzSEWokBhSmJS/xGGZlv5D76lf
lyH7btbxa+Qur/gZbEIbLcrQQsJ3gJYKin9HuPdVuW4dI0O6lN23E7TkQDy7CymEUxpCNMKmahnE
VozBvoUDhYo9KiD2V7tpmn0zY8QxivERX00gAnJT9R5/XN2cTzWu3Osct8PDEKW+lb15pPMCL/TM
nWhf8DuCy2ZjFblevAL2e2Nss7Cx1sTaz6R1MjOqiNKtpRGi9QWLN6flxprKb6jmGHv36YJSSztq
uXZgXA5C6zECyoT7Wcv2ZsljeXSWEitZemd7qPIDdIenevhEo/qjl5r0HT5i1fTm6xS1X8iIxRbK
Dt/zpnjS8YvZdE33w1iQeDDSv5WsXfD0X60IGckg3OjQtBZzirB+0gdrhdft86Ql34oQ0BCy9lyA
c+ko25umfQq6r5WREHQ9wtaVvQbogkeRjOy7oge2zr5YYQldvGedM1syViIP6kGZlzsBsM62T5pT
R2/HxP8B5ddr0mA9uZj5M9TunW4EO9dAMNKYeGw5zve6HCnaAK3HUHP8eAJadAk/ClApEAHjHLsA
ZX7suS+xCWIbR7N+kAGZBDJ6IArmthATRMBgeIlTIUHg7HLvOV6y1kv3VmSomHQ4Es3LGKH+qsy3
MW77WyHNHtCwq7fY9k+7Ip4FWWlxfpOnjvwSJQq9yjDxaL5pIexl5B/blMURhbPEi70DXknlAW9R
WFX9GbnzS0TQc409hqF5cq2SrleWXuPjZYy33ge9bIrNmY53kSueC/LgK5SirRTJ4Zs+dfoqBf4K
UW8FtbYbXJ36egggkEzviWF9tHULAD6WO2cqdq0WkMC3RKTQxorEbgf+YuAP39e06AsBjVBt11ha
twwV6gNabWInhKkWwicYBsybwvGxA8a9s6P5w2TuQU4F5gLD8jSPDow6eFa+dHrcJ4EkHPEAQfXc
4t27HfMvtd1+n4UzPTihUd/Bx5+Za46hjz8fuYWms09iT75gz2FutZGbN8OMFoYqb9uV9ay4/WQT
e9aw7YkXMyuWw8qA8ICUfS+sor0fA+uQ4waPvsftYMtYL8Eoid3p8xaJYSfwkzs5QTViukf4lGkz
0eSFxNYTDLVPjKY9JAmaabKLCDQiW7h05Skuna994+iQTQEAce48wzb7OrksseBeO1oXbAns4TCb
S8mD3hwdEWFyHU4vwNwZrVHDUqWnG4RGe32BtWu26dbImxfSq2FGBAXuuVY6rXXnxiJz1I/hNAMM
fPbRRLet4x6UWc7jmMZPZkkChDk9Vj1ax0p4WOhF95mWAFh6xStyOo11syP5MsNIjqi1ZeP0zR7J
yqF0B+jIdgnDZjkvw0mvYFUitxN0+SpNjZ9aW8xpiUGc43xdFom+FXo/rcaouml0j4zv4naJ70m3
eEpot6q6OsUqFxSMJg+yp5A6KmKTY58Vr3M8f8YkLbpmdo8jwUMwIBBKZwHHMWy3o8R7IEzfobrQ
K9KSdQp5IdIU19H2O9UafooNwcISTh526M0jWigS93r7Jez7iDZ9esit8SPOtK9MSGkRNa/fCN1g
zxgwNErZjTykHco4bUcIJcbccEfwy2MRtbjpJXD2qaeEWunWcovOkDDO1v2MqbLKoHxNrWdM+bZ5
7c1r3ZX1IZyQnmYMcpaIu1yEveWTG5ykzCBa13jNveAhaEFOyyC5K9sg2YRO/Y7XENGVzrZchnNd
dP26b9w1nfo5VWn1tbasLCqN1dhoD1E9n6tKUasVsFPk/UcNNAFZD8IRhtv1qpnpfkvSSoaDY1Tf
R6o6MsqXO8+l8soy0DTL1Z6Nuvygwg1QRmcLmKYuIEvicuSFZuYj8oOtiwJBgqJbEM/XMk0u8IIf
ZwuHhYi0yjl/4yiQgjbFc1LcBLp1ydRwK0ltTAg19zD3YcDIx9hT1b97s32ft8bRS8uvjlnsm6p4
ijX7mMvY+oLfzQtccMAKNDcy12LwJpIrHaIcfIJJPjV3uaWEag52PHYMpRgQkCIP5DXCs8pya4Of
sd/pWvyQOYD4RdydzQUBVh8wb+83eCF/TWkab7CdJto+qfwW0xjECvF5VDhDWoivaBVuhkjmz/oc
5RubeI3jZHQ3egHaYCyfozHdjfOTpvm902YnMkgAdgcoThMCWpIpxtehD59LqllbDmeJvG+t4eLe
EjbJUMHJd3WOagW1SGF7ECugPIERYK85EDm6QeD7BpnNQdWZUtmTgL4dHXRHnelturG6QUxebAcn
+6FFXoYHFrN3bWHHIzIF+B8B1EyiV4zBBnvAZulcYCDE+L5a6rduN/Y7r+qpi/qFaki7txrOUST5
XAIOHT23dh72ES0tyn6p4gkEG+QvmOL43o5peIjLaDa9KZu152TDjTHX+kqYacdkFUFkWac9a6nV
rKeRlJ3CmLdhG/xI2upQElZzwIr4S5zOweNUVAdWncCMupeixvc0CZK17ST11iRqB6gVpJEoM7zE
8AbYTI6sDlWgHYMx7zZGz81ea117O0zl1wa7yrJZrHVV9N+T5SsUA4LTvjW5foYScnSjitws1PSr
HrahPgjYg/AVQ6y1tqInmLUfIamyuMF/ju50meMrz1K+mxvb2w6xsMEOtfluYmhxqiTKNxPVKiKN
DF2QPYRbrON1fDMLNHo6/jkGiN8yGPoRHjXQvgRxI2hIotuHk4bNvt/U490sjB+6cJMzXuvZnqB5
jyAx87P1CnkIuJMfRFp/LOUUHiqTOzpKI30jBlgOHFm3KTQN/oRhHhCPYZgatMNNl0FF1Forf7Ex
efLTNu928PI32tR7GGnd0NFAyfVaCNgRAzLkn/lBQ0MBzxGDEEMEZ0ObvgaxNUFvcDJUREV1C6gK
N2sF+MJK1zHGzCHdeXqV7/KHgVhivzWdD3RcMRgg0/+wR3ErFMPPw8gLCmjNwmDBkwTCtrFriEv5
ZDf6O0zkZkNscLQP5+mFsRDCwEcnVKxqhOI4Hcov2L76fUBMNT2CXhTTBXcwHPKSHWoKex2Q9boO
yC9tRna/rncRHeTQWxT9wpzg4gZEyE3iA+dvaQADtgl7GdaJ6ZoxxJzoOJ9QePkVVCIc95WDnTdA
HkW2Zxf3eWolZNtELvrUBoLR1JyHfgzXVu6sje4bO4089qqQCEJjujWyo5HExqYqinEddNMRP9kV
FM6HwU0KTNHLcW+H+aMRLKqajG10muULBysx2dKM1ZiOmHhrXLDsMZiNu2F09/MU3E7cjisnIL9B
ki8BueeO0IL5LGr6mAKxG8S0+yfTDHM0c8mXqBvxxkQTMskOsjqeu2aXnRBv4TFeGfgZwXp2C6Jp
uXn8xTLZzhyGaV11CixMB5MpkquxPJPYRWJ60N20tQSK7ql5iBHwc24CH3FyyBM2Ie7ZiCK4w4fs
vknqXaDIMfOSPo8DkvNSKgpU/iNI1YjLPmPKSxhVT65BQqreAMsdVua40R28e3IoUWY+HCeC+njM
gGCZsyWIDlbx4sId6LiXRumsdDsgQxThg9UiRs5yB7p4SVvDoHhtNARRDVIqfPq4KOpEoC9voxw+
JxsfJIayWA317Xevb52dbMgyIdjrYaE60Wz6vbAcLpbELYNM7Nyt39p4ejIWdzXiaLgboQatOlnf
t2nUrFhDJpI9j3KpKb+DbmAGivrPYGPJCB/y9Tr81qfodDXnnmlKfqiMsr/LLcDSZQq3pfFmx+E9
Q1k2Xh1LLk1PT0OZfUspy5y2XjYdywOqFtYVhAeZZ2GZOE6vTYqfhmd+XOG3/+CU/wqnVODiP8Yp
V2XxFjefvwCV6jd+tzC33d841S7msKhhFRz5d6RS40cmRR9OgEJiZOoowuofFuawVG0bo020hNdc
od+BSszN6e8AKk1DJ1se27h/J+PvLzau5PIZQKFIVzlExwJZ+hWkxK25x0oXtKXs5Bfb7r7POIjI
xb7L2uCSNajEPEghuZV/SD17L5ZpbenDUy4hJ2SMaVkCIVEEc7atsmZdwLbsUDSsRBOtF5ehy5/O
6/+BzOvWX1ye1OGahoDGawuO2oOR+ws2z4JK0+CQA+w66T5oYqhGPBvMrdhVEGPdhfmLV0DNC8cF
lQPlh5WFK5C4ZB3qJUHOWeSLtHUBAahJycXduQFWD5iQqj5muW8kXe/MAzqZyMKITrivAZcmRnQu
E01CSgME1RZlNJyiLc473jpPKtIMZPqGHhb5zbSz9FmJTfaFY3xDhoShT9++1NnB05cvtdbDrUGz
Bl2IBD2tWde4J2K5Bicg6z9BruNVYxjp1uZERh0yJO6pjNie2Yd2/83pu3nVjvKF9fWyjE7mh2X6
wGoE+COdfdoQTNAQsLGZo2Y7abUFbwoGDDjsvuU1qdFtszRuIAhBtii7HRnUK6TnNYiH+ZTTKzPc
nzYBE05zbm5BGbE/dwaG61mNwHWJfiDwfhC6+NBk9WD2ybdK6/2x1vYjARKrPocumE2MC8HS6BI+
wGo+c2rwVQ6aCk0fGAP4YebCMsZmtuU1MQTQ1L3pxdeiTno/tb/Nrvc0L+FjZT2EYYdKYhQXSilE
lhhey1jEfqB3IFlJc1s1w34Mwm1WGx/CwpQ6WnLfTcNP+E0+PjLQlgXhrjnJemsUjQyjYqpk5zLM
0XlYnOdxNPB8G39khYVzysBUCTzH1nqDeiituAOyU1QNeI2CjU7RMMBCEVCEsGxRzQL68IkJLRWJ
E7HL/2eh/f9JUpU6M5J/vNA+xZ9N8/Zft59l8etqq37tb4ER4jfSBqShZi4sD56i8/+cCyEW+Q2u
Er57QmCRK0xlEfe31ZZ15vfl1VbRbASrslWaasBENtu/sb5eHV3/GAJZ+NDxeQbhEA76A5NF9tcF
qw6sqJG6e2Cmnj8NJU2OMRUXO5hTJaPaYFyDg1GwGASba4e0z/dT9+4AXW9wHRU70znjSZPf7P90
2v6vdZTz86fR1PWoJKeBvzhEzOI++utRWbrepk0+HgjQyg8GT6WMIx4arbsnFLnHUxGOB9N/fdPh
TriSeol/aAhWgrDq1Qmw5vnnxyP/sgsR0sFGBuQjDbTQ/KNcE/80ctVdpOcLQsNeQ2+Jb9RDCDCy
DlFY21RBqP40dBLaQUaOsr6n8NPkbYcBqG+GyXTHAgg/fcTZyaolJH44xrNZsHMt94TKTc+x1P/V
Af9lH+KAKfTYmPH8s5jxeH/Jjwl0ATeU1J9UKD2nbd3FWV/7QVejmoZdUTvY3SbZ9Ib4F/uhvAxw
0SQ7Lu7FtmsWb5uaxo03LHdx7sGWUMr1uEJpVMCdGBzt4Z+fXu7rX662OljcCV28lSmrOcu/nt2u
1MrGCRB+pEoPrLETpB6YULi6oQTJ1qHikk3T6z//UCWp+X8/lWADSMAkG7viL/eYvow8npa+d3tM
NsOs3NU1u+eVpIRNNhqBunurRDD5OIoVe+yfUbRvEzKAN//iQIy/3u2WUBfJk0rm4+K6/JeLtcyG
JFq12NeZ49AyLOOh8KA0gJYcLJCQnWyth6KwNRwv+GMwrY1o8VwtEjIt2lAMuzaqTrwxXKZJ38UW
VoGRYCrheDiDTZq9TthiXGz4CaKxd0JPbUQfZFdlYa6tS7OId1CyTxgilKeclrjxCih2+giT2MJ6
fERNvGjaOcUQuW1n94unGV9aXf9SDs7/sndey5EjWbb9lfkBtEE41DyGQmgGI6iSLzAmmYRWDo2v
n4WsntvZrLqVNvM89UCzrBQIAbgfP2fvtXvcLdF0pleXua21zIq83rgZWWKgmfQ0jI7MRT46XZPH
CHFYXXakI3DCXjqTlXh977z6JtEdRRuceyHbfUvUhVc7zqsDXsDDrqigS282KoMEjWtxSH7vEnqX
sgl2qTqwy80uiVE9ALdTj0E0FmsqJfBwgNAXhap7o81p1UTGslQjIqmyyHSOBkxiKEDdcF8YTrhX
9OYjsd8BhvdXC6vwhqr3wqU/Y1ndGVp5VSJYCWXRdruBsXZEe7kP+qufoCtz5pNq0IQ0sA39pXGT
cWtofXjnRIaxzPywXhesvqeWWi4LEv8u9Vt+NJpE8SlIAyiheEd08LdR1YrLmIDwGXVYt4j+5UUz
KQv84kqTno7/1ESrIcbBbVUMOztMFvfI/telQZAcc0BU81LJVrrJMS6rSu1YarQN03646yyf1k7j
qvhFwUj85t7l5X59jKAA8gzZbB62Ybk/VQa/LI3CtxgBN6mnjUYCVJlRRZ+0B93PCLXTXbnM0uZS
wdnwAi1faH7c4Qj/UCQLqW+W4BZwfTIUdw+x7K6cvkGBhxU5ZE55883p1AdQ+ZFLLgmH/6hTMXmO
pRyCzF0W3RsNIrwZceXTdJxoPBurNo3a/UDTFvsuI6YDy/ren2owakV3oxL+tMNV3zMBo10xo9me
QBDmW73lM2fD8ddR2b8whiYQreYYm3Pzqwz6mJJ2Zf1CpFyLJ2Q45zlT8HAI7zjLAykAgK3CSlEy
+rR5Ui1RcPw4xUQe0JyIZlGZhWV5Dqk2xWJ0KRNVuG9uPmkLq1QWtJnOUeVOS70lF7tQ3jNLvbXG
K/qx1wg/A/vyoqMr0Q79VlHg9WmIn7EaL/pUeFbVMOaFtuKlRKAl5qLs8TrnZP3VJbTDLGHeq1q3
TNFPPL5MVHoc9NmARRnNQWa7H4WgUeKYjHkMYR10JosLEKVHc6SZSngcaOTpLUjVm6NWW+Ew1VOs
U00LYekrBf2wit5TRxd10IqtnvQv+AcfqwpDGtN0kMBahT8fZfCEOl+SDbG2sZ5nJvF0jRUfHRvS
XuS4Ozx9eq5uxjmIlK4jotGTlArmvVF7mRIVSuK0gy5VUz2zbQ1RuI0B5/RKjNRxSuuNU4rvTOdW
Ug9XdhNCocMAkNDNMSYjW/n2dG4U0kpzGoKyg6Cj92TAmjVTivgBR89rZ7N2ucX4gtA5Bz2Wf/pQ
wrg1cemxsNCDQjVetcXWtJ14XeCb0JObHUPI05BzxzBTG/qbEQA6iid7DjYCAV91AShG5hVe272F
PUvACAEDzStB04L50QJN+wKo5hMAgTzxCXclFWYTaw7jqypewfth6gONf1GMLA9j4I2j8qOe1JsR
gkYC7EBDf9YhqE/YIJHcuSXpFqL1ZF1t5ozGkhToR0q4PWzZb/OMEdMMF0CWFK6bo+OoXFzPNsCz
Yd05382x5Zaypb7RbdJwZQ7HE+ySwuC0U3dSdTjDGSr+QWoumuWELLwYPYOlgZgImmzcN70J1MSl
VzBLG4oFTq0a7YCAZOdKg/daTXTyRG7v/DbPVmBiEk8KZcOR/6MG4LOoqvBiEm+/zjjfYpkaPZqP
5ksNVUlWwnpypKyOTjCgZ0lI+m0lR+IRL6Q/Yb1MaKSp+OuPqXsKjeKTzq96ZPIZ+vVdXEAzy9JM
8fRkfCos0tdb3HyLrO1n+fGm0ePnsMjyhRnBow774U0DdhT1WrERKUUurATm/xVd5HG4gcMol6Vx
hH6LKUpztpGZ5mupRa/T+DFX2FurpoJheIfKd9J2dZ1AwGNrdDv0TNMNg9O0sAhhM0QaHQCSxasy
6b8lTa/vYh932wBaElxnMRxrDPrH1I4+Yzqi3mTaQOAs20uw7dMniE4DKuNF4vhPmCZ48hx33dgg
spOeVS4ygadBNbBJbUVL5gO3BRyf2Jho8tw4WVJdq6FaenLATYOOsFuJeYIw0FiJQfKSSeUclARM
Qyt9Z61N7bMakAifGka9TrXwLGLjXoMxwoREaT3GQvayb/NDpDW33ub/KFlDfZzrGNgFOJfEt42V
UP1vMf3izMyjV0vFo68HTIMt5P9WQF08Jt9dGpsx008cQ+DvA4hHCjD4gMDheeuGDasQkqAa4T6F
HpRW0ryL2H+H5xqZNQqDGL8boMOlVFLqdJv319fKPdrtWxvHYIkYfrJEm/aiMU5pzgfmFtlVFHgd
fZvVMQFsF2S6fVSYkis+EYpGw2Ago/PfsUEvbF3/cFq6numYr2SC/IoIOeFVznDH0JeVmcxWKBrG
Ens0mwLPgBxfyOtcYvc9RKnzabENbKxob+YaBorw0+BeSod5XdQNhNKVU0L2S89IQFeyCvR1Wku8
ySlgssIb/NYz+vYotPGxBrzbVeVdFlSPbaVdzGDSl6X5ZqnEn6UDwi4ivYYFFS48ML17srTm+yjN
l7LOtl0hHzNN9PtAEI7TTq8q5gu6SpWVXu0CwQ1t9JYwDlO/BBZ9FZ9ybuwS4HTdOBcSDD67cLr4
MXy1yDL4A8xqjDpcydF9TAU+ti6YZkPp+6DqdNnMnm7LUNDJQSjCGH2byfK74Vc/YuaJ3cSanCHT
A5HtEFV0TFXYrXVpbhwJkNOAuIpAZCm0HkkYeLKSXXY1li5ks5GqLGhnqV/9rHe6yv1XpaAv7FNX
Mrk1nYqvMV+oUHLT0mxW2lCR+jTSCHIqZA8dOT1enaHlVlQFWy4iAxi9QEYI/8T9gFmjzXfJOL3I
iSa+GxFuRJzPjdRCzJXEEAy68ZKXEH6scdamIQJagxNYY2Qs11ULk5ssoXbZdADM9Gx8KDp6kUVh
l5Ayikc3ikaP0NarFqgwQ0GhDlWbr7t09hUjj4HpdSjdcX5/t8xNr0pjMdaRd3YZfh8jlq6kJCe2
d01P5N0e0JB2jSCvDfCKWalpbtkAfmMadyMEJ4PiYiPt8l5NsxJAlHOw9FGcRtvqFhbAwU2WUSvg
FcXoy0x42YvsJSH26ZChBeF2BCyMhG+RR0mODqP7Bs/M8qRxCcqhPwdJsqZyWiA2WjAmcpEP6i+F
alZLPQa8RF70t4h50qYB0dHVcLV8nKLFcF/1LXQjn5zC3FoT4Eo/cqj65YAfrOyAr5WgQ6xI1Ed2
+vuo7j6jGFh+5kzVBvihS56zBwg94QGG3tNaeNFZqE5Kv3GNjKxYK3a8cbAZHWb6S0ec9BpNWLfq
hmZP/1PinAz2gTqe7F5lK2KiBFOOoHO6x9z7JyScn7kaKatGyOWYsoS2eZIRE4M9pLcvrgAQ3N5p
FbdXECafFcxT7IKtN6LKsXP5IVpqBFk6VHlB/2b1olmI4IfbmfDhJE5iFX6sSdyjqUmoIS625HKC
8RSw0gYsKrqh3lh1+33VfORNuHU6bnU9dMTG4UVmukvzj+vlAA3FS8O2bYZVdgpKdSPMoDoHQ+DR
qcWS5k7hztCqp3xF7JBO4YDxgIPDUjbtdCpsd9Mq8qnKwnA9nmKt0o4DOFzc2Ehmzek9zwYgptah
tSfslCpehQa3NnwXqnMi7papVLDwqMkpbIjDEPAE3aAlHFQfZwFOWm8TtDzFKG2QJdNDJ1UwnrVR
XnnlxBhXLCNK+THYXXcT6O4Q7kXlzp2mgzmSnSVHO9pbSomCrcCxHgVKSUe5OT/Qtd/aky2u0aSg
ksqT97RO9kqt0Z1qqgSBhHIgR1nFbF5wAonbLQVPtLMpxBhaR8iZ6KyvUc0VK52SZoIMHiNS8ZC8
Resw124+qRRhve8qU+6LXnKIVgFP9eG4V6rIxasJHjKka4JYTULYl6Ks9pbZlzuz/tGURrdXx7bb
cwe+p1q/SaeAyBI1V4kR4YevqM/ObGyrVfmQ9f6lReO6sZuyXfG2ZyuRZuxJUsQDKQY0EZbW7+X8
o0prd+XSQWfSby5q2VZ7TTVxecxaEtdgoldH+R6yVbbvXFKw9VZnkjD/Mq0yckmj9lDkpMYEo4lo
wg8miOSAyMPOgExvT16TkpujDMUamziiKnV687nZsLGWw7YyY429wBeH2u3grfGrrHcqylzw2nUA
UFTRTMI20M4oWfUpnCpa2a64uF3jNchq8PiAZNDT/iPj01aUvl8XMewjB3cfPk++iZoA9fUQ17QI
tLbHpRFOkC+yB6Vmgsu/y67b4zehvZ10wbnG47RyzRrP7vwjGN2H0MxXcxSM0jSDNyhFdv75Y9IR
PaeYeSl3oZzFj1Ys7FPrAiiyVpmRGYdMUXDaEfi9UAzu7drXaIJdbcGSlaTyo9VQOpMksi+TbeIr
yj1Hd/IATuHgfOt6uWsU41KWydWIxYU1/eTYTPAnZfzIoVvZokBPWYH8zCcL3KhZbyY7BBUFiWJw
2hIRw86PjWU5BeFaxuEZnvqdxUEHLUO68ifogSmQSENDDDwm2sIIwGVLkzwBUoyCOYyvumNIuzK4
XZqhftX64ACRY0TX0W3KJB03IG637FiEkI0p1CEVOUgukU1GqWep3brOKlhk9k5QhoCfeQ4iaheY
RCvC3UHBz/0Pwv6w6jtHO9QulIkbpdPuk0q/DEN2mxznTkCdW1hG9b0cw9dQZbLSNO+qUmBMw/de
Zsi5tJTvyKVP4zLnaQh6xQUES9Qhg4l4LlB/I+W8qaOzHrPghBXn1JTlMTPaTW45d0NePbgVYHSE
C5nsv6dDTuJRCsCkLY6Vpj7albqkYj1bg+MuGE7zdLTFRmd7NpqJ+4SlFYWGqO+a0Xp09RfHznft
rK7qjeUAmlC6hOwhJtvSqoWVrVDR9CWmAB8tWVQxOBfuixv2L2qsPWlOwZFb7sm33fSlQ2uwZ96o
DjtH4U8zPkXxR/NhlmSs6Ljc6HsSaatqG47k+CgT7p7YJLkjDMpv0OMehMWErs2KZhHF2gcMnO8h
+DBFqC8goECMNaJaRi7NHJQ+6VDfi4qnV44FG7EgwhnlAzaDyIxP45QRv1xB4gMxuAgGLIrEE+/C
SYsXzuwS6sqrkyCH13z5WlovheKaK6Oxr8M4uWt0ICivbW90yhEiDcZBusYnoF9Np60b/o1dmyn4
u3X/Wvv2fQGPVRXl1nF8/9CPkscwIscqobTXamVY61F39OkBjXZRkDLJREEkyhYoFo0AhGdHXxa9
12bOmy65T4egWYkYlUfdzwIW5P1gFne9lXeHwKa1AF9VrKiqSJviaLZw8E+eMrBanJgSthH5nSaQ
s6ApOi6LSbx2QPkx1seSejDaZ9n0OsAx34VdaayDpqesF/eo+uTGBfRLHYDkwiwGihdFvE55wjow
FeKxqB61KlX3dq/LNR4AdLwF0dZCAk+RwbsLTuexJozETsSS8GhYJsSXrILGhnyC1a9uSWjjXNzm
39A6F4ivlMcmmYWXknyHeEIN5AdrQoY0yhbUTNWUX1NJnhUQVkp/dm0iKdbA6NZkbJhb3KZym4Sc
9FPKPohv7jqT6CiTdOZBEBI9r9DLwqbsnVyeE1WO2aIgcUPaSnwpu/hxyrl5DIW7gq4smke9P4JF
IAfJM2Nk1maPxHQybHpXeV5v69b8IdU639WJeQjtLCIzAXhmjNh069bwI/SeiBbTH4OtUeZ7+EDR
hvajzWuZum2Ry/va9zHBNu1dFcGCLILko67PNcEhOirYCpGJVfiApdthhcGdMBG/uvpx6fH2Dc/i
kyK4rNPIQGNJz8Ki5cBNlAEjKrloHCvZ0U8aLlMxeydEYq8F5Wkz4w1Z1ObGnPkOGt1Yd4oerFBr
gdrj6IBhnF01mt7dZFrHWp3CUe2K1drVyY+KexrnyQwiMjpS7Pr2Lm6G66wgBbdXHoOq4zAQEzsl
4+gU1RYMmqY4OP2lpVo9KxwXhl6pjjhVegjRhYsih7k1922KiwlPD2IkDpebyvcHdM5QFnoEz3FT
FITPxWLbSSR8RhLEJzcufiSutjbMAiBPz9IhbdRSJemLLhJtXFidV0mLBOiRB7gw7vuJVEnRts+E
aNbLwHfZwEiZDobOXJmo50DF4e1G1LN2a/0lSzvzRPzWKavq97LhvQY+A76cAzmtGfrpeZKvwgbD
qWiEwB48zBHB/lYptetYq+mNwNbvSVcn62Ecq1WpjsmeGOrbqDjDXtbDc9jNOtDRSLfM0j0tHnfJ
kBxGwTRiyrTi0FrOq57KJ500TTYjgZcdZdA6Ej7WJbzlG7sbnhss/WtUhAg9OD8tWtW5hGoRM+xL
vwVJhFRfqfxFx+a8AY3Hy6/QJyiF42n03feIqO+x+qNE4MFejymScaVN3hTDgHidJPaWhNhuV9h2
uNAC0ngduz2bIn/S/SS/JxqarqE8Oj3YV7Pfu2HanQMTdbO5Nxv+dbabcdNSO+tG6h4sE9dX64Tu
iaZIfRhz9yyT6VtXDkcRr9KoVL3eMos7QyLoo16jkWAMxU7XGagZ7PKLYi6ujdgIARtUewd4/zZV
cTvIFrGgQGCIYA4zjYV1aeDqANaxRn921XmIHH5pV9M+xkjTzneLAk2bfx4FrYJ0tROxN4zaNitF
daHrrBg8KQMTVCegK1BbnbPpVBhgtEOeFGpszwXETTkGfsESPJhVIzsvAc6rBoO7LwfZXKuOrqEk
1pFkp3Ehk2weJrrsUzTY41BHs+ZMPwJCBLy8HBF29BxBYw4c3lByQOtm2wajbWUdZowRB1tF+hiF
pOvifboPNQ6ail/ekyYoV1O2CCu8ulqDxEQ1wDqGTrWrYkNHSht+JLi4Xgm3zRf1gPpUjZFf+zLe
2PUczEfsBT3FFpjY4YdfEV1mt4F1SDqFZlSLxhcB7UVUxs4SvotSNkfhy6TGkOxPoEWRWXTdzKEu
Ei9Lvo2hYhAFwNJhdGiPXSVjKDBjjetl71oKn1pvbULIJkNPkFrRyYopeXGLRqwLpiwq2p7OmdhB
NvB5+BM1Z6LsCf/pyQHUHM4pXYBbaogHY7fNBJ41WW6GkKFtHTE3iIeUg52fobhsyw1coiXNs33X
k1zYRQYcoSHbzhJSHtTmUSiXMS3Ekv5ZeFVlEW2ygcSfvlDWBEPUywY1yJbAzlPVjJy33joUz8e2
6g7GGPZ3dX2Nev9axfmrY6H8lA21fcG2nIUXQka6BUY/ItIT5qSOtQuyCkVtp1nbIei/GW1BWn2o
Gp46Ulm5IEMgFW8BpZfMHjsG9rnQVj5ZZbc217F5hdkelp9zrcv0B7H38Q54UkeYCAogC7XiylVC
8MAhUDLo2BwkWmUZl59xPyFLDEn8kUqtIhMCPpAq9bp1hhkxa2/LetiBEi8OpWoP54Ysa4/FrgDT
mr4BAAouoRmIhwAFkio7Z0kSBytxChOjqqbgkOVquVAnvoB0IAc+nHY2vJ3eYmSCCkk9AphZjSzz
u8Eq6TTB0TrAkQKhERYK8PqRtmLtvmVGpN66R9506KRYQjMclhNuXq+FHuRm9UWUUf2t4VKoJkGA
juQ+WD0O0qEK7G1LCO4tyVCFEhI2OHZ9J+rhaA/AtzqzcmEmothq6FLxMD5yOCo6702taPgFYuyP
aledTE1dmVYfrmDCfviwHhel2VarIu77HVYaxqqAUVSmHXRR4DHW+lpBpA8az07v2KiPaepuc5KT
vLRjKJFPWXDOuh+1ntWPgSlpZsXwS6rJ3LQtyqlC+XDEFJ0KjHhqD9JpAH5yJn6CTeioqQU611RW
960rPgaJIQZ3TgXO3qZzM/TdMp3YGGSsxg9guhgkXal7lAXc2HWvBxWbgXGTtb9roO0v4WfNsJ9g
RoQ8By4g8bAitFXGSFpJWBl8tPM5rtd1ruZ7xNMkV7imgtEQZwtHcntfZRb0WA5/VuEw3q9rdnCf
02ubG/oh3uaTzTvVHW+Q40h+UEJ3g3+1ykBC4AKwgUgGqloc4oLI6YLpVILJbswckrNGMz3UfN2X
StrBfiT/irRABz8teyAkM4JbJlBrQf5scLxblE2eMDJX14KwH9a8BAF2pb7Wfmc8SnqHlFHVZ0RK
KsgiI1nptOGmoWHDy0umXyS1UHHVUF8FVi9fUFFNiidAxe9CHJibFj6apww50w7Rk58t5j6p3pHd
VdPIjKIpuzQhdN4pb/WTEjBrpcSsjmbTf4997SMyibIbE6RnNcrETjbsImXEAWU0dkpb3iV6meOn
MP0VokUAZniKjj3TSw5Oyi7CY1HGmXWtCvXJKYPkLvH3LUndoal4hoSiOOnNUe8owEa/OFqyr+7G
Ht58renTyk8DC/uOcOB0J+alSBQDYFpP8hjtAK2WOaFmfncd4qq/jqQjlm4v70pp9Ou8Y/Jvhkqw
74U9N5cS7VrNP5SENGcFAzTman7JkEy/45ZZm+6kYs4LxmldhyyvIdXOKZxgdNdZf6u3U1vTgyOp
6qbNsyA3Uqc//l+r26RNkriwYv7Pq7WM4SFJIig4/bgTlRwehBnjBtH0cgnaJTC6Z8O0unNnD9xy
U9k9I5y1PBSt/frn72azpMaRBUVSZClLiNb6NnDdG87w+LPmHFdX6jNkclQgc3O0KrL7TF3EY9ne
5EjjfUzFPdoJTg4iZmUrtkahRPjQKlZadfojuvj/BNa/EVjDB/tFF7F6a97+48dPveD5LQMVfIma
dxTW+X/siOPKP+pfldY//+p/a/9AP9B5NXF8o5mYMb+/aP/Uf9gmIjPoHoawrVlh9t9QCN34BxQJ
SzhEuP6UYaNk+qcYUNHNfyAY1Pj3HLQ7LtLA/5EacNY8/aIGRJDIpU2d/yzLNv+kROLU3jZE903n
k2NtEotbG6lKCchNPhXhrhBXBwp5j+OKjVOazH7aDVlcv3x2lz+u9ivexPwih/rni+AtC4vgAGF+
kSRy1O7dzs+nc92Fp8QFjV74Kzid19oUl6SMtn3segkCRZXRcB8/FQwFyAI4Fv5wdpzmRFogaJXX
hP6Mk1hnwqt3IBTv+yE5F1l0S/L6bLhbN242BR0tNY9Ojht7qkHgXUtOg+qimqvhzqmwuH4gF57C
hSnhwja7OlTXBcC+Gk5CkDiek9Rb4cZnMQ2e68N5zJM1RdbZruOnWKRHg1EtkIC7v/+AjC/KtT99
QLOe7hfJDZ+a0lqcKM4qCybEjKUzF0qCBNzB3ZLUvhSoF8zpbFjv0UDvfKcaB9U91k6FaIRlKL+p
Dm2y8q1n9FAMCs6XGlBkuAPBAcNiG6e3Wj44ymsQXgKFDhJ6jzwYF3//NnT9z3cbN63uuniR0Mz/
NB78+j76uq8Flj/9DC13tJas4RSVifC0fElXURv3RNmMZERy28mjrE5BQut6XSqrrLyE4jgE56bb
J8q5Hh7xUC3M5lsmr63Yxh1r69p0mPO0T21H1++oGKfY/nCbTSm2/FUbxFnC2JqkmYPbbdzkfqr2
xjbLMgoYD1qqWdMThJi/9tnLF8Nj/ISanaYoJE2X2QL0yeS+EM9EVJhUjz57OhntKw1phblVrWdN
/V7WB9046NCAIXXmcy7TQTPu3FcO/wh3KOAG8jvifeR4iEeli+OcXWklDNzcq56QjGqjIwDrNgXe
1tlCu53yfTHuRbiVFgb/M1YrjflfslGnRUsAkL6tiNChdysPfnS08o2lHtDGJDWW/+dwOJa5F6Z7
/PQD4bCcK/G/4Q2WIFU5U3imuqXPs2jNd7/fQ8DkpfhEURSHzj9zDVinclxnL4Im2hxDsGRTFBy6
TM82N4W9DW6B6aH4ysYDP/NuN0tfFspd/m68Ze/oOQiWC8X89WL5pKedimuoHdz2QdMOFBYTEh9t
HSeXnGokWVckNJA+YjwbdNWRcRSHKOGnh9kpWfj1NQQfi2agIXmPx22V4D7ogRSedDKRBYViBl4O
L9nWsC6OBRbifsz3cewV9kkX2ybx4qveHobYy7FWBowLvCS+Lx0vtmC47kfzbhr2zgCN7Pj3N7w9
g5n+bXU1DNvi6XQB72i6Y315bouxnBKbeQfU2WptgAAQQ3ewauM0EFNQdYANi5os6NS9TrVyUSeP
9oIXNjoOXN157E0YEDEoA0FHQKh8WNZwVOv0xZ+zjGEF3/uwVXTL/kS0e4nb/NIMn/QPUWCYG3Q4
XlI3O6uJr7bT39u6cpjnPtLqXk3Df4+M6dVCjTNKqANx9aDVKFTeSBS6NHV9sGP1lkTZe19190mt
PcT0rTqMxVbXv3EIvA2Vf86yBtANcRvpg5P3bzJPX6FgbXvoz9yoxTU3igdV2tdcII3CFWzpd3lR
b7WWRmeVwDuYXrMou4zt9FTTcfr50f9f4fKbwkVHrfn/9yssfsis/Uqw+n9OBYu0AjFLOg3nZ0Ey
L9//dCrwWxyngY/hYRCUMfNv/bNaIckADoFK9UCh7nC8/FexMoccCBT9jnA4hNrif1arWF8C41G2
2SrliqU5EEAABM275C+7IHgCQG9Dg5NIS3ahyRKINKX3/SWNzMW8FJhX3WbuloykVSVbLas9WsOk
dHTAqTS2A0CDKLWq8alj1KbVFdRwF0sywsim3vr0jZjq7Ms5Wcj4EM0rrvBZprF1wuC5JGOobfON
X1kbQk+2mlTpGjNuLjZDiekRaKvio52LG57f8DkQ1AYWbS36QWGcLfwIYxo5aHR9jskuphqRFiFk
jgVzPBqDhZnR9tTz+MFQzRff7a5TGHp9NOPdG3qO3sxOhne0avl3tF7+RpA+mxl+Wab+9MHO9dkv
H6yjWp2V+bXcNFVBqA1xZtbsplozEv9NqfdlQfzTlebf/+VKiKYSyBF8ha5+UfRvnfbHeeV9+M/g
R/EXpaT481uhaFYtjbCF2VHjfLlAZQMR1WNSW53gFKkMk5zblGyQeS4tXAbqAxm/MzIMSVByLsOD
UQCi0a1VHN81pMrKJlsbVL8yDfe1YsIMem4JUFW1p4EbJ8Q0UXMsD/j7tPIB5gAZwz8NFp08JpDu
xr0yqpjzwUmhIPMpb8ayWNfAAVrAw5JB46Qk2xzvmUHAQx4dGD8vf3me/+ID0P78CfMB4C3gGSHS
g7L+3z9hlNsz0qWTG0kSQwjMfXiPoRG5LYSVbptQaTXYlXFN09YF2SAWqe5vfF7e37+Ov/wefnkZ
XxwOmYq7lLhBIsGAYnGMWYzkNCMmInpQ/8099aWo5J7693f85fRQlKJzQyblm8GYVroG6pWWS6f+
7h3NK+mXp2S+jiU0dz4qWT918b/cu6AASgLT+GRr/SEszV2MviVFkKlkJRquZ+keLQ00D1IWtb1O
yrkoGLhPzzM3YaJ0yksiDfy1739n4P6byvqLn+afH8G/XtoXE6qoCQqq41ZuVNvESG8TlQFer51x
r8E6qCuvs9BhdMH1f/Ml/+uyXxZkVxlGwpz4kpESMlSdmSoQ0ctuw8TgN/f1X9/W/7rUlyUqN6Oo
DHCmbEaGenSGkG2+/v2b+d0VvqwcYSvVxJVcoR9fpf1Qt79Zmv76iXDxPPEuDPero8xSDacEMyo3
rYYy4b0l5R5mPiTY979/H3/5OBhELNBusNhzvzwOAASZEdRcpwK65XZe2T6p0+3vr/HTmfjnh8EB
940zD4CW9uX5rk06o2rGHZdJ9IDE1pcjOx0KBOTzqyaZ0ST+wkFa2Wb9JrIOtUlTPMDwahtPQ0D8
Zml/6mZ0B+pw4UjmRK0yPHYNrmcrQuetRfzROdQr8butkprHjBNZom5Fmm9CLUHZH94p8I6yNlkj
9vTU8oNZP7OddNG6qP/td7X6UAR/3y73SqnuUTB3DsYHPFE0PpciXfQTdqePWjxqxRL8bWMCWabL
V03uroMXm9tz821WL+E8ifJNMM3MrpglvNz5w4CV1175hH3L2USt7Y2OQGy13Ta9V5b0DCDp6PkP
dR9pxfdI2p+mQJRrTjfHH0hJRiV17qPhvk3tz7h1SUPtl52G8ICyO8Qy5cThoeGDI4vzMBVQI0Cl
RXBfRAb/orQZH1wIaCQU+FViAVGE4Zm96RUYv6GALZPgrDM54Ba5ZE1yTmr9mFQfLSXEtLXvm+qd
AZ3P3ji/hT43N6AmkMFc2+Itt96D6bUVzzJx91XxZlKf++hLrLFdzfK0pJ9WEw7joodH57prwO9w
NOPTNDiHdsChET72hMNWWAAs+pdIVNS2WqpTfIphEOtoq+fbRYk+qoh9F/Czoyv3fD0rhz2zZacg
mG8VFOZxDGfh9bARjn/rB7IAIhVCL1mXR0PXT4WAb6gE/dno+hukzm1r195Q3Xzmqy4HUh0hUhWt
Wx3BOQnPmcNMUYE1aW3VzKSbxfYQ8W0PaP0KAjh0c9GC5hiIFDCb77h6sKuzjivLqPoY+EMRTgGJ
DsP53jDosoJ+jURnVzViZweHgqfMJBAkjt+MmcfW46dMziRIrLrmJNQ/KgKi6GKl3dpgUiVObiLv
INAY6GLRD3TuQzaL7PoVdYg7EmJC2de035HzSdpdrn4u2k0POU6gpqkYi9XhtcDEYBjMBsoMI1r3
EgeC3Q9vFbE5E8JV/HXo0vONjmnQR7WS+vrJDTsSSPWNWUBUscVbosZIAKa73CrOxdRf6945ZpSy
KjHwfrCnd7kgeNpr2vdWMPLK5ZOhIFKzHzsmKIRmLoPiezP+6LH4qyXRLUO8lfYcTDkuEb3c/ou9
81puHMuy6BehA9680nsjSpTEF4RSmXnhceHN188CazqqpjqmO+Z9HgqRIFkiJcLcc87eaxsAgkRD
Fo9XLoJLg0igin5qPpK7mvuhpqEAgIVUU9SLtQlKrm7lmqQgVFQhUj5CA4E96sMcXRrCQGUJ3vIg
kxiRQb1PaYAFujz2IntIflqj60s3P+e6wieYRZMCStTnPK74OyDGiPKZbbdQ/pgKRVgnqB2KlLlb
ygFprWL58AfQn4S8B7a5yjtgj0ICj42OrntDWrD0VQvJONMq2vGDpS8r8qymxaQ+uRiSa5la266b
3DzGFtfbkrYxSY8KKjH/bpjlxo7shcvRPyLvxpCUDuHSLBg3Dg60OoChCOUtmUoUwRyWabX1oHkT
jEMrhvzChNEpv2Hs1jdQ2etWf8CxXkbZjSYUmZu17E5Vnl3CNNwGWfpwS+Ua1uWur/yDDsAsEh3d
joNi62RMBrCjHpGOfJBvweJyXQ/lsrWQfPtgb/OVxhtpiCtMbNimn6zKytwYfrPtQ49TuF2ZDcIx
TKRx7i1d9cJCE6X5SK3AlHgyZZIsDCx1FB2GSww60MYZdO0Z3r4DDiF5oT6k+m+192aVeoFvuR9a
crHsglTqgxUKGhTtySge6B1eyqbftu1RutXCGLylQnLroGerEueamm0nrmaexGuDy10X9Scliu6l
T5KSFuzpbpw1Jz1CG9s0FuEtaHx1JdmG1a0U7R89hv+12NCmW+n/qJsoaidWiq1awJWfjf+/VjMV
1/80anKWDKPcRZjWbXRBFoOgnGabqidwAikJmbWS2D1DkoJcyVuaxKPHrXrsWSuVLqGvwb2M7P/w
0f5lQfi3T/a327MTu1nCgqxc2Sl89NI/A4HHOAmhqronfJdela7qOln8+2XBvyw9/vauf1t6GE1U
l0Mly5XSx3PPvNdNhDo8+U+L3Wmt9y9/ds20uTBPPbWJUfPXP3vgVBoDl5hfzkFD1NgbS2G13dSX
ZkqOgfOcY0vQOjrxLAAilB4Dwm9vbPZt4X4gPpglxlLqxbwd4rmDc7XGvUhDbarR0W/OIh+cfmO+
oRihaETJT1mRC2dRqD+tgHYCWQmdfa9f6vC1Bi3ae2JOiwzV7rLdkAwyb8l89cu5BUlezXEMmh/S
XxomqxOBcgEHrK7zBRjGmuwXGuH1xXTGlWv8CmPkCkp1mc45W2tBwqYfgD9Q5osLYvBl4qVHvyW0
XHT3gO6p63XXSuoAZ8e5q73YAg0NQEjCbcdbpaiLoG022eDfh87+IF/9ZaQ0UfVyrejkzFGNSSf6
3cPkbEDoo+6gDY3bAfhfOOmiI07owJj/++NjomD8u2/uWWL9pYTiEuiXg5pMh+UJ4cgqKG+0IKc2
DtnpB0Loi/GOKbzK11x7fe/737/9v/SPMHL/0YyyLUBFfzcuV9i2rBJWMVOgNeCDldwGJwbYhxoG
7/Od/r/7+J+6jxNt5H9vP97y9CsJv/46LYXG8M/+o6X9g8LIpkXHCJD+zZ9hqab6D+8ZU2rQg5ye
otD8JydF4ym03R6GOR17g82P++eoVPsHwybVohABhTCZ/P9P/HzDePZO/rzwuFQ6jF1tOFca9gEI
WH8rEblvam5jYslObEy/g0XSX0JQ0aMVDoYoV3HPaltXZ6vGLf58gk/Not1nAFAbeXT1Gk6v5xNW
pg5YG3z9UDK6e3Fauou1LR+SDOSiCJVZC31lNzqd+wawZaWHqfJpayyty7jLNrVv+J9410hL7j4t
oegbWYAeeT4ci2FrQM67aabAkhvUWz5xzBKrC98qVXlEIvO/SfM7x6kVvId9TsJzSQxd0lBJOGPs
v+XUWG03mJ9ZpZlLHUdOhlN3OVJrvahN3x/iElTllHYeD9kjCxONkHnCw6vBt5Z5jeHe8wZlbsqy
wvUCHDXWIJzT8wS5jirtnin+Ldbq6KdVRK+mV7jLhF99h9mnmjMGQRviJc6uzfCTY/yAr46CBe8F
2mxi/Rb0ouOjkfV7NY2M70ibNOGGqG+iD8tN2dWCtExSyrUWmogJVfpbBuKE7Ea+K8SLr9xCa3cS
L+OlNUCFYwn0G9v54Zbf5VB0vzJLsHoMjeDNafNoBbBX2zvNGBxhIaTLVg/8u5uN78/XCr9ZaoQW
fDF37BDbqN0ljtDHkSyDYsnow2s5NCctsfSZqg1iZxQxy5quAM3u1skypfRaN5E/3MeMrhw5Yf5O
cdO7yz1075Uw+TG061c1zprlaKbmuQ/7fqXI0DtmdCPXoZukKGviGNijN+zssh1Rz7L7fAKViLke
Vd071mbUr7LONc9F5kyxuBINcaQ1CMQU61YBqQJwWgb33KicWde75YfVDdikQVGqVveOaUid54VT
vdjSspdZguuulYq2GdMx3oWKmR6qgou4bjXVpaYbtJD8qd74btEpRab+SCp4zTJ3f/vKu627zNbt
1qAjazvfzeD87gZbfLRIrJA8DfYL4txxyXvnRpCcOoeW+dhE+j7vrWg31lVEHoBrH6TbuSuzKLyz
owwC2VfLjQQ51RyeQYKaWJQzyx2Kr9YrX6Ihsn91lC4RS9AJuHUgcpyijZbsTre69tvpxc+OFKJP
pKJI7ZowfdPLLFuQaTdctZZKOsc3c+qJAlgbqbKsbA7nvK+bVWgN9bUgAJ6iDLRE0oGdLazY+OGV
47ayjJoGjLOhxqQ5bMf1heQ771EMREBI1Q3f4omqlPeGuKD8lOuiq/T9OAbGDoEyxZTROKcanfJy
0NLgpPYwHiK4pHllFd91Gu7IRvTfg9KJV3rOYNsKpiNugpS0RcErVHOVKp34dMtKYzaKZaJu8HTk
rnR3MejTDfKS4tTEurHMOsZ1AX2UuRHn5t2WBaanxDK+csOAjm1mmEHrjwpte4DKPUI8ZVsv1hTE
61vejyQqnPdO2AQVd0ZyZbmNDjwnujaLOrmPKz9fg40wLj4rX9aiXfGOaet3LYzgV9rQk4gcrFpE
bG4ZdaKmNEf6pGmhks04cpZYZXuymaJuKCryRWGCKgDj611sswA1axWAXCQ2MMfrvjrHKBaRVQxH
LWrMA2eKufA1rXgQtL1IR8f+tlI6Uii4bFjPSb4VfpBTU8ngzZXaQy2QfGI3q/GHOlM+ViCuVRW5
R4Xod04BfXiMpQkuw6vEVUStg6YensXfntCQV//xfxBzPP7xf+gy/6w7dLx5xCdvZfkjJEP+U3NE
sxTISjZGX8efNqkbuRuKd8sIuAKoFUP0xok/lRIoqjH4w1HRTPlK2bN9Po4dXa79HJfo86f1Q3/0
xFcWedlJdSsyqKSAJW71w0oD7HGrSTk8mML4fD6pT6+Q+XBAbu6dni8oXKdYajUHiiLr34MTeB81
DjwU10TVl3WQvwxOzX88Dn9ahePQFvB22DX68lCLuLlZfk+9aHl34hnBLXAPe7eAb3CiGCzz/FJ8
BDG3QJjN+TkUYfwmEfkDDKdMqnrkj8//QzpYDW0/s7fP3Y5hmdWr0FzIJ7yYvXx/Ptx00l/HtYm7
eHob6jCyCpD+HxunMN/z+/PdMJZg9cg4UJMs1eaFwPPTFM17VdfKC5Jjb28WjPuej6eJvMQ4614d
GnKtXzpLf6i8o5+PSJTVLL1YRhgtTVNRcdkwT9J9Vb4RekJorB6tYk/En0I9q1yufqopDjMhAuti
ovbbgq73VlGfy7farR9ki1SfhRhePoKhr+9NblcvsPnXkVk2pKtZ5glkzJVAvL2lkv4XK712Iagj
XoWdp5FtAVcE/ou4C3TPC1ck2tlLW2Udcm3gxW4HL6CsVkVK3vHg4aQhWC78jKLwjsgfg1LYj6+1
SoqEGv2S7cTJztv4DZB0t1SVIYG/g80A4UJKb05VrjToyJ5s/fSrSs3NaFgYs1O51WGyfEEMyOdN
YcN4FJa69RGEYtuzrddI5HLq3Fp3yh1tFklijS0HB23LWOarMKyP2q7kNwr/U1ANoLYzl3TEmP6U
a/ePtoXVL6fbvDBkcLSyTlvga6weLo7eSlOV76DjGzW6HovbqOzq6RZQOaVHKHXdb4eyV7apa9b7
ojKyjYDbcew8XDKF2ZvnwUCOnHdZ+pIPtEKSSDivhmnSUW5r7R2QIncOvt5HlXAfJGXoG/3sLlfz
HLxUO2EkcOvPAoIoCyHD2cgNVdexwVJVxi+WrW+UPCR8BBeuUtTVL3gV+7L1nJ86/mu4ONXPPunO
NDDc7yHur1me1N9Dqt5GL/V++Lby1nhO/cNW2o+hTf2vNgq/Bm1ov1pL+05FKr6iaPytxVX/yDzO
TMKEwwfpBPS1ZTfu5ZRW0PXY3oFk1wdGEcPZLwtMPvHY/yg8dWvZZfnOhShaazorNrvRNmFmZGec
enJJzm5w0wuSQlSvzt9jE0SLPvIxwlA9GYkZiJlHD1Jjtg5ouiRYabqzykq/OWljPSLJqncwm+yO
mtmbC0dGL+YQmkth1/WpsKNgUxsETfusgmKnqnZDEvubuM/8Q5BE7iqVnnVWa8DzUWQrL9gUNWSy
lXgREUrzCYpkRFXzqy+vqehC2tmQL0AYlC9cceUcZDED2s5qlnwT7TsxufT+jUjZGcnQvqtuuvM5
FF9KCLgvpVmQT8GryriJ95UKj+e526h4GbGHWOvnLsdHCvCoL07PXUlwMn+n9zZrFIBQsZixXNhW
imxvHTyGFQeQWGd2W5IlU3461qBfRGYNL4YenZ4PBzbeDSlDZOCsSz7IdgAnksSI3prkVMMkOBZl
gVRrSNTPWBdbwVX+56D5H/DC4jszemXZhVa9//OlLHaKZSeFug3o33VjH/yslaqgeAgVLlJ2sckV
bvSF1SSo6klTeb7ELYi3Hozxs+l8rnRCHQ9OAbSwx8mxAEvtP4yAXK7pp4ke9FCi4S7pADhvRGMQ
DJZW8WuXyD1X/iXReh6xLl60LVqMNqwrvbs21M3ScwBL2gb3Rx/XzkMNjty/k88xndL7QOWung/D
T+MO7w13Icp452ehYATCy2nWnLSG99H8wtk3Gb345+N2738ZveZcxzxGy14Bo8KZkD1orNczA6TL
ecxT/awYqPOq3lgNUrFfhK0bm6gYygVmqvzOT2PtqDvmsnQ7eQd+JZfgUZq1bkfyzhyVS3sm6cMa
4mel0ksMWSssw9rsV16BSjIkBXMXOrgy+iypXsGUiSvJByvDR7/op+hnvTEsLlBlWbSRzvjcg0iT
0/WzD43vZAcPesm2hOjUxXFzKrumOVWgtk5R787h16Cvnx73ZDV38fhdZBLSfe1gaxscJS/PTY5n
pvWV7BKZxGKEZTfy59OjNYk3hM73ZXxzyXC4TWwMzS78y3NPI1B3ZRemiRNED1YiaaNVn479RpVh
stSKwHtv2iSZx4VBPgH3wfc+BqhSjSFi4O4GmWcgSAFOl9Uo7iczJhSJUutPfpnC1lNygpOwyUew
7BbYGX2WpFq7aXpWuSG9JbVLos9UKPUmqCksg3qMPh29/khCpb6G6ZBcBodIuufLog75SdRwRgkS
Ys2iUV4UyBGzVvHtn25xn0Jdvhu+sHkYxOqlrJscSzZRELkPicvK0IT6art/fh6QENaySxKYw2bZ
fo7Ao6eP2TZmtYFckEAkidxPbG0bJp3ZW1Fh6q5KgQVNK9EXTRWapobNttRtsVD8brjrMR07y9SS
VWRJ5KqJq/MbDtaujR1kPBYtLthvilhEZjssfNs45X2QPwB/nNMw9G5e4Pj7Ep/LPEZsMAf9CHnB
dAXe/b7lmmMSrEBeTLms3LJdKqq0z3z8bF9azanrVfvs1K5xyOvkGJqUIbJO7H1faN4+KRGAogDM
b3bE5RHvJtpQY2KT2d4PmaXWh6dYCfnPtnlrPDdc2qgazkkRjOsOL6FuKt06z5rmE7R+Kwrzw8Zf
uh14blHZNaQhNTFPdq0hltJxRovmRXiZ+xtzyAughXLbSTTVnd/Zp1ATS88MCw549gDjttvahpfn
RYSPpcQabwxscB9KoWwJGdRvWvjFJZXUCgsZqRiFRWxJGwED6hReThgTMTfO2gbzcmwir1sZtXTP
rVHf3LiFeR9zTj8vsnqvPXoiNy46K32pj100pzv02wud8loo8VerjO5OOBUzQw6xVTWKrWGo2ndP
yTErFWhLrddugyFI9lHdvQUKGJtMaPJIgtDBAaIV6EO0M/0uYA+PnJ7E7W6UlsalP09WTCaHj4oR
j1tgLw5d/cvslcfzHzU3czdLjbOk6KT3Ey6tzh9+IPifAswZZmZ4AhHXOz/ygFuQyaJ+54iu3wsM
VWsEeNElz+DOFJCRBlXFJugm41lVYXu2zLcW8BD1PnN3atBFezWUX1FmeMco9pJLBuP0j77TIEQ2
L3mjY8+UWmUVxhxO5bYvSCXJsTdlgeIC3CFRxI47YuldbN0yas3Dc5dxC5m0ITwqUg7P0s8fz4eb
whqhqjL9ie36bibMCxmWZC++aMQusYcu3uQMNx2r81ymEPg+WY3bCw1hXK6a7WGCWR8SlumH5+6f
m+L5bNr/GAWedMUpf9pwlbY+FvprPNjOgaL/qNmNenWnhwRW853PHAhUMOG6hZFynMCHAnfkHAPv
IfPSZMbJjtFV7UoZfMF8MrOv6hK5oXF9/pvkwQJACIs9OejBVc/K4BqTVT23y4KbbGlHp8ppYmbP
lrOWVkK8nVJddU2pbm2cGQfSQQmJpR54yIkBKKsuXUfgGmYwAK2L1QUx10t/wX3auoB9xvZEtiHe
K+h4cZqP0MfcAf1YmfG19uPhj8e4Zy8M0EXzpozro8rBv5e4w8umdkBeds4hMwrkwDMr4dQtG0CH
1BXzQdfFvhz8d9+0qpNOxt2mSCJr4ZDneXcdWAKO7xD5k7pYno2gIGZKX2EjTu6KG96CPDmmrJpe
6ISuNEOpXtIyISliJCfyuetBz+P+S8pi643Zoo6q7iNcOx0tjw5HXtN6D68bwiO0kYdafmbhTu3A
OGp+NRGGhX7WDTjnnhu85SNSS4gay6GIMSdMOB5PLUjw6zT4IqbykeApnDmVbv9suhZCj07YXBCe
wNTn5zb0s7Oi2uk2GrsvWSpHFyl+LwZ9RUWCSkPk3aFCs7HE1brxvRDOYd9oW2dU4GT0xZuiiEPm
usOhGwwbz0HOyRdEOF4jiRAelzGJ5eKAJfVY4szdPPf+3DDMzZYi4WP5EiAecDc2aP3InS4F6Dxu
l7pVeud6rLoTqfDw9HXvHPbBK2WPfRxMx1uDUqgWGkfaWydHdUehgJ0DV9Eqx1tK8p1ktTVt8P7L
PcxqbAnM1mZtTWqHPWJe1oA5rsnOq1/iAopoWg+oQYZxHypOXczsArl8F0XVPKDRtVBjFgq9qpmv
kV8GGxoAS1OHCvj8mHL6dFaW/vddiWQuk8A2iUQScMOnWov33oRjVqB5OFm5cKH38bhg6TZviDzd
Jr1y1cCpnvwKEwmnkP5DA54oHWq9QPmdWKa566PM3OHsM3cwOSTCAKiKA0m0ZlOnZ8w99WuCe3Xu
wVOCqlZxc8QPv7IBQZyhcM9SM62OWl/EK9MPmPapUbQT7UCwEAa7OWZbFnQCTzgh3DqXHzajlcaz
wErtnYWleJXQgFgVpTe+59zxZmPfV0ejheDrct6tsAKOxzhsm6VLoYmDnN3nhkxEKgUnR1o8vVit
8eLjDB/fXT/fpYldb4TmoSFxGDtafT1sKzWt31rDhWAHMXzTO1b1pkAiQ5Og4CwDwqMEJjcRYdUg
CM3QXnSsD1ajcA56UQUP2zV7BvdKtsk045OZg396bkZJHlpR6j8qFtCLtNCzt75XjZXitFSm/NX2
Ra/4c4yM96od9e8a1XFStOAHQUYPaRHfAr00Zlbgfhq96Zz6fkzvTRrvaaIU1+de0SLZlK2AwWXb
xyhvzobbHss8pxeYm79wRfucw7W1Ju1TPQ2OQiI6LVC7IEt19AMAOJrw7NlQwmMN1HacUdoMc6mT
nouhPm/yYNVNJ6flNohgLFfE6BmwewxDxDoDeutXm3vKkfFR/a5/h54avxej4Z+axP8tAIDuyaP6
XViFRuqZqWHfwXW7wyfe+zlzYM/ML86wALdCkE6f3kujVzi8K3MfNuugcEE+tBolRkY0xkSxsiFY
nuzJ+lpxLVxBO/uNPnv4EWXQQwq7g87mfXu9jmo2HNu73gtjpsKmPTx3W1O/R0w7lmbO2bI1AD+9
ZzGUBNvsjrajkvnON3ms4cwcQ/ixua/zi7akb+GJAMz3fMLzUyzFlbl8PqQjUYFe6Vm41YBQoQGr
ODacdNUOo3KVRK2th6gg9KpRiaIIbSxBqqzuCFTLt0y0/YUA972oRfnm2ViSO0tVcM9nFPSlEW9Q
d2AznzaR3lXnMp60NtMTfgggKkegjeqkSFgiJbhTsgH0X9fYc/DdpLKIJjwEY4zjiOzWdTQJ1x2/
it7HsPttSUzgT/JWmeYHtbAAC9vtf2/E9JjMLtogF1mU006YKm83j5No9pnasbEWVTcsxyQETjkm
v0fZ0HryIm1Xa1q2HbTa3ChOEJ2FYhH7mjrd3YghnyUa635naDV1zmQK5RD1FNf7uDnADA3R/nT6
Cu38W1RpGH+c1D7g2FURqjBqUjvld1mX2r7OfpkpnQkfbjwSVurH0JX+qsEcj20GWnWp1uE6o2nw
fCjpynVBRwsLmwYfAoIwmfMtUy9QG0zCVMHqIoxNQmFsbT5iRt+Stm28PXd791W0ob5jkhfeCq35
6Ijx+GK8hjBMHdyj3sro0sFxdCN174/9rexzf102TX94btBApmQR9vE7kZvJ3uxorHV65O1ST7gv
7cTB1Ab1YySGc+I3Ak23OEUACVSvQorqkftfevUH+rXbJHVi3fToUQRaAzDKMm9jb50phTeGIb0v
1DjQLSDOYm5w1o5XDmuvxp1Wch+ZUzmOp+fGDjT3MCK+qjqFSWHmD/sCqRQCsgZHFvGes7EllSfV
3W7fJt346oeFs3B8cERIZ5z9oHODCYqTjGSyBz9ubdphRofNe0utqLkpLhUMgrK7XvrdhfHGOTLo
WuOP/rQqwz0aKeKmdqyzu9vTOjcAn8wY5GYoLulH2zpltanX0TLFl7hIOj9iYEBm4D5Dx5lkRnd0
GPutSoCIgI5E8aY2aPW4F12fexz2L6VN/KhfGwQZ6qA/LAekXQ/wqVhoMchvPQ3FpoV9ubR7LzvS
3pH7yI2aldFCTinEPsYkeq98RqNVI9+xFUgLckOiReUxNaziWKBvOlar57+fj5aRtrZJTIf4Yopj
CjZ63oYoiDyGo5Tm8bxzY37TuBSAS6Cb4jnXppheYtFUH8XJxPTCPUubtAaa2eo+beI4D5cjf6GV
9MDSuPX4Ffh9sDQ9vH2qj+1B+iNJEUp2aDwgebmoVzRGwj1BPEtcIdChiG+9qmGOFGswf5hl4uGZ
dMVrXqJ3Sbt9mZakotpaePYtNiUal8AgCdMUzaJWAvrTlqOe2xqmfQleWkwY7pWhSQQ0EomkU5Fs
Had2/u71pBJUqpeuBg8WX1YFRBcnf2xH7kBFNfYzx23bfVFKZCRJ39wSQ2ozJ87Vb048EpY8QiWx
+kRycJZOSKvOqBhwBnzvO7TT7iupFtqCqGRgxs5Cktp3pi1rn0lJZpGI3K9MU6KeK+8TIgaCGTLX
DjSm81cZqIc2GX9I12s3AWmsgF0Y12hZfq9Vf+V6Vftiz3BmiL3S28E+KVgaFlXoLoJEJGKryTHD
W+xmGCf7H4SEJhv6hBa+JCusdrXuXmq7SKH4/3OjrZGN09ZX9fFQivqvGzntVv5wKGpVX5swnHc9
yVq70UzQmrG0cQlh3pR9ad1oGei7nEIL6bVi3nALehu1bTIIOMNXZWjlL8zqszq0JrSV664q2ZXf
RgKhMWWdfA99LZr6Z+pO6sYxbnT/msRot0UPWim1EW16AeKPRJkgdkH81Uuu6oWmDmS/K8F2SOpX
rgDGQ6cVMGHbikNL4/ylcONHU/v6w7U4F6NYw5rdO+N1KFW0STHdtq56s/PsZ+y0w8MJtRj4SlV/
CuYBs6DpJWHpCZbmyEjeubaJOQHy0d2vUzKlArdZJoOfbKRIv8w28n9qdrBGXFQ9UJTj3SXO6aQb
OEAZcferkSLktQv59Yn/CH8Uhpgbnljp41C+D5ZfbEZCwFbBkOfk4+3rZEAeHTjuUq3AqaZcym0z
AJHYxNGmGOMBDLOW3NpoZConw2U7VsOWNDwcZQ6YwaB2371S0fZWDvJYHUN1raJwxjVLezD2ekh1
FZCRJboBF0piOFwoh5q95YTkPju5coxBR+IzZphRZSw8NeLNpGO194je2kLvE5C5hWavBzLOtZQg
zyHrTZzSvrbNVadcyUhvPggoWdGElnuN3tq8yk3roNqxdSj0iELTcoY3O+wW5aArH8MY9RtJy3LJ
OEn5qMbyh9sTUqKyiLsYo/14Psxq31jafM8bs47FJ7/GMipCFWlLaME1V+N5Pf2wsCJPuG+Z+ZTk
ct/NAE759FOZu6TIWFGIP9+TDgjDx0J1zh4Ytatv/sZxsAFE4M5dFn7rLOzDRdZVxtpzvc04SWQA
nqxH5rNzBsvVcaT42nlx8ptWAZcLXU0/016dCuKvXgNVZ8a6sqQMqfcdTBFSkU136WPskS4LPeio
tlcPB1rABcRx1CSaRRuqp7W8DWVYwN/Joo2iEA3LwS3WJQmTUJrDHZG17s5MbFLSLBiGujCVW1B9
d4GPT53UdUigZvKpGETkGnEX4X9lbpJpCPYYa6fbqcUT9v641jFATN3y/KfeZtxACT5Z1KCDdMgw
1ywwTnJAzE4xbeM0PGXlQN/TNBIOcLHpqwzFrSy3ovXP/agfkmb0CTuWI8pEWZ9FPajzwgwfuUxb
CNLEX4a6/tI0Um4SIimYCpjNyid9YzEaY3n2gTFzrZzcPfawdZnovDw3UWdUM27F/rZ0kL8OrSFP
dc3BD7Sz2GtFI5Fjc7hFo/GTMpnZZ1YQkQaNNOgNoF6F8q4ENe40ro/YIvp4pWytrBanJGq6deW7
5qH7EUZjuuu4eikhjYPKvVL0ZUDqcps/EKGoRqCla/Qi776jWS8kM5sv/qiAxuOgJYtXWi9jT7SK
1JqJhqAdAhH/fj7sTq/X1W8GUTfkogtCrdu1RcdoyeIqZMCY/TLq/inl2kRCe+s0axmnLtRDz/9p
6c1VFCP0eunVi74zpzK/1fHAIKlEVhUdnQRzfOVMPpIm1u6jbiGQnj6qPVbHPAWoqGbBV2bx2XrX
K5e1IDxwjHEjEEqTL40wM4/WtHn+i6sTNG3wsJQFKUn1KD8JMlXrUzCFiecsGuY0TKnGPXXdN8rv
FMkL+QbRlxvR2o81fRX23Og6LYAwI3tmQTl/O+ET6CNkdSo9lSThxt/KJOsXJgfIgj7YadT1aBcA
dSoMeF4JwWFL2fTxzW8vXe1HO80I2rma6peA3vF77K1sE157WMrxbLt4chrzs2MNuUuHtttS9hC1
7Co37hkHQeLdmiGhvmFdQksnb4ybdalJRiUzCKm6oEdWSejKLPQhzEMLA31Qfo0WOetmVK2aVoAi
ZYJmZbDpC5Ktg8Jxb61JGqueepSFXvDGMpUswSzM71UT+5DtQ3mqgv6DMNI6bpx53DnBK9xjbW4b
Y3BwmxSTiXQy0qb98V5KyMvNYIQfZR+TkGCJZGtC5FxRUnALRPuu6LV9CNIQE2CLNAp360y5ZIFN
NQvxiYYuWYMi5AOHefnB+Ocry9qNpEoiAIbcHkSo+aXAf0R12PnOCW3asFNq6QTzLFEXmtO9UEm4
WxEn7TWcNgnyNIACEnIry9AytwNvVuflMTP699CtyMXZeIqb7XpHe1WV2L2mSkEAjtCGVet6MCBM
mOmG3l58ZhhrH18AAbwxVOzOvZr0wK7SBrPC8fFgRlIQLW1EV8IFoysVGHVEZxNy3/F9jB1MMJ8a
12lMc8Ur1IPZ2OeBZv/C9oght3vjLTaMal+1Mru2iqotVd538dxV28C4FLSeaxajVjWQg40cgYtL
PZrIjnNvZej/xd6ZLLetdF32iXADiS6BiIoasBepjmos2ROE5QY9EokeePpakG/9tmX/dn0VNSwP
FKRECyIIZHPO3mvfT442d4SGkPCQGbsBSOK5O9BbclHWR9nBQul7RWDQyszz/ByRUrua7aRmt9Jl
5z7V477GybuuKo8UttYc9mFDmpceMnpTUkPzN6zr2Rk/E9CcH2kdzcaq9QcPJXh99mzhrYXGyxVG
ZHBTJW/Oo9KkQ/cM8IM1Qebz+xiPmNmcJRGgKzuom/08V4di6oZDpMCBxoCb+UNmY0OFLt9WdDPK
cahuSBjX58p19JYugrd5ffr62i6VCLUuUjl2cJQHfTbswEP3Na8VNtNNLOJyJW1C3VWbNRAuazwl
tJDgz5rXZeWD7ZjIS8a0fvZ0Rw+x927oLo1XxItdpVWBlKVQjIf1p7FKvYscyuK1rMn8kkqcY5jB
Z195zmmAGdbV4yW5k5ySmLHqwnT0R7Phs+4VO144f8mhjUCd0lxBt8WnV4mJ2SVO3zV+N53iwRoO
FFMARraZQW+OL2RalJftWON6q8NLRJ8H7WRf+hIMfDjWBhVd5S0jnsI2s6vT8Nq3cwEW0ZlWoYrU
OS6K5CbGyJ/6Znn+RnkLv8B0b/eeSk9VhrukI9Wjd3DPsQOBdJ8p91yOpuZXJes0/CL6qL/1/AAZ
Z8jJt9Ohgeu1DEJTsG4Q3Z4TSeegMTr/YjbCGC3dS19bLsuEq1Cz1EXtIA4OK5slO+LZDJe7VJZ7
5HjhWYJWhAW5ED5600KVeBEUNoGvuXEJRrpd5dM0HIe2xD3khp+8zEGWB0UezNwVWdfeOUt9Os5W
AzQzS+T59XvaCkHV+82+7ol4lnXz0pnaOr7eqzM26i1LN2fz+tRabt1C76lIeiyL4Y0B3cj6ILnt
B3YoreqDw7SMBEXPTdCzr7xzh7HYRS40A13RWb3PkUMaKlAf8tD5HAHl/uiPwWMbdMMnq5iu+ygt
vrjwCttEhV8BRIArhziPAHCxdCoEo86zH1Y+UB7rXFdmw7fFuKaKD92ALAXqhIhFClFfWkGYfC6T
9D6Y3O6FwRAspet9EAOW+G5y1Xvms361KPWfsrkH9Bz61Ts7NPSCV/QfUoP48sFuh/tkpGiecg3d
waXnLkuIb1GVZ0LtGaybsccgglZguO7HRe9SxO1VlJYgnDQAu6BAE2Ap9IlGjHyCLZk+BmTd0etz
SU8P+vEUmvNwIBl8vgRxIfYtyYtXzhT6O8+FMeUiRt75nmXcRKwauPj98uwN6CudMhjuWj9XTKKZ
vK/dxF7LQZWPQQnFu0wagYIYqbUF0OXZSJnB0B+K9wFduFWl2/JjP6AMBM74Ekbl2az1+Hls6eqZ
fvm19wjibaPFDJpTeK8Kus2Jf0gDj/Mez1vOClNRgdUHfhhOV780t26p+6++yo92Mzqfe1XdVlOd
fMoy44lAsu6jtyTn1a0p33uASfkTYqQpBtVh6WTyHbX0nFq2CWsUxREfJ7t9wjvzjax6666morpp
Y785k7vVbNtpzG8h0yY7oHbGtZWOLtmSENddk7qRUS9VaMdoDgaDyQksvcKIV1o0hQrkUl3uXJST
yk8jxz3MIeJmUrWM/VA06mq20aNNhltf67jsUP52401astmIIQFDCCPcvTPs6A7sc0/cW63vm5hU
oNYS1oNt5+3aGo3kXaGJzmi8eAIzpMYV4238vlvUUxLl54dKzy9mDu1YtemDtpFoVU1+1TgKjyP9
2CquKC9LaCPkqGBO1tPTt/NerXrWCehFEUpxPbCqd8rNyEhJfZP01D732y92ZF/FToJe3ZIPiaeT
l4H7Crtx/2EyaA3qaQienZmilxKyfXIiy1hlMggfu8rqMOUZ48MwUXFvYOvcW8S0Q9RJg7MFgHNb
hJ1525D4uS2JhbjpyKjZdQDpr008B/sGaMGVqWGoqRRKlM7ZKpH8lZwaJp8LWvXpEWiye6TkXVxM
SeSeNCqkgypQWdc6HfaaftBVbcw2Ky47uQkYjneDb6pbFM96W1TecKanb23UhCY4GPArNXOWP6Cw
m+lKmeMjXP10TcHAeOew61xp3+6fLd8gF8ftow8Tl3Xkk3WfRvkTUYvlJ8+Yb1RDUp2jrQsVu+ZX
cy63IaYPtGflklujFD5bf/3t9AceZadwEcNhC69kK1GpMTMOdph8ZVtx6ryh+Vy3wRnQufWinPC9
RHv9sTbGhBAfMbyvLdKvBr+JqPagmYDMPbwrggXtMVTpI6x/gO/EfNy7aD02DD5Qc+sEy/Y4p2em
nXHrDEgRpB8w++TZsY+N+NSnbXzqEuvfR26LxcxqJeFa//W910de4xdq9f3VzfLjH37y/eXKmCB6
fn/lm8M0FGl2syPO337j9//3+rrXp2GB25QOEe7mLItPupyiE0aLf7/I/3pUpEWJ87RFMFkxKY+2
us47yk/kPZzws3Y3uQkuLBqc3esz9MWeSzuyKE+5P18S8NXdzEhyr/OJHU2AybVTmBVSru0uxfMK
AwA5czXGxlLJifav3/STy45Ug9upNPNjG4efY1axxkqnRn6tRyLaKGqvytosmFZVdc79zGZaJi/d
rquDZ0eSxrchz04efRpRGG8x9qI5YYMWl9WjKUvvcqgwirw+RUToXZPX8/Ba0w3ytLnkygZn5ddP
ZE74j5kjiRwZh89EB6bY8ufm1NqOd9HqgWinWtdPfoV1xESH3YqsuBBRZz5rzGvCsSD+DKZ3aAbu
K6/MgL9MsBDsWttHpo6tFbvT14L8IlrojY1CrrIwA4A3nbfAyPFOxxIpJ+M3rc/nETl2E9NX99O9
1GN98piSrvVtgZKYSAGqJs3yelX3dGvkIyoqGPSsHg+CzRAbx/YEE+RzhGjB6ZDnxtjc8AHgPDEG
kjh8HbAKHq1sG7rkrIuySBBc5dekogTXzjLsW1NUHlTNYMNaM9qA512igDGnJxbgedUL2s5V5q4V
fH4jUkybNckcakkTI42x7qd0a411hQJzCVPs+xZQf4NAv7zGim3sOvdFGP11NoCSy2PCSif8/z01
MDMuIkKAMipX4uxSP7hL5EvJOmZbNXyTep+4i8i4oRcXPc1eWa7ptD+hv4JD57kxN5p6puJEBW0o
9aYZCUS0Wa4m/YTBqSrnQ+alhO6BEBd5BcWnh0cWJ83lJOSzFzbuHgd7kVk+tSV6J3Uph8s+GORW
o4pelWOuCd6qom3ZFeUho0rTTXFx6mddnIQPJyqtji4q2JNjkUE2ToDZtdPa7MV7QsfCaT6kLniE
ghJ+5+K4zgO6xYSgsYpq+J2Y+h0ABaDxMLnbevhQjRm0W90/iyHcZNmjTLzhSz7jw46b4UM2N+0u
ItEAQuGAbMQgKiqm3ruiOL2dx+Heru7NRgQ3eEjm3eACgi+Iy/VMJ9qrrnDA6l14UfehnAcq6I39
kFdfw8T5IFtyRmw5e3tddke0p9tsLi+qrlNPjt33m8JUREvp6Q4Jjbj3rWpreA1ytS5739a1D2E6
XtUm7AdfA2EvZFRwPwYDAdqueukyubPh2xbuXNxxgzRHw1kcGg/mHNpPIDU3A7pQSXPkxfFic+1P
KgLWhKLHNmkiowCqX6wo2JJ32TznAxmbYVvuh8TqDkOChjEkibBvZ/9DpMk0JooDqkBhA+EqTfPO
I+e68oKLIHXbj4oEyVWFkhgPLo4Rv2TR0IWTvKDYIrYAIY5m5RiPdm0aCKVDDewCeWzlrUYWPVRW
yP4xu+aGULn+IsFj80hy9fXrzxKB36CsdXVFPlV527UUGHX9oFLTeK9y9lha9u7ZrjOQ4kGrN9ZE
+HRZ1PuMfE/TKVlwufknBGzzh9yGXdFlBR2W0H8/G91F7NBMq7LEeZwAdqDiZx/m7lI+GfxNrD4s
ijVfufpPsRDhJx/tfxPlLQs8zQRQ0D5ZJtw2rt75vTd9WhYnTWcoSoNtfSuD5Gb2WJ0Ec/Y4wsR5
icriJWh890M0ssx3cwpgAN/wGQ9kPqOmKY6vjwYX1bvvJ5IS/fKT71/evObN//vhv7z+iu8/FnUW
7RF8XrVSR2yeCdaimKKOoIDUcXA6Ika/P399ZHeROr4+IkVqstpt5hMZEMBrL4CO6+lo2dHJm8ic
1ujCj71BiEVmS3NjVEENioEEsLbToN3aviX+xozidX9X57Z5MkOyaia3IgIjpyg13Tv5zJram0kE
i6aEr4Sf6mOVtp8ylwOPkwJGUi9hqG5X10SwLQ9LQ6jj66O3P+lwoP/6+h++++2hNRn3lSX0LpT9
eJwpYBwjX15ok7dUdQ7jrNdXx9dHHUkL3x69+d73pyx7t2z/9KFazk1TE3k2TxpaWY54wuyZK1gY
TdA7XUUupb18+fYctmtNnF5aH408W7JOJoI3nGh4odOnjwOydDB1r+fm9RulsNhe2btxisILUUYt
9UC7OfqpG2/MNC64pbMLZwDTHQ8drhV++evB5imoj/FMJqUEeXn1enlUS+zZ6yPFmu1ICidRBNWJ
T2BT9pm9a9DJBg73iXTTb2fp9VSJ5VS1CxK4ZUJSaxmI6IL0szgbC4Ix1XycCQZDeSVJSJHTtCZX
pT36jWTJAe2VPKMAbLwxbGWTncFrYGTIWUG2Dd02q6fv5iGDOhAxyS5I5yfVWFBiJD2wJDWDo5J7
X45USmOTfCcCanDq8OX1UTuWbBqjiXBwhto4GrqjazgAil4fvn6zjabwoNVZKsgEqLw/Y93EVNr1
L51rJFthaLAnGiZsoIriYGmJJt+vDqMTzB/tVL6fTfGo3RoFlhqSywmextYcw+Z9b8udi3LuE9mY
DT39dLwTi3Bg9A6R6XtbEWfyXNsUvmpFvLBr0xAkOcpziSLEkYO2eOiWKJd0erZFfjGPRbGpJsO8
JNaBvb9RseB1XUK6dRFeZewpSG63o08dAoM2dD66YvTWVB5XmeFFV12RkIA70ENP8jE7EE+FWymP
qZ00JYijZuO7Rf1e+72/zgxLXwXYBW4ECYDrGb9BNOjxfV5FG/81dtDvgxusg/s6IYZFJskWQV9D
KMbwLktxpIxOeMin+qpFiL8eZKo/1S7ZGrT9AmLtWe9YmFIQ82zNoi829nLFvl629Pn9b8yM/48K
+CsqAGzHH1ABYErLn0EBvP4bVt32/yEgxiex3KTIS38Ez/83Tqkl/gEG4EuEDiBKA7nQAP4FBVjW
P4AATEEUqu34nr1w0f4FBfj/8BRcInKqBTvgS/c/QaovEIDvkADJb5LCphFuATOHFCDfQFCcwijM
yQDW5en+kGb+zi/C8w+n4vbbL/sRmM67+OUQThBISbq041D6+RmA4voBNfy6CFa+wkW+EcpojFVd
UUekfyIsAl1TQiv/fMyf4Rmvb8vigKaPCQKlsveG9cedGGAu8Ck7YUZJRvNC+NyWKErK0d3SAPrz
0X7zDi0JV84PpE0pc/kcf0S8OHNVOAHNUkJ21CaMaX9WT4zFV6l2//K+fn8kx7eQngS2Z79hOrCn
Y5YhARW21tXcnhqMlhHxppbT/eVAvzmBtu8i9MPC6VEjW/CSP7JPvHhWFbXZlaPL+9KWL0Qnr60g
u8hq80Dd6urPZ3C5Bn66DB2Xqy9wpGnapmP7b87gXEdUyUwLS791FniXJDFwfQnJqaDzy+I9SP7C
N/wZ/sMFAm/VpqHATSR5m+abC2RKcgRYaemt8HweQvlkgnJL/noZ/vq2PBSNNoVG9C421KWfz2Kl
BH9ElUuM9Y+dwGJWQFNNvBpPFf769jGIvvz5PP7ysTlMZwwcjBqAj+Xb695sUJwmhNtQceo3vn3G
+HmihLGWcDGE4f3lIvll8HC85f2ZpKWaXCVvr/vGahs9TNJdjYglnDQhsSj8xqb576lVP7OhXj8o
z6S1LXg7LNTfXvF+bKkkcwN35Q3RJs6WUE3MlX1ioCes7oqhO5X0FdlImPu5JHYRz4cpHpCKrcpZ
3+SOOhM3upGwEqZmJvDu+c8n/JcbcjkF0F4CkiAYwOWbG9IY4ToSkO2uIsLQROeudNFh0LMOFoSl
Px/qN5+tR2guA74QHhPJm3G0zeogUTJ0ScU1NlXcrBmTVmhI7xKURFVm7P98uN99uIJBRvCFD9l/
c4fYcUN3egliiEjaQ/69EVb/l+vn15PHvecJW/gI/l7DQX4aZCogY2x3qQqFlriJpHWZJt1DmU8X
QWP+5d283mo/jzDLsRyJqgQEL2Khn29FDQlkmltyzixjmnb4yr4UkiaxkdhI+rOBZOEepGdisrEC
hemVdPb+fD7FgrV9+xdIV7qWCzLI4fP/+S9AAp7kViU8JCD1u7mxPkV43y7grIgLt0i/CIQHc1Tf
MymyZ2+JKk9Vfvfnv+HX8UgS38NkDxCIu9Z+cwkphzzKZuSEZw12aU9bp3r0H+PGvM5yG23yjNbR
6t79+aC/DrUScJDtmG5gMcK/BaHXiYvnXMDAxEz8KCPjKzat614P1V+Gil/vDymZFQV3iAdL+u2U
5cSBG+IwcleO+oxwC+xRDhbjubAIrMA1++c39btPk2WbC0tWBOSDvIag/DBBirgj3hQ7Gz1lNa08
13mZRQ+qFRAPm+v0SxNa+8pMn3vhPAelDZ5RHP78J/zu/XJGwYebfmD9MoV5RtaN9VjQBNA5LT39
YllUWX3arqvQ8Z7KhqSOPx/xN/crF41FVx4gNovPN9OZFNoyPMGkGYoBKkxQ3shKfDSX5lAV/o0S
/bsz7JNIsawLpOuzPvj5fiE0LXLylvI7/uvJPjk+3eKktu+tMF4TP752xLhtU2fTZf5jHlsPf36v
v7lqgT4yi0pBtJH5doFQaiubGP64auOXyqtxoVI4DP4yAP72IK6gKSUE88fb+9GOTCGo6Hgr2FUb
rT8Sf74pk/r/4ijc9EwbgQfk3H7zsRmCXMLBDPnYgtvJP7nFFxX+bXBbfsfPg5tv4k3yPU6YtG3x
5sNKxVyXpsECTkK9tWhjrbw83qMhMtyrxiOhSZDZWdug9GX9l/v+10GNQzuQFT2bawWe/s/XCXDX
uGvLBGLQZOFNm2CTfu7aYBXrz9Xcrbvx65+vjF9XJBwPpjrsXoYZM3gziPp4YZo29RhEWVgNxrSh
H7PvxUtD6qWfTFvt0YyS+i9D929uB4ZsNoICR5a5zMlv3iZYsiykcbOaTMA36fDOmrwrkkPJc/d3
skC/EqoXtvxHktlPc5T9ZcD79VLl8IyrsMCXtd7b+yHs8gh5LqLrMX1sybNtopeY9v1/fmoZwwlE
cFwmyLf3A+WjCMUcVxGlTRIWNz7Zl1P62RrTTZGDryPW0Jr/dhP+5vrheMtmhzNLVsebz5MakQQk
hmqwKjFnYPLx5qPMs3WdDtchrqc5kX+5IX+zGIHKz9DGRsc2CVOzfv4sG9A/WbMsalsE07rBTSZb
5H/BKQvzbT4ENw5DjWPHx4m1659P8XIj/nyjgvHzuUUl7xdI4JsbVbdW6JIAy1BauLckD2KYpkv8
lzf424MEDjeHB9jZfzsVexFt/nrZXeHQClcQ8T7GWXP95zfy6wXJbhtHXQA1ntv+bcBBEQUjkzMT
cOIk3hGVGD5TMbjGNuzs5D9ewizH4hIhpEL4rr1MjD9M9lQsBHIMTlo/4LUq6eScDchN56hN0ugv
5+7XaZ13xMbUtpjWuSTf3OcByENbRLWHgjM5u4SLmRGZoEkw78uw++p1eEn+fCLfgIGXLdbPR3yz
MG3HsJqQ2tAn8vIMybxlgZSoZHgRRaRltSppWS9DNys7QoENTyYfDfKTDyLH1xmj71hLl3jgEsvb
1axDgNpkPz/0hpE8DLoXn/7y1/4601ApYzvostRjTnu7nFRR5Na+hksYYE702wjdHcouaCD4LpOj
yDK9yQqwXV4EJ1vmT38+vOUs9+aPN9BSMnNYFASUejwmnLdny0ylXU7mw9TTQyFmNZc04jCLuWZ3
UWSJEX2dlBuHmE2A0HTvTZbbwb6fBtc5EexaiBshIuXjCqB45dwyN5ZMmL4dd19n1CsJ+PMGcuiw
Ep00gsdJ2F1dbeIE4WC7ONQcPLsj/0gP5CoaSPJxQ/go2X3qNj2156nsiJRdQ3zDafGhnVLEfFu/
hNv0Xuadk48bmWtbvROixg+H4C4jEhpAkFvoZytutIH3ALaho/a4M+u2XaNVj3xvXdUiGGf0xvks
yCwt86zCSO44hbJ3iZOl7hct0emv7DEQOeTPuJrsfjMZlXbmCwTRc0RcqxrhQ+2wUBEEW5OfgGEg
H2KRUKsorICeedGKRfOe6MEWm1qRjgAtWLEY3YyZqrr32BIr51ObDCn6CTOGWwCjAyEOF0BtTfNN
lnaz/dJaJbpnAwGoAPIERm24rdKxD4K1HRcexPU6xmP40g9YfSOo3q6VwxfXTZN87qk4jfBPu9g6
QfrT/EDbcIDAutNVQd85zgh9kHPDY1v1vYxUCdETkNy9bFqiHaIJEw9d7WIu0xD/RWNZK2M2HAQq
MPi8+SakUF97axLIMUJZKvQFAFQjyd8NNi40Kl92gpiUBkmMzHcFzK9xnyw6/4KUakTc1b1GMkxo
RAl7EX+RrBwpP9hehud4g8YxnZvViM0Cqb/LhlcjbRAuzi2zsFFQOpaH6M9v3SU2qVJAcz55gw7r
hw6qatds2jbgglgVXuHm16WMvXxhr2dRcaoT2djEBxSuump9UJK7PuvIXvZYMzRX9Jqc4UKBfBAa
XD7ILQKFUJUF73RFcho8n24KybPVhnXTi9T09xrOJxq8Jm2LvZuGdnGpIzstTqYJU+E2ilBn5Fhb
RjV8nPhDmitvjvpI0dtLssO0gBFzCLqZXplGqNwv8GqDrFn1bt3OuPYn6DGrMiJLoGM9THJvG6gv
1OGT8Lm3uiZ/MbHJ8RLTERXBQ3QQvfGL0RVEMY8gRGnIu06YbkFD0ayjnZu2ZOIpx8aTNPAJqTI+
IUHGOkjydjtWNlnZk5pJ4owcd2Pbqk42rZ3MW62pAKJDBKsAMh+3KVK8ynTr4r2hNAKuaYv1JohI
FSwArnQ4yYvSfzEamGTRBTo+xMA+mGwqTyg28J0sos97T7cxu6WT2diDtDZ9UUVQ0womJZJ6jGZQ
DIcF3oDqiVDhJDl3QVH7H/K+qTN/bfith2DAnWrvMoSoFmxQF07i1KB6RfMC293XyF+wwx8mCS5g
54Epi3aVwR7tXVX7432YEEd/0bngSW+d0ADcvxJ9M5hE+cRZ3VcrmXuxSwUSOxC78DgpxfxUAz72
v7K2nQj8rn2sFYvNvBHiq9FbemRMpIjnriUodnbtbj0mzo4kQklt2yWhPH6wgOKtYedbw13cNW1u
rETlEHxmBUbXS4IdfXc493liqScKhQomX9Ti83sQuWo9daXC1LPCAys9v/jipRmhhVsni5P+AtRs
ONz1kY1cM20mkaAu98rpyNvOFS7asRHdZYo90d5z+xn9TZHLIqT9TDuaDBlbl9T7UbK0/f51pvl/
3Wrbf1FLym/zP5Zf/AlMBjqiuP2fPz9tvj0nlWwJB/7pyfY1KPjcfamnuy+Uh/mv34qzyyv/T3/4
b9zw35poS5Hkv2+iPSCN/6mHtrz8Ww+NRhlbLjQ3UrLBBKv9v1tohvmPYN8M6Jr6OiFqrNHYrn2n
bb/2ZMAlsj6kjMCP/m2ief+w8qW95kuT2oJJZfA/aaLRqHizKrCWzg/7f5olbkCx31xWqz+sELm3
RGUXX4kAKZP4rg/amFA8+IYGejcsQ0SoGrPadPhjCOwIyotgVgZiH0m7Wej6Lo6Bd/Vx1h+kEWW7
IGdrSb3euSkhG1y3WY+/q7dvbFC26GEydPzUDYCP2E8x9fd9gg560xTIuKOpp9lldkhrBHGkISqP
As7Wccjco2MjILPSSu8CMe9qByRkXXcLkSM5pvOM3D5v0QoFzaZb1F38OTtrwkBQKvein+LLQDXu
ttfpneFUej0m6UMSJv26CG87YkX23ZCZSAHTD57fY9RVQbVCkUNDu1arsQqDA06pC58kpYJ+/wBU
52qkNI+a23a3ncps4r+Sve247ywcoRdFm+9nnySQMSO00yyhkyGiS7MSkYLaImnsQdv4+bo32BYe
vChmRZXiQSXR407PN7ay8WnGSQsKLPls+Pr0wTWyl9RW6B5QF6zyWD7bdBI8zH/bUtE2aBn5mgEV
OYDZEDFSPG2wHX80gXipjrSaiKilYr4dJn3o4q9xGiDiT3ZjYN53wnvX+9PzVOL0m9oTTAmE1VN1
nErS9FSMFC5GzD3b/jvXGAggKbJzWR3SunycjeIxmcxbKqgb9PT1ukmKYT1l9rA2k/BToFZTMD97
LG3iMTh0IIQ2VsLMiSrkECMvnEauIjQtiY9GfOw4gdlwl2a1RZJHdRMG862FTcTFX77qLMSdlYQa
qMOLoqOyn0Vhu/EttN8WUJYukWep7a2fpF9zsDn4+9XFOJYf58t4NJDdK79eZwHJTa5a6oyf4gpO
lwzBbhWPgZHOF75vf44n86ov/GZHCHW6qqzgfSGB+rRJfBEXBiho1lDSr1Ca6JsEhNeU0qqxXHft
F/mtk4nbgOB6Ii7dz1NqrGWB9Doechyu5VdlkzAUzrA8a518rVtjVyjvMR3cd50TOxtqBXhXCLz4
aI5ab3Tt790puctGwBJG0RCuMZsny0bsQwvgPoBCO8z9HYwgfnnTvcTWrZMnYtU4Ia5zgRrQ8rI7
Jb1i/WSRLcRCSB0D0nY21oDqyIqTE4GYxYYa4TsnybHn1N1DPvLJR0l7Nll1rmqSqFbG6K56P92J
erpN0HnCYiwuc3yjzGDzhqSm2yYhfdhGfUP4itzi47vUY5fi68LG1xJI5CJxgePdLsMJtna6r8eq
8i/DWtzbifcu9bIcyWCzx9oTkJnodzt3buptVCr7KBsDx/jy6PtTgshBtE3eyVR9eZyWL0IU/z5y
XcKoxXxsES9yWwGeMjHxhszKDi6Fo7V8qVTk7HU0H5gRXSKirXYjYdqtaBnXBCHzRbNnRUog2R9V
1xpNtqnfV9rXu9ifH7NC3GKMafDed8amtraS3FHs1yenI1kM9pV7mKx872KUIZV51PidBkI+Yjmg
1h8S8OqWDYOBsomFVYUynOOeuLgpFY3C2XcFSqfa6tJjKA71GKQnYM0ZjQ4eDaOZ/vuI3KPOJTtE
lwq6imiehywiwKftLxFfTiUMp/waM3VMpjEs1dJeQTQhMzARYXxCy59vGl9FawIcuWNz6xAvKr/X
L+PovQx9i6BqEehFbQtZvvDTDaq1/jiKWaw8WcN3j9EHsoYlLy6dN4bCK2D5SQWrM0uhiylPHR1Z
oclFI8LmRiJdcJpxE1sUi1CIN4E3ITuDdmUV8VrnUq5NHB/GoqTVFd4yQYYxBVm4hgr/ThMl11xq
RFdHYITH0djVBqQ3OZRPSee/r3CVIy8MVykJyS1ovF2VPzRcROBxgP6FMYa5rn4asnI8xuRFMKds
yIVZYIs6PVqPSdIQPwoZaD1NYh94bnMoEO1C38W7hkCuA3tc3YtUse3zTAjbfnB2YZWdWP7epL2v
95xlHJvNXIIzRZoc9e42rNEhs/8ejl1qX+LaavcuWJu1kvJJC7YpppDNkTTJVbkpa/zGWVI5634W
WFnwHdaJvog02y8cjHdRG2goyNzLdeu98IEZMP1NPompwW2Hissa8TTXljxPRnQc8/Ee5Vr3kHo3
2nMhtLlyV6SGvXHJWoWrs86r4SOm8JHtgkaYWpgdPUxOb02+mJ5HRPqdTwXCn3bWYA8HleEybzCJ
LbJstmFuS2BNHzEl5ExTfaVfhlE9zXCD166q2XIOlLPN0p23YRHuRjJ1IMQQ6DZpho4lmmkwhAsw
CmtoWeXTtUsrJh/bqwlI+Bal6QOuz3ktnbpez+Ot7YBfxe+LVnCkXILQ+uCVEGIMw5i3keHGV75Q
oF+rgg+x0R/mivGZwqVDzGF0El44br2m35tsplEHE148P6YwIXYyIpZrLjP7PkFvWAdtt2G3AG6l
ksYdhjGk9VqA+cq4ZP1yM02AcX0rXfapXX+0g2oxgptbWnbY1z3QE0U5+ctM1kPR8xGmB5KpROX7
Is49VjBeue7jPtrYEdvSvkxdSpfmUceETjBgN7eJmaf7oXXbfYILCBrl5zaQFD+SNt2BaHuu8PGc
LBKvYPQm2wKc+GXbhhQn9HiqwRut7CK2VhapP9dd/Dl1lE9i44y1wMMwFUEBWYhXztoyjPt57qqz
8PPpzmyyK9CH6bOZDvIg7B6tfZWHV42ZYHCI40cUkwmMkgkqAIrzpySVK5FOzk73bX2g3J9vG7XM
SaDPVhjpTm1QnTy8c+sew9+2Jr05A9JTFlTFM6ebdm66CI2S6IYqVMGaIth7Bpd7hgxzg4vQvvYS
ULx947LpD+PdrId2b7hdg81NNgBfCETEfZZRMcscsGPDIeuiu7gtvjpm0t9nUQW/jk/xriq5NNlv
IDCsinnb6gAydFaaZFIMx6xrydDE1pdlTrs14Mwyw+th5UhFYrHKL6shaS8TWz4WRd3tA8Cjl85U
PaqKNpRwzyInP06lCLTCBbShob6uKmdoedpk66abANOZOBWx/drMLe68jlvlbJq7gPLMsa5YuBpE
TVesOItgaHeTmby343A+jDnxDDFow70dGxC4DPWhBIm2iVJ+ZexW1UaV23Su66c2jd+HXvq/2DuP
HEmyLMtuJTcgCeFkqkKUm6pxc5sIjLgL/8K/kO3UqAe9itxYH/XM6ooMFDLRQE8a6IkBEQ43VyKf
vPfuPbd/qAWnvuUU+7bN11AdSj0cRfuB4147z0L18aipUS/LXxUUyI0+IoLP4dVHGUyXwS9x1TD0
AlEwUsTvM9MgkDCydGWA4GoQRweSIYWvqGOJ29gKIGdwHOTtDSJBfYqkAqDElMmDyaFGq2mcfaf1
PLa8njQInYDR1QTKW8p1p1r3JlTtxqUp6xIA68/K2B9oGdYEf0lORMfDVxmvTrimfDN6CZQTfuHM
ytG5MBdkVcbmk123UeIm7UVKuCF8yOohn2eHJLIaM3x/S8TVT2JZ1a01Wm9eDXDPBeOd2/0A8bl5
cHM9gonF9BcSlQWgDNVpMYSZSwhFMyT6rqqSlwVaaEKcD7OTH6l0QwEozx9TLoTiKW9c7WoaBVTk
ZxQmPtdPsV9rQ9wlmOnvjHZZDzTB2XcGI0DqW2JMwHOCIQmRN3wy14BKkBvNZ1On6t3vH4qdnzy9
aferN/sKmOI5P3sAje0hrk9eZ305qix2A+Tgu07HEDMZLVFBxezP3VKrm0TtA6utk53TVQ/60qXh
oM8/cmW8FD3bXY+mKLSFfadLvkvXnCSZmT3QWPhBoTpp2t1it+IoNTJD3eqzq3NyBpr5qzaBEuqi
D2OtG/xiUVikBRbwBrUU6bJcC51qgMzXTctJAw0ASggoyjRVh6WoojxrvlPDnTeuYr/NiQ3nfmZj
ABUDlCK/r0AUtEX/iwk5UASD7YSpB7KO8gGHFWNJ1heaIAxh7Tgd4BW+mGqb+7QplqC0k13P0Cty
+znsNSZcnZsd1piCILV5v4Q9lYGq0pPVTESTgr+HKS0PWrC83tSZB+f2o8lWVgZ3RAsQrhCOT2/I
3MyL81K51XXi3qu5j+oKObFf1Zc0gfZBOsnt8pJWuB0aEhtZGj72E0hKE/EbrccFALNE2Nnu0XDi
iLQBGaviLo7FQ1/pcjeAT/DqiygVIyqT5kGXFjcbMH9sSaQnpuaTqMpdXpJ/W3P9VCqjCJgSBY4z
/iza6dVsjLfMBgNGN+FZzNobU9RDV05+GhP7Z0IXAdUz0TGtEVcVOhYKV8CzI3COWkPl7BePcLZd
is5mqJ9Va+38eu4wDBUObuDSJk2YTFU1BxS5KOKNRHWCU3P951qOGeq7+ZN7zBiIgcgSDuMw9ZJ2
01jxU5nOe63LlW3sUTNXMEaxibtRYtQOqe14m9fcCmc5L2Rhzkggsnd3ztuHTsSDb8nmUiz8ykWb
GuJ96Un9BkNM8yl1YzXCmfA8Ws0nNItsn58t0Dobb7yV1IUyhFO3zltGE1gihfMGPfVF6ZI5qBnk
CCu0q9vCnNyd0M034S07pglfzpQpfj2C0VWmJwOnqKqRFySoeHcwHj9XJ34skfZUmH9spbpYmoI0
sGGiVPb9tlzyu7k3Lp3Sb72YyFjll6xgssQDGxaWz48uNb4xYRt+PenPLqbc38dDmn7kVrer2nb0
wU1I2p50GQlgcZYMp5x54obJBZ085BlLwcl20tc5X08VZhMfVse8Kar14qRUbYlH9HmT1FzSuGbd
EBhmpb0bU7PTJmXY5K61dWH6GgkAraV7qxInmqRTh2Xfva+VCTyqu8+SLtQ70jpv0fSjKoG6K6fq
1XmEzcmVZIIBXNQz3QiXu+UtuXTJuktqQjbwvNtblpFTVcZOG3lOG2xyca0+WPUEmRl7/eI0zzEP
TDCR8ajXyZeXjETF1N5W3MAh+IACpWv0w8DNLk21kMwAdplqDHLuoo4k23StfOZ4sT+QyaVyKfGT
2+EUk3CjrNnJwBAVEgLZEZnQv8Zlau+7O93kqE3W1WFugT1mvIAKuAzg16imkyq0ZnwEKx2VQFmc
KO77OjLU/lva2F0yNnk6/WVoOrMbVal4AEm4TVeTVOIJBLNxTFEmdVixkFHyu5mFRxMpK/pczZG0
1Ud3zF5hLu6wVywbdedVVmjENYwNqUGFS/l8TKtQ0Dv3YW0WnKzM9SDDtYHimRUUm0xCvi4JG8oi
jON4bG3shLcQ3Rs9EY4PT6Ta+CW3joJTy00/nUXHv0uHR9aYBAX9gh1jnCugDvC2d/moTYFBj/dm
XVHCziQF05qec7D4cGeysLFwo7adBmkXjcss4S2k5Z4t9xa5/agI9VFt7OswLd+FUnLNTtp93Ct7
unJNgF36FU7Jm65hs+R6taOwYi+Yn7haAZxJSQivh/QlGVmZwl0e69iIjOzbqNT3OmUvseuJL9zt
LgOPNe6kTVX3P0186RujtN+W4ocJr10M4gcz/melrEBIZu1XoluPasZOnk3yCtn4yyFagwjfI3lX
czB1ThEm+ikuuWzPlfpprmaHw5Sds+H51tsiiURRAglN0yusfX8W+nPFzrI1QBOuRXq4LQ2mQ8um
GOInu2p2DG9e3LW7Gq1Gce55WTDqHHZJHH+WsbzXx8nFYe33zmrtJl27JlkdSGV8rxMDqpVlXD1A
A0VZvDtGjpbulhaXPa/sB2sL9jkt0itGYC5enfk4cYGgy0LBXyXbCuLuxivs2p+G5LriVfYBv3zi
yX+TifVFau+ma1c1yseWBJ6bGWCaCgxp1iPu8kezr3eZRhtnqI3PqhyvpeeexwFO/ZKt34ZJRzUf
CEZKtfy57tByFw7cpDFJPD8G1kQl+VR4yvNqdV00VoBetZFloo+HKVP1jaEMB5WPLco7d1fSNvU9
Jo34PtmvEcBiGeODw+hc+DGd3VAD15OO+JanZedW7uuApS2w4sLPHbaaoeGaIKleublurL0o+iZo
sZjX+hwoOi0Ut8qP6FmGjpbYvLjbSu8UDOnFeRy1x9U2OZqyZ2b+40aNmUhlWNjjqWGRiXHXV5m1
wf61+ADYTowh1W2tDkEaF28ZxFHYlbHvpY2x5XaxrR0L5vgyXugvrCdUYYFYMtLmCQjbxACVNmJM
nm0OTGHoOpVn84uJblAOrM8570rKJXUKNJ7HeJk/HCed2A7y67IQC5ckeOljwoirw+3avoHmAtTm
5tt1xtQOGhO6S2eqjDRpCK+iO2Xc7PxRzuO2kt5d17OE+fQVYnH2o5o8koZRdzgjETsAJjOIMbzN
7jPzTuoGIQMaeSXFaD407UsjKbK0cfCVYk+hSPp8f+50czkxCP/Qa0k+4WJgB/aAa2jEdGcTyjre
9kmM2LuKySSSzeObISfDDWLRfQzeklxru/lRTOlBLsb37TIdirU/qdU5SRfK705icKb74pJtD/Q+
muCwLB5ke9KjSz7DeDcv2SPrE/pt8Z7BXt9IcqQMBZN8P2tbZaRvW5SPRowetO6nB1sps21O+IKi
2Kek1ShsRg/IMsHkhsbtbHWdJsh19ZT12WsvrBe0nYLZ5H222lcKymO75gPSSpVyJGbAZS6ffL4F
BNV53lQDbXsw/hwOLU122wN0xIdJnT8p8J1T7clIzW6jOVMP8s9GPOCpFy8PGCAcctkfaRS6BXn1
6acnqrcc5YFJktzGIPQJ+gCevQZ9RF7yqOhgMPY3RoI7d/oug6Dk8+J2rW7FYQ+9khzv6mOunR/A
zPaOqXSsjlV7kYRtS3sU9MSy92p2Jl9hI98QBLlsJgJIbuLED7cePLRexbfkkYYvchFoS6APvzA4
FhshrBPRmtYmvrdj7z5xmx9DO+8ZC2a+kqyPwIE5Th66gptcV9Z3NtqJQ2Ga8JQnGRBimvszZLg0
yT9IEBovIxP3UfQTrT6UAwQl7RMFaFxMlCxN9GQIY2adXLBerClPtkNPoDjL7ERxxHNBbbyogQqm
PZxNhQw3o3lbmEOdmNcfb9AvzYpfaPTvFyt7atrFAXM4wODm/r1xFKISahhQt/N6HedrUWowHSDV
bNbB8odKdkyYzfs0K9u97aZ+nC3VdrWNbmPcDwS8tDzkodKJ1p9UOkAlkU0YytRAyowQK4TfQUGb
aKVwgTeAysOzqyJqoN1i6mEonKeEy+HkR1qyo/J3qox/omdla3SONgWsbNOe4q3ppo5fexmj4hEe
C0BdRb6uFlhT9D33ebF1B86wwRajv/baVTNyb0OEJYA6ffpVwWiUslzos1BRTomhITBIdo3WW/5i
y2/R1c9gvLilV+0D0NrDBHLolFekeixzss00dsvKYPhPesmZxZoDMz9PveYSNHG7fGQoHSUBe4Rn
cAQ3BsXs1H04BFCci0RlbD++KZWm7FZTzQlTmQnigXrRK2DMCcEKTaP9VIRe+YpqbepMPrlxkW7Q
6H0B7i8Y4sijMBj0rxpYuILNUXXZH1SL7O+lcAPbXams8voZDujTKnDJOnxn4+qeHZrLjkIFRxKg
ihCIlIVMKQ7F7NUAuxNrK+OSc6IdoEoAOvJMqiE9Bt3dNMvWXhg9TLO9mXCvBQT8cCpWME/jD4eu
7ajSBNcxUW+rXCUNZZWQdouK8x5Zn5NP7t0as9WX6fhsKdCHiPUWTnv7v07jS8HisHM2ZIBNIfaZ
g2zYyThESPRdDX9VYW1qPwHjrQJBHTyO+6nDqTQQYq5kOjFXzUeTGiQorcVDa/Go2on62zS4+INT
nzo5BkQRaCHVehyMsOpuDZBVp4UBSe1LonY610eHm35YziDfQOuc6DuDk6gptNfOy0MqYBiUxfir
soc6YsP4QJKp7wyHaRixtdTd9i2tIG2sw3gjFeQmHfgitQ51QyZEYbaRtBYWaW9mHHXZsF8T1Yu6
pO9Dl843dNt1XzkUm1NXVAGYypjtJz609cost1ZA1nlRbNLBmw1nCtu00japI9Oth/RkQ/PsERJd
fNKm+UEWLOVSjJ9Go9wVVCRlDM7cyQWPWs7SnCFFMMhfjY0XIwdbHcCWzVh8ILLC7b/W78YNb4ZZ
crsYOUxYBzLfcINWQozdVqjfN7C0dvrAuSW03hcLmtCxxzUh6aS6jhvvSHY+6b3x01i0d3pkVJAW
xyMvngoZy2NUtlRURplQ9FvzmyOoC9TmHWf8lbFSMKfQ+OZMeMfaVU+lD/w+3plN+dmo9nluHQ5s
YHCNXjyvNXVL2pDqtJoP1GwPc78SrI7ot+0f1pgdsAaGWW3JrQh/g/gby5wCNe3fQFM8lFyHoQrZ
cnOT56XzeDSrnp7C4Er6kvSpmKxsFnS9RNii9bF2PPIHk0MkzIy5D3QOt8Tg2pMnxLzpNljv+vmG
7fIrNkVaONMmEZ3wQQI+Vix6OD0EA0zxpjP44TjYxzNrx2jsfppm5kdsAly36qhZOQCVLN/aZmkF
lUh/VcDyU5SW668U3A97+pBCg8kU2ucIHMKMWGeMj10g7YEobJPG70TFaTh82iYDRVXoPEsmKRWD
pHPpxdDGTOJlzULlY1lsDd4lN8pGZTE5+ZFzGWJcfeTmtu9ax7yawj5k6VhtExh7tPjLDzRVie/K
4hNWs/AnvnJ/GGf0Nk1HOMl6azPjZG2K4aeTmTMviR7BTKL3vNKWKpgMBZNtMBytFJbn4hyaYRRX
l+nCJpjhM33S2ToX/fRzzmN1Z99wMxX0azhJ9i0mh4YuubCccb0NI14f7Hu6boFEyRUawjL9bjbT
0EZoE+rrsh8H+TSbAeKhxUddXUSFLL6KNnvq1P6Fe3kX0Y7kcWq51TU3W4VHw2QjgQ+FwqEGlz1X
7sqrKN5W5q6GXp3pyi67DOJ162XfzkTagrRAolreT3wbSLSW/h7u/t5Y7OaRiKHi71bU/9tCn3P2
1dV9/Wv4Z2nPb7nOf+l+/p+SAxn/Sg70+Lf/qP/yVFd/+x9/+RDff7l2f/uf4itrfv6zRIhf8XeJ
kPNXE/8HjNGbCRO1j43Y5+82e5s/0fGF8P9JjDHNm+T9PxVCf3VUHMcA9HXHw+lj8ev+oRBCWaTi
TLz57D0INJhPDewI/ymOuv5dEYyu6u9iqX/89x9t8Liy/qQc5h+yTNc1dcoa9Oq3V/hHjRBmAPhP
t3EldyCfSeLBsMg+W4HqDvOzy8pmPcs9A29WhVyuNvmdGxqyT0vuqJQFTEOZWd4b5pSEXLq3eo9a
J3cYnHSiIbdUsEAK+WXW1VkpUxF2KyLpObf8MYEiNAr3oQGdzAxgDdGXbFLNI+eMIV+DJd6dvHvi
hvpY7OkAIohZpwfh7RXp7go5vVcAggLyiAY5LYFYGYgDTpthd7IzMtTdquQ5WfmKB0WntWEnzmsp
yoZ8uWZTTBYvs6HznxCWqliM+h1dTSI37Z7LpFJ8cl7IvpEB3+Ejoljy/lRBp9O7qzz7CniN1nkD
4aQFe9GamGznvvg1jm1k3EIuOsF1jCDgjbswYS+4J0FQ/0ltOASd5e3nEUZ20qE/MTvAT237LBt0
AVODTosY5HitLzYljKdT5E410hq7+LBahv1YFAFSdrw9+uKDD8geIFKfXGJ2JsJb92WBngeNDNct
A7HutKCXgDb9h+f9v3tiftMX/qg1R7Sm43t2eABpuanun8wawKZEY8O6rIqXhTTuDZf1MsioJ8Kq
NKLO0ck0T5ZfSMNRBiy2n3cOQpp44VMqGgYhFfptd1FeGgUqG5lP4Icn/uz2oXaFbvoeTMdQuj0B
ZalyLU33xA2Mka3epqirhudyRYIx99me+GHOcIG7CRv7rW/MiDqUyzcz49fCaU4I1pUoibk5zPO4
q3uN8pXvSZAH5JftgIBCMjlUMQdkYnYD0yGKuEu1H6ZJpljZedt8hXKtu28MTUDR07OfSEBtRwl0
AIn/0N/6nUN5qG69Ehr8oahQ3Xq5Q4oybYQWLGY83cpTJlXmaRGZGZBLflrU8dajcXCAznOBhq7R
fTrhUHzjnxWdc/Th3gbpRc4UTt+3/SK3isYjSFQDwfQsptiav+jmHAUpGKk67O2ufQdVxDWCx2bo
sbunCNSILXEuzNzO3OsrX3cTxU+N5KOZavjgmfFuFMuvJsnnrTNG9qobh3RkjY9tT3KM2TCo0DGR
peMDXwnXYma8rt16odF8g+7xjoSF56g4rI/YNKGEullLCsa48IUnXFCz7Jd500fd7mYSVy8KL+W9
g/LnxzZPrq6JsG4MlmAx3fFaR855eteFLr9UlWUwQfxkIpmWgZExELFZ2lmB1lglfen3czK2Xc0E
xfBzEiP8ISMOEZbQA+2yIHb7dq/0y9GtRLdLFGZiJI+/5ppd7Qzg78j/hp+6OSTcXm/rmroDL5S2
G6tRbm1V/e7VBrduCr61sBrs8/34IAeFdBKugQnNOXS1t0KHMFIP2WLU4tqmhqAtLZBrhG6iv9mT
OPybRffPNm1MbjoeN8ewLZAUnBrun/wdhnRlmbg/5kpA4B0G5m/Oq2E7xBgagbHU4NFL5ZGNgosY
GWW/F8/vV/D/7wP/Vh7M9vYv5MH02vrs45+Pf/7GPxTC2l8R3uoYcjgWXcba//v4d/5q4XcnmNGG
YqJ51s13/4/j3+DPTNXB00XDwsMY/18CYUP9K0xjrtueblo2pbbzf3T23zbqP2zknPgGnjsdzzT+
ezxdf3qoOkrkNGsrwXncA/8z3eUIteYtzZKM5AeCvIV1sXOZgKTrHuqlYKiYWe4pVfQXKyuMfd8s
/87Mrf3JSMVr4g1jS3J0Ri/gf26S5j9IlvU+W9V0BH/gwu/TFMM5K3qah0gCym0NdnrrNpzxiTvP
9+uc6NvRhun7h2/wvznh/nQjYoTKIoMtgYXdNHDS/uljWeF5xOrAlp6kWYEToafzoZnHAqj+VnaI
7/qid8LedL7/9b+r/f7A/+kL4YKo85gQE2TcnGQ3F94f3jw5d6KpXVSxwFmf6ubGA807PRo1klRU
Bz2GPbS/GFdU53pwjIMg/Q+HkO5ROqjaobeT+lnhrPLjmsrSbO0zCcMehRpV8XhJqPgFkufzrPfz
BVDAHWFaeUQMyhVi3UKJ7jES7zHnmMilOf4RHpvfRU9kXHlLvGoVW7AvwlhFKWvsbLfqL0WioGVW
1WvR5RXR6qO3haQ0MZEf2p0tjY7Dv6sixmbWy+IaMdgcZ91rL8wAbr2tsTkogq9TOFAB0kZ9h0e2
RZExXxeP/kneySM3jfmamfWu0lZGvqmyi5N3rSXZcmy+YyYFWytFo7na+UPuGmRgihnq6kuGu/CQ
eeYDg2+m37WBDvgiW9Qu2aiu0ZCCHrcNVDlrv371o9Y/igzJCogTEglIC0NQmpx1JZG0v73rINL0
pvUJZbUoO7QWJf1NFCStiiLeXPP0HvMauRVrLCM1WZon2ivjYdVgzntelVz+9XOic9v608oFI+Xq
quXaN8+sDqfknx+U2uqXeTTtr9TR7zNgdGj41TWwSXjZYqwhttIuTpVmLA8UHhcuY/bF3A7xuDJf
nTQeYs07NARvbDAWv/MhRvasxpwlNx57KryAqLSZ1r91yWfjWCIN3sscvSYzjmCU44o9pek2qjPd
m16/w4qn0AhQlWO2wvXLBwi/2vC9Yg+45RT/GDMtKkZETHayqAezkguim0QPJlkr246Zj5qYGoxv
B+w1CZsb0e+SnMSpeNBeiWxWg2UFrl2Wzws30kfXoqVEJEqW6fHFoNqI7Kyczlk87wFeGczaaT5r
o3g1kvHoQO0DNJtP97eZE56NbUPuW6QjU+o8fXnk2sIdRIHkaZPehLeNRnuS/nCSUo9sK44UyW9s
6/HJEpUdmvUL+O77yoj14+IAFKW6Ccql9PaCeaCvlXK+4BJ9rFXorUXrNFtrAGo6rAsRA3U1PYBv
P4LFNsLSNqNUTMihRJxxbxCw8YjT8peJXj+gFHDqFa+SEUrqTsjO1Y8JAQ+h5gjjTbXDSqEymEcN
c9Fn+xe8iDXqu/WD7No60pp8NxLC2GkPuW0rB8kG0BWzwrytoT8iXNpfvoL3LEpUpgbF3P9gMn1O
tEHZz7AMcJkNw75Z3HDxTljurAuJ0CqmqqE9V1I7WITYmaLQdjoyGrq7fXaP2jVkrLIlwX5qRqIq
wappuX4lRXWGN4s3jtQ7xG6duil5rU8YFoq7Zlqfe9GvT4OUSCRQaeik2d6C2w8tVQ9fEA6vugCa
SOD2Nm6L+ymV5IujoNwVyHNMgbSqaciFs1IcoIRj7AmRCvBJHa2GPdMa0utEiMmGrr5vkRsE21ac
2QjuDPQ7fk+92kmIrVpGeAu1HKzaad6i30Y/Y5Fn2i7k2xvshj2+mRPms10bZz0hiEyXU1M90t1n
bNMTYpfK+rmf8Y5hCSBDPCkvYFHajWpFiUmo4kiEzbHWSB/NRgLLS0kULf7a16a1xGaNRRkJl7Yc
3tUjqXIkV1G+oFuFcVoWl8Fbtctq+SUhMt1ak2M3Mvvat7Na3sk1X2BlC/p3tPiv3RD/KJcRawex
quSduDcWBOOSrHth0O8yBvip1bV5sTEvyDwf9y19eMInCmjmom0jUkE2jSZfpAlsfhzo3yXCus/Q
xN+RGoU/xHiqVPrl8UJ2fL3EkK+RExPRyadW5nA7G8Sxjv1dmz9K5mUkDKmzXzeo4DXs9rzgSJfG
AENb31dpcrpx06OkQc6mtxkC6JW4t8FgrIEfRJ/0bJ/GP6XXABBd3Ctn77zpNdyPZn5LRXAQ5gzE
WRQag/XUQMxu2sg7e/GLyWJ8VMusDGUqVhxxqsoUfXkx1uTLyHUajfZ0yjSLeOFFebUhVYiWNBSk
ZDQOR+seF+vH6Lrulgz7Wzi4A8N/0l7TWDknvVJsazmyvgS+v7ny7hTyRVBC5/k1N+SL3XWP1MJI
/r2kDEdroWTHKLPVBvuxcdb2tFqM+0hxngzeTu0hXiSnHE9YFxom7z9VDmQ94slsy+og9WYiHZp5
Wex6YVlaL2Ihs3vh23nwGCtfFHNmPSuBoqLSN3OhRkM2I3JLq+pK/LGMPPzwfjumCs7h78HWybmy
iFhy7Gxvx/azIqdXaFq0FTMyO8ZJhnSrUOU2wy8mhs6dRo700ttHwy1o+nbdds6p2OT8Wo0MMHri
PTCBO75qKNq2GfKZItLrD4o6QkHGZukPpdYemYlWb4P1c62L7Hnqv0RSq4wneJyGVoi32bN+6GTV
nNzCDPK8KffwkYg7WN2oJFxpIdYqHHj2j1R9KLbgN/g1J9TGkM14Q5p0m7o2toQGWptOiv6YJwCN
gMIzMFADuynfHVCmfoEFdlNV2tsogM7KNIcD0zTxyaKT0glDhIYRM1t1GmcnTGTfZq6/CHZyykFS
kdGZneUekAPXqabf9GgtD55IMGmhWr4fVZJQUQYbwboKCMYxi05leGSb8X52O32v5wah8NSrV8JL
5GYFv8HIGXWBXa52BHJvDioU0dLlvOxS24ZtGNO/1pX2aKiS3wjmNop190eJkjxU1YLMwobjT/He
1qSKMqKH7pTxEBPHFjE00mAHMkMFAcdgrUwjUtQj5J54A4A2g7CnTTmFHHoETF0z4h0vi3EHrH+J
eE1doOSqeGk049liS7q46GwjRNFNpNKoIdP+PWZD3M6m7Uamsr67S9eepda7LAE8bRTl6plp3iNR
tM5Zr9VfrciV56wz9ZOLoDhJtYdCGZtrdfuRSvV7rjO0IoulB+mUNrTH5dPoKT+W0fHOCnVQgNXl
ZzKYbSBJ0XyctP5z7Qgft1ZCCg2r0qKk6HExSn1fujDZMRpk+6GK4mRqIqctJQ4KYsq4pm0Rfrwm
hruNlaImcNeq72r4uvG6endFY8aoszT7c5kQVvdN/DOZ7JcVIWs9edoOVcJy/P1jWftImWR/aFI7
O9hjeyY0fj2YAA82fe/uy3LNQIzbl15qI2nB5nPZzikWk5i5NK3/qkwN9s+JsMLJrZ8Lq90bDYLn
Yk36S9d2/cXCZXhWV32b31kd6TsoytWwHdybDvnORaQUyaxkosd9JVSFpwemjme6YTvJDZXhcdx8
pnw760IoRafEpxbQAXE9CDN0KaM2FndI/fBzkkm3MZtEHJHpYMsZCo9qTsVEZXpgwkuGgDp+p/Vd
W1rnyEjCBG6lEtaQuN8T1qL7SiiovDFyc/yKeeeWTo9QuXzxTC49H27LJU5Xlea0Es8VK335krf9
uah0IFk9F8hO8aq7UQ57ShhuAdj/O7dgeGfXHOgwrqYdzaTbfGM6Qx26maISxui8tNWsllDEluSt
Es/tkEXuGE17J2yHKevQpRF9HvvQaArWkXySb31K4GHNYj5Wdk6YKaq6EFYqeJB8lM96nKsIg5rm
5BRMtByjfc3HbHkb6dhHkJSSbZ6akn+imrZ2cli0msQsizG56FPtWYubOURYHVqkGF7czgI0gcPk
mw2bRrY6f9QiLkBnxTkrFN/CZE4wqJv5AjlGPJupXT10GDZjr9B9wAVxSLZBfS7TpkYTpZ8dglh3
ukOKZNV0vwo5LEdTa65G2StbzUaaIocBP43dfWVgu3dTmvRRnPKBy5T54xDjonfGmvc4flgIyr0y
UR4XbBsI9rtg6RIt8HDPXWxzOcbWIl7ztD5gHOjPeozFsh4yQgsym+u3aaBzaN+80oI6zuy4Z2zX
qmj5rezVTXn0YqE9mzrSQ6RjmBmJha55ogNTW6ugj9X8Hnd8gO/5lDZ5vlXchBAyD1N7keEIBcV3
b6/nvp7vlbWUO6kUPfUEdI9YNT8HmygBFKFxFOOFewbv/wUAhibkMkels8NcJx5Z5HMwrg35Byyz
E6ER0TzZ7g6qUnVszfo4v9mgMc5m5uWP5lD6hVk+WIqj7+MWlloX984BThh7sJHtLAUd1TCjB8fh
r0YkuWNyaA1SSRITAXY8mncUDAGL0+HSa/dBpdXNmU7P1ZAiPrpd6a8lyQy2hhwPCZ8+zMbJgmYQ
xrcmqVpq1jbPM4NaEk81FjkAEcSc+EhxtX26vtpV3B6ZcKC4Hre5Eut4lRKVPS6tEFSVn3FaFwc1
U0/GtFh+EpOXkvFAY+AeiCoflT7itfQMhNvxIV3Kx56wJzh8E/6LYt3oEMQO6JRafyB/EAmCB7Wz
qcYT/SHQLaP4kbOKOIjgmuZTb/pI1fRLA19lAzv4kk4c42sfOHiIzrHskwC7EarMcU72Qk++JrVI
96A2On5z+tOQi/3QOM627rkB5otdRW5RoIDJpHFolvyBcYB3oMG9RNnq3KEvaZ6AaSlqewcsKj1X
ZfFSSUashKSbpwbSekwHO1IVyHcwlXbtJMVjahhnBDavrlSM0ziozTFGq4ZoxCx21ai6odQyosZQ
cmyK9lmZauUodScPhlnPrwRlAXSJH11leAGPA+6OnYYQvcLbzl7zA1mduu1Jo0FTi8fPXWUeyXQp
rm5JvWjlEy6pwUZbY2fXVp17XzN6XK95dS6MxsWaQch82tfT1s1zFOB0GDaz7vMB1Ol8QKnRR0XV
saC0sSE4xrFgG62PRPoc0tgzD8qwEMbhJpf/xd55LcmNpFn6ibzNIR24Da1F6swbGJkkoeHQ6unn
C+5az07Z2MwL7E1aVXUVyY4AXPznnO9Usxme8mL+qCcIKKaRfxuyKnaVUsTj7bleedg1rlNWpOsp
kA97S/RtNlROCEEILcFuYLu5vY/7xLujO50GRRF37VuvnPrI6jWcZx7VRSWXHcW08NQQvl9XXhYR
DakPfzenPKJQjugjNNA6OqjQzG51b093jR2ZLrdfmaLgMn94vEqyvYtaQBHBC4TjKWLGztoaLjKm
dS3skjUke+wxgelgGHWcbVHjH+NC+pP6+BqKj8cg/oX8EBakGP/iiFJHSC++0xBM8iD5DW6mWXf+
A9nTpsnRby+9b5p7l0klhb8lNgluFIztU+tmkN/ch571GZMYOBRezlvNDRDHrVGe/bQrrzXN32tX
cyyUYuCDKaKLnKL2ebDnX/Q+xaeMKdEisjuyO0p/BAIQeRM4G9O28m1rU6DaFQYGCxQWStuMk+gq
cQit7jMrwhGLmXKYipxLp0r2QWl8teHwZDtNijHP+4T2Up90z7IJcihaGXbCwzpl8uw23e/ZHmN6
GSvyC7O7tAaHI0Q6zacWzaejkmk/PP4oeTPejarfiJBjXD10gs1zljTdSWPpB01/0LEs3gfuNeST
YmQKhiNWqotjbbc+sxzpYKsiEduYe4N95yVvYrVtRRpvVWCXHx0gM/XB3iW/aWUzlg7dhxe7oHVa
Oba79LpqlyV28EBBAGMYaHnmNPypcXG+NfjYFkk2GEfCpBP5NhFsrFsZ+d7OCMX84jKEWvqZiB5E
ny2hXpbGpkuOUd/Y/HeOe7Lb3j3p5I9bujva3KJLyWR4mdgu/jVcXH8HWJvBcOQy5uiylvBX1nPg
CwyN1GmS/p4wezyVmTnjzpxi8kbBuCHgFpx1Q5OWGQ3XPE3jI8xUd8NzQ/o/n/2jcEufZi9qAiMn
PZt4bi6u3coVFGg2+7jfcrfycTAx8THb3KQPov0MpEVjF1Hgwe7qc8NIdoErIMcAFJWEmfAmBvaI
H8WP5lujhn7p0dq5MN1JnGviSpu+Sas1wVJvP+OUW+QOlRksUieXJlGww2VIdCokY6Qqfe1Jg/YC
2x7lkWJLx8rZ8UpxTsZkX2KIPVWggzSdo7dYoKWifGfbjHKsQ+lsZFM8mqskmqaw3zy35+EZA32b
x6+wTp76hMs6rJPXiQv2OVEt8lKUHumflDsPB/GxzRWwicer77nTqS+8gWL7oXruw/QaD0TdZ6xe
71CK4+WkkXubKMuWmc90iAjoLU8ydPvSmV5qAtW+v4ibLPnN7ZJCDplf64DCWFp5vHdseEthBdAk
YgznjJmo+w7OmLqjDQal6rmWJmkI+neWkUJJTbNBvXdU+9JwEqeLrDYkvbpU/naE+Dbpwz0FpvO1
MVrEMSPNjrSfUw1YU3QSRT73dKMh2WM+/qjdaG6onM3XNJp8YZ10n3T0kbtWcCpF9pYHNnuD+9RK
7Z/CJMC7hSWAZN47Wu6rNWuHzBitS9Cu6sNA6Rs25MBdptiO9zJ4SrC+EWOPqqeuSaolhKhw55rN
iqx2+D749Z1MYLn3ebmPE0KixNg5FE38JtvhT19Olyl6dEaeS2HFt/rxY4wxFVoB0XYhohO973Oe
BucY5zMnuLQ7jkaEBYt3NB+x31dm+WF1mA7qxHF26tjCczsDvHLP5fy7AvxA1nKmNoX4DqPRaeH4
zS2RlU8RHx5KxzrPQb7W9cwwgKrSXW1ipPIa39ypNCyuFTk/yrqt/Ux7wiE3m/eqx7+ZjvyZ+1Tr
NyWwPxVUblmMko+sZOOTdtybnioYAKHxhcRBAtqun8yMEkrF2FpzUbjWany1u669mTPxakW4EMFf
Pzuz822PRHd6N/ZPaiZLPRg6WmfdiS2YDppaPhGVJdXgpH84sPtPSo1Xmc7GCyZr+qxtnd7/2lVV
srWEjfU49eZjRFLTzNB8cXheW9GPJzpvmkvOHHkZPybgGCKiXdLgfGlifKSxVVXPlsm5vPRjMkYZ
TUhJfBG9E9EkfMOPCmdNR2qbO628DXaxb3p3ZihkipUthmntxDLmYKMBwj4md4Vi0o2zSx/bsqS0
ciBikAR2fZZ+i9pOYu8ISVndG1K9jMPcluGNZZ90aT6nRey+qgo+jeQUagXzyIaSEz6cJn9jKNKX
OWYU7OHGkdsKOBBDHesitTfw28jgdiS1utZ+OO89sqHOlJMSg50xyOzVaCuqufLoLZsidDl7dFcR
V7pFac2EgP1uy9X3XDgJ9UNewNslmQoWJO7TFquvIRyyW+kF2FGPDQZHI8v8mSZ2iuqEs/dTbIqT
mZaY+XDEmRHpwwp/v495Z283OGpl3XHkU69h5DNGj2sip2nwOXDjWYc1VRC0zIMZKU7BbFPOMDdL
qy6fVGB2K5CGX54HI2bIWJDjYKArNb/Qo30iI1PVkIoKEmA4Oca1koch83EwmYLsdhnSQy2xi9sj
NnHGCMc4jn7368dPM8TTO3p8Ftkppddp2ZX6ew6nk99sw5CmLJXij/f8q4MT0/bld5ZGxpk+E3K2
FgMiZ7DFAnvVoQiip9JNPnEqxRvC7n3gcx7nMLQqC7IEc8GVxOd4kP8KsoHzTrLTUUxHEsTZHjvw
lsQxg9A4O9bO0eyzmdiHykkOwIV1aBvySE/MDzklM1MFnAgLjjNw/wi9Jgfipg84j+2vkuJHZM5m
9/BxpmrItwhnJkgzogFBORwjfRv0gLGoHHf0GQxVOL3OdYkxxBjqDTk8zK9EV6jJ4kE3rwrxYTvy
eC2RkzqTTzfQLcPNPiQL5Rh7fxT4Z1I/38UDJz2EkSsjDVyruiHQFzZ3FoFi1dAkgNfB6eaOFJDH
v4eVCbZIq4gC+3CohkMW87WX9C1sDDt4F5V5Yjn/RTPYuMwrEgu2oCQxSy5k4laZ4OjOOnLJqyE4
ToFeDBJvzTgVw576vVUqT3X9o/PJh3ah35IZFMYmc3n/2E74dNjyjbTbxNxjN17flLvIbN4KI9Z7
x2O+TrWuTLSz4qkcjoQiSxFRQNfRdS8lUAOTMHWcZczSGZ7qhtG6U/rAABi2mzUBmKxt0eKU8adC
hohK0zi34Xvep89EyoxNWeOlH+buUkqJjNMwsDdcWo7NMkEcKfiupwD2m4cdJdZPUTNdByBzXi3O
I6G3lzDe2K3z3EXzE5WLrJZ98c14Sy7dyv1sH01P2km2/sR8OWkZqM0L7VSogp75ZvsJw9xcvfYW
22NeoBchK/BrTy0FYZlR8AEOX1MHrsuofbUVubeaFKnXqP7ttrSaJRWvoPC1Sb90X+Ms7GF1yS8I
gNYxzeV1RNmL5zi/VtHw6RT1ljSW3JBm/AQ6YR+CJrzoDljCqIM12Vm5s+gqW3SWF2560ht5UkFN
kNFqhuO/gHSYbMZRLjPgV1Ede8ewCnNMXllNqC4J4Dd5bER9z1egEQOgzy4yw0QEYBS/asPnxI/y
dVb2Z3fscJy7uV4ZgdKPW0GwHkuTGVgHwowH4gh4ceVwLNnRJ/sRdY+BmzFuOvqat5Ks3IKpuEdx
V8WXVx/bIu+2SD4LqulGMqvUr/a567NkiXkfd/Yf2quHnUXT8WvP6FdiYzcMaDUxKaEwdo6O7Gbm
t9WnyKElTSklO4R91KqMquwwl+GNbLbMy7Xt5E+SHPDFANd6T4nFOFa5C9KivfatfxJ2Lfe4jLBo
s51Ho4njjBr4ZdNH544+6A0U71NvdnLFWG3NdWAFHGPVUPV7wcEJ4oI9HPul0W9co9Esni9Tq/z7
49hPSsU4Ci997SznxcmwhbCduYvWohZVVvUNP1e39waI+TKc780cFae4hg6kQ8IYzXTxSzM4T42K
n+NgS2au2zTJE+wJII/Q4xoATHzlqxIq/coYeSlH3yr39agJd4Qn2x0z1rwwfKqquw9LxlCF99ym
+Udut8+zSiSedGCqmcyW8ZSBo8iHzynpIK1lnK9CG7Ds41vPnEVhuLumHLwl7SzULmfxarbsBxIh
apbu406brOMx/sPbZ61T4Vxq3gte2MlHn81vyURCo2XH2SChUmOrJBf6Jn5yE8FUYHAvuoZ+1jN1
J5dRJ6scTMS66kILdmgbrmOnJUxPLIcDS/QBiadbz64zbhMj5Z5fVbfJQIoooxa0A8jjokoPWvOg
jpmJBBLXiiNyka/wv/oLX7D3D658wZV8aumbQnPgHidtcQfQwacc8lXUfr3kDlJz+y8OJhkPNPV8
pQ1ATSzowyaqKGHMQZQItUze1GBMNy2qX0OGhJCQK4bo9Dgd9CxwxGD8YK8m2HEPC2sZ8KnZzeyw
uOTmypNiH70Hgf1GAGo+AOehVtAzn3OVrwKzSn4ghzPZc5eyl2qJG4QUYJ6d2cBz1L32i+/9UYMX
tucmdJaPgPaJOxkLetCCxOOOS+wrMQER0G6c++NFRKQ8pZ/Oe1XgixjY85aioZgK7RUd8qcXjnKn
W/p+w9K5whe1uWiae5Vm70UvrZvbtcYBTsxPKs8PeR+0C5dlb6nC+WeYUgVv+d3ab803z2hbnky4
JYHMfg4B4cQ0SA9xFjzUWVOc4IGJk8QtsdTuUBIQQoIV6DmaO/EyHsdqY1QNWXwSbieMSNM6ws60
isfyGUYeI4/cnIGtLQNz3hD1mZGvbQwCyqaF2ANxFRiKF8RnPJuG6SnqJHxA416lgTo+2l4OlDT+
Yo/O1hWE4YUv3VcTgi8MRYvT2WPNAX6Ew6YHV2YmyX2cIPX2DSG/wQFUkczDOlM0H2cPx7HJkCfN
5hvVjKu+zokWmVAWLY8ub6goXfWci4Qob5A5J9C037nmnJOLOjmB0OqN8S0RDphdiFVGLDH2TiN7
oCbqoxFY6szeYFF4VtoeTsp3X0ykw5zSEPA1st34rDML0YfDKoWduPRC69CTKGHaawcvoYZVFOc/
KpVXd1XK8VpptnfsotVbEcVrkyJLDtZOcev8JjkYqXaXYRzc3FrL11p1H22UZr8wjl4zzSknbyM8
FuTbDyVOhMPfv/r7Y0gK+zAlEcJjOeSQ4UasFHidYP30Rr0DWpees6qJtlXrC7grWq0tJgHcJ31G
4gxI0CNIWwGT3ZcaTGv/IO4FdRHtO4Khr/wb3P30dP37d9Tvvk6tvQ8Zhx4Bw8pXfrt34kvmJdR2
uMk1MfMoH7DYe7aLg12LdN23Rr5DN5igdYT9W5ZEZzm6408dEKRq0qm6KfruGNtj/a0Cb4kq1f/U
jx8xjpiVPY/msTTt/mZWoEak6dp7nQtkILO4hs2gXscSlAYmCGPr9mn0TDL6WP5tEe2J6qOGUCga
0QqYIuvm615xtZqx2K1EBRBjLoS5ctOENP7fcKLpaOusgG0JfCSH0YpPVPQNt4Jw9J4O2XKF+St4
77hFLVtC0YeoiTjjIfjiTiCzFyKzoKM510o63zrLwo+knPEFNhjNWmsKP1hekNk7g4lR6+dLWyfB
YXK+vE5FH+0w2sfAY3/8+7exAuINj5GMqazdpzR2j3bAFayuk2fLTeybcMd3qxXJh+1ruWWiItbD
g6slHr9HLNj8uT/tQF2JV8XgSvZJ/hEkRnDQXmgvybdlH66X4DW26LXP5xUxAs0/oV9Q5cPrqIr2
0taKOw9eoo9Ytd66CZtgVWpCkwqO5qodvLsvzfojTYNb4hnRU2FN2d1okzeu6uYhKTjUjzwTRyA9
BskGJ8ajoXv1UUzg3aTJjkEuLHej+tKPylzrkeUMIdy5kQop12bVzqtZTM4tEnpTOZN5rDrPQUDR
5Ghb2iCikFhmOo4X34GFSUJ3i1vsbDSkWMMYdp0Nghq9UFfLHg96IMkDqk7WN//xI0/tnsP8DBSj
QF/rGTfEA2jlsjTGKw8msvvsPWw05raQTbTxBislyexfR2OUxwieXudLcZpAg7Ggymtv1mRDeRgE
bJv0XZi1vNaEbxZz2UbbCIjGRBLhGPY2VNGIOXNspsXt//xolHcF5VbXtcIUBLwVIxeDWOtQJR4x
7sxHtMj9a0Tg6gjl5gSHMffVUydceYQS21P5nRcbe2A2YNk13ehy/vRcxEkuFksgRYzfdcbkuWZP
DusGokpoGde/P0B1mlfhVs9YArv9WEEzYy+AYVvG2zqchkvlow/WSYOXBr0x9S19yiT+Lo8LE9Vy
+WXQrrOLCmgx1cOO1W/rAONBobF+ydEyr9k8cRk3uONO+oZX9KlNbOv698fcua/kx3KO88m2CN/5
HLILeHN99YAjXrPSqFetAiOvUx7L9JtVur0OL6EK/swJwo4nk/bgzvMTtENvYeNc3dSElE2wIJey
RBwROjS2BSvu/n82Ovr/aNMwTVRb+kCsR+cRqpX5j2xSZoeRnpwIp13sXstO6osSHvgHQ69gW41c
ok5tj0tQ1O8WAZN7nPNm1I+LVoxcriJQ2Si24Gt7i/+hEHBrc/FFmCIGEDIhlNAndwQTXpLmiRoO
mTl8qh6asQT7vhJtpk/gfrJV1nSbgiTpKYw7dyuTxkVLgkNHeIVQrYcbImFa6Vp3ite/swRisCRO
nZEoTSYMfmYA5VNBQN8bhr+lK/zPOAt8UXGkDmgYPz05qZMq+nYLsDkhweEKQRw33tELukGKxHsc
Mp6d7oM1MwYITJBtLeI3PKZd0TdnyKVzIKrPGq8q1zKd7cTjMm0Zep/ZjBpbQw93qdNPbZT3mBna
tuPyNDc9AXeZHGTIlk7VmrcOELgXIAyDY1nIe0FwZMMNwmLiCbUgs0vvM067O1hNPDId4xjPQm50
j9VUMJ+FQetzrqupGf77GPz/6MH/Fj149Ov+D9GDHwlTjoZK+/+SPnj8R/83fOj8i+ygj9DskZeW
RBD+HT5U/6K+nhyhaVoPt7v1n+kD2/gXxhqTrBMeEMOlfuDf4UPL/ZeL/ucoxNdHMTCu438kDf+n
5OHDy/6fXneByx6rERWO/2iSEWEMzglH8tYqrB9tZazCnPZwY4QFEHyntf35/3wm/42Z33xYof+b
30f9Y+1Iqshi0D364FkNfQtt/Mlsr9Ora8AmOrGTux/MXkbatnuU8VMvZuN1iLJP32ybpdQds4hx
cJZViOcmCliLGbU4xivtE+HWsOzxxcqtajM49fgDeDkTmtruzlHSmVv6DaYr30tpLhjd/W/FUPxa
/xXr/u+P7p+1yHWUe/gVOINxz/zN2yibY9g2wlpPtVnsq2yIHIzGnCQ3/TSzramcxl8mzivXctSt
ki2mNXga3Tth88Je+3acJN85CFmsV16SEtuLatwRsRqL/qKKyabWS8xhgcHNFz0yGvskSEMZXeAu
MHgQQuH/HjXKyppUeLHJc0XZOOmA6DogbOoFNzV5S8yWgWCVZb9LCe/ftlsCVk7s8l2gKK2rpga/
1RCf8eDm+dlV4Ajr945qQsF67U1fbLA5/oNwhJs6x0C9dxFEWBxmBWPDOJr9Wy0IaKASMSpuy3l8
BjIUv00WA9EanSheyIgAQs70DnhUCyySWWfWvXHMHp4TyMLAgRLo9vDIJuwbfp+pr8jRxt12G/+T
lkgcEQ2XiRd4ePbZz/r8NI+Zq+AQVPZ2zkdQS8nM1NKPanaCxqNfnsFBON5gOjwIrn0dsH4GlS0X
eMCTc+A6YtUUc72ITZM5V+Pn59kURAiClAm2zAfz6Og6/gGNpNlkseOj7g/ViV9fqG2MEeqn1T5s
n71sxXxNchAtB1BozmeW182utfrgBBNcM9uU7N+GmR2LUmDyDpPwrYUL/scNW2hlGlghHYJO/I2d
YuLUMs3c80tt4gEDPI0ggcVipaRIvip3pAOEJ/DuUZW2obGFlGrhaRhy9mQT65Mcy+faHo5NYtTn
UlflBFgN8S3H339KBv5KlG57zkJpf8X0b7DRRcRnTbAWd5cPdloQ1nMOrvYjnDq59Ym9KX2xmtrY
zLgb8YGOzlU7LQyfThQYrX0xfhjOHB8JZbgnx62tbyeJsNgGfcV01E+8g1XDQ2q7ZPrpubiDFxFP
+X7E7X3ArZVdQ+pPP2jhyLHtSJMB5+MEKsN6o123PbVQZxk7R+6ZmAmhHDPu5oY60sR7MnALUsES
UQc0mfmJnIBzs0YH476E6n8rxWB8c64rn3JOMMXJaJKpBJ4XP7CSXTQZpy7y7LuBZGyA5SRu8Qw8
RAdbvyH1sHTbQnxrI2yPwimdk0T9XnqDAr+XjcGJ/9z9mYW1WLZJAiO6kcPa4x8KLuoObqwR18OX
lRv1NY7odJEgUyL6v6vyG7alKjcZ1QvPPSSavWmk3F24JDNQnoLw2tkd9n9cbxtdKWOJqljcytzn
16Qx2l0aiMC004SJxIuXqBEJyyt++V033YRS/k7ZU7rC+KVf9USiwyy8GutvHK9zI0i3LPGAF/1u
3k54bs/KBx9PXQQDOI7WBi8Q9OqcE3hZHd2A6VHBpQrYf1qvqyS1sOPo5Fziiv0y89q9txg08sWE
DxQaiZsSK2/oV5XVSCXO2L2Fwux/MXQaNlzGurfRS5G4jTj56qey3PNmCB4fHezZn4xnlacUKokK
LXHhjkZH56XsGKjBPFslbRWBuq9j7KRFP667PKs+6B6zoAlOTOPioP5AwSm2Qdv7H71lpWoJqSnp
CaKEya4vwVRTIwNndOyJEi5mMpo7/KTNm29FgMntgF6movThrzBY6XZqcPSuVjxtM949DmMsd+so
QtZzyjZ+hdEG3LLL8/hF04Gu1lQwwaI1VDmfxBDiHh4cxOMlZmWgUszDuoxRc5WcherKh2Ugc3/R
JdTCozehg+fKyeEs5XP8RAJf/hkKu96JwUKgyFzkzckuTvi7UTGLHIRlUikfszKmb/q+oCtabTO8
+LPX/gDcYV3Jc/uQMGgKtQqpX4ZAVdjn/OylZMkG+RSTLIoC7xvmrP07KxK5VXJ21gUojcPUU4wA
KLX5nD2ZbpXd6e1UFfBqpYWUW5BG5LML2c1tkws0dW+3EHvQIQib+OjXFgsuuXgBBGqsjGNuGy0Q
HydZcWWzeKtE+KbVaG3rfpL7IE/qL6yrHQ/zmBT4xT2HrwINnBL5HjDOglcX/nEj/Z/x6Fo/VGDV
z409NB99MVi7nLQcjQeNHwwbzl9IHnBK8WfmOLYz19ljoSj3QYGsN7HAQPYRSfhphkO3BCzvvPhN
xU7Zs8wuOjfz9gOuVbkMElyLnrLVsdJwcqhMGrFN4g7ckovzrpLeluMgVXtwBmOgSsC2g6emTgwf
VxoI/VaN8x+2DZOA2yyia684/DvctzWeKKfYZiApGYD5iLCxrdBcAymsZ1JZelO4oCix3PcXrbnR
rDS8cShRboX3wp5/c4gsceXzrKlKPsozbMd4Z+Stl2lCzn6o+/zDdDB+PcolVl6BEgkZCtlKFwm8
4pr1bmH7kSC+OagJZo0VuS1hkmx4y0wLxrmZEVgvgPttzCjlIj3p6BAiKqAYuuPJgtd00P6cEv4L
wp9j4/ZvMxe/lTUG0x5HBn1mgyx3QPq930QmgvOQ2ph1IZWeIvIWP/Kk6UAMh83PpJkFI+pyPCUQ
uPuF0VvdE6pz8vQwMa2Uzp1lLAnYL2ETOWcFRH4bdJJ0d1wW37OToSaEglICBsX8wSzaD5LG8fgN
ZYpfouD/otU6/iqWZcaYRXV8Vmb13Sb0PVtOYP+cMBauE3gal6YGPFAObvPkhjAnVplpQmhShV6L
psTGyUdyanXKhbXUdJ7EE47ojnJHruDtuu/K9lQb/UCZxuRvQ380du7QFZcEp8QNXysBjKZjpKVn
/8l20/Qc677+KHpj2jSq7g+xqSRarE1CMnP1rU1L9811PKiSIYSJXVBHhCid0OzXVgfKeeErw/hO
w8n/6onf0fg4aFpBxu4ESNTalUNomIu8xlgoMpxjZdYjN5h4n6zFYGT+BeB199XZjVxSuAauNa6x
WbhlNZ4j5ogbI3B8eg983Er0SNLEUlce8MLSdYOLWdjBvc9LJn5oyEi+iDU7E/fA0cZZkIHNq+xd
Q0wErCJKMMQ+XkdRFfYP9BgKeZLM2pqDcvdVG88H084BwUUFKos3MUkRtdm+GzQUYofwoVnYyqg/
Ezawp9qF7tWSPd1OUW9fghr8N+57xT7qmlh6WtM/wUbn3lymDdC+AicZ6C0vPNCFVPjniNGSs5Yh
w7gVwrd9tdt8LP9Qeeb+JN7dvM+sXmu8y/gGte84n2E/Fz9S6vWonc8KvQ1b0fwokzb6UFan8FtM
6br1/Y5DfYcrpXQwbkw5kYJm7KeV4w4R/CFkLbzTyd4ownZj0H/2yR6Urnn4e3ihTHdcoL+s2vjE
vSKgH5xpBhwpzLC0yChmipbk5ZW+wtljlv0ptWz9BddaAKWj10DYaMMJXNtF5SYB0+rHIG2mDPAy
upX90SctGbkefmdB7c4LylywVHOtN0ok1jrx53ZX0jy3hsYCAsyj7ak9J3oOfuQhQttyNu3420y1
eWHPbKCFMnCioA6Gdz+6LdYbQVxK6YG4usjr5NIQDGC+4XkWni09j68I3tSYNOQcok1gSaarDg7r
VeJW2aWErsrTYvThRQVZ+U2LJNZcR4jmiUmh84QBlKLW0jLdz1zI9FXONTBqTwU/SlGwq7jEKw85
FUEfMo7IBrLV4lqwQH6UYMooeY68ttubmDs2hTOMG6CrvMaJK7MHGzHKf6g6GkmxxGmTbkSKTUkF
od63lI+81FlG8Uqf+dQZDqzPTiiGQ1MlLoK2Xz0rMZBwT4cYErxwfnrp1N+5FJnrnIaxTW8ZPITW
nCF3lFlnfkg89wieagyYkKZNeAqn2Nx5GF6h/znevp+7QCLZM5nGd+M5BrE3hT49+DZkO2ukqBSe
DtupxtZ+DXpSmETtmFBhQwgQQIxMeC+ta+UpbLJpoPVIFT49VCVlEguY9CrY8SWSmyeTQPteWfdo
bQJKTbzS+KeZ57aBvYXb2I4b+njip7zq5M7Ag/dqxlkLVihNEAZC88VRBArnLG31wsQEjqWSjCc+
odLG3tIVnMAMAtnSgMySKihDuJOPpV3AyTe6/hjgSf3xIAKeYqH1Ns5z95Ligz9yPIw0ruy2O4P1
VQebks+tA7n4I5KWvesJ0YNMi/JL0XmURZS29T5U2r0rkeP8gZoaHPx2wFwguXat8PbR85UTnVh2
jt1utDCtI5W0ZJ5xR43PBcGUDSUY40voFRGiYNSd7LkI1zmAnU8lbdTCLmmnhVCJeQfKlh0H4huY
r2zrR1U4GEvm1hjORYZKXpVOs6L9aMR8ETXiOTC1JHISSZPPrtUkvtKg+Got3FuXNAmS7FxzCYWP
X6j6EMRdslVjWMNUMfHmSph+LVtbMzLnlqBZ7i2XnOpcRF41bXEMWu7ClQl6LLcX/2fYRCUgN3r+
XroQv8tChU2Co27g7GbL7loxMgL+zaFvUdHE9qdDWnuVdQShIDbGFJ9O17322ox3okxSDeGAPqoo
c/DsgmY99xHmR3oBIvODCBOX2ler8PPfdd1LwJNZPq48P1RySQTWuidVa/9pQmZVC9dBL+TihoAd
N2F/sWrjSq+RWjlObf3imeiMZRpb0x5rkv5kgRW3ufNQqKMZ46tfzv2d+jtivTibwVS2pvpjEfy6
NC5qoyUwHDeVCq+odgRYnDi7cMZ2f1S6Ts7dBK2ItrKmea0iBrWjJOCwzYfMes9DqNibSmJ4XHAt
TRESYjwKSYZEayRpfB9oWmDVRZzHV9DgfCUfS3yXmEkDndWb4HqH0CeA+822zZ2R8zbkWmdqvmpY
b5g5Mb6Su2nCEMt+3XofNbcg7O74qdeV7Tqsg8HIyCrls/3kVWgmjoX1w7khEuShaUZ535kMFtau
jZyR2+GRgCZpwq5xEmLofcnBBKS5FVjehs2Pg7Yz57hHtDV8pbTFbWg+j4793KItEVSh8MpjivOZ
VyJ+jfqJPqSuN1qsdDm07ErbfblUsZpfWbSsZyZGzRGRpzvOlQjWhT+CmI6RrQkbpuLq5bWxy8Ts
vXKyGu4q5/q/QPqUzVJ4DpyHBkT5op498BJURCNca1tIa4mNIf80WKoxvGZEMDJhbzwrc965eGQM
N+COJ9DJrea9ETF/YozcsMCNOozxrYSgCkVQp5ysR+Ja4A69hZ6j4EknCdvKOJQduaGszIZt4mXk
oyQBOSvK7F1SgpicyxGldMrQDok3fYNusK/sgKR++AjH/6DuTHYkR7bt+i+a84HGngNNvO/dw8Oj
nRCRHfvGSGP79VrMEt67lU+4BQ00EAogMqoyKz0YpNmxc/Zee1OysGZ7cKH+Vq8gDIvCnx8NGrHN
uuKIibk5lQ7BCQr8aVr06TnM3G7dWoa+G8K8vTuGS8cI13W88D0wWjMpiw/bYsm6QLw0ForQE4Jf
edf2HHTKu+PFE2Z4dvUkZwl3YlZCFo1pH3VF8Wp3sJUmtILrCYPcOa+LRqy6qkc+MmUK2ixdQ86x
abdJSZSAGg2N4Vr1Wnifkq7ZpzNdgxEDNVQ0uRafPgtx9OPm3LVV6P/sTYUAThWAJvPAYAVi2dQ/
Fe2L9WRi26Y+YRCtDyMae1w7TtOpH57OKZ29PkhIXqhc/zMTzrhzGxoRiWNoW40d8+Fqjtl9CoN/
ZtC4tzRsw//KEmQPm9m6U817ARLCQLodlIOprAhZGjM/h6Y2eXIVW9AoDvXsQOEbdQZMAXqqcBS5
E9NJy8haqiw5YtMtIIotAJDwd1Cr2wA1B5c8mgrCSa/rsYMGNMsLJqCt/Sp8aX6lZWo8q07N3dIS
m/PSN+m4Ca0kPU81dfRmwaxZZx5JM0sOYOE5Qdh/JWGhnjiBAxmgwTnNogHdMH1Y5yiD0TJqPcmK
Y/fAgsl0Vm+MC6hrPNucoXbSC2DRaq7iPbHsDT49NDMufzVWUlt9jkTyXJNowIWuCCF/V2ZrbyyR
DV/s/eNWQpfl5MrBqkxZQMAY4uGzMGPQG/3ABF7urKK1V7FjtPt2xE+PurI6tDaBUKU+EaqUZ+rs
li7RbxKyX7XKQJ3+GnvaEOSmJcQuGdKvRx4NID6YetR00p1mXic9R7vmeR/MYGr/MpgBkISs6cV5
QpLuoU0chjcnLltvx7lneshMKNjbbf7S2IDf/ErT1kOTBeit7XwnM2SzYawURuLMcjaT5ycb3W/j
R1PG9haTQ3+zg9nIhycJ35zbzeiIwaQTrsvOWHAi0baDqGvKwxwvnQUREB4E4T3rbpjZNGlXjAYR
DWFNa41HY95EhcN+FLjc7oJJ3Lse5DlhBJkPsFiLyCPPaxAxCzD9bDTcOm1vmWOw9+mZHsaxM7dT
Xcc07kTySxsI0CEypKgwnk76jtFrw2rDUB+Ch01JKRPjgJyywgfkEPUF0GTZ8s3+sBXbdpwZhNT5
+vDDctFLU4NlP5Ss00cmXBP525g8o1TMX6IszBAJj+PdniZrIyjTDo1bmT9CpPfvKjQJkgyYeTbs
6lDQbA2DyWK0k/GUWUaCDYHk7cWI+WVJkhVrLzR4m/mm66448xffI5sciS4stDvfp3n0+8h5cXra
mY2FtBgbGH3RbsRGj3Ae+MlAGMeinJmMRG0ZrE2RwMLKYktySSHzVR8hVcJJq1h4RqqjzWAgT1zb
QZ098fH8n1rMQSgj1OvhBB3YB1+WZ7/oE577eOiWVkjNlQWWtsW7SBBKQqIPHoXpBYeq+yh7nFXQ
pwN2w7FuqG9qVzWXOEzcb6XrV+cQai4bDdt6pNMUNoxAHS0M5SF3RA9X+VBjXRG4NHLNbi7oy8SN
GWmBXHA0Dm5ceQzQQ6jzfhwaN2eAEYhaF46MQTt2WQaBgSNIy78TJFZhjCywySZyeKIA7Vi8cKGg
ysMLxbF01RJnhRIUKTrZPh2yW54oethp6B3RoDjryXXxQ/BMy7me4awjYpJSJfyQfRt3AbNlWSNU
790fjT/4Bxcey8XvY2drh4H+AMOVXgeQLhu79UFhUhjX7/Yk23dP2RITEXjiPd6JcdmZLKwoZcjr
szPnDpMKqgmpiyeFaxvHQGLfG3+OyXBhw+C6SUihiabXXBnlTg0WxZ5Q+j0o44FqRc0ogGIa+jMZ
pIz/OqiWiC77YHiDQEIEHv0wg/VOOi9wGvvvHNLBwhCACDXeg0hJHVTnMDbK2vUuilxWDwam7RV4
Drvmc2hxGdplQtb5NOg6Tw0jLXiIYQzEcOxyb00J2i/iKu8w+ajgi4qWRlzImeHdZJjG3ArjCnGm
gfxocFpjd5QZeAtZ8jtN8wQE2H1I8upeKugRx0n5KTYP3Z5pgkl+r+K03GlDhVgzQ0fwJmvHqpcq
xLtzRLmS0QKpmOFsaL7q94L6AMw1AZvd4v/JxPz/Kywv89t/NwsHMF/8yeHjj/w1Cbf0/7AsIm89
DlUISmy4ef8bw2v4/2EarnB8S4DStRiW/yeHD9au7+sIKjFLGjptTt8BoNcgq43+5//QhPgPFwYf
kF6mKtD6DOv/Zhgu/g708kDwuSzJBvQ7W3eEY/4B9PJ15kG/j92/FeC+CxOWjOuu6soLCnSK+kY5
O91RhB/l+pcqQeYXpbHMsiC9BiN44v+8d/+Hmbn4+8z8r0/jGbxN3C/T9q0/ZvSypJNulYgLnSoO
VynwvWXIcfFeabzqpI4/NC+2cRCjPvTyJdFT5Qrze37HJZ2t2SeKVdvzvplS1Yjt2nb77z+f+fcB
OJ+PZqDu6zrNHRenqf8HJLAiYlFLKGEXlAU4P0XULtyRIpgGzrs0UEFCys4T11yB2YAUBHwJDhsJ
xCXSZ/Qp5pVGmFwPkS2XCH/Hs5cyuwkJsUs0Xyx6z0TrxfpywuAe7UKH0+0YPWHtmvs0wU/Uw4AA
IcQtmjloC8ctOXNmuHQw4PzDd4rw4m/yhb++VQjNHt8tbiHDmv/7vyABe8ZtFkmjhFQRh/pKBOB5
8nPrqgutgegAjpbONkGE9jQsdKl1N0TFcufBb6NGml7HuDeunSO+FUbz1U6iv/2+5NSGtLdIytBD
dx8T7yXY/z15CWsAqYxGXADx9rCsDMNdxWEB+nhoaNoNrQs1hjnqaDbqjJXDZjKUBOISJqa1tJqH
ChAceuCVHphTT2EvqycwckyKpDXcjMb5GYD6b9v2YpVhCQ5J83ZNiZaM8ZG5Y7X3jtiVjhzRor8u
EW3uRTLo9sqqoeJElbMGuFKuh9gPtkY0Vkv04fqJ6eahcKdhN2ZsV4ZTbsYoKH90ufYt5s+8i6Y/
0rzb0dJ3dsoA1RWSxoMqwrm5WXWJGhyeBY2Vgxb/LHqiGSI38zZEB/a3shaEBXr4mMsBP1MLZ+ba
tOm0dR0JljItV6TEywOEz36V1QrCrwyDA6dRiYyGVENj2mo9ulgy0pYY20fc43F0yREJL2xqna4F
mBLnK2zd1V6m7lfGHOMQtIiUDdvdOpNQp7QrN2Hr6jyFzps92ERdMi7f61Yu5/x38TTq/V4h98W7
7DBFR9WGErmwLsZO9ENwTiDSc9oC/9gEVnKluZdcq9JFFVFZMTHc1huMIWyITtfQezW9A2UDTb+R
xJ+AQfxW8NHGsTC2xKoaK0wO8VMVvzphshZ0qB9gTM19yZiB06cFjyHvvpLUMg96VNQ0M1MN5050
Ni17qzEfOHPqQuaQNZtGTkiAM1rQr0mngBcldXNUEd5KjF0E1SGk4ZnfWY3qGLbV3NHa9C55wx9Q
ASGKwkEUO8GNUJiXqXpkBX07yDcOspXeKbqTS03H645On3AOv9Zy/A/IAdCt1Tlz+3j4aAEtI2of
12A9/e2EY6VyLQGgmVRCo04e2AhoropCbgbXPldEIj6iJJYXK6mtK4qKYcE5F1qDUN6yFQXeMYbn
pwx7cqa3qFtwHddG+IItaqVXXrduGkavkP8fUUPgspzl+2Ksp7tyvG8I+qFOImPRpwQlXYRfoY0q
stZQWbDEuuQOtATIO0wCn2qUsP9+SRV/h54iAWGnsxy67r4pPB/39B/rjJQj9Drgnj5CmGXEGO+A
gsRbWkvWQHEfzH5CucgHplnh7ujDBGurmqrPGBRqtoHsvhxMiw8/m5YchBs14y3T/Cf2+J8bk8EC
6UDMNVxv5tb/yb2sHDLjs9lewJsG95w9/QBUjuRODLk57MR06keM20iTHG8RymFHZynYIWvkBOC4
Yt/FxkcMvxr9TvLyD3dwLhX+RWnGLZzFdIbrWBTn6B28PxVnILnydGKqbJGGdCUkKwQ2GiAwmcH2
tj6qVwE8aqmzojwMvVwnEDoPLSCfJe1FOnFGUGMBsyiptXoew0/3PLLExYu8+mVMtxy80B116Tsz
a+uQ9Na499ye8r+f+7xqOCa8FI30HYKAS0BtTBtfXM79AZyWRZES9ezVghPe0EvcHIyJ9JDM2Bk6
FXWVT5BGrO9QK5GbSsP5NDg4f/q8RdhbeSZTCPnWZpb40ifXAbHflDj6LAIey6m+9wZpg4nizEh/
tb7HJnmogUtJnJj+8felbcPgGAa46uLZAho6YfPk2M8VM5tbwb9gsJ08jbgklhkr72s0Qw4AsNjM
gOHNMN46d047nMlazFcGFVBHs8b5tCexq1II5yMejzMWLImP/9cQ6O59CMEaVjpkGQT6iuG+Y6+h
HMYXKOyE4QbG8wQg0CyPvUrlX5c25xSssITsOYviQ2+mCV2NiNe6F6HVTirtMeH3OYzwXa613i6l
aIdrMDXkivptt7FAB7KHQV8rmZfsAjXdgCsOZ8vpdYRUxXhk8uucu77Cd5NuoWE2XzJ3jm2ucwgu
xTffl+5Pp+i/6KwwfUxnNQdT2ovAIkF6ZteROcYtt4c0XI2EhSwA3VzsybNfnQZ+uW2PT3bRsKSg
oqgNLd/w4uZP/O6H3tMvJVocnU+TbYYotC+aGsKFRQTiyq0wkER5satCs3qdRAaVi6QyPwjlraHD
PalP2yJ9boI5ta57P2cyw4kswzSwmEwUW2Zeq13h1935H96oP4tiw7CJuQB0TYGuE5bxRxmKEJlO
QBCBqwQdv6gR4z1ABN0CUh/3HrvHhq5lsbezrN7C0S4JX0R5pswoeaT9zZ3893/4PMbfNavzG+4g
l2WawGlgXonmRfRfijHEQI3P/lXx9LnbgE7Azhx9uYlakX9WQqwUWX4GuRdfWkypqCt9bkptcjck
M4Om9nYWnT+YMj0je/LWfocdKiP/+TH5vVq5tZFcw1bQlUjrS5g6L8wIFBDkSL0MKTbCsvWdDQnH
4SmG9E/OQDY9GE9H/BRI7OsQTsnJOeV1RmGKg+qFfetz7oLErvc8NHb5QebcQtFAZ4QpH+F8sUlU
nIaUJLn5qyDQxILu87vr9+U6iIIWn21WfQuAXh2Yuo3nodXWiSGi4+9LNv/Kz/uZBNPl2yGnmYIR
ieN9K7oHOkkyZwfKk9lzNrgWbwexPfTW/P4znsVMEXhEbHaEKxckJdsqc6FYeMOTkUFHYV59rCRZ
wdQKV/qZFJKUGHhAAI9qb24jjU1C0XMtmLPhSrahhkZ1wiiju1OYRFO+Mc1aAnQinW+g87Ysxz5B
aEyL24sV3X8Siw4T2qh7RIeY8L8eSgvuyx1YJ+ta5zh1x4IU06Ll5Us46xOn6mzokBd3Id6zRg3P
yXwh36NaWgAkOScNaBG/idQLGDUSOgHh6x4iRYNpGkzncGZnSeCE74S9Fs/jRBBjJTR98w9PKaru
P7YhuGbIjtB1ezRl/twj29FqCTmFoJ4Fi2Ywk2+w85yFyUzy5FRljQ7LeSq78cu1CaDGP3OUTBDX
hjt8xnbggW/TvzNZ+IcP9d/2RtN0fMaZlvd78/7zGCPdpK5tSeaf61C1DoZZbSqBTMoG47oSMrc/
mhYXy6CTs5gbprYLY9pIg4fk7h8+yX8rIYjY1T0EzwYxJhbC+L+/ww6i6LA3XSxXDqeApt/P2bJw
3cbyHNcloxqigZfC7/VL6SF67Oq4WJSdw/Y0vlZj6l5Dq+nWTuc/M8Ff/cOHm0uE/xKrs8CYrk5i
AN0EyzJBKP1RhVG0B7ofGaACY6/YFEnz4LasvXHEI+tX3/RWomzq3TcsbSEsa+6dZ4ACMYhadvIQ
+YXtVmu3YIyQkjt28jibvBgSyY5NWNe//6yW8P88myJx0l3bxi3PIdwx3T+O4TCb4JiWLdH1Y7jP
Cd676pX/RKzypmbxvMTCwwPfZKeAnEwsx3a0tlHiCGZe+WhKBgYbq8ExzVjjMrXCXbrKvIrSu3eV
IryFqTCJxsQLMQjmHEEIkOvRNs/Jgj2w4MYk2J9pxL0BE4Vg3JM1NrToRls675XRW9+VSaCRU03t
uiwKMPFIVey3qt7ZAV14GILLGkQ0bYLuCpbxm4HYfw5Mvdhtc5faPClsW3OFdvm1zSj0KytCbDIP
Txs46guzIY3Q9toDTzFRdBCe/N5HgkPVE1UtAkX9uWP/xnVwCGmF7KFpABoHze9mgcmbCcehtCyg
/g0R7pZEiIjXwLOJG2T+YB/8Wo7M3cnWkdOJ3IjpkPj9SzQP3ECWco4FahkTSJMql5lBF72NgqS4
JPWjU93AvvDbj87dMl5vVxEO74VUv4wZ3BWvKOQzNHY3xc97UbrIPSREW8KJSXtBcZrc0NY0GMnz
ZMXkgzTAHv0eGaQcfSVqiVQPs0svo7sFnwlJ5SKYh/nQYbEgLiqGRWsmLu1Rsmn7e8WZnThWEx5c
n2E0yybjEDjYA5W+iHsuTGhgQMa4uTEg+aI6oIQwNjkLMxBqQveKWF+Wqf416UNKowPLK2Pu/jVW
pyqt+zc03R1HbLdGXQTlJcH53aCsJ0aUIJsx/GhbhBXKbFKg+IjojK5YqqoBiKkePurjzCPhcyBB
z3IgbEXwbe8m4mwGHXzHXf1Nh8a9NEXfABYHpFKjNG6a00C18+xlUKCLuG7noR25B6OxHy3yh3Sk
G+iBkFbTi1lRTqAf6GyCkCFWVBo4RWC6mCq8ECMqiphGgxUQZETiNS7QrMm07mh247OdIO4AirIP
m+/MWn7R+vnu19HPJCuno0XXeMnNsBetkWAkJI7efPAXH3qhG6s6sD7mFNDRAMXv+KsZb1xF2P6a
nVkmDzyfCAhH92oNiPYiNzpZLRzzyquRHqt2WQ4aAdCT3j03SFHSOrqF5uysZz6+RAZwNUVYnOhq
L6IxMg6xPVxzoyR50eofRRQs3ytYfDsMNc8G8gwIQMMpTWLaQr96xHSoQ9XrAGlMyELeab9sDIWZ
WdrVUXdgUwDeGw4cPOBr28/t5LfglBsDMMw0gMu3fjEJkBvU4HIBJzynHjjkLpGeVmeEe2WEZ8NB
/K9L4mxbXfsxaA1QGjPT18jDCPlRabwUKEeh8qX5qe0/TX0Y+KaycpuDR0KE8KLZLY39UtNWqcAY
j2jpors16riQIVgngTGRdK/XNZP1tvr0S8WHo9hmOjVt3Ml5mNDBCSmaXvsgXeM9KNeck78RD0vO
ecbTGTE43dVZuypSGihJdQTrFwLEIWuTl6AQfrRI8OsvpxqINl2TAKn3tGwiIk1pAoNxZF1aoiNj
Pfskjoh0DRpx22p8AxLIK0S7dTnqcgwXHjwLjafNTtX71LVM5YnfdNvwWUfCcJR9jEiQuQbO6mTl
ClI1Haf9MdVweLXMM1e1FQ9nr2EwYkkQVAhEl4kpxufE0stVY5tvSdnTK0GKK0Q/7frOo9tjvdlm
DLzt7qb4gXpGYJRMw8Yn0vQAbIzjSoXiz3ICFP0lqeHDlEOAGUbsmahrlngUyZPizFzncssYsDmM
Tn9hs453jV6dQtD1+07MlhXkm1BaSFlT1smpnXOe077UOw//b5uHl9HDnwoz9TrFr4Gt2qM76x/N
dm3YEMAhO8MPdldZBf4nRp62yLxgq3y8kCH3GgmDvWr8+W6hXDUGBaQS5eq2b5AH1f0UHasgQ19n
t+WnDKun2nMBAo2euxsKG/nv+N53brYJ8xCKzHxO9eqGiDG/LDc1+zqCSHdrtqh0fBGVELoV/jP5
6CbpfuO+amASqhJROTDCwhv7k2ril8orfjHzn266VqP7MH965Q9TddElkP6wwLJm7RAhIVo2eg2i
jv0uypBnptN47zOIEgp8vJ1nGng86MxDMN1pzGyLLqEzCdq9cehhZgWkLQMxZA+SkDPwOs/D/qVr
iTfJRsBNboEER0x0hmKdYCy3R3Aru5Dk+DF/jWyS4xOnhNrh6Y8kBsZtsiEmqAQ3ukUUeynGg58V
t2YOJkjz1F42MevRSKbF3Wru5qBYfie9xkpO7kNtLxqdLFkc2jzg3EweJ7alAqCZ9zPT0MG49qhR
0zOFrKQsniUMoiYhTtY0/OLDgjIA0m/RSUhIXa2lR5kMT8FIGLhnlsMha7H32m4CQSS0niK9WiMM
MdZ0fD8GKcXWmPiBiZQ0U8LRvUOVNz5lSvuT9ebR6PWGYnoVBDa5f/n0phBKfBHfEC1EN2xrziN3
0kzpmqXja9NWmJbqvGGZR/lhYmvgJs36HTS5tcOPwaUbXvAYoKS5Vl6GX9xjJx2Z6bJxz0HSxdHs
unSjyKJbu32lLad++KnqeMvwJl7HHjsmwXQtYkEEFI6zKeOsOghCRnBNrSTl4Z5CDF1Uod2QhlXb
RHq49Inj3jki6RYsrjbwwCkBZtHhZ+rltMg4NW09MCFbCCTDe4M6QbQcbhKHH1uStv2jAUjCYTSJ
ViNTh68kcBBlTuoudfk9zBBToutxiH4L2maHfVVbqyr/Cgoc+8LKfNpyOn67Fkr7iFgMlwiLY1DL
YA/T4Yj8bdyKHsmCCMJgjUgfimLLIVGDwBRY+W6EUUb40QRSPyBPGzfAPcdjOR/RpmivZ+H3MHDX
od476N3VsM7LISBcLnyQou4cTMLE9ZeKCPfQVOW1Ijn5mJVBxgawJ8tA3pSU8VM3XybXPijyUE46
YrOnEaPfteCE1Kv+bPvTQVkTEgUaSO9wMpD02qLfNoVPXGE0JKhLn3165ajWWnQimLeR6WgLuwJ+
CxYUhwDSiWNeBB8Tr+hhUgAURI0YZTSQMC0Gi3hfjcH0FsWue6bSQdbE2GopRs6yVlY1V9TUzdVu
xyce0fw2hrr5pByQPoaKe5RSsjwWcWWD7qabXk9WszU5SV0tsEnbmNWK3Jk6eoo9JinI525jTGMh
NnO5acmsWNcDfM6qC40zIXgMgZT23sM3vLCeBYcaq+Ei0sziHNDNxmKGYsElnMIxePH4bfXapxZf
DQLFBvEF5j4HYUfNDMeDiGXAWHgGFqZKgSg1mIJC5X/ZdKLQ9HdPWuUHdxdJL54UBTzs95e6RqoO
STPJ4EVrt6txkDRvWZtqT9BXjZdehFtp4xJIA+tqeIiphGn9GM3IftV76muqcpSMcHSmpUls0jXV
EaMo99VJK4/WW9LsAEElpDr02aM0nJZKOFOvFW8zWkr/YMFAOiVOMpx+/+q/Lr//XRbpH1rpya2h
YxCBS3NCzyWusdf8qElYmXNM8g3B7OPRMOTOyNlSmkK8+zmA+Elzo5cEn/ViqGxxiEUZv+iIb9KW
MBWv0YzDTJ06VEBei8IPP+PadhBust26NdnHOZGNCxFM8UMkpr6mRrCXBZjBcySLdEVWoLcjWhpA
rF36z5EPNDdWI4VREh0I1DFYN1CryCjRCR4d8luk3PDRC9deWmOfz6bA8EF6ymurt/YdRZ2FKsdr
npQUah2Q9nCjhkQBDkALdbZVgag3n/E8AJIIY8Q42EpWaZ7hS8FneyY7QZ2pqB9Zbo1IutmKpnY8
axFut4VjxitbBNYicFz3A+DLFsWa+lH29CzxKyGQ0INp7xh5ebEZkoO+MySxD8/SeNYrsrV+XwIM
0FiMAW/0kaluQ9MTWat7cPaCWt3APocnz6F24XAYPEs/eAnNtj0UflU8AorXDX0Rn8mGqk8Joptl
rxFaDXS83zSGeKl7I7tHuWlcNHNgzGqn3QfaMYFanllriebvUjUIDXvTg3Wt2c6VVGveJenvwlno
GNsi/spngX5pOj8Sa0JJRD7YGvEzgnJaAddmTOxr86k1iNTjOI2u6e+LJQfilkxzHwufacumazLz
yUxTeS/SytwX9ldD+y6ItVPtVnJHa/YZQWhwcsxGO/XqK8YvvhgtuLfNHNv+++JO+RtmUXmcsvAi
0iY4Zw02oUTvQEr7NKprATEIhNKHOXEW8mwVXr0C/XBY6+GhwYawjFtczxxkkqe4DOInFXjI5tC9
r5Xz07P7dg3Mu4ftjeV7SeX9C0UlEW8l5/I0t3/ISapHbCTFI78LmK6gjCiTMv9Rl5F4cczkTRFd
8J3ewjOtovqVKq/b5L3MD4nAXRzY8JNaIGhCmOEFQbnYE7wid3Tvk+U0OtGhjilTpsqxt7/HDGM3
VLvJTpAedU11A5VOhELaWgvBt7q1AyM9O0SyjKLNjxMLPskNsLn8jK2BqKsX4bT6k6c9Y4QIDuy0
LnR0tkuyGEBZm0ehnoC5jisMa9MGhonAsKzcnUXHetl5xldPIfjcjckdeUH8FekIOCzf/snLNx5Q
D0P/wZK3Gq3xAZxd3/hJCfhFs7tV3kYts8+qeUrTp6ZCMI2VLn52AuZZlI9Dkli3DDvWGvcTBrk4
yK9G2bHXIeJdaqO2wbhcnZSyyhNqyBKAMW5MmcUJbRcoUDZk+LsfTNQVZbLR/DFa16bu3LAAOTcr
GYKdC+9tIet8gf4xos4unQv4BOdSzxeOC92i732Mhb3ZH2MzeNHS3tv7JHasBhv/4m9XQmcwRez9
8EnXqJDMQZsj5318jygml46V2JtM5u5pnvMSROV4hHrk9E0LccmmzLuSa+D+dUHIXKAaDpdBHQNy
74rs6iOnRAXd6F+oyJZl0xg/vKlFmlDan1SD6q5BjVxQYJdXI7LXbUgn3o7K7HWU9GapsK0j6GBl
ENQXE7n6ksBRYNpQP3EQJBMDEXg2FMklIcw+7pP+9PurumqmJbVxdADtfzNDKR6yMrd9xw6TN717
R2gEPVoLxqv3Gwjm3CpYmdhERnkU8yXMaXY1g76zC8QL846ExwNJwdCiPZPTGi/0dNBr4N8dYUYn
G2K3ioZuZ3kMhJV0p0+nAg4z1vn3PEoZeBFJfGU46xyn/hcJdk/SV9vOc0l0KHpjO8363K4xzJck
mGkImcG4mlSng50x7bKbUBxZVPSjqpP64FKHF+00Z36NR+TE9s2uFReOpGhNPl0tqg+d2dXvJC6G
qH4I6hHZfrTp4FvVgDQpGuDKjXV8bFLapyq0P1OvK0m6YhYWmyJApelkSzsarc8mMn6NBbkV/E8l
GhpZXroho5s+v3eDBkG8LcpdgGPqXli9OqKamLXpZXeNDM/hnKO/42w/prHWPIe1qZ6rej96WEHg
d101vXKuv3+lfPWuZfaLcuIcR/oQvwQD/jAImNpaWE20NzQlVz2Jf+gzXWC6Bg45THMMz9Bo7+rS
qjcwkK29YQxiq1JVbC36AjB6PaBijqiWsaM4xPj+TYTR0Y7FuSHwezeN+cpBWnHuRpke3ZpgrQp/
2sqUTbzyY7d+Kpoz2ITOHK4OO/O1rUZ/JSoSogay8K4GQwhyPxNcCfQ66V2qNEUJRrxzkaObFUV3
NmrWmHFIok3q1GSazRfNYwgFoeMkmOlyykr7be9on1pfBZte84ZD0fc9eGveXuxS44Fsx6Xhv1Jn
al8lpjEAu9l4s9O+OGH+JXuMEOitLQ1Mof5rJ8nthoq97lFD76oCgq+fJCztxR5Hk9xozhh8OqDV
W7v7zE1EV63SIBlORH7KduDYONY1fKrhV1HZ3VeQ0OO0gWbfYs8rztIHSoqRq/8SSXtKhnJ6jixz
YZhIoXvH9tdw2COcN1+qFi2bU6C2Zcani6gtPyqKUgGqQoyd+xIoi2Cg0oEm4kw8Wr6+drg5a8cr
G+xq9s33SE/xY+dzwIk/e0qnK1Yf6xIZkHQdb6rPGke2JQT2H1E/aQyTcaL5lmRaFxT1l9Wt/TqL
vkXpY7RDklfU4O+trnReKqvZD1Zjfo6JQhstxQgk1l0Z9DdefV0hLjeHD0/pG5p/P8aOeZpfjMDN
KvHk24K+XHGNran6XmnVk6KmfMVqmyCrKbKlNEdtq+usZlrrfLmDPEAVGC6MCCXLSPBkBvKLQ1V6
ttshvZI0g9tTxSVxMbTxJtt4jRvQBH5kvWZTPqc9GP4yks2z03vTSs+nUzgPKSM1C3XdTltQx4qr
l1jqpANwBY0Vt9+y9mIyGfwCIFKvFUvQJomyb03wK6yQnNuspGVK4xdKTP414EvAsT81N43vzJmf
gTgQ4CiDrlgTH2Ie9rnrtZ9SyLnUxjkVNDw2JPyhPXy0qYhvUdQYz/PqEOJsfPr9VVtlRG4aOk0v
OzFPXZi801+N4FvirCYYEuCivjYLDdIwJGffK8NHAyFwYbnGm8WsFCdimq400T9HWTCtQKE8kwQu
r752SuOqWtEaTjcFSmasC4vClz+T6dTQVl0kxD7SIKk/x0mWawRgwc7EleyO5k9dlS/1YBBNaH4v
gik8M9nw6IYr6RygZy3seexqpR5Tfy8nizZ8H0UGBjgkTTXRir1IvjJPfMuSCqCeBQ9egR8mpqSP
VwnpbvxgeBh84gHRsae3SXmMUdv6Z4QUMKDEWoHwnjYjk+HWC8/Krvuz9ER4HNhtc38dalV6CpFV
46DUNpZWfKtz+CfwvlogfklT0QQT199fwRQWh0HhVCGTYlUlw/tIEMWj88K/FohYawWyAHELmdTu
YayPzjHl7OFj/KV5ORgfWeXQu3Dy+hp6rnYrJvkzNzXjI2ix+5RutYLqjISpdl6xauF0pqZE3db8
oJMOUyhPAN5GuVpngGJzYiTuXWP+L/bOZLlxZcuyv1KWczxD3wxyQoI9JZHqqNAEpoiQ0PdwuANf
nwt8rzLrjcpqXoNLE28wFBIJuPs5Z++10+d+ch5k1lg3ckPc1Vim/Wb0sxeWcU6NwfQx+lw8psx+
LEm1kIgoubWlVpFs6pSnKFfJTTXpRTRmemUoWIRSuP0uH3BPKE6M4NovjtE8+n20zkp+jLp3ngPM
ijdhxCz7dlWEupt/FlIjiNNm4tZGIHaiqvV3aAXSBTX32gX+oljbCA/wpkZ38lZFoc0Zht4YH2UZ
yKeMdSdOcO0M7HwroTlvQTKU+6qBszDUdKrkXN+MHEVq0PfFaXTt6tbb43kiYvJq4hQiG5olhZ2E
Ktv/0+fc0nhR1bGzZrG+P21Hle2wT43MvxKUB+Ugf+VD+9In1nhwA/osQU7hmRf6JTJHQjnQlkwY
qRGfbjOZzCEymvriTcWbb2G4nAdWa+Iz5J6s8mbjWBFJjtMy5pkM42BxtCMfWb3HRHPlcu4O0qzp
WY12dpVO89GYb/0UNa/CD74rSJCQHQOMX2YwPQtHf5q0AvFjb8WLaQVaa80P1qoZtgKpME6s3uix
T9m4H3z7hk2XRcVs24OnjxK8Bh/iPM/ZLYhGfi4JFSRty+xWupiO/IS7PM3beFPPtf+I4fVrjn+h
sIG5LVuIOgzlL/yTX/fYkNYNXPQR9PHvT+MScZPbebd0Dsh5iFqL0Bnxxsxjo/Dy39zEbh5AeOKb
XS6zuurAJ/XVJzoWa+sS5bJ2Ktkfn4NRsmqxjCKlJNwj1eRzQ+TFpRya9ATmKV0vIFONn76QbovE
QV1qt7bwb+ABxtdPLoRnU/nwiRczHG+sk/Y7GkAunKZHN4uaFqe/0B5wZyZmnW6mGEVO11CdZlVm
XRPLO9dWl96QK5BqQReZk3LhnVJ7jPEpk1Jd22oMAdw8Dz1JpOWkk73G3EHLMcF2joLg+W01LR3Z
XouPORkKPr8Zcd/xq4/Z8qEmso5pxmCRGmIYbL1aCr+YGMtJ0A+Aj7NVZSHeIWiQZjq5Txan0gNc
MXlrcuPFr3Tv0tJpPJYxry/Y9tgzyM7o2ocUhW4nDets4k9CkOGL2+gWxrY2xLStR07XtKhirsuF
aRnaXqQfK9s7azGNZuRZ+s6/NKXT36Y2th5hFIJ2cLv+NrdNtI4Sh3OJXZG66bxUdJ8fmDSvqwA+
a2fzAzisixBErgsipMgj4wSEAGGWbr/1s0rwPwLwuV8ncMJJm2HMCEU9SDZQJ75pKSN6K3SsLEFl
HFkoMsw0wbotqvYtcxvnMalo28CTf5ZiQnzsbXxJKhG5uG2I5a99lbNHYDAEFLODCylw090Gl4Wp
ymcOA+b82qcm6SQKxVMpHcYGbONeylzZ7HilNg83f6iNddOY+tHP4ZjVfWqcBGuIKdzs2a879VJz
s94Xt2YGMVb1DI3zPhG3OJ6WqBxZ7eq6/1PP1nhZPuveG5eQbU5uPT9lRtD4vulJXgek66SCmsie
NYw4BMKZBdGLOFL3URO7uymz6WZn2ArHSr+NjfXcjcG81UrvgV9nrytSNavxjTM0uFV7IsQMJoCW
pVgGrD0iyx6JD6ig6nPyMMvU82YYCEydGNOGrWv+KVPU9gLMx1FN5GTk84RuNVPPtlaqg4vG6sg7
2B6HIO33UJ7CYtSZAmgwfcDcYSLWlReO8LUxoSVEwZJlGXYZVKqVj48zLhRi3tm7ZCIzEIkEnMsM
IjbxLR1GW374OXnpzvCGCX46zJroj5pjgvrpps/RNu0drYGvPOhoc6kWEWCCJTOPrnZe03acaL16
81XPudftv0Zp4Ks2ygr04Vgdg+Xh/lXiYO8oQL+vBhM0DxjvI/PIhZ/SOt1x0pL+GOOZXRW6Rai0
YfV0D3mY23j451f3p9k4k+it4CsNA7Ph/F8PJpLNTeMEfyuwLft4Jio7juWxRTpCpDvgKpnT44+m
dqu74ASX79nHxDDfvwKyi3hDT35oy09HUybTsU6I3JIeAW9EXv2RIqPpRvblZuoHdBbLg/zvryqc
+WThwYihx3Po6ys62aGxxiOXyHjUJzEe0WQwu2R5D5vOeQLPbgKLKHLI38Qr1dIojwlNgqO/vG33
pzGVYTg71w5U1ipKza+Iw6xSsQpdQ6K79bw0/Oc1YTeIN72BHIz78/vDRDPZskWznZnkICknHK7v
gR6u2+UgZ4OKyaAPO7SLsPOVoabzybpFylvlXGUv87AMFge8jDj0xWZ9NKqqOULSqY/zY1Q2/cnO
5G9ZzGcUSUY4WdOVEp7BOO7sYpXeH5kJPyeCOY7mo0NLFl9k3BBhdr+Gu+WHvv+kJROqsPWEtcLW
nJwqD/5y3dYZfQcXUv3yUKWZ+OdXlt0Q+N6TYUpMzLEb4/p4/8ruybCG18uNak71NsN1cBxEExLK
9F3Fgb1ZuE5eG9D41mZMR12903CUd0DGuMFIWYPk0R2D5SE36Rj8z8P9/7VsCRAzjYfUY8u4X9rw
PPZxLqd9V876ScOucbJsIhVa3T/YnXnzY2fX+1a/7ucBTyx5VCu6oXoY2417vD9EFl9BLX/GpynP
dDYeIIXOa4kgaeXY05+OpJRFOPLKF1DjGKino3zVS2aXvW1esCzB6Pd99NUOpOsob46bqPEP6Hxw
8ZQqBa7TIN/popF0QeSNS3QSBH8w79WjGy+skaSeCWQOPh1mm4ychgcEBFyWcfArV82n0xT1vsiB
aMkedw4iWrQnjH68M5qdFmI1yfKGNT2q8XsIlqII2TBXDN0+jdJ1reqamcVmhjHHJM8+Va2p4xYg
SGQaH6difibi/LXysUTA/T64ottzGqOREDGYV11dcXFz0o+D6kMtuIk6ear1ANgWywYN6istJm87
5umLsrhijahcujQ9ZsnqO5HAu1n8NroHHz1fNAYVnaC6Iia07G6lDatGJxGPxvye9YdVGgwejuNi
VeniVk2ImBLRnBhNM0Zyx0NkCUmUsTPupF9c4sj/NZQ4Qx0SaYfOM3ZJ7f2qfPOxqkHPpb48plnV
MHfqejS8fbpHmpKvLRdhlcm8euVGgC6M9BEuAneYAMgUSFPt89y5lQFsfDJhaW1FzmFG9fwEUWMP
AJNVqCmZmFKk6YFD4vFsMdxhsTpbhseniIV2H0kMsirq7G2aBtSFtrdv0G+eMFLF1KdIYt3Yah+U
7qkLBc3fsXzvhMspV6uehT9dyP7elcNwMElm3yjJt03G+cWsOwwo5GbR3vrjaBGg0Fhee42zS1zn
L4lunwjLXObfLeJlSUKr8CEzj8PGlNOaaT8KJtONNl2e4vdA1hv2drDVGiKZmqbedS2rvOX8YeT6
G3DzRvhL+6XVmBFipA/MFSmAxupRJ9roUDTgBzLrgaLxDWO9Cd00y8PmSybjOdBKc9Uj7yJwC9Gt
liHfKdzVLOabyFG+YeXLdesgi/7BatCl5wHufACH27kmmd6ahk8tf48zskEJaDffWy8tjyX+CwJn
c7Wz/aHdQnISYCR7ca7trzGZgYl3N/qoEPwIMK997uEgW+e5W++TnNo6jcZbqdOUJh/9zETpCRbe
ejIb40CrVqwm6d6UX1b4c5xTmaZMEz0Ji3YSK1SU3kayT6ZYvXDr/dUQe4V5K4iJGQJ4gvbOkjkJ
5EVN2BR5jL196fs6rFSQbmaEeWSg1DvDb+MF+dbQc4z7lR3X5aZ3incIUUbiPnQjE8PIYfpeLrNn
K0MbP/zCN/GipwyN4pn7EOUIPbk9qoxPsyvfGgrREgzci+aTiDfrSAf7RVrt5B8iUJuxts5drcPt
Uu1PE/jgOUtan1X0Rc2F0T7pEQ/YH8SVIn03NROOmfXTjd9TW754IxevhWM9ZHr7akW2cSLk6Nh4
zrfyEBERJame8F2wu5LFRiOXtT2xQs4hn46aj0aCXK8zCfLwmomWOvmUJHmDiowpZfLC3FqtVh5d
wsnWQabyHcME7CMVa+D4GJF0m4/FB3cfk3nS8KBRVueO5hJtQfMldZgFlq4f7Ud38M9eU9wQeLOP
kfoHVNDbqsBzrkIbED/4+YVgKAdJU2X68oArXm21tp3D1tGMvU6o3AsUE/xlZDuJzkf16E7gaqPs
U3ZPTNhTfipBqgFCfaImw0h3Kw5HOhUAp88GLYs9m6c08+Re2RCIdCB3QRq91cWxU3FFajTeFq7Q
NVODtxgJ3kxZGzvV0QZiFBki5hXOa+A0N4pB2AW9Swa1Z2Vrvkeqk3CBWQquWhY8eRO5S4O/Gz3T
QVCKLH9Yznk1/SluaBpyeM+rn4DT5t4dmOoTkRsWtj+GvqY+s/Hs+2i+YFTma4Mldj1Z0U8becj3
2JdTEMte27yngfrIyiOS4K+o4MbrRfI0lIm7dkuhPVYz4WoTcyCTTWeKK5qlxtW0PmWCKqV0tIUb
pN1YRxjb5zNDDe9IKM6qdug+t7VcZT1yIU7kP3FPPCUf3V7r6tfSyhgjtgvneCdmi/RwCFfmyRq4
/SzhPvZm5gPVgr5Y2l+xnH9J3Ri2XeZfZU0UpDEb/q47Owpz1tB07Usihh+jGLcBFtxXywRRctA8
Hz1/gNrM1w7mVH0knZ08uBVcA9kInBVEs/ui+SX9OnlGVA9WQzkLUYz9aY6Euwpc7C9df2GecR7s
/LOMiltQoTZwsvqbHG6ad/GOjtqFn+gUU4fTvwvLhZHvuI3ctUTm5gSQNA7oHp8SP41I5rP9n1kx
z1boCcnseBB00/dYQzET4ZicaDmQsjCd9FFDVGofdUZO9N+reKWJjW3PqAwaKAeTwR4Lv9FY1cTM
r1tO9l2Uyk2eVG+tw4jBFhkQCugwYYrImr6p464bBcEnkhVRAnykoMDcdRpMl3FEJ+g+eCgR3yyi
Ib2qJYeWGHvbDcQ24J7v0Wriff7ITKaznkFdIzocPRaqOPmISTd68czuRDMXN6Ed0eRHV5U53ZN0
zR3EUqx7WTKE8fzSd1a6wYz2XhJkKDUw/1b2k2odWr0+fbCD6ZDVbljQK1qjS8AtO4g3yzjmSv81
Fv2JBlS6Q9K5C8bRfOrSGaVzAUYHExMiqD9DElw9UX52QHRxij0aPbRDXkBo3pyDP3GzreUFMEaU
7W6YE3VzgyogQgs3Wv6NoVC3mWi+rRsJO9oa8/zgGugki3JYVa7E8KyYNtTMP1dMUZmzdv1nVfYE
xPoIUvpUvTYtJ9ixKH6gS+sQCMdnkqEeSjbjv7isVzDE+0d/dv9IZi50imd8LXF29Um3LHJbxwju
ILQIGY6CU4ymYVflyUXxzy1gUr+U1T7rLGZs9G8CJOehacv3KDen9ZT98VFGBybTBmQ6D5ZX4Atx
f8V+8Gj37GNEbdSHsaEpgNh4YDLU+bCRJlIj7D5+GTPy5SaIt6TLbhPAGAd0cy1uqG1hjB8YEo/x
zAg9IqiQ8yi3tomDAft7vNJd8il6+tnkS/8q/fLN/wP5OAnQvUei2nHhsS48mWb31kQ+cUI4h/I4
IcIRBwJsj2Gn2Qi07e5sIS8GZls8JrLpj50oPkkFB7OEhGMFdXZj92UDsSx7pGHwlbnFm531Z1Sx
sCCJsgyOuoy+84BLK8N6bTQ73REfepGzuWco00lq3DS+fhkj+6+nNa/FQlJ1qNZdBCX43uZ1EbuQ
YZH4ZTEcHVEDUhLyEW5G42m4tXv+x9AO+5xh1yFG0R3Xo45U1DqmuoDFW2p7NeTTVqs4NBeqWxtt
4G3x4AKZNe2EYDnd3Y+m+1yQz1hhSdsZTJXFX8PpCATxZLKj+8WxPout7WRGJza+N6+L7Y1sPJpE
7i9Aks2u9eyfAC+0ozUWug1V0lowaNkw53guKdQwy/GRqOo5s9qN0CGE5cwXt6Sj11wSmh7OPpKr
WNNvuK7X+jAxoCkk1fd41oGxIFOH7ovrEmUkwnOjpfnskS4bGp0dUvDxXgC2QVOw1x393R3av0MV
YcNNB/YWCavM0td5AABRN16aWF2F756cZmauhmBaq9RFK9KAYyOM38LKdliqXkVnbj1rep+zkp6K
MewgXJJ+6oliq0u2mwIfPLKQbeMIbrpsOAVWbLM+ip0PPjK0t3NT5Cd9Sc5V8fSkS/k6EvHHeUbZ
68RBzqrQtW0RwoCDYx0wp4xgQlSNUGhg7nFNFUP5BH/6HXX1gpNn5qePyDMZNnGZa0SDls2uL/Mr
SuOSsOtyJUTBYKn4XcgUcwxFfFTLMI0YU3nLMQZOGSHNrC1eeVYewKNsdBzkr2Hu2c+wHFcdGIG3
Kmqeu3kDMizYj032Ao/yA95zviu65ppF5kPvlgEfZfx7Hr7QljSb2FO3brQA7MHSxdOWgiOc3XB2
Vb0uNY0KG0qD29Zc+k2Sr52Z9UZwegmJSefWClJ1vH/lJUtsFJvVWsV1h8+F3k/qMejfC6BBq7bF
twCGMzsNXIOnKrmNRjo9IIqkhR+nFDglmXuJ6XFpzmQBATR6yfNkIVy1wdrgwPripUVynL2AOMF5
Zr8U415GQX0sYiq0xitKNm9bHeHX3qwWpqQ9RA2h4v7CcyNoz4QmdxSzv0nzsnqcnClCMzRIsmi5
Ej0ffcloe3gFXNdCVzjyOjtIQ4Kekg3WczdU82hdGBJAOYchv8IDTezM3H+kCF2ZAPT5pZXtJatL
eW68PNuZnW1R6+M4GUwE80U6/UF1Br4Szh9LphMDHMC61eVIePp+S8lDSxdC1hrkmkcYtvGoetLI
8Erap95KbrGRdWfFHPEYa9h6eJfiDQPcd0mw47oPDHmlx6WudqG/doPeh9GCwpojk0hiB+KHMyND
0LV1Q3AO/NAXfVYVd2dLAUUDSycRafas5LFwHNoelfmdIWl+YghgYq4hzIr+1xPhrvOJ1MzpdP8q
hWGN5K34kOjtQ20eYZIQz3HyO3C+qqOTpoy5JkLA5dZI4pmGn8bkZOrO+lT4j+byMKhpYVznLio9
ndORaxBru/RHmxiJ9wrYGuGyuS5IlZTp39JM8Y/z/beZZn+QxmWSciSotGp/IMPVsk7KZH5FWx3N
VJSCE0YsqqdiwXxkm3pI8z3l1mtlp7/dGmihmRfRVm/M+sUYCDdGN1lyTuD3LnlvCMCwANhTQ85B
ugvi9A8QxPYq23wHnHJ8Bx4rD3rb6cRfauannJk8zvbI7AvbEN0qd0Ubq9kX7eQz4yZWrkE1UBtG
tvZ05exN3fx0Ynj2aTZ+Y54jq9szNk7DN3XYydBHGMa1iDJtN09Zd1BeCw/FbunS1/2mqoP0F2pv
pn35n742Evouk0lrSoOqTlja1qeQC/uue+oYuP+ZA3yRhGf9DJnUjrKotGOijHiDZN/4ck0KN9f9
EJahHaaEqwqOPSNGaf64WnG1bKYmXQXpio74ddCT+WfxozRNn1JNR5dZK5GemmJmpAOSOzc5Vrhs
jhwiULgp7pp1Uls7H/E4i77eUxp5wVNZIOTRx91cRdGN40o2+8jkcjoSlSiN974X2jaCbYGK2v4K
XA8YPDdx2Nf+eOZNmKgIev1dgOHbm+hHQmvo/QvSi5MRYOHP0phxSGnjOainDfqBA/M+64rz2twN
Eql+DYLzOhaPU2vBKuB+XmnELZyGyIh2Ed2/ENmLF2omMtQuo4tSyNlaB9NR5JnY17HWvfJWA8QY
cw3RV7U3x8x5wxwl90FFOsn9KbaOZi/y4rfW6Z9iEbP6Ae+IiceJ4zaEpOfUldmzS5TMS4afgm6K
b2xspDKnSNCEHPU2uOo2f2OM/AeXwI9rGqvgKSAW9v5n9wdNQ8CF0bols1H/JImwIamWowquhcdJ
YUzN9fkNTesguuJLVu61CJKnJK7EuoEUuNcs/PEuVulN0rBwVFmHTyJBpp9beJG1yH+URsWpxJAo
EacHHfX+sR5Ke4McyGGeIqdHs/U+MGzfUuapRBb/8vMieWl6pGqFj9zMs6AGEHvgbxGfbQ3dz57v
D+STTlX5FaRTe40ri1SlOeLB8ev3ccofZNp1v0lFQ9XYJMGmmWvq8Th9KlqftYDR4m52df+kyw7b
OePqLOjEhWI+IP/lFFO+XizPYKcgUshY0AKtAKMel66xKkpB2R8L/DoezCStifI/OhoJVbVdOPk1
E/d+xswAU3621LJIY2FsKd+iCZJLkr94PkIQDHXlTpikGEQJSYyYPNxTyulUq9E4loxR110znSMx
1Vc8IbQCyQr0UH41kCmHFE1nhYyaQutY0bsIixxAiircR3RT6OsgrOduSQJnpW/13kS/VqoVMSsQ
nojqCQLUTOn4PmoJFsiq3NhlOuAubZ6V76dvNWhYydLBBHUdC5r1IEzXdc0VNXU+GaMgsWCtry1k
AKibLT5vZ6tjRsGd9+yRyTMX9snKmn2eccfGiOYo0CDaKELd3AJ+g15eAq9/n72CgXYeLAc4KMQy
C9aiNqtNMb6qllyWtDBeIgl90aQoXrljNO5LL9/jfYoJFELGxatdVqy+3dnjwEDA/I76TH+UaCWZ
yX0FOjwStlaK59m+NBm4T2kVEJT7v26GpjJSGsTBiTSdmd5qVhTIX+zK2faS1OkhvWYWtrEK89I8
/3E82Ne6TlOS+dQa4X+35Qywmfj2oZLGgoZNCaJmCC2nutstvqKB7zeZMZ4Cp+aCbVCmpx1lHr3z
Tc9hY2PCSKBX6OVUey2C1wwJclRZID2D4lLRilt5AaE04CmgThI/rhOHt+9B8vc4HGJsuZZ5npLm
kYVklSdkrRAxEDZutxnbqN2SDjGjZKKJVHYjmA40TlQpmr6Z84GgjJKJzqBPLx2bDbm8X9RnwPp0
DjcaG/WaiJkEdRw9/wbhIL9rG4RFUnaYMZr6ADh0eE7N9kIyyjoSjbvoq5fzfRMR9JmiOxrKh6Vi
63pKOQxWhBh6hN9k6Km5H4MFci9rlz0ER74wN5F9KKuO8bvp+tuoZfY+qXNkZE8OrE2aedY6vnNs
LTyCjf/FuMA/RIP1aPrKPNh18KRhLWsKP9nTTYJfVuq/Z6v7xfs7rcxOpDvb8QjdBsOa2BfL9NHr
LUuCsMYbJ0UUI5iom2Dam+hyd0WM3UqT6s9oZf2h15MJlBrjJybK3OHBOaA0xxtdbaLAMBhYc/wf
wJt3nqcdWzOzVmJuArKjrWs+eWpHHnO9H0kTSsYaUk/g2Bvfoys9tlSCEFuoyjJIa/Oopl2tqr2I
QtwTUTeK61xPX8HoAv33Sn7hTda8YVgS16AxijBpRYsmpvb3U5L8+ACrYtd2n0bIioeYafHOqKd6
Pxs1ZsXefIWY4wHQWZexx4Ffa3ckmKgwAdu9dppPBeYXfkzzV+9p3+psUlsbRgT9Ub19RL3o6N7F
Yra/7tG0rNUYUNkMjRH2nolopJlPppDq4PvZgT79X7BVVNQu2vUhmfau/aVSrToKMZ6B/K6KanFv
LF14grvcRRDi6KRLB1TXIdGsO0PMycri57joyJwIs8z2SPwZHjTUCpa/NwXhF7GmnrWu7bageNt1
R1d8i0B2bf6WOk1IUfv6ypUtrcZgeqVm+0B/sJ2HmrCrmpMvjuB3k5nbrojoHoE7dtdWkd0a9vhN
nlsMYXPccIh2PpFr/J4yIjeH6omTMMoq0+GMrafPPh0gbg77win6YtOS0/TUOSh8GvCsEYVp8XRq
YqY9WWIgKO4/Bl18JI4THJiQbXTde+a/s8/gVnTtd59ADmANhbssMMTo9g783F4DRotwKf1rCvU5
9jrGQg6hinsR5GvK7giqFBz/wSyZ2zmJx9C8RGwxU8vZ8VjshSuebUhr9DTGlRYEamt76SlSwy9V
0PfADELnJNkVQn27E54q8l7SaXijm/KXdIZvI5+/W+itOplNHNMZfzD7xClChM0zCs6VWel/k/xT
sl+vZwgHgVpUojNcrIQ8Fu0hV9qHq/5CEiMrFdPHAB8VJ2z3NNU5fdfGQbVBmmjMnZ+5aGvdma6G
yCSd35w3oig+Db1/U1iD156LxSrRsy8t80mnsIYwymhGBLNMwjGmWWgmFBBQ1VWmjdtkSM+xxSEs
nvJj5s7TxmMVYOqDwcbSo3MtxFbWPljd5NCauOZTQfmP2pYL3vzN8vFXFPNNt2L8af2zhaDBMF/I
TXEwX5sXkkLcTSz8eZPruOcmf2976jDbnR8qG2NmKoMXFw4uo/b4RJAywiRnHLauaM+jiI4kq2YU
Q/0P566PqaJjPBrKYetjqyDbionJk4DYuxsUJycbDJTQvG2i0ddSYCs3yoMzSzwQLVvI3HrcH+SA
Kn6mTbUm9viAqg/4sGeuh0T2tASYUTk249CFXexBpqI3GPSHqs5YjEwbnFzEjL1iitoic4H6V+AH
c79ZfsKfVKIL6TACILG3w5p8giYqOcXFD67Rf9JpeeQUgBF/CIlZ/o1KaYtUh/up8zg+8hlwErev
TWe9tFO91oPyMwsGsJmNZq9kpz4kP6Smc1Gn1cHl12b4Po/PRnwsoeL+TiLMUbkDaFvGFOBZOjVn
up1iHKcXLXH9F6eyA9x0CBWTlKfRGMk9GmE6R8tTBYUeXRfm2uWZnnjec4xVEsbRunFq8WZyrb36
5UPDaEKtvWknctN6Tfmn3pKUxioBWi/3Z1hAdtKqEzachqLG/N+RyrFZod/MoxPyjepi49m89C+K
9CzSbGntzk79GGh5/bgcZqFaL38wz/7q/v8iEkA4Txaco1LlnSwr80/3r+JspvJtB9c71cuD18/0
bKqO8sQqOEfdX3T/k/tr7k89jE5uRHb1vNDQ9KQhOzrCUwKX++H+v+5fOQSlytX9uS8Nxmo1bHQR
Of96zT//+H/+jk6YFdwPw9neX9PCEf3X3zaWf2Wok+yh2PzP6++vciuKaytiLV9+8YycTRx52/sT
sdBcaes4W22mnzBo4PedhhmlJhEF61wNnirUJUEj+QJjZN9mafJhcbA8xMbYsR3zKtutdbj2foqr
mT/1IJXmNgT4JE4euSI69hPXOiaNso6VWIjlacU2ZFg7G2WLKjhK9cD51m1w0tE7VMQcrw0z5rbK
bc75Q+p/VzotprJp5UGABIkmsmFgOmTbJG66cAxKYhGSRDuOS6w9Rc54RGmCmRD/eeAxIsX2Ejpk
zdMUnzZaYqtzmazx8vU8IbonJ5Juw7CZjgzQn2NfjM6xAwQdBrkG7oGOwAFlTe2rdaDp3dFk+8L3
+Ssu6ASbPlZPBnzH+4NFQjlkHqZB+9SR0Ez5A2cIJH3BYAdjHmeGSD9HrUWTgAtkZxfRoRy+nQgt
bgHhg4X2gxB1nykXiJlij3gICUAHHM+KvN/2DM4Ldm3xWNMD3rXu/EtznWyZOSWUD+di1HAcWHAW
8BVBrMztCGyG4FzPm0YY2wDSZBHTyR8nkL/znL5Y15HE1B77vHiVGetygUqCZc87iQnVtNNylaPR
e23y+KisAaP52B5H6ZAVDa5SuVgsS0LKFuhnj5kvlggPo0b8zufydcb6txZ5cCxazmaleODDPJvl
+FfTnDBS0YZh53723WOVCLhBjf4DlAWDQ2JeJ/EzF4WxMhE+bJQe/x5biGa6pZ7N/kXrjHYNcQxt
r92TDv3l4BsINeVdhev9MGFc2fAZGM7yfmJgfaDjPm1kpmf0hMwnSWMh7LMsWxOJjVGxlm8l4pU0
OcfdGU3wG9ncSO4h1uLLjA+c1Vysg0WFkvphFLwv3pQeXPXUtvZvMaYha488GAmN5dIJgE5QStE6
fzfs+sniXSOC1Qo2uYo+GL2C5CLecdJ0SaSqPhyB615aDhLEIg2nmmlX36bOMY16NPDexmLeyMdr
kCoOAhdGV+kLNIDIPRHxkUvY0igWc/4SB+zZjL+hkjUmxntiGzillWrblUqFWUJeBv3jCx/NsF9S
KZs8r0IDSeQmzQbCth3ziFhFo8+t7Jvr0erVBmvPCM/eW/yrba5tQU6H1ShR+wREg7bBpaiRCw1Q
EbCRGKydiu3DasHHquXq69vgSD77Ysdash/Y7ZRPjGYk1KmZuo9O1osfx+TiNA4uiVkHLaDhVbMR
1LxtMYOXeFD4r3RVP7GBOz2Zk0bhF3gnjQN+mB18RQR9w5MfLPIZj4iDqVuRbMJdVTkzYQ79T8pg
d920pCqZcfIW0PMLhoqcBmWFjMro6/1uKfrpUyAWFdL46WDonoqyO7FywSpwVhmVHSDMpVIDJTCg
EvEamIlFB9pqNpyDM0av0zwGp9h+arjsjRr+izXBRZUmE+1JX2Qqhbe2qkmcAveg0Z3aB7LAArbz
5mSPIv+sz0w/uecxN851mGE7CVVXhJj2oKPMlOg4oGYcMhK4wJ5zUb2+47L+f4j5/y3E3Iba+N/w
8fBr+Ppf3zQOhunxq/z+z/94i7+qv1//FmC+/IV/Ytst5x+65TJyRwUBAdJwYLnJ7374z/8A2+6A
S7cD34BZ++8B5v8w8V2Yge84lk1HLADi+N/Q9n/Yvs2tznczXQ+A7P8Ls90Ez/4f/45r05dv5FiE
mJsLNNdYeJH/Bw/Sw5lgF1n0TG4hlgA5doh9DKQ95bdW68mmt9NmGxWQSEsR/PEsSIKu2dxMf4SX
MPuoKVAI/Rd757EbOdZl63fpORt0h2bQE5qIYBgpQl45IWRS9N7z6fuj6kd3o4GLizu/QBUrlEqp
wpCH++y91rfoEYm1IR9UnHDW3pua9bnK2mGGmOookoXWx2bvqXF3LGykE6Q3rvVzgwfDzZfiY+r1
A1IpL4dujDLvKScW2tXNQcdjhZy6tT5iw87RALOmy+pPthKIQY/vhCsTpOtXXiQv7N8KL1YI/BG9
cpkApTiGVn+PI7yz5lPLi086roD7UgmttMxedzWnr7LFomkzgmNCJz9MDAiYn9jICiGIrJSqZlo9
qIXtovoCKqXODyVstJ1W7fSh/6w65Gh4wC52R+Y3Ctob80X9TUOKCLLNKmThS9i0dzWzi2pg7B8n
EnkoJrIDZvyMC5+ntn1rLIJ7condWaPTp1bOasfkt6ALcGcjMfW0VT7mMls0myrdT/V6D16tdLoE
uWHP8DIjj8412C95UpRvOmq0W8P6pTQs4CNBpWQDvxLaCOJs6m9D1rde3OK+weMdO2PffaNVJYyD
fSh5bLZrZOOTlH7qc2duhJNuly6yP8yA22OrvJp6fk9reJ+Y8l9Ram85LDb+WsVWMX8kfBgsVQ10
pr0by9CVSu1xoUcLaItt326M62O3CUen8S/GiOWOfqmfbNLS0jzPv6IfJKdVvl7mXofWYnfVAa0u
eCL7nTADlUnueNE36WqKhrXfxKxik7WWy52hWCoYN0GUcxHtYnPD/ZR942ATTjzbWm0GvnaAh7Wv
EWtKq8dJ6aPOa3aWpl/RYDPTVJYn0wIGo9kY61b5aZy7GE2x8lWpJhavTaprotltTMS7OQQqFZP+
Uf+vgxVWsqdsst92EwAjDyT/vKGFjTYY9E5AHG/nphIFvQZV91TZ2nIgVucQbmr5REtiBxnjpd6E
x5Se7THdZMn/ffj9s3D7RrLJlzWNXoeZrUG9SZurRGEGVITHOWRKu8mf17L4O0MNZUgNSAeFtGks
BCQRNc7kZ1NRa6SFHH8fqQv4sk1mDXkH/fUmvf599HsoN2E2+X+CXdUcn5aF+1++CbjF5k5odETd
zWZRkCqE3tEm+Q438bdNBo67bnrwX2V4+nusN8E40OkbJztxKWjJdW35VJulO8335iY1JzalPmab
/FwaEaKTloNgtkexi9dAbGJ1oJLt0doE7HjzEbqAuoSxfqgZj9OdRO0ub8J3Ag57L62Vejejiv99
pr+H+Vcz//ukf7/WN0m92MT10yazt9HbsyR/jBkz8TJ/0MkT95hpIdLfPiN7U+r/fpnpDDuaTcyf
brJ+uzLvW0lfPX2T/K+b+H9gH3nstgNp5DT58EViE6D+3iL99vPmIxi3w++j30O0WQ0qOCAgiIyv
cbMhsD2h9735E8xoZdjUZz/VZluQNytDu1kZfh+tuBvazeZQtctTl0ESrDcLRL+ZISQohKtpqRQR
0d8wH1aCDzFR/B7SWMUMofnJZq+IFXwXvwf8Rv0/j36/REPbeZT/I0smyl0imTta5yEejqHBwyGG
xkXvhyMvTRcv3UT68Xb4ffR7as8YlI/a97pZRdgRxaPK6AO2r2PgJiHHu3A3pfSBgc2xx3EC5lzf
Qz77E/6aUX5tKQkGFcV4tmIz3A04V8BS98HaWeeGvpFPHKRCRJV5jSTFou1A3OSvB0Zsdpgqp8Bb
hVg5dTDLVJtthnNY/qftKRARdZu55vcc/j0ntM160+nFYx2z9dRNoR1/H0VWXvo92wa6MK3hIjWy
3FI+G6sY9q2hEzHbRcBsfo9LmcF2yEP+QCmpqSWlO/DBzaUjxsk6RiquGBsvncP7WPNDhAIc8e9Y
27S8FHV5wuspcMocjEEC+KNzGpr5ObYZE2lzQpQdw+JASpsLgCeyD0jA60nodZdIyemvcDBLJuQS
G12XdsZd30MsUbds1JL5oYdNtCdTwUQzJ6JBA3vACJ6zTA60RT7pfX0li8UK6l4GPD6zfsbaSm6Z
EaIoqkpfEQQ+whAjT4OgNNfqSgsiJV1eG/1IYPDwnobWC61Z6Z+v2DNaByRjzCzH9LYq2k9U5inN
uMc83eLqrdBrZR0RFz5cRDjo4irCu3aiVnRfKEzGtdr+GLUJVXN1Qm3PewQjPl7XYIxBMEFqL32p
4oNhvJ68h1pBWkWprwGxp64l4WSgCwagR/Wmtfa62lLuJJ0B08ydEfHxHI9MNpdy3neK+UJkZkwI
I7neBJznLqmam3N0vipVL50QKKDzUKRbxQpO2rH0J2oLNEnqkhFcDKUvmYPcyL7bMH8m1Nv02maw
HF1pOQNXGatCbrbcrBd6l/JG381IKEESdO5H4UlNcuwzMsuVDXLDkN5H3bLuyjhCdyVoVYaeOiv+
pekba6fnyNpEIpL7qTQPzKIbUl7Et4zaTG01f+lxXBNnKB0UTbJeqZA22ThovuUJJFPM1jEaTliY
ZyM+EaRBiAVCpURTX8ZCmxDl2vQR7Cph3/4AK0n1m203U2QHHdEO1gQWIL1ZXaUAYU83A9Fvx8AN
PYjZmdVJtd9kJIpk9KJMr9CpAuSh7Jt1P5HHyjMjIr6GOWnAiSH/4COO9LHDMRFfWsGWfBXKlxpK
86UnorekdQpe1pF7Y5MRMfBo5ZyGPwrmk1n0YBkQPdGNuyR9Uzypkn1ItT4oxrK5Y+mlia53wKPy
4bseJ2dJNMIue7GX03y+V0NZ29Vjz0IPQs8zJnvTNG+9Gs6Rss+8sR2rIO4Fuo/waA2N+SxPCdl4
aDqdgXOTnrz6k1gkQ2hRhRe2sRzM3IgUTQuZ5wYcl8NlZ2sVMbnttLiZhYCzaYx410tFyg4vFDSR
7fuwMTSis1I6TlEJc1WeuMstQErnlo3rUm86zBXcbhw/2J31VyEwxK1jAQDAar+ysPprxOu3WQpt
99sRIPYH3m7WRXsNmewxKcwDK6DmoNQL4BUZB9G8tzbXWKkDGy4pcdB3IWjrQMpiW5Mwljg680/H
qKpLKmnP9QKQYI5M+R074TN76PpBRdYQsdMs64EmwpDbnmqsOtyOGBncisZlDosfXQKGZm7zSDnM
L3q73NPBe6nilhFdLM5ZFk6cAnPoqFyGuhogzg09xKbnjJYDNJGXLfje0YzsK23NU21ajHwo60Fh
jIjUdR3EHc4RR0VqTIgOAS3NSHR6JBfv4NfPkh3/NTvy0RgCjYxQ4zMxgycm5K1v6nSNS0tpfIv2
gjQkj5md7bqQSEjMq7slE9+DHD81yRtvgbif++rcDtb00tY9mOMmf9U7WsoRjg1vKtmEjCkOk99D
lIz/evT7ZZjaYzCZ2vm//1wzS4pCtVWYHjMZUXrpM8LX549F97NE+fBQTFCBVgGAccgYe3c3Srck
4Ibxlo7tE/r55RI29VHdej207a8zPYkpjUN42eJBzbazf8Mh/FIQ1BoI+EATDTIVAuVjYXcs6Jva
VYmA9e/byYTiF5EkZarSl2WtGyQLmWjWfw3GpJGl0/0dFwz7uCzeOqt6krNZu+QWQwFhIDTXrS88
vLi4UgJeQ7yzrML6XZHooaMp81lwAU6ZKrmmHsHrkKLsTLCo7sUGMIMG3U8RB+RrM2FgkXYwJnzC
l/tUFGwsef4gz+HrbKT3mbGRt5BbM9el2wOqbJzVPw0xk87CrfA60Mm6GyTaTFaWqn/CYqCplCbb
yRzzVm8CwN+DRFzmsZbtH+7S427IgOGJ9CmvMK2LLtUYwZWGh4kC8jUzTK0Zv6fGuoVpLx/5PZzt
z5HclfRkemRD5n2cLe9T30oHS10h0NQtneYOs5CkFvus3nZiFqRrKw2DWYpeKkZaCz1SxIrXmInO
JY2gbw8D2Pytq26k46VIy/6scCXr3ASNovCXYv1Y87a7y8y8C4Yof6gxiHqVFDKxLOQ3e82s/cr9
G3Oj2BRMIfcJeS/n023M2AKNNLA6gWihtScwu/nfSVPeJdVKj2Jk5FosM92zbGjdVWVr1/oImu/N
FOmUrQjUyBnG7FFm8KqxCUJBzpCn0eZj1WlfaYpRPKtCf7bzkO/pfM7UWq6qdPpdmkoppS2qGOJg
78GtO21S2Zwe0IunzsD6ZaE7aBnerG2cYFtIfIo1/dC09YlT90utZnOPmYcyK89o+M/VszIpiZsj
KeQNQw6gF9oRuQ4DfyvcKSpU4y6LDoa0fuqw3aGD9OeGXBx7YoFVt0ICj86uh21yahu6+WhSLA/f
OaxrTRzoh8anRlb2WS6aQGms9pzAUEsS0pEJAvEYnhOnuubnFTc4pUq3EIpo41QiZzpmDpbF2wR2
8lUrBuTayWGQEfNB0C657ityz45GHPHQg7tI1kVHhuumqCJovntyUh3/8VI3mDZFqCHJRKlDuA4N
WxNgXSLwxNBUuQJedRAIwolJLkYnB0E7yTOXnh6QUNwFJloyPDMZ58aw0GZY0INtoRwyEkAHOutM
RqUdkP39d5JJI2j126CZu7bmzFKjRxAcbm7JZSDN1IdVSfg0oKJDp7V3asQKHoW4/aSa7LKy3LLU
yJEgMPoGSP8PQ2JrDziE/uZS7tSYF0kBuCDeZqtikvuxPERFHUQW9g2LlR1JL3R9aRSH2SJmUtVl
0xnT5ZK3Emt2Lx+WTSijdi5M5MapKihK0Hrxx/KtqOsItYjzGptH/x6yueX1k0Raw/22mQgMlXYE
8p6j9kpJdJejL1sHySevSOX1pfYtlLkuXWPhc61jYfMrsxEne9EqCMh4/iINdShzFBML4wc/QNlW
PsxDMbwMcc6qT5qabMN3ozXGLw3vcvOrDrLGCLHyNOIsAJ06/eYk05iWhpL50oc4OPV0qDyh+u3Y
qoe1XsGetLInCfOPAh3i2IQILCuFEp71ImS6ZDEh4pzVHWh1sHql7lk2eKqN8UN2an8/jjASjIgV
LmuQliUAFY9TLL0oY/YtDZPxAiDouaI3EpCYXjkEoEkoHokbVuuZAhzLsWQnZ4DUltdOKoC5BkOP
2kwnNWMUESdMJOt6+SEm7yYqNfuQJ5mpgG5Mz8bChB3fII1NcbN45M99Z19yoxsPpSB9eu2K6Yg7
i71m7A05QKE1lJEXJeFeCbMbcXXCx5ZN6IE203kiN89KJxKAsE/OJkLKRp8I40aqehotikyI48Np
gfi9ZECCJHj09jhbHilI82Ewlj/CSHSsKf1BmZb4QL3XOnmEtWnAUQayGNMBQbaIzFT7qJglwTER
W7VohRtXTUS4MLX4KOdxRdI9Dft5Oq9RJ06/B1BX/3okGqF7zSgL+oAV8j3UmK5gbF3mxU+5xgOA
UPKj224/5v1XP3XJKYn8PpNx8yMHs6YV6sZ2MEtW8zpm+bBloCQmexM8n9kFFWuNlanEeIlWptHk
4pBUbAbFkD+vTMDilOYIKABWC2uS7hdWuXNhr/AWymr5nJ1mAVQh0RE8aZsqUp8e16U8GGGVnsza
7G5NJl6YxYk3sJpk1CUNRrE5F294rc4Ut4I86BrucLsg8K0yTIAwqO4HxbNHSG6QqJf7ajuIMnyz
lCT0MbYFMYndgzy+kxIjAnNEZthWfOBLSS2+xtTPWEQ+ZmjQBP8BiK5Z/nylr8cgWatdP5FFkU1g
KIAC4hRt+9gdyQl2CAtW/MVUx9Oo9uMJsdB2ssw/tpmPxyvAOzq91lx4A+lcNBdry9OqsntE6OeV
TRo912Ui3UHDJvKeq/VNGTcnBq2Ufd1IA9jwRg1iffgwpaW8toxYH5n2ByFRWG8yMo5gnTDiNjYM
FhlO3kJlUcYspNNGPAJR+mV2W23f4N1O+2+zNeoLyMIkNqRzws2KmlO7YXdCOSWsM86b0urP06je
1XLVXlaqnT1KlY9+MGpPGqKfogrvVPW1yqwNnq8jXNxpZSYf1TJBKc/QijYe27kUo7Rh3sSMSwXN
ASInHIqQytogzm89hpLdkILmX+IhmCw99e0wea8Hg6uYveuQtZI72eUHG/36OI2vBvFY3OinHcFI
BxhP3S7Jv9E8pR69xNDF+pAyPmzTC7q473kOjcCCapV2ReMppvVkZ73ml2ZWvI5pc0v6Sn6bMuO8
Gs25gcI31JjU4g1lqTfVlXQKt0xM8bFU+s2K/pKAZ18U7VBE0ksh9QxF4Tetrb1u7siHErKEhK8+
hZefFdLjXCXw+nGEU/tJSvmlo2oSogPLOITOYEvLeaywxpNq5M6JuC722F+zYcJub3o69JSTIt70
DUg2GizO9nZr1Inc6Ekl9cxwjlzbboNUEKVSoK+0tC/Fjp5FhfWHaCPcp1Z1i7OeRlVVe+QAaRg+
wvclS5+S0hz3ik0V0dJhq2o8jTMO9Z4R6d6O4RlmNtCCkvSpo67ZgNMTg5xu5oSJFr3MQtUYisot
PQiTDSCImzVOBreHIUrYl+CehHm3heuHNbsaD6oOtqrWzTYQSydeJYmoEcOybokqiQe504+diaZa
qOJCNAZJeMIwfDHq9bHeGrK/j34PtqU+hEt7AIBA27dAcSmF8z0guZpVD5+WVYigorN1rSbB3Z9f
VakCNSLjqv0qYwNs1pe2MRxU1n2Qyt1RWQGoj0wHRuNVNtmalQU6jCw/9qNy4IpvQozFWnoQalUc
imyr0iEBZ1lX7c3UfEmK91pukSiMa3QUcX8DyAXDxawuS0MwGn0xAGii4OOWVBu9tc3ctXPzLYJE
sfRPgy61T9vyPtWtq0VbhWk7e8S1r/etegmTYnqgw/VYaLWfLEW/LxideXgcLqShp446NulpmlKL
2ABOJgNOtd+xz7FsaszaOsyEDwRdg5vdGuKHIlUqX5+mxw5DJuwdFJUxGZozNpIZC5QvC9jioAqI
PLEWMI+dZD0ZFTdx0+r8rCwkmOUdLx+b6uMYie9IudN52R7XCrNZsP5ygQ3XRuB1lXeK2dF9xe21
x19kORIagy1ulCtcuP1qYMCxPaOZoTuRlMPC70WhAmNJI9lQ5OWCHGsKkYgjG47tBvsd5VULeYu0
d+QndtFeNOiqUOItHcxDoriyHnN5G/2zUsxSQFcKyUDHXjqXgjK/9hATL6ypL6KnELvJPXdpK2xa
bvrveR9/w9PakPERewVWw9084OLR1zM3rdEBBogTOB5f5LB+l5RWubG76eh2JrWHOexiAa1qI0M9
Y4F+NQqGGDBcQr/e6vAk/1D6zCLHLeIMGGgusGG/qyh32R48CbDuQIZRGqUxmCY8H3AiFhC6CmpG
VJ5Zk033kpb5XAe8P11zK5TyhGB3oGKTxI7fbF5/D+1CEbPK1CeGIXv9JtqdmRaeDIm+P3T3VHmr
O275eQIsJl44z/pJRvkNCwobazr6aU+48KCrj8qq1te4i3bq0mxrKcORMO8Ux8iHYZ/PYBTwJxVI
Lc0A+fEHz/OYrurfQRbXojOZ3UBXYE98b9fjvtwCplrd/gN0R/dLNLXnilLTnVK0GSwioCBXkNT9
OtDcK9WnUkHntNoq9yfcAJM52ow8BdvtJXyqjeSGIvOIOOBgN9Ps5nFDusoEp4x2iabFPd3kbN/1
w1MIp2C/SrorTFlnfmSf5h5ZaZqV73GiPilwaV8kA+goV2rBDnVCL5g3126kQdEpSE4hh2Ll8CRU
ZM4GVKf5lZBk31CbtsVdbbXdwWAsAgF73OEeuGAml/xS76c9rU5PDEl2VDhVIYmVRhZMjfRhh2yY
EHoeYlIfJTk9VFLbHRuDiTHdKJecJCpkBGauZKDARIdeHLj2D32bNn6oroRGYHvKuwjJbZ+lbyZN
2DBtxz9IkbvduElkagJI7vJROaUIDKnujghk0ZRLheGTwTXcp6qJJ1TXl7dyyPE7C608JJre3/2a
YVsz/cxY9e0Fn5UdjztFlhW3V5vErQRRISnexyss7cjPFiN/bDp8v5EUyi8doQYOw5kbYR/z67sp
5fU3emv0LvI8XFtJE0E/6BJxl4N4sjTzO63S9hsCbtCVDMJEZ5HdDaFSJhkCRrWsi+QR6/bgNHKi
fUc8ZzR2M63LgjpagdmGXY3PVdPPLFT9WdOYQDM8q16trn7suyb8bhQNlh4ZOew6Bicc1Y/WYmxO
JoAEhtlGzI9bhO4tM7URboJW18U3lnnSOb5rfIBkTRn9NWkWsrctYRPIWfdPKI70bYHL0nF4EgCF
6fwa7TmXCY/FzIWawFYw6+ZF+aq04rZa+vLdIheUI2N0+1ZTSExbEDhx5jlW1yXBokWkniWdFWSy
ZBFKYIPT6UhsGnCLOQs6gQmT+N8ljd/B7IUvidmari7k40DAU2rtJkN/rlkd3UjBziKzHdWxoB6U
ZZZw5Ruvkq50bl+sjM9rLlubUew64tAO2+JBK/Rzp2I+p5VvHbKKD2sBI8vVbyxekwCGp0nKnatr
AoAckztYP3QRvbmhb2sYOvZvYjS5LS6zI6r4Tcdt1WDCoF4n9nFIsXNnYxDlcRcwLJuZGHzDtCAd
DL1tAwXdH2E6eHk//mWB6I31XPAJooXaUXFnnAN1z25z2NXbr8ygAni6NH2mqf1R6cUdMUzFFqeC
Sk29mgbhgMBEaM4xNlciVFip+oX9MSIRXf5L2/pBVoYD1lbCfmGr+HG7vHTVn84gs1UyKa4h7JD/
GLMDLwXJsAui7GE3fuhxUnIf5Q2Lp/Uvu/LDUkwvhlXcDDYoikk9aibsSxfKI4sPIewIgtFD6WLE
SSANs+EBetzsxtp3r5jntcgfrEL7i6f5oonxDzcmf64sYjFsRsp1q/zhuewqwThorrpHIrM6R4q5
vTcwoVzzxhDwsbfQYavZ4gNxR8tVrz/E8N5r6VsrWe/w02ts+BNCeZgjZv7WJedREo602euG/jSJ
blcZyk7ruAlF2R/6bxQbzJJkMvIMgzG9aUVHosu27ObmbTUyBpM5i3/y3Yfky48tXapW7V5wzV5z
ZISlnH4xjDkuCpvTRJ47D7J3xdzDPukAN6A6KPmubr/DNKqu0aiBch3TnUjtT1bjc6v04UkeVqi4
VXc/d6uDaZ14GWHtGPdaqVp4ME65b4UaKsdVOY51QvRFBADBlt/7yKbJCEFpwDn1MIXpWzEijR3Z
62fcyu/5ZGjctWTcFWDPhzVqHySyLQ6tVuv7VLHv6y0stYRweVj76FlOmr1l1PId5845xHp3tI1o
uTMzav65izI/Qe/pmkqFns9K/7QtlQkIYNzN0q7p0+p+rTUMykl8Urn/YNoMKRkVVhjTpNSPog7s
KFifqQlDOtP3SaxGbjugu0zI8d4XQHwptlpHlUnAqCedsKB+4taiyIs7xJ8Q6xt+QSh7mT0d0roH
q1af4tZ6HdqE8dvQacxRsQc2+qmIrysAdQcoUeeiDf6ciEz1uhhSmLJM9DeJNlrt5SNCOOOh4ytK
Tl9Q3cMhC41H/H86kzymj3CbhKOKOjwxW1i9EILXNrlJSVaf/nWwamb51jyK/T/f6ODreZOg/hB1
hwP6v/7277fnMlrwpk+85jmbybKrn8FFlvA8dSIbZ6U1KKZooRIT8bMyK5xAUewa4kAcC+56ZyET
IkKPCnEo3smdwTBWmswO1ThIh2UvqfLetJMPzD1Uxgg/qAWwVRNBRGeQqFzboNSLvFVl0m6WCdrb
EvGmFnePKo0TryDj0INI3dDoCGhIZG6uUz3Fq1/aA2rG7AgRr+FOBZZZV77SFWCSyQLioHzzhWUH
gnYMYaWYPcO++bRanYmrfauxDLGi21fsc4VHqBvIMJPYMTUGKKeX3/UmjBpUckQzrYSvZ96qBK95
hvYFQI1lQcFgAxYOjLdmjbGulSMUk7FrI5eGNTlZG/oeO2gynPRF8oZYhond5x/ybJXHUi3o07YP
IikfJ8Qbe3QkB5U56zHOq2ZXpzUD6UizgwJPMHYQFllSdGEQFFN+JjfQCma03ZGMWkcA/2dv2lQ7
HHYQnBkRenmhvM0Ne9dMebeV8nud7UuRoEeINfSoJV864Me4TaMg87skxkjVNndhfl/G6ouSJl+a
yOrLIrNElknySODH7BjNkG481gfMIkSULt0lFOmuw9LkLp2mu0VDJSkYxMbFh2Ytl7qun8TIqDap
OuWAygdjffrBIOVHJrLJZZih3sdS/qDa0XcJqAUmH+daAeu4QPm2NgzMsop8nzC2c8TM+U+NyXlX
E6KQxKHt6QJTXSSvuxG4/ym3I/qLcfmx2vTmaWDFdH9JkCoMOzs2vVMXve3Lo1ns24JlKKTGVjot
dA0xP0Rm/wD759nUljeFPaZrF3nmG2VNaZlq+R2gdj18rKYVP6L6l3xComp6NCiVemLeQ4coJnAr
reSjrKrvo4XAGOn8Q9tAAulqQgyR5B5TZJrAapP3VR+8qR2I/1yf5DLpHzJTczpFSq5lRbB8ITxt
iohrQl9CzhKn7P/X0f7qYf8vOlpFEDb+f9bRXqry46v6nzra3x/4R0dr/ju9E6TZpiXw9siKhk71
Hx0t35FZeGxhWpYwQQkQSEycbB//x7/p2r+bOF74KQVojaVaiF//paPdvqXqJjnKpm7KJqXf/4uO
1t7+9/8j9dhUZQsRra7SzVFtWVfV/5XzbsYyGJFxGZ1GvXWAs73hdBMeu/kd55E3Hi6LSf+UFfCR
cuI4+aUHFHFv3jOmWBEmTYtzeolG1YVdutf25Juyvr3NrXMcdpzdBDO9LQdxHH0IuNFBGEcGBzMO
xbuXzu8cGi4H07fwtydejfvMOKjFi7wcEFhRJkJTclfuBpdRPIBWIqrHXdx5h6kSqifhuE70h8hh
9zbwFG6w8nwswvs4MPx4j3PLqU7xTUMkuZyHE/Xx4LwwVj5TCNzyQOa1CGfcqcf6bOwxGXvi/SR5
Ob9E8mAAHdoj/ujPZAfs8fAyudIjsTXO9n8IHd28z0xHO9MFJQfQdOSH8V29MAJzbqHLkPjeyBzh
vBxvLy+2czltXywum4mg8//oLtpf0mxRLznLkUEdz50GuvO2e3qKnE86aOfeG/ziAZqfk700FIkY
xZG1nuT9BrlAwbTSHnGGl3jHe0a1wK/7kzhPvFcOrT2PKHtn9swv25Ecg8aO89m+0xF86D0W43Ph
ENFJayR5VtQSeIOb7FPclARzeggHHe0GaGMvB/Whh53rZTpJCJTDDl3l6CxuyTVyIf4c4B+hHNp8
ho9gj31R8coYODs0yL3sjK4uaPdR7/YzQonnKD8RaWwd1cfGUfaJ7dPZ9ZXbKJ0633ifD09PaH5W
r9v3TuP2XnJMg9SjXe7FQRwAtSS9zX8hf0v/q7zmO+UAM24374wLbXJWRgLLk+NOR4xE4rLP6Dfz
XpD/CId9IDIbcAPQzmhqOJng0M7B63MO4mEO+LHe0ZtjHgf64/SMa7L5QwlrCY8cRiByHaUy2brN
IdYJEIyYnHikDNKoIoMKjhm+7Yg+1p19g7vh1Xvrtb7EZ/WiPbbnaT88G+ZV+rQ/qxWcLPEEZPjI
rsYD+ZjdxZ50j0CIXdhloikHHR6VgQPCAEYNCHMetyozOseo99PZDDCDr4LwXF/H/lH6qnLRGK4b
TmI4ww8uGe6RpElPYlc/DR/ci8W5v0e301bBhABzwDZ50LzwGF95Y8+CbeBPeONXep+rMzrX6/nI
829c+bHxJC74Cr8LUSRv4CTrJ3zzGnSFxu1+jD/GpTjRQQhCi+AoV/K1I9GLnFFk3yaSL75QCvO5
KXuPpMDYxZZf7aIbeF1St4yJOYIzv3GaNZArX5Urvk3x7kmLEz7KX+nOgSLnjHsYBBc2E6NnWK74
4oUhddrFu2F3xRpvO26E65vPRcVCymoQ3Wn3RF/tkD5zycra8/IKhBiHTffJ8wrdmiDFN8FCYbrj
W3hLr+RyfBuW3/yVPgnJQnaMsr6jyT0fBBnNr4BI1eVJJQngwP5hp7u7xV98NokIN737eidOn5LT
XTYwxCn9zu4MGHyO8YE2xcn+hiVvCaGH1nv+WUhOe1Dfr9HF/mAnSuGWXtUH7ZrY9JmDUX1flwAN
3k27qO/WuW57kGnONDhfMgPdi3Xvo9reW2+hI12K8+gisP9Ur4H2sDdd5Q789511xfHnL4/a8a4J
6DXttoFsRPZvUDuh/qK3vKCWXDwnPkAO9lL/4yOGj+fagew8xofqekx9zX31KYOdu8XzxU2N/S/V
Uz3Ca7/VM48c2dPfyo93ZtQ+fE4mr7vep/jYxR8MgRyLP1FcTGt+fmBM40/nO3WnuHfYdV+62NPv
1yMvATSsWwTVmUvVt+6rgK6xW/OzqM1cA12dY/N37D0IXGCSx8njCfHP6xl7hQPXOYEMrQXMm7KL
8Z4FeB77H3SFPMx/3pFcbM/irn/BjYGlaQ+v7MX0cVkz2SlGpzs352kH14w5D1a/n1Q9Yu+ncGPs
5wKMoTvCf4COBDw8Q6OmPyy4MfUg5Z3wnoQMsCPKnuCDweNnDEfsc8yjpF9YLpB6IV90aEqQRdiQ
+NFV7N+li8JrsJELgQJ14j1npWfuFb/yPrSPZyzmx0f38EO7mmzKk3Gyds/wQ9FEuqHliA8IsAHB
PkfzotyRQ7Bc8at4w46IeE/bb//2voSkyJX+cEfl6Zt7WMLRU/mRMc6w992ZJ2W9lbyT0xkqGE6R
yYkvEAQWTA3fo+6xO6EnlOj3oX+zSQjkfpXvsTqM0UGvubGJ95ynLMEZ3hI5d7V00Mb/pO1MluNW
tu78Kn4BOJBItBEOD6pQPVkki52oCYKkKPRdJvqn/z+ce8Ph3wM3A094QkcUVUKTuXPvtb51xGDB
ccSuz25g/P8pJg8/9epW0v9tdXt91xjnoPB0//0//1L/69fxD9ey+/xPv9j9U+A99T9qvv3ovuCP
8oP+/Z3/t7/5b9vU/6FMtGznf1cmwlHI0+rzv+w/9X8qFv/5Y/8qFi1KQsc2TVN6nus4pkVJ+K9i
0XD+61oQwn7ieO5K4Uv8WP+uFgVWLao4ftcOOLubAdXqv6vFgB8oBB0LsB4SyIgp/1+qRVI6+VH/
U7noeI7vCYdhYMCHozL1/hfXVWZhvs1za9s7wfdEKBGjUQeHRAn8tGt82uWK/TLxBpbn2ryrul3e
C/Hqd7T1tMSzKiMXukXiEiYB9pFIRkQFaXQyJ/uCKxxBdMphEcPrHyQRX8xPmGD7aoaMBvoiNgiS
AW/qb9tgyi+e+uenn3slv6yg9E6tZt/rtSXC2Onf7Xxl8ojW3dIwBUQUxMYjuUWvskJBi3o7PiD6
/zNnwtk60juWqmWOD594sJznhpa85wHRICcNXY+iWVaJ9AUyx8o/TBicK0pcjwbLdpLZPm+Ao83w
li7LfHESY742L6JB9mtPHG9ttCBTRLDr0DH600WgwVx+TYTncqIPsnUCMR1ImRcFhKmWFvbRn8+D
SRQUYOMdA1Zinou31OVf6Q7XmvhODuL6IdHiPi4r0iOmqLkHGnfLfNC5i3KuKQSnzZC7IOvzNzTp
WzGk4nVIUqqFghR7PMz0JQ0/2MyNcQHQlockw3cbk5dv2xdkt4zTuLI1UX3P7j0cT/Rd84cW7QFl
GPC4Zt4n9bSu3N7JRImzofHrH6ACogyRdEkHF0U5QUvRLUgrHeYYj8Ec36c+U7hyzDldEDArXCJ2
skbv3X4cDkmf1ne5V/0gFKC89yUy6KirNw65Vscx/uv6s4kjqIc6l7w0y3NZdfM5TrgYqeEnV0sX
7zi7l5DZTTcYbjhgqbY6ckYC1/oKXHHf2QbqM3ivbUr+KI/DNqYjFmWFe0wz589Etk8nyib0PPnS
z2Z6cGTzlY6cRsCnzXj7MV4w1X3MjYVWVVegyCUcAyr1QJlsdw0xTsHfCNhg6YMLChDILCZPEIAb
oIBVYwGjWHNuFds/0suKvt05wVqL+3cvlsbdq4SNsyX5BlMAa7qw+/yX264Z9s6W1G4UrEX15lnl
0dGMrSEJz8WQPOGYvWcGugOM5VHkemBnOvVLjnQhm5JsvjJiSJ7434FsFral6bWHPAWQzH/PSEwW
w8xOQgNsg6qIPmT1WQW6POWyPGMIbHZZnbZ454a9F9h/LWegZ+kgdhyLJNg2umVLwswcNOjuEzlB
BrTDEvfGvobUjP4F5gaMA4TqIJEcSVUgi9uIURDVoHgxhQo9R6lDM44duV7ZFqgTZNnWhHGGV4B+
84eTtR8jOOQQvtHrAql2s0ySGDJHkyszFc9TFwH1jcx3EYk7u8l/esgIO2/Rn5HmTcDUZCyXTrbJ
2VUtoep2+z4YFajJ1aSla5x7fqr3cZWrI4SuFKQ5jSRdF/sqqLbolh6MoJSHxlGPk5Gmh2HCqbGB
48CrFKt9CtPJdLFAxVEzbUowzoeu7q9GHR80/od9ExnvVVpfclW+KA8zdqAPdVlY53++aAedXG/r
D1Rpb03hRaBfOmbtdsbwgc4QDIfB2vkt+Q0eqk5riClQqpqg2zF+WkpGRYMNcQVUl7WmSx+9tnpp
WbRDVZAENfaffVT3GI2Cd4MoZpEn3s7Tq9g2GHciBX40zY9912Z3vZz1Mcidq3bFeLbvo9XLJq2y
R1uMiPKf/9tFHu4G0g4nprRZwoma7egsHZxBdebrcylPGfmj4TIyqUltFFG0eWHSAtBlShO2GXol
srVhKpBffHasLkYqSKKZgk3ZzRWfSOl+2+YVxIPVJNZzkxrHScLCoyEGh/Vdzm5G1zI99IQYcQ3W
E7h0Hw2RM4X0SXkNrJjMPqJrLE0Q1WTxkxVG0V40L00RcFlqGnYoCr/I25y3tskHhMJAlOnn4ptv
JLo8OP/DHpjVzr0JsTF0K/89SXHCqnFwiDT0vrVh0n2jrYrGCaCHki6CtL76zbY2MIgd2jskJMHO
cnm83ZJglzqJ97xaBA+tI5e5b1D70ZYn9uswx90dCmmTYUP2twrKZtPZihzH1c5Y21W3L6roNfHi
7E44JXp1u7vrTGKFZOyccu8FTwJ2FWkBCnVND4o7/qtK/c3iHp6gHudT4NUqhGI+bqyxG3edrn7c
VcE3DsTHBZjATPdDCNoyregdlG9NuwNNjhlUt6Hdl/6xyVwS4XLUJBZZAmaG13+YyBlSrnl0ZPEw
L6BACxsE4Uya1BbC8lJ2tIqy/AdM1VNdwlywqvkGBxUXXnuuFlUd4okxFAIBGjoysA+VlgdjQHgc
l/77GuAN4eqYCoUitzqbjXroZ1YDAg7Bi+PsjWEs7xwkdFhWiZr2W/B/bpfFOxeDnL9U72a5ja3h
AXkF9bsvH0cibQGJ5TC+QAVNp0hPv2ctGqA/ckeZ81JGNfgxxid0nAqXqnmUd5CDyQNIutOoa28X
p4gge9WRnYHhzDeZW9rLJbfWDbyAl+wDjac86Qz/SJjzlQjpg8t93YoZIqvVz+WlbLrvxYyeiwXp
qhtjDl9kXqOTaFnyVQxiIn0LJkccMMv+To3OCd18LOFR1YeyTKYtPDtJ5MHyOEzJQhfNvqdG/N3W
SLFc/KCkYHTt6s1LiH1BMTUN9ZqDiW3JIAeXOd+w8ea+3Fu86zsgkBsn43zvtmo5ILr/LoLGpauV
JPuptPa0yD3hw3iof00RcyXEO/ulm/1djng9GVEO1gXAxtWq1vCKzJXK75t88Ehtq65Mze5cUx5w
ydAzUv2HUYm3cmAEOI2Q6ToBNSyysVy4nJ0xLm1VvRiHPC4/eXIOyeLfLdp7BMwUql69IhqHOWLt
0xU6TwRDt6sDSKH9c+k4v5ZSqG3JjMFsfRcWqcYvNmOUK60dmC/EyzxC6JEfOwU2O07qOXS7VYKs
9J/WmS6CpxBn93PtRZ/C7dig6rtpPOTBfGFURrLLiBJqrqkXHMfYNEKybcw3vy3VY5Cz1M1cQeQT
RBc7ktM3moaDnb5YTPRBhItg7/R2f/QHpiuedDlOK/3sTZiQEWEhJRznO7dE78uOzGB6glab5XV3
IOUNzI1QHaitCkauTXBiM31jaK63wi+/ejHuJ7etEDoIcTULNn6d64AtfETSMUzjxqlICc+zaZfp
tVFh9CAMzQ+B8Hbnog1A7RgfjYVwYTVDAxQEDw2ytXdoqumFFAQDuOaQH31F2E0X1civ4xACfnaP
4hLupG81sADc7K6uE0Km1y8pVZInq+G4DCwWSA8ZuSkOl3Ak2R07GeIwu2CYXs7GlNTXuZbVVYA4
PPW2tzXsl7pP32Q6icfs1sFX23jCyrYx7Oo5/SBmcb1h8jHyg9dutsWxRTi6MeuINmsEARGL/nQ/
sZnnLfEKi7rJQnZXThWXxE39Kwv2r4XF8aAa6w7PDFJq9KbSlt4u6FwTQ7KLDInh1QNF074uvJe6
zB0sXXIn1ni1vh6rcE4IJoZl6e1yLyYYqjdXwwF+qnE1+noJfpTax1MpB4PS44npLPQo1gFcKcz5
o5ih4Gpzd5mbbesG59yQDuyv23pmAj1m9NED28e2EURbGFv9o0NGIJUIqYjUGcYgHpB4hSMYmylh
nWkI1bP+VAq3SdmRmkPnPanoiBkJU7EecmgUoPlM3JX0RpSefs+RzO8qhg+bIKE1YRA/vPAaNK7/
TcFR7jwnUqRDUfghuA+KMyDPFnIVGTTdmP2OfF3gthYPivJ34/j8Iqt+V64+mElPrVlJMusQeNiI
VbFNtCI0lDomCGG2BYGv29q2abNO469WzyHClhgnc/bHdexnVImhPXHoAE1ZMCKnTzJZN3uonqOo
QlOKUmlbOSziuSHDNbN96OPLIIG75yrlIkKRnF3nGRAbBW7nPTstGN0VRAuS8maXq9Qht8nsbP8E
43QYDb0tFUqIjNpvz/y62hEeecqM+JIadIMjIc4k/KQbHRFon47ObknNV/R82X5eViUcwN3M9i4J
V6Ewjeda0BJOhicYSKheSIEhAYcOUuAPp6wqvvI0guiYr5EOTvkguHOIqm9QJJPdggbPKk0iYoiQ
spFwzUCcDGrV9YJVAOS4SROJ7UPW7Ee10BpqjxPvietw1Jl6fwpTI3iKdHyXRM67mqpTawaPjK3/
9FbJjcuvLGE4GNk/Nm0b8ypHD85SYvfN6nfItxcmpy4vBLMeioTzwGZXMjlNAt1C+lPBAQzCxvOr
m1X45cZG12kht45SlfByAyUvlv7WU6VYKUqrUhE21Y2/U8klmXmsYnoC2AsVAKSJdZRB/MjeqTUo
SMNkTDy/wiA4rpwoKN0/gRfB/YsQJVUEdOSoxcU4Xgb1OgzTl5HRNzDjndFRUmgzfmKNIjME76/b
ttulGK6qocWZYyejALgbUKBsHcWeEEcFuWg/S6oPQuRUI/OXAT821OuEeLEU/eiivifniD4+KGcH
oTAR0W9G80Hi77yQnycuiQ3LYR7qL9PBVrN8MWd9dgNZEntOuW//MkT6jmb7UDeAtwVcSzXvzYyh
g1Fp2ofuDIWrT66shs9AYHlk54No3M+es2AgXuXY/ulruLuZnPY6T/VRxNdl9uE1MS4ErlycF8BQ
hYnhLVvsV8+ff8cjZpG4jncAWXe9sJ+9sT+zdP/FU3h1fPOYdfIbUdErseZYSSzmVTN2cJnlXKyY
QQiJA0RtL9adWTwT6f7HXefZqxAZXmKJIpapnNnD/zR4mMt+eG4KBGk4vJR9E3hHdiXJbbjQfpt2
jceL2Ej8TBkcrotp2/QPRiSL8/Q4GMtvVmqWbd95ToXoAP1VhNSy3XvGdHFrzqOq6G7JxG5OBvOE
YGGTW9CpsNPd52VG73wlcCFcfkpRZ8d2vSYsLPtgto7amHfZyAfNuL5FZqdY04ZbGmGisvIzXacP
llzc5Ul0Z9c2Pvt0RotMEyHwo2cVxUzwWqiZLLyEbzxU9URb0/kWsLrTpCUftrN+B5242Qsy/Fhc
itGm/BW4ILMSTv7SvysDpHZW0Nzpq9BX7m/LhpYb9Rh+5r9TnL5OsX9CQcziw2l+g0lts35C1yGU
Kmqj0HSnW+JGPbMgphIk1lyY0WMcYvjhldfJiNIzsyY5xM9zZabH0Vw+RT0dcrOVD/P0rbpI3nHO
JLnpL090c+ksgH/9R+kNsAny+Zj741UNLpuEwIXaS7ZP5divfTBwrJuG+7onFogIPbEZxhFbMDT/
mQyjWYh47yph7vHPMDLzs1+EWkBQVJi3ChN7W5HarwYk163Vpf2VkujX2AR4kTts17YgkkQm8tG2
2eysoMLwEQUglHV6v8zeYyDSp1W+4o9qPNrWk10P7rWfppWyJ9XDWPcPHcGvqAI5yS/cqUmqG5gi
4wgE+dBa3ltefYuBKOzEO/QAPYquv4+KFk3kDCK71tVxXAF+Y8Oin0TMhXsFVxRB3tJNyKdsn5GO
8zOMotwxX1tGiuNZyqsbJVfSQS/Kq/VmzBgo0tfYCPg8l0nQZeCAXCIq1FP73Kr+qyP3inCW7q8y
ynu38a6pCfkE2fI7qox95s83OLCPnVAPdWf9tTi3lhWnJisOpoMxrn31eOfl0JvikYSe4SL69Z1w
euZdM38/9skAbk1qmT+kg765sQXLX91FLiEHTUe8g0u1Ozjy5pu/6sqx9zgpQ6s3zWPNVDKSFUii
FWFtQgaHDCx3thqjo1vos5RCYRIaievGbwhecs4vJGPED6ZJp8qeHfvLrG8GTwvLN4bhysipDzIg
okMeOI9LGmOi6IpijzLP4plRF1UD2G1WeHtQ8Ff6JDW9tKXlhJxIr22scd31wx/cEw28i4H0BPb6
xmhOlTCrr5rxtaem6wyC5TiuYPsh9kCz+PVN93FywrS5ECnh+kjbfmgw3gkw+0v1tUKgul6n4Szc
W9Z7T7Z7bbrg7wJuz+gmGC56IioveKwDc++OwNGr8UIP5rnLm5DQ5vQuiOdz0Vi7iQO4WaIIiNVf
SDoov1W9RcE9hY4n/pBv8RBgBNoJx8bQPlX5JkAdnglFxPyyJqX7KdXnd597vyefla6nY1snQIpi
a3yCXMAUzrj57qWKxJfXOdT+5kByJoQjOmErS9vHYewONzyu4ERzHQLpaYiP6E6O7DUGDpRqAmVB
mdEhcMnKWsynymzMrSY/e2MX00ctsuXa5gMm1Z72YW+NTOyX6EG7pBbl5RnCcOl38FCGYZ+RRX50
6/jEp4A1COqXARnJ6SAOjl1B+WbNMw8G7N1u3QfQTtu8qYE4FTHCeDDxPhk67VZMM90ubYBnShXh
f4G2OLzg4p9djnRr52ppRriVaf5OqFYKVIGeu6PpHo7ytZ9AZAZJjJZy4ZVZ1EHMpPymVneI4KF5
FYhQzh2aHvoYrIpb5m2jjb4iatdmH0EJ5glBvsDP0rAjSor4gYRQpIUDl3JMHkEyZtso57iUNjme
ROMvbpFH10QeGWVEp6PhpXvx0KaaHMpyRBBc2tPe8Dt978bLSURwmZFXtqL8iHvthYSXGCqPD6UZ
3+OWHw6+jVHDySGnSrdhppGevCzOjwJ/L8YN9JT/BBCTf3OK80lvl6ybN1hadpr7QRAccC2ku7e5
i7KDsSrSggELNIhc6p9WBbzQ8mup7ZcsMMSDGFrY+gs4GdBuIe8PzizdNvSU1iza4pMAH//Br0j3
aLUp7iNfJhe/GDGdEVFKL92+SZolLUlFgK1WJ1cTfPToVJJ9EbTNzXN5vR2ss9slKSRqVy500djx
sSkb54jmQ0wt3fIvs6LhbeRPqEDnJ6/zToNTkIEY/+qsYHkL8AJLA0f6kP72fZWFI4iOa+X7f22l
k10x8yT7JnFQ6QxkqtYEOkm2pbL4qYtJnFeKIAAaGjg9WYVZn/74Vn/pIzP/6JWPGmUJmgvdztBS
7XO0GNwBktP2HUreEy04UvYWDM+CR6ofkEfOFrAts5/PWT3rAydGzvaV85NWIylrM2jc3NR8O9r7
XWmrX9kaz0NCe3WO7No5ACFmmFrDAKsrFARyoVTFkoLZHW/oMaJR41rxxDleuGGEOJLiDBK9kZtE
lE8DeURg7Ta0qRQReRNdiLZjAemx4XFqj2ySMf322WhctW9sDotDzHwjDv2F3yUcB67fGoDpWvQA
8lmAwYPR45tPWUWcYAVJl7J+Rmw8nnwHSLRdPmQmkLQgVSO3jTG1rWJm+/rNCYILOpBG5Ewiarkt
BKX7hDVMxMAuSAxBPx2XNxT+fxJ3+qWNDM1PTF2YgHZqaT4WiBM3sxxJ70nB4ML0bKvyBUZEsZMT
eZZo6J1ba/af4+y/p3mjcMHmGzgqOky8CUVValIO0oUdHHZImBEeRF7zwTe75uyQMC9AiNgxBXCz
ZtukUbnD3IKZqSSFIsKUAXtPHP0Cirnf8zrXcbHN3QnCCg6pTQVyeFcYa9xsXKsnjaG3X+aPAM4A
J/njsDRXUkzyY8vKqdCaPoyg6QdyU8LCwQ7RuX8zBouVHmmg11XNvAS6Lj7PrfBUc4Iw+SRo6jHl
IxurIfWqQlg54Are5RYBIWNKmSbdntxKVE19jYinIjOTN+BoB85r5A/R/VKOP0GBSChlMoUXCHI6
g9Jw8Js93mv/gH390FZ4PpdIf+T2jhWAM3aJCMu3Efi6zt+OIPLjkNd0Ttfetw/IOp2xQDhZV28T
SSpylSOGUPBuiKjON4vPeNQN1NMoe9w1kWJel+rLGNyTu2qcaGE89UsAjd7J63PqgHwyC5sI8xYM
AeUVEb7FdChS1z7Ejb1ZMr89m4X8KtcVIZI8fg2JKDJhfrjE8dWJM/Uku6TD7EZbShYi9Abvl2Kd
gatG7UBMYT8Mf4VbPouO2zxNxJWS9hkunR7CXovXWKfONs301YnodowZtBzyw9CRpMY3AIMngew/
XEqwKdkMYN8z1Lbo7HKfi+EQD+KGrH7TY/o9RLXcEMZIC2CamgdOkpm9HnLZEcra5bN1eOdamqPj
PBxkDYuD6scC5v4CboCsRMCRW6eNxm1AMFCXIugiFEnt4pxKkeQqdkn+m9BzdLX9Mxwxv17qOgoY
4AzfkdB3ToSnlJHXNxzu4sI5/weuxMyLHOBFr0hkSbtF7gazRM0l40dXePk9yykgGiDzcBrRV440
fzCrmRsKle+kI0cmabviktKsaiaqt5jSlgZ5Eqa+UR/ysf9D9cUkQUkEVOVy7vB+0MIw3dDQWQjE
VD53IN+Zli94QYr+FY25uFsRKwO5M1dSC+9LQwAzQvSeR7DtYI5tXZjC55FejZuF9MvVEeR9HQ7d
D9cWdE0yYZNjpHUsBvM7UeVjX7gBcj/C30zivS0GXi0Mua+pxOrleUP3wnTrpUGPAMSU3YDs9vW5
5Rrb0ml3w+w82wlOk6Ts0dgP5Xo6QMmfNvphTM9zk+itwuCwI5OHrQQCHe4ObBm1mdWbmAxOtNJ4
JX3YaGPU53dqfQow0MIft+wZyxNf+jaN9n4Q/ZkcIH8WNRAEsJZRkfpyhfmZF/OlULG1dQaOWw4U
rYoTSD259r4w/aO08InYxXsnHq05GOG5aUo7U8UhxjsyKzVhzc4sxh1r07zVw+80p9VISckXjsSX
oKe67LxVq5pwpoQ8tbUylg4rRtGDEeeIFDjYekn02aQgt9ze6RmZkXtT+JjKmh5rBLGRG9NTCGCL
JtiSaYe4K5Bfwwou1BkgKuinIUOanzFffnXkRW7HykDcHsFqsF3y01D89YQeMvvAoGPmh1kO8hQQ
S7+pWiK+ncx8H7zZv2WmpBathnflyHRvbG0Q/gRY6/LAbbB0/tLXc7QznScbSrnMpRkmheaF9ph1
kurHttNsOy9O78dymm/KUfXeaJmoyjG9l5KmD0ij1UPit+EylPhm6m/UkIgT67K8p+sNdBeJXt8w
8hybmQKamZs3UjT+QzlwSOMcgSjtyP7mdmNKWNKCvjB1wZXE221sorSMUD8aqTBPUYOantjC9860
mNuw1+0SGQEl71BYyWJHHuW3wm92HliXDKj6cEyA7MCOPXrMGw/J1Fw8cwUl5itPdP5j+SCBIOkn
x1Yme4Gp9tTG6NZggYWW752UEv3qJ6NophYHM0laRSSt/KEK8r9VMoR6Mfunzs/fYxBPNB19po2z
1R1RSJhjVB68Hpu0JMpxE2gcI9k6Ph99c7WsMh+3kCn06wGdsPlVzZ+jhB0tkKJQXbaLXvQ7EwSe
Tvmh0kQfF0vSNNQUubD9jl3l1Yg75vg8UvrOTTc81G7GeMpk36h02/OtJO84FgRe4F7LITBfhCeW
g+/FR8K/95AX0IIyCsI6N+7dxKJ3YbrfrZ6S+2GbNol/Z7tecNf6znvVE/2Roy9npt/gKJPEugNn
w54iTHY6RpU7W6KXMcx608V04dO7pCV2IEtPawV7hsSGZdod2p0oreoYd+6zmRhrk5SNQpNDNjUd
z6ZfNjszYnJRrgwfixiZgv5J1fbJvqkfB7Iqn//5oto52FjMhZ1Y2+GSZHdm2QG6HOXFNTNrHy/F
n2HO6ZlynTH/Td2TVTju3jFHRb9WHCp7zBlHAhrKYXtmSQ23jYktgzaxF6PNXIMxb1ct+pK20aHP
EhN+CC5Sy2uLp8xsh2urkdINbX5feyiYF/5wm9njagTLTyCCh03wuxFYlRrfbxhYJiW+br4YJnM6
cZZLYl6IQaZHBb8EulLPQMS4WNU4bE0jbffk6qHxS2u1dceINm85PNYKlSQqEQgCiSJHNJjxCaIL
kg5Je0QlPKeS3IJMxD2ZEz1JObJswBwhQObFfIrd8SW3mRLOaQzQb1I5BkWo0hNnR5lPpP/IN7EI
NDhrN02aeXB10+LOpxIj5lY+AzzpXxHO7PD9fqTz6F+KyWlCf+jPRKu50ATaq1vqNY8BW3vHs6Bw
ZRIltZjk93TOYWkUjXMajqZMCVAZGe3anV9yiO4R8xjDVbQyfjLGjIgGZBgHSxBCG2GAjI2UDlHw
nRupPjumcGi+tMyobO5Vrzg/5aWJ/GqeaAkINJakYX+nPuB6LzGaJ1t4BycjTT1blFxRh8OBBwfD
YYkTV0uPw3eATQ+o8zghiVkYOmx7kx/tT3tfYNQsi0zuLDv+avhAd32/gEUrrNsAwviBaODLNMfQ
nlJh7x3Z3aIlwa09zZwWcjnfJjUap6JJj4E3Pk5ich9aQWHVmITBxWLNO0OKalt4B1oie8dsokFQ
pGQ1uOyPWYAjPp3cKYxhaHBt+p4sbLr6BGTttSfSEMDRvFYPOSNRuk5NTAg8+Ravqn1sB3VO3cnf
0xP+gDUsN5NK3TBloHzyiCszc8bqQ8VEfa7ig0k40dHL4X9JrJ5bONM3W3PYn7Pc3en23NV+fs/K
tmlIUt3WPXZodzDfGpcpSm0UhEfPPPIxtW9IEpVVasW4qqQG9fPV71frfRSP3b3BUDPUnFY2JWf4
oQgudHNgc5FlvAoSZrUSVpvhDtd9QgOLw0plS1L3cNtunVH8apf6s07mObQzeLpBo/2Lj+VwTbP7
MrNWAf0sxisjyc0YMCfXc/Ze0tMN84U8RNMuQt/uok3lGS89dKKQBQw445z96txe7Edmm4y/tqZU
bDUF51q3l895WyGhcb60N77hlvR3ZGN4nChIH7Et1MKk229qTSmQ2N7fMm0/UvZWUAtRFXKi2to5
gIUoq+FrgdtdrKU+wjO5yCTL9sTTQuH1UASqKTkMlXETXkPP2PJ5S6OWTrQzUJAupxLbnl0kD3YJ
mAoPjcaMDeHJ8eV96VV7DxDyrlyYgfhFYuwFeJCNlTVrG9P0KTwFlOjlB/uRPqWNm4fBiJUyVzuB
iQzqs0WscU0jgepvIwtP4O+lXgcUDj0ZpafVqUedKWubT/UvMTvBIQYDYNrRxXYJtTEaE8KC6bUX
QZU75yuuCT8brb+Y/nVEEk1lGpfJJZFHC170fjuVTXIBo3fFlPkWRb4NYi5pNi24QLtUx4U7Rnlb
EI1TRfdp/1wUTGIbhZoHaNcaJMtDAk7Xg95YP+VVTV2YPFYZJB7O2u9iyvdOWX+lrkXrztkXgpLJ
k9FXEcz6OCKuOKJY5fSuWutoZtknJfyrO83TA8bk+6YSuI5SzreuR8/EFG/MITDc5XuLg8SLHbyV
8YL3BqXTY10VFFTVYm+YEjOwyKyjjfCFcZiL1LEgLUrGtLNovjexDhivCTp/XD5qx95o4w80Yyvo
cx72lcX8c1x/3Bz4J2Xq8lbw0gX8wKzyd8OSRIhTe8j8yBW2Xrn2bdt4OKY5fbqIs9Cugs3z0LKL
wHxAt9fLcBxHvetcWoBwGw6dsB5UrPFZpWxANJ2Q8JARmaXZVXY5zYoA3WoM1EeZmIBSdUvwF2gF
rmSpWWET1iPqlh4ztlXeyng+DjaAesIa8DS0Y814Gq/ynLl78gqRqUXEzzCWLtrhRh1IgrjMAH0A
9ISq1xVbb3A+t8GYtyfsl1e+gaOYI6YTIXW0cLpfZdSBOvYLPPzqC/RsSVs1PavOe/NTwtQzmqHQ
9Pgic+eTOpwjjC5OuUU09Wj/SXVQH8GC8cqWAsvwtHXcNbV53TvVaa6Z35IOEe8LODoHizTVwHil
r/DppZhlg9L9mWxQHsj/iwTRmE351GVVRlgLNx8pBjHfwTGaGqQDQIMD3WdHXqp3f9AN3XcTTrKc
s5fAmw+UUBc/Gl6qgk82Td1nLf2XOoPHlWneQDZU5vkoOVkaR+SraHWVt4GYB1u64lYOnbNr0IJf
EsIbVD+oS2FRRpcQVMMgIohP1LbYmPItt+ktBBaDhZm0FSfn/Wk5zPNCP8yGlz8DymYl/vDTiblO
PQdnIyt+k/EsN01DMz/FgLwtPSJZogZwkABottNd5Wx5dnf+ZA/fMMPIDrbT0ATmfjM+kjb+pbOl
2vfEGgDTqGgXZSUPK/sKFBe+2ek+7LIoLwjowqZMa+axA947mzfQXiBgwHyH3VzwWAts7VnkekDa
XCe0qQXJ5HSzHTqZKuwZ7e/qxXoO0uEkK6s++nkZETZL3AcHZqxx/nCMe2CCFEcj+xIJHCXWXlC/
j+AkseykL2ML6ikRKZ7+1HJfU5z1NLXCobdBXcA0JRl92Tsae1PJ9kTHn04dAJCL0UDv9fIOPqrl
bRf3BeIy2YqweLvBCjsZQYatqy/Sod2AN3Moz+irXnQ+XcxE0cQfWRxVTV4kTJqYGUS79vsb0jD8
4m1C8QeKqEU7RjigKFa0lPe7LuNL60LpU3FhsakkJGfQLcSUbG+hmA/H2d/QDl3HQdj5g4DQWqbS
fYapDZAYWh+fwcDS+QvLeKuZYalLukyHpdCISGxJghbdnAewQwgAxm8dU34yKYqQXxhsEGn7aHvB
K8wX/v1ZdUddQ7uqru1QvP4He2eyIzuSXulXaWjPAo2kGcmFNj67xzzfiI0hRs7zYCSfXp9nSerM
LHQKJWgjoIFCoQqZ93qEO93sH875Tlej3WxjpAZuiVRiCAaWb5aVX4Ad4CwCV5c7ITV81Bxy936p
9XWdJECypUDgfEZ0kxX2DWAEW6MNr6edCIVoUptZZBWjVe/tfR8hP6+QvhbBTrhNu8IUHpEcNGWc
LUW0X/g+z37x2wB3g0j3DBKVDgb6BhiCie/DIGu2YX2mccka9YlvYPfHlO9jBdZ6qoe7soTs0uMz
5SaB8C9rdlV8W5m0/Kg5+mEkT2WAuh3lYbobDb6n+mN0UnI0WrmKqzgHZDfglhPWnrRdtnwCLHfX
f2UDWCwssEU0SAQ2nbuuSnPjsbpfFXF+9IpUc6ahoZawcYnpqK5aQjH35bvjLrAbZQrKUeUn8MpI
/wIew4a94IqyptqBT35VifisVWrILW3mjYP2iglZv21acyztq66ggqjZy9MrFu3TNAKsd91np43n
nVTmOpx9LHWSD1K0GLUINE7y6kYrcrM6r2SL6EIpmnA3lAFKZJ89vWYTNeQeOrSQXtmI8zqf1m8G
STcn8nJu8q9+yhq8brjqxN0UsU7M4nHZo1dee8NkyKEoPdoQWnyWtAxYQ8I+i+G0pKQqBhp2h5EP
5H8FhLByZ7SYlQpRvzFVJhWrEscmsTeBT+FNAYP/qhXHqu/HnV169/ZMTgmIDrRQsTqhMbzXdvEk
qf4FBidA+7ske6+t7GWIWbMKlTwwelk2wNWgJI7n23EOLrC+dGsiahEUkuaejyA4cnKVw/LBLoDQ
wvek8JtvkZBtlMs315IOSg8ERGOtEUdnT7PJph0gz9W7Qa8Re+aWSAMHgAGXlmlZRJQKcMx15Di3
pcB/RZ4j6icfMyWH9oAXxOK7GVrk4FVEvJwV6LLcw4rYOkXxBcvsMI0sy+mtLbLB1p3KUfSKdzRj
OAGICVf5i6pnUk2wa1ZITyb7jpJ4X7bQcaTVHomUuQ7i2IfpuQCeowrqqm4dIMUf2d8HYPQzprhy
jE+SG8D1mu0cUIMNfe9RtA3pDrLaOcPoe5bNqmasxFonwkAxh9980fKVbXEKLMkDMecHRiP9OhtB
X1Ihx7P3OU/LHXXUM/kOl3RSqzKLfi0LX/QA0FRcJT+5lMdAMT/i6AClhW5Scc/ou8gfntuJx+Wq
r7snG5IkAK88cy6Z2987Sn6ERiBSSZdVYDWPScvAhcWCirIv358o5pjye3FxVWmQaLWtnhPglv3C
spCYdSFZgSwWfOfspmLfNIFgJ7+iZqQFIsJOjsR7XyZ5VvNZgzSavmmKs01qzQcK8Hhbji3LO9Ws
KRmjdfYVj/KOsSNPCWcusavY8+JoA97hiGoXBnEBgc2GgYKiOhTXMla/EJKy+MExODSo92SSHAh1
ujS1xFaYBLdIH8TWn+dvlmWPiSmjy4aoez9Xw3m49iDJF143VsutDmspo19oxfSsrPmoRXPrcuHu
ApQKAL0I9CYL2dPORQOwCZbm81gyyhxZaJJ2jQqxyggFVPOW6JGvnvyhXR57x6lwX6rUu5JudM/o
5qwmdU6ER9W5uXXDZl6lkul46GAnsdclt/m2Y0ixtM0Wwi33dBLBfZ1yEKEwd1pG9yzXaoaTNdkS
uFE2ycRv3rHB1WDaOGl8f10QDKqKJjhIUswv5okEmoD7FGTQi2oHmwgnhgOVsTCNkC+fEINlHOFv
JAytjYc+7FYUMAHn5lgWMtm7vWPvysi7djRruWkmtDr0IfPooSBIcUFN6g3MmdlvpYpwZyWJubFu
oW2Fj6z5ABtGEI4cHMd1Gd/aTRqedNa2N7VdGBo92qo+hvLRdyiqmH9II/HAJd5LU1fdisMMplgy
4n436AHT4K2bBkz4ri12doyhVFve/RB7bwlRAeQ5PFBk9IeRaJUgexSzuh6nlIxF8YuojHzTSkxt
lmcwvI1FtpaBsGGGIO1wBmy09YJ1nMvJt8or1KM3PEi7OKd1rAf7YRoWxqL9KwygfsPftTdlcGUz
IVXNHKytFFq1p5orD9L+qnCMvXntGv/jHGTQ2irftS7TmX5wL+MKv4qGBrk4IFCQnl7NguyyqO1e
8IgZJgVucfHbf+FzIs4sJZO56ulm0pQyy45Iw8hnKpgX6XYHR1C/hNDtU/nWTxX/zMofofRvyVIZ
aQO6q7aaX0jCBtiXIV1lwcaWiCKJdTNKZPdSzGl745W0fXoEbdVXy7ZNCpql2b5KG/PWljZKNslW
LMYDnRh3JZz6NKkMslMyfGl32qt2P6bcQUXIhCFhzEwgiSYFdABOTOtAoftVscHHHrCareTLJGd1
dcZ2wek7GNTOyQJJtVdR9DCOskT3ZL5cL2cWTV/DYfxFBNdrbYpdmCzX1O07BhZsitmGC5HfhywR
2lS+sxnfUI8cLJDdQSsectwe66gr8jWN9ik34WVCoBmiY/1QN84ah855a7cciOnt+P42PJaIrjWN
X2lFSFND1ltAOkFE4F2uO5yGJqfdPxvpnJZ1ew2qajmTjYFNv3tzfj+moJa6is+IvPBtFKjLgOyL
Kh5WdRvtZrlsQ3sCxOqTHKX0WcspGbg6yB11ofaMzXAj6Ff8V9foEy97tIOB8gFgcdsP90FfXwYV
O+aojl60an5ZQfJM21tb9j5wpjt36R77pTlW8fhobKAbTFYA4OYof0XFeQ1IozBtdrDb8rIEE4eQ
iL1KQ+IsyUtZgTxQkUfnp/Sg4mNEtz6iXAH192nb/lvPxgCpIXkHSQgAjhmpTbTDxgWtHnfOdZun
70lC6LmVmZH6I6M1dlwmqmwQZDNjk46LT4voKKCoL0uD9KOxl/siRlgJjEjbzkDKH+/7JHKSQZiC
o3jnAIwQCaFcQ0qBJyFJUSgCHU+cLmKqkkPyAZtUVZxBQ9H+6sfSbEiQWOf5WagXe3LdtrQhWY9f
YoTzyZfY37KR/+D5OTjO8DSM4cswBqCDlbUbllGfbO9Xyx7UURalTF3urAI3ggxmtAX+fGX7YtOF
LTQ9GvsxK9FCE5cXF2gRPFHfJUib82JmPBPgmGfT90y8jlfPl6C/L7w2SWEtYFdbBHusEv8YStNR
t6yH2NJz8c9HUuPZcD2EVfWrr5sr2aMhPRd+VV19kWuzHXp1c37U9ZB6axwohP1I8cL1qEPrPRgR
r6OKXw0hGK0kuSW4552S5krXub2yRXKT8MP2KTS2su1/paHhj5iSpILLhssFaaiVbByOCHLGkfmx
xi81mL955PjSnEUiIJ9qyj6aC/cmwgAfLQc6zs9JmVc0x/GAMn1qwmija9JHWhHQuXCckmNFuiqJ
1l3Liqp5LVnzZmQw40zm7KwqGFLhbdA5D3E6PbXI65g6XBc6g9Axmxsf7Uo0XRhsMjwUTC6jmgnf
ppac+K6V2juvWJ6lod+OpoeFCD30ofg0cjTZm8iDo4Bkt/I6GqOZnJk26O/9cOQr3Z556QzdinoY
aZ9gdyaK8zrmLu2ia89Ot8oC2K/wVVDJfEWQzykNKBELKz26RXQn/eh6YiRmqfFprFGtQWN86uv2
VHbT+9nvWWXYt4iNJck1/3Dzrl+HLSmY9ULeVTgvv6yWKyEhMQW3eb5VNICbHkyHxknYFWeP8IRS
Jf1Wy9nDh0ACMcm+wO1Eulu25iSXW4VzLsVQgrUTIuUS0ZeqA0/IsaUsCGrdbzthsHhSKFBZo6+6
87DrQVUmyN5HsiSRXCZn45cBENirFyErSsF0Iluh3WrqZEVRRk2/8rt2gXuZHYqyeSCe7+g3GLGi
EqBLE8fvuWF+ZgkmqNlJTv3LoNgjt2Bfxvrec8jUbhFr0kxPhn8t26bohDfeTISMHq137fqvmqnY
xrHdV9yhB0L96oNlj5f54r7DPX1TMR4eVnbAxACAlFh5HYfVZWDPKy+Bi6un5LFw2+Iy8Fiy68Ds
/bZ81gtVXPADZoHZcVDuvXPZHtvuTT/Ml+5gY31ASTi3zynsYoWqC7LmoSakKXJtsxkmpDs6jK9L
3sXCsMCQ48M0ZZcM5I9uPP7YY7KsuDqR3eLBN/HBn9JrmWMFSyt9UYoUATju8DSOrhs/OWgCv5g2
Xjm5eKAe+w6t6rFAFytTBjJK9wdMDihP+FnjAYhLSxBolD1YPYmiwnmW9vhqQEYnJJnvfbuPDnZ8
1cLLw8fEgrgdbxpXoHilsUsd5uGWlA8+g2KWXGLtCRC3Kc7RJGp+YmIR0Xgk94wpfjirVTHaWxY0
n3hFILiQK7G1nDrbLVTVCZEQq+H8aFNffUV8M2pec1WWeM6XFGmSP6L5Fj2G4JlNEdzk8Dysr7T7
IYDqrU3MeDtGBr+OWwM1pv3AHntp+R1bK9d58Sn3V3ZoUbFbBPcAGwqNc9lL5B1duBxAIJJ/yuB1
ZdhrZSRpjHaqeHV0OmEevtks1zr7bVx4/l0vO7nRvEm64SPK8h/PcY/OgMwZxzbYnA151tsl+iZE
Vr3iV4EsqKx7vsRXkqMKaJSgEZb6PFI1XCgsX3qHkm7uXr0W1VJXjpjlEUezY1n3LZ19AjMK3xXN
N8YJ1dYxxcr8whMPOWiYf1k+tJo2+yZT9X2MHFRbHer9iPNo3HVF7TJ4GFmVOfNJJsOKZdPBk8uj
F3m7oPzSJrnI0peUqI+czzMw9QdH1BNK15eAWd6gx4eoMD9VSRmJ3ZvyAQktAU75XiUAe4c2v12C
5jUMh71f6+IovAaIM2ILU7Pwhh87Y0OGnSKZZfqz/x5PL3oBt+NFyUU/EtjJRNBtlgvXh5iUNiXY
GvSK297CrO+++3S1MjePIk5vK/I519CWm0uuqnBnOc1xRtPqVzmEm5bemwsBAVEkeIdzpntVZzYJ
IreJjMCVq5rn9vzMKAehb5qgutbhwZ3NMTPbaCL6WzSnrIqv/CI52h2Ih35ZDvbwtkwzESzBScfg
HocaAK4h+aTzd5UXbZ2zjZm4KwQybBxWXpiRoZP6GK3E1OGtLzYBBs51OioIq4p5UVVTcYQUY2vX
Wn7GpasANk3OGhN4uU4nTH6e6Ot1hxAZzrfZLXKJLxwbCHavKa6xuQ4pAqKgrv0j5IV0deVXSXCU
WdysU8AI3HwhvCOIOgTwUtcaud9MCjyj1XTse+MUYnMVXRoT3gx+ctPMSEzD6ntMcRP5EOaZ0uFw
ZPe0HroZeFfmPbOOZM4fUVGHkyJ0hOe7xSvcdw6DngLSFp8RGTgNgjdwHyOMWcbUmRuybUUMtWay
jkNKz6xFe8g9bG+9gLLWE0SvFQ2q1JkJYppXPMppXBDHjK81JaCDGCqIYNWIUG+ID0YBfGoIG1xZ
BnVqG7SfhYruHL6eGFzi7MTcaee4ZlezHqU245Yhic7CNrRqsIpj23dvyQDwGs5IPf4kmXyxtMum
50emhOUUzzVm4HWRCyY94cAD0GX8iIQkVQYFtPJ7UldzizauX0d9Aii6DH4plyW+ZpiJJu8tKrL3
Rjno04JxP8tXpRcmhwA6ObT5W4aZpiQnPqF5btpMbJ2mfOpguW6FH6Dn9kO8WfRgbguAYWT0TuLQ
fatQoxULp3P1PlCn5S4XVcyzrGPnHphxuNOldYI3cW/KftxanFum0oR8nQcshCgeVMk3lbN5Xwy2
szVsDsCVXBFoAeygTKlcPfdTOXm2YfD1BdL1QJGZ7Q2jAhi2TERzbAo7t57JG2FFy2/42joR6+Y5
C/dVOj/1DDSPnWtdT0twU/fdZxMGj5DNzUXmDzXBnfgIxgXF4DDIF3a+Dq308hTjWrtH4jCUvwJd
RL9y7eDEWOI9dJMtQ2bBKBHesWieqoyfBAEZ9nfitvFxiGw/DmWzo1/C60al1eqCDqrP7KPpDYEM
cXQKNIo+kkTkjnt6ZXkt+Yk1q7yAxNatWdgsJhkXm8vuWLBNm6yx3NqqefH8ksnqHH8i+tsGffPy
Gyno/yfY/1dIJen99kb9X2TTHxLsIUMlH8kfI+zPf+LfaUrybw66aWULDKW2dHz3P2hKQvzNJ4ue
YYjnCJeO1PlPmJIl1N9CjjQZ2sJjO4Yk7z9pSmTN8c9CNwhCNJtnGJPzz+CUoEP9jqUUCIY2tnQB
BnihS3SSe2Yt/S7B3upbMonUAB2cPdXyOLX5esy/fvd+3Fb5HFXl/ymH4rZCVtz9678AjPrza/Cb
+EoFtmN7Dj/wH15DS8PUvYCeXNY12G7FwCKhza83tneCe7KFk+FDC2t3f/2yzhkb+vef5vj1r//C
7+a6roQKo6BZha4IoFX9/nfz1Gw7nRQ/DSHVvfuikl+JT8579ytlXt2zVND1UyrSfQNNvDHhZq5K
fCZvtXvhVlfSI4jhIkHvzzHy1z/YH3Gnv/1cnh14kvdeuSgmeFh+/3MNKeLz1HJ+Io8CPKXMTSVV
OBtZpAs+6azkQP/1C/7Dh+y6ns021qFwJVThtzfqdx/yFIObbrX7o4O6QvYy/QQI0fCzUof/sy8k
XduXPJeIBVwU63/8zfykzBLKvbP+AzYh4MWF+9yJvKe/fhn3H54oFx+JDBU4Mt92hf2nT7Zf6tHg
h4YpI35EDsEB6U49vSR1sY3IV+Gq3wY+chgEekwm31lIQSJ1nR0TFrwG4/PIZUKc3U4uztZBUSHS
4bk27wtYohpZilX+pOy2+3I4ti4hTPO+Z/zfylefab2SEBryhfWjIGqUy7irmJcTq5zAnZn8YfPX
v+s/fnbSY5RKXhz/Ce0zBfj3DwtRfGFbYj3msmAImFd7hxlbT8zSP/syPuo0linCY8nEs/LHl4HI
ZHonPS/aSGmwcfM5+srHdP3feBVm2MKln5BK/gn0q7q6x+YO2nqG1a1YMTWv7mi2f/0iroBM/Mcv
fiAFVONACUF8hvfn98xD15db6Mepk6KSptk3i26vdeIFDORFzcXpGZs7W4edUVdd6Nn1BeKUkMgI
ICJgZEMkJrQBBFvsCj9084vCKp3okuO6MbQ6VTWPdv8gyPf0BPXP2IbzQ9kI+yzgVtgRU38TqhG3
7Wen6lmbUx8OwfJOJls17PRSqeyg05lFZ8+ioSS5C/YSJgFvAlzjN7gVLY893zahkAghO0C2uSTS
vNR7TSJGQLy1Ax9Yt6LGWeR4xPPVXfQ19WhPVtj2RHqXBy7uadtGnGPjiqwezEha9bYBLYGJyONV
6bNjh6UIGC7UVk5uXTRZTdSzHyqF1sdq0IpmSrQklAczgxCxcul/cKMxk9wwXpy9zTkekCFOY5vy
gDoOwbDnMF04eEkTYqyFd+Be9OxP6H8Ke1yworijOrilMvxvaTJUy11O2b7zUheDepXzl6CX8hr3
2e0kTeokw8R/ZghSkKO3ZOeECcOCvATB4WcB82TGg4U/fUeAzCY2hGkUe/XKj3s2Po2sEJ6nBKFO
eKlw9krtuY/ExEwYohR74ENvi3m47lUmpqe+imIGSRIoHuvUUm/7mKD5nc+BGvy0fmMV2wSKYLhu
wmY4N4ay9i+tOM39U8FzaN0p2wT5h58krcd6aCo7670rIt08DgOd5CcO+OZ7aT2yIvOxJddmWrpJ
naV4mtoe0nte+At7bwliC+Vmxu9otUytNyyYsOiMY0K6+tbNEkFR7fUCq7qo+/iZVVePqq7GpnvS
cL5p4sK6Ri1V5Xw0iD/wOazkMCk2ZOg5o4jN22ziR2Tn5+De0MEmStqRTRPfCOSQSZYxIG0dOYTf
Zelaw7MngrOSzmdp2a5T3c0jaYTSR8iwSolwdB69yVjyOLodOqpVXYS+vDCyd6rPptbJhB47LNru
fe7sottn/mzmBxF1Jr0r5SKThzHPZ4BI7Ri0BDm6lSIvcITocTaqmYb1pOk1WZakeVXvC19aIqQT
ZHNfUzkSywG0qJ011hplnPRX16edi6weh1+1LtNeJ0/I2SPnCBmnTX7ZecyjvuRGkiM+sPNU6Aga
OjbMRFGU3FRGKefeTthsXWIjaMIXZM8OAp1mcSfnwFoj3EsdMcHC0IQYLKpM+g7Iy3odHemqQ52R
TbtgeearYrN4ZqeoHCZAZ3peAVChKUtU2YKBJWLbliSDyO4fE9XzpZ+rQNz1tYaIskotU7oXdWGH
1Z07pf60HU0RqzUcqhINm056cRVIXqthZ+pibKl0RJyYLayCrkNi0k1OA/wzNKzBhJHNZMamwIkL
w5oG+OQygKa0cu8UMqqm1818TKZLPKU/rPsEeywpixq2Nuq+Ta0ztEmL8oPxMXA0G8YCxU5wiMOy
8Pc2epNom5c4BYFmqGQ7G8srrso2Rg85ek5rbjt4OgJXb+BeI1KciGdf3IS8DQukAmGZQXjyikpW
JKoj8qPtg03QVkXdMeAb0QgqxcIPoGDwNhdl0JBWsBDkQ7yXWgm/SuN9gbMIw6BdIVBhORuy0e2i
dD/6RmJwbNvko2AnY9/FRRbNL4vVEwXWMTFvLpCF2OWNdqYAeozLlzekC5+IEgYmZC9InancfHcP
hMOloujCCYbc0BbNe2NygaV+SJzxUuNPAuLeOfW4nYVtkNJ5LVoAskkl1jQHzMJxJl7804CcyTZ6
FgjV4miuBc5jBpkrNUYLwxU95vFmQWEDFS5bGn/rtnH4bjnO6B/9eIzMm7SjBTTHkAELFFSWwQVw
wsD5CXI56GtJpqgL5C9hsLW4cnlOLLvBoDVkdf6EvMDw2fqMvwcky19Nquf8skiK2XnWiRy6nd3g
mbiq+YqGj74dzjl+/mkUTxgUohBuvCREkaoAXZK1FSOK0Zvfbuz/6c7yfxOGV1FA/b/TGt6S4uP9
w3z/Pq/BOf+RvzeNrvs3WwKLC3yqPhc/FgXO3xG8Du2kS8lLER9yQAU+5eK/E3gtELzKDpBEEzPp
hIKO83dNI1RfATWUuygQ9EPqn2oa6Q//XJbSWqFqUI6igw1s/tY/1ouYUQizbZjXeGCAtsqrKZWD
LLlGug/WMjvMJesvvKIzvtwBJzQxR6uZFdzB0nO9ctiQ6BBVXND2A19CP9/hjm5uHJZ2uyl1ixs9
JEjesu6lR9kCwwxJFLQ+z/hsCeL5oVNkkqa6mNagUF6KntvfrYlCkKSin4kgZJWe3SrLzQj34Z7N
PTtIjq6rvHbv7CUM1+HQpccoMWekUgLBHwKs26ltnw/2Fki+WY/yC8Nm+tRnhcesrMHb1nkU+iVr
aXJ465uMXD9PFierj8/KJ3c5DtBzMc3ULyW8kocpaz8H1yFCDerEoAZnj6Z3J2XKro2IRQRohXNd
Y3raOn27niaAakOO5m+YbMQ/m6nQEVx/VD1LMk3M4Il30e9B8RMU+r2x5vQtXOWqZkBE9Nt6dk4k
m83ndft48iQuJq6YwxAzKMeh+6QzawIplnnoWfwfo6LqzRHQZmo1wqSaSS8kHIa96Yhs0R3n4Ugh
RFIsU1L8kpIbbFOPIr33AhSN/WBV6yEbvd1U5d3OwWsC3RCbcGvbezAQyRWrSnydg/3NpG8+LaL4
jli68K8XkHPDvAD3aUHIpWDe23b21FSet2eM2sPV5BLwfVHuTFd/V46xj7D5CCUyQXrUDU9W0aKi
9KM5egjFmG8SUcgH/EqXXRMiDccT8Wj8iRiOvvaf2Kwc3aH9YOPTvMw5U0iL6cHWbnS1DyA2FcU5
+a9e8LxHMUih+cVXVFBTA3whbcHhtNlj0mGx7qA0ZSFhjKPVvUibtrMUbNO6CiFU8hpVRKcB0CKt
OmK11ntLs3XGTB1dA3o3zO8ir71wvBzSE9+aTcXpXpioRymevFWt7e27sjgB+fI3SC8ZI6Lygvyb
rGGdvqlFMH8Ewgo9yNc4/fOjpF4ihmOC7TAQ6VuxOdfVXF0WDsMVPxnO5AxD2+Ls+5pA78TlI5tC
ZKKdJb8nAJ1rdo3VM1FM+Gy091UuY3mYJpJdy9zfDSjg46oIbj3+H+RGAIMtZ8BmEbiz+r4JbrTf
oYqP71Sdd9d8f+JHXfV3sfHepoRVwEAEF+sKyNb9XGxalGy4n8iiK/zskas6PYSJTQrcVCB+uClH
/dKct6aNAqnV5wQyQyDsT4WWLl2KZhXiVJezsptDVROrm9T2HWAO0prjlK1yj22wJRupl5dD1D3w
pQMSdg4r9jI0UWMpL8NBX0SKp1HGeYi1qf+hFkIudTmJwr5Ml0BejTA5QVHhf4T4Q4bhuE+9oN2b
JrhInITYeshmaG/Oxsux2flF/z4xQK695Nmyi2E3I14i6BGodmN1p1KSh20tquSpj0laBTkCNwec
DTbAF08VNwXV8MZPfCJNck4qmwn+WpsCIy+fZRJl3uvoNRcNGtzEL71H1efXbKpPi1F6M9YBno0e
j0HTXufe+BE1+iNa0NnjuL/vU/1oF4CRjE5uUiU+vWEk16OwCZseeCNtsJakXa/p8pq9PSPywniC
Dz0sogNkbiJoB3Ys2nNeagS2i8qqPfxAm3RQPDzt/VRqZDIoBHOWSjTU5GbZM6p+bLZ7n0VOOlzw
J2IE/PBKHqveKnY5mui9rLObLsRe2sdBeitwwhyCMr/KOMjXGXO5dIaaMzqfzOB4L9tvnWQPqX87
SjzoJdKLbEalNaEiYAHR/Mw2cHCHh3wjpmFe5Q62engw8GnYU3BYVrukqZ+sakRWgu/PwRqOxwhG
ch+Se5qkRN9lkXcQot5DjUKQZUUPto9JiGX/+Rzfh5l/F4tpn2KEsZbyGM6IUjKD49ZB911EboVb
Dmd4leqatd3Zs4AVIJuZMdQjKdr58DBGwhzczFKnISQNzvOqm4gjigRjQuu7a1CUz4uS1xGQhc3k
VRu76RsUvfPG9N0WbOe0S22QtnHy2lgYbAqWHUf0ivkqmlrCgGvvoquzaxhVCBDGrMPX4Xt7q0jV
ljYVJPpxaPn2eDp7F5w5FTVsyYM7IXR4qpv0DhbvDodlvdW0nqxVYba0LavizJhX8tvfi9JSWxWL
K7r7bFOFN4YpAvQDOfJrTpTdjbtBVY6H0EOnVStY49H0TBo2vV8iTiFf/7mpMb7W5puYZJgMqn2I
R7veu2aA1qURSPz2v0JiMEM8yGuRMJCzgIXrsxCQoOmfsWyv09JpLuu+PjCVCuF49TcxMnpEcpjz
hhhhimsgk2OlGYmZVmpVkK06WuCC7NQln/RsUU00K9RiFCeF/JtaAcHKPKqdFhfOwiA6t6ptZgJu
QTu8bh0r2MEbI+rJXopdJAHPZ0H6AXj0VIoHNyyYvhXVtySMsoG2jmRKEAobgOWszE+W1k+2UXve
s/rVs+zbAIKDElCDzibQ7WDIUOnLC3/o0YGM7q+z+DL0EElrnGVBwZQmlMuy9QBCDyPjU4VbYEMl
vuJRZ/IXBVxUNOCHtBvQfjYglQeGuhtlA/eaXQ8xgEbZl6kR5TKn9VzNN6bA0NxXzi1NTbvrPxYo
oEgTYfC0k//t+4Cno4CwkZLDp/erh3qKzbHpMxScNbwhow6+an95/n4cQ7hpjRtu+i492WZMT95A
/5S0wRH3D6AKVDgNPI0iEARineKEj3oWahcyEoLVdh51YXjGT1b0+a+qYpwRDjOfpFu+ijDjRuiM
dZV/edP8ag3YNf3KedfAbglGtG+8eERLBmEcoqr/CparPyR2BDL4Wpoyg2bEujuERlf1IM66gcNd
IzLIuqy/lVbzlfhnuoKDbolloR/0F4hioIJHyXzQqELPk0EMkSHy20IhwSsHjLUpS/8m1PNu3tuA
mlZ+xmY3aFg5JkCftyUIU4YA/mp0y28+HdpQwoBKEp+s5AmuU3RVOhuUYx0eULQOzfk2FmfvmHbo
UWO0DNQKGxG7Ia0+WG+/ILg9GZRmJVHqo82pj3GfOSAlhJ+WyWX5kNdnFxSUhjcUIJ9cxXId1w9F
ppqtn8Tv7C3vaWxJx8zqS8NoYJVMdyrx7qxWfS3YpeD+fZe3VgttxMnBky8e0Rj1cp1GrntZIXzp
JVoj24WmI7kSgvA9XXxc4k69HZb6K4jGL/00px5ltyRGOWx20tJ3sfwEpYUd0Ynxer7PbGEb2GkK
rVVkkuGAZu+2oDkohy67KCeUkJaH13bErUJ+LiypiISYudrWFFsbf3InVHDOo9PZRGJq/waoQXtz
VaY41FuglmEOxEJbQLMnkP9BU2zHHsFqbZU3VupBBu+Dz0IyLdDyoy5G6K2K5U0TXGYWcjU/8sC9
V+1yQr4PjiRahyM5W3YEiVO2GMsYJjEySpOdjYo7JLaX+1nvkcKxHWJ7O6lAbXU+4BgaUdnpZK/h
xEA6xpDlDB94HSF6eu4r4mMskQkVaILqvx+ZnqAF3KHAwLnEriAKfByfsQix6l6jgQ03wSI7hL7q
xMApfmiSogBLf/Yx1+siCxxGSSVgqyx5CEdApy57YHDLwJik/TSlUh88jwnfYoZh64pbL84gWrbm
cylDwFDU4o2RasvBDNa014e8cm/xRV/1wn62KuuVJBVCQ7DJrvoueyX35CiFvlHyhV5iQV1b3EQJ
oHAtCFyIMHcrIJwINZGR4O8FhePlF4y4Nnlok2vr5G9wWb66tgPqwFQJNCu0h1aZI061nSMqa0+i
y0vU5NjZAqvfRW63HWZza0ssxGX6PCGdWLBxu/yVcTQg2Wi6XZNH77ILv5PxHDsMoElaD00MtjAq
SNZmDqyRuHfXolvEqkRfvnOiWhwitXxhzncP/dDeyrn4N+rOZLlxLM3S79J7lGG+gFl1LUiC4CyR
GlzSBiaX5JjHi4vp6fuj56Iyu6y7rc1604tQRqRHuEskCPz3/Od854dYPT8Q7ea0VdOPMEIK1bvl
PugUL07XqmCc0pjdCmxdwnWcU9rkG/uN2IxGHSPN8DRJya0lRfmJmw9UYAMSmGvNocB3tDdIi7ui
1+ZQJPWt0Xnzeq76/SDK11FpNDJ15e8pd/bZoEjXa1wNGBXXWur8SUroSJWjNEpN1UENFh5g7g8W
8M+noasuMsFKbWQ8X+Octj07flOaiyqU+nLf5uS9HPBUSOP9FTjxZ2G8dCCYhsjB5AfYZL2U/o0A
HhYiUdgb5FI8Ov0gN5z3nnwSDmGCvHbEH85jsEqcrakbTHCiDt2amxATTrpL2ees41iDyiYLba9R
+Nss0XC13LF/VkP/q2VdBEGT7x5kySouCLulisjuzCVc035YjJTKRHeftiuaHVzL/i0ZZMRFoN4o
FZp2PB8hpgyHqiW2R35kcrG3oxc2AZ5HQEyZIEmbXoXmg0pS1kMzwJkoaNwbSlJj1hS/1zIqNqXW
6SQLy02NhrhBvvsclf3b9uzf1uTtEHGnreMnI2PyuOxze1on/k3rEGqVxiEQZu1ybIroVU7e8b7y
3jie+1TDg5haa943Ed7HIhZ4dTPL3EQ8Ss/gOb0grntOhm7LwcuqwilvwAFSSs4djVfMq+WXrqwD
muiCphk99hVCiDnbLJkkTHirW6eOka4KPLGnaqQLkBVdUNbQagiudeu+3rU4oRqjJ7gaWziPBFR5
C1akmHTm11h/KqiLpiHX3vcxxy/fxijqm3uY19gc3co+Rq75VdmtscugNK1tF7B7v1C53iVqFyWH
iEXpisgD0MdqPM91jBzqWdRi9i+RipKjMIDIZmSb0ky+M/0ZO2SQ98YDbVPYthPqXby8eNJKAurt
Zcj0wDBoqXNfQHKsMaab7vRrGeRTZYKglowsBMnH7AEj/9GLTZ2xRTh/ugnYe8QAnMKQipUAPUdJ
8pxxIp3VsYOUyCN8gsjk3Jcyg/ZQZbp+MiTCgZOR4TCaL1EHkM+w//FGhvo7Q7vcZYDfCE5KtaEn
+MLqhtsxftmUPV1YufjKM0Abpd0+xtSPYsmK3UMPOiwbSn2b955xiLZzr/sHJLB77B6kq8YrfPjH
Fx2qTyPqn26gJU9U5I/6qA1w9YIIGm9VQrWR11ewhK0JU7UEv5RMRr8lEQJPpxHJg+e2EGaKbp97
s713PbyfkcyeMPJ+3T3yBBvtnwgTAutf3JCwB4JqO3lOTU/UmAWz/4rG7gQGdXPWsjCWgqHpCvUo
4vIPUx0NzpK2R7VwM1PZc2LOBtla+1G5w2XpjPvBCOfbMJCyUDlW0YLHJNIFW8mb4V/HJCeDyoER
mwABELaB2O/tzWC6QPabA56Xr3KKsd1zWLxnt20yKpuUOATUHRbq0d02DxOlXM29Iw9JWy4QZCt6
JSQ8JcFnzqjpfdFn8wvif0Fh8vQMLXdYz3pCF1a1KxpBMWMGidwRd3A0wVjwPPpwzg3Oqin5/LB3
CtrpXNffJLVN1NTSL46w6oOSRALNVOfaAXVd9U21qfMkxxp3U1p+YJoxIKxhKdeH35gZmzVPLQ2r
MVMewShWkRz7Oh7hUIu+W7AkC77OMCedSxngi2+r17s2ulcRm5mx4XG4cP7M6hyM3dRgCFbE57PZ
cjEXZ6smybyQ9T4MZm0hKT2SzpVlMqzwq3VBM3t//LK86EYz70u11zC4bxmQj5a9/PGIyWoRlE5C
r4xSa0ze9IWX9LBSn4MKaj74YzStKTv5Let821jTByiZb9cgP4Ad5wDi8s3PYA12U/bDUXy+zjXm
+wJrWV3y91W0NeX4PDDXHUeL5N7o0MuuZ7BD7myCqAGrIXWSZxh1CaGP8WG23QKcHSeg0XEgj7TL
V1xUpEpqmzNEgbdEDXkfNuMrGZzulLpJGXgw96uEt8gltkjW1SdyD13csO9GHOu7Gdr+aKAIkDtQ
3XzE+KcHGPtirs6qOfz9Ui0EDIap3EAf8Fbm0LwS5ZHbnoz64e+XzqhJZ//9W9NsuIfe//u4bbyg
zn96d2bKcGRKOknxge7wU7NDDn3f6A+KI8m2nRmCZCnWTuN+IzvHawacs7Sj9DWPQBXoY3FsUhao
5A0hmJHrDHSeQw6Ebk+booC+jEdcyQkx18bYNJ4RUmkF3ZqzzSrq3N3QiWlrJPVT6xX8wMqE1YgG
DjAMZPWEeZi97aU2Es4mqDIdLCAetCa0BVLsQTrWC1mgkssaF6Sd1OAYPWM/DqR/I8PuAoCshIyA
PXimvXHvqNd4BBXQEhrcj+V7wV0BPs9k4/7kIZf5uUemfjl1RhVjWWcrb/uYSWZNkqMTNBFE/oci
mH5ohF4dzYxKgr6+OQEfMcrvOmohnFFg6T857A5dv2UmL9w61DVFhbCDu4EGN6Gsfc/FKh1q4bul
OTVAZ/cTeJV8cKxjVd5RRsreiqzZR+i+a13pr1gHzHMMzyusWDesanJ7pFCgTbReQAIKMC5j+Vbr
eqoym4oRJKP9tmNNutIiV4XRY4tj4EBpWihHiJw6Bt1kQWBy0CB4Z60TQJ5fRdbDduDNRCe0q8Cq
cuPQV/WXRNnGR4ngFUcmONOmGnjmEiwWw6ZpxRQ6MS1udQT8qpofpkQfXgG8rx0FQlusp5mnM1Z2
Dilr4Rk7kd3hxr1a+zqZKsuFPqRZI85hG7RSZmovS6WesypCLEb4JJB3Wok+wZfBUuNCUZoFACKC
3Gn2Gjtcfo7Ro4UVGL8slUuqsnoyzFIFzoxYm3ZsPbSGipTYIE2YCetXUhtBUZrtK8bDldvUACCz
5Zp7bbvLfXo4NDK4XC2v6URNjw4K/kNX/tYqqGlpZ/ehv6ctqwmCQMqJY2VqrrVdcoZQVTZrq2aT
2w/1O9MUXR+Il5ong0EwLbWGtjPR+Ffd7JOgc+UjW3MKBOIaFtRMG5MEzpF7BL3ifMuGldE6G+lD
6vVXkY1vJtG6AdA7TyTD3bk0GkYLL2FH2oiDECevvO2u3WLJU9pXVFPIB1wN+I7t+zramHdaXVUB
o9mPTOkDL4vkNYvQrWy5z+6HCpWUn+UsrkXqpwHGhZXdPpCSpBZah/kxZUcuDdIvIAYpoV6C1CNp
LQp/n3iasarZnniTo/NbwYJ8We4irNtw7ZcmRERaP3bDqJ9qg8eomaTRBgP8JSOjT/eTWhdGvc06
cgkw0BdczeAhym9Iz9ZmzpN334P2Wrpo8Ap4WlUj6CTy1TVlu6Mk6RN1+jm1uk1XASMFuQYitSVw
o2GAYbEmv/qq+oo5EFBt5GyXBW1NFYJOLBBnWd+U28Y8y3qBMstgsEl9vVrzDoWOgWicEuPd5GMe
lvM98SzJsV4Wy0KxdnKxq+aIk5y3d2NtvDR6dMtlBQhfZfeK6BO5xpa6FyJgQ8HdOYrabG/P0Xun
n113yd9wMLhHf6JbKUGAfOgoFuMgyEcI4a4K8jjn7TTL7AoI2Tg0lfbBoY3Pe1Pm3dnS/d3fX0zv
/4aiy+XRpFns77/w9//vW/jrU2Fe/v4TNInsip3giuzh1hRMYQKknLJLnevfL379ysC4M1ojeYsk
/RxMg86tNrN2O+eI4zJ2o4MT1W2Y11N6zYXEY66Kah9Z492BVXzrk5SnIhEvA/fiHQ6kd/jkTTBI
KqcL/+JFhLIZ6/VV2mccFhKoitqZovvyuVrM5CHX7TM2pPI5cVm76Pp4oUQ4GcD45D4gLdKinL9c
HKllzE86ODvclTSkGL16psMG/coM9UVToXMv7XRr+eP84QIcn0tZPRZOQ4ipG7t9SWiXzi0+Hpql
QApkTv9JQnHvNdYP7V74ymZvH2dOFSwTc2Zs8Igfm7QNvVp8Da27PNSZHibaaD4MOqvXcjDv4B0t
OldemjyM2N8wws8YxhzLCxbovDhG9uVYqVPbJLvKpqFBdByMclao6IywcVy8UmcxCoVTJrI3nWlt
UTrdw5K3GjwbwJVxLarQAeBEkVoPvIjeLP7gp2SGtdnZJcyhnAWtviww+bZFrYvdImL5Qijg0iQC
tqNb3BC7g6RDnJcGUr0qrTfOY+Ks2f5vwozLtlLU6jjEdHt+20tv8jSgccX8As9rwOX5MIt6haI4
BfYbW7CemglVw0QpvMc8gh2h1/zhKu8SCELN2mB7bBCf9YpBXGggoIVpSlMWHERcSoRNg7B1YM3p
thN6e7Oq+cW0o/nCOGSslR5/F/daNdAKaajbIPLyWXugiys5dkb2u9BTeDzU0IUlR/VLr0sqSDUS
eB7h4A0uVwjVMsvps3b5iUE2i7j9AZQCxrGNvmcZM76annpytaUP/wF78qHvsMVk78nnnU1NGVSU
hh6U2REaYwluLN0cqHZAxIzoy5Ke9bBEF+xOV6OopsB3IvS0xTT3vcGCTFjLJ4ct66hN89Y3Gh5h
PCmSIpk2j+A7yrNUAmBy9+Mp3gl9YHaP+/pDq0XM6gkSWs04ziKLUPy9FMS1hjrQ8/zs1JRbgQHu
D268/NG3PSlalvKBNldcAQVGK7OnUZAIZgMHY5OwpsG5kjaZttXchIpIe7zVM4o6WRnOIJTLOI25
Fw1yZpRVFoVhfDSsvBv2iBiPHTbNrUDtw/rWHCweoY7FWoi2KSo32+o0yns62aY6DoA1UPKRM3P1
6c29sVsKeAJyBOJWRz98hwvrB5B1GVdNVKHF0sHE3qbR1lXqAuIcKXRzKNKsnGSPs5iAlRc0i/ZZ
C3mrsNKErJREKBznIAtcZhpw5X0O0bZtGkij2J9IJpofxDm83M3X+mB+mbr5yEl7NxRe8xA32h8O
mt69WnXjAMqlw4tV5Zx8416dAqyql9J7aTwL3GxVu9sBnN3G7OHWd3167HT3lHewx/vYfqeY73Va
Fgqvyl9aDxVY1tOzOSbDugdRorAtcQjqebhlBFaiHhI4pYX5WvR5EC/VH8EVv0FWdEIqHgwmBSy+
ZJqM9iemm5DvrbxKvK1BltpfND+VDzgQN2RmMN7hwGV9GK2lpJNTjnimIsu/jFgFR4NxDzd+r7A4
xNZJv4cEuJFQN4ruRK7dPfV+CzSR2nQDH71ttkFhg51ts8zfFKMsCMxyEmUEYzahdUOC/CATFJjW
fFFxgdly0DbUoFIyV6eBnaYnxfYnGg0zrFFjQPTMdHliFeig/1b2cm5Y8W10Z+hXiVRbIf8Q/VkC
YRlhR5PvypLi1sIh3sgup56eCj6b8LXNEy0emj96raZV5TWviEAx4CXvxxzwF7ocqZFEoNqxOuv7
taJT7O9O3zBH6lTHm8WqewUENsgibN8NC6202UQGJLIBZM0KempNwNNiAl/I5y3c1ug7xfS4Lp2W
I4QGDMvUMO/WBZdinE17s4sfZzeq4Gs60Yp1OG61GhFV+qc4HQDkIXfS/mkSLkRBGoz0LChU0HuN
X9LTLJR+FfTxnDzKyDgrL3+rRnHjD0sZLyhJIXW2Gm1V48H3yJmRa51JJ7bqqhCDt62b8qs/k8+B
xctcWhlmvKPLHHhgbT2LJl5ao0D4OAeHE+GqM8yzOYpya7TiQu1AuyUBysoK2TJHDtpAYqQ1GMat
CVe3hT+1WRR1n5157VL9RFrryZW0FWqJ94LZiHkWr59pK3Ovtb90LHJrhF8bnGW68sAxrAZsoLBm
oX94ZrYDq9qyyiSEjt3kh/u8zUuu6dy+Odr4EzMui7Sz3g82ACOGj8lrMJrSM7UkzX5ycUPP9s3x
nQ8vjxl1w8ikUu4OjKdCJ5mOE2cG4WF7KF1y90qD8S2/R+L4dH+OSKGLei18KobZy/tffT1WW73n
1onPlbQp8C6gDbCzG9vbipgPmddZdBoPFU4Ru7hzV/tTk9X6xhgIqOLoOw+F/9vvPRE2zcS3h9lZ
zeKtIaC3Esu46e3Z5kd+4TlD16U78eTr02HX8MCCTnKXfOPxVHtdvvWEYd6UoGuTTAQGVMT8PvY4
mbFOFjTm0Wf8POmVfFSSFwyME9Knvml74w77gX1d0lsj6ElZj1psox0N39zFd3SmLK+VkzsBKJYP
+nfkGgHDWS/0nu8ToxchR5LDJDFiTN20jjqWbuZYY3ZqoEKheR/LYWJpBg4JC9K7W2A16T18EpE4
Smm/kumlr0vxd+ME9FtLi5L2rqrctHS+8U7pyFgL9+gun+Sbpmkjbz3dQtD0513rzRR2Ydje9OV9
tR7LifbjOcd/xdMlEsC974IcwUezcbSQozllYyUtzikdGZbfs+ZnLza3/UB1R+usXAfQHevEqk3c
UCh6lMzSZSCvHbpKrHthx0KszyzUqQLgtrImKhx0TDp5VOOIhX1ulfO3M+UXLuxNP2f6s4razyoD
L4WjJex1iKWWpCsoBoEH9hTOXp9YvyaLK54WqTAqtYBOJGIDcI2ok/695Hh927x/UvQjrzisQPpA
6tRLd6t0L1rZLkA6kXVqa3UoZZ5eXkvfPFqDabC4Nl6NgltXbxNS0IuaeG8OUytX087JoSq7hNf5
WGAYQHtZ0wn2motRHrj24fTlxHTLhfdyvEOtSzr4UJgPJaXauBakvm68+o8Ro5cJgGuoj9sxdX9L
FgehcgzsYO70BxpZuushnMSe9tk25bj1cfOvGz/DiMgrFmkilOKJsxGeK+oJLpI99fLSPhIO4PiJ
Qo/bo/uQLqY/1rqszdKqCG3T2qDTObs7wbQshxuqCncCns+rph2vBH9o5RJdFtgm2J/CLsKlLwm1
T2AOkQUu8eSRPXJQDpWef92TqYrKsE3TKOYEehg1ixuqUGMVSH+AgGAylHNieyYGsByW1rhp3NN2
i3+LJvPopTkoY/aqmqqvPGx40jXxc2nUbjjbFerNPB4n2Bhno6hrbhFuT6aaZ8C0HMZlWraUyIFP
m/I9sJhuhZGtoc7mOKunJMIrkXj3njA61Ta6Ba4knVRo6TXdASOldKibzsrUk18+2mngDY+Qas2H
um2vaZeZm6rzrm77K5bVh+iZWMa+4yMFR5XzNagIUU+Bi6C1tuxfY2XntJAA92gVzUQsuhBQOkjl
3Fqpp6R2rqPVDF6G9k22jAVV+saw2j6BzN7iApBbgYa2H6i1qmCp2L/ZKOOzS/Q3WeH7YsDaKA5d
nF6HC9607WygREWd+Uqp6UYrurMz6TZM7t8V5qiNHpUfVh3Ri2Skj6Kurz4fh6RiABjMuXhwPeqZ
ehntXfdeURQHzB3MHBEpIpxw+1Ho8Lbcq50U7PaFD9HHxcwNKkNstbnTKLVwWNUY6RR6ax3j+Biz
sFSu0LZjrn0bcMmYRdL2EOMkH+32l8JMuxksuuuNfqLViPASyg92b6c9UXWcb0gI/RT3THzZK/of
/0oW7l4bmjc/xdJnzutlpOnBs8znaqZ+uoygXBRe8nvM3HmdKNYQLQ/9rRPTcmWWx/TeAuIUj6Uh
4QQP0Kl5v6JDyaNj0dk2TNSObhf9JytTHBEt8cTc0DtsdilAwWchoFdQ8uu5/q/CKk7xVFOUl/xk
QEsSadG04Lg3JKqrI70wX4wtnEmWqBMIVo8JdOVI9gScYc9zOb8201H4TYers3YxIcDjkI21TnLi
/HMkLjT5taw5VrMfTWQXuZkU+e+JYSTRv+x7JZTejbsKgkYgdN2BioGsXmtADQfYexTC/8xWAqK5
0bg7U/hFGVWyUfPEj6gtO60oDoCu9U1VocjaEq9JSXYjHHoPL3Ls0ntWamuQkihLCHsuSZ1GQ+sD
n45s0tF3HP+pTO0diM1Z6RQNy6L57P37Rq5HHwS93QeGnD/pVdkj7DK5efTepPqtbnzvPDrLe21O
+U5AikgjyorZX28maPEbO6KPh3kYO1YWoG5jPhowbRgwmGDLjy94ZLBjFhm3QfaNFlmpoe+WI7FM
7kojF8SQAGSexiOHqcOgkN0tKodWIOj5pag/xp6C4Bl59ObRZueYo02ffXedtcjZ4ccNTM0ZQpo/
3jOBrB/btR+01vCVWJgZpvQcqzwKmtykN7A8mFBxQm8yzlkD2Z+AgoKDiUbUxqEVW3ii3KCr3mce
MvvUwxlQLkAvKPuhJlod6CineoTsj2tGX6YCLZZV1bcwF+ykfkvfAMC8zFFxWHj+RRmmWnk2lcNQ
cN/aKnZWuqWRhIgpsENQlmoY1xUP4+B7zNg2anr3Xsf9WR/m+aEqFqjQbLJWcsEvtBTm3iMnZhUQ
Td1FTw4lyG8HVkqgrOGn0xNWlGVNKkJ+sVkndQVz20Z7q4qKsyHUiYzYvWab8qGEGpjJCWBf2+xt
/9kvcjQx6LHA3e6Q2QQSJguWLQ5crMOyOaQiTBNIYV30u1pifAkWyNsoveIVPRsVmIoiQy9PJtR/
vNZDNCXrJBM7wxKvRJvKFb6+Nu6qvSWbi4YjBYJqSSsGwp/OsSwzgWap6grLnfCtWW3hImL5NCc+
XpQwgFVwNq2bf0MeuUcjwS/HwgfXQDCIlNUv2o7qDRfJr6bpex7v8CcWuiKA9yRrVSSfsewCwo34
XaCmSYvWEVTD99pjFilsuGummT3n9PNsXQsTzxJ/ddwaHXeJw5RQGiWt1GyyFr3p05CGstFtmG7a
W9LFr17CxK3pdrev8ua3oc1nQ8Ro95ycZDrYzNpHyxdHNK9pZTfFAKQGJZ/Z8GXQJz0w5vq98jtM
qWPq8BnXjxWH5r00l/dCZ7/le21ERtAPu66sd7CuX/zO2vMB5AE3MKNHYgSADv2au18+r9u5PRgx
M5VrY79rafwjCEliOrEw3NSzeyVmaLFQ4bw04KXZTMN85jYf8DpxgSuIz/dO6qyhogB7ie9Q827k
tAuZ1VVNkdhyO9jNqAm7sk2f0+FRuLTLgmxPD2KSmCdGdaMulEFh1HYGNzMWOCxXU+nfaMZ50jgo
/P2ria0HYzYpT8rUOqMUjDMBzEunoeY0OdD94FOTLTfSaF9zzYp28j5bxrA0ysR/Xcb8UcteIaq6
25mJiYujvkXyytmwWjdt8dZYWrTjCHf2E/px2jx0Wk6rkF6eZGw8r/KU2SWV+nFK5J49/rNpAGUa
xuwPQ/8bbUJPncdtWPbty9hPOK3mlxzawOFO1yV6V2PU03apRwm9qQ/4siK8BsoFpHn/dDJCPYuo
PLkZHCWWPNQFBWYU+4dRMTVqSmCymRmgKoNLK8UDaCTmcy2oWmJp8mexEeLb1ubJkdJtNydLs83n
fGtxpD1SFIWQlrNvbj31PRUujbUC3Jy5z1yTpVMWcyrE1rXgvO9ljAl1TAsKmLJlw7zDmm7X2dLm
XI6Ua7OqGRvtR4vZuHeUXDNerxErWyrF2hb/kChPmZu+dmyz16L0SMQY9a2HUsPOvcIENJOP8QSh
0X54ievy0c46Gi0T/bTU8rc9mbxncfnY2CrZG/27yEFfElh4TdrpTnlyYYk4/S4qwIvM0fyQUf6F
HfEyNX4bluyiR7qoEVASDZzMaF2G+2x8V5r1PFvruY2o1N9jdO94u0vFcmIezRe74xcn4E/3ndfO
YfdB8rH6UWhFXo7Yk0SaDJycV5OdX8gWcNu42iO+NRS9+VuZprEfivqxYqQo2ALuM2PYRmtfJMNT
Z6F+WXEP63h8HaZhCnrDBPFLtfFawl4/0yrGvnfqwXhpCiMu96aSh/2GoyQ22Rb7Sm7VUJYd9daB
38Pekf0pYklhT4c0sJRfRqLVW5czqtVsEzFGG7dXL5k73jRqe+j7c8vNKLhv+M6p62If74G9J3rz
BfqF8vKKVXJO5xD2vhF7sED8zQ+kyWHeRlu2kYGy4VdOvI/bmlY+grUuzilfnKv6pTKTo7JKStoY
5bfg5KpN5MDyie9z6dL8IrARo88/Y0yTYZRllOaVclPikaHxPUwL11y1rJzyHlFioQnKcnnrQObs
GbKSPb3qB37GfjfxB4zZqWv0PHA0Zh0quAQuVij5BQHrUndQuHT3E7ichtkwTnZzDrA9rZpQTHFz
ADlScRECJ6ri5SKI/K4HBOKSuNnJFegWpg4/oaBcwEdYyzG19DzDVgv32LJof4CzYebw2kfgJNHZ
f6JKxLpxRj5ouGbahso7IBBg9lqiKVyakOLsaOcvdMtkuX8HuYIsdczixFQDez5Vj5aN5BqRzwJn
rLOsN5IJqeFqyVKFRd/mcLqxb0SJRqBf62z6ZPTtsPTbxaWJYcTTE6ETTXr/5MMRnoFGl+wh+MsL
bCq91sLx2WfUC32pEgiwMZ2NVuNw534Qi8LBL8TLlGTUJS4Fh1Gu98yZvidPow2FsXtVtyiHZNl5
FlKDgw3RWhOQxH01smQexMYukY9l+svz+LwVHjO9i0WzGI4+tbXL0APZhk1EWnndjTTLmkN7SOy+
xfdLtNLXH02DbrfYYpHjSaMORuT91d8vecmZYxF8U2mxvGSxObDt1KB9VuUrBgr0zcks8Nkz0Yx+
kyGc3CmHrXaI7g0NNvPopjS6hKwzPT71DHSe5NbJ7yYacXwtZ7WJtGiQ0EqwVHYac23Uz8cMzXyT
60yVQN64qPBn0BN3ARm1dZvxZGbKCOph+Uy9GtB6zloyG94HDLFM0Kzd7VS/9Fp9cEE08NJFVxgs
FLm4452jkh5d/2hJP4LnKd98ie33fu/W4hHoNNJNXqDhJLNx4Xp9Kgs+bFKj8TfdmjXnJ0PLMcER
qNhOgDmw8PNAHqaTN9MEtxh6WA8GYmc0Ur/Qaw3JJ6MKXJCG+LxWmRLRruGSW/mA//fJPL5G+Is5
qvJqM7RjVtJo/1zkeymBl0U9wm/OQD6QodEkjd0s1Mk004awLalOZ+HpYMCy5ZFuTOyvpDsUBwzb
BoGo585VtxCtvUw9kMQsAgyi7br2QTnEUDU6Jw/tZe9Zowj8kva9XKBFeS7VcJNgv9gV05F174ng
1hBID8h0Yud7O55fTQHi1dNHerfA9gA0wyqFOB1ymufUjx0dF0vbrWXRPSQZdJIquo0aXl2Vad+W
j/6OP35d3sttSlY+nl6PG90rzktaW8D8um5VO/1VE9Exwu3mFawjRr/carF/wUySr9tPLK0UiNUm
eZROrjTJBVKWNMNSGcGLQBOFTfCHY7iNQ63j0KoESIXmNEd3BXce9n1v/O6iXJ348HDvy68yQfaQ
dkzGvD4PsfU2Kunv8ec8JmUHxoBqtdEiDRinH6xbtuPYMqvTm6tMcEU+AuJ6pjo0IOVM/gmDXaHm
T2TS1bj0xKTjkQNo/JgXIj3EkJthEGOjgvVyK5dbxVI3JiC9EgNIvUjVYYwX0DKHBxbmoTnXeqi7
oAa70tvntfvJvNMzC3BQVa34cDoXuFiBehI3xAhmWZiPf78Atb/NMBnWPcbEFSUWYJFWRU+GB+Np
hZ2MNFVZ7jzvThONdnjPi43mxvRf0LLY1pU6c67ksQsKm6IzDFRJ1IEbl1R+weBm9KAMeEQrZyDe
lBnKQCMEOw2Xq96r/8GE+X8dyz5TXFjL+k//7/ff+atu+AbjpP+Pf/+Xf/r/KLz9lyf0vw5v7+rq
W3Wf8p/D23//k3+EtzXP+jfDsonTG7qwYSAJstP/SG9rnv9vloPgY4NYF1C9jP9kfhnintB2DWLb
nu0Q8SbzLWvVJ//9vxnmv/meBdDG1QF/UZln/98Qv+x/hSc5DtgpwVUHVsyzbNfR/ycIj40ppUhy
l4BOUYWKHZ7N8gaFJRlJ0Ew+GFF/h3LBlkFsh6w+oXodB5+kQXlUlf/Q69kVx+iDusOR0/k1ofdi
9ofzUF19vFqorg5iuknar6QoA7zBLzUO707X3LAj4xZTBJ6ij8ZY3m3uSTg+ftfIuaJbgkVVW2mC
saxewRKEhDiDCgieUxZXH7BeaRnbPvnppvM/Re8f/yuezPsvLwg0KVuAPbJt1xUcIf81yw4UbDR7
e+BJNFPDl3SiOC0DQRi9uUA+N78ZoEHYjDZpI7rY0TEqIgst+UUlL1RKi40BCfTJARK/n4b6Iam6
18kEC5LpznsB/G/N70hEm4DhNVWZRx9Fj6cDAMVx1o0HEU3FjgSeWOV2292ozqblhebEpD5Zxh+k
/mHvGcZjkanxaLKEIk1rH6bZf6YxNjoQ1JguVc1dxz4UfZCwft5H7nCv6LSysAM8yoBcOTghR2tT
+bN2KMiFNVmDnREj8mZGacLugGYTU7h31DvcxL1yjRvxmZROC80/t4BlzhaFLPgjkwvfy0kWGHiY
4f1Dq1vLIaKgiNa3Bhq43V3EBO83AsWD/Evw0G009i5FXD4sxvKZpNLDEQ7/vPPTPIzzwXgYhoVt
hvbBtGt81nP/Fr/xkHaOGk5NGzHgf/9u2/8Kh+LyBzzFIc63uPQ5WfwlG/wTDE0mnVUm8RRt3VQ2
aHsfCDUoGxEY1EYvly3RYAJ0lDhKs373THx7lFZ9+CTD+mJsboAP9D1cyPXClvXoVxqDiniRhZKP
ibTZ1dJ9umq75YfAn1hBNu0vBuSC2ZT+kzfqNi5mn+GPNA1OTfeG3VQL1cwmW5p90CRJsW0WF7XW
42goUyz0Zce8oNeYZheoAS7O7v8DtM28sxr+k5P39xURjmHcARH3/7nfef4ZMZZ4rTnoRJ/pR4/5
dI6oaZUl41ADuKR53ryefPD1gz/3pxREC4Zg+8vSRXpBTNoSzijCWhn/g70zWY4kybLrr7T03kpM
VW1cdC98HgF3OBAYNiYYbZ5n+3oeiyqSmdnsLvaCO5ZIQTIjAxFwdzVVfe/dey7+coLO44I+ajOY
QLBNWT8bQSNOrSHuPAKAKk0QaJWmXCucT2fUkV1VrGQLV+t//RFLU58BcH96SYZSrjSIyQA8aIM3
/PNLyurcxengozjyOSJVfGtiZCNYeO6x1E/bySYuWUw5/erf/5hOOTExNsxjdCDGMWWwfAi4AucV
bnRtGPw10CB62xllb5SYGW6mcW/hK7T95l5vcA76Iwouh7opzN2roZEGlvg6AIYxX5nZvS39W2+l
0LSTot4qu3uIvB9fj7SFTJJHfeq2qJH3URVGNK+xIdb6Q4OEJpdPqBWQpdT+IUqevLGkq4vmZC7F
DgU2pS3yFGdJJBexWhVmwyiqd24kX/zJ+dAt+wa/J1gWQ84VJBqgxfdPVQjJQgu9x876Qom9aET9
4iHsD0B8O8S95nHyGNn2ue2jkKb38FR/T6aG8KyU5HOaBuIR4irxyNKOAvsV9h+Ky21MLgzvHrq7
yZiWRRd8+E6ZL2sbXarLQhmQ2gc1vLe0ioigMq81fogTjtRLG3hnJzTEzmlQnYHPmkNJ3vXSX9Me
7PcEFrwCsIiWJSPIJagkxgNpEV1s7lzR8FKGrfzwIooDLVYfVQnDKLffLWLSA0BJy3KC6UpQedVq
q9FW3T1DhXuj1N893Vtl6JIQcIJfJB1KzqVESHPaOSkzV2fLbXTCNofHokMDRer0W4Hjm+qjWjqa
a220QuLFaj5Mo8n2qUNDueoguBP8EuFbcMieX5NdcDNSwtx4xI/9VJVcjBnI6wWD/4iM8zUuROdU
Ai3YOAGWOBXglkXPsUjYtI+xrI7GpJNFENwyb6oOcSbUZSK4ctMN+pl69ar7woTNJA9e0zMaDa6k
yUMglNpL3YmHTuZ0uQllbmp044aWPoxWgSBdvwfeMEsaGZNmd045XGDQgSwjmpnXWSa0LtXZifd9
RvAIv8ogfKCYSc2eipD1QYoKm1PzBc8q3jp6uR5QOi1b07OW9IDozlrUDORD6Gj65il600RIXMJr
ads2JDJ/nIMdn5gQfqERrVeNTznmNeUspqEFiaKu2OeV92LqNKaz4QUtVEf9Hx7wGW5rlaXr2kOk
W2ehCVX7o6tMh/Enfk6MC8yu/BGpl1OSy+x6FqaDlBBEczEMNinyo7tt3fhj7LQN0NN6NTXu+xAz
y3XNo9dkIai/VwF5Ddf5SOfAYDae5fouo9lYBhCjyzRjFqgjNJXkGxJtmtRAaezAPZvzRmkmn1mY
oUOskohfiTbc0RFn1kjsQkEVNsDGX5Rxy6zERUhd5yeyaa9Gi5TUcuuLTIuL0KBUwJElSJqpNOlZ
yV5r+ejRZx16kBYsIH9D/XcrRe0eoUitmdwdfEIGBJIulFUW8WgY0Tj+vsIBAFzZihcCCa21hpQu
8aNnO6suopfOgvguZno5+tIqqC5W/wQPETHYOL7BfLnGuf1UpDiUbODVE20Iki1eSTh6H/rgkED3
46nGXxPVDcMBGMYZCb9VJ9odIZneao59IjhMO2tQFNFOFls99uHU+P7Z5ia28Ypwk5eUsYh1QGo4
6JgUHj7Di26xCt98SSsi7eJ9qbD/E9j+BJlSu4sbBZVkdvqD6DFwrRtOH9C/8K+2YlZo2QxrwhHP
vEfC9MWA1bhNSJArplSRjkcJqjPQ2MiZddBlDnG7qtZ3Lmj80vGA5Nv+mQlpsCJNHIFiYrzhEbGM
5lky86T7334F5vRgoqVa9rr/JvrhxqSwZ/4Gvi1ANRCAIkS4pGPwKmgJcrvjDlfIFSCkYD3oNggY
eWACGa5y8nGcIcOYVlgQybUMeZDTI1Ib0dWGVy2wvxow54sybdbuyvVnRRVzLa/3mDmB6FrUhF1w
BFQHT5G952nMI5pGJ08N5gwJAauOnPlV20Q/LiCT2Mw/kzIjGaMFLR9P+i0emosGjhJrBigbvUMy
YORQNmB4rHuvQfrg0juI7IoQPAiDvfkSKAfz51j220q33/2sOcnc/ZgGFByBhh0rTgMHg3bXrQjt
eIRNE5E3YLz1wlvayvqqC3mMde8UucgoyNVYCgsxEDsiLAKmXqbRcxWaon1hzhZdoc5a/JbljVjE
3F/XA5GKq37gPZVYYUqB+Mc/a2nS703d+NHa4eASlQieCNkM2+2ku+84BRde2pwT3fpAPIuyy5R7
knBAnbPR+mZh0Isjf5fL6AqxxmsVrqEuyIMVBFfsnNhUg209e7vjVj0N1qlXPHy5AYvJ7xj6NoX6
MFTy2ClyEmCrgUl7jKz81JkahoWsv08sRIIVnkXPBu7eSv3Sya9wngsYpn/CMP5eEXTU1/5PFR7R
8y/6gQENUmdAa/T36OkvsI/wQYcN9s9iT000jPoTjVfwRJ12SxoQoZnVfUVpHl27KFsYKXibHuF7
RyqXmxLeOWHLBxD4g1CeCBpsRIvIatl7ie4iiAhJD3M9UWSMUr3yMI8DTSY3QZTe6nGn7PKDGOFH
kYaHTOL3ahXQAz3eabb17P246MDZ2J10NTlwO3EV/OiE+405jijsucHaAiqi5cFpSBDDOhKdIbC+
dSfiBm0ea06FPnMtsq+bbGPZYDOwii1BhCHW0bclhdKmqytzhWb37Pqfyk1eUcvBHsQrt4SY1Byy
oVyVMuq3Xl/8WFn0Thm+DHiQlyaT/TmNwy1tY8F2QPiGnz3UDu0Rmx/BHj+hNhWauwY/tdA6dG70
Jl+dKX+u4+5GnlPMbHdG3wbPZYUqF+FLBMaCg5AWW6FfYtAaRtnslMJLF5okx02SY0AyBjHtOFjh
XoiIRG+fQzH+QsuEES0coQ00B2H0NJCwMF5wbB50oFsrgRtgabh4gIzaemto7S2dTqs2ejg9guhZ
SZ9KQJ/850FDUdMZ7rGRxNpV5UHT7/Sqwo3GpcrO2C/bqFQo6hCWmAZaoajbcww9YMb4RmwSbqKy
3fUaPSdYVMMsDnAQDyyrVs5Ug/5dCyOySaR4JGNKW/m1v69N8l/bFKJnpT/pvYasNWufAzWxfQFT
KzRb3o/Jc9uCxvFLNGUE9Nm9AU1gHFjq+YOjtxTyLdl/HqlmLpebxs3HBUUV8WTZLg7HD9c2Ly6x
6ds2IdfHlPZZ1tNtdIF4yEywwksfKKONzdtma6kcTpVSK3DL9K+EpdxbufzBT7wXwM0ZZ1Z4FqtP
5VTOLmoYGBJKsTH16CHzEEe1MQZmBrMMUGFgMPFiXjkJGn6GGNXGidHvCif1sZv558YIH5F9rKxJ
PtSRecmbWgGFwpePeGuFJjXaYdVYxJY8k8VA1kRh/0K5juUOf5u31uKStWhOcx2UrX1NHFUWUHeU
Hlex5s3BujjVEfrbIuAxD9VHitKUkDBgNXmcvRX2ekKlEYVTtzG7IsIRa72bOiQgaIE7ZUQ64oea
j0F79HrtlGrdsw6Fa+lgPl3iSb3FDQ1ceEMAWpZAKBAbJBCR6i/KpafSt3DVNiEQE9T027JKn+Mg
4P6JbDMfxKKxOexkKS9FLc99Dky374gHFyrOmHMQsNkOzR0A8Q+J2ZvxO7qTNKy+l5UDEmcK7beQ
mXMiGH2V311t7tBacR4yaubDjxHM1tXFrLWfxBJvELEOIqhAhWQv7TR2C2mVVP8jQqPyJTbiHzi1
FUqbGpk3cPSaww+g67fnFr/IXEeiz5QwmoKvFAsqLrc1ngLO38Q5I5RwsuAli+qDEQUgrdAPx03z
GVdo8bX0jtEqexbxGwu/bculaUxbIDRFi+2ycUNyIzrnXdnjCfTKfZY2V3pctzx68xNC0tJ2vEWj
OBjdXWqEbxgd3yZSYyy3/QKZ9FY33kvoUOEk2gbCBQ1itAS18Z7Y2ffAS6Q7fz/ScVnDyIp3rm5B
PDAHGFeY6zrELPDlEFiTnEngvXl1CkMnLHi6iwOINJPJgBYx6XF0fG/T0MHHU4ofN04PNT76rWcH
RK1hyFBldQEpsxfcVYDPig/ynCvkM7+4rSFJDPztWPjOou/55sabPoY4XwvQgahMWJScykutkXdj
yPnQBUjf5/2kpwQmlnAFMQMUTk7cmck4TwTpKQxI+W0CPv4uQ+UQEbkMwmtrRFRUggxbBluYKwq7
XmlN+EP595415GNmlH+loJEdu/adbWRkvxrBEk3tJdZmc0BN/jv/B0w0+9SLJxx4eyW5ZUo5Ppqp
ZiFXJdHHHn4RZvpM3X3qBKh5X+gPCjVjY8l8EyfhoxPnt0GZW4csTqohMMe4JZZTDkTKafH8mCOz
O1TgYCQFVHfu/GWJuyVk1AhqaaRF7zv05z/S2f8ruvylHOOr6+N9XXUTVgozkIx+glXUYNTS+/ff
b3pnVydgC1xK4vtCovo0nYZg1MT6DA3rVztiuSc1RzFNMFdsFsfIbseFL9k8BWHLOTDfXCa/hpxU
1VQz75BzLvSQdKgyCK9p1D0SHIWdatYvNcYtcGS4Rq10zOeYZNySfFNqPIWkv6C+uksRz4y2PIy0
5ijymBGJNHqcLOviyhjypvakk+66yMKRchzP5ejaq7rL7oseL4srfuV5wLTE/cTAIdZj0OzqMtrz
mN7TxAZ7w5BvnB5sp0aRme4dPgJwtMc0bfpN6w4wS0CmyJk3c4tHki2VJz6Ic91NkQPkSqdiI+sH
B46WXQn5ZrMnun6M42t2s0viwkVP69OAgJgPh/nv61hGU8xUK/M/qiDcFT5ycR+JFCIDVEzhD5nY
0BM93EVj0z4TaJfs+gLscZl91ZVijykgZ8ROuHMpplMnppb7glPOuUzsE9GF3YGd9pRG0wfyhXDJ
sXTLTWEtyf+7Eob5qy0BlwpZrpSwbtI2P3772KfPeAZquI2nLe0x/NEmB25SC7NryD+jOHiV/fQY
9QNGT5PjIpqWbcoYx/Oe4kguGefemcJ56kd1B12mQe6NVCkgtSLYOo6zyoN4b8M6N30KjHA0noNp
ePGGJyuFTdVoyZUYTu48Da6mdKGnJuxM+IaOdYh7PAjCwbKjw9IsfgLikqgI+xMd7FcOfOgEkQHG
KkMURmYbVza0oSPyyCTnl6OuO0lcWDkDOESduMiC2PsmrtdZNH15w+p4jVJ5Y9A5rNp6IEfB3NSW
8QHi3sf1KU9k4fTL0q6vKP9ssBuIKX1iazL1kc/O/lo/VUb3S0j56c25dHEWH8Ln33+1lgwgIgvC
ENV4AGHwincrWxLIWQ4fXQYtJQehGvndJReWucLH8AujLV0p7rht0r00zXDABtWtGQJCTBtPjUJb
RA71bhiTaqU6dn4gpD3p3su2N5a6b387s/woZSIZOG29goOHxUm+RLb+WjXOhyJ63ahJZ+y7jRzB
vTXgBFq6JTRIHN4vvwXep+5GMH1LxtbjAu0rfEW3u7qvYw5KIsbqtcwq2t44seiKkn81dtbKyxyE
nWb9Otj5yY+4GJB7qWJ2Z5WgzYMzRUaKf80rcTXWiUPPCHgujWVSYMdotDe4WzZjyJtX+egmTD84
ewo2K37K2MP4Y/eEWyNo82FCD5sqDGt6I8bGHTMSq9SmM0IMYd6xy4XPnWO8Q4fl7iJ9vKC07doG
Ia0vnquwOFne8G4UDVJtx3gCsEP2pQRbmo/APnA/tfq4tN37jIsRaCp/D65a1wGiG7r8lQ3cvATC
ZzfX9B3Kd+AeiUGh4cYraTNxUkb4K6xZwVXjp7iXY7gn1lBsmsmAVGCIC/WbQveSiZOpB1t9cIxr
C6gVcJZ9dIkOW1Vmq/0Cyk2pMdk3tkO1qfy8fZw8cYnF+O40jkOEbds8QKijF/RTMLC/pcRS8VBe
kO7zqeBHoawOsNa5iqYOQ+JnqLQjHV9EcW0rIhgGvFwvzqYVnZp2p1o32VmOmmssAheYPGtfUzb3
AvKAbpxO3xw9eJBdoJFrMfU4F37uIaUqH0sdWZgDGH0L0rx8LPJM2xHDsLYxCS8bVWrvnLvkdqck
nXH6IGw19jahvEcbdRw75JlMzOiEkX18SD3NOmFnvTk4S5g2pYSmrAemjLRNTBPZGZcOu0jvfG/o
v+Oxw4QUQSCJscJETjPuyMuNDmPVrkOIgx8uRTodhkZ/oMPgbAb2MjB/iXtCPks/k0CuJwcTE3jX
UJ2UlfTr4L6MmN70AmELjoPpWnb4ZVK3LSFgRto10dDf2bW0vjzOG238++8UldlfxPTgB0O6p0+l
bSaPpAE06fdsLemn7mg7fSi9g4WNFd4mGhG/zB/iQE+OOga9ZVlaYmmOWXEyYtM91PTKabUkZzF/
+f1PQYlRhRrQouRjdOcXd72j03itvWC6MwQYBbT6E3qJB4Vn/A6pTXL/+wte8ZSSvD26VZ3uwFK2
CytFhlk0U3UkBfAn9HP5ECvttfXN7ISAbRaJR/W+wql3I/gsPotAoHLj335/Gc3g3u38H9XTSJ5+
C5El+EQ6CwzbdB27iT9/qYtb5TvEDKM5QsIfv8u+KDam0KZ91DTxghGid0XeQGpmPC9tXgvwsfxG
D5JxlQ4P101ldCZ0l6y6zPVB5KFFafFkrE3dqSviXfmWPpoQ4xoVT08Uy3uMiqSxjk6xZE7VHWL/
wdK2ubxVWdzfpeQGrAGoVsvA55LGba5aOdCV0TyHhLnL9KI5VEiTrj3kU1Qus1S6mLTz5MWOrK8Q
Xz4gO26ck8kyqksEesIGyTnVD+TFq6NdyTdmL0tmF+LM2ajfO7SzlV5Pd9jjcBvLIdo549ghgVL4
ntBQnLyw8g6CJrcdF87RDHoMs67J9Sog1BfJBGdZGdy1JhQOYjPHmvZrgSkRd4BEHUGDmgf7QQuH
hoTodGzWmHiYI7BlNlrjHRoS4AXWpG2SszcHaLnzwawvrE1seLa9NgQhfW7QOnfmtHNz/QUer4Vn
2TAPre1iNkJRixGE/ZKy2tlV5bgvaYyieVLOdjCLR1Fl6olbx8J06+FOThqGVl/zSEmW2l1nor3C
Trfre0/uIsBOU0eazOS4051uGD9tR35ePQThxs6DYNtN9NFajBdwN8ko5RNbhNLutjRPueKhvdsq
NzzpZFIchzjd96qhNV82d17sl3dJpkEh9hNIY9yTizIWD755+f3IlZjgz2U1spkOdNAtTsoDu9Re
i1LEb4wxFgqOEtf/chuU7XS0g7JZhX1UseqC4ZwgOh2dCa0wxtyDnw30wXqt2JCjEZ0HRpe41dKj
X7UHp5HeK82sgxtSkxYaaqgxs7WVV2NypW/T3bl588upAu2x7qtv3uv8OPU5mbOWuTeGyb4oTpI9
jqWcyOCTX3j6h5u0r5Nd5XcDuuGVmLJxyURBO9QVZGoSbVNqGPqQ3vxFxsl4DChn2pG4VldLtd0Y
RvH195fYREbKCU5ExCFQKrq6BY+AYAFj3KhOvRURuGkAm4tBFzDuPHTl0iAyYdn5zit0OdIa7ado
wCM36tp9VNGmFaF9Mr1eneoIsoLnOMEuqpiSdKASt31diEugR/ChcRjZkk29z50ZItEsiVQB3mOx
5Q70XKbCIAs5VO2F1eFy3yvp4Blkb2TRBGlZ9ae+S3ukAORXhbgcD0XlLvupCzfm0JxQaBLXLbD/
SWO8hiP9XOOul2n4Y91bRp3t41iDOgDVbDmYPlEqmYdiEt8J9deWtKXHwJgqTn9umsB6oQz1pKdI
WYgt8xrqRW8yd1ojflpRfhY0jTYGXtYllbQFac24SYC2VSof9LLTttT5e3iCZwYP9xBWg5XmReuA
RNCViINpk+8Z4FpbF3L8sqkdvK5DoQ4Gf1+bMAHFgIEkV6b5nRHi/a3d8CHnMDZGxSOoxIlEA9of
OcrxjpkC1YOqNrFVICoRuNS0sj3gme4md9hDlFDIT0x2KrxQDTaq42SJC89dxXSqleQNqAQbCLR2
+hXboIswiEf1BS43xAUN+GPUNw/Ci6/tlBwODcsfu6/4lYywIDip4d3YN0up+6opOdYjpJ8dl+wI
AMyQzrHpDc0kgwEUf3+0L8tzp3Gv4tns05iOTFscUugfSL0OyuqDtdIZI3fheJ2yetbso+qzU666
2Fo6/djrbcMNF9kqyP2lq2gNl+Z3ImlWg08+SB+tMWqNE4XyL0sD7lXlHW03aalTjOZ+FRp98TCk
6VuCWwTqhftdV9GjAX3h2a30cdViR8SLGY+bpB2qnV87y75vui0GguChJEKeCNcmPqUQnFelEe06
o69OdaG3m1qJJaxyiERwe9ZWS/ez9BO4FgCCmxn8kXRG+twHgDBrpy7R6jnmfeSTa17ExvdQ4DOg
+4ak2XvMEiAUUQHAIsrpmlRTXZ8NAxKt4WxbrsNM89zwhezbzrcJczNEfPRF9lNEaBfCAj6yWfaz
V6j45uU+T7HAFNwYDwC8FcGk00T2n0frdPadF67cCql7F1sF9BdVP9CKns60Wcskg5WDgwirvVcb
uxD3/N7tQbOyzfbXhhl0I0rGZ0MZn3tNO3npOJ0tG6kjUmmjSglkYiujJO0WTF1mHyjo1gmqiTYD
Q4GNPijblbhtcdgwVMgXdQR80prjX4cB1q0LUilBJU8IFWQGA4Cc9M1t7w5E0QzecQw417qUQqWL
OuNge+4+ocyg30ZYVdph40ZuUnb9hs3bI3UCHAvxQzQLlPvkDP1950IRqex25w4eSfWSK6mt9K3f
jOV9HsDP0CguRDV0WxU54CY6rFtpbIR4u+hVi9Z9LzDc6lJxnVIOhIyEeXSLYhTS75dgoGvS3dzF
xbR17fTT0rMNwte9PuU3x6rf1xqZ4JREAS4XYKleOw07G4zhoi44gnoNl2/ALkxf0E83nYb8PSww
fZL06B+70YFtzf2Khwg8vABEYFR1dLUrh42344JkDNlDOLIzVUHX7GiF8giSeFfVoDP7Z9nktHmN
UJCKpM5eRHuH7v9rT196FwmuW2EBT8dWV2tQ8alwNWfpwCekvxySNUsjoGEYUmL7WA7KZWtDOWV5
2ynq9UNrYA3sW//cIpndRPBAnCECF+cGgGrddTVN6dYgeptin163X+T7Uq9+gG3g/m7jN2nL+hjo
6BbQD3Czr8qbZYAYtvE9AqJrUcr9AgW7N7nPEC9FT78vKIx92pEc2OSp6f0TNuS7FLOsgxVlFadi
w45c4MiAegMqx1s6ZSsfUn3cdIkMtuGgEZFcuy9aF483OwDzFMT6qaZngnPqIe6/hJsfyjidb9lk
LY4Z/CX/CIzLW1UprQbDaDeJBR8Qif39SDsOh0Ne36kJ+0vcNzCosenYAYlrngME2Q7znd9O8IX7
XVFmn4NBw1XX7w0axU5X8OZYGfMrJzuQXAL73AIWX4bMCyKCv1zcDoV/YcRkMOQLm5VkH89lSxBM
7uA4nie6uuEfgnT49UPaBEYYnKXQ3rAs5IGLu6rgt5G4uvAkzom6qJfxa97NUN9FmzcexwzTpQnQ
NSJ1jVnXmAboD1E72gaUTZNicQm9kcTsJIR4woyzxhG5yk3QbVVjZjzG5ltUhq9miPyA1qF3UnZG
jgRUBOYWc/NmAVMIV5Su7w1Gaxs91TZePZEL3ts/lQwZxOvmXT9RKNMs8Oh8N/43+1C35waKFcH2
GtIlLrpD27qjGaG87MmvO4WaMGRbTegNivKRzjqtcpl+1VxoogYBYz/WV9vT5w40vatGQaTAKAce
lswou2MIlUsux5FVPAReh0R9gltKICypJHOPDxrIQseb7bD9z0mB3PtJIwh8ILix0TEnBpo2POHA
onfsbhq8cmJgbNV7jz6K0G5AQdDxREPWmKiQIaCVycrsEn9V5ijwouEtjc8qrF4LD085FlTS4FUB
HbCFIqu2VQzAzh6fQ73BCW/fhHAHpBzmMdVxCHA7sG/kaYA1sJat4FJAckR/8NL2cRhABbtD+WoO
kuk3/J++RRapRareVSEcpqF1e2jJPeaRKNgRAQDQiPIpEUXwBAUH3yOk4F7KbtOmUNLRVNLMg9jL
+/eCT4cTbXgss4SEgzmZrTTDFTzV4ByAcTtMSCNoIOPE7tLoULnDLI+AFzwAkOBSVy3nohWLD4vU
FP14JsQkuAGouFreq6YH/TnHrZBEbBAdyixs3ITK8zfq5Z4FxmQEs4FtzZ0ogjggWONn8fEMNtTb
mDpl6+2xgXoIF5JXo2OEJoyMaWTw5RCLCAfJaIb7zvhyAT30DZOeOHaeS+9ZJtgAjBrvg4D/Dr6O
/q7PqC0KSNio3JPNYH9Zj0x1DH24YPy+MNuEWpsgBtX9Yp/V6pZ3nXEBessJD+1uBc4VF60jXlsT
UqhhG69x7pPSFzEE4TL4o5v+htvHXvnYYv06Qs7WymSW0MIfdg3CK5JhZZmmdURV5reI29g/HSao
Si0Ci7eVqzwjjgGafV4fOmhWzFHROmv+g9IHJChxRvJNeWx9dQEpBUMOfO6djzlzQYEyLegwccB3
8YQxJtljAh32QdHt9dLRSDvZkbyyr1vmmiYhkXeQYipGNlb34NLOpNOOqd8JOK9aroGkkLM9tR9J
PYfMQdODVPTKFANLtNU8zbT6+Ta/t6f2pUyNR6g7gJvUp04DUKO8WzNaOyPS/A4JbGYuRj1K148Z
ltgkJbB+HJt3yn1ICD9kJ9JfcgsFUqRGhIFNs66jEk1uZdDS19WmQOCGJGdR6tFdrdWAF7HAWTNF
KJjkIfO7B2syCLkcX8aacKvIfhlz/7OceHuA8f7QQnrrW6CB9ghN1r3oiNHM3JIvmKZg1dtJifJK
6hh2lH0O9fpQ1qa/5I8kaS5umVlmxV0cMw+trXgTBxF9EWXu5vL5JIzpqe7zgeulTrcbq3AR1++F
Fen3pQ0ypXJwL7UxJBUxeYg0ivTLIb7jWs/qPB5H9Mw0g5BoeltdaZ+tzvXcAtCwkVJHsFcTIM+K
+7J7+VAkFl0NA2+oR57raeCitZIlh0Wk4zZroqk/B7F231WeuR/DltstiAjbReoshCCCAPHNopga
8E4tLa/AvbL9g5Y29OBmut3KTCo6oRq6UoV9pw91jfeoLthvh+i+qJrvXJSvsRJQDNGz6IOx1guq
Cq02PsUIdQJ4DYX1q5LebCxfetRXWycjO3GCSbQqdNwlTi2AtDGYPGS9Do1elDdKnPDSZvKltvp+
rzrADmQQ2PeTG0PKy8v7hHBIBmNL2C453pLaWjS6iQisaD7yoJq2ee8+j7YuToUsMNzIgWoTLdKk
N7PzEUpqJtJD1KiPcLbj+bMdD7q/d+ja/BhCclyq0X2JeX42SLBvofTlZrJjIMT0ARznUFDxmk43
PqPmWgYy3/7Xyl/xH6T8BpAMCl9Ce0xXAnz4s+7Xygfcw+QibFTeLZN4OGqSj8HrnWkdo4XEcqfA
p89XA43RSzvo2z4edkNCkelHsbOWkBrhk48vdPvFCer6HQxXWGAlgu/fP+r/N9c8MoL4t3/9zNus
qcaHbz/Msz86ZUyFVvs/N9fQAPiXx3fc1P/he/4RjWj8TSf1HnuNchzLFg5i9r+bawhNFKYzRyK6
wkQsoohT/Ec0opR/0/mfJBBal3M+Irabf3hrpPibzUo0mKQpHWOAIf473hqh/qQ7h/WGr5E7pFIs
QomN5y9WkihOUlS7I2dPZxfOR2WaRHItaFkar3VCti168zx4VZCkEQUNLX9gsexTfUACiT0S6iUj
/AjXnBpsbV3lsJ4f/p8su+cwDovvr/D9r56uP1m86n///Z/973z13rz/6V/WWRM247X9ntdATVHx
2w72j9/5f/sf/+X795/yT1aUsPmk//MV9es9a9+b9o/r6fd3/H09CVv/m4S8a4FGmT/+2Unw9/Uk
LOtvaBtsJTlqdWd2Xf3P9aQJxSqUgoVkYxhSxGr+rwWlSf5AA+szqZ3KnA1g7n9nRf02X/xvJwNp
Dw4Fh8FimgOJ+ZnmHe8PdhV3bsNTh1e3soPy3taQdEm7TU/CQkYRQSYBflONTI7lnbAqVL6VQYHr
T/leCi9YBC6IojGNLxls5GUu3EeG4psk0nGtt2m6nYowWkjSBqCeJGByUfUvah2nOSLWldv24x0z
AxR9aflZJa2HpF7hy/TUrz98JNRAc17Gv1ARXPIwa+p/+9f/w8tkt7aFa/CmzQLT2dDxh5c5MICC
2y3qGzqDgkylFJ3sT9UST1klZCUb0ay0o0I5SuJS0Cbke3OI+AkFyZNNh5uHj+Nc0cpYaqSko8Rc
NyVMXycD1oKNYYue1abLS4QLw4yHoVYGN9I+OBbZ+Ix4Y+3TSTjqjTtRwXsbX6in//oF/uVkmj9H
aQv8ZVylYVHyYf7lBZaARcQwNDddFCDxBZp9H0VR7PjaEbZMtJbUyytF9A/Iw5tvmvrK8RCDuVEN
SH1GFJremeiU5qkxFVNaSPiitxZ+5Q27f/Kjzu/1n5ccP6pr2AI3EGXjX80zXQWDrqV0xdlEVHkp
wTyTvGgBhOiTncZ8wZXJbpzMlNYx2Fhw4OlGTgPLblLHilS/q+aPH+D3BVes6z/54eYd9M8/nELz
IWyJhxHe6W8z0x8WSjy0CX2ufLp5vuoYlk/k/o1GfIL3bDIwRyoR1Yj+LWBvLDRue5MFcOnUOxZQ
BPWB+iq8iAzNPsClY+YNm3/y8/3HN08hNuD+YSmpdOOvwbj6qI1YmgjvARNIxpDrPHf03sBKGRjp
C/OaEPO3bOLKOoE/BI7q2sXGSg3MXp15UklEfjZUQBGq6FQyOP5nXq/Z+PTXt8+0DGVK01B/Pwn/
+JyBhUDvQaf3ZlNp71vQDehH7Rj/jws/FhIJF/t8n+TZtlLN/2DvTJYbR7os/UT4DfOwbM4kSGqi
ptjAQooIxww4ZuDp64OyrSskZUlW+96kZVpYBkHCAfd77znfyS+m0+7pHIyUoVFK4FUrS2LkpBvm
INHGdG2+usLRbrw6rJdaYIzfnOfeH+fmh4ZXKzo4ZAkmeH/zg42LfhNljd6RCRO7Ki3fMFqzw/om
GRu3k/VjIgb4MBA5DFAotdZf30nn/V7+z4d7nuFomGU5SbofbHE5MT/4Dw39zhsYHphqz5hWZtsK
8//GiWNlVRLYujCm1HoKaWUtKjTvIEuLmIFAYJw8r5H70iFbi94sME3fCL0Jv4BaU/BR66YGJFXk
aEAHrYe0oq/lZvY99f+w8DpgQyC87SXcnxMYQuS0zWtU909Cq2G9EKF1YNT5gIn8FbScgyeVdkM4
WEhI+7C6LxLjNcUNGuGJOWMAGPdeqfzAEpFdOokcKC2UG1Yp9A1Ia/ygr0ntvIZja183jbkbu/Qu
7UYmrVQ1y7hV9RVpEhX0M/06rhKD4jreCIYhwE1oQ6USQofJCGFDRDnda4casDAyC9VWj2EpDG4C
wPfXaZ2cskjI7563T0vE03TCby0T+67H0H6+i3+9D7qKxVhCGrgTacowhDjbhda49bLXCV2Z+gfV
LImPLqu7KNUOpPOZ+yCF2hnjKYvdHJodGgTdUSpQOpcm7cI7dYDTYBvZdxf63nfKcuI8oHIqNS3e
rXhrP1woGpje4OF37tQWKhxJ2ImD5ap0tvFTatF+7nJIWBrAigI7L9InusBfL2jt07PPwVjVNA6n
psF2qH8sjtROVUNXDe56UrHBzBKY4Ob0WTSPgFhaL2unaRFMdOjMcD9RfhPS9Y01U/v0+p6vwX0z
nzPzAgT0/nblvDp1KJYKOxzC0ARa0cIN8l3YNMEqSAZvMTJwxm4zIUN22/XUM/jos0wnpwEU9TiC
1NHc2pzjF1DqWnLN5HD/9e9kcbB7/47kGj0Vc75BvWCw1by/RiB8TTHWgXUn42TljS3i0lxZ0zWd
/B5x2b7SKS5jwfCMfBgaBMJZG3YiSHpQIFuAOpJZQovHsgE/SYpngXEX4SY4bccxwbOgsTBs5SqR
oExo/UeobuN0jzr3J+Ib++yoE2+HMRyAojO/nNQ4/wEN446glqVdK/rBnf+RvCqq1NZmV+qkCkpr
14XajRKBWfWeysCMr+pWLGFBonbF3rsIEosg2JQs2kaUW5FqoBBlqvkVdtFlGk3TleweUsYtX/+W
2rym3u03HvJ7NuuZCkwm4VvB9NfjqXqkoU51QCvAbn/KPG7WyLprohiJcY4F4gPLwvIZVfygBGIj
qutCnlIaMLpQVL/Km20khUt0l/LN1uJ8fnHorspqMzxDxVPnzBv5X1emOIXt1IqdXHBfA/SbpyBV
qaB3LMNV3yuEZibuKq5xOMoE+n0fqgmSEy/xU8X53aS22KRK3PmBgmUT+QIN7SakuTtGD6rIp+vQ
Lv2o1p9JE82vm8Cwt4Dy0UwLuGF4a/M9PoGQzG8FgFeVpfUO7iS87WB6tlBtnbPc69BphJzGLW3a
CUveBW4kdmmLxXfoSdktZOetLNwidONpdgMdRYD3Sw8rRiypGp5MBdOEtBRQqLZtXLtld5tqnnPD
DrU3UCMtNNXFIZJcSRUCVZRaNjFfkkj4wNjUhUt3JExV8iNGXN5lV5yj9i5hAH5W9epqMqV5QHKB
+lho25h+nN87xZ3i1eYsO4zkOmyt6VzyTq1yxT3nTFuWbZSdtAmAytdLjAbPpzVGCUZ9BsRBp+Ay
5z//605Cv4o9CTrjrk6L1yTHqhRqtY7wyDoTZ8SmoDPoxnhiXqfU44tRUR4wdOUwkGPCSPT+OOZm
xT1SGI8kdXD2GD/nE5IWZdRpbEshfOxYDRLG+JFs+4gqDDg55AftEuH7X9fzDSh6l8OJMKylaroB
6vWup1VXdwcdDkMfFPUd45oNKQ0EFgj0EHlrOFtauM3CVNvxIJQYjwnmU/bbheIpKCUE+o5iKF7M
KTtAyRyWuebc2NGY7BWg1/u2OYyW8QNDLiF8Sr4PjebsBFV5W/Zo76E0zXGVw6gvdFLjZW9D3HPg
eBthmp6GJtkz68LCng2o7IyXLszGS1/EB4xgRao7R3ay8OyIji69vQsl8wty/vJdLskeDgEibNDd
2LhpHPWW3RfaUqg8DNidr6KY44A9UxETgavL7p1kV3j6UaPUv6nisjtEE1T4+b8i9L1bVBHYF5mi
+kVnwtgKCcOKivHJcgtSgclyZJYnoH5PIfby0htSZpJDf/ZCuRd2Wq2Jg4u2owDdVqmE5kzNeJfl
A5xZkjxDWQPCQMWz1JSr0MVc6xj9Tqm8YiVrXtpSmjPtpICuDf+6pVHTzhCoAr9dq0JUw0Kq1i+j
5ba+igNi0RKpCVvP9ROjm7VlE5KXnMN6jDtCChP/jTvt7Y6IQzwQ17HFgKQsioKpcocXCW/G0E29
P5/FUsTeI/kru8FpEVSizPWG4YrID1ZspW4iy7oDZEV6nRkVW2m3xW6ypw5mYuZdUe2sZI6XDjNQ
dAgVwjxRhG49t9tFev9rGMPi3g2wvxdB92A5gXWcZDcRuTXfjkD+6mIXyCBd220YEVMX5bF39fYP
TfI3p1VzbpsmOoWZVPyZT1WycXXxiPFSz83i9zQ255CU1bpbl21EtFAii7Mmr0Lmrmu1FXC22vWo
D52vzv/ARlLpgXYri0BcuV60D8I/rRuEJOo0gw/Yb5+rabXT8gSOsDfhYHa0ByWKtPvM9DxMHPpS
HwN7m7eWjVYMp0QnkivL6FlvPRrvEgZ3OErtJJLXMnLJskMmxS9Kd1rJBusYxSbCctN9iVkkN8Kx
Gce4L8mgzVEEUBIG7x4erGCKE6kLqSE9JcrkGYOXttdq19mLOiTfJdF9u59RLibMiK2ZwLYHw0Sc
lG5hdB+NYSdro9lYGBGWVuAp12SboeppK4zruV2R2FCSwKHZ9CAycnYMMBAMAcpmJSp0MaTVMqqd
wqsGScG+UKw7MejRuTFFfEbXQu5ST/BLWTE4qsawhEgxVpca/R0ScSfjd17XcPuOySjto53/IOza
ORBw5KzjHi04rOvfHPHMQz9YZEIHFdceJ4YvLbte53gxfQysEP3syNsEan6MTAMREtPbPeolJuOF
ipvYK8ujQuf8Rp1T2BMFQfBg69GWALb4VJnWrdeV7q02Ds4tcpxncmYM7GWI0Cvlt+swQPcQNftj
j0VzikhQGSR5L99sBJ93dDpxBsIcCnC6SR9Lb1HIimu3IbKMS1gQHRHfDSkQQYXSwl4Po2EegpQX
Bcmsr5OLc8dzOSIlPPd4yMxdWW2FKdOZjAryXuDfkXH53DvhrVajyfYAJbX6IzkcYIgKbavU+BTN
guSuIuE8WKkRbJfeRLIQC4CXLaGWJXYBqJ830GRCjtoeME6tBkHmSnPtd5reHL/+BfTPJ3x+AYdD
K2cuaqE39NNfO2GsVrqOmkFcLGyiqHG4KhyJTGmoeEikL3OeVwI8glVpoOBJVM9a90VD8p/Nf1oe
boQqqv5My7G23Nter5+Qc6OlUasrVE/u8uurNf7lfs2NCEY29DV1Oh3v9210dUyHW0dc8qrTzqpq
OmSg0Hok4oCH3taGJ1eMIEak5feFx6E1aH2E0kDVxjEHjjNueBoCvwxq5YQm7AeaKrLg0DnuSrDK
i/QF50m7M/Nm74ZJiawXakhVtRnjMmNYZPOHukzPbiZRlWsmwovRFuW9QloQFgnSDZ1abpTGVG9j
5N6TzTAp74Ld6OXuNwQq5/N9M2l80mWGxwWTy/7Q57A1Rvl22EeXQhqbvite2kwZrinO7UigbW01
G9HqYzkkzX3NGHY9xr1kQQXNDhvUQ5IF2LbLX7XE71R2rMjJEPLaQVnG5mf5EnMG2RL4IkXObGG0
4oOwnXRTTy4DB1e/7+T0h5YDCqDSJX4cHMfKshEfdTI7hk7jnJDWSDYK+DBVaGAmY6r5tosYsnmQ
QxMTcaqd6X3OSg6k5tmqruz4cSomQJBpceCIgn9pavT7oU84lZSevQw15KGeHriXogz+QNnulj1I
/5vE2072aP8OePEuenRYYlUSLIV+SLvKNbXdhkXqrVTUb2Gr01uwjY7+dvNN8wen9adD5dzEByGk
81amCzVDk/56lEgB09HFtuWlisnC8GJcfDr7ja5AX6kafc+ZHUuxJOBgZPS9IdnyV95o/Wwb7Qkm
Bt7Oq1DGM3LeZezD8IdMZYecEitFcRKaNggMh1qyC/d1FBv3njD8Icut6x530S5yeFwzHoQTcLar
IL2uo9DYx1FT+r1LKETfxjdo8B/JGPituSZwjqr756MDzyZdbGxfKs/cqLTIjWasbhPST7ZQtxnm
txrBJbVFlZoayUqB+L7i/dUuyKmEQ5GMvuwaWKXwX3clSeb7KJP+WwHAyzvxnT6Du9BVN3U+ruNE
Ql/gkLWgYtb8t/JirGR4SObKaARY3+sNKb86cGa1BZ+B+HY944iWpNh0uC+V/mRNBy13h+tefzG7
a3KZEB1Y2CVrt2k2JCqIU5EVly4S9ZaSbZxzLtZdpglfts2J03Dmwwl9xJM6+tGklmsP+/YqBv55
qfRxnTV/iB3M/cnr1e8aOt7njg4ovXkS6bHnfG71hlaltY1aFRdVu8QYh3BNe8XeUYeQmXi8tDlD
PGT4LuGgAAiDUJqW/bB0GKlbNgw5B5nPxcSLIDON6N7OYPQwHhgAFmeS3g1f1ECkEru6H/BjkWHf
PGp2kZ+SwsX3N7N/it4UgCuIsjJGlFFpqpCb3IH2pDkyreIYD3uP5rTLRXXr9uZdhn5SR0zoVym5
pnZgOlQDwwafE2liSb4TvdscBJPLdeG1PuOY7KKGxloT2lmJXONOzvhK3rxlQxJ3Xwpr52gBYBvz
SlE0+ynEWZvXNkxQEVBh5SPfcHoOrQRDmQKtQ/TaOnO09hIpeFOh38Gkta51Fv59AXJQ4RjuVeoz
iVarQno/886wHqDwGlvgOX2TqJQRQwkHi0CULmFFAb5/iV3GZwvP4JgfV5ciLMeX3Gt2bpvs+kQf
fGteYlDv69UoO/JCasyUac3cxAEZPSvXkkuRYEJJOt42wmJC1hp3Ze+GT1Y+3TaVlV/bThxRsu2K
LlYuqELrDQAUBxM+hhSElGC6xkRsIsZGx7LFXiraOt9mw11XjoitmSuupFJcDbAQ/Ak4+GDCdLaH
oj0KOxlOfTAioYbPAaW6V0i35hRZw9GfsRL6VefIaeMWRgI+unmM0KLcDDYWnDSfbVa06/adZk2U
u0l/a+Y8mWhpksDuf5n6jUszfxzb/tULf0sHJVcDQ2RjtyJbKskIE0To+aH05qpiHvO1Efz4svo5
Mb/as1Nap7rhaE060dz7CC0/n4FQVamLTeIxVEvywnMXpoKmMMYLWth9JRYBOVBYggNtPOYDKIDE
juurooseEPCnV20WI1rU8ksBjuS6zPTnsrVKDACM9egyhxxuY+uq6Wo8TzjxwpGjdRYXP41+xtoj
AtUigIfYpa6+Poi8dfLfN6kYhiAlAH9naB5umvfvesE9GId4qC5TGY7+G80xHomFMDpLwM6SP1pb
x8Eo2sHX7Ncef91jjQ815LVnPlMu4BZD4APlDOli2aeLdNKNRy1giDIHNpOVAH0m1TEHSZSbCJ94
g80dlaZ1LZJwuRcmqddUZNPZIPnoJlqadn0ZYzM/phMYSEr8Eo3a0Nwzsa18YinVQzdgPNW6AI4R
yUTzVPR+yqL4ylKJoUxMT1A7R+zELdHsY4L0cUg6P6MJuIwyLIlTxFBPWsO4nZqBYLm60zZ2dEQg
NUMHyYeIeKwEhiI6HMFd2wyYT+ruwrGbEUObvFIxJXuVjvsxVysTYWwDXGdUjIMV4Zq0mVfvAQyM
R6S8t6CltRsGm2u3rZA7DZV+I+saw2BrTOtu3nEUdbz7+pa+9ZE/3lIOUja6LgoBZCHvb2lYB2Om
2np9gRG4VXkWfXzCYgsL5S7vvfCeseBPq7c3Q1DGqypR3A0ud+3i6PyLXUybsporlZrCvqt032kJ
Zjf0kxvDQcdJkdII4XZ8fc3/0iu1LJc5E/IW0LF0oN9fM/rP0LFKp7m4spyPvMVvUFHRJTt0MDaK
0WLtqLW1Hb3GW1Z20e/toG0WkTb8GPVCO5BokZ3pvPtfX5b3uYVrsbvBpUUcQ6f07aT010moFEUK
7qrvLzXtcKrpbVqr/Vq4cb7tFRThWT1uCbzH5wFfJcfc6Xuy8zmj+7kL2VBXqitkeNURvAotoXHf
NbO8VYOOzqvcONIgBD/nVP2tRr4HEjlfNgbR8x5KP8duCVZNyeBj5ovne/A8GkLrYHDUs1f5TKNq
WDfFqY/K9I7kkBmqv+jhJV7nXbO2G9oMIlF/iLC4GTwRHq3MUdH3WaDupiLA/rqnTj1QT40EBxEq
XthhspmauNmIdKRhSRcxwHW6puUzhZVymjygDllSHoeK+OvODWiKhJqQK7XNnxTTyK5znpMlwKvf
bYi9yhuDc9AaOoa0GrVia1/1HCeudZcQpEpldB1y6Ad9nxYnCegVVkKr7YKx/a0mhHRbOEWWQ93H
h7y0QJRFCqrqsnRvvGJyfchzRPhwSncTnOkZpulHfhyrbR/TAegohNNvevn6PPf4+5liZuwYaAIs
1DImM+QPHfOCoSCqzGm4DIkgBFInOlrV2vOY/2ko5R4iOoY9oRwdWJoKhu2OhgJMNfSo4yiDTVWH
kNs78y5SY2NNVvKwoSS684zkVrX7Hc8hRwDX+64p8PEcP180zxMZRLjlKGHnIvSv1dtSrakhUKKL
VVtU9flm5FZcG7F1b4wuqVMJjDmobPaySvLmHHXRzhnt6JLG0b6GabFGZYHfygrMJ6sjtJbzbiy1
s1W/uih1T6DnGJ253X0P8/ES9vT40FTeMSJuF7whcCn3hN4WmaZfsdufv34yP4BbXZfvxhzPQbrk
2Kb+qfFtC95ijiLVS1XJTW2xigvTfcz17Ew3reZNT6YjjppxjUWhg4HIdGLuKWfqjRgYS6fW7Nou
qK1SvcZZZGHtqsBA1A2TqhpLhmpONMmIz9IxEx37if8SHppT65IkZPb2gVV/U3fNIr2Pa4wTKEMj
x7RU/VMlzBBsjLTJnS7Y3iElSuW3xDS2Eso6NmLbT8L+DlWMuuglaR+qjAhlsqp9onaEzPe4qEiE
kSudyOZBnzaqh8e7xU+1bWX1MojhmkVN81Qn9BQFNn5hyZoMxvBlUrIjkKAORBPeN5KnOE0nK2sA
epLmFsyQsH2W4+rr+6fNL/QPD5TH2Hou+bmZ5CG9X5tZEZUuEHn1kqoajDAU3FqW7IwUq043HrPB
/A23cCDjyiR1i3qIE2r0gOvkRxgaj40aHV2s5p7mh06k73TtOy3Lp3YS6wvmuMbzwwpzQGS/vz44
yV7puKl2cd27WjfJs6q7Z5Whq9fov1xjWHZY2Jdt3v3omOm5xJBy5q9ksol781fpWVivq18x+KwV
RmuOzBGsDAWL09c/46e93sKeyGuJx8FxqdftjzPlOvLSJkvUC4F7v7WKIrXIf4JpLxZkpMNPQeuG
5kVfNipD7VJdDQ6LF+My0Zp28asLrZexLI4R5dFamGgyYhwFPcgG4zkZQSl8fbX8dp/uOhspXGLT
sThvokl9/6s6VgxOqzT0yzhV5O4lpua76nQWI3GhduAUi8ZwEfTVzioeg+oflwhU1x60uiR+zHWK
Q50nUFXDNljIyjSPSgktJDbD4RVlCSUeuT4ORSgyxX2kkfoNZFXsjJdaxVxr6LG9w8DXbkVYo9SQ
qXkSQiA6aQCd2l5OtonupLivVc7zM4c7qLsTfYyNEkT1k9qqm9D4GQcOu1ybnwtsWMuxazYDHI3X
piTowqStrynWljELo0jNTwQT0maqk7UiveVsWHZJ0exFgkfBvCdpsFxpgn1bsd2G51Z94Ispy1Gv
rgeUTOgAAqIkzLskBmc1lQm4hXY8MeZSrCu3NtDBdTVeyjD09cB+HTg54WSmYpwQUJRRQFZgSEIX
xQkTWUJswhh6D9YljuHmtpBRvrJJhMdxWWkOsv8Ip4Ki3BWR064KTZH7wetvMDzflIPBuzBKm23c
lnNad2EyVapgBLTZBiAjsFW1GpfCe8XjGZwzBbJo63X6wXYa3KKVq/hDYf7MTXHrFdycinnvMY9+
4E9cKaHoj07tErBpgdygg3d52+cjPGKXskGyrjJ4wms9njNkSOvB1eWWnLiLNlYCpGYFUMrpSbB1
s1uNqslK3cIXAXh9xzToSECUwXtmVjdyQIaUTMlGNuBfaUs394MxR7MSpQdRDh7TN4t9ls++f8W5
rmeTXTBvwuzE3oczg56BsNDI9b2nQfY7qFXj9CaOSrSDkAHos66h4VSlUL4k43YJVoADvdzaMGRX
bmfq12IOQxuMHTGv8Z/5X0KhrHSMNviLArEZbPItRYLVMQ5d+i7opn1TS+M1GK9V3tgK1tXbWC+3
tawoRUv2krQn4bTueMfzeovPlmLo+zKEaSj65Mgh8rFMGv3EcPgXOyGrCd7CUrr1w2C1GXRt/P26
c23llXMtgBkCjv0TalJ5HCpSpkOaEyO/B9RJ/rK3v1G0OTJnC7gyvvyknbuzo0VkGxol8MLJsgNr
dmagnoGFULuVKXD5Zq7wrjL10QiKmZ1OPDpGHu4/8QqdLQ9JOGwHaGD7ZJAPhf5SZ7p+PzP0rLKR
fiTbHwlxZryQjWHfhqQsBWlSrvVQ1XEDRqAO4zTYlqA1pJPX56q4NaGF3NErKNfB5Nn7KK76Vw1B
MNaxyh+1aDyTzrTFY6je9K4Rkb7k4SLyqpuqCNSDZZO5mvXwOr5ZPZ8OA2ReWDqvSg+SDqrPD2c3
u5pgCLRRd1/l8E1bnOOnISUjuW9JDp8xWR4EtbqeY5tMfT0QNrVIEJzsQO+vCHXQDqlj/fn6mtxP
18R6djhyIGNC4cne/f7tTehC71htJ+9B1ozLxA6SrZGRUoQBvl5VUfGnz+MAg34qNz1/uGg7gGg9
id5BROfNKp4d0jeOUy3yHVEEq4zR0J1Mim2dNrdvR8smr3XWtnMgJHCpUzc/2t1Mac2iLVyUn7ab
Bj4T0dnYKhEFx8Ot7LxTXHsH4sXqcwAi7Db2cGObukHHgOPTYkLPdIPGGCN0jbk3cyEUEQVxlI7h
3ER6Ydwk+7wNxSmbcKGNSgT8kQMLARd4qltFIricIBt1xggKik6j3unDNiy1YDUIU2MiMpTP0qrk
mRWyLbA+viJegkkD1reomwe9UjZDXAJzo2GfQfxjw5gUpr0AB5Glq8smM5vjpLe+IoAedU2EMd9Q
dk2MjRkjfXWjzPGtHDaategady2zcAAXkZjfnSQ+bc2ux1fGQ4KwGDuI8eHmdgZgaLa24j4wk13o
xeNKTkAs020cqlj1+7TaBABgllFdabz96ztLGDUdP0HyxvTQE/ldYzs3YTbgLTwInNpU65jFp9zB
Ot70O0Coy8jEl5ppLaZl+c2J0vj0BTwHO4vN0IZax6TYf786CR21iDaUw72ask2AoLk2S9imaWU8
2aUa7g3ZqytlyK8DFDm+mnMGUnObrjP779wLDo2k+R1Hz2TGFabN4iCpkRF/T8EPXpxOt/czNYfY
nyg6sRtCHYutOlwPKizTHp0XjSOQFrEK0bFrlWDNK0tdCbfkh9FoWqHUHTRHXr89k//fSvWN8YWb
/z/bXv7P9Lt6+RnB0/zb+cL/8o/vxVL/Az4CYgNlo62icuZP/vG9mOZ/OOtz6n/ztZhvf/J/fVSm
9h/Vnu1SKG55MzNi/n+2F8P9D4hOIo/Q1OmIfS37f+V6eV+1Ozr2BtSymKg4IlMKfhyIjm2FiqPu
srWblN0qiNyNYbCWJZyQyozdTVUkw0LrUOvA8gkOYd37hjX7KqE2jb2wV8qIbTlVBwK0UNEv41Ie
puZI5He3RD11i5C7W+fS2TUWIYLpiNSUM2cFSeJaTWSEToBtsrctiCnf63DfbyHzl9NdfijMFdQB
dCg/9PmmPFWSqtCitas4z44czyGKFWrVc+PaP3WzvfPc+CEoMk7wlfPqSmg2AzuA0T57k/f7r0Vx
/U+x+c54w33+64A293NUjzUwi+tt12Pg+f6NEatpU0LBx4Qt46fCqZ9rt7iJnPJYtxaBsuYutb0t
KRnOup7h/yEmd+jSJ1Qtf0RC7GzoBC+qgck5xEvquVO5THVK8x5P+CKiGikb1JVg/yCY/tJC9xFb
H1MF24Aru8LGkZAoobcru4rNVWQRPzeDIeJI2YKnffz6q76vtvmmOlxgl++q8l0/O3Bgsxlg+QRB
wbRzfL0X5taEgjOS6ZJF0OaVBEcIRc/Xn/rp950/lY4GDgbDQk/8odqLxzQGrIRLCUfpTUzdBYgg
24wTPdCvP2guxv+7mfD29d6atKpKGWwbH7vHDrI9ZGONuh67bocoVa57UGeHjuYgSSHzKxtEyP/6
Iy2edQ5CqCsZM39YOxBIrUZrC6SGU1z7ymx+zxrnxiM0flF7Vr8dYsrZrz/zg4r97XsiFXGx5jF4
5Uf9UFFopcGwpa+H9Sy1P6RkSer2fTfmDKlTHyTDVWFPWwxcSAfJsfpmg/2XNWSjMHL5yvhF1beO
yV/dRKaGAfVLDu8mc9tFOQy7uaMW54nGFIw5pq0gMcs3X3/lf/tQvA28ElGJaPpHC6ASDIE+2vG4
Rl52JfSLZfFlkZfmnQlBjUSdySSN8OvPnJPoPi4nBBuqY6t0gUyGfu/fC14wNkZSk+BmM/9SInGu
hH4uImrxwIbdWWf9K4nER1ejT8ZMxFZ2WZ5E36zpf3l4MFKpLvsUOw7Pz/uLKHUncGo75V5Hw3wO
w/Oesr6K6PfX3/a9EultTTl8kIvg3/EwIM7b0V+31UWlwBxO9us5mqVMx3XihL7Z7ebVXHaQDGI8
MPrPrz8Uu9nH3xhXE28FnBg2i5mF9f5jRUtYUGjKeB3hs2LOS/qEomR+oiEEDBBoA3hcdJqzBzx4
lQz5L1YkOQkmZ60ial6U7IZffFiJpDS2Qx4TvhLcQ9iGbyaMNQiuX9CB7/UsPBFqT+CoWu84kx3D
MQBjJ4irmhT13v7ZtcZ1bQFBGgfvl1bq14gDycZWtkNy6cP8tdKSZyPKHgtteuoz8WOIkysS5Fsn
uQhpIffGMRoC3cQHOKyowYhTdQWN5BEhUKr9dArnZDKqIPP5Ia6HPwVTbKhj2bU1dSs3eZ17PQOI
Js+NnnQlvfKSiDZFcC77atcTy6pRc6fNXuvVWwyLl0AdD43UdwVED5Raa8oOCHAgEif3yuHvWDI3
B7zJWCxQd6aEUxYeW1fscSdApRJns6Lud53qVBJnSBtwfOtL6pe+ysKVHnhAdbNKrFNTvphuax3M
QbmMDUnlVhNfU3O7v2jyiw1SrsrnN0wWo+brTEv9MCD9YuRUvk+xny5leY9wrT1SUDCyz4AjGC7B
AwoKjCQft0jER25CGxEApUb4Qaw/vXG2s5IsH6X8QTTIsGw4HizrQOyLEEdWaT4EJhsrXJj+2NgA
0DyjpqEf/EkGksc8YGQODbeZi7E2gMGD7LHbxWAw7g8yxlTFOJszlVXjwMTvzN5a0VYmIeoUToED
8KRzwXFApO5J1p3IZVL1at2ryp3ZIJAvgmIVd5RrcVwaG8Wcs9tK5ckR7dZqvPRA7C/Jup6xDbBP
+H0SiU1ISDwemJqs8irY0c4AegfBMbFvHRXYOP2zaafbRH5xEltYVtdeT4O35ysbK3oK/VoSg9uk
pEcagXzybHGTSH2NCjvatmG9ngaz2NexSmM5uS29/s7Q7wdSMu4Uu9np4S8BqHZJfUIcgz48m5M5
HqzcINLVy0n5MlIVsC1IyPoMtwLAlWdoK9nZfyT6uFEV1O/DEL8ijli0rkSPH3rdVaRtPJUwdjNq
z4oTP7RKJ1aTZ9krOCdylQXOFtoFY4iovCdo8ZfZeg9JNWq7DKxcGnUJDyoHIZ7VNAL2V088crXp
0PLkh2qcrj/oLv2CwLAoN1Xtp9eAvlGLlLQ6074aYMfExo2LJngpYNtWoW1tZVnn0LXgrpYFghi3
VskPJn4H9Xoo15pXzRaEbMsRByQ+4qK1CeTZIA2b9+14inSNSOhoeM5L/ZaiF6Z+nEyroABxonqd
u5G5q7BmIfi0NB8KR5a7yDZbIB4xOqARrZ6rwd0Jkuux7Mxtx5R3afSqwcot86NmIVoYp+ZURfBr
XU8isBHac4mi2Kn3ehc90Y4nG7Oo9K1iVs9j3izBf9+knUL0GqCebXPqGwTUXdf9Di1wMXZd/yAz
AOa7BoG51mfEN84PAI0dwKhQg7ozIH7ioOkNxU9gQ1cIgdGYEjwRN4A+U/F8dlN9Wtcdo1xIdkv6
4kCTKIL7RH0NldCPMqbUhUdiTKMASdHRwgOTmROeJ7oh7pKe5R8dacG6q63b1K5Cxtu+aHgtqw2p
OlGcM5BWYBPhbQI2NqyyprSW9exdszrlh1Om126fBJT+A762JDvx/mr23ixpNZ+GLD0BNW4WwVMe
lgMQJ8deFBpIGmV8onWpLmDQuwe0E+NljK6a2uRJVjRyqekxkS1NW6EZhmxTwkGMNPmSD+Th1aTl
weL19an+Ef5gingjxJl1BxApKS9NTI71QIXl+aikqnXj6uNWtastNGe00QNXFRI5sujHLDgJ3lq3
dgaqT/DOFzkjRkcth71EDb5EzP6DCwIhGuUOkzObSC7VaSGlNQM9/Fn0ZvwXe2e220iydedX+eH7
aOQ8GLABk8lRHCRS801CNSjnec6n9xdVfewqdZ0qnDtfGOhuNLpVIpnMjNix91rfCvHZc0xYpo5V
nKfQNDHrz+O6Hxq4AmOK7cHStpFPEkMis0amWVxcTYhtHIB/60plQ2sooPnFAY0ud181TMCxo/t6
XXi2EZUew88Kt0JeQjTvNAjd8Ui6UqoAKEt051EjPY9B7ZOvOqRcsNwhAyPJ0K7rHh+Q/bVzsxsV
ZNrUwFZw9SBcRXXaY6zKX1U95w6gY0wjlsQcMEfEdhNXhBHLAMd6w5l48MDeEYMCOeoz0oHjqH0h
3qU95XOx1krzs61D1Anb/oQE6zaIWs3zyaFu4/Jp6P2NKsJrkoovZTwu1Vykp3ygLzjlq7km2KWZ
yhujjW2iWvr7KczCbZnaTwjFGC4zFlUt/a2aZoPvtHgCFuV6TZWRq4DcYVel1VLFBXGr2TSi9GvU
hqh5KjSpkc4ZubH9aW0T57Lolb4gF4tNIe7PYcNPB0bzapA0p7bNAyLuktvEawwrvA6xdUeu3FHD
oLdQ0+BL6WwwS22mSihAybUXe2CWhIrsbGA6ujN9dtkqrldWiuoDU6K5oFsvH+hhX7XJe2T3W0Nv
bjhlfEpSgoCJtckYLEbxJ8utyFEDAJZH8PmcnpzU1OKWUaav4ZB1wO4dSiITRF6eaPcCmcj291Wa
/o/qG8ULBTDjC3ncsD+eq1wb0wkAM1iWIyHhXeLeoeXt13PvgoPzUzCGXZ/t65r6gjyccS9K6iCG
DYupS6fDMClvRc4pKOWeIy4ElG/at9u27KadDUyOMiU/OIJMedT2BCA3VwJNPmVoTly/vLQEq1cY
tk7I0b5CxU/2XQ4W07bf5i7T1yncjaUNm9dDsr2L7FqcqudvH///99b+0FvTTIr1f99de7j+12NU
B1H+XzCK30gP+bHJ9u3Pfm+zCcv4iyGlqaOgwpUiuwD/6rMJy/yL/pYhu3BMErAbc/r5u9GmOn9x
vEV/bhjfVB7SOtEU3bcwcPsv5g8a7TcIHbLPpv0njTZ5Qv+/TYNvcjPZ/TNNFAi0DEzZVPjh4CNo
lwxE8vmem+BVQbE0Of9Zk+CfL/HhIInxQ3X1gZcYQ+PIGWdtBRBUQVAX1Ifh8Ae12s9P679ezWJm
xKWhsfWh3dLCKWU7Jt61nqxlnp8LIzuAd/OIZoOIfC+KbvfD9377zwbaBxHH91dEEAXbhdMyJKkP
QyrXLOqKw6PPuBLV26IgpKAAV52oCtiEaYNTbxnpPWJnpKQA5BHlnFp0OVOg0zvw6dbk7J0JJGnr
+vt39qtLAbtCwYBNFxXK/M/frRozBy3m0UcBIS6lnm7DAQWe2t2gdl7To3vAWfYHRdKHrsHfF+OH
1/zQETIYzMLSGHyuN8UZAIs6fbNhNOeThydnU6J2H/MO0iz8YOb55uj+wQL1qxv6xw8tOwo/3NCt
k1gMovjQJfl2kPz2IZOc31/XD5Cv7x/SopPoUMDQMvh4j3Fo7wsnAFjg+MUtiPjX3DG2QDn3SXxy
e1y1mXHsLRT0iGLdtrgNIF/b+R9mVR/Uot/fBZQ7mGc0M+mNfHh08dx1WpLU7KL9azvMXsLAe8bL
NTXpNsndQ1mFO+lpCqJ9bLrcAJ1HUk6VOQ9h0/5BQf0B3/T3mzFoiuE+00jclp2OHy473SIHHA+8
S33gQGCg7OTYjt0qKRp0Hf2qJq2thFtMW/whL0mvo72uED6hTcbepdJoq9Gbg/HkaLDaw9SDREx7
nlguk2+RZ1aJ00NXtjdIz0nOmdcyFAo2gklIdd9N3h++4F/dRDzKJFOCc5Nq3J8/TUV+qoVym8A+
Y/ZYvZdtQ8KLIA8ZdH9W9ZuSPGB65hCpyDwzzKPG0zW5LyHuz9+/lZ8bU9+vq8MoxGIMjkrs4xyE
QyUP8IBhz0ZjKoPJBkSldXZLSvhKjzPUPNE6/MP9/aEt9a8XdTSdUQ+4kI++PD1wVL9uoYIjqaJZ
TXICz/IQ7SsyWKt5QCmtr5LwWa1iUpfNvcSL45GH7SkOckWDabOS02Vtcg94/r2oC9by4Z9nQrqi
GflVcGclBNfiSptPdRctJ9266hMHj2ncOHGwFkW6dcvqXAYzKYwT4UqZp1XQiZHfmnOHDPp+MsM/
PFAkAPC1ftwMGf3iwqMZCFvqw9c+h46TiNZ2UWElW9XIvNLdz2m2dfRX6WROs3bXz7cWU86UaIzO
nJZQS1bBJFb51K2jETdGgRlNzQ5t8tY1AZEs8T6GNCaK6AXT+iIl+q8E0jOM54obexTGEhUGhjsT
SIfE5/Zr2ssru85Ine7XTG1Zs63tPMeXqU62PWiHORErEmCWKQDkGgEAbS30Wv1qJJkTGO8mhyEt
vy95weH0LBtcHVNrLvl/MvYA4m+yaJR4jzxiNUINgUuNiXVd4HsO3eGkh+JE0G6PNoiGzXBSnHFr
vQT3tTTv4oHABwXLSNr0xcqgfMVUuzddFp9YOzKgukl6bKVBdnDtfuXzNNDtW6e4/EcnWMm3Zo0x
mVvBZnB5nileu/zAJg5QlGB7HjcrRWWJChwQaaw1pJaIddNgf0aeO5EXOY/aXhAE6TstJ9JbJpFb
eeXRfC4KPfWmYIA6Gu1H2cAzJ0/DGli1xl7wq1iUwJZBQ02O9GOPGEs3vRVuHGixrUvIWpNuaG7e
T3Xxxga2GhsmcoK8tLImqWXggxnOY6ZGF/TCZ7sJLv4pKIx7GjDYBWzO5eG+we07x+Fdnae3QWIT
exQuXQxagmMkAoGz44idxXpljcm2sm8xxCzYnjdFEK3SkvOnom99Qd6z9oBedMsM4jGWO6TJ+57c
lUX9hLECiaK5MfVjQiewZ42U62VhvYd8u3ITkt94lZ4pJT09X9G4n0z/Pg3rLXwFafSXt8EmTMI9
uo2tbvHm6m6tpqzH8PXjRWbNHlw0hIb3SsSjyELMMRitHEWDGIabNCI6PaeFzMsVALKDuaFfG+7t
EK1wncI5oIXjXBPUujijbuWL2SYWk7RfcWZaR1wJuoD7hs0ggU8AM2lZdfmO4D9u44NltruRvKOw
P6p1tyN7YykK1ApxBNMGgp/m4nC0tiUUFbBYG7kmi0jZJD6GNoJzU3oxfKIqNrcBbGOGExecXguk
Q1tFBJuZjmf3njUDLQNi3uDtwaLxVQoxGOux0+Pg3OTiKv8Lzcgbxs7cBN2ObtkaErNnmhYePpQO
bU04Gjn3JEYhsKL1TSlLDDOfAOEmb6nsTHyewwok9w5D7lJhN8y5OQnNIliTG7SfSUlbWpipqmyv
BvO3PyVxtSpQMIXvYuZLTMEdRtPk2QR8sC8gI1fpn/D5yYMNxhV8H14o9eQVdbjHCmPy9Cn1gipD
Bk2tFfQrJ2W71GdS7eZlabHKWNMmJzUgSYYlRAaau/FS1bp1oUDwptkl/wZsspf3bMgHi6zJi9m6
U3PeiL7dDQYhNhUJVUEPKxdFT09BG3AUDwnZaEicUjXuLWUzKjYmrXdOQ/tkIgql4aXGcCNv5tYi
9oHFCKDTbQ0lgyjoineShuyyWnAlfpuUMQoDg/tfu3fUDmBlvDdV3CZ8u7KGSIgQVOvoRXYnDJpQ
ESxwg7xbFoU+y7YDWv2WLFMZMi0EzUXz5ff78a+2CEb2EvKKXBsJxM+VAemo8IVbaeVy6rNNrAUR
RzDdtD9swfrP+ofvW7CLoAIOI2MpYgx/fp3YR01bMa73qszcg47ahHxCAgshFRRQbCav0Nh8mTNg
gN322uSptQ+RD227DBxoiZfDj8XjNzfka4z+qie8WzH9J71PXgP1vsU96pf1mZASRLdP9pgeMOEt
Y0rI31+vD9jLf30QCyAzNmfM7R8OIa0eh3nmO64XRPGLP5zNKlw1NP7U0b2njjgmRuoNpkHglb4H
T7EVeCmD/EW1uk+zrh0NU6I7ja2DN0gm2vzh3f2q0HNdSK6yiFbxUPx8mTUzHVIdgYM3DawWZFo0
YPWNnFDcdt60SFBJ913pJG3ZUq05VG+R3SKahBpjiNXv38sv76wf3sqHCzX2tLwamWto6uPJroAQ
hEX5RrjP/e9fR5O/6EOVYzNJ1plM2Cp32IdbuE+rSGgkPXrzkL6UikEmDdSr2tjizJQGcK41BzSw
EbZN3g8rWjbLAEv83DXdPLGW24aLLl0o/bp23UNQnEFRrbOOJSLs/nCc/9Uph1qMoTemSsYrH/lh
FkLf1K5V10PcCOizXwEp9xrBBkMQJQZXsrsKfCvy9u/hDtgd98qc3MlFEXXC4vfXTl6af1w6XSVy
nBGxCRnu59uFmBk9rEbF9TBsj8jeCqW7kaeYiIo3zf/UWfjF+Z1uI31Vk+k7//Lx1UrDLpK0InUT
j12nryyG0LHveCUter2krGlff//xEH/96gOyrFAFs7b9g1HIQGPM2oiXLA0qEjbFjkfVYd4ZJSvb
1ehdGjiWqUArsZI/Ipsa0RysOy0jgc3c+0OylbdMk5Cmujcqcz/pKAcNbo9Z25oTnjArPeC/9GJy
PvWw3clh6MiYDigMQyxl06HLquAsDFWxnHUSdNhJx35FybUhIOPowNTrESTNnwLsOGUmrmMSruKq
QVAdY8hzD1GiH53Q3Lcg5aLA3CdNtG8yqtU6hsHHuLo3t1qhrBQ/2dV2d9N1CM3b8ML6o6TVoSYp
1u28BLwGt1c7Us/H4aot9S3jlr1DkomOVmzgRWX/Qm7o8pmQFXjHf8ubjpS9cFUyscZ2fxR6s7DK
JZiAszFxh3IGoEuP4XDeOJzk5JPXuWzDTX0W1FSihNDkomtOja2sedn3Gph/1MzKDB3JEEwYOBe3
8DvC5L3nWdVp4xjdeBGf6CyeK8qkngtoRjLTvF9bjJN7EipgZK1k/axWA0EC67ZH+9anxLuIVaiI
i5MEG5OQzXYI9mLwV62t7Q2tvbH8rVnGN3K7mWrYOdprVPmX1AhXwYKT0g1YJCR2XO7CPTQtW0jv
HHTgNykybeg5KQn2cnKudsHGp7hIaQmVdMQY+3kR/mY73tJOQwv87XSy8ecWS0m/Dvs3kVyttF8H
nFEqjktEcKwa3PaTbaBkhQ+ot0v5TWAkPZOGdnEloyZdlyWnBX5BNHfrPLuRfSbdvZodLYJRPw7N
K5PVrcnBM0OW62YcJZJwM/J1hHAEhnKdOfd1z84aQXlyOVUo0TKi7tESaIx2s8+sz7CV+AtJF6fQ
YNPlTHow/NXttOlSosy6dCXsXUNNBetXJYIxYr1yFfVz3UHQBgnb0Kl3A/sBp/TBdzlI5NNJvk20
P0uD0asNFEM+AIHLdG6mAEXbY1ojEY/nxroH0HKIa454zaulojAYMhJL4FKSg6GhtUIYtR9IAiqn
cK9P5kL2LsIouZtJlw8K2jK0XAqTbG3aMLLba7Z7DpbHvA9XtUJsX83XwK/qqjldRHh9wNYmL9T9
xrhuxOTJZqG8by084wFrcE8WsnzmZAGSuc1ushMSN2ckdRkxvwNtkXZnsYPgwV21DjYeznQRmvJ4
SL1adBDF6c8G9o3SkF9VcJkFX1fEF8TxSK0ptAfmXCdyJ76LhT+P/x24/K/6tf/Y/1A0gR5F8uqg
Y+XA+vMiTgBK3HF9OGkF4ipPLZkxeqgub2YOAvJWk/VGlARX2+YdG9MGEihuHffy+8VWant+2kt4
G/T8ETeZ2AgcRZYmP3TMCgW7kKKPDNRS7m7OOn5gEOlKHylr/1DmQKz/54uhCQRlr0grPKv7zy8G
71rk2Kwdz4D9I2aXYOOJiXjUhBcyOVNa5Z1WvcmOWmMkd8IMVxWbTKgjTRVfBikoMNtzVYWXqXDu
ExKxGGjsFfeeUDI4DQMoGVo74/DJInBtcrtdiIiG6PHhZpyrZczLZd2DXsSvSBML+oHiECfRntCp
naR/FhPzMAdEozyJ2TQOypKHKzK36sSBMCpg+Q3IQbul7BbPlkNenkMm1zRvhoEAoALLpA8ZyuXA
Udj6Efjx3qQV0djRhTMKk/xpk9UQA5EFajmd9mIYvZBUJ61RXt2E8KvkKkKBcCLIvSi0yHG1yZgJ
g6fYmXH8WvMJ2sZpaFmgo6y/Ka3DmCQnlD5Xbab5krO2z9nBqK1jMqT3jYnUKboTSXHbypA/qbpE
JfkZC+OyjHleRLJusn3bcMvntDU0/zJqEnM4eWP5qhAomg/A68d+AQBxPwee7G4Q2HqNVOcKav0V
QRcrdri34nlrsaBPSro1DORgdfgVqLO+SBzaRtO1Fe7esehJsYAIWnRNIC5m27xllHLlkCER9a+F
RSWu41UOKmJ5kuCp1ftV5NJISLZxKAFMlf/Fr0D1JPN+eBxKTs9RvPcdkKamj2OJHV62E0iFvh3o
faEo+iQbd00QXCoS6dmD9IQyoXUOQnOvCW+DnvWd6rdwL1K0T5wRsS5jz0a8YtJidVfyKWx0sdIh
so0qJ2DJm6LphXF365CQMQYvHfCitgz3ZTysEwxwcgexS/tBHYjla7ulCkYzdBFQJerSKIX37aXc
eBtk9S7KjX1Ky9FGo2FW6VbuJS6RbYnJENVBPdKg6eo4oMsiYBJ3sgdCgNAjNEbyZPj4TXqwhy8K
3MIkJjoBNehKzJcMlKDg4U3z/lMXiEeypweunmHdFyI95EVCfN27PxSL3B02rm9sm5J7y/DpndiD
N0UPyHOISIzXWD89eUSuzfsU02OsEEITnKO6O+lpevetd+Rm6N092VaK2Z7kgc+s63OptACUuptw
6B4MqwInHT1bEXVP2OCDdbO3KFEWFkY4sDR3bWs/VlBlxBiho3Euhhm8DC06xMF/mbDGcBnte0ti
ItvUy61h3cNwpb8kewMDN7HfOF9Gm56BbB+xnWtwMkDpsr0HzPiZykNK7AbklCXLa0F/tGRftOxN
oep7t3sFDLCSp6upONei/UTu1p2R+Hsddb8speVPMTHcy1M9fc9Dg9QH9yZJS59lmRJV9Zuj1uea
2HfHGCldVCL9bnUnpi3Q0BJATzSp/VL2x4M8f5s1AICZbi4Y8x8HI9zLwxvxTn84wP1ijXUk3xsB
KaEi/5gDtjSws6lRbM9xBwpjVD+UR7In2sBxke2k3+8fH3TQnKwtnBuMuljXsKM5H1XBSmSFI4h+
1+tjnl8tWcmCM+QLUixZWBEcyHNrFdtJaH/YT9R/7l0G8wiJVnIsxiQfHcxInh1gIYPtybxEdLPL
lEYP3Yet7OIks7KhS7rEefyqK2+hGRO+QD5DmG2jpuOqBKuAe/fb1fiPZArH6HNdNMV7+zGzhtrg
c1FONd2w9n/eFxl//fZH/u0v+n8w/Ia78N+rFP5XnX3NI2TJ33N0dl/+x3/j578rEwzrL2T7imYz
63Bx+ct4m78NQPpfhC3YdLdUhW8Xn/r/0SVgANKZJ9P50qQgxrQ5s/6tS/hmAEIrDlSHO0PKGf4T
XcIHtAWKbKj+JgkfmIDwTvxDaO+MVtPpIfyNpFK3CXIsR82LR6WYv5QtjJYhbBBqZ1Z4xxyI7Ifo
JpidTatw0IMR0O9nFIVeabV3ZK6hULLd1aAS4tkp8donyRTsYbFJVNtclGY2HL/9g2bxLO30ZK1B
3vrhsv+i6MTT8/MzwweSWm8bjTddMINgC9n/+aHeC4cRNFpJ/z4qzOekyPDj5fHGbzka1M8d0RaL
BjDxph5TnN5FtdUTWJaAq7E31OtxEOccetxadC686ay5AUc8ruBqIh2PrlPQf1GILWixmePu62SQ
gA47a26uY0hRB01S9VxXPSZa1930c/LqoidKBlyUfPyQvUSgYDOoWJLg2IBZo62JhCIv49dQs240
tb3rKifbFkPiDUZqebnTE9/mpCPQp1AsJnDBAy7psG2/mrQQqGmrNTaNmVTI4IvaR09Qu+pFY7Kp
2nP1AP4GZMfemsc7nBy3Rl08iDl/jcJ30WSnGK5W4RAoT2Cp1LEBnFNseks47Lv4EejeElnbdq6D
s1kr53GOb6EGLQP1NW/g8KRHM6g/Qxy806LhWS+jXTm0y5A87TaO7poHgh+2idVs/bT3lCC+yXXj
oifFe9Sa+24GIK3o+iLIAIROffjaaQadp/hqqJHKEUa7KEV37qbwoivDTpC/6idgVWUp2hk0yKZj
WIwHnrdTuRVTeSiT+lzotVhmgtNSbW5sI15X4bHJh02c+zdtolyqfD46TXivE4YZ7jSds6kob/xA
PY968pI5wSls1F2WdjsnnSAgG/eWdk0L51TG1R2ljWeHJtPS0Csg7SikAWjzW4crVSHWnPHwMWrd
ixW3T5zrzvieOiKaM8L66A+sqqreTOExKMtdM9kASOg6QqE/yQ9DJsauCPZWa+9tN91Ab2YnEYcS
d5jTOAdIDEcgSBJsXDObrbAXZC+1qxMeT+VPnyVnOgWidp0nZyUiELTVPxNH/2Ka84uf9deu4AYF
5TTk065FYez04tSp/U1rGceSsjEW6KX1fovgzwnn4xjT6C8r/S0w1WdA+2LZmuMXXy8o55VkXZdo
kcVNFdJQnsXe1KInKy9vnSZBJzA6B7LPF2nA/Z/4h0Z3b7VEfEr08YCReFWE9psWSVwGMeRM9GMv
ivyXStiverjNsozUElKPMgENc0TyP21LFZAUC0maiV1b0QNInN0Y9Ld9R6ri9CB8chxy+h2EamGK
hcLXN/UnKET37YBfZmw/J47L2Wt2iCIFTdJnbgB0zb0reiAQRXlVtUe7i09pzN1fPwD1orxyOU93
gIOjLQHDL4Zjf6ZYPGHtX4WdRpUxnqKseQzqNsSooL/T1WDUq9rHNUSC7/dTax7lj0COIAe6zi4u
gvQ6UY54wy6a3T0PuXEX+/qDW2yZObxWE+U2qSRWOL81RvwWuua1O1aNdm/0/dbx+2tZqEe3dk+I
Fo/zGDLFUxdlUB9UIm8XeVY9zPSEFno806NxCfgIiAgowa0bKyKOLwHlwkLPhq8lytZyHg7VkHRc
LWbqRj/imh+/9qz6flB/irruuYT9jV2va744yvg5iBH5dq4yM4kbb+tCVwimN99NqzyFSrvPJm6W
NoNzqqqZuqnMpyConjtXeyK9YyH9K41jfO0q5bYhvngotPvUReRNbMGzU4IZc/JPUwoHsKu3UscS
FNnrWMb3kPCfQO5eQxgxvql5jrCOE08LOs9jNJZe31KLGtWdOmqY89O70o3uNQ2MvBok25QoTIJU
V51aZ4sxhIyXkRgq5q28hH6ZvWrza59+y2TNVuQua9vSRNrs5KyGEV6A9koEwkGb+12lzwhiw6MY
k5MFXLoV+WrQz1btPFatcx/6znMgpkvpR5vczTf2PF1pL5zFOG/lF2EmyVXjj7MGPDXowppBIMW6
T3HPwhwJtv4AvEA0y1jlABOQOjAmEzZQY2cPzXqqJmZG+iZztaPCaCKFZamYJTTfgoRbkL9hI87p
GEIN5rgFgaKIxAI0802DtJ3+5Q1I7Ju8j7cF+pWqo0lXc9wiEO0gF7B26GiL7iYlORJ0+m6MgH6l
t6euNmaREi/kHt02Z4Q0eg1MtdwEPkr+xNnxxbZimtgnly42noU5P/XO9MkKaUS3KAtcgqC9MD+N
9URQb4QfviIAKa2cfZzsrJSusqvdjoXB6hw8dj70l1ls8zraclt4GgcTe4z3o3rfRNFBPZFBs8/7
7kUU1p1qZsweHwmLps/Y3epq9GCuRT9deWvH2mrxQ+g2w/UH6UZyoTiSkfUIIfNOgwDusnCVg32q
Vf9Zo8th2W/FgViFZ1/4uziO161jH7K+lxuiqacPdVKvtDQ5Kt19ChrWndtTkrq70R62AzFGC3+k
R66Hd1bQEv9KOlTMqtfYBisU2pq21ap1VtQEWjCPrQpGPTEddEJjhmLewXpl0BPZ2VIbhycL75Y2
gIIY8EqD+aoeJSaP4b9W1yc9T178OPqqWOGnXukuRmRXi8zszznf7eQXWz1gUUu6MyDgSwxOy7TL
p8piy8jTdyjw9+ZIzrD+SqCKN+jJ61iIaGEaw65IggM9VwWsg2vFx6yQGdT2pU+NxyIFwAdAAIyK
3O8DlcCMZPrsl4Qzp91wY2P4wtXzMAkeNH6dU+SfiM3qKe9wQrVwOZ3BfwgrvV/SLl1pgnyWfJIk
+J5xe3cHe+Khz+2vLlaAhTXnjxWqATVlHD8dOHzdplF4cbPmakzFpdbSJaa9p68xa1z//c0nKFqd
tXycQYYSNxfsE2VaO2qxyfgtJhu0Ch2eb2HOkk3n5JvCVO+tLgfNQeDbmAc3o9VdLEO8iHR+qDV6
1fyZe11pXvFQbw1oSgVsQweqRq1f65aM36bZ2kX0GoP7bYPgnJNsPukKJkzltUujfDHaBR4HsloI
oKBMMSGhIcwMbtGZFmcjukmsdO+7kJRarDV3uWoKlgvra2GHK1JWxClwrHxVBmJeWkm/Rxt0FRX+
y7jeU+XVu6wd7iaC0G9HQHHHdB4QuRoM/HMDfcm5Sfx22eaqSlt45bdNvbVFcGsIV1srxvCoJxWK
SACbmpXQJU4pXRU/ijemsOJz3tNxHBiAoCBp1baDCanuYpQt/A6aNko4PiRq0i7mRqxNdEVL02RI
EprlNRmmB447VHvzqHsGSPupSd6SIFWgcOjb1BHky4vwlVnCk5gCcP+q/xkgebXOQSDf2FPybDa1
BEyhMpTJhjNmQsawo06MBw55vg79xg0odLvIWhUdN3DV4yGsigjdZ4mWQXusfcK7yNgyiWbAvTmG
F2NWi5UgImeTG6sw55n0rbQBtG9eyHQ+u+68nfvgc1RWh7KPPb8S4jg6QJ3Hbn6nOLmfG2tPNmy2
LHreF5x4lA9TtNDb6Tmsj9ZoNIu5MsjKmuw3nYPEyiUuxSe+2XON7NFx2Sq6Vpd346pJaUEFUaat
MqDdURuB/RNWQLDHtRk70+s11asJTMD5479HqXLKmDMJGLSEIrDhhaa+UMb8E+WrvuajH2bC9xYF
WPwtNMh8UdmBu1hHCBUXBlURIOjksRS0EVUad3Ms/G0KimbhlGBf+mSZxfF1yCFzJXFTksEyL5px
1N/MEK5OPY6eMuwpNKBuiejWcMuJjBWiXMLKCtdZ3r/0LgcXmT/Nqo4Olu657uBkMtxLMczVpsWg
rVXIF6M6OlghqJIkZMYxt7hS9FFdg4Ie97TBGbuxlZ2dUbfPvoNTyEmcT03VRh6AHfRDTlmvJhrb
q9Amqp4hs7o2wnTZAUY56gP+RpNTKhbVAqpBHizjWitPCevp0s+zGm4PYO2wU6gNq7JZzrX+XiDY
RkGY7Wh664s8n7d9Ec67zAxwmRaRuhIk3RjqPDwMBmzoHNRVaYl0IUzlS1OGR7zK9C7J4kBAFeNO
Sul+vapaai1LHCUrTek3Xcn4Xuv2gGASx4e3u0mhJp7SySY7SK/IFMO3U5LCuozsEUoPzv1NFxf2
okKOvipm614zoWqkIBLtqjr1JodIx0xONcvMAhcvEaCs7gtTos06P7yomYu3MUrxJwbq02RM66o8
5aWlnOsgQ9o3j8eUiPd0bN5AMiGlDBgE6epnk9bp2DqXoGmtm5aXTs1hXEdNj9GbGAQuDnrCkoyV
A4qlckUnbFpnHIPNOtKflMK9s6q5Jiwzgi/R+/G9SznutxcixqJNMFqF1/YWyD+t99nu2A0Glaz7
GVR6mdtI04ZtL2pvUJtl2lKrDmNxoQ/8pGUIMytmeIhBSWWM3NYbVYfv5Das1HaNyox7GA9TbbZb
XedsM4bWVg81kNvhVivJSC9tguncIqeL3OYYDLMTWJyAKJW3sCoHbgUOtfX4tUzTAgsa8Iyhpvfc
4hX2nRSN2Xs+u5tJTzYOQbD7vlGynermV5PvXPfLW7PJX1FVfzLMF73v1YMVWEv2QgN8HfkNZtVA
82MaEuXDoRzEMx1RBXd3nq8VO+eO8+kEd6lDnoDiZpfIYRAxaBBTdJVdIz0VenWLixhgnjNU8Gd9
20tkTGCvYlyMBMccM6oBZBrDcxwciT5zqNxmC0Ym1yQoXsek2rtTsZlz1OeG/5TkdbMtbwL2EOzc
TNXTSrxNHCYGgxP8+GxVDyE86gPENsRdNrlwgK9KV0MB47bl0lDI/3VqhDG5dY4TZCB9S2mfp13r
mfxQZyG1N81t143APJ5N0liAjujauu7FQtJvFprpvBJrdGs4QErEJooqg4aA5HQP+LItZqhIUwkj
jNzYm6V9Q32PQzEuEUffE0l0cUfnJg8zfHGqSjq8b9y3Fl7eWjS4hkvGM6rOuzJG4xoA+70HSvyU
pdkm5oSTJdFxnDNeuGS+WdTFyxBPF72wv6jYXhuRcxL0HfgnPEqwtQIDFmAUr1I2hTocPHeOfbhm
zVeQUk8i0NawLb7q4fAYNVq06M3XNOu/OKN4H0pZNRnYrUvhvKfosJZZQblgSie8KrRXJmDAUYnf
9KuRICej+tLYHakSxgKthnHykRwrskQWpb8ISiVCtiCGxaCXHQfmFNw48lRsbLejm9lAGPAuDsOt
X5u3RmeA/mxYcMKIDa+eR1IXKtpZlRU/kutKSlf0ddTaxRi0NOcpJtZFxmfPh/c4ZmRAa/JzHqFs
DvNO9zJK7Cmuj1HAg2+7Uwud1XgfVOWldpO7OikLOJUxy4+P91RuroovFmhovDSgLGtxuix6O1vZ
EUcDuxPluooBLMds0CFAzYUCKtrP9zwryBEMThphvek0RBhhctvF8UVUOjtsVp/D3gC03Q2hjEQB
QjaB8nUN/SHQ4PbH5kE12nmtDvWyCSc86M7CLQ7jwBGvrLUjuuFioTw3iXq0m/7r0LFelAocrajW
xlUVgJk11QgIg82TE6gsUJUMFBA8L6bPOMhRqwvAnn2lmkQFlFSK+MpJbU1Vkh7P8f9m7ryW5EbS
LP1CjTHAHfIWoUVqzRsYyUxCa+EAnn4+sNqmi1Fcps3uzV52d3VlCIT7L875jjcWDDU8Ao6JDd4F
bvtoiOnGqXYaw0NyWV5ghSDvMwgVm5jQDbLszmi3sGKUdPxIYkUGIhJAA8pncdXoYbseWvMAU+1A
TIbgDkjvtXR+HgRS1thYju9icf4PL6EY302SEUdMBzNygozjzZ977X20R1IsjcnZl3jObRsjqRiR
ZmGMvq7K4CqJ8hPJ4Kzk+DVWobPu3QFHtGOhXNVuQhth46TLm8pRd242H7IhqNdzdI2IGHmXLe5M
HSYrR+QjDekOh9U7IQeClo65d/qUsCedxqjwK1NhOZfk7aXO8N34koU4UFSmlchTc7ly2nzctAVd
ter0fRUsZk7mJbOxVC4Dj4lpos+ZSy2HYsbVLQEaaZGcHzPVQ7j3KKe1YDjMo9GDsu9/1LwwIgH9
MYjfc0sScQVJdnR4MSrFjDl+pEb+ZNDx+DNg7tFzrhrwAJMaX/C+eisXhh8RFsa2IQiSszZ8cip5
z1p1QyDwleEUybrPl/22V+Cjeep1epc8PtM27WHynsAX4w3V5xuo3D5rbfauPPPFhPk6tCgbIu2k
rPqZXmGfpOLYDt41joj7sc3LrWXkXAW0MUEfP5QKJLTRPZjyo89Jqg4F5UX/s22sYZPb/DSVnrPb
K5AFlVV53+nMA5uw2Ti5hKOcipJvMliN+Rzsu5liLHeiAwFFycodXX2VtvrxXHDRbqQhx60miD9n
+vPGjaj57ABWJvkY20YklNXiem7NelXHFRrvTulHnTIxmaS1TqKl3qA6AN7haesw987jrEy/ooZa
jXrSbMOAVr8z8iNlWvkM6+kwDkpszAq3RHTftVs8LQZSdoGYdsoJwYjRq6Xi4BaWsRVlQjYR8XcN
q2zEtexs+8DbsbMkkiYiCUI0LLR0KqeWNxjLnOOHZXUxVcxoSk/bKVaUM/B8bvzIhAPQMpZ1g10Y
ZnxrJd+iqoljiLXmWBYIXCi9OcjqaC1t4zhqxN0qovCIgs6/wsuyNlWnBetYOLtq7j8IXhygq8iX
pH/Wu+Do2RXBytWVkQKLwTNA9DT4a5LOsw0dBdW8phbL12uT6YKK0sMMp6rVrOzrMSzvwoHLithX
Z7OqNcRv4Zx9oDkhhW40dy2pkkY1v9pdj1diphkyqTecrP0ecgqsvbF/bUl8IJZveJ/NMsfERcnt
OvxuCupxT4pvNGg8h1H4qnnqPh/4DyEJsD4Rr+9m0xOMxMtNlXYUDsc2TfVGT+pbjYCFlZJRtUtL
gUm/T6k+FcEUiJgx+pewlorxphEcloVg3jCF6ZdaNnAURxeeRI2npp3ZVoP3HysTWsBsRpxDOjJ9
fSM8IusaQDFjiPElwq8x1byQWRNi5eTdY+3YECcqU64w1QAAB58u448sNrJnx6GvEEYqdqKkpfTi
FR/+h605N5kQ5TZ+t9MY6rqcIFMq60XLnot0eDCS+YP2x2jL02DLQxsZj0ExfykWvUEh3qtYjL45
q/dUH4+YCnjgyi9ODnpdeepbikhl44wFllDPKNcRWWi55n5BXvjhtMH72NXmrpsM28/dcd1V77UR
8TY6jXavzxwyS/Jzo7J7omp3IcFUhDecolnbsSNhQjTuUMqC6NdrohyIgYcbbDGAyyw0YTJh50E8
YmSaMa+dte2QZVtFlkvY6AZt1g0JjL0MjlkOjqbrdSA/wKWbqf5h1N5dgLKiJdt66/XWxnOXDXDf
VvuuoNEsAnhvRnklK7xDk1kEW2qSq7HsjiM4EDu+1kR2O4fxNtc1dz0L1keR9j23ueUFj6+NhWg9
mnyCOy8x6hU7wYIEAeJkLSxQhcq3xsD3lLvyZKNBrDS0GjMHi0TF1+IgGZDRgGCjgJMTAom5823z
R2FosLKHwfNNm6bZecYKPVJ38skqnU5dE1uXUqwyuvhFJ6zXhxq9uCvjbpepK1J0+XcG3v004cko
4bj4YXuyO+OrZb7ZTvfqlvrLqJo3O5U/plR9ScmSSGuX1MVB7Zna4HnR/QiSXu+RTFcdkvDVhh6Q
yw0VRsUOiqyFFwXhGz4KPU3zpvgc9WI1Dy5tYtLtkGhsIZZYNfe4YILYA4rSNbGJl2EnOsA8Rmnf
EMeUgqn2V43jfiMgpmeGZ2/nEkKypXOwsakzDxVCBR2NNQf73qlqlNPqWefX6E8O2qFcoBI0SuQs
ne5sqVZ3ZFsQz+T8wKhWrqvR8dnm4F0pa1+3jXQHqsGfROVwgwLCNg2mOw11FfJ9Y4SiYcQp9z4q
YbUMRN3xPY1g1E01PI02Hd7FFO2sjEtKxzsYGUijAoSkaUwFY1bQmap4PZaEj4WavRsH78OxkbRK
N9roqXcc8LF5lXE0gJqt87B+6pP0a2hSOFA1HpElgIj2fgQy7tcCxy4z/PZUmUwBm7EaVoF8NUoW
XuIub2tjFfUMbyFCfO0Hzj773r4DYgMLpekW6ZDhg5FRO9CTj5HQkMTNqCGRl5Dva1R0K+TRrwtE
MetEJWqduUSGmpmr+y4ZYW6RF5u8ISrJ7YotAaw0TpN+HXkFCHhSY4WhbmUxtvB5HMO31UfXTfra
HCd7l3rDgyjdt87O78Icr+SYbDXGlquwsw8CjiuvuBO+aom1tI0EGQpTfuRuWLHnKFjFlXeT4MVY
VykBR/nIgbWDSbJ3FWoyr97bi/tIxNrs29Zda8z9OYjpdF1Zvxkx3r/UMVkgz0woUJ/Q+g710S3E
yLVnZCTb6j8goiR7tDjwW8ojz6fhslEbavMVKbm1sidnOA9p8b2t3GrTdPy48XCxCGnubFGygmT8
mNc2jBOSiKDswi0CeGQPfb6zimmf6lm5cwf8QlVXEq6RVrA7zdcW+wbclSrdqJZ/q0iep4kcbcs9
gFq5itt4OA5zdxNY82rIH2amCCsngB1Gv22PNeWiyyGLMG8TJgydWYK/FgnyrGZRLqYWl4IS+rrU
H0XkPI+csUESPbdz02zdjvkjKtNzG5incExceB6kcDXVjWJxuyKc0duU2opR5A2fg74qXblpYr7K
wcxynFOtBsP6eYxwM8Hp0fxygeTHit6S+v4qaiGGNHNxnikvGSwZJjWIMHczwqw01+yTPaGlY8a1
5f0PR3OYqn3QJbu+5c3FKdj71iLPiO4+XscD88CABJo1FdZ9MqjxrVYCFmowXbmCtqn0rtsFEWUt
sCikTDt9wUdRwNcbFjgTdsYFLrVgptKfwKkFPVUvECqt1pCLLd/SAqhC4A6tivMFhfsCsCJn6iv8
iWzH+yfCNi3AXFFvNzyke9cMfkRkNcCpgYrFn00XSlYGLitZuFmmpT1z8bw3dfMkNDtGSebtosyr
1yR62Gvh6vC3svxZkZSOgiTYRwZ0ZkhdnQuzq1zgXQvFa1x4XhSvqwrAV454a90vzC+zvQ5BgOHc
1kkHhApmLnwwuZDCmpx2s3AQ9jlQxIzoPbC7vVroYkI8lUzCI6BjDfCxaaGQdeDIXEU4BmEEzAjj
u6TtXq0+TF5qazqZAVrodCCTfIg0hjh2fwv/eeCXp1Ey8aPjXiYsrXTvG8Ik8TjdIrYOUErhsa0s
EDxUa1uKowo9u7VjaM/UIszzow16DW3ja7Cw2OIEKlu88NkKQG1yIbYNoNvATpGPvdDcEnVogLtp
MZS3cOG9sbJFq+n3CweuXYhwtbY22a+f+uUSVAs1rhDw48RCktNBypHoXbJ1m/OVq1EwSOfHwFyf
kGhxAio7EHRXuIjzn5nVZg/piJs4cZzVsHDsMoB2fMMohSWFlfWjWoh3xcK+kwsFj/Zr2hkLGS8C
kadsWHk5P8xooedV1VO60PRG1LakEUPYMxbW3micKBjQjf+k8C08vny2GKkM0W1d0mxLoH3YNDB/
gPGzFp5fNNrOdmhg/FmxeARLuqI+gw1yckABholNiqG4qnQz8/NB26fRWYIOjFja1QxQJpCC8CBg
CwIZlCwkK2rJAPhggUq3BUboASWUTH7GbrrHdnlImkWSuypVg1s1uHZBGhqgDV03flWgDkOQh076
3QSAWANCLBYiYgwaMQeRKEElAk66SkEn2gtDscmYDKoFqwhWKFw4iza+R62CvNiBYHTYW7PQHgAz
FgAaBaDGGmAjzwKbjccIjKMHzhFZyO0I3pFY8B/JYNzWb5qYnooFAhkuOMgeLqQDHzJfQJEGxMgW
cmQGQXKAJJk1ICUj2JKQ7fcaj9qOqRbKD/CTUCibBUdJZkOEe7BAF5veLIXIOLPRHLma+XxwjYn8
hJr5dsJIvM0S675c0hEMdFLrf/2Hhkz0wIcj+zcT2LEH9FhEwfc8Y5I05vmzARa5BY/saPZ1hk5U
GxRTduvtX8n/AIxHiMEp5OBQXxDCVnfnLFDhSl/wwgto2OY3iDwa4g7m38h9gd3/jjIlG0NANNSl
KsC1PU6D61e5WWGVJoRxARuHEI61BNQxA8gfBRVbCAO5WWDIxoJFTm1vF5v7pgeXXGdscB0Cn9v6
LQnC13/9B2QtF5D0CFFaW9DSxgKZpn5IbgfEQT/x0wuIOpHu3q5IVp+d5t6RscI6fGYzdAw1INYa
ffgmWMDW44K4hjtTHQR7e3wyJ/RaAd0yQOx6QWNrmAC2IWsXfzbVbe7a29RNhvX/XnT5/yKn/EWX
ufsor7/mH+2lMvP/Q83lYqn8P4su/a9FmH19/2ijv+sul//PX8JLTwBwgiGM9NLFkCEXhs5fwkvX
/S9d4IsmbAlBL8Zf/pd/A6HEotYEBwWaggw+hvfIC/8tvBT6f1nAShBdUkARGvi/0l1eqIohrXtg
OgUSRcewXfTFi0PwbzLFPIQ0HGlevGeI6IJliZ/ShFYTo5qEq47xMzG3BRjOTb/cDIRQuv7fPqzf
SCUv6DqkTOm6RImNttRxiUfyLl5BIY20HYoCuVngIkQ0vE0eN9EdS2Timsh0mgrsXobmahuSzJcc
UsapqCxMf2ytzm8N7dufX9CvNsy/Xg+fuYHslSwbsFy/fiKidVU/lGa4F25VbgvcqMQKecAADURv
jvNNZ8LEARr3n30QvwrKf/5hOOVgy6WJ5hDgw69/uBiaaa5sEe87jGHlNmCEf/BmTIARYl7fU/mj
7PDz4YxZBlL7alCvTWCzDy2ZWNeD9mBFyWnq++Hp4c+fyAXyysHIzYqSrRtSYIOSxb3wLlkpw4vM
cpu9oYYnN+LW1JTpEXjM3LvJ2uqQZlT4ah9OhBLl4exdd/LL6LkdgoLQuUZEitWfpVLlguE9dUQA
bP/8Ci+i5ZdXKPDpGiafItF4xBn8+tmlCsR7bxv1Hi/ph+30ZD7hPF1ZfT4ewgp8cDDHAMvVepST
vfesSt46QdwfWnet8mehlS/p1Du7OjUZjDR3KtQ62iOsmWlkqzMDBfaJsbMWLNxA3XfjpqsRb/ID
fWV1UtRLrI+rxfu5Ymtkl/SkedqeM93kSalIfrWXQn0Q28iomzU9lf6QdOzW//whXP6Wf34IrPY4
NgQeM+MyuBOhcRd3mc6H4Ea9j7CAXXiMhusrth0cNMSau9kATMIlvSXDB/nJn18Uzf9xuC2Edsnv
xjWlIFXAJvbg1+8gHwUFBuk8+wECwMmI0fd6t45iKVxbrOXHokl2cUaqje24u3Zm4RMF7dFTZbrN
yqU9yIZ70gA+kWL/9EVcvCydvRMQPQNvNbXHxcvqnRL/IWaFpiuyZdftHCALAIVld0KAnVEKElya
7ihEMPsjEor1EEwQjLrI2U8JHjFjySXW7fngLOSfDC1A6ZHF5wTtTW2EW6+R6aaz3oDjrklAD2So
A3+ejvEEP1OF021j5oZvmI1DEtWOpOpma0Iavhrz6pVVMFHClYSfs6Q/CMg5uds+VZGdHoiZB0WS
BPWK9ZJ9rGT5bUR6SBYTwi57TvY6E5QzrJItC1jzlnU4Pt2ianfSAU9MWBb42LwzTy6IXqRAlQnT
ieFqltAGYna/kbpDEF1UBL7HwnpfTfEmzIf0LULL4AcDW5wsSfAS5534y7zB9f57S+ZPCMTfvxJ+
ra5FIIYFoRu/wYJe/PulozUdHJ6ub/coEJOt4Q404bbYzVWfgBJpd1GTVNcVErdiYkhUhK55b88O
AekIqAh+M/dKb6dlwJ1sizjilnKro6ZD2Bxk+lSp6ZvjERDWFq8FuZ87l8Hfa1zXK4nPqivr8I3Q
5J2E17wXtK1mwtC16Op7Idnv/vk34Szv5O/vlN8EcRtIxsTPk/3yTGf8abAHi/N96smXwXHY1gPU
PVeB+SRhS/CooROqUfEswzFy6YiWOFsBv1SZB48R+BGqcTtlWK2h+9am8UhyOLsDfI8kjtnGLm4J
YRxsM1xrWqKta5Mv157bq17vipMdPZAJVwCSZYSYyC73WzvKNmYQ20fkTQMasNu5GzMSWqdsg+Qk
8NkQ6Tg6GfDQkNhQcEKG4G18aFIMlElPC4Zil9bwOASNe6cITmCapCMvqBP3kLYgoING2s+yIjU8
MmIfxqrzVW/Ks3QgGLVN1lw7IHtXONPNa7tDZB1Xw23Cs2oXZXZN7PxDo2movWMFDG6qvG0iEI+N
rncGDaLv04QhdNuu/vw1XXg1lpOLuBWL/AOKroVccvE8DrQCrkaCbdhg8XOSaWX3Jp/6sucYYnv/
57/2K+Pt3+ckp7MA8wbw89LIha7G6UeeIiz/M5K1ntQbLV0G7miktuw5QQpLT7vilQbrBCnvJ9fE
RZnx1zG9WJG5z6VhX1LPnLGtebD48zIvw6uxflaTSeot6Z4V8iP45/0nn+6lt+fnXwS2YptcTVxL
4oKYCSXVo2lDYZmpITnToDDIW9R2+tQfwiFE2DDCuLfS2vajKAhXEY/BtjTpmm2L1bjQvP283tnK
aI4VlszcHruz6IzAt9PiNqnsnwJPe/0zlixnBHpfesyyhZ7XfuCZI32/+uQrNH531+EzpLC3TA9S
yfJE/a1s1pTtJDB2qn1fIkNg8LW2O3RWCa6gY4ACCnUCxJSEoEon4qdbhvjP6x7vaGFkV20/aduw
kbS9RV9/crgaC7Xu4sgxeJQx6nHfLXC7X1+ayG0GdpFboVCSdxILh0M+s8mmBmB/s8NPnZ/8fTZZ
mIsI8/jsry//9su/bmNOpC9h5u7ZF3+9cOO6JbWJPVDdBFdodFayNOWJb8Erom6X02ToOeHWEVEP
AkV26IzIvlTDGJdYojWL0uiT5/1n3XH5kkD+gJTxLKq+y9Sa2gUxbSlKsAIz7qqSLTZl1gZZ6Lor
a3h1p949x+FN34zOFXk+xQpRVHAVJXchjAunUMyca9IPAwN3tgqOolfxrlbedE576kPEM6dOztMZ
XvvGxIzbN8EnJYzxuw+V7Sj6CNexDOcym2VukUUOrlXtzUi36ZN0P0HHeFVYox9n1VXZg3IghQ46
Y1MezUIpjL9TeBZNy9imQcWVZPrdnw+x374mD0wlNxuSnX8QQPEMSr1u+QU0jub4mmRvwRAz9YdC
K/dl17t8NFm8znR2qKqylhauhXmm40DuPDO7a5S+EjPbvz+/ruWovvyyGUA65McgoKep/fXpr4w2
cFPllnuniDk+xzYCRJujMKHoyZuXos9eA+XUn/Qfv/mrjLywStKJ4IW8jAliytxYcx5VdEDV02Rn
xtmxU2idGNzXqZ1QKKI00ULQF39+t8ZvDnOS/wgJMkz2auCkfn27GWU0WYmKc0h9YwYkz3oVoiFi
yQdqzpr9qG9SuCrFrmJvQBTJhJ627TkR6VHC0ASkpHf6KuRuXelz/dFoyWcHwm9uOy55aj2M0jhM
LzuzBg8h4Rpds2+19jbABo9wodKQdeveSg26t8+HPn402/bkIVLd9RrnqehmxBzDSWWMwwD8Xqdo
aA9g1RvfEbD7yzyM10qzccL+z9zm9q+n5O/ZaL8pAwTxPB7lH1ltxmV0vMbpLTvalH2W2hrDfp30
M2MzlelODa7zya34c7Jy8aRyBbsGo2wy4Vgz//rVDZDSOlZPzb5xo27VT1OzhwSBObO/jgrnMU61
G7x3ihnIdi5IXcjxdddZ/5mv/CfC7uJ1SIZShqBJ0rmdl2f7b1dZibUNAlSOwSRizDCb+hMveCNK
Nd1kPEtTI7TXaRJUB6bxOihV7xCMO6vC7F7rqRqfR3Y/qD3ex6wvdoNXhdco7BlfQBn6FsHP2prz
7DEKbcVeYsYPSjc+D1j4nTLC9KEDki3wt/m5qh0MAYi4vS5ckoIKY4PLXdxjE0nWSe59ixHhuJlh
+vYAHdNNE/rGpdGF+OQcZA1FadaPIkJ1VpEKuzVHVCKspkHOce827A42NDS+OJtzu5uqGrujU209
y+OHWc54ojDb/fl5+s2PU/KhCtzTDPfAa/36ySJXqhF3aMV+BG7BWk4Ta4Ns5NWkWnsPQ3KXzEX6
SRf+s3y7/Dqxc8OJX5Kt/nFXlNFEb0++OTvZcPrWTIv/IAiqh1qg26wpaFMkiPSIAH+SShu4Bpv9
nITOaq6sl74zpkNc4ZMWbbjC5Zc9a2bcrNsEhBSXm/TzWpTYKz+heP/uk+IVA1HwFr/5Jbq812eK
FKcr9rlJvZt3gXaWi6Y9h9VMrkSo2Iaa82dH029ObeRWIPepC5xlPPDr9yNT015qYfhFKSSRngHS
uvU0Z9N502tifcxhXVxPkZsvG+rpMNs8/l31ZmV6/DLqiM1lH2THoqKpL+f2KCTg0jRHLvvnp+h3
N620wVIzJfacf9aankajD2Qz3ztBZV05+RcS2gCWZlO0wrjLra9p7Jdl5VteRdJ3WD6WiKcehrl/
1CmirwzSNP5vXhLNC/W3QZl5OWlCbIWlEUvDvuiMl6xujaP06rs2R9cgJ+ygrl7D4xiYiJlz8MYl
/OqCA2LDW23NuHxg3v0J5clZvqvLx35JjV5G5oKl7sVpGlq2kWcz+IuA1NJ1g8BxM491cY+HKEKg
4VVXQ28mrOvl4ONod753NQ946+6zaGreC2+X5jp7zKY7d5JRzORY4lh5gdwPHoOqJG6uuxBLNAxC
PPTuYkCCN7Xh3cGPHKgpmG4/GdUxLXG1GLoX7Kh2m0NkOWI1G04FZSwdN1kHbcCdSQMgHQRvVT23
+zkzGIRFfbvR+tSELMdg2RY1UvIY+UYF0euki/zFEOzTMCsnK7rm4ajVFQO1VB05QdQRPGO2CQPk
2AYsb3Lnd607WzdWYYGqs6fAN5nArZrWdLeTlYsb0BnHyRi/ukQB30ijKNYd4rJVWoAeK3DmDZlA
V2fVyX6K8pdY+7QlvBz6Ly0hREVYWEubAJ3y4tKBmtB2ZqHjPU5HsfEa+2ha5rGRDSGpna5wRek0
4qb5lmK0JkKIdm6U3THM4CKGUWZ8chn/5iRYimuOATgXHhOpX08Ch1G/O4k02wuoaetxmJ9rhUlt
NtBUePZ1EnrfcW+mn1SNvymNLB51qlT2BnTkF+fPpNddMYkp2xdzzgjFne/sSX6bzOqmsb2brmvh
8mg4WPSRe/jPv2Drn++YTBEGijAvGHrQrv36jvM4ZLs4Bs0+qiesS51HOLwHmQhsIHSv6W3IuLLi
Of1qtn2ybmYL6W4ij2NGRp8VMueMqjbd6jqEh2wb6jiSMmLd2dhgKEGAonG56O2OTIIORamtfw2h
Bfvgg4v7KUU31mZoZHO7HZ5nG77fdwvpsb3YEELlhHttQbAltQw2ntGkZALbLuVHYl+5dfBiJXgX
2Fn58JIITh/zW3vWsm2W4q2P+8K9M5Nsk1Y6KhVh1ec2VtULowTQOX6ul/wzBoIlJTR0nsUBIYZa
V718//PH+/P5/fU4gqSyzAcgmVAXXfJ8a3NqrYlpP9Qt+6VhK8yEJTlUkaft6ZkgSrdFf6uTsJRT
n1hDTrqSWe7K2DTXbskqvW1BSjcFelz4fDC3UCJnSeue8KffFsxYDqkRoDPqQKEOY+9sxcQAqSyG
cItf6Mx0iW7Mbb9AlLiai/4GC6Dpm0MSrHJjQFHiMRaNAP4HEs99SVG5xsx16BFj+hHztUWc1mJo
nLw9nidEzdpbbZoasYDqCv8B9Av70/UXAO1/1t+AVglmZBmoS0aHF7MDbxZdEIZGiVyaztaJveo2
w1Zazt4xV/mDN1rxfUlW1k2MLKVpa1LXe8iJHZuzJw+QlechlGydZzy56tShVVqNBBn6YR+R4ofr
6zpUN1YudVoKBu0I898S9xjZwLr1lHGjp6zn1ItPlhZmpzB+rbtB3pYf4FGqGzLjQCeHOqzGJntP
SH438zrzoZDRxbrNqXIC8i8MZ8OkMYHz7q0zoewN5NO9O/QbRkJXWTxOp17Pv0jlAuIqmbUlrDhH
vGqdl1xVUc3dkJn5Dn7Axpnax8abZ/gB6VOtZ49jKW/ZReFNwloYotlEvSPuXWROYZMj8XMl9iBv
1QLBlr32ElRueA4q9SMsotlvem/bFcrcuSZWsEgyszJShbLLLP20nj8qDZufBPTtFzEWyDLA4a/s
7tusjxYyiWKt2TXgsGQiajSx79FlwF7teUDeGy9AnD82P6ZM+x4A5dWsYEeY24/KiX4MYdesFHcT
Kp52XSAeRaouUsIDGk4NEiGRt+XnuvIwYHxFKgbFP3c/ksB4CPD0dCPgcqGCOzMogfMXRC9E9NKr
TpcPvYV0P8tQOlQNU/PWfpIuqPNQzdFmjrAQdF69GfoZKv+HNGniWBmW+GRPbqGN/hy2SO8768HB
AhPk7jXJn89pRXj17PUuwxJqZtdUCb+MIFvXBHfHdrkbOMFWKiOWTHfVa+hM5H+5HxE1xzkuxRO1
/qYzotMQzNq6dRMP8qotCWthNg8j6D0ecIWVyDqYWoKoQ1fMXS/FSukMlxqtTlcTjRLy40Ktmwx1
ceQiUcSqWHtzv1ZBBTgEXISbg3BJZusq7UrcpugUDa3+3rb9fBQjLm/HJd+OhohMOVgAUq1Ul9TH
nqReBsLEG4RiA/hQbWdptLcqu/WgDJyhmXQH9KRnlcTDKkMTum6nBv6MJW4nyzvPYV4c2yl0r7R8
KvwCGcEmt3tEA5F2LEtZbQpZ7sPI+LEER59FMiUEVNSWn2nJgHpLxzc5eEcjGeXOLeoXTSvsjYvi
wMfwDd5Z4uUqBuOx7vRiQzO1jljIrI1RfZdl9dpXERkXnSjXlJzIiSc3B8Gj6ch2em/txNF+qiBW
mphDerzHsUIx7uU17gNxCmIyTPTwTo06gcVhgvNzGpoN9JfQietrzwWvGMTswtxrnm685YymGEzi
Pe50N0Bc7+zczMZ0VbyHkloPDf02U0W3SRWYjBjRvnDsa1nxbYZaD74Or4I3I4c2H8GMFxCJA8Fj
lOw8WbNd7EACDeCNYbaa12Xd3iJ8NDeyEUAc+g/Hrc9ZO17X3fRmRN61ZjTdtg/DchuqZ+rUbVcn
T46sbIJ2z5gReQDxmu0Mh9CNIIwjP2/RBuT7KBRf2QbGB5VNeyFe02iSh2Fi6CpAxzUakykjjr7n
EzYUSArGCqqOSGOxadzgxnNm/tuC+Kyp53SoIL22+MdaiAymU91EbrGltiTlp3a0lY4esukD6Lek
PEocRqNTtCeDus4yUa6lWYamSrMerDR24I7j4UEHtbYNfjte59xmlWtt9Ty+6bG1I7gS0azWRgs5
J+kq34QhsC5k43PBmrugxThu6cFhJnnhKi3VraiWx3tuz/jPrtEOv8rR3edYCGYQt5IIP7Ro/XeD
GD0fecCpGomr4cfmK1sxEV2+pXm4DeT8qrvYztIi+e5qDCqUmRyQfd9FmN4isk21cOs4cbGKimFL
nufREhp2wG9Q9vEw1tm3RnAiJ20ebYeBuKuE4REE4xmfZ9a+TVKcEWlnNLFp5gcmmN5GDOQIjsB+
qI0G3yhwVzOOIjLXEdQt5ZWN3G7DRRiu09Zsjno0vE45/kVMKZbJtxUb5YdnWd9HhPbOHN9yNd2a
LrwA+rQnG2xS+DRPfOsZKGlPXLczW1N6tByrafM4N+qkpxQ/UMHeE/zFwiT1pC4rxPrWcBBDhE8d
oaLd1I4PD/AN/tdDKu1HOunVVBu3oWJt21O4T0PgNzRPBKG32IKsVaS7yIoZa9T591mP65VyCduM
yvKR1ilZ64PFLzSlBknYG2D2t5+8UAz7wUpXGW78Nfzd2a+c4jjDhsnyFvJ3XXElTN7Bwx1VmpXk
1mkMX4/pM9u0QRQoP7Dqf4eG8EIF+6jVCZ/9cs5hwiu1eST0ghtDt+Iz21FoHKnYJzI/td148Nzi
FbbDvclsze/ju6gfdG4vxO8uLXyDA24F8WEJiMHEbC8YEblaPukyQMSfyxfLwIdVzOAKslo9Vn3+
TPOCAzNOTjFQLrPQnsqRLpj94XfbgOOUJcSPjs2jZfEdahL82eRsm8q5Ygr0RXnJrvFQouS88mrS
Ty4HvqrHGHN0L1fy1Ew4NaOx/RKY7cukuQetBTzRetHbnHLLJLcJTakvq/RhVGA7zEo/WE5ybQ2+
7Sx3rMYAri7QRDoeNwGu1Nrem9W4VbF4rx17Oyx50pVBNRV7EVon+ZhEsN0Vsuwq4AxX1w1q2LM0
+WthQCGAx8bPDYod6ZLVEct0D/4jOpvsMG2D3deU9HuzFVd1OT73hnrid1jzzqLd0IxnLS1Wea/f
WQbhKKa+HZM492VY/hAFIUGKQq4yuCn/yi7qV91sAu5GtjnJBuSlRKdMLojIo37rKJblU6DtTJE+
w8dCL8a9Cywb8bmp3YV2hy49fxiH6KVnK0iCawRP2BKKVUR97xWjvmqh+4EbVO9m6pxqvJvWGD79
N0fn0d2oskbRX8Ra5DCVBLKSc56w+rbd5IIqoAi//m3e4N5BD2xZElVfOGef0s/q41LnTLz0iFAT
tzIcjwX7+UqbDe6I3REcLy8HXTBnTol6O2/27lQA5kNJUaUB3dNyJsqrwJAzTMeuDUFNTEDk/LM9
dJBqJ6AmmI0pBuYALG6NMxn1qQfYYSexn+9K/MFiAK4aCDxvPnPgJgy/3eitM8JqH7ibLtsOBkDq
udynOJis/D4N1ccajlgqZz7GYvmgyX7GvpGCOC/kUQ/MSy1YgvsKkhN5lKTRDA32vp4QIV/iPKva
Sxms5zALHyvc2FPH0duUy39D3dWnXEC/g4+xwVi0OoRlG+1HmxJcckck7Vqfyo5UXVWAyxjScOdt
2nJhUmxVAfzAIj2BNHGgCQYkEwHeIkkKnzhKm2QMOWH7qJgOGxHjloWAcBfvjRHxfehPMJ5XN/6/
gzVf+Kx8cHpaI27KiMv1EVmBJ3VOJsE3VoVawFrmMTYsGAj5XMVFb7T72Z8anoT0cWpSAFGOVZz8
ydlXW+Errb7j3CI/yqyZJs8EU2VZ+agE0dVO01m7KNTwdaiz9pQTt64xkd9SXA0tIHRr4STSSHAo
cSjGnFB2T8r2BwbSkg9T2c8M0aYDw8wstrueGkBGR38oAQlQUrcLRk2yRE9+X0GsU4LVWR1cWgwD
Xlch+inNewMZpqWxp6RLOtJWo21z6bb97HGQq78bObyJFkD/pi4q5VHnsRWZ/vYYPF/Wdlv7DtyT
0Ua7NNOj6+sZCLL9UxBSHvYloCRs+rMffFT51nRpYfMgOvdLZfxIUNZr5vwH46HVWHbNAmPFADqm
xlhrGwLMYJMwUaOq9t5NekxyHt+0Oz0NxQJR3DNO41B/RfpPOVIoGap7y+3ZjDlbsZOfy4XXxqZn
ozdMZJflD2U6n8i0j/u54aEE5EC1/OsCAnMahY2v9+Ps0c7/zK6KLmxmADb75iufqYsDl+i4n3RK
qesmDFnCjj26rWheYT5IyucS+rk7Ubuq1b7pKEdHFIafPD18IBcFW7odxQUPrHFY25LSIyMKJejQ
ApqcYIazk535yvya6rJ04C1Bu5TTZ008dul4P6PlwayELGIrLqbZ9X4K6AlNCt4E5JnpG7G5tqQQ
VHdtKR8yxJC7VIivjIz0fe/CYPArqg58dGvxl1CWN97Oe9x/jELA9VTtcF968lm3K2e5JD2ACx0g
AtFNO6cub0UNV3AligEap4W8y2F95NhPoSE2ExmsgShfYjti4Jdmj7rnLGM8s+4Wohb69JfRLLIv
33rvS/fJzIyj3VFH+sb4AlpVYL0ikqEq8E50lcksLjxHDZ2/ohbZ9UXKy2OgobtzaBhvEEDmNHiQ
Nt7lkZBmc/VsaAoPWiBEc1ewFQjWl+IU6cE56BbUAa1+QlFw64nU21mt8bFW5t4IMJ4or/ovn7yX
dcI5uwbsMaLuZ6kw42e+s/dDrgYj+kq9qT7JVJWANCPzwCsHnSieVyfcgANNs3UXU6wrrM8+NQ7k
naSbiRNEwB/6HLA80JXPP1pR/jwScLEbcrqFYfB/w+D/uYXV/Zq7OMWC9RJpj3gI6RvYR5fe2I0o
mRkwhQ+rL16Qsp38sf9NLSQstZXfnC78N7ogheYSGfFD5EcdUxSJO2EWZ9X1Kbkj4LhHxF6Vo64G
vV6lfVgyzXp1WwleKGNUy6nM7wYx1EfwOSNH7N2yZJLVzPnFn73E6b2PNeM56Uifp1roTsIFKi7u
0GVZ+EXpQcFjTBtNxP3jAAkhjFCca6t4DSN+NGEu8A0r94DrlHJp76iXIdWEE6QChU7pf1iiOBuD
90oYEBR/RmU7Sy/s1JT/11i9H9w17kEsFX7UIPgtO+vQlqZxAKpqHlQxUkT10RfB9lAhdp4PpQ2a
cJ+cDGNoWPNKpvSdccoW0mLLumb3x4k+ZYpiMAjbW4p19w7T6McUcCmq+ovrMlnX9sUTh2yaYesX
7rgjqr7EugyVYuGr1K3vyJfgsbkuzSunya61C0iDHEp4UDnG6WuHUr9V7ijpF5c/zHXhBlVLYghS
3pqxMiE/7c1ieIZYcoMRM8V1GqV7Xa3jnfQ8mHDjwRJVeuCEH0iiM455N+9L/K1ksP+RtJFEsg3W
gcPpqcsYIwSMnLqZJm0pQC1Gs7vLjMBioku2WobSSfnhrgChVECYSfyr2LCsGtMfmY/5Xz+Xv+xN
FCKpjvpOcT3D9YIi9boIGeGUJBNsWQg77lJhJ2n0NcnpOnV0TXpb5TK86ROGLg33YHmyoXgfDMLd
9qXndXvZly9zmwPIyGe1EzN/k6fx8aqsfA5QWt2vtvisGhXsEM5BMjG9C5dsyvli7aeiaU+mqlBW
ABdVo/27QusHOEy2Vw7Wg3sO2SjpdGFdJQM73a1QpyIIKQtyTbCbsrk1Va8OgiIAzyIlkMXQn/WR
l6SkN17CHr+VN917IWdvXoMXKZkLswOoP4p0/IddNsZaPB+NApgL7lYriSaTTTE8kAapQOIyc8vK
1b2MRUaZGuCHV2p9HDmtac+dwzKsN10scTnULmNTnjHQdj8W2BK2MDSDZQG9xUG4eazmK11Qd+5c
+VivHSzz/9OwQrslO7N5sSGUPxftXz0AWnJVimVLFIfV82D2G9OdMPHqu8aKsTfXj42oxSnVXbQX
vf8iJnoe05gOxDSjdCs8vFOlWxM7yh+R0hCWgf+SMzpiAmWDUejR+HqOZgRDHwhM7RkXKbDiDiJF
UXXlKc1IZcxNvrORDsOXZRiPpj375ElgU55mhmokU4s0JFmCb0hpOZT5yLEQYVM+Iv1sNLmcNpoo
1nYgYxvrJy+y/+QKMLJucNxbbflgdkh9cpEDW+vl7hvI6WmBvqmMu7A9W1Xrv4XBgFWbfi+pczLu
SSYClISXPCytp6VW3yFnUVItm1lzIDCzJVAw4ODqJgzwAZjHHvhdlwdfqSxe80LGQNU8jFBBhKcR
H0iRcYenmDV3oXS8mO0w5Kxmr+ehZD7m32uTzwFt6m9odGcLRMUuKhauKQx6qeG517qVvNf5hP+/
qfAg9yQP4is921R3V0zBWo9tLNMx3ZsqcxnrOp+GaccAZpsr1zH6lLH8ioh52rfrcinzjLkazTEP
3nxPGIiOZqaqm+JqzqO3NTAZKEcnuHcs6gb/idl1nbBvKwAB5MVxsWBUTvI9YOGM5Z+BozEStqgs
gSi6/CYL0dgDAsVmBlg0QDUaE5RLsaumG6JYC6RNV9y64l6LajjmonxFxzsTIkQpEXbWcbbp2Amd
31dBUSZbAMze7VtYqjVqNjfDXOL2L3URoQ4PbHKYMiIpPEEnHNFjt7jSPU1IifZ7jLpm/hhGhPs0
c38Ycyy8aCfyvW3SIjhpBIrS7Z67LQx4tDP7oPJ0wmc3+Ildyo/cTKomdZMxAEQ1UuIWjj9wOiEu
8Mr0rAbNDIOtRIaboidg9pqPiPAYUm9ieMu/m0u+HCidomeOYLJKU6RUNLSn+cTMyLs6IBNmC6K4
Tfo7VkLk5F8ptfJLKDCqjGK4n4fxkrkVTSXDW8sZr63GuOLZi3vLcQNH2ZwltSTBC07jgZQaYLiE
P++tqA6Twn0omuKTFkAmM/r/Juv19tD9MeaBw9xOF7RlJKUxxWDjAjXNzZotvaZD1j6CMrSW98mu
7y1CFXZVPeNDba3EQ5px5sQ4s1eDoF1Zr+uK2dptX83hoc37c8ks6JjRt1TBRD+WEaPqP1GVoVJw
J3EJVX0zGekWsClCHu8Ivvwe1b+D2bu4CCQbzGjhBFgqW8Aw5P11yOezWR2WjhmT6qmwOvQ7h9L2
P5u2XF5s/OMuqE9TivdIDZzOHnX6Wr+D0nOv7ogUx8J/r0X31fQh9u/AOQMl+rTlnCxUr6kTwdgD
kqm33Od6rO+GAPPukCsMOW7wMNLhBi0RFaaZXkPjyKbKwhIN1XJDnRboJ/Z2S/KytTiMyjYwohss
38oiILQUEmcp/AHbZmrvFc0UUwi+kCMLH3sZ3nU7dPFsMuj0nUdpXdCuf8+1Jlmo1g/pVwUzK1EI
YhJrhCSL6X8EQOr+SpwF7GhqqrvQEWfNuMrAY7oHG9kwn4pNh2+1bdXdcSE1OWOgLnWe3QUjz3Zk
Zu9dy/yj151KLDkMd12I3Xm0w1tEQAzUqwWMaiGzE0Yt7jb21XRiGW2Im57LKbqTGb8iXKcvt/eL
S9mECfBi5pGKle+SrYQM2/I+S9X7Msa9B7C2aIOPLueDIVPmwfZTfVYGWJc5eFua0kUf73SHvC2K
Uy8lYUcKrk5uW7HEHaAMjHsO4fA6Tc046NsYeDCjoqhk3Fddxor0I2rWpzFd7X1rjFfTlQjgG6O6
0I8fo9qg5mm2gFhv/WZ/HkctpX6Z2rfMDpiN5hSL4dAd5NRy8eVrokV432oW2rboYWNRf2B9Su+m
vv3INoCygNe9Z11pKAUYtLK7fSjGuIAwlXhkp+wncMg+RdMhi2h0KNDNx5E0Hq+EGrIiT7hU1WCd
AMExi0A6l3hzSDA1Ehz0pLO/a4v5j1k3vyy3wwSWoH/adshBaUQ330r1dYNug+Xsk1XXf8ZgsW5Q
Bd1EmtwsbkHNhpbEPJK0hA7J6m8F0RM31fhEd0cL8JsMfQf+G88ojmq2mNoV8O8J84PzAELEoKGU
YdeAOKCgtuunYJZXr+6SnElnYM3ZWUfbLsxnLMnqZToX/DHH3PUeIfG0R7snUCvgi8iwJPJPg/D7
WBduT7ozs3Wf1mwYV3Fv5JuFYuQmpYh5j25rDkI9nUsRe9OyU5xgm5GjiydPPI5pNyaAEVQ8Csbp
mgniyqNcoYrdGY3z2jfijwpWiPz2RGGUlrTD7E1D/QCj8sEbBzf2jPYU2FBYl7VmD108ZHm3nBwj
+0SIBBSpZPIY1o5K5twE24ZguvDEvzQvxKEG0E0Lwhg4txe4FsENnVeKzwOtgBG2c2zmk76uHRUY
doXrjMMaASRwj0EOj6HDbTqNzbYCtpLBxTpNCI6TZCUl2qoCxlAi8OOBgK8b67v5JoT3AtuVttFb
Ysv3xcP//0diVvWQHQdA5SBIBAllpC7z9FnPWRjIBzmun2w+mpsXMXGTeeMltQnQy2ViPyggEYUx
iL1veRu9C8UcMiRWgxllPH0Ba8Y1fIVNyZqnlSaJymB1ygHYg7aWZGnZmdM3eQ3hXCDNWICORgo+
qEJc0v2VKzvflVj4pEoFtylfu02SPwFeRKzPOkrZDA2dtrFOrCwPRtAco7ZzThRSewniIFFuV+xS
c4vU6jk6KsZzxui9FWwDWFMZL9kAKqFVzpkdkf2mftxetbHrz5D7LSOLcUH2dnhu64E1eDXfZLle
6ggsrOnmAdfdaj+aS/4NHmhPyRYkS9ATEMjBt6b9dIbexyJ78kjh8D/4rnM3herOHiXzKlz+EP7Y
th0m4P+zSW6QpRRwjZZLMZWI/BtZ8U4JQFV19M/sIwid+qjbcUst8K6p8wQkt4Q8SJ59GLlw9IxU
HV2HvLRRAh8B5/1NrXZde8plR6m//AHpAYP93bR06kS4wDtIAOtcAo8MBQonPaElhvxb7jJ3dpm7
SOeM8vhcdd194RmwohoHepoWSQo/DOMIiine2MvoRF3ctxWzjJJfy+iHON1ryUqgK9anshH/bO4C
YFC5fQCvQ1ddX5ipPbsyb/dDP17DwoJnarrf7An2mQmE3WtoWMPJf/dniEwjGSliyF6yALBCplo7
mdRyhg0O8KEdYrpQPKrBe9EsTIm0a9DycaKujknWgvU6dakdZ270iXAQ1GQ0xwV8RMZc/DEDVJvE
AzB6VKJCjGAncPYsfrxPHFc/YPdmD2TUwXoXjs5DA/5iZw1jySAf4ZHbMCCOnIxT2PnJtBWjfQzA
FsoALov/afGt2y3UpPsgH6Hss/rpRTPuG784mYXNplR2XwGJAYtL8WCAgYrANuZ59BTU43wsvQqy
25oexii9BSWuWoTSy15VfLkyqnajFC8tit0+lGfLjp4RnOzbJgru+/HXaTewBSvcL0gVDOTCW9NR
GlA73IKiuTdbEDaRYEVRc7LQMMRR6V6VsX7w4a17Z54+7bV4VpVHV8nIcLd0zgI/6TDljGSaaT2b
g3wGZtxeycbdq03RF8jqXTnNmTslOi+6TCqn/aTdfS0LW1L85jYg0PKG9PbZ9DP9VJNoaNniOGEn
3RlBv2z2bSASZRjE7MHI76rp5gWg81QPIZg9mo5afOjV/C3n+r6XNs2ZneOYqph0O23cGZZ16Gde
T6Hb4qoGEo7a4IFX3602DwAcryAzz8V2QLMjvLKPggbmLsGuzNWHP2F6Dt2CmAbUWz2VozTQcbWr
96YyG/R/aF40BXq7Nve68C42nLIXB+p8Oj2Val6AshV4YLv1TVesiLRcnnquLZUj+CLpYQ+JEiZa
eRXsbnciAC6SB9MVNCVy0JEBut3Hvs8vdIaJmXjdfU2d/ZH6JZOqIPxRW1KuDb3atScVDwzktJDT
eSnM98mZtp/uPaIF3VLv00s2Uk+kQfrabHRRDctE1EBGcgDQtfPv/y+PZ7/blRxM3MvR4yiQVqxd
Hb2yRcKc7tvoeFQSGQBVurV4kVnhJUPwtMiBJIeQb3DJtCCcyj+rQzJqJoyLaThrIp2Q9aPbmceq
Cr7YlLFgIjBXpnrdla8ZhsE4T212JS1kMNuPUWTQK+PXzeq/5lz+SVEWf5r1maK3QQHuMj0ceaos
uma0CBBMwjUoDhr932B/cbUH+z7Q/9I6Gi6EZ1HAhU+LyRjPkZdp4uFppIaZyYc7z5L+q3vTDTKZ
xgQemnqeOKrOfqtYUbKY111zc4bsKw0BoqZ2ec5X7yTgE+eDZCZS/7G0vDS++LUhtV0UAVECl+y5
rommMrrwD3PMdehgrLifcD0j4ixhKa+qeGZ2REw6qEN2bcWPqAcP/mK9jQQQ+bgCo0aIgZNhFwB9
oDTexARx9Bn0lNCM1+pcFrNKhF//OoGrjs1G2p/gNzrbfnG1/nYhq3vPcx95j2GSNS9Tqh9cqOHl
gJOmhpJFjRkc/c76aOfiDZ7gDebnb14ygSNf9JeF1mPjLez7JJOttqVQrpeUrb54ge+yHhbPj5vW
+Z3J3yTAqE114kIUT6xWn0RnPtW1vhCLQGJppl5R0L1hJMe2rUgWnCWjltnfM3j909SyjR1bvDLZ
3I0bIT61SZi1mbVG9OxotD6L5nXmMWXp9smJ9q3RFHHf+OvOaPXR6+37seN5Jc/un2V9mxbtfs+5
vWNarVA+UUtrAxysY503uMti48Tt41beCr3Iw9QDsqym+RMs/632+qNMa1DLm8yvM0mubu19n/4/
3LQl+NqntM+XdRfZqK0kLq1MgYH05Rw3YYUGVIDelJ7kmTXZ0JZPYTO+BF6R+M4fyQbjMo8QEkIE
OFFU7/pp+HQnSvnOB1fTlpARtWakxCKcCtYPAjSHDIxZYdM9rNVdpSDv9Rbv9cZta02LICT2kE1V
7tdy/SqC/JBS5j2uVLK1kesD4vNHWZbWvWdbp7y17+aFHlxngbEx2eTZkxe8C7B1JR73SkNPdMsJ
Thf5xzy56UsTpSyj3E+tSWFtX7Rp81VFjEZ1BkMEqci0mMfWybZAk/7Z2VCEZQ1W1sExvW9yEK4G
W+sJbF2yFvg1TVo9EiW2mJWKFR6e2RmMA147aMibEm0kYOqQmcbN02lC9m5O90WimAPueZ0oEbEc
XBs71Kxz12df1nw5+DRprN61i56ojhoNA4uICYdQAorglOMyRzGXCQRBNpTeHCIJuhdyJSJyOtjh
GYXh7xDkcoiIKjz0K7kUDYaeHchhlAXyiwnCkWvVidnM8zRV0MHWtfmTpv6dt8l42ui97M5B4yG7
fF1qqzr0A9G1ZZ6j6miLOzyF6zEo7RfRQleNPFii8x8gS8iW+uqb3FqGWTOlOGYKdifaeOlWxOvR
OBKeXv9pZ0XB4TdvnhxfBYdJLEuH12K7v7VrvnhKIvMeim/HGg4FSJSj1cAfplg9uu7C59pnT1rX
76rzS5Jg5QyMDl7hEI7XArPYkoGVtRB45eTgKX95M11/C9ZZ1cn1+r99lYGtYcLfjahko0dg28Uh
Shf7YmubN1QPh64rXgG6JXZFskZNFdHoMibDiss1dJnkeWPMEKOBN1meXG45PB/6QZbDPRf7BTMU
A5qN5beCUObKUGAR5e/iRuWut5sbcOL2SDzXkEjZdft8HjhyKkpiP/qWOWu7IigqRGTzm5qi4hB6
94bneEek7zwTdUGqVh/hPeCYsFOygEju8pIiV5wGJnV9XpPBCmB3v4DR2w9ls8sY3PEEf9TeXecj
kljGwaPIEkkvYKojxysX/eIO3DzrUrExHt4cZ4mdBha5zYwAFyOj401Q6Oy3/9hwqZ3tRfosOCLS
yPpr4p+Vukcd6KOxKbkSUFAGL97Gs3Z8UuqxUoRDepF+5N31M9+e5hpQjnPfyUcN7eNgwtiAlze/
FLV1z115EATOmgEz7JyeqmnKm7OGn/lkfRjoQigFIegG3X826SBqYOko+5XaPPCvBZEPABUV1eoN
BUxLbMN0USMRH9Z85oHV+6jk4zTI19nlmpPdSv1vO0X17MLQcu8zuuMifbKDAUFYwMCzMwyGGsG7
C2ptF/X5U+0xU17sjFrztZNA4Erjghnk0JXR/bg4z26Zot+QKVDW7d4ag2tOiEtN3Jc5sx+ve1gF
o8vdaJsVOpAi3dtSIFNRPzVywh1xIpyigrNkBIGQGF1Oox0FQwxEbe872S9ORHxvztDHddi9lWSQ
7IBCwHBpBzJxmXzbvCtcZh2PuZ/vm7Q6MhdyiIzK/yIv96nlpUyg96HqNcIfsnZuoWMEh7ngt/NQ
Fyfb/g0qiwJLjPbuT1ENzknqY5T5sK/Tv4JCOVQt5b5JpkYkYtmGG0DSM+KOpN1O90z5kBubWKF3
Efm6hLjJREeM9k1RXQaj51/gPJ/YiDUMAnhFbl2/uESBkJFs0bY27mERJgh3oKzmoKZ45vtQEenh
5vey267TNBHpxIbZ7O/dFRRr18zf2lkeopbI9kAkdTrebJ39AH/x2ZcTEDdlrAYK5kbYBL51oL/d
niVO0LzVlCfbWzIdyD+I+9UFOQoiWQcVGTdDg6wuCx4VIeLwC1n++O7I4Wje3JIOnPQaQBAW4dZl
9CMXkWTSpqhE29e2TI16lzx19sle730Sv2nuZZceFzDodeYemYYRYqT7g42km+I6niPwiOQPBA6t
ab1Ef8uJr7/Z9HNso21HUL0R8JaHzF7f0NYS3S6a1wVJpxyNgxeA/Gdf5kBs4rsmGK0TuQzI/jh6
cNl7xqqBIQ+Uy5+aYpwh5MRnau0QofjJ6METFozOE09XmNrEEcP21fLVrZ1Di0Ve9mmCqukM58fq
2fxZJStKMyJGniVw104vDpEbZUcgiIvGYdD6W5pcN5118Q0XVkh0ZRSzH5RiQk4s1mrb76nbxRFt
EQjw7KnOfYPAEMUbqp1+16CmWmqGhivjHOEt7t5c1HpX+vzNAbLOPoMtWDIYGYbhdakYfnrYFrZq
fQjVwbDJnK469Exe5r25KVw+q4pl4/21S3bN45gzw1wefcG17Y0YBupy4FasYAm6c/ZklEiD0OA8
UIEZXF7duxx9Jsrj/KFy569TDx+ywgRhG0Th5FFEG9eLhfPbIatSM2q0i1tW5S1LqvW+z8meUuil
dlyv/1QtcWWk0wkBBwUJYIIkMOur1/h3o40cuGTZfE23rRsemM6vTyx8OC+4v06LnX8Itqrk0o7J
jIZNOojy3db/AQNMbt/APxHVsAtzZd2Xkca8Mcyf/XrNRVCgrBueptWywcsEnEpM7hbp4Onxutsw
9/8V+Df3KiG2w8GzABXcJpjBDCpg0Ew1vCVkgMf1GmMU+IR2Ba+4KhNzFN2BepB3AtwqqZZzMnQM
+nz3OK3yQytbHBo0V/k2f6uI4TvCDNjrlP3E8s7nDaA8tf2DDnJcRJn465YeMaU+CLUFqTghVQJ8
93hx/ZSkiKUkI7a4nws0ufC9VQeNxUnDMPF2EkXdEZcQTdtgXsxouRMOOuZBL1c23IIvnHpxLGIz
6sqiZl6bx7GtgCQzVUKJ0seWqq14zlxez8ov52S0qnG+m/kc9sbK2+r6a0gCvEjsDGgzxlAdL4sO
Drm3Jrn4CHOHJApyBOCap5SN6O3MSnzbItry/ko8Fh0qFUsXMdRw5jPoCtsAr0Ea6Tej+VeGBBaa
gfnRkIEK/jvapW2ZJdkiT0NZGYx7jXvdOy/KTN+a9f+mHEmUR6f/LSNxeASdwplS/zDK7kXA50Nb
vfcVfC+HhnRmonC3LPKOgTxvWIWUTDAS2a2y+zdmSCfs8lLZK4FZE0Mfa/Esds6QYokUP6UmstQu
i7qDNeXLuV7r/3xdvzWN/VnnBHKpt/bV0Dg0jBJPtdjGNlk3I61TKaHBBkSeAKEf8S3Iw4kr2wMa
frZb1V3L+aseiQnP2Nzt5Gp9DbZaD7R21d5bw/+Iq0e/i0ksqTxAyV5a4kBZFQmOiiSfyX5Ycz5j
Obi/rtmz4EWlmzgzKWhkK6EoH6A5zKAE2vUF5WaNqevAUG3boEMdDlLSfF02QJBT97Lw/q0GFW22
VDaVUIuik+Tdyh8P3ZgmvR7/Nex57ios0AhJPgaHihaMxFn3HJQWFut9YJZnhyXOMyXwX8wVGdFc
GKyRdEDd6g0kdDVZyJxxWPziJvIvaxN9GVX1t+INGWejOWWWww8smBlOI/bOZXDulow7R5nZmCxj
9MbO4WxOL+U0WZyJtBOG+GwH19jl5qoIaqwAx0yPg706sNIQOffMjZIWW5ztEdtXQB/e+337Oy7B
cig7wjvh1d8VomG1owPOluZkrhGT7Em9FU3OjBTW+uCz45M0mYXx3ZikGK4QyoiJORr1cDAcVk9k
yp3U4Lm0ueZnUOlPel/0OTIlTQOhwd2ag5uaGAQ2pjyl9YrPBiH8gar+Oy/Fl79C0QcL4O2tsv4Y
zc4/+A0M+AzEE7UMl8HkyJMxjx92KlDPCZ+fax3BBVD5+7k4COepcKvtDXPfYVL/R9uI8LUnepG3
/Gow8rqYjvuPTi7xI/RwA0upyb3C/VXHYmgRWHlxMSykwa3/Jh/XRuQ1H7VgBIv76A0ez7xfR7Bh
QeMym7PgUJUvg/bZOSF7g1JHTQxIyBuI29KAw+KRH3rwTZK9CBSbODLsT8Fu1HVofEdTvaXt+Lnm
+TXw5opQESIcxfSZWu2Xl/YpzERj36FDdLCa7lc8jrHo++lQGHmcO39su1nu8tX+nkbveZrnalOA
8vvJ45kImTms83KX5ibxXYN36uaZOd5wndgLkrbgm5Dm8oPZ9Q9muxh7S7If8laesKwNgItTip47
c361BDJSK7XeAzi4/cCfT2aa3rGBeGV6eux61taGlqR+ae+Ud82xWMZmF85Ib5xMqXPgtG9+1d/B
XCK1rIbOLS7asW9YXOWRh2M5rMJnU+pUZ2XJuJ/YZfjWwSalDBEbjbABM7Fbf+p6e6pwgrR1QZ2a
jgN5ghP5Pa/gCv66YY9xRg/kyXjO2SUWADL/EF5Hs0m3eyDDK9TfG+F9juY1YVPVJiS9/uBAHxDk
ckaNF+V4N7M0aqwwTIqsHLRDadEtwz8pYunwrrND8g+RaH81lulXscJlXCVTgcDVrHSLAGnqtB5l
wNM3LlTFs/qeyeDcZNxImVJj2ngAy77zLG68kK8ocMs3EY636DCS/IdrbgxPLrS0S8NeqwJlfXFG
/J6prIAQmjvpkr1gzS0hAXJYr06VbZFBhMQ6zk8QTuHdWuU3nbGzV23kxSNjYshnM6skQ7C6xE2G
82id6IzDv5OjnNivzFvI7oQ4D5wa3syAQEINpnW0/aOXZd4hHRuAnEOK8awBtCqDm5mT9DiUJsVb
rs0LyrE7s0IWsETNaTG8XyulZKpdzueCmIp0i8yb2KExJVXsJtB1V03m7iNZQ7rBMZR3Bg1Wpsj6
bLtjajsGxYZL9FwaPRIH+OUV22yvuR86dMtBR0SAE/7L2EyzbeLU1g32J9apxx60F3NmFGUqsJIu
Q5DB3IjQHHXXzmsCMcq74tF8lltxiIrje2o7aG244FknN5fueRz77NRsXxevMu+rgQuPUAzEBpPR
xLVJnhbwrMMEDgePf3NLXa6bYmWKVLj7za/bLh9VRibyqIkfsJfis60dcVznGY2XNG+dqdUuygI+
teiJCgIfLYirUXEfkxyMt6PBa9j2d5ihAL9X4kQlTofQz3+ES8pZiRSd+eM57T0SBhC2uzXRDsH0
OTTsshiliZ3hDtyzjTqo/3F2Zstxa1e2/ZWK8w4X+iai7IfseybJZCO9IEiKQrvRbrRfXwOyr62T
95CqUIRDYR2KiUwksLHXWnOOmXmrVEECVKtEvOl1TTPlUlgnWJqPxJ1RwhE74EvGvEZG3CM+cfTf
1CoKY+oeCsiM9eM5JPcm6BhDZsj/F6q7GpPoS91h8ul7rnHkH/5NIquHsPBu28S2Fo0h8JsdS8c9
1slrW+AisVA0EJVzU+jhCRcv5mpXVRdlSwYHwgGWjngrJCc8Sp03HZU/LQXyJrwurOZ5YdLptbsZ
W7OWhpnLXsleRf1a6uYGDRSASzAEWUDdHY7ea63RFgQaENGUIa0uDO8zbohFFuvk96KirLvcXCC5
FOxup72EihMjcu4G4lE9hLBzSBgpAQ6EZMvyiKwcI3NEMLs76jQhdX+PAF8lFsxQGZZz+6sONtQC
iXIavvqNwvOF2wlbNl8dAtl4MTjVDVvF98wI020knxodHydRGMggs2iaxH4REbbrEGpyLJu3Fj1t
onTskJ0vad+/eUUBP0RomyEr3tSIPjRyJostSPreexq0rEmjREQUdEfADXq71oHvSzOGMELvt+a2
pCvYnmvS+hQxi8rmISgFNEvqLKO9USjtrN650YN621EjTsL1Wx5et8K38UyHqxDOedqxK6Y0tgVV
cQlGxdKDNfE4tOvGL/DouDj4cBQjl86KTmmhQ3C1lSdb3+YFc1nfRPKSG+J7Eo1IW0gQbmuv2mtG
/9ZqybZGe0WnWb73acyeyKDvNKZvWEPEMqGAnGeCIb5JTFdsNTbgP69dNg3ntj8qyNc5tGfPvYgn
EeV1JlwanorwF5lzT+FhM+IEi2SP+MG84BxbGokiU6s3mMwBLNlRb22skglUKrIbv8zOaW8Rl1Z/
w2Xr83HjDieI2jzDlEAIo/L0Y+1HnMc/Up3y0NXhvaKyZ65Y4pyE2IygwRVi0Lhqh2AxmA2tA+U1
HcSzImgfRFF/KT1QMKr1NTKduwyNPANF9PVieBcNJbSV7m1/J8iiSdoMZD4jXRcj/qxUwy8mc8WZ
3lR4jIhiaENjH8TBkpr3i+3Z58a2oe5428EOvo0D5TGdWGtKlPWTeG97zrzqE4IkQ7kkAITiOw1m
dne27XLn4++ZTZcOHbNunXpI1wyuY/qmCzIsnGU/ReDVTT8Vi36JXHr4Zpa6ijoL9W0Y7WVQkMGZ
82t2/0qHe1Y2ySOKsoQxQ/S9CTPmHSMiYyvcVgHC2iG6wdvKxJu2X0AAB3MCHjtobAeE6Ka7VoVz
J1HmrgwdBG45KUAQgOrBqM06wjP1Vnzr/BRngsgYP5thha5ghetD6555bhBSKOnz41MIza5cqSjm
aat/x7/9XVPWBZnMdB8nCZ119BFATjmnX/EZ3fY2fXIfSUyXX0rfJqLemOZSFZ6VUnGIemFCP/MU
pEJ6Xr8TW6gtELdsVLaJCx2aDZxxAvYq0jrLLU68FkDsiIjL0+6NoHhIX1qbXJicNBA2XixjbWXh
OaYlRcbuSQs6ZTkY/i3hUM/l6N9wFRExVERiWVCENl5JMqzOfrcNCE+RpOwWOvNcgqm2iYrOgM4m
AbgR0oh+kn6EWr61Vec96ZE6Fi0rqN2hSWnc1cQFwVRLHprahKj5w5dIjviZ3KGdZ91t51WkoLnN
ibz7L31pv3tRAiAgJz51dJqF1NXbyh4x8xIZVdrmqgo5HSNWnKDU6CZ1zbKrUYWP+sytudPNWzQB
twRc+7OWW3UIWUa1kjQj2Z96TIp8VV52pARsGX04ioMFuG+YSVN/mk73zbdKCoqmcvnYR6VSLkTL
JquwH7H/FWfVCpnRKDSDYu85ivJq36NGj2sGkLKiTlRfpJ28E0l7Fr25UgmpmI0vJOkYjX5krSfd
AyYBlasV4kuueBJxDXold3hqdB4gTkJWNXsAK/AW0zokbip8xNxKf5IJ/HRox9YfSYk5dFbtLAdW
g3kfeGfSWifp1dYJKQlCD16YVnt7nmwhpqvwlUTFbAFeJDAQ/rAi7OtEFCsrZZqrd3JpVdlG1uqp
sQ2sbtmDA50H+XqN54UmOCNCutg1GlFHla8xNScukwdHhbpaWfoj5OpNoku5SCWQbr6QEeflqpJ8
Ssq7Db7iGZ+7W1oJGWJlUP6TiFJbm6ph/G+6Cdyz8qFotXKR42FhX9k/AUfmXLgjwXv9XJTsFdpO
3pLeGi7NiRgiph6TnlG+uDJSF52N/CIx8fkFONyFt0RQxNDQtG9zo7cWeVgYs1qTARsa71nQcJu5
VhzgqVgzvo/WaFPBdeAzRRilz12ElwOFuFBQzk8pi+BMQBPmR72Ivif58I5sn7QwTD5kJqIYr0+y
be7SOr5xsym2A9ecx/08M6YQQBM/N3Kl6XZHuNxFq8JJKUsNWS75eJhOLARpRs7MfjiWg7dzVVGs
aehAeSJvd1z6efA++MyFnaB/NKOQMA38iwLVQDfEa5ajc2oC93bbE6r6BdrHG6IbnxLLWQe5SNf4
UxjHGbz/KUGX8iVaqwbgnjbZGEqB9LzOrWXtYBUpkwyRsPXCVIdoDiAga8L5iM5EihQNsVyUQ+5t
Wp1NC6RffGCaD3Q5wiFjW6DyhFBI9dMdsCvEm2YGRGfdipdh+a21xxeXmXWVxe8a6ZQzyh4EQhZc
S7fk3gCHyWavwssxOOG86iT5aOnFc/gyNOS6C6p3AQ2SMqCwzHdNJkiAY/vZJlhxUt5VaxUL4ylH
626nTsvjltCUAQi+UKCHGUHGjDhFFjTUo79Nm+RUYoFdMDU71CxdgaaIY17oiLhsN9x1ldnehURd
41MmapVd8lIp1XoNO2RblLALvKL0FkMN58hqlMexE7Q2S/EkRTs+GAh7WDJERIKcUugdoUxKv9Jr
+RTF8U6JhP/s7V34Duuk8c3dsHPTRXJfGUb1ksbuOWpEvPdfW2gXOJaxhiKX0badxbiZ5Nke2l9B
klaEaiFdYuwh0ioPDk3pkSSK88CsLQ15SKgtMys+5Y1IYSgwkgvx2oKjeQobUIOceINtunJjWHS6
tTy7CQyYp27ThhMLTKxpKY0JCW1DxBMoHdFIhL2KktU2IMoHqMM1rdjiTn9Fs+/xnqwHanWIMoya
k1IVnLHG3MbWraZZxSHAHLZoSCCA0unGe8tOL9KiRO/R7Ys8uQG3xl/6/q7Ksu4C0c4mCxHdDwBr
pPqRXe9JwDyqVD4HhFfz3AqUY+qx56F1auyrkqzzonk1gCn2PhY0V9DRr1qhniqdDSiCJx6KAcZ8
PAzJHJnxeNRVSgplHB6a7nZC2CSx+TSCtb+nRYBFufMOohRc7aayxmEaLSrQiwtFJv06ZALd6/o4
H6SQh1wz34JOmBvFSDQ0nr55yFEAzYRrno0KaspTaAf1LcOUcFnqabskZQLGS6Om9yGS+SyxMCVE
XnbXUxaXKWgLS7O9vd4zS3XKnlNQ1+E+1wQraXeJqGJuSIk0T5gYdkrjXUZuw/1Iqy3V/E3KJBtK
PproxkdnjLuyOVf4i7GGMbjCmPQSx/2NabU9yPROLDqBxGeiK0Mf8hdOTcME+TfDFtM42alRsg2h
t4UG6ISkwqcD5b+5zVeLDNwlAa67nDpylteFt1VdEFqoJ4NlkqfM3e26O2W2dYmqzD8IQp3nThB+
qWLGQ0DdqNlGsFiD4/KatUlTrUayWVfWurZoTIRkXjCFHJ7Bk5y9qCGiT8q54dPIUU4d7uA80bq1
5iO9NNP4rRXjbSPK8RDnrPMyEsTKD8YyQkpd9WCeQpdLUlecgVBvkIwMboGvfQegVe7sjN5uw05x
reW9QInfP1c5sXcWfrVVb2U1XIQ8dZeGm8kN7lk0z7pT3lG30nc1wf7WavYKn6Rjefbc02pU1FfI
Odk+g+QUm5kxhyhUr4XXTAEJHuY+/Rlu1KOvowJpVfPQ8V2cfeHTrgi1bDHkk/vBZYX1o8BcBuWB
217tKO6SoVfOXoYhS62rfZuEJ3Zh/in1DxE4gQOMsGQfsdnm+7U3WGAXmhp+9bv0PmgwFBHbAOHC
ArEoWuO7mlKJRGrzaKhVuw+1Z4JZBUytrnlKDPAKiepj7aUj7/jUJKouj9IgTw+/8RyFm9zaXkx9
lhe7LLeaYyvN/tbKQvYzoL3Cnu145VFl4pxlVl90EBpMRpSZaraHtnA2PA71o9a59R0W9C3aqZ1O
j9MYtfyrGhJx+MVx3/AemTeqApUAcpy2aaewMBqMcefmSyuqPKbePXdqZn0jCqDceEa6xNQo7nwr
yw5kZ1MhFeVc0Np89JQCBFxN0KyTJ8Pa6kbnxlW5IGHAkLwXjP2irer31tSeGLi7Wyut8oXm0mWP
rEkYTwqmGFFkF0hc3KEIbpCbfZN+pq11OzkWcgxunOFbRS7nrZJri6wJDapf+gxh3mj7SiHnR7AF
no1i8nTl+S3NwW+DMNK7Xgmo0ryBmFDRIW7WV0oS4JeS8aXwoLSUXo0gXAEbwLOTJ84uS97FmMQb
Nn4xdkAlOyXjPpgcra4lEcKw/51lRtCdvLjYJ0r7yDir3USuuVZj4e30ycPoIRGnYovnRjoiOYAO
LNnUlVxy6++J7GdZZdABjL8VddftbTViSyxdZ537tPZCQ+luRBl+V+1KHjvLUC8QHvCfjAbd8EDf
TJTNrQXpaEbrkv2iXTFiNMSw1RT4XYM6aqeAaqm1UgyCzEsXhKAOcxMBzDyhqb9oY9O4sYtFM7Th
3eBkd/hjEI6iZmZLnqwJ8GF7/c+mJs2+SZCq1QE2XTKINZ2ZN82pE+ZDsXJdgNHABTpiN5SHaBql
jm5ZoYPjWSalqR6ke1M7oFwgTUHOjW6l03o3P64VDUr49oeT02oslFjKg17zf0BqvPBEWkFMceeZ
rRgrxt+vusFapUmt2eqR0+1UAx1lGBKcquQoS4cQeazBU8gL0i2i75Rd6DjNrvphRw7QKkDrhM7H
eMyxP43qJEAB63zfIKpuW+MuGBz9ja1RoRftzixgZaqwxEDEcW2Ppje+gDiewMFBw2yfkDIPS37V
AhiyK626TYf4sRwJsB1VOGVM5ud20XyJjZ5Abh8nZO7cd25o7cYRaYLdvaFEfAUHpa41ZiwzFO7J
Mk61ejt28WbUhLXDr6ytZWd86eMKS5+T79gxEM9ZqPddg8lPK6384Li0XrVOl0vXDJ70HparkdNA
0gVjK4FVygEdgtWrq+fsNuuZTGijjMKO13GouHBWikvYFihSc1/SjhIV+rHB2//4A1PqsstB/ute
YDwQXddiRmujg/DzXZHqeAYVdBgEulfLticBR1XrgqMU9jZRmMf5sTnls+tIG6XX71ptq6NO2fh2
xPhu4qGoHl7WHDILGmI6tLqBRJ1O8YOdxmgy++jc1FKDpavQDtGy5z7t3LXpfpM2jxbUK2DzdO/s
dZWFqYC8q5I+6JBJGxwSZpmS39skWXQvU6UAEZ18GapGOZcFi6ff+4emze5tf5yEub0JzjSSTM3O
Eei0IByTvS6zN9ft1W2mBSBU6Lu2dbupydpmkA8TzwjoyGcVAz0isNYe3eXTUOslqjy3J+CZEZbZ
Bvs6RHtdSi3dtXr5nTW7SdvkwWzycJX11CfS9HZ9oL2bHkp7RkzW3PcKuTRlT7s1P/W+254T9KE4
s9elFzOZHvDswihE1ILcn9hP8kxL66svA0GzWlWPIfJr8qhWWorv1bUQnCDYDlMiXbBoeQNkP+LQ
0Q5le8RRLl/4TaJ6i74Pv0rNeVIchjBQvfEoBmzqZeCWN6JtnwD2USFYK3LY2lfHQ4eDpiW9CKye
FL5asLPV/BA3FBNBLexbU+6YLmOwq+KDaNo3u+teshRQKJ3k7ozau29le+nYzw5l1XeYKrVLU2Q2
wWWWcWi6dh/X6OYBznZAZojMTNtdSZsarUKNzErrxhvf5ZmLbV9bWmYEolCr9IXjE2SAQRJdfq/a
NxneqnmP2yRuE4O2r66gS7XdPQXpqwZqpMsbb5v1JTV5o0wRQUr4UrsoZdCpcb+HzrFGlgVi52so
/MdMymptNm67TS1GgZpjo/13SatIDVYe2wN/2zvrHh0oWqpS4OFLZtK4VYeRPBGLRrdb2fa6HrKl
HKS1aGlYnrrEOIsuMu/JvGIc242HPKjZFo5bUTrOwhu1/iwtN1/pgBEROCDhcpKvBnuF0wisnF2d
1TxawPtxUcAlqnkIzxA83XQq0t18mNbxtu12Ln4w9lLBztPCFXCYc9eFCEri4cRAmK5QhbNF8e3q
wHBtV9mk5rLtJbG5hCaqW0LME5XyNhrYqOIZKQ9NHOVrQ+OwZqHRda3L9ADWg7xKnntr6AmIaHqj
OANLK899grvWCfR7rUHWYcY4H5rIj/bQ73h6DoOBGiFR92gaG+Ca2rltc7EzslvyXgm6VScbV9lM
A3y5Vk1BZuWYSYTLFyck404m6LCc1P5q5TGer7jege1eDDTbtzYeiFHEYk8pzOWipk+qAyPASpIN
OTIZcniGAtPmwR6zHaW8uoWkbKzMRrwIzUoPtmVoW6XT1m3HhBPkEgNIuydlqsB/hrOzn6UZChnD
OzQNfDlL+qfI48ZD5EHcHv64IwWVu6i8oGHcoJFFbRBGSCGFU7CkuJDOS2NE97SGmtUYynnF+OmI
pfXWMtX8wrYSN612QBqDiKLIEF1lTbHpZfGQNQTM2YPHiqf54T7Mi28RpnhoPBA02h5DRWI4tzQM
gp2w1S9MEeikquEhHtLyYuvYBpDF54PabVJF7EQL7roPitPgaye3lvbbkBxSlKx6MjJQDo6mkDVZ
3vKMMRs6RKc/0QvcZDS6Ejye9P8B+la2te2d7oYws31exttx8Mp1wI53jvfQoYLYG0xDuVAafadq
7SbWteZWsEmVjnZfp62104ZkazQUMVpnYHgPg4NILPB9LbsM0Yv61kZ6gI+9QabhY94rPJgIirds
WCPASnnD8ccfhp4oC4o+uTGTjS0AtvU2tCdAxuHOEgH3qqDtEofdxfYrMBf1No9BdquVNhztQI1x
L0cltSCjg7JEFuUbwwHr+FpPkKu5djCcUkNttxon2ES3iG/J4lbW8+j44w+/qtZ+andbNiLiEGcj
SqgYSzweSwJ+YmcrBH57MYhh7jZBT+s9PWNv8PdN3Dyodm0Qo94eBzjsG5NW7YbIhO+qWTvrtCeT
ZVSwdEo1Lh9p3PIgdPZNUHhfm6YcZgG/ETli78tJWMwEdjXR6SEwQy0uiKLoS3aW3dRsBlCwRANK
Z950tUNtkb04pMVOL0RFaxg+qok9HE8WQESFzSYe6W4eMTcMq+HgI7VouyBfoHM24OSQtO1lMHT8
wLuYsFbvE0Vb4gZ/RjYAghTn1a5ywZw4M1KW1BPpxgBnXFefDSPxfT6CUBYf6nZ7MsW35q5N/eRO
640AlGRb0/ACfGACMRws/jk78oBOs0HaRKnEK7wN4aJPzIud25cBX/Y8HMxgF03Fv9rle6/SIsAE
qrYSJt5pXRTBwu2rvWd3OVHJ0bco3MWCtNJZBtnHSaHbRU6tbtm2lotJCWpl43K0zMvodcO9O1An
M0u2z06N+d6vmq2PUnnduP3wXKvJhUgO7dbW91h66p1fwh6l+1duEpsFKiz6dm5WqMd4NvVI0DTs
zLYX7mgOB1itgHV7+B6eVQ1tS89zEz0MgYc0J85S4EJaFG50EmUf3tdd04GAA/VbGwPKYw+ZLt3S
b1T82sZTsfTUVpMt9DJ+oPmP4k6kzWOB2ujIS2x0K/+Owy1ZAXSbBAd5f0qzGxrM5QIiNzdS3I7V
orFVJLj25AKx0npmkD6eI0faDWWEKdKcPAGYx1fqwHimHf2nLp0SX8uQNBmBk1Sv+UN1nP6JQpcX
zJdha8q1HvfiYjJS6kIurVzl5CYN0560cFBwBjEsnkaD1TqFXOQ4sQJX5kf2AIjZ11Uu0WQAXJly
t8ev7WBiWWsvo0aiZkh/7yCJWIc+jZYlRtzsM8deEpBGZuggk0UWWsG8gTm588lE35Cps4+x0u5G
H+MhknMiTPwKL613O4SG9qUoVnVrV1+9satwMKgElxh5/bUCtOXiuHc06DQx0LZ5GIMtCoy+x9eq
WV8xsYNBbN1bdYTCpI9glPqGxGfFynWSvOwQMVhhP+M/K5Oq/AIIt9laDtyUnlA9g5KDR60zUgyU
SMtdxhKNxu0nlZ5dWeG/6+RsOHDZ6Qj09jYNgXypaXoeMlHckBOj3gaBuaKNsvIsv7gEnaTqnnRn
JbrbuHTiO5LTnUz3Y5hcTGvlBcGf/gWC/Z6Ru3PRhPJoNuqTpyv1GQkT9BQ8P1mtO1uZoyzVfC/e
FzXwzsAiYNbqy+OYGsrDJIKbS9N9rwZHPXpe2yzizCIMRNOAE3bNvcBjwn6Up94QK6coClkk6vjQ
dzFOU8TgJ1flsai5FWq+ETuZiVt+fLN0XZtrMJO+dBV+64jnUJTkcJYIYl1W4AbmGC1QWsT+8KhD
GEEVVStaePPjD2/wHn0NTTATWHWhqyTl8XDdKCha2cm4C9CCTLaQLuwSBgg3PmhvEnH9bdcRk4O7
KUbxgBpCYQy8LNqk2xIvsnWZQN1xV9AhoXhiXMTAPfcQEDLCX0sD3qHScH+0VIJbe4A+o7fvKJTq
+yKE08e8aReYkb4wu6L8QooBMzvXAUsndXaI+JzKrnF3dTQqgKjfG8dKX6OQ9HSyGHiANka3sckY
WhV5jHuzVsplpBTfaHPUuy5xiyXavfYcgClaWpi21uhAsPwnev7A5Q+P17oMhlCWvc3N2DdNz30e
Jlstzc1bDQfRLNZNb43gSD/qwJZaM/f2qrszzME4MmctDqM+bLzIQpbl8gwNFOMYGvLFInzowvwM
d0s5HIYx8xbGoHlbykpstb39OsSOsVKD7s7pOG26XdIsFBhrnbZ5taeGTpUBgHBjYgGsAWycAwtk
LkvRn2vnaOii3LeopFGzsnMI6bIh93lgI/0mcNKsK8EuEeKCxiT2JipNQG6ggxZ6pd6YJW1pNg1M
aUnRkS/yPbI6BOUUe7dO029thtPHFjDRTK3PeajDUlJstBcavKu6jm4hSQwbvcjQAuEGplA9aUMA
FawuqUYsElE1QFN56L1bZmbftSzCCMaYPiLpmamVD7qJbedqVGV7ivS622tteM7y+FsawF0fTJcd
ChUzFsEB4UClLmPkoAvLiLYiL+jcxzUPYVQBRmkyQe3dNXrJDjVpSvLsKIJVHjUbAkhR4BlxOqx+
cPjxc5UHCZuIORxWTjQLu8IlXnjwKQDxS95lTfxgqb138ZCH0pqvTLbLdcM0X1cRUGiI1yBfog/p
6awtMIxN+jRs3E4V6meUMBtW13BR8zca4cV3sC/xXiJHmdmNHl7oJWl468Enqlpych3Lp+4KxQq/
+7JhDvdjj+PqAASIiWXspo7GXqlK1E/T/wPe+9R0dbxZjQ4reqcBt1YUnldqChKjwRK5U9m2s2nw
mRLhXWwj9Cy6xVgi8UHderDrtCo/4iipd56h83WqW6gJ4k43cmI5THmjgwjFYIevdTSiTaOWp+J7
W8SvsoeX7JghAiOt2ivtgLWct7LL7HZF93YTFEr9bLVI6ZTRgPpvsZoWQZPtGpEt9bxpz2EXKXj8
Y8zjqHEiAwamMu5GHQaNF+bOXCtGf5f79HNrExwN+ZPjLmgcTK4jXV/pxvQsK7rBMXY6nT3CS1Yh
NZF9/sIIITugUClXCo3RQ8Rts49V1VrpbVXcYUHfuqJ8leBZ3kpxTFjyL6pq34JcjW56zf/qowTd
EnTxpOSFxLkk620Mun/RtnARoqpy6EnARbAqtT41mlfeOrrxDQW7dlH9eku4SL4ystJeRrl0L+37
MFr2xgnTaKYp2UOeNeMDsgOcY7k8jkqSr+x6DH4RsKL9/1knjkWhZZPxZJDN511lnXDyFFV13Wxj
6dgDS3NiwRU075NKLxelHJ7cMYAebQZ3OPXZNY71c8x+eN5Mm1QPI8CBopkpeJE6QMMwAzaobloN
rgpr+4/wjv/+Uz5x/Y//4e9veUFZEYTy6q//OEZvVV7n3+X/TL/273/251/6x/o9P73QHvz0H11y
wf+u/8mfXpaj/+vdLV7ky5/+ssxkJIfbhsfu3XvdpPLHWwje8+lf/l9/+F/vP17lMhTvf//jDZSp
nF6NdPbsj3/9aPvt73/opHL9Oy5vevl//Wz6iH//4zi8ZOKluv6F95da/v0PYjH/Rp9EJ0hGM2xH
mxJ0u/fpJ57OD3TXNDzDIOrOnNJus7ySIcdz/2aZjmu7/JzRJxu0P/6rzpvpR97f4NoxrHO4zlkV
LNf+4/997n/l+P3zC+M8/OvvP+f6/Tk+UyEb0aECImfvzxk3+Ir6yigptis7hRSSJ+K5IIkt+sW1
PYUD/Sfr5T8vfxWhk8VFgEUoIZUziIsDQAUW93SAn7JoM0+Tv0js+XNE2n+OchUiF+q50xa1U0w3
Dqt6WrvyORQ5OvyiRnWxaUprtM4Spl/yi8/10Wm7itLS+9jK7XLMN6Hi4TfsdK3Yh/j3xsVP189f
fC1XSbX/+UhXaUuljKvQTId80yeV125ko9n1xjLH4ovS4vmbkiu7d8w8wUVJcZgboy1x9RZhXGxV
U68eP38bH33M6b//lHuoIPgwTbMpN21BTTG34hw/NtnP4leByx9dH1dLXthKiyAPhyS+wGjBPbra
9zgtXXNuQ3brf3F5fHQQ/c+foi/QsYc2JRs1HUOZIkzdG7briDpF1Y2/CKz66FRNkcM/nSopKY6t
MC83KGjaG7csurM1Zvr+8y/io4+g/vnV86iQrawmBUUVmQ/JgP9pHcMIN2lU42Zbf36UDz6DebUY
qIEX6rbr5/TKZLsaS4spR5pFd7/36ldrAVjeDNNAXGyY+je3pVbgMw2dyq6Wn7/+VfD0v+8Z82oZ
0PA/mQPP/43NPLsj0Mka1G2lBL6xRDaOhh6SeM4GBHMhzVsLq5GuhCGKFs+J1L0lAIstaY3iqmM/
UPQzqUiXnZ6a2MEv3uKfn/T/eYdXy8YQ5UjMHRYqf3QVAk1ztQ6X1IumYFqnePlXMk8CRBx+VhgH
20EPsoQaoo+/CCaeDvMXq7E5XV0/XaOWCUiMyNFyY+eVy+bSN2+RAwAXH+xir9Bqff38m/joOrpa
NhogsEncxZjt8iC7E8qUFoFgs3B/b/U1r1aNICrGhHZcsUkB5RAZomXiwRGh+4tV74ObzbxaL2Rn
Nz3Js+WmY4YGdNqK7xVc9G/sxsUvVouPDnG1WjRaUKXYSsuNwjYetRzSrhUcPlTvceg4v3k7Xy0a
6Vg5BIq7xQYCU4QHyjKYWiQCZ/kvvocPPoVxtV7wsKVI8Xk8EJWs1UtEakQuInRGA5hEavz0+dX0
0VGu1g2Qb+aQOiR7M/sDrNkpjeYya+za9NTXsCtmnx9merm/uDmMq9Wj8Qbp+FLNNqbTTdYxzUzk
vUMQhHPMmD8Mc18n93iFDAOJcJvS1P29a8GY7taf7so2VEvNQKa9sdsouziRBquG0rD0oE0EIB8+
/3jTq/3Vx5vO7k9HQfbYyd7oiKACa0iBP1AuKktIg4KAPXjnA20vWw5fPz/aByuAcbUCkB1f6D7D
xk1TF2629Isa9/lIK+Lh917/agXoyZQzzFxn25qwscbOWeffzFQN3F+crY/e/9USgPO9ULIyKjaR
50XIWmwYQnaaLj9/9x88Boyruz/vIZ9UKlaQTuOUoMsItAiyATIw5yEdzdHeJFFtTbP5uHD30B7c
Ac2U1/3qOfDRHXW1MGQ64wcNA+RGKVrv2Qfq9w0uBIknQrrKL541H5xB/WptsBW07mU1sCev8g4+
P0nPDB4d5/tvncLrRO4MZYHqGKLcuBEZAHNIFKa3DJDD0bPNo3QysURYDH3fJfChSYbki+Pbxtvn
B//gXpqKwp/vpbCPkqE02WiovqaLBYLSMNzECcqb26jAwnrvhDLP7z4/2Ecn8mp5KBQ98J0s5VI0
xfhK5yR4UKsem9HnLz+9579YF/SrdQH+lxKVvSw3Mh3ISO6x34OjArAMZ6TMH1I7Wn9+oA8uOv1q
SRCE/zTMaYuNC1lDLo2+bYDq5CVENrpxo1z83mGuVgaye3FtVC2nS0Vf2Tjlg0SvRfRQ+psHuFoa
jNSPAQjz5WPCAflgqxr6O8NrRbgeO5m8fv4xPvparpYIvaQTGzEa2jCWEtmDFhoEtgW5YDAnMX85
q5FxLUrhzGQu8/khpy/ir66Eq1VBuJGeGxr7czXWsjvaraTHqC3pp7+40j64AH60v356AiH1iRk5
UsMUAxEWMziEKC7cAvQPM+3etM6/9TG0q+1CkDJekr5WEKdIfqhX29jPmrL4zQ9xdevnohJM47kb
QfoZ+8xBzlmg0bjkAy6xzz/AR+fp6ob3bRkxuKFctTOCGQhlK5eW7O6VOpKrz4/wwTf9o4D66ZsI
NdMtFQK2NkUPX6ZySBerykD7xat/9P6no/706i13tGiDii+gNoy9zmqSphiwgNX/avf80fu/usdD
RS89ARhjEyVh+SKQ8uZYaKLs8fdOz9Ud7pZ5TdXbs28WQ36TW8qwLD14n7PPX/6DW/tHy+en82OP
ilboFJibaOi+E1eewyOrkUz3ZDdK/5gp4c3nB9KmO/cv7ugf//2nIw1Zgoshz/ies/g86tGz6w8r
3a3OddIdilaQIqF/5yGKoReM/C8+3gdfjnr14Adl6dNv8ehcxdHOi5XXEZnD5x/ogyvrOpBbmrUk
FJIVJHRMwkv+l7PrWI4cx7ZfxAgaEGabRkxJ5X31hlHVUw16CxIgv/4dTryFGiMkI7iUFkTC3Avg
4hgBSfwAqq+nAS9CO/G9BdkrQ+Zb8T0ZoDKA12mBltJJDObgRUUjBYdcXDpK+p/3O+Iao631FxOj
Wm8GRB5jxDMfCt2Avp7ytu4v97/u6sM2fC++zsScD1GHo37bQzjfgywg9FKLCyYb7GgBctL9Zlyz
sXXuRTMNRHxn2D3gRgHUH8TV8Nr7vscNA2j8wJ/Kg8vJinUPcO4RcjxQXuTDNdQTVMZx+j842+G/
u9BHHWfZGGIe5PsuWJ+bJTqBeIQ34nFnLlwzbe3j8OglM0A43Q20bXDDAB82M9T96aBv92fBVSn2
rW2bxz1oEP3Q3rx69SArCpHgAdqTEL9tYAoB+4ZPEZQL3/MRkm54YqLggSkBXu9ovt//Ba920RfC
CniYyMXB0LQIGdUtSPrt+GlaAMG7//VXsyW+bm3nATPT3FZYzID6e+9lAZQB1FzwngjlCQFFVcjN
kJ/dakDdu9+gqztWBliyCe5HGex5wzKAyQOoaUV3AjleHLrvo0dW8McDA817SzGCKu9UpHF7bXPo
UccF18mxPlgZIAO1KIMPNMrqnEJAcKjFaVSN3Al815RsI/ci8BWeWocCOnnowFp8rkFbSBU4P0E/
Jc3S/C43OtD9fryayTBUVvB3nWFg5Y2Yi2xBOtYr0Hks0m+UJPKrwYHier+dV2s/aMfKAy3xM1Fp
g/GCFMwN6nzDCXeVHw0BkFKJj2u/QNO2V/H3+829mjnRnJUU6nGOoLcJNH2WdwVQEvDIWOAvxvVX
r1fpeHARWIlh9eZyLiQGz3iGn4GbJo8cj407eccRJtyKejWSDP6/WGKIffbQde30KBS464dGaHsr
fbnEACyZI9EgMcsJ6odTM8QX3IiyG+Nm7xDpmAS+re4Xqzj0QC+LAiSWheTBG4r3gQ/QnINXXgXN
+cv9brgGyQp1KKfCQ2yBitE4guUtcc29QvBm3BkkMBvwW//ntALIgBXnHQ8Boy3H5hZWovk4xxIt
FVN5q32+vgnLaYTkJRxfxQopvL6pIPsJVPIZXrr5LwPxw822FaKIl54NgC6XQ7Sx1euIQLS8hzJr
W/CNwKxS/QVQSfhE8BLAr7gon9jaTV+rHBJFqT+b57wiQJywMfwbcJLh6zxoGcPePQqhnACVCyje
icI/w20wxYts5c1v8zADqaPqVgYVEAkdkTPHgeipmQgI9yVeu57A11+fwpS37wMCH0ZweyAbBkwk
xDYDVf8Abip6n+l0hVMX9f6BgSkkcuApQz8uIVTrr6QrK0iLMohGm159m1bTAq8jQ/q+1Gv1VS7x
X9D09n+3ZQ52NJQb/qqXjH8PFWjW/hhLADBRl4gboPnRQRwCY5HC6VP7t6wcVIIHJv+5pX75yGnF
Y1zJIYoYrWv4CUB9qPUHtPtKixBaELlnNGpU0HoGmR1PuWAjReADEwbfh5wW8YlS6GHCN5lDYgRy
9or+k3ZAq4R1MYUQ+OYweoiKlH7QpOUPVdxmH6EnAm/GJY/4t5oCjfboZaKFafpcp39alWd79QBX
gFj5w4yE8JV09Q3qduvFa9jmpCfkNfJGtXP+ev3w4gtmZZFGlBCWHP0K7lGRFz+BDQjjhXVlVZ/4
0gR4HAPcMnoMJ/gGJgVPQXluV0+bW7a0BmsWypdrtPNjtjZfCyZrW+tGE5UhMOs3+OSqL6oJ83co
YP5K9QBmd+7DEqnT0HwEDaQX79IB+m47u5xroK1dbkHpoIFPc3uDV7APzovsAXsDdbEuqnEnW7ua
sDa4uNEALpd5e1tH1UNXTobLJcJL508+Qu35YD+sbW0cfJAGorIBKRQysyGoQv+RoobDMiRl9l5p
HBmVWRsDtNdjbw5JdVvp5IcQeGITZIkm3v08lLGZtSvARSmfIRAFsRCfl+DgcKh1ZACY3v+6Y4kx
az9YoJGs2RKWAGHH39Nwc7/Ror8oLutzWG1Cd5U/PYzbn1UB0sn9Vl1jZu0SKfFyBVXI6gZRNglC
3zIkMSSldnahbWReCRtmhQ14XB7tgwnoFHiIGoDRCvWfXPfBx6yPCLhiGjpUPWjiemcMHUuZWdHi
pb2ponAdb8SUfgGVyX7mMCUrOXzWoUPy7diYWQETxLkGfDAbbxB5ip/TilUfNo/T3/e/vs33a2Nm
RUpWERNzkcETL5bQcZmB34ZtbAk/onIqGJwjuwJyQffber0KhBxr5fEGmEM4clYeeNoh5OaiDs9x
UBJeq+yXqbKvUJp/MHnbPU447WqiPt5v1rHoNkzby+PVGoCflrUmxZWggiqwhHR8n/Nhp1OORUCt
NFDGo8hh6DvcfHBvoLxecxlfQT4XsK+p07TdacY1dtROBx00dETeDTcCMvSzhvxi/ws8xqx75mB9
pNCsRwX4oYIbFnzccpB7Hw30lYoPU2aGdedHbH16ZbHE0b9HsqPgJ+Fhrr01gzf+la9r5Z9Yn8kr
FINRV9j0fUpK1QOoNcTsBLVr9raF++Jw7OHcCuXjMbvJvidfIGgFRSexF1uO1U/tfNTmEa5zfQZ2
CpRQS3CxLyAc5dcJD+65J77fX4CuJWLlpXjMp5gNkbyVYAQT2JVk6ieoqppc2rQmT8caseaGqykO
USUQCclbtNFXEcS1Qc+BWm57ud+EayrsTKTBoIPGs4BzfDN/o1HkgS0u2M5+55oLKxOZOg0Z8co0
SVkQ/5hbgI5w7g9BpdDw6oOaPwqs3U5PXDNiJSLR07nkns+TvskptI1w+vWANIcnBwTj7w+WYzOy
4axBBCiD6kB2NX4a53/YjMfzJyCPGp14fgOyeY9K/vRoNM4mx1q0MtFYy7LoxQz5GA/els0IAZYT
qENADUD1F3sSfBXhlxkJCtf4+y06FkRs5SSQJLIqiwsvGUsAemD0MqvuXEP0L9jZYV0NWMGfDSaF
0hUSNrwTwHwkwKGV8O3r63WnAcdCiLf/v8gu8JUKB1iFpAmwswpctBKMi2wyz7yYDyaweOvbiyb6
OGwLs9QYpB5OzOO8BJeCh3sADtcIWTEJEj6jvgDfBgT677BzwgZHdbNT8XR93ArJdTa5DsnS3DyQ
pd7Hi97cxATbGXvX160gLPHaAxdIlAw8VkDqR/jiplQQ7KzN1zGYvrAhpJAiqWM/hf36JGn9QzGP
nOH9aE6iBBo763EWXJgBtjEC1Yt2QfjcrpV4YsVc3BTPh1tuSljTC4gwyGUnJzhSHLEiNOpjH+Js
vL6hfCgQnCzVv1WYy49lUNI/s8xLurNTO9a1DUDlkGqC7CuKMB3EQ8+ZTPlb5gcEPrx5euRxGONr
xSYEZ4QHGA1KPAR+G3j8V28q7YdfpISrxv384uqFFZ0oygBsgMx5IxqFGMVoAyhw5d+gwT/tTIlj
EZLt/y+iMw21z0F4gBFpAxjIQ1NBUAVU/QbqvPf74Jpza1+uhymG9gkagNUtRCNmGt08HJfOHSwt
31ctuMz323F1xEoERQ62YO2l0GkuBwidgv2qe6jfQ9NsZ6Rck2Elgxbm6RPNQBebVwqHkwyqXlPF
AlRya2iu3e+Eqw0rJaC+1VFapfktXYrmYfKJX108vcQLtFwp/XWoERsrygbJUNJLMSNBmwGXQZsi
v4Rsc3qMJI/Y5X4zjgmJrGAnPSAmIbwkb3D/gGo4VDJgvsD4sdmwMaIlJZVsofNyi3nB3yjwvd/j
nhh8rIqe/jjWgW1FvwiNcBYGWgZoAtzEX3BAy0+yJ2+PfduK7AqsORqyGn5g49h94IZDzg/qacdS
k4351AbIxXGgOfZyeAJAoQy6cLBT88DCFkUAf6NjnbBCu5AEni2dl9+on0Ftv+QcDkyNF/G9J1tH
7oismEbBFkY8Mc9uqSS/xLiOMGYq3hBj3unZhDtbhaMSZENAoXDD+QJSCnoRvVsD/Uc3sDOFzcOl
58H30QvZSRafibd+uT9qjhiPrBjvyhmX12yjg0KkuYLKaRA9+0Sqv/xlPgTL94UN+WR+HFaDh1ca
s8LUZU1XlgQDXx/v98AR2Tbi04QFKLVaQtihDbxbACm6Gx6eo53xccyHDemUHgskrSRemNZewH3C
QKXjKc8m8lsFgBhDhDfLP0KUQvy11IEPR8aFo1h/u981x+SEVswriOF3EEmTN0iymsdwmL2Pap7z
50YW7Ov9Jrb890oRwYZ5BtEwx5DdzQCdUdeBsz+NgRuPXNQvAYW801Kgmk2gE34sSG2wJ2zlAWpB
UeaGlxDI0wYQfxQL+MsHP2/lgLbyIp9VWAEeKcRzDKlpuFyl7Q5uynGJDK0EYNIeYoddK291GXwY
TP0hHmGQK/3oR7ay781IdtpxTbu1t3fUKGgXoA7SerSFpeigTn6KOgjY5P3OQLmasMK+nhaVw4QC
1/sGCI0TFXX6Lus9GCrAh2eMjrViIzsHQkKId48otfh+f2NLO0LdT9TwJJmWatw5QDji38Z1Qgi+
myMKHZg4gs3dOvZvIr0cQg37IrDu1AzP2fBKnLwEr1Dwzu4h318TWEsu6U78uX69FeIQJplpwdFA
OLbQSQ/8Aa4Qpj92DLUBnUPV6TkoPJgN5X3+JjKr/9jDA2dnr3L99u3/L44ktZHVCvKWSCZVw6cv
XigAHzByuZ+ZXF+3YhmCujFeihp5i1T7D28r2JTSYK926vq4FcphAS/uxRu9BA7aWdKlEC1hPkQd
7/90R3TZSM6ohyshnF2g2QOZYyCuoLfRX7w6w91WZazee5h0dcIKYjwOrhosGtQyaARhX2hSXVto
Ix07FNp4zQmc3kgUELdiRVFcUyVkouuwOVYgtSGbATcKFs0pEtDQ41AQz4UykLPp5xCendgWdpao
YyZs2KaEj+acKeQ5urB/5AxfjrAL3nZQht1JcY458K34xczCKbmHtc5QQJwjULDtgqnfISKdL/yt
Wy8iLG+Kufc6PJYMFA4fJZmgzRaLDvKGkfpwf626OrD9/0UTbFW8ygvIXOtOoz49d9/HRQUHh9+K
4baDl9YA0e2kD+TXADJLBBqSELf9ff+3u2bXiuJ0agFkEpW8QV4EbjrAND7jDLbezLzsYaVdTVh7
sVhatW6KUUk0rR+zpXnyYTtZQYLo4PqxYhhurCWN8hwSclCbftN29QKr4mHzRbg/RK9PL7dBmD08
UEFLwe7Ylyb+Bsml+JPq4dB37OvWrbohEJUzGZTjsmGVb1gNH81sAqT4/tdfv3BxYW2+NV/0Ygz2
Rq+B1QYAQngU6pg5QySmkUG7k4lcI2RFcNiERAc5XId7yBgA+d4V/UnmC3w67/fC9X0rhsMSkkB1
PWCHb8r8Mc3Lt3rN84f7H3cN0dboi+jNDUYbBpBeAoc+fYLHI/BVKf04IyOdIa2xU3t4PQj+R4Am
7HjhwUp9W0S++tl2QTW+Hess5G9iXH32GGeugbKiuai6aNZQRU0qZIuzhg42SqXM7Ezz64d3bmMr
qYBgHjg/GKlYkccYiuMf+xwWVBAhv8I7q/zaBzzdOcC/fqniwgrquIYkM7zPNsf0PL90Xjk8CeCY
Hhmq4FcaNPoRii8LhK6baCcQHevARl0uDVIhfO/ShMT0UxzhrUlV8gGmWR9yQfZQt44JssGXUKHx
S1HjTTDkOcTXpiC/VNA/21nKrq9b0R7BirOCU7uXzApyuMUIc2A4SUc7RzLX17eBexEorU57qKQr
fH3oWJJSEL/mKqre3Q9D19etGAfAZeh4j6e3qJGxSVBRbmAyx1JW7BQ5HIADzreWX/x+CRGKDMrO
2IfS+efUiu9KwEZJeHCw0MuNQCDr0ukQEqDFk5+af+53yxEz3Nq+e923Ys1SLwFvqx0AUQVt50nJ
EvLMRZ0ROEPFLILB5RKbcKejjlTDrSSgBPyJm1x7SRbO6gOkFPXNJ17/KaiHPX6KK1asLT1SebSi
BClg7FHBTDpWIayO63SkP6E9Gb3TzTrsjJ/j1YtzKxH0HK4TxYrTQ+v3NPvUL+FQXoHxh7l65/f1
h9SDdvRjWzYdjL006+rTCIVAAz8zEP8TWeMN7LqUjT9/klDRhL0VzWA1BZzJLmrKsXJtOE4KcVDd
slgksK2CfUwAEyTs5XuEQsds2nAcsyiYHqebeGk0vfFU9gxrh6cFlmb316fjx9so0WFcUCyV8Mqp
Afz/a4DePKxMmWq/3f/867U/bmMKoXIvAzi0iERJ/0pW8ntgHh4oii/FutmjBulH1SzdOy+fD1XK
Ifjy7yAnsBOYM9KnyRg1n9fMvKOif6d7OP/c75BrvLaIeJFEIryj112tRCIFeEZhvFaJ54lx5+uO
yWZWEuwBLh8lUO2JWXt4EPOPtPI+4ma9V+B3fd9KgVDsivUCw4wk7atPEFR89CDtHqf9TrC6Pm8l
O50rQNx5iXNaOtHNIqyAyBHMek3fHUNoQLvt3+NP9ZwbBYNXCPWPf+chFhIddo43rl9vJTU1R7E/
Tcg0XsqjK4ORxW0mDezNFyF3Vue2Sv63VMxtvGA7Q48u9RtcRnXGvsTaz28R88QHWCv/hsDz3mO5
Y9OxoXVRm1Zj0wENJH0ZXE0PQz9AOVtYAObqGhZgdIZy2ttXHRFBrYjgWZb2ZOhQPOyy4GcYsfp3
n6ds59DhmBQb0FakI97pQjAEYlCpL1CaXs+oJbbJCper66GQplZQCCZhXaZTnnSEdl8IjPHe+6gK
Jfe/7poLKyZCShrdeFhVw9pDrKObGnEzchhRxZXzpYSxBkyTF+btZBDXbFjxUXvhVNYzQlBSuiSD
6ZABK9LuDNV/K8KvLGBqxUg+4xFYS1ivKx82pjA+reJHWKSbP2uJN4OHQi4fQr+70iXIP4ioZ/Ix
zFJYwhuxhFkCUtvfDK4Dw5uig4m28AIKqz1KJnVZ1wGmY+PIyc5PdS0c69xQwIp36kzNEzyT5t91
X4jPgLKOKNSP8I65P7eONmxInDEelMpzliZ1TqYHQeA2ZEgzX3tvF1PkasIqD8DKTRZ6nRHKOs/P
Ush3g2b/hLLYOXY7MpKNeCs56dYYLtgJGeR1ruBMigLKeirn+eMEQYbL/YFyrMrYyhHlHKwpL1Dk
YAG8O8rYtFc/j/vzsa9vY/diT54VKwL4HKUJSh04S9TS/5z6rP90/+uOALbhbnhfb1jaTQIuVsU5
htrwKZeUnQxbl1OOi9AYyG/3W3KNkpUqGJdRXhukbQaJ019+LhX8WrL087GvW5lhIq32IIaKfkj+
LY47835Kefbl/sddy8jKCx3Uv/06wLZMs/B5afSbKAqfJ/DOdEr2oI2u4bEieqRe6/EFRy84AoYP
DPJXb806xV/v98DxdRtdBw2YMPQLHL1ERMqkLrLu1HWpuN7/uiOMbaCcWWcvJt0EKGs6q+8R9CZ/
hevkPfeDB/OwY21sC/hFGHh5u9JRCw7voKF6bGs4ppm4nWAVA736Y03YcVynS9M2MUetrHqCavmV
BNVPVvc7o+Sag230XvRAkyDuNCxZkgqmXM+yUtVj2pX+zr3YsUZtZBwHFaSnJQ5fDPLVTwaKqG81
FJoe62AB2AWFJLGz5bsm24pjXeAZlXk1Srpy/FVruLf7/huQXfZAxI5LlS2iOMHZEfLFJbJp1zXt
eY0BXz/lfcyapOlKIc6g2+XxI+bHHx5SsAxgAN90qDXcXwSOWbLf8OF1RuLAZPAWDHG6FPXivalh
MPPh2NetTNKnIiqLjLBkQ2FeepgEwK+mDHZ2bNcasL4uaIpywgD7NwnvwFM9MlxTjIJJCzVfDMqL
h/pArEzlTfDxS70VivtDN/zSallv/jovO/cURx9suF9tApMzjiAkXvUoCwOTLObdRAUGkiTw47rf
B1cr1sFjmb2wJiVeVULZvB+0+ArP43ddGn6ZKgD/7rfhWEk25s/L6CzCAeVqUov+2vYpTQYxDDtH
G9fXt569yCZrS9dgSEckq14aPIHX4TWj+bdjP91KVSDwaFqHiiWzrkf4I9R5VQD4AYHOnfF3/frt
/y9+vdTzAle8iSfZbFK404x9ktWl+nLs51spqvOqYV7DnicTzAbfxOXaXOkcHFJHBY8htH57KY0s
GVANOmvzhyKf4fgxwqb32G+3YhgukeMkKOY1HmCmQ8cuTDZ9152HB9e6t2J3bKA+PnDJE1hTfYiq
YD6Ng3hLWDmdFyp+HuqCDeeryYjTRtWzpE/H4nvQZdFHPXXdTpJz7D82nG+IULuAuzoFl94zcGPI
hosHHORmFTXsbHGO1Wlj+kJ/8nXnZ8hwI49GOIGb7Butc8Afjw2QFbv+iLvjSCKacG0mCf9HODie
gH8cdta/a4is8I3SLGAEPszwYprinytpyW0puXzszCo/3u+CqwkrgJVUPQEXAlsN9t7PE8nh8wNP
uwtcUveQp65ZsKK4ZUTkPMKFAbbU/anQ4wj3s26v8uz6uhUJc4PMNm47QCTZFReHv8LYX3bm1xFl
NqyNwL6sKgxuzrpWk4TvdJg95sE8Ja1R8PwRsCI/NAs2tG2WU7n6HTqBIvdtMewKD96foo5+3/+8
Y4xscFuZwhhNlSuunhAO/VY3vCgeFA+Hamev33bbV+otgRUH49pU2itQm6IsvHgefMe5+btfq594
s75VfIGZa3Ds4GUD3YJCDoCVUoaiYVTWp8gbYBS0NJnvH5wKKyAY3JDyusX9pDdBf5qzOlkCfjUp
PZZUAysaiIkaPS0M0WBQj7lkQgEVBYFfcsiZwueBta1N5cArNXAcvNjcnOAqz86ZmPbEsRz5wka8
lRFQMlwimPHYnZ0nXv5YfFi1gTq+M/6umLPieYymooNpHU8iRj6ZZpwfGij0t4pGj97i7+w9joCw
IW99qaAjAfe6RK0eSFQDSGp+CtOJ++H233X/SjzYmLdUL7SqU42Hx1JkEvJ4MTSdjGRLd6IBFHue
OdzI3gC0DPuGquFQl2j6in7rOuEN/4DeEP6QuoP0a0p491gACfM3IYMIrlzo+hhPhtnKWuD9asXh
8JBwT68wQSbcnLTReo/f8PoQM1tRaykJXYeoiFEmgrH6iftL/HOqgtq/3h9kx0K0AX99PUVzvcIv
rGnBS70wzB/8veKGTqeewVFkZwt4vRvchv3FEAU0oHShXAGLzq9pFM4/6xUG6sc6sXXuxfGZD6j9
ShkiVvvsHZYMCnZR/pzl6tP977t+/fb/F98fl8Wj3djwxK8WCs0PWn+DB3K0k/ZdX7dSGVIPBK2A
F0oymLeJsxCF1OdOs1XsBJKrASuV5RMNqw5iOwnKT+IPDobLF95E89f7g+NaQdYJvSqYXqErKZJu
4d1TpHv/Ohc14IUpp8eu2LY0YwqZHfATMpTr0lIqEHoAzIY/JFzTDy1PZqP+lhBvcgKc/aSFIkrC
DJwdmjrfU794fYSYLb0oeybKFHbPSVvChFpGuGTA9DPbE998vWbNbNif8KtwYn4TJ0G7PtJUdOes
ChM29E9ZPcpL1ulDh1xmCy5GWWPknHpxAtq8TmoPjx8lIf77MV77Q4uJbTZdLyOt1oW35tWAbV1X
89d49oLyVOW9gNHMarwf91esePWcxYQVztW4sijLNEtg1xg/wt+Y/AnVMPrnbmZXTyhwqfVnMLvS
k27r4uF+o68HIbPxdPBwABaFo1GfGTzORr06R16395zt6pK13fekJybcoGYq+JZWK6Si1E1kKG3P
5App8wvD1XYIdjGajhVtw+eqJSyWET6KCSFweDjNSkNS1BtYDbVURnayumPEbPjcOsEFWhqQMUhb
zQ85H4db3IX6r/vz8d+D3P+eLpitW8jxDExmzmnSLtNpiv2HRdfnsfq1VOoEb80Tn8izCrvHdRhP
rRze4FnrGEwdMABrla+4xumCbU0vAV4JInGCgwVErMYhPbbcbEVDuuRVN3BCEwjqwxeZRP9JS3FM
NQimuf/+/bmK+jZScK+d6qq/QhVzPA9zWp2wqezcTxzr2UbSdaYli4LiUhLF6amX1QP8drtTG8OV
MfThvWPeiZVf8mivBOFcDdYeiYOjGjIY+iaoX5U0qUq/aa/FlHfdKVo9U5xzmMSnp7IrxAqx/aE1
sEldwZejft1+1WVYgHSm/XQ5BNVi3N5VcdmvwbRHyZEC3Aen0OyMq+eeZqcrtKx0EYNyAZRcRpNe
Dw/Y6L6VZNwpqTk+bWPMQCsW8xqjVlpRs1whdjSfx1Hv4bfDrf+vRK2NMaN+0y9kxVEMHDY+XflS
1vInNP8g4MKh/tufptwLPlCZD94pZSRNH2EGxPTJzwafnTzq+d4ZXl1BfMnXMQwehkxAn67Mw1g9
DetifvsRZxcvpB/iVMEcdMUptT1rSEzS6/3E48idNmhtyAEo83IeJ+3Q34K0+pYbk53aMN5by64Z
sLJL3jKfioJsDUx/B5jmE2oixwhCzAatlVupTq40hs7RCH1C/ne9ys8i4H/fHxzXb9/+/+KkXTEF
R9cB1/qZxyN4u4O+eJW/R6zeRuC1xWOdtFEFDAM2DDSBLYR6j+JQmZ0MJGUvLSTWrkstxbHsawPX
4nws2BoznJRmEv7u8fron8tIYk3eHybL6vb/DfCgkGalB/BEgYmFlEUiQ1hcXr24mapzAETnlwBq
Ke9qUy3kuapVo757Q17Ia7WGzbuCInNd4BoCaZUYIJ0FjkkL984KjtLNCX6RM9ytu6zmkErFkfgC
b6WRwmBk0XsEJ9cMWInHy0KZkzSOE6Xyb9vi35YPk3N/yor50H0KKPt/ryEj03XNm5AlJYhBK/ye
aDidSeipPW8DxyK1UbptNAsAN1GvHhWBkC9OPI9VFkY7W5/r69bLvihnCRMXP05WlBYhSyeaJ+jt
FscedJmN4Fug7Yetbrtt+oX8W3cDalqoJft7qg+O9GZj+BiWkpq1ibFnEXbS/YYfqJg4Bal/7E2I
2Rg+iEuDb0QVTVL4dUcnDVWin1mXloeeEhm1ssTC4LxXjgoTUMv+McpidWZUNTuoUNf0WgeNDp5K
vlFjDAJbpJ5Wo6obJvwY9orZkD04z1UNcMUk6QKSXVJPxBe++gcvstSKXj7Ck0Y1WDsR5PoyKFUX
tTyFbZPLpzKe6D/3k5tjBf0P0G5RKxh3eC+bwn7+TCTzP7Fwyf+G0J1sdjbh10vtLN7+/2KfgRIk
wNwlEjQczX/hMFdBMdRvoRW81iXByS6L/0xC5j8mpoN5p03HzNvoO4Dh8MyOvTnRIsv6cx1AARxH
5oH8uT9ujtxq4+68uW9w18dLIDwPe34apjGOzmRdxX8oa8mXBSCFb/dbcs3Q9v8XowdaLe5K2YCi
ZJmrdzlONH9RIGk/pSVtjgWhDcQrY8rSvgvxJujR6TFGTQ9Pa0G586Lp6oAV4g3vxqX2Q3RAN/Fw
zmadvoO4Gf+L46y/s0e7lpgV6KCf5BSuoTGmu2AgslO5/pO1ISGneO0W9ihXWaVv9YAfcloBTdqz
gnYtA+toUPEiwsJakL4keU+79p2q2GXFpojzcCHP91eAay1bmQD2gFzkjUbNiQbifVRP5KGr4j04
r+PrNjxPEFJjJeMEu05B9oYTGdymLC6v93+7o15mw/OysTZz0wRRsjRsOk/QGX2iRAQPsM+eroMS
6YPgaXEsVGwpu4jQYmkgyg7oSFct5yzLW3OBDmkOgV3AMvasihwL2pazg8rYBPF6GSUcwbjpbnyO
yqo654Yfi0fb8rgiMl4LOUfJEOfLY1fkHUxwyJ46m2vCt/+/SChplZpgChqS+G3ZPZQzQORM+/3D
/Ql3fd2K9g66+/DqrUiyUSb7U5jPwRcDs+M9Io/r+1aklx3EXj2J72fRJ7Ky+h1ZeXusDkCsaAYK
YgwyWeCYOcwUyCPyZ9yMjo8NjBXFKHhDAWjASUfna/EclHkOLn1Ld366I85s6NrcGhM0M+rS/tjW
67lIy5UDvdauCAZClviB+Up8z+ZQ/b7fHQdhgdmidWlK82kNeJSUU95y4NonKDOgyOrNp61e9XZq
eQ37gRAWjeOliyZYYECVFXZBlzafyHwicCMYr2GGu9JJ6JAu54JCsBwHgwFWsmnhQ+kJrNHoidcq
+3P/RzsWj61Z5eVDg1IGrOdBElLXJfXjS1X3xyRPmA26ywooLcGvNUo0w0PfyXRNqU60LZaD1wnb
dHms8ExV+xqJRxXDpQ9GcvaaxlwODU60pbsXeSEsiNeuMRbMqsP5BlJk/TGuy2PmOMwW2qs0Z9CN
8sME2jb9BeYc6qlZ8XxSVsWe2JrjEBBZqUd3uPT3LQlRxivfLxMByCzM39Jh/JI2wBDWZA4fut33
eMcuYEPxogkwJMqaKIGgTvSoJy88m5TUN45e7ZycHKcLW29vLvByMkAxHuBjUbMzacruu/DTtj9H
TQEBQeLTcW9Tc7VlpacREjrjVEdB0sTVdOF+HZ/9OlzeRrBB+M3naNlZZY5hswF6VKq0MCkLk3Fd
FZ4woCyiTlyMWXTuVDXOx7KtjdSDYbyax225aTzx3uC9kV4yYEt2OuHKI1sWfhEq9eSDgDVGfuLV
nJ8zQtkFc7MH3nVMhS17V41GjhRP+AnsrxoIiiwfR3/WF7hF4KF0TwTe1YXt/y+6UHkVG2HrE+Li
bchXsPfbM0uj9uuhXBJaobjwrCR16wcJHYr5a0eq4m1p6j2nOMdmZ+Pk54aXZm3HIOFiyE9rp1Bl
VKOXTidvlP4XP+vnGQR1L92hSrrGyjoX5FEYL8Ws0Z7WgCSQqT7jmVk93h8r13RbkadjAhfKQgVJ
qfLqSih57qv4QcfZcmIMEND7rTj6YOMCFyU5r0wXJL0n+88LfI3fx6Peq5E6otoGAw4tCwWr0Yel
WvK3Jvf4s98GS30Cq+gg+sdGBK5gXRi42oQ4dkvySQ6qetvRMPx1bHy22XkRD9nE5w7nFj+BRXv1
UKPWdQmycs8PwTU+2/9ffD3Cph0wyv3EjM36UAlRjad5WNInmI2AJHGsC3ZILxzaZMHkJ7oK0guF
f9rzSuZj3nnMBgGyeJAj0AEBmIak+y69tfkKut5uqdQ1QuG/R4jrNm7nNkWMxXqAN1k8XjTM4EAC
LPyda5XjndPGAbK4wMW20Zhir2NfW5xJz2bu5Yl6en728qiB5ZpfPo3dXH6domUPaerqmRXfzKtk
l9fIhTl8PMLT0Pfxb7EEKjsbmNeZ6/3Jd2QRGx6YkdGTkP/ClrREy2MQ6Pzqgb3yoFc5XJtZTTsF
f0futXGCa14EuE54fhKUsGi8rTWMbkEcb6bymk6s6a/QJfg/zr6kt26d2/IXEZBIUc1U3Wnc27Hj
ZCIktiOJokiJFNXw17/lGhU+1KsHvNEF7r2Jz7HEzb3XXo2gMAT+blH//1/tvyld/0mbG+CMt05K
BaceiZqAjuDmtbjO1P+7v/0/Dr5PkjUN2m/z/922D9qS8E0ex/Y/vHP/3Wf/j4Pv+rGFD1xPT2Hi
TDXz7i9iOf3/8Iv575759w/9v6oKn2dqof/FmdHJdNoDkp1HNXjoEpP0HiZS/zvD+CT4j9t8VlAi
0LGlJzNGwM/mQ39bof9PQDfj/4dp8P/YFQb/cfhJqoIRPr70tLO2/RdEGwemmi6HkA5mF9IOD/0M
OOHC92Hd890cB0bcmfT+pVFWruXRNSZ44BsoncVh1LhW8HDdQe/DRNwUcERBaoSwfLY/M+g2gzw+
RLSWAXEi32GtsHRdUEQptASb+GXNcdMkzXizZax5Spk7npClZAtlkrXQa7fnJp0HXGxTmJN02nJI
cq57b3+Fc7DnKmuHYujWuYj58TENBBGKJtqusc80KPn6DrjOXmZYY5XN0Jy3yHU5Gcicx6NuEKeW
0EplSHHUhyw02LirVT81D0g9DNPnyrYdVvcDNImkfeo3/6Xm5jsYL3zjh/lCyuVPvgSvC93iYqDO
52uwbEUYRHGhl+1WWQobtjAaawIBNKfIvwXNVxWt4NdVk8e4Y6ZUa/yIxNUlN8Lcuzl8HkL+Kid4
jXCKJlROMS9MMiOMOQ62otXHX9/u85UE+3sKiWSVZAjrXEL1msrhrcuGhxX/vULcqil3uq+naVFZ
McuDqXw4HILqyKBz1m/HW7tYemoj3CiidXd7w1+afieXDl7GwPBZTuPgSWRO5jDpflWIQi20T1ts
Vee5TBNOcrsaUuv2+NAO7tB9FOjcBfECBkt7ddne530CgzjL/grebLB3p1+6iZ6CaOT3RLsrOqQe
zmQM5I+efQWUzPBYkfK0rNlNM+1X6bIrkr0/uPSfxEYXM4zstEdLmvexRMJ342m5ozHNoW3S+Ip6
LUw3/DEiDUu3Rkc+N3CpQ26RuIwJfNMB7PMzAlnGa7fbrgz7fq8YG34lfXdrlU3zeAl5zjliOCLa
/du6aMgFle2Ta6dnmEMJcBD5mA9LMucaS+g8EfMnHJqOcpnkWiUyeJ2SdS/w2HYEbQ4uPzK9n3fr
GiwIbVoyJ2UZYrTLF7G8Ue5e5sY8cBKC0rsAo8U5SrHLBWHCpd1Li4xHrKftUHIPT+wA5sCn1i8v
IWzFcm3gVqc7P+dTEi630WHucKi+kik4J22SFuZb4r8itikPWEYrYtWaU7X8kNGI+SmcPhznf6Dd
AizkuC5ghgq/YYqn6Nr016pGW6lgCKsJEEXRR53Oo234PdMMebHEAWmZfW7DccGhU1+RxpwHFvG9
icKnVaYI3Fz95WhXVWTJcMujrAZLbLjxhrYFZ0Amm5XcHJ30Z+Ptw2C7Z0+iZx/j2GDxr06aoOAF
s/oMW8dAGVam1jZFb6t5wZMlq0ncuTIkwhebBHtpmlpSxNJ/LHQdcmgx4cqfDI/LHLz2SfY00WOp
RuRO5h3KU+ECkEY2C/a3bZeojhv9ac0mwFk14MZMPUduWrQWEi4nuXeqLegB5W5KD3pmU9+V+oi6
ejncUYSIGLjMYWyQ/HkEBRmj+zHuulzGyYc+4rdlbqA+gVE33hTn8hXmMqcwgilslu79C+Akfp0c
sX1uAkhHJpYFP0OwZ3+aRiC1NGxC+I+Y2fRPGVIfo4JPlr73XAoLttQS3x02NdfeMVFbUEmezYxq
44JlXIskAoZdJHB87vKVxG2N498eBQtW8iZWxHEnLTMtHgM1Jxnu0XmCs+w1mHVwtogqqVcmItw4
MT5F452/Dvt3VnwTooDuoFBc4ihaXvgxGFNkDbRmFBRJIG/ToW+DyQBr7FveRznbwFHK4U6b3QdO
Df981/GbZQJnI7c60SeNgMkywo/tcxez7oY72p/XhSYuDzGSPxIWhb/GbrU34O2P/7Jubp9MOvGX
sE2FRxZ2GD61mT3uFUM3W6R8Gp+itCWf0bGtP1q1JXi6KXngvh9OG2JYWtxxXNzYAxTuXE3quEvM
YPXdhEAuRPHweCT5Qhm7zZJlO1vW77JuiWXnzC/HmTrrf6xp5l4XxB/fkgOi+ByhjyLOx3ZvSkO/
syymg/uxMjSdvxI4nbu86/cJ3vkHTAZ317yQb/0rKsR9t/GPeQEFZZztWIQyE/m0TB9HM2/Pw7RD
EsIQ+UuDwDxOyHK7wifoDkrLI2d0P6Ux/dlI9pLiBcph/mdweeE7ISlNlZOb3wjtaQmLG2DeFu8f
T9W778iHx4t0E7X2yQkF5hRMnX8MQYOXJE76KzI4mhxROLSagjDIxwNiCZTxZz4k14bTNygvXZ2O
cEvuD3Vce5tM+bxxUdgZ8bpyxk4eYu4dZbc3j+BPRyUHx7XAlffHiv5hIECtY5NMBYjC4c0RGUR+
prEvGNdPQiPQctQzSPAKy6p2Du55TDXuchzWGTmXF53I+wWxpNByND/2hY8IrKZVBIi/XNzEcYGv
pqC+P3Jq1YdtM8hdj1gU7lhXFPVxwf2PIUQSexqZ7gsdzyRHkOq99EtbNIMkBVbmJPcZ9GmjZq+9
PGzhA7QX2u3jRXfzH2yGEUjVYuE5ojvJD7acthiN/5xaX/Scp8WGALQSfOUf0wFtuZAevmGB/JP2
KyKj9dJWkwjfYAI75F0YSnCLVVRufFMAS7O1GIn5vTThJ6wD2twOx1FmhpxjPqVImh9EuQgwAeFL
+DbCGynXkj4HIdNXCCtAH134cRePMsVNy8QBsyD1s02WEV/NJHW3s62e9DS8ROC35n7ZT2OrgnrF
/QaOSXO3gpX6tW/e5LjkgzOICV1N6BTXs5H83HSUAMOHpiWL01EWqZ2Sug0WZDIiSactkbHdC1T5
Q0xPeiA4F3O/YUU3IktguOOaKXNOoVuve/99XDAXfiedHy1/ZHswT9AMwE2y4INNnvGSrSWlNr2w
LPwe3Xv1ufpZXOJO+TOYqEd1bK35E8TdVCQ6dY/pGrErbfr0fPReX+aM+5eA0ejB0l0/N8jpFTld
OPnb9FY/72HU3MOXM65JNnfvClrZM9Iym2ek7i7lArzjock69QWvg64au9nfwQJ3uYHlYgtHoRnr
ZtWMU9EEIpO5oRsqxJT6F80iOLmlarxZj3WzuJYRI775ILsJ2iY4wdhnqzaYLz8dR7+VLpM+QmWc
3R3edfpu28H+aCf0N5MU6MQF2yDNOyYc4bh7E6ERL4uXtBrXI4U6lskCTwV9n1BAxYzV7CYlntfL
wEO8ssd+19qpKR2L1esa9ulVat71eco7aFhwk9/qtp/62jM9lK1o04IlDS0g0BQlPMTaGmZQHCtv
6irqB3YZMzpVfbf8mRrSfCi37x9ya/F7ahmtYoTT/s3iLXvIgAjizXDD64K8mmczDqZOs0ZXQ6a6
U78MU/n9nO8UIrzQWSQKBNGGnO3ezWc5O6jYIgObHRZvVyiYJZodDworluRVh3jTAi3PXpppjN5Y
4OObFWe3TC3T99O6zGVPlg17iDF8XMDUL+y3IZ0btgQ8wZiWLonJU5bw+CwXbKFyrzKUzLZp6Jvt
l2w+w5AHqe9LvGwVQn1ljyTTZBryrLPBz3iBm1HuISC9EyIh1zEQEqrDKdhy2qzto/Abf8IG2X1G
+xK8bSFnN3IPmz87bcKftEeSxFvPWw3A95AUCQD26MnvZMAvs57Do1EFIXahv0UWyqPs96z724V6
ne76cJqmSh9QCcKZGK5+Rd9x8o6Y10ZiPmmHnz0bCHQQLUCba7hyIqu+darJ0ayzqGRD6/YrXnM5
X1mK8NGCGtXxIJ9YI/5FIOeglJMBikPZJf1xzuI1iHKbcdOV9oDiHn0qneZqCzMoIAbdtYWL3EzP
SC+AT4dDprP6ogOyz2/seojmLJs1JHm/9uvvBHmnD0OycGjF51XEN210xL42OwlF3qPv63JzRNP6
tPqIul8LsPG9AKMEfZJWdhGXVOkszDeSjBZUTYo7SyFEDUGT/bdwb06TAVrEtsWIhLz5KSiPvdnx
+g14BM8E1xAcajuDdAXI4jN1Cm2XfEoYqm8FxJShvj0oeBBlE3XZeI3ckKqrJks65Wok4VJkk5/9
fdSEbID8U2e3OpzRGPa7cdFTJBmUrEj5wcjgM77g1kyWPhgrYqzAMlYS/5LNakROAmfYa6cs8q7u
CQujeo33/RmSfcL+gpWKlTTlM/KwEc8biWpE+67rKdrJ8CTIjD2K2kXTlNqEcY+o+1nMxUrX2Jx0
ODH9NxBuCdBhMhZi9PB94J5hmsfEdTBTj/XODIeYa+rCEG3cBmPbl2OQe3o1pA3H03zYGQ9BjL3Y
LyqTUXhp5LSk94ABkj7Mpd1oVmzZRmzuGB5bDh5RjKDGQ+gO4+doPrspOdTdwfni72msECGe+6Dr
jr9MMdEVDUlREIgyYXodWuXSPOMOsbfY+osZfjgo7xXdF0wGAWwwhnwgnTzPtGlBTEebgJjHbXSo
XXAebipJCVijuAlxKtt+xT28btj8vfiWBeT9Oyab1Y6GaKaDQTCMvccUPbrGMfgjY32R842kzR07
IirLTqFunLX125pjKT4OeNvFhpeqb7O4OoywBGgHV/qSgooc/G0Q83LHhzGwOUMqMBqnlC8dvtME
PyIvw+yoA6RCUQz9oerxevtsXvN4dtmG0zvBawOVf51qGy7LP9vz9e9i4KRcbrCsbc5CgRZ+H2tC
0yulcPcrwObf1xxtHNtvkf/lw5LYqVN3/TryBQ4SqRwvamnGsHL7yhRC1Mzk3hJxhOyVWoYahtt8
O4rVtmmAKE2ZtNeYM9gbRwT/qBqYn9Pbtgv0kx0y7DUxbja2xq2MuY8xN4g7QQ6SXB0aLgFLgwFJ
4DiCyXqBSs79aKyMf5K+XTsgNdTyYg0aLCMKZHi0tsYkPR0ffu1YdI/laTd9ISgkdF8wXcfH08hN
q2hKsv6Deqn+hBzzYQkh1MJyvh9+vZ8D6Mcexh1sv8LGaUoeEf9rbJk2vevRUgUKy3Iokw9cBjTC
vQD2NxCmXQtojDar2vJAL4NS4Pquf4Q/xmDe2wAmLtdetdPfXWR9/xQpOiPFkJtlrLRScinSo9HH
1afLEOJBmUFC6NkfLD/oxvy9b6btOK2jOshVxsfwc277pX1aN7Oy3Lltmy54d9iUH77PuhJ5Jnyv
Qr/p7UTnIfzHpi74smuK/28M0SSeMNvZ5NYkNpSYvjfUIj86x+/mFTqNi+OLDq4T87u/RGYwax1E
DVF3eGNC/oyVgwN2Ba14VDgeb1EV07l35bAFmOUZjvpvJM3a4ysIQPf90YHU5HPAx0N0SlmcwRMx
cXBqX6WMAxCdAgv/4qEbzU20qNSXYbgkfRVv+2Rveex8X7A4IulF0jEOYIunU3qawhXDQAbwBpMH
sZuvO2/NZ2zlpsto0ibCHeQ6eYsd98Kudp8WnGGP+6p0RA68ahLfZdWyaO1OAOYcSn3DB7z1sHvt
8m6ye1SlwmR7BcnHjCEBpg4kx0YhMLmTgGFv0BlE3W07YKQohNlWXwaORFEFEiK5X2fZ96eshRwl
173vsKkEDdHmVgWxuEHXPC1njIWRPa1Md0cpUfExiSV729/0KvJDSfqdeqBlqvkXMEK2KhYzVWWv
B/lLctG+Qayrw6I7NP2XdGCo5ePqxFLOXcLmsnMbe4KGYf76/pfoe5Ev2Va868hQxpFu3xM4y4a5
j2P+a4mCwVx22sVTaY55Re3tJAmngkvL/kHVv/FqxQ7OYIxvgKpR1qE7Ai7YqpsdNgVjnSxOiJO1
fOqv8FiK8VAQN+po4Rq99LVOsi72ucAx6qrVwqjn+Tuno7uYFu5JKLlxa55chvCmAkuhML7zu4aq
qD3sTkB62AMGAcUyypVeMQjzpDQJvm9tYWeLFjwdDeanHs5LeAERjwIr6dm/TavoENaOiT/OSR/t
/LcZoHR8ZLAi3OsINjXDCziqYdICKoP3QWH6xT0nQoOGxDm8i35IwYU5yxZSqGrNpBQXM8PB8jPk
bRpeM5gMQ/gUjoN4R9S1HGvU5xiQo1EUVvQ4kLoirQiiUmxOtw+4wBAbLQhJtcphpwpfeTQgWPjf
NqCtbsWBWAscjExk84fSLNZnvyf9DmGL9voGJoo7+66ERzcWMa4vk+NSn/o8Q7eJi1tosT1h3KT4
D43AcqYeASY+oKPTbW0AMS25W3Z9lHMMfvylQ7cYXiOikvmqgaxG15H24Rn50/ZWwopWXbRUqD2O
Mo/xc4aSs2IqRLDQPHGGpYPmjTovxg4J+NCav2yHn9CnSz3EAFj4ArhjWJsmF4IOSxmHEQfUuklj
PhfuAlLit9k3T0iuA1SodMRfNCT5GlcIUM4KPIs2rLE4XVAVoR0TJfzHenvd0ql573GddncDEm0j
DKf9nORwSPbZPc/6GeTvI5xcPmXpWrKWbjfI09jGfNGbPs82Cz+BiAePALeTdzoeOsbluc3VPswr
3Ozl7J++m1ydH50CUamPgUonasmeuvnYdN5MCcDjPhoQTMq754zHDAYvwfGRqLR9x7Wy3ghk4v1o
SBigxe3VfJq8n9FPCusbDNCwMRRj2NaUdEkVwwfrLth0s+SoSji9EWo+EssWcmPCTQTf+OPQVUY2
4q+YN2Akw7Ekt52G40vRO8IBHzZ7UI1N4Czu2CyoIIB2b2NIlcNQZPibtMAumhWkz0oYQapkseY6
4Lli+ZCaAC9Pk2FjbwUyaGEkm9Qz3zfM1gjpgebJuoeD0fm1GUZfc2AU6jo0LYzaQ+eALEWEvmet
86q28yixeehsSjEU7MCFaUrdgY4nPc6xxyj2NEXjfOVhg7lYB+IH0Q2SR0gvHhu1kMtOKF7DLFV3
7bBxhIXEKSSNdktW1DxF76MeG4R2DYM/SIVyp22F5Pq7ZL8KsfPSY/l9w70WtxQ/F7Vm6l6SeWdP
yBppfgdG/1NT2hXrFu0uz+ALf56PNWA5LsAN+O+WoUiQBA7KDJcUdmivg4+wI+6C2MHma15vvaDJ
XxMbFJxh4nXWRvavXJT97WbVXpeoWz5lkgKJ31O6QMmKCSjfU7XfJRhS/sBIl6Jm7puR9WFH6JBh
KdqygibLdJSth0wLTevsovxYOfX5fIRdd3F9KtNKmWbfLho591uNcf5D+P5V9JGpoLNj92HsZVqE
0GJVE4j16AQxr9XJpJeg8pBAJjnOGwU+fGwvqW+H950xWWYLLKjadO1e4Bmt/k3YwXykfqGfSno0
r7sMBlxJ3JTBbCVmJLmaS7cFz0tKsOTt2QfFRX0H8hh2zn10/GRDb4rAZBa+CJErJWMTUpfGrAg3
0ryypP9Ovx0OX5nDwTWwgx0VtkZr7gmQpUTG01lKlgFYQPQuPm5U7xjUqkw1v6fgaLAM3NJ6D3wP
8KiXNe7f5R1iJPQv4PTft745JzsPqmBHLAEnfsjX0UGcL5P1dzC05HbFr21Ygu1GBsd2dk4ZV0Ex
QLApQhre1zdF8C+FqXhlISmsrEWm2ZJqXseEBHPOVZp8yCiLM2SPGl2jxkSVIZG7dQjPucyJzuql
n8EcUUlUYA+JP93I4Tr0MbnGLrUXbN/C8zHCimtHpwWXnT0uqUyb13jK3CULwhjHkmMoj3n2gQxt
leS4e/37QJhHMhyiOfCH/SdTKFahwvCSYMGRZ7CwzrGC9OgYFlJ6dBOnoMNwurDJPsZBJC7WeYsA
mB2nkQzRg0KwlMSeLZ1OCBDb8xHOmiOIENo/o4XnpcInrty2dh2mdkIe1TyvN2nWsnfXOXfTYcgq
9pGIfBsWDNBUqP3Dp347K+TW3BJK/o6hSN7Wtdl/KNs+pVHgIOrH6kv3e48ZCFlQPT7TSyB5ezn4
NBepGed6mufpHeh++njwTr9j6WOjMl057hUEaJaxWeKxmvlqgx9ajHiXgtXIUwp2cgX7ja4EhVvB
tZOnpkIzFVUrmdnzInlWQrqprp1wHj1n1udCJSEcZr7xjMbOWOVEezl5yu6XqXXlKLfhHqCkOnWh
Cssw2/+06ArukFzfPfphZSV0Bu7cGbpXo8Joo0KSFcnc/W0Odt/ZGTNMOLBi0PtQSARHfZtyt6eI
NmNpFjE4pJYnQIpVA2ARmPqBzUZAMwx0ZMNjLKOo4x/bTLq7TA70ujTxRgE7f4P+G21qCmpx2WMh
h4/WN3GxOiM+Tdz5PGbL8LYZirqEDdOFJUvz1YnQ3sDMYbrO3fcGDoqP6C05doY90YpRvkimFp7M
zRb6u/07wZfvErwRjJ3PgWLRO+fJ5DBLQrJfJAzJE3tPf4RCv4wcTXORAi0CyN3PK4KjBPYuyY7y
kk8KdrN5y2DmlYfT7GCJIWH/fLjWfCKqwd/QVQzlvOvYYdNnEUMP4OViUtYgudrTulvlJQ3c8kLi
IHsLj9b+7QV2bTPa0zKFZdJp8yOBsK83d9rhMEKlqG7GiCSX0YkOL8mCBccASOYlypjEJyTIuZT4
q8HxMHPVyBjrvVTbqqXtC3yZsnoje3RgEZgmV9VlGcAIIliVwv71t45C+J4hnKvgQCphUZGQexx0
kyeA8j98RIKXWbH4HBEUQrNt2XVFDkS9YJC/8Ywkd4D97J0+LJZMdDgjsLUtYNvm/wCd66rAreIx
YPJ1HEN53cU8YFdut99mlk/QyWPLNRmEZYFrc9KKrBd0ZIfI29DHtfDRq0ZdyAWbm7NxKFguW+mv
To7h6zFsBIbt0/AeR0KelAxDdMbYaoCAdvxpgoD9C+L0a4F1MzYX85yU394K2Opk2K1nYqydCuyd
DPlWc2RUFRkf2b1DhcftpNvgLISVJQgzkDvJLJ5O6XeSjgqEvvHwc7uAItL+zgByPa19DJ/m2Q2/
d7asJ7Xy4yXd4unqw4VUQvXTQzZZUh46gFB5yMrB9r5KdA+aUSbekTXU5CB69GVKcFhpvwMY7tBX
UyaSB1AM97rptvZONtlfSEzVU6K/QaaMztsNaZP4ZnADFn/AbZ6iftrqVazA+PuAjYVGy1117YQn
G0sOr9YIdRAYHRA1iK5sBWsD+wlNFL0nWUZqF/eyFNkOyjI64mvGwxjBBIl/C7GdwzQn0tsOlu1v
U5dqpPGSiiH9rBxpNt7SEG4H+CGs/VBp6iEVZ39WMal7vcmnMTiiB0GRTWOANd1iXcArM27dOeIN
f0PGUvabe9vcHwOWk2M/6wtUlP4OkdXdFczLsAoCVYFikjwK9IIVIXo9hQq3Y04NpMCBwlpFu+bX
CDumW73u+lMbAC17JIC5qMEASly7ykcqrDaD9Z/qFldjLm5uMXEmZwuEsca5wN0PIOoyd9vxtc8O
5onG85ttxBpbKNznQRuBFDC7+MLlobAx6et1PmRtRsPqCKSt994uAJ5E+hbFQ3aG7Gi/B5M+K/1g
RD478G7AUsDWBq6Yab2CcYi+8VjvAETq+4EJeyZpO9wAp+hy6+SEMXqSOA9wU9NgMxc2W7FxiH1b
jog8+zUbrEZMr2VJGzRAMCQIi+0AptDhdrmNw+xVwtsbBBxrbgkWCS/titDOHFCgu6VdJm73yf9J
TEdg6NL8S46w0obJ55CFHpZb2HUQGvB89OFYg/0BlN6jD+s6W+99s59NvP6Zp2wGnGdpgZ3VdvJ+
iu+hsiDAwYZVnr2OSGV8/IFDI+BFvE+3mQ3cGfPXhlZikCegy9ELwTrqAiU81gcyeR84Yj4baNcx
OiBKcaXQHB/BYS6h/F5sHFib7PumgGlwlzcY9X+MI7V5jNb0kmGMLRywg7/AjrAuRhbCezKkw9vx
rU3vAtixNIMlNxg50gtHT/y0rW14MShMNbI5waYhGDTv1iUTTxJy1/dkd/2j7JGBab4ZV007qwvW
4fKuN/NDmK3QO83+54xGoALC2Raj4eS8NNm9jY+sBlXmw/XJVgat7N4Iuo6HAfZm9WCwy9wTuV53
rAjOfRe9tyGOfmPdSmEDM4wllt5TmaYM91C3yC8Qr8yp49hRkXRZzgfZcE1A0Ng2aHBBGPCfTsuY
wfpAJNc+zVS+eSG+/IQdWKg7VW0RjMhiusg6xDoTnYgQqO6YDKD3ay8BAwNKAogRGGI79bDFDNB0
G68F2FsWOB1Lij5U061quLk1QjaXY1/3U7Cm8I5XHTR2UAjfQmg35WmEFPswpnuxtiQ8YRIJHn2K
AKGNx/GUJwAR3jeBdXQiFSn3Tv30Bx0+kmCHKU62Ru1NMG8psBH7BFZLksey6cuk4V9sh5VSTBN/
sm2/l2JBmZOpRFOqFlv7YDd11GS/phSMJCOyrSCYtQBlTe7BfX/TvVc/014HdQoDqOd0bLI762NT
xMuChVvv+TU7gl8coxKwUQuAoRkvAfTPhSX9Pfwj0WGG01KycQMwCgdXdGfqfUzRzjpvfhhgjuW+
AcUCed+XjerHP/AQ1A/p1Da5T9f9TQwwvw8Z66/DQfRFpsMXjdcWjXf8KjJOq4TtDByUdC7ZBCTH
Uh1UdAITT8H25nZv3JnAfftJIYWuhCezwJWFo7YF7QEKB4rJusJgJu4yhq+DMQPb1aGIp7U7ZwMN
cbvQ4ZaRHTBLiHs8CELYlnHxZUOyFlyk7XMYoH7CsArcumZPXO2hIyutNtiRIuat9KAmXUbwGApA
rXGu5Kiv9ttxyk47+HzYueRAmtVFbdKdlEB6hDUThDYK/i5d0D3Dj42AN6L+i7Pzao4dufL8V5nQ
OzQJIOE2RnoAUI5l6MlLviB4DYGE9+7T769a2p3uq2717kQoOnSDrGIVkMg85+9Oe5wtKU79PMbv
huHx0rEBbmsJEy9lHG2nzI5ehgK3TBQlJGFafX8/cIzfxFrx3nhwu32/4rtQOU/WKvKwbiwbAsbN
j7lmfLVn69W0YXvm2NJ93UCZiuBg43kRkjXkz5wVWk0uU6mPN0Ka9i3ueec8WplxZiB8Eqhe3Hep
PR4kKsNQeV4VLq0sj70AqJDDnPqYSgd/7UZwjhgtuswKg3Myt30PGg2BhCgPYLsohXQiBk2dFjV2
unEjJKqCkkmh9lS+Ryk6BLRuwo+RnvgxCgl/xB4RaPjfKSSL+NypwTulHIK3qZ1Z+2SOpi+iIqYI
tkOvbq9TYP2hLUabzakAyKytYX12hKJDi0djAwoi2hPCO+8O8RgiDN1oCQyMpv3K430DgbfckaSR
oJwUW7QM7bmMo88x1eMnpDhW6AwchqOhp8eEsUsQjeTMxf3cPihiH4OuJlm7T7R5C7YZnSAtdV9a
8GpK177GHYDfOFV09XNcVkQSlXOBXIp0VYQYXwe+7AM0WnNIhlgFVtLfq5YbloriOZt6uUsVKnm2
gvyaq/cBf5EGtq0d3YJuCvofq73EVTW/q6t0Y7DHfpc0SR5w1XJoX0si+ky/XhnXgFHzJke9/e5O
zVcJ13px7bSgAK2PtqNfhpZ0Jque/TyrnxdzvV/JIguNCYmL6bZbR+tfO0c8N2Ikk2umzFhW7a5e
VoxLeQmR7ZXDhSVlwgyYZmBV9o+ybdSudTU9kCZAOHMRe79EFrlLu+RczOrVmWiN1rFufEfa1Q/B
IMMTtS9zMNFhXEy3KWh+EfV+cTG5PpVz3guUrh7tWYaxf+RMe9W7vtu5zdjsrVx5GxgVaz+3nhtk
GiIMBJtIyoM1W9X3StVkJq/JpAUSvnGn9UCkaxsP+kX0sKUtHc8ntHp9bgqqglKYduZH2lSH3i9y
MRN1VdKPLYMFsxbKSdohsjED/MOKwVRrp3/3hAsf3A+0B0s5PghUhB/k2+Ufbdxej/rRPrYxqBsC
wEi7WarCpLhZ0GaOeid/eEwe+aziitlfFapgDjB7fNELDBhsMhrD6LVuMETIXl9tIy+S0PojMQum
Vs4fIyOt9i4zw8iNc5aDTEZ0Ovbazfd9bTcQ9VOznWSW7aI1FgF1ZX4C6jTO6Typ/TK1BSV21qFq
ZhRJudXNyP5E4aAOfQbRldp1+zx6atinmoMMpWRrbTPPvK8o5W/mDofn1FVTKNdifLInsQBR8rdC
1+JR1VD1v7TWknyHXSQKJC08AZBJSPwrlE35zJDJ+kUklrcxB5mGQ6VNRyFE3fvVlK1+Hdfd99Fb
69a3e7HoW3NRSMYYCLuumw6VKsFjmWoKPy4jZ4+3o/vG1A1QW25nRhNNM0YlkZxpzbSjxhzIE5hk
jmAt7Q1k3atnfCweUcPIVdOJEKdM3UY2lCKnTo3MgoLzkri9sSvI8X2Im044oUU0MohSCs5Bt2v4
blLmL6iRmhJu3ulpxhfi7k7LWgkvAOKpPOQaWTntIdKqjzkW+UvlieGsUBrQ3K1IY0mVBE0NoCHR
Y9tN4Uybwlo8qBDLaY6y6OlaIO/02BdNn8DqJMLLN0max33QFI1cXsREzet7sx47wQJos8mWgqIw
4VHrA1lnJqCulcqtbkzjQHOSVd9QtjrNNbbZoA2onSEJxDQNDCSKe7sKs7JXm5U6EOgn7+kUKIqH
fSOH6i7qLGcD02heqgIO6xCtxKcGNcIE+zwIgGlKU0L+tpVdCs9vOy+78cqYBTybsAIbuxwBw0xG
EqYUzBO8NQ+s9pYCABYPWZSAmrYlNyXowH3GsMlrqwqxLY7udmJ46LC9Vnp3nV5Jb9O0ZnuH0N07
9F3sVGE5t2sRoHzRvDDVNShiY1S5STnZqw/JYBTLrynAy82Su/OEuGVdsBCkducdHKVshyxojKtc
kLyOmojtrfXMb0hL++xeAY8tPjIeQx4Xt7KNAImZHDdMZYuKYHRS8K2+6tMBlq8tkL8B/a4XNWRV
u0din88+gBrXKWIfn0Pbrszoua+MLnqcS3ep3pK0GM0CkcKUp1u7hDX8Asc6DztHUQz1TJ5fmnRX
rpnhhtFYqpc0zpu7ilifJ1UmTu5roPaXVlN8SvZVSiXLTZwiLPQKWNts5vYFnshUIahnux5GponU
QbH0yZcu1Y0oaJjxMt40U9IuoShmB2rbm7r0GzSvlPeO7oj61oxElO8mdGBE0HdaDn9g20g2GSp5
JUomw+UwjearnHuhamdaZr0+y3kRX6cqU7tEa2SoG41B+mz/kBUJ3yQW6T7yyiIkZqd/cpCHhr3e
3NNwz0ebiJdNK+eOgqO7T7MqQpjuxjPGAKvczkMq/BKta8h0Y1BYPmgAflxd1lmnoMiKhWl/DB69
na1aX3wqNjBneOMNjPb8Zi3jPQditlfGaD510ppv5Bi7tx3DFDDvNSia1qjZxbXFljuY/fMKxAYh
Pb8PAgFYnCFMLpMpCV3oV2SZs+YnrpHuMoKbrjUimW9ZVT3CQ1FuyjG7n3WtDtEjjFvXSdZwzivt
PMkapYaFGXsasVNqM7ITqolqK9I0YuirI6ldndZYLj39xW3s9dO08RpHf4OqFOywFTSWEdXNlz5d
xkONGoRgSK1pTugktTYoUVYbAQV6FaZD5240l44AJwybnZ83UfyOxLM9qYyuD0WRPl08uTQI7+eh
/aEEkLmOslIPBs9VOmaXHENBrtoZEY8+c0x43bQ1O8u49WAzwClZUPCz42Nsdf1mrJhZg29Gov3P
0ydjaOJDay/FoV1q63tWGRSFRlnflktSnyK0WI+2JeyjkYycGpORdxxqNCy+Pso62VZK1iTqGeOW
ad80bMjoGFZNiDvlPzzc++wYGW2VW63Hdh7Xd9kCafnWsnizTzBnFKbQeAcOw25Dr/JiGXbUhK09
MKKOmXtf2wxJTl33+qOk8qQ/GpxQny3yah2U1FYs3BcHVH5nKAbQLb16iDztnfiTDEouS7Zk6V6K
ivpjXVbnIAm13bIzHhxkbyFxjtFGgFzS5VXcvOrWadOTOZZikwoEhGk5IWATqj/SSWCL0B2LjtX8
qJRC1l8Z+a4au9pPZXfnyWoI1zpNQ3scCLwZ3PNaUjE3XpzfpK5jB01vL6HWdw4mnvriDsYZ4dCm
zs1yv/bZvk2mMHUQ/lVtZ17IKbkrS8TUDPJ6yZNCEtRb6a+MW/tY4Pp9OdZuoI0JCinHeoLnnDYa
gZobZq9/ICw62926s4bSOVhafeot+9lF2Erq0txC9SRn1vsCBl3iJWpjw18ivd2bYEzRMMSha6Yb
a8qfBi372iaC6gxChGll4KXJwbCSU9QhuMKLdoZ/dvy40cXBrRdmjbHV9T4coROSSyIhruQmMlVP
qafdXXWo6N55xPAlm01zGOokeVJ2dTHXfggYhJsFuhmn1CfVfTRj9qriBD6UO+/PYK3QI11S+Gkj
1UY2yPoaTjhordjcdt1197Eyoc5UOB+FVOBmnCob2LsRFVrngETTp5lZrXFaAb/LaLwpW3muq+nD
1VUdxt7y5qESTCBO4aZj86C8FZRvcqxtmbQYOJoa3EKqJlhghQ+Q8OZmdZNiM/SYscypdr57JcSW
M+P9IbbXPJJ2Vd8zaKB/suMUtGucVUj+yxAmk1xQqXrntFpWHnYZey+DZ73UZs5QCZqmYYt65jQK
vX7WnPzsLkUcoLHymNVsi7fFnuqviRtPVGWlfoa+ztMT3gn2Qijpk1NZIMMapeISLenWiBD399gA
li5/7bxmvsP3A3mMdiGY7di6mc1R35ueubxP7P5PkGhxmDbg9p4ybgdcVdBgk/B76TTQ0spAYFnj
IGqSDwpsjGBxl6iHVhM6jjQk/13pJHMwlciaj0AKsIXt8LVHs3gjsfP1o3S3UWogsGqH+xTpBcec
+0ztilxEQ4ieK551B6Y/tpdhL6em+162xrqvjfiAz+0s6Vv2upHklxRBCXqwt7TKnkVUv2VVfCyR
CO08VMVn0pmHEDx6DN2hWt64ePpupaAOtaK/+nXqXrtpsqEafLFYxrkyMC0mGU+pUywI+NA8JCf8
4jySfYO1sZeIsh3TCJfcs/aZNlmnxnWqE8w2VX4y9N+cWsQHrbOrz9VifdiGa18cdqQAy5S+RXqd
BNmoSfDIoT7l07D+UE6XtsRgA+dBUtpIHLwouXFlqt7HksyJcmBsU1Ga1ZciZUO0nQzWzPrEuxAf
F2c2PqH+55sqifJ9SbeIbJLMbpMwxH0/J1lgMSbm0kFP8idd66A0bIsYM+Lc7xjWeXLGiGZHqEK+
j8ZKzZEw9nUX9Z2bngtcLHnALHLxWawOaJsspmZ4mLNWRziSet7LXHTWs8PwXuU3Vb2cK60Y9x5M
o9plDXgQ9LlQd4b0yq8snDg/OpXpPMROPNsoDS2MdBE5bYM9Ydm45qcco7mxT4SQ6fcC5X4VlMU8
E0ykxBRaXtlgILC1r5XNeN0ZA8VCvxVbGdlNZnGn8iJ57+mp9+M4rj+6dWpOmZelQ0jH7r6Oaq3F
Lk2WBZAhRRM7CufOYNF2/pQO4GMj1gTqYV0+oQDzrKAqVx1ZGvQftVrSWOAFbXMxUNk9ZRrAi9nV
+QmfQncAq0E9hnfq3ESGdl4zps+0iWoizG5tOW/1KLHDWmhdyzV3jAeKTntmoomn3iyU08dciu6g
SmvZGSRdo8zpXfOMiLe4Nwe3DN1mwtzQV+ZZax39RImKLkERkoB6BXHMhFcSe77XPZUUuGGiX1E9
Idz6rkavmAVTPdphN/R5sBoG5EKvIOyt5U0a9H/d3PQvKnG1rbWkV9/U5N6ndL60OCZkyYRdflvm
82dqN+o+9zDvQilG9Y9Ur6kmOtT0VPNkY8SiOeuGVDdWks83VtNaxApJXHVRNZ9NY9W2rJFsY9ku
MuV1NcOewJmXNF+Y5sj5fwsR/Wjpndqj5F2R5ahO32dCjrhXgeFRZX8TsgRkSWjHViufAncE02sw
Yvh6bj8KzPt+PTb4/SbQl8Y04ieEPdYhi1fjkcCWcdM1KOD1aeyDMdchjxKJP4FyCHdyvWzQypk0
a1yHFnjhqlQAzmv4ZnTl9A9s10+jKYowqRhC2sco2anNK0oeOz7oUKxsGgCqpmEYB0YBAyTYSx9E
iFXvWt2aFx+hif6dY2jedjnTI6yhBcTUaNKZrj3TV+R3YL7ulsaMzH04ILSDE6ILzz6pDtCtSRLv
G3PnrqhYNJ+8Nhl9x4hgZpmkvCVnhSrdhvpO1uFSrItCzGtTPBDtEzLxJ6Uv9yBYlR7doteYAu58
shsScYrT9hbCOQUORYGVdh0lv+2aj/JK6OWF+hxpb/xyzgg0HxOdx7FTu2UsTF9gWgl6gbQJpbS+
iTEg8p/IvtSVUSCZ9JzLlOnPnjc6QYXK6m7i8r2j/fg0rxaVMqa105W4G60y2ToOUj9wIaBPOhZf
b0iN7sYx3qSINmkYXA2kxFlubRIxq3RFQ4sxs7maNTp9Wn0mJVt+K1j2Mgeby9PxTD1R+G08EcE7
7e0ZKVpsIc/TG2/fzhkvM2lEpXUdUj/LM9OcVFCPGD1lQ3RoJGuOj9r5ZCNgsFMxFz8Kyx13crW/
Uw+3t42puJwrQAtui/44xrib20zcMarF3feV2xyUijLfrauGdtfoOOqRe7km0hvsThREsDillkcs
L6vTLzkawF2KnjfI5gUG7zqfXE3kGM1r/SUbiuuMJUrIopRPPS0gC8ROd5OnPAgcdLgrLfIN0+S+
kFDoBRxuRyDogW8elyHihGLj6EyQwf5XUPCbkPhMj7qkiB4/kkFzFFVKbx1NZ2oeiGjUbjmal71q
h5YOt+lRMcYWm8GEfKtEGNzTq+/w7t276IWOmuXmIPW5pPhVtH8gr4diGsuHGXnVEAuLLok9wutB
ZIdVmoGNF8KnPlLkc1nIE/DR7Rw30Xh6PWG+2mIpArgOnvSymmHrsQ3UtSiB4FbnffSWbD8xieiy
Ilh+mPNxCDVGQl3s2Sm3JMwym5RGDSgh7/i/sz3itSrQdkfJEjCwI7vMYo4p3NIyNNx5JTOlN/ck
GD0Oa6eHYvau+QSVdZYY5gIUzeDGBj422vrkplHFGe3UrZXV+VZ1cbzLI/02K5qzhpotMHWcce5c
cTACzhw6gbxrUW7/amCNg2goOuRgRbqfpXL80YmW2zSqUlyfJWXhNPgKBSc7mxg37NrnqbyC/yhr
uxbhTFlkzrFfHeOpT2gb8pGhvr2qoYaWq2E6q4C22xJAOdWGHShVv2tRZd2VNgknqexHP9WHW9TF
r9qkiU2XR5qPFK07m1z30JHFTWUmr6jeu0DMqK9ri3KkXfoLoNv62LlOferIeKyN7n22vWabYe4F
dmOEy9yBfsaSWfGRQfURsWlYKzoxfCEPM1toINL5mdGWXy3FKW4nc71F9jJuyqwYd2aenCMpzc3g
Wo9WPIx0Ht7ezmS+WTNPbEVcxdyO5lk6/LxmhrFXlK9thipzsoxl04IVWA6GuYaxAhsTVcreWTKF
xjYrDlGXdM/OaH5Z2zVDzwD3UMoe8eXofdeZj0wpp5eBdFh4y5rhb8ffizs8Z4vw4npfSw88TKlH
c57bj1SWN7ahlg+MWtkxyoz4RjdSN8RNSI5t1X7UembQuFktbOti3jJXYvzazlW2XWkx39LcHI8l
nodthTHxMW9xzFktouxYE6hkTMvAjSFvyQmA4vZg/iDhfZM+jZMKt6Ac9MCwzVt6i4LcBVDCkYHX
eJP2diTviD2l3pl3tTDuY63fsjPeIAt/abvkpKeccWjnVNDVyI4drjrSun6Dv/1bPJcZh2hxPalG
39WzLuRcvWDNRXUq0otB2AWNHBtrHQlMsrN2jtYxrON+4yUjTpNBuzC53NoMYwco2xuYJ+OdvaYo
8fLh0+YEJojDmTcLtWY489z7jIc3Qs9Nv+OcorHPiaPFdkg+SJ7p1Ubvl+xOqf6UFy4rQLKqYo0L
gVf1vVmNZ/bCdwsmdRsNHh6+RJNhZw8osWhvkZwWass5vsJ3ZvEmjj0/7Wrz4pkJRKAeP2O24CHJ
h/XoZvajWS/TLl6Wex2lHYEOFaqeFc5xzbKclh37ed3o5ZHarbnaa/IKyDEaX9TA4IDOQESgGyuq
7bl5c1X3SZwIPlkkmK42oHDIo/i0RhhAUSetAeZHvD8NU28dZuHuZWnPwRAXAiqQAqbIMaboa4W8
CaGQb1ZCwW11z0m8piB564U27Fo6jWkQoUXfWDinfdGZp7yPWz/J4DDtRauDEiOED2r9VFWm7veR
cccgdqQnOZhjZklcOEB0QVwkbzHsuwLRzma06o0WKPqujZu57haBehlYRfEjqtaX1bPzLcNEroRP
fiuV0SAIrZHaZehYlYWJ1IsaaFxj3epynW+9bLGDhLLppTXXIai1MeLpWuLQbKB7nTZzt2Sg1EeY
NcPHh29v6xYDPSQvFkLPOC5x6xxRFkwQZYnaCnSB7ErT12aaIoxmc74zZf8yZvldA5zoj4BiVze+
2htG81G54jlJBiyJU7IGhHLmrGqo7EVcczO6Z7d32o0jR6w+V6F+bdBXFwVFUrG+uBMBEHR4TIGI
NBh6S7S7FaUVIzVTIGY5FtRobb3KXV50aIDxB3pmqC1UC/6crTwkmp6r28QR3MTEtPNvuC67d5Cs
soVyt2KCUxfniGeIHRB/pP5NsaePYWvKtthpQ6Pp4QI+Ve2MRiD7iUeNxBm39Xq4K6tMo8MUJwNR
splyEjQ6c8N91MzW21nWUHkXOcXWfNT1dnyZIpbvU2aPyE2MPOptv7LNaNjCk6sOxsFbedTAz23w
ZoHoC/WH+rPM7z+KVvoplS8aLN00mP21s7UGmbjnieWri4/q89/nQv1BbJf4KbZr0dZ5noWFV1pf
C/RR83gCt2MqUVItwb//E/o13+hfc4/sn0fhxbkx4ttF5aaEFPqeojrVWXWAXMGCgI/Ynkq1zOAr
bfVBsV9/a/tmscH0IqM4r/pQ1DviWub7f/9xfj9Oyv55dB6jHXikwZ52UVVRf3kNB5s1fSvs8W01
lz/J2fv9/DDb+yk6U6OkyFxo+F1TyoLyMYpeDMAa5eexxJtbpxnPuN6gPf/3X+r3V4nt/RTvFSeN
kyFFXXfY3AAvtHwNB9kaj/+zd/8p3ksX5gQ92667cmjskJZH7oWo1J/ke/3+ErR/np1HNSBiI7W5
ViMEGZpTgZ8IsNNxoj/LZ/+jy/NTtFfeepVwEZbsKt0rmF2GD8WgJkyTP8ml/qM19XOyV6mXGOLw
KibNfWIM+0zW4UI5Nml/NtHzjxbUT9sAJEpOPlexkt9mfmsiOEH9or2YxrZRbfU/XEQ/7QXIlwd0
EAyFbjMbDGKxtI0BK7D/94voD77BzwP+ZrI5rFqkK8XZleq2umq3EFSxQzGxhFarR0SLNPXmf/bH
fhrGkaGXVFbPDelGiwmGAq/LQDLCzRLHauvWRQl0Ncb/SL/7z2/z/4p/VHf/2Mq6v/8X//4G5taq
OOl/+uffz+pbW3XVZ/9f15f931/77Yv+/lQV/O/nX/nNK3jjf/7h8KP/+M0/NrDP/XI//GiXhx8g
wP0v785HvP7m/+sP/+PHL+/ytNQ//vYXssLK/vpu7H3lX/75o8P3v/3lmu79n79++3/+7PJR8DIG
fpQ/1M+//+Oj6//2F123/mpaHropYVo6sTE87tOPf/xE/lVcKVOGgXu6512Dbcuq7ZO//cX6q0Ab
JDx+IHXDldeE1a4arj/iNYIZhpxvkjyb6xv+5f98rt/cmf++U/9RDsVdpRD98Wl++6Tyd03UxQYm
fekZLjEM153iV6GCa62JROoTlm7nIyUKNdaXrwXOHFgz74kxG/CPgswUQSaW4eTHGSJJDJ7Y5Xn0
pWiSMkTjekHD+/83OvKXz4Xml45c2FII4+dBUI6nVYtHeM0h071vNnArISrL13wsjBBheLsn0OLg
WqYbtg4FOEraHYasP3lofufa/OYz/DTtSsPkqS8Img9TU5E1lRknObv3NDJmoLvunxzDv90O/uUL
Oz9tOoNOJBmwd35gfOrXuW4uZad9JOUBEOh7ruznX63Pf66DX9/33/lqJhkTHt2cRdUkf9pGAYCy
IopUAZFQHj2zPJq0KZZ3DTlM6z85z64r/Ff1zj/WmCk8w5QGXDUr+7drrOlSUyTFUBx6Eb0mktpx
Nk4EIJLMljlhn9j3xqKHE6F70QQLVCMeYMHlpyLrvtmp6DaaHreAmWCFRB4aEBi6Vup+Z2vfW/eT
1MfIr12agMYwX/AIRH9yDFi/pJz+d8F2/QKQKNKwbc90eF5+TluttX6OESdp+9gT1aEyocR7ggOb
vjVDD+nCbFk0rktdbIplE/H96u6QEV8QIm5eNmNc1pdiyjYEDAOWq/nOImHt2HglbBpgD2/hkXCY
TaFXZUtYtCsmIZ5A01TFNnXHOCz5YyPmNV818/2AZ4h4qBS3fxc/xDMWGtO1iIiZU8O3wDvu5Thd
7PwGG2RzmByzgxpFMxIb1/Cc5jLOIntR0rstDd5RF9G9FTt0zfVhbtHnM8XgbXZtQMaL7ChwUBed
BpJz/KVYXyXt46EarYl0emo2oiibY6UnFSjKjItmgbzUjfpuWqt2M8AobaupDeMcBHVRXbYpV+sg
PYKtgD6vUY7jbrbcUz0sC0B5/ZEQkuE79DaE3u9HqwFX1YvvEkHFtonq9zUBBBxQ3wfXcfS4UR8Q
DVcrIPZi5Sdpld8zmIittFtI+brb0qrNQH1X7TdGFtwwySlTWnLysjcs7giOym4rUJL4hqlj80Cs
W9fJ7ex2kEKk+/muUT5K6MAQqFeiEmtuZIa/3MjfRLke3JjAByU32pInO0DGL66O/ZplAhBotcfM
lCkkCJDbYFnrdnb2eI66zUzU0ZbTIoic+tmt5iEQenKe3UIPcg1szfRk+yDo6ksTgYzoo7CHxntx
BoDIVYGUdw7ReYXm4qGIr7XbeAVcHqzEBUDAQb9aAxGQ7akcvOjYVNkbOoiA+NTecaOXclKfbVXx
sNjo8JpL3u1FLubAeW2aftouYnpPiszy+Tjj2WIw8IzAwZ9xFPpF/0C+BmzbVbxE+wdhgAMGJReZ
Ouiu+bbOzommTd315Gtdk2ysiVc1DBdw0nnj2uoVp8wS9CU+pwHbQbX0X9JKH7hi3ne+0+JrFtRP
SVMcQGXYWA3Np+nTIeokLAAfdkVq3CgvmrHnqXs7T2RYyOEp6+p7l0iZUOKTtNOq3KBtg2+WyK0w
ovQ3Q4cOqarGvS5K1x9xZPJswW6RmYvexLu9nnlNbJ6aavpasM2ahXGaV+uZCOJN2WVJ0D1jbNdZ
/cU7loovHAgXlzCFWAO4r81Ov/IUHqGNQJu5N5C1qD4Yqvua6kALtajRkD3FyVpg9sXRS9tq9EdR
nsY2Iji2Vi4iBIpYRJPRkZlPt4QruECFbrcheOErmRzFCXtWfR6a6elE6yhJ43udVJI/0uhfVI3/
JRINVpze+ChN71UWhoZt1r6anfFpEQZGXEz2bpfyGZwSqDvxcGeweZqde9Pk+SO5YnoICF7ApMdf
rjJRJ2GOJavQzIZb3OV1mGADxu2AYMJLwYX0dPFhv5mo7LzOeYsjDBVK1UbyQHwk/giTiLTEFV8W
+V10X/C0Wm+6Y2rbcYSdKzt9k1bR/GbOOPiTgm1JlU+xXj6A2CB8J/3porIajbzubAcH+7FsjHQf
j1nmrzK1cf2P/Y2CNPKpnshLJWdb04t3QoAY/bEe8NXqb1NeYhtHSrCqOjm72jXUgfuK/oEJ9CWi
0x0KLLnVGuci7GjY9VjHkD3GzTOCJRMZRj+oC+HkJazK0m9heJ1LrMX7LgenpIkXh14VxcOa1tEG
pDeIarICSRqv75Kq6mEEp29raTUX0Opqez2PTH389MxYHN3Y2CpdVj6TKO+6kug/T1fe3nWTm5YL
cBMrHjhC+uwAHb0M7QobctLiVCGO75OjEA4pNuUmzSxMrARUEtNnYu7IoWiKmqrEmFxGJTfEy5ra
BhFgsbUgabZWk6nQuCaW2kVzj/BgJoXIczd5k34WEhtmpCFoJT3OdIslTJeIsa1KO5tpubeLc2Sk
zQNaNHHGT/lhR92jC8RWLst4MkFiiusGuMYrmai9s8nzo4mI6G7t7eeYLY8kLQQerYt7I4Kx01Et
GcgQCC/2Cf67j9CHsd+QD9FiYcm7Bh+L3V+HbGR7rTZeSi12d/DaLmIn3NFUyBw/wJrxePGUtG6G
RTuamdeFQ4/aEob7HhT9wcZKtrU7v63WL+WMySbDu7jBsvnQdNHtGCEE7Gfja+86o48vo8O02z/C
JPiljmeqxolc17ccW96OLFZ0/5FNuMN8qAwH05V+iwG7DM2uwNcvf8mM3hp4L+4EGt/GEAhRoro+
6URpQCpBNuYYyMsrMm062rgxEyxoWaR7QSuBp6uGJOWo/GJViO77or6pOkKMuOsE1ofKAd2DnuU9
qAnH9SRlnwVDQ6KBs37p7JSMLirGvubAiCX0sFbCy2J16FwGfPSN81rHnyue/Y01ex8FklNedxtN
o3UQLTwDCXcynX78+9LS1P+13pNICxyS5gwCfbxf6sFf9RR10+ANG6qMJwG0lJCwkdMielCpvo3y
0rgnXqjze+gW3TUy9D7uF1cQ8gvFc3Fs4xZRVEGeAHrtIUX20HpDMCXslAVp5xercTfS1t86OzHu
Guk8Rqx0IyKe3HCX7jQu3tFZ2tqXZLZtZkJRMCXHQMs6aH9tehDq2rhFrct8mKQMVo3g1FLEBGXF
WxbKBvPrhMvGeSwhe6puOeo8TEzwOjAlcdqbJvC8o7pXp6NkSYbmu1N9idLFgN2HOV9NoY6go6cF
ovAGTpQapNGeYqQe7jW6cabEJ1AYJgzzECkX/5u689qxHMmW7K/MD7DhFE7xesijVWj1QoTIoBZO
TX79rFPd04NuzB3cfpsBCoVCVWVmxAmK7bbNln1hnhpXURfXAY+rOzxuj/Djd6EtYbo0W4IEf/IW
/zZPTV66zbow8jc59FCyhuLSFzi4x+zBNMqrNw3D3hDep2vk0FEK66RSixEwBv3MIt632vFOI/tu
hQevz7R9pywyvBEdmcnofqtMOlfNqUf4xztKlc7d7U2cVGjOxbIrRZIC22NDoYlpf5vD5IgOGZXb
XlPTZp5oFQGTtR6r245BS3wN6xp+WOvXHpuHmFTKWtfnY1SF6YocAzuEtt4xr95VqdBuVGK83Yj9
MGEAzuAAcuXNrajYPE4wghFfR+zmK2Eb1qoHY6JIOITvmIA+bn9MVlvHQQJCIERpO0zZSKQ1JWWe
6RHT5nkXyvSjVdnH2CkKVzguFteiZ4lYRMwAecjYpPMdBEMK/jd6A6myk11yUXX0Zi7iNLQsKrF9
Y+OND6XMfggcrNC1Dq5OdKSxX8tEXcCc5dgnEN9J5+FgsaEYF8/4cSBb3RnyxjQVTB2NJe87Z9h6
hHII+85f48xwmGE6X+ljHoyKD8DUMAgUJU9DOHcfCwSFVZYfZe7iO2u/MKulG0rHvwynvKDfuOBd
2L5we++ABWhow267EtTi9Gq4Zt6h5ihQ9Sx3sflzanJgmELk5f33ZfbpTxTjAJ1im582RoJiYRWM
Z3nGGLnq2AoQ8bb+pNJmoidqIOUM2X4Cd2jp3xk/vIh9wIXF5JO24J4VA4BbnP97G6JEucA4Yiff
bbrizrLtJhgiU/hx297LAaNKOcKFV8TJhErzZy16ZQAwHCjonBN31NmNa1AukW+TXK1scgt5ZEif
jOEdo6nNT5kvdIzSS9Ta0DEUkQMDnzcO+hfgbmFgEj8IvfQytXxXCVKzDw7iDd3rYYkJQxkxnOCM
/9Q4Npsgt33MyT4yufenfDI4Sjjj0Z1lAtZR+4AaQvTRALuf/JptSQYz4maq0/I9I+WUdRl3JDzi
zGoID9b62enOkM/iTZ8IdmVzUq+mwiPwVidfTgFvy6rNuxINxcKa2XIsmQb7aSnTJDAFhz/W68Kz
DkgNySYcag4z5UGzas4N3UONGxH3QEdUbsi+W2fcSlbD678e3P9Qz/5FHPqnHvfvst3/WZD7FwXv
v6fsbf9UN22s/f9B20P8+K+1vcvn8Nm2n/9j3+af5c+/aHz8ur9rfJqDYCeEtC2K53UPBwhS3t9F
vr/+EwoL0sH/EgD/qfLp7t9Q9xzpOa4guuzcpOB/qHz8J9P1HH7gjmH/JRr+JyKffpNz/reAIaVE
6GE7oeuW6Zp8If+m8rWVoaQ+6uFaG3EIdl+1vavqi1fdl7eT2ilur0VNjFNjngoA8CyDpPCFBwlZ
0sEmb5RfsuHL1snNYuf0URxiHCFs4FZ5eR/NRD/in26EhNKs+JXiL6YskQTnU0vvLbo9uujMqd6x
DgN25GxTysPSELXb5b91cVbJByD8xrrm0Rn/JPFQlI8thnsDuz1ZmNu/60AgQsan/wDPjptvRHWN
7N04HTX9bZS7dsTc1Tzb1rWVezzlbnE/dFfBmEeJWubeYPTUD39H5FJASxELJ4fV2nsrP5vNc2Mc
xwmWwcdYnFvswtMfs/xq+4sDEk28mfXzYjNoFCsPN8DBkXcQaG2m9IGRXwZs0+XwCMMLd9FBZl//
+R3537vd/sv/6/9BLd2w/q9i+vPy9ScDDPH5LwL8X7/o73ebY/4NQQ6zlasjYbqGy9X+95tNyr95
nm3TKQG6D43c5Tr/h6Juyb/ZgntTGA53lQdF5p/3mun8TXct5FDPtSUeCdv+TxR18ij/erc5pm07
pmNLnfeUxx/l/pveaecVe/9wKLZxM2Ie1cYD7oc7mEMOkxu31QBcyAfoQ22Iq0wOo2T8ZsK9m1gT
xDaHcldluMiioe9XhFSblaswZYkIJG9qz/gIEje6UKuOlQZtI4nce1xTXJGEafMGtoGWTYdc2AWK
/Vyj6KvXWFoTZzT9FpqaO8Q+Mv2l5YIXLqvFp1VNDR3WizQdMIPnazJc5loWlQYEM77LSwxeozZj
cErMe5NXatkvBkgDpgTT0YWfd3ZGFUMxEzHNwitkWM/N5KmZnJkE4a7r3g3RcCxKMQ/mZutsSw1s
ExyXEGUT8GVehX+8YsQ3l3nzkfFfwZP/JmKUE7YkrjqatraCnIMMIscPt8MGlEAsOZptEI2jfSQb
NpHyHA64rq2jrSEsV7H7WnrpcAwTn0i8IJDmIi8fDFmc0EmiC2Zy8QDnjjM30NXVEH2VKL/PtYpb
vjOSJAxSBTARM962WcbhwzXUh96Y910XHlPLMU9Nk4QvhG+BS1UrmkjiP4vuXCWQlW+cRm8OFy+z
PUZICELphDlmwnixohosxC4KYUFf3HSbVnW8HcrWT12venMHuoM6YUdBX47Vm9F4i+/oYXWkq849
iSJ3MKLfg/fTHqkdpTZIWhy3U6yhuW/2izyFBUAfdzDatc4S3Ldnoz4Jq3vwsILitg2hnGNjzoA7
HcePEb1qnTeMbt2w2OsWVdFPnCXa1DVfUDLHd6FSxdOoVfmx77QxMMRwXGyFvovbigSh+1HpWb0r
loF41YzPpn0AOsDHgxeT9LW2yxoSItow17cBptko4KtBKyMNQAFEIDP/Nevpy2DJk5LtuFQpiMla
I3WL0TFqsnQ7TMsdQJCgdV25glEdjFmUPrKczf20H9bTKMZ7ubicD7PqDiILaZMB6y8hAv2howqB
1a1+c/kNIF2z1m97XOdtFcGMUf0x8bA9ELdvNhGDuFYvDykmjIe2Gg5NFclNBAIiSGP7Z5TLvIYF
bN2HZblyBGV+YdEKyprSBm9faK/5ZHdwyN8boemHmXUEPQMro57kAT+8sSHbs4ocE2rnLLlUAIxw
WI2vnOD2k1fLCydARNqYDBYoZfkiO3fdR9HHUpbV9zzP5yT7Zmg216QtvobJG7ZdFII/7DYpPO4d
h+S93tMek2XiZ7aTTaPzBCmzhDj0orYgicDAw3dLO1h9UVglANTybEP0tNxxVuNobu4hQS7HUSVo
w5zEtrIQL1U3Pxk0RyEHyaeEzQUhigIORlkXn5HMrwvlWMdSDWjoRYBjrt6MeJYDA8HQjENr6zg2
fjkTaOtA4NgJh1OePRfS2ydEr44zyTf0PevO2hoVR3pdL5d1lxXPlq28fZsQytpknZGcjOi1HG0t
8LJlOQj89g07lMxx+4+h6jglcgJWjvEtsH0FwuXCsN3TpCL5toSQ1RIqN+LqRbT2U0hwa+xHADVV
RGkIujLJn/jTpFZlo3e9DWYUwFAz6GoXqvkTQOeyc61k70TLlSdIu5aVi7gmo3ezjKsztbzn5mZ0
aMqewZ7EpWuKeQvEHAZ4KbqtYTbzxnWnYFLwWFvbWHm4xICjLdAIycYMS1WD20jbvd4lalUQNsGN
nIKpyNHJlyZ+yzITnoUMH9MKtj+nLM4h1OAQJxFkQGzPwB/mj4P5MesFkQrnT2NLzTeq7lWT3rzt
gdT6lePbN/kKEC6NXEnOadsVyLBQ1eLYMRF9QxJQ8FWRB61HsxVXC+Tceli0PWjxF+/GBoOAiLqZ
awc8+wAFK9IFaXa/ROQUk74Jn4sP8ob07bSmu2NHw6REV8IW9fEjSvAjYx97qCvXQu7WUpYYMFi4
jZ0dAAwiVvo6nGA1KZ4E29bDDT7Xeb+PZ60IREoqvDI4XdvRbEOsPFp2G37lJaFaJ+Wxk3JiIgUy
pPlqnPMn2Ymjk2qIQHw8tVta69FEsYhTHtVaeCXQDkuazu51i1rPIRkFnmLOH5HBVNR4j/h5snwA
rLrrYvcjIciWT4K3sNLr45gXBXIuUlth34WdqT9RyhAR2AeSifP1m7jD8Mb7rL+51+stccrlcVxg
x9CiR/jYxq3ieKswQvXTZ9jccaE9xs1ucgV7zWxkWVZhkvFAGqa1Bg44L2bCIfabkjn7UJtDJLnG
pe+O9hQ9pQDMwSnTtBQC+A8MICazFGBabGutoKPzE68cXtZNR8q5JfpK/n9LfHs6eIb1ohljC8US
J+JQG96+6j3CxXXLm8nErAPVzuBriDc4924B7fxAApN3arHWQyIT+HvYNxkejVzxCLtOJ+EMCqvc
Wnp319vzAX8gvKUWk2CSO/wabKgL21wiuulj/OwmzjbnJfeAq47Rmc8dJkYN/CN8GgfN2UyQfsYU
pS6d0l884PpRdEK/D+eMBQv3vlZ9ZIBjj9hPf6Y4IsQMXt5Hw3ryZlfsU6345t0BXDLJgf/B7wB2
UB76FOQt4PH1IEy/6vlT2SXZ20EzcdjGWnx0eJiHnXTXStin0pYknlqajGQ4bZMR2hrfOmHMMKcD
yuEN5cz3saQrqsi4oEYaomCDJNGpKqfTXIfDHmLMwWn4MtKi0RjxCJnkZnao2YaxwC0PCc/zSopq
17SgJIcme2h7xzfmOjpKIiYnos79yf5oYDife20AppxUJ77a+8opJjTNXAtA0Sujf635QW+GG3XS
6UtwlVq/hnVRr/FIn6S3qstmvtOnGF3dI3Ht5vMeSkGPT5Z3UeaQPS4pT/YrF0ODl1lwoLX6jTy+
Q4BRagdds9pj0SROUJvjrksIe5iT8dligrt1n+9LYkQ+WWhr7RAtr35pz8PoS5J+E8/E/IyalF/f
P2Fa/8ppF0z6wdnwuf6YRfjajHW4K/tHU02YouvqF4Mszo6hP5ZSi/0cSBx782Q/e6a1lZ53mE1W
f06nkYNgR08kF66LXrALrmMrAWwdjfssU9+uKkm9Y1LBLbr4sdbDIWzPGRzWlQPRpJe7ESAmWzoY
UDbr5MxQmGZhXvoR/oQYt/66A51g5MxCHiF8EBHAguvCe0ocFjb4MCloypAVQ7WD+d/7Xow6+dfv
P5KCDbwEBEOpwynxQvD/Gp99biLNdgaccCg5LDHemWwgQI9ISZFNy11j6Zy4hQHKbOJ1YY5gCkPM
ZxP3IztoAgM3qwTyhPlUfA70bKx50DW+G5p+XEqxWTJFgm+KtgYggPuaR8xswrxjs51dW4cqndLs
jU1vA5FuQTec2OSwcHQGEmW6embZE65mTgaB4xJp0bIe1/KsH4cBXljvOrzWVLg38uUy6V9L7TY+
LwieDLBeVs7oUYgCENZrgbXFKWvFUGlvRMX7aNRe+gmuUEbRBKmUI+EpG5k1KA1k+OyqVMNSBM+6
UqYiC2J94zklz5ZMOHpa5OeO3PCOpay+7TP5NrR67JepTT6sgttCi1G/qaQ9HgTTENUkRhA6U7JO
iGYym8++EpXtjyBrzmlMuBfa2EVkRjBY2gM7GOBUzUQh3dA9aNnIC8u+kYiXNt16xszI4TgaLNGZ
LRqPd0106YbVWcf5yitoGcThn0zWpkqJkOrxCLyK9s+WDd5ouvPFinX3JGtWmWKp72mduM4OAfih
GSgUiduzZ/PuKaOiXA9JEfqVFTs0RvCcaMGH7XhVd09Kd45uB6DFgE600ozZ4R0xt+tCSHPblz9o
w/Ly19+68SYIo4hEobOtqu9kaKZzKmI2fuUIMte7L01dXR2q8q5//VODCWIbJx25bVPi1m/QUYBD
xm11GTp93qK5v8Ac5eBQAs7nA1rVTCKrZfbkpg8JP3Kr5DtQOFpQseDaTobxp3dIhVMXS2WgZR5v
II0joRRww2zx13pbPKtYqk1l1eogNB4OPIHevSEvrqopr3DO1Zaj8AW/u7Ht4P5wRfXxuved1IhW
sJKjvWvftybE+tbCISNyew09+Tol9i5V9CVhcjmy7dy7U+zCPPX6g8PBC/Jlvc1cwuVhHt4De182
Yippl6iLV7ZOhOPwvVS195NnobVu4e9wWO7FMdWidXnbr916C0ssGThZa2iOSXUP41MGUDXeQysP
ur5ugqoHiNvGnDgWI0ooynTe3M7Wr2JezcIwoW3cUgFss6FSR2u7vY3HzfCG86o/hXYrfIy+F8xF
EaN7agWl22ypLOzWSn3O9m0lWxY/KQE6sowgucPeJtcFek/3iNJMENwa1Q2sqJddXBb6Jmv1ya9D
PSg0XFUTvLpAwF4kJHRsxnAvJShZYmoaMwStlZnQH0IDCzDcQpKmHIE9jArKai9gCShfYgug99HG
ahYdY0MIKC+zfovcIIEjjEMO2X9VoEGv+nLeEWMmyC7Ii0Rde2TmswNqrJbAKLnhLaqctk3E+Amp
X9squFPzd27j/cno4F7Z3NTrDpzhDrf9YcAcpnqi2O6QPN5M8n6uq02nD3ngFEmCSmkqv2+Lt7SO
5LGAXw8oY6IeVHCEmeJjatubhX39GmvtPe+Wp1T04yWM5Hghmhqx7DHLjae/pjllRlz+2WZW+Sa8
tHM/rvrMNC4AVeiWG4pAWWXKi5PmVs3KJM+vNxZOz2EXxq99A6KiSNjq9eZDabHTdpf+oUk8APAW
u/seRPkq9Nwnl1zpSnVWuaLWpwssT3xGONJtnfm/1utmw6b/KKMW3kI6bjt7mS66VMYq1pj4vARK
C/7R+bzEhO4LwVq88+rObwjf4KiD+Fa+dAIzgTvbGkGXhotB1B/d3Ly6pNGxhHGRxe+F/Va1FizT
sn8qagpfKui440TBQ5iQq/WGe2gKgNXYUkvbuzSw6q6au+174PgwteS2LpJn0qHmrutz+HkpU/ZU
vJAbggg8aig8PAZm7b3NHyvHjCBHtaCu+4kXaEf1T1cob21p+Cgyr3sQyp3uyz1UYgQgNe3cTHd3
mriD940wbedQh2vBXDmw5jYFWYjI/mF33QYldfdBE96uKkdpwHSW+vltHOrsYFf6zq3yuygRp8Lu
k+PNNrrKtfkuJV8DjoFBQVff+F9ndKn4s0E5wV2v8+246FpdblIrCYCjFtSfXW5RmCBbtCFIXeNx
Nslgju7eomAaojDorahxfqOIbP4YaVtEmo1jDB7yT1bgpigUe2fqlrQJCQ032Gww2Mm2peyOzEww
RV9NQlvC1OjJzSwR1HHtnSxRnwxVXCOzxqWXMY7wDglCl9Nm55FUd0ycHazbwweXd7rfDdE2xUS+
V7BlcJ8455wkNzA5jlyqZ3E8z3ukEOo7ciaMwtObRxdAXGu3Nl2Xk7pnKnQ28zJ6TPXaV4IgdWjV
fO+m+sVpzeEutVxfuhzyzAR4IOrAdYHmk5RnjZ6xHRqOWvda2G2tydr3Dqt60AjXfqINRq4y8AEr
g2MNH/DJXsxHjQATjFdrXlWDwI8kjK1jY3gZyks2sQow4Af65JdrluftsU/I4+d5xGP04kTeWx8B
OYwEII8sdA/YxRDwb/8Usl/TZ6sMHDVwwzflV679gXAc+0upS0xm4detJ9k3wC6AdJlfnLBbNmpy
wKJU+WZBbeCZZ3/bGEV81sIpiKjbToN2Ko6KW/zYhh9F7Yvh0PI2hHic9F4EhAg5W9HKsNF4kQ/t
/DQsyDY6YTcHd0cRLlc9XqJDmUa2v3j5Nous1TiO9ESP+Xh2DjEuvjfQSYhNIYh6ntf7wtAtf75d
7cA8gjmZjhT2ToidcjMILcaMVewpSkrI3TOjAi2GbTk9L8DgVmgSGLEMC5MBkTIOZKBjbAu3jTLG
14xg88YBgWp3WFNH1ZZrkzmfZ6fo1vp81QiTBTOYmi0k4RVFavKYDcNzYbXTmqcpeVE50YtrePUe
hXM2ktdSpu2K5TWAHoNmLRSrjnF1Xd0cbBQwDdE0rXfCecLf8NUO2uTntlTUT2ZXq3lcMiv0s4S3
2NBWT5bk2Q3o66QoCSrT8aewl2ZTw/DyLDGtag1LB464+WSY12oyxkBvaEpw82HBfG2Op8Wu32h9
PjBhDJvZ04BTTMuvYWI+YLB3bwUQvMLejdaKMFTC4ZSuvY9CC58Pi+agiglIF1p0FfFI5eW2WqiP
APuQHoYMp19tlV90gjxW4PvXfULHyZKnRHdNiJNtumw6yZGVb30bZdoG4M1x6uYPyL7okTGrcnNC
za/wgZ1ClUCHS57LmQ7qWC7xOg9Baig59odSG3dU0B9Il4E8SkE7OfaAt1fQFVzDig7SBKkwilRx
8dIF8XOIfm3L1cEwRtlm9FiP8QBi8FRUB0eqW4AvRu0WtsAJcQU9JO3/DJ1sA3smUQaBj9x0i/yc
xe57mA3LMRPljqogCccg+aYozWa+MF5qlmVES509/299Tj5L4FcVIefX2AvxCxlzMKXRd71wSGCA
jzcjNrgOWNc+tklt9jeqZVQn3orCegHVPYXUG2sVYUiEI4kj1senvUsWJurE639iY/kDuJ/Hp1bv
x4pDXgk6qmRXus5Njh9tO1ybOPzFXgeuIEaKAgjE0UonzW6qXaPREWHOseMLYqCthQ55ewdTubSX
+Fc5fJF31yaaoZtrS9B5Ixtk5NiSv4Y0v2tmTc6S/ZmZgZq0JOOrriA12+nwgrGujrXl7Oj7nnEl
sJqJ8w0Q0vuQUlNfUWiSy0RuGWUpHaKQt2y5wUjD+4AGkHWGDM4PtXoFdDYQGV+e9wzDd9UpY2OV
nfLNaLGCyonf8Dy2e7NqXpNu8mMTcgHIHWGjHuM+0/eyWUdJ+sVz/xPaO3caZqCaAPhGb01vO4y0
7YhVGqY32rqHP8Z1+lMs74WbvJVIv5aV3Hx9zfvR9qaRmpQBSnKRnDKj3c9NuHcEA36eJxDNKpWT
vI3TzYzyNDYZZnoBYYuNMkAo6bRP5lyNm9SxnkOF0S7P5ck16KKQI6CSaZnYS2hJsLjj0zLGz1a9
mXP0+0baagOJZ+cuwm8IVnLiJeHqpB/zVH+STaLifiymwKgsZoKWq9KZ7uk0m3AojTl1h8m2tRrk
gKhLgkg8T3WGkTeNjwYFeNwxD1LQEBRxoE/ErHa2URhotuPHrQLLoBSHePts+Dq9cBDHM942HpeP
h0uX2/pPWuuIJONPm4NSFQsZ9wQ6BM9IXYvT9VB21c4Fd4BWNqxVKsqtovKa0wueqga7Nq1sgBJm
VwsMr/tKeFQ0y3zWp400uTs0oGlymrIAw4lCNoO+bZQRs2CbBSXSPc9lJkvDqH+TUixbxyufKPRy
9gUxkK0eNkySbeGt7QbbTaZ+y4S3COAy4J4lEYHYa0YfdOs2bMru2I/NB07ZgxoMllFovH4G2zHQ
bs3wYXaY3PhZysLCeKpO84h7NhevoageW35uu5R69l48FvDr4ixEsddOIYspJObUCRxbfzQNTFKp
aHitTrzGLV4LbdKlaCu0BLuAEOC9lRweYFqLbvQ95sK9Xku1NvH6gWVVTWBV1ANSQjYMOzdvE79r
3C6IovcKs3uwxMgOjQjfyyLajon2xi2Gi+e+qnS4x91Oxc20cTm8BH14w03n6XtKA1Q5mRt4a8If
MjcmqM2RC/QdE9OHl5fjGurzqpjYbbZ1+spGRsDsJCXCZogDfU43dicBEvPD5hD+U8A4isrcpnUP
kxoFWPvMAhs5VdqjE4+vABco81UfS+/sE6M/chjOTmQlDnQwfxLPYQ/njnDGEXn8KcI6m87TVc5w
L9rHmCWEoS3jCjkuGvDFswwj4T+QoXf5hikT9bC6a2QJnNjCEqthrNaAwTL9Zt4J4ofCQA7WnzLD
uzKK2SCN5kbQ+Ac1LnqhaID21salSVxiv/fKXW2PD5bSGDGwjV4I2XKuGzigWKLhNd+U6yktON80
/bPudmoFIsU40nwzn2LFyq79k2MTxM/7IATvFZNCGB+PZ7UFw7Gp58Q4gXcMBtwXeg4woGl0hk7Q
4NC9sgMhnSrQ+p5njKuf1W3ja6XgCmJv2vGnl1gR+ckuxMw3y1DuDTt/6xUFn3oMPy/Ci6E0le1Y
YttHMPTPA2gInkS9gYiYflnZwSncD+Jav8Cdyb13cFtKXssU2F2HroGAIPbWwjZ9KO0n24TkI3Bi
RT0NfCFVYiI0Z9+1cJKlBjoTbn547bH5Z0wcnqC8VLeabX9DxKey11SXDl0DFl/DyVReNKykrFpZ
CyMppjLRNqBu3Y1e8ANL0uZjsSEeA3AJ6qJApUryATzE7fpptPo0CeNOaHV/HN4GAuV0BJGx6ltQ
/fQHgfxlJcha6rkDCbGWLleNWNhkWN2bFJwmJgNYcl7Ihb+xwS2d4okHxz1P3X3WQfORcF5YKxif
yL7pllqRD5EP1aYLtRf2VgmvPtamZcPS2tnZdc4kpzx9VcQtxsJMO4YulBhp1+9OrV7dSW6tdO5X
rHC1w9C2kB+SBo04hshBjfWh7K8GgSDD0nj7e/gax7lGq5hp6EspookggTmq+gFPSv0prTir0Y73
WlN71EFKaEt8erQ7tbQt6NJ7HUpgPVDBwReXAUuB/sF1EN/hT9FUcc2BE/tTUq/L3KFIssQzRJnV
MmJaolyjsBuxpSEivcRGzceS9O3mxlZqe7c6VuU7pvHl3DGrAQ3Wz3uBGWNNCyG1OXr2inukOiwo
ZvuicL9goiEH0yIJnSLeSUEPjdPLU26FX5NuZevGhPbFX7lgWiV1E4NrpjA5fuxK0CFCCZd1926x
OvD6ZnFEojPu2Ct4WqPvoqU5YzGf1iYsQnfEo5xbb6X0zrUynhsr3JAfW7YWBRhjFIhQS4kFtAdr
iR/oXXu2b2v+9lb6Cz0mzxC/LFBpeo7JChxTE9QTbGA6BJFQ9xxg813vNXfaxDrCCeP7tLXkispR
8Fl9Qc3iXCF2xw5nfj6hKu18WA5c3qkSa89AfOoy72o66rVnvHRreSbCAQfkVhLk8TTS0y47eWzg
8CS3Nwh0+cBeY5fHrG6NCrmWCNuuiIvuPsP2DPhkqQNoFkwzDAtZTcexyrF0Uh+2D8mCrPjNd/mQ
PKXL+G2icC/JSbFgP6uyeaSqipMHpZrEGag8JU+yEy/ChnXX85mt3GwoqaKDAWxY1jWsN41XYLkc
OFZZIIVYe3EnGLYy8V16B4P4AUEvA3QIvveRUuyZ26PLqYUUyPW9sN/TRtYHMGVnGzAuKzUjWY8R
nNCsSx+0qDAZYMDf0fCMi8BU3PIe+4cuXJKd3VBNSG2at6Ma4OCMvTqmyvmY4aWDdYAaVtx2w9RQ
swwtQKeN+i8XJIrA8EONRsFszgKoiBZxp83aw5hi6TEt0C4cJ4MxSY43cwumhadOD5lKmsxfIo8u
10Je1EqrSmrpah5L6XCLygDbwUc8yQ1Y0V2nIRPV2KdQCsj4VdSYrysTZ4kxvVhZMGLtTicbzJJ8
pmGXzaNJzkSFatr2LqO0kM6xAkuCtqzYXYQXrAMctFT7XpDw6FyIB0VLq3XjjXcRvlcvZBdRLPyU
rZCXsTQULgdzPju8MCCszwcQbBAfAK+x4SYrOHeSypfsrlVFyEOvMnySd3zqSGJHYBiEufDzr2KR
WjB21JVv8C5mwD068ok+Z2NovrqYsr+2V5yb61PR6k3QR8SSkoG8VetwEeS98sO5wGNL6MlinQe/
PLrGeQngRALo42zi49R/mTO5zUAYBybVPLvBKd8SsgGY/1ca1mdOPVza0JNP1L702J5azoyF2DrZ
sG3H+nlK69lHTvVA4IQfi8H/TXEgJE71YJsTATwTv3P2h0GwZFXOtGvYANIqd6P1IW4T96Bn7jvG
neoAzuasLJVtK/71WhX0CQ8OzwKj4LyjtWLNXTBTRWCFuVo55fyOJHouk4lkE5F2PNDDnZmP1l55
NoVV2REh0FyN9QJubHZq3nzwpTT7Khtx5zlttLLa3NgYPN0jDGyHGi4iLwQ/nsr0VZ9AyysJ5gup
ASQp+x/rPHkOA67cxzSwEcD2yo2qyvtJVkAxQehHvfBT3Fx86LJi1lpsiAOENnjdJ0ezbI9xZLKH
Hgzkjfk4zK0ZcLn8yfBJaRWe/7R58VLtkzYaPAWGgroHdWo12/2vapULw2x5KgeRgWNE2sPMWiEQ
e3jj6sjXKHuELruOvfqr6DhsLjbqjhzZQgmQkVpovg5IBCeSFOwJyKMwNGAho5DW1LGWRc6hsrrb
Rj6jlrJv9rO+vOeeu5OJjfmqgC6eNn0S2DfhfTpTvwohObqZtWoKyzb4AO0ghqGq0St47DSuqlJL
3ubMuQO39qlB/41wvWNXsgSvL5TRlp0Bmxmmlxm+ETTM51IhF4FZP3SgI6HsW2g5VhV0YC4C+1aP
FoI8BeXIyI97xF+4jy17ndGeE0DAXRkYxHZAbN8Yn4Beqn4PQBS3H5Xm0S2oVblaGUAM/ug8fdeM
Zb4qr5YWjidCE9lupocnnubimPbitU2cd1G3y9p4jwvq0Eik/OHyejLovNQEfvZGsb9zmVvgF72D
n2eWN6c7bFU071RsFW/QYdCrv/qYfYrOe5bwYVeLzlIv5WBMqYskRUBIqQBKcJaUm80aICmq49ft
iLmXHnB+aFZxmd3ipxl+o1scTZvyeJPl1cVQIAqp9CJokO9k/wJLcNiQMDI46vDDi1nlBlFh0OoV
Ji8NXNPVmBTJmRpeXnSt1yFbrvjNiOVW2rK2b+JRpeDm5kZyrvQm3soMCZOCd+N/knVmy40q2xb9
IiLoM3lV39pyW80LUS5X0UMCSfv1dyCfe/eOc18UkiWrQQhWrjXnmBRX2U0n3S0OCdgkofmn9El5
X2x25bwQQAGqBcZgMT42qnXbyGLXIpkbw7A9yRgH5pgHe79IN9ok2zcZFviib+2dSG114xXHrp+t
DblCL2WZdXt3a7WN/4J7nkdUDA3MB09ia1YjAZE0m86cGA5w+eWuHCaGpYDtqcXI34UXj14wTnwQ
cy5xwVGAZyyVXXDT8mca0r4qSEvdFCxIkGC75kOrh2CT+w3HVTi7MNJpfOWN3tooPm4YxY9aDvCs
xDXU6fjg2YdIlX9NMoR2eTS9sXrqtpKEK+BbyY7K+CTrkCUaJWhBkMNKoRV4RB507gqldmMDDZ3m
Od3u/MG0+vpY28GE7AnfBU1L5sgsB86SSULBfAm4b0cIe5w5J8bet8GhMQv7g5CFTC9YopXK0DvW
6LgAKGNYDSwcb7n7pA8zseKkr0z6EP5g+pYeyEiLZEla+zJlic3utwSNtdFD/l40ZsOqjDUJQym4
cSZlkBv+DUhmXI91CkUaS0cSttYeDA84f1JMaFBbn449lsiyWGdhvV/bqjrhIPTozllY6Ka/Y3M2
6nk+G8ibTHMuzoM572wgbodmBBWJiunqdFjSEFYRaV2Gv2dFXoyzsfkVIAG6LoZSzGkNRH1YyfF6
kKRWs6q1Vphz7QfmuYhAmQvEvQVZ3OxZGmMawgf/K1LDA4UsygboH4d8aPw9K55PLPZv3TRzWEce
JYv0Rxgn1t6QbwVMW46cSfNBJNNKc4bnzJ48RiI2mFDtWJZUK2e0glMcTeoln3YEoAZM3mKTZhyN
Dq1mZDX0YAyftZiBGEOkDqPBCpbt6C/xMRq1f+ETNttEIzhZfdAcR1dGQwxkkETXRotP30SwVEHp
O3gvxCl0rxPBrhG54lHix8/L6qvvMa27giRrQpDIjzKzx9QCb6nH/LfdMWnxOBN1RgMCehDBHsQB
5phuqTRLtGtTRrxolLECKFq9z9ockY2uOOF07FN9N5Ft1EefsoveKHZ2mb+IVUNOK4D81AmlpqlQ
CAHgCHfoNWj5xwcSq/eJQuzZKezGeTOdCfn63dQy27buCUbKAOaWnomuiMbq+gkedBo9zrJeDEDh
y1S7404wyXfTq4qYP0xkjHKcW0TNRXcOyQxc8SZMALm7rCfdyF5sDxqBFTlHo7X2IbIfEvGkJqXW
eOvfg7LPjmrjdQwzU02RYwpAPk3anCwz+jEnRUWrUbTIetP2REYQ7uFiGTgNnx3L1HVIDsnPHkJy
3Jr5fkqMhlUWvYUpQhHae4u1mHCVj9F0zjzDdgnweZj6ah+kLtRyJzM2bfled4WJt1l8a4NJoIRc
YUx6c4qKuA8PWEXPOcIstpTmiAGkwWsyZk6MHC98gvVwoEy0FLo9auttNlQ/ZIDWvSVTeNUG716k
IqodQApTOq2RNw3Io6V98sl92ZK36TDs7SqOGyZuuri7FCVhXoAvxn3G9JC1A20hMrrrtdd9GmMG
ZZKf69Ft0RRZCfVgkL6QXtTh4nZ+IDS8zo2fnVwxEu32qEKUt14ffu8t1NFjbFyKuneOvjez4nEv
UQAP1XU5oxMWUfOdzbd07rznNuKoT1scbSGKc7rv9kEEJG62Cqle1KOcC6aTm4fngUzTb1b5R83e
sB1MGtLKV+cik912riPWzARPDt7Nfs2Jos9E8ycN8auojgq7qps3FcLwNgJ+C9oy4Zs1ybZDvZWG
VnbW0fhE7qW5n2byYpfU0bVvWb9rbIFbNSQhU8ry1SUFeV90SbLRydWMtMEEtGTa23rvpLiBSURj
R8+1fImXsPJYtm/2mQQ1VPlAkTGNP6khPeU1g9p5RvMh9PzDLwuk0flM5d/DdA6n9tAr4wNlza9y
np+SOSrP/fgnTToHDy9D72iZrM9FfAhASKI8+274+dvk0t5LEIFmkfPQR9lLXCVMfAm7OsFLlW8y
ZLwhSd5iDJcuoWa7tFbPfct+AwgRWCtQyFpNL1E5bQ3TJSN8wvwT0UgAjM8ytgt/ydy6uqxp8aqO
EjhE/Teb3J1EnfWazSPuVYdjSzfc7JABgz0SwBZa+pr11stAig5VaMCKMQv3JmG2dBed79mYYzJ2
1as/IngxZPWWOnN/gqtyUH1aH2oUEKse1BfFSLyDKDajks3AwedieoPwElnFH08l/mk29IdroD8e
pvEXU8d2W82tjwPY+qkV+pta56fYCh6p//JLTo+GESv66QweATDlG9mk3pNcLkK/3ybVzLRiRmkt
k3AryfAgjKvakqdh7obZeyUjot3pDMRuCZ2Feb5FP4wGKiaRb50D5GbCjO0RmBALASrbwHUYenBA
M4IiungfDgICyywexiiZ12R/Nu82reG9Dyxziy4DaVpmibU7GtBl6qrez0b1J5PFFYUBItqCWVvB
iKg2ypvju+3GSrwNfbcPhpvttm9R8wcMWVdGTQCTdEPqMKKxqlbItZH65PR6/XvAMXqD12e6mCU0
7akACGPaxS8bROfGpM5Y0WXj6Mn5pxScbcyREa9phOGa7jjgFxM1FkVbeWjD+iNlUHnOWaCOfvtk
RA2ZmlArMZc10dXyAFx3CC+kwjBTWPFL51sXt8fBUKFEkRhCrh7itYxflkUgAl2uIjk3MTlIY6du
qVF6WFlK89iXiLQYAqA0j7c4X96RlZksFie0hhQXs0zcH8CmXv2ePUq3xMsTNLUA+tJDk5BmAcR/
pUsEz1iLnosOgCcqx4XWpdGecGuO9UOD8GVjLWewxrrC1RV0ILsGnlBLaZNZa2LLGrCd4nPQ8RY2
9FuBgGlfw1KN4p+d03p7Q3NsnoMPhz0HeYyJtEQ24SmyvL9ta72bwR9pM62x/GpboOaANcDUaTKL
X2AYrnFomMfI9m8ECSQHV3mvVc0MPlv6mBPpuvtZGPx+4pysD3MNS4UsTzmEe2oGzr3uhFACrWfq
i3BXJMLfFz2qZV+94AjeEIihTgYSnk1kpFdT8SE9m+NbPkNhacrkNZENWVA9Z9yGgdlgE4dTqxeL
CNoTj662Qwybm0Ng4yTuKuiSbOMN4m9RZD8tk1SjgcpxjQSNeUFMTpYCZL9yF6mzpBs0z8I5wYey
1r2VIJ79jm4SJZJFiU/YWN0nb72vP5OUtQqBEn9THbQnzzdXVTFhjlA/BoUvO2sAQIEdd449AKhO
uyB+2p3h2vFbBgeClFLE2EWoX/LCJS6e/FCDsaqU4m6AZqjZkQZahOhYohIpWp1taffVTxiuCaYk
HtcO/G8oJd/y2V7Td0VoVVOU4QSzyHBA/QtE6VAsLCe71j8Xu0Oeq/HGt8pEp3lG+/fbqaf4wIAq
hgNd0OxMcETJ4dThuC/E9KMTFnEIpftC1Ht5a7T3Q3LADjXzZBn5m1skZuuco3dBnTYey45o58DM
6JUGHkEg2fRq9E62bnGCrEcYGWGnv81NwoFKSLLdCdqYAU+FBixjb6RFnhtozjPQRjmiXPQQAXGC
U3eaR0mdEA3vhH3a58aX9XbSzne7YjJqkQFI6GFH5OE871jDwye3IWyUeb/iHHURNEodUk0fTS/7
1oQdv4hUt2wt9eEwL9qPvkcLPUM34fQhTjvZkU9X8Oj02cowyuQ+IhG3A/BrM6XViUHcpCaLqVMb
X2u9K2Y0sWlK58nCIUz7EZdSkn9z0gh6EcPmLkY5YTPmRsb9jI6luTpt+5uxNaCaNNs66tK2wZ9y
AkMx2ylWIwY5xHfIfpPQXmwt13wZ64YkQ6xMWa4YHyboQ0dvdrBPQCtulf9ZU6ev/XywocguuSOf
Gh3+rfIuGdoBOuZ/siE+SjM8ZrREjRhrocCw0mCztzq0JW4Fmz4r8xcUGRtlUJDSWMx3IK+nnU6G
fOsVS6ZR4SAo0tTMcCQO5FcpYg/wlRlbrctdODm3RNL3KlA1ZNA9kMKdOoEdsZWEvcwwmrMRMonL
MrQzXdhJU8lOHsSvRhUg6RlxF+SJ9eLlDjmaIe/RExla5y7ODp4a4zXi35rsx+HWDFJeoTlvAudo
9Hm/hFe7rzANPgfidmq0QSdPpyUsD7c4Wg7r1AGt0otbTqwAQ8DSqfZ/xWIKf04MDTGD0BthHtiw
iNrkXj5dIzOD/D1K9UuR9Wo0U/459y67FCp3Fp7hR6eD5sH0+psgRuLYGMPDhMnuwGwO5IkbUWks
9n7WzYw4uqUTCWt1LczMW+Wi/DtanHVtYbwh8pSPqcsg3on7i9+M7noe82IzB2LT91VwpJHhrzrh
tW9+X7DoKJttkAyM2uISHXOnBHLCPGHgn9KAsgCnWQ4uj8KhaqznYVOMtMNpfVjPR4F4PfH+JCVd
rCysaZ7eBqJHkoZQ5s7NvuvKNh+G5DNpqcV/MkmgiqbQ9QKSmxEtt4V+SGNMbkVcnsvYDxApT9/k
qFGtVPa+gbqPPHNfEwdATg4Lv/jYZnD+h+kSVtGb7oNzfgYqTmI0Z2lRkaHB2utRtQ1ZUNhD+6RF
iFmoDQr776WNlzWf97nB8CLvaX+aA/2G+K81Js8NzqBtYBaMIunWqnjGbcXC+yLC8RlhmSQDk3ar
/5HZ099K9u+MdfC1h78AcGIMrHqSfxPauhTXYpHck92sNnqqjTOb6YPZebbvXTpWZiMx6wlK/bH8
JGWpOed1/Feo/INVb7E30+KkHA+zj33hB/JLDsj6nCyN1q2TPdtTQNNpIGYRKnxFt1p1PREYJIIG
Q/ZXimZc1WlrPin1QIIUxiTp91fjrfT6+hoWybe29cUTikRSFT0MNPOIPCa1a3z4ej7jJB6QOQlK
3yGRBwtLLd5K+0RT1T7FYYJqkNOjfYJZcpiooPdzW1inhGBkyk3nf68tf7vflGyFXVnK92oOsMt6
MUcVjSyIA0Wxq5wMXVau7EvFgHf09LTH4oTKcnQUs3Gg6pV2aLfMo/vNnBtrV4y+f4bYKs5KpOLs
NaV/yMr24NCIH1J5ajR+47ZGX+eFMUcxKzTTswyb9EzLyN2R4/omFQg7yyoMtLctqSyJgPMTpOf7
BYiY7Ova/aacrVciLzFtVnWJBh3kP/Y03s+ymyaJ5pByv9pD/gEthEfCdN3p6BtobWEF7vTAZhzj
mShLr6RR3dkQ/JoLzITz4MzOIRgkxWDBkJPQLEwHHYYc7VYXJepErxpD1LuE5OBVEJsuqemsDsKS
39ZyUUZM1LAHgCRyq6MXi4ImfawuuLMUSjZCNEg3ObSGX1/qUJzKaKJZCC9O4V/E/q3TiYNIZjIm
DzOf7CBjPHPU6gnO2DpdtrcK3zsOHYqEEG44IhPnUCbIj22BDnjleHg1AG8ZG7RukLKWrXnfrvdr
fYh1mDQnjHLLN3W/IK3tOtfYKzzkxAyCGna9ZNxGoUlYnFcg1hR2dMD/tB6HLjg7UftT5dghpu5I
amd4Jg1FU2wMYOEM41iXvyU+COyDlHyI7Olsp+bJxKZwCnbKz+YdQexPdiiB03S/XdJtdnQFfrvo
f/eEUl1tbVmYH0zodPP4FLQ05FgywPwfHewj8/AIPN1Ac5I+EUwMvaJb7GioHvGGkZVbLZjKot4C
W8OOQA/RrCLGdEwyQaTt4WeE606X5N5CmRpHnawn2zqRF6ZWATGru1g1w1ayOz4FYuz4IYTGdsxo
NeBoag8IzGsIqlglOwcKkrV1M60PZpkNJ7uNYLcNA1951dKUCRuTBcTinpADE287YkmSd7gIWiuc
l1/fX2EIKKdN/57HLBQr0lFPQwVqNGJUQ3BJwNi3vsY6pNsr+/H0dW25aRe32LTmo6eM+uQsF8Xy
z40dD2vPVqyg5lCfVDm3J6qB2MzOSGahf5rkfxRxvhWWlW0xCfXJ2sUtve4NIrlm5vpTqxFXZFmA
As632PRUUnbC4VyYnfWkW5xRfhs8VEHzKpBEnEXksWYIqHl6ZqdSXVTTu69ElEDmQLx8ysU1CjvY
HSG6y9aCpUkUDd3gAKOiQTuvClL5EqIZq4uRVqCadnSKd4EfjTU2p/hdTe4rRbM+GH3mvIgRUiiR
tp+mS8tboRTnsEcTKu585wZSZ4co8RtMuvEaVC4n8zHrdoGDkYMaTqA9dPGYicwm84Kktg2KBvYU
RzaH1BDG9yl4vxuMpVtjSfRHuYfoQGYaP/AH4yFmvf5Dy6g/zKhraIFF446WICQ2HCNmUg7vWW7B
+BzdBzr6gPZmr372MrhIIWncYeEWL/2iPo8oQ/aJbUdv0zh/16E1bpu0Tk5G2tJPb2hy885LxkUh
whCPA78yyvSxDcmGjh2O/q64Moht9kVRcXJCLYV30+KE0Ge4Chi9hyyY+xIJ+GylHEc9YoW08QPN
sLfPTWnvsidNP+RoZr3cMMI7FiJWsI2qYsvhCdEn3RlJVtNSSs6iYbyCDu4589fsX/Lkp/VWafWb
QDaYMjlSA7Mp3VM7z7dSdO3eqqqPWJfz3reSegc4CpR95NFyjtPo6OSGeAJ0ntOnz621Zp9xgvAh
cT4FHjc2en4h27HfNwnQaX6EG2Oop20Rod+FtQkmwovnmAKWTpxyq+wpab3wHKUtQuMu3MDIRHMU
BfvJrtJsDaN6IvaH3n3gpeIwmyO4MtBZzohTENXlDsQY8atig8l02tr+B30z+0nYTnGZIvO5mgme
9GWfnrzQdK4Lv9EX/W+edYtzNFpNnf3LQ80vLKXOgPppLncxJMT0agRZdUoYnn5d1JMMTyoe/0oc
52u8cheHSdGmdrpp5WiK80ZVzIfdeIeTjVT74SFPnH7XFwPUnPuFjL1TYjO4TFD47kT6fWK2fnTQ
IhEhV5J74/wMGVKszQJ/u7IPOnWtE8soSTk96PzArn4qLezejCAMht8o2TS2SQrM2FvZUZUgv7fj
My3P+Ewk029O/uwloTIZ/XFctj3Op2jcOVmzHHC3du/9/Tp32zENWtWP9rqhajj7ceOc79fc/7sW
R+FT7M/DnrTsHwwI3V3qO7itlgtt/jKG3D81MX2MypwM3JyGYEi8saIY3ihLEXZrEACkwyyD3Qae
pKPJT350/Nw6N103Xhwrni73a3C/sP2zN67NgUk+6jXmrhZVNZhKgi8nEzk3Fmu65wU4pMICkNra
DHNIuPxVzRRkKs6wLijf/7ro7dE+EgF2SMqJ6EMdgJdIEQP1/SA3VryIBEa4J9pqyUeltYeIs9zp
afjPv7vLExU9qcdenF8r1jxnDzFASE+GlUstD8xgmZnF8vLPRRP21WWqj+VUxleN3CkhYG8fOt2T
rikBFJDORUEWgmX+3wudeyFwcqAwFvNK3/4+mfqcJlNwIXm12ufe9BGoGT1sCbekC0hhxFrIVg3K
7kQcFoyMGVXWPP3GX7QKnNZgi9pX2pyEEo+hvMTLU0VYdetylKee+M0zQFgW4kl2cZ1nFc4Qnjg8
ot6Lj2S38+GWT8jkNLneb4ZEQdAwiePxu5+7UI+heENuHSGvgAMNAyvf5mNdXHDtEreMl++ddZ3a
mE5t3TCxGrtcI1w2Cdg6BVVdHaD4Ow9WoastiT3+S1jAnDNpJpJiO/2Y9fweuJD/6FWfXWZadYzh
DLuqe6yaPv2gWzmuxspO3sxxCdlqDGfr18YEHS4x91mYWGeXNuYQ9jG8lDDYpwWlRuy6pLIaTXMB
0Ir4RTImWmSAyNB/FWmF5JTsPVJaPtNab5FHit+lwU+6NpT5ONbt96Cx0HHVSfpktbSd2fffkrDa
cS4vtuk88ZUOnNO8RW7We2Sp2mP2KLWkZeapA4qrhc76rIT4SUhUv0KgkrbGD9llD7VheH9nxSEk
7c3fxnKwbkmEfC1G9MjRSCz9DBCvrytJLzEzj1kbIetsWtKDJdpmzjfBq1HnDelVRffpUKnqabE+
xAS4kQb/E1CLYOKi0JKYLMnbShaPyupQdeLT6L0CGfDsiLWwkS4bgfNeoUp65+UyTlKsrEiud98z
h859z3bcit7y3k10hkztS3m434scg5Z26EXX+/+C/4YUVsXPGRlqb0V6uz8IyEpyc5z5tV6en6xx
/EKmi+VjeULIkhOqL0dvvx5r2PPGa4QJ5owH+07BQqOzwDwvN2fXPlcoEJ6SlB3NHvf3v04M5G9M
p57vz+CDpsDRlBJkt7x/UQt3X0UlX/PycslsuhwMGDrf70UISw+H7vjl/nJiVld3CBvswY1+ZyJ1
f1A6uM7Nk9btP++BpTDFjfi6MyIV99BoI/l6/ymUpU1EG/hwf7m5l6h5ENNd7s80iPjRD6oYAyuf
5uv9Ed/zlFaSJGDebaXn4oIsniXc8gh3NItDOliMcpd7PVGn23qYjP39JnWIgJQcyPP9tSDc3Wph
218bHTRHLof2nRRo/STSAk3X8vzlCOS0R6dzvzn6mKzvm+R+k+E4Eedz635tV9tlGJ/IHtvg8r9h
w7SMbMCv5zdK3Dp19K6K1Hmy+F7uj7HHyb1M0DC/3n9RpNYhL5FSd1WHAEIQT2bZubdRCG5YpGWf
SYNIkXn0wilmK81j936/5ZjioqTBKlx2PCDuH712FDvCF9O1BEX75tfRLSG+49EMIucNwssxij8z
nYjH+92OHz8VDWy6rwdH5lNC1xNKt2m/MYl+dkgI/rqv5WMNs+y+bom+fYHK0n49kmjjF5tzztd9
9TC+YpQovm6lU/5m9UX69QYMEFSeOUZf9/mqfU+GKXjwC3RRhVOpXRzF+6B3xkfMCNEGGmuNgZOb
Lt14EC96b8KvMzLd3tIseEKLf8odhdZkDoh+t40Hy0iY0se9eWi8SD8yddWsOxZrmSlRKVlEuhHu
XD92OP7PfmQcCcVlechhaN3UTfs4m5WEA2McbeudVoD1mIRdvmHgFW78hd2R+g+iZFKu/TA5xDWm
aFBpl6oIAH0ylpdmFiADrZGMKy9VpzCYn12AzluCSZbDtDxiNhofmce7R6cU72BH3Ye8zLwDucAf
91v3i3TwU6jWqIVz0xnPbkWaahGwVnIZ1UeqMk9G5J1wXZhwQoX54KR9ci3Kx2JA5OFgcmXpuw2A
WrEgCHDuDHz4BC78SilBF9P3liFNItfW3WqfeO6DhfxzsCb7ElQ5HvXIL/c9w9cZBy+jCM66caBp
BdLAWTWdm+yB67oPczz5pFDWkJiWm83sOQ+ufGRqNFzjDPAQUeLACDEoUeBgpwDA5j/Ymes/NJm1
D9BmnoewDg5G7P90lrdC2L33cL92v/DYRAXd0KOmiqV/VkFi6nFwVah+7tup8fvwFFM4mstnuP8p
0sx8W7PRO0HI+z5rkGO1BUPCHDA64u6EPFoZ5DiosbCvKoK1D9WEowXCZLxLJrBJfZdoDMvmAJO4
HR4z2Ka71kzRsUfPLd2eq1ze5X1fuF/LJK01j6b85n7TBo/O3Mo+jFZChK80LtVgdoeZojZwI2S6
mMwf7RDaeNzNp5T86uOgK+agKa60APJH4GJmR4RL4WaHD+NICnwh5r3ObbkWpSIRNgJwMKpGXiYq
fevJyKCyO0L8MPoaYtOMriqeG+Sg94vFfEFhke1MfFNUM92e+SsktJ44D0Y3f/wAEkXXsdhNY4xZ
eYDee2jiS6Eza5PExkHhl5i0EW9tqzIQ947elbUtS+lLSQULXR7thyDUZ03Vx3qGlIaxJ6c8hWMT
NcaKxdhLrutffeE+xFOa74LiHfrEquh8aC9dsA8j85QW0YmuSA4RuT6L+QnLRsJk2X2I6LcwkRsf
5oJhCpInyUE+LE6mVZQnM5YTp5D/uw2zqzz9czNyu3Fm0lwG2Uql4/jvh9rL/3/98f5ULaxB9JDL
U6ENwwDXaxsJ8Ncj/ut57/9wfwLOuZRV/3X3v1/267pb5jzXPw/79yuAtDea879f7Z+nv1+zkOc0
539/ivtL3++7X3y9x/9+P/9+ZfO+nf75j/vH/HrJ+x//9eG/Xuf/bYevZ/vvB389owlOZOotxEAG
yCsoEEfwZdEeCsNTRzf7/K+LMbglZrWMqf8MTXIdaxOD/lx80oruTo3VZVirMLup2jpTDYUsXuU7
dERxmuxH3xfqrNxJnTu1Z12DWalAZCWqYqfnSJ375aIanepcQIWntdnvfLUsMXPjb7IsxFoY5zuj
tL+FonDPIhvcc4At0Oo7yrTJyU8Irpg1/BxizhKqLRLYGPaFdW2wbmtskUPU4UlcZu7op89QixCh
5sFF5iI6k3sanwOlmD4EKSJY00q3VWB4KyKu8sv9onTCGlNDna9zVBAA9wm9maiBNv6y3DTLGDtL
iStEyeQ9G1uIEyjxr2aDdATNyc5uCTyfWrJ904nJ/Jzup6lLsQHyrmkEnAhIdbFBNOgUjZBzZX0m
guUbLmPkxWM2Hg2S2Uff+sg9Q5wGjuuPczoe8Ne2u8wjZ9c1y3XLSSpJycLtHP3aJunRHiv0WcWE
FTlBq5jr763rmMdJXZEAOAcMjNtM1y9YLDOEi2cPFeiKFl/+HmePDa3StTvL33JO6FE2ZEt3Aldu
zGLuGiSop9Ll3copM7ax7b6XHlqFsjP3tm0/u0KWSwfurS7KYu8ZDH2NoF6LVqptZhq42mtxkRFI
wZC6Y/TifU276tLZ/jvmsfZkd8GnZrxGdbDMdDKG33W6UQ3EBNdwIF07135Zz0viKKq6h4S+lyld
kqGc6YSxR3pJ4gDq7uB4wU7DIJI/pgCmtpNEmU8XDD8bUw0mft0aMQH6/L57dWcCiwMa5QtR5Np0
aM4C77c59AP57O6bZAF00pzA6+U8mUNpd0alr+c0duJb2yOlEFZQHRPkL0MdPA2+lb20Ann3gH2G
OFRmZYhycPU5xxwTYkjcjhl55qElhWHVtlDCo/zP1Lhkq6T0iJ2eEJ/edG7RLGgvA3Z3QmMPavIl
ikqxzuC2veHixshqrEHvWGd0OTSwI/3DXf40FGqHpfzBLTYUR1Uy9+8ANQO0sbW/N+mPOgPUHawc
/dUKhzPR89HNxi4phrjb21ROUmY3BDbjvqz4D9dgIdeMbNzYe84X8BAO1J9lkzLkQm5/IBty988v
PCx8+qNzSic4HU8GRtzIfaSX3b2KioU1MyWsXsx9HLWQGDPv6JZQNvMOfTphzPZa0bYN/Y5Ds12k
6zlNJKd2cmJxslV0S8sj0cHzEccGPvORX37WBiT1YNlaMzFwUhJrp1aOq5Y47SxiLGJMk72XY/Kn
KLHghOG8dPfx701ZFWwyKzkbvnvxY2ubtHij0yBKTm3evigSXjY+WwxRvYkKE1TBIvle47xfC6Nj
8tNk38tGYS4ImG1L3WHDB5iqXfc58WW7D/3sFtfCW7U6IuCDGYNEZ+hNmb33u03f0clLQ30s3SUJ
GLX6IBq4/JGHnt7VRyv2ksds6VrjTA6l/2bWVMIaUzgNOv/CPAg3oMZRTlZ5z++gvOKHR8eZW68N
0SLnUnUYwkxgbLkT75w+Z8eszD99k/5MtfUN9FaeV3KdwgxZW9DoTJz3e208hUNwa1q0vIsXrseo
vqLg+NAlr9SAHDoOsDzk0jvw2FizNSHbt1goxj599eySxTksWbN6RTyIDNiOPoIopEjzp9914kIl
q61nUAH1ZWzdaxIptqmfYqvDGbbP/eovFpzmoU3m5qEUbbZvSsWhVNsuimJeSdMfZ/dexGUpgbSZ
f6ZD7oFoGiAwWOFjnNbfMwedvCAbgAVec9DkMC1qcHAltBO3vfTfgzZ5yXzM9K5t0zkM3OdSxBrO
lU0XckSMmLaYNxBKTgVokqgMvAsgM7vDwc9hxVnLuLGw9tUr3ZYOyQkCVpWaP2z1OVdYjbU6eFOl
12U27voW5x2mbHENFI21etJi3Sb9ycRQQNKQXyE7wzgyCmPYjZ1P+pMwLhlASfQJAkKhZettYzW3
hn7DgbHAFurkmtGm2AdExJwdjznRMP0sZX6wFXHxUSHsc8tuTWc5iunoGpvIC9+CHIzK1M2XOA52
Za6MswaNuwozg6Vwnuh94pVX3731vhg50brnES6ydBAoMBrux7i+yiP96fJ59mccXXG/lQSV7Olb
Mf1zZ+ZOHvqJ0D6OfhrjJhkCFu/jp9mhFA5CYbDdvnVz02ySKKFMT2hNCzvXmz7lKIg8cHhq0nZt
BLAK59R8BPC7Jzeiv8FaKNAizPFOtsExI4frOPucdRqnJ3g9EylqkEPvU42HDeIMAwI0X+rwUvnd
cCBxuibsRvjH1nGugoymXTa0HSoo8wLUNT34HObc2rIPw0yTVlQgmarmkEfVLRqVOhZe9wiZham+
aW4G34+3fhh+95uOqJ3O/BVkpBmF45CsKvBzWdy2ByXNC8SVbRWh+mhHtyU+jFWiq+izjaLlgIzT
JCg+EC1WpAGlDpEmv/Ekc/7qWu5BDhdlrGqSlple8kwy36vMxmove+d1JB8M96O3qQUgYVXnhO+1
P0s9VGe6/DGlgF7Hddr8jQTFlmOax2JEsWi6yHFIUla3ieXe0Zvblkm7xaDUcHKkogVSNSWzB366
7FhwAso/Ol5on+440iUaf3ZCINuq6cKmrk4p3kgXC0eCT+qxQ6Od8wWUnfK3/8PemSy5jWVb9lfS
YlxIA3DRDnJCAGydTnovaQJzdej7Hl9fC4qy99wpL7Hy5bQmYZYZCoEALm5zzt5rx5G8UxOIGnKi
PGNZ+AIiL9ikIV9RN+xr4ccbExg6wPEOr1aKjrKWDMcm0wyFd3oIZqrnwRwC3rc7PvaOklirGmic
9axDRHiHKmaxicyY6GPsg3Girin6VKBOOOeAH4J7quluGxOenlrtMRaLPlaqtBUYxr0wgVgF0hx5
sn7E7eqPk+SZQ27j6gZBLgJj6fUF9+hDP8lyHty1ffEqF9gjEvFUYRKgqCpBtELoY/lJ4HQRgkEN
eYFTDfhshVEQ7EKnYwTC91h28VNLj9nR0zJBGY+bE/Psg6I3EWVTcD2Zng5exhOo+jRfp8uuIyar
PgcAV+LF3STsWJJoRqkxxWSOlfoWQQ/VceK5V3EhzLU296/BIJr1CKkPF7WdeQLHoB5HG38q76IK
5oepVefWIDpzykekvtQCm54O/0jJsM+gos/SvG21kkkw+z7Vk7RVM2MzQ2IAs2kFILvxwMRJTG9w
Sd3xqXD5pad1crc3yqDcwIO5o2VmrOY5/Twve15DPKMhup/VEZl4b0KOrZkhWtu4NUhX6E2lQDmL
scygKzhhHpjhhT+MN+00Tl6kWI+yUtQbX+p1iOjNDtu+stWxFcFwZyOB9fGHXTQVluz6NplE99BH
lgt4fp3gXf3cwEFXoLOqU4/7YcDgWSxiy8lOlHVZN+mN/mjpFdZEIyGEspYql3pDHnTDZtQKydUo
mEepQaKVlOSo4pDxLkJVrccoJLXSkzrYCN5RlQzU8f2BOVxvVAB7UebYWimtQevdqkH2ze9ndHSG
9ZhW+fd2JqFm0S2ZeijRvmZFiLLQK1r6ukmmDqt5wFmLqssdlC5wJQuVMOWa26Eckf/CFk7V3NqN
gyy5fOptw3JB41MVtNBhsI14sjyrIyZLntqDkMdT0ZS0CdNlTyBFW73S90Q/PSxn6LUcD5U7Nfj1
sgpGtqor7LBLEiLyEwqwBcPcJS740ZsQqcykDfgkwS2x/5kTT8qKyZMFlMjJ51uBYVm5koxeB/ww
nV2lWXqD+eKrmzaoBjKvHP18k+RU9QiT6VRFRmr1adAK0wvT7EGxaarIbIpuClLpBODTMWQBMTFV
OFVuDUeh9edqkfSHNV5frdN2XTlvFZAiXqiE1mEwhocRLtWKeqNxKGU60eAvH6KWbq6Kqlq2+nsp
C9akB/oeiuxxQeVDBTSyPfv2Y992qGXDDu9aTyiioQcF7UxcWJ3tqXlePTErA3IFbqJp6DpkYz77
eX2EJypchExHMgYFN7z46TUMwFGNgNzMv1UtRSQM+Pg9h+rEUtTU4tUI4mjVtpPO6Q7TTWvOaxRl
n9tEXhwEP3zkktsyCAB/k5bKb0eNOrAEdp124w/hS5/o0pG4CLqKmS27PVHX8Kae51xlZuvJj/OF
b94WmvmlnOLI033457T2FrrSrB6Juyyc/qmyRzRNPYSBzhh2LNg/xoqjxuTnvUN1FfvuQnuzk6zc
VYkSru0xu4kztOH6rO7KmfXbWE5KFQaDugl8lLOD7BAnxN7cEF8HxUxX9uwD9FDbNV9wu4q0lhHa
oj0ze5qRpfKKCdUGOGajmW7sw9DinIFCnd7ngD/SkiiyKIlHzEtWf0egNnogf3hAqMIYZOXhkOjf
t/FmHGI6mx3WqYw7p9QgwzhS15SwaqA3/F9F0J0R2GEtqx96cyR6NbQMDwuQ+GKwXjSZpZ8pa99b
fpcRHeufKhyYgTRFjzkygZVmhv7OByaHyliFrIlNwXqm3iV7vUFdBJ3FfMNO6SWWYTtEYnxKmtxY
azj2RGzlOwMxxKFM1pllTlQ7VAS4fpJu1Dw7oehr9+FI5ktNTUMx+3KfCzieunWv9j1cEz/pbgbq
KavIFMKDuGXusbhkW7qRW8nXeqAUOYf73Bxu3Ara40GgTdPBHwWYdgofs1YgpNuWHEbcwZ3X98G0
VWdr3SrjVpgjIbsCtg8oNp04hfjT6I/k7Ek9XQ+t5Xis7pVYwD1gRxZG+4SYO7rE9TE1rWoN5YOG
WoI1GmlFX5SgdiJ0wDGH3zFBMKj6PsIjNoMVvVuzXtO6Xyr5I3JOk5TA3ITWw983s/HhewPYF4MS
YKOTSxzVByZEVQm3svKkZbG/HoHfrZqDZM1fJFkpyQEwn5K++DouSrPaR5ppwaMcwLQ5htXeF+b8
ouc4PHV+KG6i2yKTfySQ4iRIbK4UBRjGJ9BP8lydKGTi7xrEIzonEGpLRXFOE5qUEbxiSuauFrJm
sNHzPViJQHjgtnKo0458HLZbTBrYB1ALfpy4pSLAa6LdtZnxVwj2gFLluC6qirWwdXNQMuskIa3O
V5t2V03Ip1FZUfFoVNQfqN4Oajiv+STaowJb2VETikZ5zh5lhhiozpB/6dgH9lx5Ud0eJbD0rqRH
P6o2KT3QVwVGDwwweanCVwqgU8O3WxeS/ppZ1bbQx9aL1Vqj+NLbm8xH6amMsJsb3/gUZ+wZ0eO4
02zEOB1icWh6RA3USz25YsY128+4g8+kZ7SPbbVgVXQ/ZucTsaQMyn1u5ZspyW5JgGtusMGTa9cI
6LGWcZo7FegyYqmk6fHloI1Ngi+jDpQZaWqOgc1F7aGs2C3etjLW+bRYeuYZeRdKL9HDHLCmDQPW
lmakDpn6P9BmFFs+irss8p8g7grPn+fHotR7RIww1YVAOCgvqnqzKiBQFwK1vJG4oksPaM8bJ5CU
11qtd/NsjwRtkC1BTuhKapPgwIqugcZSBpdTP9QfPsFByTbgDqM6vsNSEq0dREZkQXWNf4dQnS+z
a2meZ5Wb91he/BB9CQnle2hzhKZ29TbyA98z52IXd0bmTrV/JwnxWnUADmaE3vgQ4ISGPzi6+AcZ
ipIT75N4Js287nZd3UlrFaF0IOlkGk+iQSo/n4bRRzNf1wtPQRJua5rQZBv5S4Buez3HzWe7uKkD
5Eb5LGak+kO6Q4qtuGxhAR4goNj0QfHEDgg1/tR8YQEsz63KVw+p46iTW7NuaGFtpQA+udCpMtas
qRoL77lBtEvSnA3Sq43J6TRubAjQXteTSBBpBZt603hOk5IAViO+LXnrsjEqBxmrCVzsdgM1wqAz
M9ARgLzYAkB1QgO4W21ifMzp7RBZqu3bGfyVaSc+suAFeUHwdGigHOjDJU82E2fc1tI6HOcCXeKK
kAKNdE4gWZoKka+ZOGlMJHmt7DFSz5hMaImiEdIWnNi2WTJHDJX8SNXXfLfXKbokqqZ6PjIgOGWo
3/vCQBJgmYDq65OvcfYpugAyXgYJR4NoNZjYyoqyekoi2kyKXk77TMbpgC7Ys2P22tkEki0my9SU
TXThFE6RtD8H7Bif2WNte2v8CoSFLbGhbWOC4R2rq6wDvan5xcxIHUiy4RF1tH6uBcRJq59faFaR
NJOiqPj1p8oyC13VL6M9iTDTi6wgN4WKeV8qUvqQKvL21380qsjdbFrahP/xp5qXOSULZKiMivV3
Hp4LEye6zVy3V5f/2SMwWnVADY+zFIzPQtJvWk20pN1bt+xS4+eRhrQdJC/BbEm3qix/lynjvZQm
ep8wZR759S9pPcZe64tk++vfGhl6vqZqu2OLnvlJkErY2axvg0SpsOvtJz8aaH1a0gNYFvuJxTwN
5B18m+J+CoyBFhlDeyYTKjHmp6ztrZ2PF5MDKuk4AXZLr27gyeLCAO0DxQvYL24IDZEkEgT5qz2Y
TCpxDG2sNU9RMj9Nfq0+xwqiySaucopf7DPYPCWOFSTwtlLWLdEzL0VyT3xQVrbrRgdibuUdf4Ss
2lNqwYOc1KT8pvkY9VnBvlDuU8CXDnuJDsmzLGMLkOoVYPLXKEW8qXcDMHlK2XEYivtMll5Z4e1V
WIFbkjrjtjF05gaqvWyWKnVTsn6tdfOm6xvZpVx5CIyq9sZCk1+EzZGnyE2mhBo45K89UJ+w9wDP
TlZL0q+ttikfoDLvibySd0aGDVVMdrjNLdBlTVJJL2N8S3T5MxpM6dzANbyfG9Zz3/4hs7+kz8yO
kGFR4ebGxKtz5niZ9C9sywovzwdzG1hJuu6jwt5QiERv1iD77Th9ziNHKzbfEeuUPiLlM8t+E0R0
0nMR7hAdoFdaysClxMTY2rf24lw1/LNsV/QdIp/WAUzCsAK024eUZ9XBP+WYlj4JP4RFYVNoNAS0
qbZV8Td2JhsXcKh1AwSsKIdwVcfquK+NBf2rJFBtC+xoYzRt+iFEjtv3NmnBuvXi592GpOlgq01w
t8IhwaEhE/IuIeJ4aSzlU0SdPcbpsh0mzXhs0OCta5BvXiLVo4uPDTGYjjLWzrOVirR/g+1peux0
2OK+MVvkvoQYi3MzIrxrtHd8pqUDi4P+endTRQZ6bxfx9Guq9f4J3i2tBibGHQlGz/AbiPrgPA/T
ypjvOqt/LUm73udVfUDwKd+gfJIpkXFKrPtZ22QAIXEuILlC4tlvK+wHsRYQA8j3zBCGh6T0WxHp
ns5i/m1OFH2V9yjSREq1UxoRPcnSNKwNiiJPUZv9NErF/F7WbBHt3P6iWpDdTYsvPzfg0iQlgJUh
tED59PPnAbWYlErKVyQLa6tmtW2HRXEUatajGp2mSLgDPs/nRpPacyxrTL4tjF6yvYACZNEpr+Kn
gES3p3oe21ON+mTUpx9sQIIjiVTtY+rUc3eQcqk6TnZLyUKUBz0blRt4GlVeKicbihtGser86x99
QuoFBtkAoUXxYmRyfhhUqjlDiQUpVgtiehb/EqRid9SEdsSED62r9fO1ZpiE3CWZBRnchi1lyFCj
x7Mq2FIrVs+WLPKPRdt+zeEmj+UnzDxfkBTBvNfTfDc2ewXIutOw3LtBCl8yLMydHm2mjlpduJSl
R1+ca72jzRfrL31AKXWsxUmuO45C7dCtO1RDQ0cjXW84BiVUGNjLRmd6gikxcdpjH6bLB28N+97W
8AmXXqA3Fpxar2RD4+RlsavG4UglFIXQRJDThJRCZSrusTqw56IcUlLMapkjRm3KbuyQE2DFqNwi
aOde+9kC8g/lzZ8HnWoNiCwysb+XMVsB3YKukvjqCdNPB5pqAMA4dPJ+2Xgqoa1Te8nHo0Qg7hwU
dz0QdGIo9HEnlHWzlZFybIwB6G6ZcZawKU2SmCU8DTm3MTwN/ZBuUnAIFMgRnljpnZYbbOfYnOh2
y0dFfSazESRlSuMmiflTp8tw1IgiHk0N9QeWLqb7GWERbU8O8uiBLVNG9l3rR5UutYMTF4l5VTs9
x8Q2Y0Mjy8nXoCIYu56bc4VfMCR11xxjfMgxyDjB6cK6K6yi+W5axI1AwfFdu5nyXRD1KxYUn/5u
tjR7sAT7iGY8e7K/RnVPy1pmUSPVWbtFNvU8xHTibkGaWU90r8VcfMYQKO7mUn8dqbxbU15CA2pp
HSCPWQuj5Xwzg9W1S4d1KDqaXa8ejX4fllhA+sgMkEb+oFwBi7pEaDwU+g7ZhKMR9r3viwe5MiCy
6qYNVk2kZ2XsPKmBBA0NKyBmquA8btibOSLIwId9uh/SMttRO85vsjFTNolOHLfu84mnBBKfDTNY
03Fkm2bwbjTfWIlO6p0644Qk2yVnooZcBcM0D4Y2Y9Fp0aT4uVbfomFFQm4SnBojdTeRzayy1m+P
WiLtskQNHJNa38rOutIb++k7JXqo1D1JWCjXf85LXhPsOt+r8kVRHuNnhKa6NkiXWlUI7zj9xS/s
4+Ev48xcZQkkGA65LFQJ3fxycmuFijBnhyMfurqRfPAPjdps7SXCpAJrukTDrGMLTJM9qyC3WXRm
vffo3j0rhZ0BbqDQFZc6eekkPW4jdjrZnIJWLqTv0GPLEkNjI9NCRXh7qlqlYO8xdhQxh8nzwdpQ
JKuKU60timwk2sARoNJYhDg4aWxbXhj3q4K6+D6jxp0yxDmG9cByGlk9adQzaW3r6KAawvGAIyWt
sZYn4NQArU/Y4OgksXoA/faIFGlphHQwRczyJ0dmfLR6hgtQ5tCAZujcZvUuyWcDRQ2BRwJaCJk+
EVRaD26KV7fJvWWXAxkFa2Kbay+BPkffgWilKgOUKBJIK8l4Cpe+BW5zdYul5DO40p53DoRZy7B3
oJ2XNm9Cif9PdvM/8i47F6B8mn/9pYi/3kb8msIybaEoCgJSRZc1RZBAXH57vY/yYPnT/6sJl4fm
55z2iZr3RpPSaavdwGxJXQ5W1hpey+R0vbXVBry9nLHXzKNLaQ7Pf231N1d+jraEnP535PCv34No
T1MVVdd0RTWs97+nNNTEzpScBQU0KZCS5QWj4XahfxwZU/e+rernUk4Slp0TDUWOpXHJjLDAkTsY
90YnPYPJj/f+KD3L0V6rCpaJXDm1sHlXaMcocEj61q/Hr6lPjYAemtvEzZ3px0eolinTJKbX3ifC
zZaaLzVl4Kr9yeB4bQsor6mePZndcMpGThdKl59yiy8+i+HE+fK9Xw/jOpbIS/W7z4j5O5BxUr7P
Ze0x1XP5kAb1i2jFBGqzOWiCCrJSnShpV4wWCs8mlANHzwIArgh7j4n+ICmcSSMqb24d6J/l7LkP
GgXrA7sukU9nO48pLda68BSVipBaavcG/bohRV1gDxnktyz/VEndHqEbAQu4OjxsKvdTkXsmu50q
nmR2LxQt0vSczbOGaW+mDLEQ0xtgKyYhOEBp9Nskzyn5jjAEEyyjtGfkLbBXpxiiZ+HPhRfhfkNx
UhjsvxrPijs+zZJdjG5kW31xcwRS+MVHQkjGY/MNItYpNc0RvlAtr3sxeL5Oin1esbwak7hDU7/T
goZDSIaKp9RtV2T2WZ2Mlx4B5joVwS4UiU4bR0nWnCke8kTbaXILKthPvpg0j+Cqwq5bzLqYcSig
6RC1DaP6SUWpx7GTu22u3+rFSEtIG27qMSUQlnyKJNOT3bisjBDlV7R1AufPw1uTL0e3hZRT0Qxb
V2RV5mz1fnSjUfSV3AqZey1sn7T/+BX1dA8ObDP6TbnrEt3cVUzCKebDTU3qJtCXbl2b5Mdn9Wf8
u/e9bB8kCbe1XPa3phzcdCij6CkqrWMOPgAa2DfsoLKVRk/XUai44oSEEKgFiLJpTmPPo6Q2zWl0
mzyOgaK4Za8bbrc4vw1Jw3hqmewaIKWyJYvRB/lfKwwz619P4v+Hxj9O5Y9//fUNvGHLi/sRRMW7
PGqN+fX/Hhr/UEf/uHnNk9e3efHLf/J3grWl/NMydSF0UuERlwuTyfPvBGvT/ieWXJmNlm0qhkm/
7r8SrO1/WpSJNBvoum2QLC0bf/2jKbo2/Ndf+j9txbJpOetL3vKvv+/fiYtflor/nroJDmVcU9/T
LWDFqo3J9/3gHuiblfkIfg3t0CdIfltSOdfJuV5h5HX8K5+S8n6h4Go6i4SpmLZmWDbVFO747cIV
6VmLqEKrvcrrXc2xjpMTbUG/nJU7YJdef5usTffNy/hosfztDt9f014+7zeLJZmghRrDEffME0uy
V2w0l8R7Bxm2S7ji6j+82pIX/uZqqp8HbY3SxQt39J63wR7BpKvvl6tdf57L43r38nQNKbNq/xoq
CvvF9xezIoM0PspJXrwLtskexOlaW6vb+Np+Y/l7Lq5jaZZMVc/Qf43h99fx6YiZOv5LD5EJr43W
rscecBW7mRM5s4Ov8y46Ddv42nD54NW9u+7FzAt4IuVsyXVp9axVr9q0L6ZT3MweDM6Xavvvv7p3
V7sYnDPY7LxNuNrgDB7wQ3fEtLzSVtXOOEwHcb5yueXH/+Gh/lp23oyU3KyopNii8PAqQq0BhA04
ZC05+SFes59bQfygoOTUm+qx3lx9pe9z6399iW9vVrsYp3VNxB3Fp+Vme1d97jbZpudVRp85TV55
sB/dqI6gfhmlBgvpMim8uVFIeEWuVApUsu7eX0IA/Fc4Y9gPvtkVQQf+tQ/+o9Fq2bYmWLMVg4n0
/fWkLsfvp+LSk/f6esyP+kv1w/+sub2nuombPtH5J9yjO0ufr801yEs/eKlvr828/fZeraSYZ0nm
2o0q6SHZI3KwhzxVbAJJZacA7Sh3c8MM76o6SzbNSBFTs9Nhn+KWWXGsw3dX+tLXAH/ps14O+i4C
BgURoZ7bO7W3J9CWYUMBbBT6Y6YlwyfIRVW59S20c02iwYKw48xT51L+gvqVuKA4n44GIIGzj/oN
sQx1JBenSKFx3qRgnahtGG2TMqu+mpqG9roLlcF3cQLRHVCoRUhOWdQ1rDE5IssBtVS/SuEIvEzc
kOcDaMtXKrs8Oj0ziSRq1lqEZtBHHnBe0weHvTNbd8hB5NaBuJwe9XaKzBUxocVXYx4XcaKYzkNd
wDYbMCiPo1/c1dWQ/JCrQCu2nSXED3p5IBMjVCJQQCmQ154+ZzCh+QdSi2TySeQKcyWsnoKMNZVi
fdMPB32S69ibiMcGH66yBuAnnshuFwj+VigQADkPvQr7muYzUmZhntB/IhqEpURCYl9iXM9GOXqd
VZXoPNqZpGr0BdUjA6oXEAnizCB9R6b67Bc9OgvN7sPPEZ0PeTVMUaysTHIoJEex8wIOOhW/T8Qd
dze1qYxfhBblVFhEcU9ZSVAPHZBUKwY8OnPutLOhtPMpxiXzOGDO2uIWCTZZMZpeNVUpOWPMiQS8
aiiXKQktYYZGuwdrBDQelyC8lZTENcQaDiQ4lZoc+nt6HxbnoArTS2k0rkYyAfR8VJmd1tVAShuW
ex4g0QB1/bikiN9BO6ICH3XGDcQicT8XsBQ5ABJk143KrY+W8dGfEK9WFYsd3szkRYtQsqw6wpOX
6gTFGTiMgynvaqK2CKDSU0hjloFixS4lEpqUBvTP4BeDvo7yJFO+W4ZJaAjlxYWdAKVe90yqKebP
hmYEga5hMwbdc86vMZ+7qoo4ORBnEdK4DyfavAhMIP+OKQcF1GVzuu4GC38BOXmzF6DWpt5ckGDd
2GZC2uoy82H4bO9SBu8X5HChV0FhRQ9o6Wt1WniQSWlZX+20xRoWWqkMba5BEKyEsbnOIiO1nIEw
jmcK4Xp4zNn2pa6lYjKbRCB9QdScnbSCcozcdjOSkyA6CBjgbkXNxBski3YKPTti92RS2aqiCR0F
QYbYWqIurQ2Jm1BFrLTUV0Rlm55Wx9pDIGLyvUtJrTfQAQNKRYo4+SDMvamnvThD/OSH2hUpjSjP
UDz5FbR9s8azvHCXsE1kSlKjJpa65yaoKmfQCNqxJ4jEVGnKTxFZzdqqNwQxxbZiYvoB97hCbgzp
7WconYkDmWX1aHem5QG7oU87dL3ygC2eBngINLV2cuIRkl6qIeXJAQIFGQTFTRqiWXEoPJY3layF
Ko0kdfjsK4bxOIfUJpDZNPbGHmEPzCVtRtIWM+qQliAeJ+STV9yB7ttjW1hiH/iIZNEwpnvFCIwR
X7TVejhvCrzvuFJoa41fK4KPoWnBxzBg8tPnHdn2e3yS9cGnuCS5bJjwzBlVBmmnm7Uh2s7RmFBE
LwvtjCCxvs8LLORdKxqKEGAWVmo3dfaqnS2iqTIq6uCxKlErixKioSWPvwaqrg19pqlTn4FdI8AX
VRKdx17QWWNfRfep1Ft4ag3B70i11BKxP/65/DEyp2kbw9ovCZRGqxgaPvM0mgdvkrRoTRCHcHRf
v5taaH+5Otdww8J8r/IhfI5HiYpyRMKLTA8U2x5W4CruFReaJyk5ufyoINkngCvBP4orYm+W4giB
Ql5Vw6A7M9+VW5pTfGz4KBAUwL/y84h+dV7Mm9FO70SikqyYKdYuLg06FuTGNlNgOU2nnqPSMhBw
WHur1T+Xol5yhpGu+ISLg8nXAE4PsRrjcIMzrsiZtZcNspcoVkIu1QrQfgbllW89uRlniJHtPka+
fBBaQSGr79nM2qZ8Ri0e7mu/mr2GfjUCKPnTqPiL86RhFz8Qhq3llIpkP5Ue+g6+txkD6ZMU++es
EPAR5VKwqbBiPXTZAoT28zxyohBSJWGR0h4FLUUfi/c2+or1ACCedKrRv+/4QsKMmIQurB7UdlJ2
IyMClGkNIE0LiHIYaaujlJmlpWlSU8ghFkXTefALtvhzH81iCX7MO77/OdZwk0K5/EGPtgT0XtX3
A7ShbRuRk5RqyAvVWQpHVyuz4PuotT6eLcI6fVS245n+jizu6FPRkUgjOuq4nYx6Q8nqrMUjoM++
SXlwq1yIgawpLa1vC9Uo3cQk3AkHhIKCie8ffmEQOGWjEAba9yv0aiTGokdAOE33H+URRFwk2Ghg
QXKtMXCfjAlJf6fVd8Y0YmlsodXURHnBRxvkTYfw0NPxqjh9qCU/I76h20BBgpD0pBrh0VDE11RK
NLqa8Zy/dMCutlOGBhaEJAT6OYDJUjX1aobDjWysJ1imFeW5oDO5nmXTPBlpm+zTqAzDPRXeCdto
OPnJnWK3Wb8fJGotcjqWL22fh7eECqnPBRR/a9XjaIgRWk/53VQbBKgYNkjgIQHL4NJR5Ojn1+G0
LaI4Ick41gpK33BVdLQJ+zmG81ZPEzq7vtKU8WaQk+aGnggrj+5Hx8qUMM4E/QRtp8yRT7bNuO1F
Gd3WAuH/nw8H6kcnHxviJzYfS0Ecuewz3+yZBSnP0YSwzzOO1gb1J6VD8rmRX6zQ+jrCUZ6CY+NW
u9QLiRp1dTe/iY9XD7O/72Z1mU00Z3U2PpqmXJwvs1LOgTDqFB4DMJWu4USe5TYugxWgH8E4DpPp
ld27uuyQ3x+LuCbFEtu08LTo6sXBxIJfgpacaxIivZmc+Niu8dUUr8k2daujcQZ33R40qH4rlgMn
W/s8EUhha5ZVeaVfO6T9XrB4/2uW9/TmPYCXLyNgDrlXfjNP5qfmNttW8ETAJK3mO4ztHH9HtDOr
q+ez3wcAhXT2O5R6LFIOLh9DO2P8TEtC3LTNgmBzqs3y5MkuAf94d72SoGq/P3ZgTrJuKELIVIMu
XnWZQQfDNJqDjl5NlEmU7XK2B0TmUFnwwrXmDutsh5nSSdY1pZrCrTfSrnj587j/4OXbS8mL2Dih
arZ9MewTnT2tlfmjZ+DPD7AS+tGhkYhJBbb05yt98GJtyxT0USzGtqpeHBK7WohYKLCmWv1bluHQ
VlfStPnzNT54pnR/dc2kSyNs8/LgO85RaoEFm7wZvYsv/8yaKxf4NQouPpZ3V7g4bg7NmNAb5wqD
E9zD915bx+Q+w3mMZWE7bjGrwW287fhKPqEPXXeHyrOuTFW/JoE//YaLkQPyOiXFkN9AEBZhmKkD
v8sL7urPf5eHSGMjFHNe2T+i/0ltT393/0vp4c3nacwRUIWOa2N8or3qzlvbEZv2NXAAbrvX6lHq
+07AUjQx5aW9ZZoWr1WIiwoRK43oijHPPZozr9rP4FA8m92qh5TkYtRysTuZrsVwWrPDCJxphf3B
+fOQ+r3ixy8wFJXzhCEs+XJGxiCcB2XMZyrvg63YJpuOil+6766UbJTfp5/317l4sNrUDLAQuE66
09f9Q+DZDi7aPSgjLzpdKxBdvdrFc/VbIhoJvMsZxqOLr45nCVztMK2FF3+5OmB/X9VMWdA8XZ6g
oemXVVObY87kz1xN2/ib8SbxaBSzuHr2pt/IB1ARxz+/s49uTyi2xeU0oVNnv7g9bWjzvjPM3OM4
59KPxdK88l0ad6fuPG2zK3Po7zOb+fZq4qLejf6/bvEx5F5hHjL1pST3K/kP70hcLNKhvChO/r6j
wQsOzabfJjds6hzsfwfrypj/fRp9f0MXa3AYIj/MkcBDzvqZZMZTNpg/rryh36uh7y9xse50xHMS
JLXY7PfWxl6PB7Ru90Q0UrO/9gUrv5dD319rud03cxYWItPAsreMBtlRHbIm7Dtt2ui+K3kUYJ4R
sDgRiiTyH3EIqd7VrcW153mx9LFicHDCsOEh0rJX8feQwG2PfDFHXmtkoS2Xv7qtu/YNiIuVKpQm
VZKWETM4f99190Nyll6TtY6/XJu+PvoEaKzRZRLM2EzU7x/xiPy6IGqHO0RBb2X3RnQ/DMaVHcRH
j/HtRS7eY5mpgVoUXCT1n8bkDhbdlUH5wWoj3l7g4j2N0Wz4qcwFtE27646w3VYkL2zlrXH75yt9
NCLfXuji3TBDaiH1QUZ//mAMNzZm5hLE3DCdLcTkGnL+P19P+ehze3vBiy1DE3aBpnTc2eCQnuVw
rtjrt+ZG2kdr68q9Xb3WxUrWzVMclgM3B9XA33R34QPCwR02DHDQXnVl7v2gwYkqj9YDqCt4Y2wv
34+8Im9bMqJsOlYCi89KftYPkDhf7CNRWWfiLV9nr92YuyvP84Px/u6qF0MxiyvknoNF18EDx816
FoutLnaUrdHlb2BebXBBNtXGV7d/vvJHOyJOp4Sz2qppacrl0pbFo2hmdBG/jil+8j2UnyVBEc+4
M/ZIeO7CE8ah5+hMPJJVZqu8ferr1/zu6hP4YES9/R2Xi147IaOTan7Hf02qL6ZHaJUnnf8n+4d3
17pc/ND0qSF6Gw8dN1tuw+F8dEo2o2OtmjMcR+/Pz/j3MxGdF6EquiCH2+YU/n5IJWWujGMXwnrR
CFBIu6eACKMlmapXrCtT2u+XsgQaAARltqLIsnKxUYl6CzezBSYmsIlcooZu4fGO0l1jFlfW9A/W
g3eX+jWw3qyCWQG8JCHJwisrCgl1vlMIEQNOLNYlalIf84G8DhE1t9/M/trnsnyE708smvW2SXcx
/bRp2lAfo0k3ONGt+W1pLOMpXpWoSln8/h/ODb8vFRrneECKSB+ERVnn/StkK8rgLyPq/SecBPTq
w0/pGqfVRrntNuP2W+NGN0tVZ3yqiYK8RRT2Yp7tyP3zQPr9V7x/5BcDqcTMG1c+bzdUGpMKKJ1n
XwxXXuyVIfSrsPXmvdIyDOQm5L1SOHG1qcIhExgvvJ1qVczxlfH6+7z3/o4uZlsbwR9paVwMduOq
7Wgmwsn/8p89tYu5lagN+hXdgk5SkHNQASVR68oz+6D48v4+Llb6kCNd2i0fA2ElMJftb5iPSd11
8p1YIyXcS07vqJ9wpTzz8tAY3xFx4ilP+VH991fL97/kYiuQkoFdzja/JN5F2+IudBPnf5N2Zdtt
I0n2V/rU86AHawKYM90PWElqpSRLsl9wZFnGvu/4+rmpqimRSZhpu/ucapdLNoO5RUZG3LhX84lX
3oRcqAxv8ZhDkS0TIMW6ikHXb6Ah8qL8GxLfnD3P247M7V83goS2Srrny89CKnozVGmG96zy83+2
TRjXGRVgnZRLOhpibuQKTRnx/PAfmWDvOC0JQs2g57eIpEciotlDzy9+2QR6ATSkHQEt1pGBO3ZU
KRjlq0YCHDTuDHAOpuXVVGreeRsMeplmUZDXlglCBg2/IuN4bGQeIjLpfd0iWjH2YJg2LOhNuvCB
D+231IlvBB4+mS7ysb8/Nsg8IMsSnEGQxWmRUpZ3gd894F3lBp9T+HwcJD+6Fp3cib6gZsrLZq9s
v6OhMg4KJGN9FsewrJufAO23QdeCuy20pvHz+Ul9z1cyY0ROShN1DXlzeokfTypgFIERawTtigAv
4a0jWOY9VP+IH32GTs4zQUolcDrLgCiT7lxm15I7et2LsOPnjui5PfdNGBcCGXWzAFoc3yQxb3MZ
CH4yabu0159EdUKrdLD8+rlAihzCPEizinT3Hg/d6BddidAP6xLzGqSiVtK+nJ/c97iHHZIiAruk
QcHMVNlkMZjUUXkiAQiAfA1dQK+KNzyAss8Lr6S71IdIwyPk5vQd+AZuiis0Xf2GeZqnMg1ZVQEJ
ZTylGWRSEtZp9x7e6zezW++AdE93kYfyNgTEkPnc9Vuk7hcHxn8Ch0dnkB0/zWIDvIlgHw/r4xmW
UB0H3VfV0RSvF0NrcCN/HmzTLx1MtwTIDDdLQj/xjEUWtJnLYhAoGSyODVipdeBiun2qPcoIm8j1
ZD5X0PY5P8syZ5Am45YKXaoKsLqihysPn4pQutdEkE0T1Sm0GNxf5AJV9GtSfAoSyScl+syK8BW1
VddUwVpY+SnYZjCB8yaGng2YChTrv4pJaE1NwygWVCzDfDujR+r8t17JJqFXTQeqCQ4bD0+2bpNo
WpHVBCz0g1c8oNsVYCcT5SgPxLM29LW/jE5oJ24BkRL1JzLia2G8oQEVCvAp9obJ5lIHSHfNKIR2
bldPL20k31cieIfM9rpUim8gsAY8R6iv8zhDThcSgsqSXpOk5EzC2mbRZJPeW/hHYessQih3SyDM
HS75G1SFU9r0W77IIKYckZdEDa0FZOH8vK8ELxj3h0nGyVWZOKiGvGBlGySOr1GDsJeKd2/Re4k9
BIdGmHMfTTV6bjoRFXO/fNE9WtwA+AvNujb6J7nx2A/W8mNMTKwEW0opFzCXmRYI2+Dfiq+dpfjK
TnLRs+Gen8G1a+JwcIxPCZUx7fFWwKJJ8/NQhdeLYTy1kXqB3sOMs1qrp4SWbHBSVGqUnv2DV8kk
FBApSfvWRZn8Ib2TUaFK9+kbmnqWOwhRoJLd2IAaVOCfcSL//EBXHcuhcfXYeCHIwBuEME6vZjNy
qxbMlygYlXsIeW8jO3u/mYnVLHaZo0HGMryisnViQd2H811WTgqSUygbwWkA68+GXnKWiCawo2BF
9eMNdE58IOFdccMbMh0Rs3GPzDAB17hIUtaBUs3VuvtRqSGvKnGO/EpgRZ0dwf8U1MnZcMdEJ724
jAssoN1FbUFdEt40oGOQQ84hXIkdjwwxB93o5DLXa9BA6AL6J/UtuIAu0F94b0R+EXpJyTG3OnMH
42KOvBl1iGVmjGvMtW9lAd6iVuVgGlZcl4nLXJVEOG4EE4yJ2ZgTPZUQLrW1/IAGZz+CAFfbLJyn
xLoZ1VAJojIVfYHHu55URkWqUqZMreROmUoXDyRoGX4+f7hW50v/sMIsz6hC8r4KsNNMqbk0BSBH
IxG0cv+ZEWbGRA2sCaIhQWQTl6ihg0Jne97Amn/CmnwMg3G9QCpEDahdIAftoBVgfkwvwCy3fcWV
7S87iLnalQ3NPQtMgZxztJIeR5nkwDLjhnVpnGdAP3CQ/qpNhrvA0xHZzRvC8fjS6qH9sKUxlUlS
gtYSgAzqCJVn6CeBPgfin458C5RCclfUNvGgfTY+ydfF6/kJXj3FKNojgNaRRH1/kh74f4jKgdg/
01o3DIFDL/LrWIpd4MQeUspHXALXm/cSN25fPQIG+p3w3DGArmEiyrZVwXK04NkQbUE9YdGeJ83r
gWEC8TZQXGgD5Td2rB4IipwC4kQ7BQhATFEGN5nRur0UbkUZeO8255y59/fGiXs/sMHs1hJ0oGG5
wINABHYLlWkbUlj3wVZHXQV0IjbAUr664fdWrU4neE4g7QPcnmIwHiU0xRYXCzhuIZBkoQfBKiVo
voHo6vxeWZ3BAzOMSyl1NOLSxipXWJ5EgCND8CCetyCtm9BUIivgzkB34LFvVIk4tI2AS6Vxii30
Siuv9IuLYQd2oZ2xqXw04f6WhzE/TNKvdHACwiiJaznG2Usuzfuh8w1fdsOdeEt7xsAyLO16VLxB
DeFCkm1zfrjr6/Zhmlk3EOCWikqZlIblupBfK+VzqX06b2LVsxyMjlmzsK1HQdJhoo9RVUa030gv
0ChDx0OwO29pde00EfsDi4e+azYXkDR6AT5quBLVF8dPxi7dUaAcSH4WuxE3kHNEV2H6lWOU3jDs
iQMekALV8P/oIj1ePSi1iGaKZ7DbeTMIDayaWARa2R4YEDbi5PUg6XGzXWALIL/lJrHWditBSQhl
PvSoqjpjvJMLNF7UCdIPBDxJbRGDV7viOOi1PXJog9me6EyBeqIW4b3fX7ZDDt7iZ8AxOOdufSBE
QSVGF2m58ngWG2mQkHnMoIJkbsbsJQQDP2ed6FSw6wTv9LcF+diC2ESAr5Y5fY3PmZVemGjq80CL
Y+OGQZND6RR+IvCMrm2OQ6PM+hjC3EC0EcNSoUTTVfN90OTYkAMkoSqweGtQIm88tRO9RWtvAl15
NLNpY+YgZgNFwFVUKGBfafddNnOOyvqafkwGs6b6DNW6bsH3krOnctxXYm+p/eP5GV+3gbwD4KJw
pyITvpCmApSlBbvipL6Vc3mrdJE/JbwsC8eKxAQuYtgmAilhhRQRhBRbx5RUJyA5ZyV5Zpj9Wfat
BE5LoXWnpPkUlaobz2BvAHas5hha3zF/z9p7JuDgMigVAVjfAIaUfNkORHoiBriGwyz6Gr5raLe8
PXo6MhOUJUDuI0uFOIj1X+DBqCFUNswuxLXtQPeXCvJb6tOv7gUYwYNGlADQVDT2TdgRtFRWoji7
6HDzCLgeG3R6gjfzvJXTuaNWAJAGLltDSzSzSDW6MGOwSs9uFol2BD1ZiEw7Gtoe5nhG98z+vDW6
f48dyrE1xqGg8bqsEwHWZNDnJMVLI4C4agIeHqqSEnQJM7wUqu/nbZ66SdjUwUeIXwyDsGeqrUMA
tI1ldpNJdaMKnchcvN3pfX1kgj1QyaRLgRlLYBxRPQVq9Q46vtrFRZXCay4aFzLW6IpUbPEh4uOV
6ZQxU4pgnIBWARTWmkRZFw4jIUHV83AZDYqZ7hy9cVR3udDd7vvoDNAK48PtTt8epom3Nq2ovT+F
GXugw+qHKmrBy45GhS/aDd6pHi3pdrs2gRiHNdijo9jka4awmRd6rTzvYFyFKhQFLcM9Msa7AZEm
elZnF+tsp1MHivbhIVDM7aSLaBW7jsbkbc6ibT8ITwDN3Z3fSSu718RtCDYtRO06YcuJS1BJGY7L
4qohCPzRhBZSzefeHeMKcnugSamgOxCUHO+2AsJChu/DLPvO7EuoS3VmtLjybEtorv/W7mt7+lpc
QHMGXfXPYQKKHyvzF4Vn+eT+J4DNaOC1ADbbFJEPP95b6C8eOz030aC2kzzVBWV0aInbZf8nCKsD
GRDH4slZZQwyT7FGahIoq2IzC8Ji96Pg5goveXqyiIwJZgvlvSmCogYmoL5oF0FtlxnUPDRfJx7I
OsHebSlc6OPJmTmyiQTS8Tx2gFEjj0PP6E7dAWC1AyU0GmAGG63b2jWCX0CNEyvaowrU8BAs56cU
7T/HttG/LeQJsmRuFoKnybg30aN2/licVsDp8OgVZRJNFk+ylwIY4dB6Qma8/0D+F4NQg/ZqgIYz
e5zczhY3Iq+6dfpsYUwyL6RFjpIERK3ze54n+wZCM9hUHWkH4mavAfCSm1laPQsHg2TOgjTVsSDl
GKQIEe97xTNeWl9AmV+HVNV76xiXXebkVmHGyBwGaVbR9R5ijKNdPiIv0Nr1W76LUPaGiJLbQqLn
CU1L3MLJSXDDmGUOSIRmWU0YYbbSM2hXJ2CURLoYAtKcXcOxw16amilUGfJbmNBdvAErd/sldquv
Y2+hhgJUMEJSPP7mr7yFXD3/H+v4fsUcBIsStCDbvofZZNttKdJ/9KJN7vEw2+9f/+hePp5GNigd
gwlyEjL2S7Itrwtv2PRecd0hF8Jra3wHypyzxDyYerCmV2kNS9nluJ88RB9gfrTTTXmduy2OQmCn
FhgFaIkmtfIrlHtfKSg/tXuQn9/PFCzi8gqKp0k1ZvjULR1McxERFU1v+FLGlwUhSWlFjUN24YUC
ykfg8ylAJjDB9gjcMqgZ7fN7a+3k4FUMEDEaiwyUco+NT1CAg14HQudmQldpGT2F4hBfousi9qpS
/9V3IUZ6aEw+NobGERyXEfFlgDoH0ROIg+CZvDyfH9Kqkz00w6xyFBmgptRhBmK1rnIJsGzkUU8g
2eajeCly+25WN/ChQXYFwRwABC0MTtknsZJBlW76s45nOUhKou5LNcR2E6L5IVI4q7d2Wx4apo7j
YOvI4E8YSYhoemj3iwEELQhmLKlOPWW+lyHDOVf95/OTu+aKDi0yt0mWgccbysuzmyKoMnZZD67W
u/MmTqsF79uEEl2CNBrZQ2ZPaiGoapd4RoemQ+Wj/PYLELM2NKrcXEQ/oyWiPYfXibbm65R3cs0/
bTJbU1DNvk7p4w7aZQ7oikSjsGXwU2Z34nIJxRpbSTnVuLVo49Ais0sHSKd1DRlhcRwuFKEBb2zT
VJyAg2eE3ZmlPOA7YFgjWEqkGRSTxeifXy6eCWYPJnkEpNuCcVQpsq9jZk/Vp/MWVj3k4VQxm27O
8llrqIl2tsrZWp4JKCWsfg+2/4v4Mmm9egtYPEBCm8LmRvbrHvJjNzLRTKWA+UgpMYXRZZ5Z2nO8
mT9BVicFEzLu31q2xkvQfns6hNmc8+PmzSwT1YDwVCpBvEz3ZO6SXPaG1uAsHvesMSFMgDd/X+t0
at38WsjtqLCUOxBIODNo9YFHQGIbIq8Wvy9s3ZH8Pa06E+iHVa4YuYrBQeIe7OyVrVXgWL35jRk0
ZF0FVd572ubYP5IhCqKMzmBQv7bZbVCKv3O+DgwwO7MfohBId7gqSUX7c/eZUp78xhBM9DqDKZJo
YIU4HkIKIv1a1gdEB9G27QwkBUfONltdiQMLzDYT5mpCazMsZGO9DUIEH2K+T3WF1zpKHRobfCkH
dpitZjbInxYj7NDeL1Cb/fn26Z1lQWRT2VD35dyO64HAh0V2j1VzbdQlebcI1trM6kDqh6e5Dnxc
C+3ZF4Fvkt5NZwapM3dXDvKfQNRwnmS07mkXJWJHIAcs1PB3PEjPqlsEQQgSHgBn4l8Yz0sgKJCT
GGGHuJtiS0Od+UXzpE1qv2Yvph8ZSC79DNPl2lV5aJbZ82j6Ijpav0Bu0Pa7AS1d9XRB0uhmUBYI
MEN+Im+zx3mYvp8/CPRj2ZlVRbClokNJlU+IUfQROtFpD65iMe18CvwgQbLv2vlx1PvX86bWTsSh
KeqYD8KqVJ/Qz912CCD18nkm8Q4Zfwe0PPfnzaw+zZGH1JFN1pG8ZgE5IjR3kxTtAqgoguM5Jl58
kaFoNFi1E9y3EI6KXT5OYG1wpiFCqQiQOPOE7yPo27xQJgEZ+WDYQkUxf9agkt4k4zfO6Nb2iWlC
ORA8MsgAsmHc2AlzUnbYnqoP5qFkW20nY2tCddnOvNivvhcv5a0k+dJ36bHz+UDiUz4ZhJGH9pmQ
bhzUOhtpBh24AVdxQlcod7q2A7V9hW9kmZ+gNrTYgVU6UP80HQ0pZ8hYW7Kv3YvXenzdxZwCwqo/
OvxG1EMe7KshVcekaTAjFLI7PZSQL4V/yLfQWH+SQtB08F53pwhEZg6YnZwEadkGf4bSk1PeQdBr
Ry5LX36bvoKg8MsyW1Vr0bZvcgfpusoBRtIyPy+/HuoCO47eEs0koANlc9GmWJGx1eCHRQKR8Fz/
IipRzLmJV7Y1JUVG/hf5dlhhHC9km6O0E2FDIjUUfL9OIliG03rP2dR0whgvBP59A7g2MNVQaP7x
EvY9xEfH4n1Tp3dqvtO6Lahb0b4vexBf66VrNGf53IuMbtVzVpkrGoStJB4CuFwIs+Mm29EWMfCD
AxPsdK0lb7gpGboTzxlk7up4Ac9kOuHsiLv8TnpIHMFunynNg2hV4PLnZmZOyxUE0/oxrwYTDuZ9
PQcidRaDp3jm8Nz7wNJjUpv4ueNy4K5cJbhDQP8DngAZlS5mdCVEN7QiJYh4oGBYh1BAbwsfhF8Q
vs025zfM2raUNBDgUtglSk/05wdHHgT79SKZdL8IlGNOheRjR2JoWqXGr8Iu6QweWGKu5amJ1DEM
8TKvDYCNgYLpM1fmBdRrLgzVLADM0JSMU8bWOcCyP6LsoNG3ueQtW3jQi/SquaBLBakPweYGOasT
eGCQ2fq49I02ogYHL9wM9xAn2ANWcWmgniP4+U1S/0Ti8xQQT+fywCizQWpQTCqpCaOjjWqOne9o
AqLbURzH+JWbAFw9bH9bQ4HgeI/kGYWm0CG+k+CAJUYvNzRfLnvzFrDIVrJ5JqmXOjneKMtpukxb
/liaDEFLu1EGj60rlQ9aeD2XPXR4DauL7seeEwasrt+BKeYG0oRQaEITpmropSG6syKqktBF9vlz
tuqXD8ww54xIiZFBpQ/nTNRudLGGCA7h3GLru+LABnPC5qKRUrlSkObzQtQYgAr3at90AdcIH0Sw
os289pZVP3VgkLlsoKEqgA8aczfkoi1pX5bhyxy9aDyQGT1C53YDc8TyXNS0XISZUjBukeCLoXKL
e7rQ3BgokZ6Mm3z6Lb8IlIEJ8QEdpTAmOMvJ1MnKDJut2doCADUg6LQkQ+JEBev+6sAOE3IpeThJ
Y4k1Cz5pIE90EBuktvA4uPquuSMXkPr7HYd/YJDd74YeaiSBwToh1gABx2yBLOPI6xxf2YwygSSJ
LCsm0fF+YAbWEGjgQqaXduaNjzleta+01IXKN9KjXJKN09MFYzSU1BDN63D7xx4KGmWTOECH0NVu
Ar/wwPFWorZGiQtoRSQGbYMdPp0/0OsD/LDJFr0EcD9PBSSwXSKhdVfb5FegWAb5pI6+tp+hZzp1
VDImEiVZynkJBgxmQoNxiiRFAvtuOQkgGAc/EgTspXF7flhrM3lohdkeaUzGPBMR+Y91bonCjRI/
njdAl+L4MIOmDgNAOWeNAYlEaQSCVGnAfUkQJ9JimuxBPNU/b2Yl+XBshxlIUCZ4+tXvdibo+dqq
W+CJBfwmcoejB6ExdC4gs/cTjQsrU6jLCsgiMUy0qxPG1atTZID3Gxuj1ftwB6ScbkMEJ4a2lxnY
RSSMLulqmO6hdeaDpX30m0QI78F7nHpFCzFaU8yWjVEqwy/fQWBpQTOkDgpLGHv3RQexnloLKNIW
4uROSq9um7wW3aJVAk6j0NrBoNe2Qtu9ySmGoMvaaCExoVDT5EF2l02IRnZIHaJQ+RM5tNNQQTYg
NQbQAtqtkIFk7qDChKJ7VDdwmJ1dbRWnri3xM/Rg5W/iPUQGQQcqbKcEfe1WxCelWNnMBrSX0IcF
/wPWReZMTs2I63aBcc0K9gDtdA6Eh+/kGpk8NM+Vtu4mL81j+C1aQD+JdxDPmZ/ejBj8gX1mkytR
GjRaWcN+sE+zCMhksOWH+XOYyras4A0Wzb9+YVGTqgKkmgLeXTZrYvZqrEKNa4BfB5A4B0MNIk8U
LyG7+GeWlFcUX/F7COZBuQq3pIOBlfHtqMGhxT5NwNZJsGmL1qSafNsAbQqcoZ1GMxjZhyE2GztU
Kbidi2xAWiu1x6LeNabxoFflYkGMm+MFOYNi07BgfE6WETK/rkBezFF10BlgibzU/OrROBgQE8NU
pZI28wIjkqnac/kAuB1Yzu/14imA/uV5f7vi9I4mjzkJgpKnEIakqzRC8jdDv2PCqZWsTZkBpilT
RD0DTKPMQW+CQanVKMbGS+9l/RaKtE5RFM75YaxN2aERJtSMCqEy1B5GsmYfAAI5dZBkSScow+Df
8fvz1k7xgMB6Qr9DIcivQrKFbbfRozrUqywc0IcV3oEk1oocA/Sb0IPxfk4Fan0SPwwyDiOoKyA5
ShhMmr1p7qMFarr99/OjWjtHh4Oi3+HgmqkNvYIKOGyUSuXEYrYX6xTy18UXcV446a61XYd+YYSz
mD5ygg7J6hzydKAycWut3RfQWId8Sv8f2mBO0SDmCkomES4YrYRceGfPQsjZdWtunAr5QYHIxLOe
5apriFngCYphlIFiB9DWGPXhUsxe1O4J8KabZBC980u0ktnHxvuwyDL2GElUm80Ci0Vp9ZnVAD4l
uIFXC+iqn53oorF7hOmcYZ42k9LtfmCVyYGGRILcYAWrDZBozruuVOLEPgQExW1+RStRi63ZZAPl
xtCTOJHtytEG2hlxM/C+6NRjk2okMPUxKtrJzXJA/Sbw3URF/Q0SR7k9lSWWF3JeHKe4sq4mwkBU
vyjI+KS5P4FsUmRKAcTdzELbTlIWuUUaNdfFIhXbRdQgWF+G4UYINF6Hy8q7EreiiPZOKNrhX9g8
GGj4mmpOwgm8At2l6I7g2nAoSYNhLS8DzZDycsAroRCmVoNrBtMNOcHmQ4A1h1RuDYNhsOtqyGQE
vWyRIN5Be+N1aaTAiQbzW7VAO+z8Zl7xaeCfUVSgw9CAdhIgUF7LRWnTCUpIxOmaygen5nUQcDP4
K1gEyqsBShM0V4CimcWimS0kCaFdQ8Gx6q7bEru249QybimVZemgQnwTPEFalrOJVlLPx2YZB2SM
2SLU1Ky4o6S8IC/3dZdajHa8eHIFKXZsi7nGR22S0YTQIB3RV4Y1Ram/6JCWb64q4TmbcrtfwkeI
TN8XsrA5v4orrvxocunPD24NKU7DTMpgWa+f9UB2OoWXa1m5l6haBC5bOAFICTABhL5oZCZGhdK3
AFgx6Et2vansp7nIL5YWZabfGA/0s3H8gZk+YWZSkrExYhmrVk1QtRGHp1bWeV19pySnRAFcG0Kd
FDwCwUzmqs2VcSyjOKElTANMQO5yCdZG6JvnEIIod/VbfBX6qvWeFo49AMX4FbyVHUO/AiTtqJAo
imjMjkG/jFxEpQB0uKTVkJcl2vUC2c5NJrfhZTtO0lUdSHgmlJ3k9/ISbKtomjgXy6mfxXdAFwsi
UJpXYJ8IcqanhSnnOJhaP9iKinTCGHsqcKrQibGWFNpPUBvmGF1xsUdW2fdCOYhtgvZh1G6tHqqM
SMaIFu2f1/1521yFnsYxeLp/j+0xt6fU6EGxoBnSrWfVydH6Z7fQ9AGuQpetzAAa6vwGPnWrx+YY
t9P2ZA61IUV3kKE/VGECWfY8cqVO5/X8/WAiUeoCXwpI/ljxAqh9VZWpFoAQXenPyiV4D2wCJdTw
G2X85pOerkTddGR/22P1LcMxKXXIHf7ZcSC1SBpQAqPe0Q27BgEdpaUyb3lufH06oWOC3Aiez2wP
4NSXaZSHmM6lUPamtlwCr2GZEU+fZyXvRQf3YYfuogM/2o6VKsgT7FDGZQplaDQfYuCxTSwKJZAe
cW+4ymiJd8X4WzvmwzTjYIdqEDRo/cF0+KwD3UvlvJRW5VhZuYaPR0i9wcEIl9oEW4cMM5QYJAZl
kpi6VAiGZiGgJRdYoCOBRDDU5s8fiPXz9zE8JhEBBSdJm1o420y+LoNNGT7FEcrNCgeFwdkobF4Z
AnuRGdY45iDF3YWyfjEtxAl52J51l/n3YNjeiSURocypYzA5xP6QdKzsZa69oA98oRS/Zlo02APh
8XPQO/w493u0cu+Zw4OVq/NWCMcCKzel8ZOglIaTiSo3Q7W6TqgD0NIN8nJs5UFqMqVZBkwgpFd8
Uls6Ms2fQUZoV9dK7miACJhb2QcOrOadcUaQHS833Md4zqNdgb5JoSp7vDXzANzFQYfLUDKS9DIK
+tCOmhA6ap00B7aYBJChaYZPBk0rQHTtqoiG1FaK8q0Mqz0E12aUmKD+mQdo74jKqdwjCIVop4Ru
/UWV7kktNo4gNJJlZsZoFbmeQSesgYRlVqMYuwihXRP1QZzgqNUsDYConvOnKIf+mbl00z3Ighdr
lrT+dRJR5VSNot6G+qhaEOuJ/CoWhO9aRUxOAHv68ELWBlJhQLkiPkeMfjwpYhZ2xjyF2NDpax0E
0OWc7dJorCyGQFWHCPr8MV1528IeeLRBt/fOS87YGzFxi5b2E0qtNViLwsa8bqDs5k6NMN4H4Tg5
mqwMuyxUidcWc2TVdII6czZuW6OFeHQxzjeVWYW8cG3tZOPxQOk6QYKDCsHxRKCfoInHaYFAXVVZ
RRVsw8K0Sm3hTMDaKTs0Ix+bMQhJoTSMNL8yxTV0ljrDE6B1y4HLrjmQQytM3NdrQyVpoYRiQia4
MmAAdfWigWWeELcH3+P4eH5V1w41ui0VXaUwnJNIV+j1Ku9FeXJlGRsVxInZYEtTYtfdwAmz1lYJ
OXViyFgjxLTMGS4RZ9axOE9uKO3FTLFqE/kRY/6NQ6GpAIKhBRmFEpaBKY1ncNGiMd8tmsXToTVa
zVeCisTE/BTm3AhrbUscWmO2xNIYJnTEYI26RDRxQLUPSU28IkNAOdVnyQa4Qph2vITP6lQeDJLZ
I3ovGZNawmykIESd0NZuGFZdcHbi6hNEIzIYaIiK5mY2s1NDGH6s/4SpDngAUemp8TL3+P15p3S7
8O8HlljyV7mp5MWMMaDOATZyga5XdQ/iDUpG3oJmwQIdpWNuBx/KV27oCQ/nz8DqKn6Mk+WBzYOi
TAQxmt0Q/MV4XV4LA3k7b2I1FseeB1IRvAAaiCSOnUc09kE6FrjB6E6BYLFXjd+QnNvSoLiNvU51
EpVz4FaPNigPdDhsHcSJjElB7YVxUvB6S4AWEIbFrxv9XtYCMA0GnFzuSi4FsDBKeSZC9Qqsa8zh
jts6irsawysQyO3iIG58WZ6bx67Ua2/Os9JRF5J+17pI2sZmZ94JOMCXrdAV3zgTvXYrAlmNJ7OO
R4/MvpvFWDXjXDNwS0FGcb4yXrQn4DSHEJ3W6KcsLeMCW8mRoRJccFzP2jYCkAl3pA5BDUAJjpcY
g0zLsIYrNfQ5/lSHaXhj9sTgrCqdSSbWA6YWyUBQoiHdepJtaZAMlIgMIMEoBbfSXLdf5yVsv0cQ
Ik6gUgnaiU6KI/BjgmJJcyZNqD3OFFOvxn4FeD0EHrgxAENhFjtfsrYIget1IaHlZTNIqUXDDfPg
WgYPTzGnzgS1CSgYe+1U+bGm30Ho2j//HVY8oIRUM1wTsqK0Rex4rlNSmWaRICtK6ngjKmiYVaMq
syVl4Yk+8SzRVT+IrbtFCsmgNsiCCk9QwrXa5K4KefwAK0f1aDjMUW1j1SjnFsNJhuktAr+ylcif
ukTQLEDPOG591RaAImDnoSACtigyKhEYTrUCwqJzPLlVbw6XSi0LewLtUbuK68r99aUCKgKYBZrf
PQFoF4WcqA0NG4tZuAFe77ExcPqapOTdxmsrpaNsrYMYHlRt7LaMMBRt6GFIFobsDu1f9cUcCGVp
qepScc7AyllHVoyeAQP9N/Cvx7tCSZCiggA69p8YtFZfAQtRwNL7zP336/Q/4Vt5++eRav/9v/j9
a1nNTRxGHfPbf1/Frw3YKL93/0v/2t9/7Pgv/fumeivuu+btrbt6qdg/efQX8fl/2Xdeupej37hF
B7Kpff/WzHdvbZ9170bwTemf/Nkf/uPt/VMe5urtX3+8lhBap58WxmXxx18/2n771x8AVB1sIvr5
f/3w+iXH37sumy76x0XZvL2c/K23l7ajHyD+k4DOiqCup4H4UsQuH9/efyKr/4SQBcDd2HTo/yP4
CWS9u+hff6jKPwFhAxsoug8R0byDslG3pD9S9H+CMUcCM6oMxAmoGuQ//n/0R+v0sW7/KPr8toyL
rsUHHzlIgUKBUHVW3ztTDnzFOMRxNYZTeIcOGMh9o5vIH4Oh5SQyjg/wx6czTkIngSi2QS3sy6rx
EsW4NKbBz7s2suZs4ezv47P0YYPxdq3UG6IM8ORdKlafdDLrtoxXr60X8deDBf1ryn5mihjHrXRV
V+fyEOxbkETSMpa0KUJUCX/v05l4XIE2uhYH+PqGHKOL1Ziv4qAnnHv+R3PD3O/ILapVJ2ThnSpI
gQvqnfIl7/vCBUhS2Zz//sdBzMf0M4jwERaEZYGJAYp5fqqNKDjI6maONdPLo2GvJbxS6g8sscJf
RmWmU5gYgDdJpR/J1SaVMicypK+mPN2GQspDG/1g076Xrg+ORBsMyTLHsbnXBzThVkS2QlwHdp/P
mW1EvPr7D5aGxbB05TQtBeLTPWAfyxVGpt1PWtzdEK2VH88vzY8GQv/7wUAyVGimLsuNfdL312Il
IgGQbUcS3WcQl/3T8R/5/Z84HO8J9gMbiHSAvNGIvhdD8kXIIExfNtrT+e/PvET+3lvv6Z2DD0+N
pur1th/2bS0hsRC7IyhHjGArd4/G8ilTVTutEzcdBFcHQRFB1JbxHufvr5yPyPHDNnPqaxBdI/5v
QVAZ1ABFd1shvxuTKxKCSE/5OhmpNQmLNcjbwXgGu55VEMXK6noXiJe5mTp//VIPyEzL21xKrKCc
nGlMNkL5XQlMzvQzma6Pr8m4D9FooBoUDcNeEaKtonyt4y/qNFiBMl00hQfibCvPUeNvDCcOlZ2e
TbaqDttR4em2MfXHjy/AuJjMzBOhked8L+az1Y2mNWK+jLzzJYKpWWyMfjSeg2ofAMdRTlYOLQp0
FtqBCjUaMCwGhWrhj0JQIeIiz3U6+rXFY5xSPutp3AtVvI+G8VukFVfjJD4bNfaLklRWl4n22JTQ
1pxNbww7p1KgfT6M03AbaMkjqjYVcH69K7bGTZ8srxUhN/IsXPVm/Dy14Sc9Fb5IPfFmadqNrWw3
0XxhSMKV3jdQTYrarRj095OZvKW56Cxm1FoxXpHw7fCNvTDbcRBsGiPZRctyTZCLRWCwE0Xofvb6
hRAhTzxDHV0Rlut26P2QjBddH+3gwC/ior4ifflkhr2vyPXGHBo/irN9TKAbWguGp2WxU8j1iAxL
igooOJO7sfbkbNppA1yLIoaW1AUbRSrusqzypj4xIXdZPs418Thnlk7xytSz+HtpzMNa69L6NlnI
flrQwtDWeOv0EcRmurDUnD6T8yu418Ke5wGdUgO6Oc/b/kEsIzLVoBa5Xl2bk+B2biqv6XOnqHmq
sD/w1iITPCejjEd6Lle36pg/90R7Erp8K1fV5/Pf/AeemoaGh55aLfPUIJVS39a1XFmZVm1nvfJl
6PyEXfRLzXd/H1S26jgIbZ5Uulbf4q2O1HatC8q+aTMVfWnE5FH+/WiemGBMKZRZV8O5vZ277LoR
qosZjQM14Wl3/OjjGaesNy2o1Wu9vhVqobeWrLwLJHQjh7O8Pb8QPzLAuFNBmwwhUcL2djCN0Ubz
Gej/21T00a8ru79ngnGYE5o6qppIzS2azm8XQQA1YdNd1mLEY3D/0TFgnF8PPr8CfGjNbZFNvTUX
YuKNTcpbgvVPRxPz8VadjClpDTVrb9Ulvif5ZBESvp2fmfUATzGZ85ubeN6LUd/cmknwPZCHBoWx
5TaIgtsh0r6Nhsh5lfxoCMxh1g0h64YRLioLJNXGuUM13Bw4QcuPPpw5yokiFKVqdvVtOpmvnW5q
1lwuHDfB5C7//wxDPOF48jO5gYZwGXe3IMruhs7JdS/phm0woHzYOYIcfA3T0qmRt7SCjtd796MR
0f9+EIUpBdI8qQGjshl4VSsv9hi0s3N+zX/04cyJDpVY+j/OrqxJTpzL/iIixCIBr0DumVVZi8su
vxBeAQkECIlFv35O9kR848lxVsb0U7fLZUDb1V3OPccKFeG66N15Z3gZQg8ruJcRu2zK/3sZ+fHV
cW7GBgFJNegzehUAj7HteqzFSy/4QRL2mThe0jbR8tDIgd6BqN8az9XpHhhbLBGYLHilD9YdXqYg
uJc1+vstgQzC/16IuA0LMQVanYc4+GmkSQMV/lTGRVtncCeau+HO+ddZce1VUVF1TgdPSPEvInL6
H6Dca7bg/c5XAvsvrWXvPURhrPIEjfBgjaHuM8md+gjq7BamuMiBvnT7z6yRdtd53F2N4GhOxVT4
a9fW3hMDw/2d3XNjRqIri6FFE86zQ/R5aqd154AcxLePVSdPBofj4w16edRfttC1LHJumlzFusHu
h9u3LSAyl4TS2Ro/fCPBuNI5NOVYVek7/IM39k90ZT6snppYOr0+zzVJXEUEHDYI1H08llsPvzIf
4FbMpTLOcK5D3mSDGPpkiNBD+/HTL0/520xd3vqHnXB9p7e1WfSZRmWVtbTlmLMQWGMxV+uPX3Fr
AFfWwnA6APwv1LnwOGhR8oWlkL+os4+ffmsAV9Yi7/1OV3M0nEO9eInryy9N7kdJHXp3+uJubdcr
4xCByqapKoWLZ1TjPlJB/H2JDdlGUSlOQzB0z/9uIFeGAuowRvhMqXNv/dd6Vhut9NmG93jfb8xT
eOUCtA7SIarR+uwL5HcciIzFMyikh/Hnnc+/MU/h1bEGy6pvoBSrzrydze7CQpxwX8Zp1bn+Ngik
/z4WqsvCHlgDHRZypT3RJXAYYpRTyj51tDUppUwhjIvrgx7d5oBEapv2I6uPTRXl6yluWkRIi5M6
eQ6opj/gLnD6ZQP2F28lOxJv6pK+9mPeZC76szKnibwVNyp8kCT3EEMOUFiYJ38tQqrWBTrTj1WX
4z4ugTMFxT89dgM6DbsxrjMtcnHy3SVcKXQormM0pD6AfeupbwnfQNCwWKPSuuxHrc0n5Tt8x4HH
yUahi1U3umXmdaGbIAup/39FnP/4Ef/EzX8c1WFy6mWZ2/4MGvKjbIhKoqr5PlXh6hLXfLyKN7y5
6742VqJ9ahRjd4bqLd/FTRQcJPWXXx0iqaQrFESL+sC/c3Rv7ZirHR8HQBapeunOqP492G7+gnTM
g1raA/Dj/868Xddqqs4O2qtxM0LLLd5r03lJXBThQWn4eB9P2a2DdeWYjuBFGQrCunMTxVDNQcIg
waVWZJMZ/u0rLhP4x8p7pq4Fi0h3hszSQxkAlulG9esc0U8fD+HWQlyG9sfztXYBnJoCLATu+rSM
wXwe9gNLVZWXGwjb2DuOyq2putwQf7xntqLpSOgOZwAWH6Gv9zDM/LSw/M7mvfX4q4tmrgT8wn7q
z1TR/Gs5O+LMw6qH/Eh1r8/wxkyxKyNnfE+EZNHs7FUkPgIV8C20I+xMGEGdyQbTv7tzrkkZDeBS
i1o8dobbtltk9dxC620Olk88/revuNpTNkRFe+zwiiZ0NrNVz4ark1PnJ+nd61u/sR7XwBCxTKZA
0x878zr1oIDBAaa8c+guO+Yvbgu72kkhfNyFgpT9DPLUA9f8V+HH548Pw62vvtpF3jyzXg2EnfOQ
R+nkyM1iuiLh03AP6XjDyDLvfx8DFTs2X6KYnp1amUS2znlyyWuj27UTi+3ilnfc0hte8P/BKyI3
2tO6YeewcFZtEa3yyP7KS3ePbjbkvl0vuy8bfetgXNlyNffaM0OHtRadPtk4XNIiVtW2rStQKQ3+
PajujdWhV24M8SPcTKNP4aUamqBT5XtOlHucFk9t/tX606sj7sSxgN6vS89TV6XUGU5SAoDpxb8+
fvyNnXtd0S8qfGqnFnoeFhdFKjQVrGbq3mtuuTU916eac5B0LYaerYmOdU+Pba9fopbcmZsryN5/
fBB6ee8fFlyUMen9iiFNBaa4oKfrIoA+3bQObZtKsAf3+uQgk91Bvf3j6fqnOe8vJ51enXQAk6KS
04idZ36U7FPRdhmJRFrPa0++Is2UDd1JKieN8oe5+eX532v/MwnswWc7uDDJ5U/9vrJibe8RZdwK
t6+7voNybhfBm/Ac5VPC5jmNp982fg2KINGq3ZL8iNpIYB7Dnu/E+CClStvcJFMwpMKiBNWveX+p
nfTsng7dVW/F/6zLlUmZOG8tY3V7jmbkYspXp3OToliSstlJ1qbMAlkevMteJX3+juzDBqCdtFeg
3Gj2QT6nHy/W5RD+ba2uQiUZ6KpDtNqe2fhk0ckFmFQatiivMbkueQHe8y+0a9Yfv8y/jO1vb7sy
OWUu2ESqqDnrkecrNaBURmfJeDKo4EtnIR/j9XTZzVX3vczH1ymO+qSHJPGjViAhBusG6iq0/e3V
w3NTONDKrNWUDMTNU3AVFau+sa9zE4iEdpKngiPknsXIsn4sf7JeQwTM8URKYgUdoCrosyhHd8BM
FditStvdmdEb1uK6IWEGjoEadAicgRv97Xlln8TReA9wfsNmB1eWzoLCrCeu25y9BUo0C/XhwvZt
NvuxSr3iHjPRrbdc+cez15UEEXp99mn/EBvzi/VbNr0xe6+/59YcXdu8cGj93hmbc9HMOzSjHXne
3UvLA5fz1012LTZd6dL2pcXXGy/Qu3K2ly4Oq3ahI8BAVFcFgqSh69LRieqsXizmsKv9I6eN2gez
U0ED23QJx03/ZJEsOCyDgjJVVSJSBfnZYeS6T8fBBPA0WrQ/l2Ah3n58Pm5Ny5XhLGqbayNHsJK7
YdrGkKUS9zJ4tx595SJVFj1wtSrEuZjcbSD1K9X1l4+/+rL3/nKogytDFkbAokzgcTnX6F/20fbu
RmXiU/0c9sFx5KdmFu//7k1XxoqgtTUk4HHBVal+lq3kCXjW13PEThXIu/O6+1I6w51789aEXZkq
v65lGfhTdW6HOszconezqnfuJcz/IeT+y6RdN2D60qGddecKvvx6pODKBMPYRJ+k2TG9bihJnHDe
F9WvOHQ3+dzthIt215pmupwSn71FQbmmKAoVMbqaJmjTuC8OqVJbvoq8SaLucwhx2Aminr73ko/9
iud8M+HPVK//+xVuEf47e+dfmaQJ2X0Oqvv6PFvyXbR+OhAQL3284DcWwb8yRBxT5OVVK86QOjhM
w7wOZ33nLrrlF/lXNqiKRcEcIQUs6Lkhj4E7pCQ/97xKenvmjG1y9tjdE3e/NZArJ8xHA2wpbFPD
rw8kcE4gu56DO6WQGw6kf3nnHw5eDe6kcqGsOVO2K5AT63f9PYjWrc++shptU0t3YjOC8liIVYzZ
33ZIzd1ZgltPvzIcSNbJBnGzOIOu4iTd6lyQ4se/2zhXlkK2fSMaFTRnUN91mQ+dzhVbZL/6+Ok3
LN41lUtJ24jNoweLFzWfkIlRiQO6KuPPp5D7R8HEj44Pd951Y5KuMdld6zGH9Yafw7J9rcbYSaoS
SdiPB3Lr4VdnN4f0pT/ZWZ5BqwZK0fIbSIbaf7e63tXZFQEBug/CQ2eXQz99nHApNHHubT/+8hub
/hpPa5GVArdN1ZyDPvjccPk9oPWq9MCt8/HzcYH8/Vq7bsvJi04Iw2R1Jp6zgR7KEcaAsrfJ29E+
2pFaJVWzG+Yd/iqbLWTX9OeLdI+3eOlS2GwJSBY3zhO46lKXHX3jbxTgRtPw0xeveEht+8Sv6dHD
g5geYdTNVjOoIjfLbpw+Q/kXICqaCqdLRZgxuLK+IInWKlH2DDvPJkg60V1rdqAqupj2IUQQhzw3
fmINoGgTeojARuuXCCe+jowe8jA49k2wV/qE3/EEaBM8lY1dXYNrywUUHnIN9IiLI8rN98p9DlmZ
4b5wsHBRC+YVXq5wd7SmT9wy2OAT+lC/0KIHDhXMhsuBqm+82QEdGDYhEAVdsvTtWnl+gke6M2Qn
cmD0+Am/Ay71FT6BujMQbOFlHkmfJ1X8mSh/0/Eu6wbI9ck1yx94/ovRfhW6b7j1RtLt8zrITEVQ
ks8Tqfo9KvRxXlwq9Je7EA3jSTPWj61rDkhwfM7jMjXiJNxnt14y9EymhvqJCxWFwmOf8Q1FjDi0
HFKjosRzvyiUJ5ik7607bdtg2jSgNWQELB+Fmwz65LHjgByGRCRohjotiLuarQfYn9leptCdSYo4
0ZC1QTuRpTzB2lT+18sgybSgGD5k+JR5GVM0wF5iq0iwE9IXCbEkw4A/3ru3TvXl539cCOWE8nUc
Un4eeIEGuZx+LZAZ/vjZl9vxL37LP+oCfzxbNGURzxIByBjEb0ifL5j22s/aRWJoErqyH7/mhoX9
x7f/4zVRq5gCeJojfc42/iCTDt6wJTbtB7IZTbcmuXvHktyaraurohd9J6QZ4GOYMthFLWBywRze
ExK9Zaeu3MjOzDErLvE1QIIvZYG8s+m3Qjd3OnduQHf9a7B2j7I8pYCZniXOQzmDEUVNexy40tAV
zsTFZxrE00TWoC9ftz45u/rt4yW62PG/7IRr+HY9a+Ce4FeeexOw9zweutcuaCaYp7x/9QFLf4jM
cg/vdnOcV7eJimvHVZA8OEe0IocppvSJuCpaLda0m7BlyF3yHkiN3MTgFFduvLOK21VTxywJF7db
VW0c3dkxt0Z+ORt/bM6QIThQdSPPhLfdCQ0j9YNTWPKyiCDMgmApVobX99idbxy4a+B3JCAQaxcu
z34kfjaDehuifqMIOBXae4Tpt8ZzZS9q7dtGAaxzdgtBEyjeQXeOBzQdpoGcvQkxLmhk2jt1khsJ
p38W+M/Jm0HLEM0C0TnR39tgeJhicDc046OK0fUhNFSLRJ40+T1mzhvH+5oAI0IjaEPrpT6LqX2X
svsGWvOvH5+AG2f7H/TYH0PxSzU4oK6sz52rDzGIJ1w2fo2YvrPNbtjAfwKXPx6/GEdoHnj8rN3g
VDTB5QLd6bp4pD2Sgdb7GsvlLj3mDW/nGk7c8kFp0ro1qjPb1u6bflcC4Iv/dMvJm34Qhvxtfzf2
urHjrhHEbh61po6D6sydMnyhdmA/GJfktyOjBt2AXHYBHBi/QmeLF6Tl4NKkKmDOgCjoNvgW7xhN
oOQoxtaux6kds3zytU4HHVS7j9f2nxDzL+btGomshmWc3C4uz2aWiQBPtAFtoBRgaJNP8H2Wzq4u
Xpj6FgRFdnHNKAWxh9zwSyJfJBa9V7j8B3vuEFFyRPc1Fxv8BJG6Zs1KhM2qaD+XKkCfYIlSTwUf
qkka8WyGEVmpDinSn8R8Gc2dm+LGZr2GPrMmJB3lGA8qexrpLZ66d/nX0NL898vgGvSs4lZNBRv4
uYya/uSBjDCLINmdgit0y3wnfArYFG09Jt6FP5g1+NbVSrgNAXdtXWxCSZ8VCSHgWKJZdANNmCmN
9DwkM1Sj4dS28Y7jEEPNbCbNmwDD40o7Y/Ha8pYnjjTwBAe3yWzJvQQEO/O6JEu0D9yxfUAT9Jxw
KvqNbqMmgZDYj3ah4uBfhAX6jupt3A7f0YNP1pE3yz2fmLdRSvmHBW5BOgeO3WvX+g8jxV7z7PBl
4HJcl8Bn7gG3cz4FA4QQrJAgV6ElTbRF91JYd8ja21LBp2jNxiExz6YqRp1Dd6uIOn7CR0XWQAwX
a+J1Y7oEDPQQfukcWLiYTIwCQq2eBMmSy9X3ZST1c0uC5hTGHu/QBzEW4Mnw+DNaTD8XhdeksmH+
G28cxECuHtLJMrueHWAyhrKGqhOUfFdBrrFJ7fQEroE6tShoJnng73TTVqCN9Z9oWSBqMKBDpWVg
MjJM4XaIC7kHTDHsU1GMEOZt/T1aCoqN6PtvyG//FN1U7byqBjaSe+5r3871I5m0f4xR1t+Lpi52
pOEjuFf8aXyUpNabSc9mi/rZy8yiISuXPH8oHbWswUnAwGBp5YE7HdSFQPv4hhgshBBX1LFvvASb
ne3ALFQ1cbUJtAlWC5h7UKNu7Uosxn3kGgX+qQoAYmIK1SUNuuKisKtu4p+dqP8OFQNQwgv0Zg0V
aGubGmz08kRCU6a9ozJ0wO7KaNx6Y/iCxpaNqfjXae6a1SJglIpi1iko7V5Cn+9Nz7e2DFkyeCOs
g199LsZxBf6alan7Ayl9ZN7idtXnMmP1+HMIxaoLVTrHiJuqfOs24Sqq8gsBCZd0Hev8eQQkqhjj
h3zRB3fWTipK+xPoL1B+w2mz+brwvxEUKtyQzkngr32/Xi8wkEUA5jZ/nePVYEZfz3LJeP8gIRcz
DCxRaEDwpU0rCZ5j/GYn2g0BuQoxn+ecpXJ+1wY5RQJDO6pVqARwVO/GhhsHoXQSE+igecHJTqiN
tReiFPd58vqHALuY9Wzb+xPwmU1+8Ovx2UMWHKS6oAcbq2VXXKi9kwX1swSx6TEvmZNW1KbB7G0x
6sgFAW3jl/ugoKlpvwW8fvdw1PuOrSzm2QLRReUrGdysdDS8OicFz9G38aKaXFdJvLSgXw8u8ze6
WMlq2V5+FRtyUxc2VbPJMCcDXJhCPMIyJXXcZ7itNx0c0oUzAHrBL+2KXc/fG7fbNQoVUTqckDqb
RnVeai8bam81+P62w7+2/V4i9IgN8jxIsM2lk+nwBVQKwC6OSTWvu1wmwzSmbLBP+Btavujhe6y8
dEZTJsahm88qKg+k+TU7MzjTnDKlUGb2fomC2wxpO1Csb0Y2HGUU7ka90MvnUwWMtnV5AWGoR6y+
54WgITy5JYB3+Nce2HQHW9kLu8LWOHESYkPNLH/UVe8lMyaw7ncXqq+WASl6WTHmnSIHNDR+4Kyw
r7EIYl9WoEewNcQtmpRYncDzR+dY+HU06qjkQrZIg2edGxxyLlLejWg6raJTGWC3oLKFei4EP2q1
riRNJ1Y/QgbBrEtsNrAqb5doyipTneY8ggVyt1wA/mZgRItgzSuV1W39Wwuxx3d2oDJQeQe+KJz+
eS0Lb1dCAH2TX7YhBt0Oh9ibMr/XT1gj0eZ7RLVeigM7e/HlR6EzPOA/OadbMnbdc1514FlWR5d0
l/1WI3FfBVD7nAZzWbAoKKYshL6hLvLfyMhmk4veUP9nP2v0QISHuFCHCVofoLhJCoPzUzm7sslX
3fhm6zFPornLat1tsXQXL6WAhGFAlnfdexsXVAmuV4Gm9rGsoG2okmmeBiQDQvCL2fAXC4aNZwVu
fMidFlCW95zLDphU8NTpp8meQ9nBiE/7bob1XnYeq9Y+ZqwI+ScHbgSpxWrJXyofqnzA75d0zC4n
G3trAOEWKDaSUf4oerObqjopkEVCxSvRLfjLhjKTs5tEjUkuZ62b3+eGHmYyfQIPw7P2AVIuybfL
hu/tp5HOL3mMtBQsbE1+4vGB/Sy8T2j5ytoG/YUjecD099gvl+N2+ZTLS6CuZ3E8ZN3gKne2AsH0
HFJA0+h2aD77UfhF45xgibVl34Mwz0wz7ji6Apn4yQjIqBEDcPv1Mu9yRMNix59N/Voy+wSI8LaW
3q6Nwk+XJYp0+O749pvnVscCFGrptNgqG8r4yYcpgBLJhUSzQzDhVQnkT7aG8RcnR1INRanKh5Bn
UMovcnKyifDH0JOPyuVrIG/eUOpB6j+aU+4JFCcXv8/cQO+DBdKYMogAgBuc537GFpVCbkMxwbJQ
m405Iyd3HFMHqnUYNPzDyFVjIsrxTVobpwCcB0kvqElMA0MLyqsaQlvICJXYf+A42jpNwbKqMt66
KN3N5I4HW7MsGqODF5gXRebPYzs8W98BUletO0sQZuL4grzwPE0zznqFGCf4hITUex0vn4ay2Nf4
uYHuKuqVyhw7Fv1YmuVBFfm6ke47+iRfK1xlgDo06Rh0UH4k9YrOfpkCpRE+9BJWmjGnQodm90y7
4Q33pnxFxnVrKr2ep/jIaz/cyQm3zzIzvhY+mQ51HtsN/KbiByhsg82Mrn4/aTu3T/upBi1tHAJb
xsBUDeQxCDL6BSrWrOBp5cN9QR2RJRHtcEn5qpsAQsvbTIG9YwMougYXqvXSQU1hir4Juu+mUEIq
uu7mNXqBgv0UtjtAvrFtDUTB/d5NtActUz+NvXKn1FRmzQztqr4K7YuLvNvTUpdyL2Prvw+k8k8u
MDig/1niag94Bsjn2eTKl0I1xYZM0YA6mg6bN3eU/pE6gdq01RgAE1IvYYJR+UBqBeXnsC6rLxM6
Jva0RTVZNHrO004ixwvobPNQlrHIt6Mr2WW+Z3HQ6OzFuQ5nuyN+Qx9raH34KydwfkhpwFZXuJ5I
GjSuftIAuXlrPbTsBft63sZuI8qk7SuXJLZFY7ItPWT8etXYlyW2LJ37yf4cQEaCRGvdLeDqpjNZ
1vCb0dYXRY0bJCxyEKp4uN+ffNYVJmmrWf/gTghoRA9y3zcTi+ZMhJp+d8qBiBVO61yg3dg3TxEC
t1VQFPG0qvqgXpmgn5wEodm8jahEXplPpMEBrtRuadsFqAuh2nUfYS8G4QDAdyv1KaehBPQ7uoB/
lhJQVuFs4s7KzbgIXSdtBI0pziuETHoCP5OczBNBESrz58YApG7bT0CUyE+FAlJRhO2vaJZI0TYT
TLD/TeugTJxW0h9zKcVuqIf6W1H6GgrxxstCcGNmCwNgPWijIMvzzq2TfGSexAXfmJ+0d8BU5BXe
c65bESY++KyRDr7EEQbtQI3nsNXSLV7WBNGc1WYi26IMgZ8fayeboZmdgUghxpAIy7oSg4mqGAzJ
AR80e3CH1ksp/vernrT5PBkLBjXA/9aO3/uPlaoEX6Nhy3kB52bw0wtUcQpEbw+N8qAzF5CyGBPH
mZZUIjOUOjWuCyeudeJWzP2GuMn7amqapwOd3WNTEJPlKopWhnruAwsVBR45AAC2I+Q4zz7M95JP
0/eRyXxNfM52pRrlxojW2y/Kjw5Q7Jthd/zlpSlN/4z2HPRWe0idJhiCn6JFu8sW7fhggV+WpxFK
m2k9TFWVmMqQL27oQJtpcMZdVOvhjc05WROo/j0WnHx1K/6DNOGjdBEUYrDDsW4Dm8DgwtFxzYTf
RGeO9TV0cYMa3B2DhLmNQeVPL3htNuAK8WuNsuoQP6KV9JlHYxbAO6ETSAsi+0q8CR6TRA9L6dis
adxzAf2HLI9w0+EULbE4xUG7Nhb+dc3kE6cxfEhvk/cIpQZPvXATnEqWr6BG9ApZ9oSC5SoDrT5a
fOF2zPF2gHNPfLHiffxc1PNJSQNwUjE9wYH5CpEDMGTj15KShOA+I5syVE9RAOUyOsLfc10g9O3D
GA4bcM1teAlCXciUJ1NcXtI+KPNEmqc+UeB8cMmvogu+hsQB+/0wLWfPKZA6GT/XMASxIM9jBBbu
8IINamJ00o+5vmyi56a2aYNmlazuaLQmOsKoIaoaxW9xX8NbH8D8VlG0QoQryHnGR60ZptAFYirg
p8F2j44tT1EoD7oTr8PUroUX42ofWzcDNTKUUgMdPizSLzZcsvmxLUi0g+FH7SrIfVASE+FvPGrg
LejccfdSku7VR7mkWTfWPNYhQoYl7qYfI7hzHsCZiujAKx86kT+wtnxGK5JISw/3SzkdRiRXE0md
E5uhVQw20wMQpu+RX/2Qou1WtHLBPy6bn72hj8tcncRA16xCet/LwdDuaZGQoH2amg6NzaHZdhcU
omZp3IvVjLtQL+ZtwQPVaH5M8RiuQPatEt4gtVC0UIW2pvktxh6kcRIaV10O119y//fYM2yi6UTJ
sr0AscwoV0FT/fII/k2l1KEicmf8Eru0DzeXdY/qXiRhmMNV6kj0OsR9nnIbZi33R6CKwy8TZKFB
g1NCnCYONwGLNiBbWCPr/cxrGa7zNtArOEq/B2BBvNbK5NKKH7PwWyyi9WXUxOueGrm8Q/9hrxvs
31IS9YzGLr4Pwo79DonHt6Rs+GsHc56wQu4KEAPu2BJdEJv6tejJkdJ472i1dcT0TdfjJhrNnoHo
YCntuOoNojz49GApzGsX1O9VOrvFzxqayGkr/W3eOjAIDgRLB+db5AGXAInCDLTcC6gQRvHVqDqC
UHxIszzu/GRgUaKmOkoR2KSyuziwMz84WC+UReceJcq2SELrHhVxeFLo5n1s9E5E/SEq7QMPy201
0u+g4t3IQG58RSHJWdQPGNM6NpyvXITFlNnVqIsfoDkBER6UbBJAb77WZXsgQF+umC2Dte3AMGmi
AcbUv6RzAoDJof0arLSIaOKw+bVDrQEcdPiYcGPlsNegIunH+iBi+61AfmQoFcBJbfEYaURVtGvH
JCzCp6g3xzCWR4guPPhu/hi1A3xF7L7Amx8bz90Xrrx0V3yb42rb2Bm1izF+5+hjx/2NaqmhCD0b
cxDATiQ4TU8LEjszc7NRRcdxCJ68gu7B1tkm2ol2tRN/Ca197CZyDIr5N3fZ6xR6SAUIsw8unBRo
FDk23fQJ5IRHf6QnYMQ6kGggNVSH9a7y5qdAxxsi+t8RFJITUugz8jVQHAW1bxA+DrV5pzF8ccwE
2FVfm5BuaUt3Al5mMi/uiGUrXueCPBZjs62E2I4VqFBnEM5sgL+k2Lb+KpyXHikU9cJU+KjhxCcV
d0/ROHynk5i3NA5sKnUwbBukqraoN5MUaF44Cj3oIwG81xqO8ZxvsKMr1A0G8EwGEhxMcFWYA1oM
NtPvPs5xwzwHewnJ1gGrk0Yyh1hCG5tdZag8em0AEnzdq2cnnil04ZcBwKllrpOYdd3ZM1y+VBEt
V0vAfy5ifDNzVZ+olAIXgOcd5AWBhlFirzuz7x2JidHeZlwXZ2SRD7U/+++Obpcvk1sBTxkv9R6J
uvitn1xvV0BkOhtYZ76GTcCX1DLKCFSiWPl9UhPoqhvsny6opzBBikus5wYMilUTjPt+wHXJ+hnk
1YU7mjNWtf8mgRJAKYWEIFqOuNuv9SLFI1XwY8QA3xP6sQSFswKkKa60oI0YdGoABF71ml0a6yIL
pUQvsg8aZDdPOQu6KWlMAIZ5RceXaBkkMplmgd6YDVO/ir7BvQifjVeoL8RY8PNMkVtDmEJ5Od91
nPYg9qF+DkE+3dR7xCmIfutwWtXgZsK1qcyUBqzlm8qVgLL1ZigPfsfIvldLt+80j3b/AC0nWpcP
C+i5V3LyIvCzj+Khb2KzdscO9fUqVFnDLXmwpgtT4o4kxeVVP8e2iX5UEzmXuV0uNNh8hp5UFVcr
QfXowzvz1DpWJNDwWNxyEyFii5H47VYeA97Yc8hyLCMitq6bo8ooYxjaeSIrxwV/aVswYEUpH8Nt
IUz1SaGpZQM05JL0Q+VsleXg/BQc+D78MWtDcBy7PbpSEPS4R+HOThbooN75VV2DuQhtbp/LoXDf
WU+no5ka7437U68Th8/iyQnbPG150z8sav7u9//F0XktR6psQfSLiAAK+wq0V3fLuxdiNGdUeFN4
vv4u7suZOKOR1E2X2Tszd+YMiMU7aB5WXciIFIL0C7OFLtLGaTiUTdw99HZvH2c86W5KyfKG6No+
Z3mh3odRWG+q7puHuSN5XMkiDmxrqHeSwdnAS7hZdAIzIyuvBOAwKuzVs3LAembYAC45oNsY9NRl
Ns82B/Pdm3A5LzxHf6imrtp5Mq/w5kWQ4iwqCWVXFxedaZP7pCo09FZHRC1bOKoU1XnZ1uMxt1Ub
ZourA1O6tCbOKE6J35IuRp2n/iFRwvpp6YmE6zudpsNjNuZdK2yUhviJp4hi4mm9W2WsI4LpVG4G
ZqKqOVApRu6hL+rmbyanGnm78kJk0ypa6rI9dLnszlkBLIwr/rxzCQDddfpitqGaxvyPGBir0ysN
WkCh6gpEqdY5ihe7fKlw/fnUiaHZcxUZd9VsFvFuu3G/6Jp9Nu86HtrV/28iFWlHThOrBAogcgxR
72I1Lqw7WT8BvK/B2tsLeEDTRE7OE62yfsCPXmy1UYpx9ODSXTdzHfoOPQCsifpaTC0NkyyZ+W1T
Gi08x32XNh5ym5Ucu9jFHVTK7uqO7hj5CNxvhETMJ033nJ3QUnVuXdsNVJ15QHjC+banGWoxI9VB
tFSKAhLnsenqZIffwLIvu2nAPWVZJLxRF6so7nA5Vwa3vcdAxL43DGs/xoviTK6qwNUa96PHaTMc
Gowvu1HyjpNk+C4XOR8Ma1lpce0BAyUKqFE5pJxAnwc6QFdCoHaUr8ysloXzTyuz7iwWjVI0jq9T
1/xKWti0Kq9VqZ5d37h2rfmaQgdiDJ0/Ndl8poW7Dmn5i3FmH5at8SVyKukCf2VSSiVlRGNlJOZk
VaTZZhPlU2sFdcdoFY+LS8/SX2mkXhZNu3RJkjKykv8UXsu8T9K9rrHJteElRhDP9d+c+rn2FZM0
8Q7/6qOeDclmrHtg/fzVpL3LffOQG+m99Jd71dogp7G/m7iCyyk5zo0FJ4LuyBrXDw8Zk8qaI8z4
KdZBPPEOf/fd9FUVjEb4efrO1MpW7xQvDTUOUbUOLabBi+6Th3jtl3Aj8GngOnqo4r1s5Js2WDdZ
NO+F7f1OrTjZXv5RTLgc5LGmh9KBOFZr23JDzR9ZRUHdjhXAlJNfh+0MBkBoAh+XZuyxqpSm0X0Z
B5z9dQHo6jTvq2Hc8On7WfLpu5bz57CsJzWJY78CS7aL+zxW2Y1Zsl85a8/mSMAcRtaNqp03d7s4
qJyXMPPSf61R9YFIm/1KVQsaCWPiAVWslAWdZ76ZWYkeTfvsoVGhAo9l3O6NLH73RfqaCeiX2DeP
rCoIVtG0YYOhYISWX171zPycNfdDdNmH5cqJSRrPCRrueXD9s1DiIR5BXtK1lQ/I/MrIrcu9W7k/
S9UvLIPNHVkpZnZx89wtLSIyUirhyzJKjKXrL9lIR1qWdjjazleXaDdd17PQT4yB4Nux33PPmViQ
2c8TA/awAHA8Xsfn3V/5Oa9yTe4l50c4d1W3szP3gAf/L3FKV68xo7nWb3MDWOA3zj33vBrY2Hvr
G3yjvUXftbk/RGs6f28KxCSd7uMoDnQdqE9sufP5m2CjoZWkYDKHF03GdLaL95R6WRU4EwrDvtYb
jrLqagFqBI4QesR+OvfVuJtyyBZNuxUZHxBU5MHTzMipq+/VBEZ1JgXu3ugRAFQDwA2BbJHvt/Na
/4ytttj5i3wmhfhzbfUCQDTeAPd0OvgJd2avBpfsPX27gZPXrmpOvjtc25TysikvLqtdtujtKvfX
aRJCWNY32LqbjtDfRwMW5EZcYHDiP1mF8dwxIxmaxfAdp5YbOEX6xFdVmBXZuTG8PwmzbESpwOBU
qnxWo3V3cmDsytRvhVc3VOL9fyBlzJWvzteqS/ckenNLByn6vZ3Eadi4jQg3AX6ZU0WktcmNPdKf
XubM8FkF8l1T63tpzdkunnFHTOpWcePSCxUeIkQn7/OblZfOfna1ZF82PHSQd3eXxJAXrevtpjT/
1Uvzk7qJqHs/L3Zru6R/pzqrjnWS9DesVp1I9GO3b/SOjOph0AJp+3+lmNTRTMUbB5KimZq6uzTQ
ZuBSD9k1b0MCTrpGg0zWt96mW0hyse4mq+1eTWP4jwlinxQk0qvUmHY7RHTiPLhaFZEhhrAYtePN
06p7zaeW0NsKO5AK7MoBFTkkgnxRKlGfS0aZZ9j9PDR60wXixjN6v+atH3E3FSwTo3zV7WUOEtX+
yxLJvTySBj8JdaZyn+9c4e5//dLZL26pIfhRsb4EOI7lkSJN+eK0LX+Xa8WxY6h65xU8I2kCBunQ
gye6rDi0gfYfRal9tRNEUimT/DXF82BX6y6IV+OTNe6108WLcZenPJf7blbutZ4KK4zN9r9xZva7
7GRJP5JUMBcZx5A5FV+a3sw3YzB+q6ms4WZrmO4p8ULPIj6kzEl9NkehA+bkl2UErBxt1heMBqub
o1v0dpDgoR30Ni1ZNlrqiMgFNMdHMztlUxHYWB2GQ2/YIQd6tdNriHMgrmSXJCZHPd5xaaCXpbbv
nXgmwM0dyTHH3NCgZnrW+6WPFDQe1LZFVOgs5kitns7NyArIx95O2PrNdKuwwTwQbW4HVj9/1h0C
lsaQ/lPra7TwJtiygmtEr7GeBCvw6KnRCUcXipM6zoAETPzHmMjfuSisHfk6XVA0oj6Z0vAiSJr2
nvIfpAL2GenNzNlaUfUs+MOZWfJF4nkepkarn2HwHLqUYdxJjVsXvyMrpH3jGBUVBo1NMT23udxa
GtAd4keyXYVLW9RYWzqOZ/y2SiuR1poizHrkMatLndivOny3r99S7JdDLrNnaY8i0AXZOjrKj3B2
tFsm1BIAxSFULu0p8NNG35e8R27x4Z0u8082oYwgc9jfo9Z+9OSSHpYuPYu0fm+T6Y+UwI+NnjRh
mTZ0yn5XQ4gkAJFjt5IAV7PwDXc+yHn6jxBOiLgKvB23a5rKUewSLxthQ7G0I54rCVSpz3d3ptvu
Rz5jQ0xGsAgeyKKREZ1V8Uy/PHQ7oeop7KQs+ehsGbXu/Eekur1zxdIF2PvFh74jRcEq9Lfc9+wz
Eo8qkuWwRm3HG4hzfNpbE9gBP5N6b2deEi56+zetvPGAk8ZEtU1cBtQGUm5Kuwi45ItK+ROEiLpp
LsDLpfnX0EC3E7m5Sek55D2IZGAKzsQ+tapjr9yPcemT0OyGB1QyWajsvAm7mrdD1wOEvvqoVwx+
THepzCULei+9anX3otnbLd1MR6tOgK1WqJgGkJ/eYBxwe9Df86ImmcXTq8hv5YXoFP2sL1pxomep
n1QpHIRXzrNva9lO9FmxY0bq3tTO374XFEzZooe9Ce6ROAgyYgvb2LWey4iUWd6EIQVwRAYbtPjF
3rQBceKyMO6mjtWEm20QopmJXboWSTCXrfxKfa0BTReAOs3yL7OpWZJi+Uh8Yh7RIcFIIROOgCfq
qBJ2c7HiArhtNExuDc2KamvmOtGQxoMvzO+2pb61Ujee6jiWO6uPy6dytLjtY3O4Gm7SHRwkpZHr
OP2hnRKUkJO3BjkKkj3ZReMLQLW6p5j2HbSuMt9coFuID7VEjoXXhCZ9/3PKHHIWeqTzA1jnVeEF
suuNUpyaIi93U92sF2adN+W+WYJiZUska50NO1EDynp4mdq0PPdTle2HXI9Dc05YzJbW7UDacsg7
SQR8uarIbbiLu66zHugP57uemDllaDsqwpyYa5gbp32qJr0/a/6ohVZuSsQbLpFXce9/mj0+pHbe
WSREJdWhXsf8be1LfZ9LL9+PdSKeYt1wdoqRwrvfmOLka2BrWrz4UYIx+K0ceR1Z3+dEWsROYC5D
+z1CI+wT2TUvCswVD6JmyAK8hJFxLAUEtRhMzt1yUvu2JYBHY0Ec9HIDEjXN+9H9xEEdUhmvdYdH
UTyRtjK18/IAD5H9ceMM0VprJtFcVeNjnusXNBG3OPGBt9z5qRVUhjaRMEHnxaAES7X8lb3t34k1
SdFALN1JgahSCg3FD5y4J89OZ07ex0J2A8eaC57aIDIcTsTM2F9K+s4FbFSMYQ4MrQJdOSLSa0c8
yR5rNyNrVeT46ODSuZYnhyZqZ9Qp3dLote21M2J8mqimYehjz6WKmfybM5v/rZI9ZhvYFftwfVHe
C1wS6gzvMJWDvxlkoPU6N7RQiE0KLQW7nSfjNOLaGC2TNwazXk1hLJSKPBMljWvg+9o1KDMnbZ52
bm55+0XBUcxJTNCIkVf2wzpW68HpHQ51v/ckwjM1XzsTRV6mJ/YjHrLdoZJ5/54pf4OpYjEcq3pa
X50kqx6Imyr/M1a9fvXpmD4Z9/Se+nRNdlSR78XEJ5ybeXkYKmUczIJkRxaV/7FkCshisdrD7Ko5
4th2Tt7copOxlnS36Hm9j7t2eBpTfDQoo0Hmq2RoXjIYt+ey9b1Ilxq6yMESiGFs42A4lvizWJW5
R1qYkE5F+pWjafS+FWZoHcTTH1vnJBtxYY8yWSY/Xlt1R7o2OypE0rzVfqZ2ExAcXtXZ+JLNKeEs
i5Z86e4o7nIonc8l7YZb7dcTMhZV01oLFklpaLu5LOxHdxjdJ9Lq9NemS9wfqxTqT7y67oNAfPA0
NcL6Wnwjvy+pg9Ss1OEnSum/xnXffVm2XA+IGusjWc4UG3bS71GPja9tU007u4Q1xE1r8aLZXFOy
zzt17AvLiNRQd581Mz57Ndi4cMdZdzBsu3ifdJ3kzhislZFe81bC6e7wuhv+WVXRnXwH7CV22vKz
XCFf9aGdI32cxLPKe4CyxJZhIyYLjU49RdJKOCbzJiGHQ88ZbxoAP5SQn5m7pRDVkzACmEL7Znc5
rATTBBe8D/uz5zoyTAt/ep10tz4sniPZ05Omv0O/rw+M21f3TWyGE4zJbSc1o8aC1+sY4I7RP2Xk
8+wr/E2geckH3OWNmx+djhHBqS8UfH2tXcfRbrJA8D6/zMpj0iiuwHPMrB3/Vpk3hMmkxhOG31A5
AkuhE3Z27Q0ugjEw6mfxgeNZ8qDb9UT7KDCPhMTX3HDhHIpEskyPyyTWU2wZixeM9TTtcXjprqPI
1rveSHqEvNKu6xJ/sr1HkIB1ZeM38XBcxxR5YMOcRVilToPHYzP+disT0GGxtMPb3M/ZSdi1/88T
i4hkliSXgVg8BscWGH6MfMfrYifJgagPBxlMnu0AX9jiieaXHLK98Zj0lv9mk+PNqbbUPCR99Rhv
yjLZ/alK5HQTVc7Vaqv0IWmq5hLHtUvx1Q3Df1NCnd+aeWOFK1RNHZhOjTAwEeNHpuX64+BzvNar
4Z0Z4mh+LG8SP5IOcdcIab9Ymev9t4qp39l9ZpzdWmLGtu0TQ2LTCEBWVmHSjO3NxTcT6MaID52X
kuTCofRdLaN3KG1PfMzD1F2TxGqOSzeYF71JHQyScZIuvXX8lqNJaEXX2M2+Ec6y961ufcNosoo8
Xa5Prs8R7MEpXozV1vvQL43ZCzLfjHcZkpYKYi4vIgej/GgdwJOatJvPmp7bOHAmcl9YKZy1ufR3
MEY9stWKHKNe/X0O9nNvK6082BimRVib1WjyrOSwmFyoNTFcoHvev95B0FNTFV/bvvF/ksI/LBya
QbHo5j0V9RRoIrdDcxjqG0SqHrmKArcotQFNC3RkA4VFd6Ij25nnfC9jqPnObPKDhy87Ck3WQd51
P3Hhiu+uhQzHnwqR/ei42CGU6CzsfN1nlQFgTKND3hk1U60REeaPYwv7PTlPaZ1OT04nhoH2kclH
MIl+PVXr6L5kOXJSciJEiInHHMl1Nd96f/5oM9ScdDBIQSp+CcpWCrNyrA8WnxAQVI0CtXCfk7V+
T8vUJPtL9BdNeOIwyySJ0noqo2FWpwzAPCgLUDB6l/9EXb4maJyxcMhsLfQrcGpAOZxsajK7vx0H
/AQ/6WH6q3k08G4cG9EyGsVBT33nOGrudKKzZKx/qNYBwRrKST8lwBJNhBh/cFZFO7AkxX1eSvNs
EBNzrmLOpMATnXMu1upIdEsdKmkXQWoKNzB8DD5ouak1W78zgqEg9TQliC8acCl+ymJn+MfDWb8z
z0Ywozlj2NhYz/hFpUegJ3UIaDyecqv9wXwQOmy2xz/T6tsMQ8Yfw2L/Rwz1X58Pjc7EqwLbyZ3n
YfTPzPm9LjUj/k7561PohEkeE0pqXrFxyYJkhHs0p7Klghf46iyudisby3vOS6NDHp8XP3Ko4YZ1
2zr47lr2dDIxGLW+4u2IvX04tUoPkbrrYFjYLbLnrrLHC8TeaIb6pzCrQ4NKnfRGArn1oQgbXz/2
rnniZtOogBFvU1Qe4iULzZajPxHvXbJyxRrzPw7xk8rQVHnV+t+8thEeJgdCxR+MdmAIaBvnRSoo
3HiX8qebqTMhoY94Vp5HPX6pzeGudY6KqtxOItUiwpSwD8w4nN1sFqHqMR32ROniQJSgA+x0TlMf
zd/J7xkStgv3yiTcdpTxpakPs7GbdtbKNzkDPbpP0z9BnY9WnOx8knt39FHnskzuonfveCwc9Nh6
W53l6hoJC9w/W51xTJMuGpr0llf83SoCaSI/qNs6BLEtwnlIDyaveC7Me471fFWnx6ZSJ9oAZJwa
avZ2X2YC1FzuzI3MXBkjXmuTudJB3dBA7Ce22xpPd4PAec9HgW9mS6CQFLF7pwEY3Zc3b6Erq4V1
SeAhgQumN+RWTHZNV9dhxmHkoWtdgKOvHshlE8nV5nJwl+yr1c13xXGE8G7FHCFgbHs/iXhEpDAu
GQEMFjUOwGcQt3C07tJ+aTXnsD8nF0ckfOSYur81ceJRfccE8cr7aiszEIn3JMoWgqN0Prq+0Wi8
m/m5zxybFSnPnWsj8W3XPdfss71IoLymDdBuakc9Z4g37XfKWFACrO1JLCmlYrI+VTLdrZrzltkd
dF/7nYnlT2EmdzPt6p3eToxsIME1KZMDpfeXpl4fBlHIXU3cocl5FZhUikanR2KwIpfuDRxevjhZ
8l5UvBLl0MS7b2U5kEY210OYaeNFmwFQ+9KcQ890z9jIf8i60qggWx11eq73SUS5p79XKrmmaLUZ
UFc8pmElQ2d5MDzE1gRNhqupnResp2wv/Vky89kbx2/4j28u0X1jqLcZa3aa/KriJIWjKTUOuFHN
zV0I+dyTVja26Veu/VhYwvIcq9WLYJh3DSU5Utcr8Z/BamiRKZOPjr5TrSaATvtVrcuj8DUY35yN
9ttaX2uzRFOmEPUuh5xh9Hyygd1s+89k5X9J+fmJ8xWNoPWlWrFPMxzvkuYw89H22fq8rPV3yedk
x0Ad3fLbCmxdse7P6+LF4XvAw58HySm8wnunQ/Iw5hk9gL3zepueQn+2cWjbfEO7PoZUUsZ+7cab
LROg9XEKXKOFPVqqPzXwBpKuPY3Kg+nqmDg4YbO6AQZd33ZZPG9UnTvYYYOIKlFTZNXDYy0Q/Ah7
RwjbP7eTKUMHtM+0qPMivrXq0zOH0GSmnNrxuXezF4b60zk7uDqqHc0ImWrdl+l4tqpln6HiQfj2
vK7xi4ZcL8+Sp2FMLy1oc+nMDPOa92o2meB4nRlKGlz4rjZdotglMakvTv28RhR1kU2MeSDsDMk3
Vr5GPD+UKBZRPs1l+l5AdWe5fzQTBtUz9ZS57n77qNJlOcDzXTwyd1QyUGqvkd6CKikScq3x0uf2
qSziUwmEmtrDabEl1xqlq1Z/Q51eVqbct+VQZOPO9nAZwC8m1ZlYIBkaqtOjlSnDUqwoUl8UTpLb
rDzah6hhOdW86O3jMUX3lFQyshPjA98AyUS+zz+Tdn0jAy+AxrpJPq9VLD9j50KarbvtucmuPZhx
ecNim7hbp42cikuTJdBN2r/tNeaFc5CaPCwy2+mV++ZypORWmmEeA3abTI+6U55F2f3HANDFHPuD
7xXH7RsJIQasWt634xaceM95E/qyiTCDf4CmChaTllrVhxzDG9/JjlW3oLUdwkFvkKcWZwD8v2ts
HeepJCHIsoO61h8xrA8LTuN8ng92RomSmcjvsBJYuKQXPYnaub0QSlSysranXQ/UbMN4alJYPYTy
3RhfuTkVr15FBhwZCdjveWM/NXN8X3FVE5aAyG1AU5snBsB74MHXxLWeF7t/Y4pG51TI9mNvvk9Z
e5zTbAVj2Z5SrT+M6UAKgaVjPuUeFsRvATWxjZiv+IvQSQZxypTOorWRvWo+TGeHkF03iWUTEVjZ
oUqYYan84+QvFmd93YVOpqLVTZ6E9I5ZGr9Tk91jCXvNG/hBRHCTWbEv2jSlZUrU0e59I5zQSR2a
nKrAQWA9ZJu0Mguwtk13XZ16O620nys1Xkq9v7a2eG8EOUjT1OzUYv5biuGtWiueWPtQjOmbKIvL
2C5/oHffVVO/GZLI53gd3sk+OHKAP9Q9YwMaLvCrFZ/pS34TI/4ll+dV16anmd6vtfqbtvaHInP2
RWFegSVB+dTYXpg/u5qGZ8LXrQfdXTvckZg3nNBdbC8bkBoV6GjdHK1FdpdQaMTbokoVIyuzpCNb
JsaLBkOhlK5fEda8NPb62PoSBffMjF46D4cs1W6wZtqRyupGtjgQTWfDPuZrfxnn+jQX4Cs+iRo+
Ll4t+y1R6rmdfG45HDW4lUM07WhgW3ai5sA6m/KgSqJSF7gjr2CYIzaNEpUiP8Xr9t5UnPMhvgMt
v6L7PK5cbzrQFsMycHKyNRbEGbC4+kCiHYvTG3zEovl4dvT5uTUGmGSgVzoLbm/ksm2VC96huFia
fhtXgMpMae8+86DFUJz9XL1B7OA7UiOkMzjAwYReWl0d7M780zJjxJEkpiAtEpPxrvRPp2lQL9xR
Zge8SNP4EBfs80HqV12Zz8KquIcna592xb+Ykkhw5iSePYTr4i5RFa96MOTTXsOvY5DTCnjsCL5B
Vci4FNfH2n3FZX8sS/MbDsbYJTqzNts+rEn8auLymDeoa3pXbNC2fEuZvcCo9VFY7W8JlxR3kqqM
yr41pitFGNMqxniehhbLp/4pLvN3TSuYvhj+ZnynbdcXbA0ibN2uY5Ng0zIt9FlK22np+KsMSDAn
809G1r1vpFtraz0a8mLzgftXJx56QqVdymk9m4uxiaX/IRo+5EmziYcPZm8dK7t6Auo6Mm26rTuj
6kKXC3FIpzPk+IvNqW9xo27PuyQXR/fQNaHdb7QXJ//0R647ua87P/RZBzx9ik2kU+MUFqRPYUDy
sJmRbOUkOZZ7scRPfmldmVE4m/XwaszJjmT0yEZLhiqG4RE30lQTatUUTcxbzVvFexZa/BmjM0VJ
Z5VHd+xfdPumTxWmJ+UXioDdorbMAeda05uCsn7yraNWbY422+x+V2LryxxiNZ0TJCqxk543IQxa
pLgHli7il4bWmvnHyI9POLrk+KsUtXpfcuMkhuwbR4VjjK6pQllR9eVDBV7Tuk+xYTOe+dNn18Qm
3KtigraDBpxb2OlOXvLFD3GWcRhLmlfvPlFKUbLuMa/xU3Fw3f7KV7dlVm+Ln4fPkXscQTLLlgsf
jRZOyg9SdD+KmpzZuOp15IpMxvrKv5W6yfzcpgl9ACTf5jwi0wAM1E71WG8LWncDdJ1lJFMv1GbV
w4L2WEuylpsORY88+FUzBkVcoeGrmsBiB9hc5fzozC2/pMm0H/ePlQzHZFiuEg8PxNUffqI/Smvi
awA4k3tB2Be5ffu6/Wnp5aHkYEcfEs0QESrLf7HTv+QdAnreGhJa7TKDjfZucRg9/dJa1tFZrKhz
EanX2kth8nlukXnOx7BpQpm/2toL53X7bTY1VjXWZ7h5NCBTZCpxS0fvHDeNRcGnfzVVuReDHzWV
ffTi+bDOJR7C2jFhC7mUzA5SWz3OXgoOltmjy8aiB16gk/02SHdT7lNtfZXjDVEIOiszWM0PU8ZX
LY8Pk4NMZQzj6sPpAc3osrX41Iqr2//CnYQVYC4vf2WqDxw8RAkeVckvJqARA+hvDuxxsGYdOLS/
Uz0NZFyFgs7LF+1pTfv/+6M4/W/f3LdLfWriiMo4MZCOAKmSHsdOXZZPEyc4Y61Onddf4tzAW4BT
I2l6ZFu5v2tkzrm1QXFigfSG+HJyz3gAPQEudr94r7PzukWjMExOuBgSuBauYdtRDp/wzKbtOcZi
RWHb2+IQoz6LmL2qCZBCuQv/hBy0y8KY9MWiOPB/hLi3u0KffsdNz8zjyHTrxWJZWT5DZdQNkp0L
jodE4plkcMyjBjp/CBmKtXDRXLGLR4nCRN8VyKtjhNMFm45JoxCnwXRBtY2c30d9elB5O8Ef1Xqg
Fg4zF6PWgEkprAt8lAcp0jSqrEOa1XjQYjdHa/jelQ5qIeYEtqPMx0aYSImDazpM7NgHW2bvsynu
ZWXeeSMzhZCTNI+bS01S5Pt00M7bAcTmsmGxuyHd63AXpNYwSc3ADB3NYNL+O8PwJHX7FYfagkQb
z/yvAARGzX+WUP45R+u2Sg05A7ToLD76fKwQl23sZZqeiegGjAMnqGtQR/WvtDZlNuV2Cwe6HXjx
jWdqNO4aOqovN8crV6gqinOBmgzRua/3f4qiXI/mlHEolC7TLi3Ta3osvxvVx3Du3qNfooTVP+oC
Byisya6LbPkRc/qpc2KTPTIjXkTjlo1CMONYXWxpP5c609mO+5wL1Ae+Nvy6eflsbirvVP9YVutU
VG/K+7TN//KxZLHku1FEnRizk0WZBg6tj68j0O9Og394TVeMBV1pDn+9BSSy1FZUfksDf7ygvC0c
p3uN2yo7qIkZbTPp340Fvdxske9KUuBfKC0LYWQ/HgjeLf6sbbO+1ShCGblvFuoNCe7rzNa3s7rM
lhh5/8doZfutWR3CKjPXkZLJQQdY8cf20bEmYIRGDbAuPZUKKrB2py/LcCFaYwqWrTJhAQ5QbSRT
ZEshjyuv/DDnTYritvWyu4TiPvblHNONGwNkd00XZmN1G8Ot7jx/NTFoWK0vCTyaHTpZi7+rGNci
UtUMvpu5pDYOZv9Avrz9uqk8uIMWNC6GpApd3S4JrUIx9Si8P2PK0anIUyRCARUdElRZZUSdDN9k
6v71YonPgqIuDYZBYgntNNOvbhK4GDSZIw6JRpKgZadVULo+wyCsWHEoazs7FZ6EaBYDLlmBKaVo
w8rP3ZfWtYxLUdTc4LbMjwj/UFAmLTLVdfF0zrW0JjplMQ7M5zH+i9IAr//RvqXeMN+5JwEe3VQ9
dc1qv7TzmMJkVRTsuLCePF/ZR5GTaLl9RxcRhCMvfCWJEFAUe2uaAAPmuE6ui2bXh4FTSs7FJ31T
GXT1/IgLzHkGrKjAzEM7V8x8mmyNBoBvveiqfres+LJNvs1xc6mogFcQGlNRCbvoT33jXnlGQkIr
ozWj2zwBcQAreN67OzOiOhanbX8alf0pWqZ0tXHP6N+B5LbI1r3D5oKtGNLDoqO70I8fp9F+iB15
0Rzv01P6zpfZwcYGVMvlo1M7gcGkStKaL8px35m+OQrLuIm++B9557FcOZJm6Vcpy9WMWSMbwh1w
H+uqxVW8gupSBckNjBFkQmuNp58PWTXTmeyMjJ7czpLB4BUAXP3/Od/ZO65xcNmyzb3xtjx3S4lA
I2Ze2TbFeIRrdd7epCEpvWHwihkHt5BmYdMxOaBVyO6UY+OqGb2ORammXG/KK7vv2ht7sK9JpDli
j0gv2qDaNWl94hHHoSmrlz4ydhZS1rkLqOqF+oBxA2GRFxSbJhT3qQqh59kURyWoAeIz3NS4aa2Y
M6l1kwkQ6BVah4i/7WXaHk0CDQ6slZxFRPceT+BQ+vyBWKM7sL1QaMQ5ianlq/E09u1jlo6QzNnO
oIy+7jUeKOAma2E2F2HanNGrIEzFnJs18cWs+h2UHL2uJlmvMBJuf92BOc5VYLFW4bM4AOW+/bWk
wMqetfgq0pquTHTSefaozfKlL1JuGOM9yoiWiacbtawTY9Xt8kjd+Ul3vWyE6k5Mazm2m3iwiu3o
mW/Lt04q69GZQOml8sUY050p8ievWaa/sL3MfJz1rWdAf7LMo66Kd19Wt0MVHIfYu6UojDAl9ZCQ
8XxM4qYqEZZZlBU49bMzAWAuPyauUOrVX0K62Rw3b6lTX/Vtjw7f3jdThaZDGLgromeuVg4WxsbB
2174g71p5/gxZkWHRLDPeDgWkKAD2SdDVcD5qsfY6byqZLqPVXro2ujRj/JfUOUVTPfpIQUIOHEa
RM12SDxO2156a7Vo//GjYAzV2EY4Gdm6/FZVo7WRDZ8/jGdqOnG+piF6gOa4XtjuXpggpCXEwrXQ
3ADlOA5mSlmGk6SOmksPuUanWJFZEb6WqqMDPy5OKDzgK2tg1mym537yLtEf7/sOGGEwbB1l3Jht
+8VirAacMNmP0w4yvi0lGDeBXWOgVWvzQz2R79T6CmFX9zy0wV3mgydAfnMuDTg6zqQ48HTOntIQ
ovuqeMuRH0CmSU4xIuZjbhe3bYkzdUwsGrgJCb1ZeOvQI7O89hnVHdvmqjhz8XcIXcJtnajkdsE3
N7RruONGuSrnEJt1iaoWOxD2yQi5YcjBfA4/Wqlu25Di8wzZrc7zYzNYX1CMXxR1dlu5b2wxloc0
WY8IysYpoo/iHQfLeMcl97jcT1yidwZzGxK3bl9LlD1Z4p1FnV0rLn23kAWXO02SirxrvOIqqscv
Xs0x3HBD+yyN7jFzwIDm7maZh4KIzGfqPBam/KxWL2E4467X8d4yEcBXdX22h+ClrZNrhDQPaVU8
K2au5eeSy4SG7dIBRbkA/cuuoO+Qj5f+qDeYS07+LHAAi+fCiWCULBVw2vFrVRofQaEvvMTlYAzF
ICtPRtXyIOTWDXSXF+wH2VYX+KLqsD5G5HP7c8hwylqxCnIDBpLRKOwY3TV6V3p/9dbQ0zl0pouy
bC7LYFzruVni3v1y7Y/WN1O4epEBgezw0Za7mPmWg8uk1BucnNcMk14bdYe2VcfUkneFxaBGbb2S
MZO/aJDBGXq+pcq/01ae8PnDfau5wGIWF3UboYcWGKHZEdPVRrgqd4kZgrQz9yV2kuVV3TK/o2C7
MwLKLpmJoteD3FBgVgArS2fasjGQCoCqQ3MHQg4xr+xuqjD8kEN968Er9cpkM1rDOg/9yyWwqOWk
kdfuhTnFhz6Z3wPhvujlaN85x6oYWHjG+KvFDjzLGX52yJaNJWvW/QHVH71QxMG2k69jP9qrxKOE
nNLxDPXJm9pDQLmeG3fOw5hShafYSBTqF0fl3WtS5/3D3PjoRWSHkzI6eHbX79wqoJBWHK2pSteN
ja6wsMabaB5WI2qVCzXNyYeymku7CnbMch9Oxlmnq+ybEr36CgF/hYKhuxhALdSFczf3Cv05Zr1j
DszhPm8K74xckxawN51bC+NQli/BCrn/NrdxsM68gH3O4HO+7CyMJeyMpFfciaj/unwGsDQXkeFd
hhYqGzrW30KccOy8B56jego2EYnXc2Nf26qx8H5jkm/CcTMF4cF154eG+YK2eoWXBy0ZwhVMQvo1
ksZdmg0HiEerrPDodjrXAf9mGuNdHdJArCXb7jB/9OIIOx7nnSkD4tIuQSF0YyB5BCHq90hs0ax6
VFPtd2wp2yCKrvq6OzbR1xI9ZVNgmi3B4DrCuF5m1JnpyEFmkTBve0O3ay29dweUzV5unFPbv4Ag
QDXKjh+Fkb5grn7M+4xpFeOvVe85Ed3gjDiaGUUmt36GBnI1RO2Lm9FoWpD6FyrluRrECLw6f618
ZI+xi6y9ezFTv91GYXXbVUAOOwocbRAfVeA4nIJT7yJuEnNnNxTIY1eQGpicKg9x+tCzmvodOxJ/
WtbRSN/7TvDYoTSmo4yTIZ+v6tIhgE2VZATUoMhmY2fk03M4hU9GqOBv9Jtx0CdE+g9JNz8OtqIw
M7MMO6Ks9n7udzTB7LULuW5VEM/LEFsE5Jcqh3ZnUr2razS1SPHye6Ovq11P433TS3A+nTTGi74A
mDW3PXnpdQnay9eFuwuMimwfv5yPPg7bxTsCWQvZKX5dU/o7z8xAFhk95amJIHrX49rQBk9xCLO8
zZyp13gRMbr181evpuzRozO4A4QxvwStRj4kJJDhcfBYsH15rJG9fRTSGd50l0cb4dbDU81J5Qym
YNq7RdIc+3qggubF3rwUBo8dUZz7sJnlHj8f9UCfLujOlZm/scIqOdqSUoFMOiSvvT+U+8iEREYc
S9tvcOXABZtoVuRdjDuOk1r1krTsAjkhC/aTDUSpY4kHiDNjj1vfiqKtHgLzQnWhedIID9gPZD2C
nTo4lNTBnmkzv/du35y8uWzXRWT4pzgBJFNYFD1mK4ju27wbLscOH3aZtWjvMprxVIzRdQyIqdiH
DJcRk83RzKnD085/IVpcX3N8arez5xk3dCWdY6CCFB61ZR3cqn6o5UhwjE7aF0QF5XouEAua7Ddu
MCASoFCb58kpaTp36AkrWiOrYgDOxSfn0Ou7xZbHDOG96aq1b1E1CwOgN9VQxtdD6oBCLpz0i2mo
mJ1063wtLM/k1qsmhOhQR9uxiX8xGbcrOmLjAycj8MghlTylAfqbEg1Bgd1gTRWiQTATUknNVIxR
V0FvW9o79lAE6051NKdN+nBjCUg8RJKFFpzKr1864Ggs5b4hyWPoV/GwD+B4rMfZj44SuMdFFQ3J
IV/q6dGsx1/scqZaaTJNstkI1WZaXFSlJhUETxxOu6LGIWU0PQKGJoarFIVzs0ew3B8LGUxf2FN7
a0P6z5Yl6m1fJc7BV6rFjzkC7bJiobfCrV4lBbsNorx4C8EoC1dCu2jbp8zzMDNDO4xrM0SdDIfD
DpERxkOEc13CqkdR262q2M72aWLfmb0UZ22B9DJmTgNedC2EJhzECt5AYT1wyMAeHsinZqIQg6AP
jUqp4p3gx/vUiB+SJH3pLVPs43pJr26ru2QQb7LPOmZG7GbYB2HKBeWTM9oxXAszv0vsnHSNOTKf
J0KKV6r0ch73EbVYIQUpg6JS63+rOZEajSi7W7u0zuFsbZR0DksNh6rgPsjKqzTCdzKHtzMWCeHj
3KZrxrk5rAKg5sn630qnKcMgwbhsWc7VUhiqRvnRUXytdfaqKLXObULvnF3ptNRfeQLwww3bMcP9
1hl1ddPGiPPwpj4lC3nM8Z4cLM2rVtTNBk9Gugls6ueyLB/DEn7CUivSzfWUZRAI84s8Kh+kLsB3
IlJK0zXA9y2638ek7RY6GB4wpCVBvEkQX4NHaF+9kOYgSIbzr5DRf/82/q/go7j9J060+cd/8PO3
oqRCHoTtpx//8YBmqcj+Y/mb//t/fv8X/7j4KK7f4Hh9/k+/+xte91/vu3lr3373A4sle7Nz91FP
dx9Nl7a/vj6fcPmf/91f/u3j11cBcPrx95++FR0LMK8WAH766V+/Orz//Sdr4aj++29f/1+/XL7A
3386vc1vSdi0b//1jz7emvbvPynvZ8eStqmEI030+Bqc7/Cx/Ea4PwttS0cx41uC34PLheTWhn//
ScqfhbClqz3Hdl0XqfhPf2tQZ/ErYf68/LvUjquUdvm7n/7Ph/vd7fnP2/W3vMtuC1wkDX/9h5RT
ipK/Bz/Xrt0P+Hm7nWfZNd7NKq7wIPZl/vCbi/Gv9/tvvP7nwN8q98M2NPt5J/yBDW+osApsfNvu
kh9g1b/zBT4H/uI89VmzIxohszWcKnLhTo4W2fbPP/4fA4ult9B+fwssnnunw0cyQJzJSppX0bhO
swYc94ieZjY/BpI9L8wuN3+Q0fDHSFvpfeJw923itIgk6KVVtXXm3dtN0rTsQUU5/nOE/m6A/vaO
/DF9W3rLW//mK2Xsz+JJFviHRhCK5J/ug15oJoYRbIL9F+/Kcrd+8yaT1Yo49v15l0/pO/iaLKDL
1OkfBW/+MWxZes7vX75EBFeJ0px3DI3ma1Yl1nUlfeNk0nC7sHUdHLUK/lqAqPQ+ZbroWE2O07Tz
joIqEJ+lCt+I4nnQpfWX4m6k94nX3zTuhJSbd/Aa7Djrmk2ttVWeKGoIQ+qHASDfGyqfxvowV8LF
l5SzRZ+6bxwo2bJwPm9+RLT/zut/jjn2Eai0Sd7nu9Lw1TlQ9nRTQRNXf21sfE69NSgwQ8xV2c5O
8mJflG2475PaJf6icHZ/Pty/M/w+J976FH2txJ6z3Si7dlNyB3apgQl+QrJ/9+dv8Z0Zxf00wiUa
CcOiP7uzuuQG1VPecrROnBulHG+bps2129/+tXf6NNDryBhdeJfjDiZUewpJVdi1rlk9DAZkwiSd
zbswamOCAg0Zbf/8Lb8zt3wOxK2jvqri1mjZluApdQcfB03qLiXrYayIfoHAB/jvz9/re0/bpzkg
9tEhAzaBu9n7Jgc8ypLHeGzMH5Dw/xj/zVHn91MM2w6Am7GNTAvKIKjRimTcyyT06Xt1hhGE+9xt
Jv9xUElmXzSGStpLw5DK/tEU971H8dOcwDOekccQDzsFzA/iZCw2TE302yKItX/tCn6aD0bS1GtN
jtduQLQerAa/FDd2nxg/GEzfiSOTn1NytfLhfwYp7s8BiE6zrst2cN86xHiZwUGh6cJHq0aovZcd
dYL1xCnJfLPpdlOd62JfiR/N4N95LD+H6Uo4ZDjCPSDts49GH0LZMFwFTs2mnGTgooZuPrfV6c+v
6ndu3OdoXS0HHsegS3aNx1HL08lkUGvEQbOqSxX+IHLiOw+//DSLAP0NmmYixVShq30F/KHAVck+
ED9Yv7+zwMpPc4cCfNMPo5XsdBrJ+mWswkVrZ2MIO/S533/E5oKqcsZK/mAJ/M60KJcv+psNAzAl
7Qx1Rgt9NlBxYGesQW7EPsWmMu6GgBpkhU5yTkkevXfQdw1Pf+12fZpGrB7+aj1Dy27V2Kt9ienT
RVRTtQWlahAqPxhr33sqPk0nSecGkO7NZEczNLtXptG/11mf/NLBXXJ+8B4ECHC1/mvCg5SfJo2A
yzJXmSMuOs6NJuKnLiQaM0qMbic7I3a3voWA4CofCuFdGVbWdRtjEpy1kWPnWOKg+rcb7cwItkCp
iPLckAq6wH1EiwBxHGyrvWq1Cqk7giWKN5WWfrAK0iGcD7AQ+/kqLIHKveSRQS3c8P2q+ELR2uAw
PjZ4cF7z0cigeZVFMuEizLDBvtOqdgsAA0EKgC50Ib3RVfbs7N3XS4IqibpDcR6DoXYptxeRh27M
cJvb1E8BbdBEl9bZFk00H2WHK3SDFYu+ie4Z46togH70NYEiHW3recC8QmA7JcpsbEr5QbKG79/N
HnJ++9wBwAH0kiDVpqCAnqVZCDnSll9jOnzq3inHgE5GmBX2+5h2C4goLxeMdwzujF6PnilfDybw
gCuzz5v2PlcVXivsYJH9hhODSmMIQwsIH64qiw7tAPoEiebkJpGxgu90VVMxnoBTIKignxoD7EDe
Epb0A8ayEzli1qQqkq+Z8APzscfsoN7IvpDqW+FLa3xvc1rOX1NADHhW6kHUwx6yX4ysJFesV3ob
j3VUWOvC7Xvr2WvLjuoAlzYbtlnZRB8WjN7tnBog0kln9u1nwx2j8gi2FAroymXLzSpohUpY9zDh
4XhwGvLn+k1VUSPPlWmh+60RUJtnWA19eeVQkGY066imV0DgKBnzRC90aYPxuMyBPQBRAmraqjzA
YI/SmpZK6BFpfewdbQZ7FdpecjWmvpft0gaZJ4w4EXmFuSpdePDFihJu7331yqgr3rXdobf3QAbG
j7mpSwd3EfPukR5kWnSoOnkUrzJDF+PJ6EkdROpi6ZQd/aigiQDNRLMFaK4Oi6sRjLH92BuV694b
uV3SVFBRMgTTRkYQKKO1F9SZf6OzwKtJeCzbPdzfRK3nPGQlLSszmu8hFVomlcA0jF0q37Xro7uP
wNZQt/Hr2L8ovUzVYp0hfHRJyhDB4LL8SscEFy6MqvvQUYCPE0igMSdoH7OmMfE9RVW7UDKCJkQO
o9IRiwlgoTK/1CItelQ5IXoI+Bpg9brXXAnbe/LNqm+PXtSzayiRwpkb+sT18Iy+t8zXaF0q/YUh
GUe3SePUyRGWQ0IXe4w8QrtrS+vYXdFwE+q+KWltXkNMSdW9gv/afLhOrf1fhJ3pvkVEotj+83QP
ET4VF9heOa78RIXRV+WGZnynp3IBk0TVlBRbKrIJGCBNzxOTf14ksCELQ0QUMEuv6pJVSv8xOoye
Xblfo0Sn/iNkYwR9LXC9Zg3Fo6TsCA+kBBQwaXy5LZqa6qoLKlTSDBGPIvLYti0ODCS+5SmpB6sk
4c+kMV7QczcPZATolswKoXK9Gh2smcfKArX6hei0JL5uyc+2Hlyj5TQQu36fQhmqcx0ySYocianZ
DmTceDgyLil81uKWXoVT0+ifoGaBCMMkBVyi0NYxtCfK0mS+inXuo/F99sZ+ADE0RcjWQTOo/AYR
fDNhEXEEQKpQ6ex2cMNAb+oytdFIZQXrbDT4EwEVGkjSfggrP6SnGo14odCFqmxtm6lF1nniMFi2
cdH5zVVkCaL7SuxtfMNJ2Dk5ui4CQ6z+gjOnc0+ySx7ftWRQkJOCf1tQP5/rQiDFwupTnLVwWutA
F1g8uQBmaGN0eBZMcI+yp1+ehv0FUoc5+hgcO6OA3gJwTLO1p4d0Icw31MsRwc8msjmh1D4ksYe+
r4uVEHCwSCyFDNfU3iPkb8IWC9eoQH4mEU3CdapqfBtFO7e4c9IGL47ZTDMMVwgEeptlyg4QzOjJ
rRxwQ1ZYZPo0ZA3Py2kap9QpNw3ylxknhWUPw4MOGt9T13EB3gF9wMC6Rl2aEDLayJNvdd4DmMNo
Xkw3ZvNuYKR3ngZb43tpEdW1PAHRYLzmESDbdY/lCiOxHVkzCrqpGfVHHgDnyVfCSmOqKN6AVO4h
BR1gH11kmW+ANuj+bWOkuyiEAiMDEu9qawgPQ6+RyjtRbs+HzGlq43nSpjdAZaJzscVuJL23qBxR
xdDdNNqrTqsWf/U4TrQBgyLkWUddwApd4gh9UlB0ofeNIrSxaUaCsAhCw3EXw90N6StMjd/wufH/
XjiWE9tbDTJUveQVAEQf6rRoLBSVVKD2UORKC+VXZVRjswqZjGMQSjWkjakknmDnRdAFEXbLtrgq
MrN/1ja04VPdOKMLytjzRQFXMiT7hIrA2K8LaRC9tuEUGJR3CPyq+QtcZDzdiBn85DmFAp1dqlb3
ye0kdAqyk5mvv45nEdeXYT2DxB/B8eOr441tQHvWVIxHp9UttNnaknRmjRiNG366LHax17gV8ira
RsYm9ZHK7PrZdM2nWrc2WBW/yyDTs0DN/mWak9vwSPJFUoAfdK3xW9SbvXoNLADyt54FtBlynwEG
GhWqt6AEZEAwfSKr4SPpmB0gTONdOKt0HvQNGEZYyEUwT8V6kEaV/wLLr6jvGtxf+qaZzdi4wnMc
+vuMsxcSly6xm+qxC+vC/ujISnGfiGbq6lPvk9UNYBHMQ/mgOjhRl4POG/ywNt6X0KHl0tDEVcpV
8zfJ8myxFGQj7pkiqQWJQkOe9s9z20VyiUEZcsjgkQi6g0EPDLse1hb6F6OyzV2fTPNdg6gPkxPm
lnKfziXxE6uoS1THfjxo9Ca1ahcAo+v4w7vbVYr3QWZWDyf4PIvhgWLMHDzgZiqKiyZFJfC+zCPm
9M58G7oXDQDS+SbwWt+51mWaYTA1JMQmmieLT20WLcANvKWZIa5h/xIKbo8tDl4njLL47CV93WMb
LcgYKozU9b4adMzSc5Lx+H4MfUQ9eStF7HkXvtkpvQcUHlwNDY29R7CgMbIPAd+jPo0SpqctRVk/
zLaQxSbo4DYB1rWrbNqYHTCjY9+XxrSZImce7+QcZMPT3MPUOzkj9LdhQ0ssL7Zh6kyYtmJMkc/l
4IsSxB0jZo3hmN1go0mZvpBRY1iHkP5KuusjixU5sYKy/uKNmAV3QZnTIgUmAMYjVn07Q90hlnZL
HJhb39Mlbswrb8Lo8NB7IGBbWER2WmzbnE7TbdXaKezQtBjicNUrN0LWkMhMYOLr6W2mnOTxoWi7
uhMzS+TeSbtseDADEvHuiqlMKW3lMFdee2af8ksbGTJ8bBK0pY8l/ezhuawGZZ/spm2Af6bLLT40
qAGHmzyokuFLgqTqF7fBGHQdSzOc9xFX2ac8Ovrj1YwWcXoF4juPO9nPhTxFpeUZa4nHdtyroies
qjZslyCLiR33DNbbzNqTbHjri7lrC7rocy1ZdIHoOQcL1k5548aGKE+xiYpo34dlpcUm8wv4QFCn
o/YVQ1OK6nuyhuV5oJffPQRdBPyjK0l5XFCSaQbZzBSdjZiQrT6UP1GiNclYozoNozNF7KyqOjHv
vQDQ05KNkQHLK0ql5CsMVHe+JDihdt7LhaRItIUeIQIjJmHThg8LxChYZacYk2gTBpSL74dAO+mZ
0CeRvWaJsvuDSaYFY1FlhSVP+KdyY18qDZC7NubIOWYIsvwvHityG28lG5zx69AnKjqiwcrT/eA0
Ax1gFkKSweZS9nuOCNn0jf3BmF47ecqJxAllndyUVuGJXdq3Y7atIz8BIuiMpn0e2BrgOYu8Tpw6
ikrywubYVn8bhhlbTKRaYiqYXYVkkJWD6b4TDhJrcACeSuFGQlkes4uSpgF4bzHY8lSYnZc/2s4M
nx8VhWRFmrs4fO7Mvk4ZR4zdnb3sOUGX5obVwmXPx8Yg/UMZ1T4HyMekHVbctW1RyMy9FkCSIjTJ
TooSWVvpuGihzEhMV0RFLPhd6Ljjno4YAxp6QNm8Jm6YoGyYKoQtgCMYNQRIOKR1fTChlMzcwuOc
hJi5ipIUtALBEU+DjIlOCnI/97Z5JiX6XdNNg7Mf9xMYl3GM9XTp5kx1F0AlzPQw1QZiNss1CbvJ
PHMerwkwJxQ9aqUBH5AxIdl556l7jiF/YOFpNDzLJNIeggOgwvDfwikJL4wWPAbHRg+hij+iPTlG
HnIxDnuGZ4HlwCdan4GcTaCMSqzMF34HljBdgVJLzftMz4F7NOyi7V/HNA/19Sy6Sd9PISFXb9pm
tjsowqqsS1xQetwkvhkNG0PlUb/ph3nu0cLnuQp2Pmhe62BGADF/CVuO0ld2gdfighJdHpzL1PS7
FwVgDqCDX+fvEdNqdRwjQtF2jRBR52KxDp12BIqS9yTTYvcYcFH6VoL4IQy6vt6J3hYdIgWIjBDt
GtUM32Yw9tCawOm5ZrNigSWOWERuYTH45pqNsKkLozgnwRCXB6dMaLmh1ZyMQ4D9FQPOFBI8A9na
qiC+WkWvwmcrjqxwl3tYuTB+lBl1iZuid7J6w9FsEe67dtT7J4G40NiloTPA4EQG1H6JICwmxArD
oyWKnKPf1Nr7URdlSfRDkibBNxP/F3mHnhhG+BCmQf1O8Ew4fv6skaF4l3IoUPgQdtEbCp8mm3iF
Izpy1eVoOBmJ5lVRKf3Y5+iwUW8OkVGn2yn1iMODLG7C92JTC5NJcb712xegKhCZLcTq4UMd2WF0
M7kYH/a1gYR5b1ZsUd6sPvTx5wrHAKQqmWvDC7+mafSrBaMvbxFBiOhRlxGeBEUSChqHNpXtEqLh
pCYnBNnHzWvmVoqVs5LI20kIgWjGM1NruFkxcS6r0Oqj8qqOzIaORFMyxemmVvXJk8qQB5Fy0rsi
GLtULxbAJGJhKrwDxRqnhptsIEgZpMT0TUKYW+DJKto4VFyrd/Q6eEYNPgAFVxEhXM9x25PiYBJh
8EsuMRjcR53VguSCRwSlyvdxC1x2NsU+JP2hr960DpLmZFdV6pA85vYFeJISqfa0j0NLy5EszKkX
97ruTY6fYTonybljr4he1K4BN/QuyqOtU1XwCOjOKyQUhBpZhDKorHWwEVJWD/ZWVdomlLOxTU9O
Evn91ZyUVnybNpHZ7tlGC+uiRJOCT1ObfnsVMSLsc+0gg79x6ihCKtWkhC75QW6aq7yKfdyXntlU
m5EFWp/QQdoKWnOhjQRyUckvkJqlaN6HSoqIADYooOOF4Xk9m1wjRMgFYsiCX2dhBo5NrK3aB1z7
QZ1BkeDQxIq1LKBRkTzFkSrm2w7/PsxGxWak7az5kTMFrEzlwD65hsUmyq9Kd9hi15xcLfM9GNgd
r6Xta+tBwgSqvo1d4Mq7oCMoBOKO6Nhxe2OhkCq5hGLZ2Ob9pmDPKHOv3mKscn2KNB2baupPY86J
uClhUKq8NjFToqlI5VGmIndfopDF9sXLJtCkW0ZbV3+Vc6L7h5itS0UljLGP2aUrG2IG7AQKV7MT
YdY5Gp1NChZTIMB03yiGMfI2lIYzg+Qa3FdipQgupIKSz6apmqPMMrd8CRy2azCESHuzo3MOuitN
T3z4qW73jSUn6T2kKZaI/JFpecDIFHHT7R0QG4lZj2TbfIuWSVYXURRnYCzh3Gedp8h/UyP3Pw8N
wnCO2Ob1iPwRSzdzyypsud7oWVUNT5dnGwKzUklB6Q+aM21Eac3GQzJVOTi8nE/4mpHCMh/CWcny
xadWYoDymsCMx4NG7xyOIgUfl8Y6ORrcg/EZmCbk5G4KivbrQOkfc0ktQB0rfAS1nj9YVSM87TGe
q6I4NE7usSJKlbnAGjpbBOB8UXE530oX4dcTunsYHhZhRNOB53ZIvnCYTVFlcu4Mzsk86rrGuZ2q
9FsloWVfmiKY/cfIVoSm5jbyxKtOcGY5w4T1BJrzrMCH9KsEz3zMsW6rAFx94Wb22gm9PoJ0HXLm
pixU2fXJJXpVCVgXbapJKCtdM36OazfMnxRFDjs6ZIDDxJU7tYLHQ1BDbbfOKAPeAa1wK+9cp7AH
b5OiPgbNBJgNou1UzMqvV1lDeQw7BC4arLduPvrYPnwodmoHj5sxcj/oYklJFMQDDLSbgjbpzGuZ
laVjE700JvX4mhL5aGxAbIcGcs+0yGHTM7lnyQY77uAHOzfLh+5kND6iafS2Xcp3c2JqCuGaECw/
Gi/wx8fmwYBQ5JmbxBitPLxwIzFn1hFOB4Y6F4Gldzkjk1HVQQrRlbc+GQKyYnpCl0GZ06t0dsW0
PUJGUXrKVoWYzGAXjjJjC22w4N5ELAnDXWN6pV8c5wY/2JdfmyP/H6u5BI2n74u51sW3ovnb/zh9
fKRRHvzPv/H0v+XvzW/lYMsL/FPYpd2f9ZKt7FqmZXrCtmgh/1PYxW/4Z00JS5smVeulifwvYZdh
WT8D7rKVFq6rMKnTqvmXsIscs5+RiWkmL8fxeNb5s/8HZZe9tHH/sxmkXJepUgjHcTFfOGTXfOpw
dRRXcrkYg6h4nsqqo6afXbauBDDibVyQg1lT06KV61a0RycpwSHA/4+w9uf+FkTeBg9pRPgEGZIx
0yH9WrK9Hn9zef9AHvapR/zrh9SO52CBFCjjTPnpQw6qsnyPTffFQCpX39ZnCnq4XjPjre/956p4
YaEIKX/g88du+edv/mv/99MV4rLgbnE9ZhzH/qTysmiKScepCCbGL9FP4kqiwFVjvVP1srogIl+5
Ub8vKTP75Y2WxqvLf8jnER+7518aPXXTsPBvVWkeKg+9Dh2XPZp0AmtwrySl/+ElcgPqdWO65XlO
hxf2+FOAqpbdBiVAoIhheFlDxlmFnAHmnG2LB9h0hW0jixGK+vJedvkmo4Xt+2dZQ8GI5XWKAomb
9uL58llX+i3lDVxVPgXLJcpnnD7hOfVuAz99bKTxhuduSzRXs/Lw0//5FbSspbP4+RIqZUtTAyq3
5TIGftu/pZw/GSobBQLUZo3r7c5LsZdmAS7weHRJG3Moi9nim1P32PhwCnW1ASyEbe6qtIkDLwOg
lMV5+frT6F8FxrTvQaLQhcSvlQ2kQFfvUJI+FOVYKLMVOWX9B60YFEyp/eI4j3MUfO11/fTr5Zwd
GkQcEt44al7Sqn6CNHKMqv5kKdAELf4qL8M42CxGExPj+JPyMoZC+EUGS7rs/6buPHcjR7Mt+yrz
AMMGvfk5DDJ8hBTy0h9CykzRe8+nv4uZ1ehUpFpxqwcD3AEK1VWdJdF/5py91642mBwfwLmfjMp/
k2SeaFsQj502ONR51mFaPowcLxutfVUUG8OUsFCw4ZjiK6+ZHlgQArlQl0ErbdWRM9A3tZACF/Tc
Mf3RcYe0qiYQAG7UuhnDH2IHV0jUFgDYFoGXryolX8lvMam5ExVP4re93Pz5AWJoWc0HisXoOH+l
QkDUNY7mIu3e0E8vGpjhTLRHL6sf5x8VlfqBAoiBz73z6G354UnA40WwVbkIm/I0wqeTemMHXoiP
TahOP1+LvzVtHMJvVV7n7825xPeDKvi/IRX+t7/of6JWeO68//vp5fD67TX/X7f/5+b3CUWaf+bX
jMJ26B+6qCgiMwA9H8yD/5xR5j9hKDJ0wxBpUWoKP/PXjCIza0iqOE8YigT+VmWy+WtG4Y+oYZiq
KDEL6Dp5jn9nQpE+Vxfo0tkw6ceDSemNr4hOkevhzcgJbVAOvQ+Hor/2NFfuQTt2S1w02Z4wmeff
7tEnc4TCBfw2xghcnaGaij5roH8fW0Q2Do1c592uA0/RYs67Ffv8mPn3tKPZHMuLK62BIQzyVidu
uDaoEeVgTDEi35TNOuE/EPH26dMPEk0AWWaEemCK0K96kuF61VwbCKzM+BlJMovyXQspfxzevj53
+aeQ+l8D5L9O/kxJY+AQTCM/6HYx7UwR8PpbEr5IiquSwhdlz9qwLItvmfRuDMfum6SvA9+ZYIVB
QbSGowUd0prlSUfhOXzj39Ixwzy6nuS9JO8PjbAt01sjhp7PFEK1TdniN+5p+dek2W3zl/I9VkcH
jV+wydf1OjtkL1jXIltdik65rFbjmpneoVfmtu7gwKWzwVzbIJhc3wV3tRAWOAXc7Eqw3+D22bVL
Rl+wj/aYThvVzb1H5vKFIS/l5E7uMYau6Td6OHeKY5LcZ4SNiLD+74l4pY7n9smjxYwZo8AysV4Q
CZ+0i7qDEbykLAUIggC5l1q3820MhS+8YsNU3gjKwqgBvRDxwl9LrUYa7R2B3hOCYWOeLZVTjMw0
gQ/OlnadVHccEF4+7WBoiJD1vCWYTbXc9+lRbR7KbBuPa0VbS+BWgrUENa27LtsrMOYSQm5SV7vv
ej46smC3HS3pJYDteKQPM95gLcRRvyBfJl2Lqlu8BU57Xysr0lmD6aAdwOVTH1TdBB7RTd1jH7IL
d2Ab/iCwiWEb1oyOWl1hb+MvaQuqA8aoDYbNDp97HeJEb3ev6jfxW6vYyCYzxGNEdrPFh/Cgw7an
3r+QbkAKeESGFeVCR/hxZb6pQfKcrWpubK1vhGHd34ZPg9wsS0t67HWfgMNj7ZEFcVenMGHo6dHa
gzgxL0ucmmZUS2TxLo0xl4evugxMYlGt6L9wnwI87pAK8fKxynECMATGLssc5YGQBsVywbSkzqht
wvGhhUutxEddJzTyoe6W5ZKGmwtY2022yb21lrekBS2JE3AhsXoLUV3Fb1l4/PoT+zkMfPaFnUnH
6BelyIItNmK3ybW3LbfSGqbpUTuwRz0OR8KwD9J1ekHdJ30uVNN/Do6/CdVQ0SiqCGl9l+3bh/JY
XQ+3+Utw6680NzpWx/R5vAWweDCP+X96xHlY/O2IEJ5pLYLi2klX4tbb6g/TplwFV/FB35tX2jY5
int9LT+aR+Xuwh1l0/Fvhlymmd+P2SEgkShztDvlihUYvjLWu6BdpEfrGG6HDXasO0CkQWenD+NW
2sDPdenkrPkEttWy3fL/LYmz3tRbtCnflGW3r66bq2IZ7rJrWPwAI5IathJaMnuQbCF0yOYiH0Sy
1R51N9E4rk/+c7YIRarf8MQW5JXR08b9TdyufLAKu32TskV/CkER4JPGWTY6bbQgD9XVkfPQ61ns
j/nyZNQQWAiL2tCd0J6KvbxCz1MO+6Y7ieQbl8uiWWn6Gnawf7R62Gp7Ug4MhTWXPb6PRKpx2Q/x
yL8M6WJq7YhF3rtOpxhP9So9QYSjCEx97bW8KY/W7q5eKay6wRlLC9Zd8YFaE1v4xG6fKhgz10hB
yaknlkhbtBxywwGuJoSGNvKscmFSa1ipkYOSQmUoIT6jWbf+0pRXZbptyx8Wo29evFtPcf0tKZ4b
5UHO3n1xU5F3E62Hb/Kh3wmAVIngRn3hRKsUE6e/bumQ/xDfooOyIVmXBB2IMt/8t+m5x3IcOYNg
p2/DtXh6IAHPp14Zv3Ttwk+disAoHc+bg0URYYuH8kOf/wFs1IxFezdIG/4WHkc3XPvr8kEp0YvM
84iy4CFZ63o37mBY94/6jXgjnpJNcKc8tS49pmXAJ5kc8nW7qPiIGuc7DXVHX8aOf2Vdc/clCmuU
pxtCpBcd74rskFQG7bvZkPa8jFfZWjtULjWhxbSksTXawERctPRufEQ8CIFg3y2HpXUlvgfXO99B
HL6AKWNrds/ho4WxSZ5K17pqH9Aq8ISBRSi26iIJds2N4XpLNn9bLpE8L5vEmZqX32HmJj7qcbyS
joBt41VjnXyiHMeHmu/Av0P8xauZk/hHl+VN/GHtypviuXrmJYCVTA6zCqZocqp6bdKMhjGx0NyK
4JWF/y4us8wN75OdLgjAjDdmtmrutMpfBFcSjOH8HhgIP8ov0LNF29vSDcloZrJUTuI1TX0zuyH+
WrmhynSqXqMjWrwn6TRemXvBZYR2lb3slot4gZLFjpzJvoO4vc5vhCdjqe3nmyksgoW3fWk2Fv91
tER86WTLYBkfiNuwn6WFvmzv9GWzAvixLpfPw+Ib+Z/LcR9/j+CLPTev4XVy9G7bpxlHyyX5tn4d
b8G3z79NtaXttGXOcoJFT9f1NVZWTeiACAkIEB0WEKqlN/KZMkcEe2Wr+q6jC1mMqsvEL5YLgnIN
9G/jDe/dwBwcupnKas4G47bMllA/Ulv9HgGLfhIt7O87UydwiGxyHJPs42x9Wd8WB90jzgJooU04
/Crf8yVOq3SfBm4RDHa8Jxr36J9C4SF/MZYNdFJ7gMeYOv07fa3C2oy8+PKB7nStoK1ZhMpymCvc
rgaz4gXr/lrdKsuI1ZK+kR6lR6gSbrMBw2quiJCQlu1x2rTH8qhv0wdhN133p+4brLqhWkNsqkoY
Cjbar4A3mS5aZ0ffSLxJTzItSvJccgrNq5JkWEg6hL+2Nt280Nqb8a5Fbto69XDSgObVu6m5Ju96
EhelDAobFMCMgLz2xuMwutNqgF8ybIvH7Dbe+btmX8e0th9k6bkw3qz4RRcejSd/ip8pIa7LZgaw
zuQKu77zx3dgLLh9o/vklAwNKXfJGxUOt/EJvbMpX8ypuOvoQO4lC1RYbzTlR/IGOyIp7eC78ISA
4dp67BJ8TXlZvhA8R1z0UqeTIKD64mJ48LAsf6Q/zGfjRr4Wr8crYqJt0ubpc3nfmlf/ubnpTv5T
2V8nfbMSdSLLhhLDtENuZZPLbluW66RZeOGLj+wCpSxM/ZbuV4AP/V6tNgBokswJWUJVN9B7F80t
2QTfVeRjYCMrYsb27bG5Up/1WxY57fikCvrGaEj4hvAmVVA4GSMGOLyvYUg04crvNmQ0JkAsbvLv
kbfrsjV4peLWfBBnsTHdro3wlD40T+pJ5I1DzV6S2MHiFp+59UZfB7w+2+2eTzxPF0VAyOPDRGEn
WxKNKlFeGFh9AvIzuoEkxxIyhn+w6u+KtSC6BKlJgWK3XpCAGdwXSefm5H02jzC/D1rvQIqgS0q+
ETNMGa506yaVlhlCk+a6lJaFctUKK3ZG1Y7VMwmA+l5dx1flLUgyKlgP2lyWcRJSo8n4wDw+OqhG
MQnKkTv2sMGIInN84p66HUJ2hDO96g7d/ZTyhpGO8szsxqV5e9WxTt43/3tQ2xo9kYciux7TZx01
ID5T2hrCuOlU4ghY4zqsMnvUFgoKHZvOnqrY6Y+UTUa90qSbyTppzW7WDPbzM43gZ9jxtbxvTiSN
IFQKqldFAQ6xT9U3mvOoXnQNxuGWvR1tvrDKFqAGbAslNEHIg53Cix0WXk6ndqdEuyF5kwJYhxQV
W2S6RBEE8QPScMyd30PvjmnTYAHTLIWr8YGx8WQ0pAW4mrBTWuIqjvFJdcOb+FW7Kp6U/CV5ghuR
P4a3+ZVy7xE3LREERLF+g+D5Rnq5ZkxygQzegxot3QLmtRaQbUBYdA78yiXZgjAZHeN67ajW2gTf
D4jTg2M6So8Ede98aDRih+h6MzLrrRCBXCMiTMb1+IZQU77VEEV2KKjZnvTZXXsb8Nsa23yUDuJd
eQ1Vt5iAsbnsOubmxGgPp/6bguSUgmoB39uduTCgKxcQ29kafMtdbR+1C/XRuDOXiO21RbTKPcdj
m9DY8W3zYnqAt5eCvLKKnaHeVcUuVBf4Ow3kVFhW10BjnJJwHzu5p9Nv7trb7JT8gC01HHjDwRIj
5OYf8rfwPdoPzwg+ZobGfbCPH71jnqHisAdtIflrC8/+9/LRYk3mL8ZiXtjI8hpoJsEcNJIJJ6+W
4g2P2RTRwC7+d0jmQJTTVdmFXgRegMFIBPGkm9FJeCKV/h6aPzNA/EOPHLi7kniM6gNEJNvbVmyX
agpmAwFBdrHs6cMF0NIBUYtivyoqOP/Cs1S+opx3+zY9JOrosp22pKe+qtwhf/+5/P5/UD07AvTL
3vPzCtv/yMIYu7MvCmN55uO4ev1YF+NH/lkXs/6BScaQKIHJVLlkiim/Oi2Y6w1dpv1iqgh68anw
M/+00FP8whwv6j9rYpJp8EP/tNBLWOgNnewVy5BBmVrG36mL0VT5dLckymfNiyprqbmFXnoY8TzM
4VQWoVMq6zqEccOVMlNv/JsKzAYZRuS8MsvHY0OeSkcwmTAuao3ILpEREIfQtEKpOZD12OR+9wMR
26hCQUoJCSDOPEeIwiJhImo+d4DxdOTPmiDduoXso20iNG2SSpkVQomWTbUjxBfSK0mH2DocALte
+RrHlVjeRN0gs8wxs17TyW2yPLMD5DiO1fcGggZS4VSVeoFppZWwgtgy0lDqAGPQWrBd4jHKCUKd
yiYeu1UPcpBVyTSIE3YSOFGx4ih61RYshCvUldS8Ri8hGzjK1HathFYlKgCAPT8mdlmTQVvYaJBo
n9sa5hllOfmJxo4TGlMPW3XIRoF5uoDUhlisFkWxPJidATwoNrgVL1BngEfBE1CS+IE0wFF98Q1C
3q5pU2vZlYns2kqcUkYT0ti0SfAKSQVexzsL/WNwHY6aNh4j4iLLzI09hIWLFL4LIDkzFb6LHolY
8KUiTAQSHBgwFEY8jKtWGIx8TxspCZeljDoDqUg/Z2jrZjfJN1NhTsHJbKeK4Djf7NXoMA2myALF
yvLMow1EuklpiyZZoNegncLkLQyRp5N3UcVgdohaZ5Ly63m5UmfE+E2TpjYI/BOjlE48CQWUSBEy
9LdoGTtQR2QkrqO4K6p9l6QaSsYoiytBZLrPItla1C06C/C7QJ/Iu/ZwJ4AQ0wR1IpFqEgEKs3Vu
hZG5SMIhQ+BPrpKs/qaOwZSwfidQHm5QXeEiYychFWh7CnHQpBlsXQes5EauYVH0qLnXcJJqBOGh
6k1Hfok1MXT2eRYCWlXJ3DmOUqIyS9VGT7TmIu/5blwdEBBpS8JENh7DMWGg+zZsROGbP7S1Vzpj
CWC9X6NAJxzBsZrR780dEvxYf8S3ZJbBmpPuSM82ura/lcIuDIGD1p3Q0d1X5KJlY22MaDNtM8pj
i6hwklihtXQJNJWcdXgiSG+pJI3ZQ92y8wA3qvlkNgdDYjQw6zPL03ZGIo3xBjSwJNxWuAbY+plB
OsgLnDPVi4ioCn/rWLcqu+laqgf/ITJjrdlPoDvz0ulF8uXv1FQc66OEvwK+lqVZBX2xBhVtseF3
heSFFGiZblTSrbyNKZo9cEmhTwN1Y5kJknA4YEr4ak1FXD20PRJBVo4DX61MgBTq3flzVYT4re1j
XUCmI0dGYYOSz+F8+SOSvRWJo6wo7EzQI+M24WGXy1ixtPjo49Qo9qEKyOI5kFsluvPaVI5/JGKM
0qsVgc1Q8oi7cXxBmxDWgM3QvIs7NL19vYSYNfRH/iuwh/bAKzlQ4EXAk9s9ThGy7ARGGFjOMXEP
C3qArYgDBwHsndFkikzhIyuMkyBOavBGULBh7kZDVazDYGhT6ZLRhK4ZglGTU31B4oIPShCCpDvk
aDYMYKFpILwNdZfXr52nRSPIsTQI1kGp+Z4deVqYrgQJ20a4ivq47PuNXGckHtRGLev3MmLeChgp
2/djlhdB/6IgJ+/JmhoJibZh/VTKrhaahowJtYX73SDzrI5B6Psyr2zfkuKTR+kIFLcaazCF3BhB
ABfax0F87FKtHY8meR+wgkK5rStYzoIkDjsEcWr2imGor/Zl0KQ5vQAx69pwESFp1Q6MWJG4FiCr
sg3CvEX6rkeQV18ApNbVcN+QUKIthkEO9Vs17WPGYw9kckubNJ90Vu59DbILsBT952NgDBhngBoN
pkX+htqM12oP/fsITkqcTn0tWD3lN63X+weZr9FCg4VX01GyUc3mmBWrXyZ4cE2qZsZkkfwEFJge
Qu0hfSYNMuhO5AW2XecALZrd5GmKD2jhB7DF30WFQQqwV4pnkigPgxaSXaq8HNgBBXAnGKOmUTyW
qplQzjKBMf5QhDCK4OVHg0S3YqLYMlWGGN5Vgab71yV4Lf8oBWOPs8rTp2iviHoc7SA1AnS3xHYQ
t2DoivKRYVFjv5BWfemGQu7TgC4ySX33e79BRhM1ozacaqtFX1w2hDP7VRZ77yUTR3Mo9H6sdxU8
MvEWUHTbI40sxmBG6ZIXG9qJ0ebSKkukVoTKm4T+tQ5yt7mvawK5niJ9KPEwGUXOmnky5ecwFd+t
gg0H6iuEya7QS1J2HTWyXLplR4sY+qXvizO8XZt3pEJhRNsgNxrCZTs1hEuvTCLkBLX29eItDeus
vvKSpqNkMqFKDHdAcKAUEnIVhDtItEF6PVuYgj34XHFkIlHryHjMIZ4mu56AuXbdeGMrOLocdcqu
9eRYeIoitU2iRV+UgfXkkWwTr0UWAJEbon2cOTRWXzaPXUR2uYuyNxt11L64IAvXjKTMWHeVLKSw
6zslv1F4vfKtiODYu2LSro0b5C4D0LNID1I09vokS3u/tXr4x1NOhQehtTIevKkum46utYS6U5mS
oqf3MQYxzOXEJEaEwiWRKNOLUWi6+lynZqO9JH04STtVnSbiRsjeThFmtKz/76CvNT2I38gU78j0
lcmpj9JCQDquhUnyHPliS0eO0GNMWrh8um8ajl7rUJTYNlZZ2vUs8kV+1SauQim7UnJJ9iPb8ktd
eq69Xqme0VtAzCcMhTOFdDPoPqU6xMRBVuObr1F9LZVoaKfrGohpnTgovKVkn/A/ugbA3y+60I0N
ROG7EDoUIoVG9ZrTALe3da247VDrWWqZ4m1iYvAQ2FpDJUJJUyLTarQFvTDZQ4yPXTB7m7q6zrxl
XpIXSgFEJDWmfWMxFijJsYsttWNfhhfAS1YTI0gG/FNKBDTWYRaNMRzl2PIld5QINeo2tZziwXPT
KRasBg+eoeKeaOpQQaKQRETtkswTct8ZoVp61NJOxNGrvUcsIXJgbHk0Sae/vxX6b0gE/n+iiels
Q77YCL2CRep+1B82QvOP/NoIGQrbHbr5jPnwv+Ydza9tkCH/Q8dpZ6A3QzRNBBNdq7+2QcYsAdAs
yxQNZFayNoOy/ik4E/9h4M8WLQs/OypaXRf/nkDgo+LMUDk+3mKFU5ExkvyUL/zePWLQLhMhxWuM
/Bth9imrW6fNbzGsLMiNdqkssrBYM7ktf7tHnygEzlqAvw6siJJkilylbvxUmf3WKsuYX9DWNqLT
qk8WUH0RV6EWaDZvty0SxdXW6Dn5+IhwXwQ19VXSoSWDrc1AvGnjr2Jre+GMPrsV2LYRLYgat/gc
T4YMXJ6quhQdno49yQ37LH0xBbQmWRKZPal2JF/VQ7BNr78+8pns7697ocqqJLHDNST5TDWBg6Mu
1Il7wRZlFcvbNjXWQyO48pi/Jr157wnvpqQdJF89sGeC5K5udZ36Z0G4oOw/GUyLI8U6sXCawZFM
y/n6/D52Fn+dnmoZIoOGqYOwOzs9QbE6Vl2sBVG828OtIg4OaakH0uCceKS3KhCHeJEXdiYz/HVU
TeR56BovuXiOpJmXYsbkcdTYHBYkVLmYn918vE6gU1eM5Ijea21lecOl5u1n78FvB9bnP//tzdQt
wQrxlYpO0VG9Y1di6wnMfuNJBymQhC3z7nAUVfNugKz+9Z2e7+S/+uJcsynNNxl9qsygoJ+rG+Uo
TzoxECYnpJQgk1uKxw60c0Oj5BLq59Kh5qb571fZlNgbcO4iGSWGDuqGTLIMXNplJF0UbX5yVXwz
MuBDU59HnI+H6qC/DWIYiM4w6+G6mGSNlITy5AJg50zY+Ovu/Xacc0Ci2WFACDVfdCbQwoXFCl1L
1uHU7qYQqLTMOhUVC/7vRUvtXVWt268f3h+fCQ9PkhVqTYam6fpPGcJvdxRFeEHy+5ypS3qGpS10
tC356K98ohozmmwMotQs1PXXR5U+Sq3+uurfDnt2dwkbSCwJt7wjI7diC2dMDhpIkW1Ootlk91F9
z21qXIuCPV176WOZX5PzN5Z3VqEkhwoOXObHZ4u5TkCQy7P1aEsFMehyBZ3kcOxlgcR6wS30LfSv
VzN9iX74ekM0NqnwSr0x+HxVg1RFotca/9JQ/umjQIIGOvynwvX8rBSJ9O2GN6Gu3zqEp00SuIag
ruuSTko8bcthI2Geo3RN7skUry1V3bawU6YkX+FvvO5M7RCthFDapcr9hef16bkxgytM4LryJ2or
GH0fw6XozE9KeU7zx6xH0YqJUCZKlOwmWytWnqEuSI+2WxWrpke9gvxni1sGrMceDd+dvlcYqb8+
M/mzN0mmKstJySw/zqfkVsBkYypMQyMO78HrXNEYV9304BcyHcR2l8vWHjTqHS813mTCwuwAfm8m
VIit6Dal2nqUsz2D3D3xOE13NU3JPv27cxEfmSLKEnVllqvG+ftmlh4G+SkVHWpBrlFT4yRTpLHm
OhuqDe6SEcsHRb30Qn0sF//6yFQWY6g2sX+wOjh7zalW+NiXQbJU1qYmszJJSYHuW7clLQvPLOka
nQvsZdsaNJLL6dj1nIblPUSX3u3PXh+077Ioahh/1bl6/mHc7jWPDL2OZFevQhFXr+aCNVXZHfuA
b2H4Gnu2wHG/fjX+nIy57cCsmZlUpiaDReeHo6aiElPQwfpOKWqBxlopvDuLUTVlZvR8zKshESBk
6kDdvUAZ+3R8M0SDRYAi4r0wzi64S4AwRkCbHHUKnrp22NXj3RSRwjQyuhjWpqMAoddAxjN3PgN1
9C58F5+fgWTAZyCkh9Xy2VRZErHmGQGRemaGoNak35eOK0EOb1QdvUBky8Oukrqf1x9fjZbwdOHm
f/byYQwxEAUbLJSlszuQhAEt+TnSbxrTdbMZH7Aaz7wam3qka6TD0TKHq7kBOWQtyBPKgwIqq6y6
9CTml/x8rMeyzebDkhi7zl89NSg7KcoiEZgIIJQ22FKZXpPQtid36UbIvX2dJHsrSPdD5V+6Bx+F
zL8+QAYflNe8+9g+zj7AAuuw1hbMcpjriA8C1eSTa0uWmNruYrrflldtNAOANpFtg7ST9WITDcKF
N+Gzb8+wFGwvOuOccv4qwhWuRBIuJljp9MIJOC5MEpn8hDbKuJI4E9B+pKk4Xz//j2C/X5fOVpAu
Gp87bmDt47cnZhp5CgIrNQjN7rwmlUUBRVKynvcivRAuvz6cNP++88ds8qmzLcT0KZ0jGINIArwj
KCxC58jEmooUUZzNjobIUhPMuy5YmqK2ysgVAK7E/LaXfetOiPNrpbh0KrN28Y9TwaWi8uAZ9GZx
/e+DXaYEtQaXaXIGsO+GRSBgel0X8sGs/RtQaFdiPxzbmJyJbD960ebCjfjsnaMHaclMOPxdPDu6
lEykROX65KSD6QSUpRVd3ZjptylPT6U8fPPVeO9VI2KlaS+awusYdW9Ce+Hpfzb08uljuxIVk93Q
T4Dgb8vKyIzagbYScd8lNTkiAq12CeLUiRvSAWSUhyw1xXFYZWDMLtyA+QLPbv+HQ58NPFWMr2ac
k8YboXPnJW2UB4QJtKT0XaupcpAnbdtl/iGUwm01vBVNe9dYZPpgq64i61aVLlYNPvkCuRWyyBKb
DAfG448vBHSOzBf7+K8N0hBta4sQu0o9ZDwm6u639H0OOokbBjoS3Dsbkk3WtSosvTGmmthirItO
mcS5kc8w9RcX458MkfhDKabgTmPDc46ijYSom1KD86vLfjn3GnDMOrxIlGSDd913IQaHMrW89uIk
8emRTQ6JbwRzo3I2QEIy8f2synhZq+AGUqEN+mUJH4V4Wn1rWPgB0Oa+D1X97euX5LNVI1mfFo9F
NURNm70sv3+jEBBwyaKvcASQ2zGOfroMy77ol76GCinS14IWnTTmb60kYJ2wF7+7qvG3+WpE0Mm8
iX8vyv4oyA2VUeFGgSxDT51twdfn+dksrlGH42NWKK7xTx/Pk84JO97WG7lBtlLBcyQP0RZL6cUS
4+d4MkK7Mji4NN71dQaNhIyl4dL7+8nrq4mKAeKVFPB5Kv14DhOxiXGisoxqVO6HSA5EHJ6gtK4p
8a/NEdw+HLIMksx/cu18M1y2qMp/zNxSQrOo0Fk0lmGwkgN9Kb7WkrpNLArqurpoCOKaTW0TWidr
BItCRuGFM/hkLKWkNi8fLRbvf8zfSl0DTSQsiBKDvyxbKDlpfLJKYZ/0CWHSOxmbAy/XzK1aZ+wz
xiG8wTB9YUj/Ke84G9HYerFyxsBqkPJ1NqTLJA8EGFuZUIgQIUHB1iXMABJqzS7QhoU5jfdGKdod
CuY48l9rxV8khmFLRQeoI3ppfX8l1S19lhJSzDYRre9CBmVHlpFLjSPovvLCkuOz2Xgu90qUiimW
Yqz6+MpoFGezWBF5XRT/trT6fa1phM2VrV30+nc9Hg/CdA8CAepaEFq2lKwCf1rEarqLlGMi6IsL
D/KTOUGTJAzKuEclNiFn5xNp8F4ki1dJgozQV6Nt6ukVCYTYFqVyQCFSvvotBohMOcDBSfDmZi/B
ODp6wu41UQ9N5lMHqv+TN5y3S+UDx3v2x1zdRyVbRogLOKg8xZZVQGehGq8nE/2zwIql5KtvOMnJ
L04ZAkOT8FNfTN8v3J1P1k4YatE8UUuncn9eA4pzsR/JvZ2coEzXpQIoTymujcy6A0u5TG6B5KW0
AbsjOZmvUWzeRvW0t8jvoT/1NODh+Pp0PinOaDKFffYOqJrU89koacGtWeDjHSOsrokmpk9kfg9I
eZJ9kKcMN2UuXpgOPjukwh55LmZTLT4/ZFNDCwLLPzq9SrEcksJctU17BO7SCpnKgjO69Og/WSRq
iqpz3028fHwlH7+QiuAkpfUHJiDJeAoC0ZUGbe03waou2Kf71ZVXCsTRIfGB8IUu1L/0ic6v/Pmg
ojAHamSySDAfz8yWpWlOUlNxAnVGyzyO/ceBbChg1Y4UC3tDi9eqHp5yFaqIKlATbFctyk5Rl07D
89cP/LP5hbaQKWJGBZJ4/nHmND67kaBWJ0sWRWE5pdjtMgO4mYk/cT2I8CUpl3x9zM/KrhoFT3QQ
bMzmp/7x/suhDO3LYGINWX+R43glkeMqLDJbKY13MGFATaCEA1pNyHS9cOzPRiNdBIAzCwPBJ5wd
u7SA/yNkwjhpYkl57zXzFurWrqad3BnaOhC0tUGnhI4JK7HA7ZryKmjUdS4gq1XMXSFcXzihz15G
XSOqhX2bwkmdzfBwe6qstyRK6R35aF1wM8n1lQo4dEgq2Hj1FY1r1NrpJpPjtRROF5x1f74AbBPp
JM1NQ4zH5tliLIp6cSh87kcOoRsQcjYlW9Q1t14fPL/CJkJCvL5wxfOv/Pj2c0hTlBl3LRO++dkV
J3pg5mMkY1pB14P3F7WIv7EyfVeNChu1rVb4WDCQTRjKjqrwPpQvrn0/OwWVr49JUlbomM5vyW9b
JJMSUOslCaZNT0FOlK6V4bFPG2cukyU5BWfu+6DGS2KzF6r2EPWJc+Em/Lm8mfckuiqD0GGNo5zN
ipOvVIlZUIegGreaF7tG32x+1XVjTMvaQi3SNTG1xfdSjuxUV2xAPvbXJ/FnnQC9LR1m2kYGA9F5
jS4TDXR5cLNxAqRrePh0deJTiAihLhA/Mwx/fbg/Pz1ZZFHILEeZneX0/Cr+dtPbuJdqltoosLlc
k4DOsgaiA9sJAeb/3aHUs1esE3MUSgWHkiMe4MRkUlw3GT4Grb80mH32ICEgSST7AFQFKfjxqnJF
TTXkZrRRvZbXtjqZo7HsKkSEWcnsQUkECEVNlDNqGjuSc59IuhdQSEfB916+vsGffcuWxh2m+KGZ
VH4+ngrVhJR1oUHziEx2sn821WTeAcA/BDdF92Lg7hDjizW+Tz4lFk8iVV42c9Q85z//7anWOZ58
NDKDU4P1Q2K8jtGwKrWwL9XOnVrQoSCHO+ERTiL87wzviXf/9WXPl3U2nsis4jSdljbjqHj2XoHI
By+XaoPTuvqQryLWjEH81MuPDdOXOV684k+eOBygGfxDbRUFhPbxitW6rMKsxJ1KYoCTGcHWyL1b
NaLS9iOgpSGoynI0smVsmXeVbqLUy27k8lJ0zCfPmgGU/QgXTCvtvPUC+ktX+lzoHaMUXFHxb5Ku
36lJ5EhY6+sSMNgYPtNbO3x9rz8ZMhgwIanQiWLxdL5eyMq2GRRiERyNcohCn7Ak/7pSWlKesbQ3
lxI1PrtK6iLMEdxxHf7Sx1vd5daMBB9wypiJE7LhNMilb8EbxTiEs3SX07OVyvjSDPXnnCzPK2CJ
eZk8OVZGHw87ZQUlCsg0TkfPqB3u9CFaTFG8YrGWGbYoYnIRbwCG23L9HwySgHaoVFmUHSz9vF5l
Gana1DmJsnrIaltO9uQs2S0JtmoQX2h/f3ZzNYbhWTvA/uxcL5HJ6BnHFO4xJXocSYkj8OWIYrip
wftis3GDXl+3wXBhxfGzbnL+vc5ZibxHFld53hWokO1JuWX0jqX+8DpUdXW8LEmKD4L8JaQZkBuv
ClbIxPBXQWrdkiJwT6Hu7usX+bNBA8XEPGbRmPhjETKVdeirIOZwXwarINfsTlMOgHJJdCAfxRLc
Rr9UVPn0fv8XZ2e22zYSresnIsB5uJUoyZJlO7GdyTdE0unmPM98+v2VG2dviyLE0wG6gwC5KFWx
atWqtf4BNwVbnFhxZi93lRrp5ZClzBuxf5waOvQIYZm2nyPdx/6J5qTmFkm7chMuJNuqygWv6VTo
hYbT7AjhNaD1NOJ7V3FS1+48BECU+s6DqhhLh1jU5uNi6/vOOenIAEK1Pv73hTbJMMn52GKqQK19
vB/azqrNWGWhR6+7g77NtQQke581vmsijamtnN2lAEVdEbVL+CXqVVycNKNuMHolQJUIbgftNo7U
B0v+EqQUZWi43J7cQq2d1TVYWxRzkHubl4dMI7Dl1pA5rpBH7BKG7d8Keq7UcNtx2I8xSY7zuTfV
lZv+avciHmRw1bN1kZB7hwJeLGqY07bKQRxVigIX1ERateet2Nyb2L812BHQ9/qvM30fEkc/lbXV
eTBefkcDJaBWK0fZBRZRbNS0Okg4riBw+pjSYyhs84wIeOWWA0YU47AGlXnXH7oIGgxPNOTdLiBP
3D2XwyOwLQdmT3lAksttr0Y/kGRwhBYvl/G2MNN/xqH+5dj2Jxvf3FT65snxb71UtpYmNCRGlMqT
4ZuKgs7tZXl/rFz9LlIPB2wliLd5+aKWzLgnjoDhUZ3fQSK9SO1hbJs71EhhfUmVvUWwZXSVsICS
jFWzgvoLfguZZdqbb0FycJKvSZec7T74rDryX5bspdsSJ6bI0u5CWnjC1px4pOHJEcNFx+g+8KxT
hhI89+Va/+bq8LDIqBnykanDKIrQLbzYVn6k90kDaKGO+m0bgxpJ0a6vUWiTE9eAm3x78RY/qih/
iARSlL9me6rRKyw05Ep2o0Z/KKseQ4KfefAiuuWiSZopyMx0qLwkr0kY7QBDwyfu3apOYPz6r2gv
fk1MZSXDua6fikUAZUp2QztTVkUY/5DQ+uFYWy1K6G4Mu3YTyOgBRCm8dvU+xLpG7Q+N3+51RFJN
T8NtazeU7U4BY7ldWZyrNFP8Do0GPo9zII3zwA23fGwaj+Z5ESpnBVZRUacPnlf/IpjuPDRRUEq+
d4zwR93aX7oapE2C8FO6Er4F7fIyuxY/Q+e6pkwAmmN+7rWm7XrEYtjgWnKPCjGaF9HZGOGJ+XiI
KP4XDNyeof6dGr/AbUr6XJjc2xTivbHbNZCHJB4gUCCR4HOeO179g2w+Y7n08DNCbrYyaKN09kpm
o4rX8+xUCuwDdyzLd40+wTq+KGCaAHGzpXufPYTmlPEl0MNvVV1Tao2zrW9pNPxo0m5NOuNhhO6M
odfHgJy+kYAFDPZZK9I3g3+s8vZX0g5IOEsWXmMe0gWJ9MlBBZ/GxEpAue46ARVAwlvhwqRmTryb
bT+tKPD9oyGoI+udlggnKDuUwh+MBqmmJv6RZ+pRyHI7iNbA3nit9FXsjoill6tnycB3BXSA8gQP
jMufMJaxgxihLepz0he14cJO4SC11RF/uV91YmNscu6185CF97Q+4iZYK9CKAeY/QMDVCacKVeh5
hmh2KkLrGh3CcNRfbNB2U3Y2vP4RfwrIlrs6J1cdUE0xf98+c9fXKvkgh58ETRGbfR6PAqvW5Y6J
B6r+UDd0IgPpHJu/GsPnIZm6UGxWdup1AsGlIUBZlGARcb1qczXw1rpMj2jwBepfjTqc7VL+rHsZ
llP5D4jD+dQ/9ciyjqYSrGy162hvqYxpioq/Sv1ittN0LOU7qKaDW/J+86Zw17TTQYmMU4HlVwgs
7fbiLuxspso02d3cMdilXm4rzy+8ESji5Kq+97vhqtTlGt0QJK0TE5AYOOm2VY9REH/Wei7tpvnN
2/vnyo9Y3FoCrGJZFjtrvrfLKIbsljqjWyDOZnrWDhOH89g4z8YDTum7Om6O+b1RxM+3xxU7Z76j
uVPB4igWkLB5U26UFMnQPAs2bkXQpovZqNYutX6CPNjfHmlxRwF9Ae/I04rxZgk3CqtlIou2de+B
XbVq4CaWU/zK9KdcSO0hCtFJrp0HP/j6P26PvbCjoOKT6JMjsrPmhX3fixsYTpxb30jcUaNl35DF
KP/IQOCU0lxJ9cVFfLWmkPuJVUhnXr0jMUZ1YJ9yo+iAqQT7oaRCntbtvTN4Z9E5JJN8aNf60ksx
gvBIC4EtfP1whHY9TMpEjED/n1av8lcmqT+xDCOsfy08xa2LfdTX32EY32GO7PqDt2tQQcFiiHzu
s6rUT3BYpm2LptF/X3xkpSkls/KI+M6idizhGaXHPXAF+hl93zz1PUo25SOWSBQQ1qpgS4sPiIO7
1aRWQVJ+eZhhAo7hgMmaa+X9EaARr4KHwiv2uB/cgY1CxTY4olOwlpyJGDH75vSQeYCoAjFPB+Fy
2IHdLMsSO8zUo9MUNlheoXqCtDOiOIJrYn8bIg9XVBQly6n8JDcx7YNw5TAvHTEAM2Rn5ETipM0m
jwC9X3qNTAejCl6M1P+78t/gMkLgj/YWQlJZsIsjE1VIU/3r9kd+11q+WgCWnYq9oP7Mg+iIWV1a
RxGbPoy3Pb6Q2jAckCmDh4kHhHaHI/evOPG+CWi9lyZvedn8PcgNwsgO32g6B3V09HvjbA6fBBto
5dddFc4E5oBaEmgJxdF4m15+nhyY05Q57EHwZncVCqxd/HfHhboZAYgMVnFKMURVTTSXjGwETOOE
7u1fsBCBAItovMnp7QGBnN3gcqXWo5m3dFZT+RG++e8+pp0/7bnWsVaSVjbCQlQnUaCuAspUBqA/
241l5w26RoR1fd38YhjNEW2FRylS3tRIWauaLe18PFHgGRFeISrMxgrAU0P8ZqxG+VTA/hW4Tl8N
T0VK3waJG2KSqyXWNqi+gPLEPH0lKVs48ARZvipZKRnq/KEbFWGe1pCrAarpd0h5Pw2VfpgSdtlY
Igo0PKLgqtHWuP09F0ZVQdBTKaR4BZ51dtIG2w5tCUkKd0jrJ0Nxe+NFk/y942OjqP7wkPUdJucP
crJ3ah1NFP672kSSXwNjLNvBDSL/oVW8sx9Ir1LXP1TpCc9MT3k28cCMsjDb/MFsYQtQ6SZ+O/bs
/Y0JS9dVAb0kbRhRpPw+FKcpU9zB1+8KdOoDSBN/loJS7YaNA4+DdH+eMOADo02SxpeFkyzF09HD
qKhru52CvFp8rJB9niQUZJvj7ckuXKQqdSRAZmxoLpHZUe2VqtGKLCeU9/DhNe2kUUwvJvsFj8SN
g26cpBsr67sUuFWdioMtuDQUOGatG8VEvqAautGN1ejkyf6B8V7DTNtqQA+rBuJeBK87/A23+vMf
zPbDyLPZDpqcSkJ4AKJ47UbTN5sOHXqW8PkPwyhsidZAJguRkGovuwiOKB3eebwYYMt7Jq7UdGp6
qihYduX13pgq7E65KbSVvHohEkJAxOvCBlQBZHJ2TsOxUkLZEogWw9giwrMvwXQO0ievbg+3F/J9
O85uQMqANsxAW3iezXtCIc7dmQqbyG3k8CDjMLaF6zYhwhkdcMHuXbkaTx58fuhzw9mwhq0pqafS
MGCAVt2d0hb/DDhFGkVu71B/tl2UV1aylMWlp6kAogaVI8rDl7dgZyhxZuBU60aIdpMQH0CfH7CN
2sAN3sMVXYnMi7taIIloy4Eixq5rNl40IXog4ER+5O/xBD1PcvYW9dmbUp1R9avDYF9PX3GLVVfO
09IRptvMZcBTSgUoezmwaqelleNsjnmFkCQ0twNhI5wAM5hClqPf4wq+UjNcuhDwOeEmxPaEVvd8
rpOt954D81Tr+o06AokpDlZGH3Z8GxDkxmzqLoWseXvPLc3ThHYOVVOh1DuvC/glToYGoBVXQ7hJ
wSYZnY+nRJNxRfO2djs8Wnzg20MuflQBVKIKZOLLOC//VSUKRuiJsc3RdxqQUkS18iS1FGOGb4pf
b3ARPnR4zRuFvTL00hIDzgL3S52dh87sq05ZG/n6hM1gNMUHswGnaoj2mL4JUM/vou8T2n6esdLR
WAog9FDgyyErQLFxHh+LurOikEG7IjyJwi/pDoI2mvsHLVa2D08HqKfvpMV53WPAyLJNNIbqc7DN
IKoyY9r41FrU2luJ+otLyUC8+KFIgji8PCBJ1ffRMHJABFRAhjdatP29eBqOcrNl8fl6/vdRW8tL
l0otKq/A/x1XvRzXL1Ik2yReCVp0TvIfEnKRo2wjLvI06hybFGhpdj9C902fBP/w9tZdPC0a1XMZ
eNU1+6yJNBldFgrUZZeenajf1Y1zjqP8HLTP6kRjgU7r7RGXDwvgD8E0W4AldF3sTV3L7dqNsDoR
8TlIsY8mRfWU9P4xsLQjDP1d7WVvWvFH6SLFa/AC4h1AVLpc7CmuVcnqKqqGPRzqaJ9jilxk0yE+
pnaybYt+Ez1ANF15a13TKMQ2plsDcBie01WhWJOSrg0yEGS4mm3sjtfoOFnTztNQ8C8fJE+is96q
D0aq/mXQrfCD9jgkqSs6F2ObVZt69LC9Th76IXDtvo5QcBqqbWHpaGIr3l5v15i4S/sCXhKFVbYF
nJfZOgVlOaoJxCPXsqZD4eMcLwy2p/6AmOsnw3JVdY2IuTgiXUOBq7ZEG/zyy/ig2bFrVQfsn/29
Mnm7DDZ9QyZgdG/4tIGTWqMtLF39VMxxqYVrxG08u/prbai9wKyJnTAv9Up+VOrUtUbrNQiVO291
EyxOEEEWGdQXKML5JWHr2tT3ek8tPDRObdMenSpDKLB8MtBKjne+Wa7keYvz44QxFq0x+DuXK1o1
E8aqCfOrnIfKc7YqasJCnCGbnhIMHm8f66XoSUKJvolQvbmC6FNNjqACsWGCAP6i0hwr4lhk/qxr
FSjOk5wic66sXbxLg4rNKRrdNJDmtwMGHEnktxVf0ICWrvrPQYVCfIyTsCfv8szZpJWKot0aKHpx
WMp3fMV/5UwvF9bAFLWuA4ZNMQ0Py/izBOQl6MeDYMlncfIGscRMvZVQvXhRAGUTVVTOydUjDMNG
34gVhg2xFi3qXeT/SqYXRYUxCEsd8iJdjy5B+Nmsts3wB2mVQ0Kl6xRPeN/PjmdWZnGU4bbtFn/1
k7HvdZ9Q4FA0BjsZYxc7rLHylxbZARRCq57W7lW/uUgTXUWHi9kCuq1ws8X4i+LOQynj0S19GWLs
fI0/Ss+pDSEdK/aVOc8egW/Ag/aBZSpjc4xUKC6gjHHTPMtBgkhne4yS5E2x/05RWb19gK6hViJT
/jC0OM4fetlxWjfS2LHCE3ygeNzUHNVxPARE2sSK+drmTkcnhzxI8xGk9HcR1LuV3yBynPl7jUYE
aC/aPsaVYJRtdKrsBxrTlyeG0U6Glx55bltvsWBYkNlWX5rJ/yStsq8X0wIq4oJ+JKSq5knlqFcN
NDGQobmFoVWLusnwFffob2VVHgFknBDx3To5SvGEz28r0xaR/mraYOrpJmpLyKBCITGYfKAfo/eS
jXijwC4SqR9SgF+U4hv93KcIdwbt94A4N8fz9xjW8BGqlT2wcEUQqQX26r2GNs9OxjowYq8ZgEIb
tAVqOiVpds587650EsziKLmUaxishVyeIUmJRLML6qT4SR92neyoqLlKEwk2+cYQe2enRQn4Mcrq
u5VFFtfNbJGpRkIhES0g+UpoIUFm0EkrKnWyBVXUS3j84xyCD/2E5IkvYXc5lK6JuEGCgczK2Nri
2OBERCOIot3sqg8dCXJWoTBL3duWqXECerYZmlNfyH8Pg/3qjL/z0D8mdvAMWupz0xV7z/51+0cs
rjRFEIGKEhons/PtmJEyUeUCfK0E3xHUcXBe6eJHXdL+uT3Q4i4STVN0NXTuxtnzrEltRRpMYliu
e7h9U5CVOydBwDF2awytTBLgjWYCILw97DxgCxiESG/4U2Ct592OpFJU2xtRvZZC+SCqG54J7gVj
BN2Kt5h3H0aEm2RSrNvDXl2L/45r0ZW3kHW6EilKZaO19UhGLaIJd77gy4cBhjXhRseNzDCR1ylf
pUMNrD+EJB3UxtrmmkcP8QNsSivcyojIOPMspJJ7eJGd1rlmCpw7f8x9obUbYmKHmF30ah6zMsZP
AoRWTERX4o2dfDZBEdxeh/lXf/8V/ALQm2ywq1IbVvGqZIeIZpRmv5NACSdcEZVcH+u6PyqlsS+p
vNwe8ipmv48JMcY2eUrxohIr8yF49FpUO3lld24UhyeBWR2xCoj9exo720TGDOkL32VjKf81Aft3
XOwTxTGS4XJcjjuNiB83Kis+IGShTcFuangxagrS4t6jEPOzEaHirXS4Pd/5CX4fFuYVm9ykiDb3
Vu29Ej1qEJuuWmGmHsD/R/61qX8FrbrW1hAz+BgsxVAUImB2MtJ1iUWNwlwrkxHVF7xZHAUF5bY4
ILvwKiinufo772XM4lBtwslO6+tzXK7Wbufx+t+fAPFfYW8TSWaLLDVxVWlj37vZbz/u78TAFWrS
MIBe1fZFLUwhUP6gBV9vL/JVHvQ+LiVKQC4aOb0xC19sUz3MKlDBfuxvojjFwKakc5ac5ebHFDkH
2gVbGQFHg4a2WXU7SqVb3gcrp3opmvEy/N9fMYvWsWp3QaTW/Tup/p3NUE6HPO6PeR65PhgJIdon
oHMrs19cdcoTpILk2lfBO4bzXWhD1bsiesYAUYVuWDXo4G6afZ7iN8RmCKThICfZyqZbmDJC1AId
TRfiujYiF1LdxwagTUMeNlWDMma4RXZdu3PMVwPXLRKXlVqQWMTZLmdEgeMCwgWIbZZ84FEfkxEG
vZuMgKom/QEnJYT1d5Pl7KxwLVwtjobCEP7gAjM3f4C3JH+SV9B1EKKIQ4/AmY5mR3Yu5a+Fs0Ze
XVxM0KDomREYIeBchqg2VIvA9wmNrdoexROmbLACtbCbRjQD5WyeqOV3O/mvaowcHtI5End0nFER
m2fRSm7TwyslbgEQurGCC0+u8OHaldOxFPkBVIjCs4BAvivffoz8kaQ01iSbnYvS+P6dloGCTmmF
pzjiYWoA1cLor5Ikpiyt3DqLK4tMk04Tf4Fn5I3RlBcYrb4Hf699EwJRSZ6e4aylTDa24RGEa4Ka
C7crHQxueYQ9qN/N+66S42Mu3qHCJVjv8JKxpXu1zPYIr0lgZ50/yiqEJBrvfNT64DbNytGpacu5
V8W922jdzsgxtwOfVYb5pwjXRP1QBMpBiHqiG7214pYECxFKLIxKa6VjtTjzD79jdg0MdhDG1AL/
ZU1k2Xdt+Boo/j5qvg6Z20erbd95qv6+g9/bCgZSD1d1wAhjg0IxOaVGNNyLOmAHcEBAuTGiVIxP
uYQEdpAeIkTIhSyVVyVfYlNd298L9y9wbvrOQubgGjnWFb1vwBXp3CYKD5nR7Tzb2AaZuVNzyRWO
3l4k7UKya4SLhVEbovq3L4KlXQ5NxaYaCqaC5+AsfnCOHbMjnbNgifgSnrQKj+96KyvfQiRjE3J4
DGr+YFABpQeOIwpq8+hhF75eZlPbuZrSbMWDMODFYB9GjdFTwMMPcT+t5FRXLWLxvRHIBiNloE5J
Jnk50UktaznquHVoT34ac95i1V0Z4aUR9huvex2qF8r52wQtvMQ6ogG4kc3hgCbELrDsjV892Hgy
QlJa2fVXVKz3nwVDlWwaGCz4scufZacpuMjQ6FzMWjaBfSzVpza617tuUxRQV3nRyG+C0Sg0kW5/
+aUDp/3fyHM+tJxHSmKGJLeiaypI7qX/txf+CtQ3nwKfVK2+XxZSDj4ArW+HHr1xdQsHmRIi+zLw
fgn1O62/F7pjbc/zqd85TfDsjd/Qetm06Rp9cuk+ptakC7kkU7CFLpdYT/ywr1LsKoIWBDeSWgLk
EZJSVV7zrMTe/va6Lg5n6ig0caLFO+lyOK+NBrUfGlyZOMqa1G5zZNcc9bOBB3bRrtXDF0eD8muA
7ySVn2OXY79K1RYpTzeNgoPUoEdmqCf0p0DzknwozvPtyS2FC7FXwdCKP+bhwhrLXB1TNk3W0X2G
eCt6GWPzA8LARoI34RuoCxZr9ffFUwL4X4QpgiRx43JNo7auJKNXOrBee1979RA+CX47gcEzV9px
K6Gwd8BleqidFWjBYgJi0L+DbAOt+qrf0HpOhQId57OXqbvjHx556MFRbZgi76y9DXXl6o2+Le01
EYGF40laTr0MUCei1/IMlkR+o2tZjRKgr+LhbUg7CWHYWi4BOOCCWesnwQC4/XEX9hLflCI4TwIh
sS2uzA/PbLtsQlstodkaSrltYQ6pVbQLmnMsmTiIr919C1sJVDI3L/gyQKvzgJz5+lA3mdG6mUQT
LgAYLtKLyNwKnSztQLNs2yrJyhQXB0XXhgcXuiok6ZdTtNo4HR3QXu6DZTU7NaRYgrKRz1O+wn4w
ksr979trurSBaIm99zJoyFFJuByxsrppILPpwBQdO/OXwOAGXCVagC2l9hrJr63VH0B7/cmwgL1o
owD8vwq2nq932uBzYmTMnXO64ALU4PXJeYi+Sck9zaqNaD1a5n+u7XOjofdIA0mx4Qpd6Zs6WDdJ
jU1EUtTJFbrZleeqfXegfHAco7Pt1BvnR9OVBxy9Vr7uUpzg3SFk77nl5avYi3K0PWUyn1co14hk
tosNniXfHCndwbCHmzbw0nyNQBGiTvrfA79OIYVyqKXCMJsjNaVGG9RKjwnFVbxTtOzEDXuPmHKn
ApGJ10R6FjcW1VcbnoNgSs6vNTv2nWgICt4nMIoL33FtHwg1jChleori3zAtlHA8TP0qv3nevBEf
mI69JW4cQ/CNL3e0MXa9D8cXNn4u7Rwft41JOGmEJ6ANG3r2Qs9bCAGKIGWh4vYHOxsMLjgowFfM
f3YXULMYTKmq2NmasRU3XtiD+CKBN4JvYEyQ3MMpK/J3kCVXyghLJSP949AiZn8IkGpmsuBAUl0h
FBpUOPzZP3ocu4waWeWmPA3y0QRlZ+f7lgxHa+91OHsr0xfZyqyWwW+gF43LyIKI+Oi0ZanrKbsM
OSoTiYBcyg5duNcR0dbDEFyPG+AeD8LEjMyTWdpfcEc62tjh3f4hS5FUCGmj+kEpnkrl5Voo8LG6
Qs9bN4m6z7nV7W3ejcOI3/m0FfLNYYnphFSsTX8hiQTnTiUAej1Vu/kDedC0OMmcpkUKUD3J21Bu
4f3+k9d4/+EfjxYJmUFznOK1MC6yttmys9Up/htCuIDSx+V0gTbF4NTa1o1a4w4vz7sKAmlpvvi+
eRfiVM+e/5mazXaok7tUXqsILx32i+FnO09rcqWMTGx1xtg4yQXgaHgdDhA8udo7/dPYcom19aYE
tXb7M7/X1q8nLjpJoj4MFfxy4nHhWEVfUzALAR4UGWRPLsoJ8ka5E6JoYYxOK0b2gNZ2YfHav6TS
Z2laY4WLzTT/EaLXQzEcFgnS+Zc/IsHkcaoir3WH6Kdt/xMkJobtFCRWo4tYx6uBVCGRThWGJuJs
ne2wl2NHGlpX4jMLcXjPC081Ak2qFWzEoTI4ZisrvLS1FNhLKthlTtMclS1llUxGEnWuUwQ7YzA2
QloGBvhdN9qv/fdha1WBcEvuo+iO/O1lZfiFE4XkCo644s3iXBnz2DHavknCQcZ8cofeuz86z3le
w3AuEadCH9qu+IukjdveXB18IYoAcCFbgODAs3z+nqgQVkvijsHLLvge1N2+laIfQ5h9tkrnWaCH
mzjbdZO3kaXsk+c092nqnJXK2viTQrnawNOiuQ8cvdpq7TOifWvh5jolpgYHyQQygnjRXe2H0tf7
rvJq1+Qz2PrWQq80roODh19CGwSbSTdeuiZ78zzILqb9gpUR//ZXkUyPjS99FeGXFsvKo+R6k5I2
C7ElWkRw++ZvPhmqdzpoau1W+Y+WINAH/R5FIj99U634FGGnvrJFFgcEOwpORRQl5xSJfmSPOspQ
C/mDUPlhvXS1sRHIRiP73KlbIVFH8uFOG7D2yN6i0kDZSKSYUXjX+kApuB9XfpJ+dVDF0+H/ftL8
+qGdHXp9X7tFrcPSNTe62vL2RX6gNDY2/lZpXR55+j/7GE2Y36MARRBADYmZ3q38kuvzA2hYFMO5
A2jZXQEK40kpzEapEMMwNhHy1XXR4sjLr6jRXAmR9MHwtfbCHUF0vzL2dSomxtbAuIrHDP9fxsUm
m0zMStXKTbInQ/7UdmcUCRR7j4MhuQHiasE5C/+WnDWa+PWxRYGaWg6JJzT1qwKeD/pbT6amch3s
2i3kSKuc6ljF/LunUjgG+Tzl+s8rs73ehoxKuw6sAW2HK281MGCmUutp5drhv95qTQrSFVh4r2Fs
e2dgW2zpePGwC/4f6aBH0EFz6q3dEc5LiAh+sNOatetpARtAeUDQ2AFugbqcQyB1WYKv5vmVi9cm
uA+KyUH/bps0dP5JPHxMwroY18rju/cujfVjZXGuDwQPGNBU0KwJU1d9+bGRjFENHVi3wLrCBp7F
KUKmJH8TPyVF9qJTYiRnjA1eru95koB2SdmqTpp4QV/eoAYwV+znCEwk58YsUXLiqunrUqvcSKat
Wr9WyU8Er2mwlptGiIL7m4aQ9RLFO935we65vQzX8ZrRiYi8tA0CxBzZpMpt4hWxXbmBCbCMwiZq
okP1aGnZJgQqcXuwhdyI0ZAB5wID0gXc6PL4YZfsF2MY1mz96p2Pket0okCv2f54aHDNcpST9FD5
lDUwedWTO8VKzuiorwXD6/TIgJwoQAoU5ehxzn6HbYx6no/wD9+CePokwbPNkVSoLIDNKHYKpyGB
IsA62hUpjIWGc+dJO8zDgd+7/6wsisjFZhuAX0H9iH4GxZ15pmxnRhp7sY+fMBVtoMgbLLCBiabJ
V9v/2yriTV5i78prsTjiJK9V7UbdRKumH9dJFUvy4VeIWPLhqdZ3EvfvyPujbs9jEoPQfevGZ3bm
S4Wkbva5soF6SoYr6REO7fXKNlyIj4L6BoADuxUUKcRh/TD6mHnK1ClWAcW6whgZvdEAZy7aaGlo
bFU0nUn49p765fbSL46q08QzkZ2ioibW5MOo6ehHWd4YhRuEh2RAaYePL0TAhKNPBcFRQrK2Mle6
+QuPYsotFLYYUPSx5rAku+gk8AnEPtv6Xt75v8LYDYOT042bsCoQHvs9Fnfx9BxjOtYq1spCLx1B
0GCUIriPYCLPnyfcP4YvaQW3rw0CjHfJ8Grob+IKEO/BERdeqcDmJHnracSPJnKvQsmcR9vtpV9c
BfY6oD+i8PUN0AMaD7Uoqd6BNKKJ13TbjFsY3slWqAcLkJi4IEUjDx15t0AjM6rWCuXv1cT54YNf
QyNJ50a6EoiKnCQznSGs3FzRsfA6FQBYADJnn4royYJdb3p3Vv9XHksbcJqo0X6N43qbjo/Nmylt
e83alOFrkQwAX9a+1MLlTSot/D1A/RKkZu/IQU8TyYZC7To0JurpTT1MeA5zP5G2ViigrXyPhYtA
JIiCEEiewlV0eRZooUt9oeSl23flU4yNPPko0OKksn6po/7XNBmYOf57R4scIeUmqtWM58awk2Lr
nOYjSZVH1aRX1n7aQsL4Tm5mDXla8Kq4/GmZ3RRyOqilW2nToe9xk+SMisK3FFIwzf2N3kDC6Ta9
ucYlv9Ixg4wkmqBohwGPFSZ0l0MrbWlNgzqVVPabzfQa5RD4Cm4CqrQjcm7i4TnoQlYu2jpUNMRm
jWr09QL/mBXPK59oYR1EmVbkCYAdeP9e/pjBGUFalmbhjv6w65OXqR42iaKebH18bH1qe6CPwjI7
m8YaYfSKJ8U6iI4D+sxCNeGKdlTlI5ZQDfFZtRIXPjKKkKcEJ6QAAwygBsI0VcaYFosRV4B3KHRv
rRxczfCsmfHOJMm00Kpuf0m+6aZJd1+V/Ybq0VpQWbjXiSiCF0VKKXTRL1eI9LZWIcoVrgPZhR7X
Rqt7TNhBBNifmlbajTrON1LuyuFjZ1bHcYQwH1IIxSM0omM06tpaBXQhy7z4ReIK+nDFmOGALvho
c8XA6HWo/WBZYienzHkzef000KhEwBNrxbEezbea5FPJ/2QfQwICLwiei2f3fB9XcpRqXsjt3lTf
p+KzhFt99yY08GoiydA1W7GTxVcTUNxSSrDGIQ8KKGMoa0+wpW9EVQqJE/YxUKXZkZJ7L40jOSjd
Ro+5dZ0vFUlvlGSPefuEB81RHsJv4peMnbFtwzeBo7G97N3KQHAu/dX6uDg2sysAyix3MYGW7HRu
JDEaYR9MecwZRyC4CbepDYslUT36IAeE4ZD9Rk7X/KcznXBT4Eyz8kpbiPOUyHmdEXp5hsyrWS3p
t9InnGqhINzpOi1hY1NC9UDqdqfHmhus8qSWLl8uFuTpKAvrECDFm+TDrqx105QmTSveHY8d66fl
11sB2e0xiioqc2sXCRoL5z7I97ZSHlnNbVWtkJUXACZw0CkBgBTGdP0qtnbpVKFB6uRuIUN6jw5B
G7nlZpwIpcDvavO1gmFDU2Abm6RlersTAGKh8eBFmE6Gv4u0PSpes3bbLJxYfpZgnOBqcq21W9Pb
hHjqc2Kz5thYX6g2nhDYx+eE29ChukeVoilCd2i/dLr6Tnuin7NZD7pLX0ngbtiUAkFwxZivUIoZ
pLgqXExQt1rTbCUrPdSHsYrvcr3ZFe1zAdQmw9UrxlIqpNe+5kG+9E7nJ9CeZLPgcabNNoo65QPJ
flK4utptqiy9E5nahEntUCIOBcfMDCXepdI+rNpHYbdcQGS4fe0txAvKnLAwydNFP0H8+4e96uSU
O4ssLFw5F0iU9t2XfpDqrTquYdwWjuLFULNEQ8s7y7MShnLab5XvPwjAjZA/dnp/l/kExOnbf50b
Hg50PjkGQAqpiV3OLVZba4S6mbuiDCZooKoi7VERx1xv5bRdr6IYScR/qMMCaHM5UtjpctpZRv5u
UwE4U/T/YHtvpWjtAC2O9K66zmMOysl8y0hFHOdNm7sZQSRQ1dM4gfunOq/3a8WLhS4PsxIVJPpb
iGbNTToTvdCTOhtzt0dbk3ysHvyDbSSnAjiax6UhGrr08je5JW1uf7nVoWfb0hxCJGfaPnfrunpn
8E45xfcKfJz80xj0Ta0lm1xxtj4hY2VosQ0vLyxmDaNF+JLhvmXMVrgsjEjpyiLHcbys981Iucoq
N+kAnPneipydYj/2zSGuukcDM3SBa7LD9C5NqTbiJLlyfS2ECPqZArbNHQZEfe7kIEvgm3oMWl3A
Gs2ArnSTnqXw0KJKLl6UeiG5iYGsioBXlRhXr7aDRLFmvhwUkwVSDToBx+lya8d50the63GIhheH
4nU5cmK5QaL4VQ8ToLA0h6AnFkSrvl1Tb1na7fhfiatUbMM5KMcI9LxI0aR2q5gTrJMS806lmriR
OWAr31181/lEQa2TOAmwPO382UTjwOlV0JjoWfNcZtdL9UnwmWqMv6nKiETSQ/G5UohW9lbhRTRE
K2CCq+mqGnhA3mGCAcPzdBZGRq4ASFVAceLO3wUssigc0MJXeADcnu1VVUyMhAAA9hiw5LV5ic5M
rDbXIjNza0M+YE3ySffx9lHXIApXJSCGEWopoEIUdIbm5RB5oFk3pAwzDPQqg+wYmvY2Qbmqk52z
AMWUaIdp0Rrm8fphKcalDoTKJ67iV3d7X/tFUNZW5qaSfjJ3eVHTIW63oSntAlJvibK7iqNPmURb
ZJhOfdDek8HvArXFiXutW35174kfA2seOU7wl+jzXG4sKYBGZkpS5mb+JweWWEaw9jNUxDdp+vn/
I8Va+rYfx5tde13KQ8V3PCZfP6OAubE5niAm3NIbD3LMrDmqVt1snHT3/q4VjbEg3DnxTstXttl1
ksXcKX+DjoA/wC6Y3fmllucIrhLHjUjfCDOWLGN0rYk+K+OU41+W3FljcjclUEOKTvk0dsF9IqOX
n0dr4qNLh8sgplOIZd+zMy4/QxVVGeUobs6IF2udhTthYxtw1rtcX5n2ylDzsj/Yl1FHRTdna+PS
UUfblgaUqHVHq/mAsjwWLSgUgymkzB84ZYa4U1RXObUD9OFSzGDYWE2W/ZRHBBH07CWMy2cCC1a2
2tfEauyt9z0ex+8p6P4pkLaWGazU/68uUPHNcWWlUiDQSfbsxggUzzGmjCtLloytgCa1bfRjbK3f
U461OhZPt0PZ8h6j6yEqnUJnZDZeG9RZ1HYRl4TKMW/DXdGgkIxDG5oGu5KLo8+pcrP3HOcla/1d
Z6IvtAYfvb6omTUCXFRvQPqRbs6ujxACjumZpA2S9CaYVl61r4dpI6K4jdCQiZqSl2Yb3zgbA/IK
ysvKKlyVr5Bxo/kKNQnN32sP0zoOcwObyhwMcnssUCIZasvbTHkECM971L2nliZY5WmuH0xfb499
XeYFV4mEDVpVDH5NvVZpo0h556VuXf2FawylSzJ70BKj3+9VqdtHgiskt/sEkpJgSFGMAXq/E1TG
rGtBg9EN4iBS/brryrfUNzd5//ft33iNxXz/jbjkAp8WG3PWA4kpUA8ZhgCuKHEKKXHZgWkInkSq
qcRL+laYuQrerm7EWN6shYSl/YGWORZgAv4qzsdl+Emm/H84e8/duJEuXPeKCDCHv2x2UpZsyeEP
MbbGzDnz6s9TOsD+3GxuEbMxwACGAVezWFy1whsqu2nZozF6xRrKFU1OYf0Wz90hgd2gIr6H+vgx
8MOjbD9LdXb4fAfEZ3CR37ABDIHIIqlUCILa5Q9ow2RKSsPiB2jVjpnks451ooZ90+fLrD7o3+ss
NlqdokBuxTr0GMp5QKkJUs3AeGHwaRomu8bBIztynZQgL9oNytZ9u/qqReuDEaiJL/WShKiBeAjD
UmfOwniv2hfpvtMOLTp/rU06RzM5zN4Hc3bNbMtJeCUYM+mCIg2RlG1eohCr1tB7A0896lrlIA/h
KU0MryUPyetko/e5klUwX0dfWShoMlUQP+Wvwh316ckkJBHXI/lRtOwDOidUaHzuXPe0M6J8Y8WP
y3p5gmy6SQL6hgaQunizsz9PVlhhpaNWxQ5hYbquyc7qEaZBWzEG+qrSWhVzZl3BszjwaZxENwJS
DupZQCEjHaFxfaNeW0kx2Yf//ahF9J/1sKAA4rj5dJGasds109eQT3rEF+YDdop8vVNtLHpdn/Ix
/b3qYve1pMyMWWxFIeeuYQM4ohyfvynZ98SfXDiwbjyXrt1uaA2vr0smiUYPHaMrdE+SJwq2wEgO
VPLPXDFOJiWooAvoA6awDCZ8/a23QzgvW5iS1RgP3wXJRZr/IDoW+2zWemcGEivPzNADNjjHIhtD
BJ9c2lFgFRPE26HdWRNqPTLFRK3s2vhsQqn6KJvgAfehfjKAPjRRjwArXXEGF58HnysvdFu8l79+
5eK9qHobJ7omCdPDf5jqFfJJHVW6BOipReAgGCL5huq1Z3Uq3CyRmXm+7YIxRGbI3/uWJMCro/Sn
yG7FmRU85TneyI7WEjZ+oo5aBT1iZsTiw/7rwy0naI+dEeVeKWzc2MwZtKydqPcmJqCinI5AqnRp
6gmgkPB6EQimaeTL0vjyGBDlkbRRd/5ftk1IW9JjYF682LZMz3C2s5Pcs18x2D7qJmMLoJcDGSVI
KvEDxacta/0BMy/Zr7wU/t8sc12b4ZHGois4ekFl7mrjoTKSH61Ns3KQ/b3abnx54pdcxiAL8ydO
P4Y/oi2wiEFyqVVWYmoRqcYd7WVP14uDrr3rzhY15zq+shAi19CdFKHUvnhNlZSPIy6wkWelMrK8
nSfjuBfG6GLWDA3m3eBbG4d35WQIaXrGR7RaeLol+dKITbtjUoKJj5ndR8D2ItX0+rA6BtUUub7l
v8Wl/mBH3Zekzp8d2iFtPpzkKtxJX6dcwfdni863EvJF4w+LG5oiqMwsSSRq3oRjmGT8JIth3iTv
kzI8TnP5Zvf6czpKJ1NOTmmIXBNCO4rqNkr9jx8GXwJV/h2orj/RorO3cu2VV0M7AXUOrj1wRstJ
bYXkTjFoQwRfN3JD7AI7Odsp40tbtZ6R7XVpa8HVNyMwrhSxvB6w55ffbNdbYxf3ceQRXGD8zW5m
47BJ3w/LLzMGTRT7tDjCYw/OqbWMvS7ao6bRv4Mgp/ERaAcluLeGfivXus7pUB40UIAXogTIty6C
ckcpIamGFCKbUd7Ijf4tVuTfffWtDfJ9Ebdfo6o6yFlxg/NpMA3/gsf94aCMhOnBb6SCP4+9a5sk
zBuFiaNAVCxR8SCBGhQ/KSflmZMZ1g+Z1Bw50K2bYXAclju9tLkXk2RnKt9eq7g4z2osu03MtCG0
8yOF4xYwdCWwQX1CXJsGDFKX9IIWL44Jy4B+MPKhRX9OZTRmhXpfpX6rE4Rc2iTg285qQKOt6obT
nd7P33UHO5pCyfdS3J2H2n9s9HOj2W8m5XQtA6aWNOpq2A/0PBMVtPMWAH/leIPvhtQkvJoBBixe
at/Lo9wHNr+51O46PO77an6dFP9mUAGkR9rvarJulEz74+jhc1qlJ+0Z6c7bts4Zxk/vbVOnu2Ia
QphuxnHjHa8cOH4bACeIfBQzH1nCX5dX1LVtliCO4PW+cldE6v1LJasPSTC+QlL5pjlQn1CDwmvN
U0e8F+LoR6afB7n6F+nkrdb4VWea/p6QJEJQl9EZ6LbLd5sigxlJDbJxc+q8Rk34gkLnmzBIa5pH
q9bu5DhFRB8xP9l/EVCrja0Q//ziJvo4V2DqgLheJeCqkTpyXsY4IciZhygRkkhMmFVsLxgeJtEf
C+WcKOTWVOLDVAXUPcldbbe/OiPcYu1f1/7sBF1Ey6DuoABZdPxorsIgaQNka1FNQMf5rrfbc2OG
L/GcP8k6LQAnfLBDOm/5JL1t7IP4x6/2wWFGJDCuJBCLujIASiUzoUC9D3koC4t4gThtVNwhku5A
JhZixjHVXyPjmGvaxktY+VRAfevgC4Wry9V0H8vN2JQyq4cPTFUXpHdzMbhOjpFKPO0HiIjNpkX8
SnVJBU8fATY9PV192Ueky13KBcrx3kjTQOiiJDlekBhAq8HkVg48VusguhmcylMmbTzwSnXN6gCU
RJJrYa+zSEs6PTP/fzdXB4cV1/bLGpaD1bt9h5hvN2FU1plI7eJNocjVP3ImxCJy5v/TRiS4LrtE
HwNPc3pNAm2yCKx9E4+SkZmDZ/vFE1CX5yFsPdnP94Fd36h034B5Avg36o1b5horxVfP4IJxgoC4
UOJefvV0cLRaluzhA+g026SYSbEvs/uErm6ARQeIlj9NGH1RO7JS03lpZ9RMDYY3YftvXqo7KUh3
eaNGfAo9/rDxW5X2vwxtfBCiWp9/Gmun08GeUMhMCrmgRSBXpKqbbcnB17imJiI6DFF80yMokWK0
iq6nEScbMfG69crm/LXiIk8BjqLVwC6Q0dIB+NJ561g1MH/bgMJFOv6fn4+7EyAH7TRIxkvsgNma
0hhlCC3GuB0Wqn5T6PhnZi4c76NiOnc6sfjzFdeO/weynIk2xcqVq3AbZ/OgtOh2Bs0vDTGkPlG4
2iPonf1N9lMJSLtS9dEqi9teL16Ym/35/AeIDVwEO2DcjIZRbcFlQRYv4K/7z5bgc6s5ippzEd2Q
m90GBuAdqzylVnH4fKmV00ORCHIKxheY4uWkP6vyZk4nlMGtIt4JxQU8o/adKXlJXT3hPFBHW6jh
lRofAi1uaeRudAnJdS+fTlbHOexHdteBsZQyErKqc57Y+a4P0HRElV0JjFNR/AqSpCXFkN5GpNl2
OLe4nHB3pNs7lzh4RKZGa7Vz/Uw39nURtG5g//vfNwfBHhIR0VK9GvCF+dSVKLsMnoW1BQflpPTa
fUXrIWiSG4tee+b8ZzNKMb0j/acwQ1FAvRoQB72TSZJJ5Cn1+UjJfFe1+k05Jm7ip4dQ31KCXhli
sh7QHFF4seSSWR7KLRa/eU+Cob3lsXXI1fY8qO1BQxmqmPqH6GwMr2a2K3J5l+JrrUiyO0UU3jDQ
N6Lu2qX3Qaymcy5EP5f+LW1py+hdpyPSzDE61MVDqr01Qfo82mcsKUCnqvtKt46O1P7CWOa/1/xk
N2Sb5kezc0kkwHDKCAqLDKNQ4hshyzFL+PXWZ73ZIkpcedeJd/yhRw0ui+zbWgwJy7GPikZIEVtJ
/uRU421t6vvarl9Fs0Oy+4PqxC+xEp20MTyrRX9ftsGjwQ2rJ4ciLb5ajf/QQEBr4/dSTjdQRivR
/e8fZy/uXKCdYZ77A1K6Q7QP7e7gRxGoWgnEPAr+ebyRVorraRnrbOEgiGwxCfaS11kWBX2qCq2Z
TIo/8KK+pe8gnW80n9ZCKu0OMBeIyEIZWmQ0cZ2WVTMiGUjXbbJ0ZjEt81IgGIxnPw8aWystXi7y
DWEWt2SLgisqWGCOiYuygbS1sbF1a7H7r2daDoCTgJpgKFmpL+Cjoyg2KIjyaj1gDjprcPInlFs/
f7iVMSjOFaJRJcpveHeL4K1nJZPJBO02gV8RHbxCjXeG0h1i1TlWcAjsP+P0oS+ZT4BouJurLZmX
1RNDf0RI8dLeXOoiDRE5mxMjxyQicAAkfVS6/bab1Np3AKD1/yyzODFdV+Qt3ssw1Ok7d+G/XfIG
Hooe6iHaHCat5LlCWwRqKeqkAKoX31ydBWHfWujliBmHAONbDI3SSjpI2n3bTsxzfURH/rseKnGI
pBFpEwU+7RV3yunQGBh7VGuirL/VMY8Vu9lN3a0W5T+lqPWcIN9JvX6j9vbXjYO0sr1Ax4l/ACX4
b5kFQIH3az8yeWQhKgGXgCGloLj2KXaZ3Ss6SS9x+adO0ufGGb5llt5B03GHaPxXkqZbOlJvoZ58
D1V7o/ZZeRWkmXSXBBQOuX7xef+Ve6FzbVX5SMGdMmDLnenZlu5SZBeq2PiK7bYV+25T9Rt3z/WR
FuBpUmoFuQnq60XCl/gdXZgYESrV6Q+69aYS66f8v88NGSbBVqMuhLGGjsnloxmxPPqSrnfAHV+6
4cVpkR2UvyX6xgTv+s2yDEhYzpOoX5dt/knSQPuqSueBSHAbqXbL4jej2HK8r8qtR1oZVYk2IDHH
FGUqoLbLZypspRzsuUIle4of5LQmP+zuRsdH1PC9s2icFY7bRm8qwI3PD/B1mGdhOveIA9CqRbHs
cuFcs6rR7xEE6krfNSVgVrPj6ukh3WwvruyncCV3SE1YRlnO9Hs5V4NeRYykUM7x6AMI/N4UzwzG
6izbOIfXNwpmPUiiAg8UY78lFrcucrDhs0ONnTiwfd61DKPsQXLt7hRlFbZZW0orawviBo7AAp0V
oCWLr40Gu9rMCQuOyU87eBzNH0HoQVQU/jbx2+dvbO2sqIgT81gf9Ct5AZHTnFnH+Mlu0Sj+/rP2
n53uPWtvkuRQ4Z6KJFv34/MFr0MJB5KuBREdUggynJdHJJRSUm/AUJ5evUfjS4dUlYxXgH/yc3jh
4Z/G30hyVk6KIBqID0EThZX4QX/Frtjo2zQzA6Sa4obJPMLmo8Aq+UdtPsNG/fzpVlIBtBfQ5adL
a+kkzYtPr5okpyxrpL8UfI1zJznmZoSUen0yM4q6+OCPdNwNYz8b9m0WdQ/jfa8//b/8BgjXZHUC
zbqMNW0m25kaICMTRi9De9eP/jHM5KMV+UdDzdzZSQ5yaR3kKbmtXWY46hZAYiUMQLlkTii6VCgR
LA6wLtGHrOO48+o8d6v0V1u+hdXLzEzz8ydde7XiMHFPUB0xK7t8tblea0rlzyhP1fYuaLJzrb0q
ZnLI8uJQNF8+X2ylQAG6yEsF2UL/8Qpm5o95NBqZhkJNbe1UqIKB8jz6ozs3z2b1lM0aCts/Cpum
RPAD5nE+Z/shH/aq/VvlDQynwfmhq9FGxP3wrL4sFZDBJNoKqQU+qWUnqI4Sw8z1iPsrvsl7xVWC
J4gS2EF8Hfy3Rr0DquKmGjr2p759nYefgXToqu9+cY/NWic/l93zW19k7jgezOwol62rRQ/6tFnd
XU8M2DwuB5SNBBV+mcwlg5F3CZ503mi8K8XwAjvkkAXvdmLd+s6IHGpzO0NWluy3iYbh529uJZ5e
rL04JkMwNaUycVekuZiatkerbxijvypteRghpATpFkhlfUWkUekiMcde0tB8ay6rzmdyjdGrWzPU
os3gRgXytv2d0WD9Xsgb52B9RcC+qI8g0bXM/7Vat3sH/qqnh8ORczh3r5jfHnt0nDPUP/zx38/3
dCWMs6f/W28R56Y4rhuzRgVtTglovbbD8w4k4YxcdLwv3kMGEGP+z+drrt1VdL3xAUV9SCGTWoTy
ltx8hrHLraRie6b9ykrtLPvJzqh/S5p2GMy9Ic9gXNTTxsJrp1cTFYHQ0RRw38tAo6cwFCTELD2V
TFcG6TSWMgyxP+kAOKBEDyvtmUsTSVMLM8+tJszau9U+2p6iuLuCtqlN2sR0s1m9jF0zfcuV19D5
Btq2TR9ibevsrjS/iCj0PeG+oKsE2OPyYfO6t61czTuvLx8dJEsGehCN8jPU9mlxzsajn/OwZrhT
++81w4ajljxM2nljx9fOF+8a+Xt0Q8ljFzs+JFosQ0DpPGt8qlVlFzURBsnQ8t4S1cexS/fk8sU0
0eTu3dSXxQ+CKKSgjla65snuajeAyJdNG8d+7WZDIY3JC7+NAfFib1JsUwO/JFuKlK+iAErijpG6
Aqx2Sxl9pe/Ha8AYDf4PJZey7AEpoRTkPZNWjGh/R38EmwBF8DiBQErTn7li0XqZ/DIOGzXoSida
rAtbmCKfDu/HNfhXvuREahONAZd32O+6AhtOggdEp5M6nHPzpvvR/TaA2RVHSf5JJ7SIDqRTzlcH
oIF8E5reVul5zaYF1sCFAWKLLJ98X788jhKkIQmd0c5Ts9sx8JCX7ooZ94HwLs3lU2Q9qVCjGueX
6cyHHpZzat82SLP5WAQiSloe7E20hVjx6sqlR6lAYaUiXtYeLfWVjrgQ6Y2YLQ/anTlWdyNxEFe3
xs3j7CzLD4HyWoOTiY3MjaXsJk1T15ydjZttNd3kbIi6FckT9JMvN6cJVTOlZGFzAhQng8aTg4E5
3EsSZm5eNC5WzZ4hJTubO6hTale7KYONT+IqCaNLiZ4xl5wQvKXqvPwJ+K0zGMqm1rN1HdwD6+Z8
inqyk5kQbFTR188rFkPMiV4EXyFuJ5eLTUHbBBV6Y14eehJNNOWb0/xb+TfO5CrpvgGbFroW1tA6
ozB5Y7M/7tCL975YXLtcXMVcPsCEhCdVbrro+auVuILgXXtD+GW27udwR8t2V7Pb0gEFgki+H+x9
mbpa+izbu/k0qTFesz/aeNhZgWupFFg+urXFLv+lJuEusmMYjsoJcsdBDZ/K+bFqvybOcyenbqej
3Vypbl98lbXMxaljh4nzLg/TnTaXO2V6VrJ9YO1T+4feyW5Fqm2ggThoboDVHHYClWuGBwjfQf+O
kZVrJBbKT6jxuF3M7PDUZo8N6KDPg/hVDGe/CF6CcA4T6aoNgatAJkV522Jp8SqYUEIlOJ88sASM
ytGGIIBk5v7zNa/HlJCNuaMZ1JOcwDhYnJBUkro4lpADFB1KgfYXoksgNNwS/Cb9siL5GSNmMgU/
QmOj8Fp5XmZTPDGzcTQ0ncXSeZY4k1PYH+KIihYIpr/u/JE03bV2zCy6ZAuuJDqgiwN5seDiQMp5
TeEeOY1XcEVHMMjNFjs0KMI5fw4kHC34LLD0FiJ8G9t8FQPFNqMRKvo9XM/yojnrpEHOBcWzlkbk
WsFtVpguwrQ7AcgW2nKy+idl8w0z9ZQBFT4hPDUO+2orUVjd879+xyK3r+WxdAqN3+HPwHox8dSQ
eiuHfj/JiAtJI76ms1duhLwP7Npy4wGBiMzeoexaxryp0eQqj8zW66sfbfOldk5t8tVPd5P+RbKP
dvdvT15IWRO3kWccG9/1q70yHpLqCExbEMSsrSbVdR3IC6GpIoC59Iy4KRfBySlnB7UNmkbjQalP
lnVypluzRubie3mSZspDNwlcqJB0zLPW0+yHWvaKyLW/FdqdcbQGxKl21bsx7Bz/RUvPn5+Xj/ru
asf+9/M+Uvu/soqixsOgj2j7xKFXzXsjO+CzVj/F6a5+rCd0OQ5jtY9tvsu77E4GQ9PofLG3c3Ga
8/Nd3riJ5qLm3sr7UAEBsDsBAHCGZ8XaiB8fsNqrH0qsQjcQWBX8yct9zOI49WeFfVQmfW+zayFi
UTBm3vBSfI8DOPf2mJ0dGQtAS/GYT+7HQT2nTldAtam/I3fnYm/idv6fOk6Oc/kNXa191ZNCG9Jj
Yv4xZIgK1illjGrel1HFDN+LZPtkD8XJSFGlRzGPFBvLA9U55H5+AkB0toxncoCdpP5s+5lZyHe0
FJvyNan0p0iWD8DdEqxNoy49tZLyD6anQtteFS6Fb3HiVZN5G3avcf7VNM9xSAPAuNezI9rtbiLd
hVK178C9+/JTIP/ptKeIgwy+I8FKOxUPUt0UZPyFNb+GRXJItfqspQB5EF7mQvr8mJhrYUX5yD6B
XtAqWIRQw/GDcSxUrgzxKw/NP8Ft9WwMhxJtKG7H27g7zWB9odKpJ8UE1sZkZj+MOz1A4mUHI6NS
b5Rm53RPZ9xP5DhxQwV9q/ydA743jENENluf+fq0Z+W+/ZkdppbYtHe4nv+Yd/6dJD3A4YnHXa2j
g+LR7FGNYxnflu2jbx9QRktflIfq4DyFJSjj7g2ueh8fNzbhqt4TnzKAbzJbgW9cfit6JQ2BVumt
N3XFPv/e5U82Wom/gkfpR8NX0llYqv7j01kaOVTPmX2r1GdF3+vpqQIL0j1Y7dkw38Lie+ocqqiF
27ZrGk8fS7dkeF0dpXw/BequzukPtEA4zk74qELVnhWPfGbWDzCmMUh4C42D1WgugrnBF7AlxqMV
vw/Dbd49BM4ue83KH6oz7BKlOlTBg+FjV5UQAhkFgVh51PzjiOqfGgRe0b0DYLyLgq1xw9pGgc4A
iIoUMXX5os84yWrh2+pANggZi44cn2SwFyYEbt78BEO8cemtLccYjFybeRTttkUlkmSaEktWTus6
HPdc7kVnnoTFQWL90WLmYskW+N1Yud9BO0FrY/zFUHKR3Tt9EkqDnLZeCZlvKn8KuRahdPv5edta
ZRHxRvw7KiaPtBdCoo/u3M3jz0mpt5KVq9KZU01mBE+VDsZ1RZ+h0ReUqYAqdq8l7H8H7s9MGB1p
TSvJeJvNX53gsRcEdK5xZYK0NA4PgDz2ek0h125NzNcyRfq5ZIiIXMBqWSp6O1BkYyNHPJvyluAy
qPaNhApqbv9K4+9hr3oUlYGveJWj7Pz2+fNNv+5lof3ANcNgQrBOiHWX94xP0myGsUYxP1SuyN0E
SlEQ81X/jw9IIg2RVQNOUNRfPl95JWOisQKUHONNBHqWh6obnKyPYzqgdkQajMigir5MouU7E3Jq
8e54Rrc1yV19WIZMfDm8ZTp4iyOWTF1GHhU3UIewcw1fBStM+IWIXFVoHYo+Ep8A9mvtxuFee8t0
DmjaE1Blg1Hv5T5HdjHLOATwuMm30nhPJXdqXsU+W/FXuX20Q1hdEhhKnNWkZKsru1Ibf4B0AYag
EHDlgGNOhjnS+UaE2PHdpH9MRfsGhUCj/2lY1dajrpQD0G5p3eCQ+SH+fPmoJcrPdhJDAIiB3lt1
dlKrg6HM2EI/CoJd06CiaMFORX/18yO19n6FyQ+pJ64FTEsXWXiaWM7QOVbtoTS1M/ufQhXeEhjw
8I1g8qGUo/wUQjkb64p0YJGsXay7SBfwIlY7GJNU4EjND/V7q98pw9ExfmK96voznrnse5TtBI8v
wCri8+VXAqeQtmL+RDxj3r6ogdpBqYeCViMzaPPcTvqpHH74Y7T1kOKELh8SLSSKaV3wjJZEsDyJ
cqJIS6TQ36buxaDVmFDBhnHu9Xp3wPvnYCKfrLaPQls8D4JDO9quKb98/rQrvReAGHxDzG6pOmlJ
Xh6vVIKYokzo+Zm0FWLkeXTUJY36W0G2bjfPounWG27t6O5oU4cZkjdsScdexy5+Ai4RgvNBZrQc
xRt+UViprZeeYFJpiCYKEkCVQYaMyPvQvOjK6GZON6i/11/x5aqLNAPH4DqJhDxpWmYnDAyQK0BX
XT+BU76ryvxpY5+vP2PB8gaMQn+Zy+GjMfxXqaTYSZaFCUxPH1t5TIndulZ2fQPDL7XxUdjVDS5S
uCOHpFcbS2tXR41sU+BUoDkzA1iqIBnd2BCtmMPNzo2JqlYM8ArdhE7N7vIStWRhfg2uTOcIxiAy
hY64OW+5Jl+nWRc/YvlZJWVUhrER1p4sB1hRooQbGScZOo+K77o/g//a8jK8HnnAo0CaBvsERFPo
Y4ov/a8tr/qqzTVlqrxKKfZJAGjQlL1Ya89WJe2F+FUphHklbC4M3S1UyeuG/KlN01OIgaS2xVNe
qeUF8xOVV066mB8uwhp5z5DU4Vh5vRHS6C/cto+9Xyno3hyts6ABZEh5HCCjbfQH4fwk7lGhF2xi
ZYfzj5dljwOwog7dYHtE+8HUAFo+Fh02b6ULktWjT/T50fkQc7+MUvxUsNJI7aPqSL/vcguzwbYn
ZWpRPx3jPRw9FDYgrNN4EAL0jg05Uw/cGkka1e72wdy5qfwk/CKic979o88PHVeG3X4deywUu5s4
QAkEaoPo3tRheGMmuAKq1Vmy663wKsLW1Q9nyiXQEtQRS9XyCkdJtbdQSc2Tnz7ZvInG3YAQNBKt
QrjCbI4zyp0DvyvttnLilU+d3rktU+0JqazlvYkafmdKWsW5I46JJFDItySzsSvLo5qh7KBhS5h3
B7PZCGlrwfxi5cURw4uwY05aV140YaGDpoAQRBHCMWJ1S7+xM56eLJQ/RZjxqFD4rffPj8z1hEtM
TwRgFmD/ilpRZ2q11NZ96WkD1DFRDgDyzJ3hUHTJSaaZqNNLb5PpmKBeYXzdWP1671kd/zBgMgJq
vSR59EmRF1asEtUl89DMJ+NJmoWfZryLk/vOP2Grd2zK/vD5stfB7XJVcdn/FWnSBmKmOSklMwTe
cnff/MsnohjNOS0Sr7M2YOsr2e/lcovABix41EqNh5zV0AUu404h4ih4wqOH2yPJyzkT+p9Bwmv2
XwVu6fPHXX/HH2kLPHYTZNTl81ZxPmOiLSP1Su3axF/V4CAnmZem9g4+d2ikH/a0veLfyXSNNxYX
m3n5afP0fy2+qLHaaIphJ84cMKYtCjAF9BUy7d7xGRpnEl0Sorl4zfgG3KSNfgozNMex5MyrrfC4
kiHzU4CDwXEAQqQt27NWgONx305CLjvZgQ7v5tdi7pHGy09DJKzWv4ZZQyjcgkhdV93gJFR03uFM
gQ5amscyawHUOKMINgfVsZ7/nUPHrQBlwhPaaPGunGxKO1FOo2ko8tXLNx1aBeKocYsWGHZDalTv
pkrHppypV3mksXmTzL82Xu915OaCRGaIuTDJCjJklyuapRVUWBQUkArGg0EeAkHzOPYPI3645lS7
xkgfjAl1eCh6+/XzxVeeVmBr6TmRDl9L1me1r2SgAXIPs59TmXb3oe+isBTiWz0U0Z+x/vfz9VaO
MiMlXiRAL5hQy9lSpqtpoGV27slkv/KEtFFQb1zhH29o8bkAF4SDg4wu6MErzAVXQmzn6NlJ+niY
NNSgY+M+zI17SH2HKf2GCsoJSW/orfarEGc1M/tLNDb0Jotfjt6/V0kwM3oydc9PTC9wcAezHwI7
+ZEYCBF082EKna/+0P/qMIbZNVV8Moy+dm0kGT0ALocolgKEN9TnPvz9+e5dm4NoSOcD2YOnTd/u
SoIslOK8s4Ysx5DERDSo36vOXVnSxudWp28q8qdGb3etHNF3T93ReALp5w7qPxu/Y+VzhDpMD4yE
E0HKJYlRwzAbKhtScRKoobnNTqEffKmr6MYc+ts6fZyG3rUV1IvH7E4wcURwhi5zbMz2tqTOsdRm
462vbo2gkBIf0JiltXn5FcVogoO8Qz1vCvhsaKGnIxn/lLvaQDaAShvkM3QlmKbFOVSDwhXCjdmk
HgN5015u5U5mcPu/37IoMX09VEMF9hNaIuTbI4ljEf5oUFcww/TO9NvbgOgc4VBvB5t4m7UvTDBn
iCT8H+Te5T6QPiN5kEaF1yJTNmXBQc+Hw4AhUCmdxORaODrpP4rAINvWPq6KfCwPsxxsvRCRei0/
QwaLHFOFnpdpLO7sYoRLPE9TDvQJMqVxy6iVFn6CwpbxoeZWmr07mzJ9DaxMEE8ax9PGKV37BcRU
HVVFgelYgpiDOVXmsSkQ7JMfLXoKCtpTQsR/QhMXmZGdj92DMQb71AqO6snAd+LzH7D2lTi0Zuky
KKRmS6UhJdMjQ0sMokLIEFuD248HZ0zN0sblf16KFg7wFR2d5w+a5eVbH2qpbFFVyj1flc+WHR4d
xNi1JuAW23iv170LBHHpnAjNCmilyx7oXMqx1cbwZ3xddtPJfoBSdu9Y76l/26BOKWvx09Bn/x0w
w6pc/4aCjQ/ag4s7kuuacVuroFVnwy3Wx+McVrcMkTLppsuiGyevd7nTH+M82/ttdK9Jxjnqho1H
v9anEW8RCL6QgoHOtayviySw8n6GKimNitfl73FjnCmH8D6XDrlRM0nkK5tebCU9a3OyR+5JUuRj
Z88Igc2nIsq+fX7AVtIx+MucbLh6DJDAD1y+9hzNbymXUQ9xmu6GJMNDEwdOov7RkW5qHJMQS7MM
FMIm+fj52teHm6WFRaMQDuEGWMS4aKoLq5xVYBJcOINCluI8WVWIVFv09PlKayeO6w5+J+o7eKCJ
z/yvWqMptQCnS0ZjUdic0UP4llvTHyyTva7pJbe17Gg/zMXWDHd9b/9aVrtclkldKCdCAxI8TEWX
orzJ1ORhsOsE+EHt9U5z58vB7WDrHLfx8PkzX8tmcdQYp5CBCoz+VTkfG2qsGjV6bWV7rtrynE3F
L4D7B8nPf4f9dDI45PF9ooY/FBzZaOzd1kV9N5uKO7lp+bMrspfPf9F1piio8ra48hHK4W673I44
bWplioig4VjfKNOt0yEPlOKGQmu6lwtCu7ER01bf+18rir//670XQ2OYVQkQR60eUIf9Klnpm1T/
Hnywy2l8H9RkHNb/0xf1v0WXXbtuAu1VzDxmY3oRdPgom45TwvB3Co6SVe76KDq0cXhvO8HG466/
cg46dxXDUq6Ny+ftk8Sw/D4E/5OOR7OAdtG0d1UGyiSy8fkxb5IsP6RqvWvKAlNS27WsydPKNzAb
77jXP1C1fNEKYyP0fmhyXt7jQhmZz5zhIiF4+aHbxpj4kg/HbjSkuyDqQzcBneqbT0HplLsyb/Lj
HAEVKVC3J+2KKudc+Xc1XC9HDby5Dr5FgYm9uV+0lK/FazN3Jm5O6Rm1r/c5lnaT2jxCIfr8uK7k
gx+CzozqBMoeF4bL3bSrRMdInlm9A/Z4tF/Lzm3tYwDu1soY7gy/yrF9sBQ0G28TzC1jBrRp6Pza
+BXXtd3lr1jcW2HSFlBRqa9gbu15X+735tk3YLkk0KrQlrWieR/r6YMcxFsRZC1Ai04FPFwmGug5
X25AYo12WhVYAVRuU9THNDD+dPLEgDIoHoMuPQ+acxhkey8HDU2L8ZsvO4dQOUnNq6JBYcs34sdq
PBVXJ8bTQtJ72Q0elbwB/Y6SbZ0Ct2OxNAHmrGbhsQqIXk75Na2dp6GzQ4Yu4X9lz4nWGCoESKHY
WLkua8JJjxwz7EjFAnk61rYsuXrZ3MxGe3CS5kGzi3AjV1gLl2gRKLSRhW3mUjZOlQdLq22N2dao
PWLUdSjM7otvGPd4Bp6kaXppgvz8+WETmf3yQ/17ycWNDF5Esya6/Oir8u3F4aFTsl2QW3uUTA6o
Hm1s6UpTTrQb4VMLg16HUuPygDH4HsvGUejCB8YZUW93RsBX7pXbkIQa9FjtJU3h4g7zp8biOJlS
QGjhsFXu69fFFpLtTBigz3LSr+aKrTYNmYpziWegeZlq3dGS4vu+AEQ9mNEp1Si+uoy8LH3r2ugU
l+GPSeu+0U7FP5LpXygpvyuZZnnEOMyv9cpLqhT4uz2/WWl1sLTWxlcg+h4b30cVJFHZHfpp+J5r
I3zkzAYLqk93pQUQzWrCr2kaa6CUciY+Y30Xx/oxzYadVqYnozSeUDUe3c9f+rWaFdQW0fDnZubW
uBKR83EDHIYxFS2B8Od9NFtvdpwdzcZBAl22O9fygbfZ04+4b2+VYDglnbrv1eDchOkM7ltvdvFL
2WaIwJBV+Uq1O2VDcJLHYSNfvA7IwBdkwTXhRfGWltebH82lKiVK7E3adGzkBlWp5GUOtcc0r6Ef
y833/JekVPswS/4/zr6suXHdWvevpPY7c0hwvnWSB1ISZcmy5bHtfkHZ3W6CMwGCE379/ejs7G3T
lnlvVyVV6dgmSIwLa33Dr3jkz44ZP42wWlLJkrnHh7U5vQmUEXAsIGZGEPt+4iZ5Ky2vxpu4vb/i
oj2TJrmELnKgtzzkKts1lC6coh/W5tQk2J041nGLwZn0vklCKeu60k1XFNwP3AdoJTZFJzeZl24d
f6mvP/tAIFQmMilkDQG2f99aSjxVJp2erjLje4EC6MAlqo73vrzsnnq5kNKbzpF32w4+DeouOGjQ
1ISNed9YB6lqnnCoHJvk3lIxbOJkoFXN+ut5/vH4mJpBiQOKXfgqWMK+b6axe8OG9Ve2Gt1ml0kJ
JCcgT2B4mnl3XcJbLSXg+qjs0BjGzULbH45StI2KID4QOzmuoLPYVzCp82IEBJWZcD5Ox31Kst2Q
uw9JaVzadnHwQF3BbWg/Vl6oTVhxMzvwobvELXXLXIoKJ2uX1tOnL4V6H9KoMMlAdPa+Q0hXxEJr
WLbK03yXNBcjwBR6BzXS1lunFEQn1Z6VlJ+Plh/4Wh/kPjKh43DMdQVyyVgDueYuiNZ8LJNMHQWE
H6Y4Lms4b9+/k9sUOXM0DQ7UerNOHXGukSHyTFQFmHNUoHS6VA9xj4duv9pDgWop8/ZxLiKvDMUz
8BuR0MZh+L79sjZsXBXrdDWgwFypeq3Ro93rC3PxY8+DMzCx8BHMgMhozloZRt+uyYBatl7ft/V1
7eEWqg4wxNkszLsPRxvSGsAxYBcGaAbQnNm804VmMagSJrA6rAKBKnOh3YueBh6sSEB5l2v3KClb
aPXj5oFGJ3FkG2f65GT1vg8ro0vtSneTVekAJN40kwpmoGvFFspg+8JyA50uxEpTf73fQdAimDVA
hoJk/yGrPZZmoldxgv2Yq7OpeKuR+opQtSmc5FB0dOHI/GQrAdgJcQcuNFjPHxjwDbQMKzunKWDv
05UESvOOvodH2pH37nrEEpI+X/uWiIGRsO8XxnRaAvOPhZbqJII/lbPmJmEK6pNtJpwU+oN0VQC0
blH9Us9QvebqnHkEEOZmY5lqn5AsULwFkrLNFtbph5s15tWkNgB+D+bWBx6wnnRlXOp4BzbyQODA
G732xsudCzfx1nD7ec784SoTCwHjZ62CPIebyISfRePvJ1Yu8ANd4AwE9Qh8GxXwgXyDGdyNZN6q
ZvqxKNR9R3993eGftmojQIKbrffRpLNqicmwZ6SrpvxlU7FOyuHeIMNVWnjw+x2uYYd8wRbpF58M
MjCx2BpwXn2kjDFgUG2PooNb4W2M3F8Nnbr3cBEtNAys1d656fPXn/kRCYEDalKxBejKAZdnfhww
P0PYzQHiQe52l7X+AbrO6XTuQNnBOjNldzvqTdSD4hNnvzodMYjB+qtS/MYZAD11Ax/voEyLN5pd
CyBlWTCZgiNYQNPJ0ocroZyfTpUdNLO/Yp0OK2PrApP9bjDSp8FfMun65AxC+86EpEeaFrnR2e5M
vAZxUY/oTmV1aNsqtKstpG82XcApjeoajpOQF3bgDgak69LWMn3cbHUjFpr8QlGI+ligK3w/FaDP
IvJClNJnw1WdnfswgUyc/GDE5qWReJuCsJVs3TXW5UGnTQAdjo3GlhQ1Pp0QU+0D0x5X3w92QbZm
1y6rRsTb+riF5mBZsy3SThcEYsPCbM6yVgcsz1uzkp/HlX+vACaucVv8el5+5GFjXroAW2IVQGcb
59j7Vd8wqMfHbNL7VmJt5uMRNnmrGpqIk1dvlozbplA3GXUeTe4BVdzxjXD2tReaPF5ZFWw29B92
rn+3SAmlftsMMzyiVWphb3otss8HDsE5OMiTVQNOv/evOfKkgHYbZSuH+5c8sa+Soj82xLno4uGC
AbWY9SQGmp2t7NLQYdRpw9YehZCg8sUPr9GBSqn2CB7h81k3l51WX/RJfZ0W5aH0mw1cddbjgNG+
9CW91ozqxWqpG4xjsTccSLB4QL4WzLp1cOautTa7KAlHogqlKy/xlyz1PjngUR+Fnj1KBoBzzz/V
QF61diSsCCYcaNUDVhzztQ1PKyHAkU8CCdDx15PgkwMexyw4J1CD88E8mcUxMRwDytLDjbytXsYq
u3KwM3GRXuM2ceyVu5AH+VimmaYcaNXwNgJ5Fipe78cyt/osA2UWxhuxedXlzZPrDyup2m1ldhDq
BwMtba1IgqIRw8KuGsvbQRKwF7gBhjKkUTPMTAGvjK874ZODCFlzvM3EgkHkMeuEpKJV6rmwA8kM
DfPne1bUO60Q65ZD/asTawryoFgiYX26/MCSgAQgMiTT7ft9XxCN5WKATc6qSfqdVtNfEL4G7LJ4
6ApHYNTH762pAjI4O+EVG0mHUDJnXcBrIZbtdvqvmVngPHPiTJBCoA1Qqa3gfKWtvu4ec3qT+QpE
shQpHLzsRwWgvpQNQ+IwWXXjhe72Rw81YT+lIqSjoe/N/DsymHcel81BcgoWpfDvRheCmMIG+6b1
QVONNejIZvXK9W8H1bI1azUKYEuC39HBPKpc8MQTEzwrDTrzpTcJXcKDIaNmsfNVCnqkVD/dYtyM
JdlW/NvX3/fZqvNBK5jkhgG0nzONeZIJA9rIWAP4NoajYWVn6ptVFPdZW+3B9MZh2Tubrxv9LNRF
bfDvVmeZANi3c7OphmQFajvMtY4Qnt8BqUeHOux9CF7A2dGtF/bSz87At23OplyqqRTqUxCNGPX8
kGQaMjjxQgA7reAPc8VGGmUKYxHxzA4V6Mk33IvxWQbES2JifK9kEXq0vKZSLB1gn2xeU40VGgDQ
zoPA7KytshFtpo24U6pRnI9suBqpthd9mYHFm3trVaujR7i34UJ/smL/0oScimkHWZ5t2mrY+mZ9
bcKcBH5SxFzDeOOKuTwJeeV3a70ikWiqe7HroKWQruAWZVps4QPeT7yJxWJCbhyyYkiaTCX72b5T
leM4colLZIKD5ibRbuAMBY67ESJ0CL3UXVjH9nRS/j02H9ub9sE3ZbuupHY9eBTp16IBBVXdAUF9
3sc10qVAlRGNA8Sp9rpKysCnAHuXVXft1CCWU5DKE7hVxXp83ensysRNHlK3URrf9e24GiDkMqn1
p/BMaxlgW4wBzDKu4Nbmqm5NzW7v1fCPSIEbVwQQI+8mHr6NrvjmDOwxvZBSX7VaHyVx/thb8qJw
pLGqGqhfOHp32/UWhR057nxNKZ5aQPVbAfvJwtkVuPZ2Dd62a5dUC60PYwMpbERFMBoEAA/H8eyk
UpABAXfbT1Z+6W9qzjZu0q8AyIcyUFi6l+io9aA6MJ/FvmbGOTOti1sJXEPb15e9DlPx0m3vbH2E
E29xNcQwVcflnKe4TDIT1Ffnpo7HyxRmoYkIrA0cm8PWQMYMdYFx+DXi1C+0PdPKA5Nib9DyYMJE
bBz9Pbx3VgbXV03tRrw66yBND5bfth+NzUi2gzkuZADer2fMmcnheeIP4j4OJMc8b2MNqdX6GuZM
rAC2jCFBN14V+k+v/fn1fjjLlv+nIdRXX6uCkwDSbD80YTrVZQSpBtWAhLGzDDdk8Llxy2ZT68m1
P56PxLuU8PwQnn/jaNl3H+Tj74N3oXWrvMhhwGDuOPXMoDIhXtIbgLYtWTDMMuX/fUkES9gmIc8w
TxbzTFqOGjJcz4Hb1lP5zWn4TZEjbTdAL9iiICM4eWC1FyMEIAHzLbMN1esLqvEFYP8sevjzTSY/
VgjjAFk032dFRQqA6svp8kwRGvWHohQ3ShPfeNof+kqdk9bdDbG/07z62PX82jbIpUmqcDRvgFII
SE82sPQ4K7z6kFrknAxsZxjgAn09rLNj7s/39F9tJJDQAErk/Z7j2Lnmot6La9d4SKyd4T0LsePu
WWu/tAAlIaxn3e3Xbb46Y73b5zBncaGZuK+vbc5uDGYda0M7tamXiGaT+qKs7Mj/kVfVRte6A/DJ
cNSqSbnPsaUnOQcWqL5g6loZhwFgApLD44Yam6wCbzg5CKjXNNYvOyMQEByOoGt8/bqveaXZ6yK7
huAKmsxID8zzTsCCxWVFMZScD0fN4psGtV67vumt+qXQ7X3tWxdWGZ+5YA+MoxlMFA6QuyKz986K
1jy08nuu7qteQGvAvTBH4xusYtqRhEbX7jpLQouR7BH74xYhQb5voQ2UoRL5Xa/sR2K2Rz2LQycu
QnPwQc6IIy8et0Q4F1aSBwphOddWlfco+rDRQGo1tLXdwhshq3f2mK+mfwPVvjaKe83T4DptrEmP
fGG8MUUNIch2ZUBHDEChyGyyK12Ia97yq4ldpnr3kajuGPfsMR7zmyqFaILZf/e7pVvHh3MP5Oep
wAzXrcmacV5i9qyMitHBfOC9gh36ua+FCnDTvl2b/DwBFbpSx7SAQMWtXkFEp/zPFvo/P4b/E79U
x/8MZfPv/8W/f1T1KJKYydk//31bFfjP/05/89fvvP+Lfx+SH6Jqql/yy9+KXqqLp+Klmf/Suyej
9T/fbvUkn979Y13KRI5X7YsYr1+aNpevb4HvmH7z//WH/3h5fcrtWL/8648fVVvK6WlxUpV//Pmj
s5//+gMxzZuVMD3/zx9OH/CvPw5P+dPYJE8f/uTlqZH4a8P/JyAt5lQ5hfYX0pN//KN/mX7i+/9E
2h3rBEBnEwXuCfBUVkKyf/3h/nNKqCAzj/scgipjSr00VTv9SP8najHIw8HYZYKOTdC8P/777e/G
8O8x/UfZFscKAlLNv/6w38VSGjDeUORHK7NiV1EWSYEEfRMhfL9ChLmyMPMRRyzM2feh7V+Pn3tU
NFD+A5eCyWhwgHqHvpEw9Z3h3+p6uvFpsRCsowvfBIR/tzIPPHWG3CrYIoAH2RGE+jYs949vxvLP
/nrbP+/jp78fPX3Ymxgzg1OdBRduGTXklrbGusle8vbo1MNeuRd6Gy+cLyeGwZ2FZ641xg1zuIwc
9BEtUJtWClyXpSvG++jn76+Ymn3zFT5DupaZeDzlaeBBQyjXD34P6doK0/l/ZtPqbTedev9pZN42
4OSWZRWVjHzFVxoIAXCARyPt6uvHn3r/2Qk4Mou6nqwxSzuQt4HTTCHT5cWbxIcekOvi5vd1OzMo
2t8dNTveO4VySu0LpK9DdpYS3N9X5c/yMVsn6yGwViA6hO05/dFCiN6BZFeAHOuKBX3grpZ02U71
5CxuLGoKzWPRNBFnsMjUmkcXQmFIKy2c0qd6crbemZ+UIAzwJrItKcCKji+5g8iuGYyHNmsXFs2J
RpzZxYz1bT6C3NREut+FMaQqqNKDmKAukf3eZ8zhyE3M4r7r2ibqmL4eOQPfI972pQ6Ydrz+ei68
wkX+jmf+mguv6oZv5rRWeOZQVuiqWmrEDcQYx1tbpV4VmINL9x03yK+MpdYlUgTptuFwtO0MPVkh
I6F2DUrOLaBJsf3QeoP3GBttG/YKNs5+Xei7tCniIcyS2n0a+9G/8SFwvNHgz3qnN5UM/aQJchsU
28FA+KBMqa1i27Q3gmc5rpVagjK8Fzdhp+XkDOBkDsot4JtAUEpk26GhNmiqgOlxiewyE91lbPps
F/fD8DPJbQ+sFK9p0yCtiXurgY1wbtImPTSDxuFBz5zmHnkvdeSFVd5/3ZenJsRs/fLGJqUacMMm
dhVknhfK/i6t3IA3/18Zob/HarZuW3N0M5fk8HA1KhEaTYZs21gsID2nafvZRJgtSVW3FISDsokg
PfvTT9gLK9WhEslLprlPXdPcUaOJLL+++73OmjrxzbzTuwzGrx32IKDdQja8DPLFhIGxs5QrPzUY
087z5vmwoC8Za7DDCPoMX8SopBdMr0OUwP8TKL6LE98eBieO41fNsjcNNIVRCJNiccLl59pJygME
JpcW5YmhmG1fjaM8f+hwEKgWCtqaEfrGNq+XVGhO9Iw937dU6ZUtw4r3jBgYWhXgVAtcDoEurVj4
gBN9Mwf4DI1IVdul2Bo55fsqpslGA/ZsYRnMSpN/rYMPJUmtrNucx5iqSjnrqnSAI3QdilQwh8l5
W1Vh5+vjzgGDbm90woyspHFRHeFL/nzTJPpkrdizyZuNjhhSWjUwUAAV0pVb4LXWqvJ/L86YU73A
tAHLCXWvqLApOOjVN8HoD53pCyC6U6Mz/f9vZm7a1KXl5mMTxU617loUabx8YVGciIRfk5lvHg0s
kVLS7rFRpCyEHzvK4pNCIYHQnHKXuHmn3n+2DRbNIAw7wz47dDzInHORLnTMqZUx2wJpoWdtPj3Y
KcleZo/FMERxCmkocyHyOtU9s4VdD6ZVjGbRRNAUOC9teVZ18fWgtO9tXp5bzF1YICc6aO5tAjtJ
ZTOO6ckL2C8NsbhlVV/9XhD/moN9M8RGrOG0drMmyhrnAGPxm0FI3Hp4ubB3nBiEOeEyhxd4ao3o
I5RRz13S7qlgsHEuxsteZDdfHz4n1u/cuCqv0rxlPg5SWj1zVLHU8Iibw0IHnfqAqdE3HZSYdd1X
Og5SwwdyMCaT5/RxRJwEaPyC3fypAZ6t4LqD62DTYpkhoEG2PSyNcaH3T/XMLIYZvZRwt8DhQBJA
M409xjpoVbrQNafee7ZyAWbKIbyBrhETet2TJYDVzs+vx3SWk/7rVJgLUcGGUgDajVeXfQbLc92G
DFFXwWFPMnAJtYGgBNLk+TPNm2ybiULfgjfarzTkabeWUt0NpDf1p9Hr4r1MG4jKdrGzU7ETw/LN
KyJo/nV7ZcXkvLFTtUt8+AZ9/eanJsxsVxgT0FocG9t9UxpIyYl1qpdP3YhsG5Hy97Y2c3bot6IX
hI5KRuX4TXOemKHWve4HhfQWJs6Jj5hjKzMyEOV6vYw0mgeZuHDiiaOQrr10qbhxYmrOYaLlAGpg
auITaJ94D6WsjJ10Sv8aXIX419cjcWJ+zqUjhpboBi3QhGQdygO2xf0n0++XpKxO9dH0ZW92htL3
csuAU2/Uu/vOmPjLMAdAgqJMs83vfcBsY2icXhj5kMLLhjQ3RW2vUn1JqubUy892BpECacIUklyO
xgNeXDi0DJWBxTFaC+vg1ADPd4fW6GMIw2IKNciZM7rCyQJU3RKS68Tha85Od6+syr4rExlx8Wz0
QzDKR3MoYBPy0Lu3X3f/qS+YreQGPohNV9fIow36ymmbdZFWR2Xxm68ffyJNNze6UVrSmY0sZJRl
/fiNFpmxpSLz76E6nm5rWHEHIK0b57FfdQsHzYlB/2AFS7qk8yqKSDtmz04MIQ+Hwroig/s058bS
iXliZF5FxN6sC6NlJoyfUKMphTGJnkIf/smpfbhkQMp4WPiUE2t7XgWkfuypkfiIK4gYAyHL7z5Q
BwsH26l+mq3sukzygkv0U1Ldd9Z919Dt0H5Xi2Isp54/W9dDBTUEQKwRODLIV+pWGRHRXNI8OeNG
/3vBKZktcECjK4uW0yjIB4LjeUTdu9WPjfoFU8WFJX5qEGZL3MljKmsdbSAJXwd20j4zd4lJf2Lx
vRZf38wiU/Wa00/vn1aXzPHDeBxDX3/4eumdmqKzlc3K3iksH3sTpCXPaqiB9ca9B3BBYjthbN79
ViNzj5087Qyn95HAtt06Mss68gr1LAYBQaiufOqV+Zsx/Fx0ArSbATJ6pInGnq48lsCgJV8Rdwm+
e2KU5/ADV5aDanSUWwDrPIcn/FlF6MIkPTHIr1jFN4OMdCgbK4lMlNSAL4F0BLfFui6s1dcjcCq1
8CoJ+eb5Wud33NR13I0zmT50Xc5XaS5cqMFxcmPFqOEKBfM2NqT+0cjTZlekGB4TWiELK+REGm6O
79Xqzq8TyE9HJixSn8BIz6D1V0QWtIHgTrckwXFqhGZrfWRJrcGIQEaWW3k70nb+qqU9WejFU4M0
W+V277S5xjD+Q1/ui9T5lZXaDXfb668H6dTLzw5yH76JjhwVsvsxuehxaV/xenQW3v3EQn+FRryZ
AIAp26PvIDnipQDnmA84N4KK4fJGWohmLhkgntjP57pvRt8Sf6w9DtRsRtcOrtLrHL7NWxjIyp88
7pbQoDP0+l+XorlvhepzMqYq4RGz+VkF5CnRgF4f9f0Ix8d0sNd+kn9z4RJRoNrTZWmgWvHg84UN
7VWa55NE2VzYKrP6XJFM8UiXGYdkC8lSM9BFx9Z+5QNfxazKgvN7EdsH06p9FpQE/pjcrgE+gzLr
Q+7Z0AnTNe8XBbg7hK8NObZwLb0s+FjAzEWXO0xlXCWLHOFiFktYInXfO8vkZ2mSaL/GVGhpkMBw
fa0pMdwDzmcGndPpG3iHOfcxgbGJ1/vqvuaERfpY0CXfvBOx2lzhsBR2ohjEWiMUhvEGlbgby3FH
gWAsx+yo+uFQs+r3Lnf6tA7fzNkasDMOuqKIkkQ6a+Jov+BYeJW7xi8A4r5/vehOrAt9Woxv2qBE
KsAemYgGO+kDXmM3smzYiRU52eaajvKgAejf1229HhSfTZvZ9uRj3lheopeRFj+nhARwWt6B/hXE
urVjuNsT2AOPGLqi6ScqUMB8N+wHJCzidKXlMAixQce0moUt4cR2NkdDmajLlnXSl1HsAc8YmzKD
NjyYsj3JF8+dU90729Pa1GWshTVSVBRSWydDbmxHn9QBpMnMYzP08NNrY7FuQGFcwYvGhVqdrrZd
nbtrmB1lG7Mv7SjLc+iBAQHxjRD8L7933GhhRKae/2xE5vGPJWqzSDnqcip1oibr3J906MW948AG
kJYAM1bwXAqTPgHoH78pzvLBTCG7YjcrgqUO3bh0URH5890T1IT3c1FZwottR/SRZsFQqeJrAOCR
rBqDbFGZbzqqPn7vB4pFoptdViuRR7qdQ/CutpKhCjQe0x8pYsxLzW80M+Agfv7U0DO4TxoGhZ3r
aJZboMbatdE1YuHi8vnUgF7h+69loK02ZecZKDZUUAI0tmVanvU1O3cK47bElvf1EJ9qZurstwsc
RFjHgQIVMn+uidylVhxSTQIX60k3xJfqMHI1JFn/XmuzLasgddaMqU6itDaHQ2tq7AL61vV5Aa/u
c7d0oXyj9e6wUNv8PGKASP37b7P9sQJuwyPRgNBuC5utRy+pvYXdd4Yz/e8Z684JQCKXtNb01Iy6
yne3DJCAbRtrwEmm3DRCS9PjbYvkww3nThINJil3TIOFJuS8tXVOS7omNfUDpNJhKfV1735++HyQ
BZVKDuXYtCackFA8jM91ov2iDcz+xj400vwBRbnfa2i2bZmNXsYwWTBRiUsvnOoGMm2hbYH11cEi
C5nVV5fJr5s6NT9nO5BtgNfsy9iM+qzcJK69Lip7Y+De4vnyYqh+b7HNpe6bgorcZA6JKEuRV7cG
LdSVUwEpnD6arH3uDUkXlsCJSTlXADOJsiHdY5HIqmsWJD7MtqRHNl/31qmHzzYNmSC1zSQjkcnT
5DqPVbr3gU/4zV6a7RXMMxqpFShtuIk/bBSgSkfW+OLM4dS/6gbu3plDU377+lNODLw32yqQcOJF
l4w56tWkhu4CraEf545mcgefrG5rQSmwX7Wtbay+bu8EPAos5/e7RT4ahuaXdR9ZsXyMSX3djh3I
rbfI8Zw5XR4JXl6aPezX6mZTVta6hgi8StoNceNfWAyhSSALqlOwzU24fepYdi6i0SxsIaKg9Xlk
82xh65n56P219XizQAmmF6xIdbuLLA/9EIAsyx0oDVsibCUUiDtTq/aAEsC4AQ5GsHbvfROX15ID
RsS17qGy5E+ZmE4MlmViBHDbBQuHggOkFwJhFsIpvkHs0WwpQp8VaJ7ZqkDKYE01uMJLStJz7tf8
XmoDvemZgr1XncI+iGQYooXRmGHS//7E6YR+cy71zVgoRhucxLqpbWhGRoS4ftqDsgbFjiS0G987
ANzc3+geHOnWDFeeH7aw1FJa+tT8m+9xtgOPGKPKow4iPPBlaqo9zLE8As1T+hMy/OOd7ivfWNi6
T8Q2c6gqtXpgrNyhjJgcdolGNggL7zTmnlmyXKAjnOrSOV41tZJkAEdLIsfURdCyvTPyGjLLwgub
Al7BhBLYHHRVoGegF2tLpJETh9Ic0M01YjlC6m1UmCWFilRSnWlqtEOIrGiROzD9otXj/Frn2pKo
04lNcG6DnHe2XmYUUjFZbD9BzMt9AGtzKVk3bT+fRIhzMKumNWYtHU1GdWK3Qc1dMLJyPlk8lwm/
/norOjEZ5gKpeV+VQ6bR13qUOMAUgR0Su4pBZea+f7CLIVvyvTjV0mzPg2J65VQQP8Uk14GYrPkV
WF5bYfkKLvZsYSc/1WWz3arU7MRxyg7Ja4hhR6XS/dUIag7MhpH3/70em+0WVaqjOshwV2txDYrM
sRk3FrPTRxuZlWs7Ho3w63ZOJArxvu+3pcaIady0QGOLrqkIVIzWOSryawlRUUhyMw3e2kW6Qdy3
xaV559XfmOJLip6wTP48TejOVSRdrZcFBYw6AjaTv8TSUZcFBBEqyEYa44ZRbp3VZKzuWjXm2xg3
h51vpOMuAUYfrjV5HNo+5ANDo5f9N3/EBIbTowalpyEuNwPNN7T/kal8U0N5jRDILStc9bvc3xfw
qGiyNmqqA7D8W6MjazUA55OTlZ/A6knmaxdwYpLXVziWtkI0B4969w5+x4JuByBnu1GDSaZXxnBz
sbOwQxbIgNRt0q/NGs4ikr1A9RDIY9hTgvkYSjMLRFMi1zts6noIk0HtaiOJXFYecCoFWvuQDsDf
OpNBp+GDCU7OYqplQWo/sgoXaJgMBElz5/hwu6jdn0Wrn5cZECs11QJ9yAOo2oWalQYD1TbWqL+k
zp1WxevK1HbuaKz8vNvmE5ZzSmfmxdqW17mCPajeGBJGvjDh4dWeKHXr9f0GRMlL4P831Nrl9BnG
kEff7h+tpv4xVJcdTkZ4M6+M/Njnvyz6M4FCROpkA6QK0m1rwPvQEICU9yurEWGMezTJrK2IxXns
ti+lFoPTU4dK83c23TpQdoMHqYRb+OjfNqWLHAmHtO5VljxoHQ2N4jKX6W1WWVGjsoCSW5OqIIbY
blW34Wg8JgD+1SnUMhpnw3l5ZiY44ZPSWTEXIsxw1qUIejyVreL8pS/5aszAIIyvUOPa8En/rypA
YKMr4XihJ4r14B5Bmd31eXY2Xcq1dng2odVc6c0ZNYez1BPnALAFIt6R5gFKVWsnzyICplcBhYTe
f4b6M9XlipfqmntuWCc0ZEi+Ni8GN5EU3EuS7Or+kvrAMbWQPxzTdiP1/SDvHVLsbUogyPY9J9nR
ZC9F/71IKebkJUvAY7YSbVXE0Sgtf4sw4SAhlD7aZ6YxyADaMUGvwEN0JTa69kpA+I/TFyS7Qknt
88Kuukia/Zkz+brCBUCLna1H4bZV0VurvS719Ipi30diAE3Ugc6srea328IF5YzIK1DPLoVfnXMP
ju6ihoRgi2yVJtONrcMitoFzkf9c4YeD1Z1bPTv63i/pNoHdk4jBTwosV0zqHMh4K7RqA0B9ZHWS
ZKWlcE4AJ4zjth4nm4Z4Ud0ie+r4I0Q46SNwz8hWNPgDKG103otA1Nd5CpuS3t5CTgWi/fEqFhOJ
2obuhvZT1d4G0d9aSSTy6mvu2qHP9W0lbAtJFaSbajvdGyDGKg6nRsoi5sNuzLSOrPXhsVGGMbuV
YJVBarQ8Ly3UxKrqBUmsQIMggutd6vVVlR2lVyJ+Hy9rV8EqC6p9st4P0FQcgCSjORiR7KwaMVml
G/RxiQ31UUIioazUJjPbbS6TterBiagHANu+CVNcDko9Gv05eMZI6h708ejwCwnD+iHrQiEfSj9/
olq5lxpsokx/55J0l4oi0DpvUyp7zStjLYgL1+AmLMx4Bwb3s1EjhITSDhUXrv2c++laswFT757Z
WGwqzdwkmQFvrwKLtbh1IflDWhAoNNQgMgZhfHR7Z61BUP6hSligFzCm0pFDyYsAmMJAmnc1jUO9
xuKxn53k50AeGZGB5VQrB1oCkNSxQyh+b1QGW157oFe25sbhMPINhVmXy6tN5z92XRfqXvqtiw9C
AdU+4Hu9oIPFrtVBasPxJ/9ZeKNNplE639rVg2ck+yH2Irt4zEkZGoZ4aVUBN5Rk13vIq9LCCKVH
d3J84LyNchZJWe3j4VJX3a3gh1JAcL8+aD393umoPzOcMzBSLkFPrKvyAE94CM+aoWVhlxvTkOKi
U0I0NS/iMHPGFSNiY+LSlsjmUht1cPwvfA/3JetxKPKggjwotV5ArYYOdb3Rqp9DfmzqYWW45X2c
PVixEToQO4Y5Hu7+44rmMLnDfBiTeu/Idsd0c9NBSrovCzh05OuRvXiTN4T3VKXlfQ1L7cEVQR33
5yPHkHBX7mpWwrarXWd5iyVJAhOm59gaIo6tojTzS8rFkwEaMGGY3a3scUgMBw321mDB750+O4NS
OYQ8XBXmhIQMAgDu4GzjOoXTC/0+prdFA+lWKK+xWIGHPoTMxrXPlS9Wbp2BcRCC1REBfxg6AqFv
4q9VA1d485vex2fMrOCsVx07HaXZuFl7+R5ch7VHQXUwzosWgwMlqpCbJMr5E2mfijzdsBE2XVkT
Vh5mLuIOkK+xwf1fzs5suXEeS8JPxAjuBG9JUbu8y66qG0QtLhIgQXABQAJPP6m+mOjxtH9H9L2r
JHEBDs7J/PJSC3x0y363Dc6G/ks4IGa8gCsN/igEKk5vLNdMY2Hrl1MAVCQsEwlHn2/iip4yaMRI
AfstvQO1Pbwb2gYxRcbHJfRNkuDc3Yh3fzH+czgjGgQZacNTC+7ctpvwC6DX5A5xRut8Qp9Yn1dv
TqJNMtDlSTQ1v+jGBocW/FLs7Dmbji0Ob3KzzGFzZEEqRGGzujNlbFl9clMyzdjDDdIHpyCoVk0y
OPxbtscgOFtLjIDjv5zx/NCpEOTVHO21pPA5W0g5gmeDPJfktQbY/jw1br4f6AqzUdJl8qVZe7AJ
vD0f/XOK/Pap9rrTFNnJlbPrxwcrBUif6FPuDGqkqoYsv4JX1S+g9fglhvVq8+a2fUpTDfV0GLvo
F/jE/ASQDgDeIVYmyeAJcpBZz/wvSGN38UTLLEB8fTaf5BxAfM/mrfGkvPLaP5tEVBMG3NAtpmdM
dBbEvLFvNe1wQp/bRV382G0VW8TdtC73oR2Hak1i/447/rze9DiwuJzDVm/bUPOTzMxUJmNIisCF
CjYyqMl55H+HuLGSHUy+yJB+bHMiilimMegR4ppYkm5ajjjvFjEUXc5auHuwwHW5uS5N88am3D/0
Qe8BcqQ3gqS0wBQZbxcDe3Ywb0EYHFinnjWJz+AhHiKJhFkobL8hcBfoBZlh90yR3sYxbRzXNYVf
CsHjMBMXAZ80gu3QNuEDf1qQvwwo6V4G8QOwTXdjm+9Z5G0G7b+ZsUdSGYrqANqRMiBg5zv71gcY
y7CGfFOZyQ9N4z9nZDzABiZgLwqqkaBuAYgpavmWNepE5uTUO6Afu6k/jbN/Q3jYH0yt6wYOwmOj
YoEoVXqc+9bfe3VYoMFzpS6vyy5J/sBjREFAUjnWqUEFRW8klHDGRygKkpL4NnMy/i2ZdSVhgCQ3
vckYOnx101Y8QgoSYEDkloWYD6grPOrWESa1CACORGsmthieh/2TnrtMlB6JcTiaAyjVPBkNWz9d
QliuG2A68qju3zqXTwNgE8amO21XQfGvY/6eRXLowCiVQNznXvDoExudQOkF+CMapmlE3e0WcFRR
Xv3KaNRCSy/5CEe562BDdyaNNlHnkS1vhX8mQ4czec55dkHIq7qQwKEwnUn4pBSENiZM8jLAf1Di
fWmjbUbJMuyXyS0/g/DWdjbcArQgpiVFzOPobdO2dVeoKtKu9JYln0ruXL6bp3lgBfFnn21zZEUc
wZxMyyVi6tSGNMXojQVthmW2nqYTzHfdUI2tN6HZjKtmfsftwpsd8UCOjm1E2m1HXFCpSLlzMnbI
41kTJDuMogGL0gtqDBgSs3I8hmh14G9TXrJ2EVUr1ubCdcf2pNH6afFmXMdsSYf0GPeZQEWTQ8J8
g4G0I5bLjgRFHqNGHXKwj6Lcm7G9tyOVh1jkgzzqKGzVwaxwXJSRbUaKpbpBbharV9fvMj73qmqo
/551vgRdBMPLTW4BE9sOIc5wUJZ4XV24OrkFyePkzPbW0LXZ9DwBzgRU1a5gqGBQaAi44sXSrOUC
bvdUIF/B4cSGaX+ALDucTIusGb3Xuh/CO+DTYeZXcfBT6RESJutByjwHvngCF9eNRyHyDhSX+Ebs
7JpYPaQ0UPsYz/MO9J3klNQZQ80CjPjRZLGDRjPQ+anBfHgfJRO/koGSezmYuaqFXZ8G3Ii1GOJ4
fYRmVHtlKqi8lxLE8EQ3wU6lvl8NuZ73BKg0HPpsdBfP2XiBPxQp3OtqntkUNOUSO/9xqXFwKX3s
5Fsh2bSztZ2OmJ6yk0gRBFv4Y+dtCZnS94UHgPT1UXYH67/4tXpCVBJzPPymMO3L8FZORiaekO0z
NGQHjhYsnH2o5m2GecxO0DrBqs/sHU3i6eSaSG1TAjrChHgiiOOSOFixDTSnHLV/loxgeOVZO5wX
Hhdp11dTyw+Ek5oXfR8AazS25iibsX/WraHnul/qLRdpd5pZvbzUzUy3061MTfy2xZu++P1f1Dfd
Rov5l+30UIDm87CCq4+yHpKzxNP6ZNPoOPUMC4V6rHEEAcJnDcsuonYT2AwTpYH9DexwaRPX/ODJ
8tNlFGdTAHI3zUSfwlCPOMaO3yE5q0vduHq7pOrqt40sSdvNdyOe4K0yOcUtUqYYXOxXPv4OK/T0
xoElLoO+f/Xgrd/PVCN91ktRn/jBQc5ptNOTXvZhA0AbGcN2K+AmpFGynijVYOoQv77IDEnGfHQR
HLTsfaRYlXjavIFiAXf4wuUlYbmBmpUt25Eiu7ZFLMaZKHqTqw2uMnmYb+ZFWlBA7boxtfY2wYRK
XA32ecmT6U+eCXL1CHrRq43JHV5CixCSmSD6nNelAuzneR0IO+Q9jobSKVK6OiNbOUdplfmcPlFo
v07x3IwFX3BVoq7vUIqmb1JPPjTiPS15N4zfaR16YN+FbhsNM9sCrZjsehwFW4isSmlJvCGotHWM
g2eYeKRApqUDSB4ezmzw+hfTNPSiOLLTYK7pUcTTBgCixByZEW2xUDi0lMjpeQ07dgyHeXli0oNq
piY1eiMiwXGuTtCWWdy7HdK8gKHoTXVRh7k8n58lRqoHEQq3c7JbNkk0e1jsYZxNEyYunkrHEqxe
A0+xQYgFmV7EUOO28Aa0RYZ83lawalBshbqA6R9xY9S3bvUz+KPGe35bP7RchhKzY7NJm8yUohu+
Oa/LEC0Ml/zYjPWFuinddW2fQ9mDi4xjWHQXLQO/+JOPbNU+SqoaR6R7f8qbs2rX6BzVut5AX0AK
UMsgSkqQxeQ3Qw1OcyC8DV9nVi7p8taFMXiLvVlLEJ+wq0NdX4zh4jbJiJN+X4u/nfBfdKQf1yBR
JcaFD0zr375hUYW6/hHW5xSCnMaVTYCsK0g92LXxc3RyIa4uUh5dO5L1zzEcT9UcZGYjdfeoJuyi
IozELjGZt5vz+QVJVqyMBHoq+CEQjFkyVnYQx0lpclgan1beClY8c8EmjileXcygi7aZfvmjdvcO
uPWcUow2RShfA4R8V/PsAigJ/GC/mPqdpbovI9lM91YF/pPhsi8Ri4jHMiAHBl1OJWARrPwpqyFI
bDhIaMmrSm/5k/EKXKsK4Hxdx3ifBcOAen95nUSN/tKKGBqThjh7GHcKGn63spxgF0v13ugcmy/1
8ruunmrw1dwhTgfvxHLk/g0hDKlUvteAUJZEGHFOFJ8wXRpHMFG7cBvLgOz6npPT5N02bhKsG+kY
grRqdY867IDX5rxyrCWRh/VuCskfNnvTA778g8zUpQ9m0e7NKFF08RRYuGzuxT2aPmFbDe3qatDp
1kcDu0+Jk9fwGCVu+YPDRIgHBAwyUHRqbX7WkDTbYmnYfEB6i65GO1AQwFIkOhQiE48+MhrKqLfe
+zyGWcmiLn5yTNCNW2uvgEVsqHAOXW7q2+WQTzLfRIhgRxZxHBRhA7c8HYPmYYXe8VTjvXgefWev
OCL2ULAbDW1Sr6LgT4pA0i1KAkQGdqx9aOR7m0TjXhgcGxHZ4narRWy9EEFcWhsiFaMF8B6Y17rM
UTydRN+RBmW8n7+u2BtegIbS1xhUtS0PlriETz4HarNbHm24dtuQN+A8YgIx/1UtwgIBmmrWjV1l
C3QOX8RpmWacrvIeJCpM+Tj/HtcGhId5CPEh0YzdpIn8ArlJ3o8pbgU6dzJAH4gGT80gxFXNY/ak
ZgDMgjVMD9MM/tzae+EJRHoEt+Uaq9HCrI9pJ/rAr6i+8rgiE6HgCQSr/WGAsZKFAysfQgGbon0T
GAqH1oojQN9yTC/ZjPNc4fp4usTWLBAWGZ1g9QB2OHA0KpEt4l9Ak0kfgxq3rsp7m+8As1D7QPVj
0QS45rfTmN6FztbHIVvDKus5nkLkSPDT4AXZ1cUSY1nmM/QNfarGb4CPxX9Sl6S6bARsZKhu0P7y
2rqt6Jj7Zw9DhauIYbczAI/+5OGc9lu9CCF3vkDyJIACK3atGPFarwFjI4KcyIAaGq9xg2BfaF/T
MuthkargUoMR1g35Oj6Ch8Cmi0SM5Mk0ICvBEdchwZI1aCVC2wo5yGA8vmsB8k6rhbhMXCxYs3vl
RfDUcpaBlmsyhLj7uNil12f0zoxZdwxGw/6kHMeOgtSSn4SJ69/MGLVJeSu/tz28jyCGgyZQeB41
F0Q/myO2nQDHYukxBqJTOyL5Gd1GE8IpgWaBTYOqxfS4L+bMk3jLZxZl9zAS16/W9fygLFO/VdMF
VyDnkj+ribKN58vmjta13NbNuDzg4o7PHQ+x7XV5hFNGKzjifKwF7Z8B9ItoLorM5SzaNKSDnbpL
0zu1gkiTenH3CixpWimT9ufQC6I3oXr6DVmB0bvJBDK+eBt1Qxk54kD+nVl6Tj2ZA0kHrvTvMBgz
JKRk7UPvkOCegAEAKjs9J0ih/rXkPmiofq7PjgLSnyTLVCGUDGv7mK85iK1z97tnuvue5Ej9rVS9
OL2tF3Q20C/26ukB4Y2+KHmmPERQ4RHeLSNHIWrW+hfLBNuMXs+2wPWE5zUfl8oH+xDbufnL0LXA
BgLuTmGWmytPJOiyYV1+IhaLjEncwRt7oK0TMSJbYp3Q+uNvklo8QvRtgcFIwnywNxL/okkzXfXZ
uhE4kgN4HJqi7jrkgKJXzIfa3GJ7LTKFMnyAIed01A+9bk/ekA6FQTBc4dppu1jGkK+0YKuROJxs
hMSGrSgxJ+58dPnb8dpruiPa2wPBji6eyR6zEYw6XwUQjXVxpWOHbW/N0SxFGdaw8YdaePt4MzzL
cD3jKFEpaUBVXIY/sbHfwzh4lhZfKhxRV8t4k5D2TJf4DODbbuqA/shsevQ5zsUte88CvicIBrbY
ZSnUCcbhZAUQJuAFvdAnIzgA02QfZrw727wdioa2KGlDkaINjrfQ0hGTj97El877MZqTkd6rAIAa
DRuM74BTg0WU7XI6/Mg4reo5PjONtuMKkOlJ+eIYjfkOs4Kdhhk0NXaHFYrsQkShoXu4jTqG06jA
rhzde93slWuPoh0DnBQvtdtZ20CnycVl1kir9RDdsENr1XwD2diN238eSX42Xf0gkBpkLT05WL1b
48nbZ9jgMe74V5GO/tU/f8QnA/WPQBqa5AHNs0nsEHDmHxKn4soHkvS/+wEfUTREazTelrjb8dnT
5eBFUFjOK9ag3EVfjG0/GXN/RFlD2OMtWLTUIULYe6VS4m0SO4ttk0Xr/RB19X8nkEo/aJaiWkiz
elBE9aHf7UY0IJ78qJNPMdK1qtikdRXLcHr+57vyiUDlI4kEeJ2FjInVB4nFC5beGxXBauAX8o2A
U7ywAAJ8MV7/5BlLP0zwaxH6Mg/5fGgQj4k2fG30Y6ad/0rAHbz+88/57CH7MMKHqjwZEYVmDl3X
DC8mCZPSmnT6wkD0LzPVf9BtpB/kPKPNBY8l0Ycx1yhNOiQHGu19twQReoGN0Z0aO9RrbYttYY0D
HEIpwLjSTzcxJOcHAAu7R5OysTLRqjAe9tOiYUFT9cin2FsOweU/X4ZPHtXkdrf/TffU+B3i6QGD
PIxLGCD6LMwuiKJWP4b4phgN26/EBJ/c0o8sExTuctZrpw84jypUir17o5EDRTKZ7Ff49E8+I/2w
NHHXT4NJmujg9SpEkwblynMM0wL2yvnLOJpP9EXJB0WGXvKG2KmRByDUEO4JSOFtiN8fQzHxs2j7
9luOQ55DzT3kbxjE0PvOwHzo1b2rRhRrL/DN4tha88TNpxXSuMrRZOnKGMTiPU97/78zsv+/HG0+
SOi5U7yvKYReR/gWL4pNWI0sZhn/3bNzuw//9uygSkJGBMcnmLzeZ6hdIbyIMI4x85aE5iuI22cX
/INmaAnbEFmAM9adwAstpriYRKhhah8bi+qok9Gt5Z/bUjSYVHyxAH2ie/kImIFbPhrrXusDD1bv
JZti9N2aiE/AgAkMeXkQ/kgCE2PG2S7BHfG0/S811QBR/p9rCiI0BhZ1ow/Q3kgcG2M+nQgSKxIw
01q8/5Baxi9ofaLf3XIcoqp/vpUf4iH/V/+YfFivchRgUY2h5WGBnNTmUXvSwnopZoQ1Ak+nOe72
6cSmEzV82gC9g+BG9P53Xd9LVJGj+soy+Jlq8GPgYNcOSzKjhjsQ2NBP6cwzXURZEPAiZVlXNrYX
m7ajuuxD1JxFtKCgxXCD+V/BhT4T2scf3nA1K2iakMR3QE8sfCN0DtWm6xMcKANvwpgZ5t9TPsXx
H1JHaJIi33x9TY0OuornMthQvpi9H0Cii7HTjMrii2fyk/33IxEHiUUgAMJEdkCKL3+j8wJQL/pP
JZPG38SUTRg45NMXJdgnL8BHPI4vWTOwLnAH3noxKMNhVAY4JR0TVt8Ae5k7IMKs3fYjsAxNUPMv
VpR/UTb+w7b5EZnD9Ywzkknx32PIUA3zrC5izsVzyJqorLMxMaVMIQ0Wg8n2EdNQWAyO/EjQhDjP
AwR5lAeQC9V+f/Rtkz51aG5WPo623+ulD0AMWbujUNBkOfSjsorJuXtdWbO+WpqHr8OKCBBkkyfy
vvcA/l1dJisMRegO1ov2YlUNxZKbKIXrO10gGsMMNcUE9xgtOrnwjuZf1Kif6f7iD8vAsqjZdwlP
Di0O0VkRE6d+IyRW+CUC5chVUG43OZHkuqbzoKFCm8lDn8j8KCjqtC+euOj28v+nu/FxUcClT+JY
xweSCwp+PZKzIN9eWoL+q3D1H1S5rIWkhCqxsUvN91E+rJUQGPTCu+dPyJE2LC/XRg/vkjHy6gQO
hYUeV04KjvE/RiEYLl2g5Ai/Lx4hdy1l3XOmsKaA/9vtGhb1aRkNq/hJnGPzRnq6ue9X3f6CBlA8
aoMJMHofX8VhfVJBRB92tNplTToQMLbD1qotyNHjFi0TtBy1MpsvVtpP9rP4w2dID4O42Bhk5hmk
wtN6VAfhhyFwvp5LkEgEVeePJF14NQTC3y1Mh+9x1DLMRJ16DlUG2oOKErLLexOW8EcgKBRJeHAi
Dr7/XQdKffFFP6kMb4zlf9/dqQjRe0U5cvBl8MhxAIXSZztE8UbNiBb84mJ8ts58qPR7nkWMw0h7
INLrzG6G8KQvp5Ctx4HrSGzQRPYePT+JXltxaxkleLWvGLX4V9Ss5NeCRt8eoeFwthAI73g5DSFk
g54/2yqOffVmvBrDDQi+7cs/f+MPIPn/3Sj/FWz8b0UPZuyI4EX6zMFDW20Pty3yHKjniafM6uWk
oHJlRR+H3huaN/EeVtLoKRnG9uBqEjxiZiKPUaYQsckjcuiWMeHQhImVFm3EGeTEvvwe2rB9pI5n
6SZKta2CEZQ7Dyf4FlkzGPQflgzN1n/+OZ/c5I/AJurdljyMdPD1ovV3Ftn+F5s8qBoswrwhnl+/
2lU/e7Nub8O/XbY16dW4ELT3o8h5DxjqBt/HfKbfYOMZvS+eps8+48MTi3oIul45QVDY6nUH5bGp
4JXMt1MtvmJmBkhi+s+L4kdAFFlVOOosbfZ5PSLtAVmC+g3BHbbKloleEyLaO4jbMcQEJ10/jQ1J
RcFqNv2WXLrnaZy9fZ5hMnbDOkdBIegc7dqxv2VZD02IRxwzxXO3NF640S2CULYB5lyIyM79eEuw
L/RQpXqIsYbyYT6BUKm8Ap04/ZdyadMy7iPEjAKLwB+Sufffh2wKDoZyRENB/oM5cTPHkC0Pzqw/
5CrD51D27Su45SkBcGTNMVOY3XKIe71W2ONgdAbR/ImK2H9EAxntS28kJYdK6y8jSlYqWBeUplnt
3WuUQFiaZjqqjZ4jxG+ESrSYEfmeD298gE584vsv46BsXPROA5IbEHMdholevIxHLzNJ3NlqNt0P
rW/QlSExtHDMRV5cQipnTkOWjpgxTs0FX0I/1APUZQAE+eFhbG9/KmF5+ob8hujWWhSISkkgii/W
dhyyokut2fMOrFbM6xAUHbA5enfWYDX1G6UvKbRL92sgo7c5i+t9PUK+gNlMPkG7ierytyd4cOrh
RfqWT/XwltlePkYqinZ5OsxZqac1OSex9ZBwNQc/QhNiyB5H8Y6KmtzF7RhN6ABG85lGGcS8ME7+
BUgcKrqOHONa1u8tKgxodlHWPDRWqatKIvvq2/gVA7v64LXJBIVX1ra/hxBsOBbl9ilUS3TOhEQ/
fayz5RAQpKOsOL3/kPA7yKKZBvqy2DSpy7Cf4ue8E+QhHxFqgUasmnCB4XE8TvMCsWCdRx3+yrco
Wtd2vnTWygMW1uieJhHG6i0ilKomCXgCtm2AqGBsPsIVyhu6raN1fKShzSoaA3W1J4uPyWhKFewQ
DX9TyGdCLzqEN7aI0Qe4iRby+RW1tfrZ2JlyZPUMEYGoUEPwnnkqQbREE2X91g4+GrAc9d5mUTlp
9ryOk3MUTeCVaO3Ta7pA/7GlAaOXMOogHY84ip80sc1celbNehPGKzRntLdRA4V2iJa87MR0VEGQ
rkVkiLqgr0QAlwyFX6DEt2SD54m8kpk4fGmUlAki5u2wr9k8IPycr/TEZsq+Z22aHNy40AnzzW4q
pxZDpGJCMua5Zoo+G6j/bjbq+jRC63tqxqQ9hLyP1AYpRioukSFH9F43dBEFyHLdXZaizuJUDz8T
46CORCHnbVnPptsdieyfEGPRVzBDBsB005tLbp02jZLhHwg6fPCn16hFzOIooiusBvNPAXtevQm8
eniEG4L/Rt4UPeGxQ4hOeivfkVaTXYwFYW1yQweZFWaUKHrIb/BZ4p8DY9A21sK53YR51j6B7sor
TTuTe4EuzosKmHuNGSR5iMabv605TE/YQebX0PWqgUYA9ImiX9HAh5CJ903RTZAwYEAbJhsDmfne
cywIK32LpYYyt29+CV+PWxsk41aJOlg2XRv4qGym0L2FS6Pfde7CYZOYduyKWU/LX4+T5oC5qcNE
gslv6ETMc9lbdNCFi80vmY32LcEr8sZ86t0jGk9fvCbO3wDVX98JVIzbyWg/LTG9C+4QF5NBkm4d
Ci491O+6DhUY4tBI/phXSWCZVW1cZSvNr33WzfuJ+eIh16o7eZ0kb84wcb/INHlmneEjQsV1/kxM
noRFLkP1o4+hQ75NH9E06n1IJBk07mTl2e1Jr70Jf0U7XO8kZyfpt0F3gC4AJOYwrA0pMt+up1yg
xQHVs5sLC0gz5OvWtchEJcM1EbOFdb7GMtpO3ZWvLIM1xir2SomDOHWgtN8vnkV81xI1YxmGuUvK
YbxpvroGOYPIidazV2RDN6/bJiaweSyj8KMCCox5QrJkjKQXMwr5NtPa1PtOR0h3AbQovU75Gu5d
k8l3kuSqSnCtoBNRCwQmmZXzQ9qK9i1ExfQ7pxkUOaTHWjB0zfJ9lnn+u3GBhY0joOu1AW3+MttZ
/nEQfT+FTPeXvIP0DapEPaEPSvh0RwfBzuGSYvwLSeGSbQKyiGUzJbmBQHlFP4BGSEMFVMzpfgNA
FO6qwq2UBYbM6SVMjdsy2dAj0Dv9r0xDIxn4vY8Wi6ot3NEKO/KGQtW260N8y0IEE2wKVE8V6T31
jPBF2ePrz5CwpPnqytzJ6KGNIZfFHhHf95DuQXMwg1PS4rzDIOi3A2ieiXiEAd//CfA58oLaTm6c
awkMCpO7I2QEbaQWwUOP0yhydHxxaIXtIQNr2DkNuH9wEtKLtG+7LYHj9bTGXnjPe9PeTQbKjUYN
6NBgXxYlNDLet26EpzhYLGGoHDOzC0JAaEp4mmNZCL60ZyivkIA6kBD6QC3FBvOJvmLpjIcxDkm5
ePGEiMUkPXZ5iF0lFcM1T5FhtZ1hNkGhncHer9EXkve0ifGIpxOtaTH6Jr0OmP7SDdxGWBHTCSJg
xL1bQDlI636E7DaeT5oVDhIHHccI3ShkymtO+f3A0GrqkGWLkfoAycAQDNG3ngz9naQe/EuoVizE
NlkSlxK6ESi4fK95EiiX73Gz2M9I1bCipJ2a7yLjM1KQsM8PqJvJN5HkWMNlR+Y7Ig2gMpoiIqbs
6JQ+MZXXle8C9zhDZ3GIo4GhQAqTcSqNH9NrTZAyugCbAJNyQhgMcLy/Iim4rwLrTXjdhvnJjAt7
4MjnPNq0g0I9qGd7rzEBep2syGHlmb3TKnxbmYFmP+ccy3+BKJdgN+IN3ProZMFDgOsXdoRBlQhK
7ERj/AAb1Nt1BGQcO8BYem7wywHzTph0MnU7AC5bjfhbRE90+Ztul/h5kmR+zkNEfmWhH37rh6Td
+nM47NJ1bivSwmtAdPJjsSG0YQ2UMRtA5mJoy+CYekpj29zVNh7LWdfBvk79FmFSeYgSZexiLTcc
0vQCn5/fuyTwHqY0HOsdRDDJWrB4FShbU9wZiHdUeI9nR4gNl5F2Z8R3mitLudIv1kCrdwtOdxmE
RIJ/l0h6/UGRUfriDUkTFo2v6rjA7hpLyLp89AgSaM+XDaIYggzjV70eWNjDVGfyVQD5tqjpp8xi
b3jO1oztGj2J3wLabghNJGWyxG4KfpDom/WGgAqwjBtrkKRY+woehhpijKs3uJXsDQJwI+RnoU8P
VYWu5kTpigQ0fpZNM21EYzSEifniX1qS91tDYGgoIIhGAINDJN1arRa+9lzY5s2gXN7S0HgwzXiY
XMM8W1qoNKuZjGulsjDa+10tooKlUfJXZzWMTvhWeybQ0YVcODnwVa2lgdX7J2fwqDV9L56kZct1
wgq8y+Y5vETRmJFK+3H7rYtYfw/d9/hKp8G9IbmnOax10B6TbGKHTrbQE/I+uJkZAzQwsbcc43U0
P8cx6h5rnr2OcHS9YYkUB0i9PPTTsSnJRPY/NAJj7/pxsVts2/RlVLV/9BWTp2VO273vYEpDELWD
3Wgm+Z5qEx7iKayv8Gnk1wAbHdYLG+GCTt22WTVGHDaBkKpOwvpQ4wJVVo+QVKQA3yJEFU6Oxzpm
SD1shXRPCcFSCwtb4yJ4MNbs3WqsCHyt5fuiOTxIq9WJrCIdQOqWJstJ+11btWMIjXsmJpgPJUVq
dNmQSaExNlAcNiaWVFLlw6OdFCE3jeR4nPy+2Xu+D+0lxYa4wWmIsaPzwvBo40bfjaOTezg/YVDD
iaKPiokAg+BMt76YnPB7aMnpSWAoVINWGpAnuS54CRIzbMBdd1fXJO03r1n9l24I8h2U8aovE6RW
PSkGqBj1dXSW3jQetRcYiMJTVS7DHB+JBzkZVmsKgx62hkO+TOoRSkpkGXWO/6nnCXtcs3ilYhD7
GAh1kDwBXsS6WkgToaAXlyBOvB2UaGvVGYr9EquDOg9C5fDq2Hy4S9au2zIaO+Cr9QRYsAIsplFk
uJ+givULNBbTE5K0FhhG5eBdZi9onlIVxSdk8bpzB+HyKema8B76nm6TYw39H+rOrDduZNvSf+Xg
vLPAeQD6viSTOWtwarL8QsiyKhicx+Dw6/tLu865tq5d7tvoBrqBglCWrXQ6SUbs2Hutb1Wtr/Y+
9Oc76cgSOXuC/HwFLHO8FYvSt2k5YDAhcK3eF15SvyWjbWCWndMvWlFnT+zYtQDEGsDENmxrZ44c
QUZT+Ac/FdNjTwLvbgzM5JgWY3qesIUGCKmzFEICppUs1JHBeei6NA/nAP5h5K7l8yg1f6fRvadW
xiixWjp3qtEnlbWOUE1pBqp3M/hkTZp7JbylXvdq6gieny5N1bGp9JXb6SSvq1jeT63VbAantR5b
V8u3HP/niNnAskNA07zMQPepZZMaqCI3KNL6vmgVL994N2yu6oSLIPjcCM3aBfi1tAPmg6lFMJQm
XxIvUdiWMlscvHzKTinJSXt/GuRr4EntcyDSOULpW4U2TWF1oL4qCWZBHXM11pmJU6YNdp5Vm8yT
OXr4ZlI9NBR27Cx4+bDb1dBDNOw4VkfGPfuX3NncLZ9Y6Y0vk1ZbX9KUM/aiMjtELCM8YqCqeGMD
w7vH71DexFXCgCtuEaOHgBaJz+w1L6KrkO35W9srs/X0AzeDj6vQb1fCZ3Llm4hCuKf6/QTyE2Eq
JkJf+A0manRxQNXyYHpoDC27bZDbrGXmNld4B2C2okLewPYyDgMny6MnXJ7Fzg4+eebU1+vcLWSw
cpsEo+qQ0mlZdZ1Rkr3KRi84QBuYAImLvm5HMxHMIevqpLIFPUQhCp6h1lArVU7ETFNtn5Ns6Te1
W4jbuCuXY07deNUO/nhqdI53ox3Ij3LJ57DKLEArlpmGDkkW2zZJjDDXHKKuE4aA+C1m5Nz1sjXp
gm8tRHWI28aZW7N0ae+2GVpz5kQiw+aqmx3+ES/IkYxqY7rVM1fbq0ZgKHZHzqDgCQ8iTet1asjp
XATY5ZIJ55eIESBa5ejv3ExOV7M34rEnGEluy0YFx6FLErSNrscPTm1yBLnOideN4+1cxc6tNsjZ
pOOEF4lDXn5dIjz4IPrYODSahX4km+RFN2/eOE7afnGQhRdXtvLNm2B2e4CRVus+ZkPRP9uGYX4e
27TbjDIoj6ze+LBtY6z7VaKQjm8IfVlk2LKkvhZzpzOhc5r0mM2Ts21a2ewzm11zsjrzOXcvDGsB
qgFXd65x4RwGb29q7tS1Mchyj3iRJygPnMBdkYPmn/WMmrUrp6DcQShe1jIt1JnTB+4YJxNTlAGS
2HCmHPGuL96Bsa0WxcUcHGyvGJ/rRRMfqHb6zZIG2rofc/tq6dvkI81OOwlbI2gjGTsZe2zCYMWJ
oTl2pXxrs96cQ9tyiNoMinxgwN3aR5BU1ZNtqXJn9SighVGYGP2gNayq1DHRxi71rTG65RzJtjWv
S2Nk0/RM7aRIkt66rj7se6qukTZN0N9Ag1pu4FUYa8K4pgcJKCcIZ78ITqh2hxWLrx1lXuWjaqg1
Dw5Qld1U2iKGSILuY2ZFTCJq0IkWKBrfCiLBpPeKySli/nD0lhIfoVU9sQbqNyMdtH03lP6tQwXx
nBpEf7YYrT/4gTIiO429u76V2rg2Gh/VZ6+7D0FFODj9ADc7Vk02MgGWqFr6yinpMrYWHo5aj7Jl
cT6wwzjnLv1qksnF/EQn3BjIjpZDiG0zJfe7EsZmyBDzjVZh7TJtImu11YsPcpAWRjbccynutmM+
lYRds0heJKQsIktunDHX5GckuvKLKAv72DRyec3wumNlnxbnDhVgjKFczVFcjsYqaebllWryopIM
xggFph3ZtFvXUidh3nMrH+FSBwKZe/igEvTkyNjNcMRyEJUNZmK97cwMgLu1XGeQJB411sEknIcq
3UprUhutbYcbcE3TLVTrJWrTqRpXflNTd2X0g91E+ZGmoxfmrQxym3mE2AdZkV+3mitY5P3sPJHv
lK6Ea6ePvT+hFkx6xIp4Boi7j92ZmsyX97IoxmsUQB29KYWptrQ5PzO/pBVUiiVKpqzwd2lFcw7G
Q57dB0IbXk2oLad4EXWy1kfu2CvEijFVZzF6YV9btArHzB5umpiqOyzYN3h+PbnpDTSM49RBUUDQ
VRy9NBj8o2aZnr2uK9vAIGCzmKnWz2+tATl77xjuQ5IJbLIMwYdVi8kIclM/bqy41HaF3o+7btRw
9g30804pbU8tHKtgehwzHYFwXqE7MlrPuabHG99REhnn3ATwAYSeGohpsBEJKQTZWlmHUbR2ZfaJ
RmPC/dqmiI1HNw22usk+vcYBkRu0fsYmrNEVbWn+Ke1IgFbgRWXuep+ni1YY+5zYm0NrfXDHeg5u
ek3T14YCQHVvKVcLNokhdXx6lmn1J+SnCz0+wzJdcafAhLxIuUxbTtAcus2JmPCrYdL9nuZelz8Z
mmtPRMbKSjyAeHbrtco0h25uFqsr3OV0CG3tEqTCoxnTOg8TaVJAB1BzJ+YAx1rll1O644AoMbGW
aK2ThKAaXCfShR6rk6vHc7ETLZsnR5jA9GKxt2M8NRo8A8RjuqPRGxqRQ0RZ1vgp8ARDXDUOlqyz
YcnqIW7oa6y9NglQM8+YuMKkSukxBkPSfCnSbtDXZdLOLR8QbYVDM6FnXVmzNhOIWzAfCpN2TBD7
Je6shVlSMJSygmWUK5Mx+QN9PzmGjUdFvnX1qRwPzEiw04hxLLRPVVED+zEhHLAVqy/gAmzvuUxR
74NWrTVoBYV00q3ltgnsV0PVy16p0biTVGL6BqZ7Nq7YAfKFnkbLftwmg72WS2veLKJzydmuCEij
E6bM8+Rk7ovpUBkgcZ7lDZndXPhlDojrK0uIHTLdtB03bYf++BEvS7a2aHKuvXGYD2Ycc7ZBprvx
iV6zQuw39Mwnu3PoA6QpNBc7N6tdYWtx5FGLgUlwcw6IePzxPCxZtunaRZyR76fNquVGO2AiFNsJ
5f9dW8/5ZjCcRawZa/fXjZd07o5misC9j904KmzVPHfe3L/RaO02ZhfbpBTSWlSCiQ8D30zSJDIz
3KpmOq9cgf231pxl3Q4ix+jt0jK7zuU0/dnYF2X5IEadh7SU10tFFST1heF6Z4pky+pGcinZC1uV
LvanZEzhwyDP/lQmGXJFC0XEVRrXwycUMdmNxeN5Tvy0o/HnN29LhmmkGuSywd4jN4ijtGcWwToJ
iWgcIwz72SFp/ZHjGGOZT3YKP3UZ+/rNXARzA0NiH8ALAjaQUslNzZPdaPObRYfHCa12qh9wpyYb
1UxAIrBxn1ubBq4nSv9A90a9shuM9EetlnWFi5QdlOY2LyrIkmPm9piOxsKtzJWdGONHBBR2wk4I
vv0iQsSA0s608QYAdW81Z8DFdFaOjfW/XSXw9+kzGfWRtkJwwDA0FJuyaPW7vhxYrGK/Vmsnlp2g
WZHglljiOsLR5NEbdpdzx0D3NKM4fHViT/AmC9QOo9J6f9VIszuU/WSBUWlrWjExw7NSG44JJ9A/
TcquiBbvZSucaYn3wveH0Pbz6lVTrfniplVyqLWqfCH0OHuFSdntGjWhM4pjV1sP+YXN8vcT4V8N
US+T4u8GtZ2Ku4mzDG6cKfd2S98Z13Q1i713uYW//hX/p8Ovt///xFrj4Ljoyf+d8vtfgq3vSIz+
x9XLS9u//ZCH/dcPfou31lzrD93AdkcaieNelAffwq0v3+fYTofPMwM7ML9Ptzb8P3RPxyRg20Tb
m85lkv9XuvXlt3THCAKbHcuzdMRc71KIvyWS/zzcmh/5YfDtOL7r+KaNZ4DxqoWK4nLnfHeHxEks
fTxTWPe9zxJjJO1fsFbZ6qPjP/gtO4HxrCcDXSOOx627IsR7M4MhCBIiAN04hGOG4ejWjO+KuWAA
+gbhc7X4Y3ixELHxNfLPylT0vR4WnEN6QWHiuSs12lHLY+x3IsKnvm67aWsUDy3qwLSYV80MjMpx
qCag20Cjkbz6S+stG6W/zdM+wJnOLrQK8g+ZuBmwzFnLGlzp6tIuMeuHFMNHR51mlsis4augssA0
O+06LQib3ln1FYaQhtoObYka2fdcMAxvUvKn+7WuZsaWgik403yPGUf7NOpPefKGAZymIO4okE69
GWNlCY5BLB7UfO7isw/0boY+HraDe8P4+LNUxmOXO7gyAxrlr8bSqV3V92qbkpyZGCw/KsaQS90A
bNMYotFEdZ/oz7puUQsoeEtc/BUu4Q+B7R1tGBd1/dYUD+5w60hFf8rZId9fX5russkOy4X61LPa
Go9q4y7kAzC5qtzPPQR8myizcWT9dO+DVGEz1LG0ALd56twz88Hw8k1Pf3M9PjL+6FKMTNH5h7L5
lwsRy6Dc5rRl6v9GRRM1xTbQ4l1rLJumf5sdsIz9HFlpVBrMdK38NE17vz+0E8YWSFL4FwE2fG7B
k800RZnchMp9KvOn2r+F+nWgXlvHFkpgLIlm8VY67ipzCs4K2YFds2NE0VXJ3lyCFbUjQ8s2LJxD
B3TBBFRSNDO+d1Z6irrMnKKmV1GTfzB8Z633kLoMvDPNbtE5PBf5Jqge5uWz5JNo6Dy0twPtRTlB
/+KqeTNlwMjk9EmXQBs4/2rkN5RdyCEMb5kWlhVnc8fdMI3e9HF7wDB8HKa3JcDH1dphtC8H3IL0
Q5jcCOtcVk8w9mRjn3ym7OPYPcnyrRdv/1fW3Cv5SvO++rP/H5fV/BVDTwu/oP+6bvznr375p374
IVaXv7aEy3L4wy8uGph+/jC8tfP5rUOr8q+F6fIn/1d/8x9vX1/lfq7f/uOfr9VQ9pdXE7L6YYX9
ulj+emG+fWlfXt/yf+y7/KX80v3zrxfdf/mPf379yW8rM82NPwLdxfLPUmtQ9CNj+rY2G4bxhxEw
BfI83WOxvUjGS6wMCT/v/WGYumf5pD7QczYvaPV/Lc3OH27g6Jw/7ICV3SE441+fwO03AebfLc0/
VSzTh/gq6v5uRdZgeVWcMJDntuk1LBUaP/ariy16TClZpaZuncLbm61Fh6iEZpEmKC/EbQVgho7Z
72JHv3pb3stFL2/jnVwU8olZjd7cHdJap4UNsQI0IrPzoCiPYE42Ax1iuohFpFlzf/IdBjyN3SF1
WIYvTWo+5ra8jocUA70yXuxLyq6hwWDyOrw5svCKDX2++3GwpzBN5se8n6twWtIMVkJ6Nj1RnQ2b
kI6YSPB8kM8Abh+tSe6XIr0GdbNP8sLmxNaOuzLvxK5oNSda/KqP0oY3ianwzfHjPZaqdbqI22bu
QNVVEQaZ+6YYrr0i89BOJdOq9CcNJIv+3GjGK8pLePz1if2vj0yanWWu383AU1eV4ss89uI34rZ3
2+834eHl033nbmGiAga2mdQhSDntKWRYwBwZLknzHPuogwJaHnVgrV3OdwPjKBnXp7lmylZ6++rS
erQn4EFEVStvfDExyoSNM+xrAxHHQJAivx5HXPwwOWiblmNxMT1m68xO3FXdnYLUVBETTZKPFzXw
bZSBS4NcKGeP8Ay01cpTH5rG239XHv11j3+fe/1TnSX/3PfZNQycCe/WAnWY4/EWj9YRwwwoFCe7
7lWpr5StMANQZmMjcgfcmgAwJX5etYh+5fTNjrbARtbiLr2gsAPzdQDpsV04+KxAfn20KDG4+TLn
IJJvD8MgmuU3l8o0f6iU/n2p3sfhZPil0ejpjJegYwfSOFjpeEOyyJZ561kCkeOM9EgL+Fm5+qOb
kVFfJOsMvnjtdXmIBeIib2jyNT5Q0JWBcQrY4QOvOmP3XBVqOfz9Z/w1zuonD+z73JykrJlPeTCu
hgE/BSQGJGSbeEjOnJtU2E/itXW4efzqPrfSu6XtVBgnQt9hLQzbqj5VlTGuNPd3VPyfHT0ul/zd
0aOvjXHqwQodVFGvBno9zvBKD+1/96q8q1uxo7vQz9r2YM/1qcmbU9fTfm3cpV87ygQw5ZV9mOgu
dhfb2JYD93qSyJhOTHEniq6AbZfcxKKn144qRkAWtRxCd7xcPjN8vDPMblel3rf9+pe57z9TiV8+
i3da1hkmM371qj04xtvEeMMWb0FByZIClELQl+Fa/c1NcFk/fnYTvJNgO6yGspBDczCqcW+iG3Sb
go9IbBVIt3ZwjqOOUgvVQuD8zpr2ywfk8uB8t2HFpaCLn2OcwM9yZ8/+McVTAOGKI0I3EuQlQXe3
86Q9ZGII5ZxijHNAIrlnFDvNSmup1AZJN43BbL/Khf4xbQZ0R636HFT0ogoceqHj+UX495/RLxej
dzsbikLNjWe/PvSjeq6/jlJkULOADCSPO+JFyZZSvbpnqPWQsE6Fvg061EygYsHMCdlvIpOeF4PN
cQ1jBw2gczlEHMdJvtIZOI9zTeZlYNLsNrSoK36Xwf412/JnF/fdprH4XTMmttUcvLrZCKe6zuwL
rQOymOXet4m4WbJls+iHxhy2sYtgCci0VP1hoLIfHO2m9ZsdvHRq2uZZI5eMLh0uxjHS0L7b+vQy
VDZ9OHmanfQO/5j+m5vya57vf33fdFF/vEHKUstJyQqaQ9ZaUYmoA9av6Z+WnmiGJZPqOhiBVYh5
AuA7DXhrR0imLuqAPqZBng9jv3UM4ZIbRTa8Bu/D97qBIxD8QUJhVk7MKaGMC4uRaA71I4eGZ8YP
zOMerdh4mCvrU2AM1WrM8u3QyRe9w3ongvZcJvoLpvRqja7p6BfesB5L9VADaP77O+2nSWrog4N3
Ovm4yXqfNnt9ALESuqU8En10KNzgTTm0ZMrhOms/cj2PzmJt7LZnDOVuyrz8XZLbL2o4+1Krfv9k
ln7fIu1y6gPJjXoIg5rDF6imlWt0yW1N0REwEV7XFqPyttLPmWW/0kPrQzl4Fdokq92COLuQPMQ6
nx2e6eELwgm6p44xoBQBiGUXxoDCq+U6EVxWrOul/4BITGyk2R89MApW3R6LXB1trUQuUCac1hOf
CDm/CZgumnACx4wDJTrE2HxZUDNRxkEFbArmG4a2dGtR2MBWO2jEbFk5wg79XLXmiJWn/eTERMM1
TnxLs9VeWZV2rcr+Icu9J+Iqn3NZnny/2tl5dSqEtasTEU2j226axH7++yts/ny9tYN3u5ynd6Pv
KnM46BcXVCea+07ZzbpWNpuepTO5g9W7sVoo69rQI8IcSzMCaSfWbNXZxqdQCfvMfgkAVa1lbYMV
iAUMkp4TNPsnGmQK579/r/bP7CGXu/HdlqmqXjTKGtRBt8ZTX5wndY2+8ta28mNVDDfZnEWB257M
osGCqCWRyfR08JZbRI2YE6lrkOZb8J7QO1XJ8mc7O6/e0p9xIxyrkhYmaoDK10Mk97sWQFtuC/6l
8SE1kcAU2TarPs2uu2+YhIU4Ic6Z6x3NtruNizLSzA+5exqoXnlBp8Zt4G2QCoQyyaO//9f/8kq9
24PjZc6B/Cv2YC2wtxbu7TskhQLTA9Iqw2+9MPbRGhJJtuBK9NEUsoBrMCYv/f0XCZJqZ6cLHQPg
SlGnN97aavwiQpAJWtOG3NbNyJd/82Z/5tW7XKp327g2+4bOlKw/pEXmmMyGZrFHdzdfdVnlPYoc
hFp1eeZ0awCSX3HKwoh+Yi4izgy5i26VOIm89WU63I0F3YuF/LOrQJUmmt2qDyumtRuI0pDput+U
OO5lt//ZIn/5/ndVwIyaS2pOUB064C7rxUZUBzLf3THnM8DQAN+zkrqPWqpnEhyqEdxv6a/cwclW
hWhOBE6evSa+cZblBYegWKF47MM6B+QyoSxHwhkj3kdhDjIt7aM89/INYnZ9xeCEM42H4r/JMMN3
hnweAnHbw7gJcVfYu1LLsp1lNrR9NEx2ecJvNAz4YTnBEar7HpbYnJ6dmDrwUkiSG1Otk6zbqTl/
9tvkVo7Gtrbz4iq2E25fgUW8jFzItBrBfrT8LNeGWE/zMWrVpc7Xy2nb0eTqs54S2yMYALlzDz0y
H7EV+dbmNzfJr9aed3WM0WTuwIm2PjCg5aOqOV503YhhaCzge6sePI1gYhcKaOhRjzgS4GpXA79C
uFlZ3VeW+VM2t4/Sdh5xOINCQjmnRObu4Rcm65kksPXfv9efpjNebuh3pQu4P2imaZ0fssx/gnv2
qZ/43LEQPdqt81KZya0XuEQQek+FmdwwK+u3edWyJLqIzxdaiyD65G1XGC9zKs+/eVO/WBDfB3dZ
rK3J5JW0OBpD3hgz2XLUS2Z/FxPJl2ju+OiYgCDNenaixEDfJtNy3OWNdkCMknhb1hSnXi10kK5E
vMhtO8R/dfh+eWL41Qf2PunLVLPHpE6vOdIuI895E6wcq0OPlDM+pnya9hkCRk9zb/Ax66sl6FG3
uY4ewZtV4ZRP9k0yVNgeiI2lt6BXYc1N+Jut5GsT6CcPu/+usDBATIOUM9ShtDP8Wi1td9I0KwG8
bPjYqor2M5DH0t5Y9KQLI/nwmyv249TiX2dx23+33RYYewwzn8dDLIHAZjEktUtPTPrHJPbXsa1v
uwAXmeOtswlmVBo/dF0MaIp2v1U6/moKpuNisaWBc/7NW/r52c723+2qXHxnbAxjOnhKPVhpjsO5
Z4ZQZdNtjHhrRWYhXJSsfCs071iyUlhJdWfTCwhTmzwBq9fSCHk46GdyJQhYfgEw9JsIw5+mkvHU
vU8l4/7U60GbhsOQMFGnpyM+xRTLEF4N5qGq6phVN8YKnOpGSnXMaJX1NNoyjsYt7PRQGZa+U76q
N7Ma5IF6cvzQC1euLSM/O8qKFjd99jzOd5jNkNn0v0mb+tVm/T6jLEaO5wW9PzBXVg8OdrGoSycC
9RC7123xbGT9p5G0bVjv9sG2+xeHRiR7CSMl8MDXhYvCVaJUsAfP2pBj16/4EMywnGguIbH6zZb3
UyzQ5eN9t+Xh4VoSbXSGg2lg/Ar09MpoUIgzBvpiNYwDrErc4BF4qPMF2FEF2Z3NzoNav7IL3l1j
OfeLz3bVxE9eSzHGKEurzX779c78bw1mf9nb/2EecF8V/Pd+SPD/YPvfvBwtf93+vx/ajFGR7PqX
H6YGX3/sW+/fdf9wCZcJiOfgq+t7PLbfev+O+YdtG3zTsHwCDJxL8OdfvX/b/MMLHMf2eMrp2TLN
/Xfv33IY5hpgkK3A0l0Skdz/Vu//ciL+z3XVQ31o+C7WOYeXMnzberfOYa4eR/2iWZxb1113c0Nh
bMoi9NJEu4nTkhDL6cosDW03U4xg7aoFsiuGmfkSc4qdtU1n1fMG7JrPRJO4LHbVhviK5Etjmtru
uw/3Z13dH5e+b+82MPk8XcBEmCvePQe1T6IdAQBB5Dqxv9UwyK2Dztwiz8Ww0ZiQ/grxrJwxWw3A
nVcT2+gJp9aRmMYshC3abkzfnUJHR1XZzvKBTrQZYYFKTyhHWXvG8j4NavchvUwP6V0tE0ZhlFOq
Cm7TIIPHqQrxm3jErwSWHy6By4CHUY9uGaYReF/brN/Vs5mvz/6AYzQayYlcGWOv+lU15p/E5ECb
m632lM41CioLeldtSkSH+hRT0gj5NBkm7WpLxTnNdlxXgMlWROV2RzvOXlKLzvciSMdIci0O6xJ1
zpgN5c6Hh3g5awe3rtSeXNkOHJ1QME7TdMR+EGpBXwO5R0YnKnWxf4y2udOdaQOpFTt1V87hQO2/
NhaUQnrhMlrIIg8J5n2LNZpxczOtp9qryTEIaXgM11gHnz0kar+p8RzvXSfQQ7ai84Cg7jFMhAWG
9e74Uhe6QsVudptlyjmXd0m3IvpT2wpPX3V65u1UUonrYuyMyPLq5C5u0bvOkLc/mqX1TITd/JYy
CBYqb7eJ5gwn3z12dK9PBopdRON8YgaqWFsQ6K7740YYDOWR494JEMhhHCk7C9aAR+V2GUDE03gY
7MfO7vO1p9J02wSMFRhikxCVyY0zz9MqG8RBp2EO/EU9ABxAHxeARDepGTgREmuo6mfpX/7uXeWP
RGXmnr8SCXNoAaNlX1y+5ww1U9B+PKTdwcWOOQ2YJTSvqjc4gcCy02w/BGQnufgToxKoKzlg4+Pc
LJF0ZobXcVJuqMsjZL/LUeUmmOTG9dAD/elpKVrJisA0x5nw6CnR7bThch/1QxqlzpubUIMR0Zli
ycMvqs9XzhisRCOPcXPWLxAZPL5ApqzqrbZ4YTF4Cc7VRY9cEy2j63QwfMdPjYUiaiYDgVm95XH4
5ECuyWrT+wpjp9/kKDCw419yMJLhTzvpPjiIb6ugwrzh21tTlzdkrOxaf3H3ovTOCLLBXLAEc/aj
zVYZTYcv2a4jG8439HQ6JQO0ww2Zuegk4/E0IsW3jGY4xG2HpyLZLMqcYB3Q4dHNKiTSukO3oQe4
WDyaFLLagoa/w1jW7DWyX1Y9etmUUKC8D7sa2afoCQqaIU8zEA+B+4McaRxiUUor6mXzLFKqoiSL
I8tl3D/qnb1G24bRiIIszFpvwhSlOfvaCQ7+JA5x48kPZobPpDbmkegBTV1nycIivTD3pMLgptJl
pHTnzvE1rN45Jm/0VwSziZoW9vLUzRwgWJVv5Wwf0zGedobtNhv4VOe2wh5RowdkBYEoUu4xhnQr
vDDkxjlq3CbeCGpXd7RDl6QHywEj2rYn6U8WMdDmueu8JPJ9v8RyzZh0MuQaDAC5mZxBhw5IwxJo
mEATBMGmN/NPLBQ+sol+WzAMn7Aqcm+KTj+AI0mJzWr2wuu9q1IXz8WCdqbpZYrmsIiPbQ6B12vF
Np5oIetzRnyWFDWOuTllXW6ZYk4x3DhfQJZuLPQmFOgZ81YTku7GVrjeaEuwJfj5puD1twNEf2ux
CaV3YnddBzEzKlFhDJqyQ4YuV6MwPtGmNvat3u76VHAWbPNqRy6FsPjdzL6uJo9ou8a796z4qW4t
/3p0WB+Q+xabbPGBLBcxIzBpSRqP3B6G1sg9Ms3XJVmm66521X4Y/bvB6oZd3FtPwWgtR7N8bDzM
knlvAfZuXDesTDS45kjkoM+usbbg0exmC9UkxrFb+kBOWBXdxnaLZKdKTuN5Ii5a5qvC6G5butBD
7z5oUFgiLCf5Tja8xdSxycRRpMNBTfiYD3p/AvuNGfUkuzLdDioXWzFn3roz5qMXx3IdJ3gSAQdr
YaFxvKsd0lmqIQiLIIjo9xLuYcCY0utZhAtaXh71oN2ULvkTVQxv3csADQvtWA4+4kfPeJ5JtVi5
TABqYdgb3Z4eqqnHKAoFCrW0s8Fi/+oHmKBrjeZLgQ/I9rz5GULxC4HKHKn8ZN752PxWFe9Ht9P+
dsBsedBbWOWs7uPRy+cT9Rbsk5oQSUvr/jT1oN8mdbeb45Js+rgdGYjy6gaa32u7TBtU12CQLQCK
6BVLcEiSCYZX1C+T4niX8AdM2RmPmjLAWQ9USK0xX6HA/ZMMClaqpJzYKpAt11lVh3ozlvSi+vzA
xYgRDBX1draJ1ZFAJ1Q87tHFgXDAEqtNAs3uxYzSkcUepgoQWXL50iXWSZeZBU58HE+TToyJC8Gg
98UrypL4ipN56CoLPdcygtVbhmGXcjZfS898yDBLfajyybi18uSzt7hiDUplRkydeBtNCmuTlhrW
JLRilm9f6Zbl3EIXqW6QDGIWCfDY++1SfVAtjqLZyZabiUX7WvQNsiaRzScdS+SaXLA40G5tBiOG
Azi5m4V/NQT2x34Q084ZeckKS+G/v8wY69OycbFJcKVjw8hD2KZ/zoFmk/bnOBEpJ2SEtYt9v3gt
xKOWwAQtG919P128YLNQ1whS8DG29X1uXNI2TSc+NpgELTpgoTPWxnYuj7IQdAPxwUe5EcRXGIYg
M2vcl53vTVvMDsz98ia/OOfnA2G/e0F5eEVQ0KmsjVdhBSyjs6ARU5ZXDZkH9DovqUluTi7kC/dZ
eUz3OgzjVRZMSejp7mtXacUaSOinodlKUkWufBrVeq65m2zIm4OgFXj4+n9fvyhZJhuWwQekkvUB
t6mrR4z6WMT1dJfZhKbZidzR3A92dX9BQGDkp7ZrsggQivXki/4DNAb5VBgmxprq0C5YvvK6HjdJ
Lh8DO352xgKsFQWK4/fu4esXjB0uyS6oNOQCaWXAmLoO9C7epSCPCKvq3nytFzdlqroHTupekyf0
LUmQqFVhHTXGGDVFkYopSSlCaZA6yboicZNIRezsS1P4m8TcLCTy6GWTXvU2dJdumO1NQ68iRJCd
nJSK0mpwHkBDXHnTmB3H2DLXTeECCdL6MCbw9RS4qByZ506XL0UwlWHdTLgrsDxfdd28p4iIj2oZ
cOdcnsuOb/dL2d1amvZE1TozZFhOaVe9EEEGrHusAx5D97i46AILQ+NMM+J8n4R8xlwqQzTi86b1
Ujra1EurfpoX9Atc1aQFkEdezu2EaYAkwsyJHJWvNRWczDjPoAhY/o6gJ4JulEdlRMvJhjpPHBIC
Gn1oSZ9dtqlkMTN8FOoFsvqoSov/SdSZLDmKtEv0iTAjmNlKIDRLOSkrc4PV1MwEcwBPf4/qLv5N
WndVdXWmJCK+wf24sc17Xj0Xu/+WERFugs4LJMlfGPRtdqr6DHm9ebfEeECOT/Sh8KpT1ZqITkC7
9w3D4179KvrEDAoZ4zFHLcnGgoDvYvkvUW6+702WA8u0/JkzvQkJ4yD+oXDYmunJcURV9gxJlAQn
UJFPFnYB1m6neMn6q0vuQbRkJqFMZemdXJVysqJTr0VGKhNJ5lulc6M6k7UZFvKkXeIiEOC2xC5p
cldi+LvWuJEiIjHr81w21UHrs+HIEaZFyI7JUZZPEWgOG2mQBFPMI6GW9Z2XkOzJlsH1ZtXf6HTU
kf3e1vSUfSBE4FiVcXHr879drpGFY/Vqy/xlmm2sBYWXXXKDT+AMpj/P1YdMS/o6MXdbz5sJbyRd
dfLcn7OeWGScdl9WvytLQHTfxIcl+1aTD9fAlGe4osGlZZHyWSe/K6SXIesB8BJu26IKtWIY8Uz2
KKQOS8ny3fNIvmk82f8ZvJfVLNHW5vaFBAc6sPiBGpeB0drfU+LrhV78GisMHcq1eVbhQrju8+gm
czHu7Ivv6um+cIzxxJyIA2BW00ZDFMKtBD5QPbfNfeZdvMb6r0hUH9T+eCPaAmY8sJSoRqRl1w7a
U6986a0rTEtc5hN6JcNRH5yMxF6ZMEVhMLcVeBZl0F5MXhaRkiVAO9jzQZlDt9cT+ZIsU2QR/XAx
Uh8DXTdcFjXqxwoSDw+tPj53UzeCpYawxfW8wdrxR18HbLk8TyR3TXPoTatHRthYbruGaiQm4H6z
WEt1Hgvc3g0RGJXfXdXsGuhmucjwjSdrMiEZ8izOB3WRjYS4QeweeSap3RMH2IQKScemqYFjqJT2
Jk+t98bvyqhO0jtmYOK/epLd5pFIgskyTvmgxp3oRs4ozNY3lQzRmtufvU04/RKb92wwqEpHHk8n
i5Su0TK4M2YWL+eYq5+yZDoyvzqkrN4Ce6y+k6X54fNO2O2vRXoXW7ZxYKicU6m/QxkCecXLGxj4
5862Q8vTDURXKQZ3l+X5BUd0QNOkPV1HBEI2vhsQrpExMGcUocPDSZBe7lVBJoOL9eP+70uskRzF
TUQy8sapZqDaJgwYOvEXyPntpV/HU7XVY2d4r0kuJWpj+Uuj+tqv83AjHUt8yDb/UHqV3UpvAooh
B/tU6NZtsDSyuapRPtYM7X12Y4HtvY8qE9BoTVo8iwSMShOY3HymnNP6BUPVC4EFfUpiKogrk97V
pJEMFClG3203hm4j3D/5UP0HYDj9ENpCX7yYHKbls4mdWnEHRmQzJU3z3xb0BGNC+tXO0cA9scWt
Xl26Lj+53jRx00FfrNG+bvpptaI8qVJSLEw6rpnUS56cU+tWy5HJ8M/YcNYX12/YkGC13KwVo06i
RA523WALJyDkNlkk6gYdm5xtjB7hnI93EvUg2GWzfwBPlJ1EDi8EJqIXTPAkoqH3l3dT7xGxEM9a
Us0E01rH+1Lr5qBfpzoc8EbsyOdy3gu4qpDEyr+DJ36gvc4/K9IFwkxx4qOPx3JlqGSv1WMEf9X7
VNPk75TinllIpktlPLxZosg2RLNMjJgNSJUNqTIsDZYbFJJgHt32MA7GjCNf+rvRpxWw4jRHWr/E
P0wV33hXgKaQ4sMQzuX1gjmLQ1L+WNZ7KuXw7hOPdG0JEvaqkfg2e/5wG5AZ+NH22I8i54kbWzJ0
PKQavqlpnU9VSkgz+0cwxHuVST9KUXHuZK3c/egsMlztbycXzmc5ISogVpH2sZ5XTI3Kv6Cy+Qvl
6TIgz39VlqvdGzE+lpyE41b7lB7jDov8UZIeMsET7+kHJ6HRBo32tpA2t4szInh57c5awRn5z5AF
gYmQc+LeNou09M/UaTvYFvI0TXg0HffcMs7YxWtrRHgS9M3g2PKQTM41a03jbmkJowFd+1mkqfm6
qObmkIAT5CV5oxmFgaZTBQhgeH2fPVys3tC3ydBaYwNtB1xfo2h+V+B/4KE2K7OFkRxQMmi2c9UM
u5yx37s1gewsStacPrLYAA9osSVEPQ+GvK23hdDUFsun8ciJj1z7wb2Nef6IlVtc017/xYWiBYkF
ptQj3/ED3hnQJm72Ax5YyNmaLajQMQ3Ww+SB8XLWD30+LjNBXGviqKuIF/laJfphzKMacMqHY3na
m8YdXY0T/6Y0+xWceohGETskJpihHTC+VSzoxbrmnyMpmnsMOHnISKr4zEqO4tZd2sO/3zV1/U+6
sg3695uLe3ZSLX/UPPijhZnV0mxCT4BpTCSkXdSig2ZyV/WIeZ6PjStY9z7/dW6dNtJLvQ+HT1q8
5TOOBQIMw/CoRaeVwlXfQ24o38gzSl+FUJd/f8qMm+zYcnkECl/gZ1F6C8s9VR7+/Ue9iYpUc22O
lEq9e5X+/3/KH1vvVExgUCfH2o/xaj6UN/+q23WfTk3zsFT/UDhVPJ0UaIgdOOuXdd/UYEnyYUAb
pk+BYTfLscwM4jGb9mN2Efr6FgCPZaKqbUYeZoshSWbcqDIZ+qUY6IsJB8uo63OgO/EzuQkshBlT
KrgGczNGZPFhATiYsmI75u5Nt4N4zoz7qsc15ROhbbYx+ButxDYd494GCYQF3wTQAUVm55X2vasJ
787oujDjGrvBRgzjYcAm9FQS1zpaR9nDR+7dXudPzVMwOhK7u1AEOfOZNsjFJe9hinTIP5s+c8WJ
iCvkTEVxbbz2UrnOg3gJNJpTXFB5dxosvfMw5BItjW8E4DkWJj+ZeV86Q2ywLVDnW1kwmLW7d1oK
GqMrLiMUHpZLTnMvl/579Ul2Von8SEGdRQVv6QabNnid51soWYFe+gSQWCzPet5/pVbSYk7Vv0eX
jzZ0NDMYOpheRNY2m4Enb1lMNCWaPe2IPsMvPmq7BIh/ma9guI9CacTudEZ8ctK/pAP+0Z9aoA7i
xzaxzJ8wtl+KES+mt0qgiGSN+WNH7EVCWkZaVEdIfqGcSMJo1qoN8hHdLtwexGZ9/NL56RLsfJxo
O4Y+L6y9eyWqqBlQji7ZBR6rCpJRszbJWCQnjdy/fMmggJIWFuDNpHgQPyuE2FtrLE8DBU1g+L25
tXM0Zl4KIDU3uW3jtEQ/gcBNW9f3fyD+sUsezEFebEJL9ksZ/3V7NIkzEzmP54G7U9NAM2jDppKV
thv1DCxsWSDIFEwkiC4MFsG5tNhXWSTfQ5N+4SbdNrzrGhUmw1LnVrOh2VIxr7g4vP68FtVVenUk
ByVeMdJua8Rt57FNBsit2fCeGdrdG75Em5mnYl6ItcJ5N6W5eVpZwgY1TgdgBBXeJOeHMXOO1DHy
vNWZ/KgwOpAx9jyENQJQ7MUoIC210xIRyAakmKzIZp+7ghy8oWhC9rt/k7IhMZHCM2X8Ey5LxNIC
asbKPSXhT5kFJcNsMifmxBku2Pd3+bCAeeiNOGh6sv8wF6DyNPoBegKFgOy6eocsqEO8udaOOGte
/kwcp7tnC3Z8KhMDo86DzNaMXTIYb5DGvQCs8qUrBt4uG7P4qohElEyaSI0ooMJ7KzuiFOohIItN
IYjZzRrxLj0XdxzTkyFVZBTCoiUgtFkZiZsnawAWmS5XrTbanfC9qGEkmzndqzT1btssMJKmxjst
VHUb3S1/Yd38SIRoosRfvwcKMyZaNhynnRAfuYHdDU/8sC18BJtUjVwkKispBgG+adxgG+meE494
OR2jMMM3zd+rGgIwnQcR8KEZxwHD02ewNfEmRUYMrGwITzdpX3uT4aFVBmnLN9qS91Y+U+dAAWVH
jbYvNw+kZxxzawg8jad+YRQLGDL5gVPBDmfzqbR0ZwoXMe+JN9uthjXvUcaHlOYlYfHatYlJPVTd
fPSwdG0sM+g4VU/wbGZ1Jkit3nJ9TEEppv1gddW+WRy2Aa5pcpPJbFP37nAea+x8vuK1Yx5huFNz
VJ2adpBRXhT7+SM72pvt+0WUWUNyivN1OTKhBFRWn1xtrQ82J2aJeHm3jNOH1hZ6ZDvao2SQeF4N
8sURiut0O97DrEst1Jd0r5k3m4kD0SE0DilDl/eO0a7dxzc/HitExNXrUHn23W0QBvDdfpPRi6vb
neVh6t7mZ9Bik4x3rSJ1WYqk2wGq3xljoYfp85fsfGS+xlXEZe4nbvz6rwYSNe9QHKs3JOobPh3T
S14gRQCRkh+BdASKxN3XeUDTWPf+Sfd9h9aNNshuxE/hYmshZLzC9DkchSAZLCESOI3ZhyUW20Hd
MX8JRrXbLhU6VHAZH1p4O0630jAboKbrwjMOZtHdCR09O9DKd7CsmoPTosGITZyP2YBMo6Q83vi+
97eiclFToUJInutGfXixwlWVr8ZlXOgAnZg5UIuAKmws91sjz+qqTfzkeg3iqIHhgXHw5lRk/QLL
r9lK2toFdtnnNFrw+UB5IfvI+fvQyicJLqt66fadVf2dNXFNTPk1FBk81Jq5snTtYxuX9E6d+dOr
gxiKxy024+3ypD6Zqv2ddiT5WAQfg5BmwMkxvIW9eJl6+WTEdZfVWe+mRUqeA0EqrHIzIDi4/XBH
Pxzj8Tc6fRTK7thv9Z41xDiM5nGxzYutOxUB7AqOUjljPi2BOrQMT7T5NYOuiEd2jZJiJXbzeRnK
xjktFXfq7Kg3Apm8E2NqBdxx3dujdcg6hM8dF+/JsiaKAE9dPJtNDr3aCpGeNRA7KZG27tnwSQYB
HvM2W9INp+rHZAjYPHV5KmsRtHNcR/Atq5DlQ9Q39RgI0QviVXUwgaLxorwq0dgCcN8Jk8sexd4S
kvJahFoxTW+rxdQusxRiYqhv7lgEKmcGu3pXoyrlVjNsweSSm2TtWf/C16BdJmEtlvqb7zn4lipY
EIm1TeIRA9683voKsQ9QB+qQ2QHfyOZKSvvIDIoBXR8Ca6YfJ6629g49EM25AU5QCOea+CjtZxTf
QRKXNSga/V5WhkJECUwrp0m0M9Slnp1CE+nAYALN/1u19Z/J8d61iaGvIeTvYfKvjaGoIJxqC2u4
C3w1uNsJikNhDksEieMdc+MjSVSz62fmXBpAJyBKDORL8jFtAcYHGFQgk1EhUL86HYGinoMOAPRK
u3HeW4TiZyogsWsm5jMa6DeoJ9NyMlAyD2YalVm1fPntE3vloWw3x7fEgEcr+xa8Uv3Xctf86Aha
HioGwcy/P2gaw1qe4C4iPvfdVt0S+kfTtxARg/FcnIb9nK1t8nWWW7fov7PBd/jGpmhmV7bVDRJh
p1V75ft/6F720Ir8K2VctEE8/kJD2ET2qI/PvI+QKFyx9+0CKFb6SioT+fOzm7ADtKujA3fL6Vpt
r8zfo0XI/LQue0UFv8WhthkmSx66ZdgvS9PuWSzVp9qR9xwqyUZbmhe2FRFxpFu38atw8FipWL7q
d/Y6/Syk6e7UVDcbH7TFtqGf31tLvi2z1Q1KBQUG+VOUyHolEccOK1nsuqmsdzVgC2a1CnReDKbY
7rM9Gd9vsJCRY5VNsR89g/94zD8WsE3vLQnjwMybqFPIo5QrzC3OMPT/pC5ufZDXbU4p1w12di7N
DyGFietb/kQrkrxQw/5Qq09wpZk4xGs08PNr/6LNDLNsbyfsSwqHOrTc3g+NShw1rUV6YGtIwvL+
YptOSvu+gA70vPswAQkipLkFiK/vbAMl2ZhgdZcoOpACvCx2NQaj4YyhPlbMpNiMbNI17bYQLGuK
iq48xZnz0WvOFn7KiLR3dBn/whXozThHdMDcNM22jOXZ3mnr9xMD/TBpNDggD3JsnJBisd4D9TMD
bYavN5H3C/BsAJrQWmzZXbpvW83fszXPlzGFGCf/tlkV+s8FsdN4pBLgV9ksmllG2Fm0rbPiBV3X
dDnk0oVVZlH+k6zShy5d5CF1jVvW5t1/LuaOFREO/iYlT3xOMSZWzNzZYY4qtgIxEygrxXvPcjIa
k/rdc7NXhFYvlGKbjLKdMICxD+JxZLb/25ljgzKwkdRA1S8N2U83u9jjLVI6pGE9kOty0WUWeZls
VPAGnHO43jh216s/4+yaJYNFKpWfLcvew6K8H/KZiuXlZCCZ3bCp7fGWzg2EyUTeO27s/eTfk6Sc
z2oajD16+xtEi3xvmzoZCwDivYlmCI7/BT61QxYgVpWGgcPeNtQb8nS2xR2kJOXE+qWs91PhEltg
TuCYnM6Aap4sh8J3D/Y0pDsPzvMG5dh49+M2Quuy3vKEG5CpcTVm6mUtUWqYE8utpY7/ywQDeANG
JPuGB1UbBWGng5foxj8ZPNEI/ypMutg4cKfiwam5P5KSwHhJaCmQ14kaf4VG5Nav7oGNR3ux+vXU
e6ZzVHxMoKONjosKyLpzaFy8Mhsiv9Ak8eJElhKerpEl7e9mCL0e2eVHDdqxTLWgRN98pK4HXFy6
xkkQ97ll7c4boJZvw468YTZOci1dBrNEkWP5aBeZopVv7g1c0DCvYD32HQKlak0vChk+z6ymdhVA
4U0mHXlZewRSXTYdm4Uj3GvmJyMjdi9jz6VeFTPTJi4E0PHNfnoCQ34zp/1lJqbNrz0/UQYlZNqJ
a55x/5uj/syI2RGXa59b91mSV05GWZAjHxJzuDYGOo56AOHrvsrMT3elg8cw7rM3TDgPeKSKDQrD
zrGyxl3XdHvPdjjszRnnQN7+IIiU91A5oZHlNqthqv0id8ClsbceF3enI4vdgweEWlw3lIhuX0Rk
bXdX3ZQdolL5nzGnU5Q6vFgYYSCbUlhlcm3PZR9DXRbGHjvVby5DPlt5/NOLhb9ZdCYlaUnYfMNO
38Gf0LKdf/6fnKm4+Br8pjnBL1Bq2mEkjz5Yeu+Xsp9zxt4Yd31PU6r8e6+xVPDJadX6MwxhJmBd
jmd8oYtbP0ns+E7U/BcXNY5iM92JuWWdZjzDx2lMTrm2vK8rxgAoiZe5W6YN5Fz+T5xmhM/iuzHN
cfu8abfxan3M+VRtcV+l45jdhrYnTcae9lxjTuBmGTNdIsOdPB4OYMNf7DGwlsKIrGGcNuAvWBB3
IVEW9sZ3invqeH2UCuN1tbM0arwB+a3v/AHpq2+nOP2hraV2iiuIGV1GAS2e4x9otS34Jy4Nl1e4
7N8KP8mQVPFqtdoaEtp87rP0tDBXDUqIuCgBBn9X1gtxE3P2F8yp8RxY52FX+/u5ZzrruilFEkIk
K7Nwb9L0LybBYcDZafMk8WRNXrHsaGWAo0IEtXTd3bRm+dZo2gXXU/OewbVm90kvmTxx8ciimWMY
VoR8BH8L0QYeD0M0gZV6T61bwrWAn3U+KmZ8R9qNXcsA8OSC8zzlekJRInioczB2rtF+p7w0myK1
X52e+ZNV5lfXzZwIv4uK9DiDUrLe6s4ZothgC18lyd1upxNg5+ni2kl364H/Ib1xItWioKCrmB49
tCmwAXF7tVK5sxpkhgzuvww2Lxsi5sVp+fdL+bnwVfIBJJlH13DeRG1qkWT9kVjO1pONeXc5ERMa
nI0zLH2oxB+vhqvj9aO26Sleud07aNn5QQ3GwVXMVWJTuEG3srApJvGJ87B4oyB+IT4EbKOQh94A
a6hBXrhH7qJxLYPld/LJpCH18MzU8VFbUEx4Uu3s9ve0PEnMvXeZmXtjNcwKatr+fXmaMorJG7a0
MPLqoHBi3QO6ztGAd9f5rVBsJoWBdsfKMlyhHpDlZgKlDkuZCyySsp3OLRIt9KhbOVyscvW2Q6kB
QVhRN9GLM90ozSZkwi1G/49DsslxMJxHsybWWdlp5DPJhvaN6oCjCnw96o/ea2A3++0WoD8HV12B
iOs/TBcc/7jqr5pP/lfF6gpL0qMgxYFhTE1PT/ZEiErNvgy0XPucwOdnCgdSkNX7zfiVUV9xK9K6
fFiUoiCST0VWFe/50L4ZcRYmSpr7Zb3oWSIO2Tr90OD6nmx2M2JmBNllpKybw/vCMjECjkeKB4A7
T893izWDxDCnfWKD3QcR5R5Z1v9yRbwrGw9JTD9wvKj6c6gboqNiUNl8t9kKVDhZs6ORlFmUVTLn
gMoiE1f0gr8urOJqInjXXNj7lR9F5ruXcu77TUvJ69bMjESNfBX6hhUC+SuDggiLbaVIxGjnlsgf
sHSBbwuUB88vjQ8gadBFHhI7QooBCMOtXgCFgwGXnPTSP8/AcyNZL8lJqWbYz8kYDS1Ay9WL/W3W
Gue2r9gtxmy7rLH55lv1no++MY3ePsaq5YHaP2ku92sijc+Bm2uXO6Z+UqX2n9uYkJQEIw10Zv81
KGdOCgDnaXx+8WS1W54KkSaT7mFqov894auByoZxicbooo6zeJc3rTgZRI4TfVEclIWuN16rP0ur
s4Xssssi/uS6ZDs++/cJAcjpf1+WOX+BHZdEvMrOwccx1VKi8i7KB3BogFeanZ1YMmSnyUmNYMHW
jmDAQqWQ5f815qKDdV4YapimG5ZWH2rAYxGJPS9Oqz3qCarOKS/dAO7+vF0FLMQS2Dn8xA57IeeK
y/Jx8A07HP14CuMEATfiooPok2PLZyucWthQXe2qM4cY8fBzuzdc1BRtN1uBJ6igErNmXrnEX4Mt
/yjB4AMeZ76LdV1sOniOGnHr2Ti86fnIwMFi5Iy7j4bZK7c5ipyt2SMibtzi5Ok1+k+KRun0//VT
8rsdTS1cXeNV0OTgP2mObbrYW53wgWBsv/n+q61sifaFh/hhL7CHMcQ9uWTitbOInmqMCgld1jeB
tqTZxR2M5qpYCjKPSDejnLgR81reYNJs8l1tTs0vAOJwnLWfbuXaf3Os6ChX9AC7IFQNBM0Hz0gc
ohXst64b59cno6U334SgKluAM27rFIOh0zjV75FFVa1tgQHPf41SXqfsy5fTjVkr42XTVJjx9XnX
kaUBOrv6ZC3QXdpOvGpa6WF0l86nlaWXtiSWp5l07bx04vnCjVM4sizHzd63UVfWza4q8+Parq+a
nnRX06xvKyvpe7t1W7chUpMhfdM+WWdppZiHFiWaJjzKtl7aAeP/laQzW6HrFNlF0Qzx88QolqQZ
dTUtRMmGxIjJB4IZexHDc3NWJ+Z2QTB1ynyqnFFJTm/05VL4P+3Buft96hyQDJwNr0j3rLCjRJhF
4D0T83SiDzarQAiMOV3tMImXYTK3jKOTpAhyr6vw2OUvncIira2VPGo9O4ExlvCDVJcGiVR+8DSH
7cseEt1kaaRDTTRUDIZ/zoYyTlrW3kHqxG9WyocTdSejbWDHAzQhT+SI56dQWAz6VsbteyhGNZOB
7IqHFm/oQkJXaqNpQEp/awv/R+u36BqMLuG4BJuiq7nYzSwNQ4yEeVaqq24X314qoekqLcWWrv+G
VLsxMU8/YrgMAS88NOYBWzQsynPsmMgnxFxRW6/Ahgme2Fm2OYSMKEkaSC0XygS/i2OFKDqPpWWT
A+UfDdYQo8Mf6RJbC6bFsvekoLBpEfDlp564GSCb6bmziLNiAlhFC8z4lYwXQooQmrjFD895Q8c6
09t/dPpy6z2h9hPD3E712clzXe1oBcwxnoDTDthmn5zbeDXYeDB4F0kSaDpjAjPpkSXNCMh8u97E
+E+PlioFS7Jl2SacnUem+E9bNSMgqTEcpo9n0dWal6Yx4MUmrRbYQ/EJrgGaduM45y4t3LM1vXUW
Q/l6X+QIsvtppAFLOg8RRt8GJdydreMU87maqauNtT+WrmhAMfOF+I8o7WCr4EQXT5Qe2S1SnX1j
/lh5eA6S4NNgBm0fxFMJ6SJtnciz+b4rzTpjsh6PKa/KZRSPqS7qQ2V1n8TFGTvMCwMMBQ1KdMdx
PKIZP9aUoYhtFNcxo106LGtbg9zYaTlVuFy6YQfCaMEXsw4bVPmZMaVXshmCAjbe69ro6mogw8gM
12QmofoQHGpIPoN29X1tPaaF8VrM7dYnO/7274v7/CflHmbHr8Oe85lnkkIVfaC/6yV64GQmKcgd
3EfVZepmL3i/l2l4KrG3Rtul3w14sW1KBhQLLerimbNyY2hj8r0K/4DKNEbi58W7bHLMM+hs7MuQ
iqxmNX/5YxyYMSm86ByO7PafR4wsd7N0850eJzd3UN1jzg8TMMWSFc+XiWIdaZ6awlXQtYyd6ZzQ
K92fOOh9bSkq08zDM86KLMz8j9LT0/ei8S5SYp1uGufLVWXNyDRjhq7SJJhZaZ+sFOihQJgvSiZI
hkEH1muNw1QQz92ErnUcl8+a73MzGaV5jatuuTel/9zinxabgT5NUQYYTBR3yhx/01XOUz/pryFG
sY+47tKrYvyLyGJ6Y56TBUYnHaSIViTLofuAh2luU9WDNEKrfcXKEyH3bi4ISXYDW79x/SQhbbxm
nld9MCPt2C/2GQ73pv5IiN+hhYKD2Vn2wSCji/Fs/GFoPaMBnEQs/zls0w6Eid/LIGkc69QvAC85
OqfQNjtrZ7WJgg9trO/QDu3c8Y8zq+LApdkKLB2hZWysjKe79EGe1mMUlv7WudXvVaHZase6vEGf
/FHRs7ksg1/7Dok9c277yrw8cZzhi4O1Dcx1GFDR5E1kjekDvw+j2MbXyVwezVehWeNWLLYW+sp7
KerE2FZEBu76ScuvCYF8mHGjNmGLts6slTyuooir6InYjtXFKWN2KGzDUsHd2hWw5CXj2CFBJzEu
p5EteWASlnjq9QFrlZ2oL5cBb7+69UlMvXEuh6YLYwRGoejbKVCIPs/WEDdBliXGfltw57xKLbdf
E/SOO9ICqUIMbZNWq37J0NhtxWp1B842xDATuXM4N9ApJEkkXTIv7SlZQggjvBqmvdJYsi6xJBJB
HVlxl9n2buq96pLZ55Hldw4r/ScbipUnS4kb3MzsWJnVuqvX0G4kmhOjYOu0jr/rBLFUuc7vEO/d
qEEv6qvUDOTqNO/cpyfSAz0QJcJrNkneMi7mMWwyflKak+H+74uw2mqfrogIoPeUGy0fnTDuWvOU
mCSgFMSesEihAtcHK/shx0IAgXvEeH0OUFY+xrzsL0Cso0nE4zERVOK98JFQLE1yy+L+u8oGDX7y
4F/81jhSvZevpHOUryiwAt0wiu+GInTlruRpg83kjPFRkS8kaFVQcy/OtR7EA6Ij9bMAdj+xzF+S
QoSkgfBzGi1Px9wYN9msdTDBkZ+z5ioZMIO3aKzD6mdYQBaPymVOP5SFTGDK5kdZzNWhn71qn6HP
fHmmdG0NQoiMcoa/aiXGoy1uid/re3J8kCJk8XV1VHmLse29qGpRdDACnOeMYnBo9SyyYlClhTN/
knv/xl+GVCp7S3X9M1tMGXgo6e4AQggZA0z7Zdb1QTAYoE3TrmkcTy/juE4vDRGFNCZ7x8RbhiJi
OQ5O8h91aBaWmi6issL31KUkW+KCA0A7x965KjPtlLNpO6dVdqnjhc5X85KXSczJS+KZqJjWQd2U
n2HtWz2EN+3qTpfBfLGlSSGNelnnmEdskS5Hhj99WGjueyNTm6cCq7tjHkdzbHbKgAtisIC7//tS
WLQxI/3qxsE2v5S2fK/HvHjR5BguwC/4idsYT1Urw0Ul3ktc8kjF0AYtm5mWr8/pJqb0vuqTbj3G
WIV5o/Kj65LtJAa9Qj47RQmJ7XcEZswZMUGeiKXcZGmnh2xwnb1jwVHvn7tAsPUvjWGmLPAoRxja
GqfWU14gbH6YDjngbkhm7o24kaeGMRkbVWEHcCOMSy13ReddnWflXXCaDHQRP+2sPDVLtVJfCiYf
KytGpJ3bCmfXo+qRCJGo7jzrIqrUGm8kgFieXONQJq6DmNP/0kFI3SZzcJC4so3VCm3as6fQN7jF
zEh3kvnkPrmT5ahd8qWzNt5IhsOwXFdlLtfF8H72izCPBoPyQ7EgIlMrD24lsahmWqVubKOnW71a
HnMFTUR6pqoLeeHfJu5FvH+Fw+liqkve7dy2sU8mYS53XAGRXCEoZLLj04Q0A+U/obgFnexpEmzq
ejIL9k6fjcB5xJVjtf5udfdi6Ot46xXMxhxT5mZcWnvXOlYVVF7i3xIHtyDhgqeuoZWenHFmcjn/
ieUQh7OhQb1v8aYyAvzMgsJg7JIgEQ28etFOmGZ3M2j0qP0/6s5kOW5ky7a/UpZzXAPgaAd3En3H
iGAw2E5gbNH3nQNfXwvKsldKPUlZlbMaXKbEK4tggIC7n3P2XltklFaEtKLazYO1kfiPmFf5hIp2
IzKTeSARo+eaGJ45kQ7qSzh4G/prU5ijaaLAKpdEZ3c86BZPA9mo83hR5grDwAFDg0DoHQ0132zN
RxigG3fIF7Lur13nDkdda+rz0Dr37ZDREy9TucyKzNxZsdEjH3ZL0spIl/UqaRGtrvBOxO+szdo0
Voxmg02YqCqGLgoDc1Dri8z5YWkFvyNCuBMcA2dyDHJKjdxZ5nTCDNFycuub+qDHVbkNQ5ZSb2hX
Rq4z98rSc1Ecozb+6n3F3snEujH0dlGGkbjvky5cVu1rDUWFNyyPeFydI+FKOc41r14bk7ZXw21l
s/8wUOyKZWNY/pJOnjZTdc5JjotlNqG8eHGygM47NfNJKK160h0AEVTXjy594jcfQy24Q6W4E04d
b4O2n3Qc2YNgPDzhmeTJ0dWlKclVG5MRSYzeWKdJekLoUHzX9PFX2+nBoWhaGS2+/bFxlOAgw5xx
FucS5AXE/9hNs4PBFN7405datLemieyjNSrAXE53kzujegwGMWzHYZIrdHOKx/Gix2Z0gyAad6Vi
IKypnNtK0OE12hg2CYGCM6J0yNbNm3uXDvVi6LEuxe6hzGlNBPlzpDbW0e4qEhGA8O28QsEoXKp3
aaXpcwLr3NtvX/wOxxzZlCmRsWZHmlCfGt6WVUO51QLQG30eKW9Nos80a6DgZhjdF/qWcsS5hdsH
LwW7lZVZ+rOWdgYPXGts0sC7dllQHAgcu5TOeI11w7vT1TydS0WCF8KdtbTrtrntJKpqh30W9sS5
w8Pu40LY4rRBi4Ggp2ZORxDhwe8JxLMI17qnj60tLRKZZqXH5StG1bghOZP8hMY7xxkuE1plwFhd
U65Rya1iq6pPalUZt0ZzL4OICL1U8V4s0jX2lR9G93BhG8RAWrqwHYKlSOiMDwgRtUVk6k+J254H
Q4kuSVfFF19JXrLYJHzCtU8izZeR9chMssZRY2VrBxnrlWdTXXAVtVWp+wRtGJ1+37I4blhIzKtF
OTItoytfVMwYSj27z+vbLlQ5igbeTW6q7cISNCEHTQ2eONBtkRK3d0BJtZWdJDVwCxOEu6fcpFkn
T5ZkUqS5nUWKwtQCs3NWFrXyXhT3hPnjzsqKDZmRzG518qPGqFQeUJSi+KMXTTuo4CSZESBcjyzJ
7BYEPWF5J6rqIaIGSgKFViRxDVu9LtJjKOn+pQWkSVUcfI/edp7p6V6t88OIc/4MfYuGT3RxnFWN
CebZRYpVCu3THW3nwIc40PVIbgrSl2lX0C0Ruqceof2bR6s00YcaJQp0ijCNXIe7gg5NU/bqRic0
ZIcpojgQZiG2yCGaFQoB9/zti9qlOiroLZZlA0/igZBZgwsQBPhIEMYNdNlukIaOCw0FCqVteixq
FyCVSG9M/L2rvoKspYbDw4A2Z12bib8sqUo5qLKeF7D3tnjKznjMN21hGzfB1GAeJyBnqFOPaanh
rrWa3k7Mb2rZtU24G+zxwNnDXZs8i7tEyZjc5s4qAqDYUlNtQWel18Kx13bRDTRuGRQXfT7FckFY
qcXU2MzqoxuD0Azbbu3iDViTDjPOS6+2QRF8jZ1mboWGAqUvVFwVlq5rC9v1nRmQ0BIgFWUjVDXm
TpyW156fmROSGDu6tOQbsMAASg3twFHfObawNqnRo17xrR3KGxjTVYoBKmeaaDonv+pPehzU4J+j
/GLY8Zo1NESBK4rT4OrDLKP5MvN05I2FrwfXzk/3LXrNOaOjYIXLXj+IxICSxr1FJYuh0TSauyE3
IcKnOaFIYeccq1grL7ll3ZlkpJ0jdXhopGqdiG/jHzgMUrKpdemRXzqvzDwlRSt9H1ACs4cY0aaC
wkesfHVEK1IdlbJ8wvcGoVAU8ZGuwcmBO0rXAreLavXNtWkMMu5CNVgEulLuUzOv9lVEB4BBzlqJ
E2XnhK2ys6YvpVtwkpss4kjCD6OVaAeP5mQT6taOFAEKaxsM4RArR7PpvCP/XzpTDbK65LhOPEcc
CWooNy5a01qXzf7bF426cD/GKFTUgoebOOQVPiWScwQyo4LJxI1kZnTTdyYpOw6dz9JpLI7bxG2a
OQqMJGubSxPVGKR7Yk/r0VMThpfgSqx4PJoMJLGYNle9DrnjFVFMnqnmmqKJRn8Eu4m4zaXfGR5D
apOwakaD5SofHUFz3BRbqQ/nRNI4kWQdzbQcmGdloWonYvgOSFtyiLT+wfe0ap0E3FqZZt6rjGUP
dlj91xd9+multJuxbJVNntpsHt9Mj0pAf3HKGKoZ/4NLmKf14Ly4TrvOi3PnCKwMfJZZXhSPhHZs
vAJNbsXQj64PiW9Kw2RTgTzq+v5HYhIG1TJXtdNOwDWnN0THhCayi9favma022Mj5LMOhjavB1Qk
GmSXsOpMlgiyNMHmPza6vqGumcvY+xp55XlTZ/GC4nz57Z/QpUKcWaaf8UM5ek/ZlA/e9kXLBnKJ
hdPeKCUTQIw2RFUFZjEDzqUj7rpGffowMNykmpqQoEoxy6H3SZzmMyK+nfWgWxuyIFel4r1PejQj
jg9Z6j078I2syaajyHQZGvgvc8t9DLVxiXkS/9IwVGARxue2JUgHSfg2pGNEuzZZJgGPm2ToP+u4
aY4hrYKMzQptypzIhydMgCehl8+cpDno+Jwky2XTmBs9tF660r1vK4tEXrGrewIS6d9yFlwPFV0s
1da+Aqe5w1j1nDFloaMx4R6Uq2cXF6nqG68rFCpWr10nGqLsXjOXHdMk5KT3NksEayuGefFgeNpN
MPRX+rW0EO0Pp/TklrDbYlakPbV+EeKTRH64NDKLP3UZSn3jpe1u7d56FR29kKr0u5nO5B91Gya2
cLAW0jhocUs7x7ykpMI38TR4owPiyoPiB2/dyBM1ZjgMqyzf9DQBZmapo1J5qqv6Daxtt+xN7Nea
t+UJJRzdCt91EEGGLB6HwpVr0zA4WAX2vRZw8pKOfxK+cur7kXhcr0DooL9GkNUDeteURKwC7CK7
wTEew47BO1oM3mDqtlX0jFa5N7xn0hFbmxHOwjKymLFTzVlfdueeJvWKpftkJS3S87hQd108GOAE
oqcmwqWuRiHnw6rPF23ECMlk5orbT7vEcfEJt5upQOaeNcsOGGhzqokpVSI1zO9G0qtn9XLAY3tL
wciAirnrswaUYCEkgfPZqD4wE/U3THAJCCZ2K0zaZOrMcUuFKSU0FHyYCM4hkdjVu6oGgA1sJcy0
l6LZ2QYnaN8vuDh0v5n7aLThgVCaXcAEPGwfFb9dqOwOs4JyUBtBlrS2cU7B2bpa8kGvB1OxNXyJ
oH7FNMh2wHeprxljZRNtoTtFAYe/6Ruq4SDtNJBGeTxYybcyukPtAo/gMw3TJxMmAq6TPXchUYou
Qlmdo1qFAiof7mWc3A20BkqGMW0JuY2ySg/9R32gOVQlWIbFDFvHNi4hyXX8D965jzi1VxE8oYp8
ZFNnfkFDYvhSW3GAH3FvGHKLVGttIi/99hJBQa1Nsu8lQj4/8N9SYQKD6forMCviz62FI/wrSu/r
ILqvRLfXTEupwHMmNJD9kM3UjIYauIKEXs1r1V7GoUddB0NaN9kExw+vLi/MWJK5adUAmp+0cngJ
R4TDurCfdU3ZJ4ayCrJ+K0vvuSh1QCcZMAQ3Pet4i2fQPT6BITzqTbROHQ3j/vBmcc7kaEo4dZeu
Y4sBU6qR8jg2YoEW7i1K9Fel7T+K0LhwGqZiLa8OxTzNtI4VVHE2wmxfEkfuRRUfa5Cf88RUnvva
3rrCd8gpN/HX+OEVRxJlVgFJJ0tWtU+AxUW07if13idwm4ug3U6/fumW0xId+eGsCdx7yABnduWl
06vH0rdZNp0V6Wp8XnmgcX8H/Qnyh7GwvXgP4O7e0pQPryC5V8+PIKNo+2nQjuKdRJplFeZblmdX
EbxgKNgjIL33CuPDC7pHI1BWSdrg+ayPZMs+0wTdUrBuK5FQx+oqrBBbPsee9RUAK6DgrTZjH21o
b5OpGBD9O2rN3pTugwH/HJx2w6wUGEZCXTe2DgG4HMnCxD3xWH+EPiPZwejXXe+cnOMoMDhkOPsI
z8jcuTNS6dMemzkyRhbCw2XYydmU1aYdi4PDiXH27WWDSN9CsESrTaA8W0r+MRa3XZoT8ByXX7kc
gB9u3UQju8LF8OzZ9U0L4AWmmD8ffJvyOdsZzl1TEVqvNoQIuf0XVuMTR52LFw0KOmz1uakWUZyv
ZJodQQk9Qd1Ak9AuI2eg4RMw16/WrWavZGhTbhI5MXL+zrZR0ezTXMFr36yj2t+PpooyRJwVc5eV
2YGCC04HDbHgqaqeFW9coORdqtRkkWWdKsxrnpMQCewcjKRbRMwNC51Z/3CvN6wgrsif6gcInEdL
Zc4SWXh57GTPgCsgV6qjTceYpMj1be6wKxEDR9iFkzw3Xng7pkwHyvEDRx0NAxMKLtSfdwLa7+lS
vlW5V83lVFsnjTaJGukT1LgBAIkgbnLPAVr1WZwGxOlZwXWipwqCIvHYrRVms86QwKbydqUNe6XA
oOnU+Oatgg2hTXeakb5GKcs6qZ2jrl7NyrihMZBrBIO5JUgJdPiXEBkTVylTlQ0Aogf8RsMscp3X
sdtoFaxbAel7VjEUnyGge42WbF4xeXzi7iNW+50twZxEw7OviiOsmWbmMH+WPVNCQ8X7JXHMEZrR
IFIsNJbybxCHeW5isk/UTWI2LyKr7sMqerMGJAsCpVath3dKxO3v1l+e7b6qI8r7yl6oSXPP3ODs
psWpivJHOzxCbiM5MOa/BIegSX5A+HWqbOy/uX1s1OauwDnSVB7LYPQSFB20h2CfhKDctPgSc8u0
LdWL0dR3Dp6ZhVncm0F/tlBz4im8SmHjJe9OuoGx1W/EhWPPmw5cJW1KHuzhriDtTASI3uQLBkof
6/C6TLKXMU0r8rKkOrezahuBDCiTzuEJc+84M93TJ2N/IRq4sGxqXo8IQ2PAT6Zda4Q2njK+m0F8
jtNxDZvmxY20e12bqKzwvWpKKhdW0kyo3e0wUiaZ8rnSTe6NxHvqbyPXuJau+SEQc83CTrC+xmtZ
infLPIkg2go/e1d95Jl9XZG05Q87xPuYZHJ65EPGOVl1DShMjT8n8BPLl/7pmBL4Gf01ArTkK+Fb
hdo90yZBIOgYH3n5MPrVLevU1Uy1m4awy8jOrq20H0ave6BV86IN6q7Whk1Bl3tmWPQscw6Kdfhl
CgLY9CC57ZyUA8v0BFXimZRm6KWvKSeSmRjla6CbG7cDLJPr/m3ggzZR+Qlj5aS1zcuggI9QlfLF
I7xZoEbzdPB+dlicUsYHVqM84Z/ugEZwxRJSS0ab3Dc53cm2buw1NVkXaQj3POJMqLwzCr9t1rpT
v8jAxZ3kXgruFoUNZlR9LBEVmmPUOa1NmiwNyV5hxzFtxKV+559IfT1bVTTxWLZQQZ/11KZn5XbX
QFgLXR8OFgwoxlb6Q21x6SvYAoVFKj1rKGu+PesB59Dr4ZH01XFJf5ihBYZ+ECMRNhKdYXd9TwPk
VTGb12piugv1bURENpbFV6tw1O7J/Zwz+lgjqGS1qmIgEWExC2X6mLnGe5SZH2Tg3qgsJnLojxXl
NDeNci6JNBMhUeFuXNxggJxXXbHHG7Iz2vK+L+Wbb5arNsJf54zIGpqcX1DDgd9kNpsadFtQClyS
rLuhYXwJE8zLFiGf2QjJg9aOMRKzlBooTf30qyodLIICUSXFBUxXYquzJ3IbOY2aeC7VuD0kHRnu
jcbRt5cszYqc00YFHqjNy4y+f1o5HEhF8Waa2bocVTGjAOE3HldbmNdo0xBjM8oo5thN3mOYTT1g
JaIEsb8ODSVNY3fvmr1ua8EhTXG/EuQ1My/nwVBt+ELtp1ukPJeRcop6Ar8zCPg2iIWZ2n4EKiKR
LsxfmfZBcnHLTY2xK2uxOGm6j3LbsnF+4VBXNH7zVvuhTTp0+jgKKJH4MmR8DIzcAz549To43Veg
8+863EEQKpy17BsCrMDvk+LElekTax8kb36JhmaclonpnaXbYqtV7voAu6g3mh+N9+V0rE0jAg/8
4ti8qtZkBohF0Tf6HQKJq4xxW6YSz3WRig+lTuhCyqWCDm0mqvzJzYcclRnjq2hUZ5FRG7xwcOu1
5QVBveSC81Y92iS67XGjEu0n9DdPFMfRc15d+4GZwnOTuzwD8L1ogfczoZByZYQqXvQIzmV4NMdJ
ha6eEjxFC923md5s1I5hleGgGjSVlj4+f0H54cGwD3LG0Y6D4AfNkKNr+7BR37TMv3hDhWKOSqEM
0i0SAsK2A7WbeFK3OUtCYPUXpagfdIcNUkobScejUFzERuCr/TuvlGiHU/egsDPh/Nnp+fAAom4F
Yn2eRWAeAFIaZntfjry1NnQPDcoP1SS5K9Yaaxap6bNEpN50YB667InE12hOLSNmg9ZscHDzpOrF
Hv3GW2Di4kxbDx4ap6muSV6SwL6x7M8ikofWTb9KKS7YxJ/atrsSBX32TXznnrselU2nIB2Cc/sA
cOZchel16NHiZAXWvoGbYjAfMnpyXvMQFcFR54TvW2tMqaVvnS10tVh8DJomqfGZjahY4+6KrORT
tSAGEodwdFqPJw3/IXaWwmXQyGQTR6uio/LNCLZSoj3k/lvdRhtYPBGlyK1hRrg3GzBJbjDTEW7N
cJaHHFekNofAiOyV8qiGMu0lD/iVB/+q8NM3unsBi0VClmA66juLAq0ouupFO7AcDE7DbL1lWPcR
Am+xo26l6jyQ6YB0OM9PmRlAeGh3xrCFBYgSHHgeHk3O0PZD7TjPUo/v8ByhHjTbra1bZydi6IOO
DOhT776R4kWydIPmHp4A2L7s1TaaF+KquWGSQ2PLm7F3j609bDS1B4AmbrmY+xj2DJ205ikOyquV
NGc/3tbiSrv3xBHhXXfzYIYjl33EMw5x8mWNVCNB/UIyXT4ruDPckuxtBrUJxBiwDyezzV/zBGEk
ssWZJ6q1ZvCYmBnJ0IGG1zwR5k1tCpYkix68Xm8BGsZ0j6SHWBAnbicACvp2uKnyewwnj1UeZZOD
aW/o/BbIfTYXaaSsBhM4jtlU5JmLcI2g5kJS6o1bYEAo+3VS1fMhxgmDRKZV20cIlA+eZp6iqp/h
INszqDhIWeK48+JPpKNqqC3d3KGVYW8tMKch2qIhKM5YYl+QDx5MrIx1Fx3UVr0rnWFtTHakaKNK
cRjhpXlavsYZNIsnbgpvGToU9c14UGEgQYE46/rKifN7iV2TE8rGltlW4hqHaHugu/8cl2x4dcta
5VzCgj926d7hNGOLzEAZFwNBrZU5wx4A8GJUYAdaO0uGWIUQ3HpY8fvUvJOVfEPcsjd1TAiNGZFd
hZDWKcKjywo1WKQWhYZAIhIskhgJajPdwn4Dw67Hi6kid5+P00oFM5hVz74mdtjMB8FaKK18l/fO
l4oIizWbrUmNUHEPKsyY2iS0T6lyQBErSwBNqgTNfrq5DM26AMTDM5NzZf7tu3nPLmt5e7/CVwNY
4UkMLp61hmligetUmay1iARxvFrxk67WWxdNzmAlr5XLRlqX6dc4aA+0h8AAvPWxc4z7bGfa1S1s
hHWfXINk2OjlNEiGGqJ5O9FE91zCgAfMuLY2i3gSiG3oKMdmeOrV5FGkzgVh38HQ/AewT6vIz49R
1rymPoMdpWtfNA/3oVcSoGvRPdgGxXDQPKh9rYg+g0q5JW31JVS9Vd5NA7FKlAsvRCHcITUJaYeE
ghNBEDrvbb6xsga9RH3R8I1Z7mqSLo9kbbt58ygmvVWvaE9xO25yUnmrlPy23Lg6qfJm6sZnlKln
Ky9viZqCWsX8tNbWvjU4S+Z0K4WUGY6469Ehaaeh0g0CLd04YY3VvN6F31pDxTyIjXfBb9UZ+zdD
cy5Bpp09yzxKKzhX8Ude+yfQTyN9PB7R0TCekBL2PvIFREw9VANS6TrfX0kgbuSZrIfUXdCqWhWO
ZDsoaYRjT2GYXl0Tz2KtgC0Frhjnjxqd2r69r/AcUdjV56xrlxlH96E59RH2WFnuUp88XlzX85Gm
Kz4hQAFF82ihnMY5DiRFIhyDLSloQxw0GQO8S5U106mAXohybtT6A0HIfKAWqLNk52bOyrIJWTSG
65KT7jVu80Poq6tU+K/wQmed42w957lq64c4YMZZ+OALFNt7iOA0FYn6VUwcDJEyGTXb8s7V9phX
njOL/T7N3ozRZXMg+rwHPoFECf6zhZLGp9CW5/wMfeUmGLVbkCOPVa0e3cY4t/Gzp6R7v272Ms/p
GzJtDjV5G7EjWRZbZsOwexjRkVMR37s08JNMvseMUWYer4rsRNCNSS9pNGLCVeMv2Rcbyy43scfR
VvUe3Sa66WpvnzJeVyJaIzTQdFKw3EA5D1iWyGy54dHlGC3uQ9wIkakcxij6svuefuobQ4tPtYH0
m06Xgw42S6R5zhSWkDYuH0J9OSRsaaCzsKhX8ivfsK8/wp15DCGkDq227uqOVvGw7Ex6EdYFwcwu
0T9JX9maabV3tehWMGGVUB0NT54ziS+Mqsmkrzo3CkBIec7SV+fya5qoCCd9L+GVgLziUJUE1cqs
6gZUCP5ceJIHEb23in0fRflra4iboO+m38FriSk0B3bVo3DQLMVjfWMlQb1KDzTJ93XXLewIJKCv
Vl+mrTyOmFeSQq4k2CFAF3c0Gi5gk58BVatlemhi7TH06VoqinhygyPc4ce+sk560xLNxfkmsVQ4
kd7O1ltr3VoTh83hzndllZyz8KOo8Q0DhxoOoRZF+ImDVRYnHsyMEk+7Kr4ys8QUNsi1W9nVPXK4
z9ZDu65g6DoUXbPKyzx/iWyyw4pP9gOmfKWBwNyy0OCPXb9XmA6tOKzXsAqKkMZhHHNuN6Pr2GEA
T3o4aFpwYXpQrJT0LWh9ZRN1HVNt26YOAiGUx+lVOl65kYLsM8KiFmqlVUeNTvncB41J2d9VQbWu
QjBHSdrqS09sIoPbxtWQBXDD7r59SdNE//NPWuMmy9xDOFVpfbVjNyBN0efM2fCjzFW3Gud9ytPO
iVHaWJWQkstyQUiXstenL2gbvH3NXjgXQ0wCSTa0+0rG3f7bn+hvgqnTR1xNMmGLyRt7Z7wYwGr2
dTF1+Hw9GlYYU141nWVIdZWVK4cSz4Vd7v2uKPdekmCk/++/l9CJFk4AHajW5NkazDPZmos86Q5O
G596zXskeROlMEGyjNsQHteQnfPRnol4ndd4H8aoV2b6yEJlIctSIwRWWow+2LY/esU/RKF8Fkba
Av61ScVtB/TbY3MyoZjjk0El5KLVomXVkOEJ6ccUcbynwYi52UK0mEgxz5PYW6lueYil+uj7wSte
WTqxlfrQ6u6D3QCLcs07NFgJ0iGsurqaPaYgHRk6Y5TU3UnrHWg3Uf3mAZggZz2Mqeusz8LYoZVU
NyhxyfLQQabCM3Ni681USJ/KkSXOovILP4267FNxmznjnQolNdTgPLVwUDJtbjTGNtaiejFExhLE
ej+3FXM1jE2J3YOH1hiVDyR1b9w4BMV6+QrNSLtpAlIly06jZdRNx/YCdpvN7DET1nFkK+Fk94YG
/g7K/FMvoC5Ct3qxUogyQ3vFd41Au1ehTmVshImLQArxrSEp1SIN+TyjR9pH4ZYR4HtdtmenYYQk
etnOl43l7FWkCAHYVUght6WRM3/Bzhth+YVs/lzUPLcTuyasAdXxI7mZTispUy/ImlOcRFtd+G8Q
uJMFocfLYUT/g7/c23vSJeBYlqtvv1dNbfHcOslBK7K7PB5pK+xgZhArXcAoaYKPwCVPb2iUTYlO
fxTVylOoRGGIonjVaa+yFxjDcCgcMjEZwsvykS760ShvFM+0cchrh5LNE18RZxvsnugrpwGh7SxN
z7/KmsAgzfZ2qikfAC+Ws6imSRi6D1ltXYu+f9YS7x5gS7LUlXwdNFy+seUMKCSQb7q5NKoYTwd0
RBSvfan8T2eEaqi50WNZZ/bCkkhte06Gs7C1YFOBPmLktMW3Smcu0J8TYXCCgVZNpufcg/2wUKrq
KVH5cAWm4fY5iQcwoNE+yAt6BXXzlRNwudA6ddXoJYfIdCyw0vk3BeFLkCZteHbL3nV7DqrKgt5m
s7CLzwgOIJU2hpMi5VrStQ89bWnQOKdYY1ssy3DT0hqZq7grMCL6mI9IZ6V9feMF49nK7qMA/Nwo
V16H4CxOiHXzuQoLNvh0ocLHQb/XrZqmR1OawBgqvOq98ONlX/p7YEjWLi6XFK6PUd9R/oL1RQQU
b5HxXTWETPM+XMmI2WqMZRv2zyZKMHoZ+Dxyi2GK6qUrQ4+ihT2KYQY+m5YqquBtHgQHx4j2uJ7v
6hRGOiQF+NAq9ZudMJkLbYavaIYcgJaZmz8j35y8+96CA9p74TbvTtHSYCwziE9yz0hQgdlE68ch
yTDS822PLwtMJ3N4+uINE+1pCsDCjRcGKQMeKvGO1V4y6gN6FSg1EhfpjquuUVc0TIhxMF0cGHVW
0Qu4UYYMBgyiymfkF3NLaOG9aJ+xdNebcTrBI4NaRxLOY5BA26IHtAQuHO90d3y380hdRTIb50ZK
qWSgyuhm9SCI+K7PgHOYTkeJMc85apBcCLXQ4/EzW2QTLtEpc4RO9Uoi5J3FWamvUCf4R3p7SLJs
n9gEN0fc7UM2FO1IZNYYbW0luK/H3LhJIhXvpyr2CNRYP1NrneIzWcqS4AdjYoBImmzLof3WvHCA
MqrxQvOHNyWIu+ch31R1BpmNsazILfYA8hc2SjzIybfyoEE+m0eZMeyh32skSWYvAyPevdWa71FU
oohVqOk6G9W1vxntvJ63uo6T1PH8tSvaEv4Bmyq7nlgUqsFwJmwTTt1aNuXjZDdFpKd0RFOEoNNf
rT7SFlZj/RlI9r/KWPp5etJfApb+ZzFM68/8+Jp+1v8XgphMQgd/HcT0EH422Wv6x398ok5phu3H
v/+ARcRfX+vm339oqvsvw3I1k0hsTj6qRsrRnxlMmqoTp2RYBrRUQEy2S/7bf2Uw6eJfwtVtQ9UJ
W8W3OoX2Qcpugn//4fzL0Piua+g2MU0GL/K/yWCa8kD/O//nz4g529H1H5IKec8BJEaOL4fDWwHW
SRnE3wQmTZFwP3npbzli30UKydDCFl0k/U6zyhuyp6AzxO9K6b98d43Pf77Qf5BYfs5DeKT//uNX
Lz/FNH338vQKFS9XGJ81HH7ZYeEIOvEprI3kb5Kzf/UGP6T+wTZzE5lEPdZRAc4fF5TM0xMHrb+L
tPxZICPXfrohvv8EtKBip9eDntZEe0BcAXpNkMPpl3ehlKt/dpWmD/fdVXIs4j2rlg/Rmr62Mhpd
WYpKODNatMrfXKdf3ELa9P3v3kJmjVBLhKvIwIjiiGhtzcowVv4mfPFXv4UfwpXyrsC5a6bdLsxJ
0nFqyo+WNJyVInHA/v4a/eoD/BDoNcCgt7zRaneDihaUlFtDcf9MpWO58z/zn9yk073ys2eA1eD7
a9MT9y09XAOUuTl6rA64UM1gXrXF2U57tv4oxZwwp6BG2faPPg3Lwl/e0mm7KkrdoN0hIQec0+Tl
WoOp9M9+HeoPH0gfmkpnXNzsSjS7kFNPHQKgWUJYw+9/em36vf7kiqk/LkiJpyWDZ0BULAcXm19m
LLo23ilI16qhWhdVcxZV8VonoLhs5X7s1S3wjg2RUX/zxPzqbvjhB5DOyJljkODJxn4pBuNcuvrX
7z/cXxPk/t9iq/6QDK/raZHUqSDn0Q18Rk0A652oIp/ASutgp/dTMziqq7PSuuF4+P17TovJ/389
NeeHX5iBoTwY7aHapcVHpmfEZHC6G+8H4tH+2Rv8cL3QuepGrEiqF6DLMOWXmcKN3qUHwhi2v3+L
n/9K2CD/ekujNyXCOeQz2O54Mvtwb+LW//1L/3x50ewfdhEzKMA1mFqzwwC3K+Dgk1e/U1Ox+/3L
//wn19UfXt7lUbGjpmgR/hPSqeoo7+2n37/0z39yBAR/vShaq7WZrdktwhZ7sNCPqOWtHjQmZgfC
kH7/Hr/68aeb6rulfShC2Q0UyDsQRvZtpGFxchJD/Ztr//NbEyn+X1/dR3UeEGbT7uzausMffyhZ
5nFHNvN0tP/mlPCrR276ZN99AjjqeMF8PoHtGzHOxkKiIJKN99A5XjhrMfrMi36gwyK0+PWfXbQf
dqzA7l2rUFkitW40M8byfZUBC9Siv8ng/flH0twfnoYibh0z1DMWKNu96dlENlYkVorpnKOx/6rM
ol/gEln8/sP86s2m7393/cLGyjMvVhE7qIRpFzpJIAbGkipLD15fmVist5aOqeb37zZ9hJ8sVtNB
+Pt3A1or7Bph2E4fkKVWfruTqvY+BHhfneKVyccWtsgdKMi/285+foNr7g83eOg0BFT1otnFtlOk
a2Eix6TIxrL7+w/0q9f/4RbvB5i0tcrlC63M/E/OrqS5Tl6J/iKqQIhB2ztz7TixnTiJN1SGL8yD
BBLDr3+HrBw9C6ru4m7uohGt7paQTp9zbEAXBhxBmm4k0PslwGHLU99MTmmxoJB2BaWbivE7r3d8
sCwAb4DuuPC0/gKmR2jB3DOItU0Fgnlug8em7X9zaJXtueM9r9s3OYj8+wqk5FM7JEF3TbIYd6A1
SBJSnLY4xe+b7AdaRM1BX1iyzMQVMkr7DLCapAkO66YNrgn02GF2PDtgLL16TfERuCB0JxVn5dGN
ymXwTKCFTium0WqSVlxHXHUeh6bgZ5nK4rg++Pdrr8O0bcHgt7wLITRwDdoaQgkDelshZhMWuNAq
+cYzDG/AtJ0BTuQLZbXYyqGL4HNYt9d8wj3J+vgNztfF7Ac55KIFxd6VqfQ+lfOBE1AMVclGITKZ
18oeIFc17KP+gO6vWu67vg8yfxB+o24cvxaXaQAKpNZG4WFF1n0YHMc6ceDB7xLSzxvxaXB/qMUn
ZAnLEfqREDwR5wlwVtIUG9sCk3eW/9/UHY/kI5YEIq68uy8BE+0GXGdvpZUhMnUV99oJXJLWFtKK
d+dymiJCodgk0s/oAd7YT5rGrxW1EWc0Vt7O4oreJ1DP2/R73/YgqXC/rgen6RW0omanREyV6JG6
0vqY5c19HoLQxScvUpRf1h9hmNxg+f/NFLSE+CkfUdcg671v7BlXpOSybtow+kDzjgoXFFNdiOuc
uh/T3DkJkECDAZEBKRLMf9YfYhq/5iLPDyA06iOEHNd9TafmMW/Ead20YXYDrbQ1AyjDihDELAEO
wyGWspf+E8gobjOu1bTWDSEPtvjdmh8yNHeArguAL3Vct27wiq9t7cIuSOqkReBg6L85mCp3i5rj
bba1kjYN4FCVoHa95j12IeHo/+za9LBu2+ByX6tmIQUMi5cQgg4mcu4D5ziNNZQ61Ea9Wcy8sy30
l0h9E+x+10I3GJgREHG4T3Hi3YOX99K043MqxrPvtBti6Ka3WP5/85gWokhQDMe34CgbjmsDIH/A
yNMolp8oKNke1n1lmuPl/zdPsdBN1wECJ66xdP4oe/o6lN/XLRsS19cSF5pKUzt2mAVI/E47BrAJ
7rLyp6xWHzNRbCSAafha4iZdY/dj7yAB6vTO9tC6pbrbdjy+lrigO6doh0Ll91PnjwA+AkUHvBnr
zlnC/L0Y0hK3yccZxHsAGmTWpyqDwvMA8sIvY/nCx1cQ8W8s6wbveFoCV2DyBGEo9oRjsohUKKBH
rZa8rL+CybiWwdgyyM6XKGxT2RxJePHE1qmbybKWvx2brYIJWPbRYuoBCVN6j+tj/nsK/I7fPS13
cb04yQZA32tYDyDDyI74JvqUzFCha9Jw11oV7hFP6LOq3GdcS574ADIvIE9I1WwsZ4as9rSstpVr
Jz76pUGXR8cjESqRr62EM19i6QVf1l/TkHre4tg3Sc0EmpqBosaaKaB9Bg4+ic4DO7F2PIwP648w
vYeW3VVnQ1iUMX4VGRQvhNwrbLsU2q1vM6/lddGh5PVQjLja/L++uXrDF5X8t27a5Bwtr20o4NrN
jJHTrrrntLiA/eZMi+kQlrcd4Tuelt1UgogUTNZAEHEKKk7ARYGyFMf18Ruyg2pJjU/SAc0Y+BKz
2VhFiczIXvFMndetG+aValmNo14WU7Y4HmB9P/4vd16L+bbLAIdqiW0RNaIXAq63PbROl82pt8aN
vDJ5RUvsIgeqCIqy/NrXHljPmwfQYm2cmppcsvz/JpuKzkVzS+vzKw45oS8G9WGxBw3Rur9N417+
f2PcGRIZpBz+7gYCSLg414RsrDGGQKdaioLSMnFtsKdfM/WF87uWin0DwgM7kBsPMDlGS1JbomK1
rsevcQwFEQ7GOw42mXKjBJg8o+Upp+Cs7icEC+PhXiTF/QjRu9ucruVnlg+8BmcbBs5r9ymApAJo
SeS4Yd3gFldLUKeYhgB8USiN1HmY0NAyufbnjg0b4WjYfrpahgZjB21biWM2d1QBeMLRD/JzGh0A
UOgYsN9AxC8km7wFZdq6twzvY2txVKsMumhi5lcfDUup/5rXf8rqxlnW7wcBgQSJWoAY6urqGwob
8FDxy/q4DQHkatVGoKWtkHWFkgBhgZB2P9HlvjXsZS7f2Ue4ermJ+QQ28AHb5sR9qfsKMPqp/QL6
vs/QpX11su7VnQtrn4JM/raXWSbnTZ3gEs2AIsz4tRHtFdzh13Jzfg11wtVK0JQvF8BgP7k6iY0e
+PJiz/YdcJknlvkb136GEHK1EAIVLgP/uoNSRMC1Ty9+CaZiaDeu+8ZkXatDOCaUQZ7gG6YHuBIM
CUFffQR9TrxzcoI27dseopWjoRFDPEJy/KoyC4AsBrqRiT57BXiP1h9gCle9KAlqg6KqwDTMOQS4
s6I7BJXrHdatG3xEtKIkoIgZuyDiuvqA+kIYBXLPI5rl0kpuTIIhiohWlihwiWOQIts4A70Sb6Kg
gbRMjv4xC2T/6y9hcBHRMhrHTAVRM7Y+fKxschjihGfnem4HsjEHJi8tL/cmy2Q1EZpXmGR8WO57
NGly8AFm3fNtw1+e+sY6+o8DAH+RaJBHA3GiA4EXtbHmmLy/eOyNaRA65snEcqxoowv+rmvQPIQ4
NCBOfFwfu8kzWgbjspgNC4D1CqA/uN/C49BBuDJvbjSvpTBEDAVJ7EpcB68Dy0Ww8BmRFiScfOqy
/9ZfwRQ9WgbnWZqDaXRqr9NUJp/belJ33Rx6N1rX0jcEG1CV5pxfoW30y/K6R8snWyuwYeQ6dg3o
dJ9Ip0T59NnPNgvvlSinjZA32dbyFs3nVjN4CMph9P8reiBqiWxvtK3lq62gxUx9zGrLK786QnYM
sinEdbr5cX1KDWGv439AxlmC3HXAquiOkRuCsieoPPRt8Od5kreFpo6L43041IShcoL2EKI74HtC
+3fTWV/XX8Hkf+/fzM2gIjc5DTIX9xYP6Mm4gqh/43DM4B0dCte4HOQrToLDjqq68yYCHmi5aPde
pdr6oltm8p190F/c1Ju6k7oFepZaIa7Mdgr+MBNq88vg1G2Mvvk6s89lkoQEpPi5NW681eKYdx6p
g1jUDNA1QCD4iIQeTo4vs10A/Sfw8t9WpXUkS9y1MS9qMIZMUEqyuPgRiJt3u9r6YudlmtZtgxkJ
/Qspks9B6m5ssQxxpMNXfAAfeY9bmGsYgK+toeDfdJ9uClF7eeSbSe4h7dgWc82vXrLIcuKugQ1b
H9eGYTta4ZdJ65ZhCY9kA/8zsKY75MIdbtuzOVrFR1Oh6EFaj/1C4KFToCr2JRzjunl4WPeMKcP0
os+sgYHKEs2gfHoBTOiuFWD08YefUD+57YBeR+nlLhkr8OZhZZ8EmiSrOesjqA3wT+tvYPC/DnCE
XtEISBiaOcDX8imrh491XWxcYPx18/9nKuSX/40biB51jcqQqRCTP1hkiiR4FvsGHJJZ+gWU48+D
015V6zwPXoxzCXcLZfV3z/neg7U1DRsJWs/L0UHmjxCIosdapSHQk2BQT3Monfs4fL+Ah1bu/TF8
AEj+xMAPvfNnBpJT0Md4+RHk+68CTMxuPz9YGa6S6u5QzvVvp+nubXf+Hk7BhUBWvmHo52278zTN
d77DTuuzsgz0vRfQFk46LjQBEIy/5hlI85wAL3LvDN9J0EGa3DoO+cb6aXqOVo+g0uUIZ9mRsgBM
cbGL5i3rXIIGsRDop4ZAIxrewMpy20tpKx1FCzoFSwIiWXroV+PhKYPQ/ayw7PV91FH7q2T5xn74
/bAGC9K/oQdhpV66wuZXqNTfiZR/VMz6vv4a768/NtN2wnLuQW8SwPRk2we0Dh1Gx/7Ud8lNxdZm
WkEs0c3m45i+vYaFfAEv2yNRW3X8/WqF3o5/nWINE4RFY5y1MLRAiEx8rnL6xZIhhHi3Tr5Nj9AK
IpQxCrBYLRuy2E53Q8oiUFIeJCOf+nLrMMEwtzrYpiNF4aD7GOc6Ixg0JmjNSn5en1uTaa1wNFmH
7useR70+5L/tAupgaHdeN20Im1BL6XHu+hxttvj6UB66O1kGhfIRcm/JRiqbhq6lch/iNovNGDrF
9zeoniF3vnXhbRq6lrhWj/bXMETiCi4+iYXSox0emrHYONA0jXz5/832Imwnl6DvjV9daX9J6cKb
XGwsnoZwDLVcbZhCrVZVewW58qsCrSGodx/A/fC5aejLbfOq5StUfIe8WD5BQGVwdjMBhsQ2vYxz
sBE3plfQktbzGl5BExDHQliOTl4z9q9xh/bPsK7sx7Cws936e5hmQctcJ/ZoQAWWHLBLRoMCbSJt
b9qx2zpgvnL53KOPqL023L0PE75PiPfFjenHm0aug+aVNyqXzVjEfK9NDmDXi3dFEnindevvf+Hg
Dunf6KRgau1VSlDRWvlZNfwIgWqI43CoAYO7rgDp0fpzDEmm4zexT3JApui1VxC8LgS0oAB1oWVj
b6AZTOa1HIZERZMC6cGBiSl+V1V3n6BPv/PAyLY+fEOY6giwQJI8TAaEaZDJuwQSjIMaXvAFdfSr
/rj+CEOE6kiwwCpVUy9H4NYIRs6CQFzF2ZjkZUf6zn4r0JIYOl7lZAmc+wkLCgueGu8h4/ACcodH
ARy20ziXBGQVoBL5uv4qJm9pST3E/QBCqAkf/ThDroV8bCrr0oXkyDk0p9efYdjbBVpC1530OuhP
YQ/peZfSX3g0stcglgdIfH+DuJ2PHXd2WH+WIbp0pJifEShqSMw+pAvOrZ9Bu6j8DPLk87p5Qw76
2rIMYflasQwbl85JDhAO+tZjwzjz/kPiQm0kUbfliI4bSxzi+57ERVc+oHXfSUa5K6bq1xCgXX/9
RQwhrEPHstJKY9V07TWGCuSQeK8grKtutK1lOJQD83JOgQWcRaMg9AwSkP7ASDJunfUYBq+jStxJ
Wi73EVBJg7JhsQ7KY7jp3K+7xhBCnrZUlwz0MAXuy6AkCyFpOz7mY/ykAu/LunnT4LUM79zBdYlv
Yfs1TF9Ap3sGZOLlNtNaMgtCSA2EpLjiZAdSPy5QnuHxNtNaDuchrm1milP3AuenD0HvgnALwtEb
aWWoQv7iqzcbLzZCXidtaXvtqLUrAIYSIM8Bl8MFjE0bS7+hCOkgwKFKex+rDU7FhwzSE1MEIcq7
HrQ+h3BgIUgdinueOjcdgdm+Nsdp6QVzjN3G1S7dD1SO18B3N6LT5Cp9jsEGb5VlCFdBiwmcIfOV
lMWRifYDAivdmG1DCvjabMcj9FbBd9heA1EeA7BMOkl3mpKtQwWDeR0NWNOcg/0GaEB0g50CWf3G
x2uIO9J5Y6dqSjGtSkMwr7dCsGlfZe3dWRXEf/Lqsp4HpqEvC8ObSMW9iuXVkE64ksz55ibsD0nV
/eSDgW/dvmnoy7S/sQ9SOon+DazHPoNOK3QgwNPfpv5G8JisL2/1xrqwZygO2Lm4Qm7wilu6T8S2
ftw0cB0MxqyWARc8wOfEOqML4r/eCr6umzb4XEeCjaLysStBNOagOe/qbE9K61i4GwM3JJQOBSuh
T1OXfYIZdaYXEOB9gsrjHa4AP+J26OW2F9Am1bGbYuwJ1ivcLv4u3PQy9Ol9QfzTunnDrFJ9VnGH
Hk8WTq4ZlGj8LHlKQm/ji/jv6fc7+1G6PPNNxEBFkhMAKpePsaL4GTZ9fmRqcCGLIYA0sUFNpQrI
PLBWPMS5ciCWnaMvkY8nT1K5sTqYjm91/JiDz0yGzk5+rRV0SQbrhy+dJ1wW3uU8Pwucf5aN/QpC
qg8LdApMNd/W/WqKDK2Kg76B0Aq60NeEPEIQrkkgD1I9QkRiIxuXmvGeb7VSHlAJZj+FWpLU6sdc
u/2JxcWTT6F1D46+gAdbRcWUQFo5h+IciKxbxB/UWs8qY4cOXF+js3VWZTCvw8yCBH09DPSaVy8+
+bhdjdvwaXD4RvYbZkFHmaU15NhAGoy11AIzcWN/ysEeB5rpO5/ceByp47NCUNhxBxUMh9sQsCPS
dc+4jWhBAgiuvWmC1vx6QJkctbzim2RalIMaVuNmDCc19103HGWRRa0lN645DHXA1epAxtJSuhzA
lwzEs2NQnSafbix7JtNaGYhtlQdJhwyU0FmZuhxspbfRyUDK5V+nYB9fEyjwceDQ50sA/rCaevvC
2/iSMg1cy+GKeBA9sJapXRR17Qo066C6vo0HwHa1DGYOCmJbo0Kg4XUvfHIHYNNG5TWFvZazOEMt
0eyH++yZM5++VoGaXwnYjtQLLfEtMoFBXGzUIYOPdFzBaLUjtEFxj6DInN7VhFsHkAB2GzsaQ9Dr
eK/YhexxnGEGWJt/6iFYz2ZxKtx4IzIdk/3w3/hJGTjhaMxwXEVA0BzmkRcE91AAvZ8aclTpBI0J
91BAcZzH1b5P5+cUUgx0Th7iDstVHj6u57bBiToiLKYltNgd3JYENrjaPHkPfoAN04ZQIFrZwPIn
46bDG1Z+d2TufJc65Do6zgso+g63jV4rHUEPujRPYJLCRT4DusbPPa5Gb4yAxWVvy16asmFIaXNt
QTlcQirtCZIb/td4GjY2CIaFlGglBG1XFfR9g/ZqubW7IxOIOsPkHoLVZw+37LgIOq57aQmpdxZs
ohUTHMpk0wTWLjBMgEJ/sJ0eCrPNlOzAggU1j9BddDw6mlaQCaLxRnaaZl+rMVksAG4DfzzOC/gx
SCGJPNjAuQcfAtnfdm6tk531ctH/kTjxHRaxgN7FzPscOiLrXjNkho4ZazIBqtQOt2T14Lt/UtuW
gAwvLPy3mdfy33HREQdiYvRvQg7mS0fRetcAv7qRGGRx8ztz7iwx9yZ40fXviwAwouvogQjOLivI
f2SPvWXNYOMHftWNj0XPD4PEtptBXYXbp2TIrpmTfeBTfgS7/AlNVveyGR+D0DtPbXy2qRNJ6HRv
BIgh+v8WxjcjdNx0IMLDl9eIo1urTaOiPAx+vBP9hHax4rZbAR3ChWPUfPAdnHzKoOcLEzZku6lv
JzuPgRR6fSqdv5n0nre1TK49N8nrjDVXMSsIkcq2fJmBC4C6IM/3SZzRI+jzEaMj+jnvgTBtj1ZK
vZ8W6MdxYs3AuNX5dB/ErDu2aTNDKDSo9gXBrPU11Dx5xchxGKG8MkKJ7ECV+q+iaXEuVZ1EArCD
XebP8gUnHwmkg0eQ2FppDxbNYRp3YxqnkFiuoavArPJulmQ++KARO0yJnexHyPnt2ZQ1EYg/PUi5
yHFHiJCnXJR8P5YKnLsldEl7r0j2vGdWBAI6qCpT6K6CVoXtBD6w9p2K0YKcJb+ScK6hJBX050BY
KZiBBTmECryijUyzwwxZv30ytd8E+AEvHq3EA+SQ8mMqx36Prut0P7ZQncBNzrTDykiOlRuXj7UY
pjviBd2hs3hzhMCHPBUMihld2u4FoS4mlMT7Lm+f6woth3ZHxcmmeBQlINOkYEDeoZI3v8OQunsv
FckBMoUQ/as9qNzl6qetIIoXk1gdcNEJ3pXAc6HXTX8nYYhbfsGyh7F1uqeqo9m3tmbteUwa8oF7
dnepSzw5sEcI10Jm/Q6tueych/QzmdSfmOcBmOBacP1DlA+M11Z7aix097SWKvdOYzk7oOFj6Ifw
8Uh9d97lFpi+s9zud1AEk4dJQuZtttFauR6mhoKmo9CcpBClSloGNd0fHbSZmmSL+cmwl9EbXOJ8
aJkfNyyqu+NA7kSPSQQN7W3DJv9WMpL60A/sFuOEH3B5jp0l3dismsatrVGDCzJ22cA0iI5PUGc+
MDDUT5s8Z4YKp0PDUgg5osNLsUiM5BttncdF0hyczcG5S+wXz8qHDRe9+6CA6TgxDxDvhBDOoiyF
1mhf/leU+Y/Ybz5anvwmefC0PhMGd+lQw5p3La2cub4OaLWrrQBXJPZ9nTUb34F/Ma/vVVFtOrph
rgPcsBbXprC6ZwS+fYUW9SKXWZdIOsEgdgiIoCMD8l2UxL2DXMz03eFS/ZjSoD1Ah+M2wLjtaJ8x
hFc4VsvQKcRxdPSN+vNU72YU843dv+G6VMckZuOg6IDiGk2q2XdpdZ0bB7TMaCcBF/oEGQrusj0u
zTeWWtNxmA75LVlTC1bgeYuC8lf5AFmy+pk8282Of7euLt3ZG3gRQ4jo2F8QYvYKqs8MxwNYyb2P
nQvhRvDkrwegqYJpXxQqdjIf5w8sskHk/Vh5NXnCOZ/3fd26YceqA4DrBn3GiQ/rg/wh1De7+tEz
kFJnv9fNvzt4JKm24ctjOddQ72ARhYAZ0BU+qzfc8q7TYVnb60GVKwNKHWXMgjA0AseDeq+X3zKj
MK753JuBBymdmkWN3+6c7ABCnx0bNlxu8snyRm/2gHk+DqHqGj8KsP+FEC5OaBzw0234xWR9+f+N
ddrHVhlUUJrH7rY7hBJEbXM6lrfsLOEYbc+XSRUnFhN+ZGWePCZpnDwFoB28pG1TbNzHvRuReAT5
9wVG6JX4ZdD6UWXl0FQB5/mltsCamnMoSfgxvYlACc/RCi+EgAnF2aoX5TGY7z3rKGNrz8HDvx75
pvjUiimrOQTHZuVFovaPpHn143PYbvFBGCZZBzNmLAyHDop10dy1EEz/6Q9/bhp1qOUrjSUOzuIS
muUoA4fCLz7RFgphgddtZJZhdnVAY2Dh9LC2qIcAis8V6PTzvL3rhu4Z8jjrr2DyjZa7kzvn3Ek8
L5KkwxcPRRvG0IDJYt26YVpDLXmT2s+oNw9eFA/DqY3bOw8NOKLzntbNm9yjZa8TorXMLmBetsMp
V3d0AYlLdPnccrMeMB3aOKi8DYGH8qJ0AilxMeHLJ6TB7xaMCmyIT0zxeBeXkBZdfx2Tt8i/uSxI
kDu1ZJjtcZAHNOg1kDTpwKHSW1sthiaPaWncTbkLxSDkmQ1dV/qlhKKfw59mSPLe9gpaHg8D8M9e
Lb2odn9zyIzGFttn9Mu6cUOs6hhHCPnkzpxNXjQ5oOwOc2kfmUO3PtFN1rVkbgMLd1QS1os5GI79
TMK9ja+hjbk1WdcWYAvXDB0ZEKpj6t03Mv/azHTD5ybTWgr3NKVpV6FINE3Nf1hTohS0jHOrO93m
di2Ji37g0I5xvCgD0vfklVl9GupgawV+f0sPJYTltd4swXMa+pmdWlhZitcmnZFVDtTxwO+PUuQW
X3MudlVR/woZdMIFiaB5uOeFtbF8mnynrdBhqYA6IXg4cTK6G5Xf7P0Qooq3eU5LaMb9Jnec0IuG
JIdSfUUVBRcxQG9/brOvZTPawQP0gwsa1ZCLxiXBPtnkdzMUCh3ZWDYOepubEtozQ3LEpmU3QkqU
z8FBlNltcaUDGif0d0DXFzJPGb5wfHzVjIQdb3KMDmaEkvlY1viCjnicf5k5hDmrrYgxFGkdwFhB
MLVoUzVHmWxROwf0UM/sULF6qw6ZHrDMyJt88F3V9sEcTlEKffSBgQ9kquRrB63add+Y7C//v7Ff
VELNvErnCLJ5OBWsswRP4GF4Am4/v23TrqPe6iIfiZsHY+RL/4NfV8eO2RumDYGpo92gvOrh0nwe
I5za7XtK9xzKvejj2oW8Pa97yFAUdIzbHFsFFfGI0YP6GArD7LM/3oSyCpjOeFfjzDdMcIQajV6b
HlMOzaSU4m6lGKzwcNvwtTUYvdRQd4SkAU7iQYzVl8c6jTdS1uB8Hd7mM4gKYvEdIhwrH8lAf+Qs
Oc928BBP9bebRu9py3ADlE8ChVQ8whH3YTmeG3kThwkUdLQ1GGLUuCTtLBnh4ukQdGkUevMhgRjU
+sgNiaXz3uFEX3aZSlXkjF/r8iOlZGd5n26zrSVtAxLSMXBiGc0gtbaBn3fkcJpvO0BdtIX+rQkQ
RMWdAmBNCJlheOJoFz53Iuxv+8b4P9hxA8VUN7VlNIggOJCwKI7usMXbbEhWT1tjy0UjOMuVjDqv
OFkcYqqDs7GxMk2otrz6OR2zsElUBAzNGc01URr4qMr9RjKZzGt5qlyeUI83KuJVV+5o9QtXlNfK
4S/rIWNwjA5b5MPIoYzoywgfEue+p4dg2OqfNJQBHbYYMhW2cYZoHGkDlHrqTzgOeCnEZyBRwg3n
m4avJas35k4vbEdGlee1IEMvk33OwvFwm3OWN3uzCFY8h7yIPcooq60naHWeMihc3mZaS9UA5C2j
Z+cyUjOUOtrgGs7lxpQaIkaHLE4UfZmZ12NK0+ATyK8O2Zg/qXhLi8FkXtsMey0UmPGhIqMe3w6j
l5w6iebPcosRzmRey9QuT6dxsDB6KjiuBi1+AVnMjxFXjOuON9nX0tUp8xhdq62MmJeBVjHcu+og
6uS4bt0U81q21n3ZeyEuFiPLvwClVDPnnEFrUuRb3V2G4etYQ1KXFIpUA0p8RpSARkk7IuQzF/eQ
uL1U/vP6exjySgcdjlCNsRsmZZTPIGwWkM6ut67rTaa1lM0lZelcxX3EinaPO9WTLbbOB02mtXyN
Z7edSEP7SAR+/QLJEP+Ojti+3uaTZUreVAPf5wGWKKuPJqgZHeyQguhmbKaNfYFp7Mv/b6wHqcpl
7mVYXHNnX4buqUiyx9sGrmWsa9NwcAe4Zej9s8sAxoBU/bppUzhq2drQapF4srrILuY9h9oXdftj
K72NZDU5RUvWucBNjTukfeS/huroNjea1bI0wGcka0vQdzjK2ntBHo0y/rLukGUD+n9XjwHT0X4s
yIPMx6lKVATfZmjcd13/Meczbn/mQ9z5O8iYbLyEwfU6zZtLR2WnJXyT9F57iMesjWxlOZdW3VqL
dUxfNfrQQCqDLhK594Vy8aFPh1dQoGx9xDKDs7R8hQgkB1P41Efoh71wpdSuCL0DcwClsIpnG9f1
+2koztx2b7zhIloOk25wGWgWu2isSFTI4iGAgHLQbGnEvY/Ux/RrWZymQZ6ppOojHnr7mgu0aXz2
G7K3cezisOfWtqHULA5eWexsu95Iwr+Xye8FnZbgFgTY8aGS9xGV8aFLgLjiHEcx4tLN/TH13Ehm
8y4O+X0d841nmqJPS3y/D0WYl30XJaHatW62t8G6Mk23ldq/YLQ3xdADjwSJe0xTDAyTKPwjqLiO
6wlqGriW+8M0gc3OzztAHAi92FYZH7ioIAtd1FsCK8tK9s506IA/ZtVAFoByB8SLuXsd0OTwo+7C
MsVntuLk6Oax8ncux23BhrsMRcfRvobtqRnQpNLCXXP4FWz2xa5i/Z77+SNP+Tm0xP1I7VuwktCr
1ZbvCkTaVqjKLqqtuT1JLv29nec3MYrAulYRCqsfK18grCCFYO88PxyOYSa3NA9NftKyPwV1Rko6
IaJwtHYeMKxHl3b7cio/zx7NDpUTQsN+i89pGfJ7UaCVAmAKIAhCuIhYfPVwrjs0CZgLoDAdP61H
sukBWtYnI+8pmoBF5BZq1/TT14Z+ikl6sGmwAaQxPUFL8j7NRlHjaD2qJnrgTlDvCtCCtW37Oxu2
Ut2wBujMYAC5TX0ehCIqIetjNUEEIvhT6ot6l7vD75xhCZidYD+0sdzIFsOmQofkDKXTZDM4uKPQ
F3dWm99PausswGBah+O4oRuCsKOB6Sk8lFDUJJCrW59tQ93SkTc44sXCC6Rj5A7fnJnuY0hmzekW
I5Rp4FpW22MI/Qg75JFy2CH2x0OX8sNtA9dS2seHSmqBJTASRb2TYAWOu890/LVu3DRuLaOnqlnU
WGYeVU2SfCN2mYLeqLR/rls3+Xx56ptliEGJIoZmI488909SFbuGt7jJ3QLbmcau5a/f+V2c5bCu
AtEc+hidRX1ob92xmqxrudvIxgK3OqxzJwe+t7wk41bLicm0tivPRZokLCkheVCR/kCbZDw6IKw7
rDvdtIfS0Y7t0krrzgAkN8Dwji6arwM0TNAdkOMxu5aQYuY/Ryc70am76RQp1GGP2VB5WWyPOdBD
Du4V47ocXqpurraUsA23l6EO2ULBieMOkLwo4N/y3opIQu7Ktr10BCi9qnoeeHiB7MA3MI598KTc
SVyjueF4U+kIdVgXTUMX0jOWd6HlMw4o7/oJ7KwxOa7P1/vREOq4rjSrZqFoFlxUI6Gr1cTy4sZW
9XSbdT3BwRkloRXoXzzX340Z2+XZn9ssL+/zJrntPqMcYGt16aaSnUB45xzQ2VtveOX9ZS3UQV2A
L4og8RJ1GWmPc2ywgDjxjvr3sV/uHL+7ZuXHfqvv8f0yhSvuf9+kCTsHGp/we1mDjsrj+QndJo/E
yz+ve8pkX8v3chg6AkCmumRi+lwR99QOwVNrseTG+NS25MyChk3bwVdeLBm0E4oH2aK9EsRCl5te
QId2uZBspMPIEJizVIfG6p5ICSUYwcuNE5b3N0qhDvGq4lRZ5RjIS997Dxn5iDbLO+rwfTxsIBAM
U6BDvETV1t1Uu+pile3eydPDcpeJvuD9uoNM49fWaCflk4UuGnlhaPSwywiNnTtZ3rfBxvANNUJH
eEnhVIr6k7rYuDwuuzxq7GEDfWUyraWxV4KNNW0GJFrI75zaOYIc5LDuFcN3dagju1pckpI05eri
VvUn7nVfeNEdu2rJ5qTh+4aSH6NTpYd2wffy8rab5TDU8plRdPx0slGXdB5PodN+5M68UU5NcaSl
sqoKnE0B545AdT6QJCn3KQWy3xPf1l1mKHuhlsr4VlA4KVbq4vvTaVTtXk6vysOBh2VdB78/AlyM
wEo32i4Mc69DvYLazhqeFuoydPM+wba75/FN+IdQp7LrhA0angJTXyfymDYuuMj4fOTCv6ktOAh1
NjtL5VA2t0t1odlgHae8uk7F7B8hH/N7fSoMU63T2EHiSYGDolKXObUOo/VN1b/clGykhsnzy0Pf
Lp5h3+AmAsallUOeoQC0xTmuj/v905NQR3rFwpl4UMC03f4G+/duRtvV0srE2S/Wbe2ODQVPZ7AT
kkNaBexclxzHZrvKqj/EgEAI2/shHHtj1TH5SEtjjp5ST4w1Qii397LlB5JOG/X6/YOMUJcyzT07
UQ5+F+amaLsVzw1Ve2Xdk5BcElofZ7V1tGSKIi2hM8pwA9QjxdyZnhobOsell3xt+62LecNE6PCu
upo6kGmniNKEPHT+sOv4owxc7I+2ej1MT1h8+CZUed0w0jXLNEzBIcfnROF1u4DZu4RvQRcMTtLR
XrZ08yYfMB0VTpOn0b04fXcnxy04rsm8tjo3FMfjDiAAl9Eq0PAx71T3y3e2LkNM1pf/3/hHOExZ
RZVjSZgfajQKUlvsRjRJrmezyfqSHG+sl0Q1RFmWvFi+v59dd+d7404N1UYiGIqFjvOyuZggj40q
2nJv3HMreEYj5mly5se0aqPaCX+tv4bpOVousyT3CyfBazAmfgah9cSG+QNh/B6CR/v/Mfddy3Ej
W7a/cqLf0ZMJZMJMzDkPAMrRG4mi9IIgRQlIpIM3+fV3VU/Pne4alXhHTzeiO0JksWDS7Nxm7bX4
2LzjJ51bqyfHc6QgIWYVbgMxAhrfR/6UttH1En/7+Vucu/zJZla0ciEB3d6eBTad+K3iz2K6MPU7
rtiZuT7FfQ1lFfJhwUqKdZH2ojtysGRl/94uO2NPTzFfpAmrrjfxuC+OyjexWvtMS/ZeGHvu4U8y
YFUsQ5ClIkYow9CiS8N+iFxy27NEvLNUzz3+yS4+phaiucPjozl/tzhvN8OF/Pm8nnv24+//sslo
5PtLFIYIP/z2c8eqfBirBUDi91g/z13/ZBMHYzCAwSQY940Xob0/bvxryF626N6m7ymk/JjGBEwA
wd/fIRlcDCA0WqHbfjzOQuHa5rZqkrHIOJ1U8ahqWsf7RnZztQtjv0W3uPXANlBFpKy2BShQllyH
jRwupCejCmjMZCnSQVbsPZftzAyelkOLFvQXEVjR9nEpBKaxgkTP2P7q1U/WR9UFFs2bAXrBRw/C
LS7XTfdrnsgp+q2YeDgZs/T70LSbUsoVQ/qu8saZUeEnNiueSNzVSd/vaQL1r5l7BwmKk/znK/vc
xU8sltAlh8rb3O8lGTdzjIqZK7v4nW1zJlg5xb6FZTBWuuiw5Ey1c6aATQzNVYcGj6wui6vYcQsu
L3ajCPkl2tkoPsXEgbaEaGDW/nCnICghrB1e2lr+UtcsLn9ixOpaV5IS0+9LzPdB1G11Va7YEbaY
5ndypWdsATtZpmMyg40X9Pyo138UVZkmZbOT4y8eIadUflzB1Zxm1cPdVF/HhT5UPdJM0B9+/fl6
Ovf0x3X2F0s5SY8XGlLie9foz44FV9yATMH9WnEZNBAnl7cBqyJf9vu6VchUN68gPryeY7H5tac/
8UKc062M0cazr8N4gKZD+VWyesNm8p4veGa7sZO9bEkpFgfNzP0yQaacMdegglW+56ydu/rJZh6n
1vZDi8GfQ39B147h6Uj5r/VOxafIuBFVdSh+4tkLXj2TYT4Enbf7+bifefBTNNzkC1dNrOj2o1/m
DP49RFre2U7nLn2yYxPEoJQOWDGTdy/qUWUJR8nz5499Jko8lUYlc6O4gC3ec+q/qPHR8P6AxOq2
lNM2FgEgG++1Z53ZVqfMexMmFCQnatzXCTOXCYQbv0GWJ55TQ/v3tITOjdTx93/ZuhS5HTIQjtPX
gCx3Nv3XYmrea6o8Dvf/LNbHpyR8gQjHUjU+Dt9aZzx8qmcQ26ocFDOVffn5bJwbo9PNG7eecS1u
USTRU+WHb1DJe4pY+94rnLv+yd4th4Y2xuH6dFkuuB134BO+8MdfQ/rFwcnmDRdpLQdByL6ksPrN
6EHCq5SvBqoev7ZcT6FzOmR+R2Y4QGKWOmW8/uqj/4j57U7WfRaZxKKlPPy12ThFzw3B7DrRsB7S
UQCbHN2iycspYMc/n+wzi/UUZxZar0arPVzFRKhdERoQp4bvJD3PzPMpxIzYRYTr4Po9m79IdDoO
U1qJXyzFnDLJ8QU4JTCz9HsFDhFtrsBqFC3vPPi5MTnZADWpZBNGuHZLQn5j0C0F79x/z5Ce2cGn
kLE6GWMS+GO/70JPNqlSdgIPRNNfRfVaH6ioims0Qla/BiKJTynjfPDBx00/9Ps+qHdx6V8HwXv9
6mcm+H/Ax3jTrqKFt+6Uthkb7E0Rr3caPDXpLy3OU7hY20VQRh3gsUs27IZpykvj/9pJeYoO86hC
V6LCpaGBcKFEkOtFvwNGOrN8TqFhBWhV3BRMGHEvqa4LEoptoLzwnQc/EwucksgdmwJAIk0MAg3v
pizbZ+gNfypH5FGnmF74NvzUG/ms4yH+td1wyifnNEs62rZmD6414qdjPEqeah7K91bouWV04oty
bzU1V43Z+359YXr/OermbVWvH36+iM7st1MOJz34XVvItt+vesNaLwUa8JKuOsNd03h6L/X5x6L/
wcF8Cg+r6j7pW6rbfemB1U+9LVX3UDaQVW6GzK7JdUkvFSPAvH0s4w+Smg2Il/NCjXnUvK5aXsUe
y2vg0td3xW/OjevJQbgiWzp0UDff9w3doa1025T0PqyHX1vmpxAyF3i8k41b9qKI49yntNkulrwX
T5/JAJ6iyABN74GtW5e9jyY1QaebcalztPM8Gf6eKuyZfXrK3FRIiAFRv133VR+YLWlRKmi9+D19
m3NXPwk/QdPXoQ5eLHsdrYNOqWd8lcUVC99+vqzPXf8463/xMitjxaSQOdp7MsjGud6E7XsooDPu
+CltnpV0FIirlj3i20amXjDUXl5LxyElwjrtMttXdPjQrQUwSAOkTL79/JXOLNhTUj23kGZFvWMB
AuyFr0XqdU/L8l7Ude7iJ4e6M7pkQB8ve1vg0BWfu7YGx+OvgR7jU1Vpb2VQbIgxZMNELuls91D6
umcQB/35yJyb7JOtHK3O04Ogyx4aHAJufyjTuUveGfYfXxxkSH9fSSUrrA+w8bInfVN/jJGIBFDe
QAjhnVM8/rG4agTmmb/fodYt+s9l0uwNuADYh45G1UW8KD5cIT9QNI9zRP36Q19KIYKU+N2q6tQA
y6NoynmIJZfCaem7IS0g92AOrFIEtjuIbfSgq2JOjkJ3o7jo1+WIfezVVH8Br8YY71RMg3gDzkqO
Nj2qh/jK9q0ZtpJAU2ND55a031FAB40uYUNtIdcKm5C7Fsoh2aTA8IhG9j6ZdtXSqOC27Buv3yX+
4sxhaJwMr+cmZpnj67JsUA2+mLTPnhrrxteoitl19YBDZyBruhAg37erNeSrqDy7oBAzBuE+gKwW
qLo6PZZY6yO6CO3SBWXuGtSGoD1rmX2ktT99dwvo7FIx1w6NhqQf14uZ9a19CwgtB1ymOiYAx0A0
4hJ9dyq+1NBtWR/HaS7tI6Q+1nEPFpDYXI1rq6YsnBQi4KqFJtNdI5uivCtc3cuNtGhQzWSZmDDT
QVKQLbrIVn7hikpW+dLL2KUIQBu3gyxuc8cidMR8A11hFGQJLF2ZMSnbT72mRfEMBfTps4AgEzn4
Q9wWuaiQQtiJplZhOthwGr+3E7oB72o0fdm7GXLF8UEXEyih5WCMyqLRxiRbZu7iNBxCY7amDkMo
SXTF4HJVtIyDy8BDLrRB82u7datgJhP+4gEfvww1ps4FkAYg80Apwvs5ivexCkm309qUfFfRpA/z
BENbpBVy5eumVkVd5HwMnc0IIJ03dppisxmBfYTJmEpVlxc9Go3i7bgOBXBHTRCbHB0g3ZS17Tpc
cT5zP20H0URp2VHxSsCXD5xYHbmr2gL+kRc+WBYf/VF5al/Mwo4pS4xq0G/hASktRh7RT9FiI4Jh
bSaRebVJ8LJ9VLPtaroqTuFNgpCZL84VmTUWvdBcRr2/4VyEfmZ0HGAHhPNSZNPUuTVbXFVW6RBx
9C52JsEa6wMpwzwmMpk+rC6qolQsABiiQ5MnHbg6ecU2TTgObt+QtfUzrf2qvjMjOtFSyHm00y4y
M86bRHaj+eCFrRpUCpwoUXtHibK3dE2qBQS6aCqx3yKRdEk+AOO7bgQmEN1FCzrzwTFfVRQo/XJ8
pLGRYRa3dolyvYZhvQVzlCPp0JUrv+XVDBXOTEK5x21A1T6PNlWdmdXBlEEcbT1QV8UXRnvgzigS
EoJpxwj8e1XoqDz0ayjJlkjTfFKB9xi2dOOKIEFagLD2MlKTrj4OsSo/0JlVr44MjXwemlirZlMP
i7JyM/cTU/ciLJT5jrIkDTegVfLjMUXPeBBeLEMAms7UTCWvTCYhfNOA2HwgcwL2mnqkV01I2LST
c8j5VawHqSDOLNEkBIry0X3slaen2xLM4eVOaKmL7345QqcAwxHo8q2HxFmbO6TFlkxW/QQwrqbA
IChgyaeLYuCQjwbnzMS3Gou9+uxkJ9srnNRxnTGOpfpoO4lTCZX5cn32krAUD6E0hdmsFfpNr3VU
J3Knx86XWz5McpbZMAQKHUAr7xkqO1yCyhh8hXOQCzgy7Q49KFpD2oWCskQ3VTSnQdQZdYU8cgkG
vTgqg40PTa0wbx1Pwuva8+aX0MSmPVjp8gBa5CKdQdG2ZmJ58EEEvWKDG5SoWFoVa+qC7taVIIUW
/b30usRtakg/fxZgXeFZaMJwuFsCy9/mkPSgA1ldJUFeZoZ6X/orhARyzuosQFPTk2QT6bKQhn5q
WigLR4mAikABT9tGsYR8tdDBDt3DiTrwMRIQZ1b167iI62QORX+oHEsOPms5Nveigz5NYm0+g1tc
qa1gkmKT1J56hpa7dOk6EXHL6/4NzyBf6RpUX/2GNObeyjgE5agLIXoHajcSbTwHivWLQcSjyxA8
0zUfmnqR9yqQpLlZSwG68YGGtEuLQrWQNrFxWF7rhQdbSPUeGxPINXQ94IVFS+imKwad3Q52de1N
lcrBG+YtVP3K9trYjmL0ZhyWmashiJi2lrZBmoB+akwr2RdJZlwjCATi0WiamtD2RdaWKyBk3TiW
+qJha7deBnKYmpS4aITUOTp/k+0cWGl2iVbemvlcgG698mL080RINiwXxAb0eg3kAoQGiIXCbEZ0
yqGESf1h04LJC8lWQcLxsl9KsMz7bLa4SgWhJdclY5WWgVt1WkdF4B90KWEdkwL1obzt+zLOQqD4
42uhvRZrxa0YEBbWjqVhacPuc+PGVjxHa2V5CmPH621DO83yZJx9m/dOUZmZIFHdgyodaa9cGQIB
4EFK2EcHP3qkr2riiqOOcxHXm9azTZ0GKipFPjo5BgeBFj+IvqNd4dYjVUEzznx/3Xm+iIusaoxX
71podNDUogWGfGJxOH3msOQNuLebdsnsbCjLVw4DcjdV2tqNcMbSC8t1wXfOVw0gjjObM+SfKM0r
H4iqNB78VWVL1Xh6DxDpWrcpmI9HfU3WeZwyPU4A4U8d9N5Bmj4Pz6JBR/aVN5SCX9MmTkZIUWCC
AXAAIejLFPXcq3JA4qbgvgyRBkkhnZQEu2VxfN+PcJI+DyroixQEy5pAwEeHAmQbxuyWrmDLDZQL
QUoYm2YMchPTDp4SWPjmu7WA0FNaDglGlBdgdrz3zGLq28CB0BpLTatxzSo6zyqbmm4Zdhbkp9VF
F4HiLQ9x5uPsrZt1yWHPxPqsANv2MkKBMM2wmjSkSMoJvcmmDVWxh44ETDAq5yrIAcoq+UF3upvT
NmbYb5EY5uKaT/AXjn3M6NnqsJcQfkF4cXiRzRK7Ow0OuDDHLq06ECDoYQUZ/dg0l4jZPX/T+R0g
TNjl6gmdsiD04nAE5YElQzFeKRas+s7hVPa+k6EHUotrXh8FrxQ6MdpWM5PSgaGa5jxvohesp30C
uFWPvnA8jfs+mgC1YSoKX2COo9htw6ZXYkMdxPxuIw3i8q20WDHIYdOmzIQHxQ+wNnpznQs0ffB0
Kvj0BVDrmuQ1JSLaKjGF6wM4XgKWg7pZThmdFvCLGBBIi0wkkEzcjlEnVFq5ufc2KpIjv1zQOOdn
vGAJz6VN2iRdK9/SbB5Hf8nnNsGMwtHS4RHNZbvt6HF2P+o1WK5bW/blTrHajLumGRzWvFmLYUNx
jOvU+YLwtClRSdtJvSiWF3JYy2ekJHxoMdgBklmR0+QTBwx32IqIz3YDhaEKcIVItgYCuvNgL6MS
IgFM1/wSFZQ+2CVAUZWHtTaaffTXcsmnwN0uAwbE+tCMHws23MwCICgcr06/BdDZhCqoEQ2EI6fF
t/3lAEEZti1gIm6CUNk2dVT5ZO8xKFtuUQOS44WYwLeW14oMPMdJJh9dT6fk0g/9WaeJPyQ0H9ba
1ZvFn1qawSWooG4Af0pvAoFA4QaSPCraxQNHRbhumBU7sRZq/aKgGAx6ZTd4/BbazesEHYBkKaEg
PMz+oZ0j00HhVdthi7pPzW49P5zj3Ovn9VtrpgDEgcKFewQqPSzuQiOceXXi2S71TSCuAl4SPACh
bKsnB+Y8SMfHBVpFGh1uJLhPigwnzVBshgancAoBp9jfzn0Vw8A6Fn3zq4hW0HkeCrKpGliJtAeY
TGckqgay4WsN1jzdJ+yz0p33WrTwHdO1jqyXLQmYcy8LyYskn/nYXcEVJTvIfWCNu1EO0N2IQNMe
FRJYpXgQEB4jLaFpQqtoSVlXQUOgGZfFvzDFGH2oemjkXcdLpWVGY9UmNyVcLkV3FY4T76FoEOdB
kbid7kIWVUd0Ow0+iVEqICWlNrdceWz4OrpoKdNYsjDMNaw02aMqx0D6h5YNOAmKik1TTHUNbTwH
09Ah/4NTGVumSgEO99vMQ8kXcaE2CqZwQjX+4MY6UJlM4CmlMdyjhzpW1ofehJQvHI70c1zJOdkb
rjuVKdXMbFes/nzdj1N3Z2dpvR2sew8x8+i4ziY1zdGujEKC4Cquq3IXW9vMsElly29kSab+BtxW
SbSl87iu90nXSfZiyqp/W7BHviPBB1GLGasQKjDrUs5ZuwZxk/fFEtFd0wHpedWOUSh3AR4/ueVk
5TdsaQIYRTEGD8QW88vgxGJ2Ux+xJeUVsphoLG4qmhvk3c1WNqMptypcEItw58ApSYQX0WyNEzcf
WtfFJouEaOhH0wlHr4NxgaYA4iagfauk4U1W1jNWOM5Nc2QSCMFDklsFktmUQIjFbJnUrM+7Tidq
GwWmFze2tIXMQYoXNpuQ1rTYE4hU6ut+oMdjC/SQwaXu/GD9EKCzZz0A87XSD37Ztv1btfZr+1Eo
2UcbiEmF8w5xhB/ewo0xyfdOcDwl2nZosKb1urjwNvRHZBxmVbnmsSayeaUQzfW/LG04BJde1UbJ
Z7sOdoafiIA246omySYpbcUuopngZFUWOqCZ9cgMAnLjKPgTPVNSduclHnlBQInQ3rStTDZ1b0h7
CVb6kexqADLldqnBsn9kVx7bPRmp6KBfDLklBP6GdpmHbvwavGguZNe0RVPe3vmL7W+aBRE+Ykqu
m+3q5DwivRFGA3Rxw1HmkCWV3kEPpQPj+lBVn5xr2yVvggQNJ+MAcHfmhz1tbmJYST8vAhbxh8UQ
r8lwdgwz9N21Ge+isW43+AeY2aYg1HJbxIIm3xGp8XljIsXbvUdiQPfaeaLqYUGEOiNkWIrqMCka
cYmEzeoN2wAMtMlzAIMqZIrsEhy1OOq0n1ZqDb410DPvDq31fHfQMERgT/FMItY0YrqfrlxommPD
uGzX+Vs9U9AKBkvdPAxQSnkx1AVIhlRL5dKes+ptqupY71lYko+yZomfeRMpwDVEV8TFdoQdQZkw
csB04FYqtwuZok0PWZf4qelAVHxQDQeTMxmCKt5F0vPhsxWlYU8xBN79tEH0X+f1SqpIHMVKWNLD
rJiFffGGSvLX2LVIHqxTOyIyHhyKzqP0F7FBIobadFGar+/wGvw4OwuG2b8n0/B8shaFRU8mxFb3
UaTbvEWCPOsjn4Mgym/ujHXhDp1+7ykZn0sQnqayaUMt0V2zXxB15WDXBkfHMvwJJ/y3r8u/l9/s
3X/WSPp//Qd+/mqbtRNlNZz8+K8PVuO//zh+5//+zd+/8a/dN3vzor/1p3/0t+/gun/eN38ZXv72
w8YMYljvx2/d+vCtH9Xwx/XxhMe//H/98B/f/rjKh7X59s/fvtrRDMerlcKa3/786PD2z99oxI44
73/76x3+/Pj4Cv/87XI0L30lun+AJeLFvP3gu99e+gEXYuHvPCFoWQ1JyBg/yhfO3/7zE/57kCQo
GPPEj6LgyKGGwG6o/vkbY79zGgUB8q0JiXxonv32j96Of3wU/B7iIhTZz4AzbAb/t/96xr/N03/P
2z+gT3RnhRn6f/7G/8jf/nfN60geFCQhSQJG0B7k09Psd4sQ1fdo3X3kU/0QdAeS8OfBN/GuKhG/
0Fp9DXn96iXLUe8Nmx/qDfkK6GvmCFwenJN2R6p7Fftw9urksa8K8A95604Eo4FPMFzAV7J7H8D5
mcVuowyLUzcfpe+M25b19MJV8gW3ITnUmzyHJKbxTJtKUOXC/yGXZdVe+b0+MBYoRG/uiQWLvym6
BWaWtgeE1NnYDYD+K5xbM12/al2uu7UfPtIOWTtgRi0gF3CyEcVlMSL+HDFyUK7llQnHew+4M+fB
U1JGJnjmL7LoVF727H6N6yabqXw5/t+E5nIGlSzoInok2FvAFnqIGugwSTZVeaPBzo4f4JwsI85N
gBCAHP9kgLPd6YjILen1FfQXViT+mymdHWTN6oBjcNsHUdsPJnmrKBSXna0uXd+2OWk+0SRE6it5
Me5rUpovbY+mmDEGlUQV2osJV2lQAt9HsTpmLO5j97ns690yVdukKi60E68i6oI0NvoKueAnhv7C
1Ov1Nrbuc+vcq1gFWl/bxzFRVzgN+pR3gmyAVM3DBem7ybNfIuejja5T15OFzzQX7K2zqB77I5xO
IKCRjIzZfaD7Gt00zKUhap9FLL/7cQH90splZOhyXbMJYtL2zdOtzQWXr4hxcBYXEI2q7GMZTddL
07fHoK9NY1/cauZdms722djXr4UucyrmF9zsVWhaI2tL96op91EXPURTOMFOR3vT31MrkbliDduR
Ae7gzBH/R3OR0VlMB2TlU1bSbYXYYK+doxkE0JCBUfV3VZGnBopecXeHvlFkeZi9m9j0BIz0a+nX
DJmD9ZNPIZeqE6y+dgJXAA8121ax2E1gmRhxvu3WcLlr2i9kwC96Zb4sfgzMTHWNkzzlRH/1Op3R
7rmGIfrj837im7gvD/PaPZq1vCyAINn4Bt+uBv+tnB7Wp9EbfXAGel+poDbnC8QcFcWCGq4JIOxp
0sfAllZvI/UuJfwhDiaBkqk0rsIPoxFvXkhU2nfqC07CITU9YJZ8rr3t6vc3s+eRTU/KfB14l9XD
/MZD5baQdngSrICo1BqEGRgdLGTONlOHNFFp4puoD/ZSgR0FuM0Q5OfyjWDZsRbRpYZ/2ZYJeiOb
uxG1rmwq7VXorU/+8tBAXAfUSvX3gnkXcsWK5B5/9MLbJEFVAhYzdd36rIm9kwmOWu1/Vr4Zt6GC
GHukIOHts9dlLXgeWsCzp3JnO8wMvWhdQK8K5df75okuk0WaNZhSskS3s+ffi9Ez4HTor5OEe6mD
pm7eNlOf+U0CoXcfM1kGVqQQOut3vMdDIAaLNtFKDgiRFd4zG0ooKXY8WqBw0Xyp0bm0C8287kkb
XC4UviPruyq18LiR8ntG9n0HCbQ4d0mwL7lAtnRF8iqM06pMthZtTktcVnkpG5bDBfzSF5h423DU
gz4GtXnsMUB12z8bou8EW28cLzfGTJs41HOOTCJ0Das6q339Gjj9AC68tNHFp8Sf3hhTVS5Y4KU4
RQ6qj0na+gtJkU4EAb/byp6kpIJ+UqjEa2TKS115F1XXPOpw/uxVQZ4sLqXr8LEU0/1g5Jtv+Qca
0fvClm+O3Nsj1ykH/8lWxu2d7OpN0wAXGUg/XXs9btduPjDtQwtS97mF9E42ooEDKWeVA4e4bpVL
R1GbK4PoOY2QyMl0B0252hf2gmwL6aE44PQeQn6p3/H9sHhlHpTmsVthUL2jsIJ/iHqx5SuFHJn8
jPziJpjGWzrheqwj4G0y33kTYpZxJOEtpx3zNfxOqARkkCx7RUx9xQJzCCLsk0J7sHpI2OaJnq+9
Rd/G/Zy6sCG5Vxq7j8LhtnXTg2hViNwt3fkLWzI0hzyPGk9aWIk/dPWuamoYxC4vBX6bDLPN49ZA
rblLkPtc2WPo+ADBJLVuZKjvlra+cgmM6sKP6x+UZqlXI+wrNdjOFRBjgg30qtb5GBmZlaqD+cFA
tuhf232GRbAoipj7RGLw4OVCMjGCyRW1uursCgd7qnFKgQcOvH9Drq+QfnqF7wtOo5KmPrrWUDPq
bz1sKkhiPxeLuZMwenM5PzkeHgJ2j05OKG4W/a7o6y9LIlr0mMeHFlUnvBCIhTixNwg4C/Jt5YU4
6jqvWeGJ70XMdknBD1HVXNEIGiGN+wQX/7BpoC5567wZaSeMv+ymQwlSCtaiEaEzDwrGaCd9HC3V
Axz7PgemFzTSOIF84pAz9NyTQmyiojXJGdLlRJd1isajHaYNwowxpsAUyxPrxK7ivktJj/BBzNcA
9N9VjZ9JipTxEOKAnDADmaqRBWbluil6WF/WovTna00zJGQqb9Mnlc7mekDKSnGeF81nhM5POBmq
NPC7ZxmXr0TaL/JDTCZo6RTkHiNV5r4cUIDW0KhsMOASSYoKlV8a4GtMwj+QDGR8YBjD9A4k73T0
2SKSzWLohaSFTJ6siL20ji3JmxVan6wpPg3It+bTgvIMyHloCj6Py0AMfNOOH8Fd2GYyTlTODR5f
wpiHPkWpNbBLzjpYK9VNOodedU6pFxyI+NDYEMGfQMFA7Yc2uoJkbp+vyFAfbTGiXB/7rUTiEqSu
U4npdBe8pXNertFXQrG6JOdmk3jzlRevJA1RMcFRGn7n7E8ykf9V3HAtvuJAt9+H06jgb4HE2b/6
/zB2CFDigZd/PnZ4bLqXQa1/hg79X2OHP7/7Z+xAw99ZFMQEWFWQ4CXHxuU/YwdKf08oamH4HYNv
jSjgv2IHfMKQo8OXCI0DSjhQNH/GDuHvASBXuA68/YT5YAr738QOP2asANHwEabzF/hSV83BtLIx
QvPDRc/N18JHms4vPhpKd14HNGljL5L5diyT/C+j9Gf08tdo5YeAMtzwGNz+5YYajdXK7/3l4KAy
3iLj6I8E/qITT2JtXn9+jx/TJ+EmJ1BGUiIBpEi5grHzYXYsZ2ZARjTMy7LcTMtrAXa9SUAuFHow
Dm2nw4DyFUql79z9CGX673AMO49FLMLdj7//yyuqUEPBkSH/Q+p5Z7UESsLLbIfTudeAGd4RhhII
Ur9A+GQ4ua7MeyoQf4Acf3TnE0h/kHgCmmcgk/Vg0WO7Gzpx4ACHleV6OZLpbm6jywiog84D1cxS
p++88BH+9KPbnsCiJGuRKQVw4LAum+R2vAFV0aeqyswT0hHvaaL/MN0Sh6eUPB6t/KF3tjggA583
LMnRPbhbu9sSXZyjTfJKsvfm77hKfvA6p+Q8YkVKETz3y2EO451bk1SAsjQo/JSX4k5xhGKF213p
CWmFDzxA/kl3m3dG8jhRP7r1SVIpdB7CLTqDmBV59oncDchM867cCzh/HJ5a02NE2WUb45wK6Tvz
90MoM4b2JK8UJ4tnSeSGg/QJsgBJHpBl503wCbBl2AIWNecD9cTeQU6fW6Wn5D4TEuBxO8TxoXlu
HsU3r0znJQMcqfjUXReoWb27Ls+N5omtQfxfA4cTtIcEkrE2+KCpSQM4I8fl4/4PeWeWG0eWbdmp
vAlYwrprza913pLu7CX9GCSFZH3f21dNo6ZXI6lliswMBVMMIhN4QBUeEFBIESLdaX7bffZehxUt
0iAADIGSak/yuwvcW0/z1dqTykPfoRxUP0ZPrClQQvvrsChPzTZoWYzmNPsytcn1Pxwyr1YbZSpA
60kLzWptGa2Z0o+e7M0+bBxjTK9mZXlKiK1+VB2L3yfY4N554W2L+NVYfbXYSNqEoD7LJEq2gYkl
3QQF2eK8CtVPcZg4FY0Fu/ZTgu0rZMKMfX0tEhXPmnD6d8fuD4LJr97F67XHQAFd1TE8WPpJhlIg
F7Y7ANOc7PTYreHqcGOKuvwFq84pLBrNr0R0XGM6jncd9acQyaNWuEWXFJDGidMauhgn2QTw8rxM
VIoieso2SXOfJl4b2ZkzROp4nCx4goWe+E3Seqz2g9eo+YXrOIZQSS5wHinnYhrQYqhVim5MHQrN
2EFezCXxsSI+pZFyoA1IHKAPau44LB+TMr50M01r+zxy8ki/zoq4WUrhgU1uAq0waUW0enQDTtGa
b+Ox9IgMeUUSP1QEPCOl28KRxY+ybbCk+kCJiNBMpV7scqLi+CWyPin9O9r3G2P8NUdpiCmKCfxL
ByVsvmxjvLQwJmlsMKHpJZF54pCMb0x7b8V4Y0V+DVeimm7nelOHhzAhKfvBtqMvFkiHOaFEUvOB
rT7XhPvFurFWVAEGGAvaf7gbvOYu6a1FfkouwgPVcF5LoInWDPJtP3Cq6j4eF9AV9wDRWLiQs2hF
8878emNXfc1jwkimFnMkhQe8NteSmEdZW8SUNC+uLc+mY6e+nkZxV1b377zgW0/51VlQ14qx00RL
+ONQ24Azu/aJosp+e8ppFfmZdDO2+VUo7EGGelqjo33461d+Y29/TXBauNJmXW2kx9GyT3Sl8ORk
PHW2xB63nGr+vG3wf/1Sbx14X4Oc4MjlVp8n6qFa5GscykdLPOqpwbTuniyjZNVOHGwUDmnO9zb1
bSX+xRJlvlqh57VrS02zlcMY9idpI6tP95a9eGTvfUyxp4TVMFzMy3YNF7yVbDHfW6ThNr3x4q9W
aR3npZYnHGbm8bRVxcO8Diw2h7Ta0hCb61arEJXxajtZ1p/LODsVuX0pWkdp2ttynU9rTtesJvxY
a9VZU2kaTiHbTmgUnrpSv1eNwOqCTDs2XVBVp2VlKdplbSDx6SmB1OPHGjAXqnt6wjoqTR8s5IRZ
RiDt9tDFhhCv20yhwIhdWy3deCXccK+tp6n+oufXmuNPvBvHXWvTjXAfyfvZ3FM8NOkCMvsVoQ5H
SnYGRxUJr2R4WrIPmno7FadQ/yD0+0F9tOeXWv/e689F+aBgANV2o/l97Pdmdxi7gywCWdkV2V4u
dsq8vekuDtp5B3BBAqcXHXA0iXgv1QGSnZMWMGUVGpnX6nm0Fo7YYzoTNJX2qaZd8OE+pmp71ioS
MuF6i3xzslFfB5REYyEwinlUS8YgG+zDGHnx2NzOS3ZYU+0BgvluWA6yvN7q1otmPNEeFrPKss8j
9lCme1/rpzQXQWyjlVjzbwpKimktD3YeN6hC1ncQ8vdLZz1hvFHg2mm58Whr5U2pFV97Oz6ZmDwV
fdoklsPSGX6cI3kVWD1jvB225CtL95VWcYFdl5RDWq9Oy8+rDPLSSuK7xEIYXxfWHP2pyNPd2mDw
Bh1BFQJNKrXkM0nNx7QxcQQ5Iv8WIzzpXUUtAXn0exLt2yHIbS8f8RO22nQTD5afinYnV2IrIk1O
NRn7JuK6MtsYpUtPZNZxwnYYSbVfqOsVZJNrIcaM9YTYseyEcWyS/GTV1p2CbazsZ8QVBNAGLwnF
rIj1P1b32GUf8rm8pAQWU0XneCIfws1JZe7CGV+mVly4LT322YuWLREGJE67JsovFaD7rJi+1mWF
Xi4H9lrD+R0oTHc3Ri6D3ktxL5jz7ZJY33R1fhjqmwav4FabRcRrJ9csjJtx2atycpwi/T6b9Zth
MR6myKQ+PaNv9l4mq/sYC+uCHbl3MmO50n2UKrW4G+UJLFvmlKtxmORhJ7iJa4Wyx2J/wObohhjo
jfhaLJiBhDhZfXNKh8yP1Y9SHTJ/57s40iMnoYdwOuJQyJLPFMkDwgmQ8SiXyR9YWZ3MNN0yuSpG
8t4e/dZC8+oghtu8RSsbhkOz0BF73lvN6OVS6yex5cHl363fC8IAdEbf4ew/Yob/6wX9B3zlF6vr
ayCcGea4pjptPFha4YZReBP1TPBiDKpUvtUGMpJd7updT8XpthOVUxUP4RRuEVZ8MA/NwtAyLdeM
Gq9GKpZrmWoXacCSikmBqSncA1nAKw4eSSMCgKE7o0mtXj525UdZ5vgB2l71UU+DCS9ytgHXLGkX
VtROOKLNQ+cPKsVC+y4ar3V5n5kDDubGNR+LaXX/+hGob2gqr/uSwpqg8c1I02UtLimAnEJYIupj
KX9kh3EE9ylrHny6qxOemN15uXa2cG3OrDJiu0yNfj7IJREPwj4Gvrg+8WxVg2az3BaN4d/FWfTO
5vsD8fyrz+rV9VZXdOzcItv6A2iHmE3YlHpPjqZd2X7o9XvZvm3XDCdT7WbqXasqZ4qe0IH6M809
gmIy3TbBeV1fE/VmjE8Tgwwnvtwcm5rHHLdujt1j0J02/6D1DLcvA8btJg931MicrDG5ehluZ2P8
ykrPCMuA9J7bjTElJ/ToJqJc7Xdbly9BdZgVo6kei8hPqIdtxnNZ+5oX37crgDBkN+ljv5szYjom
VZfM6fXCsVoZ7Z56bv9Zmj4pOMEm9VwL4arSctdrC2ozBar2LusPeXxQ04uuUs4BqqF0jEJpdqkc
n6uXue6DSrUCy448kDxuQ4hhSbug5Nu3qnDmMPejwqBc8bHssY2bjzq7tz5/MVl0h7V9Z1j9aGD5
q0/rlS4gUWTSMjyzh/RspcquKld5l6vGFSfWLso6ByOu6OkZ/xxNeOvnj018J4rRjSas1cbgr4Pl
0vDlUR+iwMpPaeR1WeK2+M65ZB0nc3kQWKLmJnajtr3RsHsPGZUlbXAXO9ylWXuxM4ACSeVt6aLC
wIYuQke1Ri+2Fk/D79VtXTJ6rORZ5DfjutdhfKWGcMjBHzPb3Gdq46UF+yoS+NpUfppEvlLictZN
R+U48tfT78fR8VfP6fW5OWyxd1MIPIj8Y9hRt2iMGzbvkzyu1Cv6fW7Nt01i36mD/lstJY84z2CQ
3ah8cFmU32otRH+juVNams/2QbpIl9WocqfNnrpYf1GL7mBEPa4x1ZN0WhrbmUv1gEv0GHEn+Wh0
7RnE0smSqr2m4gzMPw926drspWuUefMi7awUKymjcSmli5Q3l3oyDhEOx7hp6cE17JXlk06fDrjs
uHMr3+jnm9ocDktS75M+JKgl+TL/bmSDKrKBR2Tw0udmy7puN+bqIUzJZbXC5U+GidtaznaZsLyZ
8lhIjeWvH/OP3P6vHrPOCfcnWbWKVORwCjPHpCE3ZWMhrLu7AWnOCsfT0l9mif9Mi9E6EoQU7Kci
1PDOU39Cf2kWe/e+YPaD8vKrt7LdoH56K+syhjoSgHSwAJmxeGknebl0S6Ug1C05dZ3hC+mdc25O
jxy/D9r6QNetzDoJPN18II7d9HcYA2WMAauKy7LJvFWeWOGKL8WwHpCqj1TV3DDn9Gn192tVpUeN
oKxq7ydx6LN3mMVv6eTGtpf/9HOYtS7MfsoNGlrrp3CJP2iYX2vD6xVX170xNU5lHz1j4TxV88nQ
JG/th/eium+++KubCa4gJbHakdIDIueiqF5TWqeqtj8X+nCKG+JCy3jSlsjfPkA7zU8tH6hE3PCd
8fTG/dp4dWDJS8WQ1DYyD2lhXto6PGkNdcMhu4YpunUV+z9Uq0lc1yp9/uvXfEM3eQ28bDPJlpV5
EQeFC21JAcSyrtuNfhMxcg4lU0y7L/Effrr/wr9M5N7a7GKH1GieDFZlEeZBLX5TY/skrMciqb1K
mJuX9yqJ5WTG6wns9jvT9Y07/Y9N5aehNTalgs9GFYfNOz8Vxm4dbhdDeCk/ZpeFO7V5V0/eFoBf
zMbXHZLVcV3iteeG2CwXhYQcBtQnmZ9xe7LSIO3a711jufPm49U7wjKJwQ7AofTdHptvKdpbme7n
eVRiB+o1bbUOGfsk4WMMqgQsM5wDPM+GZ9z3OBByGq9z6Mh4W389nN583VdLYp6PSjvpi3XoCIXS
QHCbu0343KkmR5uVALzlGSUw7zq7NtW7z/utj/bV6mcnCt5IqpJ0QRywUiT7rny2FiSBFNVPEqZj
YO1KOWzakDSiY4m3bI4+TGH/adDSa4QSrbW6F4XvFWzemlWvVrG80UjsDtyq61z9HI6R3+niRO5l
lxFkrAr5hPPppBDseuepv7FwiFcLF4lQKqNjbR8mNf0CBhaKaHtsiNOxXlla7KuJ8KrqJeEa/M4r
bt/5VyP81VLViSgSksUIF8ycBHyJSgdH+jqFkUVwqbtOCzJx/aExd7IU/Wdr1WvYZREPgr66Ni52
fqxoFaeUCtDADN6WRZBqJ5kCnMJ++87P+MZTfU26HISa5wQrpAPe+dO2YFTM03nV2LeXE6AvJ9Q1
5q/iCRH+/pr/DdYFXNH889rd8P+gb0HRmAVvuxZOSRkVn8v/uv/27fvPloUfX/a7YUEikfs3fMmm
QF3fvM4bk+x3x8Lv/8vWLF035M23vNF3/m53xuWgYXa2DSErCsni7TL6h2UBIodsbzVxy6SLrPnv
WBZeVXwE3TxN3q4hU2TfXNSvuWZanVZcEcP8rlsjzoHFQ7omd/iwwkJH7JHzj02W70muHvvR3Nm0
UU29MloWd4yBqbQ1YhSuIt01gey39VFd6ciB+O0VmfgEn7ZyVyu+M1NXqJTTpSTo5N6N1NZJU9Jk
eeVPJDLQSKfCa3SqlimCVJOZZM+zdL+cSAK8AFooHbTm0onTb0mteesUBek4BZLKiB6Ury2XKFLU
T6I4Se1tnCncPrEbC5IEo/kgr+UTje44hiEXmB0xSBvtf5KwDJ076QJyJgk/qkkXJKXyHe8iXrcH
IMipswpoNHRv+jFA/hsmyf9P/h5c3dj1Gb5vz5WHOMmg6pa/SAf886v/yAfYKlYdRTV1xAyZG/M/
8gEkByzBrmiaig7nlVnxj3yA9jfLsrHsK8yXf8kHcAeQbYu0rK7x1f/WhNF+wHD/2D64HBEy0Pl+
KtMZjUJ7Jb8YaphXUZmsT0vdXGz1m76oxzYu79JW+ZpK8stkrl9ToZ0UKwr4bieDZ8ftannp8oq/
vDyoabyrKhJMGpHmzYGZdijh0g240/twHQOYku5UTjuRJ88Z6RfXkrf6c6y6RpjuSSXMPk2/bEDc
EbL48rC02R3UgGc5bR07yz3bMZvlk1WJU2mFjwt2U+790kIwkpFvdS8Dvge7qr6NGfOcaHPuiN5+
1FLlgSC6nxgSvmLsh1WD764fP5KGf+EMdBl67Tyr5gEG32NlSo8kPC5hQUHNSvbNkO8HS9q3c/Gx
QDKi+wMmyvxr2RFjjlVskkVWfVumTUlDru1vGxsOTm20j9kcBnrZInknZuPIIZrGmNNFtb3vTeWh
KlFg4zn7WHBPhixwNydI72GsOX0xOWNhXNEUH3STL21h2rqCk+k0ouMYk/SElDSBSqgH67KdWDuh
wBRQ+3upo9SgdMFUmDgP1y8krPadXt8NEYE3evju0L0DXQ/3ds337dqOUJ0+PTRdu1PT4Vla1aO9
wLaYqvtc4RHWc/hQTCOy9hI6a516Mxo9kvsA+KKSA2DBn3S5ceW236pDJCatMMEXXMEgHdPiTjV7
4ZCz5k7bPINcp6BkmfvFMHmVSgsmqT72ao9IxP+BPX2b0o8KxNHAmRF1AsPuVi1fd2msXJoGPWuk
uxAFiXouDsP6xcg11SGdn4O26K4WTvQ5UmOgI3zCRCue02h9mbTQX2Tpgi5/AipR4QRV9oMgfTLJ
X8WGDbCAqjiKqgAi6Np7ZTAeyQveSuIx7+ubau087LtUWK5JlHwsFdyRXVd+ixp+QtsKUltgNbaK
b2vRRl6ur59bQhBoHD2yBxXKKndxYuaumPrd1Ot0MEqXFzvVzn2hQ5WHgjFEVx6uQwRil5uS7QhN
+j7E3S6v1odIR47ulq6GLCNhJbA+lyoN0aUyJJZCUyoRSn6TTx7FoKBRpL0yyi9j3jxnCrKAWT2T
jL4L1+FmUct7pbISd6qK59wkzzvfqXYeeZK0PsRjsYOsco0q9p+ESEW+pKFj1g+cYEEQxRRHYj09
QgXwRquFIBNuSU/JBz9ztuGp0n2zrD0gzJ4G/S1TGEGtSnQluxvt0KcI5ppavMchdATA8220sn1m
KX4SxIt6VhI+PDO07hLFk+rtwxhb3+xCn4bAwkkpeo1ms3vqy+kc9xMRkCG8aCgqLjP/o5T2O94v
VuvlOx7Z3ahKeznN6fKjukmXfgxr+dM01L6FxjpM+Z2yzLkL1UBzqqEg7Nmem0n/Wo/asUuioLfF
oe6LH280qkrahEN8EtZ3aP9HMzcPgKvORR190CflrNvxl0UWj4qmnMpR/wIG4SmkHLyllnIZzolW
33fZ/CA30l6kxX6xGGIS3Bppso6NiBz6kH+qJuv7iN42NdpRVtWTrt3A8nlMK+NA3PJTHcW7dimO
c61yF5e8RYl3Zv8eOPsHFPJfVnwhVEuH/mSbr/GaeEcTEU3z+oQ/e0K31i5hU39IFezDVslZp46+
TjMiq2kEa1iewyk+inATTel6N71HAv7xaq/fjSCoYROIo2z1uhBe4KprmraVn+R0qdwZrZhTpKtF
oeSQQd03o0SRND93VRB34SWti08gGE71Eh6rVrsrwuE6yYrbl8Xvlfn/4UcbU7YwB3MEeftoc/M5
/7x8/q/TAHDi//yv/91l25/uk9+ibz9fCv75jf445XBcESonEluY8p9TkJahk2fD5qLpmsmN4Y9T
Dp+lUE2S8gQTxSY1/pGC1LhGkFm0VFvQ61T/d64FfxYBtgykwQGLU52h4rxVXjeDXcBhkTuS2ycj
bHaikU+Fbng1iLFKHjy+OMiKepdW76WAlX85XG0vbNOAnLmmczV6DYg2bEVt+l7rn4jlTPHktoRY
rKUNKHAEiZ35Em0MHVkpfLpTsFyUllsSmcA5OzrJyMpSdRNkCU24QEB2BBS9Tu+O+mwEalx8StfF
j5HjS3W8T8nK5OngzWHvDrLGJh77Jgn2qSI2L3ZLUbpGJO6KPHus6i8cmwKjKc56tdKJ0HhMl/Fm
VJoz+ICdrBFrmasDPCdPtgs3jthrU+PjhG3PTO5hHjxCUDcdraHFU2iTKijTc6zXO7nLb+0Vx4We
fB5j8jDASr5Sgr+MrfUYFZSn2vpjEvWnttOdjr+48go6K2NZvBjjtZDjl5hdbskqf8G3a7Tz/Uhs
HnxXbbtpa91OuflYC8WlveRue0ESH4dx4m7TSdMha63LZI/sYksce11fwfw2KBLpZBTPRIxcKeuC
TamYB+mYosb1qqH79IIFjye7pRx+LerJdMoIz8m8Hsqp3EMM+k0uzZ7WwfI1zLsL+yey7FR/sMPQ
X9fsE+QfUnZ48LrY1fL5WZ6lQF1H35yVpy1riLJv1gpReLoIuPRZvxWFdarbcyL1x5KkqgJNgSVa
cbbqBcaqcj7UqHWlTuzEknwy5G4e3hJcperm5MbwrkS4qWA/L76MT1U2SR8IjloGUeE/a5RN1xT0
x5Dap2kSLjYHeRanWHSB3Sy4GMWdPmXfjdnXjOmipsnjaESn2GbTa7nS5uZtwkGBUJhXgpyCHhkk
jXSs9OVlTboPEc8j73nOVb2LuXhSrfWIjAEu+RYroycSfW8W6l1qm+ARaqwJ9mFBRXOKKr+NzcPQ
Tee1Fvz2SwHvKI4ZYKlxzrvpuHAfplEtWleIQ2s+NWXpQt/hsNtn/spkojKCiD1euqY/lL2Kyjvc
y8NITVETRF40v4W90ibNNY9HWCBogrRAB1z5yaR2mOXi3HQcPArYN3Fe7aexgOMkOMeSghqW+mMu
2uM6Zrdk+vd9K5x8Tfc2QbBCNc9pPl8ibb7UTfNgR6GX59IpVJLrOl7ihFqcrT6NbRQonLmWsLia
TOE51m8ztQ2gfNyM0VfyA55RFFcIdR73MDe3M69RQr9WQDbQLtsqhyOz4Ryv4TsQaQC6vxgOigZx
SlAU1BBQ/jwcxgzYRzkZ3VMr24+1YT+mcu6bkd8vtb8M7Qd4PL9VI0uZMl+SWfh1n970E/aAtroP
x11F1CwU8yWFRQfC9ZxYti9XUYAoQwcQ9aYWOS0X6qsRSo/6MnhJbp5r2q7D26RhXOlZevIgKfOp
bWiWPoudTny4mMvDwlWoNyc/bwY67AD5Y/XuQpYmTd+VzPDUXE5h/CmzLrVR7cK8PZJj8LQ2/cLF
Z5ZPQ1ft53n4IMcp9aTpubVSD0IW7w+7GMQboxsAW/YBF5SdFrG4gstcZDUYIXg1nL/IY/Bx1FfM
G/t0mW4SCE5zbZxLOWOqV4eqLzHTdjeRNl4KjToo5f6CbKnawnjLFcjC11SZbiCA7cqa5HSvFNwI
8UQPjNPKvo2bZ90YL3A791X2GzIZak3pSLPpyNbXVuVHUUnXtu1x6GoaM0g33DvSmMB4z8Gx1ti6
Qun605Z//X0J+DmJsx0J/mVlUFDQlE3IM3/ofD9XLzj8FYZI6u7JiPJ9ZXwYepYr0JzRItxOL/ea
1AWaRkl5Ens8x27ccX8xQ8x5ti+l9a6XBk+aea7bCKJ+rIrsULesh2Mg98dZwtTWqljOqn29cs6k
5WGr6/sQpJRp63ulfRmjuxq051wNL51VHlRNe2rC5Os2wVQWA670QUtCPFzsw2BixtJeWtt2/vop
bNrH6+VRQ50hoUWayuAQ8qcSjp6rDYietX8qVf1pWw81XnlSB49cbIblIn1vQf7lC+pCIJYKyqyv
O4iMUgtbdOK8oFf9kVxuYDqmpyGgmNGpb8RTaE6nZRTnlhTWzJ4wZy/21AbGIG6VMYSjCD3ynUfA
8exPzwB9aPvJLcVWhIxGtZ2tfqrZaQIzizaN09MEvG1Nm4NkE/xg8QF+Q88rA9MjefKaM1Wu71pT
36egTrryYeoFeVbgl0zFlbfaSy8t/rIU8pol2acS1hWkoSj6jVUA1pZ5rsivzmV5TYkxN6zgdAs/
VPZwQ/PHq9XlbCSWn4j2BUjYaWwETjX1SU9bdmbX6MkEl8vwUgzpbSHsYywKt821c9sYMCgiyFnN
bsQCYC3DjZwLvD1uKqzPHScT1ZgvXcpLchzMs8GvVsUnyU7PxGhBgCqL1JlxmaJ4PSv8XachRRoV
ZOP5S46Us9uo0mMnG+dZi091TqL7rz+AbYz9PAYR5VSdTikaGiJa4A/nw0/Pv1ZCiBwxz9+QtD2F
vZ2W/52L/z/9qqPaHN3Ywt6+6jwmRdVK529d/+e7zT++8u93G9X8m6ajxJqWoCs7ONB/Kriq/jdZ
BYuibZ/P7xiXv99tJIssJiunLVTVlIVsWtTt/n65key/kbuRiSAC+tEpV3Ap/jcYL79XNf4YI1RO
CH3qCLhwdg0LcMy2r/80Rmamvd4jD50idMSjXQ5ilxqSW5qJdF8KDrD5Mr7QaoRZ2MjkgYtkBmdd
HJTRAfvUXNf0M3kUF7R1cpliibjQVH+D9Dq5EB3LrX4JB2w4ahyN5sEOzCylOIETzY1DlfnHLm5O
EbaQ+IGJO7sw9hQ3G3vcTtP9OtZAvsL0yxR/IBhju0pdB7LAjTWYI+Apgt1wUyPVl6ryaAyHdkIT
rash9pNQz9zRRgYOueEr+OWf8HM1Y5rsNBXSIPKWm6+Gt7AyHbuoDV1Zbi0P+qVTjfN600nKQw+x
NZHz/F4a8DUO8UIXcbolQS8InYa6STANsu70Q9LupcW6kpNvcYU1BNrT5HlI1u+4uKwdQtFp1imn
z9FcHukeuXgZT8YRDVw7eXyp8+yzxJM8jDCz+hyQQhEHg57OZKuX3rd65bO1IEaXuz7DQpw7iqyG
d2LRL1EoVzeyWiYBj8udx3HwlDHmACrnBwv0maOCLQFFmaEVGfuOezflzyryGvh8HIrlZkdHAPlQ
W+YpG6TGGaasucG4/0Q1uglmBe+hLF4aTkt+j3puCnP20/HjT5Pm+q+HBfNHWe3VAGSycbuGYKgJ
ihx/HoAVF5l1tCB0SuBggwEbz74ece0na0sCIB/X47JWcBjptxFyUULdap6lnjShlthPa7xMe7VN
brOGboZyiymv0+E7KmsU3ZsciZV+eiyHSXOXqJWhg4X45FcWc0u+G4fye1LDfa1TK/M7VAjYGQV8
jwT0SNXGLxL5KcODsas8Lkq/HNQi3uU94lpEAl6R5Icl7/dwkw8Md/lOlownQmHqDt5s7cVpXUMh
L9RdijjgANj1h9zSPsSlqXo2zl/TiFPfUqsQFuVG4zYaGEOrgXm9T+N9OYfFjrG57pc4Imtc4q4z
pU+Cgbphy50mtVPoEzlMAHXI7ta2cWypL/c5p2oJPPmhNPiZjVB7GSRTnJoQWHBf1/F2fSHw1QCt
EdyvcmMPTUFyEcPlvZ1aOE8V6apRmfxBmQFWlEJiwUC50sPUUri6Tz0djHp6TeMdlPPAWLgBy3Py
dS4rQg+GUV6iOTp3Xatj6VTHDchAXFpSMiRe8QxI6H6VZ/VutWkPxjKyL9KyPmXCgBciSERoM7en
FcXnMcqTxIVqQ+k1xnKZTeN6qKrvaxeq+P/16SKN2KsVowtMpVmuWj62h0En0dDN3+Y2tm/yrkHC
z9dTBEXToXlyF8B7l8/x9gvI5G+VumYBt7Wbeui6szku8v1gJA/pDzSUppAfKc0ZAmmstVANUTjt
WQWEuy4J6q74FGrJjdIOGCWN9UFuGT1ZXarHtZX2lo212NCL6jBLPzzgqr4f83Ryo6GFJCGHX7J1
dWZU5g/qNLj2Ctt+ihXpro1nyUMTaYsIrLGxjVgSd+6QFtzqgxbD5rKoz71tav7YyNxqcNLy1cfI
YOyRXDwD84RGTMvrjVwVAHBIwSkamScb1M0i6rnpUNxOmS522Mbg03dzdSe3Uughy1yMqLX8UVHr
oK7sxddsiPTRbMS+ngKtSefGnUw73eudFQZ0tj4DwdUu09r4a6qqBC/Cp6UHWEpEYbMgkgaJVIVG
fytLkUCL9mKpWA9Z2LngL5oDfRbmc6TDUo0SiiCS3ZQPxYiEkpZhAsBn1rlPy7MX9rh7FbMonpMp
CRrRWD6B2BqzTIwzh2LNUbGsT7TF7f2Ssoe7dFPjG1unciBW+lYP9/rWHHdqplGBqOlolQ/iTHIf
xEbExLeWBOBIaASIbQmdCnvaILS2dZ6EfmwbXeC+VPuzwkx1ZcNMEW/SMBhaQLfGUIWkAy39njGl
BbnU1M7URfIuijjhW6F4GELrE7AHUNTweAEvGnBGZsAoulHsU1Bhp3z7xY7XgBYmBqGOCbMnalQD
KfFExuupNMvxLEIFFHHe+n0RV6S76JctN55kpNCquvaOdEugmWV74HF/bbJuBk4rm/sxqxeKnCww
uRShlA1w1cVA2SGjrnVItE4nJpq4Y5hFe0tnGR2FIDmyolbUXZrt4qLfW0p21st02fXx/J3cwa2+
zhN3OT1oq17x2hpjZ7n200UojQ84nB0tM2FFhqPt53g3PPpVjkGq1Mc8o6skPFyqqpSnfZ4w09ge
Ptf2eJOt9erPE0/BkqXpVhX3ZmlZTqO/wLvPbyiVFAGm7y9dYpjEvMqzUo4D5wPt8wJZ7Fa7t4Yy
O4dSA2o0YiJ3dJkkvuBzR80OZfpYpy9NAwEutHtxZ65S79K/juDZCgmL8MUDy81ysoAtG5VBg4qu
gMCsdYdEbu56e9JOW2VjYHNu1+4l1/UrdP3VW5Uu90eyZ00cL0859vq405cbeYxpyyBxDoHI9mgn
mUwPg6V0IfdC5tGBi3VtehOa2ifsRxcK2DP5jumDrD43mdgZyiq7UlyoLt13DrOqjn5K2w5gBBKI
sZROh2vMFgExlJFBZUoZS8NZFtHttDjunUiKbkYITwMT0BI6MaxwbU8x3S7YGsfd2Kv5/2XvvJbk
ttJs/SrzAtBJeOAWHkhTnmTxBlE0Be89nn4+UGo11SP1jC5OxJyII0piVhYyAWzs/e/frbWcWd1J
dErmUyElplUl6Gn/aBQZ+jjKT68jEFFbUAs0rLKqogOFvSBrCNg7GZTXiOqKZlKiXsxttItJIxfW
yLOl7OK3iYDXHk667EzDPnmQlZNtadLKWvpttnvZgGRr+NQ246Vo1nAj8LbnRmCHmHAf9d6a5KS4
Cov+uGRAq6dUr6AhRhnDzOO7qfSQYITbStXttiCbJQyTvyinBqkfuXAEGA6hJqoUN8kg7EnqSbMb
fWZ+HgqvdPXYPLtXHBja+3FnuY7FUWbpIxviHgHNKixJx5UUqiqzaAySMHGviIlq0ajJz6mkCm6v
VxG5aJK8Sv9JMxZ6E4vOIyeJCMyU+3EKwRLaFYW9yxls8CR61hbGcwxdqLfCy1agkYDIQWMbY3NH
P3B5bWu62fMaUQ4hE925Lgpbjm/1sARyLS2Olhae1DWXwRC68GAwt6RM2iNzThTYhAD90K0wnYmp
BacX8fOKeETdpBw0cF20kA8JTFbraczOk3Iw7U/VymaRxBFpTLTe0onU4rRO/mk14AkXs9xqxC32
104BiClCXYXKh0A+tZsv5HlASU4SaE+gMFJPKlmU0wRSpxVgJQ2R0oKH28u3BWtgyVusXAcd70U9
TJI2N72jZeZjI+YA2KR7s5MKVx0HCZOlPLUq5EMoj9R4m06T4veIsael6V1Xbdd2k15oMLFOU22f
5O+1iZjCRClY1J4QMLmqQ3Wyh00n/aYW9qbAaZsKWoAkhWppsBDDlJy5UNtTgZ/Gc2cmW6RkYAFr
KbdaOJo9NqALsmm7XVTaeY+n6zrTH6GaKSMg3p9q4RviLVctx2bJmhYhJjARFJIyWCQR0RVyTWEB
ZKJN8fT2RHoCQ7FbA9pCAptIIEHWb2Vl/K2GW9evptHaY7G+ANAZta6wkvRByN5kpKvcOdW/iYsU
jBC5icUOwOcETmwYPsEeFp6qQrQmgx00hwUqSSbIxTtLXjQ49SBmc8gAAPatDthhvUaJMa+RtJlR
sQoydmBHEaXIzIuihkgGSWHftZU178OF3ETirVX7mO5bVA1uhdYYhA4SXnO6m0RNa79dlBVcJsyb
NaKHZB/pOphhXTTitL7ItbA7Q/6iSxtBT5XRtpEkHlHZTREpk8GnrrdeubU1+BiUiRJtyM9Q2aPY
egnzuovW0Xwi6HwRpS23YVnvdKuHb9vBkBxb6hY18L7ZMCBqri6OfnzC6c6TH2TGvUvrMeQKi5T5
SmtG8rBC09jJ0Ox5XZIx6M0ADG1mFJquiHFWR+ofMKAvZe0JcFh5XSV8rdTkwnzLOhErOmhh3Usf
YolGPpph5z7O3KKt3oRMdpFigYBxMqxt6hD3U/XPRZLYldQpNp01VLvTEDmZd1goBnhO9u+nXD6b
k6Mk0Id1aU2uSUTDEc2VpeAXhm5igZXJ/vdR1EHp9FOm5+h/pAKObYUIigjqv1Qp95Pal73a0Vib
50+5EehAD1DShuSlhQyunz4XM4izrcOUDclTileYKCdvPfqL6sMJGEZrE43CqbbKsHpbXmzai4iF
V8KjpGU7+XG9fytr9Oetr/8zYq8/HPX/EHOwyR4jHTivv84rPX2vi7di+gf/1/9xsrdmm8a37D8e
pvrbW/NzIf33r/tHsglqYNY7+aTfmwJ/axeU5F9+5ISRMFZJJx2tt78lmyT1F2rcJ/T3VH6jwRz8
e66JX0GxYhonSTah8RG1v1VIp2r9h0n6K3+VptHC+8cIX90XRc/mXL7mYXbuouEGaiygzgwq3DKu
UnT8qNyMG2sd3JeH1HKwReITjIjiXfyQ3WYvduvr9nELYnf1Kje/W/wskuzeGaL8UrwhGdVYiD+B
i21DesrPuZs4q0d06KEW5kiO5mrRHBbuHCj2xOvVkfzWKR7jSHI7fz2n9mZ3QXceXMUWXEBCThoK
wWbvDgCsoA83d/ROvhIhBO3nzuYKXhNoUfuURLIjOsVt8EmKTVfRaUNiJ4/E9S25zY0lerIzBooj
XA9AY2YZl+KqB91Nigi2/O62XSE6DRH2iMpbFs5B61UBpRAPnyBAiiVqHuJ74VY+oWp0a65V0EVj
AADaFrlPKpKucFV93YaqBgw6ci/X9K4EIQdoju66l/ieKNlav1QR7E9u4eZ8rewN1vfQHZzYe4bk
1BZ9zclcKJPfUYbjiDbQflyG4ooB3+B0Pk1egWI14eC5FLIva5T5KH+4gj1wZ5OPa+otHsGcK/v9
Gc/A7wPttT8D/vPIPzhyVFx0d/F0vwhFf7mvg5lPLY/VQ+rtvvlAhDmEuM4PpDdsFKsiXIzCp3vR
rv3Nme3MJl0RpVEeEeO8i1FxDw/pV/PzGDRcB5lFa3q2E3txRku3Z1eNhsviaXdU8L3Ymt3CbwPU
7pw0mC76Q3y3XTYHCmXv5Mg2HqOj3eWPp0v1bf/QSST+0IPA8YbL1+5vkDO66k2+mdchLJ7al9rt
wvX95I02vJZOxZdk9+mZsDLIfTXMXRRS3MLLr8pVdVDcBo48Oa1iZU/6Pd1gnM20yT3aBW7HfR1l
DsglP3NOH5WAXvHz8hFchAOgl4slvv2a8XpzToHyWJ3lcCI3g322jZvyiGfioz9BR1zpdqyTE+99
m85spffQuOLqATV+gDnBzxA0ihRf8LK74im/5hcpKi/atTkbj/lVZwX0lzxMozpSzsP5J4v1J0k9
uMj/YqkfFaGfsslLM0mN1nTidbMPx4ZVODqtQ9IqmCzdarmG3nl/pxHP01mVZdiGqEm5cCDYoyM8
g2y08EXe0vvFLu2TJTijt7hwL9uF9SFzMm+yFpvYyEX2JQuIP0NWmFcEIvxUVv41c2HqtQsbTSlb
dGRP94jued4ys3w8K0lU+YUNYN0ercyGl8FHQO1BPUOF4ELl56PU5mffqw6C0Ugd7OH7/qV6mYPx
DPr0xaCUE2T+dtcGFCntorHn86Ng67bwQXF63huD+DX1tLA84xbasdO8GK/JVQrFG6JNBnPpqt0x
IcMklJ73R0Jcd/DmSEeqLUjCOUou5Xm/xd7gKXeqL1O24mgESmy0Iq6rr9oi03s91oM32+TpeP99
skr77bW0vtZYhYW1sFmUz9xTNDqy9e095/OLw5rk2Ng27NzerMrhm9whVKPlkgezn2NYjVsXjN7q
qN4MJ4UlOos7cXDm1Yq1BSbzUTgnH5lxTmu/adYphI3chl2Ni/uGDb8oPg/lCjf3ZfdmZ3JhrnCn
s3lPGys/FbfdQ/jGNR4V3Sp9yNKYepKPBI+TOVAZuqUL6bdVh8LdFh3nLa/bl4RclEU/ccIpc5f2
PZclEHZB45JWDE7u6hRWa0tOfyM6dSjiub2z2IotntH4smUr8wpvsRar9zZ/YqsZXIIZa7LeE3YE
+k7czkJCKVQdONtSywxzjkKs47ELoOp91l8Tp2f6ZZ96vl115FBgBxKYxjm3BreDEz/SZWIhCOgL
AWleJ43al8T577w6PLc/VvD+uWUe7/+8jvSsoHBknK6ksq6wsdrwCviCNTpdUFHe55n0zu71jmFz
BwzlZOuXlCdBwwODs/Cu4DzBA+BNrsrLjNH4AF+vt7mV9a22a3uy6G22Y39mJHWn9ctoC6YzEnUs
udk7lixpXmd1Phu+5s8eW7MFL61Hxo1dcXB7j/bPY9ocmyS/cBKXK2Rznfm05pOrDI0oxlD1Hn1p
mCv0dazT5ymiNMEXDoHGHDvZ1W31Ol6lGM3OHfgzuT0ZVX9yYUW0j7eYQW/HfB4CQHD8DGVBWDwq
fFEHX4/JlJA4TR7isXKzx5d3rhjmTJbR+fVGchwFAiWMAVgYp3R2ZmUe8qkr+Elbt7oPE3cnMX00
boapdWPQ2MRlD+vFnbM2vOYtf+b7GVciPzt2Nffkj97OeMLH52b80Wy8iojvY7iZU8J9+UI7s9tx
Sds7j8VuHRbgF2jgkqc4sdKX4Uyhw1H83YFDwqasZGthxXOGCwbbuXo1j9Nkmpoe5HKio2D4qCbx
bLdjojsnd3Y2Fs5mI33O1f86ZpCB8DATL2HvoGuOjRECZRYCjfGsRhZdSPeVd0zlxqWpncXecJKa
e6jglbuIVunEThwet3O4SqM3nbcAS8DTo/bnM0AcAaM2U4/uJgavDvdPxpXGKoZj4KoNnj3+hB/7
7SUNh6g7Jqqj+cLd8aR1ZwtQGGTCGm7i9X7p9vYT7Hbcw8aEq+13ZKktk8tNsQoFa/YYC1q7uWji
7h+DPHLxBf+d2AcQxvKAOu9MWC4nkM6jrwVaMLIrZ07smoFwxgadhfslQLKXeXycS8HLO9YIjTBu
+mNiimwVCxdKKOr3mi2E8KlyNsklJfhjStQXbFNQHjMZ63JiiqUYj9jt/ZEhxu+wEXS0B3f/tH9K
QxgPyLz6mKtgSLBBOlu9zvxWfDQyS2beiV25+wL6Muw9+np4J/WXQGAVHzM1uxm+FM0eGBIviO3l
bIZDkPrHchg5BE4rS8YCzy6MX06Kq4uJtoUgDcevCmbYvBy2qvQnhhSczI9bhV/bqRlR4BucQmdW
SYzl5jKiPkvqwXhZHpQbNo1nXTnitXKO8W65GMUuAtxfh2+zCmfhichsJvhIXs911H55jIedcczG
/TdYBMNfeC7LTeTTh+FHXQx3dWIlxNgimatCAoi5wLaCU21c1a8ay/f0sPn0aGB3N6d9E/wGs4Zy
HMu/+cAMwOunFw/Ds2CDDaY03CycGXyPJ/GkyhD/1cZtC2KndlrP5D4hCcEQGK7pNA7OnF0yyKPH
wDqnCNAMCx11kB+LW8RiHTvPsVo3WzzMEG2dPivVlvE/W24doqnLACUP+0jKmKKNaMUOJOqu6MHb
svCxH7selzJfUnyL2VotZHAf02/N7RjqLlK50JJhwHry+9Y1cckNP3+OcbHbu8oHo+ekjox96vz9
vGvX+q562L4jDY6jMOLZZLgrfYDlYKnHvshh5g1S+flMVOIifOQX1yQqgTF5oKWdJqo9SEuiJGrQ
dr3AiZre0e54Ha7D9xRvefNMn4qVjRME48tL6RFSBVyLJ1iQNFsnjwlmpc7id/ZqZVeiIqu0Jryk
xm+9LECNl6PwRpyckCKzaJnBKzrcLoH4pLPT4483Wqdvgo1MmG+S5Dn8ltblAXnbdbqtF83OPZjI
3N01fQrdzhrARzjw9ZIL+aMbh3Jsm7c2kP3d7XDZC5ti9Vm9xc80/o68OD3pL532QgZKu+CIuSkN
QxYVUUIJUumyTRRgZQwL7Iau9jxjTMLxHIfNC+PLRFEc6W4iCqnP0v0ioPtrZS9KiFTCWf6sfDOe
lfvMZ3g4Nn9KuBztNfsOodBZu698SCS8qrBQv0pc0kHJg+CSJA4qny0SN/PwQ0Vydm7iA7nhPis8
xYS3KT/zGrSTPTmx9XUMCjwp1ecNq7MH6x7f9A1tIfLadFJfskuC6KU9eQjaeq2LmxcgOKR0Aeo6
WWh+VlULnbzhk/QUnxyVecKL5pmD8fmOxwsBmAc3tAr3HjPZYAyb8IjDzB/PzeQLqYm+KeuZyvIV
pD+ahJc4QCrOSp5RRpHQRQ13P/Uau3byV5H58HXlIcZfF2fxVveNhm2MQm8ZlsFK5Bp1W3fRbLU0
ZtfgtMzdkZ8253BD6cO0lB9eIx2SnIJmxgpaMmIuwkv0fHzJg5mMdzdhtMZ3gFTu2NlbY5FsT56l
r1VI3dVNUcDw1vfN692Y0x3eLdSwK+FXxxlKvl9i2RqciauwTHr9AuFB8jSv847LGPGTc1Ja38rH
8rYlvuI1bG6HW4cThFmLmdNtQCB61V1mO2YdhK2L8g3rAX4rT+SYFtvAnsODY+7ab6Mts9Fy8fax
aFrOThXwh9ONNgXO9jG592i3X95z//Bnj+E6QhBkbrgc+gHZopEz/0gin6+cIxicLPQi2fNwo23+
xgAhqWHlGCS8cwIBiffQ8mTIqMGwu5gOWXg86cOrE865zaZGMEoLsuRAwcU2ahz3waAThvq1O3Kx
k7NzIa0dY+QPdxA2PVxdGhK87rnB+Jth6a9+z+XvLoQXHMn2a693KjegBGRWw+K5CxkvNqXFHT4g
J4J73dsGe2/uzr4RtEQbbKT+kX8Z/fQww+4xyoQAGGXcgssMpe/7gMcoeC0nyl00p/H4af53Ri4Y
R8pLw1OU3fLw8LEpvmSeZBGBKM7KzUDT6rbfCbXZYY5wUcCr+PdhLH2afxHGHu//5H5DnZVVW9OK
V5xUPE1EmWsSS+zr7jf8FJci9cYeUss2AQAPQMezWogrCDpZ3waWqsN9QnQV/+xwc3cnCcr7w99a
Q3SzyHCgzMKuIJJLwjO19rv4Jb7G1/5i3vWh5M4hTAhkOBCQYrcgx4RTvUQqOaPhQ/m8uUkwhjE+
8mJrWGzQG0eiJqii4Vp68xkCQ/6De/DYNK7jWQsPizh5xhP4KLat1Js/rh9X615nE6r84WW36rvh
mj8N349tQHw+9reK5A2FmkC0GraA4UE/r9bXmcUNOPOHqQJ6yJ/TYefZ7eiDwjqowQHN4NdAUDDB
JQfnTkrjCX7msa8YTn8WsIaiY0Tau4jjS/7IaUeMdu7VDB6JJZJ0x5ayE1guuKic3yZzYqMXwyly
ZzicVu/YlFbW2+JgJjjmcNvjh9U7vBukcw6v2ZI+7M7hGxzpO8ltvQFDdgwEe6kv+JqHMNCP24Ez
H6eww0zxRAa2EYR43Cbco1p+GDSWu9WQygKYwZpd8KSx5Cs9Cv5EgggozBO3jhkA7urOH4QHyjLY
A2APUUaor7JrzwEbs79hL2WXxUGclXk5vpLhwzlKfHT4kZD34CEePjbRAveAOIetjnfmfXs9fcwf
KnizTrh6+XVheR9GBF6UxLYrnLDWpvaJkLPTO8ecXHjdE2qdt3PivaBybdMWZwFNwEaUD6tmo8x8
GJDgCG0Jrlmz4PgIATEw7nJ3uIgT/s/h4slud/IUUMNR6UIjZB+O4crATSFbK7aEhhguHYuAW0Ym
B6eulS9HUEKXECb1sFzYsUv8tbwl94uzYpOOlEOFmQGagD/771cr1fu/WK3/0sJYFa1alKmhX+Pv
4p0SmY1FGuLw917oNnrSqO5eqfY5hyNrYBoP11L06nuwlGSZx1c1zJ7U++ZMVu1h/4rm2d3yDkLD
kwP2eNeIYADz0ruY/PHhPcT3MNA8zef2LPpytL835Dfh9LN3VyLLuXlZqOEYjhcCaNwYQuOQFhif
IM7rg+2uxNfQ7vuz/kJbG27pELJpukXUMEWyS3UBy2xeX9kcMf3O6UYNmHnlUr4PpXvpdYyqC7sQ
Dq3EXkYXCknOjtQE3X2h+WAkzvIV9ugu7Dwo/c/mXRli37HipM/JvMl30m046yGht3sE+Llv/l+j
dPjz4s9RP/pdH/J/idYjxTRo4Mi//HXJ5vxGj2dW/FyZAZL428d+Lc3oxi86GorqSfqVx0EiMfpr
aYbf0HwLd8lJpYFOVQ6+0d9KM7L0i4TSpG6CjZTMH3KO/2gDlsVfDB11FZgc9BO4YqQb/1YX8J/l
a5HX+1fi9VjP9aUZqPwnJXrG2o7HLtCOkc7ll2IufSjy/JliazfTCpvpYYbgwaRVkVgKYWqksADO
YxoloPUCvZSIMQ3YSixVrP29RLVpqaTzipSyzQtXHupPmjw99alx0cXeLzrheZX66iqikWzrBfJs
NaBEeFXoRrJl41FS028rrJo0j028N6D/Wn/tKjlMkNB11jRvLgzcTROHy5j3uVUZ/YE0hk6lTzsv
kXV4bAXYcWHYcPJEy50TXLmiuRk2RLmIuR7ov2T4LvTto1kufjzixrYFpfc2Oy/LCIqEfXmDSTj9
ppuAAOsTCYeT/nSIAIz5pzh9n4YKUJHxaUFuytbX7GMG8YCstq4yoV0Zj7iEzUuvSN/UHEUKgFMP
4ml3N9RhzGbInwuUuq+9SosQmPQ7GlSP4mzJfldTODC28bOYzWRbRwgyNmn5UAFp28FTRJqmtp/0
bSOVXeWzP1Z9/5nOZnuWVpqLx75n56cIjhSjqoGqQmud5LUhuXncp76ko1xriftg3O+L2N0mreNA
cXiuigV8aK6AxFu68wRH4PctztqXSpCyFzpR8wC12EsJktIZl6nxf6yYv1UR/kuel5/Nwl9oyf4v
NB2SCCnLX1uNp7esHv/jMn3N3n62HD8+9avRQIqRVS6ZEmXZgxxJPyqnv1oNQRN/OWq20PuJBlBn
KBN/Nxui8gstOWCWDQV8tEpLwe8VXVH+BfD1CWCW+qtq1N8DD/yRPgy0NjJRBhLrIgRtskbd+Y9u
8iKNmr7k4Gv2RXVOBfmE/FMzPwqfTNDKUBWpqt2LQADpQ/hppP6kwPRHhNl/PfG/pMfjVZVqVIg5
sXmn5B/zUbMT4UWb/zufQpP+2Fjx40wm4O/jDsGm8+8fbzFfVfqNjluckLhDoe8Riscol5MPrSFB
RrL7Ag1f6yA8tW19r03powEOYRU3ay5RPVDrC9hL6J4EYsLT5hdr+R5rJEtE0eFr6Rgm4tPN56w1
H7vNB2h6MwfFVeMd3MXJr2F31wAMVMV0p46JXwvlRVrRIYGtNel3Z16ED92cfqorlc5peOvnz7NK
azeN0x3Em1Lysa13QGf5a69nkdbCdD5Dhz8RZg3zbZKqi5BL12VEgXaqHOB4qFEMZxhtPhTmdF4l
4UIVIkL3McgB1p2K6rLERJFV6vZgLOrFfNSW4bLBzp+a4zmXlWhqygcowC4b8jt1NtmdTAa06qab
OhAEqTHMELszdmRVl+RpMBM37U1kUA6NXYi1JUKhrfjyHdwoJfFO8EQjyGFnwXg/HDq5zPlHyC4c
AQ3JWFQCrZ/dttEfPiXoeGtuMZycqSiC5UQMPNB3qlHuWnNbocM1RRMyPzDzXiuQLYDXumspfhrG
85RM6BXjXGuoaraeUlXurCHPV4lwED8k6XUUFU9HiRI6IBehimtVowMqJa8L1B2+AuxLgYJrXSj6
6U+bBocRVJ9dBSFSVzlzg95pVjnKYj4vuwHgLeHpFj5kxd1IJh0Z2Nokdoi1c04IMhZvg1S8F3L6
KtTnsWjDQenfpGlxGx59ohcPXZbCbyNcalOOalW4ZIkaFUfHG8WChjpGQmgh5A8KzcHHSEFCDX2J
Ei3tbne7LQNfyQwVanny+qfSqXSg29IUFqisxop5kYwV9haSWxmZ4Xj2VGUI/TTXHpZ2dftkcRdo
RsxjUz+iX6KiJGiYbQBkIcfUohOdTmq13k7N4im5HtB4DCImg6SdLE5JrjKtHvgbYpgxbIftNuul
d9pDgUblwSyCpCXEJ3UJqbZQIXXKJ5VYtY95u9Ha1Mils1a7ozZyVNXxZddZWdsMnStR92o606m4
yCTMUlaGOA53x5TLu/5tMfGPK1LaxepKyRB2oxKtpQCsl/7s1BXFmf4+qKZNCkNoaKrQKbVLRf80
2bW8Bs80e2asBMb4PO7rJ12EUmnLXmeZLrhTf1dN1efj0HESoFQuEdRhSM1LQyNvPKTP8wzJO7z9
mlCx6BK6IicuOANTpAZLoUbSiYg3UxEf1p96RYBuYHHjZfN3Iumiumkt9X53MObzsfLUjnS/ykSA
Ls40Ho5T1TnrSDQvRUJA1+AR0EqviYsrowANM9ZFT5F5PG5ean25tZsEput68aScODZl0mfJtRvk
rz+eLZBrL6d1V2pJ/aQn51TS0tdM8CeRWB5AbOZ92CTFQy+UyLLCxg8F3Zwst4ZE2qqB5eWeNnEK
hWy4G09jKGvQaEOHhYcD/fZilfEANy/tFLhoOsqvC8IYdZ85DeUHmveM7v5Qo6XYl853o7w5cBr5
QhNfYsatKfIoS5ZXvXpq6TTslDW16GXCPKh2tjwIqO2BqX2tJFZ2H+svwyB8HBvV3uPZhX6daDqB
ZqB5G/T6LpP0KxzLV8XUv+mnBLb35LGt9JeiolOmau7RyPnIxmrV6KvC5eYki3EzyPIiOD5jIkGn
y1PpdxI5PO0EquJVzTEdPZDOojwXFUtuAnS/8nefPCPU/ahi8uWFLuzKBEcX4zkaaf4A+dR7eroI
uIl7P3/ptbW06pgOArieugI2eKz6qW5fleGWYkIycvtDtrAmmf6HiGTc3WX6aJdtj5AcvEUJrmps
XsCh3bXJDJ/gaM+dFNUslUKEAXmESXrIAeaX9EyI35RG+KhN661KhEuKZd417dJPjI5RRq3I3cyd
+TTmQyjm1QVm2POSTmcx22+nrLiciuXLqA8wH8xe1ykeg/G060WgLmBrSMMLQbLQe1rFcNgLD1qi
RCLchWoXu2KHedGlqzlC4qCjyJItNxx//5iV2V2XZg+JwU0JBawP021a6nu9/g7RRaCk6WvdsP3o
NDgBZ6qk9mlG+VTeGYc2f9gk4UEwjScoDy+7UT5Kff6QY9emXL2q4/bFsCDd8ud2+CII261YjJem
hxOt/45m85NWM3V5JlP5ueuVa5fcYEDy93QIU1N/ns32TtzU607+hCGiO5buBNOfyzY05vKpFQ1H
VMcviZl/hurK4KlRHG/BDu0dtF3Deitx+dnEz+tQBvEKwARiBAMzlS3kfu7NoXnLSuVK0f9+XYdL
ERtez5PeTrHbzMYLfetwwKZgAXc4q79ru/YND+CbiZp0unY+GuR4EuIr0l41MIW9R66kfDtN8IM0
G7p7Y0hMEuWodB++CczcsB/RZU/DGGR0KbSVo/y8Aiyck9450G1dSdYyITcuKAHq0tGEl2OWWZQr
WLdi91f4WkvI+ZasQReFvPCefU4ROu6HLoyb9m3KNTB1Kf2mhdG+4tKUW0JXS5IPdoYDNVezm2Vo
1H49nkMqJHcShcj5Le6YcqmJs4xP/bfiij9PNvwhqPifhR5/edT/wujjtwwEnvNfhyD3b0KZCV/T
7A1xuunnKOSfn/4tf2H+AkLzoEEidjjIiAgFfstfmL+Q6zAAIvN/+kQVfPF/5C/kX+B7Jamgy6CL
f+06/Q3GTGqD2IRuZV0kHKEr9u/lL3644f8Ekf7aJ3PkL4i4fk7Um9LW5i1kO4FYlOg0ZciWNxoo
vMLMzCc9rwxU97Q+ueonPKOQ7rQd7ke0jnKkVB/0uW+i/rQmH1SlUaNkLz/ly/B5nbrhBqEPvQN1
9YyPiY4GpHflwXOjgkWE0q5tYXMVSMOmYx2laak/pvIq0ApCw/STMtfJCBBErCMoUZTGmTewqaBg
vvfxHjuSNjx3dfk5TtCzMHaWyRC3sQdSi9aECuWPHESuPYtbjwenk4tJ8iuIkMERhyG/gvZvrnWc
bkHTxqvdnkzKNcVy+r6lGS0y0Bl9VbM6fpqNpX4ASKTS/bFp2ufkpElRUuy623YH/FMwvomTUOyW
UVV6gzNXZs6wCKSwFyiiFKMqbo2g95Cl1fXX6hRvwKXLj/2uJc9mJWPCoc0MetR80Rw31otgimJQ
J5n80DWb7JI3370SSoQoFWvdEfWNcqIJIZJTxAkihswmW9NrE6EqY1+seOxAK9dwO2ngAW9wPQDp
zvr0QV7a6esgCytQGSZRaaXGqUMNvF+iDtc6goxbc1VzkH0FSd7cyeO5ilrVXO83QavvzRIajFaf
RHr6ihGgk1ZMvgyL7lUZNSlomQU3DcmAj1M24xsJsf6o5al5B/OfcIFUPn4xe00L+0alRQlxC6eq
qvJub5viZq4dvQEo6V0yvcLn74nzYMxK0+vU4hGP+UzfgyaMDsxJDZyD4D4UA3qI06nbKQmLI+WB
fW+/z5s0gABDtWwwje0DmuR1BB+y5CZp315X6FWtgq+FrgUxs5mN5yHrh8Yd9Zx+nFFOAlmCdj/e
hu9qFdO5pED7o6fS8v8zu7+ZOAL6vzaQT2918idmkc/8bhYV+ubp29M0GQq7I0/8e1oXSkLUEOie
J4mLpPY/zSIi3Ogk8M+RMlFFFRv9D7NIVufI65oGiR1Zw9j+rbTuD0WGPzGLh7X+2SwucaJU2piR
1u0LCQ7bsfNHkFB+kQAeMlEF84UlpTa7GLNd9ytl6CRDP81UcPYThEYQ+gKtuAsfRkPN3UJLP9dy
/bmV9OZ5H8X8YzNLkGYi52tnQlx5orqP7kqO24JLVQtWwJp2LpTox55SeJG6UqdfMJHa2zRDb53E
QxyJ6iq/Y8sqe1vjzGs7tHUsvdeWL9synqKpzukqAqXvmsWe+v00k0QmSR51+vK8Gfl8SxHwxF0p
zUejUogbTg2xGpSB9MYvPRS3egW/q95oH7pMoq0RxhWk/lYzMFTN9FoToL+GGCFKvugMnOQd8bnc
HJE+VSAMk7rtQ2auKHBm6XY4n5Nn9joVdAPp0/oEpFufVpmErlkFS58IaPuRRCVfJ1pmfKIeCh3l
OwBEcucl+OITKlKq2HjFJuguYI85iFOooRCtrYE0dntsizq5ErRDHktFTd1Urq/LPpmQeXdiFUzJ
Qrwl9SsCTTudCyM8lmD59Eejjjdfa5b9Wssm6qUm6aY6GxavALznGcY8RKgoBLUmfTJWAgpxgJpc
VabBbscTneKxAgGxojQRsmorFATC9p/sncdy3Ei0pl9l4u7RAZNwizuL8p5GtNogSEqC9x5PPx9A
tYpkq6XRREzEnRuzUIlVsGmQyDznN96q7swHpe1uvDxYWx0yNXGKQFtg2Ie4Ig2OdzT4J2TcN0gM
HmlOVOd6coTIWR0dJVsVbnqshTPA1yV+IvkwissiHl2kopHhqRhzXY/6T7HfFoe6SsIro6gm61wg
CFVkfy61iuQiAls7t8tQ0hhSmPOOnN01Zst0n7njwnNrE16qZZAk1SqHUHaOCG0LLzno/OKurqGG
mkMLl0OCZW3HanT/51PKf50JvptV/nzi+V93svjLePXhKau8p+gnwyGHvQ6HlvyXSqqK0LL2Oql7
O0tErgb9m+8yOG8E/jWC3Bby5rZqEK82GPXOw6H8l26aBL9RnDUUVZP1PxsO34eNf8wSrQ8SIyX6
I2GT59JaVZR8rpXQ/Dor3CWhv0VYg3BP56FRCXgm0GeiVx4Vw65nlnRdx+0h77JtRS5F9oMXh8X9
vNbSRwUZ2TLuHgsJlWRL/eyLTxpk+nVQX6kFStmNEn9z4uEGYf4Hb2hvGDN5exNgGuQymaG3Q7y6
9OEYaN4pddxRJmKWFoG3siubNS8xU9sM11GWgMEzke7M+nLVeU2BkpuBtGExS5SaKWj0zeaO3RS5
hKb/HFXKJsMQD+fJG7U07LmGtMrcsOSNwTPGjOQ6KZprVykevNJ46Srx2Mv+1xo3zx6B7pmvqvcB
Ijk1qhN1ZT0Tf+2g8yI24nT4gNTmRWBFixJyTJp5n7qcuygtAxEehMFjM1wKs7hOI+XGdVtwLXrx
tdTa66yH72VG4a51fWumdgmqbvngrnobOJ7vVdhvJsAFVM9YEeI7yQqkQysGOuf7qHv5HrDZzMel
SRpQJhjALeeANaIK3c8h3ulR680ao7qyhhTMsHGypVDZGqG2lmTTuw3x2WMZ8Ih/MzE1FWyziQGt
L4M+gm29wBPTW/V9D5XIqDZuHxI8k6sbfOvbFVqLRE8yNK7XuTlA76r9jiBJ5W/yMlzLTQxsy66b
i8Et9C+dRaQn0F5Yi1sb8rjgdVzQfp0mbRD7BMrYAE/KZJb5KHlmauXH2HEDlerhkwZj3aSOmm9E
iGYPAWDjm4eKKW8Q+9W26Y9Wwv/Nhi1cEX49e3smWvA1qXzEeb78539Mu/+dWtP+UhUx6m8JVIKZ
CzJW/J1aYxO5eLS6MBuBNfk2tWb+xRSCpBdLV0MfZ2g/xiqFTZyQCYalfc/j/0FGHieGt4ReXbcY
RJk6IuaEk7Ntiw8zuMotUxF7trow4ZkU7fNgqZeF1lw7iPhKCc4GzYMeM81CYh7H6XADNyRPrsxK
nQlPQqVIvYCjf9Kkdl1F4cbzn0VyX7j6xsL4ppWLa9vIicfxWGlDsJMU6Ed9hZBKuPEzf8diEQo4
aZ1QGMtAfZAlex331dYI5AtPQ+enK55txzjJHtiYaOujtS20+rojUj8rMLJ7zfb9X+i5/9q//yu+
c2nyf195zJ68ggTx2+6rcMBr79V5Zaq6APrBf7wdtR/vWbZAxrPGXKVl6Qi7kc/8m+hrEI0ZheiA
ByhEazSytd+XHRB9kYyEmovBr2EIQgF/8p7V3+dMTQ2pbqEg94gvCRaKLGTerz7kspG1sLbyhdJW
DQmh5DKykWpJT64Dp7dh1WA4WYMBRYfcBinO7qENgpeg0Ne5m9xHiMZ5SHLEcrINovgJYTYoMQ1y
O0pzLFHEJ3fWNYBP0WhDTcc85Tm6Vy5zYpYaCIEu4tbfimRFROgycPWrJClXVVweVdW5jMt2Lkna
ujbjjanXy0Q0D5qAhjzg6JUQpI3M4JuIwF67Y+ogXqIMdW8ocTZDi3z9pj1/ksMeqZDntdn3WoKz
T+reHKXNP0xKbB+DPgfZr4Uow6sE0XxtKMOZI4nXp4eJpvsVGWiCp2nyVo5VG0/08UIMfUIhM6AK
Qnjvm6Pp9AgFSr9YSOSBEctro0tvIEU5S12Ie4q/yI1uZRbfKgMF7ZI0Uk5Kp4BakPfQn7To0XWe
HRpDGoal00CykO69Eg1iDW0g8ZziBZ1Wy5TEW4h2g6k0V032myIo42j3sQgCywGo61Q0sonvi1Dk
jR+XqZYvUjU9hta8V+zrenBPIhRfibKsQtu6YUWwqI0Aaa/gN3TWabD9x+Ux2tF4qMax/0NTtSja
WmbSQ9FAkdgRwTfTfvbV9MXoiacrZJxIQmvzomAhpBGnZ3WZzDgEQZ5B2Zeha+FSq+7IVxXufFCC
x9IAYWpBfS51oLGKc+2QVBClf5/xjKhimEea3cyKNVKG6jxpLoziaDnFBl8NYE9ECBE8Qw6IiatX
B/ImL+oLTRLb3suhqSjldzeDf+1AhHn/Wf24LIzxDAXTIR7p99VfV2mdB4lP2HCglbUxst8kiAHW
LXbIDZiHwF4rBjE9Nd4GOMfP7YyJdER2RVUQitG1C1c42K375VOk58dcDu+GHoK/m6yxzNrGaXa0
A7BWRYTkYHBVNIZFwA6aV6fcDiS38eNlMpxdmHq8SfqWNBjJ9s6+qFTrLlCjjZrZKwuoA6YwDlyH
atvIzQV2V0DEjRjQtQgu5SI6MNUdZkbTZLhjbCuluNNd/Tgm1jNJhgsElSL2bcQOfXEUjX3lX4MV
K2eRr3pLVtRY4eHz0bYkPQjnjmYliaTcS/Z1mznAC6qHrlMvmK9DTBjEFfJ617LPun/4VLe4uyT9
ZYtYjOTDPaXDYDNE2gNyR1uCQlMyRCW9DdoOe2J6C1WTlnF+aEIUzp0jA+cKQaVtxVVH6EWiN196
bS3HJNRbxb6oHSoHVIVFNPlGENEdRHFRFdHCFMlJNsTCdNutyOOdUKRZUUiPzGMPPVpwtkAwS6hX
hWWd/Do9Ca/e9UnzqHSCsnpYDucbU0kIBcBFb7pvTUmjOsajamU3I74k18Yemq9A2S0dO1vmjbJ0
SWwhcbgDEbNCDPQ+ieKT3lZz0UR7L5H3vC9WhVwtyP4tzAYd/hDgm1+Gc5T6PgtS8BgcwxHHerIY
Dh1cA/R4FXM71MRRUoyt8enZWr51ClztinzdI6HfvQjiZYkUDj1kXTkAvp1L1UX4rYsPCNNg8qNv
EJg7Do6UkAJM5p1EojXu23s0BbWlIYcXgkVN4KmwkTU2hQ7ElcjBptXb2yi8E21aFFK41Dz8kCr6
NIraWauv0SxF0Stfx/qnJkHcvzJWrXTdqc84NvWFv280+Y7M29Yxagx5nKWJMDfn3hX1g+LwQLsz
XwrnaG8sUZbJF23j6UsNUJHnAQpx4E/n5cqV0Bho1au6iD535lfTsy6GOPgmaUiXBWRYHTV9DqP0
k6SiwQAqsvXlBJtKwPk0ri6IaTe7Or8zS9SRFG5+HmcxTLVeXGqFselLiDq5fdkN5hZd6TUqlaA2
7ZUq2ZcKSJxZkZQ7FRSA7FqHTJRHrSgvCY5dlWq7jcLy1qS7uQbwLj8bTtmgXZejEpcFyoUYfwFg
IDhEUvwY9eZN2wXRWjK5BccmGB7zwg5kol6yXezTRH6o7AhDWWaeM7sy7bmUcyvjW1gyCZenLYE6
gnxpGwVzLZExXm21YlZIKaxD7IyYIper2EzSZSETaHJ9G78Z09nJoTpTMUmeuZZ+HAWcRx3+IKH9
YvS6kBoHirFwJLnYcfVJnTrTQPxnxTiQN/PGSmHfyNY2avVNiEqQXFcrU83guyWhN2rdbX0jWgI9
xRg81fWD16IrYSDSMPh3aauBQgAB0YGBly0CjH78aLp6CEQzOjS6vwxQt9WXiF1fhcgtljlMPeHH
87C3uplIypeKgCpC33eyHSz9lBdvFp0Cv9r1KGnbSr8PFDTMdeMQ9i0YiJieWaSbxkMBhekNeIRt
1aXrxIZWjBS2Y2baTNPybdXgJYBpyax2zFUUW1vVfHARylWA0MQeatu2Duenqne2Jy2HJrgBFQzb
W0P6cim7ATkXoH25L65GR1hssZBE+6Sihqj01q7162OA9Cei/4sAdT/SjzeNpe98tcV+HD0GDwtE
5nlZVt8nudiMKvhVrCxVcW2KVVzKYCgAsi0TM6tXUVq+mAMWEGgVrS0ZKXvT2I5eS6iGb1OVh0TP
eN3wtBhZgxjVsxk8aIEOohVtDQssq6KuGzBbPeNTiwiV5DOutahplTqeC/XCQMJfS0t/7oI/sqv2
EAvp0vbLYmYU5iGWoGD0xrby0k/ZvXCDuxR4cumhxqanG8UFl8uO2l0S8/TfK3KyyTxnGQjMHzRU
IoJlKdnJzECxUE1NvBZ9cTuY8QNeMqA0IK7jxWV1w2MvtkZN8RxmvIanM8mqdoYdLCw8BcIm3Tuj
BqheLTPjAWxDqlXLUldmjfxcJd4slQRBHmQgcoj4bbYGFbWTCJuOFgC1rG9L9T4pq4UC11hPH9ET
OBVO9knr8FLB3F1upU8ooq3XGo+75yBwqha0k46uvhmZq5omGGt4dGev5HTdKpDo+gjsS7pBdm6J
8TLohBvPjO71hLHCZ6ZoFPoprIOb0YAChXr6/cn30ath5BamMusLxAhyDwi5vnC1+HH8rg/Joeux
0bFS4k6q/zUqVQAjyaWK65rAFUG1YWEXyaMgC5aM+vHoGNRiq2iguXSDlyUPqz4cA5T+Z00N7jCK
ENytiAPPKsf74hnpNki127Z29+MwhiAlUm7WpeQb1xo4ylTVDxXKY67iPbWS9JzW+px5xjwfhwaS
DBtL7ZYelWx7JsiOoL2WSEgkAITEfECrvifEH3VbIl9fok5fpYXyyR0a3sZ4WbjVNfY3q6zjEcyj
Q2oeaYcni2c8T8RtiskuorgLnE+WatXOy7zYJdVLMSgoxkPhl8Dci7mefgt9+SJ00eAJaGYLGc0c
gvKmc+1mXnZ35D22ca1e9XK50st8Exl7txXLsorvJe8aEM1WTz18Kbqln1kbffCfe9sGY9ZBVfSQ
fdZTVEecCvlnRjPsBpFJm5luLxOmhPETFu4sR1F4mWWoJ3omMUorcWGB2/KmUphhqWHxVFr+t9D4
IstKtAqEecdESQXwlxNjA16iChOt8Os65U1n1NYRcVCe4Xp4KWMJuXyEB6QEiTfXsTAXhOckGgmP
RHEccZRe1oCtIVliKWSpskI8uL30lOTacxX7CJ50irQ1tfiqq+VNKt9a6jBPDfOzb/JHULn6otdQ
OSJpsUPbrVx4UoFe55AwN+Ed4wq6UBCWgFAZceu++QKzYGVJcBPqodq0ZTX/9ZLvffyZJZ+wQUPI
hgXUH0wE4ex3aTlANCCHi7JY1H74dfSIUV2cSip3P9oy/fpS46Lu3ZKFS1kYhyIJB8JC1z/Ej5we
NkHoJEhkFc+8AvARGZ0uM0RNo7nrpb9ZoGn/KBlxL6gq2IPp4NFBirwvGQFgzUPAF22lSgH5W4uV
FX9hRbDiEQGVlEJl0O/60j+2enxIi3Rb+PDXO+i3Zr9h3S2Z5sZzscBT4wXGCCvL6zZeMzpiq6vW
7TcAvpZm1X7Sm37TF8ptpKh3egrlAePAOQHWmeMnOFQ592afjnp8SwVg1K9r9KdFBOFiqEDdib18
aLzMLyozU+jUKcrEDGApYMZ+hC38rpcQw3zfdGNdvrnQeCNvyaeaK7WtwYXMLl7gqDPzeRB/XZZ/
LOi4xJhToYdo478PCzqyBWnoRxYy5Uxf0Ho8OdiR9q67Y80wi5ThIdZu+8j9zTp67ATv+qSOxzIa
73ASZPI86odAhGd21pBVTb4YG94qUXtMgTzLsOCSYB4gyOJ+N+L+96Xrb674oVsaQpNVUKP5Isr1
U9+poOBi8Ooy+Nf4N4+A+o8YxVQ6wl2E2GBYfDQ78VIvtbqOa6WKctGbQ7cABLBUi0sN5eg4NO5S
GbUYbEzDosTU1jrWvgnGcq1Y3W1zm7lopPgIYfVkJuIa5lWwLFrtN6PCT7qWrDJlxFyCBN0ESnjb
tUy7VPwW+4GFXd9Lopo58Ft/3bP+Me6MtYCHNoFE/onRlu/tFWq5KMLMS6lxf7hUNWRDFPTGNMDv
L/6n/4NLjYlDQhM47I6my28vJblKUqt5nS+6aJUm6xaoeKjc4fm+7Jxu8+tr/SNYNxbrfC3x4YEh
zqpUcMLyhRUUGMhFs0HuN0ga/qb2fnYZMHSKTcWBAPmI2+iFYxZVIOcLHwQZz9YK6do55NbfXOYn
3YD4LLKPRJCBn1gfhrJQBrJm6cRzmgY6bM7ScAiXv66wKcj74WFXsIUmWYJpO/4/Hx49pekTZFPp
CAAEnwpQ2JIO4ZhVGKa1EgDy0AN8qkFwzRABMttLtPlBkSq/8yUbY83/vA0D5zM6iamPvMu3nQRv
3tR1UaQj5OMd8zhaDbhINw5I4f5K1qqnmHdR3cu7AHcytdrbfbmvu989FD8Z+N69HT8MfKpkkJip
Yh47T7kZeqSSpW4TJmhbf6vhGTivmb5/HfV+1rwwSumTYhT9/Fj1qaG7TdpBhlSrL6K7VzDN/XXj
/u4CH548XSlkrdNfL5CVhxooxq8v8MEUhJkSL6g3RTA+PG8WhSJ2yhXQTNs3KbLlCaJaQC7BuqtQ
atzhxtXcoxcibON0ytIwDwIuRy49545+EgmMx0Lub8q+f+hQusD8skNPWZcvFA9lS3Ntpf3Vr29Z
sdSfdDWTjB2VrhsKnL33XU3N9NLAtZd7RmteKfB1TLPh0IYkuVNGij4qcSgYBNEohWWarN1KaWri
3pn4M7TOJSXaNMLAzcI6GGY8T1SUbrJinWCao3nXVdhcA/w7CGAIg5H6M6P197FnHgvYrXrYfQII
u+xt/BKZNWV2e6no6kWpaSdXG9W1hA+62pfQph+8lFlVv8ki+boq2F8kWKejwFInnzuhwz+TDgM+
7lVBoDDHK8Ea0UVrBy3qxEHmE+ZnwWOkA9I30mQxnk7vIL+7JCql7s5RzJNOurC35UtdSw+NKt+M
z9rArVUhnoyJfYyFeVREcCxy/U6XxB0Qo2WV0r552G/cmSLMg9HJF2XoHTUp2WIuvM5thHU4TS1U
rKuxA5CUi2rkVkH5ys3sQH+8djBDDIQ39xV8sk1WMmnxOYrlGyux11ZvrRUdx8EqWMpsL+QvGtrl
ehOu03GtW111PcoHIdqzLsJVWrjMzeKpiIdlbUQrm8IPwt6KsINM019WUryy8ZT3k89N1F0FjnaS
WucB99J7x02/2Z3zYLK+ncUN8ePaAFzmJe2TFSP5gB9l7Io5ythYoy7bQrpUY+JJeolCkoRE7OBB
CfMCZMWi8qtWkMbKGf55FCQc3dNTGFgHgmRfBiu7r/B7ScL0GMX+QpUQyRc+RmvVZxkHpemkVcq9
ZSh3x/uSsFNFvizxWdiFUp4jMOS92LW7LvXPIO4WbY1giGx0BEPgQRtluPPqtNmQYtaWfXtnaPlX
K+yv0siSXp/1P8ru/hwoxYD3kmaESl2v+p//mtp9t9f/Q1rQ4xrqF/nftG6+Vt9VoN9mgcfDvmeB
gdCT1bNJ95K9nXyOv0MYEAfQDbir2AdbWHGy5vyRBZZ0bMcEsxkbqWcyj4rMtu9pYEknRWzip8w2
ksGje+Mf5YHl95NBi3ichR2opjPXB/4vJpXYNyuZwUvQ0CkdZwbGCWUuu5d2os8Jw4PwlnbTx/Rj
j1Hgfvpr+u11n/P36cfsxyGymsKcGVxyBeeTnc9zPu3Hk73Z/XzKThVIDJy/fzjcxnVj0eUFdj3T
jufrnO/v/NvrPh+Kc948/WVMNz0V5+O1c8nuXy92PubD/fz0uGmf847T9V/Pfa616YzTPh9ur04H
eKJ2Pcw+bHhTXefbmf76aTE/7j5d68P1pytkdtUv/AAqxvmePuw3Hft6wvM+H27vwz19uNz09cMu
Hy48nQ+nV7wL6lDfVrwND8X4kdtednA0UrNFJu2m36efFEMNUc6z5ezw+uf0awlmeKZXRricDraM
DHzatGX6eP0+bepbw1kJ2X56s8/5gtN5p0POv2EFPLMql2flx32ddzvv+3o+rbWJ8P+4kfN9N6k5
IBE1lmo6j1J50nQfr6VoSfXIqzf3OV6VgL+z+3ifH6poOmPiRuL1qucLTH+9Hvx6ienAqfh64j6/
bpGNgNoEHj/Iq+kA1fpe2Onbm5uevp/LPVX4VM7zBiPoylkehc2myAE7ZmjI8ebU3KvpI9Vhhysk
Pojy+t7rb5UkFRv4LDLZdPabNjBkNvvBHj6dDyWGFV7EYBfPP01/DRLMHE+YJyREvl+lDeVbsvfJ
/s2uFn2D+FW0iRI/dOc+fQOe3CBDg+Siw/gR+sOw8pocZbcfNyxLEPkso0/eXFb2dPlQAro47wbd
qAHTsjyXatqWW8Mann1/PP8utfVXNQii3bTD9LsoZKyHexsZ9bEI028OPFyEWnqbnAG3Nn3UhVOv
EX4J39xfncvlTtP9l+mo1+NrZnV23L5W+/nK8BnLEJ7n+RcS9UcLf5PDa530TpTPjK5AmPDHNRMW
cvOqBH9y/u1fG1EkDoZ9P45934jTZZmrhxcZ/lfns02/j43ot5V5mn6fivHLRjyX4dyQ59/IQb5t
yGnD1JAZdrRvLv1vDUl6aTpGt2XfnY+NGFt2fzzf849GPF8T2wb0YOnZ62m3qRb+qBH7Onqp+yJA
w3JswBI+7/ns0zl/0YDT9mn3qREDeQi35+fh3IivF5gaMO3k9E3nmp7CqQGn00wHv29AogjB0gj8
FNp8423kQsdnRbGS26bVSFj0KYDu8Wuf6uYeHgdwyfFrGOXBKUrMx+kbVJz2srKd3fRNbZToE/jO
1z17p0luUVgrB7O58assvYVLRsYJEMe0SQzYbap9cjEdi2oDyecgtg/TRj1naAClo7+eucwHk1gf
eZZpa1AKj9ymFK2nYxUrr1deBwRk2tpGmrfpeud7edyg+V6eaWtvF9ab8nS25E/lIf6e3E7lcRp3
P53XrLLX8kzbpp/+Ls/0ZSwPbGNxNX2DTHelvS+PMZZn2jiVB28vUrZjTZQiQ/bO76zNtNVRem8p
j+UhyBi+Rof//zrgps++/ud/vKR1UhX99VfXT9/DOmUCCf++EFg/DU//41NV+NnbVQC44L+XAdpo
+mIiEqQBPyYOOjqNvyKZ2YKaEIA1bUI4Ax/6sQxAP0wfWRX8Iw4/wjV/rALYBGMNUpNsEh4E/az8
ySLg1e39TQQORLTOEgXoGEQ4y2Z68z4sQhZs8PwOkZUKpRUErliMm/VThIviMi299GiLBCH9IMAC
MvBRL++rBwNU9BE5BAwUW6gAeTr3BHLVDLAzZAQQhk6bxMP80PhiNulOs+K7CNyIa6K4m4HD65HH
DpNj5FvzuPja4eLncxbHuTZ6eBpONOOBmRV2t2gwNkpgpC6N0FmGaIDFQbQpa/c+yPuDa8kPOjDV
YEiudR9FGd+/g7+/7LXqTsCSg9abXpSOvQRYFMDFVJax68CYyDAQc3z7ytJYl4dBt6ztugKkh7dc
7kOTbyMDXfahRY7YAe8EAUC+U2swNG5vb2zbRYixr1AzD6NjGTUBrKkCd0JDxXbZFpdS2qy82v4c
e92sjy/VANJwmjTAxFVkJGCPrqtW1sHBFENfzbIhZIaSZUiSYJl5qF1z1aTIXqZoFXqrpNvGuCuU
aw0z2c5FrltGFzFAtF1Fm9lT0cBBHcI+Bp2BMpr1mGkIsVRYWujOLRgWZZH0htOvtNhC7RLfx8c8
qoOjkURdPSurVl3AfJMOWqrjRwCuFGWyW72QSeNbmd7CzXBtsk6Gkl318YBkYu8gejw9Kn80pvzv
BQ5+HoEYL/QjBPFfQ5DQIML976PFIo39xH95ejtWjEf8zXrg2UYtTGD+yIOK9TfBhL9ZD7BSTcDB
oMOhtJKeZkT4jhxX9L8MDUoXxpwjgNwwOep7yIBNKuMEPAqIXQb0hz/i8SOo9S6GSshCwQEaACqn
AxP9D7mtJLRlxzQGwvV4qHWpvM+ibl1jz9nYMeCJfOa2AXTFZuHiEO66/X5kOMieMhe1eYo86R4x
faVfu3L4TQG3ogRPUleA99A3hoQOr1sutbDFnLla5Sa7cTJdL1e5b89z8eDF4VHu27Ueg7NA8Er3
cI/L5b2Zd2uIQnu1xQIPgcDG7uBGBjuGvEtDoORamqfx//GeRbyo3QdHxSIjkGaOAJmAgKyH6Lxt
noiQICSD4nhS7zXonYavXOoGRLS2mCELAEIQSJT70gCpzk1AVzoKs4Svx3pAz29ZaZe+hfAJM34V
wCq8ciS2CBx365Y7agNlPh5VlphVUSPj3aDzhAk1kV+O1nTUdjxQRTZiK8qpJTdXx0B8+Cl1K9CN
VT4b9/Gsdm0rSKT3BIsxJrbV58yDOOJR4UzIHa1exHr0rU76PbFuDfI/LqYw6ypS/mhbUzy5j46t
Ks/HFgjCCLm0cCdxu9EqSZobh1bsk3btitf7U2sKLeH+RW2nar8faspihMfQR9N7uGkzNIHg0Qcu
DR10LxWqJINZriL4wmMx4wB16oK2HYqlBT3UDqsVsolz6GTYJfb7sbhFVcG0+gYTYTZWtWPjSqLT
v7xuHSv40Ao8rOkaSl2uxhqIank/1aDF0soOdgN2FjmtJWkb7GoXBSJiSiLP3QiQIS073qjXU0MU
f2zBsQpUcIZjs0F1Jpj6WtCxgfBHPWWCCgbbKefyZVdEu7ELj41malQjeb9S28Hew7MQ7g6FhUc+
H3ebTgP+sPXL5Xh41wK8TwRYPtTYm3LpBxiMSXeNJ82ynipkt7FRlKJYuMZLE4AOSqHzUt5KqhcJ
lvJmA8jOFKexytrePBXYvGolz5uTr3xglPmobiSh5hWgthAeU0TeYxfPzfA5afFtNRB/NiVUqp7G
W+t4YBSSDGPtjN1tKnmM5J3T7YUaHltHAe+OfYhFsBmtu6QsluSQZl5WrsoIWmBbrYocnySEpVpp
k1TGzBwD2SkC2U25+Dzui+QFIDlYCrRt0T3XOcoRaJ5R51WPjxbA87GnxIF8mbBnmKGVSxe0NH9X
gvIxI0TuB5ZLUXWpl+XKFuEOSurUHmMlKzYeSyn+anm+smlL2y+WIgsBNDqz6Q6tZgltcWnb9Q1Q
n03od9eV2q6Hwt13yOw7DrAzO2Oe0+xRUKsIyntPY7X4vjwfW3O8qTYbTUvRjoZMjVczGHIE1Gk9
U99FasEIhdQS1lhUnNFDsEK2b6yYscBOV61iL9iNxVTiAklQ4zRW8sgAczK8NyyM7NBibnwUjfB8
4oJFO+zHOwwApTdF9FT3w6VkaxvJ7O/0HmOSlsdQ9Xce62DZhb2JUAyozKiEWDroV5l7kzfdvrWb
m8HOZzGNTjoHVGQBVBO/h9Ehlv8x2F0q+n3VxXMvEKeczifp/V5ScvCiSENTE2MHicGnjWefmoUn
raAWkKw4ZqW8H/G1XQtMGvY92OK1yWBjMQbtsqxaC3sVBO52gu5a3LQK3wIxtMEKn1JuL3ZPMZQi
6BO7WAuOLk8iGfSl6LgrT2yE+zz21CGrFiHPtRWVAGw/9a2CXFo+S6KXLAIB2o28fkZvuoXEANdF
/T6mXkuZ+2F00+jAMvcMb9dE40vhuRKM27CFdpZFTTCgjC8Lm2bI6cMkTeYekikVY6RaxseIZvPG
AVxom3wId0WHVU4E418My+wqyp1VygirMg5IEu5HPNy2B16fmxnGfslYAtZ+2VXFwtOuGnrLuJuR
D3eZxxuI/8cLqMg0DhX2afpFL2KkBzAFjLrrGgpVqovTeJYii3c5VOKaB11FQqt2w+NYbKbouESL
hzxqbtIIRd5EWxNTmI3HxeOA6RgPjdS9oKq3HKsDc9Nv6K0sETkBteXvs3VIw7nysO+RD8iVdh/K
8XGsodDG1AP4VqE96PCix4OVDoMeYZzGYqoySG9HWnQIB3Yek0htI0PMzrm/saeN38fmyJTuRpTN
TQMuNk83Q9fdlEV/qTTKPulAQDJHcIvkqDYINkCHNEgtUsNRxRPQVTeCEWUsfYQspBKEaDiC/a6x
m+EGinHczcJVjCQl66QN/IHrqXJjMMJYPpOIc0kbjv3WySFGqrwxeCs34TD3rEfcelfj23gcIZhW
bSQLGdQa6Tcb7IsUHS2lvlaZUPz5pPbn09W3s9X/fgkzZYRc/fvUd1s85W+nvdPur/NeYcHNtVnQ
MqWEQKbZnOj7Etn6C2UikM8g0siIQ1z8MevVTJJhlixYAGsmk9yRBvw3XxLNqzFFBkiPJNsk7vIH
XF/4kUyg36FUDBvMAFK6cDehIiOD8X6NjOJfQrxdThZpxTpZOM5lU3YraTDRnLNqHd5OBD7cj+E5
O0LqjkVpXrVdlS2NQoQ3WeqZkIisvVl76UXjOBgraQE62URRWSHa6yjSmSeqrLhbucWjBWDo1oRd
sO6FnF/biSJmBYj+L0Uz67Mw+irCsp8pTnNbVJaBDbSJb4HuiO3Q191FCUdjHte1+FSxAI5GoU6k
rB4qlXGvAfxZKoZ3QjrbZy2xcx3Z2NiYJ/JgOmi1WsFerZCotBUvPmEKu1Z8zd7CFo3BdkfKlV4i
p5s7GpostUD/tVOD2zjXn4DrBl+g3R8HuNf3UeHs0zwy1rJVQZmUK/dagQdwrRHnQIQTblFol+Gx
TPtbJXRwWUyMYsnkQntqUJ9Et+azNOJSoyi5NaA+LMpQj670OvqkdKG6r1WGTws1vLlqNfFVPm40
ii8gR7BZLxBTVY1U3vSajB83+brIzI3HFGfstWh9yCmOskOlCsdVJzQBdhQaUqeJcYh5FyWGBUVH
0jCFiTD+TgqTVEVqZKfYabJTriFAruBuU7g5DE2GGSckVNAkSrAy3PraTSu0CpjLot/39wer9GrX
KCHOAEWSr30P172eW2e5Y5a7xECCxyvDaIFsFl/zodxFWf7YBBGar4HVXEmi8Xj1N/Y6iQFfWQn2
qv7QXg3CwpGIAP1W9VHBnX5zHPWb5OXQxEksnyQrWNq90l11aY5sjtRhJC0FC9RTles8To1VZBNM
kYzQXncogS1bs8Vf1aqLkyv7nxS3xI+sIq3a+pV3iGxxUOlwG6kr86UdVyisY0V90NDMnbdpUFLL
sXOaPtQwLJh8EsLxgyKZda5f3eSW4VzL3YvVIWTewWwfDFjCSqSvYOSoV4TCilvLkU7Au4wLT8Bs
QL4MuwSzsY+tpv0vps6suW0e2rK/iFWch1fNs2R59gsrcWzOJDiBIH79Xfq6u26/OInjOBZFAjjn
7L32oyDJ402igvA850FwmAuxqSsxHcF+/t8PQEh5XuYI1xaNIoBw2VkGqcZj0doXAu0XtXjv3ME+
2fAuVqMA/JD3I5jdrHpmGTG2TpYBiBvh1CBPnPdlxyXTwkZxUXr0Z3HWhCop0E472TkN4nHRBn67
bqe052mDzpRYs7l6HPwcqaprYh/9yKE+tQGsJjDFth2WO9CoS2GT3muQAzH3ot224VBuwZSpRZf5
cuUb714k8fikLt9I+xvH7ptlrqJj4zYcDHJxUk3gHs3AyI+yM4x1nUZYeXR6iqvBOXZTJzfuNBXP
STsfjN78ln4e34uefxxiRl2QG9/gaoiIjAphzaoyekriOQeJYbv7OscmNOBcm90efyj4yZDLs8hT
6xlPZBW62bK3c3EEkZEfMz/89stvSdF3QtbSnXCuLSh05XZq+3YZtLiepOw4XWXXNO5wrJXpPp3t
cBc2NZRrhcrXcv6ZnRsuKthQyukq3BqSK9nA5fejtZshgaxHTCOLUk/dQfz3206FDUejocDZBL9p
9f/9VdZ43eG/PyeRmHZFJ1b/+6n/Pl88vuK/z/2fbzaPHtGr2JL3fiaaw38frPBR02gqSifKsAPa
qjkkrQ+K8PG7sbBzOK22+2bZQbQGAy4O3uPrZCDKEnrhEw4vsZz6kky5ZGwPjWW3h3RmIgUG9v/9
+b+/tn3NJ4PHJ//7m/8+GFXvrU0j+tCV/IwBha3/9+/++9JRfzoSt1k06xn/lGs8tzbOUECStCjL
MnlJ4zF6tpc5TJO9HO1kqaRKXsKePcNzBuvApU1enKYS29lMKH0ff9Ter0bHyzArOVf3EMrUcwb1
5UWKmimlm17/+5M2cD7N9rZpILUmwnMXhjnEK0+QtthYIb3VyfrbJwTSDLlzhDFDEC+C6aUFqyd5
2Aa6mgDbNK92VSqwv03x1TB9vXVGHV7MDgNxnr24Y25spdea6xboX9agj0vm/s0Uc7Dzs/GnnwDq
ZXUx45kYth6K/+c8Hg6eIlk5hHvddy7hk0EIZFo1zasKnnyfpLpZ7gUFxqJ/+OyMPF11TfqqpftS
5cYrymFQAsBqg9640Zq9chBYhCMAAlGdx9ghg3UaQCPsCqP4iDuGWHCKiQJFLFfbw7wImhWa+sss
FF+UlD/O0N4t0tImw9v1Wftw4SRAsORb4bgMtBsMX6n7Wvgm/Q3/xZvdy6AhnUfpWhVU8a4fHEHp
PtGEO/g2xPASU5VQ8p5hml2Md6PpLvbILmWiZPTb6iP0zA+VW2c7pcWUXUezv2giZ6OcVj1xIXVl
Xsuhe7Jk8JSYxD3ilI17cejVQK1Zb9owOJah/5EZUbFwYvnjPw4ssHx92TgrPDz/nDwvKJ+qm2kS
XcPTN7x4tl4HbreF3/tlyYw4ui77GXjxajENPT6wvnr2H8VB6a5rRbwPzayRqrWUwIdrdQPifqcu
WsXN3z4zXh7fBun172CXryLnjRpiB/w19orOworb5uIaueIke/JPZT4tLH+8O83BrSS5F91uwHPp
ddYLdtZtGbYHHU2sBGqtjmBxd9rlfbFR7gVG+e62IUWasTQHsLxttlPmdG9U85TQ6MvVn9im1582
DO7dF61Zi0djxmPpfCeteDE1/YyxW0cTjfNEvpW1+xa7kE0r/5cWAkeaew9YYzCnQxb4YuFMUIZ5
yqZl2vj/Bnudmmotp+YZIjSxLV2pia0kIGzqrhCVDmaOq7YB7jRa06d25nvAVw19vdFifhmm7CpV
ep764poQVegVx9DTN+2QLD6bO5EYf2kq3RD7wmxeaKG+4ik4BGZXbaiNfhAR3LG34vx1+SJf74ay
+sjZ+PLR2pmU3tRdBu+aHUGVGhd2NP8qQVi7ZBsoFWog21Afw/xYVyzOQSXtIgfEto8pQkb2Z80V
NGv7PTPVu8FYpFfZvFDZGCwcuzyD4rvO3tqS7W6sGP8QtzI602sPpGIRd+W+cesff2gWVlH9Ssv4
sFuXgDaHd0wBuiFhMJdVsEji6jNrgnfyAlznEhtwnZKYnclpqx4AaWVAHeiXdd2+TlO/K5r4K47q
BEIrrY8y9W+1Lt+qyX9TwyJ0CsScviaLMAzUInCvNmyuZUPWz6ImJEAY4gmpSr70GQLHcXYYHMid
KogrlnhNnsGMDFP2yyb2eK11Yi3UYBF72gPlwoY3Pdu9uI7lfAjN9LsBkc2I/HNODrHhvdoG4/B0
hC1oZvfCZLRLcsDCNR55jrzUrEgjGlrZJ6xzGmxYOqucs6sGGV4YBmJpgtya9lUX9gfjpU8ZAHdI
ol96LfnSSLo/Mm//Th53vKnnNVyHZBmleAZNzOxTUHw1CAEBFkSnyKnu1oABsCGGkz4wFFTiaOq+
JsetHNauX18mPkDSrr7DpthkXXPEEv5Aa8/Lyo/uVWphhPZK5LJjcVZee7fb5MNzO3fBCRYz/ayZ
+vVcm7R4sboUhGpPiPAQjoAc0BbVdMq8JEUa4Dz7A0tnifFgEWY5WmxJN7HWJ7Nv3ikOWNYyuol2
Mm+aqv9uTaz1hiiWLm0Y4FzZYqQwexwHTrYHr9+zpxVV0XP3ngwwH5VNMnAJyQXdtLcOfcU+4s54
853Hwf3fA+KgFCRiaEoQe0NJCJ+bHjOOnRn8kiw16qW223cNYyDPBTKyRZzUn2YXfZgZV2BGnLdK
BDebnWOrGW+e5AaRJtUafp4fOyRnm8TQx/dqq/hVFJpNv0xfYfJup4LrntHKKWvrzyAJSElt0FAG
VMjaLpbDJL5HZ/7RAqx3HV7gXb4mM5A2fyjuM8j8ihqh66yfaAbvNLvdIn/sRA7U3zHtFsX44g7+
p6PVq9aAMabIXQ+htdNN8lsJjVBibC9Zqn6EUXAIk/FL05Ia55p/krKnfZ9l73m2z2T+MYbp66Tt
H5nb90d7OsywN09+9T5b3qufJjjTvbsaZ1CZrfieQOFtuzo/6jAht6mlg+19d13+45v+rf1IE5rw
ytwx0uDt7sornN7TVIFxLkdmAdlHn7KNu91n4NO4YaGH+Jm7dLvSnFsALkvMk613bP1vOht3ScBB
PfjB+PUVPiDlbfZhjsO0UDwskTu9pKnFZQguwWwRt2C+Zlb+HKIaNWBw+Dp8L/L839Smd9cY/unN
MLn3yGr3QjIn9jRG6Qhf/zLt8pVtS28Rky4/CMEAFX9hV588j3hGwhyCsb2XWsf4VNW/dEIu7qhm
5fRMPALzT5F983xUq7Iqf8ISz26c99+LwGRnGwP/CTP03c7rvwb98KWoZ2vBFPGHB7F8HFh4Bmea
zZ6uzsxqv8oYKk2rgRi33m8rhps5O1Dlo5XjGc+WGH46xewq88RfsiBqamSqCZ42Kt9X4dgbneZ/
Qn6kcra/lW6fEhJtZ+ZNGUOhyT9XNv4EkXzDI3ipCRKorKfRo94HK5Es9MDOglGIN8WHqcc8r3/0
GSr2C7/K4SrmxQf1lHTcXygSb45EXpPaRz0ZzeJxqW3yFIp8eBrKdDeHZISO6YvZNGdBZIEbu+sW
loPdeufgcTuTt9JnF3q1l4hRSlf0O/ZGVe1VU2NIdU+e1QNRs0+dlDd/ftUKjunjGzpNaAGc8F5d
68uF/+EF+S135r2PqcemSp3hFvQP6Tw7QKpMCjFlbuXUdsuhOUjUM8tYtmRU1lgA2kSeyf8ZjInp
WX+rzI/IUr+VHf5tzO48q+zUsNUs8pEECoNixa+2DutHorMfOj+f7HEJyyCjzbYSp9onLtJHyTSA
rnWKEhhNxGS/DQ0wA83GYxhva/caSOunjhO2Vh+mdFoF28F0q4VO2iPpabtAp49e/q0URJZ480Pz
T7hqCeAl1uYT6WIvtdVd6wj8kAx8Dn+OefcIRgH//5goDnccjJkMn8ripS0BgdAk+OkSNNZ5aIbM
lOZnPYSkag824QszkKQ89v6qoXxtesAGgfkkHVrYZZd/sr+g0yAcYJDDKrLAdoVzsRMNGS2TAGRh
hO46w6ux0Pd6GF9l577EzX914EBsq0r0ANUucRYZHtD3fu4c5p/JeSpyGDG6s5e6rf4Zi3oOSPyc
U8DEbbHhVJ2ucva9bZm43HCy4Rhl5DUTvupsN7HYzN74bqX2h5s++C+kIZjyZGOSCHHF1IX9pW08
tYmT83a7TbUDpX423fyD3mT30U02oBj1ldtkcHidcwoSIuGhd/9NZ71Lon6Vz/MFhhRMTjNSGOX0
lS7A0husi+vFgHhd/yoDzt5twLlEzq69iuJofiED4jZMYX6uptrkQR3f2tYWb5GsT37pv45FZX1l
Ylz2ht+eHg2UYlTLwM/mtUEyDaE1vc8eLUEadDQXLId9kgbopXJie2UKDfMzwDWbjqWzTGqCr60y
MRc+2+NdlsOxbNv0T1N802+sli7WMPzaVK0O8VTCL5dh68HpTLsOUIIVLUPjK/fymgZmvoES51FV
1XjyXGtLbgiBTxnN9X3fBv02hvtwpHnxwlZcxEQstwXk1vhsZWV5G4ATdzk9MyPJYBpmZQWtZMRU
KNUG7DWBsbXz1LagnxtrCxP6FfwNQzNjiyDIn5lGtkCDIKLwUonnW0wx6iLpwnK3MCxEBdREs2uv
ZTwQFxVgYBc+xNKREV3NIDtTKIK8sm0YSBjJivHoHyN2l6X7z+ppamWe06GETJcir8dN7zdr22BC
2xMGYEkQRT6C6zSrXAocbUDABknVUDdNHscgu3deutGyT9A9zF2VBAOrkodO4c02LHM7RoTKesm9
K+tuZ2XhqQnb/DbnQG46GpqLKZ/FwW0DsCe0oJJKL0xv7Pf9R1nSnNWj8SNhJdE646wYW5ehFgW1
mTrFRnEfLFR9FkFOwn48DqXVbvqBDsFIKU6sVaI4xxe3vhe/qp3sBfYPb1NU/cWuC7HCE/1NE4lG
U97/K/KWWG0qghJE/4qH+atNCU6aQgrNxIXUUUzlGT+KuZryDqy0E/9SLM6PFswdQRh6JR+slW9l
PwKULqyDZjVWh6ibzNX8x27CcmPkvbcox+w9KlLivuEr9YRDrTOrsw9tR5dK2nHKDHdKOTPJw4SC
9BRa3ZK/SlctrfFlPqFrKuto442ppKZsikXq3lymASe6GixcIqq3cTpuRVH318iSSD4H7rRo+phC
XSwrwlrhUS2iuvqXuIK5oha/ftvvXRMmDTbPhtYlI+JRc+tVF4d992yP8U9WtgQwdgVhlN5eIIR+
ihz5r7aiTzMEaeBGHUtO3zzNRSoYTrW3Kq7dRTTeMq7qgTDHcT0G1iciqi/rXdtYzEwbM73OB3fJ
/enB0FgWLTPuTCabYXaYeuG4Q1sR/3Ftziyo4Sw6NYWgpNBgR4LuGCTTawEsqJrr4v0hwvBDsL6d
VgSYt6RQI5bZJAlvYNJ+t0nmLvpUJwgXTHbqkBBkAjzhGWKUGSfCi8fnhCPDudXbIanveTn/FIxO
MaSvtHLGpWX397CJ5T3JAncrGxhSoMLMhRdVf0iLeNQJpt54PqtDYRWPVgv0p8Sr1xXGJfA09VM9
R/S7T04/nAuPo3RkdodgSj9RMXnwSg3ckRbD6SFgDoxD6ncU4k1bKuS4NhPqNY/82NKvNpzZ30zL
ONTxppxVdeHXUEXVCshvtQBu8qfrx+d6VExIJw7VUUWNMEWl2GhLGote29d8tN8Hf2QT1oj6ZXQd
mQqTTG0F09KdUkrAxKZJZYz3LuieBMk3usZubbNpGYX6cZDXjtG0a5zpnFQfjM4/eo/lFVr1vKKE
aGR6i0R4D+X8hiyExNIgj1HLW837UMX5qlDjg6gzfFRTxVzHlRwrBtpXoDoWATSobSBwW4UhdkVl
4gNNinAdjq9Mkuut9YAPNtnw5I+kEQpz8vd9Zp50brOarAKOyizJHK/MkLVXFcsIoA4srN++vlNX
nmupkSiM+zpyz+wSu9ID4OS6K+SVqR0gd5JHsg/2wNOeVR5cLSa/ySD2tju8Oj7kuyHcjh0LwRBH
v3Np0Az1ys/ePHflBsDCl1HHvwxKvnFKg/1S3lHL4ewW062Yzl3j3DVpBhGj/2yMAHWydQTzsmAc
DZr8HPchuMDuGsUTlPuhunM+YqK/yCv/rNp2RyjNsTW8tylIjyPnrzF+FMYQpL2/RumBaCyDywAa
rcjiHSPoc4r51GeWYDOH8FPz0WpctG24Gx3nysH+9PjR8MGtMl6fVzg3txQXq2F+IrwnepuLnAdy
yCeWkKZcjBmLQ1zCEGEy/2X0NKicJ/oYDDL6nZ+672bm00i1mq8gbo/z2N9amFJ9PW96p3/lYM2J
Yp0a01m63jPdt28dRltbPbX09RDX7idSoniUnLM22pdwbm6k+Wx17xE3AlRckBJV0aYhbyXAPeqD
+6omyh7L7WGy5ZziQ47aNdgzYlx2xFVu6aOzw/o3JFlfs8euHcpb7rLGyuCd1tAmtr1zO8YXRvxb
Pf/Tiby7DvvpSPK7ZV8f/10PYhEm003kasPqdPGbex23dznyoGa8ICITKFALd02z9+JnGTQY9WUo
81tIBc6wCknTHOXfUfxxm+yzanCqydlinCWc/Tg9Kvmo8PeO1O3Sdj+DHr4SyJR1Nguy56GDBmRe
6+4LvNg+LiAqV8XWRUyD7aBGKECDIhYkus9GuMosgo6V9kICyGoKwmhfxVwLPIzLyGIjQw+ROFRP
dqLPPVhbmZNf6JP3mUNLXEkq8orLRtTF1q3Er3T3pmu9Jf2Abqx+md4YFe5NdHeMxjZNK/fxaN0M
RlOtSUh7464rQuwSdW5c6zGyXPu2XLpecgm67EtH491HrgPLcgc1Ja/VERjkFVn/t6qNG6kiF1M3
xza8mZVz8bLpkwpuLW1WzVScZcGdnlZfXUbiVqBWlpfWKzcAa5um6JDRpCyYElwjL74x8D5CepKO
Otpt/dXk7kthU3K07vQ8jtY+GR5+dQI4RCYvtDgPgdYPgAsrqnsWaX1LiulSCZi6dlreWK23SZ04
q4KUucTPSX7YlNomBrR+sn33UehJkNIPh/S41U537/D4o9yK6E241srOZ9i/ebhBp3WsXJtWm7y5
RU7MeXCNPRxUXvE8hc5aJe5TNYUvpk/cO6kfL8pJr2ZjLEkAooxuz2RI3NPaOnvN9J067cWixGb5
/47IBSmi4LPw2o/Ssk4Q+AgZmhciGc/1mN96QRkeyb8esdEjm1Tjw97O1QHfzK5vyzsHYsfV15of
tmM3DtF+hzPL7ngubVKpVLrjgXwJw/gCTtsIkmOimNO348Gzh68404csrY5ph1DSRPSTfnYlQ1ma
0jxayKeDt3wyj4+fw2dp9TlDmu3RENUysUjYtC2CuOvfwOcRc6LTYHxGVn0tnfY06Q8W3osVJa9d
YD011vycK9rUdfsT50TAAOx4kbV+k8WjB0TY7JAd7Wl6Ad/57Pvc+m1mvahYfsQVAGf7c1QDfck4
g8A2kAsSGd+80CGoSqYGxrGP0oM1i30qqpOYSUnRW1eKZzeY3G1aNt9jqHYlzMdJ9X8fXzf601FZ
zRN9yEvkHqrWgHJbeRChZ7FDkT4F40EH3CtN/hZOwTvYtlsfNi+zzE4BnT66oiGK1dRy94Xf7x5X
EZTnEQADR9oePjEVIZDBufLWsnyxCmPz+AlNQkVocF4prAkMBj8aZadQ+KRTGv1y6EuQdAMVTzVc
czURGIqEMrX3tsNRJLyUY/ACQfsYDNkmdfUfqHcZm6d4lkZxUw3HytncR156trvgybb85yi1xWKw
qquW8apfdXNKJE6R/5XWdHNb++R3BoiKiQaVNSDPVUwEOyNah0aJLVZE67KIoiU+B3T69i++gpDM
VvfXHPP0DMty2JXtu5IogEWXXSCtzUurviEuhbTaZYcy9/MDzpCFGJFQ1o61jSuLailpvocA7spo
0SOvLbppRm1sDHeLaBCu4UifTZfTVz1hlWv/kx1k+W2QYLrjJoS8MVTdLi76JwOYGvSKKlwSLRou
OsnvNIXEvi45DTIpPMf5rbTHeY2arD2KUXyG0fTWtxzjFcXA1qqpy8AjJnNmI68l7yxt6/PDQ6EC
PBktu8TStptyWxM6uRxEz/rQRKuAIfyyb6KPSbNyB324Hqr0vVfJfaBBrX3HXEH0T3l4FU375r3n
QLgqkJEuzLBcV61jLKaJD541scH52QF6p1qBK/oW1kuR+fBXewHcS4zPoaYVF8foiKcSS9nUfMfY
IJ28TZaG5oJUYKaXslu6zCIoz3200kNRLzJVqUURJIIrBm43L8J0KX2OPXkcLNlq5kXCsGAlk1M/
02hUZmdu4mCqCUoG7sxixDBghNJWl/OJoAxINR4T6Ml6n5jBn7KKaphTPxfklOgAHaiza7Rh7Bw6
052nTiO8zHVpVi95NJXb8jtvI5ZVI/toEgKAE+7crRIw0F0hom0w6V3Q2/poF//A53xjO+mJ0Y7M
LZFLCIe5F+lYMXSAJ4PMekZ6a6FEFGx7Tb1pulaurZjzNGOUhZNWj4bfV6mZBrmVgkUyN38QOtxS
GxWIE31WHSLTXPfvqPhbqgUnosgWzF1qnwBY5khGeHJ9eYSzdO9izidich4B2fqZYo2OeBVmu8lO
uC/6/K2vZL0icTddzS7HnREJYSmGS2KYR78LQZlls7XOm25lz508jVqsq9lnQW3Y9oSD6jYmk8Mr
E29hxGAEqQ/I4SbNaU2a+TqBSltEOWf5OlhbEcnHAHw4oBggX7k7rbVhZx+PU4gBVeU+mfFP3el0
E2ibCVJAWm8fnR1FvTByqx50OhZMIaDBTDWK15ZBqj++Qd1tVpR8F9QvWw4Hv44YD7EvnEMJD2MV
R/2Sn6fdJKV/bZrO3lYMVATnClM534peKMMESQLcvB5Q16zKJAZUK+KXSpX3hpqQnsJwMjL1L6us
gLM2bTZdxw36cwqLoj3R440gpau3vA3JtaKFfZ6NydkX5fAuvQhtEhVJ59PwD3v6540ZQ6zNT3Ve
t7sqjgbkxZQaGbnOMd/g2tdLEVjdtnGL5zQhJ9zrTkXaGXu8zbcuYV4ak2FK6fquPX0YR8NZjWXT
rJV1pyyrlpGpmD45GIViN0CvwrpAWnBh0qeomt1A4CKFvXwOY/1sWCPCIwvdNzK/+ZCJjjBdssXD
jiG3inc9IxsxSfMb11iRl/D/gYKzhVcR93GxcTLjnQyWes1d9dNV7lsyc/hMYjTGAC6v0rSPiZPO
GxG1fwxm44y/P6YUUGQ75xvX8NQit6DNunhQeLWXOTT2ulDmy9Rw+IqtzyTs756waFMh918ZYmf2
VEBR3v2JydoJi3sTB79iRKs/uibC/Zk+RGuqS6j7y4Qn2qm6bAMxulsaPaOwHPwHYgQUKkPLGpNx
QgodiYYil1jKAmvr5cHZqYJ7TE24DaRACj5LhorMHNsyWRlFRfc7Hkn19U52S/hQihl7A9SGqDI3
R6XHgEl5qX8YZfIvQNk099M33qHsFgb5l0LOPvIOrSMYvKtSGVuG5gVn1LXRC1ruWUZ0UR3jLhPP
yCsJ6WnzBzRU58tuNNxb5yFwQ4ZxVKP16/bqXDqAeWcOhYXZjRcFszghImFf4B+kBOW8LrLms+5z
sazM6LVbKs6LdmtUZ28u96FdXVDeHgw27NroD1nm9m+GyE8TTvZ+bOcPUDr7IC+jde/SDqtVdOjd
7I+okmZdV/4fj+o8Kop9h+IgphvHWRjVhOMAUG8Tg/8ovqQO9zSxvNZmfgOreU8UUoNKDQXNyLJe
Oun4VDkD5xUH0nmb2kQxNfU+ATvNoHf6rRyuWMzMpCjf2QCKbcu/2jYmZH5iyy7U8c3JiIuFRFXC
r4jJ8uToZ/G0Kg2oEbSbFxazO/xynrlPXGcdZ+I7YiJysmz/T2U7DjVi+WrqBOeixqJXp/ZD+wxs
sPabW8fO9N9vuIOYu5oi3PaBJReZj3KytmrWNoMIOA67S5WFJG93/iVQA/dJN0JoHgLBbsgJzlfp
sa14ZBo59ziIhqfU6fTOpKNY1ROh72Pyt2vgKj+8FRzj/mneEUvuSrN3nzwESQxKOGdz+pIWPXCZ
QlhOZiZwaaOXXBG+jfE6x026DWu3w4nB5dPpdBjtCkeP5LaoDcHonDpi5TTDqxtep656QwrLoamh
/S2CEjw4vKY19dex6qPXQRCzZyTtCTAsZnZXPIdG9YOClvAlNWfHiJRxQwODLTLrtSnYB0ME8sWH
rzXU3oiJYCDt4BhF8amx02RTJ/ETXZSmTRHhxdmrp8Yf1wVfjiYUiYjRXXUY4/kY6pfY/i5GkVIu
t8cS4GGplzrzWP898cHevSesM9jY8zguZ9tiFjWqnTKRM8l4XPJi7LUfVc2a+dmH6Tjm3hagsCyy
tobSqbbvsameo4aYWRjLCejokzdPz5ZFHKHy+E6x5AYlQWpNNxZZQcYTJ1k0j2k0PNEasI6BwaAZ
68mwJdC138m+/2g8Eq+Y2ro0yxLuqlpzzDGAjQs2PurvmISGXe/X1AMMKWf3JCMUF8Ie11SB5poz
51ctszMNpO6Y4THw7F6vasJVcAEVDJyiN9Pmv7IFQxDeKNjC/fjhTmO9GotmWGU9zhWjq5Zyjum8
RfM1DpmACIrV1uwuqg/wJtHepoWNwjESLY0vQ568UdBJ9ggNkC0WDFWeXWImHCM1joOV/TMi/0QG
KhKcxNhPHmVk088nN0++zZh2l+mPzSbKayY5aEbierxUQVSs56KgUYrE1W3cmN2B46ui/PVa0pNS
xKJM5V7RTJEymzl3a/pueo/FqyludI9/O8LAmqzXe9nLv0TRwk5teaqCxlYrP9hm4XR0K/s5wWJI
mmOwMzhcF/VULHMBYmMEcq0jjuNzHTi8YNITx/yTUOyEHNsYr4da9oNBmz0PSPqQaYOQcGG6emPj
DlmCvw5NVvhctT27JhBsm8NjKvJgnWMyM2W9VTZNwcS6JQ5+CnIQ1bKx86+pD3eWzBFsqNE46jba
+kgc1sOc//XQlq0mzcmkiNQ+/shYrxaJQfN46uUm9/x46caZ2nFivxmmuxoqna6qLjI3XjTHizKd
o0UXsvqavPrBy3aZ9PUhtuw15REWrxq6RFsRh5G599RtLiUyvFWSXeYa100QLAWgiGU4cWdPg4Gs
UC86hwtl2yfTY645NFwA5SsKSGfatrP13YXZswvEbTFI9Hxz/Ds1BcqwInRWvsrePac/Z+DriVlG
qTUVu4KMh7T+q2DULuaUNg/TX4tTVPQ1p0ez0PZ3XrSMTSe75tg5tawSjb/X/ThfZVd4bDKcc3u8
OJHvLTMnDP7EHetceej59b0UBFkop2xfZkIRWDYxomXmSA1HcNxkc9werBQhVsUBuDcQcUqd4zMf
0IDVuaE+g1zJRZxaKa5DK9pLC8ZbWrhHDIbORiLiEgjlOAoACn+bg1l+lY5PGAoVzXMTkupQQgxH
2jbSyicBos/uOo/CV6tifgsQ51Ams38q2wqHUcngJYTz+6clkdNxZ/2hXJo0o+kc9WAmu1ElzSpt
GVIyg5cw3M1XW4f1PpaPPUfgoz22ZK54HQ+hkDYU9YetvJNjmG198l5OLfn2xlidQ5TKbtefgnLA
9+f8D3tnsty4km3ZXymrOa4BDjiaQU3Yt6IoiVIoJjBFc9H3jvbra4HKzIi8+V6mvXHVIGgBEAQh
EgTcz9l7bfKczkyOKEBkDfh6+O1EJyQYND36RrmbTx9T7/8geGN8Gvw24h6U+DSTxfThVZjrkDAs
zKDXL9wHtE3v29UuntAANDG1uT7OLdo8f3/wauTHXUbLuRVFdI6D7EXrwGJo/Rid76sQZALn6cZx
HVdGwU9Mq0Jq6KQGxkMMaFFG9F5j3KwVkuMk65iHbuLIb980gOTrkKSNXWL07VubUv/3Yt17cOM+
eaNxooT6mQdFcumLfngoiiFeMGdSb5rOJMaSPa10qudlZRPM0mjqaI4S2hStZnW8L9vzyqDKWdlG
YNEHoxwOWeZrB72Cuq9lbfGWDtUlM/xq2zO23eeq/xr5HbNyS0bblkTwvasMvGXU1hZ020mEmIOz
0UphSOOhgBW18nuJ49HI8mvg7fy6ojJRyBuo4hphDc6HBh+2Vb0TKR2eRM/AHV3C2Sla7+wPxbTX
++DsijQ5ic4LcOp1Kw1/B73wcOXMfxrZv9VxMjBEMnH5XNLzpMZay/ohcarP/2mFTA46WUE4B7JD
L2V2uP8P8XyMNl6PVt1M3Lo/eHZKAEVAmrEv0Ysqp3mKHo1eZX8WDUNqTwD6dygHSUm4ppfktN5r
2z8EBSXEuqjddSVjbpmM90t5q4jUvuUufZaeDIymYqaQuS+1eZgoet6cepxemvgJdaB1G/KKoqkx
6+mzr20jzFtE261jTECUmfOlC8MXEkWuiI4jZvmxxBatZ6AUuhCZUiQZLmDyqIryWUxjj6EGcYsv
dEUNzp6efWfvGqGpGFOK14h58gFlAHoUG5upyXUwMp1t5fj2WkxV8kJgerKPGJUsZe7HL0OQRtdy
YNZPxM4L8RPpSzGoZ9DP4GLmJUO5K7+pmGNZsb3N+ka+MPJZDY4Y16XKPb600X5RUzGgW++dhTcv
Yp0TD7YZPN+fpAW+KXoZP1r5O8o256UWifvicZAi84or1XP3JfbpmBZ175/6ntlqHIdXv6IcFRIB
vLdl7L94Hj5pe7AARhBv9RJmubZF2A4vm7+vJff42ub87ZCExSI2S+0llo160ELndl9yTVE/ZZW7
1HjfAp3JddRQWA/FD+GDP+2YhjK+Cx8QpInL/Smzt1aD6J4zg3mVo7XRjcp+zd3W0vcticsItYTL
BwEB6/5sRdmX8ACTqgYDkEq1yW3gpr5rrdDhuwmTW+152bGu0KfeFxUfY66rsxxKrlt6ehtCMT4O
NgET85JdecNzSz05rwPvuXFveNCyW159lwnnRRcx/RuHqb4RVb8p00xcwypobkkrH5w4NhBtZpAP
MnUTRvUu2oz07HmpUtQ3aOk7p8GRzc3hF7KgfahtbCO7VVLS3cuZfimzVYf7YlWE+jKP+Ro8rWlv
dVfQ4MSxyqABeW0WqP6mBi7+RU659r44DGO+Lnwt2qa27G9DO8l17ViP+mDhmi2D8WZnXbGJYbZu
hliNNzcmui/3Z2vJRtc67RzUQ8L3z0PjymcZFuNRaWly5QNnvYEYqKsyhYKHdffNND1OiQnB4/9r
XdnBF8ANbK9/7U5vQ3NdSphJv/aHsLbedhSSlr/WFSlcZ4q21GD/8R5V2aijGMLbr1VUfeW5NFKm
UH8/YD9EYakFn8f2ebzz31FOGXgVP7r8WqVrDIERTp9GYuHOneyq9RDv7L7sH9wySC73h2QKoouN
0ziO0MJ9PgSud5lja/zO/9sqk3HvY01e4bxRKVv7BGkmWLa9kRKPleDPayfm8f3gooGAoLEwnSq9
TDQzFjhZ1Pa+oWNj9EJKV61TLcivqpDryiXX6750f8gp+qRBLk5Md94sDRJXI0X1mBMfsojtsvjG
zPo61Xp5M0cUbE2lp1uqo9ZyqJS3d8vmUonO+p5FzveiDvqXJA2BlCFp3uUjVzmXksc8dprOJbXE
ldVayE3nxfsDrcwJRVugfy4WJYJrIhzl+te6v2ynl8l7kDXZ7redzK+/7+m+LqXEzAkd4Tv++37v
6zWGDOeYOPmTih7+8upfi1aZin2p8QX+86vvW9zXJXESbrE5Un7+9XfMGxPP2zIg6U2HSwDZLb+e
FtU0MhvPzHRpRU6Jbmze8v7854sw/XwgJTKgJwMkl82bPo4Lq1b1rXGt/tGz89t9NZjDcR+U2Knu
i5JbCpTeXNvdF0t/+kp/3rxEqihfK+tijpl6K1Xnn7U2R78573k0dGNrqxnbPD+rpVa7RFsRHOW8
qBrrgJG+e9KigowjyW94flFR4ONODI7//iKrssj/shEe3l+EzZBpM3qfc0VU0Zuge1HLrL2lWtU+
xsr4PPZa5f3eLykn3F9EGMK0alsz2N9fVNvaO/VA++IkKntV+dP9fZOicM9eQXfq/hq9wriTxqWx
vi9GuVTLQjGRvy9S3jx0VOOewiFPn/M62d33XBnVcES6RXJ8vkP8bxWoXb7bbHlNcy19VgmOe7PJ
u7WqzexZFXVECNBTUWINu29gC1OtnLCzN/d1pVaKi6N5aMnmV8+viSM84aHW1Lv7FvSH+3OU+9ds
3sd9leYSg5vCtz/c10XV1B1TtHJojdjJ/aER5Q8syf7xvgQGSt+XEyKf++LnnjL3wXEJaKoG96QG
Ol+0vFoCiULvI8W3VNZN9m6HpolPMSSczJ/am/LCy2h33scUVQTLZb7zkA18qI49UHmZX+l52j4k
tvC1ykRI+99utnrgO2+qyzb3DRoDk0MWTdoJbAOz3zSSc7Pd/egRlCdDXb1YbtdjZrOSTSLa9qtR
3u7Pw7PyVwLg7zEjjJMLHUWu+xMI6KjZNHFMbpLCU+gGqPDmPUp1CfoJTbU7hBur1fV9TQ+Eu37+
en8+KDJzEdqOdjGnwDmVJUouSvDeR2RM625I4i+1TThY5tKJFXgbX31HHO4bMKjoEIPU4YOJGuzB
dvuMkhafC2W8hyAJjZtLTNPOSzwbkEWgfWk9sbRFNH6RiCfBjpNBQ/D5uUm64aFz5mgmpzZJPEYZ
OkzjO6NfGgNx0RzcCIkHvV+i0Oct+tq/NlJNt6DQnS2ROMHOL/Nm/mKe4Ymb30IPz45d2dp1bIz8
UIYTlmyRokRvoRKh2vnG/IMeXlKbD4lW+ydtMLlI39+928Vj5nxkfQWd0xMoYhw+G7TeICrmDWwK
m2MUijdM8CZwmTLfp9GonoVe/bzvOsyJfupb93lwO283IsLeapNI3/SEkMX5vWvULwsVG+qRlPf2
qFk5URqtW35Eyct9g0AboxV/N+30sKaH3gInur/3iAEJDy60xTEz143nD4cgqoerw0QGUR37Jurv
EU2Ee9PtgKDBzEp2oyiSG8Pmz32TIJQjJO/zJ8fow4PlJvEGUVX4rgVMtuZdFLzpMo4L/yGzDfNk
RGWzkr4rvtnFik8m+VbaBoFPgaMxoQrlRXdx39xfOTXJDgseavKqnzY5SVnzhSh9lpTIPw/P88qv
vusxvBb4tLHGJ1vSu7xX/h3vu+gSIu6aQtMfg5iTnDpSgUOq074aRIzNRwfHXFtWutefzXiKga5R
2b9/NroPfj8Z0696ZuOXKQLroFtpdTU1VDKffxhwSUIeZ9dGLMkBZBaeScAwTPT5L/Z8JF/h5JnH
4r4WDXF4iGtK5L82+u2/9xe5TmYd7/+jxkYGaxKgWjEr21v9trt43ud9o/veP5+5L3/ujspaMk8j
N2Nji2B1f+a/3Pzz+chAblWFQNx+bfn57vc3+u0QP9/Jc9tyF3v65yHct/nrcXy+/L47g18Ndcw4
/rNJ/Xzz6zju/4NUUn5Gh/yP2HH/T2I2ZjrFf4/ZOLb9R6T+CbQxv+AfoA3LNMh3+gdP4++gDcv+
Q0oHdC2h4LA4jDlj+W94OVP/Q4ejYXmGQ5afSYrYL9CG+4cUlq0D6BW6rUvL+Z+wKGHg/wtnA8Qc
ADwpdItb+T3o+TcgfVaSW1spwbCkIjCOS+SAcAXKThClO3Pw+0Nf1BQEG9voDyFyipWpUlqcU5SJ
Y4PXSPfjAOdU1QG2GOFK6E53+LVYtZO/gryBoz3r0bGGtoVvet76c5m0720aVgQ9SZ7Ip4oeASOl
9mB61l5rvyQdTdUxWaO9Qp43esZTPjh7Lae8BNMmWnvCevGqsEdojAutSILZQzesItejDx5lmO9l
aa0n6B7Qz+JiF9Xo2ow2/SlnRlQWtO6ye9Fp366Tyqy2QUhRVHNfRkI2VmZU/LD9Ptjg26rJYW3G
lSvz7AoL76x3zY4pbIozgwPLPfd1oM/9jhh2krV+6HKqqXZZg6hqUDYnWOG2MpUoi2qRbxuCO/tA
V48DAXxLourOJEm3OxE01xARxT6YDdxyJK/P0P18lZW03BLtRTMsim7F2eAG/ZpNefeQVNYKd+uK
SGl6AYqOe6dhfs164Twq0seHsPW3ELH3bS6yRYMtF12VpO+W1EghWt86qYq+E9k4BzvvUbGj3tAb
t1siMnMXoTc1lyLcx1nZPQlFmYwRADImO174bT8+iDR2VrCfBuKUzeQ6EUHTYGnTighoQvVcqC2I
y+TkTOd0TE3MP1qPO2+cDl2DzSeKujM1wsrDVcbQde1hjs8RBY/Z9zagfu8aFabxSlLbT4KY3rEb
nt2ppmqo3nOISLu0qzyyp1FmOQmswjoB1lnVzUojOBCtx7lWQJSU/uokxUZFCpOF3W6JF09XYiBN
OvDTW0gzpsKMSrIlynQEP6cyJg+7qrqanmlCWpmdnkZHfJlG6W78uli0nUWHL1XNKglHFy9b8x4U
4MJ7RnTFpCbaJWBZjTZ7TUoE070sNYy7819i92rdBe4c79i0a92HAzWQgpNhjVeYXrGP6GSfBenO
ism+tLqJ3lmA1NzUN4bVo06XxkULmHpldbqjivE2Tpyj1oTPvqjqoxlJsZrsGr1GUUnMGGiluqKh
hDz4KIxQ0Sz03A43SKdPeQ2SMSp0BBWFHNYWHpIDWuUzEb3ZVou7x5zi28afEytRdoKnCjptO9l0
ynEnJ8uASMlXaA+naHJeOm7Xj3hxvH2YFO7SqqpLruYKWI1SGk9rt2UAMCymmDqWO076tnaCn53d
HsYmMw4WOsqVbZR0ya2zTJV3uj+UCOwtp5keAJ7RMyppxMrM3nW6Zzz3+I1c14q30snFMXXyV+b9
HtWyippIVF4GsQrRHMf29wpGwcomFnvPbKfjNKL0oXkgRsICqZ5biGkHCSaeIIolnJPIofqWTEVp
hNE2Sb9HM1wktq2B3xPcWMz8L77Tuit+eS15u1myvJ8HKg4IJsUEATIQ6UmH/d5okSlI8UGsOkmd
BrKjyaEqKtCLDVlF69BFYGspH2KHzeGICvOxnuqPaErcc+k6T6VAOuFkYAhCfyOoa1oVFypfE8Gm
boJuYQW1Ta3KzddWHiNmksna6teckcy/VXXVAuTReYyvoB1dCsa6A0RkMp0NI2+SZttm2XSWu6US
Hy3MtDZQh0p9E0nvJ+jwZ5+vnOp3vBYmTJsggm6jgbkxZwYOlZThWs8MHG5qOIXmdR6AnILy9IHT
xNsGEnpOOnN0+pmoU9r5O5aD5qBrYXMA8JIgo7d1fmJwd9qc2J2d3doHkVPAdu58nlqpQz/Te357
GFK1i/z6ybHbeJMl8DWgcdZrVRrlI3/KpsLukulIzNMZGjRNkPJlGvWcQ+Rg1baJj1RHjm948tQ5
EZKeOEQBJFqavQj9DxRalz3W1U0JJfbd8rl/oPBbiSDUd02fWgfZ9AIN5/fKUum1pfFxbQAeLGlD
UwJA5XM0qvi5mZ+sHK9aIdW91XgZqdS18mud7Dvhig+TgtaaX0p3cLXu5oZxcsYqb61o11jroRLa
FThi8JS4FU1t35PbUrjHLs3lW9w252lq4x+tKT6kU8ZMOwdtEwUGkqDZlUpVR79OYQ1mQm+9PSSg
banM9CHT9G6hiok5JhrmNSc7p44i5ByT9KEA1dz24QN/hb0IIRPSr1Jfyrp/CEV2ybLIek6KDhca
/YGL1sCqKRpdbTWDlhlyoVsxFfg4LT35qdVo5EfzB9ATlIJaUT2ZcIO2WiDyfe/UuDAU7y5NA8SB
dLbksEnuNY7YOwFAq1yK/KIHzlEpvCy2VicvvLBcm5W81vykvKyqTzG+CoVNaqpPdoLIIHNsGCXz
4ogXb5EGOIBGOmgnTimaqff/3h8MDyG5PpDWpVtqyYiqXE0RZJUN46/m5PcWahUrc5GEK3WKJ6FO
gdn9LEwf68a8KkuD9pSUpr1LHHkMJpOISKuc2lPH8WFDY3TiR+nJ0n2E+0yyN6XrtrR/gAwt9Puj
lVMCTazh6qXAAQyFDMnvzOiko5FxRv9rnfoPnuQUzYvkXSsdG3FGpADJtuCcVBHvccTArqSCfQYu
KGDyITOLNfvVz7mMhdHoI98nHjPpZmu3JrozeobHkm8+q8t7eSl5SKzwUNZizgw/6XyAJwXtc5VH
KUDGrvWPeoNJScUTEFRixmi898N6KotH3be4oeaGccyQ4462evD73rkOJB2boa/x835EhGasw1Q6
l6EPMJvlg/bIaEVDmWrY/yG60Joz7n4Dp5s2TWTIVB4JisKxUXPz/G+DVT3hxzylHGbZ2MjF7PZn
rWVXNdH71uLiVPMD2kSZRBgykhUryD4pAwe7ZqqNG6JwP7gofC+0diDyWu2yNKQlqzBad85w4F37
HRrtL2HYfNVGYLbkMCe0bvDLpCo7xDQ+ocRo51JNwVaRKo32u52pJNjNqWYGcBv1on5kzANFa0K0
MzkAhVS80jwEsL/NLx4//+L/lbfZYxHlqvk//9uQ/zpst13dZMxueg7Fi3mC8PsnUQ9SQvmK2hXk
NXWCUYISt6CFTSjCxip97qYYHpA1aZhBXT/f9TY9DksgOvIrfs9Zqs2p5ASFDmZ0UQE+EQYZOy3T
tfcQMpwgNJi2UuxvtZQmaJSMi8lq220cmV+Bj1k7JBBqkRjFx30EA+SI08mskw1RCnSMYzvfk6Ln
rYUb/8lAzHnofPdV19sU5an+p7RNFGAuQmeo60FimtuuM+QhMNOLqJLiPeqbHZCtFzQyAIaiNn8w
qvDNQSG2Ip19RgyP3QX5xNbuDFCbroKnY1otemMremy8D4Uazw+V/c2i6O9qTjlLtDnVE6TwBcCH
rGjlxugLd13yGeUYQlFq5VswGQtP6mC76NlGZoJdCTjAzhxnKSyKaTEiltIIIWyaYEOoNb07aPX6
qBOw59RblyrHxktayBehv7Nju8asbH4DCwIouctQvGd4Eg2M+0Nl4tBxwBAW1tyz0Oxl6ME+VXp8
iNpyaTEjOcTiltfopG165fjMq2fklnJbZMA07aJTi76GiY18t+dyUj3GBdy9Okne/PmzdSVq4abF
gKPKEfk/qphFIkT9nDvDW6WV30pMP3VGCiC69S+15JoUWFgsbGm9pFp8s3yOuU+1bxr5gd6ARMwJ
n0Ib/WjgmGiWg9jEuuA+5JJAwgwvOXj/dwfX+EuOt5KqNpLR9J2O3zXTcBdNRr3HRrTWE0d/Tsaf
mebboP7r5HWMs/O//2nIfwVHug6B26QoGZaFXOIv8aapXSZmh0Z+NSqjWBCzyoXYCR8N+hKjFb6I
DIxVFrgTWjNOB0YJnZrQJU3MFmiHHyGJvILYWkyNYz2hJgNEm8mnEhMcfB5vJeVeNkwEEsRAbboX
6Ki5gReL0AxeUHsftfmO4kx5skhFMx7GIH8VRfbuDfIjVYwCvc7F39DD4CC9wBZ0Y0ZhMhjMjjry
BVjIDIgN6VFZ8jAcVPoPwjXNBQZO9BIQfU36zpmb19xmwBy0rrkxE9Na+xBM4gBKyv2z/P/1nv+U
P2LDPP3v6z2X7OOf40rmzf8WQOj9QcafC1PV1T3dFTMh9ROrKsUfuq7bHkQHbiUzIfUf1R5BxiA3
NBxGtoTEqs+hJH/Dqhr2H7TXiSWeT2YHx+T/KH7Q0tnTP91AHclt0+HQoOETeiDn53+7gRLH5A10
BuRKTCY2lxAyufLddRAG+aGtHTTKA8jV0qgsWp2DWKsmurmR5IZB3BVYrkq/6BpUVK0yP1qI9X2S
7jKM009TjZPRdcIHFYvsqEWpvhJdukiwxl37tG6vcQPz4T3XbP1bYaH9Le1qb8VGhHtufGJwW199
fQKgFHnWBugL8SGe3KOnrVZ6NUxHXbRvCNBnjjq6XeaHssTyMxkMbSlYnIxE/Ay4Fp6DfFzx+U9r
NIO08nM3+gizeJkpGiFMix4KK2Muh7hqAchBP7eYmha6WQaIfDtz2TEDXEU4bYjW7Q8iSV+cmvtK
pRJaQIObr2oPOEE5mRdfK7xLpfXrwRK7Joi/DwUzRSAL5yHIElhT8Nvpwz2abfytEeGPMoWcXvnf
LQAmK6kqHDmQDxk3D3SfykdFKvMyUMNSudFTPDb1qnyirYgI0JdXruMBtQgG+r4d1Tv0FR7SaSzV
ZTVXy0xr1ZXtW0r/ya56huoWwai0tPEfjc1iaIIeQfZEpeZ9ZGR/UqVcea4K9436UY4Q8/BYtCuz
tPCEY7gZag2WX09X3cAr38RVu2qnTCyGLz6toGXMiDuCQGGHkNuMbgNynGNwc3+VO3DcCXbHF0qa
uusjY6Grn2K74F46xCvGGNGj5hTEXnv2cvKS6tjgsDwGsfgqRAYxjZNgyxxga41GcBpdu6Jqgk3S
ouEg3aFbop55qTEG2YpAWgxxYx7mG6pAZ1xGHe2TRSy1fqX1gEqTZJ0MNuQ9gCUQBOBgNYlx8HAV
LoOO8YxeUDtK2h+1kcZLvlLyaIKVF7QmI0vfo2oHRGMawiduwN1WeLlG3mz5Tsy7d+E3tFOR152a
DAm1blpX3R8uiJucZR3TN+pNpAlN5x+8oUJDhntCDIZ1QaDx4sKa2/IdpMvarFdu5F7zqjYfGb5j
Xum8b21RBicTi3c0W7xbH1xUx4R+U+N7OXU6WtPQCjEd+EO9G+H5eMG05MQiK7dfjyFxi+gXzmFR
bsz6LbJMC8IANHtT1wDR9t1uLCZsiAI4WhTDiFPugczdeJlkprvSNO0hJyveSovo0LXW3sRDyn1J
i79I3z+naIG3+IbbNiKkNy3ee+2uQ5diQyPEX0rJ+dYaiYfZ3jcWkyvJnxPUmxBBxZu8Hh4BCERL
b9gWxCqQKxCYN+WctLIAnMB06OZSjEpcdFkehDmZqHOdVJJ6bJ3Ei1Dp4wpM0SCu1KLTg8uFcqGN
lb9lYgZ5wHXqzcC7rQG77R0YIccpg+2jc6golrRTTjDPwjdt46FoTiosNhznjUrNRSEMMftwLsvC
LOucUsCJoXoJ4guup20uk5cWPBxzJIZ4bTr8BEaHhCw2zqk0jmSAeacpAVA1pKG1dnv9ZW5ysuFr
Rp17U/U4srSofop61tZd/ScC/j8F7fiaWIktikaNYYN89ED6buJ2IrJkdtO23ithojqCqYfEN+GN
QnJcxKWC+jsL4hw/P8V5ycxvRH3bqmY7KMcHReKvDfC3B2/C1h/0Xrwl/yhdxsZEGdksQOlMckXQ
arINkER2abZPXTwlqSWKfejIS1iQzqza3HxKEn8ZBfV73lL1Lr92mGs40zBF+wD4GCTrUDqCIKcu
jE/MTBidxn1LsR5FYtwb6yqa0mNOPSpCQbptXfVQ2r29Ce2JOUQP+qcr+/ycJUN2yrClmprcmE6E
WawqOUGMFN6Paz5YbmmiwgE0aQTbqna/anoquPLybrUc7WeZRc8ES4MqeG0JzwLpKBBVIRtjNEo3
MbbFqhjA78UDlfQ5ZTyFceeCH9gRlZsdmoChXlI5PysNK4DrJs4R29uHHV5+Gxj8FxM1Mc/Dfp+x
ugLCjwt43XHo4giXkcLvN1zgRKmVa4Fc9U2APbZitihRXIBisquLndMYafRcomQAuVY2jjoOzZ8w
L3q+LiAZuLV2lM3jZcplfvG5WAsyO3FZO0X00lfrMgOTFjtx9jCNXfgfJtzmPKH+7fAtYVu0hXTb
JajMEmDa//nwAxlmE+SccFUO/IaiSEBCsMB+OEDJCkGiV6F+jjLcO076hfEDDVhzPj2SgbZn+s1L
pveyvzhpZS9lFXczCvycMfhmYgRkSi+h30wLblUlMvwO670ZvqswOnLbX6qgWyMeXlnx1Uqgzv77
78X6y/x5/sPgVjEGgnTvMcD6yyyBkVprpqigV71u7Aw//WbiMA6bXFv1BZ5fnxLmEjP7spD8dEwE
hWEqxFpaUbYxzPFpduUA4I7WlekaK8lcfUfG15lOGnEjJh1+qOAMhSYUJZEPohyhhgubDiy9sdRU
Xy9Tv0kWogD/SWswXCRmckqB/5zrPnjjcgBTNePc1f+MasNZt4MlF0bIbtsRBWTMpEQK7LnjiD7G
HvgROet///mgevrLN090nsP8SZeMZhnO3ksxv40UPRXU2pgGw2qE0v044jN6RQJuBB9di3N74dvH
2kG7j6Oq2PZrgGXMR2IuUMouxh8ibOAYxM53V9VU1JpCwHEj7S0w6Im4Dpe70lI7Rspc6/uhesNz
+yMuVHoJg9pZuSCil20HL4HgC98l2k22Lhpv4Zp7QxXhS5aNr25Sux8qLpiIMri+aJGtgQ1JI4YH
YK/0PnEukZ9lK8Bv1mHo//TCWFvpc1acJWo0m3izyQ0i1ncK3Qrr7pjsdYMD65zp5DoRDZK4k7gx
28voqHHOPl7rdg91MQ7lxppSjyQoqMedHhxQ8kRk/sj6wYwtCrG5v475ycMt98W2mgv2WqPcU5oT
/aJ3fb2XZePu24xZ92jTLUwN7Hna3G7JQ/SmvuLaLGyIbGgk6JtG/SY06n7larU8W0MEkm9sgkdb
ugihUY8vU0eIHU2QcWm2mvbmKf9HEwPZSnOBpyEOSugV1gyM9oV2cAIoIRm15Lz/+e/PGSHsv540
gmaZ7bikrDMBJzntr9MLK6MPi4lq6UrNXZY+5sQwl4cyqT0NrwtsG4tR1e5zuba+23XbLpJUjlvN
rwp/UQ1psQvRxkLN0waioKrxMW8TFI29XtYnBLgvE0r5EqLPI7cK+4W+EtfNiMwbasbwtsborXEB
odfhV+7XKP2QK26LSoxfKX9BGe4Q5Qu6ITQKLybAhUu4r8voLQYwDc9R1+mz6aF6wM2U78sADAmk
kodUZPVqymJ/FXee+WgWCLa1ZgIw4BNNmOeOfqKNSWkrQdmsB9oTWmzjqALHfWxo+B75Zq4AOCbw
S/M6viZk+o86t8HDgE+W3z+dEhe+Pn2vct8V8WzfCwD85x6+H382PsRle6ym8mT3Sb1rND/A0+d0
y8kdx+U9wyDSx1YnZ9WfCHcKsL+hkzlJs3us9QJeZ04V2yZv0PFp6YSGt9LLiIt6XgaXinAlw5ro
j0jMrAQl5Js69OnKQbpnPICLrarGDXXrBvpJbO+ykWAdGA+UduybJkW0I5YyPjFQW43A2g73Ja9G
SO166PLvXxMUqKhpyC0KaEvS0vSf6JNNeC3zDldhn3B7Bg3iVEw9kMpNJ7x1PeML55tQWLprlLSv
BfePBbzi72NXTSdIhgOoN9wYWtg/VYJBUWogC7UDQjFj+h8+/aUS9cUOVwQOJKYdSz8yBeh6DaxD
DIECwUH+UmgDkXRe613xE+4BCjQXUEXNBbAKwToheuEsl0dGfFTeNO0l05NgD12u3UP7k9ixFj3I
CDwL2jOX+exojEm2yqoUlN2otXv49sx0kobETNe0T4ZM6kUv+leAHlmjBcukL7pdV3vHPJDGqiiN
4ZK4xQeS1f5H0zTa8+CXXCEbJzob/cRhV96JhiWJoIORXLs+P4YamE9pgmlw3CbbR632tWUY+VTF
IuFX70uSFQgjt3F0H+DLjssiRmPXymlfCdqSfR8eRVtyLkLPTdz62SNbYRHYZv0C8OBrqRGxwgQv
3I+eWyxGilZHNVTsKiKUxTby4pU7R70zlByZJar81YsSwayj82mogPiVUj/YbeiDLIoztasr/73m
kzl/roOtswj9EO1k3jj6jvahdVjpXTkSlEW2YFjo9EMUOezWsU5K5wk5XIiz1Hwzc9GcvbESa7+I
7GViOAWEDJpgOzs3T0MeDmfGjcP5/j+3TfStlSbvNKhBlWTcLi3wxGfGm9bD0OYUUSMdb5iOFjus
82towf9XufWQZgkWmS53NmanvtDzt7+TcoWgtSiAypd0w6Ghfm5J5sp+rAJvOSRf6U3rH3aCqxJB
mn6IozF7jnIQIrDqvoa6tjIzfetRML5mQ9Zce6m8s+6RvBikwT4tMSmXrV481PNDNRjeKQdTVaSY
G3CTPvxf9s5kuXElzdKvktZ7XHPMgFlVLThPokSNEdrAYsQ8D+7A0/cH6GZG3OzqzK59bxQBgIQo
koC7//853+lyv3nScwAuhVCwt/BIHjTstaspo7eT+zQAV6Di6UFD5UkmK9qkDs7tfvRVeih1xpK0
wPk3hEl6TRJ6gZbKrGPOwHEJaqPcBR2Ewk7SvsgM138LGEtc0VTvbgfLORweyDzsHindxw9u1f0E
W2Z80vPc2WJQzw5yCs1PaVoda9cNn/vYn66xr+CYzQ8rAj/c6hbfUjvnph2Mhg3UA1RapkAZYAKi
ROvLB6Zr8qGhobFqrFhCS+BAalgd+EvxqRYxRVK/4KjB/YTBsUGeSfPx6lRQQu3QBPwfOl6+yogU
2i87h/lwM84ISm8UWyZf1tnWyFAw5+VWm0/inED93NM2fuiJpNmSf8BFN2dTLD9A47GQrOcgio//
LnuX7UavjC3D4Ldy7heNZWYfut6S98bAohAJ+Qq1U3FOTbGulBqOsDE0ZLSWgZlxOPd0FnnHVnYA
3aIOMiTUBnkKRm1ARDKIPbEb964bu+muzbHYGIF9N5ZGugNpWQmcrZ1+nDA6vODyOAkTQHVsiAm1
xZTc553eXtvsvGz0KlFnu49Pel4XD1Frw0lmwcc6jbWYm8pt3yj3zhGZdxdG3k9pxayT+RT2hsxz
FLvx9LmwvqgqGO71sHtPzTG886UX3hWjh6Kcbi+WShNzNT9oO3RH2HqnRFrOq17g5tcdk1gW+JId
JnnVFu6m0oJvbQy51XJyvHp60p31oVvT+Lj4dkIK2xicECJY+z6qwh1V0/ugMep3P2Dg7qHBP3VV
aq+sOGOSKB3W0COOknUZTvrRGcfXxqzXdQnvP4it4mk0xA8qD+552cohVR517Fy0YJLiEheOax38
ji9F31+b+YdJ1WYn9MyFRMTmcsBuonsHBcY+gQJ0WH74LfdJI/W1ux5rSem/AGXSn1v/yVNQ7GOk
ZrRfuO1Vyg335LXPBfvu4EnMrH5cfu0i2DuTu0IYDvosdhkK6+yh74vhhS9ltKV+2pD+WdTHJskj
hvUkQtGcJk9wAKNTiTphlQNI3ktKFYfaJ4FxysSj20Bppg1Mwuf8YwCpsWtCXnJW34W+Y70gHvFI
AA0I1BxZTJitGM6y1nGM10W2jpuwenCCGS1ZFGBvxrAk5LOXsDeGdyMln6ZJ+pHbl7t2RHCDi+Lc
1YwsO6+G/FpHjk3z5Kioj796cNuN0G7eXRu9lM8Khp7kGS5ddqEa2aY902vZljQp++JuQnlI+dXo
v8AlWlETrW2NRCS1Q2w1vfXwjUwXHCO8IntTiOaujlyGFgIQNokU9RplfrXrFK4EBOQAvMXwSSr/
MNGIuZCPQW7uVJ09BnrGyT56MiffW6uEnC2DySf2q4j3wU9uU+wyQ85muIftbP30ggPE5WMHwzig
tv9iDMgXtLhak10h74DI91fMKT2sCDKwqjJft5FCkuBqBpZ7P99NTYVzMBHGrWIYOBZcs6ocmB+q
KHsdJ9s4uQl+f8ib2WtkedFR8wGfF5Euj9Jo8Ln3vX/S7foYlNXVao3goSBTj4axVl8KX91ZhJFE
bRB+C/GlD17bfQUsNVe8K/fFULyj5Rg0O4ZUzNwdoDWHeiqBL7LFhS693QA2bqX8TCPxO5Jfxv4x
Za1nivhBYoLZNVIy5gfw14Zk60z0th18NFeB5G/vu5q1Lix0bhMWjoeO78EhcAv9EBVN9WB70gTq
kBbvwkfx41tqnYa+fY8u5BV3kfxkddKlzoMGBLhdvE3D4RjbUN2ZdJqHthLtOU6b4YjofiTvURWn
YMBwLpw8POe5iFG3mM5ZBqAhsVPLLQqwYT1mCLqRFBXIY1hIp4V6scxGHiPRuFvG2uJLIuDWObT1
6mbAC6ugNMPF29UoXDd0W5Fmjg0ViMLm+kI86pzEmNAsDuG0mYRjzr0MFmbFF+hJ4zbD1M8CX9tW
ddk9oidgKlq1h1w3bXq/sf6ZGShhqVX2FPkZRuGAj4hxPtuTwejdaCMezTI6qKQ0rumg78e+Hp7a
WsOq5mOwL00+fp0v189u0sabLH9O1dB8Kgv9xltE5EHTwQIVTCWJuntjQQjjwtjYRTQR1YIPtwz8
Q0LuSR9W8WddZ0ScomJ4VTFzYNQxLHGmzj7YOE63ZZLD83StbxgkxBq0doOnOnxt4f4DzWvjrWc0
2mZiNJsyyB2BoIguyuolD6uvgnC+T0miwKYZoJbMZgwvRSAoD09Dv2lz7rRa0YIN6liYUiP+xDzG
e3ZoetOk2leJzN7aWn9gaX8c83h8WH6Ek5xOllSPzTR5l+XHSGBTVjFghcqWtKkDCrouHES78e9D
hJOYgKq95xWMaNNpDBwf51v3nNuxcXNwpBwI06yQv9EXiqQ77ZPWRrxZe/apaIJp7aFcOFMBOLTe
2J0TQ7b3VUXVIJsO/ehMNHlJASbFrcDnYrkIBbrp7IXSfmiihM4RxdGD3wpUSWH4zOdBZ2RGWrXZ
ML6rurlPStntZSgLFBVq2IUOmsW015NLbrvnuJlR4qlTXGSlJ6eQLLBDlXvVtugRO4nEq8GOzxjU
PnA+NwYZHi4AP8rAJMDSi+mxQQfVV82ctpO/E13kPJrFqL20ah2rz41Lq7+UQ3jKgTRuKun+sOoE
AxYQqXtDQejorKPqkAtT9fKfrHDW/diw8UNDTzatPvgvEyEgWTvFz5A2ToZuy50dM2KAQ1OXaqCc
78yk0a7Iy31k596rQ6bAWk1mtgG5Ps6sQBY+E/P1xGmzjQVcRg9EuI4zXe3SAdvrbGei8+WtpFRq
28bVmyqAgAWoFrfaUJabEjPdAzzuBnGgX50bIOkIfSZjjQj2HI1h8tCPevwweeBjc+SOGe6nJALD
4FohUQaD0k/ABo0ViVegegxF9QAIWYeP7lMxxwTZUOVew8RVazkOe9vh+xEFMXE8RTc6m0LDNUel
8NnMev3bIB61YjBPQyWiTelZ8JbnHwniE2Ei2BYwCM4SqgCsVkTekU0OdtaaIdVBmZ+DhjxXoVs5
ocSgzHZ1PLqXPAe8B07zNtjVrSTw6WFm6NpunFzLtL1PzAy5aQhwBGBtcg31NiGjvJMnFUfc8lFC
r3RBq1Mi114nk20hR6CZgQJEPddj3t4bAWwdxL4o6GlcYb3H7c81cAwTib7UKBGTJVtTF81Tq4/+
U29q/L1oxnkjWar4hXfKUsM9JVpJ6nVpJfA2XYJlvb5Yk0kfnex6IMHWAaEHMr7bahW0QWga5ium
FbkNKA7vs+kRe5n5WMaEMa/8xtn7yHjWwFGafTGEx3jQWkCvAzysnC5jyqi1bQp4qaGFySnRpFg7
jj1cB4s6fQX/YebW1nde2b4UtBVnIOb4lFfum4rz8K7VqgwAE1pgShXqwTnKttIf+vnH8j9g2yQl
Z2b824EcxsWuHhwagvPj7FHoD3Dd24sK7LOb8T1qvBCzFBHpt2jwkivytF0lx+bWm7SgLYvmLNAW
qteuIR81gMDHKoefRbJ09oqd9ta6qv7WVAhIBGkNT65kvOhIsAiDlHZcmpRXS0vQ26m0eCoDMs4a
GwOektNnHb3aDwNsN0Cm4o2J/4Dfak26sfutqMuaIavNHgrLDE/IDQguHPzoZcyLbzTKm+9K1CdZ
Vc6nyCLkjH6JujAfLfyR5RQxDU4ZmZ8RvUJelBmxMYyyr02Sbeuqsh+pIVDtt8KrCu34rTC9Dp5Q
kK6z2BTXziKh0Sda0TfJOGgrAzUBxvd9SqLTKM2YmaFN67Dqum+2TvKviNvPmA26LbE0aId8qMym
NPIX0O2AMk0uqSLxsxdL0YVPR32iZFPlgAOA8EGm2hRWZ+3jrCpe45ZySmjX47EukvKVpaqzEl07
nQGmNcep0st1WXXadrKKakOJVCLrjZ5wzHUgDZinRkgtH33Ntx6REFipybJDwwuM75/8ApDZ5jcz
ogUZakhW+7Fe8Q4dUALfVBsEm8puD2YJBpEmL01/C5JlKHfFgAgUdTYp8pr53pU/KfTe9RO1QV9Z
eE4sxKPcVKbZ0IwMgEws2/oK2v3YH+uufTODiSFtlN8sC32YxBBrVc1rKsKnISV1xZnkplfgvD07
/JxHCv+x0RkrS3+KhvqCtODeCZHhsdb6VqRP4QSZNhwRE5usD1Q6p8bHELYCVeyZnrU056k/QU6m
MAcIIHzRu/EzelF33TaAzA1mwmMtXomlvO8H71PRvuaCqIo41SLcvSAo5kcUMaU+Rl4kHANQ0TxG
rdSvRuXba1NW8AYgqHPTyzHeIEcucpOyEe2jPO5+WD66WpKrfIfwcS+XFi0ibsYJcXcQU30WQak9
HmzE+Fa6zWe/LqsdZ4PL5r5tiMuYJNHuA0zseuaEmpXx4PH+ZIF8bmd7ixPqP2zDX+N/3Fk6vyfo
HRIbuvhix2R90STF0U/8Wl5QqFSxu8m6J7cBS2i/oUygh+6JV9utrw6FKi/oYfdkMEkmRi5DZ5XW
9bG5kyr/CX6UQI5CbtDsVg23wsnFteiSy9IZ9Z3V4XvMb076ajU02WXrqD3AM94X0BuDdCD6TgQg
iBRhQ5e9d1N+paiotmjriBJokZJP7l3revY2ylEqNm3Z7KuQ5l9lA1KJ8jDY+HHxbnMFJ+pdjjq5
J379ouvUPKqEmKhxJqkMtCQQD4/OljRR2FKJ/WqWD+gq8q1TuIgQC3JgkOchAbbIKhridRy3HrFL
ZNgFfEekCQEovBGh0u1y0/1e59EPYmzntPLm1jUskNpYg97q7NrIxc9F3VvpXUdeXcY3z5nuVOwU
G4Prlz49H10UvlkQt9aFU/2kRH02vJQWTNgx3OTPJEhYayK6CDQxurvSUds0j5BlS7icQfAVyxZz
ysZMqd0G73o7PTm6BclLpDC9lQ9QFuVjhJkltNU7YXbbsmwbhu3JWiGE+hTbxdk3452wR3htAd3w
3M03AKqhPOFvCAr3prfIewBK4vkGYVxA1lWVAgw62zQAKp4DchcqMVvLss9K2Pd24+G7LlwsPzVl
ADsGPm6MryWCbafRyNHSewNeWLOWRnSa4kmnqE0KDEGWKHh6s982unqleBBjVD+rIQy3neUTrANd
jXpQWeNyaqwJsmptbDQyd1j6a/66rztQTFoI0Kw/JrSQVnpOtq2dXpVWNxsUO4B8FbYQboO+gVjZ
7uHP1GGBqlBz4ONTjhjC+hnG7fdaNq8e6+OO0A8EYDRhUDaXq3Vetc8gl8JD2MbG2tYEWlTHxUMg
3RfT196tnhUsmotwh68bwhcdq5hKFeoAhr9u06J9XnNvHDZClCvLSsM96FasekDSseTnQDip1KC4
Bh4BYd9D3QodGSmUpFugNYdYdN8sYIYU93prp9zmTRuB1rmuC7Z28lkH4Ok/aAh/XQ2/q2vdMnmk
PMc7neU5ii5cXMbo4feLrrEZvcU9QRdwdKMeAp3y4T1y43VR5tNDR62dm+0aMxbTZdffi74utuRa
86G5KGAU+VHlxE2iSeWqo3aqmZj7slGiqOW6zrqeMUI3f6ZwXttY/xp7yuCFTuPmzbSa/l7ziLR2
ovHT5E5PqJTdq5p/WN2QXNIwYvnlxEzKaS4T9lhvQChEh7CnxQSdEz0CkjWq5k8KYdQqrCrgBjVv
H4j6bY3YtOMFXYSZGqTxxSvGY5obJYsuL6rWY8dJSpCqa2rQ+8blsrJQ2a4DWjdqtMctBMJwbYUQ
QgysZVNZHiooRJVXJdtSI1nN6Lr3MoNDmRhI4yUOxTDPTvbAyDhQRFo3obrpEOeSsUcaZkjuFFDn
ay96zVvXP3iF+hI2lOa9eThSg/MoQ8hpFiCvpB+eEmP4WZNTvrW0m0mq2BoLc7xVM4HTYaFEo03a
xSWVDhSAoJ3WgvALxGEOOoB1PI4dLsm825ZGfWmZhk2xSnclgdArE0TmaqJdskWTzDCbeJsEPcYa
rPeKmjmO1YTSVeb9NFSFtWPo72wp+m1qpVhWk3bFE4xVZBffnYNIPzfg+lDxVv6qy2gSpNDk+V6h
2iI5pAYJqankGLigYOrQsHbRoxwIWEjlJC8O0Fi+XjYVLxhDZOYAXc/EPqMAfZh8CF1aFNN66LCT
9NVJRd0Wnfh4MJtmP/WqIHw35jLPceVBNMS7w01fefSSzWliMGN93mmCfGxhfCfB3t70daaDEVU7
mluSLpOIdyyeoDC0W5fchgEIMupEQ+1jf+Z7Msr5OaRWqujbvss/a/3kr2DNazw6nbY2/ta14wZE
P1EC5c4qSaLqY+3egpXV6yNDFQVVI7/aryFsBW4LShxzl6jIvNC3LbmlLMujC21F+ixzT8xO7kog
ARSmQckXRJ4Pk/Yjm+83oUCN1A9yE8SSFOMyuwWSEWhoKa+IJFjTMjiTee/feSZQnVInekqPsLcB
kZ0wRxM+i+/L/akJqmV0uTrKOtvErO/7MrnJIcc5OcXlGptXgeNuVRhDQn28PJhB98O1vWol2jJl
alP+zKnMw0AjUH6ypu/mgJbKzPyvrh38CL1cX/VmDXwjeHNVYlKaTH/q/nYg5xR2NRK/avhROynu
0xB0oZ+MJPVZZ68bHwY1boh8h1E/hvcAdFn2lnDbckv76nKDWPtT+GzXkkJaZeRr2HP+yu340tkx
7EfPrQ+y1D9rqa7wpjbXKhJ8jbtYXhka6jHesuio15K1ypoganunCvWYeymkabhVd12ItdBKCT9w
GJUBcJfDPSKy5sEaZuOtSym0MPyQ+FsLyatHxczjMc+htC61J4PPsCEU8DRy/3RL0z9ZwDTtvQGy
7l1ivtvrXJ27ZTM0AfIbTvymxjQ5pTT6NhYRQMRXYwIhM/zRiPUMaqTQLrCCIMPPr8k0SEaU/iTv
5ahlZ7MStyxAFI8m1Qd85JgHRjmxZgbTANeO78nGMK8xoeZx7rmf42iatj4J90cjwy/lDbtOlF8E
1ecbGH1v3zVYSnzZJu89oiPf6rO7vih/enO/rRfBHiaLfbds2WL42DXFOLCzuRe37Gr//qhla9lP
X/7jib92URnc0wl1fjvX/ChB0ehueZQxBPnRlyhwI6nDdk78u5EFMV9O2FqTEfbINpqdDfOVGWfa
3DJMg5aC1u777bYcxUT/0R4oYaWSCjJGPx309CSuQtfKm0J1c1MoidMy837b1UZzOo3bwRgCQ/rr
b+ptY9+Hrvvx0pb98y7Xle5dHQgsm/OLlPMjfntveESR0RZa/p5lv0Prctn169T/eGIUcEUWntDX
/TGY3+4kcnbcS+Lr8nx3frsJIcC3W9MAXv5kiY5XuKTJzedN6wHYEUnq0dr6++bHa9Ppji5Hl9ew
nFsIlKTze/rxCGq9dL7Y/Hj+fHTZ/PXHzI9Qc6v14wlhMnxs/jplQEsgCEz/Lp69nU2fN3s0Rd2t
Cr2tpvXdddkSoR8ecx0NykiLW/Z7OoZwFZtYPOTVc95EzQ3xSb5j8phsls103kclptpJw0Y/NG9m
eEhulAuZXdtRsCZxABi+TX70rk1ZfC6PqYhEvdVOqdNfacnRm5/ycUIR27sRf/XH45YDveGz6hFg
ln/9Tq6JcN/mQn7sWw6wMML5P2ndb/tiI632adciJJp/x/J7gyBFreGBx1+ethwoJQEggRjz3/al
kP/2I42+9fK05cFj6tl7VjD0rea/dfnhTVGwrxVyt2asIUYzy4vhNIPTXp63nD/RzPxQeB4A1H88
jxTT5pD1lvXbPtNvBvKhLair81u0PNjsCnGYklasllMt+2bixYHb3vjx3OWAV7k0zNxB/vbcOqHz
49Jv+e13dI3Ij3JeFv/2WoDOHCsTmOmv35FMznAsDIxGy+OWA/o0iKPusyD7+FxT9BZHJtR0EP7x
d5kNCVtGjiH31z6qW8kJrTOd7+U96hSijTYMfv46tTCy7kS35MevZ3GBjadC+t9+7bJowwP8L7/+
ep2YE7xTP5nvv3aZqorOpFoQQ/H3b2QFUZxM8uDt17lIRW3PPWWBX7uaMVNn4h9elnMtnwFlIeMs
rODp1+nbwHXPTm49/jr9FLnI2wPx8ZEtTzTSqLiYfvvw6/TAH9pL3pT3v85VQJ3CAlxeTe4iaybF
rNJxcXApP6Od05513OeaPw9wQH1Jt02Ii4OggCSIg2U6wKktsva4HA2Yam1R3em75WiFcWDfZP6w
WY5arqOfGK9IQZyfO3V+eo004205iJ03edRZAvR65w80SCnX5EP7tDzUAPYGZaK4Xx5Kf4ZMu1aJ
83IwM2apYGmqw3I0iqlS0f0LP15DYRaKLnSsrZejTcAKmZoFneH5NcRxWdz7hXhYtnynbp6oFK8+
XkPKqkv05FTi7NSe7Xx8awKVXZfzyEo6qzIJjFlgqD03UTlsKh8P4XJ0yELegsEngXQ+qqPyODoR
4IBlk3rZeJkqNKrLpsn69EHmzseZPMOangnv/ngJtN8Pk5drH68PAOvPjvBLQOS8oKQzidMlyeC4
nKY2xmjrs+LbL5tBCKXSgbC1WTZFlRUnJkc0HeZXxOc23clA+7JsEdEkb21c75Y/dNnlVpcO0QEz
vckkRFeLNz0t23fEUPcOeZgEJbB8hb4OVL0wWM02Bm7ePDpCTXUuY0ZgucZFcqJDr1Mgb8OzcB3n
2QoJqUjg9+1V2Tuw1/if1pU67kA2l8ctz1g2O1W29zoRbUxOnedaCPlcQxGfN5aTuX52KV3Hu18e
jXeJ6Chh9+dpOfU0Mzv10d4vTyAWOaEaaaDNm5+vV854wplJiXPenGLdvWp6+LicSdMEUgPE4vN5
7KH7UK3/f9/fv/H9efjN/++2v92P7z+aL92P73976vin/Vv582938bemLH608Zff8U/zeT78gKhb
/hCm4Ti4+ly6NB6K2Q8/oG56fwjXgI1q+LaHXhZnwJ/0J/8PjJ/CZ7djeQ5XB4f+9APafxj4Wm2f
SwzRg0lb9n9Ef/qrn565mGvglaU46Ps6MwRnPv6byJsZO4EAndeQW0DrWoYDiwoN87VVAGZIBRiL
0H0gkN0+t4O4xKoJ9v5opReTznVpte9VnJgvNtURR4/uBlFTimrGS+NAQGjtkO6JOd00rb6GZWvC
JiChTDMd9MtcMXmTGqfJjd5Kpdu3CQ3hdPAMY+/RmPgUuob42iEVRKQhbr6S/n4ISvvs1c1X1iHy
OjRMtpsp1lYIu0iW4sBBx9u4LnB6XyG3v2XTlw7iy1mUqLp/+9j/G1OH7v5FG++R1GA6rm75Lg5P
yxWLueC3ty2p6qbp67q7H4k7PJCATQEyRO6RmL3YDKEqr9RYEJoHNp3RCRtNEeGapnZ1ZtllvqRu
Ig4ClcIlAQ23H2qKdV4yqX/jhP4n88byMnF7+jaUMUG56Z8l/Nrk5glLSWI5aoOlnN0+QOt8lX7s
70eRvuGiCvehSqatF2c/50Nj7bYnx4MCxeyZmmpUPAB1mTNi8cI7/cSomBDSIS1JCcSM0w3uQBIi
JWOB1zja+U3PCbbB5so0TA/aQ9sQz1WrcVg1jUODyInqx3/9Ufwfn8SMVeOCwKwgYLj4/yQ4B+D9
5yeRlDibpI0gBK6+ekj8sVr7WgGWK/7+r3+lPp/zlyfm4231TdwROsJabt7/ZOnxfZje2Wi39x9K
PEd9sopc3XVT/YWoOG/D9a6vNEOxGK6dM0sI+2mMKfxnRvhvXCw2nuG/vBTb9OhmQk5xhGCKtbzU
376IutaT2omI+kEVRAY7gW2fF/m4LZ210Tc7HVnZqz2SJ1PAMd5J5MtvdkLamWakFJNl9gpidovJ
VWe51ttvrmWFpy4f19Q4vXunbVHGGdpRlKOO7vtTrAHB7jv5NdwmeOK+OiL/RqwIpQsiAii/3Htm
BrTfQdnJAHxIp9ojPa97mQh83tLFTy9Qg75pY4SONeArFBPT2Wb6JdH7gqZP0q/haV9cSRYW6vOG
LEJpn8dhehGNCI6J81ag7Nlog2XcpCYukVPBtZ8I0FDK+jfXuPnPn7LtutyeeW8d/Nzcb72/3hpJ
tKtNN3LjW4Vl98HPYlLjnPCpg4CnJcJ+MvWBPOIhGZn1dQTEBu4T7oDqfsjzam16BIxaSfbqTHQW
tQBh83LHEngpKW7TSEbzQzuoJg3Adi550DzP5L23MQxe0Sps5uZK4ZnltYM3hm1miN7GNBYbzcIm
tnyd/0dj/TKKteXP7j/mp30rAXPGYdT913/8ZWv/o7x+yX+0//JB/z0e8i+nbf9rOUP4o9x86b78
ZWNbdHSlbmBbxscfbZ99vIQ/H/n/evBviPw4y78Z6xn2frvu51fy5/Pmv/E//9dT38QF//t9WF+e
8jGua7b5h+/iImPQdHzLNOdL82Ng1+x5YGdkcOE66qbw5kN/juzOH0LH4e97ACpYfeqzP//vTn/A
ATqSat838VwZtv4/Gdgd+69fX9vRXYC3Hr42WqSOYK7w169vCOzDSXSHoAxnFqPSQuh3NCMZfLle
EyyPhDkdy8RExzlVzW0s3WpvFebMi9JoNHl6Vt2XGnBtjFheWK0i4SoCtwqwIil3tSwjCNTi9n9v
220yJ7zQbFaWOtZmHh7SbHK/YpoIX+spGSBqgUqfcj+8ep3RHbGIBz+Fn6Lhysb0rCt9LpfMIoze
onFNZcC/o8JSreu4mu60WkrkNgYA5SHKgRsy3pEPSbwupctqOrs9dXQ3dpJ3xJ5kIXpDWc85WF5L
cd6X91Sh6nXlWZigaeNCx25m/TX0yrXvUR62cADg4sjgHEG7pGKYtdnFZF7Sr6BUum+RJ/uth50V
VVmkV2gFQ3Wg9kwcrT3aiPySIJq7YD1vl6q950i11hmxa30lw07zQQMrhC54OJsV+F+i7CM9ekmM
CTl9R2cNC4+WE/OTkdX31RsG1eE/nCIE+6gTK6oGbq+tBjEimemKYkpvhA1RsqdvN+ZbWF4BfjrD
rLcIr0W+7oVbcmNq1b5q8+Eb3nYD4To9/AIJJEGOwYB6t0SwN+nykDSsvrAKiPvGEeOadCSCRF3T
3GRjhY2vo6IrhRneyFeN97gRwrcy8/Gu8ZESm2pOr1mPliEeWH2u9L5yyI1q5VlUln0X5ShwogRN
vO+FJg2xvKAUWtOgaBBtE8RBTYbcL+/glgovaCSTE9mqclMgHDhksmZBZgwAESJf+Hd2IcWjmDzk
9EM4kiWHlJc8+NKbtFPngoRepZqw98lEMdyvE+86JWm+L42QcCg1YjfSwRsUWTmdo8wsTm2ONBUj
Sv1TKrpZkabGkzL16eYnYXrTJT1BIqFMCJ+WXE+zyo2YvLmRijD+oUPveXMNJ19z7RMX4TYBitsZ
PwdHAo1fjDpQVAmpr2Zt3ky9S18DD5DWSiu1jGWkoACDGpdB1ByYBYv41CMB32VeJy+RmTtPJORU
p9SgZSF6pi+b0NXHB78v4gvQMYfhc1Lf04wy3zzR3ubdpO4BGxRHCE7THDXrHkgUB3vqqJa0KD/p
jlafZJ+YhzubER3iBos4Q7Qgp+LcytGn8pq2F2Sn1T3AJffcaEzcV42f5ycND8edbdXNW0Sni079
WIznqXest9op6u9GQa6mVviotzI1PbWyLr8mKaxNn07apmaaj9q0Jx3PLgeAlp3r7HW3wMEmMv0w
VQgAVjYqTLq4wfjam7mZX4JcjK+xLsangAbbfVTrxI6FftpbK1Tx+rtuD/lDE3viO14CF+B2DKas
0vpSrudsiE9aUcK6zO2Uq8LizrjR9MEuNoyygFFR797bqknOSKBoZ5mOsEk1dGZ9V68NDsl6g5We
R2uy97HQwmsG15FUXmYIEVxI30swJyblEVuW+ByGorv3BlMudWIP1YukmLs2B5v/I2/DnlDbaXxs
zQAJpY7qGXFZaUvSAgluRodU9t7KJe+NzlJhPWuWTgMfkVGfHmCe4dAc/QhOKl9X59aoqNKewqyq
tN3gZP6tdiv/ZojG+ywgPNH9UyNOPc0Mow0K2wIZkTDKF8w3xPJgTAVXgvy7XWPujqcNKnar+qY6
QB9FNomQL7ujeipKfqnt1KhuwolQJOV1/tmw8j5fN35dPVkBXHzSXgMQRG0Yxs+VjLUvJUqTvUgJ
gp88PGZiDPlc/feaBuvW9Y0vVq89yiBF2NBGwdtQ6CbigHb20RaOceSVND9KfLrnOIr6c6SCLwUc
vjGjhzhMD6OT7pGAJ2eZ0eKJNGyLiXOH3Y00LmQDYxJmKRF+MfIAZtgFsrL8Ues0aE1J98WA6r0t
rLE9xIn2Cq3qM8jfek4fSyictzqz4QKrU1vIm4ZO46CU4z7mxmSch8587Fm2ItEorIuelziBqhSg
LHwUrMIgTwiOgdV47S1t3PM9ia4VfkC5yq0yQl1eNjXWQ/QQK302LjlR8O5kTbB2LEyOma8T3Vm1
OLZGDVpXXX5LiTdcVbkFXCOkQ9H4rG0BraUH1RhirVsR2nYgm8BYK+CJ0ZjfZ1g+WGK52SFMyT1C
tmQeu5Q0oolCuVKbVuWvkxUAcy2LvRanKJMjKG+IwLM0u9iT/mKO2Z1Rgsrhlk85s2FQc7wO1EsK
AdEcSVtu77JyAEzjRwdQ82d3tC99Hx1ImCcSt3iIa4Bo1v9m7sx248bSbP1ELHDcJG8ZcygkhaSQ
ZMcNIdkOzvPMp+9v09mnM3WqstBoNNAFFJC2NTBI7un/1/qW04ltRA0qSIoHuxbhnRbV1L5YjxFM
QTpUoshduRjzilrZjbET3A2OT/ZxfaNvckZNeiCFdvJ6jeZ/qvb7ICtPVlDTdUi0a9ZOGIa1BGFK
hnzboCRLMKia1/qbiRfO5O3VR2aQMerZQbRa9t5HrZpvZr8iOy3VqwA4e5/aKg4cVUU+GKak6XYz
TBMrn43RMzu1ZmVNHZ3tdQQuZx9VUYCLtULIlemWq69oDEOMtfW4/HTqsr/kPc299ZA3zXAa54Gh
Z6tW84BbBTGZK3LnW5SZ1gakirMmEGtuQfyAul7HapI01AYGazeYTrRphcOli7iPz4PWELtNoAUC
wjrW6tRTK6h5zhwrj2NrYXODC+Hc5wZG/yF0x+fehcfnoTQwHlyCFy5mO+dPSpbG8wq/SPFugU2E
EWKpqodogl9IXvEWUKC+qXFjnzrc8ycjAcei1UHwLkrbf3PjNDlz3quJfDWc4WjokYXFCIcC9dG2
OY+pER54/ebvotCN3TDN8S8qtS4yLSKKvs9zpbwkapZJB2aZ0/2smaFWBd32d8vS0UfZjhqDL0Cq
EmwmN0ufEzcbSCFJ3bH4BKbgYwusgHHaSSRuPpUMFZeqyzaCYGLCxwbIjuuGTWvL2PYbkwleTdKN
2s6RzJIQiXsJMdJmDFm70rxsIqR3DoM5fs7bghlaBDliLupI02PQJWDeegXHC7sQtTr5rTn8kKTm
97GqxtqD1UtE+WQ0ySMaw+iA5axmAWFaQxeBb/N9CDMmdzZiJKljKn7I9a7AO2rbzrtBdCE+iS5u
H/XAz/ZO6xeHWXT8WMVGaYBIVlfvB9VSrjP9g1Pv9+EHRAENHUITtATg+jntyWLOA6/k417MwQx2
ut01a6cV4sE0CuOesN3wQ9fCcd3VXfvIEdbOCTHHAeqpfu+eRyVLHus+jEhoJNhsZZMFeoDYThaq
KcqdXRMxElGq2hP0xbdHafFODZteRRQQF7AZLCIdPfRzxfs88Z1mLbiaUZDb10ypIO4hDQtU2mFP
ik+duW+sqs06YGZH/Rjy+PRW0x8BwwY/dAAl+Eq1kFRIMlPAiCbyZSgDf37P7awBjTMUpfvhxwZg
jT41QKRXIMxrEp2H+b1P3fIjyGzE65row8vcKBPoKkOsIZXnq0LVa3KUB/0XYx+dRxkGPxvVGTFM
WK1/MjmkeEo2lZhzKuWYWISxorrIzyVb6X1Rzy2Yd90GDzAN1Try5W5sMsWxjGp9Y2JAO9T4TLYB
YsyXGRe7+7926H4sf+Uvbf3rV3v/UX49ef9fPFa7lOj+dQ39iXN2/Zcztfz6P9h5GnVvjsy2Kxwb
Hsvv47Sl/sO2NHhRVMq1pYT+/07TcPPA7AGEJQDP4MTs8k1/nKZ18x8mhXXiRoUwbYIU9P/OcVr7
a53NNqhf8Vv4n2lTbzSX0/af6mx6WcWdcGnX+J2ee1EOJhdoS+1+JGptrMY2OGq98s08o85mvgNx
CmJfCrPxG2vsmlakPUqF3iYd87eFrenk3flP9/GfFaX/euLnGukcYeKD1mNYXLD2BdWTzKbGSmPC
FaPxNk371ghvcfgAedJaFb5zwAz+ENmB62VaQEtsRPSWrf/+GmRN7L8qo78vwZYPyaSloFPE+GvR
AXlPP0Y409YVanOaqBeqxZemJ59VD31m8hG81RglvwcTtScKP//kk+uy4PrXX8vx36V2Qi6GoFwn
78yfnk4ZmzGHLLb+U1qjsMK1GGfbLhfrepQJbHQyFHISJCYzIobMZu0tx0MZv+nEuJlxuJoLZTNG
1krUCRW4agM0cD+aytVx4/vIzloo8OG/e1qm+pUMhczMooOjUkimWESd6K9XPecj2/CWfAeL5sXF
KdtTwsbx2sIJX81Amc5AZoK9Rj4z+Yyk6ELrHR+waWjrSUz5OwPie6/H1i8oNUWK95Lg0lrMGAoh
0wT6McrSw8ymh5L0ndFk9wVp9zECMmVqd/FE7LQ1P2dRcVamYlda0YOA0s/Kfy3V8lAId4v1kgNl
tnXGeqtTHsjKrRYYe9/VD0JAT5u28+isCKMmhm8T2iikXQ9u3HYslb2M73Wa7qBbxWZGz20S324X
xUljRcLVvKMktfcVjO2jcTLNDvIKuNtE3YcTYUW3JiKQSASPpT49aOOxwHLK2R7WG9HU8MX8PNxp
XYVlR19xMGrC59HNT+hB7ozAh4BINzlKt246PEWzz/b4EX/0PiRCoHGG3CNrhFCF4jJr8wFYwsZA
J2Wr+WVmui8N1Jh1zYIXBbMHNE3xmhe1Hl+iNltbpTjYrX/ttObQEHvfmdEWVdCGKt+OkFRo0+Nd
ptqHbtBeSkS3LdpvwFcPU+U8BJkFCK68lM68r6rp0/TFvtAzgEkNgA2OPCm8V6ShwZH8TuI8IYWV
NGFYUe8hlFOjSHFCzWDoEgIXqbGp6TbSMLkFKfT072lD1EPtP5CqAdGo2zSuvqMZ+UysHeUsUDCA
ilt/2keDte5xk2Oo10d9VzfDFi9m1KPkNXZaNL1mWr8xu+i9qozdGPavYVXet0ME4dY+I2EkvhCB
LtrTDLE3MsV+bF5Tk+2ybrc/Aj3eOXV9DYsu2U4uynV2z2t3mJ8GZNbrKILT0RZRfRQKFCCKIBxp
vcxydk2pPDi6v200a5uAKbbzbAuveMuxCemc0F6hXT6k5fSKNv4JB8+PTkXb2gSP5iSek5Q4Agd4
ibzLg5q923OzSnJjjcTcpEKH1FZwr0xxr1hXZFObAs+DPZqwC/jByfchc9dGMJ9TQmw8mMDuup2x
Xlb1r7QB2VYgMm/enHi6szAIi3bYixbJabILUf9ZaGWAF2An6DZG5OxL4K0bYfLsKIkRsWzBSWMH
evKFfeld+wOpPXsSyIj4DrB4IgbcSj+O082noDR2wu2OXeNvHW08dBYH0wbGKQL6APMmFTHEFmRj
RHuYiocIXbamJOfGulhGtXUSOqeNs22xqrTVeKxUew8IwQv1cNMZ0+BZU+TNUqqZjQcBKN+KMUAg
WZJT4zyMh2Zi6KUd6jzruaMc5rfpWQ2HuwrjlRpDDsQb7EATd9B42CeASJRoT/rAwVXR9ybu3pZQ
lbA1mZhgBzQ9qiJ3W7nYQKk65VX31KXTAWcIohZ1L59vhniVMOhDFL1rIUr3igpuXED3sx9i6C91
2x+FWXoEPb6T5dqyAbUfMV+vYxudmXhrnZ9mIdZNxKVD+HIsHBVI7uQzmjR/m0SalxYkY82YsI0y
e2h2fTdvW0GgSzw++eN4UMz01Cq7ybY3WoEghhpvac8oeKl+RuRwjOs4gZ7JsG2nN5qdRtEeiIvY
Dy7kIj1+BpdwSyMeZWeYPweneNJaxMlJ3FOwAzVvZLx9geW8E0L/YrTGk0rsw0orEDgPQfJrVgn7
EbDPgqAa1s0M7S4npg0yhE9Qe0kXrOBX5eppdsZjmMeQkKK9XVrfwgycC3yFVeeKZlVaygcC7xc/
b84l92xtWAN0wYDeEc7lB2vMb7YGCBVD5r1SPlJh/iH0aTuaMXZ1YhFnSg81pR4suPmLRrzjaO6S
IH3RFHejEc4SZzgjjGabmwFOoBS1aHyEusHJUkneI1V/LVsyrO1m06tQVeP8rVFSxVPa9KHMEHiH
BXCk5glA5F0yAHypKE3lRvctVBMm/mAP3O9a2euoYz4A4LRT4BusnZKyGfEUx2F2WtKdGzxbka2u
VDKWV3ZoXClN4mm5YBorsBo52jdOnke1n6ArxJoPP7vjYNnYhKogsRdhCWoFkB/Uk9Uy9BRDJfOz
5iE6DVGrBMxJAVpqgtPSLmSD3PwsvQI2BL5X4I6GJFIXb3ZTXsFGbKMhf8mz5FtlQ1TqrcaTGlNG
u3RXCH5UkJS4NUKd+iDptoXQPHeCEzcFtGHkz7DgVdBeKa7TnF2dPiUa5GMKwmNKdomnZ3yGuKdB
k5g+inii1hW3ebJzptwQsIyiZmea/ReniG8g/JEIE+kDive+9ltiM/rhPGFbqcKbXVW/mjY9pImN
LVqJbp3ejl6HRqGdLaoxoHupVn2vCypvWsqxdIjwOxud6tllfs1tiiMt9zgrHvCapmlxS2gdFE25
kncqN9rFmeIFY8u9tXmt04wYkjh3PM7sCYfz9GbEwlottwXgB0RYw9/0WBAIzt50BTkZfaTvSqrL
G8J5NsGMtkqz+JQR1Aa2GI9YzusVroM3cmPxi2b+O6PnsxrdxvNbtmkWjqaIrZqmWJHXdNOz6OMf
dmvOqwn7emz1yVa3wCcm+Y+8T0NvnKKbCPlRrcJDt2wmZ83Br9Fb3MGat9Iv5nsHYBZ2SZ6n0EbZ
cW0GbBwpQEBwMhNDwOuCLU556YXKz9gpmVLxM2lw8gONmR495DWfYnINXZAkuvNTi5QT0QaN19X8
0LiLbvL+FSUHBFIDXmHhfW+y1mKM0I+J7J1vj/tGJM9gl366ZImuMj+75n52XzsuoYh2dg7t8VsX
hmtr1PdgauApgA9oTPHTLPtz2cQHPMEriE8XFZy8x75ka4sh2o1ucK/4t4oeHdWl7Jpl7kvE2AkM
ikRJll3diTvijA7bZeWpFuat7KT5A+EInrNXQ/f3DLxVZM7JGjfOCXUlmyAXFGX+UONCX2U5+Se9
X+OVejFEXR+ou+1o+QxE/bAn70IyqdhWr1MiZGN4Hr0iZs+IZc5kZg4eddJPi/yJuGxNINsY9Ay1
4GVM9M3sOA9pAIYa1S3WTysCCNLfWUb0MVD38QYAJ5XJFZS6puKcfbaH4UMzX6H33ZbxCebtMuuT
p2J3T0zeAGVE4AjebJ/1/CmXB6HlNkRkreKT4G3uMQ2PQf4czvkpxPXq6UAlvUozDkAHX1SzoGaX
3IoaN2Xfe3Yx3I3WBKvZ9eWr5BkhTLhMxNNOHn3a4act3JzC2BLSbr309tMY1+GaiqV/1G2Yzprs
y91lMONXlq3tGZXMKFok1qVbHCoUgzsBI9uogg0p4v2qUtjei3y8aNbVjFm+RApFVa/jatX3pE3R
P9rUBe910KbZSnOMZ7cxCyYldLPER92Ava+H1vRodrh0WrOzj3tmZZSxWHEoOGJVLIpO38j2wk4g
cHAdFjlRp7fGcQDMOMzgvBs045jyGvAOQ/nhYslcCTbolTv1bO+5sQbluFXeODLa86z16etU8ltQ
YtMvtd1zhNWdjauteF2q3XGHXrSpj3Z+n0eI+gE0zNxmCoUwG7scPHQFN9a52L1EN8RwHItI3RCC
ixDJMo7TVH8CNeBD0B7iNQYcrw0stoNz8U0M12RuXNXcb+Bp0Ah11PzsO9kt4ISK5opzCqlsYF51
gfPPTSHeY5Ll5Y98NvvqQ2rDhHF7Gys4ABijYT3RyxgID1GGqsLF2mekmCqsqH4dh8oPZNb3fY8T
UzkStghX1v8FaPFG3tgt0ACkCg5AY46V1RE9r7gG5XuqnqB+g9HQJugU5QCLUWdf4T7CB8MEO4mL
HovzyC4rEdlZ1VhCQOaonkwT5o5fFSU6YX68tqN9KcYMZjJZZPL0AO7ioy/BW8mlqa5ZrlTTfMXq
/TC4CNf4/JPDQkPy+1nJWFcMMIDxp25QKWDYpCV/7dLmThC9q6nk7KBpDVmozCm/ErJIXS5BIQ+8
I2Fuy+BfevSzf9ay2DozzYDvYYOP6x6JLP/BiWCTpdGtqd2LJLuq7bTqwoBGhLVXWa44C1QnpMBM
0LwqPv4dBj4yspS7q6fWhUIjGarR2/J+pBQjvYlpnTrSvtTD66hQ19BEfJODk+3btar8RzlYoX5T
kKlfy6B5KGPnokfpqbSoQ8jvNtzopQPUhXZAPqXWTU9kzFxJOAQIjpWg1u4j95Pe/lYLf99geDPX
tKHLz+yQTMYlCdjSM/NjJ9EBexBEruLLHT+joiQGpWD2T0rufgFnPA65XSExHvLmNFPz6Gbh03KH
LZ39gdZnh1ytUFnhh82SD50Jbq2r0TXygy0RvRge0tdlul2+hx7goxW7v9914EsniIbnhPsLAeb3
+DF5hg5zQ90pF/gx1krri3OqFmcKII2Xywms4X1Kims9cp3yuSgxiA5FoSyAvj4Un6HNYsVZ91p1
+VWJ+aq8ulL4Z/L2j50kILbIHvhgVLrgqPi5cod5mujv8l73u48se2H3BK6AvEDPr+MTN5VjNf5J
pp8P1wgEFnyc/Ka/DmP3HQf4e4gldfkEy0dJXQiV1T634qOdUEWTb14puAzXNX/GD1nFa0GukFfN
34Bwf0YzC4WcPpaZQgnya2dR7TLM40x7xNd+qul0rdhfmlr7rZiNcx1MB5cOX2aw74nYfi0DYrCY
a+TILPLss6H5a6HdLPyEgE2uwdA1LK79KeXIntcnAE37ejYwy2/DzMUyDlrNLPhc5jEcIdIUvbay
6E3EZHmniumZtGcGu72bRQ5NLFPAus3l/RAZN63KXnoFnCChVvk0X4xQgF8VT7Or0R7hjWxOc8Ro
qws2kmWFwjG4sT6cNbZF2qTTbis3Dm5uuURDFrkGVnqSe0WdyEmknwbZPtmGEsGyw+2j6TaTRGdl
d3L8LxujSK6aUcj1VW9FH1wytd2mlvtOjA4hR2WD34wNdkO0UiloTIWuyXa7nve50TMHsLehKYCb
hdlHLn2ERF0zJb5Z9MWtpHpqeY2sLLhRRlkNIj2pcXILlP6RRgXDNNZNzK3oCBl+CAKZgGv5OGzG
wERd2Esfuq47Frr+4bO1Wwc9R5O6+QFAhZgvLTuEEVa4ZvyW6fDntepjsJi50m5l+qzRW8edP5y5
eUoBm4X6QLMBoD6Aur65yjm14PGjGbkZNRGMFm+KnDPUyr8oqvKr5BbLsSFHbZLRHQgavnukrsMb
4I8NcPPx2anffV63OqPDFrkXOVxytwNXFj3JyYWGI4xctijLT47i/CxnvbpOr33EIpcAqX0gtOOb
bufXRLlXk3I/KvjTHOVteb9dX0lXATiNrCDoIOzAT5R00V1lYwVMyPIJzl1+WjajRT79SOEbyh2K
vP8hr0kBZZYQo+tYai7L8vRoGVSoi47U+bL+tDCMUE5gDgIIKn5hwrpmxKgt4z2aFIjvdrECYYM8
pwqv8mkRZ7sGvkpEqIroeWyaAwDrdKUBPBIZ50mAcCcgixiCirO8H2OT3IBZPrA0IU7wN4RWvQ5h
eCvV9NrJWgnQrxdMwU9LZXoemMHEIO6Con+VN2h5QeRqMgbvPiFJa2wkEMXG6mc/sJR2DvdgRIKp
EJtLbZ4137XCBGYOWfFpgWG/J7oGVyUph2R1eapbvoSa9gQhKqExPidb+W9rnCEfnLcJa/QdWvxi
3qf5uFGsQPrlbI6oRchdddSJtAegyCJD9jU6411hoFLvQ3EAA517SifeasAd6y7hOkqEGWHDNVoD
8DctcXckyvWoUlbkzrhsdjPa5KwFq06bQcqyCrZhnjzaKPJJKtU4NKJikyHqhlztwWy0zKFDCDOs
uLagknbwWjDOlm60hzmPHztMP8pE4axroZMSVUsNcWRl0juxikjWOMad+iRjC+1Yx2xUVyFMHopz
3+NKVMe2jXMPSV+7GgfkanqXRHeVBWZIY70cMc29TlX1agVj/SOMceJSEfPz8ZtaE47RNrrEX2Zk
FvRnXemTp6pI063D/uCebjrG6yIL7yABwTIa8l9dZxn3cDjELsybn6TDmPeD/KtRgGxMg/vlb1AH
3akDYGTa8Aq1tJxaxN/3KzTZkPjSOaAML4MZMELYqvjif/AVx46aCOSYrMymfbotC2ttCn+rAmLH
k1wy07O2g1eKtzU4RNv83oXVThn0ewvk/3I1/y0l7j+Xz/5Fhvs/E+v+H2wZ2tz1f90x3DRtkf/V
XiO/4XfLUHf+oaucQRzTImiDBiBNlt9tQ137B61BgrhQanB4smR75Q8RroW/BpmbY//RT5Sq+T/a
hpb9D0sT2GEseo78NP5pEUH/VyMK8fK/bkx96YepCMjpxPF7LA1RI2/YlxZPiI4jgUu0XjTkWV+7
u7LvvrEZIBHZTmZqcVgxGjSQaeX8AhX0atbOezjDrHCbzvCgSz1OOGYkoKTY4AeXAepEIi5h0kQp
6Bm6HbMyx7MpkkPUUcvP4dAT2om2tkMZiWnm35lf9C99RtXQDIn2535bNBzR3f31QzmsKHOfFfo6
YC90skT8bU6umlK/x0ZG/rXLhFK47DfKuiLVWh97rMEASqaI06ER1oYXzOEvfbRORds4b/j31Kmi
MuiDci+qyetdzknI7d7/9NL8kyah/UXQb/MwEFabtJeRADg84y/Xza6rGkacrIAc1Te9hCuvu+hQ
EeRizSk5H1tK059c3z2a0tRizM6jqn2fLTsGiu8o6yq/YcbeLV9aKaAaoGm/pDWfuU9sqkmDZXE4
RM6D3mzeOpl+P9kj+Uzs3xycvLB1KhQFRTmyuZmh4/QaIZJ616B/DRFcp9YRxC5BNQFc/+XHWtDu
iB4jVJwkNk7WRCDsC46hrYwLRznbwPws7U2q+t6I8QWDDnutNJOZFBn0ZgPZJR8Zp5FeXvwoQvVG
jPzaIOskioJ0LRoIawmQ1p0VQzDS8ZWi9GkmL+rhYgJqfmZhMQ/VaP2iThhtQl0iruTvVlX0VzTd
VtxurnXixO92wa5GYcIXlPNWiJrEdj3/lfRg1y3WPaIvV1OqAEtGs/f7rYjjk5OTwFqV2btORopi
EUkblx3NJeS2y5uSWz2pmQ1JU0BAH4qZunCTZDeQtDY97rl+6z9ySDEIVpy7otYrBBvtm8Nau0pm
AdhE3rapObmTrawjOXCg2SGjq8HJLG9nCEl5pSmwwsaYPolbwVDJ/P5FnZUrWjtjU+X2r+UxxB3f
XQLKhA9Jf9Ap+zsncek9sTl1Q7vfqW1E5I38hbGfBBs/KTZE3deH1FSe87z/9FHRQ0Gr6EPIW0hY
Y4AkHlWMa/hHEdblHaShvTXQ3VVT4eVu/yMVyFTsnL9t9PciMDpPxc0PY5shRdboAcnvD6NRNsto
Gws/XE0DojNoyhRzBrc8mnK0tWrNSzVmr1GlQ1FK9foQqzQ2EBD8WJ4faMlPwf8ni4FAE8rRknCz
fB3Kmnmr1yZK/IEzjR4Q713p5WE2+tcMkaQHo9PdSZAKFhkX/kdy1ObqRySCS+S4G3fwtVOP4p9u
Aj/IloGpKqkkSVps05I2idqEb/roEEk+iHYT9jmvtQGOFccl4TEFrNj2uLzLFY3NOH9we7i7wcDv
DMeBeAyDCWYZvlFcUsWVYxgUcaDp3c7xqQG5ZUV0Zq10cFscXlk82VuX2AawqSc7dn4ur0RbOIdB
Q2S1fD/KfGf3uWTamhnT0tK4KTUp/IjStdvxe0K/NNg8fzT4Aze1+M9ZrYGWOzsdYu3//Jrl7Y2N
AoEUAlyqNgz45eE7kV+QZqMmnjgk8t/Z3szUOOOnLDUMMr06E01Seo7A53lt49KJ7DguYinkVdH4
lEBQJsSo/t3y6JcLX/4rpU5K6QKpqMBDsUxGvrwHy9y7/Orlky1fVg9TzmYNjo3EcY1DOG8xmEWw
y3Ngdqp/LCrree7AP2WxvhaoJTF4EanYlQXiKfnly4+2E5j1aYpYv5WnJGIyEo4EomWbHPsKwdzZ
TyWoL51R8ddR8gJpvz7Y8kMYJcesUTjEl8s/qkzNnmvgyvbHod/Z5m656lBRHwLLnDcBmLQSR8fO
TTuC2Rrn09fi96ng7R6K16CFG7qMaaEpmwngLvR4g6gHBUv4Jkg/85TEBHbnmyk3QtoHgg1u5W7n
cIYbTN1xEmp3KLLigOhOLlZsujNh0CzvAxMtBJoRQ2xUQgF2y8xETx3+csrZhbcxtZA9Jgjq4R2v
RxuK0SjI45ZThu3apy52SL9j6jDc/iNpKfHT8XL9d0HCJRZBRnPaJa/GPF2gCvZEVZbNe0ZY/CEI
yPYO0LMWQOy2s2trJzSyabn2w6l8TApmlLi5y+VI1OUIc7RGOy2Xp9UNloDgFgkD4QvLNLAnYAXh
8Cai17gqfWaE2N3Ebrtd7nI1QfAYjBmTSlBVmxGDQZgQ/c500mMnoew8a17rqNu+I15n9BkZyx6E
cF2O0nP1niuOs7MLmkM2bK8kZXhamdauJ4XIsOXDK+WuVGy4G3JbgCI+Jrxz5uyyvJ6kOHUu5Swt
LJiHmLVkCRJgNVWLilKygIPB2xWQfbLNI5YJUy6NjUklKa9GRH0kdkWmeV/L+XdEjLlDfnsmYsWn
vS4eiFFGeEg+CfDDSX/Oh+jeNOdzI5eq2kCHoOsKB2SG9bJwDf1MvwwAo8/CJn/viAMaIhaLKi4l
IiPWkNF1misMdJ1RCx9fu5/RDWxEMHRks1F4p/XWoyh9KElZQBlPrRWkPsk8fIAPMmBR+4csbX6S
fdKfiMDhNuODRraoRywYPp4+EYe6It+6y14yGzlSXEe0UwSxoTRrAvDUCYkHIkEnojb6ObTuGZAV
Q4PNV5+BJGmQCXQlph82Hb+3XqXI4oOSZ9SySVo6xi5il9QUl2VDWUy9utc1RofcpdkN2cNxlT3L
mOXjkARrtbLfSRudj8vblVbTYxEPG7V6nwx/2E+dEm0USOmZRfllhGYWW1Bze9kT0W7L9KSYHGfz
IUDGTNmbZ97HvLWuWiceOpR6Y5R0U4iVt1Yg3uetkrRPdY9vptR5Rktt8jIkebVRjUNjzrSqgmKG
Rsty2hs2iSDNNdRYUbTYGg5jZCMCadl1hCrxf32RXRB7Uz424atWThPfNcz5RehqJ80e77SMTtSY
lAApnexZNeNnkkPflxtRCJjXeF9fl7VPsUPsZ8U2cfpzXrZMq7DnN75JqMBQTSxgcoeR+/omF3W4
zYCls49VsVIFqrUNwvFbqfdblEv7RLXQ6fNi8ao3O62Uuc/1bPL4NGhfPJcoI93edOpuQza5fB68
DTq7Bvk9TPHtZjk8yD8FMTutLgCfFwbGsgsTtn2J5A40qRC9hiFa7GUjQcRLva41K/bkRN2X12QE
bLRsEZZBuPxXGFIxRmcX/v4ww8BY1QcUs+7MVCvqQ9vxfjiAqQmsQO2vDEa3zXUHsAiAfbuo+ztg
1TRrllXQtpkcI9t4DZqXSJAhyhxoy61hUVA8yKkyh0kFcLO22YE70ytCoZ4xAWV2+TXL+jnIuQah
FiXY4gjf6Htv2Qb53ZG+botq14z+xELEP1tJz4HJ7xswrC9Ymx4qh8YQzHTe0HpDMOwGsQWIUfNZ
Ram9jxrRbmNszSNa6iofaqrCskURRbcIsd04psMy9vXYwSwUR/fBzNy8vBWdvAdDJ26DJI8uf7VM
JVbevVdG/dzMrOYjzhte8vFcmT+ncDR+f4YqND5aYKSNYGpbZiv8MeAM5dyjya1ZwQYvlJN6+SMw
U/J95PJgLDsRVuLOVCMqXFzIMukjk7oreyLo4445cZm7FOx5mEWU2XPajOQZnh/A7+9OhKtHKUw4
j6C844p2ot2ZxwkgP/F0/pEeR/zvVJn/3zlRxWygo741NA1Br/1Fj9oTVwbasHZ+76GWF7kanZcA
tu56VMz3cCJsg3gWfzfT6t44UOdVweYgBm5OVT5bq2b4XTEb5irVuoEweBcj01vWIAlv8WsEav1Y
21TK/v6gaHxRk+KjF0hJuWoQGzoG+y81oRB7WJsMWrCBQXpXZnm2yTXq2/Bs5YPfwhk6JolKQda4
W/bzZdg9JRWjryEtzSvDZt4RmQUwTmOjYanxrlGUex3F+5qMxGzPSchrnM4LY4sGptJXMDSZPCj+
7RJ9Nleol14Yuv3adX/2rDe7Key+L9viOWw2f/9ZdfHX+pf8rAhQycCkMwBYxPwi2MW8miCCILx5
OYOHlPw3MiUbyyMvJHQcFx0gwsNSXi9nhN9HW0r6PjkMWPflfidRaSc3ZYwJtimNDRRCSMyIABT2
kcQ4Ffvlyatae2D3uOpbJ4UECRYhG9t/82mML9W835/G0iwoBYBIxVcagsjZ9c5z5JM0uEYocutM
mowa+oU5IEQmGOhF1x07zQZGPzVx7B1y4ihV59CJxiYwJX2M1OE1U4DcLqNsGdup4qL7I3ocF8V3
UpfXRD1PbPeCamuE9ipuEHFYQ5Eg1R1ZW9mhtpNRrKEDLze1UydA1yYl4h9///CMLwJi+XEximuG
LjQwFJb5RUA8OAOCMwt6Ktxw39Psfq1kjwaU46YmiaAgH2tT0xTCNPNAZh9tm5r9ha714XpZDpcN
nFxDlkeROcPWJsV1ZcGLZsMSez7CFQ/WJFRnNgZzRayzST6LUR+c1EXxg5Gd2FImGOpflOP75kWP
CjDE+u3vP+ciXP9TkZaCE59Qs0zwOZK44nx5SYcWemijJ2K9LFHOVLXrsGeBBOFEnUBNqYP1HCnD
fjtqOCeTl0EhlrGf8mIDR+rt76/mt3P+6+XolJOQY2ggACS3589q8yFSbTfQEhPLl/azw+q3I4GI
k0Yp99D+0EBgnCl0YGsj2rKin2YSTbat8kBsLF+cKailR8PXHubAp67RqsESPcK6Nx5806wPock3
9s39cvT0k+jaoHlY5ap74pjK7kkuoJw8nXocf2+P+kp1VhUtiQphN+O2LB2EVt0sfWUsm3K3JwkU
B9vvnky3/uPgRozVTrUCnSZzsaJrSqlB/uRl+EsHgZPdqbUf0JbjEBrEFkTRCijybDkfCcZzjwT0
rRgD2K/yCCz363GcKF4R3BpgpIycu99n3dZAW29/Lut4IZcZIAKsfb6zb0a0LgFaIKefOR0H78t4
qSP26RU+Uc/VnGk7TC0z6zzsSEnzj0tpVJ0H6RI8LTdoKTLoffTsEybpjcgSEBHTj63AWSNSh2ek
m15puJdUUQHjs++g5iMP+z2deJ8rUUYpj5ZbqSEe7pW62s5Texww1nFuad6Wg9hS18l7E2s5J4kh
o64zIlHwiiH6FSTi1JrWd8MK6UHalHibmBy/0CUHMfPTLXq0dpeQ/kmwSrEN2vA1AHRs8iSXLfBY
aBv4hp855e0T/mftVGcRnWnCSXJnq4speR74YV6dTKj//4Ow89hxHEnb9RURoDdbiqJsOqWvDdFl
kt57Xv15InIw/+keYGbT6O7KUkoUGfHFa1egvppgc7oluhMZ31+mNsIGkb3QWeekoO1Pd5knIvGZ
4mY9YzoEWuwSmisZ9Sdte4l1JkDxbTFwT8ecbzqwJ/YmmZrTx0xoq3JS0jW51iKidFLmcOrpyDQ5
D+witWcEf7RW1m4NFVu4ELg9ZykW52nXiT2gGODf66TBb1x2cG2G/Sb3EhtJPfdo9lsuuTlp+Zwp
qeYSxw0t4uVINASG641s9gnaF21niGkjtX2KlfQFkTq1YGXe+gtx6sRsr7d4XZ2zZpF+X2W2T6gg
a7DVnWS40aBwXpvIrus1qlzkLjXXnNg2MDf5YYcebXq6ZKGzesvZcif3av6WQyZ2aWXqWyZpDndy
3F67POhZWw0wxqxKbt9wuzh/FurWnlhoMMlxF601Q2bG/y23g0ZOgD+6zkl+PjsZHhrG8p0l5hdL
HBtZVdBjUdJL803CbyPfgmJ1AvUFrpIv6Wloo+k01u2zlyBEjowY2Rrta/tNCIkHU7nPehOjgD2z
YbuEIDft4NP8EZ3npDtnlsO3puV/ynZTwiietWu06eHs5uulQSkmwQKlZGt2zPjOpoWsXp0VywRv
T+tyg46yNpInbpKwdAj2DNSThSWu1yYcvWBMRk626QUIC/3m3NJL1FckdIozkXyG/w3m/38obsx2
lGTDu0b8J5o/jq7malgYhpueumsBdWYMTIy41OBq3itn11MhYASsoE+wclvgEO0V9o33KbeBkWod
v0yBYMkADK0Gj1E/ZOVpsNODUnb90e4Wrq5HN1xjwbcTuqAJVlUglmaH6a9zkGeAypzx83IROZvQ
f5Xw8HPeyF3UsF6C8K8hr+XsilklXcDLaG2/qpvzgBn10bSqLwkzquL+HdniY7dTmWGXZG9MJ/nR
iTCnh6GNKtTO1kFT0bzXEeUp4u6ajU679ONj/3OKHt2s+5mK8cudSVPOBzp+ma3kZCifmHhl4VE4
IPm2TtbRrKBCIQTmKg+CZpN+GGa2HfTW+jluU3H473ueJr1I/9jzGBI9ZkTiVz2grr/veUZlYiSp
EidYHVW7VuZBK900qMXhdKjtf/Enpthy9CK6kjwcz+h+BPxcJZzDa6oLfUxA6jXaC9khMHttquzn
3Mzu2vMDLNLbmN7Zaf826QPZVPiqOXhfxcrdKfSBrElzldCRmw/RGaLeYn9gsutTnoL6VT5oFWUv
+eBJtSDY2eDz0PPFcHAenak7UXpBCr7biWB5phald/1yaRAkocWUl5vYdfE4wdQvC74mccyr6MFk
u9/XBN3utdw56XNFeq3+TmeHdpUw1LJYbJ3bEmhafbdo83NZ9q9e6r7KA5lRgQu1rLXf3Jc8gy3A
PUgCst2M2dBXCOGmDxerip6g8i9Po0GU/1AoB50TRdCZ/toAT4stSlwNc1Y+4tSlS0tQa//+o4sG
5hpKRNvDIU5IMlJOQcNR9GL4Tqqc5NeRtiYwVFcxvx1UMQxzvCVexzKG2/+4Z/5jGEeXQyYbJ0CL
QYhSn7/fMmQ2G0TpxA6dgjBV8oSrF+mzQ26rGBrlvVO4049JXX8RY+YxbxL2wOfhZMTTkUaALd1U
nP7H2xIs39/vZGTNBjgy+meUbuY/WEC8+cu8OJMdYLQmniBR9tNkvpjWAgIp7xTxrTOO7orZHsO+
TeZg0fUx/B9vwxbU7z/fh86sZ9pQ0y6M2d8vj5e4W1dQCAAkQyNemd9RoUQ//Zx8YJJCn89GLKeO
uGRQiXrMItVoCX6GfY7D5USp1g5tBHVdmS+nIvnT26IRb+q+Ka5dHc3kN9mLuLGs/Eep0ieCEwo/
VZQ7exLgWn3+jARAo6zgCV1M8/bW3OxRf+XgCqR0F9uACoNTp/uVwHjDU+8Hl91Jy+LLVGrNfTyR
rjGsFHVtj1RwVJcBahMV3XEaAfEXhe4ADFjWWYvW11FTWXErz8HCQ7enQDbkE7sKiDdrOQTP3Myt
BrWQChbZm3+uzmCHmrW+LaXx6saflUVhtlxUpxrlYV1lt0Wp4uPcoWEVbwxo820Yqe7FJ/+5gLx8
n1Od6lD0bEyzoMI1hYTIxYSlEI/GoiFWyxMEmkW63toZVI4j0EuWc1XkqjuS+SQ2X5MnFUuJoLZX
I7cCLJqhpqp/mDiutDqHFZzHzGxEAGHHjKdlUSipNeIK6FlYkZSJg6btGuRiX/UFHF+uDU0av1hJ
/4mw50mekr8f0Wb6udbaXwKcAar+Q+OL/NhyApS0r5ecvXgR+e5ghUqE9llxvmFz+VTRLhI311rl
mZKPnTjg9hTegx8z4MsjmyrWPETxTbTG+4lBZUSsCj7Lb8vsa4ZTfpd1xwFkCv/fvXwgJQMq33Zv
z9gkrQh/HORN35r38v2NTvyTqMFvKamgaXvXq/4HOCNT9/7x2DjC66tbumYatv4PcIa2HsJ55gn3
T+0wtosnlsAiDrp2c/E6CoadkZOYpIms8bYO4qQvdildHDr0wbzpY7NhV41e5K3XbNOFFvIu/MYm
wVkdClR9SzxugnseCBBrzOo1onNEMp4Qnf8LtvinCInzrSmWSFs3oAXM/zCXD+Q8jYgziSsSXHBe
MOsmmv1IOuIWWnPqgFlSwinx7b4i0mNhaho08zGPOvgPQbwoq/7aM7kE/32VMsTV/PvVxk3uUW+l
irw6Emf/vkhh36gmsjXo4IrqVxOCalt5iDxXUs1NCNiy3A9Q6NkEYiIPblkGo5EL4QHfzDazYlV1
qe2QlJxKiNlD8SUOInKllQiLpAMbp3+ak8zYr0ITI2cqiaVrlspMlaPQRs1x/e+fDXTrP/ATsBNQ
BeBsgRjZ/zzIU7e+jjHCBYj6wr6Lsg6urJ5PzYak2NPWL33mhOTA7aheoCdmdhhS58nuzSbI83Pc
VeXzvLwijnyluMK71OMy3Dq9O6pTPeLgVM2L/Ec8U7BGZjinnJ4Ak+RHWWvRg9YGWkNUbmuGqtpc
kRRaZ/U8xKNz79gKakPb+6WQfESlhn2j9m/oteXgEVexN+9WyJ2QS5XtKiK9fK20j2nck2dUGreJ
bYv3HA0+Ag1MWJNC64YSb6eeszaK33EfGzmHUnwIOQTDS23dQWxDQy5sGEtE39GqaS849Dxt4Lor
6HsHZ37wqBa4NCqpJTbUdZRE0RWfb0bCagZa1Cq/8V48YQqIKYxOL53Kk1g7mRMQONfpK13obpud
ViW/S6c2DnCdLbwra6W2KVGDdgwhvALMY0quBOBKZ86vNGYo504pjp3u+NP8VrrrYQCGTL1banbn
NCt2qxOxoG8PeZ/fDSBSGl0yNo4melHj6rcRLyH9zF8bqxghf0HpgdkmSTP7ejzvMvXLVcgnj92H
ZNw7M7emIQplNOR+phIYDgxgnZyygTswJZ0PwXNfDE+V4pCnpS1+spAIx4SZiDba1Xgg3Z8AIe9g
B1uH4xpbAFlTx7VYz6XyayhPbUlLcd8XP9zWFplESYB79AMWO0yc6h0FAg3p66uRk2YF8uSrafnc
E1GYaVhZ1fdlGEg/cpM93Xz7prEOSe3cdRf9C83kvbogdembx4QK1dbFl9Ydeau+qt3lc9AyH1f2
7zab7gxS4cZtF2olrGBu+ndrduc1HzMwH93rNKEpKl7oEXs0ZUKkfcVvE7b32a5PFYPzRp3BrE1f
ztxA3F4dx9zpGx1TLVVeHi5g9Pk+KmzU3DGzvcbVnH7yG7va4/atXvPuUF7oSd+rcxww/brd/QA1
7q7G/UpvXDJOIVSZ7+XKkUuc7LG2B5FLYRwvqdnr/TZATGlFSfVLiijK8e7itrxq6XiBAYKQti+9
MQc5L05x/E+rLQJldP4qkDhH9e+pJ2HKzE9rPdEf6D1uIhc+FlJxa35ezA70qTFRIUwnvCRBb0d3
TlcSOraQIz8cC896i4T/Ki0uvK3PNR9vFp8W1/6uzh8Luler1npbreRD6U1QHfdYz5RYbIRZI2G+
VEvHQEfujV8KE2VkctCtwrynmwIn5qYP99hIEXtv56ScQ81WdUhr/UDmrqjCOlJO/VFELXBQNJ8h
V/d6Auxp5Qxp7ZQQPk3fSpcGnt7e1jpETYNNnBoRguJinXIm91FR1od5jnZN/4Hcamda9S0nA3LR
80/VVK5ZE18q0ChKn2wHu8SS3OsKhuKteYiU6pN8XD/uCvJCoJ4w9Z0JAzpEVfWgFxCZdX83KBPa
jKc0iu6xdPuNqx3aNsSidU1c4yEt8qetTt4XO3r0qnGfqioRhApiXkAQ98JCErDJM2EK27bw0iSk
jrGZKJ25j4fHVT8q+RPtKj/yRvvppRbBfupwmxvvsnhXKrj3qm4Hev1MS0phZHttejeSPyRsXqqK
dL+x3+uyQckM1OfUtZ+qOHjQp79460sUHxsD1Ph1NF+javUL56s20biD2xG7sQ1Uro01jL3D2GDs
yS0sF7KMR9+9G1IKX/Rn1SDT4j5ab3r3S8U71aEW1+9jhUd+WE9QH2GTIDqydD9aiycyv7EUi/Uz
ppSUzkZwLkaVaKz3xNIF+tA9jwBZ1Zg/tItDPRaZDvNhGKpL5F307tzj149oJ1yQma1Nygk79wk+
2GlD87D0544HulFKuPWOSNMNYc9PMkJvzjZcejMOg2TBsBldXL4h1zH28+Ackwa9nPm0Gb8WZTwu
U3ezbCyojo6NlgIws7ngkj/jYidhlJBObbq6Sn2ocJ14K5DudWu9QJsI3OqGwEu70HU+za4JXcI7
bX3ce5aOFCvfj+59b6Q05GJT4by5kbpUVAgNHAK76M5TiYSL7gBzjvg2cl/Pr3gnVY2R2W0eR7M8
GZoa9haJ5NvPqdGvS9WdDJBDwzaZOLgGXX5eaPuxjH2dkBQ3O5gUPQ7hgMTs4uYhi5Y65ExEyTB1
bRC+irYFGUbgMRkYw3vHR3hmkop7cir1plvvGSyGAsc4Tyc1jWmg/KrbiydWkogt1KCdzf296MNO
P2s6xyiz8omcx+RMEd8AvWfZv0bDPvVuTe0kzdPdm0Y8KAyGX+QP2gy0jGjRpmd6fR/S/aTkeyNS
qN9UT87yZYEiJTpFbBtQhea+px7DqEUjct2/jLxFLcauNJQqKgkQirq/mbDXChIJYe5Ftrmniuc1
JkCTvGxUtBiOuHR09204Epc9YjyeMbA3rFRqd1Rasm+w/eGPVR/qfAyNvD1oZNSqZYX6oD+UynHU
ps9hi3QyPnBJVs18oeH9QTX0Xza4t2o0x2412ZyLAPeOzelrV3qXCNNFZZAWMJqPTZL/wv+RI5wY
0MVUzlvuRInvCTvMAg5a/zbVhNraqqIikM8zOu+zV786+XjWFhvPav68peC6A7pWTcse9beS9Apb
uW3DEuDNvccYbAbkdj2bWvzYkScJ6Gf+rjUqUhLiBSuyTX0KzbDaOpgQsts439HbuEuM18n+3UzV
RVda4WHf6YRLTIpAV5lrbBSIzbmv3kfyz+YJALTS2TlJKQFzyeu/jEkLo5VWdgpqszI3uF2Vo57n
T/H0QA7chWhhYNb8CO/7mJgmVGkR1ugxSsN71Pir7qdDo33OeuYRnpBckKbdpUZ+sLn0OC4fYxUq
Bi6h3erX3B2utc4EgsT4Zzu4P9toPBMsnl7IWD2TiQtTkbgXqoGGPVPTJtxF+7WLtRtMNuh6oX5i
pKYN1WBsm6pxfMrMo8YeNHs5pdQkv+w6XWVtybSfQ7FAIFIrmplVxxyQkLtp0Vllq38hsUPpNEbn
xSuic+zwb9mKNbYa8MHNgzuxdszVpSEZ65wk5XrKMcmjnonbo65EynPnLhv5J+Nypj4hfrFtilWM
wm0C+ad2ocwP7rCep3KN+50y6CC7RcVexF+NLC8KCExCjSr+M6lr9dIYa+l//3C2/rFTym0IkRvC
ttzyF9vJ2YDdpTh7NDRC1WvGnsm4vvY0Rfi5fenWuHpbK6848/CCzc1l+abOI82/XbMEc1Q0p8ga
iNCdLDvsmsHayx/ptH7cJ0NPsaZ4gQVQlAVic47zspVvTibKQBVVO8s/NQR3Ws+o7+SfehkSaKXc
cW7V7RzhWfTu1fo+n1uIVZOmrYJMD8A+kplJBGijzzVaf/Yq774iBGNR35o6PRn9c2GXtyzdqLbU
lKBa0cCNznqEgJljcJEV5685pXuSDH9lV01rn5IM7XVG+J89FQVb1hTOPQGP2hBWbheYk/HsOpvh
h4sJpwo99JEh34IiSt/n/jcY7FldqufEjVpkJqykC3Wovfe1ZrMToBwgmkChxVzZ/hBcQ2z4stO6
dpc3gPwz5XytmmNuaBzLX/ephlcS4RRiJwpbYzKrZn0OCzx1VlXGgTuWvrtqD729BsW8hPQlwmsl
8auH72fU+33VucfUiW5tr1MqnW3nqX6IxmU+KGgOKoUEHyJ7DwT4nFe9/JGoISXOdihkXknfEzE6
Nju3poVDZdTT4Swa5I7JhsGz1p48d951WXXn+OhZk/Okkyvr2PGnkzjIdzvE82ZPFfk8TCjItnvq
Dj9Zc87eXD0R29xwwPUwQXUeOijWqAp0fuvCAUERSQ6MiXXyaCE8V+cJdX0PnNzYd9CBaN/gjMfZ
BW5UxuysJu82cQ+7CXIHSdrya1RhP43cuy7ug27XF0dpH2tv4Laot8OgGtQtIiXsdGSnjdNhVFvC
Fq42YIQfSBsaahKMutX9UzEekI3NmfNEReAtK907lRBkJbfecmwL+Of3cT1TUGdfO8sgKRq7MLXN
jjo8my3BE7+pgAnixvwDTesvdBikqXPkwPtakeZDCFkUljkhrzGAxFy0e0chqEg3CBEHIMrXkkSR
enuzEtBOtf2jdwMX28kiv2K2m7vJT1b2W8PkgY4thLdZAvfDhkYO7v2cQuNbUUmts9F84Grs94ha
H4nPRTC6pzdyD04rIheYbAjAzP2l42DS37aVqjEFbefSJq+OVYOU92czG+NdlWXaoXkzsOOe44km
zKq+T0cd62Cyp97Su8MK2fotgrw7ZBePY/tk2Ft2Iu2d+lFsFFcOGZIgs3V7AwcogrbR7YumNOlu
KxUqKLUhPWiVHSpNSbGcjhBGr4r1CE2hc5IMEIHeamJgMB8PWIG7dT64etKeMfTdSSHoJvB+QjLe
o7QsL4WrTH4UE1/XVe58F8/ReSU9wy/I/ApIyVDv0Zbau2Tro88WwR7thEp8UQtjZzFRpYdCwKWl
YbVY7EpiZt2Cf+JboBZQaZSzgYgpSDi7+v0aPWO+rA6x1rTHtuwu69pGF1LwLxpUBGc2eGTgJuMw
tKpx0UeXfXtssxBwjYQ1Mhx8aJD6OLkmsSa1815adfboTaCnsTo8uob3J0+0C5FJC+Jo5vMpTY2r
UrItprn5NGvMQeNkTEepAJ6KyTh0VXyR13TUw4zYl6Y0uv1omjrgOBHDeWGiXQCu9Ztho3HY2Z5q
d78QnUG2gFB/SzcSSXRHZXK3HceGGvG/8hfRFE/VGpHRkpEy5SEh3GL1zxZXz8wmViAvZYPKeb+C
tNTA6YJnNdZaZ02bX6WvQ8LXUgngUNiVKggiBoZL04F+FD/t5vZ9UUTKnvLwlfyo5JsLJhhjAdxZ
DJLCLMZ8syiJmvI+50kkoWz9aRJisGm0+v2vUloDckMLtrqcvikqNQVHiJMV0fm0Ree0KHkM8+ky
ecaxIHyFqhb8BGrr7eue3+Qic5fmiL5DNQq7PlyRC3qC5zIT79il7VvpKKfYU/p9q3RzqJTuq1QH
SaS3THpWWt0lLFxwux4Ik8+0c/AqRGxWohNYA1siPy/ReH+ofasui2Z+q4Ql0W0ryx8nmzkXEgKR
p7yc/OVS7SB5//8DCuUnr0tn5yYoByRJJF9Z36huMKppL99Xplc0/MXLnTVY3HiwBoXrwV9wvJJf
CZKvEkwaBwu8yyHVuyf2J8ilb+WC/JFEwyWxuchFXcF4K0LnhEOjZYFbCMxF85+iJEFfFpge5EuR
NVVAkvP7EKl4iqiJnQRYLinz2lCPOJk7oqFO1K0TtrP8GgTUrgHef9sssLGLJSzXrJNENoU6ttFQ
UelYxXIzN/co2p8Uc2Z+Fvh8rMefetkfpJLBwfIF06gC1qW7zqt4CBcKq9HeBhDgDSE9WNZLV2pK
KQQg/w1tJcuUQgVBLoZahwFl7j8ktd+P2tvWb5fMa8tvsp+4fgS6+JV83e7fpV9k2262nW13guuU
H1FitXrXePyMepDrk/TzxUv7DBJhSzEJOXq/p4zVX14xaoG7w0zmhVTCSrJbou0xJgJjwsgtpa6S
ipe0x+p1AbHsHGI8dS/9SlKLgYuYA3ELPOigKtkpJLLzsCokelpviiLi04QkV15uKc6PHKLqyu1k
KyYVoq5qI0b0QsnsKiNr4IJqM7CtBHKn0Fe/nxTOfmN5XUZ98TXB00qCWZJJ3wYXZfuyo7QC8FJe
Jq//thVUHSlPlgLsXTHeoRnMGlMPlNYTSTLmSWxRQaNCihOUH9QROqKJZYSDmO0vSeH4jlCBzLXg
W1zulNqt5rA05p3UaUjbZyTkAVWVnCaV/bNxSyYI8aqDZbxaKfWV8jsBicZHDncj1XqciXeGUa8P
wPmEyUAWS2p44bDUWhxhkwaSZGxMgkbqkaQb3gNhNg43IBrxSQPCUQ7fFJmtN7uEuKbpvU/7hihX
SDnJI9kUawZVeZgVLB/loXPj/Egvs84Nw33bccY4yO9hGZGmdOmLXByINWSsG8GpO4W7Tq2Oa9L9
7gfOxGYKpqf3D9Io001Q5IKpapbysm012RNtfEnmFeMZ1hjqC7yj/HoKMDpWIgSy35uwofc+m5n3
/fhbDTP74vQhTSI0vCABifNYgU+JiUHsm6eOxkd+Z6zfSCNilWGZ/pasSAorFw3pyVGSQd7S/x63
0toJFVDteS/qaL24qRPGPREHxKV7h9yZKPzOF1wzKypm4QCJSEpDEcVrQpRAXyORFCIW0h5J9Stz
OuFYUAT//b1oCkucwk7sUvS+z4qR2VhLib2s4d8GFlu5yJtdR6ZC7/QHecN3Lfv+ljzIV49SvJjW
lE8+xB1M7QSCrGfT77g2P+fYVnZF7t1JMiXL1ltnziWXQaSub4T0NZ8aoFXidR91gsw61WHcKUK/
RLnxbJAUelRNgif7uAkUtWlOLQqwbyV+S4oo6Gwon2/5gKlMUCedkVPeQ2rMkV6MM1ORjWHH7DfG
+p1TGbANuvljJHkByLmEHGjmBjmR2KoHXDc7rAC+XCWlNl4uE/I2z3Rmrgj/qepq91LClSBcCEan
UXdD4dBglzvErrV3UYnWhuRjhjg2YcdeHkyb2GXhNpwKG88QGmGfKGU3dNum2cklL69KE4mXjT+M
WxghKyGt1HYYiZmEEAZEkEztVXokBKFPEbr52YhBPnexdwo30jJpX7Pz2k4dEENn/TKVweFOGH90
bkqSra2HJk+0byKXBFWGVkxcgj+11a52BFfXgUXUi2YbcYhrFdiRmC1/zhfrQAkT1In4IPLxlw+h
quC+y8lYFzolZT3ACh+9mBI3uZKWk7kRsW7RzVpvwSBUglnKLd6Z3JaL8MpFxl/luB26IU+/HQOG
Ro9fXIa5kGCpkwfszuPG9fwpCTpJlMvlQi558nvRsUvsja49y++/zOPfikZmlRzUpIjJoCCn0j8r
e1ZOcmqkIW2517FVIXFy7uUHkbSs2Azptjo1aDaQMqR/bNtCXpSkvrpFr6OQI7ZA38sY13d939L3
wLpF4xJenQoID6eQXP7lhqTm9rGJvbN8SBLdQnCAIYmrjeXbJbnGq+BsamFFl2R3bmN0U55gVG5p
nb6PihqFJtpIOSLkucXulSgUaEA1CzH89yJloL8g1JtKExH969QNN3zJUBMjNPblVZI3p5QDFVUf
+7KweeyOcqSU8te5ij9Sa/yS24xcdbLBe1KRQHzvPiidBhgskm3Ae9Esiu/Z1X5lWQzMZVI94JGi
t3HOFUIVkmA/KlZRuavJb1BqAuwi+VnFQI5y71UXYh8T+54p/fZ/m7FIglv7dDpkHWir081H6YIx
hCbLzn9g9ts5FY71bfSA4oXpWWgTrdS8rhyZOOWjE+yrLQvN2rwTa6TTxzjVOxKkzIy/K8XECAT8
Ks7OOfBDZBefE+61A7H8BOqt1VFeq6whSjpfopN80CcwNNZN1LLY38gJTkxo8YqAKamakDLBbuHc
vsRj9C/Hbz2Nu3kdX6XGQor5ihr0ze6sB8oHINSFP51cZI8sW4x48ZqGWjM7R5z+gWsolznTbysW
ebm0WULYKW16cncprAGg9yEX1mepIXMbvmhEtb+dLEv2qlMiWcOzkpQa/RwF2W6xFcrdeaOeYeeo
JKhijx4c1hqz1D3cluz76MN75n/lJJ8wRJGkyv0aG3RAcZS+GUp20iYStrLCrQnmNKudvDOk2MzR
8M4lhsc6JS6wXcBYqs78mBFUJe3CQsCyTUw7aZ/d+jx5JY2KjBsgGqHGI1cFq3tJ2CpuiF26Rg+t
kFv/e1xwUUBsKLwXwofTqXjlk0Zny7RPlrW89Fs2MA7wNu2of185deuj8OsgJi51BSFofDD1Vj9M
5EhiNvplDMbw5NAABIvHKhm7CNQrN74ngWAvCmyQZqcDN8FvKbWQdgN5QZwpugLWgDPlH9s8zkd9
QhbQiKMGsthrapKIrgkdrDS/yRtN5iVI6amnY6IrHfK746WIPuMNW0e3HQjagNvqxj9SMDkmwoga
IRE3VNLEW0N9tB3Q08xKoApEO3Tu3LWkw5Dwpx/6pibsTU33xCMFvZAaiY9sDA2Wl2n4dtcNA56v
uHVeLLInDk40UPTG9Ta98W3q7aPc08RDIvV/ckqq4hdzq1nDtE4hJeCHvDPkaCAvghy0B3Fqk0/a
Wls3N6KESb6I2BJA9UCm/yXx0a3ky27qD7lZRCso/Eo9UjK12pEdisQlobPuBNK5uWInUDm2dEug
eva5dYZnGqZFXqUlpUBdpaIv6cYvpWYMXS33JY6j8TDP9IaVUdaHEAE8wqhvhUjtewUTVmeX8Pd6
LLaLourXdlyrUMoepw5aXBcXq+RifQ/28+KCHBB3lFKfKc8BXm7SP9wSryqfQLmGZ06Z7onxlXd/
n453Sh/1+ADwNpJrcuWAd7Wz8p4WcT6WkJqYevYWWVBSti2M6qOaouRDeDVr9hNapI+agiNwgG/x
F3TjRxtZh4h6BILy6kCuDsPY/ZTfnF7Ot2LRjobWOjynzGJSWyl8TN5GbwAFOX/kXCWXHTlHZIPt
0U4y3Nc9xMMKQS4EY1Lkuq09uRQzxnPhzJQuDbK9A7RG1bcqS8qZh0k4WdX2Is+18oaXG1hFiiYd
jPvIUt9Sqtp225u862fR9rXEC1VFhfm9IMzoVknK3r+29JuQ+sj9kzccd0FgD7lRkrFpoNvKkNOk
PW02kfsldw28XQq9EPAYrlLu5cldKr4jQocjj3i0CkV9OgzeIzRIjB5PKqLpQvQjKhpTe7hxyzc0
hH11wlStcniU3+Oa2xgRMPdNpHrnq7KTh/xoIqpSCPDktUvncKzHJ0foekkDw/dXAWGRiypvDLE0
NRr9AHqOqCBZP7Z4ZS3BrHkcjeSJHENM2AVhjbQYXeRHnSkNMorszU76ZKc2sGfyd9VZoZ5Hy1Z3
VBGj/SN2i++GZ3Qa1K+OpsZhBLOWS7/8360XM7lmjm/XR0ssg4qiZKJ79kPJLsqstmd5wLKWAhdx
Sv2gqoeRCeA41sglpCHYZOEUS4X8ssS/ZOIssIj+5Ya44xnOqzPjZ5l5K3+nqmNDgOv49r/K3W5c
ydA1vfwLQPIONU91Um3tLC+cHCXXkSgIctggP3RzJ9gq+WljhVbGCrcAGnnW3mgxqh3Sk6tamto1
1zOsHBbXP2bLttBMuKyXxGauoTI9TxyfQHGrbD9YkxKaU/MST017iVzt5hJd/i93LidKzi0jZd6p
JGIYNeU6Lm96+f4yq4kZEzmguLkJFpX0H1GzL70VMLwyR0445p94yz/bItJu6UwVtTd9n6Isu35a
tuxcuKTSlSJiZ0alxDEPB2HemdQaqUXhWwwOFGxZ0PKRsWtHPd07WzmEyeZvyfC5DQWqBntrYLmH
QKWHSFliiA23uUlDP0eF+WIVgKvyy7IV5DJa33BS55aT8s0x40w6ee5Dbjp3cr/FAsixX0YV4aue
zWJH+ONLa6avSa9/JSptxWKDl2dmZ01Rn6dIC+TyUTt6uXeS7VJkrN65y6fA2xrDJiqPnQXOo+TN
k2XyhRSVCh/QsE/STyk3g6WFY2fnNXcR2mW/zthjjP1Q4Rl1mreE8Pg9IdyHZOKV4xHIp4TXlPOY
405n1wPat9BwLMzlR/L9cDpM/S0bnGdgKi4N59UiGqOHQUi+WtIHPWPCLgxBVRLafsqAxjb24p40
6sAokCfpOb7CSnRKjjkZpMZMxqOWjAeNhKvQIS0psIkzstAVkPA7FiGJeLt5hjI13KnBdAHIR09Z
uded/rFo2iiEOP6LbGYn7HWQ/so5Eo/NBjNnP+mKnQNczZ+O1R2tSi/PExqYsSVjJ1fyKhy7C86u
C0culjs3iwKY0oe4RsWsJPQ05Bn0bLlTu6z1k3iID5nB46XY1hhoJk117UqjxjgjCHA6P8Ibs7bE
LZOqt7Or/Kx3YMDFOMFZ4yai6DQG3EW7bFBm564ZkRlkX9zc2HZo1+n+zPMaIQAQzZp9eqEjws/X
niigkaBGx91v6QKJRavISedO3EUVlrCBjAydgJAdgFS65c11okaQ01fz2JdE+I1645Ituh9ndbiL
jNqvScdF92E9Ydagk0TEbyzVoFMVsgE6riyTyXLvJkty1E6kTpfBSkuqXXNXT4nxzPMQ919DWv1K
Op6SSVsoTZnNx2FpP7ZIVffTTBaC/EcDAkPoO6uwrtRhlcyPIEwA1qPxRWC3fcwbGrWUpT1FjhqW
vYbODqWqPToE/Sd8tX2JJ5UrU2HGnYm/iPXxtCBoLROScQvXIsvefe6txsGEu8b+Bj8+TPN725fX
ygIcolNECXpd+WicmNgrq1n2HQa/xHHHH67X/uXFfRN2ToW8iTxOskMhWchc9ClqKo69p48whFYE
6wbkYKA7mcmc/H/MnUlz3EqYXf+Kw3s4ACTGhReueSaLFClKG4QkUpjnGb/eByj1I1V8Tbp75Q2D
NWBGJTK/vPdcu4cVZaEMocSsQrEMwJALD4GvQ4RFDkDGlIy51WUY6sfxHNNPP1zTPTMljhqwx1gC
3fYeD9gz9s1FZEMRKMJiX1iev7RRJWOFaSNyb6LHvKsbxgtBB7B+78UN9cLaZrpZd+cR6TvHqoM4
Q2ZRvxSBFm68Ylwu98U4R7IOgqZasXCM7FXCCGFjcuva6BuDDX091MWjRJ11aKGdFOmTxpTOCp3e
CtkdhS77XrjPJmKKQxYI5IPwKc22tB9r9Yedi2e9s8XKc/2fvtypRx+nmjo43ukRpfGwd3AZEih6
hGtFaUuY6aKyGHsjNEdkwMAlZLodtdHW6xi/DaZqrxPTu6+ZBYBMg4DfbDj7iiovUJfZUEj6x1op
zGWF3jGBcrTVsgDmClbhtlAasNdKc1RgLLSYe8JAAcYN2j6yteRgZtpTRw1nnzRjXahkigRgXz8v
neCXHUnwe+PK2pmivamH1lz59KIQhDDkaNMfcaa6czWnjCeHTCx7pBeYHSk5cb2lNhbsu7zhMHxA
oXmPU1Ea2zZGm4AwrAQGGlqtcVSQgrSnuSDztQnlQyosgZxTX1LFUJelXj86Xa6vSwNGEe7sJVgk
52BRI9I8M9+2ZvZAKW4tNKS3BnBVQP6qgVPXc9e11ZbHgBq9VIp+ZxAthSaMmXuZaseusBK8KNyF
NG5oLMJ96QP3xB2lrmK7QcWjcyIy282Q5caYLMeRkUlQ8KSL/i9BKNf//aD3/zdS5f+HEEpVxsD0
n1Mo73/Uz/7/+D/Fj59/oyinxf7E1+lgJQ0C4TXGeAqoQdTyFxalIIzO1hVT1lF8Tcns/7Aohfq/
FB0jv2wrJIDxOSb+PyxKhbB4/O6MwXQL850GPfKKPfkRi/IajqCaZNQLjFimgtJdlo0rWgDSxTDE
OxYzKtG/G4x69k0aGPteqYatMmioxkt7hF2TwUN8pEfyc5rN3BJ5qlWoA8836dltJWkTVGqwzHR1
z5NlbXp+edu7mn9LP3w1DLb2Q1aHEbTrluvOr7yDbBNC1ZrMQiR9MqtJ+TpS55aPltH8DHWsjPjo
uiVhSfAtHe+GFqe9fXOhbi92hf+R1HCa/aQq//f/VK8sX9OR6/AgbA1PjoBG8LeLgbTHKM0Zac21
NiPcs2YmuBmk7LbnyYK2x3VXdhIp24Ss3Dgma9QJHGNpKkkx9/wx/MxlvliOtqQRIQMb3II2qykO
AmznHKNJf+uTHTDT+2L/8X5fwUPH3TZNmwZTxyQGm+PKIQbhKR9CnxTzXOuPVBsUKC3xtqO/vxCh
o2wNHJ/zIaLC9vF2r5xpbFczMaKolm6AbXlnsakCKXUizYfi3wucpk64UELgEIop6mPQbioawo83
OJpH37hMpg0KXZYtTRj8EtQrT08I9KsxPQiZeUboTiMtVERLSl3PeDAnn5xU5f3R6ZpClKNsqRhZ
wUn8fTPoHUbcMiCm23c6bwfJIz1CxD47iolhFZs+4h17VImn8oOmSURV6zNRNcbBadWnmvTnGyDg
mHORlsyykXsfZ/4n9+v76454HmMKIiRTN9TJAvUmzRBUi2NUDhmnVZYFTGbmIywl3RE3wqNEFOEK
d8GJQMfg5uPLcB1yyXUg2lLVTMMil9AQ1tWpaTK5tkn7ZqCIVUrrviJuSr5Uoo6/mMw+ewI1p2J9
czNJu7cV+6uDmWmm0yFBMZlGd3mP648Qh3A1vawbOboTpgK0bf7Jfr6/hBhL4dYYtm2AbjaufhiU
Dm2vJvgLLESITZukogO/jBe7wKUP3LtnZsWWz3W7lIyY5GeRnCnuD6iNFaKik9ZexYjm76qXTE+/
lEFlfeLtVK/CQlVTU4WmoG8yKZmNN/Xft1ioKR0wB9KBXFHvVRA/azXK7G1qevQetCTEH+GnlHqr
aMkBvKQ+sH0KLQ+J1Acro1XKkzb+ISHbpJuEO9+0YXszQd1t41bg7MjCaF2h09rpOCWaNl5RTe9/
mXlOBFUcmisthFJeIs3Zl0n3iSfsmsYyHh21UtXkJtFlk6fJ30eXGnJmG+i1EKkRP9eNsJXyOWSQ
5mbl0g3lrRsq5UuNYrjwwu8o9h/RMuK0gcP68X1wzb8Z94RyjcaNqtnCVK/bDTXzs9hXwHOFHc8N
bEOYROwdGVtfaDaZv6tFstZT6WBIOsHmVLG0MrrRxvIuWOaV42nMSYQiJEnBXPdkyT61Vbvorag5
aeO0hjG0W7UXHirHctgB9m1uOyfJV6VLiUyDbRGLfGNaxFvaIRIf1UBuUSgh7A/kAB8f6nQofzWR
HCqPLwUZIQwcQnL/Pul9KQeqkPSYjCAdqCI32JacqY1juMOeKoJ0L5XtS2Xn2ibNeswXCL/b0c/i
aUNxsLrKmcuwioDIxTeate1VxTlpubPtAa/fAcL+bH8Nlf252l+DRy1kybHDQf/l7/0lUBkVrtUy
C9ghybKzYKeEzZ0CvxERUOacmobqZx6bWKS6ipmX0NkTCsbcKgORtTw8db1jfEvrxl5RJ+jA3ys/
CuF794qj5xR/rZXve+am7EWG5pFZ7lgh9jOOtOwIjRbvEgj3G9MtbjJMaPs6qsx9GXTZNq5C7yua
HRxdDVewM2VQYqGFJIZU96U1Tt4UBWoej6mwL642qgc0C+sHvEeKJyUoP88jjc/H0Zs0Towg3CvQ
6xuPDVzmQ102v2KzUGaOxwAdLMVzJks+0tlWXiahvU049Hur7QnkbO/dxDK2MsaIj++UazMpjwx5
7Ejq9tiI8/i4ephiEE112Sd7wGJWexsPzkKTv/t0WpCQNT+bCFa/AoZs7zZKAjuFaakW+5pMmUGJ
/ZcolvS7VBLiM9v9ldcSkJquyLTaisoMLnfxVauBZbGWO03xMJnnNjPRbLwWMsx9AfCWJMBirSpE
yKW9vhmGHvbRrIjb4aXxCdLz6+bnx2fp6hE77g39KbocWFs5Udd7k4Hv8NQ69WFyK9aqT0wMd4A9
g4KZVXlLRe5X3RjZ7uONKuOpf/OjoOuvmiZPBV21bUy/77oelh956Jc8YhMU9wxctAMYyrydarvi
QUjND7TiAcWAuNlCi9rb4xc+2YWrrvBlF8YdoDmhabruWxixy53qIFT1fyiEL4V9Jn9pTaYUlcpu
Dh3lHsVAANmY7hdTRdPZ9PVn3csrLgS7IDSLyGNMz9S/7evnR6kz1cwECF5+qX12BC2nndbPkcrP
/OODvXoMjxsCQGjjrUZJqQnt6pfg9b6SEYwG+G3UBobhYy07OGZJZSyYYM9lZqy18hfBcqePt/sv
B2jg5qZ+ztbtMXn8bz6YjECAtkxCJ50Fi+kII4k6pD0e6yeb+pdjtGyK4FzSsRt9TbyLyHUKSmF4
80zAAE3zGOpBqwdbH5hW3DxpXa4e8xK7hxuhaaRnaZ1StdHw4zr991pFtSq86KenQh2B+tCdMbVa
eNSQth/Jf/YWmuOam5xSwzJMGwx3WrzGjGdjgfXFOYyqcF1qwQ6Wy8q10n6Pnn/Ru7GPXG1TJbm1
dItW7PzctU7IRpeZkDZmhTOan5s9a0vRQTIWIQFUMqoXV2zDcZrQCrt6j4v3NqSfMe/ysD7ngqZY
pVaFkl4alo6bR0+lMc0p6M1KtcJfFj2pk86MyUnKouGTK3rV4eROQlGMHpffrCYzxL+6k5KqsbKg
9L25P9g4usrubIJ8IvYI41MdUPuDYvvJhX3XVGjcsXRwySugn3N9D/lD5HWYNWmr8+bBrNuHJq4f
ZP7/eDPvbx+NssLYmwPRqVjXBxb4gZYlXuHOK8C5MzgFX1yDCAYm6YdZ5SxHErZUpidCX9NPDvBd
C8wpHcM5TFnw4+Sn8vePhLxFZiZCyyUix1oWNhMFHmndJ0vXUEzYqrxra2PWV9ZnDeC75xB1AKCe
TKJZtsqQ9Wq7Q29E1AUVjrhnugw4Lpl8RN1tQrT6e6PqEJyayInxAQSbxIPi5Rdw7qoui9Z0N5Vl
55W3H18D5V9OBc9EHkIo53lGXveVmiSUHLLV3DlmkHiXozfLC6vYyRKw+8Gw7voAb2Ak59HRIwuY
UCy9WQxuDnI3JbrYdyTgwoOz91vz3BeVtwtjDGGW6jebj3dUHTuZfz+/iKrXVISzlKHfh+XEatda
uYTFD09UuEe+h+7RarsXbKdFL+ST4rdIlCrI1F4oMy+ox92G5i9nhsX5tfQ8x56ToaMS9VHvzSbF
kmGq6cEfTEZpkkEZGW8JHXoMVp5hH/HruJ/0Qt7/jjnNMlgsAED/Qm6M4yirKVVLmDv6B2Votn4J
+6UyqgcWI/FX+6TdeP8kMHQe94quMXqgjHd1sylBa7mN10uzcOimXzE62P/Wr9gwaJ+mWoGF3/mq
eaqytKMEhbOFAEL44G79te/pNrVZkRzxGtWmlCxc2Qr3zCCEnz2B3t0TBkUDjbPK8b3v6Lc4fDDX
UVbjKbMbGyrw3bvPG6r3V457TiOjSaESBpz36kxGuu6XVa5JM3Nwxa7Cu2pTkUidW9L9kn3gVc8f
3+vvrxwSUMZbY2WW3rR1dUp1T/ILZHlMiEBpAoQrt/jmyfj8/MjGju/fPyoaYKBqpHpqoE2vtwSg
hhnjwHJQBSekSxfNpTsomf2N57Xa6uPj+petWWM10bBlGl0cEH83u3FLwo4DMWGm6n17W2OqKimx
eV1urSILddDHW1Pft7bUgBQFbTaDEv4dT/ObUhZDRN/XvMqZBXI3i4h1GOdCyJPFJEdarlackWJg
hk1QD7VyF506P/oZGfLJKJ3igMuPqoGZ3JjMDonGzH4R9wb0M4ZG7npH4icXXdRjP0tKAz+VUc4+
3vv3D0f2mFq+TRHUVnT1auednvlus9c5VxWWNhk1Cq3T0IzexGGLVhWhituBeBXiLjLMT7vq/3bu
jDG5SqVaqb9rPEQ+9Irn0Fg1Qe2szV7+NXXaEjIG5oHdrjPJJaasUO/lUB5GuBu/eC38mdWVuNXK
xvrkWr67c6gJK4qpUc+S1fdFtzAObKZ9ITeItD5xMnw88hTubXNvek3wySj23SORwYkGbYLqJ/eo
fk02loawwA8F1qQqYIs5eO4b/TGLXRzq961BVyXrrc9O+PU0gaCwYnGyLSZd6BLRN/j7ZkV/STB1
ETpMuenat7RF/MZRBwc77dtlDJltEQxUYLCper/Uklxi3KZzz7KfiNnLDnmTlns/+dIbzIWog3uG
l2LXjr+C9WIc4w7J/zBkn80RKO8GdOw080o0wdOtej3I6WqwpIabo/oC5zCztPbc2XG1wQkiz+0q
9xYGxtBVFtQ6PR5iXsR9qJDE+vEv5V1ryU6QsiYsuqoaw5Gr1lIOAosxgqBL78TeEeDCmZhlWK2k
eH3SB7mexRovEhsT8IZUIYt3HWMUcJhQIBrPBiCk2/p3hwWHIMf1oDIHg1tDWnQ0OncA3F+aUf8V
U8DZBUxN7+2yOpYVACQrCR0solUHzgR1oSd7yW2mqHsmug3Mta7J9C/4zyAFJdwQsIyxExBgiREl
SbIbYzRcepkj7wpKVJqXILWvQgzSA8UqxmkKYbPMEn98gpV3XS9uS2YsLEYETF/o8thWvWlI+2oo
Ms1H3NeXlQYjRhkpxM2iY+x7Q77ctstiZeWGSb9wFAqSDHC928QSp6SEv6L2/m1W2ceP90m9DlTj
WljyOGyAla/TxF//YEq3bRMJhTUJ92m1TTILT4jxHRko9gKrQsKRDCfK3+6q9ZFxUZIF54mhIqlv
1Vo/a8K+0d1a3vg1idGm76V3tLdPflKGxG5LKxTQXxvYtER0pu29QHi50AOR3FBJAzNs2D/DvlfP
VFMwoQFH0oNmg5PUm0lyu8n6yHnyW1f9yV3bbmJyk+mYYmW2a6CB0o+KDMpF6TgaUx1gFDM6+5kr
tYtCz7ES01865R2ELLjA2ii2yhZ+Y2c3vWo+J7kiIziCptP09k4aoPnoDnZXK07F2m8Y/qKZeTCl
Y2RCfSpsst5b5reo2ZffHNFEJzn01U1gOsfMq46xZ0q3XSCHFD7tBpMllWWVn5CK2Z4SinUQYKp3
SPFvDCkrnhdt3u7R/w87u4jsfZx5a61E2CTp8mMDFrRWyG9q8tw/D53724wOTZAOOxxA9SokOnZm
WEZ4k5Z4sQaUIfDsgQjoIrC2sp59bWMCIeKO6K1Wa9ydBZ16XjhlvzBEURwUpX7wIkrrEk/5jZSC
DCv7sEf2ZsKjqdUzYrSXvCv0+0zt252aSfy8hEm0l6q5O0+XdBJnoCQ6gnimgGrFrSpSnwyr9Dl2
K6i4eUliOQWo06i2Fnm5V03IpyP2/hjpaXigEc6WIlKPSRRBs06ejGKIl0ZgiqOVxbdWYuqrsAlM
cI1QLuzMOA2KkI6UHFahq1rzUsllwPyudQys8EtQpP2mDq2XugqMrdYEDFkoYnTM8M3qJGgPAbR2
dRD6TVtr/QzYRf7d7RdhU/X7Ri5uJS+CqeC3Yp1FurEhzKeYyU3jbVXRNYuUyhe1YUesY0/8knLf
Izk95U4l0WiP3A2V2ZA1N8KH+O76kAgqe9g3gyB3traUG8gp34TddysTrfO+iPpFI8kIzuowf0yK
By8f8Rw5gSpWQby64mIvySN8P5hcYL4MYGbCqPyux0l6Y4fGb7wh6bkqW0Bg1U05TudlifwbbbWN
1Gf4qhl7s0Zxn1RKefSU7t6EuLwu69TckhK8AZvS3w8WhoWodrD6qs7R6a1wFXnFd8mDn0GsoTpz
86Pw90w2NLdK4za3wLytWR7h1Bss29sIXQlvZbsNFiUcmv9qz8S2mGWgssyUKSOE60dgSce1C2rQ
VY4itq5Cfz33cgXSlAoKLfr0EXQ9ATY2e9O4wGTUBYvtuoDptAPuTpVObSmo8dm1TJULZXsjjGJj
h7K5RBSQz8l/dk5d1c29POR+1P3HRkfdnkjJj4/b4XdDI3aHPioCEY3GmD7T348Gy3Q4uzSms1BH
o0gqdbqXy2jbqeRF56GVbs1Qfvp4k9fdMxpbCo7ko8iUcGz1eoIzRa5WmI4ukTQQA+RyAI0GaiMQ
LcXaekQuZ2o3qh0fPt7sdReUzdIrZNqeWUdkEdcKlsCS/EGv2OwQpzz+AM5M/XGLqvkd1qaPN/au
Ws/WbFmFdS3obTDdOZ6EN49cWFtkc3pka0LMAeWk0Kr4yoCzs477RWLhARu6SlmnIE+WqqA0KSmB
/8lz//rajvsA5NRGBICAhb733/ugFWHt9CL+89jHlOYtRU3aIixQ5Kv0BJqw+Kx8/a5LOW2Um9sw
6K1Qoru6ofwgrdDQ0qVsJIqrTkCm+Rj2ZaVNu+SRO/f0cCW7ApuU58Y/Ez+DoJ5G95+c/us+5bgX
TO1y61Jwej8uBqfvZrpVc+jAN6CFFWIhGJmguCmYNi/CdWxLxalNm/gQIRbGU0Gqm+egTueJf98m
bY1zTdGRtjvGJwPD6zk2tkN7w+TFWI9QKAhf9Xd93yetKtX+jNmLzKpvjTZc5kX9JbUgq9hhvteU
+LmMlfQBd6VVFlucnTsvk6SvUkDsHV6C9vzxGbserk47hSJCIyVFZW7l6n6VJEDSEtZgyF2Wd3Rq
dAaDLvcPYS6CDe5Y+CYdxCzLuGntWnzSBl/3T8eN0yenOgMWYZyA/PtGDYOs9tO0lmZ1y9RzGjM6
c1P7jzbxP81T1oxJq/W2XMIllhHMcf4ZbiCOuvpFlIWlBV46sKFE0PQE2S417TtwTz/UcIuC+QWG
mUfI7Mi2FMmLB50RkqX6jfrYL7LVf+CvPzG2NFZmPwB1dZ4EcLRNKcvbonXco4qjhQwxcSqAj3rD
bxcC7liDz1d2joPGZ+y5iPxWBu2XjiDRxNy6Fv5LVwccy9Tsgy2pLwyh6b4ip12EtkLIQueMVId1
PWgZyW5aO9cdvDkWP/plNOQnheHbkcs6a1L3OTLVclPGL4Eqx0tS34HZKPYvJayCtTIoi0pzrJmX
JEenan9LSdZg39KeHN+pN1iM97LRfyMtxz0UXrN2EI24Fso7Ybg4KUnHBUvpwjEc9mlU7hp0UPvK
c74VKcIiL0eAPsTGqdaLtRU/ZbL2UvTZk66n9rYINOQUki+tmag90VouoxIcfmYZOHKjO6OloCQL
5PCyD5FfsTZkf0WrhlAlXN2IoCGn0MHurGXFPXTSbNDzgblF7k1wAwIceFz5fSdrX3wfd87GbrGX
apJy9rP+S1Lbq2qwDkpnpkD4NbHuLeunkbt3ZSGeEe6ms9wuT2qZPYyBlprf2xs1Pun4EzSZOcYB
+G5BCuA6JfluXnaUEAe5I8mkgY9fBUAkjMGbo84G0Qe50kECGcPPmUWt2OpH8jI9VLcQTi0Wbg0P
FSN9YyOTF6aG7MCuK38Wg20jdSqd4ReHtJ8Xm06mnud5Fh1HxQULWDr3EfAudAGFv258hAewjhZ6
FhvLpAIcIIEsidWoWA6Z3s3kKgI1XMc/qjh4GivxqwSubuRjoypV8yFWWtHAA5PsQ+65vxlYJLMg
Sb8hHYa1JJp0Kdz8m506XzUNWANK1XkP3WTWF4Z3qsH55u03lYTwQ+kNwOf7YjaUXCLdOJvWjwSv
7IaORDujL6ErDsxV2fldilHUFXgLQqAAMXaZs8AVQxSFzqCC/LilmqBDjkx3ho8OQH3TDPM4KrqN
Dx5qoaO3h7qgz7PkJgz8cm0ikiCfS/kqB0zwpGZzVBszWnlJtENxhuNdBARWKRu4oclChw1A6FAW
kQ3b7VS9zoCm5Pc9LJKxUDAjqbIkhWZRMjCb8zP8EjFQbKlngg+7l8LmXKThjdHSiU/52fqVMOeO
JzlLoR0hcS85GJ+TTNJMYm9tgn98BnMViPdhoBJU1VDTwuwhc1GLFEq00nXvAXUO83J+J81/aq1K
anniJHPVT/SNU0mnMJCrlaVLL+AEHyS8ircav2Qold5dn3S3Zla+OPji7yNX+44PGPK8Hjy5IECa
qn2WVMA+eqCy80Ox9AOwl3ZTMVGSg0mIOmAMtRmF6zal112jEvAERK/qJcgjgilIGVyEjgoYy/vW
wEjDuBZkc6ZQlUCu12VhSGvwTJBwdS++Lb2ejEfJflE9WV1i9SnOZl8/5X32y6s9d+M4ICWKRomP
mg/bS07XjR7Km0jS8i9mE246hfIIU7zyzDSJuERcY8GkreWdUt8YzB/O+7rQt20LdiPgjGoDq9PI
S2SgLNxt0+AQN1LpqcgiY95lwtmGGFhmcUXvNfAeA90DiVrCJmkMpk+a9B4aNW0+WIEhSMRcaQCx
UppVZwDnEWEymFnJpCHTrOAJYYSZ4ktTCizLZb121aCdUxUB+VvLPIeB0jXyV9Ac/qLsav0wGKF+
qKKRSSbbza6PtY1tltVPcHqnNIo2Ko7enzzOochZzqNOs7WIA+urDh0TC9lMdiyHGkSL86g3TNzm
+Rc/wqnSdEmz8AtBajcl7W/h4GOWbDVUS1HeHsCTgERS7H1DADGxt3KzdSnYz/vKKbjIeF+iauxW
W22zJoMC4VfZ5zsx/sm1LN+ZRLCtOnl00mtmdldkjMIFcQLTH7fQGQm4pr4nYetUlISI0V1Sf08m
L0e1KTl47n56FaMJuBkobCGaLMKtAUL1TCvbHuPGpajMK02X5xYoBJKECtXcW0JA4fNLAkzzzP0a
R7SYmoznxjID76udgFiuLdk/BoPqfk0x/AyJm90PzGfcu4gw1bh5Lssk24hKbQ/K+Gf6rzXK9mA3
tl+TCNbFWOY0WIPjx9Mnrud2l/+m9y5fjAYib5hjeHzz3vTt6fW0bmlaY1UVpz6tus3Vav5t1elQ
zdBuRjvAoQuitvCtBFm1n/7YSV/t4eco+F+mv68fTf8l2JHqIcg2gSoBQEnaOKCcVBXKskzUgQKB
apP4RtbNYfpz+dwSze+4rpzV9F77z6dK1DIz7so54WHAnOQM05ZMMxb6enVOwybc8bRIVhhl7a+K
j9FU0ZJfQBA7fECI7mK0Pjsw1DlAXlv9KnKwxOM6HK+EJl842tm0E7jjDoAWw4jar6WU7ad1WLh8
ZkZfOufezjSIk98ta9CcL63S6rso5wfrDMLcYatJnsyS37YRuI85iKOTVik1eCPe93x8MX1Ktt30
UuTSWSSudjaKzjjnLgKK8VuoQ/zN4McM1uMheZIq6IqNc4wJTr4LBis/ll5+1+bCu5eZ7bgnF4sJ
wMD2tx58lnskLf0xSczbArAOXEfH9+d9ENmb6cuYT/Vj2NRI21h0Wgka0XBegJWjf9KcE1HLD+pv
TFrpi2saLUqYIrk3YjlZe5Lp7pRRLZrVhrsgKzz7PjTxxlLc7KWP3QcKPPFXo0sSBK+Vdeh8ulxN
rGjLCGPfo+57P6fVer25IG++/6EDJZ3Xuhne+p2abrtAhSxgauEdScUkh4g0eTbU3bT6IJeLmRkP
+r3elPYqV5tql6pQb3j+U4HugLlqdrmb1k8Te4brb3yVHdnhWd4Ux8KW+z29Psg1flo9INa5HOHI
tyRKO/s52E05hxSm3ALZtzZKKCWbMCy4YfLcw3Vql1/qpDxKDiCPIKOv6BRJ8hDUfosuw0BRGsjE
YZiSssCMIePG51Mi9IJV4PvuimSh5CHGN7DWhEMxenxpJpq8RcVTzadlO6XU9l3BpbZlI35oBU97
x++/TR9W2GduXSXeTUtSaGnueSTMplfTn8J66PvOuZ++PdT1pjHt4DytSROwgQ2pIa6EXczBkRHw
h6djWi5oo3RuDJJzOQDSkYh3C3pvc9mJvNaWXicg3o57DDKhAN1uWX8OAGTito5sZT592QAQvZcd
gc5z/LII/e6YBcVzaiQa+lxBnEA0xgR6hNQeHGyalz/MoMQHNJj5LO0K/CWv39FDzwTQMn798q6U
noMiK/fTIq9rmL5BlzM+WAG8ttnlYymVVm0Y/nizwsu/04Jv1prDoJ9LzNMspk+0zmar71Y37iXx
9cshKLXt9OnrcUwv3yzsC7fYJAnXb1zq9dPXHZ0+mP68HksS1cbcpGo+dp95qo7HfdmZ12+/ftIq
w6lO5XQDMuzkB2q+dRNXHM0sF8c2N0zy90AWzKoqALyYmR7YFIE8rSqOJZnqBTjYrl9LLXDY0szb
nuzZ/1hadny8yCVpCG8+mT6uVbG280LZXVaRm/C8VSU7mH3Z9AQ5s+npe3LJz6DEUzEP2nrs7f+z
7uk70uB+s4uCx0EfInCFvlsfVBQ8l5eSU4vlkIOtaOT8hLivO8R6WZyzcV6cDvUNAm466aSdekA7
6ltnyJNDhDr5PH0tcMUZWLx3aJgIgyefG3cW4Kj95SXG8i+5ZKv7aYFplUFQPOC67/aXVTqy+mh6
1NmntU1/3MR7qjo5/rMO0Tbfhrb3Lt+47FZofHcJe95dtmIHxU+3zsTussoidp9J4ez/vMQE+0L/
q/rzZaYpx9iCnL7rP4dpZyQ9ViZzHH92KhpTOakxb1/3qq2w+stUf7eX73Qeo1mMdGQejmdq+iJV
gRRTNxDGy44pUp9TtI+LP8tQz4JXWVvxm/VKOpP3OQOSy3vTiTLygZEP9e/N67qjCMhbNFja5rJu
AKV0epNG3jDNywxjrVg4z1ETIUcfr5UeM2nkKi0uoek17lAY2YCfL+u8XMEK3Cp4ZP/POhlBS7MS
Yfz69bgFY9G50QbG+rIdQy/CuTW0sGv/Oe4apsBcE1W3vuxbC6sS7VpZrfNp2xj+irmvF9mb9XZu
CC9JJab2sn+hSkWil4ixZdz353wyMcrzqg9tBvHj3WVIEIqtKtP/vC69TpsbYM/oEo7noLQZZkMZ
IHdi2m4tQ2tPq75ave6rC5EeLoGVrf7sG6gN6DLwg6djVhXMJJV8W1ekfsQ8nNcVZEwl3wuv8rZ+
VtTnodCrE/ih5fSq6ati3Tco2+vQd45q0a5BNBCtYDvCPhLx+PYlY/617ZvFOezgd/Y6s6Gy3a+Z
xm28+fRy/MZl+fY/Pr28DBvdOuoxgTTjovH4Z3rL5Uq8rnJ6y+ct2RpIWrYjZWHITXG2KdUeGZYC
EmPr0/ehH/gnkZiraV34fludUoRQoedEkXWsdPWy3k7qyjPZaNZxXO+09Wn56S3H195s/Z8Fp2Wm
bzWuaR7Hb72+FY+r/2fBy/tERzNdRepLmMVrReHJY/lFdi71xjopFcDof96yC0c+dcEP2xyTl9v2
zJxOe05daTh1MOlSPVX2XpQ8TIetpBRhMrdaSZg9QT+QqZgXcsV6OfPjEeo0brN4iJPttLdWbxnH
iij46dV0rErdG8d0jNSZrmqbp5dvvHkpO9KbU9XEjs7MqfTnqk4LjC+ntTlu8dvR6ujY5PRf2zL4
zqS1uuqjwlorAAvOtZz+QOkpojT85nSuvw28YQCyZJnfgiI+xoMqTmng31S0owdLk0hC7gyxcch+
WsZgqGdaJp+7XooIJhlabEaYA/Wwkr516lAQrydLB1ws0X1vpXeeYtFOlIN6JKDGWfTQxHeZavhf
PUF4ZZW531VCt1YdKtT19FLS1zqJuhTFnmKti7dyGTLJb7XONyRiByQL6ZfWMonO8MmSTFXbvQlM
JmD1Bht7Ci4Ngnfa3Jjk3V32qXaZg/Srzj0mVhjeU5i4E16tr/ygo0DUeSEW+VZ/hD8YLWDSDLeN
GyfrrgqDbR3Hw6KXs+4Q4Z2Chjf+O71mTPnnP6ECyzWqfv361vSfX+TjuH1cYlpMlGCOLQDtRGOM
62K2uju8WWZ6M4zC/IBA7PX9y2qm169LTC/zHIqy1skMKKZNvS4zbe+yFahVyTqI1O+vC19/+3Xd
cOApdjbR7vUQp8VyO2CHXw8lNhNaSJL/Fm9Oy9Xmp28TS1RuQ9PavC775+DH0/e6S9PHeWHeZwMY
sjc7+PqVy3Im4RZLTevMyxmatnn5+rSKN/sw9Na+bXdv3vnn2l3vdEYqEs5KzVlO337d5us6L9tI
MgXZS989vzucf67ltIbEL4xtGj4Wjf9/GTuv5Va1aNt+EVXk8GqhHC2nZb9QXomcJ0zg628Dn7PX
3qtu3bovlCSCkCzDnGP03tstc8aS5FGdUaBaixs8j3zXj+O4t+sMxrXZMUK1Tee1KpTvc8rhbz5g
abfmryhO0geVKfJLXMpizRxVPRMtVx+qgArv4JoC1ZWGS0sv5cfUksNSx/K3HSVbIu/MT0PO/3ae
Ke6mi1gHi0Fy9MzKPE1GZq47Apaei4FxNRkn4qeg1dfPbx5F0asb9dE3jzK2nyhjd8210N0RzOfs
KAP012XFsgmTnpf/OePZ5Wm2P60iwmNhBaDz4tFcj3FonpY3lmnsbaxBdvfltJYTFHa0xDr+Tsbk
WAu7/1BoeK5MIcTj8hFpjtSH5WPbU0paRNobLzlNiQcH5dEvLfDVMe5/z9+bO3+BYwEhIB6kvOA/
mfYDWIsdbC5xW7781kvL93IIb1/fkpn4NnHxP5SI5kSuO/1TY4h6E9eFd2xD2zs6NCo2vVPIp67B
LN3UU/xDgwK8fOD570rPgK4D90WsHVl9aLDOfS3GaigzolCMPYXMhLziZq3aRXGBDxLuJw8tyWQA
Z0C0Nby6KpnDXd/u3EjTrnmTYu9suMYW6cRNNAhwtzqNWCnE4IQ5cyShlekhtWKGhE+D5jWfWZlM
67axnqOJwVFqeiExI2BviDTStjDcx50YZUtKkUMwDhfsAzesD4TzyHcUN7r0mhKfkkLZ1TVcNH4A
xfvk1O9xwtRfNCCfpJptES1m5GsbEBQ0vT1bbiqh0lUH1UY/NCVhvU4cczhbOvl+QwOfOmhVA/N8
YJwBupjneKjX3BNjP/QSdZd3qfaat+Zh0IyXqOc4/B+kT+ibMj+f6i2W7Ole1LQ0Euxy50OZBs/6
MKFANGJCEgumo13WvKoW4UumU5D6Odo7N8bj7gL84YaSvvRhEr7AU+E7G6unahA/lD63/EDx2nMR
qS03WqNak7JKJO9YPgl3rK8YhUay3pRua3rbBv90SE+I6us7HJHirRhqzcdBJC91QsKlpZMswYkp
274V9m1IYRS1XR9+wME4aV1QP5cFGA+NlJiDMS8oJml+41pHEw/q2Wiy8DzaRHFbxnl5BR3Yz8LJ
bUa2vKTK4hfByGTylDm5MLpV7jy+1zNMp2xjEBT+mPU34eUABFpGklqDzdEJiuEbTak4cd7tcGh+
THX9MtZO/6IPUJeruuIfvEjOXTUkZ1h++l6LsR9l7oQNwYnTN1VnGCADyrh6dcq7RjlZliLPpV0N
jAee3YJqnEmGxFuKHxykHvxXheHQfQ7fxJuxmmiavtW5qvhY7qxdCf7rrUnjx0oq6iPoFO1uIp+1
ghL+jpEk+6GezrSJex/zRvJQC6mMDzaF0HOG4F0AODno6ih/UDoGDhJryRukKEI8SOptNaBbQa1n
a8quaPEd3dzZ7QjOxcq1K1cJxe9qMoucXo1uyKdssovClYpx6lGSsuroAZRHO/heJ86qTmscYVaK
/M0Wxs0dBnNXWaOgeKoXj32c7HTAwvVYpJfCIxBz0tIcsY2ZbokdIgds/oqqKqSbqIflBjbKACKO
gUfTB9kx6+nLk3hDU4+yRVaI6Y4XclWPmfeOS1x5sGuaZdMU5GssuPwN4UEcqjR/DEnDep96kxSv
FBwUv5niRAKxnJOND0ntJ6PRnKh7rwc0HZsEVf8+UhLrEKbTpSlJ24uCRtww7bl7vXTsBwu4sJFX
2RvjqcmXo3lgWuvcnTF6S5n0fkADdVfUwKuT8Z/XqYR+y0QZ7NWKNAW/6PtbODbFoVBLLHP1zF4Q
5JwD9oZHT9aCrzqZOKSJVRwCZ1aLh83N7uyTEhrDSVfD8WSNmXHsxhedf9+rV1NQreAkH+qijK/4
2NeNbvikta41K8/fQcN52wmgx8aYn4pqeuwnSpRTMZY7zWjbXdr12W5yw+BRoUxdTuqbMozN87LI
xmd7YkjojrlzrOLEeEEvwWU3pcoGx9ESw2bo69KvVaffCXqpPobV8gzl1e8YGR4cWRknmk1u9zCV
LhEocGAMGbzx0wm3Y2i8YnjhhlPk+QmBA/W2yulWTV6ZGyDk5s3okOBqdgHiuRxg2unyWIGJPrZR
+h6W9reKDlBnm2gr6dndddVN7gl1S37Otxwf6X6qquhQ2zmMT02x7/RtGA3AHEU61zj3Qq+e9GCa
rrKn9DMq7ymNASwVZLVV9OAUcS8TMqrtpNqY2NY3DNqnLVztaZOSPn3pDaY30pi+GwgMV6Y5OVev
BbvbFOR/iqL4Rnp8+8h1n/7mWz1/d9UsDFW1iq8q1/Wvp4qu7XsaxjCxm1NReVz7rObWRC6aRpou
NyNVr0gIq4LM3TGKnulKV4+5MflWqAV37hxPYiKsGeiveleCZ9VJxDXK9OFiEWIvjfrKuZp7hcvW
UWtEvLEIKH6QgME3tWe5KyULD5RmL1lUOO9xxQ++aupTFRQlCtZzQqsW5aPVPw9J/Nx39WzcbN5H
642oNPMDD6C2xmgjDlZQtUioDS5CwAcOSDsJG6S79JCg1d0kXOXXta04x2UxJAVmsPg1jvRVbsvm
OtWkb4y1rt+C9sqQLt/CwjMQt6LRQrr4bOVCvhua6NeSssN+ecrgw8zHDlyCq9wmQ9t0lii+jSVT
NCO00n295TNOe4IeXYDXDTBMu6TCABnrjLtGO9tlBEfJouligiY/asIYfZdGJwTQadfVvbN23CBc
JwPKMaWurMOQ6bFPxm68tsLAPlGmoBClUWYsgqbhrxrYvkCDdLA8QfJrpu7FVI6kE9r5uTWq5G4N
LaJlQ9evbszFWuvkKozH6qOo0NakDb1KSr3PfJl4YaM83+PKT7eFUMxTQHsNy7lSE4YEFdkCCrvh
hkyjJYw/EXTPcaHVljwH5UiBPbq49E/p+LrVA/wP5TGpyDic6jH2R9LiCeUe6AE5TXkpjYsYLaDD
s3w17Lpj4xFk3wFdI5otKl4otl+gHWvHoMrQPOugdocihaEq5EY10pFwMqhZdolZzStWSl6EmymS
ydEsJUpQITbyez2YERR5s7moThV9kspuMqoLdy3J4Ke4UHetMxBqkBL0pLeWeqmyoyJasSscRvlO
HqDtVS1QLTVBIYmGGdvUiw0iAtBHUZnuEkvclRbreUk23CXItPKZfGCUXpYzXHMb1E9eKuqB+yj4
9zIFPuFGhGHoQ39U9BbnW0kjV6FjX1fmBYjeRhUTYv6QZJAkIRmkTSxvK2tuldwGKy5YLjBGVwn8
rhyQL4jWxkbMtXNTNx8INqfXFFb4hgqm/mnmzvcsTq9hGoxPifUp9aEg8paRghs17Vozw/KeODTu
gd9pDxbq911PbrctlezQEkMi3XQ8WlJL1qBq5TGhFLwpvfjTrfrynAMA8nO6vVAZoLUovXKolK6k
EApn9cEOTYtm1GgTWy9iXwqnvbZNBfaLFGs/6kD5YMxMKAcY/bYP0bbY8Lm53XrqT3dO27QL+xbo
VG3MOfpEJfBqnQnFu43ePmmn4SktEIhpE9phWY3GKmybzm9QwV6jPv4sW8Pck5CL1srr5UNZOO6q
bxpjWyJWKsfIOgUI7yDEmt25LmHP5fEwHZsgIM6flJidjAxxC1LFWqURhC6nHRlczVenLFHgg9Vk
nK4YhHr+GNGzmjS7eQry7KLIIqSsks3qVVpnGnHgDPn168gg8CnIrLVUc8gBg0Fcd9b5uqSBPTJS
2ZMhlq61ZPLeR694LHS86oQ6jmc0G/WD2cA0SzQ3vOHYvFa9pl/NSXVXCTdVLAfTL7ughuM4I7BI
WJ8aeIO12IRlM5wHUFy+UQbTNq9ueFcPhZ7teiTG34ROz3pCxblpFDM98ofWfTJ796M6fE+8UtyE
WsozKUUX/vKMxglX+6AB9IiadfyMTOA2QXVO1TA5Y641Hzu9c1ZT7KL1ajL9qDTvBpfed31Vena3
KgOkxbUsx3Xl6OkHtThOvqkvGLaDte69BtKrvltxjFPR6cZNZo9kXWJZQZ3MfTrtAwK9hUuOetbT
oOo0QqzM2DjoCvIUi6LeGcnjR9959SujEfzRsRfeFBExy9CIibcGVAt14ebH+oDk2njxCC+nZkGD
Q8OnAUzmjgxOuD6YL1IWOmM/9FFmrAkksREgmOjnTLCeNEsOwASYA8yPCuKuGJKo86HJvfLLou4P
07xa8cb+8OdpSqNny51/4zWpPASMUf61+PNaUyLFyggi9dNEyIOk40ouj61J+hA2whXRbOwBlLIm
c3Vn2IF9IO8D7HgxKLdRhtM6ziznmmgwcWr7ZgL43hMntVMk/urJFpcCgX9YatpRQ0Tlq1V5c3EE
UqAY1HWXTOTKthI6Uw9tt4yzEZQOQdMqqXMnTz3VjW5uMzM6NHjcLgX/i/taJYC4bW8oB/tz1jNH
c/O82yZdG5BoMxt6E8V+JSoONxKRninIhbNZoV5LREnQQ40gKidp70j4vA0may5fWujss+ASOWPw
oRV7pTfiky5AmgcZkaOZOTxaxZDsatftTtjhXEHqAw+XRRLX/caiNzY3T7NTNbenqw6Ws8dIo8rC
7rQ8zxCXwLeywcQFOiuMwNxERv+riRuelmbOfVpSQ9I8q8UbB3esnRfL02WB83bGysyA0oF8eCio
SHPyFjUOi7CVPIpaKR7yMOnWk0om65JlVBBYt3JSJDepPXaAw+eBVpDX2EXFuCbcejjHXjrujRT1
o1ER4faQyME6O6C1rW4KbiVqpcpiji1qGHYEOhjH5ZHIgmJTJsnv5Znn5Ob/vD5v9ve2/7ymMwQC
szg/Tz2ViOyu2gWFhn3nr124qf4/DtNEnHyiyerha+f/37dfTn85tCfwf8VKuv/rfZenf7227FBY
8xBkWWPW5NZn4aiRQPy/Z7ms+Nen+78d589h0wagum6QPfDPAf461LLtv97TzYgRlBL7fTUW19i0
je+mksgHzczqR6sMmY/l9ri20jH7gAtIk7AxvosK+Tmph8kFpZZkzg4rctlVj36iVVc+Uqjf6wg1
5JHppXqTKXWqZYNIeMc0FN5rZzpkluiRuVNcL30OvOpj2YBx6kyomrKnclRbvkUJU1nUyhul9t2y
hUZdYGVyx7tOoaMw9kVcPuVO+p2gXDtwsZrFOEYLWzNOaVIGlwq159fZhVGO0HeK3qkTJRtXk9Eh
iGRxLxyDSsH80etcPE96mb6YOXHAmh0aWyuv3Bf49rdlA7clqiWKm+FReMFwMMfc4IZvO+8TA8/l
u9E7qN8KLuALUPb6HCmMEJddk/SZi0/1GVpFuhZ13x27hBIgQGLr6821FGYOnJo35ldM4yiN7iba
2U9xQU7wfHYGzM48HsWTRiVqbzpkCE+M9t+clJ/b/HfJG+D2quMo1zl46FhIyOBQP53PgLnRvEE4
otDMlCY4WWljXMhzE19fDYEI/oDy9b2OuIFNrVYcHP6lHpGaMN6dd+286EmpivYFp164i0rV2QpL
TC9DEzwux6agSak6rqxHPSnbgzKUzjodpvE9CCJ/2UI6aPtE2g+X0EQXTgYYAOkCCa8ej996TyfW
OVS+BQhpNl7ZaLuI29fLKNILWkHv05ljzHgP/QJwM0KqUgMeySLvU3H0gxHb/WvhzpHTdllt5ZAm
39D3r5cN6grPsMmv5RTbfDdRCURi6kf3M7WKV8ZVybPVUafw3AG1jpy0D1tcl/XItKN1qIrk2LZJ
cs8DQVd82RFWH2HKnvtoRPzIVZkzF5hX6NVLpnfdhwNudmO5vdxnQ1M/D1n0sqz3kJniXhf2tYgn
5SQ0KmWkUXmfXU+KWRg4byUo9C0wtwjRrqK9Bh50mnkD1x7Acg2le8aH4lzUuEaOO38v/GGuWTB1
L1TkrJ0TGQbj5jZ/zxlzLnt6IUHH3dDHJ6se3JPrKk9V7l6Kqsmf8kLJnuoJoJ/ikbi1PMVtGhyF
Xv1cnn0tbKZlST31x6+90ig+hN4MLNd7kK5JETwWwMapN3HMWGmbXRonYtU1xv+8hasgoVIqBnvz
FtToEf7rhgC8wfsvr5nBvSub+L7sY7YzZjI1p/WygYMD5rGLf/w5ZavYZRnC4EarhyOXC/FWNlwf
hiJ7kggK7liCqM/n4q0SY3xMCqr3y9M8ITtGq8G+L0+DktFoVvKlNjS/YYzf3VTkr4oT2eCPlffl
yH2HUpZu8uQv+yBuqfxWFHK/7JMK7SVX6u7WWkQDMZ2er17iDXNzdS6aQqLg4zQwbORboPLhhkuG
eMs0I1tVpcoIfX7f2rK2YVKWT3Uw9veOCvSyk42D4BjmEBqWnSB7TutJUzV+HuwU9oy1a4FOb1nb
mFcGItWrNDXjWgfTx7LR0FFBJ2JU9ZenEdm5viij8evcA7t4EXjVb1YjmheyKx+WrXS7BMA8zzTi
z1jqcEX+WeBnVc9T105nK3aqtZfzOZa1y4o/2y2PxoL/904ajv9nRaYNyDiW592IdDlL0mj7rxe/
HtYK9bgq0/d/dpxzGCh/xZeUzKdTOJ9ROnod5c35lNoeCnveQaLNNdw1f3aL8jbfaVX6/ufMv45E
LdRa45tjOPfXLtaMTayTUXwdBrckoegpBbVCIysxpJWQz1PUQg82gVa275SGSfSaKt/Uc/Vkg9U4
U8KxGXybwaXhjsRPoFgx+1U/SFsK2akJdtrQjW8mHEfqps7LoIcHo6ygPsDr9tUunQAAhuK6LALZ
iKs04SM1Har8v1akqa5tlNZS/l5RurhlEs5ptexB4V1cl0OZbakgeII++efwyyONeNZ1UJgM0+c3
XzZeHkV0XtYkDpEb9N8V3gzfIpshx7H9nz3qEXkbrPLO/3OUZZOiUTvMpw6txfljLa8tiykKMt9C
5gKw7z8rkr7yVmUlmr9XKE0NV5Usp/WfoyyPqNpx7SFXb/PXCnXA4FEHbv33Ck2g+9Gamrnjf792
DLckeGpgmZYVf77EhVwqKlt8rVjWLic+qlBbomaWC/33UAjQKJcQGb/7s/HyqJ0N2MZkQDH475co
G/nTseNo/9frKaoJujHd1+uAiI1LaEUI4rgAPKLlheqlDNmjjDFmZ7ZIHmUAxYefcfToJVO59pjA
3YpSB2TUQhKSQqELxlTmRlWvgcKeW8CiQ7H2mFreijzt1plbazcZxf0aLsB0y5gXrKVmyVtITZR3
i/qbhDS1zmqlvUl9nNjOrW9hYai8m6xuKGE1jmfmN6mFxhonWHqTE91eGSox75ZarAXOTvHYXgfC
Ca5KSLHQM1PvitvdXUth2lfaHN78bta1oFzEZwsNfOGKwnaKeg37LCI9JxivYYtZwksCicVuSDYZ
RrurbLgj818kroCwM9aOzbXIaREEGWkSUrblRiZFcc1CUW2g7mS8m4rdTBmSa9E6DRjUMbridm03
njkql6yGhyvt0ruwSb+hbOxcZDbJTRZq1kUmzrDxQrQqYQ5oKtQi/RKKRt0EXkx525y0TRZYA75J
V99IL5M8og9vSC+mNkPNhnr6KzEJyICigY5vUb6CL1cvweR8LuscRNKnzOWSPc6bEksTHTLFHUAY
8FTrvGRHec/0l10JNms3snPyzbJ2cD3PV6iNbfGza4coawCgBAIkbSf7ozp49gtzZQxQsENOy1Ma
RfVDKtXp6ylT1dnS5mVnr6udl6LOflvqZJ2XbdM6/mRW2l6WdYkjXkWVRNdlnaFU9ymq1J1WxukW
YGixqSoU+WigbK7ksHvOzIEsQErknz2UnR1vMo2m1783MIpmJlv0R1Q5/7t5rEQ8JHFr7yruZTnO
sghH6LLMCmhxDnWvr5btvt7sa4kR4QddAXe7bF4u781tFzeVAmTVkFV3jgmyWOUyzj+l5d4rgjif
yzgaDlWmJut0fr2eIshKdvKtnYVQfCh8dV7uvGvdPYrU7FPXTGctibXZKwShv9ghsYrzfrYxAbIq
2gIbQmA/qqQI41Zjh7HKTVy/RnPNcCRcJgJj0r7PfGmq3tFyZHczGXZgDdOr73DMHisXpH3ppP3O
EsjHQOmNb17EWHjZoNeaVTVO46XEa3nGTWOthqaovhcjKXFFT79HGgNZ1R7VcXL3n6Vaflv2LJuw
wVreycewyEgVSGuuJ24WfLbx13tXpGX4MvMknR9ueFUTo1eORHWm71Wfl0cpZf2TgUjrvy9/Pf3n
tahmTgfoB+fd/Fqo6BxjfhT/86htgbKDyaYcweuZ1kBV/2s7i89CFVrZ/nn9633+OZu21ruNMVIP
iaXCAb5WL6exLOYNgybAmoX/6V8r/znA8ppGmouvGL3y9an+PpdyMsajTSDK18b3tlCvo1OWj+q8
yLSJ9roNXadIf9GkjTe1ZdLYqgV1oqzdtwZ6gdAFbpQyK/EJhVxT16IgqIrwbnSKIKp3ZJanROF9
ea0iIs1PiHekP6e+EJUySKZhARYxLTzDmflpMYe40VzUd92UWg+WMwVPulXvFUIvtzl6CgRGMWic
AO5WhYnSJ0fqZdCCdDMAKPJyzz2oEzSjItaNfSmnxwZFgJppJ3QllIMqG0GgFZcSh2yRU+bPVF8w
W/noGRKlDbmck1HKXRfXR6mQ2x+l/fgYAuQLJ3244fciuNmy72Gs6XS9IpdMDgVhW013MevyfRzX
Yp2ntcbllEiDBFDHNlC6ZGsEdbm29SyF7VVlG1dVhifZK+OFKM2z0lFQF+Mo75rxGGf5+9CZ0VXx
vOq1EwOK4CK+L8/iaKv8jsbGnIk4w+PkjtlNq38lpBOemyx6lqMFFVJpwyt0p9RPQ097D/vhkA+z
7MwOm72uoDE167D1nRCNucrHW1MEeIhUd7gtC0GF44Kr9RINVvnulNYrIgKwl9OHnrTWtWU0idLW
cQ+Kqso1HbBxNwWV+U2zpw0Bmq/1gMKRKngcMIoMUh3TaVzu01raa+61h4gu4hFLSVli2unddYUd
5UEqVfBQaoTCUpM0d6nLrSFiLMCkvZmIisBPltV45oTxHpEa5JsWBdSqnlvYyCXwu9HlqVzCoyws
oT/QyJ/hEycvTvfsmXZ6SSJHHIaC6lCZpxfurVs3VaJL5VnJXVWql9JIslMdX+vhKXL6+BsuYoJW
28NgYQwQZfib2BTiveeioSYn4p6lWZ9UdwOjtvqW64kKr+9KuzA8ZxGfS9C/e02ZTR3dqSTx1fPw
lroqFsvGULbWkNd+kbaogql/7pouqPD/41vrutFZmR0K2pZ7ciBj9dS2BpCxtBveQvp9JEWsPDMM
f5l59kvzJo1QctBTXuITEJid8tEJ/Igm+b6HULmqkYmt8UA46yV8KqfegFHn3sxN6JzqfW6W4WMN
vjQOyv4+v5J1/OupVveeUJQ/K5SuHuKxUzZWan3ISlNPWVWZeLkelAh5SZVXxG2GjNidyuIokeJy
FdTKBw1X49WguazGY/ndDaX90JMycKjc9tVT0vLSCkREbRngQG7y3Jc6pRtDYQ499OFdc5z84ERg
y007jE70tdx9UIhuS7rnQzt3vxvpcvWAY3tQ5OQeA8RLK+CVzgOjjG7XRHq+C+N6IPaHsseIGfdT
zerXyR16XOwemL2skBc98jYaFzhdmXapzJx3J1YubZz0C0N6l/TawaHP+czvv1wVhBnRqA2zXWx0
8gTpNNuF8yPMSxm9X5ntlTA/KCH9kRXaZXlSZHW11FTsg7KTBJwZzm5omMxnbVvjd0/krSQfCd9B
V6x6M06udGeIxkASgQiKdzQnxolqKqdDGYTeikk/Ea60pwJsAluBAI4Rgp5S/0lnwBV6voipodm1
1dGY3X4x6f6nQaeQ5LiZezDJLHmo+7zdJYP7o+yLk2CcfDbUpl6JufFbiHcZ1XutrAnMEx9Fik5y
tLz++jVO7q4dN+NbWAvNz0GX+F4zGetUeO0+VCuxydr4HYu2vPfVqSrt5B0hoLbTLUa4FrqID5xe
s5/QZq4I0C4ddP0OhsZeIYgQW0bYbxrdgXsdOd/yFks9YxXBvD9X12PqjMTNl9ZzkKE414CPauoI
fNnEQa/n4BYMqbzaDT/SPjWbFVrLN2WsrFcn1t8tB/Gn6s1aEsXwLXQ9296IrKd6Fu8HXnJ2HAxa
tFIvnWJeBpnrJ89W1jBvW3rAo34e0X3bkf5BCFa6ybug2wdSihVfQ75TZUrKb1VEO0dTYxwKvXFq
MotFntyJW4vODQGLT3l7HJy2f9aack/GvQFZlOseBtHrsvDy+uQK3TsOdpxssHCTaj/F9U1hAuE7
+OP2jsP80y2h6iY/uz4GjRDo34mKCx7tS0KnHIKh9bQsYpG/wbs46bA88EGiAhNNO33UWv4s1C5e
D7Hu7IkIFmsjisOttsTH5+5jwaO9MdbFwVX75G5qSMAj2GXvca/+YCrgfm9kehlcI0C2b/wOIzPf
EElq+jMo5z4o+U/VRqvezmqWTBY/2yYat7lsnqnZqqitorOKJXvPwDg7DHNNkhuztieeERed176Y
TWRtrIr/jShFD2Solv4a2MaZ3Avlu+KQ1CfCLkZJhLrzIaxSDQmMFgO2PQklMTa53U5+7bY6fk4Q
DvrY5D9alCAEnHnfqmSw1rPL1W3oOIK2pQ8greF7PPxsOpC8TpfUezzROyPy0jdTr7BrEHSxRvi5
EbMSo4+8ZI1WiDSITocl22Tng2W37VqnRYoQi1upmoaXpkiTEzC2vZZqLhLcwHlY/pVkaL60o8TK
N9s4qCKS5cbsoGqVa95F7sFOk84Px6B+Sq1klzWB/ugmQ+tHFgNbhsq3GBfkYWztlhYf+iCErOm5
hw7eMd/A8nJRyEj/VhqQesusSO99HBM6J8K1Q7lt1+HC8j1LrobUfcomq7x4urdeckhdasDPWiGR
tqXBLUL62nVNvO6y7BBTn05HI3y3tE1Mb+lb2tTOITRI4ZpKqqRBr/ZHRt7WQ1ZYxr0uh2wb1kN7
cEUod0R+i4eCmuODHsf5q9ZDwNVU2I0ygfM7FfIHmUBM+r3fndZTWMzqbctprq1OhntyHWjaua37
VjUXI07Lc6QbYD1tiQ6vLqC3eyBdHf2J9KHwiD8/2bohoQFprFFlNMfmNsAE8cceAbIbd9Rr+8re
ZYmurSnwZL6hKN4OKA5p3cjjEGo5Pnro4tbm7kHEHVXuto92kCsJEmmTbC/nGV6kqs8uUsf1HLP4
1HcHy/EOpmuEj8LuqldDB07hUsjgYjQqiv2em849wtOXRh8O6sJVQy7FBvbhLOnV8QDDxEqqBkmZ
WyDoaaX0sTKnZ6/4bKKifkmMvgEfTi7bsojMVvtpKbvUyB74eoDvYp0pNtP8z8uNbvATEwnM8r+8
PO3LxlwTM3dErZy9t3bj016ynqLKOUwe+UJCgXFYKnFGaRAPidIN+VtPibeXjfWrdWI/w4kErrit
GECrhEGODu5w+e8HaH2QGg1buAQtvioWmVQS8m+mDsOaO813ZWu/PCrID7VCyg8JyEdj1rzSuVV8
FJQoaGrt2ZbyyOTFg5Qb3/mZdWsReM1jQQrkpHf4aJPAAb2NQAPAc+JTw213XlfWewg+PxFCx3fH
pAFn6jrYWEfEd2a/7gUEKvqi3He8OVskFiBCNQXaqEXxwsn5WxsCWVxF3z1GjRa4bb2LlPz02Sfr
eFZeKC3fq2hSzQ8jfMFVox6SuOl+wKIeTbkPOvIPp97QjjCwh23YBE/mrF6VJCQfUe8Dq+7K0xhM
D0VpW0/xqAxX0xr31QgTLWwRRJR9CEaT6hUIIsXZ01QRsRd8JqEO+Ji7LmF/jXazaOo+OGEnv0Ow
vGbAA7cVv+BVRoTVVdTPNgb/TRVW7aZTTQTx0ir8MVafo4W+wWzFhRntzimNdnDEyaP4MnTUd/ph
FLS88tXo6mwrU+Us9CldF/iS3pOsXDNzHX+EtdQfQGbXj3oQkUAzWMnWKwkJGCInfQ26bjg4DcOU
nBuvrpOaKbjI5tKxvumSgl7H9fxEc00/D0OPygcF9oQ85LUXIxGAFSalHBKPr+VGt09tpG+EjTv8
jckbinrx0rXyk0G1vBLs5vjUAdz/w9iZ7UaOZNn2Vxr1zmrSOANd/UD6PGlwuRSKF0KhUHKezTh9
fS9XZje66gL3XiDhkIeUktxFmh07Z++1twy01kJq+TOoGP+aRwndjLgqP+kBmpfvB/ix6gTUHKEa
mwFwpGbbY69BLFRou0WXSMNiC5c3KpU14MIRnTX/ZpvjT0UVTVMvgghWuK/aYGmbTMl8x4CzjXo0
tfeHSHNB4w66vU78SV0V4RkdSoILDc97kWWc3TF7k1ZHG2M25NptLML9kohsotoyj5QjdkCQWnv0
iyzea67HaWayDW7qwWZ+7bcy/ZHVHVVaO8mwN8W8yYjEBt2Rkv3jxefvh1GrfvQk9KxF2nXwH5v5
LdbuS4XVnC1/yh/sPDI3Qsbu2ZNsZhQ/y8lqZL1W0IFQAnrTaqyi5Map8kctRbWOysoOx65tXnvC
Dlc+m27QSPG+9FH6EFlL+uCoeNqNc/eR3rXSVZb0p8Zs/CAm3BxFS3a//JDxlL027uZqwZs21Rey
HbOdliEyiQd4lm1iOKt25O6d+yfTvqoZe4vwW/uJnb5YTSq1dphpyDqhCWoN1SMjoPnJ6clB8Rxk
ZbnjPoKlWRVKas+VYay1vqjPGUu4oSd7qkukcmw6a8ubxNHWYLvgPwm/pcp6U2h7K+VN9WxqxswR
09M9qWe2YwhVHXLQxIiSo9RNaEZmyW7vLvlJEZguFTfUgoBzk9+RVlE8bYibxOxmzijexw9Tb9xr
Vw5lUJojnmC2sHcsDQk6qnc0WZ9xjhPRsHB7VHjHzhVU1ZVmc7/VBkIAu5m6de2bN97QKSjbmqil
4QMVCzHTmD4f7taqA2qeWzuZC78ogY6lazOyJpzo4s+Y3zAL+Jdlqnv27zt+VTakTeWwm5gTz48I
EPb1PfpLiRIV+F0VzYAs7BNsM40VG784V7GD1eodc8jvWKKWbvOOktbiDFFm3XOr69Ge1t5lqsYR
GgygWg1PRGBRNhzJnt+lRo9qIJ7O5JhEz1C+N7M/ab/Ho0rmR5sl7BW4NVy0LF+bQ9y+aMkYPZr1
cmV8ka0HesOXbN5OdaLAj6bjU6mX9ru2zA3JlWh+c73qNtXQqROIY2c1kXi79V+IsvAfdDsuiB5n
aMDuE0aGEUNKq4JZseqMYmhXAlXBoae6Yu0p5mdzYMaq39Nvl0ggbXQX+6VtKErIf2aR12YzmDJ7
WqEmM7dKV/WjG4nPqRjnH5lI915eDCjNsvlHSoQilMoEjKTDieNbnblYKMPBaULuYag5tOlXmpB6
nmtZtMEVqgM99OuwtrseVtyAgY+GES6oyn5m04gf8Q1trYoDx2So9yQa7mG+7wjNOSHV2i8LSMHK
j6J6Ywv8Lqn9k5BKd294pKkrw9KvHc0awDPTHTLXdUAM2+qnVuN+InZEbiGp/u6sLn0zifC2lHqr
1Z16liHmz/pEvXnG5G2rGvhOXWp5iMLZ2UnNIyME18ZW8TOfq+SJZYCxs99vdaNeHvrWeukpVGr+
zD9pwxzH2l25Ud0eNZs+kpHSFRwn/e0b6t0lsBQWs/+MJqc+amntrApDi4/TIvTA0uJs0zP9fxhz
CU52aO/Lqvd5R/S7TeN/9Z4bLMVn0U7JHcKcXMuBpdnvZowcsX4U6uq6NVDbeYDMfV9mOVjTUGrV
+9jo8jE20z8W4azK6TVx6Q+WbiKfChuLv1pw30oJmsgo1LYlM3XtMQlbN1FO/88rvedyLptVN6Bw
qhVx8YAlmNVoBNpXy/Bg+5mxc+Z84ujt3xzVMktQ9jYnHfvQLMsb3lls2gBkjrHZvmrsCmHpoaSo
vVl7yHrPOvSesYTwo1d57tDb0QY7rHvrNU9LxBtZ3XJMefXA6PzSpDgPnfcYN+13PZoeJsvYKXeK
j98PptshX/KbU2V31sUU6dc0th3I8ekuspmY0TTWsU6c5vH7waBbawqtubgRkiU39jZQ86Jzp+nt
NkowKTiNpT1GKH22DH4UiL+VkIl6l7II/U4FUnt19dm5+oTOv1TpwcyXDxknJnu3SS+6TR/LNqnX
2Er6x9wdf8TKTDdSUypE3LQ8UGsd265zVyXOpwVx0OOcmNPjGP2abKWwsbANGSa6Ik7CIIlr3uWx
bTbf/Za06pj23ed+WsbSiXMmDY0YuEHnZOU5UdE9LT5bjqnjPJQgNbCdlEyUC7X/ro65PM65NOWx
MiUcRvxSHKJqWtl9+ulMjrOr71C+GWORqZpfJR3kVSdbg1VJa8Icuk23pFsNLwQlnL1tSWbGqDPa
p8qkHUkkd7VxM2c8WeOmsakyOl0AyZmzddEVUUiv1n32kxzdBOMkpOz0r/SZAOWCiEMCr0qORJV+
1LJqNzp4q2zzDELIAEznkj1u1JznJu9d13jF+eRsFkT5Gw7X+UnQCB8FNyGGhWgd84qfFCPQMN0s
Zudxz0v7Zeyct0n44AUKdpJywaYfk/EJoeE9dvhNCg4Be0eC3KKi3uCmjHaD3V3wiVfXYgbVJwa8
I1U9/6I4x5nht+c8bblgCZVkxtNf+zqxPhhBgIlBoAD9Jf3CfRFhldETOGB3zZCK/BdoYLjEKENa
XZS/Utk9wGht/kiQGYsuip/QYGerMm/WotPkR0U7OeQolj32kUucV+s9iva6+BMmkd61nlu3+QUJ
cdtqdrSrjeLDK/GIaUjqnuOrumO9+yhRpxa25B4Br7XBko/kTaspHpUFfgWhG1EUr2OFf2se1F2D
p1eBn4MA77v8d5GYv1IzNU9JCore7dm33S5qd56TLOTK9/nGNxh2UP2DBjLp9ljVbbgLiFyvN/aU
XPDtI3Goxrn9JHn3twmD6b1yWzfAflqHRRR126zr03O05HjzsEQM5MCvS2goMK9UcB8oh5bu+IxN
R/9kJz3SEeT3va+FetIJTIjdtAG6JUgPNSfki8DsiB6xH5NB67YpXZ2AE4C0bPwEnjcg6m47Aopl
2tFQAXQtlMbfi3OAp+L+0NE1ClQLoyiIjn2d+oe6l/Hx+8GGF7JlZpecm6Fi7iln/zinjX807h/1
akET1xnVhuVcBM30toAJOAxo9Ng0zfilqNEs6yXRmujop2fI1/g8rI56Jlfezqvz+Qiv2FoJo6Ru
1tDDWJlVnKQ3fcY97pnIt3DNMpBfJBdIgfKe4Y8v+zUZaAv+IAe+T2o9oJhJMGzkaywcR+VPaPdL
47Gf/GzvzCjWEaMll9zWCro77lG0/syY0alXnjm5GyVZtToKgVDrWDSFUObBonptNe76qoddELuW
yYSy/ylUecx6M77aGQI25RbaepYJI//ImDeIwG2I2vhMqWBBexLUSEfHSNdZpULbowJklZHPOWep
fTJEN+TfXJlN5eIl1H8vo0ukGGNVW4cBsugd6KiyZViR1dOWl/Rldu6pGSVbbWx89RJIYFZU007v
QyZQXDepMMDu4LjS3fc8rrQjzKv9EGOomFpuawZHw3oo4/u9eD+OJvzxFEBBr7M2Tp98WbqEYlbP
qBFwCf0/gh/+Tww32Zkms3ZLOLYL7fKfWb+zPsOVsCvIzPe1aOxLGteJBQTbB70wyz/Jwv/+T9Df
P4PsP8mm7YiBkP/y9D9f6pL//uP+//zP1/znf/zTs3P62dV9/Yf8v37V9qu+fJRf/b9+0T99Z376
X7/d6kN+/NMTcKypnJ/UVzc/f/WqkN+/RfxV37/y//eT//b1/V1e5ubrH3/7rFUl798tTuvqb399
av+bFHtBxtW//+/v/9cn7y/gH3+78k4Biv/zW/3P13999PIff7PE303P1i38u6bQTeOeXDRyFf3j
b6b9d9cgUx5qrA0qWvf521V1JxM+5f4dqrJhuhDKhCWMO++8Z6u8f4rvB+aae9yDz2sRwfK3//69
Hv9kM//5B+N9+Ov5v1WqfKxTCHD3F+LySv535pWgn3zPlueXgPHtut6/8LNLJ+szHd8APN6HZmnN
fcv0R1Fjsxd2Oq0tpGycVfBuNT2m2iK+gst5oo9zRnlDzeKY2ilbJAE7A/EbsvNeM8OaaUVM3YbZ
o/fKFUqyhWo3yEu8LRl07itl5eeQZ94l0Ub3lcRm0jL78SXP8V06U7atVP2gLX381FcJfvPUh/or
EvvVWhq1d3KVrb6f6qNKNm1fIq7O1QO1tPnaGAt3QGnhYssc83Uu9a/MrufL9yc16a9wZGI+IOKO
s0/Wv7j8bIQWxmuNT+fBnuofXtwZr6VuNcfZTckqvT94rX6vsxe8EYxduc3E8tqpOwRZg2PAwUt/
1SnaQy9lgEvjJnB00b0gZfhtL/58mSI1M6NzUOIl9rMmluUWy1Ptmv7Fc5eP+7jriQQOnCRyfG0U
EIOUWToQm++nc46NVC04+BN32zkiXQ/6IrcyquVa8Xd4MKPk1bn/XtA6MOXcX7ffsQDQiTCPdaPn
4KIBiY3Cu7ZGnj/ipRSvtv9h2CD/OurhZ/iMWweH02thGGHkL+kpcruUuJBRf21mKGGN5c3h9+uk
isi2ogfR1+dyfACb+gaKRsecvIy7OPPm17bQOc8mArDg/XXPlngdU3t5qIhH2sXCEKz6ejgMY3Sq
8/GnRxDxTfnXxtTrVzs242d6mLvvZyCh0cY4fkzgqXqTc1y90hnxTo1dwmVdZPXqDK550BO6AXQA
UUDZ3k8d1/+K0xOBZENfvE6UZlvKRXyBY1m+1ndklZ3mUH1Hu3iNiFDNcvY7O1627sIfps3uDnri
S5rY3cyZnG8LfPm16aNl1KWzRbE130xTxZtZGPWfX+HdcYSa4zz6uo2eVC+nm+WX9PYoX9alY483
a4bCCKHfXH0/LVHk4a5Pe8TctFQb21a3rCVDKXULWLxzOdwaqupDAYrgz6eOX98s/Y4y12s9wAIo
b/Cz3dOsNCoMucgb5LDmInL5/v1sqautRpf7RDuFLEjZ3wpzEk9tCYsZmcKt6+1xJTNx1zR+foMi
+4ZDSO9fyyYLHMyH16pKSpiV08Evk+Xxz2dZ/2GggD/fcRFS5bdK64mDo911/H4KRAv0WOY5uzmD
uAwBkMOFloBaGZdgMNz0JqOcS62C5lh2dXZzJvKSfLrT4fdnRSn6EwesqzvYILu4MGLK6wdXZpdF
q7lM8mm6omb581P+JJ/oHW9U4dPyTftnsxNk23c+GEhTXr6fNWNsBqrQtUOZFelTnfhbI61bzsvc
Kq6dRS9Opc0bPOHM2tUYvfh0TvYlo79QkNv0FDu4K3MH+ZIFtZAsae8lwvL/1PBzNSjqL8yLvRfL
eK/BPj6KhQYjGQcvjpteEWSJC/JX52XOuCOSbpoO35+UeF9W0ueqkg6hu6ltvzRFhylvUXQY+ByT
peKFmj67xGK4Dvdn3/8k52YtwbQ+GUubQw8o2tCM3Bz1ichf5rRwkQv424xRLqz1cngp+CXTnNfu
snZ6i0N0m7q3v0od22aiXkbpg0EuvfHk9N21bIsW531lr1xW1y0HStwIaWPTtB/IaK+Gp67KXlIZ
/egqocJ0oNlYZ9Zt1n829thu/YlzrUp865YPz6YXLS9aPlo3kADusHgvqrHapxHVuZusZ3oWN8sR
9k1AroNNPowA6ccMUnjfZNohSabyLIuqDwddPySEB90shhNB0/rlH+kzrFfJiBT94Vh3WxyL2WH0
dbpU94ekYHCcjWMWTrZdUnCnFYoTPnI9BkiNnR+MZG6PzMDb4/dHBuv0nx+pJhZ73WhAQPMVXuuM
e7GkWFOKnC72uELlkxy8fMhPeZ2elTsu+0pZPsT0CHBJqh9GNSYny3rXMR1qtVuCjsx6oCruTY3G
XSh7j6uvnsoiMsJRS60VFGBqy/sD7Q5STLw0bJj7gseMOXP2/bjvrDjbtgSG3jJSomO3qPalXXRb
W/YPGYqyt1xnikY3BYa0nKfDwAQkSNrKbNCQavJo3x/QlcqjNdv84/fz9v7StGHZ2jZBTjHgoF05
1Bgl6ikLJtCBlzqG1K6E/BrbwM/G/C3CtH0ZQEcEhTGqtzTVKxZzWa7h/ak31WygzAwcyVt8zykT
EJFlD0NJ6lWX6qGMEQdoUd1gWp4srIFFYsPfntPz0nkpM32celVZv3z/U5YRv2ALkpbqaLBQavz3
gzd0QD4aA8b1knY7IVr6Vq6jP6CkqwJMVkEKHOAjdUDi+z4RSBrL93NVJ1/ZIJYPU95bwlE3b2PU
rUGbDeSTYc8K2F3Ls8kRHD1RA+ZTnx5yjjnnlI0AQt9Jiww/xU6kUDQzewqMyi3OVP4bX8A8UoQJ
iECYeQ0yS9xAxI0suD0DA72oV4Pvwm+v8WdWLP7LGOs/2tENCc7QP+hboe0bh+k4ma5z8vPkCB2y
CIek9W+5es75WwYERavbuGQDtqcJ+3AW062NxmDOk/Fnr8vXDK8uzXnt97LxnMXcNK20wLb3b2MX
+axkTkLjCFsr9Ir5va6xfHeVnE9e7WMNGlUbNn3fPdTIkXHJZ7u0NrCcojp8dHo2UlnMOJfkCO2y
s8c3Qx5UsnySD+Z92IbD6+jXuj+UHwsLRViV9vwgxejs09xstwZhqlco3UOgN6n5yS2l8vhjIKIW
VSSAjNm0Xdjivwo0dfOY73xgjRB2ZFiM6uwshAMu8QvgBIIdF5L9IjLQkDU0wQitb63pTKGasUnX
dKrkSqC1j31bD+o2EttFhUiNAqXZ2UmDOAMkuz7GTvoL2WS1ERwIQwfVB4bYvg/6yN5nliy3ZT/C
kKFhqRU9n2vRUkvKoaL4IYrpubBE8dSDvnOZaUgFAMtpy83caH84SBNCeyieLWH+LPr4j5i0pdkZ
jlI5b07HGKUvyhE6UfkwdxbvUvHQW91GS9WJoIcqR/IixHSdE/eTfsMYaM0cMxQrzt7SDwcGU0Sv
0YwMtcV7Gweb/LkiHFvD2uj2aG/o1VKpLV2K1WKBpYefLpmLZmfJ/EgjFyFYl+icnnNaPUOBTWJe
lRGlwJBiKZ+meePR/gsnVTT70UT+04sPhPDUY9Ls7oBBGFqxh4iBUyVnbZFRYyR0Hu4P3x/RCjAD
JyOxZACHEWRo0S4mvZ4LeYX5pY+scaV7g0lWQAcpmxlwFPeMfq2OSmSOHt1uHo8sIZthijaaFpNI
4aApsAhVqmaiPdosQzY4jm/sBMaqVTroBBoFm4QmCjM1Kzv9+VA1b01ulhvGvfUBpdBfD99PkQ0I
jsNuvMrsvD5MZcmkwyq86hBHu9lYrLXZZl0wEXUTaAsJR7CoLxb4iXJZSobFur6pR2M1zOSoTfrn
gng2pGnzg2k6ZDnEP8+dvExTNwRIi9U6HQgFbNAlqnLc6Y59GnPC72wCQi5t6ShmPbFYeyhhVqwV
wJA0ozjBIOigD5Bvd56SpUALUFu7uCHSoZv9BNKbzvdd2HLxs1vHPEpfmI5Fe7eUK4+4SUbdTEaz
fjRYidKDHxPcPWXaWST4kiKWyHoRp0g2kpmjWRys6EA/oT2LviTstx68wJG2vrYm4lJq6PdLan0m
pSECDSHSIZqRetofDRGCBz8fLyQvtM9u3h9t+xjRjl0jVEEjpDkWkSI5m42s9hjFoyAaiJiYko4Q
A0fspxkVo8aFihWKo2s8bGaz6TZyELzHvXGXErNtWtZM2kREMETWcbBDcw81c7nPsGXJFWqxaelK
7q1lJJXBCylAuuMQ+RDt+i5+JCcMcaVv7VnXRWDq8p4RkYZSOPmj108Hvi/b71I9p1WSn41hGanL
kp7tnx0h0UGs6REqRrsyUWO67gZbDslCC/OPubXjlSliFQxLfXYHo3poIcJsbENrw6IQh3hx0Wwu
YmW6gzqlsfupzME4LtDj1wN2yCApBQetsrtJH8OFExFaN1c+cBDadAf2JtIFo+nV7gH5mksDHLGY
K2Q6TQ1Cg2LapKq2jZc8QSyNJ/DdsXNclp29M1JB/BnStrXuClQOjSApBqj80Uzvd/+subgRW86L
S3ROh8k+Ko/Mg4iyQGREIEgtgszXI8Rq6m5lSCXXUaSMEC1tdMEl+IOGbLqbGYvStL2D/hwiVIxZ
yp2XDpe8JMvDq5AsI78hXSaxgqlYpjAlbH1PwaWXDzBD8HvfH6IJaolb6wMCC86+Cc2SsAFQs5ZL
xBlsHAeuouRgNIVzjkp/2SI6/OUt+Q9PDfleA0CEGHNRW1Tw9oPuJ++pFqXI5rkmRWKimjYMwKz5
cEl9QXIOHfTT94PWjviIzWirddYKbIQ8xHXZh4TURCFOIuNAvoWG+cG+SCWQBFVmJA9+unMtTj/E
N9JR8Kwh9BnszJ1K9kklLxwHqr3D+3+2FnyxbPZVmNOgXhk0hNGBVs8lzKiSjXntT/G0R+nAtc2k
00Z4FmK8SnYs8y2TookZLulIWdO4j2yuF7O1TqAo1V6Z6K/Tzvs1wCtpvIijS6KljKTLUG+n/NnR
pk3q5B2SWvdMibig3QZVmWo1aAdzrXyZ0FKZD56P0o19kexXAGirelgnptUitlFe6OdYSyhgtlaL
YYGrVBZtckGDfoFsnO/aud44Y0wZOYlhBQWg4qDNHWH4I2qvpN8qd1h7YrL3LUVR2FfWH+N9zfQI
LjEaGuw+wm0nrTeU7/jg04VqWMRXjlHZdWm7cDTZlhjVKw4s9Gww3Vf0MRohb+U4i8Dl5LaVCVnk
I7hqL7v/ChnxBU0cTIynNwPpYyR50JFIp7kNayjUa2u08RU/ZaljPNiNdRWecI657v2coHwQFVQN
G5Ek7XHR67OR985joc/+Ca/LvkVUpzj4xoipxmbKD3PTnaAcNDvcUQjJSfsO4DIUw4IIoI4TFHns
Fd41mnMndHIqQ21Mqg3Ig5xxBDZQ4u6uS540a23mqMabnxEMQtZtTgaZPTfJ0TCJyMuy5tHlXXlE
l9CTt8FMgkY4K6VHXG3SjReQiCziTUbC8KCf0HXquJPWaU8MkiHhk3k2I6sEEABBMBDTkyE+Ixve
GJPbohrjgOQt845Y5GYXIxZV0u8uMZCpQFqewgMHMawvmRL6/sFVSGvghTx1ZAs99mo6F04hQt2g
nx3FTLHpIZxb03mfE/EBtkZQHTmY1eLxD682xrU5NF+eNq2GxbSOLYQ3YWO2jGl6NZaLzrJ2QzKQ
N71edIdhHt4I8zFQ+tqfRqa2JnRWbEvpezkhkSth75G5JYMYvsvFrWLITOSdLTMXt3CfKPlf0Jv9
GhIYLaMxxU9qrJ9ph+1aI2lWU1Nq68nSPrqUQrPjjmrtLOXST7wrdNFmB89zCopSc45QTf3QXlw3
LLNIW2l9erFb7feUzt6lnqq/Hp4dmS87p3PycL5Psq24MZ566xG8cX9PMmvXuZuVF0mqCzEGcbY3
PeuxGvJ1Ii0CwmKHPk6f3DRR7JkJnYhD2jvND0SZHyw7Rjh3/arO3MeutuTH3K2iVhav8Jj8IGW2
XYH8rIx5xfTyVtXRF/nYHGOKzWQQpYwe+1bKpSHpZ/Q2EiGihflU5LB0TByXGwVZr1tnUmg/ZLXG
Y5duPT976dNpU5qpfjUUsyuIZswL9f6PrBavA/Fn+8YgWIj9O+78eNfiFsCCXu/yyN2mMQAq3QUZ
1pp5v7EbThgYEU5cRyip6Gv5NhTLyq23c3+tGS2Guup1RrasrKNDxeT56taIWQbDGP8EED/uNOCB
mgYByL7TxBzxcwGbA4faKJlrjFg/skATEPizATNKvIzHRFJutqpY9+VAGG4Lkjpu4W5LabB2mmip
IItrk72Js+QGKZtMsIitSWMxB3iYExA7MuprmlBvhgJEQfHlOtUVddbMz5j1++8ZiNLFljkQmMXp
r/ddLZjL8b2MewanAwuqvzeE9eT441nL5iMtUbX3l9AT6W25B3YiJIQYuqiIaS49KKdwwau4Fpng
ZXVoZwvs5XK3+7gMwpVBLUA8UjAq/9QslfNWas/tEr2aROZt9UL+iH2maB3pPiAmlnARRrydBI1V
rPyon5EfZp8Lx6+wF/oDErxghL5GCziLIozhpY63iIlNYAr1FXvORqsRG2u22Nmufm29ttrEPmNP
s/nZN/ZzplXGQTP8a1tZX6PGUl/KgaDTzF8JtWhrz+OQ6vF/49b6yu4KFHM8JQn4q6jw0o3RzQcH
mOy+VkCfMdrDp9S2o14xSOa6D4fU+IHnqF6nDpofG8CjYcacJF0WCSwoc0zBVo5lQrhSIciLRtqZ
QGFn5PtbSVsFXQcgrpMycFv5bikHwKNA5SZTbroaC0dCQUCWBLqKuWvPs95QmxL0w8avwmYxoyvm
2KfEMJoDsvI86AmQq4wdgT0OfMlIhq5Rv1UJCeA0/D/zaLroxImEmM/ARzEMl2VX7YiezJBuIJJJ
UA/4Eef4pHiUZcEk0SkPi9scSJny9yxGOqdpeIFxJzbC6dhlGDV3jDEM01v2jrXziylAukrpOKNt
FPmydgfER1G3nBinh7HZlW/bbIKt5+ToHEfmy25lnjvyreF/eEFfsaJ2fquAxblvk0ULibou3tK+
vOqlGPZOVzsXugiorcTQrR1tRBtYRE95AtY5OXOVp0HSswCXYAbp0hqKUojAwdjM1u1gPw9t0QW5
kcHCotQMMi3fwZGrryR8iBUWTBEatXmKisFYLdoQryNBVFPcfYyZbwIjSy6qrY4pmownpXlfsrWR
fQ7uZ5fKO/osIpzUa2foFpvJhq462/OyKeyGjESvMQNJJBv6W1xIPV/Zf6MrqsrjJz0XFRGQZZ5z
Wzc1+aGkXFYxvm1BizLQe7VtPEQQumjcUPj9h+V2r5Pg8whnALiZEDKTeFjBgsxW+jz3a+7GZOsT
OOfZ7kcVlYgB/MY+jmb3lkTODcCXv3ZpnocWQYZLMXqroa/3gxP7qBTJik8f+grxcb9MyaWa3Us9
83ecofi4FfA/bD1UUtVWJYTMaBzMA93vhy3YnhCGSU4cEhpFaJQEZvNHW08lDCneeWQ5aU0nShSP
ifac+P5XTRLIqRE1C+E8n7S271/T31k/c4tVyNocBwUCJyne0UU2oVicamfNeXtNYeShBQ/zGOD7
XCMPrjppw7kDuZ7QAGxpV9E9sNsj/RjazLoewDPDSBzDihuXErJZDWI79yAVQtmEQtmugbnER283
4Dk/YPlEyKz3yQZ/F4f3ejZ3E5aETRaZzRajnR90NXvCXd3gj9USqC7CNYaC7YRWZm1g9Cbo04k2
6tqM3ZV+s87cKk8Ovufs+8yZQBDqZ5XTaAAi9uiJR8PkkN3GLcz7uwpGqhIryIKcR3Wq3DkTTZy5
ap0dnYWvOOmaDZvOZlrq5QJeh4S30SOWxijQ83o0XaxqWsU2SQBinXgukuE4RmSX6FQzkgOWzKf6
COj900oxT3k0hszYqTZQXDFgFOqZerHbI/P8ieTo0a007YZhVFxGAUtZ5oDPIBStY8u0D60KGuzk
16oenS3Q1Q0mCTvoNc+8FnccHP3sEITw2zx12Ic1s1y1nf4FMuFe1ahAcYm4nnDXhrm2ESgEFZ2E
i5+iRp6NlrY9g9a6sXBvjgYXvrnpLWiSlhRTgAbuyuzlLf2AyTijh3CdHS1cupdW96OGlwd8yT/V
pkyOcVMyFItmNNRRw8DMbcMZn3wol+EUoT6UOtSuiHEP9pGVqYr3+D4va9PoyYUBca50n+M/WCtc
HMuHNiSrLB3NtUZjiKPhsHNzZW7cMUbJCyY99bxADeKZnsC8MiPPgCttM3uYD9SZOA5jLiqznH9j
1qHJkYwnSVHnmeO5tQl1wz+UAbFIn2MrN4m6bJ/t3q3WZj7NQZPJt4QslLbsAVem6HuTmlF10vJ6
erc5SZPQRnoyYCdRyBa53NqDkOc8L/tNHuG/rmoGyYKeqQBhVo8N4Ty/q8Z6r7v5xOye/oRTHRvW
poAatOPGroGXdghK3ewPUueJWavF8zwtC3ZPebL5UeGULS24sajfjffWnoKYxYH2nfAjitehoIku
eqgz+Qo2Uh66/UjDabgZBV7jIvUCnVMh2N88DTwOD1W801PARmXX61wJ3FHj2OJGcqJdZdcnnP1w
aVLnAOhy18n/Yu9MtiNHtuz6K/oA4S3AAIMZpvC+Y88gGROsaNH3Pb6+tnuUSpmRpUy9mQaacIWT
QdLpDphdu/ecfYZrcYpIBvl24juFStb1bKPO8dpyLSvrdQiC5BQP9H3K5ZzF0FNjgr1JtC3QccGI
C/rYN7p52Q3SYLWK/DyjAaupOzL3o7FpbIcR/vE29M5oiE3CbBl0zJMLOydA/eq5JwcRmd8FmNQo
iUn5w9LkLhCNkRVXdFXNn5lBKYu/Gc9aiNbHRLbjxAdDK1zIvPNL08LNrwg8V9yjzI4ZQCz8Vcgl
1viwyGmVTb/SZgE1KjR9F98PVvZ6l4CHHLy2eEhZlQzJkFFwzAqdC0yf/OgRyN2RobBic1L7WtR3
BCFUe1yMvg7L4LgxhcI7WZiEEDTmE8O6EWV98tFQUK5EQanBKSKi/bFo366DgduW2KeCaTtySIcD
iwXvdFBfJ7PeO2PJPHSJarqvi8mV7glG6Wy4+RS8pNbJ8WoXgH58N9bl00iGyg5Tp+/oLFxbrLHU
YsEDhkDwFxm+ezKCTIaEd3V7xTR4sC9Sj4IYhvRahHdRFoXrrApxMy9iOGc89LM5e2kqIV5IIt05
VomXTVafvcYfvYIIOs6E9M0hWHk0noYYxiUz2nuhjQXvGW+kVCGYEtuDbc6VkXI17CbbwHIbqr2q
SeKJ3eUlb+t+Qz/7fjLdde/w1FSf6zW5Aq/YfKAwKyDwjbI3dNsOZZeE5zgqxJZ+fbSelupSdcZ7
VLHDohhdFXFKK99piTQQvUNw7PKa53WyNbTxal1zGKNafukpBLErey8ydbjdl+40mAXaeaM5jthC
saCkFPTVurDwZ8ECOYS4D3x7oILpvPoMvgVgzHRsI7U8DfO0GolpvqdxAeFkaK8N8zsaWC+LpsLG
l/w2z9R1Vh2aByZGlxrsLGN6uYM1MLOnQG6KAZBtKjIMia77PFg0NXTuEXQ8thfsQM0Gg/cnMxhK
+tiBjxu/AK/AYRfYe7pu6+QlNUGP0Jvq7ifFTUrtro2KvIr8oX8r8D3EnS33U199jnAdbaIQBaBX
tMd5RK+aEJtyEwUSK3zd4nL36DC2JtRyyuDZZnPImcB9szsyCQwxzCuJIpMCBH9eLrbhMkP7lWjK
ZWL061rFtJIifSDfgL04pFVj1CTtmeDpezqksU7eE8dGD5uSuSOmyVfjbHGuInC+kNEDsujggfBx
nMR7bArBV0uiEYCtTAAyTTgWkSsqiTBTnVZ6lTmWuTWy6qTd4oDWb/6cGHSswq/51fYx1ua9SsZo
W7gaXwmAc+KWesoEM6mpJCI0SJhg99DM6FBq48P1FKAeFjhzcVFCunbp9zTfMpTCZ2b6e+Hhx+qp
5PyhHQu+Bl02lvO2q2fg9575DdXpp1BypDeiEvBeQfZPIWgiMeulJFqg2pPrOlnZTxynYDHa6nlS
E8YuE90H3sS3vq6g4uvlxTGakFZei3Q7fa4INFUYXWdY6oaavRXbQ+ALDau3ceUPRGE/bQ6SI0JX
awouFo3tc5f0r4sJ3TcEMa2t1D6rprfPOFjITHHyXeiSTl1a5WtjXRtJ+XNmhS+LU+D9qxyGEHX6
DKXzLXLgJeTgmw7NkFi7WZA8xZR2l1wHRUPiRddBGit4bHjvBqcBSso97WnzZ09ezrLU/dqE17RE
fb2mj/mpbLHONH0GLPsp90JOn5siNxPSwYEJwp0pVrKRaxaK0xgs5olLi6Ggl2/rOj1WUn8hfNtZ
jwAiafEXJGECeJS0UmjGP3r64ljOd3hjnw3PymgybgoXguhg23voXT/bomP2lc5ftCqe87S70Fbd
lnn91ZlcBo7WSNjaq4fFw85csRGEJ6+qpt4hISd+PuDw2eqfE9sc+uzwrgvqdbU0h8DFJEBp7KzI
I/M1KPBTPHMkHVZV9eQELdwBN/8IvXHLpkWRP7hAvit7lxXio0LCvzHw5qwgz3zOxaJ3PcGCBdW0
XwLhb5KRwBoLcrUBj27VJ4m1qgneOYwjARIinv16WV5klp6CjpusDAF/gNN4qCJGnuVVI1dH6XNO
eA9A1CJ+SSrvPTbdexrPw1Mdy3K7OCD+dKsuLrMYZsNcUqq/Y1mZVxiG5YrYGf0g9TLgvU53XtCZ
x75AbB85z07eXP12zMDGkAiHuQ5OY14KViBSOuvI/DamycRY1cHIHG6jHqetsRCEppIWVgntX2za
8nT7kBLb9Otf3YR9MQhLTq7xHrg2DlyuMmtI7aM0xEE2hfNMqbbFiXwworq7eM+IqPJ7S2LK4UhB
U318JhQi5yy9NHc3heb/l7L+k5RVIkD9P0tZ35Cm/g//S5H+Sc56/Z5fclZEq2hSPWUqEC9KkYT6
X3JW519am8I1+bwELYsw9b/krOJfUgrhQDfUjqMgMvxvOav1Lxsjsdb8SOSn1y/9G3JW6di/qVkl
IAOtYJdJRwthOTzx6tsXxnkh6lfrf3JiRhwUAVUfmrr65qE4eWvb2cVzLxr2/BgYdG2gntfmdLTr
ybjgZmYEvsTfB260h6WXzKbJbiaa2cEGYTH+lIWVbZk9CdolfUH+C+x8exW1adRvXOIZ3E0WKPyW
DcwEiaovxG+a1xCUcAFPTBQ4V/tFQQbStIz0k+YfdPGxQM6g9POGaah25SvycuA+pYdsyM6+eGn8
BfPED5CRH6SInOA1bPC/nrxaX1LX3TbYDtuifLAdAgPS+AdrDf3F8FoPAGgtzuykrNrGKRn716lK
XsyMXKGIeICRVI+usFcB9s+aOospxieLFB4yBS7DHN6VZIei8zU+5xWt1yi0PltWeXZBTq4Q9l40
n10lo/WmNdA+GgG2aoe163S7ue+4bYOG1lPFoHh87Xn12NG2Hj1piQNDSCdFwaGe8qI6W8vwZCRi
jwzsXmTxmZXzHZraU6G7kyvK7dTWW0FfNxgRh/Rk/kEBMPr5vJB3lED4ozNo00YXbOcYcgEYiXml
BvMA0f5HijS2z9JHZ+5wAH6L7S/afY8iYp9SfcjIXnLHfu965g4tziEdTU5ZyX7JrefeSddm6T5z
+fv2KF+mgWlEkj5OgbddCqQacXMwo/gOowm5VMpEfVLJr7N22YnRDiYBk7ehRgcCTXmW4J75FVdF
dD9sAyfelYn9Ok0RziZAIK6dYjci3bEZ17BYDn2q6Lbn7zrJnoC7v8RJf8Ae8bWaYYGZCbPIaufo
6QCX5ijTbC0K4wvCvvcasUcQi8cp5gTWkw0BByZmytQ6/SfcQWtUgATWz/cqN7bwMHajDA/XXDHf
aFtYEr117ob42FNl02z3aPYnabImEYsRK5q6qDNfzQoqOLLHxe/orQIAiD/wWpFkYiMYDh4zgSJG
ddZR6uhYjUGAU0V+g3H0ZA7DMTIWWtpG+Ki8mAa/kPtFGh/KNl+aaTyFZX0xDEZh5tR6vkuErJ9e
W7ecdN6lmW2HyjzNWn7tSbZYmW65xXKOcdLZW5I0hKGffrDn3OWDemoXakOZf8xArnDivCR1HVLX
kWtIsCt+/Htt2ZRp6nMO9MCPBu+jd6dDSA9UmwhxI1GeafYc276FO1Cyyac/UbN9b6yZV8pJidxV
4eeGvXRCBAXwCyngouDDypKeZk5nrik2dPQyP5agy/LR/m4HJXrI9oso55MVxI9qrMFxedML7WxQ
JWHHYQV7Ie2Zh96xOYnSkC9wivmFplyQsn5dCmzAS3FoMK8sVcF9kT3YzCJXU5DB4qzIZbTymlFq
kNtI+aAesTKE96VpfmRaH4Muex5CZ49Kk3EFDqlDE8z1Q8tI8lw1xiMWGhMC2eIdGGTelaCIkTLH
b1EVEZU1TFD/Wbjg56QMfxYR3NmhUW17gecQvUJUPuZdPDyk+KfX4VjAO9Hl3uhyfLzBspeN8R7T
yeaS6d1ToQYsOzWT3QRoSpAjThUhRruZElp0032p84YDFp0F3RGZRpASKyISzhS94orzFOfLOfnw
3PTSepJ11+g+so6f5NCOZChJFg538uSj8E5Wbe2WHxi175FVV76Vdi5a1vSHmsuL2w3ka7gcxAPp
orZkWi2UiZ4lvtBaq3yiMV6GxXMvMOJyNB72tyWtkCUb075UfXOFtd9RvT16tnoY6gTVJmLnXaPi
jwSL8iofFtQ/5XJoe+s1gs7ELCiQZyzluZ+I8q7Iw1dlOQ/0mC8dB7yVXeqjF3WEUwRkvWZe/s3q
zLvRG3aGNX9BnbJyQsKnmM+Pfp82NSoU8ZMgHBvERv5ezsu6jJP3zDUsnxHWe7LY32lnPKtCvOqp
eexsY4+e9hs0vs+j5W6jxfsaEpdLkttwUh1S9BV1ZX7fc7znVsnFZUSQSic4tX0HJKBZ042aFS1B
VybPjpVw3hrreDVk7d3ML0WBsHw02Dc3GCQ82j6A+0Y9wu4ih+6Ne+ES0nrZ9MDGMa3xjcpR4bnp
aZK3hYow3FsOvS1d/ERqrbbEsQOz0OOyCmTIF8ZyurjR9G7SRpkZGfhZZv6s8nGAeNNyMsFLjUK8
NMiX8RLwM06T8ufJZw8k126OZo9lHr8zs9UvRoiCCLxNvzby+o0X8K7rxEZF1VNKsJ0DQHRte8MR
wwWK2XLYNUkxrzhaYsVEP0qmBX3peTK+iCCMN3XsPDk10Pkgz3c9b/CQBEehSAYK2uWcjvknr8pR
BzHTAp4yT/LF7ln6iihGnVNf5VsZNxg34WZOIFwUTI7X4PdQ7C4N+5WY+ju8RqgiETZf+6egVXpy
ceL4W21ZvEJ4h7eyFj87PR+ZEMyrgqjI+3mKSP4sjae2WSDoXY+11D+Jc46ULkEhRvK722b6bZLg
lUckXHQtJue1b/BSdzJ4jwRG5WqZJbI8nq+f40Q1SDUcr5ddXUxcrMBR0libe2+wEByZj7Vwz+7M
+pjk5vtMmNPx3y/P/+9sZP+9H+3/RROZa/1d5f3xI//xZ9PZ9f//qrql8y9pu7apKZQlWhDL+19V
N/YyrNumqSQWLsniQ8H7nyYyy/uXaQqbb6GsZiNzKdX/00Rm8V2kuEgP+5l0Hc+x/p2q27paxH55
za5mN2XbpulJgfjTZgkz8bL9uejWnj3bhYtFzJ1xoxgl/VBFEOLOMKz4EsbNKkpgw02ov52ARb2i
x775w0v13/jYrL/6IE3PFRjsGNZY0jav54I/1P0BuKtfT0G38X6osXdZIfV5Paj0ybZw7sL48dHi
dcc4YxCNXPluUugLUXqVO1EUxiYJ9MFDS8RRQe3//tnh1vvL6/PHJ/ebSRPSXj0NyaB8r4B5ga8t
O3oK+B2hY8UaJDAJukr2j4s33v/9L7Z+Ow7xzggyTqSNq8qxWPu4bv74soSC9HTHS5CRDDiRxRU/
48ZDunOpHpkJjTCEGV+W03x3c6DH+vtsyPityGE8ji0y179/Plez42+vBF02HI0IvMzr8ey35xPU
rY7yYaTSTOuaHAmgflReK1nk0coxRMcegnF5oQeR1ktzYRTaHDFqrOfa/Cnjqn7L6sRvIaSu4PyI
dcSbvOqHfrcIJ9pEEv13w5n1kCsjJSAswRHL1fvgZM757/8Qi1vxL38IOBDb5uX1bPyTf35hLVXp
gU66R61mvoy6SIicjYcD62++FfMQ7j2rRWLSuv0huTb2Jni+uev4//A0fjNv3t5fqiHbspRgDZC/
3XloF8NBMxX26eacyDazH0RgrpK8UxCCkTPacqUmmGtBijCjhXOOEX5VhFa6/vefCKuMZBlybdvh
3f3z65G5zZi7Oe74rnLp2VTpZQmQ6yVV1G4NLw0utBvPfTa/LXRKfThw825MQnRKHHqf//65iL8u
R46UlmJdc6UDN+63F6U3OhMhNMTLlPjdpV5o6WnkRNU01feFohHrjcMbGej2tmgN+O1LYm6LxvqR
Qr1kfH8li04WTPUmzHejCzW/JuQFl4hrf6USB5/2D3fFtZvy28XkuK7AvmcLllKK/j+/eH3lQgvt
GIJ2iVpQswjzxKD4flzQ0zv1OJ2pON4rnCUnR4rqNDx43TK9LLVxkF5lPIYTWuo+nvKHKna9nRQd
YpEcJdXgDE8yEu09fNebV2od4xHakddAPv1o4WxaMv2AHfBuSKZqlzpouStPV5dpwQlQNZg8S69W
p6nrzjPszjNE6gXfTm5tKmaJW3MZf9DcVec2R3aFe95PnD7bRUJjwBLDsZbiASQB2gJKbl2PP5Yp
KI68mIDX0tigx5kBdu1Hl1FYnf3Dq3pr9fxpV7Kum4HiYqTpxE73+2WQYWtC9uLiX+Itv7bMHbTR
2yKlwqE9PAAwrTJ6u/T6maAZZ9RdZ7MRoPHok54LEb0WnjiaTi4x1ijX1y3h0ajiE18EA7ir+a6G
7LuLk0UdECghTTZPmJiMn539EliDuQ7BAm2j2fiE4vKjHwygITo5mSJH3RVNaKCJARm65Shk3h4W
aF/xd9no8lVODWkBRggRg+nO0RlJjU3aT39/l1jXTee3l8cCrugITekASu26tPxhx2S0JBBZQdhG
MEu6ZNcCEL6OPQr8b4RD2C9zs3zzWiQ5bhnzIiLDRXLg4COr1SMCA4XG0LUPf/+s7L9slRbbg8sO
brmCHd39bYOoRK+aYQTrNmD1uVeDh8ADJ1BfFQGiZg4ZUx7TO6k+EIeZX5oBSWNM8CR5aeEFodOH
VnNxHCwuaJneGXrWqxQ77qrmn6tYjcPGNGAkGWajz8pJ0Jub5mmEMKirWd2LcfgI5cyc/cq/84IY
FFGhGPLDidkYccTr0iyP9di85gxCw9hldtqc/v4VuBZ5f3xfgDkIqVzTdXgJTEc5v62kuPHLsfZA
XLKrQ+kS2c5O8WUlZHC1403uYX4fjN47ZUa2g1YR70fcMbGKThENoGV2T3bCUc6P+577MbHDvVM7
00M5i+gSpOSk0eC6dLUKN6VLM0XFCKwsuxM4Gaq7KA/ug4JsRJDT69v3zU7x2codfUxa87NbxA9d
ElsnMVo/GHFYu7EX0QEOJWWN2X6SDM3Wlig85nILg0zOwMemY05f2O1pGNoUJeyC3NEBrFZDyyFj
+anOneGYcSn4lTNPD3VGi6Gtq/6Uk1xbJ4W5r0L6U4PM9BZS1fvfv9x/3ci54FCkwr9GLKBd77fb
wGyLpu4nwPlekn9PIFUegzrHVxtrSDJx4O7z2HPuY7cQu5GR3q4bYRjmqFr2//BE/no/sgWwVlEU
URop8VuRGHM5Xi3pXPkR8RuEl3oBXVHp9ed5QBYZE7pwiMHdrBgq0oA0070b2T8XOcsXCagBW634
hxX092rteil6yOOl5dpcjd7vl2IMbcYxrLIjKiLKV0MpvuRsIKuA6LuHoU/ya8/R3OHYUVDHdI4q
KsYD0F7nmBbhx7HnEffexDsLYd9hoIDxUcAlqw71GiLlCvLTyJywyVu1q6fgMcmXkCDlRxQqY/QP
lZJwnOt6/+cFT7HWoYwCvsAr/PtoIJDZYDYYsPzZc4tHjck0rtr5AN5lOU6MPFaAk8BTZYTqzmRr
7mrVVLsYyel6bu18hwmSC1AN7zJq7AtBG2TWw1lVtH8zZ0VGsHri+EAnwyjvO2NRsO474xyP1Rqg
7UV4WX+XLdU+TwaEaBEduGiga+X1jyqWyYa45OoJrbo/z7oHIFOSS3F1vC+JsZ9rr6Bv7Io1faVu
bUHSjIOKHiP2EK2iyQeXIdcae8SZ7nh7pyV7vAxQv0Sj+76MztPs9MnPRKzJiZ5bR39z2zhmfWlw
hkvj0tdR8TKLll51ERxTI8XSMrtHLjP6Lgnpd7lZNhcPAcOKApDICEP8+nt7yHiOfYB9Aus1dQig
z+d5lQ0lDPLGbi+NehfNEG7DGogecioScZoBAWx1TVHzgJZA3Sef2Vm1hhXd1zWpUBVWrbW02wTd
5X1dZT/6CK6/s2CedS3zE0sjY4npiTSF4T0C/pM58V044ZYq3TQ7oA/9VBHI69PkJqc8tZ4D1DCe
WDsiby6Rw0TbQ+u2bqqANBX4nseEkQ3ti+LFhYS5Ga0XgmSTB5q5zZ70yNgPe4sGfxuRDRljFba9
BV85oxLfbuV35PsEPrCu+M2gv1bB5JyCcm0PCmHrnEcPiWWgxckztP7gzDqee+DSmqnQcq1L+opD
8a3UUwvUo9g42ZgQQl6X25JcisfMm2MYRyi5k2jYkfaHLNWuyk9kyqCDgRx7ND37gAIxf2C3RC88
mShpBmwEC+Jw4BaQUWJzZKzjhj+6pDEgNGPSm0U4POVx1T8lbU+o8tVMVkZ45q5I3ql0mjt0/MKJ
L7cPEB1zRize95Im24peJr3xoHU3wH8fGssJf9RQ7hR3IiT9tri/CspptLUfwJo/kb/g21kcfEoL
Kz5HnLyxkRAdaqnoIzPyVwg8CfaozuPyOXg243rOFv1xNIPirFC3bCtbFtjG9IfO4RaYfN9XIpLX
Y3c2PEkvdwRKkA7ONzFF5UkZTnPWVxFvVcXnmrb72gjTK2/4YCfEuSdmSpTRKPRmcZFte6AEHzWr
UBBojyl8KxFImc4R9Siwhmg80WJRK9fEb74wpT4qsTwanDhPQByO0mzcbdvhxQtNl6F3aGiihIHN
DVVNhm0+bMcOuq9TWv1x4NBwSIoRrwr8VgjdHL0dfOesEu0mH1FdudBWtvNkVb6uI4O/HwOdHkMc
DJO7oeGNmOL6zOz02iBNmxEsVi2OCNCeWlWjfzZMVPmhTu6ciRyFhr6gJ5AsoPCDcNNreay876Lj
LsX6vPjKxJMbL9dfFOktAV/eCcfqSNQmTdJu0Z9HJ6ZxbMXIlxWhamoCia6uTwCalO2LMBs3mNVR
1Iyg6kmfJkybuNmiBkoxx714iurHJXbfErBBZ66Q+Bl9S3mwmn1Ta8d38be/ENvQnZK4uART90r2
+/JNyfoDGXX4mi6r0QrKh5HFue2M6YkSvaOPnwOELkL74lU1HzjCmtFyFdaETC1IAbs0VNmXrGYG
BQrvAeAW2otet8jLEV6izJvBmQ7i7vbBtEt8/wnGVysiVwImNzo6DlRc6cui9h5D1fNU9XcVxhi/
iVkjY8eMnlNVQhRJOF4pZ7WUkT7nQ3JMHcIIpf2jkkl7TGlsbBCa5h+oNzdgEfVXgax4BTS2OpMM
vu/mQOxF39Qn7nPzkOLXPYziMVZ9dK6DrMPmO3lPOPtDYq9s+hnF8BXYwl57z7qph5+J3juZgWli
GYJdjXBx11n8XreJHrKk857diHmLXPS5SpuvDQDmxxC69cKtMRWVt6Et0bHYEZzkZVR44kdOLvYB
LR9YhDycEfo3XwUo2PNosun1ISiF3HI+tYERMCUNbMhiNZ5lCpHzIhFeVoVcTsnUeyuA5g9Vl8Z3
ikY8Y/Yp8wkXR/UvJKawMW7pZYMWDpy53YvQ/Q5sezkRNZv6HtO47Tx7at27ZvYkvHjDPougKHNA
+lY6ucxBcBmHdLpYBmmqzAD9gkuO9Gyj2+Ln3HD0kydELcLPuR0x2OHBN6Py2WzpRQ6xnjYSaPfK
CVzw50XUY3xxtwwprqgR66Fqy2VTXm+/AiLIqujbb7MOPy/ZYPvNeGoV7WfsgKV+rghJWE/XdWTE
oYss9FlPqVwXtbHXfYBkO/4C0Wc5MJudCEPVj9pO5g3sZvM5Xe5700GvV5XJ1tUpqGyEElvynpAG
jVnyEtkN4oJ03ZtSHSRXum/AZtpOEf6qnA48+xnVcjgmiNCGYlmxubA2TgAhKnvpt62I2yedOHsi
kBrXLr5nMvmMXW4luAieWhtelin0W9LG0AUd6xtL1o+wZig9BXW60/XyBnos2Koi1tuAIOp6ahLO
5Vnw0hnmSx48NzJRUGRj79x51zEncsbSbaudHWPHRluGgkL25bp0TIyTiziwqYVrbgQqR4gvPonB
AfrCqWBRlvnPvm+93YCwQOmh3MvO8PBGdpNvWJV4aYj+M6Rz7sP8JW44vQ8EWGywxaV79phpYxKZ
xBSlq+9Tz+rWlQHHsuyNAW9fUr+pyPtM5nnjN1hw7qQZIiHF/u7jS1E+sni28XlkKB+RbGovabBa
POaj4wAJAKbj3rGHeGOCrmDFwSgCvszPqx9c4nLXxnO0d1TS4B5t03WWGps6sud3FBwu/PaivjSy
BQcpmqfc9A5wvPNHB3b7LrW4fTx3WpcR7I4kLdGaL6LdpSmjO7hpyR5eKGh1AlKJOnq5Aiq7OQO6
n+4dOPT35YDNEoBBxFBqClcV3cCPpMYZOHb1vqN229/WJ2OkPEGbem01ksCFedt8un1QwI8JT3RX
HSXrygJeLfCZyGilgDJubiwTxH/O2jKcT2PGhSFaPE1Lz7LdQFpiMgcO0ZueQZ1NzzqKdoyqkBgS
+5IusaaoajUMz9GvU0gqnCQVo8Q0P7RBCK3s2hex5IjNTUCTXRxgXRNDJXjRel1n7cVk/XpEsvxY
9qLBOc/eLFS/PAGDD1hpsJR3uF8v0saAuiB43uYMxo7EO2p0u8XJgB1w76Y4rs0prj8yG4ugObZr
QfGwdYw+fm1mA7hcZQEDmEJGvp3Qj/ORUYR9CBQydagQHPT15zCshmfYy2qDGiDaDQvQbHKan7pg
eOqX0H63ouURwxop6EsxrGieGM91pks8gbM4QLx8NQyoCkkMaYN1yK+sJsJgq+TOKd1LYizTIRPS
vJB86+zc3vluGba62NcPI0OBXWWq9zTZB4jeIT6HqMBBCkwLBY5vUZ5sWkmUV7HgWR0ardjea+Me
r00ERcQkBBACSlxFw336Xx+Qic9rCwEU/UqIR01y/4cPWdDvkhK0R20OtT91ZrCd+6a9FJ3VXiJM
FDZvi2u4r2Cy9Mnq2vSEfOTz3Gbi4foPPRMeWVRpf1V6Ri9GEVQHxMqcERfPoGK0XTabaj4Bf2CF
VA7sCq5WfCypc2a+30am/ehe6R7AT/RmqqX3SFfpE8aqcbMkabEqpzHnzyVXe9VEtNIC5eYbMxPU
IPgfubxj93MdkLxlc/a0+uSdDARxrhMhD0Fs7eBCR5BgAIOW8XcyQKNPwXrutvCE/bSe+/OQYYvg
hYxfEUv71FztXW9DpxiwWj7Vs0/jLH7ixdfgd0y94yKqHnDQrNio07vbowla+lphYOUtc7HKlhwo
OvxoIIDQT6xZQ4a9xpuh7S9JNSEvsME4GUFdbyaMOHbf5oe0y+RzuwhWGx3X19j6+ZQrihMz5OWR
VvjsEkxz7qbip5ZyOsbtPD+afb5RvXTu+q5aHjFOgVt3qol2obcpvMUtV9Trw8rtQqKK9XDfZWF+
b7SSczn+4EPkql2BPOm+mUx46bbpEopk0MAt8mOnvOI+4AruXdlfQOcMl8qbxWloeiAIZQxapSv2
C9Tbc1Nbl0XggG+GxrpMML3tcWtMtrlF36yIUEDR63l9uKKVmZzwFQTwquSnnJCTEQ7RJgwhzJcg
pVasnAkiB3rxA/xkGgLxl6o3y7vGYWBedPUDRd4Rfby8p1AuH0cnYGrmfaPUM185UK0TVwZXMHpy
0plGSmTRZJjmBXrcgopBNdJbO0ZZ7CeGNavcqojuycPwbA1S+E3tLMcmpvzLFZUb1qb8zCKhN8GC
4b5hc0KX29TPxSJd3+hl+dWguBdWr7Z2WYJWjAMwRJP9TXBZ+E4YhG9z+aMcRrAlCrVD0BvlA6Wa
jYsmQR6FA3E9OAWJc+acEcLlLs+ZsMiid6rdnP80Bz081DaoalF286GLAQEkaYYZJMj8wXDgXOkO
EWJN36Amn+YRCOB8WDRBpeSSA9BBonf9s8fnFAKlGvjJ9TWoaXLcu9uBJ6L1fDTiaj+5NgalsDvY
KJHZODn7gX/YKq+Tj5kr7VNlJe/aMMt9XtLvWQjYOzhNQ1GHYuiig5xbxG3zDWRx7LIGCZV1nOdP
TV0GD8b0w0T284LD0H3xulMYYiS+PSCH5clkuHpnWZH70tIE9UXlzsfbQ9UJj8DHOdndHvYWbop0
CVokefwc15T9KSnbwb/9pEq5+p7k2TNDIPfl9g0NbxhjwV8PRBfckZfB3OP2TBSDiSVtw9Ovp9GX
1ppFut/dHt7+JcPEWt9+2K//d/2OkOy445KJkeYBYeMsSBFWWnEeC/KuZi/FnjEATpoZ3GDMpnmM
R+gzkn7YpA32pN7TpI5V59zKjBe7mo2XjvirNKrHx9unpsD4UqXDcrk9oo8SYSvIiuPtoTLIkzBC
p9ndHgJ4j3aNINDp9jDWlsvqYaOuv/7cXhTphZvp5+2Lps6Nh3hO97ev3T5FSh1dD1w516cyXd0g
eIwefv3vip7srDCS3h6qiLEIsqjmcHuYDxiqRrKMMfnzi2qPTb+NymF9+2qVYFBgJ8XIfv0qHrjs
zs3nt9sfC14xfcpktx7w18AuSxJ6HzWQwetzCLBIYmst7m+PXM4/VC7BQnoHPweJIZMhGwDz7asp
E8ttHHfG5vZVrEd8QTgBNzM/SbQTtoLS7H89Bw5Bxb1d97/+OAkb4Dma8Zhff+6v/z+P67FGPnv7
FMGyb2ZHLufta5Fp8KcoFzHj7e/JsIDXQ0486vU3qcbENWNDy799tS8IZOD9G349jwwu0dkqE7R7
1+/9D/bOa7lxLEvXrzIx96iANydmJmJAgt6IEmVvEElJCe89nv58oLJLyuzqqu6+OhenMgtJEiA2
AG5srL3Wbzx3LG/IkX/8mknhimeDqZcMsQy+vOJkk2vx50JImNu60LCJWtGF/X3l9fPr214J89WI
I5A/TYM/P7+uvL5FrE2emR8mx7ox2L9s4wrprmhafX39/LqXz3b6PpA2biWjdPm34zKnmfbn2wrt
VWgnbjZri2nvnzu47g8LLsB1ZTF87OHLNrESlkCLZ58Hen0VdXDqbfIT/hLWAoaxvzf8edy6VRfw
CshPilWGgn9/sCw52QlQFphPNnWyM6+LOITvdF3lexHrQQHPQsrQs89trq+ui+sm140/315foct8
0GE/r65bXD/6tTl0JmlJUUJ1XTYTGfLnQ/jc9ZdDDPVCmQdJjIr/9bj/qOnPY7/uUh38b9i8CYsv
p/e57+smn023AN+3o3Vz/eRzqy9H8OUsuiJmdgU5D+rodOyfV+5je8nsG8eLQnUmVdkbwVq3dzFF
uK9yYswgIB/n4wB2n/QqcreZCKxgWpsRLc19N0JoZnpbIzmz8GJIjteNo5EZSjEF5VaZpvc6Mkxr
JBmz2XVjgNbhrkggCF7XyrXUHrJafLh+NeyG8CQE9eq6bshi965t76/fuy76kSAuytq767suijeI
KUo3H3sa22cVYaDDdU+1BZNTqkJ1+7ErhecWoD/xxwlUaOLh54Mk/HQCimIIThk34eK6Xx7B4jJp
dOnjBAppaNeCy5h2XdsGFniVKV2ftMW+17vq7GaAWSqcIk9+r6QreazMVVrp4o3Sl9WEDc8uPXNz
gbzluzYI73FuVPddJxHLy+WwTZW43IMVdOckNfRHN1dO103VqtxAIRqfdXIP+E0NEn5Qab2Rxtha
tG6igfft8aoJ++w9aDZZoyVvOiKkSIHU0a1FIL/UqSusE62LbizVxymlKYZv0qDPr/uXWvdb7sXe
Ay6HqhPLubfzqtDc6YpPdrpBhQJS2Pm6e5KRK6DD2Ys1sdJ9SrFHRJE8jBdRui/RE7vLCAgRj+MM
3ddwitXGvD7hQKOsokSLoOsmUTarhupIlKLuq3z07oLYMleu6fqQA5swgwKv3WSRSt4nF7w7REOC
dUQuyL5uTEXBvzPdFNuqodgnGI/dluLeEPiZ9T5On+Dfi6QogB6A3kmeCqE5DSqhVCmJysnIrNP1
Y12tPFz+Otm5vu08Sr9F2fkHz5SF+1ZRyffzbVlpDPT8YNFmeqoRC3eKe4bpPyKdvTaGyj1ZPOWQ
yIBvgBPgFgHD7rF3w2ZhWqm5RudAPQk+wUuKOtCrWpCi9Sz5sTf1AiYjDMLY68eTh+nTxz7g2a6x
0bYexVxLFzxkok0Mx/sUiOpA4Y99xFQ3Kg/QZm/lOL9WCIzMmz5x4axX35E0QGIL7RAYu3ksUb3R
MipXUNNBMqc3Wpgj5/X7ggdLvZXbjAzY9UOB6cyPl2QOs3VGBC2PSYwFTz2pCHQ7VP2CBrvNYlrq
1ST94vW7McNSu6nLw3Wb64LJNtYt0+K6mZxQGZ4bovKQjOG4vH7ruuJjV5/vr18J0WRb+HoPxvtL
e5+7rCv0rJSkffPRwhKhUd6JqZff5SmsOaYmj60p4gKSwnWwjNB/1MSGPhtbPkDu3HtEH6vHF00x
V5VsbCNpMEYE4IRxlok4ubg+OT2lRl9getd3YbQW0xR+Os4hhk2BAEqObN0AWnePYES+a1IRBTj5
GYdAoUjgoQltB1OG4LrAy8bWhTa/reuWLH9sBYtSzYvNYNRFbJc+EpCR2bXLpFYtuzXINiKeDR3b
H7WZr1MwCwsMH2O/srYl3BcexR1GyCoIrxFGhhTr4nNYYlrR9cCiw5hIeNJsxYXD2AR4Rs8lbqqZ
DOZOTYQVUsWPcVR0cyts3QcAOLvErPVLp4erLEkPKPxVF9Icq5Za5gbPhQ6hywLQIvrTAVqcw6OI
MuMA6XadI06TxTi+10ityGV/zpsKO5BWQAA9NBaSu1VbL1joA75xo+YiMtHihJQ2UI1bHfR5PdkX
inchZEWKaZBvIg0jksh/SOsY5x1/rMh8kJ9ue248IxOeupb5opUo3poRDOAd8/MpkTVRFjuQ0aW2
NlJsS+WGjFAjbqI+N22EPNC8TpHRRHwSWTpIyEjyFedOi8RVGonZUgMX10rJXnDZXdD43gpi+Ks5
NE+e6pYnhUmTw8D3XhNIQov2kxtj7NHCL3UBMwCxWSK8E3gC45UIZbRqn2PYSHNlwOkoKmJjLef1
e+kzGc+bdt1nG5zUo2XSQ1AZC2rDWoptAMhfZDFKxOuAcCLoWloAGuu3zm8XPjhuxJ9cWCvSS4NC
+Z3S5+9D1t5UsurdemKM45M63LhjcG9pwrtiJfUiGaxDwnmuSgqEM6WTi/m9GPTCTDKZZpD7u1e0
BHtpJF50M7lvUMFXenjoFflsnytqDsgfiqm1NpQ5yYvgSdGg0Kp7yxdcBM0U8uQdskYdw1GBTHQY
MTaFw53Kzx6RkxXU7EyGAEemXsEJxuBXMPGC00VUGIo7SYOl1ifdBscEZpRKH6GIa8JjisUVmZpD
14RILMvhRvbh3alBs5fCGv8xmZmFR5JQdPVyKZkHctwaGjeY2JLvnMND6hnKkXBAF6FB1BOxdmL3
ydzewThmUjcwiRJzl7yVoAGu0V1vHo0hnlXGd1WaFDNhHuVAlEduuZUqvMSqiicSU21poHgdQpuu
22qXG/WzXK6GiKcEdr4IG3Ceioo/oJm5j7JXPEf0NARkUQQQpOJ5zKsUESP9vVUlsue/L6gf3vu5
DuHFExbgvpEaTcKnqkFJGU/J5ZBrpPrkGEcuDVH4kLoTlXiYhtiIzsMGEF7AiBMhPW1XFU6pCjqi
nk9ITaYX6bGiXJHQR8ZDhXsYK9ESfB2yq6ouMGUU53naepuyI13lgcXDDwsTZK97kI69oK7dWBMI
p31nwBpVZRrL7lAlR5rXBrUizXwDEiASXNRhIOrOChFisFGJcPoRsVSD3JESXIYHaxV7piNHhHxB
eWhTiq2JKL5phXfbm+YlReoIBTMuVQ6DrkxNtGO6syZIJxfvtBkSQ7pIVUA9E0DfQVepud9zcxGJ
yIrJkxybKqLORznX98NVBXzRbhAZsJsCFSglM1aiZK601iD3O6AGFeqngqetTeibO64qOxFSglpn
uMs0NqF3aYi5VUP+VIjqu5U8tVq5xFrpEKsDEyloolS+3Gf6ZbVl2rfRknFbK8RH3BuLYESADG1N
cKHkn8DHYfVTeLuq7J47I93KpdyskH17ctO83SRi/R3L6X1PAsP2JVTDoDYuYWu/lgqdErxNAtH9
LWjTatVk3psesJkhWHssMg99UpiO6gqyXch0e1nBDUBtlmVvhHaUI843ltgqVEYnLPJUfE/74Z47
EWq1IcKF8lJjXXfk6aOAezcosIbS3FFDAT6bnFlQyGvT7nsrowEZKwdZ5qXo7at4XIdeNq6a0Xhq
0Q5QRJzSoCUe+jaCrN+8Jp78HMThYLtK+p6kQ7g3msh3GrN/l81VUATfPEG4DRC4iKlIE5xGTiXV
/TnBNhNvdWvZUBPXhD5cM6CfqxIL0zj0C8SHYkS/klHZNYr8pitat5XNrLovS8IyPdQvoyeatlDk
2yjFj1hOO7gy+Pts3YuibEHKyftwGFBVSSpEwHxEl2pE8s4ClQ43SoKD2ycHKZN18tZTnbDRBh4K
39GLUOIDCNFgKyMbLoyKR/zZaXbaguDWE/lgRj6FSa1yeWLI7l4JqOZA7umLfNznCbZg2ogXd0Ro
O6JD6BFGHIxIjmearCNrUmQfkmdm0xdY3iGe2vhKbYuR+VSqFBkzS/1u4rGLeaLiBGjsbU1fZUyu
s+Ng8XgFfL0vvKxaKx6mF0KmaFstuSsISB8dBeH8tVhkc72UkFy2+hcfbt8M+RwF01hUGWRjAK5Q
CXe5hEd1GmuzQiVlOMrGY2d1VHzr+pBFcX3XNimS5PpwbFW5vsE8lLlITJguaRoVKzHGVTFGJ2qC
63UUSQ4UKFU/ix/SoLEc3YqeSxUkvi9LGmqKWbAsEnjUlDQZMUNlV3Xx+yhhMs9onKPahbMNL+ZG
EBhLAEsvjVfHTBFF0ZFF9HTVNhxutBJjgiIw1Q2uXRnl+mbpFpgwW8yyag+hggYB7LWKYzu132Ab
4EqSR0zjVNeHBWYkJRpx8rCpoDc3I04MugmELe1wBhj7bC56BbFtKh6bAKBy6SOQqEXePRJx3+Uu
PENtb21N7Vy7V/OjgS/5cawr0hdYHN1liJsvqEw4Zda6WxEShlMUUjFXuORrIW4Gx6zrgrguXKoi
MsxCkr6Kjwoh0CGDjwERopZAQyBg7ZHvXvsBtWq5CIZ9iUcAKO3cSeCEIjNR+/YVbwFEOd6jYxx7
w8KQreHYK41L4bxyl2acfDda80huN39EmblYjJWVTJ7oIJQGIwLIhD2rMjKIqljNmg1jidWA9x2N
ZJeTP573vYxtNrCALQYPz3n03pdx77TRayX246uqJluUlRdCm0rPZo1AbiTtOrOQzp1VdPuoBTKt
bK+eomUp2AIOoFh3t8q8Ujye8lpsrZRRvhXaILoFveMjiBa5C0/r0yMcJTzw+EW2BbibtJnjOz4i
onrOmtpGhHzcjKrxNrZduvPC3AMiNoUUVfgaN62JINF4g1qIE5qyZDMeFPOu7SmR1O6uREmdsGzo
ZlKjeI+RSlyZA/dgs5HgZFQTO3AVcdlofbMqEROHemiRmHwtyyTaSm2ncpVbsgeumCylYhjmBjIH
6zENwrkmeAX1ZXTzhq6j1DJAQR+EXacK1cEz9mpV5beZDl29RO7I0zRvQRoBPkim3/g5KqMDFYx1
5EktOlpStaykyJt1VmDRTlQvJENTNoPqoRNtHpSwT87RNP1Qk+DYAZx24jroCcmjEsFI1GvLrO4W
JOOxtsQx1PaEyQAc1Mui7ML2pkVGdaMUgI606q4kcnmhQKnPTa3FtdFsz2Pr++u6zE5W0w0HSFEM
SmD4Vr4UzhI31I9tX0Ojbqq7oYgQw2zzvSIJD0KSKZux73vKWoAXg1HGzLqrjxmWA6ln4XcoWyEa
WimOUlLXrfvJpQ7qND6APLeDiLplGMmUgeCsOgJkdCfJuWWA070WvRisvLaZEvMlykBdGDgYUW46
c0Q/UtdWlaK9joXcr9BTr26BEcK3aZOZ2lFHqvT1WEbCXY16oaNZ2h6QE1aHA4iEUY+hvYvjK9Y+
IpVRii9Y2CbzMqgazI/ww/XqWZSqzd11oevoR+IIL1nYAiRFtYlrBl5dkHdSlR/aTJVXCMC4gLfs
qukUyA/+TQ2G24706AjySCalDI4cGbACqjcLVCKYSXYKAATWzJphmlgrjaxvEiWaJ41ULuIBR8Eh
l9JZJ2S5A5Cb66UopzCkKGQPQizN+lmGcfWKeQe6xMEiiPpl26OzU0+LIUqUWRCZnlMmmnsq9GMv
RzBE1QiRyEFq7l2tQCCP2MnRwCyGheJhLqWiQxpn4n1pZLd1mDhDMEoPLU/CokTlBVkvf1klsnx/
fesBCSQOwaxXF1TvmUgIMYvinkmHtod7rN+kuHWIAjMzVPS8bRq12VkQ4mTRapZLruIh7UrvDZY3
hheLIkM9IauqJ7gYSNVY1arFb623fKaRpXRTZ5p/xH0p1CilB6RHD91Q+bYESxjvWOWhFepXVMmD
ZU3RKCDHCZn3Uncul68HitPFQCcG0qQ1eAAD1AyTS93Y9z0iGGTFhLkit4qDXmW/Qog8n/vYgODN
LCxFgQd/hcn8cgTUghC1BVagGYxDXx1dOJrT4xN5dD2/hPiarnq1F5Y4uro2Y5kHVtfF2mqE/jSq
7tbSiJBIqNzpoWlgftbIa93Kk11aAnayvEBeIYydIUiG5KeFgvuikFJhZvREMHWOVUbVC+s+CgCJ
xAieNkqTL8s4tpBUyv4K9Q358yegNLBvfRKQlA0R4owq6b8g0VOvUNIaPMTsCnKM0vohwRp8EauW
t5cTFWUnnv/O9bRMbAYGBXMV4DrSQVafiimbn/R4SFhjk29lC8ER6oL76wJDncIYA0QfC2U3BD3e
U7J7rE1EFa5N4QRrrcDh6ihngA0j6DX2UkJWYPBJK0gI2t+2MIYqvFeGfOgvLUhcntuI1gaDskw7
lH6zVBNPoJUWXa59Q3qif2IW0yPz61Z+eIQKkgJSwDp0Tt62u0EQZm6JygvqeC4Ou8SGQYAAWezh
b5XTuSF+o3zBL9zidgv6KZ7u58l+hIdZEk3M7QDU5GhRYUcXXnWVfTUZbyffR1yGO/UJEadJDKsJ
lpoS4dSUGR9Y+A5vqxnDWoY2bn8uBzVct60aLOSYhJ8R1z3O1MQcXiS+YCOufsuouUtIdCuIR1by
E/5GoI5Rvq9LPLhMNX+ucvjapRrckkAoFx2SixP2y9gIBaLnGCSCBweoDsBrjbUqhnEiEUGjhfUL
8nwwLplsVG/kls3ZmCTbAnvodV136WwYgF1bYu2Elj46XW3JYBjrS64lGCxX2bIhI7ZDs20b4emT
4fm0wn0E4ayegKsZY1z0kC+e+dA/QB68tAlj+UQFiBUqxtweG2wQ5HlISdo2YD7Z8CMU8prjTapa
F04wn6tD4VNxbzWnMHHn7dXEhdioPBDkvZNUKje5nA6Losp1B6+U1zZgIFcr7OGzuANIA0yU4C5+
4ibub4NMWbZich4MrXuqEMxgiJpkw318IcCZyB7HJHCgWCWn8bC1SCYiRrFEmuNgJFFx57UWSlzg
+KqbuCGTX0bl8nrECbj9nRmGs5K+NKUk3JOoteEuELQ73HDAjaJrPvPbIlmiafB2jZuLuE7ntQA2
o73v2dviSpTwCZsVC0U7TRt79oStnNg3MFlhA2SIqQYVWFCv2FFAIdoVSVeW/mMZt8NLG9Jf3H5Y
l72ubhpRDp7kQphgXDvBL5ubKnClvS8LDkWQM3Aq/87oe0BzKmDFToAw2JXxgklCfoqXMYamVPgM
5Z7x+FXchmNHAx3Pd2UibURllT8PVNm26WAFhx4YfpAqt6agpDCuUHDEMUlwAsmKMaSnio/vyFaO
hW+uJbQfrI7/L+J1/nM/WgkG6T/W8Prf1GuCOP72VcJr+saHloCgy79R7ld0C84f8xHjU0wAMPpv
KvRT2cSVFuYsvOJPNQHzN+IkDbdYCd2Aad2nmoD5m6SJuoS91ocIgfmvqAn8wjpCDF2HlmhqKroF
qopu6y/UajEHbu6rhT53RSxNpWKRYRc6IlZqybfiXvNIKChLmQl9wtSgUO8EzDKYfyBMS2ohZ86X
ZGhQvlhBvOqC0S6nG3Ui081iMzm2gfEXz0tkzb7QiqbDxXnHUtHWQ3ZAB97I+q88ShB0hSGTTun1
t9Z89qSOucIhM5G996K/YDH9cVuINuiaqP49N1DIIHF4jTk9ptZ5GM7LjPRuD+IOSKv4F1TMiWn5
SZf6OC8wKpIoQ0uGBjaRlr+cV1/jeMq4qc6zIXPqEMCFdxdZ64BHnhA+plSXAkC0X/rpzcfev9oR
/0zRurZJ11JFk4YnrtYv3EcxJoMPShaTnv4NSh7elnad3vf+zZ838/eXkUZ08DxIRhjy3/Uwn6i4
CAlV50ikWMUc1xZbGfZGu0vEv/zFpp//58s4taXJoqZP4DNtOpYvl3EYEdcpUCSdKznibOou0m5C
Cqfo7nZyvtODgxLd1wRAkXqWu10C7dHAhQ5F56q8GOWjSVEwU+F5EtCeUYxRUY0r8OwzLxVSWSJR
ZZluk/FGwWA1kJP5QKhjSnM9dOJx3n8r3EtBfTH5runYVzA7ql080BA99U41c8YGuwSBiiG2FDUU
rUnG1uzDhd9N3hyXNAFge986rnFfe90y8bf4p9hFfZZR529LuHrCq/TegbIUiFpw+GobUvxhutKo
IbnZX/SNX7Qsps4Bu0zSDZWLyRhh/MLnLpqoM7RKAqkcynd14a6qVFvk9H4FSUpV8FaKC9C6/4ZV
xlFtu1UGYA17zr84DPnv+yiHwcBpSpIJVVn7pY8KPuIG5FZJn2ZnUaegn+CvkvkLCdNgkSqf6Wev
PiqekTlTGpyh/DJ7cisrsyX1OxkBzOXN/qFpWWMKSAj7t0k/vHSw4UYJvk3oUQ1oNgGmT+q/dwW/
HPoU+H/pizirkreyRhKKuAObiYvBJgWMVrArkjA4ucjK3jNupahZpwPI97pbERj8+a3396PKz1dv
ul2+HIICERvsIodQ9rlj6RMm+JuIWj3BzNwLmjV1hjl0vH95jKZVRbFAWBtQ3a/qMV9ajVt1FMuK
VEcrwWhTJ5eFJHksBDW3h4BibZL8hfDKz4oOP/qqjlyPChZPIiP082kOQHgLLSg4TVI6/UC8Sq46
aT9Ekl77//PH7u1/NI5B3v/Riin+0hX9jlKeG5AL1BDY997V4DVzj4my08O/OJ0/aojUMm1BAxaR
1/z5dPRB14cu5nRCE+p7gy0VusGNhZfNpYzdxZ93kZ+J0B/XjueoKBKKyOgT/dJYbSUdSb1MJSR9
7UJE5IOHP28A3SSO99dB+UsT+i8XruioCigR5xNRifaowKogP6TaXwDZJTeDkFwCzyH3gWCBJfMH
OGSYw1BLxbvTlgVMtgYKZiWWTa7TutCJ9J4skLoBLr9RgPuEVEM73ATRRtsxz94wCSAPMm9ya2aG
+bqZCmsxkECG+Cx7GX2gf1F4jpEdTKGF4UyfbNuwQaEN+UJESGQvWnqF5EzM6hxZGQFDB0S9nFF5
zyj+5Sjyyuasgz3tfdNr6skU7LQEAWUDWniFc5leHRJX2laJ6xRd5fiTdaocrRq3OskmNAHsC9S6
sgP1xVO9TQjAWbSilRiGu5r5chhihgQjL0qR/IA3lVeWo6DxXUc4N3UpfiEYf8RAjgYsPRMOu+iB
+fibMWk28EVPYVwda2Wclxr5SukEg3U1VgZmG4CpY+ZEgj/zofaKGzVHClx5T6ZMYpYh02KuRJRL
tQEBoIpTBzWmFlT6arI3ChKiY0+p+8WdqnyNSwYHR+Sx3xlSugasvA7EcJd4IQVd9p+IiwQXEj/f
5qJMatIE1YkVQ1KSnsfDrTOPo2WsSr3ESUJfBmPkmGR5Q629lfG7webczijoNrKzb5TkWJjWirog
lZZyTnMLweAHJOscYTzbNJSE+vI+HZn6y2etvpWCc9QeDR84suh0yUmGON8fq2GCRWMgcbBMTo8w
xEAL9FUsydVD8dJKaZUyJ22Hvdt5XA9Erf371nhGkgCOd6be1RoOR+QddOstUhFSF5pd2oc48jkt
CD6jf8kTD+JT5Igg40zpriDUyfEFgCIkoLWgzzThGONnhPKKG9xM7Rq6i4Rit9aSeJ8L5ZqS+UmR
eopKwbMigObvsFawyvfB9VayjsmlsUpF7oJGXvpC9L3O9Nu+8m+09oUK5qywxDMys/j5Cmmwovhs
l1hvuAruKcFy2MmVtkvRnyygIjVkBsjhLNJUp5grL8wK9TtdmulQmRUlWBRM5hUp2FawpmMugOUj
VZeGz6p+4afaBXl442d0VnKnkv+GucpU7LPTJIEpFjsoSe46Jb1Fh3A59P0l7L1NlzUY1NazEBlG
3cdZEweUOCptTwKVnllOr3oo9pcbuUAXFI4w2fVV66OPonj1KjXFBYmzGc+UY+U7xjicddO90ay7
YnwaaxnqCaL67qOmISLo11xic5PFqj36EJUoMZpFT911ESnhIg5A6r2FGMT8+Rj3iybbj1GUhw/T
O01GrPmXUVQ0FN3ti4ZHXgFKbpR2JYV/PNJm1nRthWZV8ACuh/xcmLd/3vQfBUj6Z8u/BkitEorU
Lyp1PuQqlcKa2OLW84R5gn3Mn7f0R0/Zry39Es8YcubVY0xLWVw4SuxTDUHVR/f/nQfSlxP6JWZB
pVjVCr9WuXzf3H5rmX/xPPqjC8bPocMGw9eYx/nPT1fBa3QVAjGPceOYY38gOo27gRH05xdL/6OH
uKGJiiXxYGWu+stDj9Q26gk6kytxHBa6AMhPFxZQ5ghM65dGa2chdXQDomIDNm5Aj7/qDVyQOnKt
jGSa73iB5JjcfQbluYFyZC28ktNamSMZR8vBJX2T4FwjRpQzlJFEEwXcgmJmJs/jFDWC1p012vPQ
ljvKNHY4ocXK0Q5rD0wczFAcvnX10LuDY1lnLziJFtP6oN+2Bt7lXb3oVW1REqtK5U7IHytmU150
SUN5g4NQA34IrM7B65qdpR88t5+PpkU2QIQ+ChmvFRc4MfwbEpWwf/n7Xz+pTV71y1+zHKFOz6//
559TsVy+Z4dvyXv1665+2nP1P9fVBIfzb/W3n944aR3Uw6l5L4fb9wpg3t9U1Kct/9mV//F+3ctf
JJ9U5rKMJv84/7TM4m/pf6zep9OvviahfnzzdyV5jGdVwjwmdcyNJ+267r2q//s/J415MkBo4YgI
SqJjwQ3xQ9NSUX4jDDUlEliqYqrQe37PQinybwjSMzNjkkj3lsgr/e0a/Mg8cPn+YWgtXRX8PmNE
xOyQ4UFG3kJwE5Us4zod/TJnsAZKhuT8xZnQhkBHtWCpD4pujyVksDzv976I9FSJVUxZNxuzwcaQ
5+BeaSCuxtSrSrFSSeNCHTfkezMZH9zeBJem4rsKlOotkPxTNiA+nXfyTmkN1CMw8ajJ5+jNePAb
F8EDEFepAsUoDXPViXQDHFRd7YIhQVzCZU5hGRtcXZeSmh29viL3Km4Esd4OAIxQlgQrlcMILmWE
Drz0BPV8jynXkykXMqrsAXFvVp/qHleguloYhYgdvEVQuSgrbdwIBLsk9fPgGZ43fnyxke3U0SPS
Gk2UBvMxGwS71V2nDjw876S4J9pBxqF2Sk1No2ux+xFFgOIugh6QA6zs41PY6xiUenW1TtSOyAn9
AFewO7VJFuiYvBsqOJI+JFpz/cwCZk0qow7Q/hDaEaxQVp5LOcP/ByX1NabxJfJxde+kRa1uQjkH
8KGCZO4tpT+GXXilOYLJbqQ3WA6ObuWnMDUM7N3QBs5iA4HcCBBAA51xpYqhumyqoF4Gano20gG7
a8+dnFv6FtQvKnfVexx0qy4v7jqJ2Ty5McYs6Vy1E4kFs/V5LAj1bMiEuySc4GAxoTiI6mOaKc9l
KsTlrGEsWo4DFo8+OPkAvmBW6qBR3DqVJvGfpa5jUehhsxlJaDd0IsT3sd0KlhkvKlmOjl1XMp6O
WbnsGgHesdf0K7/yNOi9ekEonm4EPWSMThHyw5eITI8kUcvEZmQxiG6+tdQkPVW6gbseVPGzhDhj
D+omDyJHBw48AgZANh8UWGFiwZcHHVDoDoVzJQPRPYw3pS6j25igvN4UwuU6PPxLafx/bpj84/H2
/8FBUiIfzryfUOEfj5P/e2n+Y99UP+fpf//eD+Vf7TcyhxgVkY9XNcZEZssfo6TGGhHFO8Ynkby8
PpVxf4ySsvYbDhiGxvQZPw5ZUxiuK4Ay/n//57RK01QU//6l4RFJT+WnObSB0rAhorerkYe2UCA2
pmn8l/ER9IFQShI043qe2A8v52NlHwP73Nvny8vlJbAL+3g5suDzyn5BVMK+qE5lXyT7HNijfQmm
9Xwuz6Z1bFnYLy/izLCfSN/bib0HXs4/9RwYoP00zE5P+TyzX7LpNTAWPpy2Suwny3544Aimd5H9
9PbwwI07s+zL5Xi8nGmGUXR+Jl/h4Jswe3mxprbYjThjdsB+nn58V7O3mv1EInb6JOMP27zQ8tTG
MGucyH7r7DfD3k/rMnZ/Vjly9jW945gTe0vdbjqgafvponD78HY6tofuFNlbxX6LeP32wBvmifb2
bVp2tjU/Pbwxl1tO7Rr8P10Lhu4fF+WJgzBsSJfsbNrXdMAPqFYtIZmyH6RwX8rXcLbtZg/TuSuc
wQOnsqVFtqSMbkfD9G83KxfXLaatCMD4ZmM/CGyn2JkD8wsfaEHbFd1OBj2vLqp8pt+DqeVj9x03
Hs0Hrb0s8uX4TLu00nEFoUNwraefDvo8dfvFuHh6amZbplIVPx4iKqEdRPuS6aBhpwIaHBu8g5Q3
nDEBXl0aw44e62d13x/l/XhEdViBUKSQObWDh3AtbtxT7c8nbZdDcUiZ+9q6h+oTmzj4d2O/qR9G
j8L2Rqjg/N1J1skdNmmxkb21izTRSIkVLQFbzGYD6N+NsuqW1ezlcrQ+euTL+ezZ7/x/XirZuskX
nWp3EJOmLkpf/v3vaJ8/PqFHsfJy9OhVgX07da4zfT1ETl9e8sw+KVk5Wxf2dEkumNTby9uebd5H
+5Yl90Y4v/ZF+1LYU9O37+/etIqFD4L7NG4LmPJ2dNK2pNqtx3Zd8we72mtnN+gy9C95Rn94e/t+
eji9bafex77OdEWf/rhAThrraX4KxvU5EF6AYPYlmxrjJDx7gdipfebl5ci760lA7ZvWTWfMKhZO
jLFjP6MWndF7VvFiOvnpDmL91DGnbsrN0du376y4cFsHdjbjvr74s4s+u7Duekdct7pwnx8v3Oe8
m7585GC4e6a2p9Zf2JgL+XjDlTlXswvHxRfY17GYTc1OX+cv/yyyGcvpW2s0cjkXR3nkt0peqtn5
cim4n/dYmF8PcrrwL7Q2DUbXW/SjNfZ6Peczvz4v2DsjEA0eL/x3fU97vDkfF0EMA25Wo/+wNca5
MM61R+or04Xjfvi4L9nJwO/CQDO1dJzGvku6oNM9JhuevPK7Es1geUhn2SnsweH0pwaPlz1Zifz5
2K6BJjg4CC3dk3DUnsodW4z28XrtuMWn/bLj6e/UCL/zNOBNw8z0Cs3u65/pk4/POZwLg9HUB64X
3+Dkzkt3fp4ubM9BT/1w6gRcvenPj/7AUX9ck4wrxwFO15yBh1GSvXTOE+1fjh+9l84KlpQvTt1l
Ot3R9udTD35/v12bz/qN+X/Je4/l1pVuzfZdbh8V8KYLgE4iKYoSRVEdBOXgvcfT10it/9w45zYq
otp3a4uLAkEgPTJnzjm+HRuCaBfrw7aRCdvaTpwgiu3MWbSW8/Bp4hWKI1fkxh8VPdPApucaj+2G
3aVtztNh/fkpHhc0WfIiGtJfuxG5/Pik9Egcr5/riHFcNCb678/pdj2f/1LTelTiX0t++vx7t078
fzX/973II6d8naZEPX+KzIr2RGN7/xCn0VP/tYrXvzYg7k9q/1W2eFCBtyEdogY+xFPk8CEqVfw4
HBI/3y/Pons6IvmO+/SXagYHGlnr/uvmJI57UrEie7WrrEUGRU6ffo6Ve7/tTz+ML4wufwX8l1ox
tH5yxl9azz/Xwr3drvuvn1Pgi2sqXF7cSDQLvnemvZNUkQ9Gl+PxfrydX0X1+JufLzI4uNThz0CN
/EgeVlt+uMqPqHdu+Ukx045qkYe/tyTtw/RESXHpn5RvvP510Ng9rW77r83pdP7ZMYpN7ul82uDo
6p3P/1qIqADxKfUussFA+HP+Ev1SnHw+/7W+1qOJigYbupvr7fSzOfHZj0fbSQ/SeXgctsEuX3Hu
6QeDgfldPYrmNPCTfH51Ls2OG5y4w8/X6XrdkIZ/rfEvmyeaG2fy4eTuEC7yyfqZXRL3/NcBRKL+
6+eVgYEqijyagjgm6ujvX1F3n2tQEO7rT+nRcChZqk9x+QKfibJXqJm/yYzI49+XRFMSvUP0EnGA
h836U7wRt6QnnU6bE11G1M/p5ysX3W5xfzaU7s/pdD0evcR9uETuS+U+PETu7+g+8//vy8v9foz4
hI8M7/Jwv4NAc8GF+op3q9zjTfGOtsurt3jH1eivbot3ykTN0v3I+o+o9MGljiyPl8zlw/2N/46X
y71xuZG458tlf71xl4fjrXCvl9txX7gr3u1P+yupc/FJcjdf16/rKffO1zv3pDleb0caWrF6SNy7
6l7u98vxdrxfniP38kADRD6YN7J7vF73N653vV0zrmjy5nSlBYnD1+vXHjqb1/qTSDWpIk+Fy9UJ
mOTneLvf7g+qe7zfxCVEwkko1zmRMNttVjeTdO1vpxMt4PT1c+Wyoj3+7HGic4P1njOvp704eiq4
MHnq/evmeiUVpORmc2xeH+lYXJnr76/764l87W+iqPb7ySNR3Jjc8um/NI0+ySOnHDDd/fF2W/HP
iRTQRUWR3W5EY7mUwvH2tYE75p1ut8uR068LV7tSMpU7rK5kQ+TociPHFFfD6ZTojQ8ZEHh/vFPx
/KOKfs+5e1Igqu7vhL/Urkg+B0UebD7gYra4/V9aSZIoXo79K3necJG/BIrLUEKs1cUwHrpfPxAg
KabN11nimBhcRHcU/VW8pxvRx09cm6K4igqhddJIf87Xy8ud/ns7PlTuhpPP9wduTknvaTKibkVp
nk9itKBgr1dGAY/U3Dhjs1ndHwL3TmFx4C834r0oC/E/efx7v+oH9xa4t9EXjYRgJk80fZsSEu/F
rzg6+5U7+iiQiZJDfdzFmZ5DqNJyQCQ7dHNOa3ejb3HTyl2h/pqd48ErjmrsWr8Kyjyv2i83FZf/
9/uvrsU1xM/CjWAOcB0xsnyJN2IIZUj9G1V/OEI6qPZKfHgOd5l7sd072gPe5T779FmSJjruv3TT
b+e/BDPP8NAT9uhR4lPRqcWNFW9Vcc/Rn9703gMSXzqbqjqN9k6P7vr7GPljv1HUB/WdvciYe5MB
HFd/p2drZa2aR3sn0gfeiOTCb/Wc1Zf4M/FLD8mlXfAw7Q4L6yt74/DQFSuO8i8/V4qvcWmLSErz
y9RncWtvnW9oadcv0czEB6JI/+t94NIN6WRfkIrcL/LOkMP/1tHe2buJO4pLoPbwbw7piWR9ca5o
iID1//PK1ZtVvxbNMON50ZHmlFMD/3wqHk9ISPFnuDmxfcU0ZKHccWDwaLsxo5K4DmrtlNawwnee
egf1vmblIgpRXavub7YZGeaAqFGmsY+8A+MStZFw0Ha/ROpa11hdG5eBUHVl0YRGXxaDl6g18DV/
ZQFa2L3QYiuPtRwcFEqCMUKMU+KK1C1dKqO6yYsoJYZEcIn8iBL5ukZu4dG+MpfH16c4ePwqva9V
5FabFzzGaSSiLCjHlPoXt7zTIv5K1uQ4BWbyoShz8W9FyjhNvL3dL40XeJjkNzbfgxLg/S34Zm8U
qRLF8K9d/ksxlypEtv6aZkpZ4KXC10Ryb7o4ern8q+D/tFZyIS4gylikQySNAf3O8KisEg5k7p3F
C2m5a7yIH64hXsTPvwT/p1P9Szk5+neaeOWZJU4ljISuJXL49UVQASkW5Q8n3he9QfQJni0yJftS
kKnMY4lzdHxQ/R4K5xxh75sC/BUvM38Q5+hLt3ZY55ELu4CioUHbrqtr6LB4Q+5ntKcH7Ggp4rq3
7qzdayx9r85P8xw9dpuHzuNx0/E1YrBWlSduLCoYAQiqEKIlvzE3qR7StThGtCyfVt6/hkU6RIJw
F+A0Xi/FT3GpDvIVt3OOxr5EYsXnIumQT92A7GATYEUtJvMzywp2ymmPnzSS2gO6Q1NJPViWvBMd
IvdG6CqIhqEP8jV1bvxcPLWHehM/5JtknazF9ErhmzsxoRHTlcLnSgpXjHmLB/3fwX9rBQ2rK+Qg
2ClvzauOI/Cq8hNP9pj8CtOMGD0Y3M6RJ7nCfoOdgvHtW/Y+cRtizAhFwvgVywZhzKGLb+XVgqnF
cVnhcCHxAxGPJMtkbPAxPPILw5Aj7AX5jgvUON06r8mlOEC88u21tlL90kdIk7ZZeKJ6RZWLtgwd
z/1NVqHvbDFi4Gr2PTaP5uxDbBhL6Go+0soIHKfGpg78IPAQa0GAs0iB6fqN+tiahyF9BL+NE0vQ
wvPYyOS2XuONZZD6rfmYPNjb7nnYZLSZBtqG154MT/VRT/ZkXqfVHb8s1FSPBOpveJJs8IZZs+O1
QQHeb1aDl+40j2ARD7TzemEsGv3WRzdv1fu6G+903+QvNg1WygZn/DXfXXWrdDevy514Aigrw4N2
7apX2sg6XFt+46PE4DGs+wFtxfIJ3/ayDTkgPSlnBKtsE3j44qzE+Y74lmhlm3kbrWIaZ7GJOT5u
5y3H1/G62kSrbMWYkDGxLBg1ghXR9T7k+nXLavSd8L4tdhiECVf6A9FcJ9Mr/Gxdb/j10tWu9Gqx
zuK/Hb+82+14fWIFvBa1fmDR9vH+PvjUsFibUtV/xjFeZmG3eM92+uZ9fhBIFNo8VjPNfX98ZMV7
ENayx7fH93e+//74jmHqnT/5m6XVY+W/v30c3v3UfXl8/ziw/vOMa/akbEVr/rdmZO0y0XyL3fLe
r0R+kGx4UA8z1jXRuaQ1dIMNuxUYRdSjTPzVqX2UXu2jtXN88dPiG9Ykm2naZN2TLixkmfdNcDVi
kxHDIhGshWeNFPUvJSd+nkVX+KWv8z/Gweff7+/v5+/nLaYZcfA//728/M5ivBSN9+Ei5oxiXp8L
wyDmRjL3Lkwq/P1MMg+yJy6BkZCPH/03YUcUaztRopSsKFPWZBIvwsRUu4f/WCg5G2PeNwkTWQVy
QG/R6DNErB8QCd1ZO5Fum7X3RRlW+CJkl/kqxqtqgzMRrpzb6oDH548kbdmmn6/qp/o5jYdJd1sJ
XQe6xvRTPyUrlUyA6ljna8DxT3LqNR/5muy8iNUDv2LAJJu8S3kGszDgHX+9CXOV6Mkap34LqwLG
GpEzCo6iIH9vGCv/azH9nXm//zr9798lL+X6cj+e7teNWAJFFPTv8/f/Iyzv/3/egmBr9P+w95B9
3ov4f2w9cP6/PQdV+V848rPbYBgW+wuO/P/uzCIpqJq4UaJ4ZgHT1tkT+M+WAzqEpmmYCkLepm7r
fzqE/9ly0Jz/xSGCGfE84BW17/+bjVn1fzp9WCoiLYqMmqEmq4qlKf9fX8Q566cR6Gfo4fDxiFTB
D2HT+2y2D0R3btXU2mtafsIFiM1XNgS6gGg5JLJRntsPsfnZ6a1DLPQ+McNnXWa/y5kCG7yMuXfi
t1Ez35HYUAGyGLUHxPTjvxXxfzaZ/7t7u+L8RQP8911l3CfZ1kYSQUWYTyYK43/umizpNDlNQERi
EeU3PdT2lbOErkX4eTJvxwIHXAD4/kjcK8gB5i5NPCs+GuC+FPxIc5Y+1EOKHd4o/GmB74kft4X2
XCGPP0HlbIPZ8pKU+FI5LAKPuMnKpboUL23TNxvkw0NnBcSjEuDadIlfy7ZflMUFFFDqWnZh+dog
f0WSWW/a2mK8htU5y+YBXfdPXbFKOCcp88BUr91xIMS4y7qPyMzxi3Nm1gkSokPLSwOgfaw1xV8k
u/OcLD2bU1uunBSnviooNmU42F5Xm5MXzafetiq3jiawFUnyXSsqzn3jpK4qowFrY9ci9Ji5iFIi
4FCG7lyN8Z6t3A+53OdzE7GZXLBtKfgWVYrRWh9MmGiUDYJtCxuj5QFWcLRKq7DDiR1+r/SppgWc
jb5oKVTJTweyGQ096k4hjpRZeST0lpjtojxAzT8jeeBXcsQG+qC2rjVjTlRT2bUqAgVhVOTebED3
S7PmZdTjaCsZyj7MtfhhUAO8zmzcZmRcPUtEMrJWwcBUCL9GZIXajuEbgCrMmZ6XXREWYKpMBDmS
qV6b6q0KysyTRvygWwncwQKBBvi9Yyznrg6ZV6EoScSC9RjUE5aFtCnwz1nOFWAaHcQAQvQsUqVl
S6TWYxCClgQHkho4YvbIxMj6tmvbTxk+APkntKA1112syl5lagHyX/abrPffXTvBBgg1GY+4TZj2
NchTnpVlkhAZcMWXdYmlnRrQisog07aqkwd4BKOvEaAt82hC5uusz0LrQi8ckCcxyjL1YA29SwQq
T5r6TLQeC/JlfjD1lKfAXZKtb6XRvDEOvgptvKMddB5DZqsW9vSDkYu21Uifeug8ZW17Dfv5kgy4
P4yskpf4OiOoPoF5tqTBcrspoE12MuyB5KEGqJwlwUwShr3ZVjxDxwbMGy62ZSBt7FB5Akx21iYF
ZhephEJ/6oF4JWP9BqWc9XKjMXdY5uPUDcCrq49AawdPM/XfCvRcrM6xNzfaa7RcTacHZAocxdUi
K3Pl4hFwwd1oov2sswAHLTEoGS6sXbZVKzhqprNPlcx35rehDX6jkfl5BaD47zJF8zxbbJElxmqs
pI+6Hz+kKiAso2xYdxJIh98FThFm+zbZOAtXyXOlHItOsjx1ll+MjLmr2ZzG8AkHXQa83NjnTflF
PGyLYDNRI8AK7VQneEjGE8IckRVXOmTFBQpFG2UKK4DGigbVWJxLuMZZGZSrPkeoTx2etZzoVS3u
3me8+9zKNFmUTCCEUMqRLSJoiBNmHTcYrFrG1rPU/iAt48VOaQcmHsyaOf+aUQtnWnN2ka3eu6Zi
JZXSQsYKT3lnUxdsYhVC0HNa2bPyONbtszyqNIGyWIU5JOqhONhqNkIjGUG/zMyFcHRAkI7I3GqC
dFYGB71QH4Y5xwyEepNbOmyC9hBNrOAqzd1jbzGhBfLhZkL5I+r1X+JIxzK8zDo+ODiQPKM7tHEq
RpVunk9N3zwMcf7ZSjnwgejVyGrDi4OGDo1WTiNd60K9LalG8nToVmmy+IlFHFoV6eg0E/ccjUw8
88B6jEyCHuaIQchMkq2hDNdKs+rdLO3axcZaOes1ghXRpmjMu52G7yn4FuR5CLuvnIKdE5hBKhUr
4WfdIxsJppownmW+V5p8BAK5NspqO84s1dNwbXbOF6VDi9dAx6mzW7c5S5W8Y44GbyKI8NFW5Wwr
T3r6KFlBu5I0rVoNmvltx42/GI2xAf2PzR3YyEMkqYufwcLL2hqtKumcaABnJK33VDlG6UHimWX1
1gfq3K8D/vWryVCeNQ1mc1cAFEA3kWBnsYGrhG4pPRCuDC3xFBjdKs7T2TcqD5DkA2EvzyWc+wJd
dD+CNOdS1CBaBtizdmrGiC8SPTKq6hre8gk+3m9h1ndCeQdCxUzN5xnpJot8zULn1emH5kHJ0T9I
JXZWu/nbGiHEaWWu88jU91KSGQ/0y7tVWvquikNWm60JcT7GBVmPMAzCuaHRJY4XVworYUnzjWM8
rKiqb21kOEE5FAGKSwUZYmtMXevnU1z6KlR2VDVoOkm8gNewHpt+ZO6rQXRRavVFNwa4d+16JlbI
LToA/V3D8Ii7/zZNfTjE0gp++pha66oMmY0Uw0c4PCX62jDUBhNGpblmXLI1NuAlX8DXay1pdkvV
/nTCgjjtJFJcgDB+xEo4SbKbPtMDolptvQpzh74U30ENmbquX+cgRmDAtnCRVJ/TIn7SUFhUspYw
7/FHQicNEa0eghxfK+R6JOzdYg/Q2XRmuK1B22sjlsOgukjBTiv632iKUdTsu1tVWl+9OqLAUX5Y
bfhd2QPWfWUHzOdz0XQAsQ09F2+m20iT9EYDBoSBIzZbN7L1pMvzYbQamPzDOi7TYtWEuHFz7wCG
0arTLeD+sMfc0CzBysrarzZPuQe7JB21B+Rc7xFGDS8rSasyqe96YmOCm5DzCVvjkAal5ilEO7cg
A1GGRScVyPq27qALljXODoBmzg1zOvjzervSR/umdI0QFcq8RnPSVbUoQO1yY5XPeeGXjvzc1yCd
O/RoljpmVEEUtARkbtkzEkUQ+Y1U2la1vjZD9RIp5YumTf0awAjUVmd4npFa6DXj0C/OPu+MMyTd
70Frvsc6fA7AfRSCXdXo+VmatfdYty7IHfhFN57hFYReIscyTrrXQcV/VstDy6vE+TBWJ1muV2Fv
Oa6qLjjHDSOaY32HRMNSu+bYv1p6/Gsr2roW0j6ms4x+mmevzbuV5vSlCIJLavQmTyAjZDRPDx1q
YrPcegDf2PEsq85vkCrMhlGDr1YRDHGnlRPm5MgXU1J+8wJ0/IyCR2VIa3Xs8Kvvy29I17XbGTHS
bXiS9FZfeGo7f1d1fWyUhOf9/FKj9enNVosMX0O0Yo4rmjMix9WN8aWtUX8xRvxxyqxlGoyPinqx
2qx2DWLs3MweifGYLllJVFma4/mf9ishMQWwEPuwo1Y+tEiU3abfpoc/iULCbgyBNRQSUvZ6M8a4
xtdAFhoMX1OTI3nQhsQeN7qroZSDwlHuQmzEpNmqX46WrJayB4XvLFhc9eolVfL3iemQRxC+wowe
K6WR+D3xSY+xMuE7qUqQkqXGV+saQAsSiY1DKI4xEQlo1IKsaKyMGihUmfaWNznUY+F0T3KDmlms
yavCttfg4NJtm+CZreTSGhEZ4Dmd8TI5wYFwuvxgdrdENtpVNaRXRuF3KZevUIYnt0urlb2kphsn
2DHMk5Fl7SOFtYuy97xNfmNd+576CLfQAHmbZZEYpO2togFnnyop99LeODb2ckyRhvMqxLVAFO7C
2DlUyipqgfkkzotWxh/JwLRXVj8LFY5BaNffuhXKnjKXNrEg8jbL2XXpiTL19NUQBxBggvE3qOan
ObBeG57IXioXo8+01zeZd65Mqd2gX6H5qEi3hK+uhyrkPtKLWSX1drSdZ3liTsUsFkxtVK/MwPlJ
AVAy0q3qgkUHSpSYetIkc8HoC5eWRwWirps4Hc7hanVIgBcBYbuC9u0IKYduovdIqLLcGPL6MwM+
/m8VmabDQ2ztczzkAb3FHyEi0TCAhmuID7GXKfkGZdppBQftRyrq02xIv+NkXYP2ycxKhTBRBZXT
TgzvPZ490Nv6yngNEaeO1BpbXmilBEgtd3VEsqxS0jv4o1Xl6J8g2HZ6Gsve3OXs9SZXIwvYHui7
B6MrQKt2w4s6KF/K1N9lfaSauheWE8eka186vai9bP7qUkLTKyankx13KODpJ1NNFb+za8y9skMI
cLVL0v7iGMmm1giCMRkrW1X6zYKbnnaYfHP1GhiNq0LjmOrpGalHNLYfq854zDVoRMNi7gvl1Q4W
zxr6n7RA9icWF1F6ex1a1neFp3A1PGqN0EWziTzQr4Gmdej62p+JXmnbNu2JkI3U02J+lIU1eUsF
UckobKZ2UfIwZstL2xZbRcLppLXY72kxVTfOAFjPPBRlfnfU2HDrOnuXIusRVtShHsf1WEgAzS0L
BxyluI0LVLtR/0q0ZfbUIX5S8m4H1vxRFsq5hYTvLVWf0kj1pGT3JVHqB0uvDkiIX3SgiFEWfYbz
coiaaisSk031FTTAsUoxf0+vMjJcbqMV72MGoGwWEVsz2LvWri9FajO5NaGiWL3xHWJEBIIqyDDK
k500304UQilQrLeYrifF2aEvrfsYSS2RQ8oKW4snT2GxdXTLfsjK3zK0pW3TqnisDegu6W86eqWe
bRYPxF0gVJSCfaI0czSmx7Y7MAe+StmYrwCDF4Es+0lwTBgtd0GNNAmu6TyILG0jtyNWAMtG7bv/
HgJG1iStcj+qT51jL56SXacq+ZrGAYojS2yDdrBuHCNgPpGsO4lG3UbNwRyRcwmNO/J750jRJA9i
LCMNuyPaaLmqhmQQvutkTPBerPot0p6xcxDbR+i9N/JQcen5XlHjV6qNwehbzefAWcYwuYlKeBkk
dyTKjFuvLIsLOQh6aT7RQJUAOi/EOyBcKjO5wV8AjD0pHeZbE1dtMC/yJY2XZwPktwuDiqfRAkw8
JAgPX3sOFm6uDcw4HWjDep7fzJLnKgJBcZx+OGg9tYR6qln2Aj+12jLxbg9GURvrrk+mJ0ISBk9q
C8Qu4/zasPp6jE2xlKyGeD/Vsx+GdB4L6ddbGiRsTmE+eZwTHoKlyVx5SW62s5mbDHmt6r3U60e1
be9Nat+kmJWeNdgPqgzLVhMSoV0Yn5vgve7ymxML9NFYR2juwr5HGykK49SNzPKexeUmWUBRDbKz
J9AyIyRRECnk5MfMh2eW5CeY4369sGAMAc8WkcVeOMVXZdoOLaOL0QyPmGKIWHAI+uuUoaBi5Jch
KwiB0LPj0EVspQPDIrgvubAQ6oSU3yqSw2vcUJhtoCNaFV1gwAWuFJf0XCSX6NSbRC4udTB5cY1X
ZjHGBmhM+anSYvaWzOoQTwbnheuqQRY2Kp5zvd/OlfMG4nsLnvGQ2Lrr5Fe7AiwVxI+Nlu+HOvle
Fqz6Szb92FEz7hKp3BK98aGFwUMvFYTxjQ5+8NETsgQFUif6NrZrAD0jetZE4SG5aVjzWlfHDbB6
A7RG25E0aUDdDC8tHXL0lM/sAqrKR6ePqBOEjhvn6o/GKIglaJc1BGE7Vh0gY4BuwpWz3+J0fq+W
aWsbywfazEwoVITLY327JEyBJiDZXqwLJYlhm6n1AoWaJYxQdnUVQOYreWKhFeo1YkqO2NKCxzc/
6kYPERjQH9hw/agE0o+e2csGfPQuV0lqIDVQHKaePVqj4tEqtcwDpUttDNR9PsuuXRpXKMlId8rt
k1Pm70RHFUkR+1OUWyscIIj9/gIIjh1OiUPQZe3o2pXGPCZ8mTq1FkVwRPvtuYFBzEOy95YEF9uY
6V8QVrrfNNbBUSxXa0YqoGMpbJDZJiNtfTDuZth+uVWEGFxj0wPPRBzDkphetSkqm+m13D0FY/tk
xIhADwEbckPsRpn2GSLyh8Ep3MnmM+JBLXOEMvabqtTdQI6uHfY4Z6SdmkoyegurFW+xzHM6Y9+t
9dSTx6B8bBUp8OSAuLcofM9nmxm3oiKXlUm7nChnoleG96WknpiMNHhlIPaJSnUdgz2v2F814+cW
c2pNqeiD9NSk3SnJetW1UgYUK9dotJP2loWs7hsE7N0wKPe9ZexC1OtTc3wbohbaAzLYSfeU9tN7
u4T3TmUoyZxX0ypQmhrf6nh6T/sRai6VBxn4R1b1daWrl1ENHyM7/nGGhE1LYOJYBJkphqHbT+nL
VDcHjSVM345b4m9xqEWCUYLCOJXGuXFCTF76tU+eCBaOcAnuV50tsyksj+hAdxvHip8dzZfVBOsf
Nq6VM6l7B8RMqdvbqkUnKY4bLBnsmNbE4+7+7i1ZEw4HdUMks4XhRct5sJfKSap4zEAZqn3DAbZV
Whdibz/6ZW1E41bv5VdMsWxgOVJB/EpxtAqeSQZRyYPGnmLTPETyttMSxEDICvMwoqoLa3lJtdyv
mvnViOWjk+ELo/SsHavuNRlvcnOdpeV1XqIfJ1EMDKhlCI8d7bMp3oM5WqcO2wKFJtGMsW+kZqEj
9YH1VI1RuUJOM1pedWTZ3dnoFDcpVPpDYEUrqcIqaaVgVq2eiCpa6xQD+0zYDnHldiJWuNuwt0DI
90RZGb8JwhB6UKsrkLQYdKVTLRl0m0a+MEcpNn1u7CI5Zz97MP+Ckv1YpytHdZP5yOh9NQ0b26qK
SqaRvKLyjjUg4PME0T8IrjFzB9EbJwNzHhqWZU8MZP852uZLtVDfxCLjzW80eAOkiPchEYgNB7Vp
pwuJ+XUC9KpqDMyAd9eyTvcqx3HlLBj003i6yuaU+uOEqW1Wk2OGOsLetlDN7YmALgL71EgmZLbE
PE5s5KsPopup8hvAo12LsCwanzR/gZWPJNZfUnioMZnIYLDt2DoMTrtXMxh8ZgwL+Slm6duaz2ai
U/8Orvh2j1ajHqnrJSQmLJGP0I4vfRiNmOjLHwziD4FM7QmLS7AZlNkXI0Re9sBecU/HCtm06Dgy
YshIkaEFI4Gf4dZWNBygGjGhjJPnHCq2W1eE7mWL9aJ2x8Ckd9mh8yxhRKD/wkgei+XcKvOOh/Oj
VueFB+iXwawofOQGdEDuE9AFUHgJc1Ip+0RhE0vSjDLxyFBsJUAFnOEQZJehZ3g3G2y/8J8RcHBr
KAxNHz2zdeP2DRsXtSAFtHLv6dwuMY4o0j6bi5Z40cIsVdWonW5+qrCOqhLeDIExvSN/wcaoBXU6
K9eDOrzPFtpGY/nUYd8YoxbXpcpBWkxj8mzjzbbkJphIrEbxT6+3+0hu1z0TfzpVh9zESFOZpuhx
odeU4PYUFQ3TInyMK6j+eviYwRbDkrtxdOiolZNto2W5ZQ0Y/XRELzUujA/E8cSF+5im55py/y4X
EybscVtLnDEnxyIdu0045eswkl4TIh2LplorxO+DmX4zoc/7pTzIPGJY4sUBGw8hRuFk4xQCkc36
vmaw4IZhUb/kw2ux6J/jNG41ooSreaARGp+BbHwqmfwxxBVuVu1TiJbYmLxbw82UjNM0tAT1WR/s
aeGVJHD5yP3Cv7ei5yjzG91ZKSh1OTYzoKBvQRdxU9GSQoY30Iw/QcMAjvw79oHiradH8ExhQFIi
UeVZCLXYWY/q+I6C6I9sjaA7OaVIo+e2ajfKFD5n0vimqe2eTZSdApQAYkgeIHPLIwwQSLJ8dK38
n9TN+H3AYQVlHzIZW1dWO3vSzI4WjANCedZDaogoej6ConDDivorIVXvGgTUumZum6vBnlh7G7Fr
oGUTmtEmTqjnuDAfSoMtloJHbyJGUlaZspsr2gUaaYO1HL6J/GGOrPMnI/9C/PgwFFSoxXRlStku
yy5lsGrU+nm2xbM2YRZgzhnrdyPalIn8FTg4+iDoQHRp8jAkpeRa2fJuxuZq7LXMK3gUMMgVHfuw
pwLtUUI7XcWJfgghtL3IUNeSOYCTEI1yIMIN1cbwxVZVxKn5Y0g1vKS6g1OizN7OP06wfOQ9hTcs
cCRMhSCfWOMZx31q47yYBPp0+EHpLRJuQ/TTwcZWTI2NHG2nBfVbR3NsvWBJP3luHTSzOYqaGUaL
i9dPRTKdeTwa2s2Kh129NCi5RfucSJ7U6VfImuwjiejPEM9C2m9J0O5QzF/pvPiVEv8o1fLqFO1b
aQeHqjc/kZQXhkbz3E0j6nmF+dl0+vuAwYNG+5LE0aENmidpuXVduVI1/dwk3dVswu3IYCkZ49YK
qC3Yztu+n9+QYv/qBv1g9NjzLTM8xKaW7qQEcwcLpVMRRI9y0I/7AvUgekax7uX6wawoVGvKmO/w
ePWGal1bGqq/4LQzLdvLiihzdWigpRYr8fjU1aTbYnF7joz2MzVnBfsqbHRlemtk4A16t8pp0Xog
H1C3wBY/7jBTDDtRNGbY7oEf81RfhjeZOnL1Kj8lQ3jOkE7xIF++NkPlKQhJF3EgzBHyK5z+VV8o
H6YVrwdJ3fRhv0KnIXMni7ITo1CSxjes8IO7oAelRDByo9k8oCeIT/28vE6KfWDp8BP32s5pjDOb
iSBekmeTsZL9bZLqwJtJmotmO+fFwgsuQgjDzsY3yPEYRal7NVwXEvYAmS0FMQjMmbpzjNfSMHwn
gJ46qLs2qWavk/PakwzVt/PuqSnGdzFQJAaTvkSbXwszfA3qrdJGzzUPwqrrf2Ou3AZLvuoT/Sxy
li3yxzIZn4jnbpouXZt5+0ROWK7Q5xyDMBmNEUpc3mAz3Z/D5aMx1P1ksMWeLyraA0a9ThC+lbZM
DM4GGweRcZcw+xtT/Gy0yTOL4VfCMR9mG/tPOL5h7PLn+rPtJjx6B/2shcZn1+Slryks6OTlEAzD
/2bvPJYkR7Ir+iv8AbRBw30bQOjUsjI3sEgFrZUDX8+D6iFtesihcbY0bsZqqrqyMiMQ7k/ce+6L
OTM+TojeDWChBGtp2jQ8tHUPp35+t9SKaOYG6XhFWS9wUfkZDXim+MRTb7OVJwUpDKswAHSWLVV1
bKLieowEoj+n6ndt4sgtTIsOp3swFvJX3ETNTa5OUz9kAUnjUaCnw57YXvLL2ddvls7tiHrh1nAi
fERT2ZHIFDa3Xrn5rcL4l6Q+/72PGDrA/2FuAxSF/0EPVH5VbfsXPRD//Z96IOMPDxIDjmLdxlRM
0YzT+E8PsgEu1NSlZPK0ioKE+VdBkCPAN/BHwE3AOf6nBxmtkG05QB4Nw+D3/1VSg72CS/5eU6MD
AzQgmnq/4aSQIf6qqTFlqfV2m8Ej16449KrrMlzYmtmWva9ijwkw+H+ENDB+F+KTQSLk1dHpTmgF
kvtw0fZEMvUHuMpbVoEnZFHVzboeS1sBialmJiLB2c62DQA8Ogutqc/6NOxkBPCA5RAB8Ww2rYIV
OqdEsmWtOYI/WK6TVE0+812xA87DSlmNn4Xevltj+yGXm7Rx4JbP92FN+LfHRn2bS1YUIjm00J4q
3c4OVOMh8Yh+XkIPqxyl32t6/dUaybtmm/vStXdzI5U/tZ9NNV1N6V730nvdja0ddOD7ceijgA7t
bBAISxdc8cFLKbWM4WaZ0u9Q5mQ3sfquAMI4NbXymGvuNUy0bWF6mt9qEyZqs2e/Ylb9HkroFLg9
WwANvlQo1H5Oyo9ME9re1sbioMT8kJdfegX2GGATkzzuPjlx/hiudgbNsqc6zmtdv4moUXeFMTNf
dYj+0L8U2Tn+YkdBC9rUj9Ni9sFfBJSQ59awz4ZuHVpP0aDRMSJcbLZ9CISf4HAWQm20TTzrJRFP
beeEQc3Lteav75Hq+E2iVw9kRt8Zz0bS/oSZ9lpOgFKbdGA3N6vB7xLnZwjbvUopwlqpTX46qMRv
TGJOMso6WZn5IV0Gg5AnZ1MXNSEUoyjP/38c/W8wMquw75+fR5uqQ574b5fyC5BMu3xH1ZiUfzme
1r//t/MJgSG4FkcAhIEmAyThP88n5w/P0i1bOpT7HEUrBes/BIvOH6bnMIsC22sixlvxM38TLHI+
QTqED8jXk7qObPFfEiwa9n+RLIKkEZyChil114Zf+tcDyjPnXKGrJHpl0jRiu3/CZKjvmSc8GxNz
/bBsfrEWXXbNmndX5/mJOJHpYWxb61oPnV0SsSIvOvL/BkY9m6Eyi0OUAfeg0wuWQf/sgZ8F6Wy1
V3J2SR/wlkPDLofZD8O3fBUYEnqu31bc5wus23imqJvQfGwSVtEn9CS3cYdPsxbVi+dmn60s2K3q
oT9WTNBn55Hx5kdTk+JLrrR1zPK7pMvGx64iGDqMazNwS1qcKB5f7HUq7FQs49uitAJzqu8Up8yZ
PHW0K0KFV3VqMI1oyXRJ9fHRRSe1c9Ik3aq5CiohhmOz5ha2cwtopB6OTiJ3JWO8szKM+ZbMqG9C
EOa9YGx01RoRMxGDwbhDHtNtz7iapXIZHm3CPKSKLxxr31UWvS71NL7GBdM7Cjs7yX4oSK+zJcdp
YNvMN5eM9ixqTl3SXApRmOjtUEhW6UHXBpaPOWdVVrQFg4e7hLi0TEX6c6EfSX/pj3lVpqAAY18X
lX2XrTtv9rZ7QW6Gn5hIqYslm8EcIm1rqbdKkwTetEue0dDaG03Ip0J2GT85xCrXuHerCpWJLo/p
LJqDZyys/hSuk1FmgVllXyTO46LwMmp4K9+IaZ62Xj6GO0CJXdwwMouIhNFMFIull4cBgpb7jPRL
n9uRvpMd+DaRKE0UZxlSIiGYjEpU2KLrICYQsGW534xAQ3LSPsMJ8k5Zzit6exiRsyQpFag1BG4x
E4eS0tW6S0dQrKtGxoQgIr26yZ5T48FoxunKqImlseYkKEYXH/ykP2nKjUmDryW8vLIOSjsmWGis
TmmuFduoYqmtavPWRhsRQDb0Fdc9HEAX4wP7NXQf8CUqtDLwAPP0YKlmXa8kmBoSpzvGpMpYKdq6
qlbxbhw9Yy/TEjEJKYbsD5vllkE+Yvj+BzwOsh7NXoJqFa9ZgwKrKeryCg5ZeVX1br4rR1Y/xpCJ
O7iYWz7Yw8l1yaoMdYDbHgmcXlVeGAsBuk/CmUhkrQq6ob6zrXi62fWhtI9uzC0mu67Z5sOgnYam
QM7ZFsOO16g7i6K79qTaE7F90MNkJ6pouMRzHmgiM99cbzS2aHzlEs5+KQm2YBZJNgGxZ/yf7LZA
MgvNNjvWVosJrpmeSOnUdv1kvsa10I/tAmt2riN3M63NA4Gkz6Jo9CDvlNhPsY6LUcrsKIzlVUbz
xR4BTWjZwu5hdN9zvHFR0aGi9Y4E/XxbqcCBEBOpwpotgHT+QehCdFbTXUmEzt1QIXVwrG3tQBn1
amgeKUqVTaKl9100pxdjKk+L5qqdVTT1kZLwhfjPY43MEUOjh7bE6lBq5g7bmi66myOlb0MArIKU
p2LlxvWFp91Dh3trrfFYeuHyRfbeA+VU8WGU+bcLa9oak+aB5Xe3bdzyxYnL6qSRdbeJw+5o5yVE
aN2kzymLd2Eln3ZOu7I81tCOCPutr50+9Et3DDdIZVlNRxryH8L3IDSyfVgGZLaK2o2zG3/w4l3J
NNO3eWh5oK97i0wiJnKJ6k/IcbZKJd6GVMlo21jdvduxhk1a47uzrBeimOdd4mTVya360+JM1TH/
ZbUanXpoKEbrsEyWoWCs9qOGieWOTq5PJdczgbCozZLWmH/6BUnQOloL+GpbN4bBXS3ZS+Z5DOd5
l/1J6OMu66/0Cv5XIfvDLMbrtEZUM2sRrWRbPcdNct9GzL9kmN6KcjgM/fwzh/Oj5yQEay7lIcvH
A8N8pMPiy1YsP6Kw/2VOrLEM9zGVxkO91o9MksK2DGJYZdfzoKOhbnk62uTBDR+aerLRt5Y2cWWo
e9rKEb4Tt0+6pazNqIRxlUeoeXs9MQNjmkiYUkHUF2B+u+rE3QYwkDDjVjJVdHA4SaIuTcIVZ40t
b1PlfGTJcfXit3ANxJvN2douB3eZefS8mHfbMC5sUekfG472UN9ZnBn7Ujc6X5DomJKy4xeDdZB9
8oBQnplJA5BUn7LdkQ9ovSNTF4ga65GiZdZlt5sZgFpAzld9bBhpchgbr/ZQIYdr+4Xdp3HpZnFJ
LPfMoA2VfkN8L9lOn13bJFx2kbPR4V7uBslwXq9jhBsV+p4FMWg0DCnZ3EYbENClGPc1d+NKM89b
SEZq+ognReCcMupVkHJXU1ic7cK+m2gvxlg4iDYISIvS5TtGB6v07MtCEET+7xqrSwU+EnWzKRz1
WmsWDfbymDrEGxOB8NP08qtSyYeZm0MgZHSsS+TwOCUu3tJcOyKsgkTlCcqb8IYgBnAyGhJtWbev
mu0dle70p/xNJPaX2+eII4hkqniJBGd1gAD3La3YpoC6ZBGnfk8Y6vtRb0zfSHnARxKV6aXao2rB
5DquxgURmzzArrfvHVke+2xA21x1J80lVDYaT2HH45Uay34qIDiJA0Kb4mSaCCzc+dN02l+DhA4n
vGE+NuxDiY64C5V1lTZN9tjRsAameSI6pTgafFoDQ4egN23TNkXdrlxC3EPteWED40MCfEkAY7Yd
kYh1MaTbKk/RzpX9IaPX2Y1LxzRKX0UM0RIHehVepakFnXrme6oaBBFt88IrcTtITIMZMpNyYIps
WMQiToKoakFEq1mgB5Pg3kAEWt9KFtypyIFIKJ4PSp8uhi5IXnYpn3qCQhu2n63hPLaM9Dw02lvD
QseOr2RjzKhMwvLO0mt6VRrGxI1fBOp8n+C15bFhcWG3A7KuHpOogTRjCCvm1zzTK3COcTbDqkCN
NS72PnsOYzZAWh13e+EhZOvan75mXNihwt5TY/ldxei0Mzez22X7sTV9z0pqTGHzvNeABOkkogV2
rvOyCg6lvnDcIyaOfTI2u9axXvt06E/MhM9jW6UnSyAl+B0ChESyy6fRlxFqaL2r3vXS3M6xnpJ9
1X7HaTztXP17siKLdcrMRooNBwmqdGLECp+hXdfoiWCPhmX/TmTotCNx6lPOjI26heyc4i2kIFMm
K+BQJ1SQELONqWjkjLL0izLjHm8RNIclvFJVe/pBy8YPx2ZEHMfmTVM079YiiI9X16TLf2XkHWwI
jEbMUJb5ZiK1iY+dU2sfjeM8dC2it7R0n0Ss8t1gGAsT7gT5p95/hWP1la6S68rgAGy75tluAAvP
yyootkCabpwelTd8ScwVRyHUq2Olj+FVp5fjofM6RsXmTyZ0sUerYcQVD64V3gtXD5Y61wNbD2/c
li52pKRRHqFkYXQdozOUrUhP7pgfUXfjkDcdJqYMkgcC30YnvUstlAQM9YQbX0/L4KK1LpAPe2I7
Lgrpa/oz9CSU4kkBz10tbnNA1nGVG6zpK6NlKFI4d20tby0KbsTt876sogvmp2FHjPp9mbl3mtR2
brZsFadoEg6zX7cmluPUeO9I7UrYT3p94zdxdB/JnPySfAXRMs/Ek2jJz3zstnmzfEx9dtvo2lFP
3BuWGtAQDNY2wP5J9LK+hMWsXC7yY4kxa4/OKWoLi02Ikr5LlHjWLfdag2LL8WJfJFqCxuOsm71D
dgmEzDnub9kpVBV3S0ljNaLPdpGLF/o87eZ0ea4L8zorUAlT/G3qEkgY/pFoIsySSv3PzZ8ILxHf
Xjx1m5Ta3l5GxgUJf5gkbMCTJwSc3m6S4TGVuLxUHd5XcnkfQ9qmprxgt/lQTYIWt907hYMp12HZ
onUxb2ahv3NK3s9Vg2BOKzzaBWqj0HWOei/eB69LTnr4XqaWOue9WRB+6HA7tfLDIWaVzNiR+j0M
0H6yemkkJnKkbKwNi02Z9EHChG1DCAUkXyv96cGm51MJ6jfbT7aGq6DmJKAxe9C557cpaF/Py2kt
9TXT1E0Cx0xZPyOtaHVCbtbKWxnzJWdPGpTF8mhjsjYyDWZd3WG1Ns3D3KZxYOCmqFu+8pT3GNVm
LtDIwhJRubu2GZ6nIqPyIvq4MFiAs51xt+FTO/c3ddIZZ9u1K1D0oE65RVNPPLDl2xcWlrGkvilZ
ZnNTBNVUPFrcmwLR21ZveQw4J4gLXPiRqpK1uCA1hWHATRgi+dBj9KGDxdFmwXjds0p9ybLujjXf
h6ViNIij91QhKj1HpnxuZ8Q0fTQQWRFWhNxr/OA9LbEui30XJu7GVoPaYdGp0uZGs/GkGJNACMVx
eDN7LFXF9Ir8dnms0PksWSuvZ3VDvCe7NTW3fo5mf8J2xxAzAoJuOXtSMvDwdhPJBDbE9LEo48PU
WrjAvRYXvYxIP5LyG0i8zZpIlqdiQcIOa2/R1L7FU+PnoYq3mCIoXlvwcjnCHHdp75nI4xyq2sMC
3DmuDYfJIZ/zXhjnvsTaZbG42piz88NOLx76mx4/y26ykD1zzbCCzckm5dznO8PkEl6TLpsFadVf
FwqzJXnlx1lPikPNmimY6bYEUue4fbaxwfBzC5aakUfBorSr0PSwYiOHwldA7GzqUX037YMzUI9m
yIay9BBa0VvojRarfO+glr73DXj3ccmKqke5mmpcrWW72vfZUxiKUaduqC8jiV8nQXcypNy1peda
dNV4FMd4+bBaLqCB+tifbPvdnCX+ZcY29NDlHdK9jsqPYFoh61/aiL6mod3Kh2Na4wAUwkXRROm/
a+eRB714tRLOD6c12W4vvszaQ65nrCJjCL1G+RNGaEp483bOOFOqFdsiSxp6uxHDlDb/VHnhN26s
41RAto4vwSdUvPWFmb57qbXec/XFKCHTqGo+YLE86k6EjKPo2J9HztFoErmpV8S7thhbE9PQdVwQ
1ddv5pQHM66899L2wOTaXfU0kQuxGU2akqowWbTlVbL1xBJyRXVfUYygc0FjpU+0QnzX+OOyGpVV
tf7Kxsgiyvk80K9wxUJmhIG+5PkmZVu5yT35OHJwmVnPwEYXx3BprwlsZRpfhD96a90bBd1zo6pf
9IcHrxksjKlyoO2LEGDnT0xyaRXUqg4Mm1+IUSpKCAZEvYORjujMG7XUX1id9ss42Xh80Ce7SXfF
q4AmX7sa0pj7SSXcs94TtgYbH6CHh4kFdUdvVfF3ymZGAZ5kn02BsYqmmAq5nU+kbJzEqL3mBZMO
1HrXnsEh20lwIQ56hgJBfZ7CHTPzBRGd9Tq092PGSpKTLg66ksQPZj7+MGN54fj+xffMTDsxJwqB
Odqs2cMi9KrjMrtIfMb0wLO/qzQ4lKCFo92iPtQgput6rU/LZiR2uj2Qq+y7iY61TGVwOrw4KMRE
4FOciW3Tm9HtOH7C0sb/MfK8Rcu482bP3PXlWtjF7x5kYqYZkwri2t2ZegNKR/2QYVTvYoqnjaXH
+1TXnqLcqw9Y9DJzOS4aifVTbsHq7Lut5zinvl70bWcgmi2a+7rV9XPoeIy1BIzLqEyQnpSdP4QZ
cSfsHBfLeK/4J328dhuuNd5GYzJ2MpzaXV2j64lcgUWh6p21Yq+Dq0hhCh2j1WWHFwD3pondjoAT
8mWdrcitHjR8y+WABqlS5Y9YPvXRVNss77KHSEIXdD4brZn2fUoT4OoFd2KGWc1Ll202hk/CamEU
hARWxEQryWzZubWbHFO086Zy0eHj0dn0TR36lrcL25DamNdh04S4qDvUk+EVgyTJqCVZNhOD0g3f
UTAVFI/RSrNXMkEUkV8GqcgUrdujrtGGrmb6YIhx61S5vMwGz5KZvxgziwSxLExi+C5TQ77SglF8
F8c+z9FUDRYXIKMqMyZEQ8+6GsFmTkDY6HsoyTb6qL0YZrrgSLX3ONFKLL9Xk4y/GsMdb8rhe5jQ
itRu+mj14ZpqZO5iPurbZAIMlVe8HT3H5ZhEeM1u8yzLg5zNLuSnySFlVE5EZcbxRFxWu2l6eggr
Ec9Dx0/css3dxHb+S5/4icuivkAR3xqY1sTYAVaRJwetNFpKb/SL1R7tlNpXObbhdsgfFhDG26XG
SKrJ8KZYYhgkHnepudyJpu13o1u+JZH3lYRcJwtmcSSHaznGyHJaEKCPhUtH0aEBlXRPU6ejT63P
84xuM+xdglexk2+GQfgFbxAGLEhV+vTjcodImig3Kg4W+bGzx1DRHnEaeuCsLYt/DFh9ffAKwlp4
QgJhqY7xUhhYJRcvF7DwqfCf8jn6JXh6go5gmb6xXnlueUEKD8DYwvbLVgzfZoJLw4gAVdn9Gijq
PKZLfiSLIKOiUyUPY4WhNdXNNx0pG2cbml6Pas5CH15YQbtErzadnRk/0IGC4xroMzsr8Eq78C3q
6k0p89tQ0r+nrPOCWWLf6rExJxRAYu6mAP4B2qQyTrkzh0s37mkf4DuZA93e0oxbo3WIni1fyxCn
Vk1BKdK427SR9WZqFB+U0zYRxPNb22iEzzS3qF4DpBvYz8QNLQ4WwfU5lX2K+xvV+KhThtXdqavk
j6XRjoveGLZeMRwnOxkon5ddqnkzrlbgvcQtXw11FG4n0yG+Kc43mj5vnTmi3RdEh5u685lkT6Cl
E9+QFAwKOVANx8EPS83cxtQhUTSdfv9P6laCf300A0wZCICT73ydwDRm9hW2XYiS61Wr+cLpSAmn
mP5EHmNPe4rh5SQ8METVe0puhxHnY1FbuIq8KNw0qyUvhtCuJDaqvtpVdsaF3ExnmXgG2AeUfkVp
/vJm67HvV6WqhmEu5/NXDVJuYvGKtweamAvIgFgZqgfvDCf9M+tN5VthLTgc63PDfb6RWf+UeNNj
ODPwKewiDcbopNvwjHEtEoZMIkAo2h89xS801PwMI7Vt1TfcW9QSaFg/VYssG+hGEKWYelNRfjS4
VfxwcIgfdm7BKjQBSmUMe528i8f0MdHgONDtY4zJ7qwsukc9uGevhKCsQgPlSh5G3ypC0jcQUgay
R95M2mBYppWvjx1QB9PYrEFO7DKwSWIvi4jj2/RjeBJrIkHeJM1mFJoeMJpvEnvx+5Yd+zafvSJw
Rx17be0delfem1VOdvK48PkxtBeiFvi8c5otHm9WXeJBM/Tkao7aq3opl4236lELDKu5170sKLIi
rf7CU9b6nqIS6dhb1cIiUqFOHt0yflxq49RF2WPq8bpNjjb6dr33Rvt7qIa9zPhkYyjnKxYj5/V8
81vrabfjF3STbd9Rk85mi0/0VVM6Eja7v7hucV7M6tXocIQy7LlMmW1uNFw2o6BynQ6ZGpg6teZ3
LTCd15rrp/Q65E8n90OWbotIJnuBrSrKerbyybKLbCjYOOjf0nolB8X6zzo6IGpM36T3kcNo0/6t
LhX0o6Gzr1t50YsUgl2fPUB2CBone+uonUosExvHKgaeX3o5lmZb2+LIKXvxpTBi3s0Tb28Upp/h
gvOelo0TXX1XlWJyWfeXMGfBZ/OqhxEmCQwVO7fjRetUhpTRwkdApKMTPuhUMXi1eVJ7JiMbEQ6b
MRl/CrGeBbHJEtF1rtyYTU/tcRE6VrztXP4smpOnyYhPGea/plh22VBz7VlAKWbkr5je32YpU99r
xKpKirDM3uZyYHocc6pSUJL8RDhrnYsPkS8H22VMWXNvoIfG8KcljLdnVLUOavywc7BQRGyC9Cyr
dvNCwjNvNLXyg5uHdxTjlj/K/GpBZmHktq+87OySSk0vbvKcIrcP0P+djRqb/GJ96WyUmQKGGuKM
8DQJo985mlvz3qFxsr178C0j7tTO8NvF2bsjRvg4LOZALNWjpqeXKI5uBcLVoJ+5J420g5rlodCD
4mWXz9XAGwxS6qew+EVc86dmShuu52TY8mYMNW/aPALm0sZvPB58KCYuVD3Vrr0+vfTuHW8tFLXe
IGud/DmmuvGBSeYrq/C7Pz8/VhEH9B6NF7EzaMqvvEC6jMw78TvPelaKO2oMFYQJY5cS+bhRHWVR
l92n8qeNku9sxlYZ4rmzmuRjJh8HbcfjEOVvVQERhXrL3ahyOFJbDOtAAlV4tIFHEvJJUwj8qXv6
mFdZlowyorVJ1i5VGt0Sz9b6CTn1QajlNzJFMc/NNVBemTeJ695iXg2ylJd2zmOs68weLQwivmIT
SqRP/abX2q/ZsK1gxBlGs05tl0dg3OYKxYdORLmGqT+vzgjK5Maq1+daNDwSsXY9ieZKX+RbIjmt
Z3YNwOuTk/Ksmyl39mOeA2/h7SDzrQqIlOfykcR3lVz+sp7PDWZq3MqPS6NVGABYruW874bS36eq
SymJLRXY69NgNOrIsiDgw/PWTKyxWjH61drATfA7qoWfLdZSPIZG8VA4OItxwnk77ymM+3Pf8Umq
+l5sse5edIVhS/dCkgdzXueJ04rJzGPcZdiEVtFJw2VUGriYdOwiOb/DM5wv1gdNM818Bs3AnWNq
KHLm118krvNphpLtbscJb8y8OCWG2Hx6GrE3/v64srU2UdyS4eR1xaNkheqCEqxcB9I+ktDMy+Kd
1XUHFvTabtFh9o9MzplAbZxFoojqWIFNk/ZV5XxelF0hbm41P5z50Msu3y8GOlxHeiogpcfYrdZs
4lyyo3xzyAvyEyt+bZZlW9Gd+e00qi1KpPt6EPt5uKtKTvkojJ6LEI9p7H7pWfiY9M2dMCudLoj1
RsU3n3Tasi1jtD8VP7/t0SJnGsmHFrbeKsEKWyUQQiPtknb1zltzpLqxP3pziMjYxgseCfvFJVd9
4+Aw3kq9xhzdYapvwvFzUK6vs3fYlWJ+VSjwtYT4O3Zo3JJ0U6m1TydUY7082960M1sSiksMo62W
Pnkjy1NjTY/XPplUHJYxvZ1oWnoAPcFiNVc14MY5vOskNbbpjjtFdRs4ya05MpIvbDT5o7xOWnnl
jeHtUotz2XIdZuqmizFjJmCBBPDIWLtq8WCfucPwedrfuXTAN+j95BtvuQBGOceOT436NiRL68cS
8BNV3cLsR+9wHJozn2LcfjuvfBB5q+2dzD0YrYvs3ut5j+mZS7OmYcyTBcO7YPZO0Fdc7GQxKn/u
rBtGVx8te6nAdtLHBXcL8nRGEsPivYOW0/r61jDbhX6BfaiGaZ+h9UAig2E1ezcXOzvt30b9ZaK/
32hDfbu0fBjtxb1Y9XgoJSCL0s7v1GS62IEYd9ie4tNJpZaagwgMnOyGYd4ZxQdaDAo5HlM+B1T7
HqlFciRpB4AVgi0O9L6bscnS9rjgSdwVlWSL9JG99a82mjs/R1JygFb0gI7gStOqq64oOCi7OWIJ
VCBC49Zfz1zdHTl8E/epRrtAnB+tsqNGfDVogduUWAQ8nduu+VCSYgWTH4klMtwWYQ7ZsWAXnycl
HQaQhe3igvY0n3X4aVtZ6TTkguDW3tg13Tz5CVELFideE1sYeVpjQuyu3zrRcNTGdb0Zq4c0qk/1
wtCsmW2/jPT3coipxlAhM+SIMMNRc9qVdumWgZN1QtXHaAExfaQ29GDHTtqvacoE39JaGvqI30Zn
zbPynORwTxIzJ+CT/sGWBjCtZiVu2V4NZJha3QytHTGwKL/VNtJGjFXo4QLPAnZElOIsLT6OpeAT
AIDKLrKcFj9vt8X4k0xruRuyuWpwA3CHy3OZtuWuYO4CfXU5zB6HodWVgTutKR6ejXuFGySD4eDU
6iWZEwPTPFiVGP3h/2vv/lfaOw8N7T8X310jpPkuv6O2+vv0NnP9S38q7kz9D0uQzKYbrm0w3CBq
8G+CYPGH7TA/1wE9gbr7e0Cg9QciPJcoZIu/hGQXkdx/6O2MP34r96RnWIb1O9TtH5La/sfkNhLc
/0EQbAhQOkj7JKMt3aMe+qveLuzHKU8MNv3U5Y9aV13VKjuzTgtq/XWk/yFb/NrAT+yG7gsclgOC
gXuZO75W7BKTmf2ID7lZDcnu6kx2kKKlq1k5sWeMp+WzjovZWafqUVodIhFrm2wAb6U522TEG5Vr
yavACz3YWk/eTfrcrzbpaZXGWXN5s2iNi1nCfhxWU7VsiKFFNsiQX5vOVVE/NziwVyM70mUGWXiz
+2JtKUc9mOjo3FLdj13xjSSb+VS4gMnE4Y3+HtEWjR5j/UsegUDK0V8IUZy8FenhyJXHIKq3snuj
4HhIc/YhZtcwGk1o6yLGcA1u8zAcLjbIOHadv9yxfOxQvybFWxTPT5XJvBzvf3POVwO7WK3sccTY
d17d7SyqASpieO9W63uOBz5ikfCic6H6VJDq1ogVhJ+i7657hrMHpoSPswETou6eYvz1WoslXOoM
8tq3aDXgD5oOLhf+HZGQ2n5pnuw50TbDatuXC1P5LjXu7dl8nlXN0QpAaTN2XXqbR1NAnOAxHCTq
nRUJEK9wAJpDysfKWhgIiLd5RQgMMnzAuIPsxnqx3A/PTVXgwXig5wKFtmIIMEln/hITO2xwQ/Bf
GSOwL0VM+pBVzMAX3WM0WCEsz3cGABefq/3BWbxLAuMDAMt1LBTFjJ1RSWCBl4VSSIBWIYvr4lzP
P1dgXFLQXjd3yQpaEJNR+32mvuAenLueWRh0qn3nOsPOTKA0jZ0hj1Z1m7asfnP7e0H6CCQxfFUw
HkpYD1h18bMw4behQIBuOuHbySmyXwvkJXzR6lhFWXSM7R/HyORJZFV5WEyQbr25jVji72AFXTy3
uJ7dPCij8EV1GYt5t/+qDetW9h1yFZ0ECBl+jSvKIq2j3Cft83m9WcFegXtbwRcNBAzUAhi31VOF
ShvV/k0GKaOFmCFwc8YQNGi6LhZEjRmyhstaEutuc8JOzhKdYiqFwjGsOI5uNo9zb51rBCPmEt1a
ORrU0DU+R0geCqKH5noIXGss1jW0D1g91y1IkhoKiFhxIAVcENu9blZMSLECQ6IVHaLDEFm/mRGm
SA1bxF4hI/OKGylX8Mjsvuv0RO0KJEls0CQ9jJKJ53/bD+ZrCr2EmmJby4kN526awy9lyF2CVoq7
FFdQWcEgYFrlxc9o/6/CBriLBEkSV8OZIZfRLvfmkMBypJOHqmJlrFiy8K2FthKtXyRpOkZZ+R4/
5XMKGK7S2eGmExvbrDGC0nXvDERk28XkwaZD+8rmz27FvCR990jC/I2Yx8eMVMrZXC4GXJhxVo92
z8VLPtzJXtExySsv3sqS6ZsW5FU+Hg3lfUg93eZleSnYse+01rx0cUTnWI8GDoPWNyfvqY5D35h4
qrPfHBuANs5KtpHd7ai8V7c667K6ZowojZUToJ0cXe3EGO16rzx5Trj1QJYZU3VQrtyjO7qxs5tq
bvYM5g55jjAfOa+9tPSZ6X6mnNAse+uM/87emSw3rrRJ9l1q3fgNMwKL2pAEZ1Kk5tQGpiGFeQoA
geHp6+D2321Wizbr3vfqDikpKRIIRPjnfrzd8PEx+gbxPKNoRzN/OxhOYKn1zXQnwKHRSzJgQUzU
uUXztkn5m9p4UGF5UEz9zdcQBbgYuzO39T4m1DrOzmb5TmOwA+EUEGsczDtxYGJIGWbglcY9xRhh
q2TdaQ9G9uJaf2x72kMO3XkElvn7bbCjaf0+6uURw8qtSbRd6ezgW8mVMyTXnkxFXM6knPxjFWLp
0c0HXR1skpphOh2Hsjqlyt0SYN7bNetbaW+7LGbmGF37ukepdjfMD5j/dVc0fsS+kDOn3C0/ji4+
8msl/REd1kqGWtwxD30rmc4553xmk4WWpori4qvfMD01qBNRdqujOLCn6JHbHHgLaAZUramCymp5
h9wGHcdi5qkjY0CuAU4zKWR2pnKCZvmZxOzybpH5OBSNsVv+qbT4s6+GqxYhpb3j6ToBE1npUfSi
Z/aakVVAVnU3uuHTSCA26t2dSN+GMj1nzQA9AcG25Y+ZUS7v8+TjnQRMarTASe12DR6XbJkMzPgB
P8uesd6+ruoHWIbeKjPMU6N3jPfrb0BLqPtZdUu96BqXGAQsf8d+PDC0n3lEng0vDU5LzI/5Jcre
dbSlWMpLw0pk8oAUDgf8qupfKgsv5jC8WNBsl//GKv2eu9NN062H0LXealhTfCoUsiPdd8WlG4ub
PWa3TI8eu7a4ybw5QejgCXmuBN3Dffw802Ha+uVer6cXrwQQZFpHNsgsMvlNKv1Y4PCK4/I2jupl
EtFzxiKaIy4gC+z8JvxjJnzdrF40j4POHJ9x5axaFyZtxEE0S4tDj6aaGG+6EV7M8Uu6XGKdvhNJ
+9FN+ZcfdpvRxFVpRPeRxDh4l1K71wySPfXYuwaqWbyerPHR4mdoKnwi8r5uM+2KMj9FwYzp3Rin
tWHox7RtqWmlncGw2c/cSx8mgV2ue7pt7Ww6+LW+b+Zha0X+2c0HUENHjlg7s+0flZXQXMAtLa1A
t/MdVGQgH8k9rf3jnKrHObJZRKNXiIWBi32WPNU2NPTAzqpTIWkEQNdX8bbio9fn8q/+R9TZY56K
a1l7B7fBuGwPj3l3TRA4tSx+M233D9oEFTCJfiv097jedFl3arTy4jUdiaxNdYlqpr5Ceyy88W0S
5Ca5Z1yj3biVTeY7XBcRqpJu3Bpr3M9yPmHzSZYZABsO17gIz/zKm/EXKg5s4fnMdPPVk/FbxsQY
UfUjt43biFEy0pa2eVyRWbKyMEeHTKv9iuQ4F3c8TDsS3ntZR4HdaBup2iu0yvdqOCX+pwlTgnCm
yQr7j1RPDV9/qJohaHhTukl7nOrpIvX5aDdil0eczxxthN9TnRqvvPQel7WXRA+j3b96WRavczX+
Znn40eRfApSipMbGOI0xflf8wJPdP7UYtSPOw/UcHtBJ4b7O3kHz8v0Q72UOZU9aX/YY7bLUfO7Q
15LlnguhOqzcFMMTD8fZ7h+hk7JBxtgxRmi3ERUbtmQ3gDoJzcnLiI68wO9aGVWJkX54YBmf3X6F
YQE0lxnAvHqPYn8ftfWDj6ZBhv7cho928WkNLSc/s38xcBYnfXabpLtPyYYivAZ27B90bEFAV0+Z
L6+aIa7TnN2Gyj1o3ROPsXORjDiexVXYfNzI6K0D4jl8wSH7AnfpxR65KbB31tVvG2s0+xrAQwFr
xYvP23thAXnKI3bb3nhwyfe7ZviUzuIp9qc3U6S33sy3djwfQpMtW1qgWLB2zPY6m6JrPmQp8FAM
R3X9zWFFPySN+TkkbCGdrnbxXzJixmtltM9myOizKEJEQeQMGcXnHC1mysRd2pMAg+qdizS7tP19
6PdZFf/EU1OSloYBYbm12KQ0dQLnNdbtQqMC2jym43TqrPBgtN5FDiPv1HxwcvcS6oyUIueuh3xV
Vbk5VkH6OkX9ODpyYtNhItUZOqV9BhAHLNTsuXUugTJe+8m8l2VjHlHyt4k2JkeXSQQ+HuLcTc9e
BxkMryDONSk0sCPAurTmPKo8Xfuu1NBmpYdnBhyV05zZWJNXH4g4hDVWPqsGFq5zKUl6oxVJjDB0
COCD8KrwK65n56GOmj+9Ez0yk8Xbl+JpNeXLODFa5AgKiCmyAg/KyUIE2dvO8NK65aWouUXA+lzL
SsQ8Z2ieduJ0X8F9qAsZyKqdNroWynOHOhFbCS4T3N/CzoutbchTacBl5OAVKFIN6F+cbeIEDuZs
qM/QbbaJxR5dd9nndEvHo49nJRZEVTI3qEwd+2T73TrOzlL2bg7T8tpl3Kyx6v9I6HuQoOS88/mY
U11Me1ERb5/15tMfcrYVfn4ZewYTuEDifyi6PNTzBu+X7lXbERjYOukbKB/cbfmXaSVmME+6sVV9
zc24VmbzmobWrwEFQV8SKx4DJBj/PQsfnTGF491mD4Z5pc35VvPN4pwtwZdUSiMYBKtUOs+LkRTf
FhZkBiFQmZb8zLAkafhNxtWwpGvqJWfjeVHF5zsESKHtgXbvcS9H/HUcSpL9gP1na4J9ZH9O27UI
OecWje1uW8I9CwEV29uS9wEpUUsH+S4s2M94QwA7HGmxUqTHxzQ5NZb5nC8ZIovfdSOrJkChGs6J
8QhzNHtBmGf/vGSQnCWNVC25JPIR2XZaskreklqalvxSsSSZWLUJ0vlfWs2laBF2Ctv+lC/pJ8zr
1HsUFoOAJKVTaekw15a8lLMkp2AccQ0RpqqWVFVkYXnIl6SVvuBfBgpfEjPc6iBCEO/BYC/5rHpJ
allEtqKB7JbD1JrATXfIllwX0aIDM2wUV+PuFzqzFJFk6Ik+5yWDg14WvcwKNcFS2qoYCupkfJ/D
o+kDMergIfh6t9NdImqcCK3b4n+KLS3Zd47dHkJ5wNXDqYoFqPAfyKoVLLi4k8EDtjubWnTSXuu+
wP/eDvhPCWB5S/7N43HKZ08mriEcx77y13fXRkj6gOmnepO9B7jF+qtUSvMY9hIRwu4O5ci4vG8f
0gUj3Cx5PLxqznlYMno5YT3WVFJ7S37PJsjX9Ae3TwXpviXiJ9t//1u9xP4Mo2QHKEgdzHpOiKpU
T5PNgAkP/ZrRdHhWGmqAn2rTqZgwvluxxUVC0NBadJVwCR86pBD9GF+tXIKJjFDUU5rf3EKYB67j
iURZ9VWDL3nyfLjE4br5J+ZI3lEDAvwaLQnIJQm5RCLVEo6McP88wutvYDOQnqRSAN3VJ1FZL9lK
FK15L4hbJkvuEupWumGw+x0tmUwtZfNRkdIs8JzCYUz9E4CqDvuIvZ2r2Lq4RjY8cuI6TrIID5pJ
9tMnBApKqtinxEK1JR8qzL+zN2t3frTF4Qe4P0QRqhewrh4WvwtvK6XBb4NZu7vci79xjTBkcYxX
qxspa2Hi2ar5ldjpYSIh4bqEERmO4pQcQiqSs71umackXtBXNqH4qv1weTgwOmGXvgOo8UGK5u9C
AASk+9EW+WttM0ors23VzrvK7BjK+8YdD+Wuk+Bq2vySKXWZYoIulnT2XqkFXu21K/so3ILhces/
t9qEP72ItmTY2B84AtQNnteVWTn7SvID9HRHuiTixECSaip3Tq19h552TNz60U/bv8acM56xK/7u
HnBWAQcMFZuysMV7x6yzJR40J2xm2XJSAVRMZ8aUuP1YUpgLiO0w+3v3oxnEFv/jr+ZXH2K03lrC
+rAQc/Xj58mPrOU7D47ALoG3EXgB0fWUj3s1hR9T2CxdEOkao2Cz0qaIn2oCAJnHBy0sz/Gcn6O0
rzcAtp415IX12OFqh3iyUljCirH4KhxzZzozkytgWZxz3a2VXBCjgrAMj7qjvzXtLtfSXyms6+Ld
tAbjqJX9T2+nFz0tD55myJURRo+sJnvw5R9ROpLFaukpiNBEfBn/4uVDk6+te+KFz8s/rZBhcweP
Jb/bVfLlWmzf2PdcZIjtpWvIcpXc47DA3CvUn3PrtOyWdvMSHZy2BWdPR0frrL/qmq9iWPoOpEQY
8mXQy3PXe8BYyicfPtGATU12/kU4sJi4a/zUWcy00W8oODWn6TdezF3uMpCw5/nVmejjKBOunir/
yKtub9LcZcSMGbN0gv0k4y9zdg5Jy0E4CrOPCGt5JcyrAT9gDSEW4Es4BTIuDoVeLRTwl7xB2JlL
AZ2d96QsaPCSoOg1HS+qbsJM95IYFAkj0WicssCaJePIhroMzwPNY7ArtvOnufcPSk+e4sR7mRjO
NBLXheTDGBJsfGn+ZeVYm/hNPb+84Tt8koUE+Cr3WuT/GJP7p+DDX2cloU8P116C0GmK51FqR8Vb
1TfcHQK7u1ch7VXqy4i1kyrsfWqouyq3eFMPkW/u3UYLXMCeK0ZSZySCb7/iV5rq+GsYHJqpp1+P
r1AD703puNukjQ8V/RXLv4t55ASO3eJhGqNtAyhJunddFCw8kG7irmRI7Dh7m5hDaovPjWiHy4y/
J8EagvPz4PTpI9bAwIF0Tvr2UvbWPcTCjsf0mDGAIz64SnQ8QCOvFe/5FesX09HsjrN7b3Ru4BfP
FvezwDjWL4Y1Xmhph0eF0Q6oS3nrHF51iN6xqhn44QJ+Th1Wy+HSCA/mNKC8NBkBLRrxPmYAusLS
tfYL99CWXKk5qyQgWdySb11XPIV2jtw9MkMkQa9zlZVa8VRV1j2rsHCE3aL1Cx9PA29OaGg5NB/v
Ga4jJt4crozfuPvJCDRBj8I48vrq0T1k0MAuVX3UxPjlJewfOs3gpfI9dAAw1rK/I9fb1jNvO6TS
BquUBlPUYlzXhZLWIIP3CgiklpAr4jLdT+TrIfUAz667dzIEvy6+8sCyytdRp79sGHeAFwVgPSP7
NT3a5MCOAgK4tHH+a2F3XlmuTzYzPeCzwtTQs85ozr7RIY4a/l+rTxgBNOXNE/FX+1VUOpMNjQOj
T19D8hWN4ppYeWB3M15STEJ4eiS+xNTbVjwcOl87Rpp/bPryI4nMuyW0IEKpaxaW4ORmX23L6mrF
6nKqOhaBIbGOeSrXtaEFRPr5QJ3pEblhrdn5WdG+04flkzTtO8/DJz8Sh76nz1PEm3JmTdOrT4HP
VHJNjzNjlrRr3kO9T3Z6n30RNuBZju0ntAEZZead3MQ21yFFOiXvPY6Zu7Dhkho1scm5/+OJ1+bN
KP1DUXHkGAra/9iuMKLPkh8qonaKRMEonEMeRic51e/pDBVKetcRy2kbck4fhccxxapuFidJNxle
obk8Lpb65c3oEEJHDVxeweh9TGXNXs4JiHw+zW35ZPfWPqk8HiLc4mUYECD6Vh1X7zTmZ4uahH5U
68ZLLh0W80QxsnaS5AuVt7A4r3jWQgP9dnuZbb2Wxdga3OewGE6h0R7gNuLwwpUMaAaovcVzzTHU
WXueJvtaDdWTil3GxVqQJ+7uM4J/jAVn3yBFiGx+rao8sEL3sFyylRl9ETJb4TlqcWuRw2DGXDfe
FRTioY7EcyJtwj72Lgm7i83weSip5WEzhvuPFVNTh8LvN04EQKVAuNX5UUlU3jB57ibRAXqmncqW
rPNjNNG2QX44c9vV0LfvY2P9lBgBtaLh6oUxrkrvEQfWDeANoaOCAfRYOtuyg1MLo2bkCoDitnc0
XqgDbZbNaJIEGTriykbfQcnigGUEXPoPWkS+QqnsLFP32U3xPfXkFtg8xYodCIWa8+KqG9sCRH62
o8WmvSm1TyIijFlNIkabS33TZ9amhY25UtybQZovPbom2UN2ZX///3z5/2q+zMT1/zxepgH3U/bt
f5st8w3/c7Rsmf/yPB1mlGfCRTLxtv6v2bJp/cvwhMX/dj3Ps2yLP/k3zMVx+SMD1ItukzyyiOv8
7+GyY/zLZBhLE5vtoVLajvX/AnNZJtL/fbgMz8qxhMORy4deZRj2QqP6/nyEtd3+538Y/6OhKCNO
+Hs2WM7MYiQm/MRO2buQcHwQHoNHa7CjvdAZzUZaefdy83tOBh+a7Ex+zclO2BCN3aj8DgAmlaQ5
FQD0fFArJUkpUSKzRakF6viEloKxeNB4lGpPXdjd8slFIvcfTWwj69DiDEskbBUysphaaPJuaxur
2dG+eksu8MwvszcYdhBUqsh4+PQrbNwWuLo+ek/tzNCvqQDrDnXCbMik+suvB0oZLMquUk5Hrlm4
LL1AsQaBrGi0b6afxlsGSDxJvdcKNZRVtwPH1DBcktNEh61uP1jRR9mQ2e+gJeae+mnugNjlum3h
w5mJua+oGLDEEO66jTOkgeG1y9ySRiTGjI2TvkyyvQ3l1+D2FGhYgWU4QDocs6VAqQoMHdx8bBkB
AaKjNeBmaheuYj+gQ/ZLPLtgYmWOR8vGka6K1851oWu01rlqvKDTbbpBOKmMGXhKf5iPrY5bi969
Y1QxsVLzdwZYM/XFXziFGrALRG6SGTTWGh2bvySMDkNdvS2fSJ6Hv3ZJkBFPKBsEDkYywnwP2P/D
Fid4Q3qgqdfSmH/fddhkWz3qCFKwRE1gAavh1wC5uR57+VDV7U0KHmu1eRvijsQzsknga/Jc6YHX
hZzE4rpZlbRrUbo0nl4LRUqnNFRLQwp2Wk97pqcEIzZ2UhPjUe+g3Q1kBTyXljZOTSNFXrGXhuSE
Zx4B7fiMZ5mxPhDLkS9clZrF7pQYsAXlEq6E3jufNND0e1s2x2RySDlAgvcFOW3iaOgEqXazRj4L
3136KUb8xNSs+yHJWwsXeg7vNmTRJSJ/RZPwd+NDNZfOSpOgJMYEW3EyRGLXJul3HQo+UM5HYTJ/
aSJCJ9CnTT843rmriq/acTEdxrdyINXeNfgJo2YAG+MojPtM60LP9s5QyyNclh3PseiIDTZB2aj8
dejH2K5sgC/WwKZFw8UW9a+CGrwgTrjv8tj5Y4Xi3eBq28Gh9yDbgNMxiNvpID9k+t0bh2lKf0YZ
UehrRy9SUFwAJ/3ZiDsfShvFBmoWZzIqwChcutGiAdxhrGwEkTRGOmXEazAd5XKae3ZDHRtdaL2m
GKp1Pb0azkAFYzKiDi7lBDExTJu7PqfbKmgXY5iKnXkz6Ml343Tx1unxoqhMh5k6ud+TysTJ92fz
5H5MXmKfFeSjI6yNIDQUyfXWAvY6a/62mnQkqsZ60Ktjldb6zkKPWxcoJ4XuNRgstx01Ujcpp4qs
DMUNFfEzxAPjPBvlnQ17Gzh1uuS0yPd2A3ODtnPu9tAQ02QZiLWKqP5kPevuNOy0kvgWWa8nap1b
13roSbYwsvZPLmVWFYPFov4FlR4+EN08jyk8aezd8C3tN8yieqBQ4jRO1KdlNzfN0/DsluJl6poC
mcf5SubZOQqHU5utOZvMHN5pQ3NP+hw6QPGtduMJkJRGPGhI373Yc8EeyOR352bwx+OUGhunw7md
WTZ9RD1zEt1vKXWOgH1kTAH8ugLtZhQPvmy2WN0ZYRVQptJIbqjuQNH2gF9386/TGPOhBlhSEEHY
lGHab5vhIquQrVrVMEDvkN20GLgCOlRDHjJ7a5ZLt0waDrzaJ/ijeUXqfoHRr1wx9OdQITcaiPml
nPt9WoB3cnO5bRz2nVna7RJDPsf2Fq1Z7bSqOFf93QnHessHYmFJKtLw74Cvaq1yANcEORbvrZzX
ZJi2Bl+x6bz6ahqxt6c05NROTr1xRzJ6PpYVKlasd+FLdrnpHO62AjvsiZTqs24ZzdaQzJpZuXOH
hAke0bWY429JFmSlj/PbkEoWQIiiAiVjPUSHanTYDkIFCWI5Hyy78ti3SkC+bAhpaq1gYMmPJEW4
riJr2tmif5srxjINFVu9o2O6b3NmDYLBJawQE2ETJESEEjjJN32oeQ9AXDcp55cYXC8PLD3AlfIa
NW5yCtGiOGQ4Fx5+10qZ9SND0FIMDFm9fLgK03gcEu1Y8NFiAgO+UhjE/OXK+qo9K9q1swMYKW14
DRoMwKgx+4PXV3twchSshu7NN9yfJA+UNXoHwUftaX1xKUIfm6Uy13QNUr6NOp6h85EENOuHImEb
kDTZa9OSX4t8rL2NZe3bCnY6OHp21V/K7DOsLJyNZzWd/JT/KqgbTK07rrD33Bu9bdr7pxaKA0fx
nAfE0pwyY1vt0wFKUpFdTLP0do5T3Xqv7vZVyKY2FdPW1wxWwGkKxtYZv4rdnObdFxMyesfH3N5l
ZfFUkHHZYbSkI50YFIYkXEyCEcfctsxjzOhcK1kfqg+NC+A0GPAsrbx4AInkAEfU92M1meue6jI7
jIobKTjEkJyWUNhMG3uKvwelIoC/4q8rHBwjeX+06trcKXhDZph6O5Jvf0JZq41Zj3eeb+OqoSg0
KHvCVjjhOJ+prGMagTeqjdtN6OpbnsjtcTZ4CuOkP7dkKXSq2jZe1hxGY/hbLzkzXHbd89xYj8Py
C6HwFrsoQqFm1vOgJ45xKT2Hc4wbv6coBRXnqJxHCpIugVDIBL8cJFZiyD+UaSxVwVhmSz8CbVUd
ccFgbHHDzSiQr20DL7UJtihoMxJdkh7iTWOG30KD8pT3njqFJYacljbJbUm624jMH9a7PzLU7aBd
sNIS8zsO8I3pdS4l9c2+KfPXSlY2CF7woh5li0Y99Fficx3MCUi/eseQrLXh6fZR+45oYJwr2qbW
BXHJjVY+cmxTm9GamwMNLDsjye2bGHPSR8xieBdSa+Mr01w3VCdDl6jxL5Vmt4qrggFdD70uW7BI
lYSWnlwHZcGKdhuyVpr+EJrILh1xNHod5kNPZmLCzcV13lOvhknA7W/ZnNGp1vobQ7GxK5Y/7m3z
d8zIzfuTvu/TdtFIxoPtFeSfTGfcdnFDY4gF2WLW4vZoMInappPLvmGGDdDoLnLsETc0lA9nelZK
TtRIAfWsMC4k/cTz3vyFZY7IODcUt+j3cvSnwESo53Gszxsavj57a9QoYdPB0KdLat2tVeCN5LNF
RBlPO8x7VQxZMC88UFtYh7F+yPF8P7A5owQia7GhENoGbnAerRzBRzLGj3S0kRmyk0KPteDyqzyJ
b+QxiTcRZEnsuD1VldiKIqNbc9LzHTxYL+gbGEdN7PVrvc/VVngkIpuJB6TqvtuIuWKukUzWOfGn
do5JjLYhQlamhX+esJfD0oReTYZ9ntRhrp8nnvPr0tsTHMi2VslmcJQjcSjy3u7yhMlH+7fRhtuQ
ledIukvRy8pR2ZWmxq+ht2HNyo3bE3Dz5oBbnA7PBc/uOYfQL2jZSd9FepmTMNwnOlV7RkyZbxVV
Gz9hYSWomhN05pHAFIhFr5MMMBySNv34OaOr7J1Ew1boWUHp8wvYjMHAuHzkRqJO47M9NWBaqVEI
RO/cXarjahE3OzEzb+mS6T542oC3YNNGSXoEcvAYTd20bWPHPtZ97waUAX7Jqo6ZBubYTjqfvlod
JdMdsSKWowySDpCdVxjw0oRkltXB62b8CAXM3A4pvPcKUv5ME9yKIyNtKVjCRnHQEqha5tSD9Y9d
/5LtShWFEPPqMWAccyvLKrkZLRZ54IfIGWyNC0TD41gBhegiY6JShn1oIth4oVFfQOgFWptTiwXW
3wKKtKuyjpFtqyXnAuCWFsOpLWIEQpkzLnBNamTmJCdBXj70JNO2uoLOMNN5aNCzsasjoG/SbKMd
LsuVdKCS03uw1q0JYRBkBJySBF9kEV9nMZ6TkTCa5dhYhFTXX6Kl6aCct5Olt4B7Pa4Or/mQYVqs
yAVS6CD8qwmEfS3Nmowql1rpefNZiQnbh1F8O+QqxgLmFLkXKoB3Vk5v9SzCYtOW04a0h7FRTKJw
umpPiVO9hUtpnw53F5Eu+0rbcTMB5WPZhfiS0TFkdRzDUtUAfZcvhaOX20gM1JCNVrZqOBds5soD
sbJWGYUUodqnpvlQ2lm0C9uJ3R8GFo+QVDM3w+M8+2vTwWzQNaaxTuXIrMXv3uj7IEnlYlGTFnsS
LseibDTGo8Tzxyy2qb/pnhFKxwMSvitbuqk8d9PG5OxyUwN3+Oxw6CCS4rD3xLw6jvG9puNxFbeS
OLKmrom2VQm2tYIzPXHw5jnNue/L4uiM0ZspK4YpwvUCAklBHtFpWujMVTPUXn0pXsLzIMwZ9Llg
c2v5jMNbUeyN0N25GaObvkhe/DrmE0e0GkzvRwNqyvYS5IsBVMbKsz+e6qhbmp9iNb13Ic4Co75M
Zb3VzOzsCJ2Fc37GpvsqUsAyfdw9CjzicQHuXirrOLlWzaOXWFRYXgkQU/f3D7eleWsji/m+p+3c
ATZXj9o9TUsJBOHjOgNiwjY7658S4XhrpQ86A8/YJ0ucRltqdY9NUpwyK6ZfR1HgqeV+IHgWpjmS
sYhi7lM4/BEOoU0OPzEW0zvR53RjtgP769zhlhfBNFIEgtXMmexXCC2vrieQIwYLxxMz4qoHGtGI
xbxgkJasfOBxafXZpQiseTm6G6zf9lj0K5Fqq0gVPFKM8aWecY1YFfxqqYo3V2QYB4z3QZ1jPA34
UdWbxwmD3y7x97ryjpUovrmFOHDBLkIqIMDOhn7/z1dX6QAfpeNSTfS+XycmUAXy1fUFMIJPVRDt
K23f8x2sZxzOSyLC1FAeVO8XZ60daBbVaVQB58rBEKXZGGMOJsnI2jGkbA1n4QNbe7Z1DuSx8FCC
w5ZyQ6zWhiquYUKeIMztdyRz+r6q9scQWPiLFBGoHWh9LmW8bbvS3JNnf2Jh2TnKdnYJ3JssnB3K
Sbps10p0KZ+41D9UGJ4F6vrXxDZMbcB0I4iV5eRPHZEF5RCNZ6pmTyTb6KmlpLkykOytlrmg4tf0
tAoEh/2ACUbS0QWQsI6U5Pvtu+6XO4C3atP1xY9nY/wwkuRYQV3oNFyO8dCx6w3LTQdfpGra8hj7
3b0NVRnoRXa3huLmY04PzI53gFQuyScjCYbegKxZs4hpQZWU+T4ieVAOXbvyQkushG79qTO/2Gvs
3La6k/er3vT/1i6YztmQ8KnGNAomqYyjr36SzBcEMYy9k5GBTu1Lq3gCYqf9COla5Xuic96Xl4xe
hhHzPZdP+sxgj+F7xOFpii+GAZzdMV8I25O4y/wXHO+7nhI6VpiejRD76L7eZkg2axfCClUHnk+u
Lr2kQD3zAiKpTox5ay92QHXqUoPFccrzNUHx56g0fhXsvJBCDNyQOzaS1Nzx1OrVH+4OTP92cxz4
g6zAZ55jngEEaqCjfRJxRI3Kmm3EIO4hy071CLpYGW4gU+9V4CCQ+Hliw2L+NVEfxKRap7x1GokZ
Y12vqO8sfUVzsqk4T+CmcRTT49AmsweQFNeKHUNwk5Qrr+idQxmje7wusajXckOxqFMVYC1AQ1SC
Rqlh3ZrtYwolALIMFyfObhWXZ4rOaaID0oxeN8KxihierrUGF6Ypqn1lcRBP7NewqI8C4XFPvdpb
2/mMawYQdFFZY2uJKMct/Jh9AhIYEBlnPUX02dBkXi7H6AgdbnnYGCUTzErcOcDGV9tGQrGHDmpx
Fd1EklRX3fROeV/kD4Mm73ndBZNruJc5BAFlsoM+uc58YG48nwzJsYe8eTRgjCHR3vTZnp6uowG8
YMWPI+08g7sseE0Qun0u5ULtut4HexMCznFm4F9zIr96cHTbUfBQyj3zE8PT+OSMOIWxXG3A4THP
c22KFTPM7NIeg4ExVdClBHD72lLHYpoe0hRipJkU3npeeg4QbLGmGvj1/BmywEKQpIPwpsoUBiLi
LpJwQVmNStiUszfxWvczbkp1zruTGCE/mK91XbjEgseHoV9yCkAGuBxUsUldk2PKJMJj7r0ib9On
5cTvkKPASpjaHegg1dp2cTN4LPI6IbyiTW9TQhps/UFcWuglWc/xdppdwAlttLELrgisTRehwyCc
q1M5+a8oygAjFeJbXjP+S4r4kJjGpXLprLJTSTFBDALNqxOQcNBX8vZa2J4XJHN45G1yl6Dpeu4j
wqwyakB0Jhyty+GTFdk/+tO8TxTBKpPBUDDzlCA1w+PKbAXHD3s45bhqV2lk+luZWuGmhLoBWrrd
wwRCIoyYlpfjjG2RNPDKdfhI3axl38zldAX+doqpt2OBZn9GzvyzUsU54uVsuMSwjXJW9O2IE8Yw
0Q1MZA4b+kg+TFo7t+jmD60trrosnhqiqxcNaEOB4YGcVq9v59R+VLFCBfaVt2qKncwcf6vPDTWJ
fdMHSMcnz6vbq2MXz033QhSPSYSnnSqFCSyhhHijWea+LMLTlFS4qhIS9CHgkmypS6yjAod39jkp
rGsZw7VN0kxQWXgCr2I4UWIW4NqNiPEwlGpdZ4NtovSCjRoBt3r9gPgq18ryYQnanUMO5WhpxgRz
FfeshQ7phuORukmCFzPozZhT29qlJcNPQqrBVfwKZYHhRPVfHJ3HcutIFkS/CBHwZksSoKdEipTb
IGSe4Aqu4PH1fdCL2UzMqPvpAahbeTNPjvtBNN1zWNIcN7XWuinKZ3CokJrBFK5taFHCBpFUJt22
A0W3ckEAsA5FLGsSth+zFV51GjFqXLLdsFfQCvEmsu1XiV3Mg87vU40OlaL9gkO4u9yJxWD8KQw7
eTgPZ8vUP3XHplaQCCt+5qNcLq30iDY7eujPsA57rFnjtzLWt5SQIZBahaHU8+ytNLFhtyRnW6nh
qkLzCRodg30KSXEEBwKfiCbaFCmExhGqhWTWkAi/U8+OX9l4jvSREcPQ94WJHSEeUdgkpiiRYDoQ
mrlTkzmDmY6LZUzvuqur+2drYgzmmvUUY4MWeXTsBYARCEwXjUvvuqqc97zq/8CWaCuqdrEeuBGH
GOoAqblmb0R0AhaK0PkQpXB6SQoQlomTnVbFETW5M7fHWY0PkopLIoau63OLXitZCrFUNI/RoSVx
4H4LWBM7MW5vGGeBnlkXXcJJwvppr3Eqm8tNTw2qTGiBrr/JMbvKHrqNUdkHV+CzMgbGsQqxkXMP
lqvnHiqBTZSVPz0kqUKPlIWCNNR8nzFpzmRtGOV6Pn2tubPAasNrkJvJLW5yaT8bdMPXPNZCVVOT
4c7/QcA89iZGMczzMXRrn9yKWFGv1W+GbGYktNx3RCgugFhBcqwm22RQW9ZdEJNiaPE1f1yiRu2E
5TMD1t/B83FzZc8/xywM6GTeQQoWHCRbsc53hDssM5K7ekg/I030R3zCB5uBhjPR+0kbfB/MPOc+
b6ttbpcJ95GK6U/wpItkIBAS/9+BFAZeZZM8ShE3FY3QNJbWOKgKDkKWWqT62iNI/2qPiRSCbavi
Tc40Oqx+OzX3uPCGckOsRMFXvnapBfep3fpKFt4nJqtkLLF9FSzTMUXoGUoINihmGe4o8FD+xvk3
1X6a8ttx4bF+MC9l+cWO3uq2AM3posIVTcX5Kfl395Rsm4k3J0u+ZBi5G2qmU+ZWLrGjnlonVZ3f
ioiNQWJoEH/lb1NE+srKPWVTWgS2eNMepcf7rQJInXqlRa3VKv7ovNIlVtMNjPRA5rSO9mq2dbk/
RO0xcsadVthfTtP/VFbxOVotRvNOf1/aEoN/7QBpeZrkOfUMthcFBIVRiW1Usb7aSVl9aMk8XL3s
vVrARooWoQlV2Pj0pNhOkeIcaKD100qDEmrr38T8LbzdkbEFkbxlrP+E+iGDZHC4eIy/bsvQnNvG
cBIp0BZHw5bUV5VBDQLHbo5d6jwmld9N+htPHCeWhAoG8fsj/ULmIS9oXakW/EG64/dgfk5d+hZ1
oA2onifhG5O/41+vB7IKTsfZz4sZGCfHic/JGlis+9JRu144yUuh5ylW0zo6dJiyAScrJChNdi8k
r8g0HSfVnFmgxH91DC/RauiXHrFX5kNPjkKZ1a1Tt/9K2dyMzLwUVvlI+5ZazGaq2Dt6fm5o7oEs
0A2X1VK7EP2hj98ZjWkUAml4pOXTh9Dk7ZoOflJvkNuU6VVhQN50uhHkUPchG0KoVpUsaGiaOLY2
iy8U3ygzi5+IdWOZVadxDGuSg0h/LhwhrX7qKwsBH+u8oQAFYeTaDT12Ws+ENNPCVMiRFjp1eLTe
5JzJ+RTALltGPbWU5z7BvDoroQW2uOb+aX0LMfcsc+C5iIw1bpHzWfOU8YZReV0Ourm2aQUIvCaH
u5jG+LIjf8CSci/QWO9jY99a3dstnSNovMArFKSUpRMUu7q0XhSUi6OjeVtRTLAc4HeYIzj9suEY
G/HVQU0ADZg515A+DZZqXM2kLcTFEepZOPfCMaNzk2fy0M7FU6a46r6My3PfMWynFqekr3X9Juzx
rv1fzQ6CtvhEbCEPkW9NYKIlP7Uzs9OQvMLSWHVcLeyiDURcbcM4hxk/4WEj4zsiE7I0Gs9O0yD/
kL1M34V4zVGJa/0Wd8aJncGmNG4mojC2nVzBI0rx6YqJC7zFAI6ekQWzFhxGFpWvWfTdGLxHDLzL
SVixidXY0ucUp8insPiga7sE+RcV2QUPB9Tw7IWoNM+ITZAKbZmDdDfH+kHRlEduDAtwf10rqR50
Kns7GSKPalPIyot1ObxDBZfyxQEy0af1s4rQxZsG03uyNpzRH4Vr/3m0dMCq2S7/ncZufUBWbMor
pULAFdtNp9bneGwujtfWsMAtAqUkk4x/LYkIV5BsBAg44PeFqdbHkGbZNbD6xWoHmstVrw0hV6Wh
Q6ylEdAgdA+di34x1Yx+pumvNuiujv6a4lMgaKUejo2o3Jb9e9qfVHps1BhlN8rwPHN8C0RZXfks
yvAd4+OmoUyGZTVS2auGPI2dwh8zyHr7oYdqTDBHqQw/dnGRgF9zkG+ygnq9IaaFReVDSkVzSB+t
ZWwbh92E68fZj94dqpyudRcIdfJMjebrBC7Yw0s/lemlIZFQKkiRKJKRTxfGKuWSI99M1pVt8V54
+BZZvtRasVebZu1U0yor2NjUfx0Isg5frt6/TjHPOAb3VHDdsMnv0doz6a+s41Jus6xP2PNAcQ/6
Tt9MGRWHzhiUEeHierzHevamQbxCUMsn9BaxmjTeXXh0c/g8qVeDMGtu7OLIaLdV3a3QnjZls4C8
hitF1Suz+ZBsMmJiDpXxNGF8z6PwaJjTlgGEL5pAA9QCM7pgc+bc2ljawyakzUbnkOnVVl6n4opu
/2xUlwyuk8e+siKx2d8NUEpay2+1pB/6wxqIDhbvbn3NndTvHLkRkEzUet529m2AcKQyjUCvXVF0
hC998OeEIlH3OWOlwSWCNlkCJGa4UTXSWR2Cbk28tCj3WvYDUg8lsw5M68saFsw4C2FHxZXKHwGV
sD30mucrGoUXa/xICP/Dphn0S4ZpvdfEyQaaR+XJKkkfrD4WvOdKwzZh55QPtH/LqsBG4Y4wW6tN
/2AAZhPJX4exbrDh2152BAXKJZPqzfA8lLcE72HHhYT/033oRoAt2TEriiOek1j/gGO8ythkuNR5
37jEDdBtMxxKMU3UcdxeK2KyR9C4uRmZLw1n4r0IlbtaZ/JCTtTdzOChVvOonyuekc4AWdAAO91k
TVH5ee3Jvej66YoA1vN7bymTIiuT2mSmzcxL9jWNA3P/DdNNtz7D6GumiGoRCeaugjuwn+g16CoM
CdVWVTHlauKoSyaJGrjBGsWbf92xjrfxrJ6W2A0fMs0C22V+JiNA8VzN3kukJurBmbGtCKiN0gJ1
MmP3qngRMvuM18guR79aMDoCagNUIJ+C4z9nTp8GBPQgqrmOU7m9IV6WHmq+Jh2WmriMjs1DjP1v
JmaqLb6Mgifdc2mPrn86gPBUw7Kel0rEwaQ/Cqkdk7ypVl2quxsxhIHN55ZDhgPCmMdNpU1BOmZf
SsVK1rAQB+fJj1MTbbZ+F2G/DfN8lWYFmBCF2GZnLtk0FNX8mDtcoFIcrR06DPy14iHe3Nm6kbgx
cZv1J48+XnqgM24ozsq0ub0pLCtABlIgxc/hypQ728bz1lEyGxsWJnR/Gle2efvBMNYjupBtqFvQ
afuEyP/oRPgNEoWdsX5W8qNckqNqDLrM/K5oNHe9iYS2xqM0HkEDB108HTrP2tjV8N0gFI9pc5zc
/LmR47/+wCL2tZLZq503W5S8cjVgQxixBTAZ5PF3vySou8SiaICSVIMa4IheQD/uHqPrYvWMdvgw
UJEtv4UDvgL+emLzDrTTWPZD3plFweJ/YsKjVqfTicy49FPrG/5alz6ZoK3eOmBRNAPuKwUsrS6u
zOXkDQCIVN8gFLBPOF81VVerMYd61w1McPGMHlV8tHmKaQz+patdmiglJ5YGeT1RHNBRc2LTaxIb
7QOQdjBbPFq86ObUBGoKgzD/KpPyS5/tb3W5jw4OYlJL0clIlo9asyAO1ffRxALiYConoAzsTjlZ
nMGGFx6dmDeiDju6uHvtjH2CvXdLRqgS5luhuC91rZ1rEO7HpVTGKiluyyZvO0su0U7Dl1Lhr7KD
rEYOPCeQdRRxbK9ry58y9M+BC3dvRIHaAPhTtezdiiiksvWnXAjttaDlV4vvhNLsQy+YF/WOJVI8
s6QTHpVSLhcxuCsubVkNlwGQ53OPa0qgHARU9voxxJpuKG5Nt8/1PRokMZMttFliWvjavOuIAkgt
1T1VG36G3dzMBcJCNvpQD0l7KorqLIiY+2kdjisl5DWRKeUqpmfCLoZcGBmbLOGrKk45+k1jZk92
gkNomPaDhnObVvdBNlBvsYTxz66HN8us4A9k2zBJr8b0bVA61JhKQFBgZfCpGBy6sZx8CIQgY0tO
oJbvzXtCQ4I8C8o/I2VtG2urnNcdUcLQW7PTmaoDrQWB3r6RFWt6b9OO4AkIObnYjKLuPPUfaSeD
iAFMOGqgW6yZ03nbax/u2OPmYoIgc2T60rQJ5+kE9lVo0LO6WWxtjXDWHUWcA9Ivl8iQ0XOT5JV9
ItzHViKadlQaeyzowfXZtGp5Yf7TsZEQkhoS7CDiUFdQ/8nib7CpfCm68ypCMpKAZ+TE3Kq0wMZG
1uALOeJSEPyGPXSIGgpbCkDJc3amgFpBnRPuoZyyHw1Dpm/UKs+KnVyKuvmoYN2sh8K62LxvB+ko
7lqvrdHPR2+Td9ppEOnFdQxi3dYNdOA9CuetnHTy+my3y5nFd5sc9bC2t10KY5yquDz90Jm0a29r
m6QZgUGCaLVc/n6BQkA3vIMuX8dQCGPxrEObx4B1Xi6f4SUrv8uGTuW1RjcxpgG0NM6ed0HwvABt
OyWA6dw2GMb2VrIn4zCHmAc45ZFqwAOWMnJGvWbwdmFyl4sxrvhTu/ApiwDd2coms/V1nnF51aZN
iXbXQyiE/7duzXk7VRAO6hdVkWeP/V6rmY+KU3VK8nOGWrauBkav8mdMmgVyHnjuc9kfld59SggP
einafEf2aiSAqgcz5UzazLKTYtZueF+A2CK62cpz0Y9b1WoDdZxYfSFzgI1IuX1VPYu8h6cqflLL
9YBCrifwlWJJPc/Ewfk601RNnlRCXpTYP4Hn6tXLgvyXNOSUeNdU0AnMoUPUbU0l2jrGIpTD8J/j
3cRQIQnDMuLzM0LSmoz8JGb4DZAwQ0Qhs9XOyoZI78qRu2yoIUcmPsvPtcRnwN3LCcZMYrX0ZefX
uABxUA0JGw5GdOk8IsLiLJaW4QvfctEYu0LN9unCXPQGqmLlc9WLp8g+o/Szf6CInIg77mc/nu1t
xLqyEvvedF56p17jyvRt1rUh0lse56xFlG1bfyQTe0HsobX9L080UsPkngs2ZqRQuThn84HNmQ88
/cymiHrekeEUoif8UcCLynhoxifmY1Sq4mTC/2XyopMiYZ09g01sQq6W/COr6iYI8HZDdSGfjDM4
BZXHl3HWXrIuNfFs9DX4JxyVBSTgJJZPKYCDOflJODsro940YFMM75zOzxGey5VpnVt78hsyypot
KJUgVFksYoSxdcrBX2RpeBGx6wUkMjcSxEEztOdawq1m69Pjq43rReiMD9qc+UMod0T1DLI8ybTR
o+6YdhjJq3BYqYbUTkqJf5eD81dkjAxVehGWew8NqpanCNKh9+R4fiMwIejRgUl1BMGo4I0TofPw
WKRRxkPAnnR5nn3lOqYjwy2fM1IvqouTpK5WFZAHD49lKkPMTRG4kWeU7x0vl6tpp0wyXRTDXyLx
V5dcecElqCfKY3ndJHNAkbKuA1oC/ivhR8p/ph7/VNl8UzyetFljVV05bDx2Vur+AeE9URTlBbES
v4YwlPElv0N7fephUMxauceuQNoHwUBJrQPtxXJnNvU17tVTFbNi59GPepudT9/cGrw3fpQ87J5L
W+SQU6IIrt7M5DU7+MK6itU2MSF99jrljxVFzf3MypNGOtfLXiKJN9LL37z+0xPvDtRzDa9J5iH+
DSe+1gH9Jjb4KIy/a4v6V/oJ37PU8WvWk3r82tBAgQH4jAdtsZI5ynPH3mGnx3rlk5n6ottQw4dN
JQtKcwgdKI+au3DRFVRZyk1b/xhdlx+agbERamxKzIsrGbWj6fzdmyZfvMTskBTTaza7v3H7as0V
sFxbuc1ZTmfBV6We6hLXpMbmavrF1M8Tby53N5AmTr3VDP1Vh7Bgu9UnPUB+ZtY7kxUEJVxs4n5G
x3iInHzOLNg4DGlQev8GwKZ89VsGTO3iREAxGmLgGas6INU9dlkWfWfEdfJjwttpWeZP2rjVBucl
0wg69ccsDdUdHrFDHdcbmXKrFKPYgoAXU/LEHoiFMF5HAmgnijWdXeItiJ8MYFLYRUdF40ltswNw
aa72Kp+wcdi50BucJnxQDW1uMn6yWXA9WzjDBqaaTrHzbckngrWmfud7+x6NS24r1FBMB+W5armV
Wbiw2tZcMxKhlMTHoWyPRTHTNzHIKwA98E1VdeaKsdfz8laTrKdpYlw1BJhyV/0AgcW1Wfuh4RP6
QgfPLpHv6qKfCDo1Le3oxs1TkhmUbFGONeyjSH8Zu2kXq9PWqKsgKXEEzDoep+SI7ZloGzUDeGzw
S30UU/021MKP2k4FLD5trLG6d3OxNwyeMUP7kW27dVrjwX+YfLoi0CLbZ9m4Yad3gA7mrDQdc0tp
l3gvnfpbH3pxxBJ7az3VdyvGmzDeu2rySSWERSeNdWdmPtnzr2sn4cZV5BOZHvhaobkicgNHiVM9
VTfJ3J9mDKBBxgZDBRi+1NlwHBvslIaxVJ/YnB81q1hbqXeScfVBqQ/MWIs2uIIZIhaIo84TfDOC
KPYTGVOaGRvsDov8SrNByGbOqzOG5f2gYAAZW+86U6uEKnNLsm/8AJQajciWUfa7miHyFCbeT0j5
aEIBU/YFWzBOrcY4Ri5fV8uiENZj+2b3xjXPy5Nueds0+c3ov10Ct1J9nbBJ94SdHZ2/fi6MarzR
TdvvzOqlVOVtrobLyIrZ5OLcgiW0a6qNbEY87kdRF7QmXX7JuEs9yoI0bS3q8GYwjI20kSvyG5NU
39+XysDZHgKpu9wuGBsz68sFDt5yUTSmdm3M/AKtNwMFKEcQNgB3cbdYVf3Z6E5pBRDWjjZeDE/L
SI6lEh8akxeS/8sBDwV9lWb46CP14tEX1XB8ZPrJdVjirTOFOoXE2jcsdStjJDsLhX0yTq3J8yrV
lhYBJD0UpVT6XV5tXaDUlZM8RTqSYCm3LSVvcjDulUEc1DRvMU7yeISWE8O+A1rA16B1DgmTCKCp
MiTwFBZ/dWtdZtSgaRkjbfNWoFf52lzuk+lVJOY+ajVnOxXWztS+Z2AytGmjxVluc0gLvlZxEEVg
SArDOtKUfO9Fs9hKWVEWfXwXmM6JmydXJSqnTUpwOvtImQt68qz60L5rXXLS7LkMqm4W13kiBjGG
t4l1CxilHVCMe5Qpm9BBVpiwzMam6kcv4YhBKWX1Yk7ydWLlC9mEFnvlKLsftVWCsCcy6QYemwPy
4FuIcYE9EiKlM1uxm02eNNtOkmrC/TvP7ZeT10CC+/bAW43Ik1Q77tJHO+0DrGjUObjRsUDRcyJw
PaYVHkO6tVc24WOvJbOMzbDJYdUNM7Ap/ie9ZO5ojWDwuvFddO6hI8bMw0h9dzMyt9F/vK9UGwId
gBZlfMyLZNr8eAvDkJuQ7aanUGD9q7Jjnlu32osPfSNu8WvcJ0cvfKvGkvsZCZeIsBWogOXqO3Cl
HvSf1sO+QDRrDxSHQtWBpg64wxUx5YLpmnTVbHUL7uLZgLbtYZjchJVfjdOZMbPGWI0Zjb2fExSd
olD94T54RrLw2dSYDio8W35otX5HDeHK0ZGmWgdB0tL3raYtwfwlQJGgy82R7zn1ixMvWhh0RLf/
HaArm6GYj5PlHZq05wHujEM3O9/Q2n7yKt0YCm2kDideq9v0cmI/wT/L5IjzjwqL3Bh9SBtnr2Sh
5FpAjEI+7q5z4nfCfgMsXqlZa0ODcYqDB1LXu6bjUJxtAYuMxeVKzBDYqozbctbtY2FfmOnwlNlr
7LbrQpO7PE8WMYTHkGYJA5qXoQO8cLRoBLpRb3SiKUvE3F6z/IXM3R6s1h5vblU/HKBYmYs9Ipl9
JgRqEXPc8JAzuLdVc+2H5gzQwgPbOW70EQugbVjffD8ePa1TVvU52jREhly+8iZI0nibxMO6QieC
f5euJwXSmIIw2TCwkiV3Ogop3bTikGnYRLvxL4ArPuXxR1GWT5ZF/2wYYc+OeU0mhnHvqWDVTG08
QhlzSmXqJ8P2bqES0dyzHaOX+JDn2QHQybkxCTgxToZ6e50s1DMK05BhHpWtX6bs3ji0rrSI/ZLI
eMmo31NnP1TB1KpHjTXwVCePanhIZ1PZ4z5yrefBisgRp6+uMtE6QBGrqTQnKbSnbtSeMmaNxogd
Vr914C7dodG3ZZ5jYslW+y8FSZEIuR31f1l+mHBw20B2RpPVyfBQsAlI1k6D6Nc2XTdc0yHlrGxa
YimkRBRCnirmhGZ22ImpKvHmGnfaOR+ZToVp7p10djNqqZ8zExt3V7OmiGsqDNLuUk8QQcPwNRI3
e3D2MN82HJj7uAl/yxSrg6NtjI79mJG9cPvHkJPeB6WhsScR41rpSUmwc9nmtcTrpJ61xt5mBIX6
K/Whhzod/63cJwKj+MAm+01BHhok2JIYa0PWWye6SAbUsvKpUQ0ojeKptMq7alaHqUl2Y229EKem
hR2nJrVAJCTqGUO3vWtbcBsdbPHFSZNvBAE6UzOOqUtrY6HBqTNwPQvMRDHNPK1G1WSeb2bLPGlu
eoxyjehU/hoNCBSqnl3Y77+hmZ7sxvqi7XbxwPttq95CNfeHGAmVGzcfHMAU0FhKu8GsIqJNjuLD
mepjDYc4Gp+jUHJ04igznJ8YfBP78+xFDcOt0Mc96aKdxazTKF9OwtPEh4kH/mlwmkNnI/EOrCp4
NbTiFZWRB1/ckzpi7Ic+bHCdiLiZkb4PoLEh9X6IePrO5FafISsVdfyDcLNvDHFm/P+T8ND8BEYX
yHhE2Ta8N1p57aEXKlXz16fzGZzgbcI8iCljW+nKnfaXTZcqW7VKOHTKoz7O61z7MCICQ7VL65kG
BTil1dSN+l2ouxomzfobR/AXRo0A6puDbE69SMJlV+mNG8qJLqtDlIhPqnkBeGT1y5hxmFEsssoG
kOFd9h5W4p/pln/uKD/MkNhi0zhEMPiUN9BABtYgDVyimb0SC66E2GEOJ4enPtTJJC3Sea7tugRh
Ni7fchrkEsCRbs/fE3JvXlhcAnQL1IqyU8gTbNJC2yp2gsGh4a1xPe3SRsPfFNrfBqukpl+M1KX6
ouC/kC3CSxaeTEd/D82uQRafPpKsPE0sAIdEUtOOGw5LJOvtrZG2m5kW2YTjhpD3euCESRHeKE8Y
vbe8HKF0FmR0ufyKmStsRg0e5B5EaYfkmB5fncXAi/dS8js2QCn12FqiyOG9QpRmnQADyJ7ugokv
Lvdhz9kT/eoO2+HyIPk6DMnXAu2mTyUO8ORFKzWnzbd0W2qrpPHr2MjqlppDxX/xtAr4t0ETksEn
liEWziXYvOiELvCKLLiWPfOiHhEd09e9izyolMGgNl81lQOtt8sjZaUIsVMRTcpKuToD2EAwnbWY
fNZHt8zJH/g3XrJSDYqJmNkABjYqgpJdmzRbrtIOldhlfZNZdtWU6S3bu8BMoIDW53RM94nzQ7ry
UJnhrTJj4evLSqnktI6UFxwwu7kkQhbHfexPVo1NHoxuqH/UMc8UCsOOulofC2G20nILkOXOKqsf
UisXcmu4VUT1xb3qhcbI0m+jZai2mrX0wh8po11Kne7c/TbYCzZD4WkM1ihXXs2bSbLLK7xHkyxM
KoATfZlTegpOo03CX7zEa62bP5ws/GqQ1WDBApVNlSvZZEnWm6IkH4o22S7jTKjplEzuPwfZgpwm
xlk79I5O8VowDdfeuK0tj/oOt35t7BQFL13r7qNSP7rYWDZhvJw8ypFT7hpPf9dtC686q1slK/zW
Gq/xYD0RkD9kHjaYqVhLaoFWJopF1Ma+5k6PsPPzXmeNTOhlNsvHaGGra/Q4WUWJhQW3Jr4zhyym
RveuM/mQU3feaxYXlCtiAE3+/5r+thN4sBybfv3sUWXPYfWlw4CJM8EQWl7cpPAxSuxpvSZpGO0Y
3aSmYFbrHiTMbpWDXmOICUye+4iMR6ikT97s5Kscn3PLltAqv2EFc/kjDq5T7sJC1kHLYZIegrE+
eWJ4MTXYS24Jf47TUQybHFZOx2qv0MN7wl2DaPGLm7ZnIu1EVBpeAwMvllSCqFVCPFzYfTX1NBvR
RQq8jkrCcETYGswVcF3uUijCITzFcuGPAqLXlF2uZIfChp1WN9mnqnwmSNe1lW8T44vd3nEcBuBH
tJsbBBQ8UqgAaTVXXm1gL43hPC1jmKmuapzinjO/ISxLicA9p3s6N56JcR5CZt5KdRF/LdUXfNkS
p7hUMXs6gFffCb3ZseGwS2nuCX+zDdBdu7JfHJefkEynXH+t5xfyEGuVNaK0sEEoVHPq/KEt85f9
JdTHyg2I0hI9hI3FGMp2Qyw4ryCWJi017oqYCcG4Fmu5AJhPZSL5vQVgk65dR3tRjHd63O8lXzZM
MZua/IsQSLf6lO7jeZFHMejlXTAJ9wMSUBAV3Y10eFDSDBmmSgQEPt0kgshPexGFQJFJWUyy95k9
msIopL2qXeUP5LljlOewYxKt6Ei2XAGO/C6GdK/p3O3L6U6087st6NjFuJuOydOstdcyOnDmotTn
zypqj23SHdPQLWK52H88VHR8cRp8Ci/ew4BE/cByNjc8S9TUEgNWgyzPXy3CI6z+kHrCs0I+oQH+
RoXavjKbw1B6t167NvOzaem7pYBex0elgFv7FbmylpRDS0pKnQVRQFmgibnCkBh8BYHlyWUxKre2
VhModr6kbnBgXJNKPixDfe9mFGI77LZ19RGLcDUt5lSz6tA/hxMEgQPzSbYRqbNLR3E3kLE7G/Jy
eNDKZyvXb1Zr+K7qbORiEY+J1EPhlzp/z+4cdHl3GSWuB+uiAOoBQPLDmjnIWyR2RnJAPa9mLg5J
3T/XFdehGcIFpeSF/EftMFkGFhl5NZ1SowrMZYcKX6sw8dUP5Lm5lBujTtUE8tp6Up0tS7qvUrVX
Cnc0w1FPTAgvCaHIpZjny2WA1lh0Nsn7DC2+q9B7uzHyFiPxFwZIjZsatRb9BVsurOHURjElZzEp
mzou6NGJA01lCTH1fiHKzZIsa5r4NKm2ujUt6qgrM0Eyi25z55zFmN/LSfnQQOQrEhRSqN0VrqAQ
0RP6UjOKzMX000nzHazqiQ6LTRq5LNAz67XW+ewLCUaDnQjpvi3Hzq5zF2ZzeCzsQ1Q9Ko6KLpTs
JSifc1hy68axpx69bRRCjOaONmcXbIb3MNqEr219nBg14tLwiXvsbCVIVOwg4ZQGEUYVPad/qf6r
TeXNM9jCZAwqFFba5rzruHplEVwkeJPsTOSZj/W6dZHsM5Dcmjc9wHd+mvn0XKFfKLw0sZ4/CQ7E
slH2mQdlqu7BatKawZO0quDBoifaVx0xM4zQVulS43M297TLK0rrm64IETHwyIyqu410fTeSWOGu
S4pdG4E4u1cwUdehvxYaYY+s8RBIxUnyYTQaIvKChBF2WHPgMSym51gRX6Qp3+cpBhyw/NHQiqZi
5omyzU+7y4kzb3MqL0ZKRBm2UzayU6Whh0fFuVGUk2tGK834kNG7VzPLpPmXpy8UiG4hcG0SVd/W
SNR8o+bvwtaepsYLxpzO32hdaqdw6IMcuVOAh0ts91eqZGJJtFHL4GrXpJkx0sN3nGS3C20R6I6I
106qkSyovQuPSM+HoGFHb3zSUWqsQ8jzWRrvQpVWsCKzWBRbQKVYq0cv3BoCKZhzy/BZ7ZVdzNU1
izQGRs19EXG+pbwNVjHlYiT58aNNqFQNWtJbPqbXNiQxj9uIcENFOl2H9DvDupgWXA6b3+UDTNPn
2VW2HQKwEptnOP4H4icH/KU7F/tALDoe4fo5dP/hW0MAF6DKUeUQ7yaGK7ddJR0BNnPDerVllzep
f9qEqz9MTrI1eRk87v3RTtXeIFsTtME/RXMBPrOuxxwl1mHMNj5bDJnR84jMXmMdWEnPeE1re8ME
ZsnXmB89l6dU/OThw0l3rDf+JYxMRVa+qMy9STLvo7zYpmMOfv05nZpD1se/imKsMZyuh659j0x5
IOGpTzhiisICS6IykywGw0J9BQnynJUUf2TpZjSrhwt/teYQVBSs5ZH+GU3S550/dUbl28lH1BxG
cp4hR1xBcpgYTpxa63y6gxhmXczdJBD9ljUJI2C/mkhw9ODibgl5d3xuawQO3+uzg015W5KbxxaW
PJ1k0KrrtdsX+wQ4X8W6Kwz/ibzbeh0IcetXJdOURzdH/o1Ip5ZIVilheks7ZO58db3+WaWEwKbh
J/zzwNhFLb1UM2dvExiUg6ZfDoREyWuF5hLZsFV5k/RU4+e9mP2HMinrSDa7mi+MLD8NoQL+uWlx
DZl3mTf/Y+88dqNJsiz9KoVatxXMhbloTM8itGREUJMbB6Vrrf3p5/OsQU9WYabQs28gkeInmYzw
cDeze+8531EXEWPki3dRXYGcQP6oJTyhpnIp7lyIwqQBBr28q0OJlDldZ5K1y0zs/hrNbFojSA+d
na2YZp1qApdtwo1khYUtvOMiAnJAc+S+M8C4S4dnGZ99tmQxW4J5Mqz4QSAQ6s2eyoQOFmmFkerW
IAp2Uf84r4IEtxFgOC4N8PB28s0Gj4liIKmr/4VouxWMerv0t9QH9AHFashjOKNXO8LR+hsy79SN
AbXKMc/uG0rvSH461g7UwTIwHxqVbTUCp9kbOcA8Wt4tQmDO7kR8Zr6ygqfepC80Xjhz60xiq5L8
AHYhZLF6RXsALaNRpfEm6UFBlgG+ly6rPxEXvoGM5TsrZ6uH1gP7zbK51Yr5eUiCEeai8SXKul/d
0m34gk27An+SLB26Fjsj+aLy8kGP46mgG4GulTlb07zrXaSeeviJUAu2HZa2k91jHuxbeRfk+a1s
c8KI/PK1gsi38lXqPHfl+K2V/oDMGJeYF7orS8PLBtpmDxM1bpX3gCODJImJa6tL821Kpp8I0Ewg
Gv6HgtNYjUuJzmOwrTIdWYed5euMh9dyyECTo0ogbmrWfqBBRkOl+5KYzBfWKOudnd/DEyquafLI
tH3cMKJEMEvAy04v6hS2wpNicR29z54FEGpFbn/Rm86n9woGZ/mjx495uoe3j7HuSUekOGaUwx4w
dJzVGu0Lj/SNTP4m+ms7Zhu6ZZWkYMqWlruvLLBh8QbqiCo+Jhb+jrHKiIKWcyQ3JKHyoHSmDQIq
RsIEXy5yE2Ejl923jr56xZ3oRDs9gsRRXiz4Eh5NyPzWczcLQ+xH5Ww0fUv0Ic/9AaYrMJRl0KBx
yjeYeTko3aqe7uClprAv1Q+aYjNidI8tHMY/SlEXnSuICXjbS2JBpPmUYfCzvD1c+43yIUH0cE7R
n1c/EfIQMhO3mEeXyv2tRLspwR7EaObSglFWzX37M2Q+eTxbhM1mwFMuNxWRQrMOjsyKdq5ofZZj
ZD6D+xP1Zz14alqOOuGhCL6b6ipKZ2U6n0O/jojpoRuMp+RAyyhyEQFqQAEcj9f26FXH0ktgGJjL
fLovWgOBgqQBc/T7vcP6m1YH3Curvj5HmGzasVyQFDOR//xTakf3pxspeLUDT8pSRPu8eE2LCglW
eMqY5EFMPzbVHZGCBMu8ZMjQ9HEho45VFKRRuck6ni1akdTq5MJ3C0++AMRb2MVbhZdTjKs0Obkc
u82w3DT07VXQrWi2LGctgcak2qLUza37oqS/gXS8Wkh6/nBiE49wG5cs2jeQB0Bh5vQ0tBLfeAyd
FpE2RYseoQkiBOvjjzuHZobX4yyU+VZLOTU4s6F8Z5XAQOnbkIFkkwmIobOn1dnkGOe1e0u9+yR2
9ebWhT02xTwHbEjudKGQAJNXGMR9bE3rFj+YuBGB8YIvR20SHQAc4U0gOcdZRm20F+zSDA9dzMeY
r5iRQ8thxoiuS6HzO8gJszeXJsVaA2V3WU9oD8h/1yN9ZXNpSJCxZgOv9+gONH9ppPmcR6P8JYdl
6YA7NnA3cEysghthE5msT3ZNDVeyVopl0L01XGWTTUpnkSr454yZb+2br3C65pC+7EUr672DmCgr
XpD50XNxmjuwmMtUfaAU8CQ7BKjquIckFuLyxeARw4Doy61ORz/sN8BDPU6RpbmrCwZOaGAoEkGv
YbGzuBluTf/kASao4KilxXeWt/sEm0Gv3onTRfey61W086d6MZFCOyAcndOWbUa10Lc3GdPP+YYx
V45FqzjfAToFucHvVR82V63Qo1UxfsiKNzXdZxXE+wbYQbtrzaeOPXmIuGe6X2SaKE2Q4DJkYg5E
yuo6YkRqzWmSTCp1xqhGG4NjAYE4gihqDjYxXz5z/GlAWBWiLx/Jd6K8ZiUJeYZL7AwJA+aRUxqm
Ip2mdBDgjkDd5uaPeZA9Vtp8X2MrVRmHEC2Wyy5D/se0hucapLQZi8csACnU+zEDdiegeaW3n42w
AIKM0xVW/dDmq4n+ZcFwpyBBTOgPCp4X44gNx7uwWrseWUJ56RF/jl9pmbYGYfURVp2MlNjcJZGr
N2m4egESAzMY2g15F7A2xtTYllGMJYo3ypRgJZJ9n5E7RWrW1QyzVdVLdzXQ8gn8LIP/W/UvNqNq
5DVfOQkM21SUxSqPVXgXtvLZe/AKo2W0Eclnn5htD0n/Y0uZdVR292CgRu5BDs4wlciicwl92UE1
izhAVT0H1pdYBSiCyTpXEY0jms7oubtJAPY7adElI7dDVzbxFzgxmMFR89EqKpajM6yhVu0nBlYs
Jkghu2OQ3IrutcXI6Ol3Rv6NM27hn1vvGSX6QZJmZ0+kGtDFMdCGsdWtiaMkSwbboFTpi6FBBknt
ID798Tfy7lGvd2RBUcBpTMldA/+xzM3fOO+hQ1sohH1ZBZANtU+/97uNKhkh+YQqxKp376WlON2H
1bdLybdos3o1aHp3m49njAe2kd/JpdFAzhAltBLdRfBK6vnGKIOrbcScyqO32EJnUZgYHTHf4WBu
jTW3cXtOXTpIdiXM9wh6VRVy4iEGe8AO4udT8VBlHkMedg4b31Nj0zq7jmRwWJL8gKKhu2mPuAUk
WCl7tiaUI4tFnY7LPleADTvsjlP2Ekzea9+MpzzVv8FJy2eBdxOKnL8l0i88iqK4RnFtvthln65N
EZ+gI3Ea2PbcTxECHzz/YAlnpOU4JUidD22LLYhQA65djVSLZ9g1xmNskh1nsCLnwbmZyoc8Ga8l
53Jl8tm1J00CaUNJKgPnFfiNhk1HI7Q7bZeeUg+/jLbu5HRfZfE5S30HtmP9OXpHqxzem7HblIl3
Cwy444rPskwYNtpMCx33B+UOcZqI7fLYOJVGYM2Yk0uizGcMo7eSws5kaehzGJXauePE0PCmCFxk
NLQzBxTYeEkk5LdA9m9DV3/qKkIq2xCUJ5cmVg+M0cgVmMRws/rQmPVOPWSBAfXxo0ZUWZb8ccfG
T6ewFj+V2d46auwBr3iD4z1jx2Cfpmv8k0YfIr8f5X3Y3HlVuEmkxUbm77XiMbM/WxSGpZPvE9lt
xmyPz8HwH0pMDTj+VkTUgBfUl3V61mJmE+ioCx8hVs6QCNlmsSqMiCQF8N8qvoVs0jinIF48JfQW
3ZGGnmQ+FSBJbBAYbTnj5Szys+jdyV77mu5/0z4b4mcwXyafFwUAyZKvDXLMKDMpbr55yg/kUyBX
y7bPhDRg5tG2FW4SVYVP6VhtxqjfdN53FpfrtOGsMsbRZj73k1/u14TMq33Jbpcl450BMmGR98bG
TNRHFN4bGjUo+6OPAlIvUDDEtMfbeNoNbKv9iKl2BEQEoaQcm0Mi5briyk6DvW0TpmmTVG+hPdxn
Q7HTTBRWpfK+ciLw4rZ7jGy1KKszA81Vh3apcKLnXD9qJV1Q6gQzlKuBmWOJmK98G4lazLO3jiBL
G1Z85UGqIdEOYsOCLtEqu6W45RPDX7pxSPwninzTuu8ox5mZwqC9TTW0uLgpDx4G1Ep7DqPqNVTw
uSxislm8bbAY5aeb+qtczy5lbh3g2JANT8XJgVXQ9jJCXMROS0eh49Bgo2D28QojQuhtmu7dxg/3
geguUQwHbwT8TnGhm3cVzSyTsbyJw9Px76yapUvr11mMq5YoHV88e0w+9LLY5RTEAQAq17JXNnqK
VtBaoNyTdO9QSicwdtomOIfmTZEIM2nMnNpVwl8iIOUnhK27IXyTWwXcbY2nr244UGlvHY65vO7x
dhDRQbMJpGbN3q6r7r0jFzfawqdg2+5WiWtD8KUu0T2cwsh3M8t8jvkAMspYVc3AJEa+woXFPSLt
7bakfpwNinDKJOFbq5R4pq6qnzniuyLgkhxTvea2ag7z/D3qGELqtJ+7jpNC4uFOqMHK4IOZvsfx
h2nmIZbEaaiz1AB///4GkcEPsxPUTzAISEBiwJ4bpxQpaWEeA6FD0+VmQ0aSdMU68L9VS/hcRmcM
KtUYPbH+L2rHP6MUf2uihz7hCIKOEe/H1aNmsfThOkPuzdi6wXtdiwDbneVhTue8PuYMXVFkVOyO
rSfQhjAt1eO3WfbUSm1v2d56EMWJXKXrbJ+MvVsB4TFnLesrDXS9vXImUE/yI4tHfi8iXcJLH8OO
5WDqD6D5XjWOQpFAM2EwzpT2ptTTLSHqWMrr+wHCHHtKObgL2k20SWoGXEZAz04eZ5W0DD4HKAJW
R20TlDcHTEY3AusxbjnGADwK+y0AwpU7tF8kMTzMRysNwQnBG+2+xH/jihZ1ONHCqO5XOnntA+b/
DBSAiI46ct2GAAAWF+4bgImChDOO8Su/O8LQOdc8w4RoCjs45gpxEGSU3DH3aakIpHeX1JhVW/0K
BINRQyKxrj3U1AKjd/aziwPJdZDJRzFlG/N7CC5m3eydob3LMliH2JMwkvY8cXA1mNmgC9PHvVTi
3uwGouLiU425IqlLiGIksHsRMQ1lvs/6HZvWxdbMSyMpaFsApMODMYFHiDvnJ6CIDdsXS1WslfEG
NtQTPopdiFCiqTdkR2wVRaTlfguzgPfE5FLc09PLXGOT6cVT1I+7/is37K2NAQgb7t7SXS51PO5q
C0ykXb21Lr2YiWkNuRA7l5okNctjoOXQOIxNWN2iwXmJxpxgagj38+cDF9l0Dsp59jhWDtp0sWen
zDzT4fFw6G8xNclEcxFOv0qc1yDfmtNPMqabjmmFFQBhiNKfqM0eDW5+gbuBB4+j+l5KKCloowMQ
N/FYb0c5oaFuD1qDQKsRXzBVrwCVGhE8iBhDmNkftBYNDRhMrQt3HcGQYBHvmsTaaQyjCcRcYwA5
5/QprRxVLlPviOtTboxAPAY9ACLVbTtTxw6GJYioyKYMllp2TVt6hnWywYLEnAs+wkFjEzB+/H7G
SywMSnNLeOs4esJD6Bj2Li4gFOFRsb3g0e3dbd2Vdx35exWdrIBHn/KghLfTxXud/pfPidZo7pui
vABvphpt11YNE0XTyHUeL6kWvXbTpaJRn+s/VfsUBxa8mnjWIbCmbvWgODRECtdBgUZhQCDLfo2e
V8bFLqMuiQv/2884WXP4cdPpxZ/u7FT+qGoD+HqbhIQg58+qMwGWo1j+RKABQMi7TkkL7tn7jqCf
5NVbln6GTN+wJwfoEbswuwTwSY906HeNny6jEt39hkIqwwMdFs+9dgMuBWCVcQ3qI91/s8e54PLX
1qeIm20L9EeiK/OTdqtCfrf2zpHvveSMjvERgw/0cLyPGa3OlH4ofWxmfmxFd/lE01eMxDvwhw3N
7ffYhK2Xvus5vtLIfpE2JM3xtfJ+yGlZNRTOXrNz68+4GLai5VAt5T2nVI1BExzuvW29INTaVDlj
fhcNMcfePD7l1W2yk3thPfSO+BDWNRlIcUL15LcIY+zfOFMnSDUL3JVF6X9kyGT1NlrLQgATBqwt
+sXIIuVNvzrb/JDs1YB2B2gPx+1taf6OAVl4udhb2OhS/cnIHwFWQvETKGE98IwMa0E7wiRCXpjv
O+pQuGuoz6PNPJ7vcIK45d1sc7M0bW2wmAVol5M02zgjPLo6+gh0aPRpf5/60VLZCIsYQIhi4/WM
FEbsddZDTSZk51yNRN1m31JWIkll5j6AhCDGaKPCcgcG5jD8eAWgyhbwRjjUKx9LQquqlURGt2AY
CXfG3CDl2se+pNXXf4WAMqj18CJXLlF5dH/hu3i7qDtLc189MWgRHECTXXfjlXqTPA53A65gO7qG
yQ0hOPJTUSraMc9ecIk6QHjfko6bv6Fn27uPQXeZpm0fn8IAv9vKfnfzGcb1liPMayvmnnq5FhUr
3QF6ISHl9Fh+9cHdmMzXTQj+NTuWM546rV1aIJa7mnvrEoTzsN59sDIaUkN8Yno5VkQWm+4W/N7R
qeknqW/kANw86O9djgfCWHQVTcnaIjhvxqd2PFfBlnQBGjT1xex+MyFRbZxN9jSYWNQexlOgBd2i
ry5EKjR+fbTZ0MsBq2y/1MWlCYrN0Ig75xg1TxYQj1h/8ulrjqm9R6tvpweAi6so1RgdHStGjikj
Ueeu4bcP1fAljVRsVaDXZBW/pz6cMzH4d8gkspUAVWa1lbto+ujYjZV+CIM24vOhSsmQ40Hv4tRu
I0gYE7WWKFi6cWyefV4J3lra85ChxnbV0RqCE4SOI45Sfaf12aPtoh2WZbia4iq7TH4tb6jqVt5U
wd7AcrNWUeGu/ViDlGg6JiNZ+iO1Bu0qxiW+cpAUoF9ZCjdbuzUK7jRR+P1hY42At55kscXz2gAA
Z0WoHVs/DBq51Bb4sQFKG0u2MMNV4JcfhBPNrNn0VdcIEq3VHrZOuPEC45eZ0EfbZtE5g0rNgu8f
JHj0kwdJkeGdS9UIcB11wyEE8HVswKchES+KM8lGKTkUdcJYhzLX8Dr/RZkdLEC4RNs//rO2QY6F
boEydP4q3oCdFo3GPdkN6SO6douTfY145ivK0QIQ1jZeQD9Zx7gx0USLjOdH0QdTc2SH3WS3mDpl
jy9GOodAK6yLE0Pjapop2mSKdGrTyrXV1EzONh9dOhiZo460gL9Dc4QeZzjvGikNHK96Zy0NKY51
EQBBjCd/WZJGAV9Mi2ChlOqzrxJ5bBgtHd28/c0AZW7qVqarVosQj049Lk9oTbi/3IF0YKoIAtzr
XT8yyxvcTu1cO726w1jySxWMUsf3Np0Cyd+WKFJ01I3uDAXouqJEdVvFR6smhNB1C5vOiyEOSdsK
3mB3q4wh36R1twoDAI/B3JuTDmjVpBn1g59k1q4CRxenwjraeBfGFnJybqtjikyW27C+EkWaY/bF
P8l5FPRM2F+ADjuHpqL77ckh5Oyhm9s08MNTEN6pftKOefscOlZxAsGotyGqGcNo8bfSJ9MyoNi2
FtJ38Cakb21Z7jN/B00ONxBmo42Z1e9u2IFXZcO1IrCRph9WS8fixpbMIq9Te+PCqaOslkMYVvuJ
GxhCJ0R93aHxjOopSTJ1VvIXvgmLWF68ITOfUMCIaw18kyOgz2Sv1Z3dZLMNYQ46T5h2JrGJNe9r
kAUczIZaMij6Q2DGLOVF/h4itTpXwttpU5XufSv/6Uc68ui1IQZ54bEeBBm5mPwsr8zXkW6uyTIz
1pSqtNVEEm+btDuwtT00EHGEBzMjkIzOgi4Ojgz2YN6AwXEN77kdc9yccUtdW8xGm3Z0UUWRKtt6
u0ZwYs/NYzkp2Pa43pjEK1RYqcfJYEAIAa5vmOJZVgjVIKiSfYBHBttXf8YnjeGJmqHcVwl9MDOb
2+0hZsN+TnVNXIlFhEn8mJPsDtZJytHD+nLxmVXubB38Tmq/NTPF25ktjOZUPipRziidztgOZf3k
GJjZorS4QPdjbJAPEs5xZp5U9lRDx953FsJNGozbPKG9loNfLHMwer55Tlo57gpFB8noIMXCgSc3
gV2UhAvWqtRk/ioApE4TpyKrBRJBWlxs1vmG2Rs41DEY6NppyEBDtOQlqkzP9KoXiwPNTgZq1c9G
2LCl2IvTcA71YHTrD/mdnswiGJZkGbTBxu719tIFdXdBVvxlVlG8n0Bz+Jl+Tis4Lmk3hlipUHmF
bFlOcp24GRbotNxlOiHjrYlr3bi586V0VvQ40ObK0eeolBKmk5JeKIEPMZK15tUheaza9BlsG5NN
bPNl0AwbR+/x39sB4R2if9GDyILZHsuN2z4WoSzvjCD8MWOT8DS8pahahb2qWwWQLaZRIXMgAG1o
70aMK08x5kPX7qeVLnLcpqF17wqGaMbcsmjc57CurLVutt8kYDKP7iRhOjvEr2SrxppaSaRjWYp/
H1RZuBlI/eDs5PL4pq1Yy0R8k9hAu0DHSwisIkRZjyClHiVAWA8i22g4r3rbYBcCMr73LLyxtPoW
0UEA5TrRSF9VLQMcNwNyaDb6kxlYuDLcnsw0OXxrhNchdMws1NzZ00QRltCohWrEZ5X51VZMZy2l
XOsLpHpQmnBhk/tjtC42/AI66R9M+6wtj0UwfDi1nWAapzypDOSr6WwOnfL+u2/9/MysOT9H2u/g
D87B0wZrW0z2VRvi+GBboGxFG50EaWc5CQTrEXj4Ipxg+XYM4DgZ4+Jux34PDfI40vQ6lYgRPNQh
Xi0fAlrfe7eJl1WBwb0A1LMwPzEvOYv5Hi+9/jsW2pfItYPhgxd2aqvYT8yoY7RCfqwekH6oGD55
YGMGssR4j6jMvLnl++jrO/p4JuZPmG/+QM3WBpq1iPRqjROrh/pYkeU3m9f9ga2pTbea0VjA7uSB
z0yuyXROiPKcDk2Z33lFiWqdzWVtMz7XDWqXIG2JuYLHHPbIgqGeEUE3Vd0hsGBfpIjW7GhyN37i
woY3BY5ywDFGHOfkJAz1MiRWOLDyw3yT300KbJegsYUqrcb9d18Kw98JFG12Adw/j1l8E3FCDfrm
2AWt5cRdTn6RnGlFdkvDvYSuSo6l5jGQHMsSwwLpHpWElSBerME8pFnuYLey2Qv8ZgummVJAtGt3
7D2Qc2lBVVuRcpm2UDZtnTI8R9vk2rLZJy5awea9KWzzbObk1NQo1jy7uCsdnShbh4MZ+1O+YgCV
0o/3/XUiCnEg4/pNaR1O34SVMxSzXSzX4eMxyqmG5j0gPjtRNifozAQInNU7OXKyEDiQ1iDXYx0c
GeF/h9RHpa35dbh2qffNLAg2kmTqwrdfokpf8+VgyZrvbD2J6i1JiTgsGc/iIn1LKqc/To1zjwBP
YV+DN2o5Loh1xbPUdhY+RBSAbsmfN4wvR6dg88TJaJLnSWLnAK4CGgc+FdzyjlNT/wXlNw2lW5zM
AKXBV7s2xboWi8KEuWAX9BRxuAYQSL9G2Fuzp6ZKkUgGcX/t2qLZBrH+WBexOmdEKoC4QQgLL1vS
EmLGeEWXfwZtbTx5PpPXXgFAbmvzEyaVts9r3OXD5LvnaZZh9xQPqtN3SeEZR4VKJ+J3nAqUJ0uT
7yeuZWx2I/smsuT0GShhuilh/uJI8y+yhPw4xRMfTQFPV68/pSte/ajjWAMB0MrLCj0EfciqHDal
gX8jahBF0rcAMt06QPJDqMLUzHWnmnumDnuNQCwsTERqRgD4jRDaF+U+6FlKx1WZkoBeRYPYVI6a
4W3GSaIJYdLaLKDGUEnb2p5LiPisYUxOpCiQyNQKVtbg4XiNuXuA/WIANC8a/ZNFmITxjJ9NN1py
qcrCfKocmGw5gNVQF9F65PjzGsv3QA3DG617QarASubIz6qkKw9NhlrC1PVnTAEPJefKyxSHB0Xt
cAcY/47JT7fhqPaEWp4kNx0dVl7ziorR3kxEhEOYyIDmWXbNo2UxA6jPnZGfJoWdYgS/urSlpVGL
JgaqaEE/1puMd5iqH8P40jWDReSl3aw4uxel/p0NqTyPiBg0xfhSSf8MPaI+KohcmlUit84toB8U
BuEQnm2H4aNK3KMmxZs3oNqjyKSXqM2GBPdpbNO5RdhDVxzje9o8NDZlebItDy4ivDhg6+6h8OW+
E9Qt6JDbtZ6wE/WxcRyGJr4waV2WwnsrIKujx1lPFiy9HjrVonMFOmcC/q5w2NzOpVtBKt7VnjoU
7qH/1vdeenLHG8mEPjqSORjFptOUUpBHsauvzIosSVsE3T50kpUJEgud1wmzABwfrXvDAL8fw8TY
1N5ILqZQWzs8dqRcZSaDnMYxFq2yGKtn7S/xKnhaQrpMHTrfzEKyE7Yof/n4gEPo5SmFuYp30uuX
sVG9945JgZF7gM78d90Zn9g7tzXF+M4aWbv6FiQaCaLQtLIQ8XkDv1TvMLj2dSGIf0aYO8QDjGtr
n1QjKxaiXulMD5aWu5d00FfgEm028BEQb0MzH2AJkU+cWvysQsQE1wqBb7JPW2fWRoRvQesbFxuB
UyECgG2VNu7wrkEoMfrnosGUGZrAZbJZ5+how96JAO9mTtrvmEl8N5KGPgIRMNWRZq1izD1aUN8z
AQSaBChy1/NB48FPa7s52V5LcDYvl/CBs9nq7XZqVYTa10VCExXjTqSehq3TYGCiOPNxKxO+Jo1t
1kabQn9A7Y6CBA3sIi7jT4TiTOiFS8Rc6l4qFT8EFTJVg0VmFVgkpneVBBk4QADU7ardOq761lVF
GzPI4LeX7onMTHvOuV+Vgz6tBou4B7qZR99oircQTV7slhVFQJIjAnCvuhB44feDwOTQNOBgJjKZ
hgpFIZ3YVcjzvEizmVwVB7+kHMEuiRApTTbM3gE3bt/XWxvdXWmYd8VQP0tfkO5TBDfLRJsY+yYD
ZzS7jT30Lw6k/QYObO8zT6EIItdCqwfsVkG/QSuNvTcjvL5Fv6Jb9V6brN8KgtvKn3C109hZ+S7x
qY6kVBmGdjG4pb6mnkHGGR17ArwR/+R3QCE9IAvbeFSYXPBs4nT/IrvLhWWYH7lPjM2/STILyPgh
+DjQ7jVhnwrsiVjnVhUGo5U9NehiwoNZtf2mZ5UkDZ4zJJT2lT8ipIQ30xAh7AzLhAD3f8uTSAeq
Y04rOAfhqnY5VBQ2EGsFptxCf4sjtbFRS8fhWybuCw9hSh7WBBDqj65n9bv/Dnn9L4W8KuNfpbw+
fzTh10f2l2XYjP8Q9Tr/2N+zXjX9b6ZyAH+40jHZ/S1iW/ufuiFHla+YHMRcXSnLRpb5n1GvpvY3
V9om5xjbos3KYvHXv9Q5E8v/+OsfX5K6w/c7mm04fOl//o+v4d/9n/yKBsHPs/qf/vsvWZteSYto
iG79I8j179+2//6Pv9q6plxTt5VjaJZhW9Lmxf056LUpBAzXgV6qK5FqtTcmpl7zQVzXgh2uznYj
PN0BtTQZj7sLpot7N7zodN88oHIKD5JIC2YXmCvckmHaY1Y+G8WzYpHun+R0F5TXtilXEadxYjWG
LQ770blZ+Zdj39GYsb17pT389436X7lRHSJ8/99pxJuPKv/5y75OPrLvf8gknn/s7/epsMgQVpAN
JbeCbrnS5Bb++40q7L9Z7hwGTD/DdnRbM/9PKrGl/81wNRBIrm7ZHAk0/T9vVUubv0STSrmaIfm7
+f9zq1r8eiqg+Y6eb1XIlpqpdMvkNTquYbsOacp/vlUtzq6WZaLBq0siSAJOnvVkuXgamhcKDgVz
ANtOCy3PsJubHrYOkdwQhkx2mrwgwyryTGaxPcmqioRulMIAQLN84zCCkFVyCtLiWkiAIS1VdIS4
tdF9PP0mDcdyREE7FMPGnAWcnUN+wWyO8AQutJ/RLG5z4j10jRMJmoi+3PQsDH7MsMurkVMJG+CU
msp9dKtB0ruhTAmHbl/K5B0A4yGV5guG2f3M2KLuZi4g4pWt+hHtMVEaKIMayeLu+RmYofxdI7Ie
RaiL3+7LqKvzn26L/71A/HlB0OfP658vM2NZDhvEojh8pP+0ImQV3QiEyCTK8AIXrUvYO9iujVdI
8pixu68Q90F+HQGuBMAabEBtpCP/mh5KTWW6j/O1iFwubmhz0d08O8hSf8lcriyxNYgoELr3zqNd
irVRAfkag2bjk6CHBMx/qtP0FMw/14bT38c8E+H09FwYBFQOlQLZDD3oU0gnXJEU/8Afr7IQyVcy
vVie/diVwW/UeY80hp40Zzv2Zs0ZqyVxq3nVG//Jo4+1rCYSi+hQrmM6dbG60oxjeBABQC/ps7mu
Abh+JGPORe+jKb8HR4faNA00pPldOG3Awd5VQDqWrQ+fCsFonl5JKa2ZtzofLsFDPow0zpO8ETO1
OFO06dEVDeI2EqFNE1SR8xwXdB6F69AW44Od6OPP/2JmoA/6kgQKxEN7A9PGjk7iC+oLknMj3ktl
kQAWq3YLNx6djZlwJgbuGRH1zKHlvmFRXrlx89Yr573N/XOu5xcQlFfFtQnQdBmZg1OR9Jchf6x7
7kcePCSuOUENMuYVzZhwjJUJIi+1n7+5Ftkd8yexHLjwWFLsx4HpKRKQ6x9PlRak76WDbFAMX36d
XTUr+pWl90g6CRRyqHaty8zf1/Ol46DuGk3/1+r4bF2LX5a5hDKL5mTQ3StM7rL5vs6q/KpD0F1q
DQ80bSksXJ9qtKnNQvpJtaPt8Aj/WhAFMKz7zGFQ37bGUzW/G8xyCpUYhJPqpTYskHy+vbVw4S1j
7z7FIxs6qNMdMuHk3IqGwp3Qtw1fR6Wd3ZpLS+P9tyQOsVViNcThfSeDV+E91LRWl1Eqf+c3IMBY
rEwiSheNL385OCNnhf8hPfSzY+3/lsUkqEnah8RHKz2S/aObZr6pGfwloa7jEB9AKmvLQvGKYw7K
y7brz8jwH/649zudS4O0zEeUS6RdAQBL+/jj3Q0qfv/Xz7szJ7n/46qqlGZLMt5MS+muMS8Hf0p6
N7HY1WGbI8eLo73dcwDGJf8B6DmDOG88kf53skPrGgfjhvH2Tu8lBOqBEXmYwXBEQEWLcD7UM79z
K3yqAXmJZCzB35jaoxzze3UvdZ6DIo73YzPxdMtThb90FYFiABG5pv+KmFH7aczZWFA51/m7YjtC
jI22I0goxEO6UJjhiR5a9xU5e30xjUu3Sy94SNG+blvdWNHePqWNdmqL9CMQDHQwlgIAYEARpyiL
oL3Hw48ttKcp0R916GkqRMI5kvm4aBwKVYG8hUn4zuOuW9gyw7eMoHvKkYjw/iZel4gqf0FCwX7+
NTpNTNHW36AAgEDZ2hwSSoaCU5Yk6M3v3sKz8K8/Kk2q/8tnZdjwpEn90Njr5q//6bPisukUWo72
v6g7r+W4sWxNv8q8AHrgTcTEXCTSG2aSzCSlvEHQiPDe4+nn21CdPip1n6ozF3MxER2KLolMA2zs
vdb6nesX6s3he4nL1EjKES/nYIU3UB8k2zZX7oneAPdHzIswRoOpP54AeK7ipx1G+ItBw/gf756d
g6OoVan3sEffRl7TbcJbyVDkH5IVv5kW2eWS/uZnXHIiCHCEjUUMX0Vo+2g91nH5RmzrDc4wthls
7GGZvdPu4ZIjsZfnb/ill6zu4NmwkjdqzxwycPrWaNZOrqzvickackqu3sC2BIkydf0BA3YiKWuV
447EmnZBTQzKo0MC55KqHrC+oqq3GtJkbnUXpTcuqs03nf9lCnNB9rtMmnpElRmQKuUTQAurtTcr
AAtH5DfG0PLSjn2aVZjlyoVJv+s7NgR7aAl6hBdVwI+1vXlRx3FnFthdMQOkW4QOJ74BEWdwuCNr
afo1aFZ5owWEbkjwleDEwNlgIWSG+g6ywp5MVNS6lEVH7XjMfkXJrLctrJkYt/f44a+Xh0UN9i9P
sq6zOBTNsXV5Xj2/rA65xeVaKmXSzS0O6Cw8loZ9SXv7gp8WQdwt9gUa61smiafx4aN2TAbnhy5n
TfscuQXqYVNVbthivOWxjMEZTyTghLpoIm6Wmd8aciQM2TrKcf4mfrJlDkfKWvomJbyFJrNGQEX9
CJ/VuIW71ui3cFRvYe9ciAu55EIRLQf1JVJsrmXMxYK4Sd/KB8hH5dap8hEABSurmgd4yKzczTVp
PWGpOvS8U9Pd4rKhlkpLHtjM3mMvwO9hVaPIMk7IAx738E2bcGepGS/ryDmylohhgoWmrHOBh3gR
hT86jz+yuiWsChtKsQlI5EWOZrsN2NZAjy4jm5/SKLe/vknOv7tJlqEouqivLawB/vwIj5lU800q
1Y3Mzl5J2DICPD40MMEARN9qK38rVNZZgzlXY5IUpWBShn3LIcV9dMH947HWkjexM4ufVyaYcA3x
ommZlFgYcDwC0r97mbyc8H0EXWKjzfgFv5iOPvHgsv9a58qT47X8I4+lmTIeme8BY+bvJBk8iXsl
Nnw8BnkgDQYLBnx65YjWbutlxlpc3Zw5IjtcD+hm3ODbouBV9Evj4cofQYsbN1i0nUjk2qqyzhYk
zhREoFLXL1U2jACUa5GLpcHL4lKDKVp0s9nNFIOnPMM0KYsxXSsS9uyx7n9kNUrCNNGJn0fOlLPT
eBJ3Nwu7u6Q7CgzIDmCrDlbeaGNPIcff+zyGw28dxP2rM/MiNmwrR6mlt8jpbflWcdYNOds5ZqvI
q1S8U23jVhHe4j6WHQvwr+86Xf6/eTaZmKFsdXSdGCa6rl93bi4gXhcKWm9Zzy8Mq+5ymd7rqbhg
X3ChcblVgWO4CIOo5lKCl6WVWdwMfdp3Wnb02uIyBsVF8+wT4VZAhjg6VgFWiWVz88IdbLGvQk0L
tGLGTmmbZ2qW1EV3MG5yeVz5wT6Xm7eozI6SmVw456nAnKcI4xZqmdzE9gTU9qss+QTwLb+yyv/S
h4gqGs/XASFajGBdt5E7KNAERaSnpVeX2LatZYPPLFsmk2UIYjkebcyz2/w6Rj4OBbCzZBvr5591
mVq8xIOzUeviLFnJY+OjpizrM8PAcaHvCO+Q4SjbuH1wfxGHYpqV9fFWhsWJ70mxKsf2rhr5MXQI
ThUVq+5wFYq+QpKDRNk0IHDnBq5FQUOoaUB531BUuHZ7JeM5Xwx6tSFf94bf90crvQ6msYWGs9Wr
3Oap58waBU0lF3gwqZnAGRHUaTUbjpnXmkise8j3qLT7QZSLVnY0ZekWtJvKyC7UGWz1ZYgpoomE
mE+FOBk0L4sh/wwfEjTzTvZz9EEaGAhfxQ5AVeqKsF8rwmdWa6DvUzRzlBWUfQGvBleIpjPntWF0
ypN3tRQqU5F5xCi4WM19RZHmW6OzjvHISTNK/KEl+TN5Lgt5Kui01K1YNmIl4UbOelFZc6w94LG7
OVAjw2jAglMbtp4Rk5NFq6fGOBhF9bXzrX3U+idFirZAOsc0pDkbIzKX4rvvxXclTb+aQXQhCfLL
OHhVxGce/Ppbahq7Nso2zRh+SA0kJ52WCA8+kmSRV6P7vYcdbyTakLnTnmKbzz7S8pmYWX45o4QU
Lq7wGzOp7UkBqcfvpLrueh2+XpV+YfST0H4rezWLnujDSIMUrbwcKKcYOTyee+a01SRYpfNHygPj
OtTvpsj17LO0X0YV30TVewIfCOUVzqVab5Jvk94r07rqkr4V1b3H/e05wcZQOiHzK+ntTK4aqMUx
Cfx1ySVFPpm7TotLZ/SVi8sjK9/wb30NPPs6r4dw8tG/A2OKoFzLny6tnd57UdeHFk2NuDVan2Lr
QQqbEcQkWThQxBoL8JOJ2io0Dr7u3zPueIifHHRL46mHPdkQbLvoxc3Gc32RjMo30dLM60203kOU
Pw9j/F6JHxO926hhd0Bue2rnxyAO70ltXzl7r2rClTHWrZo9hXq0zSXy8MRswvC4rVUZPDGRgmhU
Iwe0uJoAbLxj8WLJirrsU9wNZfO9q5Uvzau3fsQvlin9q9hdrIafF/13oCuXbCSPaBRf2qmQB5sH
DSLxCo2lpMUvueNccy8+VrT88xYxWTEEu4QUNPEFBwCu0YISUXGoDRqJzBbQv+/4X5kPOxa/46Oh
0GTPzWQcxs8N41Puq3PtMHazU66AFPHvWm5s8/GjqOsXpcsvUo4PcG+9EmYSZvU38XaJjqgRQ4bB
njoAW1tk05LhPKKvlnhQKu5xz0v7raFgADmpQC441Xp0rFKLfJsRDs5zLY+YLF0iA6JYIf6j4a8h
/VDe+l/2KF0rP9wrFRY8RUpIpBfZHODSs5gBlbT9pV3CRhlv89d3WOXgGlRIWnpgvs8W2CArYJkN
nMZofPhu1RR8iYlQLDNpacMzISCAX+NTnPIsJgozExwM65J9UB+zexHml7YqL5i66zVRJA74PlaS
FtngdcfYCVasWLFiWcI6wo46+QL+J6pLsbdWQi5iXfBOvAarGNrfRbGSmxjiNAoWXUEmv3ZotZYK
Hmq46GqXQE3ehgIFL6a1IulO+jJMGIrio6oah7/f1Z9kS4pPV4vJiw2JJ0AeIuWNuvocEDMtcLLB
uSqxH8yJ255LdN+alpKrbEHio+JDBsKYopI/cks79bWsrkLCQmDqEuMMT6PKDg3EKLMQUwNuqSc2
abE4chN1TAEHhhsj9o5Qie99iytKV+hbR+XytqFzFWsSdt5WrJg6q3tMmQp70TOuie/qu9HDehU7
xXyTVQWJsIe+4a9rBvXfNXuOQZVoMPVU6c//XDKgYocsKGOpDFbLGS7Hy7iEoIQneJzDayJhZD66
R0YCBI3d0xTNli8S8frJRoDGQ9nm1gbj75fKx8/cIWdiVfRoqzg8DRy+aF+ZX0wxh3y5GQNGjX/z
BWTxCX8bLZi6RqVrIUxQNQN849eiZ4IhmTkV7aqsYl4ZgcnWdUZ+u3zTG+pcVBo49qEriatrOTxO
Cj0G5leYwvQ2Nka1ytISgwZRjcLZXZXkwYhKFLvQC2qhqEUHOMkspxbkG8+y4SoKygR7bbwqkXTR
LYsodlS5wLpz3TgpOrAe0i1tgGrSPpBfQLQiLajS94CoJgXh3Mhk1ItiPoNk4NEQgXHgcGgicq4k
PTfE4Z+dsOinQ5Wv5dX8EYUlsDhP/aBqt7hRXjysvZ0+rdZTQcUeUokbEcWNrXD0dHrD7KF8lu3g
GeEpLmCg8sZggU8rOE7TAJT2g9UEO0ZQTAHpkaao3XWJ/OUXynOmLxoAyTUE069kg37A3Ewm8+IR
p/+xo2EwTDj6lgVQDF2MeUlDKgzDb7JELoGFlmmQiOdgPIDuHwO1FzF1mWc2igFPV4Ekh7CDNc3b
zi2HbQ/rybCcRSWq77zh74fcfsi9mipPzZe2le+dDOvXOuSrQIK+wUVVm6cEOrm4SBZpuEZqXtDu
d0aFM7iWfs4dS2Nsus7aeaBrKOKhpegdZWkwoJyxHCa+kHNEm9kw0xmVdC16SLEapEG7hb5yC9uT
P2Y3HI6+l7i4UuMQ6ChaA6UgQEBipGw2jtsrPdZbwzW3Se3uTenTjK8lN9JQ87cQLWZtZWfRIcDV
2uU5dPAS7jD/LWxRbBxCVGiGTHlodEXH0MUPhfGap8ZrYrD2qAxz8guNi6NVz4FsLsuOC15HyTFG
6DHPLSTRrXghqyaRuTdlId98Pz+iwdGodkVjrTnsOvTOc2s6dNduADQYTa51hu2An2NFShQ6BkQ5
9KLkLZ87RNHGhoYC8Ytw5jQ/9Cw7jO/wx+DQmZ+LSDd2etm7f/1ca+Kx/f2xlsEHLNBMx8Ia+8+P
taz1RIsVRLaIYe1cZCaj6trEacyzY+ZBn9Vg7VRq2hmX6XRhfWo++Kp8tlv1Z43c92m8NLtDUVPz
q2FynPfS/DUEBV1glgbbw9hGorbVO/yOhvhL54e0fsC8Rcbhh1NDbNA4oByxEketoDXbgdhRcYD+
zfe1BeLx+xdWHdlwTEczZUcWI9RfBiu51qWxH5i8syj/4uizC/CCFdWywWGKGI2FJob/aIivHR+7
HvVtoWX3qA2/RHUtjlbRVJG7gF/nqlefO5uiXxT2JQezuFCj4u11x4CmXOIxlF4wPLiVjMsFHoLL
x7qRlniBLX1sYjEVysa9qERnEEgUmsbKKNuTQ0YvQh3vqkWUfF2FL97E2wBLvxgF+nYjOYpuUkNl
QOon7qhO+ZSY6SUw0JdhxDXgCpNU9Bckol+ziG6uXxiOwaQ1ZzyvdvopaoyziToa/i1FrGga84L/
E737ukQXmqGOF6gaxsaHLlLv8z8iPMYvDM6Nz9k6yslRXA3xtTg0iBMliTY3Gc2URscRPnDos8c8
BD5iUlHi6KHZL6o427QwViGaso8Z2tPgix6hKuolLLIgo0BUw2gfYjIkjvO5IPdb3q6GAOxYKOCL
nIwGZvbeRB+bOehvnQqGOGdkStfuQinB4REnek8Kv2qGdQvELquB0CdmkTjFlJO1KRIcEURNDYiE
+6QGGpb7LAGrKJ6tYThFOmUdlqukZpIsbRAvECIu9kcAM7PG/9lWlYN4WERtLNoGiOPBWJxUKgw/
6E55+i5OctF/G6htM9qkwaGwmBuZ1OdYEZ9tang5ARNhdyAvFAiAj2Y7gb4DD21CqO8OdWQiSkAs
0fllcatziPahSZIydBtBov+KTCD+EB2zgHsclbVKR6MC48xQmqnzYeWo+Y4u7sgEgnaNRnl0okcG
T1smgj10evEGosIQNaA8iTBv7EK84MMToI7Z+Rvfw6we5ePcpc8NqPNUkF6ht8hJWQA29qYEt9+8
mo+Zq9EXi/4hql3xLNSeuRWrN+h4G0/tcWfd/ufrKKl+NM3qu2fbW98RHTP3RJtYTzw2lmX8QDGo
tsNeKbqrMRzhUFzRRV5/dsj8qEUrxyr5xtRjEnDSDGJ1ZXHJ/OQiXkt0pwH7DeEKrgjX0LQSLSRk
YMQb2NYWfu+avbErTGmPqy5PPWsZqc+lTYJznmWnZAru4FOXRBJzFq6fKDuDqIjXczWKZymMUTvX
14mjPSQJkJGsDSc1sz6ixqJ3wpQxgBWPAxWxgznpnD7PIYEKvJNYsBKWCpNmI8HF45C3liKuYCgu
VRuX+Meqg7QSMLGcMjwdNM5VtkmxUxQmP1gH3QXCCYbdfPWxqr9lCOvn4jhlg5q7prmDkNbMo5Zq
yQSywzjyJxY8b8fmUE0Qofji00jsH1Hem1TMbcRwIaKG10sMITDyStvovbPeHWb1NhnioqnOuM+e
GHc8MvrlN5LsKPC7mKZUXKN+7LdMM+6ism7IsIS7xq0qg7MyJaeE7sPXwq+YDSsbs3eS+Z5zFfFX
LeMJBiMf4AA1oMDGRU9FDOuRI1GgEXPjhCj7u95STom2rFCqw0RygQAaRTsk2Tmu5wH9Ileo9ewA
u/tuM3/bqaKB8cVzqvXPFAI/UFnwePBd5al+drKnMmTDmwcqGUzWSbDfKoT0ZFzRIljF2pmfBqlA
bcnUQYws5ltpYE0L401GM+ddxEaXAzUMGOcXbA1/fX7NI+U/HV9wjGRYHeB8tqFQdP/5+CIwkb/V
KGdlMmIWYus1rfGpHtDQM1+YeqzxSl25EWkZmsRdVBCTta02tmtbotwRH3keGYhtT9ymKo3Ono8y
0FplGFIEefzlpMnfHLrGvztz8Tm3HdE3AAf+duYiuwhlPyVEN0h5zoPkokzsr6HCNzAUCaCw/LBa
1FP65IbVl+mkx+EqWByVpW9Rx+EjME8wvWsl4dectGRkIONREcSIM2ie0Yjzdd7Mxd/4Nmmf0vhQ
yHxfXW4PZoL+PxNWXOlR7Erz+UWYx1FS6a9C1Z62SRwuYSKT7pPfpZjwbKs8JypoLkkLV7EFzM25
JT5NWlobKdV2c/c1P2aRZu2hjDw6jvQD25zk70bO4q7+6a4j7IC0o1v46iq0kb9hhaGOtX1b86g3
qn4zqpVVQE1pca9fCEjI85JvTvrdNkwaooiajIG4KRA35EvbHLOzGfsRHI3CJ29PdFmj+jyaeJ37
002qAGPSHjf8qCV4WfQDkoBNBdJggovNPZOAFwRORAE6JfGnwA1CPIXdeoCEH3ndtlTQWzRIUUEg
VXigMQortH6dwPrQh4x/V7f+SzuqG6apwUJSHPh4hiKW3C9l3NS3VWhJneJ63pjsNGMTThJbrJof
W1iyAsJwOZauXjzCduna58IaHn/Oc8VoTBkzwjL0ozgi6L3wq/GIJ9OtlYPxoyzOQejPi8IuFtEE
haQMj4CbDxxGM0+g9w1jgcy4arqHKcTNqxUVILbKhtsvFI9850mA5OoAfgx69DeLQfmXWYLYAvjG
fB5HBez/bQsI5QodwogRs91H74pUXsFAGezkWKLgnpVRFHUW0IvhXOp22CRd8BT7nChG4OEPYxIm
hMneX+9KWIH8vkAF9dHm7wGh4DnKv0MiLYem3SaKG3bp3SHAYC4/xETdxvO8q+mSxWRVEJBSjtK5
zJvn1IPpnx3/qSPsJw9hIokxK+EdV20sLyEBRF2vH8VERAw7J9U85/aRdHnqPo1hUCmR/hAW3upn
tZyEX0oXLP1scqMp2MnDTHnxxA0Xvz7a42Nrvs9F2FzFzMSmTlL3TGIJ6pGuonZq6DlQajOUY/MR
f2HD0waUbuA81mxYc/lGRrWb5JzQoe5dm4bBomLXJ0eyHlJSV90hZu6ZZke80IwR44m5L0qi/g3k
gpEFe7T4SqLemneoMGx3DTghTjk/R65zGdNmYqvRaqGo4Zyb8RRRhSEb9BUkPqKElBX9TmgnaA7T
r05MpTF2W1joD2fqUCI1lyl3vguwwZ/oFgTMgm87CR3FGeo5RaXTf49gs8RUYKB1ykHIFp0eX1U1
+NZW0k7YDGQIfI245ni1V9i8kp0I7CBu1Dy8zCgtBZUlGpNLEMg7PytxG6DaHXtO9HbQ7iYZKnRR
SmNaiywIl/NMVYhNSIZnlCwQDeBEMeK1cCWC/tonX3hlfBkGEnt6gAbXLGFC1cD8mhdNIICHRPjC
BPVBjPPjmDlKjWmsnH5lav+k2vpSPMaqmLPqcrLJkvKhYEYt4J65whm1+Ice6j+H1SJkNPWcbGE2
KRcKL5uAbqXneZfk6G3IVLzj59pWnCel550Q1sJ498t1MTHdmhvYdFLvrcwgfxK9kSLYYuWYQEjc
dcEfNDiLfiAQiEE54TTh138DR+vyvzTzQJKyriiqZurYnCq/zeiYlCa6zlDcFftghB/x3NTz9qJK
F82JaAME9mLgeS/1ewOQRJVM/r92TYLsOCbxBVe245BlcIQICOWobJu30nceUcDcBzG9F1tmqQD/
ES5cCeBIgBZinCyeFQFMiSa5kL0zEfDAoQJj0lH4gUGidpZVfdnIj4EHWV68EHKTqPghVk4PTtVO
z2Jwa2rBlwBOxSewa/UKo1Nsp/Nzm/Gg8myLl/v62XebwXtbYV4RmEhnZt5iEIEOeV28RIlOmZal
6QrZ7lscoVTBgf/u1SSkOIiTimbasiYyA3BccBY7Bjnz//HHM1LP79jq3XFoM9xiEJOBDLc3fZvq
EPR8mlgFc9e5dRa9iicS31pLmhc6PiFUYRQkMcwGxyufeoONY77z6Imxci2eHSDqBaove/nygwkw
5bvACUS/Lx5xWysQemeXMYFiNZL+IriCJPHdxebkB/nagHc5b1LirrXk/bkhIrryVJbtVTHDbULU
W2eN6kp0SxILcF4RFu0hi/pZaTt8fpWr3BMkI+C+ubWct8QR783IjjU3d5K7VfTURtFzXIsdS/yg
ZLd7UkTRXshgraK8DWKkIsWuruyHiEdVFNPzZkyw4FbTDTIjKKGYnNG5xBjuMJZ/Bq4DaQGZED2y
ivecjRhK9MoYmN1nKFERUKIVJM88eBkVpWuJ1kt8ecQo5OwyDuWreLhnLuafN5F56xq7mGjbLRtl
kcXuVBxqqT5LDlvjTzAaa2bxYGQ+ZNKmdcW1wxAeQIJtjeskjp2ZdqyMyjnMgTz/4ETyxWd4QTSS
UST9QEPJiLfE9lfggawLsZQ72XuqnGdRtooPNzXAZxmbaiBUNX39YgPPiEeE6LMvE2l5kSkfRc93
E+SBBpCOCIRK959nwnBcowuumK4uko6vlIjvJfOzfX742eKqjA5KP5GexIfuG+tWVaRc58Z33Zbv
I8csvCEOSCMEbsv1JzFlkNG2pvLHfxZBFi5qtid9/JyBGKRjOogdk2OCxMGdr6uRrBRYFuu564IR
dhx8HoDRuEK1nmnW8RSdGnS0PxFD8BSBt8R28qhXHRJcD8+wlKKd2ko2XJzO7pMtHbAyycSwZV5R
CmD6ROchgFmBYDXi1JuRywZ/QpLHd0VJAyNgYNEkC3aE12IOV2TlSpCT554Osc2jzfjJ2osmWhwI
AiYSP0/M1Jeo6CfO2z66VpiULgQhNGIqpmJaNoOh84EgFrOAF21uXpZ5q3mY1jPhAmEtzOIuphJz
z+430V0ctZmYzY/hZooe4nrArDfADEKhoRVPTp0962lLXPp0o1paRWlzViqg0ga6MC8q+jbxwlHF
m6J2CtmrxdklkGtzwPm1RnCuiL1CXDhPLOG505xHEK2m7jWV35pZ3INafDPLZ1v/ZIr0luXx2kek
9mkYpUGQJf1sNmnbznKWaqphCiqY9H3UvQ8DL9zocCN4tofMvBa8YD7yABbgS6bJoIy1gQMunzLE
H6nr5QL9HwkUDkawTc8WK2YRkRXw7NiP6cwIFxBtgek+vtZFwUuKk72mOBLXMubpS2P9qkj2dq4+
/+e/0cF85MVYhT60j1kW88///N94ffO//yV+5z//Uihp/vO/TuFHldf5V/OXP7X5kT+8pT/q33/o
T6/Mu//x6ZZvzduf/gPAG3zjsf1RjU8/6jZp/kO/I37yv/uP/+PHf0ckIorw/1oksgnfq7ekeat+
VTKJX/lDIGL8Q9MsA1ESZYShCfHRPwUi/BO9leKYCEgsVbZkxBtZXgnBkmb+g9GDrckasXaQqgX3
6Q8tk/gn2bZNMZywTQdPy/8bgYijiZbhl57XtDRd4wX5gKZB2ysLFtYvHZ43+SQqFPkXDVSwIx/n
mj4p31ikmFPawPVLc/UZ79M9GVNH0tnKRb7pN/HWOjgHTBWP3Wez4xB9yK7JTjonn9GnsjS2yXWC
WvvRv+CAU77VK9nNdli2rZwt3rA7f6uvnMO06z4DLFlJPHb9fbIsH8u9+RZc9K9wm5+w83pzgmWb
ACcv1Jfq2hzrvbSuV865WSbrbEmuzC5+UR+LY78iK2BHONGT6qqr5EJ02SM7OnJ2+5quwq2OZec6
O2Mcf+shVsF3eJyO9mY4ti/NrnySztqHutfdYN1vmiNBhw/GGgfAZbONV/KeJCzX/IoumBK5/oN2
sLbeS/okOQvnwwapQbuwDLCY3raUXtSsJh3QEue/vceb4vx+Rqy+BboazuW+cC7v7Sncp7ys/xBc
xr1zHl+4hEe+wxduk2tvh4HR3nTllXHIztbCWhTr5JkddIdvlhu4tXvFmWuVroqjvNeOxGa58jp4
AKnfZ+t4RWezbBaY9v7IPEwSV8E3WBx7ZY3F16rZtifvsYoQIRy8O454G/15SpbEjHHgGwtvjS1h
zSCNqfcyhlXGzwenEoeN90QhPtntD7CUXKxz1sNB43MNxxGzeZd4qOcxW+JU3RNy8m06ptvwsTiU
G0wWo125NZamG/G9mgV2EnvCpXbWOt3mG/+g7rNrfZceyEO58A6vzlrB53hFO4mEh8uOvdnGXFpP
2raEKfbp4wr6Gh+6c7+xv8ZTRVzfq/MEpPqqHZpnLLxMSqzNhIEqFol8UGMhbeWHcK2sKAE2+Cmu
2zd7PyKCd5eOuUoPyll6Zn12bhhk5zDdWmtlkZ/4/WXoAoGvzQM21/IauUO4SZbFd6q3RfnYXVDE
M53VHrhoKSEHy2EbQESSlwoKDxwd1lK6Jjy2OHZrcnrhTb8by2FZbkhcjlz/dEndBc79T9EaJtLa
2iaf6+ZKHJr5ombwD07k79n7e75i2IHdgIsRxEpdwYXDU2RT3tPTdMjWzRnmrY/ShZf4jFhGZPTs
8AXTlbMAn2MGxO5AGHq7VsxvLew+p/mSVNh6zhehQLgMAXRhUDlop2Zx+ajXljsMq2wLEA9WRNvg
QpN9HJ+NW0o6JDB+euDv8C9MQLETt/5ol8FiuGEsr7jbiqpiwCjZNUkJ8NHvLyQDogSFJlNt5U2C
sgLtIlphXUBsm7aUyH28yN9ofGMRtLjz1CU2hPJ3W3luMZCQySh487/jxV2H64mi0sIUsF0zZsbL
b0HsQH9ORkbvWAguwxuyaSoBfPsWTFoa6YeIJVsU0z3EED4tiXxb+ngrvbbWyoCxBeHnQE7AUVpN
B3OJS54HYgRY/N7zmcyt5bhJ6C2qA8hb/X1whwU5oU+kxIAfEj9y0BSsN1eMA7mgaLFNSCXK65hy
+Od3zK2VzI0x0/Q+vBBfyrX23E7bNLgM0AW7vbqKX0x+5ruOx9wpu5XpDnXSqzA3gzJgb2GY4Obd
b+RTZZvu3TLxAVjUL3GwNs2XJl478isjyHwLv05uSEdhMrCUs+WEOTokG7BAF5mI81ZYy/EZeSmK
+Of+2XrhnrgZi+OheQJ4qyE44gSxbx7j5bO1UyDtLLAxy+312H8GNh3ZI3Lx/rV+lR9l/F7W0INa
aU0s4oaZ8VZrl9lNuthP9fbTIclnkcpLYJrihNjBOslS67bfynML4o4owOtPiv+UrbVzSySpscju
VnvD/nARMtJlMOzmHdKoD6b9GyrcdGHtwmXick+fcNhdmd7oWqdoiZN6cOV1viWuiEMw0DusYZEo
S3BCDEnBF5yT+Y5H9AJbjlXngLrteOwWfuNm5qvGVAtdoNmtlJKcWpJTF/apxzeB7YHVYXVL6YUU
rfQ7nY7ZLNT0FH4j4ko5V81d8aFfsKCPNWUjganFh1HdnLMRH1pcm4+6vFmWK9Q8Z3KKSYe5datV
/5HWK2g0C8Ul8blc6PgPfnYnJWmo0TC3ZZ9ZFSdSJNgbXWxI8LUsNjH/8EiSe6QuoKCYizCUL2z4
DEg+cGyd7OyF2ckaMc6rtAz6U4b1z7MXEfq6cLBo2OBqGe3bXb8s3PLdfoL8EnEpmlMZu3W2UN/5
ozkl+/HonaEzLst3sOkdb8VNLVxzhTcqjB96xG2xM9mc9Xuwa98LnrJD+65d+q1+MPQFhj6DuYgv
+dEmn/gb8hFlay7bpboWUCaOkuTkbfg/gb6Qt3jGedTnpIxmwZa1WuBgBxmp3xr2ysLBu9hF4d6b
lm2+bYxXUhH8z3bnVYybMN0mLwDnYqzv13Cw9sGeRcZq7k56umA02G7D5ZuNCpDU5rVpr3tz7zUX
Od8nvTs0y09c3mR98/+k5P3/qJhVbOq7/7qafUCYX7357duv1ez8O3+Us7b6D0sUtIyeGYGpsDv+
Wc7aCJ5tem6Z0tRAuCwq3T/KWcX4h6wyM0M2L8T32Pf9s5xV5H9YojJ2KHd1HPTBXP6jlL/8LFP/
Spqvimr1l2rWmIXOMuQfhw+gmtZvozkrkfFiSUqyawpzoxcVkUNYIHuYvBO62YbjwUvffR+XytSB
lVReFGU4YinbYHXIgRv0eMlnO/xc97mnUgHkDxh6sUO1KaSdevHLpf3jw/8qG/4NWxGflbZSV3RT
N20V5fCfK+/c1AqoYziM9Fa+K9PmEbx7o2WXUvfPPXbXjKkxq/jZxf2pifv1TRXuwm9XiHuHhgZV
uIw4/XeMKy5ke+xD3IaFVZukAGewd+N77nejm8Tmvm7wx6nvqGuWRbxX21OcaM/2ztSQhxBG3shw
jBUT3sdfXwzlN2iDq8HnYkHJeDo4imn/hr11VW1UY8vnMhVvPbaku/nSQxZiSYOQqStXU9jtJLEf
2frfyLfnRfHnRWPJwhzCVFiJ/Ekf9msLRPdTRZlNiEGNpUtRNDvZM2BkhGdkLwm+x2xtXpuuRhAQ
M2dGUHr4M8AB3xgDWT1OH/ywx8FYMcRexFX9aI/lOer7J2XgOJan7/kPTJJusA3gTVIN+eEFYRJ6
LRJYNYac1Wi70uCtMvJUiNQk0E05mGR8yVHkymm7MsJ2Izu3UKkWsU030mJi7xWYDls3ezQ2DQb6
No47pIGdRQaARnpnOmJSB/Ozzo0bv/5UEDo2lYe6EiZnufFp4Ds3BgICsvutcL6erJxXkHsIvNVZ
8dsnPtyL3jQ7U/V2RoMnFnmySJVVDAWLck0oC2VGl9II4EO+aP4GyFbMf1kMpskcmZ5UPMIsid/o
cpEqqwrcoWTdmU9jvBMG4v5T1R0Mf6WEGwmjYY/8oBWKJ1YIUun6hhv3SJG1yp2VRqgi6SUNpraL
8aZMuOFeTSIugArfcN0dX5nWWVjfDIiYF5Wy8oUj8orMKbUFnDw7+ziAD/SYDrt42iQRCpQIgAyk
xS/LVZQRY40zcEqQ+EMYks6Nxxf+5eNZISEUIlPou2r4HIenBBaycZbTj7pd0mc0hXhHQnIaya3V
dZLtCqybqnVp7XTYnM7eadZjdlTx8ZLXCYZ8QFikUKUbkyqWKVC0DQSXfDdwUMdrSX6saDM4sPNz
Rikob5xh5REiVK+9ko0PKzdUlAuQIJW5Gh5S2kat9nIB1DUeqmRVOuuclrRbRoDLNiBLixBqO/B9
CHke9UPUu5L3pFgbL3wc8EOumZ9uSvJ5rVtY4IhJitlTNX0jQ3CAjBtigUnICrJmrMOI0V5OxRER
NIUKcJlMfQeNv3+UnXXcPYzVwewIL14YxGN9BoSJWn+3lSj/cgqI5eOoKkeRzhH1+0xj8INWRaUW
r2UDX/9Xq3/G6861p2xhw17XEHZOEw8TNfx4MtIEwhpGfep0Ii/wKRglKCnxpiulpTmy7xDjVeoa
coKbaYOgDZiKdcuhVNdKs7LFjlijuu9fTdJZEvNH2YnIBdGEXkqyPhowA9LTl2OtbQX+IHk6sBTj
adbrkPyQCx1Kc7Rykh9WSe9uw+OModxhLRP0m1HBEA7MLGbkUa+leNWpm7S6Gt6FLkjWtxLq68x/
jJr3Kd/I8oOaPQ4pgfcXJ1kP9lZNTrjHFj7e/W75f8g7s93GlW3LfhEL7JtXSVRv2XLvfCHstE0y
2DPICJJfX0NZF4WLAxTuB9TDSeTe2CfTttismGvOOaoNas5ACmUs77OKVnpiAeBtAPY0M6al2t5q
sOYOmdPoopKHkKYlnKLldelezAE64Ztb3PcJ+ywbzcZjuv47dJySIkEtbBt79XJs/G494DjPbzEx
ufP696lCQE7S/+Hjdf7DpcFr06fJhJU8GXwy8t5/vOPzMBOZF1QEtQ3a5Sp582nYQZzXDt3yteed
KKws4aoaXH+VeW/y2NtMFKPZZpXH1jyf7ay5msN0F43RF5Fp8DOFxnRqj+zExqMnk7+sA87sMPq1
01esWZGycpKnhF5A2mSsZ0Nn72qoAbWY0x2B3i8jNDaVNLL/IZ/MkPSf72tmKse2GY+QAx1e27dr
/b/pc4JHs5vnUb4NB1CdkYRHMxqcdXpjyDbS1SDkxu/KBl2YK7STYGp4WNGCNgU+sAe/paBLwLhr
ePS33nc4FMWa9rwvg/yXKfU5SgKgg7QtBNUyQa9iYdPhJh6M4pClwYNxC34xJK3K2jhEwid+7lBV
mjfWNk2iWBYcH+2POnWDHbaYIS7qS0cgkDvKqOi0BYBYVvuONZrXybOPdY9Rq1YVvERYzCpq9maQ
Pi+SbXXodbFqF86FjoAt7Z5bCFtc+nAeLAWi0Wx4ZpsJFSYpqn6mZz6Pqr8IcmBOoJ7NqqBHrcBr
WEAfygCN1h3/CU3k7PWAqrFk0vlBdi+UXJyaRRmUt3JpGrS1bciGU03i7qECt1+NTbe6IVvMsmWL
zmcV2ZNZ66ttmPYxbCvQSpTknobGQqjKLe95zlFb0tGoOdx/kUciX2+G4tED2NnMfXYOo5Aqi9x+
SErPfvDs8MVP/WLfRVl7Lmul4qCie5zA5oBGVLorafS8rt1QrMG38GP1NK4Fwz/yENr6eHGvAmLW
gx7n19FyzvWie1CYvbMqfWC3JUvkuHXM+xT02Lri7rgGvXxzKrY8BMIugwb/3XbN8BhQW7C2s4FO
/S7b1YUo7jNSJqlTWl/JLL0znxCR/5Ta6mLfWA4Vvbc2G0yZlNfefjeNNspJrjPslPJWIpj/1OQR
tkaTmF9DIWYwNbi8+8XLt8QkXZZBtOSWdfqjiAKuizbvtxltliwZdXfuEus15MPYilHywmiyT3wk
zh3w5HpbjtkcDx687SF0kWRwhVRR9dLTu0QznMZ1XfcY8/roO+lIRkR9Q0MR9cmtiHZWYj75hXV0
q05uqkyCWpdPDHG7vrB77nHyLt6UHXHuSD6ukrev97Ww3l8tldg7Q/bimjNlfxaDHhbKR08VahM0
OSfioI92jr4BJ7304NXetLYsXglV1FwpJ6Xdv4wujpd+BRRGxCk5RvpmOKjyPox2Rg508TZKqgzM
Q8ngUSdTu5qSqzvBTLR5D+Tu+CaT6FCbHvpjpF51GnZxyCKVjaUfK2M4ZSGBi5L3Z1LUawFJfJ3N
HTxyEMINVbl1KnWcLRGVrw0yryF+WEXSgJeIblPD38IS0I1IIcJBhLGLfp9bxHHs0vqdTWXt6C8G
g3YbK8ppiWXjWHHJxXbMG68/lpNN38yQ846ipgenRHXyJDJwH7o8bNoivZ+AzmyytuFtZntM8mb1
1fM5naJsmY5loSRQIzhbDfsE4guXSPH4KfqMW5L+zLWfz2Ta6NaGewenZDGOjTJPRbOAW6CjcW1S
ppE0xmtl4xBxDFwI3ujeIkws4hLV7JJEPVIfHMTwPTtsfBQx0ApDZQMd9jvCUPM2RReEaJ/tM8cW
2zIBW57PghLbDq9x3xfTzimo3h8Lop6VAp+ddm+hZ8AkddwTz2samcKQm0pWyI64oCPnWSw8fpLu
TRUmk3F6JxqKuDOW2AnQkUqa+0a7J6dCWHKxvCxoY37vvCYNQemQ+MqOu3TeesUodnp4JJ5JQqme
QXoMFL0PSzntAn5dY/XoQGTzkNRyZvfcMwGKFnKqsfWWoUU2UfXWBhIrDPqP2qFlMQhCfXNz/lRF
SVWtycdkiS256nTlcqbYiA5RABrdqsVLs/Zt/hbN9dw57bJzJfGezOx7+rtvyYiRnJEnT0tSkRfq
ZujSIXn3ObJbpllMcbkvv0PBCzYdniNlUNYZDKikA9Oo8PtDE7D+iYyPWQ3FZqoZ0XstmZLxeOU3
dejfn4DPd8QyrDRhLN7jL3X2Mt2smAbxojgI9BuPbYpnYE9tcsdyNhzttrYa5r0hJofWsNv+ITvk
Mz7rdBoJhXjIprDpqVUnGJoMLYAgB/GT7oQ4bdjgKrcBw1QHpxveKCU1QouNRCGd7WsUio2xNPSp
TjySq6jDhEHWsrdBAuD7f5pG/V7Os4eCjPFTy+RgFGlsci/w9K8P0mkLxHAp18SjnhOFbIZRhGvz
25vRW2WwXE0/wVoXcE1ot/+Yl4iKkc69ALWDCvd3Metd4jE60q3NiYIy0rUuXX7sVbbvsXqthSrH
uOwDTo45MZ+0QNqsGqpUZXVXVHYCXAYxt6djfgzQjttUJpTY94dII7aVysVRCWSQMv/KQU4P/HNO
a3JMuPbijdBEjRwEMvfruq0KLx7tl0pHw0FVLlG6sN1BHWU9T/3yIVPKvyPaSrM5mJU0cUinWd4m
AN+20qkz7nzevxw8XZH6Z6uifh8jY0BSIjR3oZvAm0ZiSEwd7Z2crqDsx7RK40kYHB5KfqyrJjUI
OPkBZEcV3Pt+5J9m2JUipDje6FiBlITck36xjpWgX41uBb0ulZWdhvA7mt3inBZLchq+fWYQzMzN
eP73O+ZsnE7/iA9sQM0h4Kkf0wpi3iV+C/+3TY6RMlsAaP4cL5HxmCRAmOvGfKbT2jyUTR9c/v1S
MK5eUpowtpZFIHOGGoDG4t0ulaG6G26//Pvdv186MT9PWIR3zvLauVKVm7qZf/1ZWeZa9KYfD30J
arVPl03UhbRWYL3bDibccuagvQkp6pDMIj/X/YeOJvdi55K64Xpmf9QECWK/ze7Kj3iczaiq2cTh
t1BLclySbontDswCnRuxnxfNXdsHbCmzkq62OqAdHdZ9fZfdfilNubML3FpZ1VP/Aslz5+tOBDir
To2pOJHCMVinqejv+UbvExGpvUpJDxp9lK8lONZ9MBv5WlXiWrpjH+dNED3VQ2rcBW12EmCjJrMp
PkfawzFvZgG4FK+HNW8RY+T2zENdPteFXFY66tRHmLZXy6ELAqfgQ5PW4UlHJczDNEV67vQfM1X4
8DOiularrTuVF8OFpxEJpNaIweSJa8PMg/u0QvFva310xuCr5Gdw13bEhSeDR3Wkl0OeiJTa+HlC
E/O+J5npfdT0UNToM14NNts3W+ZsrYqgOxVOQnNaWjAtYdSbaKk+y4RDpmFgNJ2CmuaRpdaXZTbO
nOiWc9C6yYZgJJNyv1yq2e2PaWZPp4lMZdBb/bXwIoT2gPFLG1+VWS37cU7Du6qVwV1BxdZeCOfP
OH9Q5EvdQNFwkbTtiR8S7iNDeI+1BRVK3F6R1AHdF57bP4/DzDUOiCcn8bapoMc+jZ3zLGu65soS
KsyAYjImqbsVvArYh8YUZkWX2ukf525JDzWSGGN/wipXSrKFbv7qUHq2ywXpsEihjs0UGUwjp97J
5NlyCzo0nflqUVcPCx3XaJcelj7fG/j9QmRGIBy7get9zQy282RztsvgBUcge6XJ/JQ5c7E5vy0T
RKyRTjJTP0SDE+3NZL7oxkpjJzlpNw83S+hss7I6wL3a1oRMOJzrraUddmo3Gw3jp14pNvPc7Gs/
ze5kakp0xNspSVrbRdBsrodJE9qtfoowb+I6TrvlKq2HLEJC6W9OxqAJcdMu+pwJuZ2D5gxj4MPO
YPV1cC2ahh0eh9S3RckWOQqAyNLQcw2rIFLXpGWZWJdAyZaKHR+tS5cpB86unJuzwSDIr1qel+7w
OwHtlMR7XBXuwGp+Of38Edjv6UyqOQ1HJm47v0YmJ04rDX4wa69dqu7WBCjOtmJ1SF3eps5ABjr8
J46lz/DA9rDgVJyF6jiU6r3VN2aT46ztgs5ty4e+mQ2kg3j/tjBWe3v8YkDtFS9Fc/hg5INbTXx/
oeF5kowz4q2knIVn9byybftvPQKksudzXbfHrHa+TNL9OZs+ckhsmv3uyqeJ5jWZZ48yjjXvIQ4V
W6AbdmxP+QR3wnwahb6OunuC/cbYUCQ/uWR/1GpewY5LKb5S539/dTAD5A6qXWAQJVsMNvCwgfiK
BChRwsEfTMpnS7lgI+32d/nJHEjmpsB+QbH1UTPlL5W39auVNZgIy1zB0iivvpPrVVW+pMv0Lmb3
zU9pUg/xvbQZz8aQtIrHPIULcXQmjhvVJ/PvxbWoi6sJ3RHkjZLkhW7YfdjOazukaEBPWDH18uxY
yTt173+HBahXsmB69IyfZIDyWS7k4MTy13blhh3LV6/dp8lrN2Nf007e9q+OV1xbIgnrysvAwjQ5
0BL95ZqYT9taHWVSHQwGf2Lz30mQXxPLeShpDKL14NYUifshd/+61i0eUCzl3s/kW064fKVtAaqi
Nn7IOXEjE1/pUi/m0A1iN/0yKXnUgUT69L5wqR2lxyHcqNTB7/hCnuCcXC3dxCHU1pVv1Ncmyqna
MAfCkILTOIrFfumWr3JuMCxYT1HUQMtYDREjS1kNekuw5CSp3czc6gBMAl7cY2lQC3L7+1rYYWHI
qGb3e/ArFqcn/29TGVeveYXNiv6p6nsD0y4XjNgGvT6HreIKHKIXmvHvDd998NLs2Ru4ZpYFl/sC
laweJxopHaKRBYVO7stIbAsjI6wEaWanspxyMDj2U83bO6syd1ML9dxn+dXKwUI5t12wH1wswDvw
EctXTIlb22dstvnjFWeKlbT8Ey1tGxDjyIIl4w2drq9d6f91w2ECeAOiZSzuc4M1/VJ2Z9MmE1aZ
+tMZ/M0wp9gJaIRZzGV166fFwDmjseYV2/z5Fn74siSjZRjy2Jhxv85mN28Ln0UB79Mds+249ryZ
zxHyIfzyiKbCjAico49RRSvvTEaHYMhTWebPvNYasA0C2Jv9qC26LqidOKsqe6Oi6pVx/newPB8P
t+b7H2hq0voA0eBlYuWzyiVwQ/4nDJ1tyrmAY+5yynfrLYbSi18CjcaSTn0kMA8S0J+BiWOXZodN
aiBimNHor1PWEkZe7CCpchHWYzxmjJsiqyqy1DgzPWvATMuyemlwqTSbdBoobwN9ExhsyH0Dk0s6
2hcNj4MNSQazq6AmDd1/mm10GqDjOOlJozbZrpBAPqrwtaoTAtnN8vXvh5443UHI9iH0boCsIr2T
VJayTAH5zTPCCxrA3qkfbUUHRQzO+dpMAdXM6Xwx7QWGlHCuoUWnDV+P2NmkHTj1syyhTGzt5d6x
NlMaCmeX3U3X38PSW1VB/TNL97Pi0VSH9M6VBut7xA4jeKds4k8Qjd+GOeycyPxTu/kfT1246o/V
Yj65TQD6ZPqT1+aTqNW1qPN7N5jpkAs/vdoAqVBopr9gZ9EVlxZdt056QhEkjTgAl+UF0BXFE93f
0Sl5bmUcP4Q8FkHyVi/7Xvp3qcsFjVTLYZXqySX7HuiwaT2KDY2ofR2T/EdIZLKRmVEW8izbAfkw
yX7xIL9zm64cv/tUC99jput3GxKmmYlj27t/fGngkmgfPI0TKlDwJHoy9NvAcPZR2/1U1paQy9FY
oj8y5OPf1nmPUMQt4dBkukmj6UtNw8WrkChsOjY3INijNW7qdtVJ+87p0MxuC5i0oqUroXC9BITT
99Vbt2tQC+whi7vRnldI/i9pK78FNTvC6o4Q39aJymk4TM8Jbxu6qLnSZj9bo9+/Gdo4k0QKSrls
3BvsnvMXGcg6jBfT//QVr7MiXzg3JTg2grglaSRLBJbadnnk5c6XbrOOnzsqZ0TfsRd0f/I+2vTY
hO/dDoqmxnpIAc4qLbuQY0gS0547J1McJu5rn/ONQ/66s4cOWYZBWhctmozHYwEcyC4UzsOszce5
4oDo5s+DTsiKQMEsWh+pMeoxGIUVUBtxqKTcNS0xiIz+3jJk8uo7dbLm7KbvTYAA1YoHQLhPwi93
Js6aOaMby345+OPyq8P6nkrRj9aATOvnxNbmjshCwFyDjMhgQn57Tl1O2nJ5ohH/bqC+YxV2bBvC
gIbDfP6KaCno7eaQyXJe+eQyYdiR82iVvIOWRmCqeZxgePicbHnzpI+JzzazmnCSuK80ndj3Lkee
jeWyzwj6twJY+sbK5xd7ZEURRvTLJMneV6WxoQrgOeWVvzZK/SlH24+jocRAZCtWmri24EUje8u9
coNs2+XTTy2yR9ccQPRQbWOQpRhEh5ZSGza2pxrEIi0lS3fpuqO05ywe3egWfaYYrUlekxRp02Q3
Hgb6uSA9xXSm4dwGzh84b1gxS/6pMNyIvUJ6bPNWPXhywOlTHrkJiH+rGU9fp1+bUb4RLaTqLzHS
jT3dPDstOCWjh1zPBBI3Rr8ven2vWvOBlHdDfXmfrtO3tq9ZKprZW+OFdyHnb3YU6ilYmrfbB5Yo
xEJZw6nKjTj1tmKy/gaBiHu0iiqlnyyhZplTBFIiEXp3uq0uwwR9Mlx7tfiMdPs7q5C4tskeOVHD
sXKY4KOFi5ar8SNJ/7pFT0NU7206wx229rAbSKDGXWoDJsWfNtZbNCw6LXJsXgENLxB/5FE1TG0u
Ps6hLQxKzo1TQOPvODpZvDRoY3LqMCoWvyqZoDz3TrXxKgU3+HtR7lsR7aomRMsxEa4nOz0aRfYs
mubL7Pa5qIDBsvPwi+8g6Y5eCm+IC5P3CDCRPMf/l/sjLF5SsrpkQ+W6P4acs3VYdck6kPOLMwmw
NwjrAbMAKYf8WvnquxgUcY42eiJsRnFXC4Khh39F8QXzSK875P/AZtyMuOxNtt/skDc9nUEyP01U
VtcJdrVCfnpeehZJZQAA/66c+cEOCnxLBe7pUWJU7cb7vg/GNSDSsxvI57EcfyEqbQhXPY+t85Wp
Xt1+nOm6CdDBZv9cjs7L4IGaD4JsR7ETo5zxEFQOILgQnU9+zDLYODhdtpnHWwu6HxM8+2Dt2YdS
KyRtw/kyquEumjDVmtGnwQFkoy2BvsJMEqmj5Vu/gsPYoXJItut1MnIsI59ARcXGWhfzUsb90lrY
sz+AiGMVXeatLvMDJcmAepL0avZk872GF4NWE6UP/vAYhiEFPebJd/xvZSUcJKw/3kRskga35yxi
2VxWWUiFPJZuc3IZv03/K536s8q8T68X+K8ThHczd94ZJl5EZPU8Dz2KF2yYUxkiegPde1HokR3i
KZ6McNnJmVrNcX6CrYiW5OfTuiiqv2HY7waSJmMP2cyuVb+Jcv8gB5PwKEvJxME/56Tc+jNKvmFT
z2loXn6T4idBSfEq2fQV6XefGMvSud/KTa+djF2vv+VB63TTMBWSbaNtok0xts4LRWqufZzN4LTU
SRa7WP5yteijKHp/BT8acZmLeJUH1kp5U72qHVOzIlVPukg+fAbEdWRNj7Psv8eJN7DnDm9TucMx
84eSe4zk4NU2SKcYRBMfuZ/KUAc9WddgpZzeS7nP22GLMsVSdKmcuHKSI34smm/qdHwQsxlxKVXN
XejIbm2L9OqFmEm9iqMLmHWd84ea0nvwmtG4pKH94vcWrwR46JnN87J0mFQS8dSL5L02MFKOUCS3
PLp4w5YZ2UvHvW19zrLmSx/pEcWI7RzaNLlbCt4qfuMnQPKGcW9w18Q8sI2mw9OHAr/NCpcPWWdH
6ks//b79SBc98IhRl6EzLjxiwZHp65Sh7hT4ZPLixcnbB9NO/E3k5RwqzJlAbds+ZFb61utyPdaF
H8/p8t6ZE/eSYX2PA3rPTI/+KoFCfNLhbvHaI2NW3HUiOhWyfUoIw0A9QjcoOpjVCTzZEdRwYGc3
yL391JYZVTB0i+ZG95AuM62xxXQVTnU2S5CExQjyLuMF5Ete6GlfzrF0E+yRVr41dZDfCY8oHsfV
v5bZb1Erwrs65TVgs9rK7WljZuZV0jlGOKHhU67XCRkjVHJm/m6YY7ug9KMOPqo8y7fsw09zgZli
iD4lVZIbVplb2ly/6pllV2Wl2wlvxRCVoNaY7QlNUn2UcRNaghPbQsvsWvdeuPHLr6HOvdWQ0LHG
8amKWcPtKJWmgJV5opnefVM7DBvBe7TLTdAWlTDImdW/nqWtQ68hPtOs/k3T4gus1XlL93PAdZpe
KcYXG7lgTlUKwwRCLRelbwQn5SEhRQv3GG2rcQvMbIdu8U3Y9jd04tpjDTIvrCwgAupVOi9pTF3N
bFl3zFB0DwxmEU89Fu+w53W7lBfzVoSXWA9Vdz8HmNWbzKwevdzdNa6zwQDCbaOsR20b722iwX7a
2TUaNNW19pFWKY9HHQGjybzDMnCjY3XOQ9/2/XFqiPtl86ew+1Phlfpk3XBvdpauiUqyUDHRz0eR
hufcQTJa2oEOMhuLh+KYgsk8SVnxtNyV+VNgDYit9MmsxA0i6FD/oElCWHh/UuNT9BOgWCPy8f/1
TOvJbViUfxqVYFF3pmcvwndPfa9zZxdQUtREXwtBoVXlwgJcJHNoZUWbxp0+AaTd52JQ92pMiABG
83Fu7ssJXGpHHT0Ffp+yE79pyTtBAHbpQRp/LWJ6Z31VVK14GCcWgJRfoNR6lEVlrfgAlKEOJhaY
arA/ZywSIR2RHDW1RaE1cmTeP9xodGe3dK6moPhqYKbSpvoKg/wSRn66IWcHLThMPq3UXNb+RFit
mJNTn3YMq1/O3NT73FTL2iA9MOcIE15HGMAjhdL/RGJ6GbTI4zwI7pokh6dBrb6DW6F2N9KS71TJ
IVZ9L0HwXN8Ah5Y/vBRiemqmxuf6KTik+cGTMYdfobDfHafbBxlGDiwTkJBt7KAWMMKdYcxHK8Dr
Z+PjYwf0vNAefkwmGLvG8pKRO2nnxwjigbGEeTzV8rAsamcb+XNmCoP95W/gDo9Dmsuda9BBZMzJ
I0tflc1UqJvz3u1Vs++q4GpOfuzewvQkZRXVPsM99R10mM+HovTqbU7BeTzBZsfy3XMMt4rhaC2Y
DvVSHgd6Sk7Y8qaYR1K7UvagTm1rc7X8+23ejwu3UXPfCr9koCuQtyQok9a8U1Xynaosv29DJXe1
6H/bqd/wMdMoTZneyqJLMgsG6tX4TpeMKHsd/BFLLw9gAK0HYp85nMoB7bjJH2zMElHnTJdoGfwD
FeyaGkOaR4eu+uVUO11GGq+bolV7/CrWpqgRCxJgr2daMrljSVsPvOQ4SKensE5eVWlbGz2mxdoJ
8/Q4QBpYw7Wno6LRZxFFn2GqazpscCtE0jzrnr2k8opX1xH240teLbBhwPzFAZDonRiGH6m76u9o
lS/L1PqnsS1a3BmpSxArYwPsd+LD19W8ipYp3+ZGGOKDKyJKHoaYDrP+PUeGKBcq4L3Sqx5p4KBb
pB42/ugtMfXkNwjBnobw40BzSew2Hal7y6sPlRJi37kHVs4MHNrjmZfTFYbdLywfqUwzKI9NK/OU
zNmA5d/cW055sDJS+QOuCk3QfUvFb07f7C1D4/Uk7ChJJA8w7ZuIp0LY0n5Xh51FzSsnEpoQuqoF
CyiHfB9Nz3rqptjntXwIShb+su2p4E+d1aSdb69iSrArsiksJczYEWa4dsy03asuXBjry/JVVRMm
k2p4bkTr7afUCOh71E9NL7td3TnkpRgSahxtL6wEmawb+z30hEmHJeWECyxKkPfo+djpkoaTfN19
1QAb1wVLn9hzg5u9sfvDovVxpvsQER1ucEuL8Oi7J2tkNSjrlp+av1zahCSGnSNmuS31kIj9Z0FB
WqtcfeLiQutluQj74GR7DFC+HhTOVfUa5pV9KKhpOSY+vFOcPpPaz5zunhHOBP5pGKuLiogFm9PW
MftsF4SFfa5Sb1Ngi5wtZfxxW1TrUITi3sBl50EHR2Vlmb5E7RcGOtby02tP5YVaHA3p1fZ36dKq
t4FW25WSpHxLFrybRTrRozSGq1UZ6mPsUgcKSJTuZBpsbNO0X2aVPzYUqnyBWsJ6asFXb/SMP2TS
l84giXPrbrEzo9xnvMGeRUK5hWd7jzeqVNwFVvdSj2MPaKEkbZdiFQI8npzCvLtKZyY5ONsjZ8nc
PJeUkbaO6NaOM/X3rjYqmKXOL6Rq97WeOEWKFDAlvKM5u4F+NPeiMIgBeeP4BwIt8+7iP3fMlS9G
HrSUgXYk5bq8WBvG+GQ6UX/fITcajNv3FLIybzXVBffH7bg3N1uyygS/3dqOZdg2kJt5QiB2kOgc
pc8FPqTnSbz+4wQXo791Fud7nmwAQ/lyL2eu9WUqlytB6IK6VZk/wowm2Yz9YeFt8hhM429iQERV
aXseSor7F2A6vBDKfj+qJeLGJLyYy3c/m951NzqbSPBAyhL4Z00PF1bXtXkybnV8k/DiylNyY0m+
t7nhXlW8uujuzxxKdeRZo2zQGl3nh3Yi5GM4tDhSJLGVfGlG1cw8WEImZ2ZgCkXbv9SjJUcqr8N4
zqm7qCp+yVO8olP413BxHZkj46UKMNCFY39fuKZzmhP45Fg6kli7vDEqrHgXrij8YHxTkXLUw2iK
aWWeQkhTF6wDEu6Tk276wQwudXrI8wSruhcmOyjs2Lc73FM128Kt4RomFqD6O3LDrwFC+3Pr6+zA
fnxVaN9amcq0tmVmyTjBEBd4KNGVPYoX02tBcVeoENZQkS6kTPkJaHl1WsYPCuzyyNQbx4xoTGwm
tbZbWZ/LwSG7xmRoWMgltpdsBzmMeAARLOmgsT6As/JGj4IdH1e0hjvyIcMRCWZMvx1zvLJeozpi
qe6wpZM5naM3u1z2XrOcHYc2OJSw9oJktrfzwSS05wpOoQ4yY7lw0ABgpHPxSAOAeJyTBkOsxWnr
37+ryjrZ10n5Y7SAxt0ob4/4Hd6soBl2ftg9T0VkvCxWUFx0X3yHj0uy1M8qSOUT56XQ0iANxlAe
OvUTzKyoSJBsEu1eDJ9AhDunZ4/ir52yZ0AbubfDp9HeEAfRtdNLdF18s8MEhVQ+FHBgwyWRBCiN
6BpWmGci8AjHzuuSawnJawrc6UIbMQ/DQSFqYAhb+5hXEodCLdom8fxaydsgCT1mSZLe/fvH9GKV
/lva+8PDnEcE4ab2hijZjWXovPvCgH86aJ/MhuO+RyUkh7S+kyJVV8+tML2JsVmrqY6dxtn3iQCU
6sBfjao+fJOKvXWfwNY2ySJumqo2t2Ztl9fSPkcjFqNs7und6oq7TollXRqGvc6KrN/Z87Q8mOFz
g0RE/q0MDhyI/jrh3B601VIuZdn+dj7BxW0PVUffCA8r1Jv206gVvpNjOuccMczqPFr0RZRW/Rul
+Gks4R5rH9VzHFMmdrdiZG7HowRN797uvbankT/CuRXxYTnOVXf6sfa4wCwf4abKqlfa21i6CfPq
FoGxAxjsI9sO+FZuSgtydjd25CwM1DtbLPssJ1FadZQmDZACaCOMdqPZvTbiHhn1agm+kkXmOenD
Nz0htIRTgSJaMLWaY7r38lO2UDAjUkGSWmOoceX4kBfuXRskOLuwDun7pFruCYI8ZyW8hsRM/3bJ
S1lJZonpKfeDzw7Y0K61GlKAj5DhP+k5YgVLWKCbuzcsu3tteNfSFG/UsFRIbc2rHvp4YLu8dorw
PQipXyrx4mtf/B08RG/DAMI4Ey0ORLEvYXZ3QfCiKhY0laGvpfMzi/uZr6WVfxCuaFy1hxYwN3Ai
Vnqf2ijuZkGuUzh2DUBMfvNC+05cqB9IFYeUPUiJJxGid0pJHCL9FBYgNaLHhQYKQQBq1eVEqfuU
F6YZyjXUD6yaMI10PwEiQ8fMGaEmnlFoEps2U7+iMZ4pMcEqFiQkAEmhN53zOyrzq+tIVppcTYPV
XwwE8UEGKOqMykIQ8+dDBHZj9xu2wgNqu3hC31tJt3z1BvtuYXZZU4nudXn1fyzp/1U+8V9Rrv/o
wviPf/z/sxoDM/r/O0y4o52jlj/zf88SRvw//itKaFNxAZQUPirgrX/JwP8bJbT/lw/IN6Digt5B
0/9XmvFfUUL3f7N3Hs2NY1kW/i+9Rwe8WfSGBI1EylESlakNQhbee/z6+S5rTFV2TfX0fiIqKzIl
GuDhvevPOZ4AEIEGqY4NoRW6q/8NJeRX4P48ePEYtHU1fv1vQQl/5f9zTMcRki8sk4HqlPULBmlo
nNIjLZlWEQMMiZ1QC/2QjlXs3S/02gqNDpx9Tsdjb9yHpNJecK9b78Ogr2uUO4z4AdaZlTnfL3RI
6O/b9GEb9RzPHx0Q8t+t658gCX/BCJi/XOoFTvU7jEBI5EnVLZsArb22zbFdXgeLKQEKQQqjEQAC
/vrrdOtPvxCpZcA1lGd09RewXjYTI88ZWFxZl25s9qajXP6eYQUW/Vgc1Xw/MFHMQIdZfDTVw9QR
fAwMQR3b7KUrH+b6I2cyMnawpxoo5GOe0CxW/Bn9u/MYv4wjnF76kehhJR9S6Ge9a9asvVJHm2k6
z0q9nqMXJz7m40fKKzTrY2w+qD/VKCvBHO97WHK+jmya6LqG8TRd9dWZBgYMQ3UGaTrpFYpeXGg2
fUw5Y/WwK4t8oR891t22if3F/himmvn0D71nOD3c2Ay+2PfjdMbYymcvZFd1QawaAOsKPri6FEHP
4J4LYd53HQkeu6TMcMMaZMY5749GelwYUDNamkQRiPDhQ6MwovI5mVnBAqStuAzGnVdZebbdM1M/
0GtuyNPoY34o4bHnZzDgj0dHvQ2+re5cwuyP9GP8kdXk2ePkJ9U56ie/s0k6yevjD1el9lidHRuh
SSYfckAH9Zp9SckC7sBzKN2h8FjwMAyHrhEoniA8dvWxobssmhCaclbabU8Rb9TIJWFIc9+1LtnJ
K3OIk7MFSMcBaolk/hiro5wNWcfBOoQRHnHjUMb0mnOTvcg7TLpr0V5hZQyELqmcaUcz3TjafEDC
hJ6jfZ61e4iwB4bAUoqhsDFAUsbdFBU1TLhD7HtZMYPrqEpaOmPNxECyMxp9PSF1An/iyuEP42cu
w8OVe2i6Dyt6kBMo10/HofAOMpKkePcql8kXQrPXTTg7q6FI+sDXW7bKB7Ncxkdj3svxr3hJ+cCz
b/oP+erIrtapeY7Z/XJdvGoM+ciaZxas7PjI1XMP7Ew2Tgdbi01b/j7OtFVm0S/RV/w4DQ6gSpiK
rrAWfDgiUoRSrAtngafGT/SRfxyKmCjC1v8Flaj+C4jqYjJczdA1VUNeXb9A6H5nMgyFESWnhdxA
s3OfPHpN09U7BvqrAmDf7LiEgvOFtUuOHUErNUtIZunaIVzL/tWbYG8g/sWTSEBdWeitua8pFNKU
Jv/a1vwCkr5cJ0OyNqJ0OjoCBv7j9/CnCOK6oRswbYNNZZjyaPs6dScxbQx8YO7MyPoX3wjTL5/5
Ozzwb9/pIjxv4puQdRZ06u/WpuvqeBzZTStXvdYY5gzoi6lzDh3XLmAU0kryvYfQitbBAUOWyPgg
pGvFWnFPnXXSyCLz+bISLaXFAHwCnN8U+2ibdDCW7Rgr9MuZTjjIl3YXt4cs3Dtdvr68moq8F0qY
dVLGzO+6zB87ABVUj4zZ8OWza1qKMywrTi+EGPkaSjCU1ODYaF9jg27jWKzb7HFhjImQvSw1yPZf
GephyOZ18idHASPC7F9w6qC5aFG8I+irXrPgVaQSuCxF5T5dSG8BheJi4YhT17meI1RLE4UQ3B3A
1TKQPIVvckuyHqFBDZQLhO4xTB75Hkc7NdmbFXM1rrKXi7aso8XWSBjS02oNdAf3oL4OlbZmqy0l
6U5EEVfFZ00nnrCsbrNcnjdLmXBbLguk9kxNjMeRUJ0Hzy+QP/LV/lV+IJfF+lMHJno/Ws6JXzcK
N677mnqCYJJnx8ORBXOr1xIBRbkelYlAuWxCkW3QhFdDw5OMPknse/oJUFz71cyNcV1a6lxJbyKe
aPnNJz5tWC6PujBPPEW73clqoKxehb4cgjSltcKicHksas298CrPBhJSAwPO17+duNKFLYcNnGWC
YeTTBwRdU1ahLNbQCF/uKqIt0ocQZbOiuAKFuWjuTdbdMLR1gxKgviNVXsm1czGXDUrQnam0caFJ
kn9Tw1+3CieGC5Kfy78naKq7rN8V82s1QeCPLofyBrMh0NgP+l/UyorPUQV6H77JU2sgxWbt6whI
HhGPom5l/eROeN7yPbIFRyAaYEmsy6sXNgvqxhvZp7IFWtqYUdKL7+IJNxhC/sYi8tRi1F5LFprx
Ow3dO/mFRkZZvsraSPgis00qpy0pNLpX+ZpdwkOY7Fc7M/HSJw6WbI4cacCOS0qBhASkQymDrYY4
831zGySvuL6h3lXVzqA1lA+8hoJjeDOxR+SDLyaOh/pitq9ywUMrD4cZFpWZWOfk0GrFwi3ANDzN
hGffQq8MC9id5Aq52I4VhqtwzYt0rpWfyGWH3qnQdUjCeDr0XuRxUIhVuU36fGK8ZKdlnGH5lKmH
qoYhPiUMNlqUyMmivkBbcWeBEBDDK6+qcvo/7MU+5rGyqkgg+nKiZOc0wJG42AyJPBaWEQsoBI7K
yBt4HHPG7sebGnAEjrm65Vgo7muo88AwKnJX4Oh8GcLgrKtYCp6LYgarzAVOeEqDeYXCiAGdABcg
n1mp2V4+j0G2AObYmCdP/2hFj3rfE39GDcufamvkfv2JZSs4fIMFYXn8yuJwMuQmMjkotBhwNyko
fDkFci89W1V+ncOfI4+S9wCIt2EwGqEJlU8SoySbWtGwg/OpNCmwi/oD9iqAtaxjZhJsM4spV8vl
yy8a9cbVv+kbXn4hfo1tZKimmJ0lf+SqIoDSfU0nlqkE3J1YKDZXS0dQIajgAbCPZCkV/dVjzhYf
1PMSxi18OTv9cpowGu7QbOQyxUsVjgo/pHbZM4EHeMHJUQNUt/JosEQ6JjisHuVW5XlxKjz8gnyD
eFqE49hC8swbD8vEunBdLcSRTKVsVCYL0aFg4dPj6KTAlizCIo4QPsSqd+wCbq4yTVRU2p3rvSXK
fWw0G+BjvlyUvLEfd2gCXhY6iRm9YWAoMp8sZTPqmngGjxuRtRYHZoYMMkDIrmaGLze54BDrOfdZ
2syFtYfVFn8he0z8h05kyK/EKi72PaAHBgcYLVu2dijYt5uw/VHXLEGpbmUfy96VDcgjkLWY+SIx
gh5mXVY+DsDktSfZHS7rXEptFtz+5fykBrLk3U7cJ194eRwslDgEvERj/maHxXX95jR6wlVxyhaq
SOJnLvaVn4mrnCZ8LGdXvFHUMNm4E3+N6eOtCnwOo8Wia+I6gyr3I84ERxnjN7dHsYGIc6zlo/lF
OL3yf/alw4GQQyE/r9iNfOzMKQ8NLjE0/NEWKi+q7mO6PrN9LL6oPMpewnvJN0uYQD18LdtcXLTc
iNi1tEdgFjsmPpwvk6fDA9NZbjEcfx2D/Vm659rEiboL8bxpXGT3fhcQTWG1jJ4ZTkz+dIwhY4Bx
CRKIcI8q3rFNCZD6i9uWME32FM5W/sr6ccc5mfAcPi7mUdyXnOfL2Z4zcc6cr9/cqUfVDdDQ5e3G
sLzKwRXbUYdvDD3kSupzTN0RtgFuFrMmu1DMfZ03G/G3Fqx/4mkzbAbjO1T7Xy0C2ekkqyI/rDle
7KKwY6uySEhC+n+9UMYvZJoSOboQyKB/5IBugVbzj5GjHkE8rYYOo01ITcn94+DYO+J0uyTeDc1P
xJTxW9YCyk5iWfGiYodsXLbsf/m7SrR3sU0sMNbWg68/T9yVuBA5kGL0JMRgXZ1F99k0f30Tmv0n
2T13QSXUsRGo+yeKIH2YjH6wGdCSjcXT5lKp5BfuznEucRtPPep3sqIEHHKXipgc51XUdyRsIbQT
r8/LiFSqT8U59SEBCi8kMhR/B9LpYr8loCF34GsA3SNb9ConxGqNi3FZQrjmo61B75oYQ8w9urPy
nEea/7L55I9YTIn/+CJ4hn1nJgznpBFBiKeV34iHZH+JSQVQcIkzMI2QoV5coviZiw3GeGYpmsGb
SX2XTyjwgiWcZBIZSBDYt+q2CLBv9kli0ctd8zIJJolm2HX8jfCGBKHZyCYUdyO+UXzoZaV+O5wS
pugwRoMPW2PrJMAx7FvAmmLcxWHKxhUn2eW5LxGF+BFxAOI3KEmh/fHZaBGu6BVDJGkDTiJmzSVe
FzlfMWlKQjDMH8+B1Qa+R/Jk0cMkqZBPxr6IVwnUo1h4LI2Ybehr5XrQKKWJzxj7vZwT4yQ+UOxv
hfvh1wQ7ZWICFD2KFeftLZ0fFTGh5ij3CHm9/FCJHy+TcTzL0U33clfiOfl6DKc8frGVvOWvt+2f
bVoV/ij2rG4ahveLUklKXwjaC0pSmBxsEf+JhxOPwbdK5PvXX/dnCbQLgM0yXRPyXjLpPx51s45C
l2H3y/fJPgupv7Dj2WryCEhrJIbsGDI2YC+q22tj3pcNtpuld0t6pxIGSarHKvMkZ9z/N2v31xf5
Z2viqDb8wpRusEq/XGMEhbeZBgYjBOZJ4vQuBH0MhycRBI+fdbl83f+XwZ/m6usff/so+6ITvukw
LovfF7UpEP/uuQgD9X8ySwvF9T/+dv3V/FIFv7zhv8vgVGDYr6Jxb6A141CNGL/a7h9/U/S/65ZJ
QRtLrOoUoUU18n/K4EgUIcRGRUSDjV/9Qxmc5hY1W81kToU2qffvlME1YdP5YzHE42ug2/Gohf+z
DA4sMrWiqZAwiHXPlnO4V6q7JIcWvSmw6V9ihXv9qjUfwWgDur7OCm1rq4TVDBoo/6ocZGn/VBCy
VBWSFNO1dI0mwK9leT1sillJzAHd3uWxUY/wxHNp3jpqom2lM79bfIgHEcoXwjLNI6EJ0j248vum
K865E9yky3us6FAT2e4VSMKVMxvXMMNfI7jwUFv2raH0xNv2XdbY73NYHBey2BqgbT15D+TJQ9qc
02GGmPqp7b81bG+91JvaYDq86NcF+mUGxXD1ywB+5uiI8g7vkqlHhLWEiFR4M6hAw/bcUzgMOjpv
iN2QTGpm5yeBgkTLAOUskTEBbOZe6X2/jsJAak9tgluhGFlDXjX2Czoy1aokA5F7iHjnjCxdhhie
3awTiXhK4LOER5cIEi8UMLJmGp82SXJlQWvckDBDdTP3vZ8wjxLhZJRpXrkawobclGcBX5o+Cfoa
AnG975gghvTIl/FrK7rr2zs7YUaA6Z+YENSLkSktL469ZThq1s4WkDwe1SqWPBb+BUmzwAtbINr4
VwOONIL2JvU+46Vbw/4CdpC05bxYoD9Zv7C8wz7F7gwhFrO3fJUBpLGDDK0fM7+n7CEZiwtk0GLF
3fQcL/AAqFs96cl8XytcbyGxVcnI2GeQ3qNHK9WVzoEYNfwyoQuYz5kMwXHr4u/tCSwa2FCrhQUD
chLx+cyPMdFKOqZzK80xHokR2kwkbNY66N0Q2tNPfWAavUII4bOiQHDJnWd1E/Io5BLMikcFHtil
fV+Ny0rVOyCdsL0gDaJBRxbTnGeKvyIToCWwcU1lr7vJg9yuRMgLRAyp2VOE1de5BAgD4/bKJ3Il
BB0jalnDKa3hVVs1TrsOIIRmesWP43oT1HdVTwO5xSEXnwPpjTbrvgP9MqSyMBbeGcqthB88vYLn
NJMTLu1ZWV41JlwHBt8SSHO18EvjsduIEVDWG9kmPJc2QrbA4HFqbFXCPnC+6wwmIcl15XeX8gyv
k+cQk0oNNUWA/tQC4+RE2sGJLRFQKOgRDJ10Mm9oZZQw2th5jRy1xpgWwQiJgEqhzaHlsjjQ38XN
JnDTQzntQJqCKgvQSaL8MjLZlyuEPlSHvJPcoZZ8SZjcmixzFID/Ijxpw50UKswu3CG40YHIM2Et
qDizDSgfSTAYkLv4xBn4YZVwFJKvhk2ct6B1FFSILbbOl1burPpz4sGqjALHbD5J6VjKGp23PKOf
U7CYhPEBUVvLUA8UPLewbW1U+G1Bkh9ryz1j0TZ2tTxXyvShNT0k9TBDNNOzUSIRwZhAF5q7Wuej
dYDxce4DTKNB6uvVfrFCOlrKSn6raoxPc/Ab5+dYEWezPSvLWA/6V7qAS8pe4xBZk2ryDWP2h/oM
f9e66pttVn6WlUeBGX73a1fTmEml5jQ9OOajxuOCtwlCJi5q/NI7hvBJ/JscgnQSflhWNlFL1Yth
Szjkw7nZtQzUA+S/VCU8okGur7fTB6KiK7UmwcKEDNCR5GwvCZYLVkiEmWvCcomMqhoYVP0loaBD
1VJ/TdK3qGD9yxpuRPe9aMxrCwHkpccMYfACOCyJj6jrTNGPrKTgyISS7F05qJwDRtPWkopKzize
SWNe0iRnEHoYC3ZuHcqthj2sJOcZtYyWFJSQ3+IsZvWnAyIjmM41o34cohhbqudfUvRwnKuEizVH
mNhVnZk6BCGZJ50GLNhkr2AdiWDuzJRwU6bIORPOJdRB2mLhpnCLI8kF3JlK09Ebuqv7cOvBG4gi
aUSCSN9Qpe7sFsa2BX7Q0IVsWqbmScO3GYDj0SQSd7P2h2crfk97yaEUODk8lA69kDnf61SuVa41
zr/UodlJkV/gLAYLkzsUrIBe6adG8oDxDg1yygaWX0EhN8Ktyn2nPOORMbUutK/0MdsXOpqPbe1P
grjBARXUPuXJpdgw+xoVxEv9AmzxqmSysYubq8mc9qpiwJwB0Wbj/ays1lc7E9YoppPNVLZ2+Bsj
8/9KX/vPES3tGNf1TMPxwDc5v0T5fR91ljcm46osvtAOja314kL/iVcMQILJfv5dpPZ/6qwT/ZiG
RyDlkFXYv4gAplOrJfUUgHpNjotORfxuATmtf045cIbxty/7//j5X8XPJh22/32O5PjWDfEfGanl
Db/Fz7r7d93UmVHUbMc1qVr8V/Ssq38nGSQjpBRjwZyo/o+6iuX+XXV1GSLRdU/FMlDG+U91Fcv6
O5/hInaFUrtNYP1vzZAwT/dHJluJl+F0dCyDUBwdTUf7ZcOqKbAbNCYZLzWXXVT01aEBTL5q9Wza
KEYXHlQrDQ8KFmHOq2uGB5nE8iOX0ToXCtgZKNBVA0X6XJ26ICDmRra8SOtt0boKVUnABGULb0db
QPdErp5Cx7IKl97eaD2TeX0GW4DmQR6oRk95ld9nWaadc1u/M8N5vaDovLQFvEGDEW7TnnZz3B+Z
3Y6szAYRqLaHuTdeshgofEYvv0XW1Cc2rmfL22Vo10WRS73X6A51Ytw4qfKoTfZLpi+wljYEbnpq
aTczpMJD2oJ29IKDDSdxryIiTODFMICvAfPeAmf+wXACIOoZaK2t9nAfuevWKGCx8t6LuHxb8rcl
MT5DkKiwkcHJiXUxYoh0h2cgY1fmOKPZERnodilQvobZQ2watzYIS+bKwZ//nDIjWVcgj8COo6de
goYCzP0WRtXBrt4jJNh7JbgdmXIsiZCMaLmCddJvqxfgl1ud8QUlpMDtuFsoGJldm3xIAXY2VA/G
otyUZgmDMFEV437HVgNe2kCuUZQK5dlwr+UBbb9npXamDXyUCDCkQHRbe5dYjBIGw3sbbjPS8dFu
0A3BJ9ZDt/PU/FwX3Tk5uon6FTvoYrPIDVQVtje/d57ld9EMY0+1he3nMDBtDWATr4oas2G/A1PY
104GjdLBGcwb+NP80aH+EU3OS6Z4VwgHY72n/QAZTGfqV41jPAyQOinRQkBtBusyR3eXXQcHYgBy
PA5zalSLfp3xIrfv0o0r+lTacKxnqRwt1il98VC1QCttIV6MkvvMAcPs5geGA/1B54MyG6XgtLjy
ckABxQRC60eYmAwfjMsszFrrhAYGpIhvGR0CJ7IYY5m9Jztr9ENlKNtcdyBkYT52VTbaYTDN52GI
4bLCN93mqU5xrvtQPQYcSQvm5i1V1at0Gj6b57AMD107PVUqyqi1m1zPIOyUikhtgHobOs3kzlJl
qLzcwNSnAB0ClWeXE4OFuhQX452obgWdhb5xiK5LFAJLKCK0kTI1/RFNUMM0aIO2lgb9Nyg8zp56
ZGYo2iFarK7R2K5gpSBB6criACkXnavdQPMC5Udma6/VviJgHvyB8lg/vBnWaxEAyH6PW6B4cEig
aQmcSrXyY04F6mr0KBvl/TA/FIyYXalFB4VQX2d+kEEUqRVIz0w6rK4pQqx25DEY3ze3ThY/q2Zu
PuVhZz725W3n9B0sjMNDR4SgguEc4ozWLTMuJw9ewdSPGErJ0tdFO7Z2eYiU9DDBqGJF6RNQbnKQ
6GMoT5F6A6B+XdAFsrz0kJpQPTlrFZT5QvSTatNzSGGAN61mAqi5+64ZLlKBQNmMtEc9Kh/Ds4UU
qEWqM2pItSkVvBE6ujoToomGSJOE+o9R8zazfq05my6cd7mjPg7DBJgewV/rLQBM2dOV0dOPogCz
TcheMfmr6uUmoOHkuiC9VYxjDpufHdwP7Y1dQdZdxjuX/n9qI2zRKIj0PGr1spsKMMZO42fA6Fv9
YSp+2CPKm9mrUe51eA+hU4Ao5albDlUaMPdcbgDCwCvBeN9D+9BCuq1m0bXVweGkPSvW4OtgqRsA
Htp2iEnCNWXnROou15RDPAL3M+48AyCswaRg+zOaNM7a/MBjImlCcpDri2kR7QpjDzvSKq4eItW9
LyG1gtkuYn7VWgAzRWGOYE9UvBT19FRCH2850xa+nm3TIbUTNttKU0CRkIApc+J3nnmek4xxbvd6
ShBrTGAehUs+nM+5BioIbT37uzWHa6QcGcpr13VSXU3QayTThHP5UTbpZm5eYvvGBaUOpcsGjl0l
2TaMJs9xdksFejO58W6cw3M4xozCeVdZu+kprqQftbvpyOSWxNrlKNXlkngulEJGVK1ibw37/xq/
CONbTf3W3MQTGkwFkjDlVdZdp0G6qaTwkb+MbvzYzUxT6nQg9fBn3r/lDAhHAIFsOwcbqpFkD8Av
TQRtftRhuRviYZvnzgYodRh91zNYkvm77ZKPmprIPNm7MX6INeepAeLaARkePP0B3OhqIokYaIPy
4FcWQS/2pB1RXXLMFbAM38y/F2PBAzD9X8z1mmzuVm/bG3oAvoucYt0y0jUq/oRQ8myzrXZWx7zb
onvfiZX9vPzMg9W4hharT+p7e9C25i2NBKZkVIX8dw5QdQlE3EiogGt4ULYp+ku6aJgp0Rk80nXj
NXvG8bFBqYsiKhyXYfpoZQGq6eAa4Puk0xRoPwPtbkJ7Ry/emWzygTD7y8LIGaRobv/exueicxFo
DFeWjiUlqMV2MKAGECsD+11T2h4d4KmPA/IzXmodG/2U2yPsyGc7+cEJ2kCdu0q75UattvEE30Z0
FcKR0GvlexpVO6votrnX0/t1Acedgy4/lvG0GelqTWOxm93gOFg/nXxi+p+ljeG4oTjiboqB4YwG
bS6m+RY6HsIZoeQ2fi5L97OTXzeTcV2Rs8D/ByJ+vxjtru+qbW53d+osrSDIVmy0ST9FMzGiRNFZ
XwUmr4ytrdsa24msDJ61HzkElg11OrMo1x5nWhu3LqW5MJ82Ztj4pfBPuMWuT8rdPFX7rLW3ZZkS
sll0rwEz6MMNyS5tuyZ9Dwx444efVuehB+nUwKjbPTqRp3LSjrWND2I8NoTdtMZ7JrReutz7Ds15
HwRw/oDwt1TfzvXTjTLmwLhMm5qq9xbN45NdJO9jzwaPtBrBnRkiF927ySHNGB0mYc3iMXPZqHlJ
vW4p4MPIc/WVOIZAEjZDCDVADK6Mob83onjYQFtHi8zswWPS3ivD8NqpB4ZsP0EFf2Z0epnusZ7r
0LwPPBJCdoALnDVfGEVUQCNkA+J5hcw+asMpjJe1Rpd3Jv1ijjRzmngDau2HUlGuRMdw3wA3DKfQ
j6ml9Fr82LsQl4TR/JkNTMF6UDSsKPauPO9ZT+o7osd9WNA3VyPAxd6jlBgGFAgab9yCNT/0WMdl
uIVipzP079BwPzsotBzYqPpmvm6ojjUwMsBAvK7qFvtRYw561FwnKObcH+Y4EuJQBLvullursjd2
BM5iCEqKqx9WwhRHgSzbDHzErV8gG+kHY29Ag9YF01oXUk/XIlrmAyDfAtCFINoBWh12bMs4r+D6
RPz1bprfFfTO5ughm6tdUFSHnvpPNUzbnto5WS0USzmunKKgxoytpqq+m1s/A++79MpjBZptTEVp
5RYqvqt8hs8xEvYHDZPYHJTlHEewPvKjxcZkVdUeI80poIzsQkpBAcMJjJvRgJ+LG3ARg9OrXZ24
fl0+6p6xL5Xp7BAfBkBS4sKfVReSQ2YfxuQmMux1fxaA30BdNit3CUj8dh4heEOzUH2tE8CvXsW2
eYLybg/M5yrQ5m0J827GY8xdKhDDgCfOnmzsxsyei623sjAfo/JqMbGuGsQNxN6Ug5imWqZD7jxm
5d5BdF5UXpk49gCZwBK2huJsM4zKuonLJ6RWrnkj9Sv7web4w0zUbEdnpqhlriu1g0yoQphK8SGu
4ZheK4XCWFqy7kd1D5P7S2R0D15P/BCYV4VWWYjtVHe6Cgk5jPFf6WigxTydpAgfjjiTGLLNlUoU
Y82U0BJgy4oy2ASZTvqAhNCwjW2Q0eWCuUws07yGRvYHgto/XTDmGxz8fT0bj4ld+YA4wY5L8a3O
nl0Y2IOWUOSjg1YSDFCIlHWFtPJo61sTLk8hT4qQlouDs0HRqyS2LqNPG2JexhUlyPGYRXd7tDRZ
O0znejbAc8EPCS1wpHwW6XPnUFurGHCv0RdMkVJ0r0w2b4r3otEkFDZvXcfAfWDikxhgp4RUn9Lp
uhuMjeqa66ByKDcjiQFXO9V4vTjA73pr1/e1ml4pUL1YFjPqS3kaAxhOoZkFZ45Y89U0eqtU7W/Y
7Zuy4KQgodzSYC8T3ffQiQyWgw75hGkMNCSCZ8A+28Ub/RQdepcUV9fCNXLod05LyXhQt0vc3SAL
2d3hLHEs+KEg3qt2eJjUl86W4HcPwdhbCn16G/TQPE+n0NKOVvUNLdAqCK5BOG9KnFqHsRiK7+wN
cDunHxniBJXGcG9Y0S6CjaUqGass3Nu2Cm5Cz08VUk592Gdat9eoKeeJdWjDkrEmZV0QpOTLtTMa
h0xn7jvep86LRrKUBe8AN9ddOuw11HZUla06Lr5efidZuo3L7Jaq5sYpTpr71kJa7dYl+NyPpkCZ
xXsrNFCg7g5imIy4f7tsU+OJGZz7JNdWfXLFgDr55n0/nCtiMIZo0xrIRNNtAuvHQNF8sfHYjOgv
HatK+a+HPRu+6hU6NK4yMZ/4NBA2qwljiJiKVnm0gNGPI3lwhXzJnK4HhdVtPSaXXsD04ZShF8pw
qdNPBebuYLibeT6JE24XiOfMwNt2lQ0J0ki2RMUyGqis57sGPgjVex+YekgyNAiLBRmIfUJ4pc83
UMGvbe3Jmtu1adz0xbudQlqnfRqWvVUK4P/tPl6aHdDjq7kYt6DnNpYHzw2dPLcD6VCe4rGHwnpj
lf31YnlMs3X+vIDiRDPOXt4cQnidSbx2QimHAMspckB8E5Fkte46sp62PdoegSFmZz66MPjHyj6l
bmwL+bl3DzOTT039VrMIqpXs1ou8n72aA+lIcclQWBJ2zAju2ZN+qyMRBUU99Dc9w8D91sjOuvnd
ZAsyBSajjs2ukv6LWRJsgQHox2A99jAMdGVypYOcTkoEQps68I1BeUf66wEO2N0UYCWB9EHbb1Iy
VpRgE+fu46xf8OC7qR5eHAtbULOCGcTkVbLU67EaHxonHH098SCN65S7uYesTgVUg0BPgWpY53qb
Ussf0hCYuFITH6rPAbIxtmXtNLKXqUdsz/huoIUlMN22Tv8AZeo9XG4rL3Ehx02RWYITHTz2ui3v
JvvYMQUP6fC2EloIt92FNKSsEfmIRNnXNu0DiC5mvE8zmrsuJf6eiwfqZav5o+2uFuouBtlV2zGl
iwitiXUutQ/XQowRTnoDFp+hQBqYFYJX6eeIbdVD14fvn0YkDCyCSwd5AZuJlcMVlOM73yb2hsq6
VcWhI60Pg8mvBOJuGFDD5C/YBLS1rvTI/SrLdjeatW95VK+SYasxvbcM/bpq80MUNhwUmoZVuuno
Wq305Rpo020w/7AHmZxZGJcvfqhQwyVoOFUtHA/AkEPHYohvflpy9ypirBL+It+1njK331G5Bj6C
ruTXnH1CO70L5nSPPvdDC9xoUpOt1bd+AZd7OOCAShot9b1DNSgsUh8q3JtY6d8cRGp1ilyrYe42
4ylTnbsefkQI41ATice3key10SCqcOprpbP2aQW/Wafm2xFObJooEKuExSZQxu8C2ig/62rbL1QU
QS2tv55NWLpuGK5NvgdYtRT16smunxPnU0XvCI0C+7GhzQ5NGq2NksQ10pf8KvLQfQwVZoDBMEVu
/WWYXwaYLSZMjg6p9tSh22jMmzgMyB7I+0VjyUude3tGfogYPU/G1xjJBiuBshO2lJTjPeEdGtUg
49/141WZtdcIK23Sutra41U13BJhbNQJEep83im9er0o1Cjt4TsKIeprzKtevy4R3w0NYjCKoWOO
Pq/5CL0Bi/e4FOVesz+T1No11t7y7J3iBrA9Wht3+GmbUC/CzOl5DxlEAzbnYDJx8nTN4BNn2sEu
b3s4bWzSKPBATwGiX1lISJt57utc04wD0w/Wz3TK6y5ZPknXV9MCHmH0nqB6rFtYTHX4Q45K/VLh
9gPl2y7aYx780JVoS4p98ZRqnbwobbKLTRJOmpRWYeCBiSCsdz2GPjibt874FU/oUrQOUSLg7LiF
ON+EMfoGTqWKCpom3bkdsf3t1EhBlhTNWX4EZM8DYb6mo0/RllekQ6uyPenZzJDtRlDe7IZ7iPqo
qUXTm5fWz6EyTBguvstVnOeGMQcjad+adPyq6dIZDZkZwhBUsI0CHsH8VV/gP9hRHvQhh1nnZrUF
z8n09r7mrAQtpQwl36RLfj1a84GO90on8KAMy/hB81JUHkD66sDbD2qSnkdSRlXf65O3t73jnHRH
Z6ZE3d1MuYXIiE5AG/s1PMfTEj+YwSNctweLGDjqXtKNxywESG6H5mue3TTj2RzXZvtZN+3t0Dzl
Ab6TnDY3CZedZZ1O5mM+3ugkW0YUHPS4RgisqJFE1eG7DKwGSsBorwPF37ta+tyqPcmgdR81+UGn
y2dmzKUW1jud74OSefDzl0/DlH1WVHwUvXwsPGZk43DT3tTJRz8yJUD1zIsQmC4pI1EBKGDLVDfD
4Ow8QIIsBGRV88G0kAnCN7ZMQmo6AaxtkMtWQNdBrp9bSBmyIfJ1sOgRIuQFFAblyNn4yK3XVi9v
q+wny3Ho7N1cnC3zObU4qSCNMuctL2toCnFbCSQrUb1qVXWjR8NNyKgF4gFXZMnB2MNEh50oTdcf
ISxNRcpchxl38eBfcLCcr4n9AE/tym0+EooeyQL7Zt/toCb5snINWqFr6E33I01Vu/W2beMeLS1m
zpZrhhoFOfJYGZ+NYQdxiq9mKKMRnNDEr0KEaJkXmOPKn5PXMD0v5ByR9Qq9G/Ah7SFQ0C5OvtBn
JLpYtsKX1Id0RNzo0avUzxhVp/9g7zyWG0fSdn1F6AASJoGt6J1ISqKkqg1CZQTvPa7+f1LTE1Gt
6aiKsz+9ULUMSQDpPvMap+3qXechkZQbdg0U3V1MGYqZjdw0Bp5vXfIcImg+leJEjH5pBFTQFJTu
AruD4s4snT1a+CS5YtbWOFTVHC48KqNJjXWeuMj6ISXQG+YpdrX7KoAsM9OFIBFn9WXWuYbWh/vT
qUAOhmKeK6HHBFiZON4LmmvFfRSzM0T5ayaj57abB/aX/IKF3zhFIYWM6W0IQXrU+Z5Dc7o2Ixu8
G0cvsjUs0A8x4ahn7rJUmpxm4wazGoSOw9ZYtXyAW32Ek2j6sU1xoCITxI7chQgi7Iaw2ad1AacD
wn0EpImCiI5h94ecwoiXA32rTeBOe6uQSDFieUDFScuNZSNNElD5QrUVpVgskhHxHjv/LqCmJ+PX
SWg7qxW4/OYp5Yp6fimRfxlDLTx8fKGaCmUk1pHE9K6RCSfIEke7rpNtYPaYr0cbjWA0kPh6+fNJ
+N026ZFsNb8PnPi0aRD1rctNF8Y2YBBx9pzyyWFXqfelxAq+ABvg1PAqyhEmKhLQ5hS8xz0rPzmU
Wf5aR9r3BNG8MiD2oYIrKIkGSkkaLQhOb4TFxtF9cUMkMERPCDgBnghwz8k9ik5ts+1ce62vmgoR
i3yHXwIRKQcrgv3NuK87jrk6PiAzeUU3CMbecOTBHycMeaIIaURU4WN7ERao74QI33RI91B8FsyW
Su82CftQj1MRzuxjGiI1hToUsWtBsDqxICjxnHBxiXeaC3ha4MdekiyjgIMh4xgebCdXAJb+alTa
D1/Be0u8iRYaqiBH6aPNiiLg0bf09NDJ4dxq9bz1DfTsjeSUTYbxNKlVPDr5lnI/OAD7lFpu/ZQM
0JTNhKqw0dN4SzyC4GDeDb1GjXr0KHE5PisjHZytlpkPcdAUa5E522KiYDhLLiAK9XCNrI+NuDHe
RSOqlhz1wKTnoFtXifxuGjTHRjpM98murXxr7/r5cRrXthFOxxEQWlX5Z+Rhv4xN3azxrwrMClrN
UFuHjy96wXLXKpI+PcXJPNK9gzNnNytB7lmmj7rcVcVcLu3AvpohpqyI4kFmOJlDj/SP27+j2YRt
h93tMgMkS9NJ++RWFnCsbti2GuNTeVSMHDvloARfv58bT6zbiFbFRGOjr5L90E8+gkb5ytCxUEmU
3jJqmu0iaM1pn6D23rsDuz0SgZvc5xSQPIuFhT4Jkq/RZpTlzQ5ltfP66piYgX/EdIzVK62NNmLz
y6U9d20nVjqaRKWJnU0sjaOnoRfAhGZZp2S1uFjYLgH44GAoECQoDdZotIItm2iwVOgTzn0SH4qs
26VyTNee+e4Wo1iB2lCcM4eq41i8KfxXnOUlUoWDXLvmcLaz1t37qRbtWj/+jqnytEBlDshkP/K+
TPuDW1qvmWflR08VoVICvnaAsE16NlPEPAUOsRLOMji6d/MFnSKkoCmeo/wmV3LQn9PCRBXbEDrU
U1rTucW87kOxLSSuelJ4G2RhS2SoUizI1SpVxCmr25cx2JbUlAUVZ8/btF100kIP/t88Hy7m7If3
wH82sWp3RUH0zRk9E99T80cv3hgK7zlxR9WU/oDk5Ecr+IGZnfeIAhNsWsLvrAbLn772pjhJnDzM
pHx2e83aeGH8JeoNwD6d0yyFxQUl0I95nFxoFUHhrtlnrRjttsSlc4lwYrRJTiGpJ8qbLH75HGU9
wLj20Ev6XI5p9BuvSZ8RTCUk0rVh0bhhhG0iitVxMW8tX0nlhT+KJnsk0kf3PCAGC6R/CbzwTTNo
SXoj+BtXozBXMQsry59IpMNzmtM480Jx8TIwX/YIOGAswlsPc2OBat2JTot/aT1grnXcpVuzIwDA
C47NLgAf1Mj8gtAt4npe9RZhC4dshAKRlXSpJRpxLaKZpmxxMLQJKR2RINvVveQyWYsOaZkEr55d
NTuPiWtfUvQiFwN+dmMgul2cD6DuA5rvNQg83DScbGV3Utm4eAjOTNO7b8xri5m/S8t5qU/sLGFn
vlu0yIlEByxJcI8vG5SoqqIlnaEc8fHFDMHOdWNFDRe2PSJBh1bVOrsoRxeheR/vhtB8nBplJBb6
+7qGyCd25A7h1gxHUnd/33FuU52A/Or0LQBLpKCXTWFeB41alQ8Sk3dvTz3m9l2MxaeLIEOT5ZcY
fOEiirF+yei+GohHsh2SxqKYnGkgBmOMqfD8qptVa8mVj8L4Sh9qnBjlXTLGEWqgmNeNlb/VnOJn
M4/4/VZ59eB22PvGlbafUZZG+s3X1rqDCEOYtM9m7WPLg99Kjf/0XHXVQaPXmrgIh2h2MSyBZI5D
2UGTAY6YWzbnbZQF6MYHBCpduvDyaMldxZsCHcvC7s9m4XucJxVMIk0/9PUh1ZJ8zd6G2uQ4rah4
Zfu+q7ZxXXzxdXtY4rP5jc4SMQcAMZFlq2Cy5BqcyFtWVv7ad6uLHxrZSu9CGmpzjXKVjSdoTiIt
TGro+DJ0ZIDmHqKGXI5geNecIe3Gb5p6kYHli9EfWnalW6zqBlwtOpgZwnbRq9aWICG1elfX7gu2
VcMdUn3FtuMky/zOPxugVARlCOBr8jEYYKlYGaW5cthhC7qYpZmTP2AREQx4wnmFCXs9E0AfYd3v
OsSaFjWt9K0UKA+30b2boKCGaeIBnxR75dSuWrum8eSYSrB/EDsr6Ku1ZqElquU/sRnsHgppTzSX
Eh4JWlc8F9yzMlfLH0XkGw82CcyiamkPDKJztsDGN56ypC0rb8cT1DYop4Cd8fr70G1uWuy2Wzi3
EwwN29ymnsi2I7stcJ3M3svZ0VZNHoI4zqV3jdHoqvCqvKPkYDzVoKLIA5NzJXRrpTWz/ZojBF/4
4xfhNVj3KhR7Xxbf/d4PvsxxBq/wh+yL8DTN1fSEom6LxBkjmET2cwuz6Mmc2LN99ELXH9+Wk4fr
69S1K82KHiMUpYH3x4RGUYOGpGGj+jjSnsO265XVVG9q7ILWse7kT1HlbwiKaaEZTbl3koRbTwaE
RPSqupRjiSOy7dnrwDSqCxHyMpKcs4WwolM4RjGGzP6EynY4LJwpxxUhp6DhYVe7//gi1f9FTqbt
3PDeRhpwr9c5NWKjpyzoh+bayPRvmShCE/4fPZeGFsDkdvfWjNYlill7DpXoImOxHak7I87JTlDT
2VpFlWEf4jDoDyB0EuIPmSMZFVQnQ33BmbFHYFKPtn7MadvFk3bvNFH7NIT+OrS86WmwgNfYzpup
xeETOuY0tn0Ni8nSLFZZXuOpgKwrXKvC2INIUMpA9rgZ7HrGS6669IYm723aJiMy3qkQOGtQFphq
UsdoTpOrEYpN1eY/NK+qcXXGeSMg1ZQiQehFi49Rq6y7pnRbd31/b5Hdbcwq+YLvPGxLkV0yowGu
pYf5ZS7H96wMy2WAAivY5jx/noMC3cRgkCwL29oFodutMgHxDvVutnJrJcqxfsor68tgFiRuOcKn
LcfIs+3EOMLErbFzQjrWSqKx1uL44LVUh1wnf3CTPoffWS5SnBwXtaVj7maP8gmmEtXTzu5Xucwp
PvoDal+RsyxrgaNQHFaoauIkm6I8v3Wowq6LsmxWJszLfWWm77MV4x7XoR9s5edGVPMy6+dTNE7T
Gr2iak+4dkVqWazHhtOn1EtabUUf3rvqi9ObX+dRTKuQtlRTa/55LivtbKgvyVhgVWlYt5jUYDES
Ql2aUB8vInaoPdFJAik6XD5+7sqJ5LW353U+dQjVNQnq17ak5qUnljJg8lxSfDvDd6U9MBbj1XH6
8Wqja3sQmvU8NzFO9TqHSFJ6LQJBY3cqDQEmKsuiTew0i8DTpi1WRFRDysI76kkHO4HYZSVcCC6L
GKMX9HkmZ43DrnnvOZNJjdgXayfX6du3k3iuTWzlizrbolEjL+ak/ZQ0TDm1UnG2Rw+pRHi5hdkX
XyHsDhUGfTR1p2M4erDXKvx6WqqeNNkybJoxlFphQtTdGxG/6NPghQ5Dsx7EpH1By5ZCQXNfWoSy
w4AJA5UXOvfgAyo/6Fal1LL9iADhU1fbgIgmtE2JXk/ItHkwnwOKapONy6YJKsdtxM4oCbOdrvQB
35mv7QjXBF1aYxlkiUOElA/H3KanUZpBFuJ32MgFU2a+r8xu21mWVNZFw7kpoZWDe4vOJqrYSYnD
VThn81s4Fys2bv9lDnTwOImy87C8b0HYEqYNxTnxneFZItrlcAJtYxRPaena8jJ5LcbqPoXqINYo
8MU2fWuQek+BOdqPAkmBBONY37Dmgw2l6ymPrW2CC0CS6ye7QRHYASC2cJqe3LdLCSYKTE9cHW41
fJXKBYvWJ+swRuknFm11mfqh2ml+D6YpNGgOUQDam0NdvtYqKfNod4MiP81ZNF1kQhWDtxw2o7JM
zqJxg09fsI/02tjUZv019E3zpNGhWyUS0oHw4uzmR7K+EpI/BZFWHlpwa2usaxPIRHW6GcGQYa9A
2Xry/XM0EJKm1EzGKo9Wjon8zZCPj4nwr4Fbxxu7g3saWYn1GkViE+fU4NFSMiC/oOCEVH9NQ7T/
IdGEfA284dT4ztl1RngLPT2OYIySbTtCCQ8SjKJRsSJxRGhrnk64BS2TUe/XYev+rFPrIbPbGH8D
tIJNB49TjvS7YrQvgze/oCXm3TkB/kZD77tLU8vqZT3St0E508P6pWCXHqZXfRyim2Kj14V+LqPI
OluGfBF+8Zb7+peom555QBH6jT5Gqrl5nFyAITjEJqsiHfAwLr2bk0EQ8Qbr69RDHaLmJVEGp1oe
ZJ13dXSJdrsml11Rwj9oSu7fKHfCnY/EI+G6dyNa233/RRTdvK99SygG81Mo+2ahZQNCAwYaMVyj
FqOMmIS5vYFcQOPVOLpJQiBVIc/jNwPuBwnFi4zdQO9Ap7cD6UeZW/OirXVwbULHj9lO002ukF9J
iOy511nDujGL7Gj1XrspiWctWmh+oNFfsUOUs7oaKwNMWcakHDZCd3ZTNtw3bj/wYzfZJf6L57U2
DI83oLTPjZz8bdm5x0kv+kevg9cF13lZBzroFh3z1+FQx1hQxQkYnW4cw8soHougyCCRATyQLXZC
Jp2yaS7aXelmIHS7CC6BuUg8iogm8ThYPHhXlMoDjyph0h7djL3C9V8k6elCl4m5noQIcJcDLoFl
JHtn35vHpCR57N0cveYCHRTk3ueFXVUHs4jnZQklUc/9nQvE7ARo+CGsGryuZ5L1Lk+HVRxKXCBd
HAQ8DDDZWGgZuOFTjQD2aQQuQP8ow9EZW4cVBkc6mBcwnKU0lcw203kyonM2BfG5c3GwYAAsSsN3
Y2f7BORwbwpvzncIgS3slHKNbU335ey6q3GWB/oUa5sLPkbG21SY+X1Sam+d7jTrdpKIy+MSAENq
clHujb6NaavvsxaPdW/clCkF4DY/ysGDFhk4VC4Q+t4Uep7tvKDfm/21H7OJBrflLI1qV4zl2+yA
AnXHr4WCzSSV8VPEwgZ3RA0zjsFAtlEr+MOznqTlQfPpIrgm0h6CnthRVpC30riNV1o61nsPCxe9
985Zof9sdYhx/qS4XxQsx8m7Ty2wfHbIwQg8zl7WsNOoYFsbh0LOXWt1VItC94aTYAlTEbhVT0kk
aduc9u9ortzI4KEZE0bAAFxib8J0JrdSMAKFwhwkqGcV4JPY3rFn0oyZuUf4TWXEkhGdtRmWWpZ3
8bbJiUfJ2e+bZq7o9uB6p3t4gJJG40piOuvKaW71OL1XXTeiUmiNR0198YS2LkvH31YYk9wlhPfr
Mp6CVWhhVowG5RZx62qZOeZTj7Aq4XK9QWpVaRSUHJ9dJe5nQ8ynJnm1PBzBLB/bbT15oGcwApXB
/bDGgRRMbINrReO1q9iUJjzSbR/n4hQY5cEPMLUarS5g4jX1srSmdyvV5HW2K/eqYR2O4ekIXkdD
gR8a0W6QuKLQ47JWRqpjJto5uyzBsEOW+mKkuLk3n/BjwJYT0+jC6r6InsJT7qI7WP5kI8/XlduA
5LHHt9iltR6XKMk7t9AbaUa53Xye3V3cvoYD6rECHbBl1BCQ1BHe8BNEXAfTXeCRXkx0h4gOhPPF
qAOrQBqZijhHeFU292znd0B/xx3UU1R6iE9m/7ubFsWuhB3rGEaCRCM+yLqoGsr65NulHz6b1otu
A5oQPZ00tMNFC93AooQXOcDHu+o+c0BAzMlIzloDiEKinIAMEYt80OIdNMMJe3iFwq9RY85mez0W
4A0jRIx9rcoOgwX1qbKMZGXlsU99kwTHSCsKu00arSpRWEAF4nv2rgG5PNrdPo6+CPPvjcx5FMh8
b1oceOjhuWtvCOFmmCUyk1nzSPvTX00W5Fs7IP3DM+TYuv5T6egVUHhuxAWD5RBHIiIN2y+y40v7
vcPZSQvFCT+0K0XbhSvliI7kPO4qp0DZsEk3gwChaWJpZgH+5mmoQ5rAPZ9BUmKZwdpK7fGYi+zW
t9aDiKMWNfj+YI4BYsQFwkOwoPU52vnEdWMaHxvFTjAairmJ6nEnhYZgJ8Gi468xO4nWVv6DbVbD
Awy2Rdo7UBIT74hNH/E2AQuwZ5puwpwpJyG/GdTAt7EN4chWWJz4AFg7207Ul5raAH2gJ/1SkdV0
N/9RA++DY700M6AsVsTxbvQDShfdpiudfmenwUM61BxeRkb9v2milUek6JPqwGot6OCjsRnMx3EO
x3fZf8k7g8wYW4OTF/wMCqhosp6I9ELM62eRICAOCSGiALLwiD9VkjkxZOD6JS2EybOrZeNewyyN
iKTDW91hKFmXLFf1MrZIvSkaiLco3qQmlrUis5fOsOZ0N0DmxOtycLyVPpsocPrNjyHA1bAUBs6L
aLIvgPdqmybbRQiFuG0EUsmYawzvUCzN2wI5eUmvESs9hKetGepmU53wChQH/IPA+FgrHy7Dwoqf
qgiJKk8GiEuQOy8bh8EfJwnvWovxNG76J6PiAgM5hRt7Lr/CfAd7WbT2UveQ0KFnthzKGs9a2RXL
eA5+9jAdUgoie0s3VsLBWybwyvrU1I+Dy4SnqB2us84+646TrgY0JO4c8sFF6IC/cNub74NKJfjq
7/S+2CRVTp1p4Nhwf/SmhAVthRG73Xdc4ZpVXAG8oNNB7h15xlHHExceKR7v/fhS4bD9sQm4eayT
Aah8lmJxGK9KNyzW+r4YwNRE8/QUFTOcXZeSMuAL5HYEoKcEXHxTQiZnK74bTYp9WTWtTGN+8XuH
MaZKQP72RcNUZNMGPxsnqI+aZgB8TlGetvR+J6L+W2s4SPTUsb6dHkQhZlitGMmHLeVeN6W7aJOA
K81UOfTFvht6mqW4iCxZvF91gWmYW5hwsf1r1VZQlEXQUYhguD1sfejrddk9tinHIUyarWtXb7po
oBWVGozybmblT8UTuqxwOklu9kHfGPcSsJ5lfweH8Bx5af2lMKOTlUn7p/S1nWc+enHRXMbGl08U
7r4NbFTHANbAOKRXqQXWNg2yvUj8jh7kkDyG1XDpYAEsZRc6m7EZ5ZaqWABLJ/+WJuKpG6Pp2trE
QPnNrZPpyVHil9gMgtOIbdSs6uKIE8WSckrxzcrzhYwvY2wg2R8w+o3qoLvtAPSRVHAxWzaNYdYl
Q0LZDn9a+N2OhifU6BhbUaeIoKLQajiavbE8nFVFPYO8NHgk/1+YJCcCm/5ErDR/K0xyiOro21sb
/UPLRL3kP9RKJMX0v/A2tNGxcqAxYi71X3IljMW/0N8A+AJbEgloJYT1X2WSv6TOf54rEOmwLaXP
8Te3EguIvyBVkv16jm4KiT7J/4syif1JwlbXUf82SYikgTKK4VpKKeQXVbLStLMGR4X+kpfFq1Sw
PtF+n0S5BHjZePW6cJz7BleqftxRE1lOAOdT79DK6azZ5Q0kW1wnX3ABvLj1rQ0wjgIauEbk4RT2
txrvhlZu0xGDYOthFuNlrhc2QQKCBejjUnFHy47uRbQPDfMxz3Iy1XWLFK6VXUeZw/krt2U/rDLY
mXPFe1XAJJE4TNYmOTPyoOumGd95TWSUP/iD2Yu61S8k2X+hLhufuNI8H4cHAwHWEyw0XX7iLgeu
GbYBPZuLoKqfYWeHpxWCAjL6Ahth0OAQ9OzcaHhAK5ho4eWBjs0Y5sBudaAucedg4DV3f5BpMj4x
Ym11WTaRmrThcDOnLObbr8MWumMduM6cXOr5mFfIcWgjppWIgE1AkibOCVgx3rsZPBvjsEsDbzWg
gDDNzcW23nTjnZExekhx6XOtjWw2UMCMvVMXL/yiZ2z5J61d9BGusyUfaGgAQUZVQ6T3Zi03mVN/
tRtDTRFeqhc3M/yW5/nVV1UoLHso+pWbyG1/4IF8MCVd9mYkgZtaiUnHuikKWg0hegMFNpzdPir2
YoCqFV5JFfhEBITQI5hBtd8XZb3WaHsV7mWi1D6b3xWnyQu+TdG0qCz9iFHLXUEvbabBVTi3zriN
YACdGd1LJmrkwzcAmzscCy25a6P+OQ9AFdr+c0RyxqXzG6fg6GKMIqDOVAdXQ1D/kBgV8nrLRP98
NO/z6Ybb6F1b4T2DqAaiT4w5P6xDDKc1upvMR9onjNmqzsS+Aida2cWrptwQEWpQs4EVFFfpte1g
b2mhWlB1Vr3VRfut6dtTglNWpfc/xJS/5jDUKAC2EbfhBiuslNSCmHuLQsdw5qryrrk13tduwr6I
Us5i9N5/P+WFwb7zq1rRx+RCKNqSJvpANuXBf06ueOpro0rD5FKEdrFMcYqQY7DSK04qcKsx3Q7T
2FJL+9YM0cqM6x+i1H8m6GpoY3zfYrp8R2+4aYUJ8ZrR82MfcXoMswcRPUR0x6NKbnrjxoDpRQe8
MVwxEKN3Yy6HCV7L2CumuINPRclkjvbYd3Dm3zHbePSevNH+XrtO9xwVIRk2OV1ytWKB0jmb1U3T
j2oiAB8rppsaX7q/THMGAwbersJys5mPWQ2nTMP0hOHsnPepmhaeyZ0ORzgEe/VihtdhaOEazErj
AsmUdQOq1nG2ubJheedKssnKmEzGvqAxX8J/9nkLTTQrDZXhmRtj7HSUVdRanAHSqLcd3XdZIYzB
2hL2LSs0UCHQr/FvMRCWIYex39QOl1lHh9QvTMVdQxyT6ROljmlh0HrE1gxejVwzhQrwSJP3zvSL
8pvIqPcnI5IhRx5BFx9tAVRTP/J9jXNIN2sgKi6jLJ65FR4+r9L16d0duRp1rW1+/c+OrRa1UR8S
+C4EU5g9Vug+HcV4K60SK65yE1agZDuKH6w53ksPjH0uoIlXyTe6ZKuMLKJweYosmY4pi8r7M4VK
0pBuxRmhxp/d5e9/1Moz+hKewrp2+PsaTjHvkbfatzzBikyv1vwxTX6eSSPObL58iwXJlfYCJb0F
BdN7hpaXq9PExb6b52JGsFwAFRk9CD1zH/bdnU0hsaQrhXMPkCvrQsNmoL/hABx2JXwrgGQi75f0
lED1xdWzbt1m2js8JE2jrZOsu1E6fzpaPh+9piE5cHHZcCxMIGxXiYb9cvROdeVVSZp0Z5cCy+iE
+2F86+B4czcuAPMqCo8uFxg3wZ1OcUVvwdrLDI8D/w/6HP9zyH2+EnUI/nIlFkiPEvmDjj6oXOUJ
M43PcsNrBCxY/W9Oddv2oODEIa647wyjZbYrI6Ph13DZDVOFcx5a9/5PW9GnnejjwmzDQtfNMCxi
on9emGfOtMDbpjvHTEeGwY5V+gGg3BHRioFnGkQ2GXOgFvgMAm1OgIQltMSYkaxh4PSrnkNaPcOw
AKCGbPTvL9H4pzaFjUApo4iKnC7Qx/Ck9ylAQA9mjMco687qEKtdwXYn9j7bns7lFNHNKWHrsjD9
2d3+4aM/79N8tEBXEu1R3dSRlv00bCIN7EnmcHx6eoLq1tSxzbrmg9E3uPZ1tdVxFcJabc1C/f2H
f1KQU7ctuHMdzT107bwP+f9fpkxPPt7LSLRnKhkr9plIytUUo1QxLw0OQ0drUcC4/P4zP6no/c9n
frrfrDBEZCFLdZ4A3eKqhTRTdD94cuv5OL6Gf5h86t1+0ez7+9OUYh+lcs+x1dP/5Q4NP5EiDfk0
glMa8CV7O/ZR0XAW4IXkzeWp/v72DHWu/u4TP02lEgssSSehPZd+fO+aTF1A1bXJ1M3Zoa1bKiZV
4liwM76qnXcuFiBB/jCr/nVgXVcYaNZKiwDzn7dNqQbWIOJk5wo8YMT+Y3MOmpwu6pCxbkWVH1T/
6/e3bv/LKuITDYgzfLJJi/afn+rmQT773tyeTWB7VTw/eU24Ih3nNkvnVmr7YVL43V0Wsb6zK/1f
nzXFb1n3KgbgSO7olvXYgvC/nNEuxJWuMBUvZ0EYrG7GcRByG9wDXpibICG+Ko+T8S58OG7wliiA
gZCQFG6UK0dHB/lNx1zGhdZKUfnArauDhI8bMqLp9KYOYM7l3z8Hw/k0BVRcTz5GlohOOLo7nzY8
jVp+ROYXX/A63arYNLcuhC8cZ0PsbCQRYWF5K4h+SxUhBRyfE6U1Tm4Lk3oQWYffX48wP685dUHs
u0IJYZrCscU/B6YI6qF0bS2+qHBd9HTn/HaTDj4EyJuGUAH8pIqnpxK6mgApxkFsMs9z+lxImnS2
ekza6GxcSDGh4oy3a1NDuf7bnFjqkFYbeH7rsJ1U98Zvi6q52dBiRckQxpC7GAkiChUTMhEY8KaR
2ylee8RFwdit7fEJAHFECCWfSC5Kk62IIFnCFgkdVCA8hfhhX1SLN7Dpv/6d5XTmpPIeRrm04UOA
zB5awFZtfVCHHFfdYWCq7pOMpIcgqo5Bj+RjMCNqN8hKSmADAFD73SxpBIAgIKiyA9brfxKqJqZe
WTnlQU9Yx0ZFZftmuNsUKjHbJPsHgVnEhIp0sgqkKVXK672D7tlIFnvld7B7dwZHCsEXzYSlyj7Y
UG3s8FTgo563ugWW4oq/iACD6eLScaEYR/GUOAboOt/lVbeyyNTAMKFlse6Lk7olLoAZU4GdIKCa
c5L8wQZD+qFaiL0k8apKusTkLjodho/fAgJj9HuSrRa4OwQgtEAuYUObxrDWzIA8g90BV5BzINFu
QG2XRAnmiEYBxyBJlT4UL0EGvd8Yqk2HkkvmbWUY4xLebIsBxCvQI/+YW+VWCTGpqAudI4MezGhm
3yGpDbGnBosnPAvkVnhH9QzaETKPoj56F2boXde+6UmxlASBKun2SapcfkPmoILcvlYiB6AWGG0a
cXekGzwmOwYHhXBh5loqoiaw4YlAEa0zHERLQff7K3OH39j1G9DcgqnBIBTe1qbJ0njp1cFygfeJ
xPzYyvgqCnZrFWym2RuyHMhMxfdhXZ/4E8N2V74itcWIXnrRIrefMSnKa4IS8veof+Nv/rR4P20m
H6GJSZFAtw3HEB9h3y8nGNI0aSDA0Z1LUSzNwt2q5LiDWtG+pdGbCvvBxCwc5g43ObMEXDZ24M+r
gVhdpSNqliFtogoYtDtPqHHoDkhFfNp/f6WG2t4/n3xCV+pe0hKq6PXPXcaXo0ymhpMPUgstMqWh
Ny3yDDEW0h6vOTbKGApBhfKosiiVF6n8yPDtPyjj/dvh9+t1fKqGgaz2csPg8EsnkgCSt48Rs3DP
+cg/M3DjzPE/3Pwnp6SPQOOXDzU/7fkNysZR5BBKWe2ztI9l5G5oOmUBs4jKRWOvJTJec0gxgBFj
lhBUxj6gf+0Ph/DHU/7fUXBdaMOebnmOOpx+mS+x56NaQAvyXNdoiRJhZ9p7Yb1r4VltbGwp/YBo
pw85u31Pmmc72mnO10AZpdoXgm0GiNzatY9KyFPt7TTlqMioHU4FMKTlFHh+/+ysz8eTCkMFWob/
veRPA9b7jldUGnFDK95Hrq62I/RflNzOhVU71j1NUsQbmPc1Tr0zGTs2RQBLzLs8ZzdjU23bk9rt
nXfQiSiSNtsB6L26ZvVTIgvf/6qTfrpUKVRlh+ffoQrh5nBloQ11cGbzPkUJ44Ik5N08QYzK7+bi
rcc9hO9grh4n66sKKoqBzB3g4u+fwIfH2G8GTX6aPQZOCeEExuw8EdJ4Rni0dXDXY30I+nanMleu
MIaWEtHg5pZ0CIF/uIJ/HQN0JNHnQigb9dV/Ths3rBMBcIRFYwXQExEk+qgLMhdUSqR2bGYGVxIw
Y7EaBnuANFK1npqZvoa2gGDwhwv6tKAk+ZBNsGKTj1GytT7i7F/mMeB7ZxDm4D/gu+RU7aUKvIU6
ziMK2F5DlZQsElHZvZrRJIf8Q9WNsufiz6n1pw2FS1F5kmfaurAc2gDq2f1yKRZNPYHAffVAoOPk
fCy0riDASJEFoeJWkzUCC+oPywKYMu/7y6z4+FwTtXpV23dxHPn0uV6s10M4O+VDXHI6ad3Oc8Nj
5dYHo8iuQ5xcm6x6Db3upsoteqMzEhPCNYhHzJRWC8ODXx/Fr3lq/FAxjln6V9f4OCfkREmiTSpA
BPFHCFXK8EqIqv5pA3qR7JoiAvpmcBgTabg5iWFHhAaCqagYANUL4zD/O05SaRzfUZiVyBkDOI7i
FkdUes8aytfIyABA4SSKwnKrSoh5FCALVyNKh00Y4hBXfyYCq+ABjsA3GEHygwHKolrALZQxAvym
RMRAudFTrqg645HYqxPyfoznswobUFjbUmZSkzPWKRyw+8atuLOqeRFSNVAlEMErAeWfcp1iZPJm
hSjQshFyJggfjOFHqV2FJ0Qpre4t0nY+M6civH9ZcJFrHsGaPfiyvNgwuNUVcsEz/Q2wkMY0Pqp0
KqQsVk0EfgQeDYVt9TMVzdjkLKVuPrYhbE0Kz/yZqnmH6mnSaTnwTlFcgMP56AI0nfmgIijg3tuZ
cYiGfqXqiaiJ3aWEVIW91RIgGZweIIXgtK8G4ClTUp9Nd3xKkck0MoUoYY4W+U76D1WLUhdi51eC
Sx4SqgmbfIS2Cc8FdbgrP+IREriKY2JTu061Az/6P9LOdKmNLdvWT5QR2Td/EaIVWMiGbfMnA5c3
2fd9Pv35pnDFFmld6cauqjoHg7FW5mrmms0YYzYFSTaNKsTMvoJyuhInRw+9tXzPvSD5OVy5mCyw
U5UPrWo+DnG0FndfHBACoBswIy8SEECkvgsdfUSU5l1y93mXv0oYx84o1OCRSVeL4i8yk5ImnNsE
2I/v0Kfyyrb9+26093mgcAiflLaQHG7ZWRIMiOesekW0kg2blzVQfMCC4UavPHEz+FhJCfOlcfwL
x3UeYSZBSDV8Sijmo2w3RQW9OhQv6oBKHD/oQ5p7YONAv0GqJ0/Ln9tMleSs61Zvk2GiVgD4gVZf
gTjsdMeG72MFG3jU8oGnLaC+yAxx/E1a/1pkp2zLpVa4OP4FtNUg0Vw6aVDOqLP0TgVTGVnW1ZwP
36BcXNATQSpXjqBtJrS69Z2CBJOcNi1AaYl/JZtfwmk2vN+7a8t9P/2MR0yUPKM0L7YN3STm/Wwa
a3tWs7Ax2LHTG46dGWjAAorvYTPcxhkCmpyGMkP6gn5Sf+83WvqIcP+FhAWsEQu6PwlGb1w06PgQ
yLFeSrMJzQb0LvvTpmmLCqE6IKSanxVzlBc2ONagkDLdXitRu0ZX/44PY0HYAbgwmUblh/SZBDSn
X1f/8yawbIO7iDCakgq+7ufXrQrFUpBVL3aGF965Mwkdp/pFz/lLqcz1AMvqLCCqT67SrIJUrbUP
cmuWsdxSxdwOF3Fg3EkFIDBRsh6sR9QrkZt+xcTIkUzQGxKjocBmegyt+t40+9vz99nS3WBncY1x
p5KxRs3Z3deODi60NokHCjxGu/Pm4rIEmuYwx7FdrIY4/yGnRgoUUnSxre7ZNvJXovPTM6nJxvh8
t7GpGZ9wwaQU7i0Sc6D7mrqy+3I3jtQlbfJFs3ulIPgllyqnG5tvY2hZdOI5ieQak5PfjLdEw7f7
ADqszxy4faOaz89EPg4fiDQ+wZax91MPpgXMqJnG/TzuCB7TzH5MO59QvKhfAGlcSsqGRP+Tb9Ro
OvnIf7Dbkrj6njX1PQ8cTw1oLGedesmTg/oeSNFq1dQTPail1IgNETsEwmSjoRMXIufpZtVLUPT/
KSqAP25o7xQvP+dFkW76PNESmBA94l+z0LZuLhtxgfCt8JrL+otuFveal/40DE6dWEeFC4WQtbXC
H1FrPJrUBoqRslBtDd8SPUE3ru7uh27kXkHyPOpsONYF0GIHO2p4PTj/eKtVNEQmsrY2UgzCoCK8
HIvt9jCRfBkQSMBraiMFAQ7zuczDO3762y9wrQEuDN9SYeKBpDjBd8jqX/KrXh1954e24JELeNyZ
Mm+V8iu7ASsBQ0PKTW5cyNR38L1yckxENHnWwlpCuqynlqEn7d/737Jv+MKlxe8O4A86xDB/165k
sH1hxEdsrwBGNpbogRkUpkgvWFKoMcp7/vFvD0d+nQ8RP4MfEu6ScpzzV7E+qRghkJVMql48yxdx
ouTpkB8d0LCeDPRxkmob+xNJimQkUqROYwJFGJAEJQVsg+gjsocAYA97dyaa3+iBWCK55V6bXfU6
6ZsqsEVXkbSnct2NCAQE/XPRWXfQhu+tFuppg7QvqVKQ68jPPgEcA+A3fA9b5YlSKlWOV/1BqwOD
/hO8IHlJSU/2HMHZe0eh4DJlOMm0UDfCLepiruup0r8opfoNpRoACElz25IcUyumnL/karrhHb1o
pIVTU6zVKP+pqMZ1gCjw2AGBtQPvxiVBw3QR4/yoTHD8iAfIvLgojuj5i182/2FVbRyhDhkFfjH0
RJqFKIvfSvrmF387kJeRymBLMk4COi/D9nePJawTKyT911U/R2qBshN07pY5sZ/ggQgSwqP1gbiv
ORAXvi0j7etAkplhxIGw+eKBbajd0pX9WkQ+XWZoD1FW8c8yAnM5bhoL6lvXAhrAW4osfFyldfuv
8h293OmmYg1/a20N8/mxtnQIms9R5Fy3lEFLo4LvSPuUxrvpm+avwXFX4uQW1bNErVLuROVNspIS
0bEEPBU3Ba5ErFGDsl9Td1xJJqqJye2Rd7LM+L6K/AsDyVJi2ggqPeJnHW47YzRbMItyE/Z++pLF
/pWIEdHF44rOSje6ybWCrA940kvFt5/QJlsFeAcqjfNsc/orjkivBf2Gk2yh9e1W0zevfkUy+yJP
HmtX8DuoFaN4mCiQwm2ykirayKKNRA8f0rHSmuK+JlRM3OgxV7JVOsfvtOqxwPikrn01WuMaRPK3
GmzAaPxVGWRzEctotZusmX80cfuQouYVkKzPANdPAZ2FYPzpZb0a0NnUitc+gOEBUagDTZ9aNDhJ
4QGnKkvd3PlwUyavX1Nk+1ZX0arp8Th8+7bGC207+tv1CCuqF62oRJLrS3ElR1QpSxqAkZOSMoIk
HEkKlRCCO/+r/CQC/hBnzlVA7CA5XlFKixO8SfYkfxypl7JUHDX+GUerJW5p8ytJLol1cJrxi5+7
64pkIynh2QMa8d2isQ0pYk4dt8FIkY0E1YPLrqntR2d4UBCtnL0QDcrf+kZ0rQ/KCc9o65Y/rKJf
JygElFlx3xGk8BGSqIjNq1bzV7Zf/jIdLES4NhMN/vCLbt3T1YWe1zRYnAkNg37tVbclespdwxkc
f4kbDSojdIM7qi3RANOKtvC+JK4Bw7cvOrnGWJHasftFbL/sogz0/egi/Zq9STaJvSbOvmmR2k4G
ggEmM/47atu7fRmX92g50Wb81gIXkvw0k0eSRiueBSKEb5hISg4/r4uqFW+z9+94gCjxdjqxB78r
4AKdri9DRiLWVS6pwV+JZhNSFuAw/Qv2K/4ivp9kQHuTqg8QEHKPPBpxK/qvt4lXXvNdTTcYKj4c
sjnzgVRTHZq8j9Q9uTitVN+bHB47L+goj1QpyHSJb02KGDV2ZOlAb3A/STLE1PE0na0cURYh64M7
yUc7SE4iREdyYEuNiaQxL668siajJqpJ/F+OGwhEBkGdBtmzYPAwdOVj3PTwTPbXCmAvE88DaX1U
DHAvWIlIHAdyT3NHIhFYioTEsju1OnlA+F3x0fTDPpTEi0VBDYycmDjVFlZXo2dQFEyvg/N3ZDzj
YsENcOnKCn6b6FW2Dyqr2i6bnNs47m9NkrQBJamwea9QCx0NfY9NEZsolBfyYnRfo2kQwujmCmiK
YFUoU8RcBPTngR4R35EntJx2jeOMt6RcJEgwtUX6hNjATZr4NzKCwH44MFUDN8YA2m9tiWMdUsFk
tFlEwWtgAyXEjpB+znyAWQCq9YQkpLORdW1r87r0qPIBh5Pyomm8SmJQTVoKnIBFetEkx2rmcOey
YiPpRPG+0M+QD8Sk2iFTFeEs2MFjVXgrBDpg7lbQvArg68yujEvaVhlMcWsc36OZuDxlZCA0Yz/z
lKpKumOGh4rsLfUXjpZstyGgaGNma7gwiJL76K5u26q+VvwJecH9Z985aHPlDZZmmGBvctN623IC
UdPXL4ppXA21f8/Dqp1FWwDk/npYpdwYkuCQ0mdlBTtBOHGIWkSoMPwScUgqFEMkha8ICArwq6T1
9jgJqrwX9UiylLeCK8wryF1EPwYE41C0xxtlw7nxswYikD/xsl1NayEoQ6mmfxEUogXBWw6bPIED
OWsu9sW7ms7z3CbspCAgIcflJogpGQ620oVFUn8a2lv5h0yWFZPMsdBACcP9lpaQTk6gPFVOx4KA
hJo7FnSfp9QzfpelZwfMyo0tkS4JloFzwJbhhzWPzJceGQdJu0VJtRrbV7fnTmrv56CRHJK8IkdX
MGniJwmeD+cHX2wTjVvCGAna0Jq+ISKWg+Oh55b07o3Yf9/GpFOj5R0C910cI3HoGBAy0LXgu4Ir
atJyVuUyTTwgITE2uZwRywafub8MyEs5sXut21tBuSTmHj0iD9P13rU6beHsrpHfQ0QDxTg6uDE8
YlWUvZ7lmjeq+G7GP8jDYiXBgJz2gijXKMp7Wa/BoTKeuWAH9E1E7zPxt0uNPiDeHsepg94LUuta
GkHxihJn6B273X6Wt86B0TQVgUwd3oWtdSU5JhlUUk99vMeZUR+XfL+kViU/rgbMPL0MGzgTkn5V
OZ2SKZNtnAzoh0NfBkCLidAseod9lBf4zpCclyXReFZY11E7b0xiSUkmyTkMQjB74PW4feP9fuJQ
yWQjxntNagjGAVC74ZUPkGw/GBTJXogN5tLp2XdYGYxXQSQhkDro/BdTAWzZ2Sr+K26rP4MuGuWh
Oo1IEeQAJqIin29Ht5QpNfQ0WdIGH9ZK2LzMsIDW+ETd/E5JOneCpzF+MDsPj0qE+rYheQyJwQUj
I6ZXkooa9WA2G/oRK1Bmrlndtx93kVzxMyZRc1GMjR/GKLojlhnCq8GsLyyDrr081rPsSA4677ZO
w1u5kroNqtmSAeRGFmM+VdGdbGUGEfMLllDiYtnNkoofdeNaFqO0pdc9J8HbNLoFlfRrz/1la1sp
sLVyndEvhnNRDniT7bwSZFOncTGZSH0znjuTVaXwL1dNyPmk4Bt/JFNIo0j4wkNKplIcVZ68wdl3
yRLUxigZNgwK/0DsMxddPSXrJCi+KQmXq5S5uUpYA52JEhcBmyU2Q2yCGqDZgGfKUVOi+LFz5j1+
l3cQnO4e32Eb73I40dy+rRFbugBdMHHXeFPyGJn1T04LWQCxuXJ0ieZWktxtOzz4MAZKyFFGAgCb
IUl6ILr8CYeI7eh1wUqmRmpxspXISCFJdolLhUg9lV1q4mI0+GAenUGNMPhizKKDSebZ3xTwUllN
nkRCIH5FHJD9b4Jv+FghtpacPgn/5OTIq/OeqfIslVmby7EcjMc4BNsI8kPmqUMJARnjYDSvzAgz
E84bY8olprIcFOMJh9vtaNa3lOR5LFL0cjQwyzgK4o/IOrnzrgQlB3QsnV457FwBeDSw2G56r5Dk
sjc/5xwVztlMmFHHxt1M5pA7XOvrG0unvQPGS8qCco/YhiAp4UFvOg1TgHyZ3Jji8k69LX2b9jBU
wRN5HIwcmACs0scEZRl3fpZf5+BKBMmMi6lCGxB4B5zv6t7CasoUSP5rtj+AiHQE+cnK748p58rs
7B1T6HAnYK5lgbGqbC727QzwhLPGjuRnPKFgAgSeWjfzKuYU88/wK/n/NoM3ZMhX9AG5ZOmdOr82
neq6b57kTfgNwfwKYIA/CrHVop4/8npxtjNwbRM4cNAAuo0gtSrwIfSlWQWmv20oSSIPc+Heyn1e
W+gFJsMXmJdAljhADh/ut4DaxDDkJbWVPP9LbtHJVh7EHQHqL8fG4TKVpWQpktK/ryv9LqxtAKoR
Agz8W5mxBLaVEoK5bZRLDas+oAkk8FFcXfgZK98i8VuyGbPqtfWVS7hIl55Sfsd+8PhsRQnsPelS
uw8mxVZXin7XInkhD5cgFd6jcTJU9xUifxJNCM5BPBK9K35pFnrw6vCWBtOmLd8wuxGoS3GsxdbE
yjPuJGdAQh2pbIzNrdimTItID9CFvbX3ISuHVAo28k9Q0bmfEaVn4foZlZX0RW3fXXorYZmTVrnq
e9zjtoLByXbO1fpeDgaPHmFr4rZ6DYPEvYzT/IdJi01tQDxGpQ8S4B37sXCdlVK9keq9ldEkhA4R
lC+MHYMVaXndw4ngj1pkDGs+klSCPJizBaCztjHW4s59YKC9cGOgMeMrFu0+3rnIxUORyK/3wp8y
bbNNe8um/5pXz7D4gc+YJA4YMUo3oLKbKfm554lUV1XCxTtj8BlYDowD1Jazymd0VXjXt41EIU1y
W2B39gM4WzOoJCiMwID5+FrEEnyXz+VN5pQ/Ze4iw/5utMavbITSiD9h59XPFpwxvyazQjziWwDF
iYqYVHdgGDIm8onc7oTs+2siA7HOj+TuaxMFIVo6/HYlvarwySksAf65b0yJIzPIpTrqGGgK69V4
4dISB8eblqnFs3zBbKpWf+s41nM7yOxKwx/5EP81MVDT4o9AjKTHfXSuUG78kYG3HdewwRdqJFrk
v58z8IXREjzRq+JrhEsD7JuWq9kTuq6vxQRLk0uf55u4uegPBtwrvEMO7Mm06JSA4W7ieQO8zFJ6
+gkBB+RHUsB02IlSp+qsr96EIgeFzMm54S97A+FNbX6IG+kVRsZXZxUVgo4arz/jtXUPeCOxHkGi
jyuWjRE9pYixsngtMY2k2NSwvobcpHfEQyMNkOh2Thg0uirtBq4GLgWmTzHpMdVt1G5rUZ6VC1dY
I/IXnAvxTGefnCovJiCuGUJC+94VD5U10xnT2Vkan9ngwmJ+Uc5V6MmKQiM8G29l5O26Q++molbH
p/oWzVs4JYmjXPZ9/l1XlW0AFg1vjJmTKyJLqS+OlCTMDddWiFtBBTdHMA/OBIk0ZPwk1SBcAug5
ZA/ogKzhYc5ZB8eru7O5lT8MdF3Q2M3JLx3JJWKpbWwfNkO21oCML64itHcptOLPbFoKh1gZ+UtD
C2RGPGv6Whj+w2T6j07JEUyozOFYI/NeWvvf0Nn0SnjrafnDmcqEKQiZz2UAalqCPSBj7gHMXmwx
ui3pqRagsmKQrOkssKrlJo/rreX3z0RsJur2SPcLMKQzaE1X3arJ3046E/lvhBZVqIQV1GwlnBB/
pzEpcme3XItYb9suvksyZKIVjPiKPQQWtSbpg+Vraefg5vUDl75HbCVp6d8VTFRNoV68pU333FXN
izeXksrc567Z3oLzM7tmm5OuF7iVeHgQsUp5ZKIp3QBWl/yQKJkX8aGlo4aghT/Rt7kS1Cef1KEJ
Kg6+eK4jiRadNByHXHBbIVtK3krSFCpZRwNXsHS0SwnAuFxjk8jDq64EaKQ13VogX2ZAIwIgoaDh
wARyGwn0cVaRqjC/Wv6NlV35tDvgCVlzCekxF8K02afMm7eiw7Mj9iEzK4a5LD/4X3jN5KQG/Ok9
PQ6+kmxCXk+bQqm9Uo8wruJweA/LSvA9MoP4TIhB3QnauklrRKDwOUg6ZT5KbnjDBUnjxjQfAyV9
mlPS1B9VXSGLSAVdzGqVX/kIRl5QYlWh2vG5EUqvCPGVP8/sOuPYpqMuJ3A/Faz6oh4GHz6xUroq
7mSdwPZlPDTzG+r2lUlA3cTlaiIS7DURByGCHr87wxnjav4JuZFiLno2Unp2bH2BAYLI2rZ9NqIE
M1UkiUmV4GZ4W4EUSO5dmERsllLaTVClTdxHrSwcsJTdL4IHqhbmzHlHtxFv4bdnzeEeNW7KnFbZ
VI2ysbmvoJxVRITk9bhIYa3QNPg9s+avzLVMvZg/gT0w1w7ypsjK4JD7r1zyYk57gnO5Xvnb0wtg
LU69q3LWDV5cp+TuoE60AK+PETDPOUGHpC+6B1cFqKfO83pqfdSghm8qWtgWMgxd2NBgEzJgFFhf
IqSaR5L3WfM8meNfYf9W+fYaObMrXr+NyhontqNZyEZgauMMgYO6Rkr2N/tluUCb8XLDVL0duUaQ
ilzRN5TMC3UodO19FHLIeIFYnRJy0Ml0OWb6ZTr6D6k7AQVRQK68WUJKpOMw3r9nAvgBcsFfOiVY
LXIxYArWetrTJcA/Q3qyF8gEaDJCGVGpIDvQl4E9fr6ETW/2s8zS6y+QV64VvdcutTBh4eFqDvSi
4VIIqFhFFWIzV8ms3fUROb1RfFMy3r/4IXes2BdMYoCoDMDpJqluyJx2ef+m+lukUK6qCuUMRwir
wKnbuf+briU0V69Kn74i0ZOt1GSlnRpBWGDRMF//09aFfylg60Q1rwQIwYh1nKtABZQnifYqx0tp
eILSZxMotBDJyBzxFLLvGuMm1CLJH6lc1HLMcZsiavXky9f9CPbXO0f8sRYnnhIzIFl4N2w5MAX6
krQdxXHsGZlmf+FO6FaUbggVux67DzfhokcW+yLlmNImXOoQEKc0a5fjwFm18a46KgoXXDmcQ8dD
4D3TA3y2HtBFraIckjX/AY2L/gxGusDCSgjRmekvtJy/op/6rpC9NBuEphza/111CHtqNagfN30S
G9hzv1wEPn0HEHouM51OTRUC/BhJvqj+vA4z5T4Gsy7ZJPHvR41jjtJeiUOJzeLXdAQdZj09Y6D0
BcL444wa0KUwkdS0PZnSgwJ9k5Fj9ZR+ktQKm6mt7VVaPqj+JqQ/SDO/chesonKfTGZhDbDvQukc
86eSbpBFTA0LuYd0kgNTl155YSURlERli0ty2posvNTfD+qphqGaFku3wInkoAuSvFPh1zsd/raH
cAfdqsrbqKquLdR0Qzv+1SGEe3pU7agNs2xdg8tlCmbo8/ygNFl48eBPX7hA0NS/47Wb6Uc9dzca
fZ9o6XpZAyIn3vY7TxxJOYllRo8Z5VKpvTNW4v/xNOA7XP5jfrBSDlariKCjGC5EdE57REsvxmVV
cMCNxr8OQRyr9rboESIfaThBti8YNz4Or4dTWJCSOzM3i8vtY0msf55mMTdh3U+NOnnTlxSVFOqM
bAJt5VXKzaggnTVe+c5zy+UqqCP8YcPfuDjSrfrCbj79JH8efLlp/nmSvSzAwbxkfq2hgGixSqpJ
2/oNY81c+hM3icFlNxcPGEZ+SNaI8U0V/SfuQoJRYzQuK58STfXEP0M4ckWH4xV/JAXX6CpyieFq
Sl/sMl034YORhojCEbjzmfIj2t/chPim+E2se53TLIRLIx79q5p/q48yJA0QYf2hHYaIEAVicl61
Q3xMc232sdO/0eVR88IzG8U4eqwPJmRxncRaRCOOwP5YmlB1BcrZ0GCj9d44u0ZOO2Dtkr3skEUm
7uwgrCv2dGvmb0n2RrTQaM+c6NRUVz2iOFyDTvZQE7QYTJ2LSUBnG6Xq57REVXHqb5LqViBXOi78
ubXdw/wPYoePXQbbCji7YaPjvdhlc5FkTReTgqirgQQyqZ3qCe36vxWbFiU09itKgp8Xo+nXrT4i
iUvsxLLT6YEGL1SxqIURMO1ZA5CbKU8mZLaEx1w8EPGxbKYoQeQv5eTSPRbxoUlpt6e355JH/PEK
B47QYjXs0TcVivvTF0xHQjsbFTxFzFtIpavub2YvWMnEslukVmDSr13Pniatvm6T2wy/gwUZ/PLy
zFPJqH9M7MFTCczp4NDgac4I/mq4Z2z5/Za2EKcLVnpLkj4fLqqetjf2G8DHSx7n9OB/rKquelyp
DkotUHTBfy8iQpF3LqzATrZ6Rio0pNntuLGKmaQbnRAvIiO9TsrgqfLSzeAqNy49LCjivwipIpqC
L3HYvSAneRGh48XO1sPuxguSteoPDyaNNhvb/uKFTywxn1GLeH7WPIVmRN+U6twsfj5pLjxAT1Nt
wJoIxXAz7R27g1nMLJoVG2Y673LTuJMc7hSirEOtQbfre5LGHAinqqUs+5ETgEqzAhJ35sDvA4l/
FvPPx1gsZuj4LgjQeN4l1A4jM1jL5pLQX+DWAsshctPb5iXW+2/CohftEjZ/K9n9ZqNG5l2iFfq6
4nv6Hl60pDtOr/jny+LjATVVIxIgFrMtT/7+YJ5Q1iZo1It5h5r/ioynMNHJuP9vg8htfjBISBpr
SOhpsAvh3OMIS2qNnsFnJvvYkmuGZ+FtqqaL4MznUZIejHTqB/NOH96kjiNEtX/xHgcjLAyGAcAw
jiJlksw/WSPuF5zA00N8Rov+Xo+DIRYbxjd6r4q1cN4J3uYD263LQGTfzrzMZ8L4nyMtXMw6tHPN
ThkJpwWdL5odsyjmMwVhQaCcfbGjG+3gxWT1DvaA2zVTQ0Fg2iEzhHY9eJb6LbFfT8/eQt7gz5da
bOdeRcZlqhjFoCwpQQGdj26Ek86bMZ1MJFm7htzk6XGPrpqJYBYMdIg8zuIypGabxnrmTdAmurVR
Vw/CtpjpXBaU0V+y208Pd9SsaP+M5y62epeWdppp7rTrm7VDQzFt/I+V18CZHIS3CejNZ6FLSp5J
0KmSepICEhWzDv5MECEFZet3QgrrSNtJHuL08x1fBscBPS4EKwTYPy92bvmq1qpYFR04Lcg56oNv
NJAL3ywJrfjJ6fGObuWD4Rarng9U3d2a4WjW6ACyoIcIFRbQA1QFzo11dB8fjLWwZQSv4RDTKXgX
qtW9VD0lCI9Z7tOvdG6YxUWc5TSfMDJeSS4LUHdSbT7rxJ0bZMFjbWtfmekmNu+Cis4N9d/10KFW
fv0v3gRKFxwPAhrVXuzVVO8nQMFMmK+Wl5w+qSC2zhmz+Tke/H3uDwbRP2+4qUdMyDYZpEm7n5jm
hhZ6ZJUy6kH/29ssdrZrT1lXmkzZMIsKDu4PFXaih9OjHN3QrmPT5BVRKxp/fn6dnCYymDEuTECz
bGhOkUg57Tc00MvTYx3dBAdjLTbBEIYJARljkcIU8IC1p3WcHuP48vz3fdylME5eIFGbRYzRICmG
9yXgLpk4m4LJ6ZGOWmJ0bZg4G0XCPUng4JpBipzWCEm9v9VInGi9ciM4iGJUJNY6PdbRVToYa3GD
ZgFQvCps9mNRh94XUCSHWxhXNqzWs1fouXdb7L25J0ep0ChhVxjGRoy7wCvgJEiKn3c9/XJHl+zg
5WTbHEzk4Fp+btBiYRd2yo0g3my6tAPvGYP537igByPJkxyMFIxZMicFSyZHqkeuBM+3AfJ5+n2O
bXPytyQRDMPwiG8+j+IMTQASpWcUMgV6C04cgKZnVGesnazB0uE/HGaxRjSfGWuvaeddqlsb0Rzz
yuRMkCbOxKkhFitjoCvUqSVDJAinCuacvDj1AhQj6MIR1nID/m9Tt1ggv3PHIBm6eQdUwMyVnfgS
cNx3p0c5N3Oy+w+2gT2Ycd12LFAPhUQbngWpd3qEY1v6cG0Wli50HMeOk2HeWea7kZhfxuFXmdzZ
Q35mgY6d04Nx/vDOWqdWFUTndzpsPzebbgUiBiJPyjp5eE517OhoGm6Wq1sWhZ1FUEJjVt8LNWva
AftDR2DSwHBDc8G9PstlO3qGDobSPy+RF1R0SrX1aSfRa4+8CSUEsFCnV0mXT1nub8OALudwUB1K
Bp9HQdhNTzKCoJ2t65f0d7+uwgAalnYJ20jUNgs4EfjyYgCxegJadCkPCcqvAC49GNa3zEsuilT9
grcxtvRyzZ8EU3X6MY9tV8Mk+0wZ0cWxWRyKXA+iMvWmeYck9w6Pw1Xix9Mj7MmJf0zEwRCL/drC
vp+0amQf+duaV+PqVxCDwjz+RlaJ28kUiIDF6aGPLfThyy3iGWRqUHBuZs6iVUYXsLG6ynr/V1fM
P6NoS68givPRsl1GKcz0sVKqe+4yEKln783TS0W24/OGmprMnTRfxX6BimTnCCj1f5kvbel1WCpZ
/8nBstTh21AND6iKpAhAnh7kmLtxOF2Lq6VQjKwmbTfvFIAh7fx9zwYwNmX4wzbfgSGcHu2YsYT6
CzoERQYHNYjPkxbY2lQiIbh3bmTO6ATurxzrzEY7GikeDrMwKaY/TM0oa4OPazb/vcyibINePcju
+WuxPv1eR7f2wXstrEscK51rurxXOCAL+v91Xx7dbwdDLBaKz9f9xGeIKngQjLw1NWeEzo6OYOtI
YCMYohMlfF4ceHpVFNMvYDeAqnGp8xZI8P2LeToYQubx4DpuZptuCx2IW0FX47K7oy6KXqcHObql
DwZZGFHFdQYaazCI7GXOvaQ/x26DoRfufABd9PR4RxcfiWydHLeresZiU5e+E1bTGKiSwGPxSQed
zQ8cf6V/hlhs6Mqd0FaxGIINzYf3yor/4Z8RI/4rx8wEm6DrDpGOt3Q0Mie208KJ969D1pjXORvj
HNtph0MsXqdJS7NpacC8Q4GsaZA4w3s+vSYLjv5H7H44xGIz+67dwvJkCK8QfxbwE5GuZItAldTw
blHokGN6dqUWGgf/HRjdCaJfkTpYeJw0bXCj2ajVXZG221l7F7ZH0BXXQwwK4l2AXnt6FsBYtksA
6BmasiTPkiC89fXgByB0plxIrYLU+k0dkLZZrvEfcjWaCIv6NzXKesLdOD1rx4IAU/3n2Re+wRhE
9BppK3U3e/0tyDwpd3OA9gmpYtqIfoADoO30oEc3A4gED61tx3P2UgcHNsGfPH+06lHdtVn80DbG
A1H16RGO3TrmwQiL1+qKiU5tKSPEhbfOAXao7q1d1TdnfYJjluBwoIWHk9RZkrjaoO6Ucv4CAYI+
hruzDs6Z+VrCzNLOA9IT8zYEThJytuq5i2BRUf69h9EgVaV4YyJq9NlM0wilRaZoZkmQjxGplGnU
7rAFIv6oDP4TfxSg8F7acNoWQ3kj+gE6bdgn3+S3XaH0s1nzAkCt8p5q9jXqUmgUCttFaGigF22Q
L0KLYH4EM8lapGX6Kno1CQC90xtggXz5/UIm4qouIlT8b3EldECXjcZumTPYCl6l3gkek5GRP1VB
3vSgVHliqY7smXKUKwCU8hOZX9sHjZbckosBMDvHBuVm+3qyIZwY555zgfn473O6GF7Ton5mLwxj
rtW6XiBFtVPpAA3JlxCAqVJ44K68z6wLXb93qc4LY1gsQ01zis6jezsS9UIUPD1rRzaaDuYFfRND
5VGWWHEq6mphVtO0E0oQWW/B4p8e4ch5+TTCYp+1ZVBFSj9POymqsKmoJfybM6kbHph3g0gWwNjC
NRv6SPPNYZjwakCCkzthd6ZobJ1+k/0lvwirPg2zMPtz6RuuSWfInVS76u8JAjribUz58zxTKMKc
g/0U0iFWX77rYm2V2q9CcRTNK6GUCRUyym7pK7zn3IJfh8BDHkYojMJKpnSDBn14p/d03uW8KVF3
e/otjq0HoEQHqTYU2yxjsR5Ol7SD1fMSciLJ3AoTWO6m06McyS2gdSQhKPBwg0r6Z+tSt+DyuSan
ndwrBPxyFuWsQSUTAvPpwWhSzcctV4aCEWh0g+tYX0pLWo1dGnGZTrvaUB7s2hIxoWhwaZhiXQ9m
/SoQPBaF6Aqk42+q7JS0aHHo7yFybBeWPQKrwnBIxV+aCMQKQH0lsa71PN6Ik8knpg10cu7tFBTN
XD206LRRj0jCJ6ezHll6M+0qYUy1FERNkNipR/9Lb016BTuZ1UJv0i/VmOIejyPE7RbcfonYYpZ5
0QWmXso18YtJ50lho7pt+Dh2aDwmCi1b6UggnDE+CZLaCMtVuAAA7MX3EO6lfGsrmhRlOw01GbBQ
dXsL64dupOW10E/iXLtrvYc0Ba2YWTurg6zDx4lSGl9ac/o6d4hIx9bjbNo0c1UlcOfjhCUvV4Hw
8+SAyX4VyyRSkYmq3arVNydqaSqQw7oCl0uvcW+u7kx6kFFaX1XImo0ezeaUcjvH0CORKmlsmsBq
sBzosyPY7ZJubIL135d3YfcIJ7JBZlnoq/GY38Ro9DvN31YOlEY6HwKou6loCGZF5U/P6/fyYzQj
tbGPNTxWYeZi3GOluIdtJlpsfhHdiayIA2oZFkhv1Fctxy0PtQtaDop8HniKPd92qu+lbYZDZshD
hQVztefoDc8f0G5RZkGtIbSUF9HBw2RyAd4bGh+NfJ81Dhua3DPlNY0egtcihRneV9fRCJkYhR7Z
MsI0hW5oKd9AmF9BeI34haR5aRQ0hpO3Mh6fESq6gcG0BpK7niCzilXet3hAj27MaUuNUh1rI9IT
VHTxdeC9tWZnrSIgcJC3Th+vY2dZ4LfkwLHk5NY+n+XetBNPi8jiAmb9wiH2WrqpwdhgWoWwfHow
fX9PL8/y4XALKxurZjSYJcMJiZ1DK1WRfcYCpkShboUNJluGlo17QcWoebbYrWR/gAZASZx7WC+G
tlb5PTE+I1zqDHYPK8UDTxHob8+4+y3fWY/kWxKQfvUP0dhw7E4g1kbuXPFTiVr4MnLx0rzxB2dN
y/I3Pc1oVL0X3hlMGGK1/tVN6uCSlnqXc/xTBAZE/EDo1FVtI1WSu8allHzx5y76Ajy1Doa92PRZ
vTXGkADcdi8m3/1KBNYHzY1O6m6VNOn3Wcm/q+GN36jbGZibzSbYk+K1Ec1mVLTk6DI1MOdwW0Le
FL2aL0GFso8L8XSaoeA7a4EQVC64Y3svpyPF4EB/ruavJohm6mqib0AoAifmctDRItG+ZhkiLq2z
b8oiMY3o1SV+9CjiXYoPy7Yqr4ULKvJGPl1jsHtCcURnpx+tdS/IJGhf5Hd12JAmfFbC8g9fi+mn
bcVKmNkiT8dO2ssOYHoqrDN2FzdIdFiw5Kh0iKTCVpRDVOIUMhbkweFZ7T02KVvFZnxRVfGVLKhO
ryZJbKJcLYnNAFlL+ZW9cgYaEeGTcH1RxxTCWSs01jTZSnpFBKzKwVnhbGsrBZF07LtZThuDi3qM
up2Z691K3lko8BF4WGGwi0nCjcGP9KN8K3IQIkeX4s+KfdFAv8nHChpqUulBaG57r6NfPQLTXCbC
ii3yDHkjfuCk3TdeiA31U4lclMMQfs6Q2oaPH+c0RAzQ1KzuIYa8Sk8NrJbAT3pN5DWYStYdxQaZ
On7EIsBV/kiBiuUS0pIVAwpFwCL0n8RLOX1M98qKn04pYvlUw2xDJfxF1HDhbUeNjwKkPWm7YVDu
U7+hlg0Glo6OyI5wmDg23JlhxdWKsyRov7QT91pOpLhGoPLFqMllRU0I3jHNR1YSetDSWBQBhBfZ
eHADuXvkLhRq/n4AfC5OqOu2IpSDdWAOmEMq9sTescANITUJtT3kWnRpXUEvBbmz2qS+EQc0RnZK
VnPmiMpiCC2X4FyUULl/mUaRhtTVlv18JeRxDhm55d7Z8uyyt4Txj9NETMGss9FZpGHWaUmPqCQL
hF4LjyWgT76kafmy74RFkBTQq8iy18hb6Fx5SI3I4PyO6Bs4KE30cXynQvouy/lrPIx0+oVoG7j9
Gefvz8oAjFPJWVh4Zxq9ZhbLVtY6LdH7tt5leX3tQvCGCT+wAvCVRQA6AHwE81uETIVge3rPLAQN
iXzYM7br0vUCbgKFGnFND7IA/VxbjUVj353L7Oulj1gKVLO5eVDDD6XgfWWGigibo3+mD7kcNKFK
cX67Of1Kh+MzTyRX13IXHz7RYjpSPym9vO+0XRvDfeYGqBo0PIpRfASeAtEnEeMNub0lvu2sZ5jD
px9hH2H98QgIKtLmkHjwD5SLmZWBbTu5tlMgtIc0FRcz6bk7uYAQqnM9Ymrrysz8dR9Pb+imiw9R
uduPJ5T9W+LSilaC0PyZKSeso1Xfzh6kaq7KvNwfHDby6QdfUOFkNR2iBxF7NkiIcmN/Xk07V5wm
7916Jz7qviWeSw8tDOJ9bnU30f9Rdl7LbWNd074iVBEZOFUOtixxLAedoOyZEXIGARBX/z8N+f3G
olxU/SeWKZEEsMPaK/Tqdu/p/GTvoGm37sXwXuwTdc5GkzqAdj11uDHx6GSQiBnnF+eWegtepj+e
cbY5IuiQZURMAK0wxlBQMtr4g+H15ywNUTlh82UD7R0tLTQwhUDTiKlZPvuqu9LOmjfvwr/frho9
OXSu0DnZnA0HHsrOXbq8HZN+CxHQjRrXcBJr4/lX1MftU2hTpDNwGIoh5d14923mcx37/+7gIIib
kGxu/Iw7UDijHlC2sShlNKQBjrAoohk8USqIxcGhyfn47B9A4F9mnwCP3DGdGuTED8bAAv0Tx1HW
b9V4gOuiIFfAfJl9ESY5kG4UkDwtNwpFZBFFYFO0PzTDnGD1kjxgVt+5K+3X15vJp5L9310djMuc
I0oVu4yLR+WEYVfdTlwK2bWcIraUMA+icuMIUE+wRRzuFfEdPgJ/PH4zb7GWTBJM8aFjIX9mvymE
9cmwc5047rYLXQ2i3FjPJtJh9FOLBPvcDaMTUaRl9qOIIhf4FcUrFNui8KgS6BpoVyx/aCm9P4Ma
isOh+v3urNfbt26LqaT+32059PC4LjdQ0Qnw5EJUjuyCD2/o8fE4kH16WTK/X/HAYHTF3PbmLu3A
pr1g1v3Z3Qp1yo4ZTfiY7GdRcmOpxOWtNlYfUsrjN/Em+605QWgW+lqQPJ53YPCHJm98lO+7bQCf
mzxKrq0OcnpfpHoA68X7GbA/Prjnk2OFCg/pJ5RsX517Pf2XdtO0ncrxjq/IECFliEZgJBDB0uhD
k4UKE3Go3HUqCNoux59bR+vhbEMLAcR4E7hKy7y+BXNXV4Zn7rptDXfIL7Nqojl5/Cp/2n6+yUFG
dtP3EVN6fZU0qb3R8Jpum+OB0VtaFp9Shyj2vRrG6ikcPs7vFzpIwvdNb1d10nXbAR9RiQJ5Ldhf
jr+F8Ii0vEILnjMiyzImsBT91NC6sKUff2L7nUc+zDxZVZ/Nk1FzCmL4siB5YkHRPX/tQcRI1eO6
3Viib59z2i/hfoBVlUNZPDjh1MWnM5y6RBJIJCtSkIOpueFM70huiPYNwflTdyFT5BlnUC20bnQW
Fl8qL/2hIFNOM19eebCsQL1enoYw2lwef0IZ8iNDfVj5rAiG7ClkTnG7awhs0GFfdyr2VN07xy+m
ZXjsYodGqQnSoh2Z18Lwr0QNWEHyd/wSf7J7vy2dw2xG3bXxLu55Hkh5YEMicRBXhJ6D+Ek+mOQY
jl/uzx73f3viUMG4RNVr55k8EkfiEpP+Gf6yYRLSMphj6IqST4oFmXZR3Ry/9p/XJsUdx/fJ9B52
UbZhGPtN12NwYeyCBhP2DWCOZxGx6vELWX8yLwJcuZ6PiiA9VK83fh01+yi3uZJSqOw+MYGL/JDF
KeENRV48obwTRVP4aYRt2Hm2q3oJSIir1qmchbjTCMQMOJatvaWFJo6J43f7Z+vxWxB0YKb6/cbf
dx3GkK1XVgRA/apgITowIe2kujglMNA49XmJd8eNysUij0EW5fit/Ok4CsATcChBNQ+e4fW49U0d
7TLUn9lcH4Kshx62uVQpoGnNGxqUCTApBjwcv6YlrMLBJsMw4LiGniWo88FFx3AujTQf2+0Ox1lZ
pwC6LLJp8p1JB9WIaiiskL+mNIx4AioovkVmJT6pHbpmkN8AS8BlWjZPu856ZzkdyGTJU6CGZ1Ip
BnSLYoN/UD0ows1o00s0bvGz4aVybmznm7+XdPJc3YvhcSm/e8GT8jlMiewka+qdUPmFT+T1ONGE
Ah0UTY0mrEKHpj1Lh7CzTGe3VkjTKvseiFgXhKScy6mnLMdFGQOo0CUHGpCctZpZ/eyEMnF6OjT9
RRy4XytjlRYWS0cKQap8zz158JeygNTgGUrWPCT45HBk/OWVhkv3kblZegh/EAd5EUAQbBIfouJQ
M9pvFvMWI+K4UK5cHtWiyBkCGYn4Let99FVnogd3Uca8LrtpVayRhAQOX2pUUMdRKyOk9kimBiOi
duRPw2jVuhcnjzRsCLxQxeYgx4EemkWcySNUAJznQRWI/0tedTkOVzW0BvoehXHa8zg3cmxFSif8
5a7Bt5x/SMHcKnb/iI/VMZy/RLC94QHF3RDQ5ujwJAEd1Nj83us+EuyR1NkNj2MaboVV2hjZDfR3
l+Qa1ZmlvargQsVmEjKTcR+lxhN92cqGDT/gQDmrGjy85EEEoMbmhfeZRyk782xqxk9BkA1nNOWU
sKv+E3jQiZCJI/1JmcgioeX2xe3OeJCFimzzL2ZaU8cPpSSYGwwCIUYCCfaw2xDOzv653UIaSPEh
8ob7qqi+zv33pWay+g/7xjzjl2u+zr6H0hJ7SOJK2WxtOBooRWhMP3tefSiYf1UIGX78UhJNChbw
YvbwVXF5jixwTop2mRkOLRU8m7hIVzSr2IUU5CjxZPrO3Ri7d0rlMCvcRTpv/fE0nb8OtLNvjPQi
HrP40ibAoDLTwM5lmSeax3FkZ6E240XlR7OkWxGqaNLgDIwgo4TeolsdoaNtNhH4vg3ktSm4C6S/
Htrupif7qB7Ztmm+hcy1+ILnEqYHEDnA8/VytbWAqOAQsUSi7e+8E8cAqgpu7Tl3CMfwoTC8UFbD
9wuXzHAfDPlXfpMYiGuP5W1Yrm/oN3X0zvlAzfiNhZRW9SbEVSfCJ8v52iyHblfvPY5O/FiYCy1Y
vZloi7w93ExNEZ2qtaoK53+7rPzOQpAQm1vwYE7zFYneePLvrHy8Fs2qbU+fl8GD6TC6bwAWu751
uW+zv36hcmk5+MyMdiSnk9KfTxCkis8asz0rk2tmX3ojKkbQPPpgooIr88IBGuPbdvCvUe1Q669O
V1Gd2kn6oNdL3X6R/KXYZsXCKVdDVOGiwl3L0njCet3CUq4j2ZNcGKnXAQ0jkskQ9iFCqmyCehGZ
a/heJ8WoEwARbrZOrkXHydntllZ1LjOiOxhLQKxIWMRxeuZ6w1mffLPj5qROmu0w7cRFYsesC+kM
bKBgQTMdxr5N/2UZrfBiN01nBlzw7HddcKac1c3KA4p0jlYmyV/IiYH6VcpTOrjsIX1q4u4rdkVh
a7epviWw86lQqYcXG5NFpzDVRqC1xiY7gZC6O68i52QKw1W0q2XfKYsUw3dvNpxyEfyQebXqZUha
YSp6qZfylqmA6nMEWEY+gbz6KmxFYB5UCC/R4EKh5Uqq5SqKSUZSMlTQzcGqDOHstIMOc59iwBJk
eOhtb0Pk2cl3x3cNE1DDzbdBlD5rqu8tk+WV3RUZvlszzn64sQUbvuNcJf7uI77AL/YtcbwLmW5E
lAAbFMiSDVRIGwTPNi1p8hwGHJL2d9I07krfE8N0wtlkT8HDVNo3+CKXYcHH4roVqeLf4vpEUeDr
UFfzmcIk9XrCSTY2/rkOrU0dNOeZiYcm9Syza0yY3KGxgaCz3BTIZtE8GbdLfTJPA9xOL/lv/hoZ
Rnpm7poLVrIyUcpR7omSWDm0zuuVSHf4o8Jd2Qa2EZ8Ww/3cWFus4+LGK6POXD6ORfrNTvO/WRPq
fsfEt0F6U6GuK/totZd2AhURVZdwtLaK6Nuiv4KS4EKCnpgNjW3SrcqpGSXTs7RGeeO4Y+W+cazg
LTfhsrGgc8EoHEpKR/gKtZsmxXYX1I+OP0H/1/2sACdzt3Vqwz6U/GOgy2caw70z59Amd1fSVobS
soGzZJdBRA2QBLHS24TUv1JqhUNU2bFlWF6+W18IEyKWalbDAuWl2N0YQBa5dogU7aUEbwMe3JjG
NZdF6RM+7P2mPDXS4j5zx78k1aEzi5LaTWnnPxVD1vmn3M1X5TB5dzqUjg8NzuVbk0pCwA7IGIcO
TWzWa5NKyNAEoxs2213VUKsCErx7WI26WK4aHINh460LPBDvNhIo4vbDGxUlMotCR9qa6/Ye2xwa
fXa8Vg1JcD00ngLPKnyCKqUMCB6CBy+sXFdl1fhjVgVXU5hsU3aCIBjidEb1T5U0XcIFdECEJBVS
QVXS/Kyo8ELg5qKS1cDtZ49XXfR5M+XodHFaBsN5VGWS4pJFbTMXrRGYAGE/5PbXvkHvkZvj0/xO
1A34qX7f3otMYu79i2QqbnTsihpS9SmJCGLnpIshs111sNyFSKe1oAtDP0aWFnkJe7BOl8y7KeCK
i3fpyVTeYNuh2kzOh9Le6tCW/iYeMVmDnY1IT/yFR1D7rOQBhNtoWR7SBV82/TV91jCPGycDgymL
SgzCzUpqhw+FLLwdUjErA1ve3pJ8J65DTpccl94ZZZxB0zMBwTleSGLegyn+sqvHa/HuUz5WQdQt
kcTBI8SWcH7KFd3kGBFUEZAhkg6dOI1pTzqH5Uhek5NB8uiWV+ZwOrm7MycvPxVUnamIn26aF3+v
N/ov5QTmhvJuCIfvhzIPwUrDfIiTbO2NM9SjVrr2Jfvke49l/MWE8kxYG2XawqhTxU5it3ZmjLJE
JqQClKf78EkCavzxlzFaYXfjvfAHK1xQWiQJlPT7bvzMm7UfMwsNvDmOF3jZkSncWOXX3Zivpg4+
3K1sbju0X2RGVYnpKC3JEwMlqcp0D/hvjzh1+gBchzlTuFWl3lVUIWPtSg5iFXxXiazCH2UcBrxq
WBa5HwkQIucnkEIWk82e6etIWuqw+YWqvwRD5/EO20JGQcjRYax+7hznjp2G2LZLuiMzLDQW7wU3
YTfFXUwDBbTr0MSh1Syb3+TRhbUpIPJrH7qhuJz4kwh6i7ZuKXB/CyxHqHE+tFZTMUUvyStCCmIU
kUhXgQliCEEwGI1Zin6SQh6OyUc3FdEJVuZKg1537H/rxIq/qPpGJDWMTLb2Z+9dyP9gRnaQ7JRr
/A0EQ8BqSR7ID13PS4YN0UYBBPa4LdnevXNGJDEozVJiMoOV+HJ5JNMjbxKbwFBTU1NmWfVlwht0
FES1rRLucaPnvk2d0U3sEjyqnZg2dtWRfqt3pj0MZIW91NvN9JiZl3NUrxy7clNw3XgyPHnlCed9
ciP+dMx46q5nW9Bw2spvMzIQG9HkfRZNvW1eJ+3mxKn/XnBG9gz60jVfMDMZWZd2RiBwJRa2JlcK
S7guL+AO8LqXjIeQS3W4/4vSO+ue7ZpSmHJWgRbViHJrfxPEYFTwYE0jsm8VWZQULeyqOVFABzI2
yq5GjtTjw/QmB6JTE9SutXHJDpGPeD1KVBApdjtlsZXYKBoSS5Df1wE676EAur2FSbGM9wpFK8zx
VXDPVS3wro54xlSMfn1VVAPLNF/iYjuzdUEAuEAltLYwX/38JJMsrQSQB3k56PwQgU4OKNiXDSBu
LQCUJfbmxjSoobuu9lZaNj/ZECoK0nDXm90Tr3r2Hz/czFKLRUevGj8CwCp6J2c/r1xKtIQHv34p
lCip1hBaR95imcW3nbHb3bT7YGWxDckQSVjpf2k1Fz/z13mDinW1sS8UDq6kmD8EM0yix9LhTKzp
u3TGs3rZQ1bMibn7YENxnCEKgHSOhBWFyibahO2dOFHpIOi0r9oo1m1PXqJarArN/JAvt2nwQdfg
nLEhmZdikMk+LE6PhFV0u4c8PwibC9xUgBN+lX43N/1VlLW3Tlp/Q5fqK98jJA2mwCtyQclllNt6
LHSFOYFWlW+l7eacat0i4hf8Q+AvDYIPmE25AvLwf0E0OLZQWP25CkyUzZd0rEBbYTfBdObFg7rD
1w5aUA3WRKD+btlRzsurxUT983fnRvHkbxu9NFtvU5k+So0oBAh0s4Jfdt4Fwyybw6DKPDKSau9n
Wo/voLeNrwfXP4hXcXuteF9zfXJKBbPLYNFEpDMqRUQRF4d5ULLMIcUgfhdMoVwudb8uqFNjEi3w
LphRuQKYCpnk47f4hxrYqyE65KWsnHK/M/f4f85QfmMEBOhhe+M7vBwcF2pDnxv7YuM8qqQuQv7j
t2C9Ldu/voWDGhhslgn00HJB1QoA2oIFLGxFhhKrpT0yfZCsAYtJZxrrDpTeryUvujkwRgxN1dsX
CltwhjCQcoaO3+Wfcp/+hqCOIiVcu7RRvl5LZjNNwaC1BK6Yi6gNgOnUIGnmtM+CNr1cGtp5wR7t
x/Pa8q8aJ3snS/wCBXqzqANLrRROiN9+cCNO6Hdx1UfNNppp7TCeOd903nNys46NiJQdy4fBYhi4
T1Xao2r6JDiXdBsiTGb3nfw9HhQm/gpe9ks+GmIUcJr3pJnhAVbuoGmuPQg9lIDQrhbeQ5kwvlh1
EeYEoFu85NeCTgpoqFyD2P21xQbYp/h+rZXGvQLQjB7yleJHPDpwJ/L1SawpJSanPuvBQHdEh3tH
jSuYq118jTfFN+iLFr/5GFb9qdC/PNOu+rTY8ZlsW7jC7Ly5/LKug+FRHhJPwWiwhO3BuZigplHm
VlpJfLWJm+vZtf6r9pgOUWv+y9sTIRDja2kbzYhTOCh462BBWf0qZQCK6ClKf0hiTFZDnhRYMy1G
jOgQLkCIm3MDQb9GiQWyaDqwji+/A/GANfWOx033NKcj9fHg4Fx0o7qyrNZg+QVSRPTPjdL8TAr1
l2PCwMo+hM9r7cB8VvO1noYBE9oaQ8cZwtwBf9c+QoCLEdLA6ylYsLxvQO+uM4dzRRab/kfmZ3cK
EviLqiyGAS4iW24EMB+T4J1VfVj7UPgJq1RITp9/nTfHfmPOmy4tUmsrrfg8tz410EETFlxJt1CJ
vpKgW+dIym1xv84A8d+LxeTVSKEoi12yGA4kgKWOrcR9zwKAwzs8TiA+Rj3ZJ4Pgmhvu+LUJyHyv
rWmgrrfaKXQpCD9C/MgI0Wu4Jneb3bkRsElo1EuS6SwDLk84xEKekLOR3WeSnKLVXPFByDZJ/n2Q
RAmHvY+iERiDHAU+fZdavyTK0e+IO+hH4AiR/E1b0rxATl4Hp02GVgEY5ZITgOrBcK/0k/WBc0MQ
CoXeoIgT0iyr85pCLz/GkXI0mTv/JY/es654Ffj1rcwBf0ssFBlZVobkHQmipcLKIt9bnNqtq49y
wwKMKbzWWaHdpa2vCArskSzRZtedDv7uFO/NINr05+YKFeVT1zSU8FkGHG6TLFeLaDTRQL5XxdFu
RVxtrXRrvJSH1O5/lEb8ZIv3TVoEoOgYM5yEbMy+cU8aSnt/s9bXIyf86FYK+60WJYIivC1BMkfJ
J0pT+5pb5M2W38B1vtyItHGxsoc2TogL1QO6Yrab1r2alHGjH6R0k7vWg/jtBXCu1kWcL2n0SUFL
TQMCpipW6pUM5ZkpIrPoNBBCokrIYkMYoNdsN97CHyVJoF4CginiYgIcbKh8JTYtg699PNKRuxKM
s5uZNn2SUAOs9WW+iW6Y2JBcZVsGD5jIrCFqxdBLh04SZVnBKiRccpKL3mq+EkQKpCy1ae5uH1HC
wOfFUeMPrNfQtO/kvcHT80MIb361g25DVZsQ7YeBwPDFMNL5QvHgZAw9edLBzieDilscZU+0fjh8
MnDvZfGlfSUj6tr7MxF3/OoCqFPzJrGcO+C01wtC7zNavxKEhd9AB5LmfxWsYig0Q7vsa+Wkf7PK
cKc/rrmXwkJ9GVwWY6gvSO3oa5Y1mnzO/QFZBJs1wO2J3PUp6YwBBFevlM1LzLXUy5mUm6VRuJjx
TTi6595IeICrwKXVxEG5rAHpyLpucur+FPw5O4rnBmKS/dQ95m2Xnut8MaP07yrszHMvAMtIRtNo
WuvCa6t/N3CR7Nofu+xFEnrxbo12UICN529kAlOCLm8fOXR5sl9WiyfuxTtftSe5t6cY9rJyqF0N
OYFe+MXcV1/YyA6tCBQZmb3jBwo4gz9ZM9rNoByguR3Ck9fWbGaSZ2/gREGn57Txkw8ER5uio2zR
fhXJoKJ8m5C9me5rl76dYTwbPet2JIitwxUT7jYvgpZehDCt8diMz+HwJcL7Mcir0mkjG8ETi4dS
i1+M+3gVGcl2Al2ZkrXtk83A5KbYsHURjbV3InVfalopCVa2Qtrtrudgf6PDnMnScmOyavrAaA1d
ha4JVmgmrajMSXf4ZSRFncggs9K4AAPJbuLI8wrkm5KH3knu3MS9bLsvrr3ccP3dhHueiO+bu9L1
5fQonaXKzctmlcYaXyS8eKcOEv4vv1TqhgWqH6RwpK0nN4f3c4ew8ytQ5+D15/tGqXAaKAQPkkaI
wBYYMSWgxmT4lw2ofi/yLdqOpEnh6traEYpTO8AvmFi3ehrS4hu50JTWrmTzTQe3jO8vGgcx5aTF
+Cj1bAWu3uB9XKKPwH1H+16xq3IRCQlkzIiKnbjRihcFrlPNkORCBkGPisOsWxU0tHxn584kyZcm
zjuAtMOw4815b71efEvgVxlL29rmRrKlE/Bi8os7kcjJ4sW5ce3HFDwab7NiWEmqm88EIO9sAV3k
N0/6zU0c5IGMLp2oV8fWVsGWl0XXSHWvhCU4l6Tg8K3HCuePs1qgUBb58esf5t7X69MRBLOxEP94
Pq8HYTangXaX2trKE1aDUmJUt7LxEXmfaZ8HKw0BO0Bc6FpmWiXEHAYauH13n+TJ068gTXAsBerH
b/CwsfbwBg/xHv1YF21rlNZ219enM/0UIiWQWtpStPfSenzZxFryHEnm7n7hoDHNz4XCMojaObJ1
BLLvau9n2/A8ZGb2tOMsy2Ua3LBHULXNSaHWDc1LfD9nzPFHUDD02xTT1rDxsXAu5CAklsLNQbBE
ls6MpsQpt0VN1bdaXO4t+eBQy3cbdAbmn2PjvYPuehv1c01vYwY4iEiMIDXyelr38GntSjyfbRta
n+dwj37K/CHvr3yX8D+BzPjvafhqk3PMgQe2DnpCVMJi63yKy7O9aNWDzcXevIsC48LPnl1Jcg7D
j+Pj8pamhwEBw4PUQoiKh785TI04ZbuvPKvYwrV/vgI9cEWygqPOflYZHT+L6ZGq0vEL/2FCXl33
ICVSzJa/D2OzgKEU7AcmD3yP8CvSukfW6m6fvnPBt5j89UlJJW5YB6HjHFyxR2hsqRuedI8664Y+
pY0vQMxjTeqNKJSFaxndFa4larYfYCd7Z5fr6w9WIA/83+UPVmDp+1G8yTfFNtohWMX+kTHG+iaI
lx8fWtq3j19rPfJ/y3f5RIh1Ei/F1tzfq4IEdGmi+MYuBSBh0/dnNyjAiVjEInm6CDeHjmOng2hV
w6JsgdNIlfSnekFSO9li/LxdvzqRQlfx0m5p4A9r6yf/l+ImXsPUD/dqFdJfOXoEx4KDz1cOtSaD
ORX0vOgLeT0a6vG8V3DJKxfHlQ+RnWxIG97T3SEgA94wb6Eef7rxU5OKV+CcZXN7GvbomlE2lUsh
GBEnLDxyfGCzIML20hDKlxaOT7Kyie+iGf1Fj/IKCWuQC1hO0n6/9Mr9dvz8AnucT3uSTQjAJKcq
Sfr78bOoArhI2M5y2NacP057kbpI9nA8rTAGftKcrHdxVrJ+p6K+rRA4lB+vuoGXGrfCSvAmHCjl
Q3U54gWSW8oEW+ysTVzfSySeB5aMdIHctiBQlVmria6NMAfhMweRGier9ocZBafk5V4cc6U6Jjs9
3eQu6JRHcgeX1qTKQX6Z7GJEO40Pe/IuYd2eNXxubppn31m+eX6PuOg9w3kbGsmpt0uvumw8pdp2
2RFhW2jO7LJCvYEvLhOyifJ9+4Zod0+bOPJvQ7BWvDLOKyyE0iPNlH1dvd0oRcDnwS3W/jyVpcDt
O/vwtCT3KWBFRnGtC5VBgRgq+9EFDgawHLXKhN1SvggVpPOU52WkKMjxWA+mU3xskMLlUJbHYra7
z5RQFqcmcTTdDZStSY58UW1TvXs6FNXuN+QTpnN6Lga7UyzDjpPLxSJQeltrocwe+KGGVH4odGLM
bSPLTnqQL7dpGuRn1ViSdwX8N9vtKZl9qVIqA7QL/UvhJJYehT1Q4Gq3lrM7+c+Qt2Fb5NMi5sEX
q12Kog+GRiTsCsaNqz75gTPTz1S6Ub4lJUNe4VRurWMYtyatmjFl2/qDQ06asl8wBKex4meFVsSr
KqdLNXUmWJ2qWikzCxDhOCL2zgJxpaAKvu52BDGEP9mmjzkzCDj4XOHdi7ddG9G1QC/qolMbfTIB
BnaqSxwMylbCPgybR2PGuZVS91qJZ3RkudKyP1mKT9YuPOuIvhpETCt/vMar5GFHjvDZpnLOSGd5
+rSx649+vErVqnpOVCXXsx+di81sqM1S+orKHGiCyhVYX7tXFrWA2n4mv+jk5pn826EaPmv2oqS7
6sa/fKRSjpvOPwRDAElxD8TOjMdgHxyHTuvO+9we6xUobXr1Vb3/YU3+1RTZHyZQdDWiOg2xUKow
nyDhf0rJrNwWIhjCGqyMKukTaEOL4HJA4tKxcjoWd+ZfmtuayclGSAGCzr0yq4iKa32lkAZ/ad+A
U4Q98UzBi84JWTTQHucMivAXAF6vMwB7JKBPsL/pdWow+Z3TFbK5AaUnsPIPrZ3cgDhX6X7+YgfT
O97gIZEPqjBwkoJQQryKLtVw9Xt+O13cYVq8xqqnB54/hxY/Wejz83rLW6U4lgw5dWvgbBjzDCHH
+Oc8ZN/Bvz3Nvv3XpubJsyR/UBPxbgZbmw//SrmQ+xesVsVv9YRAFXV9fGrfkoK9Pv8P0T/+vgmD
0rCLbQMeQ64NGWhkE9kXvnnPqSMPVceKFTVKblFO3U9PykuTPccOKoEuqw9thkAnqulp1XpddTsB
9M3nUCwVWEsZuOO3vhZfXvsOJsh9qRC4sKcGK2D+txHPSjibQILlW0EEA1rwuXUGTAlDrHEGh8mY
LM+c7Z1RfM/H7Gfj7ptzGd4VuejkP+GXOuUh1jQI/rrsF4XtArSSDizfARioc0nlO4yq1jZMOusp
J7g729J1QEi8CHbqLKQ8j1vwkzRFQPo/eB7qITrrPoGOQ/PNZeNyFEqQeak0wAJ/rIhHMvmGrdpX
blbxKUegxGtXfM9mvK72T2J3L6HdX2b/DkVZUobkSWga7xzndNolNxwFfT9+lgELCN+5r74EF4C5
anb94ybaPSYBPkbb33e17mSudqc+nfDaHkLOCXGhYHnftPf+CIAa423BToDhvTSQlj0+b6u1OJy3
IAwpEwVmCJ3PQWCXL26bJ8lc6GBbs2PYd+UvJ5C5Qo9JoAHLLqYfWllPHf9JAKeGED502luudC2T
rdODRITs6qZ8kpl2zJVnwW6WzxoR96XVx9qbqsfgzykfRmplxfaCM/n/fyqS8zSJU3cKTd89cKTn
Yqra0XKrLZuGKdR98Ry0lSv7mVFA2nWm1gqWsMMUwWF1AyBJ8AYdWzVlbcsCPtEYCR0CzQX6t+DT
/QeFs8BAInKmiKef4UDscjSA5Ts2H9N9eYlEr3OqvjH5sn5Jxuz4g5neWx+dFkCXYIipcimuCDDy
2z4DA2jDwe1g/V8IgziweUAhtZRzFE5Lettr9iR85ng6VzKFk1Y5TBnDpL7IQHXaJAatDdlkquyZ
LLTMuWWDRuL4X1LK4qCWzOobIyeU+FosZxeBLZOBeXlJOsh8lElS9nP9dTx/Yq9pw3Cp1ug5MXBG
cZUEqbXwPOQ+MnAC5gXF8Pl/Lur/Njmf0p7XDxyz/16R8nvgo3J2lYZev1H7iy3Ow+vya/p6N4KE
XrPU+miEj1AF0lJ14W7hhz5uLNlJVnfJWU3ThEptMdwubbug/hZzt7vgFrsDFMsmuT4JbS7ONH4o
bxBS70lYJma6kGFoV5ep6T+TrRPrh+g60pqooMTRZ4ljgeiiFgMBU5S37Re1HrQB9E5GAMia9P9O
PR3Nmes/acqoOXmnpt3gCXmubrcJSZsJKu4X6VfHjEDRz8GJEz5INRxv1Y88+gwoj4mcBSjx2FRn
4HFhScqHzzI7WCE5SYw3D7vBKPtXkiw3Slon3MxDbXn+xN60ptE8JyOIWLJAJxXbWwmkcIKMKUzU
IIGYtbKG9L3dRyCDjy/pw7OavAf+jO2uCp2QADgHOQgqAlVcVmG13TdUO9wfml3Yp+kkeMwCH+cM
EoVaMEgWs+mh3Fd8EThR0UsiY4UHrSI3WduYKgSFHJzAsf2XZ37P83oTsnKjDnifjYV3YR+mmIrR
sJwhjioYKJsncg9l1H4U4cDx8TDfdsJpQKjfke+2sGGHkqXjWFKeCEpqd1lxR73gNitxBfZptHog
efuDpu+HAvLlMflS7p+UThVZC4mu27VxH8827TaC4TH9FThYHclsVVRQL5spuFU2LDG/ldZzOy2f
SPxr77PGVTRSX43sQkMlJWkCgakEc2U5MqxqGuCYYO0Kmk7YM3NPQjLljWjGgOGsm5YLC67KoapK
fOwYSprEXnU5+Ptb6zPtP6FXA6bvn/oIs8C0lsnwd7QU0oGZ/1Fl9Ff5p6azxPiSuo8+VcVlhPrx
iz2f54x5ipk2ujs398Df2ZcK/CAfcU1uIDNvWP1DUtxTBD4rLTgZc1oDyEaHCkjlP4SAskI//MH4
KFQDJU7tJXGIfYb8yohQjhtr9hKsIROJF7awR5gn5x+0G8CD7uMYXNqjSiIiH5k+mbF3tR6eRMjm
BMcUoQb86R+Wem0wOb5A5N//dmKzNFz5/RACIDZGTuxgv9S7zA06Doat8vO6aku6tarfw7ocHDS/
LkMNfyP0xhsQyTDWC63oSbBFY6llATxvxu6qH7tVSeD4Ex2AHPHW2Vc2cBUa3F2Snwd5JyPtlsHw
xm6r0suvGE7O60BKWxCw41d7m9BfL+cDSFFKkdX8+ggNDczR1C808IcskR9dtVLyyVMloGSFWIAf
QSHIdVYkSTR4/AbeTODB9Q8et5zmJadcA20C6S2ONUW0BNnHL3KYNf01qP/3lIcMI15olG4ezFBH
cMSLu4gaN1yFawVc/usgsD41H2Uxjl/6z9P535UPns/ImiUIY54vpyxHFohhjstrHbbKnBy/1gpk
eLUbXg/moQbwOA3UR0uTXmwhj6sLddviEwiNk6feRdKsgNAdD2uj2DsZ8Z2SDRRgBwSx5Qkqk0tI
hP27yeFAtFG+Vu6GgAEEJDgFCmS1++LtqosM4yZf4xePIme/D6JzaOZ/KMEs1v0EJoG9exIvCYhX
/1SNhYKDm1Z9Ye2jqzTzzklani71j4FChdaYeKRoZqEvSd2WqpVhY5VAU27p+Gj9cWYcSJvArVg+
DcOvV34w4Jy0JjMjb5j8495I7iqbUvOAs/+eHt5haPGyAml/o0KPKCIsX6+vBkde6xWF222zaICB
cuV5C5e1j1DeqJ70lwNZAJCtI3J5EYcamCxwJCkgAZ1i0eSsMuMlYDuZdyci1UMpRgAb0IZZuLn0
qYXLyyWQEwoloNDpWpXwyupf2sXvZRdMAZjerDnXpQ5mEzXRYPf6wbLFiJ0l8niwGTgI8XjlVh+p
/p8pFJ+W7Kt6eZvd7hOLX7mg45P4Z/sl3enQ3jCT5kFwYzZOyKhELPmZRmLaUznD1iSA/Qhdpzx7
6bDgeasON5vNvVJy79yDVsrbIfjvHg5saGV7c5DvDIaAyN4nI5xypMYo8bJ2FSCKk5JkoFdB1vND
tJbVYNzukvdMzbq9D+8DxDelEmhbN0DkX0/FVJdmYW/6fqv0FHt4LSV0H8q5v50JwbAEcvTxWPDb
SCGLHmUFBmrxGfVKNChguhfk34+P0EpPe+TODlu/4zCqx6pr4Veiy8JOUF41njD2aooMZDJoTrAi
fDOSx8QsRAxMmJwwsJEEpfhb9FIr2Pm1RbRj+LhCU7yWkipsMzyoTiJPrcxpi0OsnS8ZyydM14os
AGLpgn7YTNcrqgMoZFLfRMltVo3Xon2EJ+NszKr7ZXhwzobqhmzF3N+ENLWp/UHZYOxpTE6zxWXq
y+FKg4b9U0qbXgiOlTAFX0Mmm5orzt291kGyeHdAuZQ20O30u/NfIXJCV6SxcAiogV3FajlPx8f8
MAm1WhxIKtZEhgd18AHqzbYreigSu992gH/IDpz5BFZwBq1oZIYtIjLd02zjgm4gFQVZpOBaij5N
tzjj6FeXuXJCykmpuYR5sLP2Uc3s/Leq4U1xPgwu4J6h+mIRMVJA/YsvxtfdW8n5atYoNsRtdM5c
Uhs/NyQ614eX7It1q4K+ww1nx67mr7r3rSuATbTI7Jz0PNhbtGcRxyunwnfKDWYOuAAfVw9rsvtE
VP7RYhEB/bsUmsr07ikYEGM2EMI6l7wcS9qS8PFl5JWgfvk4kHceuQr6Zw6GS6GORfxFTfiMIOTG
2VQnENOt3g+JApqG+6K851iqnXf9rzenENVmsjP/B6A8mKV8iUy3igBQxsHu3wpsDL13Qn8ZYGOI
4NrhXk1dbcwm2cc3xBWiAdGjwjLxUSURgGPHFw5Uc4f2DH/Xs+V/eqE02g4wq5vG9awk8HZbEqpm
M56YLYKHe+cvdUhaXv5VqHzmYGm770qiA+jSiTPl5Wd7Ywm8A3RGRxerpM1BRGQfAzCShv/ZN+5S
Si8yAAHZPCJZYD6JuqVYIPvBgGs1fCYnvzhP66Fcftgg3UrjCN+U9c+53X1Ml7XHPx0uIC6Ha2yG
Prn/wsfpLTmPl8U+9xNq8b03/IuxaD26UfbdTI6xAHDHTQtny7szrzkHEcUvZBbgG/rOf4fSt0+D
vszOFdYAXamg6BDuS2fwsqe4QvQ3pNN1yFEqhDtfpN7uHX193CHrWKkWx7gGBL7FaabRaho+sCBl
iBkWO0kgQqQ5cAnPhZuyQTZqJ0GiJePMG/m8G9r6sgoMj9XvfZB58zPb7ssC/54AnlQi5/5xWsjI
EY8q60NyWS3n8sQm8b5gGfFhboX14PswkvohJorZbb9O02d1xvE1/FKf3szTmT+B76we6CKk/Cm6
ud6+2xQkhLG6QLywTYqa1fuuaeGp+2pP1epePiDjxiRuKFMp7gya7KuIt9oYCrtN+7kph3/xPTaN
vSW7ovjFcswLN+3WumKSpd8NMMCKJgWKFN1yBdqsNJt/nLoqsPfdR2V01KIrf6io/sYR1awl9JAa
PPTwIwH4XVLKUrOf2nnZ/Wq8S7sB+wZ5lSJ4UBFqM9cjh/eJ2Vyxt/3BvxVAN53Nk1T5Wm5EsYA2
V5xeczmRicKCsSagRRWBRwy9ySm/Ygiwl4BsPqoBe5PBeE1qLOfschpbrT2dmv3qkur3Do60E8mG
7wrCxyEyT5NdM5+Y44TmUUwHHxxTP7E6tFO790qUU6L6l4v7XU2p1z+reWiowdcKe1sVNa2EyV2K
TdIoEMdTDdzsouxUq55f6S+iFy495zSyOt0LTNy1VZ697CHU71aSCAbFNunTIM2B58i7REezM/rP
jJHSjkQBolJhnOq6vgrsx5HeeYP0u/LC8Ogl3aOOi6WLzlX/3uT9ymkuD1XrgNWutCtbkG9gY6iS
zEX4Vv4i2RYs+VL6Z21IZsfugYl/wEtSfzF/p9yvYumvFSjOGh1fqlDQdeck53P4rPtSjrEQhFtx
v/IsYBjStD1VUiOH1DyvTzzznl6sy52azcz5rgnZLZxOoK2p1po5TimoPT8PrxgD7VPKs4Q4fBcX
82C7ndrlwhqiW5aZW/sXQX2uTi4urloN61qV29EUcu/DQEIFFPh7eM8V5vLKdeKA8JG2I3KAzvQN
n2k2xMD5XMfaulAZypAIqK6KrqjwdaKpQkvOT4gyoQLjnbw9Ov/xd0nyOFNwxZDGAxjO6tPUfqJq
IxFRppnR1Njay/RZw4A12dS7azUOS0VHO1pVX7mM2k/M3v/j7ryW48a2NP0qHXWPangz0edcJJDM
pDeiKBVvEBQlwnuPp59vpaQ+YrKC6o6euZiJqAo5ZmID2GaZ33DffIaXby5IadP9o2NO4gSHllXV
179TDEIN/c1BhLKuJ9E9tX/QTkcHUWh4RVGZGBLJPU8OS8+jlzY86SSEJVFf2EJmtGU/kN2ZEXJX
soQPdEM+IhIXgldaY8jX601bg/Ul6Se4UPXyVGnrXTz2W/kzE1W2tia6PBw800c5cUXTOszTM1lm
3oUA/abU5iMfzWGA10n4Jlh8N63O9LZ5VGPHtyMMC7wbVpzkxD/aRfReA8FqHnRFYcDbjyzvdpb4
QnA9ciIRpYo9JdVvfifKOrwyZW5vux6QAj1nqafLLJcYlxrl9xS9C+d7Aag0FaMR+Q8JdBmd1Vwj
hEmXTnT7xOS5HLJtaH2F9OaXZR4ISD8HLY4mCj/wfSIc7nq5ka1b2hNyonV29zWmi8C+wZcysbkw
YkA8ZWqECFbsOXc0Nb3iuNFphsn0FPkiWdiy5PkSNjPRUSnr4pONjjrl+M04NLLZ8J0ycgk2pfQ4
u8kVHJwrnXa6RJ0/qk2EEXwbPZjv1/xOy0zPPGY2o+Yv7da5FTgFIswbkQxKCEKn9bO06wCeTOCf
NGbpIbd3CsoUFE3z9VpaJBVaJfLI5FfePV/HeQ2On9+z9GGQg4tuJ++84RlnwksPDXjaGgSWgofN
paMEkS9UGWt0V2PsPoCaSpdWDfWdfKfcf1eLOLwEM7IDmzdVMZwKz2tsiU/QwuepysNHloaly1eK
iTC7E7GpAJok8qGRIXGUZLF8fu7JFyj01wN9d3Mn80aYfYI50EbrCmVunpbMW75LuF58OXxtWGMr
p9so9A9aCnSGoQiSmuNMgOTCSW41MgukOnVgQOG0gjKCFIll17DME3HfIp7Z8UnGYGGUQFQQ59N2
qspnLihqCUKeZRpwXUnS+IVoRmILKWFK/CTrEV2oc3e+DMcOuOK1QMaxfeBHYWb7XqZ9Fr744Q2T
wuXpuE0nTqcEnzMu3JrNXoTp0Y5HrWQCtEqFm/XNNRml6CxQSwNiLlZJA3CAYkAn6aOobtOgbGcw
qrjzYa9Oo5IpCNJjCtsvwAsDOekGOjroP6k1jR1OLR6NHBGIF8jZqBQkfxAhWLHsMl6ePwrG2skJ
VGz+b8rkkVzPBpWWMC9Sr7sb4vGaIQsGW/IKOY97tNpVYr8pSR6ZI3J28BOjEV31FETMus834jYi
Iv/8PeI2nycegjCFCnqDtS1MJYEqEf1LkRK5hGHlxDdcmOR25drb2eq+ls0j5ZVtHWW3AswQKkgB
eg76EYGX3RF/QYxo8ubjYj1VBboy5Nx8oYyCzEb2Joe4sDXp+JLlMI4fR5xEC1xfIDw4nTxmtX2W
RRdgXMr5JHfToAMwI0I9o5I91jTQOBp0lQ6bzcRjhocEjl5h+OpUXJZo4kQ2G3mynYDasS7ptIn2
glIXGcvFACUUbpeF/qEULvmV+SHCBPxiUi3QDtqB72c7b+tXLkUjB+UA6PKaDqHiddEEp5hVt+Ja
vaun8jwkuXKM9KpFe38Fjihz/ftm23YPVUaH5v2rH9MDSbTwDlJpbB2E/4GTv776ENu1mtmdetcD
TUO/JQypDIklAdSy6K7yusCL9GtEwCXaEGwZ9FUwWyKrXq7DXqFVY1aD3/gQOt1ha1OgIHbNCucE
HLcc35qxN+bpVDg0g9WcZ04RqKtkjaKHk55JUVCyyIP6BSuQwu37d6i/qQ8e3aH++g61Bkh13I7q
ncRwgialp6Hr+ZWYAh2EXNg4BVUWcuqlVENYZhR/pAGNe54QNMkSRc2HrUYidLbp9wd4AOO8DrBe
v4KjAubQjjMCjgzwgGpVXmqkYrO0vmza+yi9MryDlhJHHpuDXVOj+k6cp+jzPxzHUT1aHS29z+wZ
g0eiNylGs4XJHk+8c/A4Wr9nWHJ9si9arpIxeeGAyNdv/G3f1iR4IppOxKUTeWI5+/qVoYO1TL2J
lV2S6y9cD42GPUuZbGRLiPub25b3/+bx/3Kxo6JlN+fjFNqLelek7c7LvANGQyA1XFijaSFzQtIi
Kc0LEfq3jgFvS8gyQ5HdJ4gGIWO+MZBu0yZqBxUHxxH8SonqFzDB9iG00o3e5ntZSKa94/XLFBUm
XP67RXIokr99CD+HQI/x9RPPM/Qlu0HnIbSIP0bEqKwOde4uAVRLyEC7asR4STgmovb3I2AQQrPb
slkc4kVi14QcEMENhnqIcQ0qvPRV7I4OgmNvHSAb7OuyjbKZsMsQlgiP6TcvVDpab+4FHXtb13BX
g1Dx+l6qaWp6N3Ix88SkQxgwxFRSPhiiFhzKXnC3nUV2pnzUs+5a5LIge5r0KmQs7G3yC4P7H47q
6AknqRYvlhuqd07bPgiJXHIIIbRLlKpFpp+Elsiw7RN4DVSTi4pqAMx1orEZWCGPTtrfc0336/2R
/W2SA37pP5/X0f7To3kfjZ4l795Db1CwQTdi4yA92Fy05wrhWLL+RJe1HbxbKw0/CzKLVEHyaQZK
ySMZPXSTEPKxiQ4PfmiGu39/pNbfvVjQVg7dTIxHj3vtaqEvGT1D7U5kl8t4IlJFNmAc7t+/zN/Q
q1iPv1xHxvELqosZ1WGdxXWQbZHoc7KhTeNuYBATEXFzQJA+yHKMLyVb8mIhlktRS1JW4deKzwun
jE0/8f2hHXNSvh/XFhVRA68IQ3OOurlLHOXQ4Avtbsbu6eAUR6MLqY+oYOp+h1OIABaDo6BAPef9
y//tyvrl6kehSm5EGLaW0P1a8nzHrj7LXkDw1uTt1+8r+v3r/f3U/NcFj10H6SQ3up5xu607f5A2
glTthU8mrj59CtOf/XocXkwDadgFvFG7XUlbCJZ5NxK/ahzjvIlkGrdCEkg9UK0Axgb1d3CkY47/
8Ztxj3YdL0ycUV8T7W7CHkoj0hHBV6lcErvKLEnQQSLEbsonwmFqPILf/L3euryB470PNLpFQ5mi
BWJIr6duO+vFEmqTdgdAFV0RzIwhKgMzFresRMkRP6p9gSi9/57eNpc5wX65rHXURCjxA45cvWVa
Duk2zm/XPD7Xup1qPTu4qCU0eOD2AML5bJMor/Ww6xTl0msSYsw8UEHNj6G7Jck6GbOQIjf9Z3z2
JAtCA3ltDHI06mK5IACZZuKnJUeORyMzaZsvS6w/gib8aGfW75abjPvN49QEQg0ZEDj40YTvuryq
qEVpB/CErH+Zb9WgBlIPEZCbFLlqYuFqHLfvP9O3mx1itcDNHJOutqUfu/HMml4Xajc6d7YNUhHm
gzQI2Xrev4pEUq9v8DV86ehUolqfeXobOnf90mA7eKhrYpymT+3D+xd6i4A5AkodnTJGZrihW0Tu
3TjAK8Y0g5NWnp4geohwEnU9HSOAD/nlby78FpTCldmXLNPUYcwixPF6TejqTIdR6d07zWuem0q9
yGB05gQ1TfqxcDPgepRXpHQl3RWpQ9m5RTeCXLA/PVS1mmREs1DDPVRkaWB2A+I8dIt7mz7geC8C
4ZmpvlCmKygcuFHdB02W+HniDXI0TLoqXHKjWBH7taRGKFcwSFSlRsEfpcSZGTocMyQr4EbIxeXK
0kXmAKbK4HbqC7hx0MzuOSVrX7B8VJGJFIUdxDWElZSoRuqvLlZKY/t0SH0PnUpqH6TwQE0upGIt
pQvB5ot0AdNJ7lvRimdRkhqc5KQclyfRqrC9/l74WGZF58nu7jlccvraitWgV7fYJ5J1N80grAI3
J49O6yDp7POpKFxEYPpzu7+RcEH0jPiR2galF2aQrtDI4YV3RSO5+UHETLOvqOjK7eKhHBh9eCvK
r8o63BCELW12K0wtceBg6WNDIFUlIQI17BYSWPIIYnb1MsVUmyq7iZLxYUqlJdFzeBOZzhUD8KIv
xChxOzzzy/eCnkSoEqdUkXlmF6fRcNBUka9UlJdBxwTWSm9LSmbcuvjXeJBQDuLAFFJM2AeOF13V
Jp2c4WIqqKC8P20P3fGjlemaqkZziNK7rR1jKRpILcucacod3Ue1/7pOH8o6D6xCih4Te2mKvDf2
I2cLBRk3+aZGy/lEKYXIROR0eUiupl+JyIFU7DyQxlIJldKqlBTGEYHJKamNXTVHkFcR8D/YJ7mE
vsJHk5h0Nd0H7V5hjotPuGV0p+7sjtJTzQu8T6opR4tljpAKjvuXg82RPt6XUYiYiUmZr/zCcxNl
Y34Za/c2U1dsaj3llOe1ZmC31bN++WxM45VbwKsd3Z10nemUO2ARtDOnMRc4IXRknWT9MCRkpNRZ
mQKWO13LC5aeuovOfAKJabLzp1iP7upVfZl77RoHtp3TV7eihSktP47g0oGewlBs6g1L/VnTPpdN
BoQU1Mn7L+5vQjR5XJ4OddzCk+IQKPwSPWqmYhRgiTmCFzgikhpJj5ejdzThPEC3t+3NmhhCgwBn
KI/iNwN4W/B4PYCj8LXTE9fMZ40wWT+g44Q3XzY1UNov47oi+mIKtEunkr9ScvzNxd8eW68vLgfO
L3efA4YdzEXV7gjc/En/i8QRue6G0h94cMJSpPDh/30PlUXReSynXdyDPy7U3w1F9vXXK4ihEFfY
lkPGQGXt9VBct8oVNXe/x0JLPB44XFJjodxMeAjO4QfoTSq/0jP8fWB07KknOIZXYzg6e8Zs7cHa
2dqdyFCxVQmiW0CRkkdQUJKWjuCgxAJZmpQUwnhGP4QjhUDGQxPdrp6uUW9JGZ910oGTRvqHG6FA
M5HfEigJGEBrkBZq8NP90fIkNzPwtrXoAuiFd+4YzQ6lXemKimQP8lKi7vPbRPdYxeDNLR+FoHOF
gCqqiMTsJTI5xg6wMgpp0gSf6H7Kja/0HbKDZUyJZTNIce6jUTzx/JWMbnUfOV0CaJyC/ZV39P4c
PfihHE+MXzuaRwtE9wq9hXWo38l2x1uQhMJGo80F4glfm4VJtF652osD5p7DdyxvrBnFmsHaSlkQ
HIlYgwj+XtpnM+r86/RYplNz6D9pE+VbhWc+uydC7OTr5O1IKrAMy4WI1UlzJFTwq+D6glis7Ppp
Tk7AiiIoN21FiqVixaCE3yNQtKz2rpvTk5pa5GQVAdVJ9kG+9gcgSZqM9FRkVQnzyFofRV9pBtcq
WTwngRCFBBAlQzjUb+lt8yUcwGMxfpNiPV828BDW9FR+nOadMGy+S+ySPUULwh3ewTmzaeAFzAX4
uT59HNNkO4DflTYj3c1kvlmXGw9izGZS5xczcWNk6LWLIat3779BU5bu8Rs8ODqANYSYcZwGk2un
c1HRUyCqpMe/+dmalFa0dL6yTr8W6h6N/AOSHO9YbnGhoFEO6/XSnfXFrkwSbDcbzC1e6LdLQMX6
5ISYk9Nw0DbCGxMTKdBmEOSpMzhUjsNH0SplI0thXCjtJm43y1fWmZDIF0TdzN8W6JGHe/9ej4XW
q2RBbjBrUPWhDys5pIRcmHHkrZUcXBplgmUeIeiUfxWQ7kzrqBsP8AAxmcd22l9WVKymST5qzsvH
eDH8pvaHWrljRxD3GSpgdFNBIOBMIl0ttkhLgYZlfZNJw6KQOSTgRhykfdEcl85p6GWPKZV+vlWA
Sr1+4LmvSyswIvYqwnrZyn4YasoLoCtXXdMJFHmCAxFQEJKy5um0SpOQyEbM7HITlaQeZxuleaKb
LVIBomUks169GJfuwQ7rr1xD8GBC/7OScidka+k5CTw8U42dmCyuE2SZtRXe3A+kqQvWBl0XoFeo
10a0HdiLiaI+rIrOqwbsI0ErdROPrruUm8WYVIj74sTsmtKDtCLvN2Ut8+8ObBcXPwSMXdvWDtbM
v5yZXdYrjroym6PV3WSRdh0uSAbXTzZQrUO4dUANQPcX6IskH/htnAi9m/sSKijPH+xEvHhXIrLI
2ztIhekXS1Q/ocd3UmjgaIiePOxcD4gKyOjZcs07lsNAatt8Q0/e0VjYgqf1pzJeP9R9FsTu/Pz+
yj3Qso5Wrq2bWFVR54ZbcnyvalxV4Vg03l0d03Y12ThA6EwfGUCXFY90dxOtOpGtTEJXKwHJ9hly
lQBkwZ4t5RNVaiHTg7sB/sXccLQDBeaQjsGKS3hy0SAOR5wpUshV+o9Vi5vtRSfNpvWpbA49DSoy
BIVmvBwQc/SCLRxVQZPyQTkV5z6kQ/5tNGl00yylOCDyNix06YCBw0kiHSY7NQliacEtcTGmBolz
A4+B9EGkAXmBsWbtCA9oUf/O9vJvmkY2z5HSLDwdSRCOzjB7NLPSWHmOSbbAkygurfjeaNNTO6m2
jFMadnhTs0Y431YbQQ0YPIJ+/23rQP+b3sHroRwVSdJlSCq6s96dqMTLWcEiFREWsi+oxY3Wgjhh
uzpoxPOepWqJO3UaflFXm5wPpsGalzBDQTgbUSJzEaV3Ea7TlvzMBeFs2LLFiDjZgAy/FAtoM8gh
KfPf1gInNCXNHmtV/kYgMh44btOUX0ChIF9LLgp5Ib7sYWFmznxfTNZdYyinnIKEUgfsyQE7KWXF
A/uMvYj5QUjG+iso1tfTzdjD2ATRgLVqkwggVBcLEP5GDhwKeiIQE+v2CbQlOZFHGihyLLkWgvTx
lYYmBK7okrXk8FPZUYk/55hjJDrxbOTHqbDT+Ze6kjRXYg3sIUDFsPxY2i3pHPon2fxZzjc+kPAT
siHPWriNKiveiFF6DHGbR25p7ZNQxdnRNThi/I30PPl62fijYbhH3jEX6Id4D1WKKzqeOZCsCuCm
YEkMs76NFW1Pd+7A6gxJc91xvkdlXk0plIApPJtBp0rAPBnhwZJZBZ9LPInbmeAYeSSeBDeY/SBn
Soddjk9SHayu2fTJBgQ2Oj6BNWKMA0tM7HVofG/D1Tw1Zt1PAICMxUOoORemuZ5PikvBtr4UQXsR
fuIYGBEKVHkROrl4p4qCeHQ3Gu259EczcxIvLiQzbn781qVoJwAN5v7krtK51KNixNDMFcYtj8bL
FSNQjeQytx0YuU9ODbUZxfJlBBDDG2MqdFHxCS7ovBFAKWtdsBKyg3yHUvxEKqbh7aA09+3MLkDc
hPMGOVibNIbfjxj0hFVz3tjGt9DzPlqVlhNx2p9KaznPvAxx4uqvarI/aVX6l2BMWuvRqHXIEJ86
ffrNkWO87bC6uu3ZRE6yebzhEyZT37dVraUfRtWT+ohTaBcelOS2N14EcxWv5SMP0UnZkAkAZN6V
k7mTldLb9TnrpiyaWZp/ScqhafTbukJaEdcL6fUBCZU0ncfUt9Yd76vpmAJL6KX+UoF341tESdiD
eeHO4V4gIIqr/o67a/7NTdLXUqndYgwgVOHXCWC46Kmq60XzQegwiQ4sMVnATmVEx+DMdgD3FKew
eFPYzbE/CDRLyh3mOl6psQ1/vBbQYa2x2mSjn+LmsxBF1BiHY4T/gzYfMqQJKIrIkq0U/czRxsiv
E6opgqdJa3RWFiIz6luaG8ZkaBTV2DT0xbwQLUdBDfPwxecCW5BTIwOzC8043diISQ046G3qmmUm
UiGHY/jfn+f/FX2rbr4fuN0//4M/P1f0inma/dEf/3lfFfz3H/KZ//yZ15/45+5bdfVUfOuOf+jV
Z/jeH9cNnvqnV3/Yln3SL7fDt3a5+9YNeX/4fkYoP/lf/cd/+3b4FrRsvv3jj2fynl6+DXhb+ceP
fzr9+o8/wM/8EonI9//4R7mBf/xxkXx7Rg2z7HoC1jef+/bU9f/4w/vTNnQJSSzqN7DkbObT9O37
v9BzRJGDCrIDj+VQjC+rto//8Yfp/InvNB5RtO1ZUppDqtJVw49/Ui2woy7VO9VWOaj/+Hn/r97Q
v97Yv5VDcVMlZd8xmtdRoqNqNmkzQkMeXlTw8o812gZ18my1bexNrRctHEVU1QbHODH1xPeq8nZ0
zXQzhf1wstRGR4UyCgr83AhmiYJ6s5m33UwtN9V9d4WiULC7UTZlR0fIqXa8UwPCbWb0NGu0ZlNV
i3qyVh0+I+vo6330JcnLvTdQ3C6iFupBchEZZrYpbOvas8HqZWG9ga59McK0JFC29pG3GsGc2Gdl
UXyaLR0RnzGziMbnMxy7681qTZdKU6rnhcrJGFlBmXcd9RAvRsVTz25T16UO71CM7U2XqvTo3kVF
9eKG5ommIQtnjN2NWeYNySiiDN2qrH4fsvMPo/KlydV7y+mTu0x3Tus0B1qMKMkmkwjCrbrAyKad
6+bm9dJ06SbObGybqvnGO1MUYhNXnVLkZiYQikaa7CrFmjbeQBUiXHEmUtIQuXZlb8GPScp5vqT+
ikDtrP3fWaGXiBpXXfXSHy/RV6v6/6V1LGSgf/+5Tt6s48unXBQrv28Jh3UvP/99/Wrmn5YD85Bl
inmHRvfs5/rlX0Qsgqori1hnabOyf6xfw/4T7zIkHh2do0I9cI1+rF/D+hP5fF1UQC3WOApf/531
i4jGq0Se78eZ10BSA+MgthiqFq+PIxWZTgWFWiFeR37fsK6KoLbnoLOnrbU2V2bX+rP7nLr6aU2Y
s8Sf8vhZN24ttdtotbdVS6BzQ7qrkzzQuvkEbuumURu/VR/yKjtf3fi0Gh3fPJtD0L7mpqLcjKp7
77vDUz2d15lfDk9O8aL2Z1jOKjfSF6jO8ntAthuwJyoj85StRoDkXHjqXVpcr+H1Un2lSgxFEBwU
YSS2hMU5rq720jAm/NHtTah9nLu97d2YdjA7ODF6MzAbxJpG1BoAXraJsTPBrAIEdQtYIBCilKLC
r4ugEIBx5FcomlrGDcBRAuZuQ23DT9IsmOaFvtEcxMocoHWLBBNOzmO2D7OOTSXbJQq34GrbKdq3
lnGZqQUWCi37wWc3++I3quEnPGcblG6FUqVCFJ2VEGssRkT5IwRIsOrLpnYuVTsNQtL/MEsDl45k
gmi1On1w8zSwGPccTnTwnHMDn8wi1xFbJ9VIsp1Wgw2t4vOoQR1sXjZd+E2btVPPnLj9FXGqLBgj
w6+jGKZgupsqIRJ23AJYyeR5aC6i2AU4sxutjT16gQYsaYIwYviWA6CG5sqwtH7TdRjuMogo24Vr
CyaXNqT1gEmZrye3yCdaGXST2Le2S4cVvftxWB70fWpfRcljhQd99+QM6cZ0G2SChe+l43P00NZz
oBO99xOCHA9W3iEE+cCYSqP1w8qg6vIgo0woJixK46MHQpPsWZHGYdYRxM4njYYtDp9b83HbkvX1
ibYr5jTQ00dmVWtNAJrTIDEbX2eiZobmKx7sh3FrzjPAXB89gs3cPMvfeBY4p1nZWra6GTtwNPrz
2HSbOO5AbetYgn0pVg11vIdScLgpZgEJxKL6rOjWnZUsVCrJvngt3ZCi4Zhhhk5POaGIiq097aag
IbgqnSmoi71ZuZu2fay6h65/1uKO5iYFFih3LdNriozd6qlULJHgV+fANvCuU3W/rLStGd/Z3U6p
1EAZ/5qx2kWZ/KTu3I2u/tV3Z1rLS1mZPMzcNUEnc46CsGPWRhYVLQ6mBns/+6Hm7FU9+DO8iYGq
VZmCfahpSF41uJA6NKUzF2GGh8xONw7qOy1zICe3dOZp29iJbze70ZiDRk83bm1gGIi5J7XPNc4I
rXVfF9YRPoetNQerNiMcP3OoRv7EXJE/Jz1/Np5rBmuvSwDX9KJR0mAuF6wRmU7kOcvCjkKFzJ7m
gLKDnzs3dtv6g6KRYXa+eEahFDpexunzL5v4j2Dn1+DmEIr/qyz0Y28EdqjrKPmYqnNUzjDIU7y4
T/DEyV+6qg3Wa6+mXJkbfjYx5cIctbWHooDNhqVp1bjnfa6z1JRAc08Jtf16nZGCkWqtdjotuzQo
XTaTWpzqTobI3NR9t0nVDAvoBqJaRtpx06r7esFQt5Xp30D0zTYeFpH58iyLbJ4Pa6CrblX1JkTe
G2tzXMC1jYljZBE/5ywgV30wnV2hG77Hm28SHuLwEC7dJm9SksNnM/2rOAm5mm1jv1EFU/vcNrfd
TCE5fQ7ddFPxrCnvUiOw0bC/7uK7AmyLNe/ef7pHxaK3T/eoKTc4S5FVJk93zT9m832TOSTBEdM/
DZwUXykl2fTNi0EVJb1aFI4ecwmoiVtJs31/JEdCw99HgtqF7VrgWgilj4FCo6K4U0fzR6847Mit
Lgxm+xL7pnrKg7O8k6YhkDur3CuvD8IlQJmvo8hBayu1tlW1dWw8IIIMBJF6Dv4nbzd6fZtV12Tm
bfNcW+eNcqok/PfJMHaZnWxUey8imcrw38IoH+6ETIBcwJG7wVb69WlupMhsqC46AIV50nqgC/Jg
UG1/dS4qrf0eDL7K1n5dHq9RXT+vZdgY1/PUgCO9vlar5R6qgED8IDdi0OuEQT6eDMPOIgP/QsXl
/ZeEzNdxpIKMhqdSiSZvMS0E7F5fb3LBw+O1DFWF/WZN9VMnZFnF2S6rtdNZZwVqy0k2P+uY1itK
4HFmTArs+vlhmgY0PiDZU8ZpXe1KG5sN+qicI/G5rg2XssuXdKg3a/YQAQublfpLZH5Si72XxFAI
0x11BX9K+q+Wop2G8X2bINrk6b7W0U6eWz8ipZFR5Hl607nT5eQ1e7N8dmYrMBZwGmwW8605bFf1
qRGbguF5iuH6mqcqh6uEEYqDkmrabrpml3Xn/MfxermoIYyQi7EwTiN0YfBmDUyt2zhaGrQwQ9oB
KQj7xhjvQqMAu/ZXYWqnSqzsqZ37S/Ocrs2Znu/ZQn1myiYN56BwbnTsbJJxCuTkTRi2HA9QDDfT
yK0AJ5KTT+42mu71LNmED+rAQQtZNzNbX84TtjyJGlQ+o8jiaGG9Cyacjb4N27Phi5MGmZ378LaC
cfk09hMpEwUa2jRzvNM5/EwlhTs+ow/8dZf3n7rmpl+xiK9P0tTdIL+7rTkkIuKeBR7VyELsms0A
OVNSNW/9ZmY3CvT7sEw2ek8IQ7NEyx7lvuRAKapPCHBjDH+5SieNCFJLgkHhpWp/uTbKeoy54cxb
0LCQgG0E72deD0vj2zFG1Jm66V2oPATAFV9Ghzu2FB8cSglZh2NymFFdoHNsJMUnq2n3mjFdVtNp
uoxSqjuNO/dqMZW97aCw3KGQGQXD8GiMMX3LAqAcpraARqqIYNFB4bnbzdXeTGheYiHUJcsJ+JVd
WgEKiBqeMFDFAQGmi9WBWcexMnJomjrfbhJV2WSBI6HqGcdlYl8ezuWtu3p+lz11sYXcF6U9+0GD
hFZX3wbuAjka354voq7ay3FtkFFKeFRn2U4B2zWxaOREsornbESFPH9Y09zX0n63gM8M0TiqbzGS
5VV0G91iLqbRPeV+QsXzEcZTGkWnfR3d55ruZzIhlIdlMFlXd6M2Y0YT4zc7XvYRsUHZEVQ9T+4X
nehaUyK/sy4c92JxEz8hrHW/GBTmSu2+HJBY5QouMTUTv2Jw83jmFZQ/F5nL7UQ0i+d6FWXBEnGU
OXy4O5N9YJz0XRTP+JfouyHt93YzgW37JKEI0Y0XLYGsyoTy5yrFMY48o/nADMAWe68YHM3SRQdL
nlLYINaIdRIC/TQWVXeWE/uF00RbwqLKmQ+n1WBpAXAaSE37dmr2RdH6Rh8d4tuW6bJIVE2Fv/8i
SYRD6VVyjLaZto7+nOE0JKMAw7ypx+dQVbZZigw70qHdswRRk3la6qhLdxTwsNXwYgw2UZZz4m2s
jNtufcyS+RAU27YSZIuKT/PGHO5ttH9KLG3j+rnsPiGngBb1NoZOpoNCS715a/faqV0nN11KNMD9
jOCirAQmHcRf6oF9vou1LOji3G+7cN9YH0CvbJLhoWiuTtKEbjT/KplFB4hLyUtSmMAYxyBHgVE2
qrn+kVgwGyR18DhFPSaaaRPAugRzQlzSb62QyNIG6JJ8VcJxq3328J7r+9uEZn/LJu18kWduYPcV
Zpgpse8TZ3pgp8eJIFtUy8ioBi2/dhzyuWbhMAJPhL1X7gV1nu0G5AaaqCDPJGPRUKEOu+usjXaU
k5gEj+HwWCU2UbpvS9qLnWqY+GOLHntc7Hmtm3l6GNKPWvmSlBZxfrWx7DyYhgVZHVQCxhHUJgi4
iX0j8eN2RSZnjzcILEtH89MGdUr+nwss9XpzNxuXAxFkFZ/l6+Abc0LHu7yp+8RHw3wb6hNhj+Xr
aYYA+xp4M8QWdd9pt02GKs++zu+94TyPv5gUy4wdGJXEek4ScxPd90TE8q6nMtnZH3JcLgfz5edg
K0AAXn+nKTd044OmT/3EUaDtW+QVnCX6DvyEP4Hfs+ZlZzY5b3HCpxxIFHKxJfbglnLSyKGr7iqc
a7KLSIMQbbcw6y/HfDohytDbbWRZG935RGG+1VIs7UDudvZlGX8ZebTJR3e4Z2cVH7hBp7Sv6zub
TfhbbNE9zs7V6H4yLb/ozhX2zbAugpAeqXE/w4Zle+YEgHJckKz2F4gub6yq2rTAcRoHl+p7yohR
f21nQTJCiTjNtDNvveqr64UdsEMMA4Qir2wdHuh/Vr2vOXlg6oivJU0QuRde6C8qj2I9caYnD5Ef
gDD4FGPnUHPojX4WubDNLFRvtbNyglDbnlJ834JuAJTTXK8zDO9VDyjtbHRN3XnqAMXQpum7BF7J
MOGtSb2jUSyKfdxBg52f4d1nEaAZb9wurCkrUbZmyUJi+9Py7tpLC1/LH2sC/z72lS4+m+J91VC8
VxJ/cC8gHZw4bX6itTYqyi/QIjPtUxTuFCwUslYmkLLtpt6vxLeOTbIszmelY4OZ2G4h/6+9n2v7
cP1k6felbm7k/lkH5viXo39caoDIQ+JH/mhHQQzMeDZHugOpjya3v5SWb4eD7+nlRh+m7ZBWIFp7
EEngQBad8KANXGQvVs+8NUrzRJ+py7BJFulFX3xqEZiY0bbW7WgbKpwOA7MrZ1lVI4IJbFXEjSbG
7I43EjXwdyX9ifyDXLglFW1iy4+L7rTQ8y3IbV+Z7of5ZaAGouafO6M4BX5WoteeROyHXfairZ+L
am8Y94oKnnsoCD3upzb1df3F0GkeATIwVmWbLz0vPOEYepGJorM3aeHLPN1PRu8XhUXqgQA3zIEm
9Sv7ZTXGjTySmn2unS1ffm8v8XZv22BF7Rdb7f2lI/JOHkvRTPJMvDknX1uQ8tYey8XyQ/pMa5sH
HsFRMYbblFIDOCu/NWQwK1zUcNvC8sY4GWJJ4hsDYKqQAYcm1fR404KQ0PV6a9NplJ/PKdcoPKO0
hjPNanP6rZtPtL2LoFdNQlOmHc7oSz6wAOC5pQOtXXM/jQw0y4MUV7eE3U5hd4gni7TrcRnWoCN6
lE1CcSwGftHYrLvZ3LSyvXsD3ON5NzvzLSYfxLCEZp3lJ+7g9725UcvxpCqV7UAbeFQJwsx4t7bR
ndnlmKeWj8vKRh8SGqPs07wslN07qlKQxYO0WE5cU2cL4LCgG+211zm1csn2DXc+IUaZw4IlkQH2
aTeroezLDtb9SuhrxedFZvhD0cL8v/Ti9GGMFnwYT9ZsOR/a6HRN1MdkCtnVp226pIHUO3pruCyJ
x7r1zs7AcXOcjTQTkAGjUvSA6tGJBL1SNuygXKrEeUB4o5qfMLXdVGNE48QnEnhmHUfxDBCask+Z
JScFp7mYX+fKup0M4oxkCCbtqbVY8gPhuFrvY4JKjuzN5CYBU9mmq4zWjrO3pjg41CDn/iwrW7/T
qIAQpSWGtiv7IA/joKEbnaFv2GvBBKuHOb1Mz6mcp6djzjuIv3azeoqwDifltM2o+3Q23K/xYV3b
K6+IUTiQJsO6+bo6zx3USpUqoQRZuRLu+zUDpQCzZWqvJiDWa9/s4ih9MJC8H2IFrGhyd8ju/k+3
/v6/ayzQEPglDX7TWPjwVP7b5VOblNWv3YXDh350F/Q/UfmlPWiiIWbYrkbS/L07qOl/0v6z0MbB
vguPC4/i1c/uoPGnAJ2w9AJ+bNJcpErwszto/OkiGam7NBhgORtQtX52Pf4L3UHnOGWn3eEBddbI
102s4Y6bCyislrrNuY7DUnmeawvCgpn1v9k7s+XGcW1NPxFPgDN5q1miJFu2c7xhpKsqCc4kOIF8
+vNRtaNr744eou/7BiFnRjotmQDWWv909r3PxQ0vk9+Z+zJguJmJBc3ceM3mvwwydPxq5NjzpDiU
PazX0T0mjLdMPFqcrG8OHyqxX8a0PNU6u5bqL78Ve/K2v7Vh+Efra3XCRrR2qpNdpu4GuUS2Eypk
olj/USa/Jq/9Q4ZtslP5+9wFDsdoSP+xKIIqmdHGniYvgj2lTWPfuly+VYMVwFDYO6u00Ar7PjcG
8VrADFr4cHFTfKbD8mQ2acQEkB+bGYSblpjwEF2iyvFnCm0l/PCS8qYTnMRahaynE8c2TA9zdw+n
IbKUd3A9a1+W9rjDX+nhxdbOT/9FPf//e+z/AsIDcf0f99j4q/j8pf78jx22/pO/d5gt/ouEdPC7
ANK+5THu+h87TPyXA9EX2a/w2ISu+88OC9a/WvOtMQrEmW4dHP9rg/nOf/ElkdeUgs+/+H/YXsF/
gu98c6h26FBXlWfIcMz5n+aWInbNGvbOeJh6BIylKy7PxXQ1sI3AMZ/iUg6X1DyZXbnNnN3Mbr2X
5VS/5ISxnL2wDTczqNyxsIfuPiTFN6vMT6i5zdsQB9+lpBsu7Vhg/zSLmarQc8/DLB5LRzTHWGko
c218MSlXLskoYUMiv8WRafrIHcCNbAzTV3edwRULVUUZBFSWXqqMc2v89K2yvpvV7EeGsg8Cw6tH
PBR7Y8A4xywTH9GlV31UuXvp69fKDzAAcPpbMlSIa8qRHN6Eq14ZXbuz4yx/tQU7U2I+BTCkw3Ps
ZBJAy97li0nbjrVXVJe+2ioLpdwo8Y0jOuxfS52A51eDxNsuzCIrFlk0WMBIKiNhILWbVYTEOdT6
vYoyJ1eRP1IzicyOd0C7yd834f92qkqk4n/MOUnPxB0A3q0Fh9wmSPP59/9GvA1U6S6j24t9Cg1p
02mzPiPQ2PtDAKYJwd+5EGoffIc/qY9uWLVbHcIGj3UdxcsIUjLKL12zUFEFXNdvWV2KR+1q8XBz
gxKwH6t9IM0obp3kPV1Jfl6l5QVIgnZMxndndDWpAh2SqIrOxuswW+mTcZsK0AmhGdHb42fMMaxE
PW/q3LkEjZwc8rwWytUhOCdZADSrBoYxvbC/5nr2GX92XnxufHtvVMbWHsPsauLkd4dq5GJ5EAsm
ZYP9oDHPhoEs7GneW+UQv466svZhORv7qcPVZ7RTRA/m8CXwlPMS6vIoif14WUKGANVcJAgULOdn
S+Uy0Opckf3isj3a1jtOX6aJtrIKavp/hxQWq3PDTaFsLIRmXOM8L3G7A6mtQ9QK1Gze9KWX/nCJ
e5tu3jbBkAcHE7zef5ht0WxDz63e2yT9bAonw6q1NrcIq3pofr59GQC9QeqmmJN90xl9eu/Nujmk
k6u2YclVNk9aXOxKtkhsXHdnNraDHQUftBSyeu1aWFqek2f73gz4jdpx7N1wY5Gvqr6YNUTiIZgm
/oPmu12SiyV1/oN8rGSXxqCNkwC3yKgg77dNaWbpri3n+tAigNpMYTcdl/Vz19nsb5MsBPj22x8G
efXnEC7hrne74CJlunJiUOfsdOcPUUP/U3BVgdmiC0qktdf+R+HH9r01rB4vizVOJW+j3klh3bvj
LzWM4107dsubN5qd0uMtLXw/YsZdjoGIGmv8jWNTcByEBjnV8XiITeZDbpjGaAf47Yg++GvJC/tu
Yj1hNvJNx23zYwlpgaa+Av2qAqzbzGzfFFZ9n/oREbKxdMQ+zPOLzGnEcVb+KBSJwTmG0nYZkg5p
oDrJyl1uoMlL2kEzDbPXniOdv/s1ur4UniTGrD5DI76phd/Clug875ibPUZV6Wxt+Ukp/f3mOk1p
/Brb5vc2tL96Od/LDBP7i2/VYKyMEzywQEcU8U2b5bJp6fBGXYuX5+INU7mtzYX52BLXYAFu9jON
/W3Y53d/abqPRhYAdIYcTnkVyG2iCvM4NmF6RydnHGTsA81Jta94Cn50vUHeahg1WvVvyDCzoxek
6V164ugmNnq6afrLi+3VXUoNR50RFetWOHQljL0vuUb8WAWeCyol3zNG6TZUW2UYEDS6GNP00bGZ
H9Adbm1DFlHQQEnP6+GLi8CobkrCxfAdCtclr9eRVSxcRh7h2mf4ScQGhpN0Hh13eAjb6N7UyKdp
McsrlxjiEjL2m9+M9U3HbrclKwuR/izru1ifUCMcLrpMdpNjey+qdcq30JjeQPZPU24N77wlyMAp
SovUgXiCG6h5sGMmJ1Xja4jvab/t08g1lHvLA+ne/PVVexqTcYr0BKA66sl7t0IedDvN65voz70i
3lz6XFR1R46Yo/nY+axxkvKseGcNS/ZK3oV1Ccr+3ufBEql1iZWYiTpB6dmabkR0D5HLQ44jQMf4
nUl5e3h+IHptYUt7inq0pYd/K1f+FzC18+QANv8A1VwZroenNdlcIWUIosK1Dv+3K8MuqyCZlybe
O/E64bH92yjjBlMczLddX5XnSRtfMgs1tt2F2SPz4m9clahw56TbFZYrsD1o5hv+oxZudnmxuPsq
5pJL7fx3W2XBqbGsGEvDbNqNC7N+XUk863pn53s4wGY1FLa5Cgxo1LNx8xpC7u3BE1iUQPxrOqgx
g+t+nzKHoeOQjRfLCPRRpcrau9LUx9hproCM1i1uCp5K9GHbhoST7Tyo70jMSaao3cdZlgVeawk7
QtmpfGc/AVtkgDzCwc81j0FtajO46MI/W7FhvWS9JP5OgC+rMhsOFAneMWsrtbP/MJq8us1VHEY8
/FvPnPkVBkmPlyqtfl+WzL56P6Fm97q3dELb5P4xNF3MeWenr1w7X5TtAj1m9g8chdPvWtT+RoSZ
u6UzEbhpOAW64GqNAhyLD2t+6XKZvcRZx2h9lqjpFi97TYx4G7vTb7+X8gZxqoc0ANzshx0Su8pq
Ln0w5Vue3ezGcPmr0bcZtou2hU85dJeqLIZTF3tfrKDr707rdGeXzn2becknP0O8X/IsRbQ03HNL
ZlFlVPpaO6rZqniVF6dWhLPoq6Uq+0s6jAt/NPm4DOTMBdaibfTs8lBYJtDdOsZ0w+GrlTXnwW/d
a5wy+besWXOlOt1Jx3VxMKjpqmFCy1KyvQkzLW6uGlcxaRCAY8FLEhchevsjCSbzKJ0Bjg/t1nUc
pz/HeJT3Amp+WTEynpzGeXXQ6wOzZ0aUlrO4JIl9W8K+3IFcVV88I3+0gcFt0qafsW2fNZidZ2n3
VmH38Wb6abzP0TRuA8SdPuyqc6Lr+Ciz/MM28vwWMv6W89xHWYgZszXN57bskiv/zDrPXk55EJiR
z0ApMsrgyPPWnpZehJc5sfAn7iverWumL5jOmMCx7J+gZC7eMrJFkbbkN3ddlvac9Ut4TDIhjr0r
7Y9+YLLOrGdYfH1JB8Cl0Z06PHF6pH9Nw3yfge4mKN5VHev3rgFQiB2GUFhfmXu3oyMuDB+kqjTc
+6yJDcldT79awcQQTM76kiy4QBqz+U3WRXj2l4zDoKzw6S+mlKl54b6LpXmTKusuWRESTh8sH6QL
VtssBQvxYt1tUxkmL2UaIhiCMec7TX0uFhV8QJAvB6Uxbsyi0nfqu5eBkCzjN2+2pp9DCI+9qHIH
zKUrXtsRa2zSgH2VvWpXqz8LaCrqOvm9f/MyI7zNNAObxpv6syfAfOMRrzZj5ZlVVV5Gfl0g/3cr
YFQTCZPhCEopDRpXBdk9tSqu9xQj0TjWElistXYuAmMkdkUHYqxrzCaH9gcjW+PYjGV3y7six5a/
9naNDW5BvZdfS04Q0caRvcoDOy9rMNceoA4veUr4E3l8jaMJi5wseRVMxOZNGTfz3jMDOIZiYZIe
EhI5eTNU4LWHseJxa5hGc+0C74uOB+tSWknyKMb2HM7M/+oUUokws+4xCg1+aBAlWMoNto7+Z46O
wqh9O3Jz09mMivT2pl6WW10QYaXL7mFl6a2d42XTJYPxMa4+OV7IydTPybYd2hREXnYvRqm+9iEe
o+4UMNEVCi5cFaTodnJwk1Z0X+J0uXdj89tqsvqkwlBsSz2rgzaqfBuHDmhOnP8eykKA+5dFhPb8
UceDfDR9fHTNpouS5awAMqF7ZZAGXExEjnnJiHmm4r4yp5027TL/kfUdwG3zEwM0/xLOYU1Fltlg
WnO4VVNMrIW3uCdvWe4B0xo+CPbVREpCjVWsJdnC1hyQcNdP3pZmhXOr6D5lKvyDthWSXU6e65ih
YsrrAnCpGXZtkHgXkcjpkGfdzwTWjZ4H48S7n25Zr3nQgnTYt53fR8+loyvgIsFQEpfAngb9aE5u
tV9M2V9No/xqoo7B+tyyb3GSezujjsUnZwgqVke+9OEngMpa/oh925tHtxhLMDBXh2gDebDI0ZWO
ezH5LVzmqYA99fywmqI8xXYiopD6KppL75bFTnwph2GM2tF90c0APScc3/vKDKOu08YZesMYFvOl
cRProtZljJk+t65d73GZbq5ekvYnnE6v8RA6oF3CIWu77XABcoKRrgJdqrlIWQHwMSzWkNGwmZLs
OeYb4bUysu6QjzT/rRqtl6E096On/rIlAR4ZycHzJqmV5sHz4GOYqQ2bMp0gYMoQuH1oItrPnYeQ
8rZ0zgQj1HNxY8lwFl80ymYWBVt/sJPmXrUOzueZb+3CbGL2zsWAUCC8jWX4fWWXEs0zSVg4Q+9s
RxovGgXoJlZOoKae2aOdMF+VQaw0iRvmjcy0N6OQy54woO61NvC0znUDlgXa6nGEW3N6DXSFCC50
wNSNqZvPsrCD6LnMQUGfJ6eXSqfROLX5LauCSzMRO7dxlqE9Ioyjc80xJy7mAkgW7edJZD3a294D
2/CCgYRoiNBE17FgpxwcHK99NRQI/eBp+NAlNmstuvltoWd8vgROepzrx0LN4YjuoLg3/sgIP5yN
S5/6X2fmTqdEuRsxFuNNjGaJD/l8jEeXvnFF4kPZkIynQnWsZg/bw+Gr10/dreEum7ten2QDBZGM
27NtQBJtm7Tfj1UNmUk6cKabDbbCCxdS7aMTNr41naxPA5RyjecIGFXTYRY+5f2+rSd9652525nm
KHf/VOHxLI9VjUOwWGrvZOMhgt9Ld0VmdMj6vrrXEPVOfdOR06G5YuXqXVRPL0rlRtSqCb3f2nHM
Ludlzk29jHMQtXNzX4ZAnoLxD5GXw10eAwD4H638gWV+jHl7ovdjkiVfvPnuVsXdb/zqMcmqvdl1
/QP3jEOxXmf2EJbv/bxPTGi/RolfxbL2YDIfKIPm+VduBQ00A4xiMubOsZfzGFjevmZm/RVh0qsX
zParOD5LWbM29c2qcDBKlXvxGtxghAPjyKR0OCnTTB9MTPJynM7TypoB+K/ea8NsT4L5GsNmTFOS
ZD77dt9FAZz/k+PnJ0fp4iYQetzE3H/mTTsfcwzyCJ5aHIgbjQC2qZx9q0LmaLULGlq00JD6TKYH
7K++BXkfH54HnGra9DxyfIbCDa5ubXgnV3JZJbrYdVSB+CfU/qX3cc/OgHs3irZwY2ZquBcZLN+h
Gou9l/kOYYxwEQYN8eH5fZ/LGihR2JJ7rrGoBINedptwokpPZ1PAhVetCQ3Vte+ywI9EJi+GRS6o
rpwSN2UBuTfJb33Y5DfK8j/tboAOYPUjtWcfNFCRw4smw+UUtp+daun1hqQGb0vs3d/fvvMg46cl
iQQCHi7jKQJRcX62ySAJcUESFRdKVtYLLqN+FxXgoZ7CpNfI2Lnxktyq1p+ubnZyMVp+PBen4cpK
guWmayhX+JioA5UeMUYG3IGymVwiH+BNO036NnqTETl91u1Snbt/H2kWgAUQZo482+Mt2hwCBzkL
ee+gQw+mI94LQw+7Hv+DIxDfr1EvHaeqO97p0ca7AS2NyUoHiXSh1Yj9GReP3BJ3Y0wJQWJ+uGPU
+bM3s+XIG0luasYSwDNiE763zdGyLs9XYzhmuF1C+EE/7xyKlUGTmam8VX5i7YeOv0Dklb8YIvfP
QTVha2GmNztgj6KMTWHDUEJ0bNY68+9tPut75aUv4nuRFSgGFyEi/DUnRhwfScvH34+JeNA3CcTp
c7ibU+/bjLjgPW6s9CUnFAZWHYpj0Y7noVyaW6dSDxFAfc+oyl5Ep6oXytKoU/qiHEhxlduphz3G
067HwN2dffEakrt57Obyc5AVDh90qBcYeX+kbXmygiIk50p+VL02XxMTf9fVm8awjHzXxiK8OQ31
Ih3spaj45qrog6MqrC9lQr3VCkSOVautc+J+zmNMB1W7nN92wS4taySR/mh/wyjM2bjcSvA+9LB1
13LDbArvthj+dCBOBDP2WRGzkfnIIhb1GJWZv5ZTe2nwLUJBm84nnkSTPIHSeIHVMKi8vwEYMOGq
Ea0V4STg1PD9W34USPUouLZIvASZYvCs4ZbmMmol5O6EzxRaYMv13Aj8PuwF20xLzMkxccbfzmT7
V3vyuh3jO2PrQKK7W+vi+XVwyLmZNrFPUo6R1BcKHhoyq5mjpgaQypBYPJcizsaT9uXvtjZabJYY
F5VTnM0brnavZsfIuXOuz9ptKYZ7WpbmabEqYVwKKAJ5vMRRYX0bZpt7ak4ZcE71V7zp6ui5kA3k
b8c0LYhXtY7L5Kjrc4nj/NWXSvGLHGpva4vhmhdVd26X2rllU2zf2BNkiix3Y+oFsrquusnFWUeY
1nKYDH+hxKvbY2Ym/qatbePgS5rIQIzGvPPqeCZvtcpJQxbGVqf9d92H5TEOLSyKKPg35iAkgT5p
9lovyG5yUIyNPxop1hkdzgmzPbd7U2ELLabgN1RXcRk6aEuFvcx7yOjBW6f8s2qWJqqWTF/ixYqG
xn/r9Zw8GJqNTH4Kl5JQpj8C+9f6287zMvgK3+enx57a+UkM9aXLUT+UlnOqGjLQWtO+Vbb7lzV6
EGsqZd+s5TVoO1gjpkqR4dC9e0L296JFA84wPzg0tTK3XNyUoNmsUD4W4/H5m5Ke9X0t/lDtriFq
DZiP1VgF2QGMua2Q0UVcuHrrGot11sb8MQurptcW8t1V9hUqwHIeJgRdaYgWR8/yXJTzD18P+c+h
vyRuGkCcG5wjHVAe1c23uGjLW+vc6rgzbo4Ow6Mc9LcGIRs51izZoMwD8PKHsThxZMxBsK+ynlgs
CqYLDdEthZx4F0yQb6b9phUdEs1Ue02Dur1WloLzhc9dX2detGDFsPGhDu692HUjcg7wsOFasRsn
vcfVPTfc/DXOFVvC8EoAA77su96/p+E3mrHxGic1Jl49DJqKqetmrKtj0w85hhwyeeiDu2Q32avp
TyPVa12n+6NBRYvCIm8/+jSY3ixSS1yOL78gpypN5/CaxQNTWxnbm0T03j1dF4NCoA0XibaGYMya
j/DZLekx5M1opej1mvrAQFfuURqNhFOGjzALpmhakikKjPrcGaZ8sTLSv3i0L5X2cAxZlyTJy2ur
bSrZifj155uaJsM7xO3wVx6Gv8zczo8Wbs1XF3Icb6HB/w9XxoflTBCfFxTkRVle5lCq16BsQbK7
irC3ZHrxk+K9Z8D7alt5R275Mu0SiS/haLV/OH2SvbR+7Z+XTHyZyiR5hc+9HGsP0ynqbhiyNscS
Y5fhVlf8Jt1KD0SAXdu4ciMpYZm1CjallKAPavKP9B8Wdjg8S6Ps7a/GMOFqnVxaHNz/tIv0V+6V
HiHe5l4mTkk36Nlf7b5lv4gzNYt+c9OGIZ/Js8yN9SLSNnsjVUJuYEqGoAzUd5lZZefOtn8tZWB9
ESP2Q2bu8GjPFpI1WjQ/LdtbB2G9mpgybAy7JXcEMthWNy+BScxeMEMMtVwH4oCuMC2TmHjQ5iJu
kt/BLt9zA+gQgP+Il22+z1qF5V8NCyZz+4Oqxzha6nTZtwEPWudm5mu7LoU/X4py+Fb3Pk5Nrlu/
L+SxwzJS47auMvs4u+1rS7MZPZdqoLXyUgveqQP3IG0cm45Pl/s29DDs8oCpusxuoyew8vcyHccy
Lv++7J7XXuVZ9IUYFlbNEJFUkF91NYIBDuI0xcan0WFPM5Xwiq1Skw+0zji0k0MGirUPTc0rX/RY
rOFHWbI6RhwhdX7hMvd/neHrN9eAYQsUam9NUjC+EwtCzW+HyyHw6K+b2v1q5voOrpc/Zk/FURgW
v2F6jVdngKcK+83mEceeMiwiproWModRwFhX/nsdBJhT2g2GOA5kIpxmGaBMRndPU7ULPUgb3pAP
J47cngo8Tr6XCUaRS1rLNyeG0ITzmDq4fZa8uIHf7VyrgBnPNGUblM1ymw37FDhteHsuxWpRm/oQ
w5xsNftM+jdHzM3WDuW0Uw3nhJG40530GrGTJUI9s8l91Dohz0QQPLI4ABbvxyO7JniEZZ/iwDXY
R3wbk1u3lm9+XPzOoIYj4axw6Fk/UMzSyheGnUMEYHNpM4pNVXtU935hwgQGzIfQBS5mSQeHkoDH
B1cfseyTitbapPWNOs7IyK/sfbE+d2Uz9gprijVBLxtX6LGBKRj039y5FIcw4Wjx1yWu+wT9q95D
ng+EciLpC47G9Xx8vgrXQzJfOXZTY5Ijtg5fxkmFl2BYGCK6ctqPxqCus6eB01ChE17ClxbGKElQ
1cdn1ytw78B5Y2RMEyMG2Kk+C6ED05Y4BVlfz1cy9dpz6+VRCnEOcGat0wsHQQsf3c/eduOoUkFx
HgysirWDF1jeGifwXezrJocxasYY6Wpl1bQN0i68ydT+S3SMQpn/hO+GWb8kxpj/tGsdxR1Xhdae
eBk0mQR9PKSXpgqLW2X0EYLaN2n4V2koHfXMgCnEaBvUzGwqJYVva7rNu6ni4lxU4UdWuB4dFZUH
F7i3zxEpvnkgg13jMuLLESoX/btyUo+x4+AdE/DidzFhaCfh6i21+znB0O9m5vxO0O+snPxAvPeA
tFZIt/IMC/dolL5WUjOXr0P/XEiI4Cs2tVShsy8CRq7MZNOba52p+UTEGxLR85UkJSVyzPp3Z9nV
wVxiN1rWJV0hJwQyL6asy2PaaPuiM8+GKb7MF/1WB72BxYuH4GBJmPVYxgzqi9lEe3S0L2hmlPOa
Scb7S8hIhUyonIE2pYWWvnEaHGrCcPLcDa1m+KBGnk9tGCP8XeGlenT/KiTpac+vfGauncz8Tdj0
/TktclwZrBmb+mrB8arNznnglABxLKHfSBQv8ju3dXer1qWH3O2FDbPMec01cWf3o88H65A5Xb3n
dsZ/Ubniyrj73ZUup8bIJ6X7/Ie1nLycZqbOQzCasviauF5+L+BA21Koa+zw1fOPKMg/4FG4HvyA
GJp9LeIr9q7GtYKE5Xudusg0jrH1abKTSJw3m9EV4HWDe+1zcQeVMlg2QyKUaKmOVZa+esbQnJoT
ln/N1clyhNPrq16ql0Yu6Qn8T16DwpfX56tikcVx9qxPjeT7PDjmB1i0xh+Kw4c59Kos1jHZfUV4
M9QUch0jt1m/MplFbP3eTVFVcNz3wvJKiiNuDxyCq50Cm45EZjkNTFBeOjlCk3Y97+d1fFY8K/l1
8Zowjkq0bo4Tf51mWx4mmOCELymkYMr8YnVLEpmqDN8tPaqjoG9AYYM6f0jHeuMPfXkt2tCByeGW
3tmaQS48XJ+rdXEXVzMHyD6z0ljBq9SJ7Nixoykct8zZbFjZHT+gj3XJtuiHcUd6H5PLtXA3itDd
xQ3AxhMmfS7xvOCGPX/Oisnd89x4Lg1UuXM+qHcZDtR61fzQuiu+msxS0IVf5qxXh5Cc72llOd15
yjd9RaT78yMIA4JNbdDtLa6nAWYlFTqQWSqDyX0Cq9fz/GNmTd2L2zQ+QYyJNvH+TgR5rEn49/Tw
OULkxPS70Yq44FEocE7Cmw4oEmJkVL7ZNNFzodrjDG+KeC/H/HfdJW30z4IHIh6F3vjWClCwusyn
t+diB8bHENg+2WyT+XCN/Tg746PoplUFiz44nMLms4r1KW1Tc9cVjX1w2ZMfPtL2gjngW+Ck2wAT
IUd6E9mEPp7fsdF3mAj1/sVWuX/xQ8M+lLr5Lvgf74Gjs78XpcvjYBo/hZI/HcLEfvUKGNRP9JfK
xfjTsjKwf6twthqnQPgTcLf7ZnYerU/D48nReIxcZ4kHmWMZXPHDLeFK+F0irzhY7UXmzeYuqVJ+
NLt1L7SmuLsov9w3Q+Oe5+eEcF1ghtVXA4iss90zJ6QAtYY00RdoomnXxg1vt9ynArpIR5zZxxw7
3cVJnUfa+wdAbxNNTWNdnq+ey4SbpGPQnMThhTjT7paYXXZXFthgOM6Y0Blg3sss71JO05sIRHzI
AlDcxu+Jq5tAO8LWTx+F6aTo9JQN9wRC+vMarOKExNIyKOE7iOo8N8X5n8ulhWF3KqYlSr88C6Wk
qLzXNq9f3UQ10TC4+vSEiJzyrypoCaYzbcRqMwaQHjbXFy4pFTlyODMLie+jv/Hn0YQhFShxT3EU
R7xkZOc4w7KiarD880uvOj4BJlwmy5OfAeWKsTVeTCqLdO3/ytQBDpUVoFilEHIZqiOht0CeOas/
0+Gzd4v4EhYA/hXzuG0JZwpjCXZw3ebf0hbG2DzO6esTGm6a+JxUv2zC0t9Lb2G+7r77QSEU/yfT
XWsI/nTbJbjnZYmym1bqYYUwmwYRomablkvmEpPidVRNaKFGzw8ipVfjBTVXYptRlu/+Rvm87N30
xu7CzJhGICYcsBYLftvp0F60srNL72+6YJZoD+K1g2CjbnyfmW26ckieLKc890DQ+6bZP+u152Jj
jdZQLTEBXwJS1q255xCNmdbO8Xtaijzd4cRZIgaVYl/PiX8erf5zzILy1RlX2Do0yF8D8XQNlLzc
oe25JJDhocr40+t6RhwTWFQ9hNz+9JNNuw6dQLJ/ZWPLlKvyXoaef22tc4h8SLxbYH7758nhgyc0
FqtJsXGnrPzO1IGKVEdSLFR2xTx+G0rUf9LjwSjA844wZ958BmlYlcQlFyEs4urPJ3LoxCnmYDHx
k17SlVFVukAbsu7OWoOk99Y8nhXWiFun77qb3zI1LnwjPqZMefZ02tOHgPjcLp7DXuej0KZ237u5
/pxFapwCILejzA0MU9ZqwDKRJ5uALrtS1D/UpMe9azRAy9LvrnZRdpsmqfWLlvoOvy9/mM7wh07z
4cJsKX+EQ8t4qjLNfT40W7598KbtvvoSNpCVLIg9KBoX1HVT8gJn3biXIi0iDZ+t68N9TkHabOEJ
9hunFL9Ns+92TVthrmA7VnKuwvGvabC+2WmQkCBH/+4WLdQkDwScgdRFMIG/PF9B3Sm2YWKEKJvO
8Upiei4JdVCUpZD0krB4dAJlH0ED7jdGHftlyafIoazfKSPItonbT1E9+GM0+vRvzojaKjWs5rYE
SXsz18XHJlLilXpuURhHJnq/CO7s13CcPA+98JTu4/WmfS6eUqR5GFRlexjA8bEOlHoVo+j3qYM2
JrGct94hY7gkiPn0N2evhf57iRk2XrMcGUu/eHfPHuR7NyCjEk7eHnslmkdjwK80i/q/uTqv5riR
NYn+IkTAm9f2vptNo5FeECNRgjcFFOyv31Pg7MzGvlR0896RKBINVH2ZebI9iKznQ6dQu12R5Mlm
oKmVJzyd4CCBdJJZXf7e5HF/nrn1rWbF6MfEcFy20MtVW+eAfILJnbdEXjRaBzDzUjSUbSpGDKfI
yI7kwsJjPnCqkWJYf7lB2ce3mzZDb8G8RUdrPZ9ddXpoQjO4BILPCBOY/SQLCwU4d3CiYlRUJg3X
0FEnKnKzK1yN3p6DGvcXDesXSdRcaMkhklb7UX703B3KxJheWmNE1arJ4yz2sDlss30Ki4wQIuew
REqfouZ+emB5MnaRwClnNiTGoP+ym4yZi3nWuG16pKTYo5MrKtDC9cac6lWQ4r2rMm0AdaNbF2n2
2noKYXP7WdaczJqD0tYPq/kki8H+utDSGeW4DbVolZrcYk21SRJDAsFIQBD1nG7TOV73iheyfoKu
pgbAPU3KyJNGDG7byPevFrfpu4UpSjFYpmCsv6eVr8EznU9d2NSvpUkT85gTkcrLTj6hVVLLDtlA
NnZ8dekD2TdTzf4Sq8qNcpVoY6S/gs6Gk0RPyb5ni3DUZzbfcubxkhr4WGSXOvu887tn40AJlI17
0LVKch9L5HOA/IzFJj9gUrVXrl7K17pvcRFZJPRIVRhYmxj3mo1+LyuHLFUFigFXJQmyRTwH15jc
nVB77SLHv5OL5TZn8vRcJEhgaTn5rNz68gUG3dswDcZfoc34wuTu6EurJ6gVfEOrk48i1bJ1htP2
dchD0rv06PZN9BnyTFw3rq4/5sIetjUuHzPWzfeoiQ4Qu4yXQfTdEz0Sbg9Bb6kPYCb9vWs2xqHr
pc80K3QfTQckyhnZh9Ul4dtZHVIyZAObw/DXv4QjuLg56tOGK/LFoUH5CqrZWlsiLbedNAWXcFf+
dkz5yXhktcgjbeL5jxbzRedkl5qQy6WAifL1qm2hJIxoO/shtz6trip5EoXGfVkyoBzrouypuNTj
z3mqjLekttxnbdAK2NjFSs6t8+qahGk4lfjvictOTW+MUyOFecBg3n4zAGV2uFDfZcVNyJudm2bV
Z01ULTa3znvmksm0GMm1ic7fcKAy3xP8pWvZtT8mFzQG4lD9rhvBcwjz+ecQaI9K9z/HYuLOo77R
xur4Q4zqQvkvxuiZazbiF/NkMHqAbpHecYKSqKkzsXWHtLz2WXO3lYWz0/GEishc1xqazFwM5mYx
qmFdopEDMg3mCvO9L814l+l2d/MceRgn3ICpsvKGRveKTdTeWCOO9ooZAydY2lS3/K2GXW3bvJ9+
aGg8Xmwn+KJ5/tdNgV9Hw7seYKlyR8w+UyG/WbVTHkH/9RthpS4j9QrCgMvOvB7NYCPzzN0SXfVI
7g3ei6ln+apPQbD6uPWEX17zwRyeEg3t5GtjRoRzN/OxeZTqL4PwwAHLA8Pjy9NITIp/L1FOdAHx
Upv1Z89wugE3/kqAMAfLIVA3TKs4B6Vk04Il7SiYxB47t/gOwrdZO4UW7rBI+S9MG4pzLrW/68R2
T2HB8SEYyvJNK4o/ZmtRC2za8alkx7N2NdISSe/aJ3dogw9mBB+5nYX3tMFv72QsFCJ/80J048ko
q9eQI8g69bDuJjrs5n6K47fREMkLNeQw7b3qXgbGYcz5wRNWbagmGMAnZJ4eATnoeLgmCep35cNT
+DoTcFViaO9yphKxMfxFwUp1xHDdPRzIrKtYzPVh6uSrbkltv9wrHRdvhq/FRzDT4qobtKaQCM5/
WGEiVkkG/sqJPB7QmKWfUzy/MCqpX1ut2/0nPQfsoldlnjbMsFSgVqmUlem4e5KdCcHocFgXvvNt
wrpG5rmK/QvINKaEZvJZJsRpy9DFspTlKd1G2THphnbz9WfU2j0dHe8YK6NbHHff1Ifn4ExhwmZ/
+lNKPbwLGhjuCrG77kmU7Zav1QiEGDfMq1n77r2G55TiLkBOyIM3D+2JTW1VvCMAzWsKZbzvqfjw
xcvUPXgozX/HVgd4PanrSz1mT2PSfgRd4OK1AqGGFxm81pyf8l7PzlGq3X2/zA5mClMGaDJgmbgt
KJC2XvnLyCZPmd9tsoKzX5TOAGXSnju6uqG5meftO56963H0nIcTVCuwOxaZdBZH5WiEM9l7u2ko
tCk1BGoWlE7tmsfZBxn4dTVO9T5VP5mxqDVlPQItluMRD9SiB+MpwPd0spiz7yKTMDpTIv1WxVb2
VkRVsbOQBLbsAuvDMIP8snXDefR6/h3hSD+RAXIey5JO9rXM9e7gNhdD9r1c+YwgApkn3zoLOMKU
dcnZ7WqQIIkZnwNvgms9x+Gq5Dagwv6Ee7pi3LdZ0hyXoU5aegVoxM6j5blxCUyN4hj78mIrJ6lE
gheQtY6e2kqKRRTLRHmw+SPyPDDPGC3N8/JKG3TJoZ1pWlrsnUZvqC8I9OmyLDw1o/WYY5dZjq0I
Jv+cYq2R+XjkS07irc9At2fTch37cr4yztPnCB9VSMqeEct+mVPNPUowY+DXKZDmsSVJcemm5CiB
Rd1hd4M4YdvFjvqqrOCkjq1feSDH87JkqfXPq0K9KoXHXNTqiTzi8Fvj9rU7HFM5XISuLoKH5IP2
kIaFhW32XwlvggtBPepxcrx4fTrtm5kZM+aRjSYi2P9KaFrUJoZdNvsr/bvtTgg5lXbq3XG+ZMrj
sSzLW7361Q6wZGtiRzSCVU1/sezpRR85njM2/3SbaThTWT6cjS4eD15fH0QezVwLHKCm1mwLSr15
XxuvWAzaU+1TNLUaoz5F1wU0XpUgDDGbJBd3LAslePAI8WZaoseK3ogIaJvMpXfu1YLLyTunFkfQ
Yh6aXW0J7WSZwODSzLyHOD7vEcPjjetiSJwjw9zngeB0opQxnYa5m+UepOVPyOytiUHj7tbTdIuJ
uIrShrEjA0RlUx4cp/8gaOgcXNNzXjSbKQ9oV8dNNpLag78KTw/3RVv9nYPXWNteRCNCgPIra9+G
K09GJRkirM0OBU92izi86BCLztPazQvnT2vvdkJB0anzjlGCTi2eG4n9IOxQLguOzgJZU8n5ulqW
6X8Slt5+GhPCeWWKY+R/l6YPMdFNeUJQQudQo6SGwcEECa5meWO+4gnRztNijHPL6q+sjMN9ubgQ
pBnVW7uO8jXgvJMgnrMnsaKflqXCFHjqzHKPUxpVUZbbPBoQYWz9siyj3ekXqayg5sgwx2quFOuW
N9sw4rXppj7WTN7mNaxROWAMDSxpmxT6OWS+uFyDXvhHP2VO/O9YdHlFZAR7hLTT7f/76Ha4Ntdo
tLiolYaxuI6WJZ2yP1Ed2Zit8+xJNex8MC0+YPMAbjQHbzrkOAUYKr/iv/qINMbDSQnOPmvcJ53d
/aHu1e9XSIhUsc4piRT3ZtkA/rcfjNP5wKndOC6Potwi7hgm9bxtGvtnGFOMsRgLTM396ev2tR+C
7NSV3rxpgtLcDCoi4XeoWsu+FFILt4Amro/OAJ0mMYpiKwsn3o96Gp+iIbAOWehZ2KNkvrZcae+i
ocTBBt14nYyOvrEbcz4yEnlhpiRvWufS/iPnaB12k3ej7wqEqk8Sb4+zq/vMmR3XhCqeWlq5ZD8b
wl/8AB/t2AW0WfypbB0boubF72bkjHxGmPDzBF4eOElNGAm/B/QRz3qf9c78ubzIyETnZQhl30/5
oaG1Dpuxp6XY1ExoyXUUbsZhGKFVjBdGzu6IRkc337KrtJEk4ctlkNZhj4hyisjueM1hdKcTanG2
lZNDdtXnPp37U/blCPGjJt5MlEHsZ7/wn5KKGcaw1WHypmTjZnW0/zq6Wwa4/2XQX4ZzeapwfeEw
6oZLqmwDy0IWkmk29FgLNcUo3f5YhAO/JLhotF6hMbtVwOEX8MpZq/kMZXjoiFFxplR/TT7ScJj7
qXY1SkgRVtzs4LEsqa8lWmVLgpI1o2BJ7njtOxpiZFtY3vklTefsuHxwls9M2aBdu00CIa2qo7Oj
luXVIKLoHOUi37UzHvhggOumF15ymEWgk99K66uReqTxrHg6VdWvxcA4cnNODX5ifTD9yBgUrCd8
5avArgbSBG6AB4RljKxoY9dZsKnGst1VPhAYvCf+bTBC/80fs/frUQRO+lwWsPF4jT34HmHTQ2xF
c2amDcvOmu1Do5zcyxJVRDgyL7jVISeNddba5XnQ9f42/bvkRn4eom6jyfgX/oqCYyPfzz1sW9oy
fYVcQVi621WhnYKe6UXGJPWSMUY6Es45xDIDYocTA68RU6plMWOaVDoDd3IOmGel64BTulgfH50w
gquosk/m1+6hdUT4Qg5PeyFbfXgRosadSR7mOnSOdc0iuzgWeNCOyzw6uYRGEF7pJuGy9DNM74Ro
VmMCyNydW59BrSD4FsIxs4ZxVDZ65t/L8EIJFpnwp0Oki3LnEBRB24rL4NRSB82WCS8Aw+/E4PbX
iZafvh4YW48A8Nf4gaABpxj+3bYyrC+Lzoxy/GSjpr82s6i32CDt21T3+aEKS6ixvnfh6/q1kczH
tPJdcI3TSyUuiAnxJVWa17KE6m3CSYh4YdJjIXZ0ED/acBjKOd+yr1O3AeeXFTmP2g44orS5eKu1
6iasoX56XhqsBuwL2HctHzHPNbYNUznNnbxTxWkIeIqa+mk2PAlqOQ+1bv09wFd68TGeX7MgvSzv
Mr6zs25Ef0o4SZsu7+lfcqT1LrKCt15g7T2LuAzSQ6H0/MVcKUGi0Gy1m7Bl8kOcxp9jfZv4K2qo
T0HsvyL3GEev414RVfHOniom0MnA40xvoOHQ5FLq4alMbe++vBOiVVmZhvCc622X36XEmfaQM1Uf
zE33VklKYUyq1ls3aZScyBNjoVJ712FupyO30EOMfXwfNtXPOWunCR6Z7Hd+jWvYGuLJWE0gi+wG
/1CovjZNJg1vaoex7DmqpEEqxG8epc549nnOHHIv4G4zcRueG83baXZP9ePoe4B1A8bqgwNc2U+8
Lbke9BMmGcDb7PCFUwDB1kneR2OwwBnScdYC6vj0IwKc6nNQ9MnByV2KcmwAbQrKW3JmAM3LqwmC
HojhyHnVnOrpdWH43cJ9wY9armin6B/Lwlg2IIoUvXd+cmiW4b4WPAXofoKidnNL1dBD/NEqrTgs
7jKp/ShMqT1xlMSrtgmLVysw/yo9LFRjTzDAbohck5EftrM/owzWmgUtsB/pVfFFdGJ8Fl9nzE0U
sfye0849V9KKnsCooFBl1NW2lffS59mHE+f2IZvm8VlynOWQpB6TygoEYKXZDTW73Jxr1uHc/8JZ
2jkYWnKXTlke4jQMNk5tTX/pbrGprD/kJ9zvPdlH6nZ745BaxclujfmFWPMvO5LlkZPMfNY6PXvo
KoVXFO5EkbMG9FJ9zfOz88im41CVFGetYsfKT2OL91+L9E2XTbQ/1U34mkMXv1SJ91ufJXooY8IO
0RtVKe+ZqHEiN+lsuJroLVc5jrBHpTnuPNHWF87e9WWeaayKg37cWTFqQeVHESf8pr0W/msmyF50
yi2cWMyy6slidx2VWydMqGb7NzwnTJs61opH65brV9BXO11DO5secWmyDem5LLG8ZifhmT5u6lk7
mPTK/h/R3Y99eyONflgHRkvuPZkuy63WcMPsQjzvgum8o95XNtvl61kHkglURZdZKohKAUI4sT9g
exyui2TSyG/k4Rlbdk6s3QRQr35/RkH+0HFQ05QoWWZw5v1u+o2f9/pliMhbpSKUwAuYvsqN5jLI
yCpG/hWiQuZi5yYLZWxbhtugS7mLZF8WbV7pNkCCwIOwtxwNl0MivRJPNGxjpw3BA/mx2rt9FdQr
YwCr/oUw8Kem3i3SQKIEhbhVFApNFdo5YbaPuYLJiLVyPzJePADvwOnKQWg3J2V+KFwevELF73VL
h3Y2NZC51duub8R+6BrKAVM5ka1LJpKhORIujIwyZewqUdtiLHZ8H6ZAWYpFXuyLuCHW5/f+heOP
e+kgxVJYo6tlyTpUEpVnNtOXqOD/yByYYZuVYH3JCZ0T7pVvhib665TMBng3SDzQQIS3TrQs35e1
/Cg6Ji+BhuenmUkY9IPusGHl9lQOTlbxA6nijZaa9pFkzbGomJEBp3yPWvg6ibTg0nsu7Ggs84g/
Fa5VplxbjA7ppvdBfsGWns5eLIe1ZcErmZQ3JlYuGQiP9qlp8+9BFuq75YwHzBuTVWXPHIv3Az6H
cTTK16Svy1c849raBLK/kdI0XwEH9xs/1ZNt24nfWtfbTxik+mFMmI5OBF6ek47GZVo/EsOECNvD
jbZkso+C7pNwFNhWg0eLqEk9CV0KoEfBbwNY+85RLpJlKdyXHJ7KyddN3MvEggASeXD7qMmLznnX
aSezKO/OMkGnvCXapzl9oc2kfzRp8MDZkh8rLqgXamN+N/iYd7oitPh8yI4l9Lgs0lCbCp6JX2N2
gzM9PjltStqbuTxSMApgyBp4RNU5qYWZLDgFcpemN0zYkJSCCi3PP4o2xKhC1U7BPe8Rjf1xzNuP
zke1tQYfw6la7NzuT4LUXG2yqw4NkyAUjtpHEjAMdU3xNzeu9FS24btmkyKe/nHQYaPzzKPscwqk
w+kdz3K/D9Iaf2OodWe22yU0Q1IdS1anV2bCIkx/uXH3WnH6OPeld3HYXq9Nq77Vam+JsYkbd63B
xR7iX8WUIJJJ0ZwNUtOk3ey/ELzxNfbjxirJmw2tEZ5jxST32rbaGzP2xyp2MZ4TeTqa8DSuDRkd
KTrX2/hEQE2zD7YgNbDzF0B5AHh05bkbKms7yulPWE2hs7WTIlzzwOf4PScpYAgQci5I+xOlpA6z
lRRPmt0Wm8LF6tPopBpqtVCTzAmKITSEDyCHq1SFHogR5whTHGhk7NgnR1RIvYbeYzgOnB2xH+fE
qNs5cc6ytgX43ZWxHJq8FPRW7//GzmuecgwNp+WVwQH5OC3Um9F99q3V7BA79Y1ssn6D5qszbcFx
PwcunXjWb6Mhwiq0cDpW1EqoAvjoWeMKcFrrYYIIoYUTGXux+CwL2qhYOym904za1inMwkub1D0F
BzY9ah4sjw0xQPMqd8XsyYvl/Fxi1OxYs2tPNu9kavaDkw4+Vpx+XM9tdAvdlPOO1eUAZcdDakvv
JRwm58gUuWGXsetrYe1aSuaDThVDiISWorihKUTgrgSS2bbOT9OIKOqOCkFDqze960WHrq18mATK
6vPXq3AnLWFddCXgTmoJgpSIGZbQNeSP2t1a+bivI4Pvg++UbTIOHli3hBES/Bm4RipuJ1rvfzAn
OBgSyQksivHCcC/buq7zB5VVrHol3sHSze4wq49+HT2ENnS3Qj3Mqaec2crofELpuEWF4/ZHD9fe
a5icf43SrboZjwxICzBH497LK/s9UCzjVVE76UXrqr88zxuegVra1KFzEq5L5J6F6SX3fphtsi/o
kAXHq8t/S+x2pGGbHouWV9jn/5Ycx9RKRNhxtGAursvSE9q/xIkY73Cx3qJBi0gGptaL7XNJaOTw
gCPqRHGYRfYMw094oB5jjEEc3rv2xDnIFCREqyOFcgUhybRHzXhatWht/qlhaj/iPyqfjdujQ3uu
gr5Ozdlia47ibk/HDo/48s3XYdYhJrOk8zTv9ML4Hc8B4SSE2nM1xsBOVSTOIL5xEZgZGFqQyH/K
PsOY3xYlVz1RtYBQ1XYQbYNU7bUvnbQumXRUHYwbHL623vrIXkQKqjeCaT4vVJA4Ro6a8viE7MXT
Wz3CnZLkT2W6fFgSqR2rwnI3FVopx1HekjiWp9noAMsVrXOozGS+L1QAw+6fBHC0IW2vqWV/uNNs
nP5bZOsbpyJVUqJXXjXs/3gejOEdXFm0Tfv+g3T9hINH/wsrLtUnjp9fErAAt8Zo4Yb39W+kIP+M
i6pBy/ND6gtF9X3isKgHnXcib5lvuPyYz2Y4STI8ve/Gj1BFmJfF7Sb/SKR7PcYJZNYcTNgeW/5K
z22mb30vPoQoLzHOu12eVKjsdpdQWptarwBMSzYp6fQXM8iVOcMdyiVOeKcNMn+lpXVyG2rKYwxn
Hyeee86g7TBIzTHMqFdohyvkzBBYe2Jo+0yFaXOt1k5UPPvYD6MOdm6KLrO4Bo0qQEvLpjK+0gRU
JODBl31AF8dPC4fhro4ILOmG/3CsYGDDWRFA5PJu2TzRRxKg/hLGcWLaJlmWV0b11rYRYYIguHL/
5NAwOfJR8X0c2CzC1inhVXRmj2mNGevyrsxM84qGRKop1k7uklNWC2l8XExs7NciCz8HEmFvKhb2
BvHIjXAOaXFsnSxNlm89FRyT3zkfedI8RN3xyS6r2+QmEdEvQMiJbtR3c78MnaOka25V+RBqh8sk
6ogCkh1cSzDVKgeijxWa5mK19BZYT8Z4wkaWadCCaATvuxfC3cmGkQ/kNheDZ9an9YFz0M1X6eNl
GTMBlReqjVnpw9YTdoe3csAjxy9hInk3W4AHAutb0OKk9ZNZu/4jlLlxE3OnsrsV0+/mpY0HEDlW
MRL9pO1Zs6unbhf1TSQe8TLinrR1MMuKwujQt1yHTYTH32lLcZIKIhOaVII3lFUeirT8203D4m+7
OU5Dne0HM3VWHPgSHkgeVHYXBC0D8wzzFb/pQ2NPt3zSnEPXWbcqa71VxzBjR8aCW7ZbiPwwmlXB
EdcDV4xS+bOfSEuzd8BSpiY7aWeCi0In4wOP4yvCDIbdAAv7pHnymNPRsAxdhQGeb3Llwxf1r68j
LUpMf5wN87EYons7KcETdcVVNiNlNwyqoDw7M6nRqLz7aql03bq2xecs8Z+WVYFXryb6DnKpeGk8
ozqDIlAH/iJ2IBWU5Hc4h043lMDxNjZtxLaEXDHmBZ5DcLiAx3ok2f0W2Lc1Zd/KMTLhAyfxxESl
sTd1MVu4PpLzrE58KXcZLfPH4wC4+mv67USGfZ6CT2oHKapQi6+Cz2MgFAOEjiCpDTW4Me4El/91
Nwzfaw0b8n8mh8Xf8DUobV1817Ka2pEgUCiuGtQXUqjzG9QvPgPSsc+aev4sC2KVZOTB+XbrJ9Q/
VIzmL8AAi0uize9F13d7q4ZjUTkINndTOr0yKLWv3WwmZ27TkNBNQzs7Y/0G2OgfO+fi6Zx7AoiA
BbFy2UaUvM0J08m0/xtKwbiqSn7BORiFW6FcmXJmM9unLnbdgnJBQ8bGz06WP/7M7nwpFFBpWYAZ
BxcvOEchT8n/lqY1543L2Yi24H6xhsQDByk/JptRYKO9NHYJ7sEPjFcGA7huuKILF6LR6OKRIS5i
jM0p6ctnp1S4ZeE6zS9tk97YprgPRwmkWuxmj9HeWXlMvVVoB7scVuStnBpqPrjgecrl4riIw6Ot
fVjsE2GKGfeO3fqtx8juLy5nLy0ZWkfV51d+gIC5cYw4vdsKCdZodnZ2tXKuYBXkH1BOx32sQqmV
ptkXN3Wxs3rujuk0u1281Rsd+ZnAdzV8G8pU/zrn8vvp9lx0j8SkMCKYKN4I9PFdgGDZ2UOfn1PF
JMGnkpBdKhuU0xAKf5/722h0/QOguH9yMwMThSMgKsiPpAdp6c2uUZMMBFDZ9hMSY0wMGf+V0/Rx
8m18ddZI0Lzvp2shtE8aR8qT4UK1qNl5uVGJByG26hNgwN7uyRqDkgri4lZBqMd6Nai9kTFEj2wv
Pfq+rZzZMxY0jJMjcdU+aGE1Qn/rUFBfHWeU0A6jq017EUG59JppxXDnG6CQloD2TmrkP5avjfhg
vux8DILw+v/Lr1i86DhoxCpSOUuu/ma1nNkyJto3jgbtrZmvOfPdk2blbESzqv9utE4Hiwe1VJB9
Pw+4AMbeuNMk2W5j4pG3sMnqvV4k4trN7r2yg+yNpz4zzTlB0kjZ5s9BXdw6qwnX7ETg8dJYBTms
K+SWPYCkxMIUr30xf9p6l6+YJmG1U+KkPyY3kov6S8fpbFsWRr6dPVLvpkPnTRaM2sWoCYgutkar
TtnY+sPWry1+Z0mfnY0o35kJnkzH89AX8G+zL6GyNhyCb4M5ztuOY+nqv+Mf2CKiOykBtT4gOFfz
gF9TRVJw6gA6FKhEGISUnaiES4+B7G8k1q0N9yifdrQR4uJyFhI9obXCp30jU4BDu8h3TUy6zWIu
uO7MQmwjlddblrwOmourh79gT1l7IZP05uQqsCoSrKERYEsHSBGl08nLsuSpc0z7bjxvigyYGLeq
/ur50QqHMyZoVMczZ0n/XLE126Ym2ct0xPonhhb/n3q1LL6iUM3WMG8MZaa31BJwnRyyLPMwppX5
nng5z1wHE/rx64s91Q3LZmjZBiVRPp57Na5SqvpkxGTEIDF9vULwibcav37XI+qTKsFz+S+XZQ5a
m5YiL58/fOqSrss/Q287ShWd8LIg4khgUbWN8+CwPLlyny5UcwgJhmZjyi/FOssyHG7LYte9TpNC
/0woBVlPRmQjvw3RZVn0keF3n3HhKKUOv0h0dpVWZaul8ZvulJmHSInGQdTqJ98DWbTysI5smB+R
f+uj+TxKx0PTVq0kqKx8I/2EawKvplv7FPu4DTc27nykjwAzEaBhEHekrGMTTGN89tQCmozkfqu1
HtzF5M2S0CvNrsWM7aiXOHkMJSjTh42/jcJVzuVYsE2IZQjPVeO/Jq4Oytmu8DD8+z8urzzpFjQy
qm1sPJoH/iuJRYcg50ho4xy02T2Tjdwz8WDMNYx2fmaiSYHzEBYbi4TAyVHLUFF2UAhG0naNW0LW
45ULcj72cEtuGWXCq6KJweFEAsyrFcN2EARhXeZn78gO3trFUvSqNZG5mRu0/9kLuu2X7F+E2tng
dKmMALFl/40dqdmZRJv597MYXUK8r4+ynVvGv9LBoFt8sUOnYO4IEIgK5Q7zlAslmVBUgZlqHrNv
Q59wSlYZ4pINsZMCB5BLtjiN4vPXQ31M4sekwuLLQtdufYlVYlzAO9tXU/Iy77H3ERnT6m4+V2k+
Q6uKXjytTvZLmtFTZKnl1ZJw1AaXdk4Hv2JsuSeq0f5ZbCLLRKZCvAD8Uy1L/2fBmwBMdzbeVMjw
6/m2POSWx5020w+n4co1vASaStpQNsSndXmXKKTCDEkf6Ic8Zmqysjh5yplQiouzyKnFcFjc2brj
qk+X5v6h0Uw/9Jrp7AyTmfTE/vwBCqBnSi6nexTcMYpRVwm9hn6INL70TseMxoGXdYLosfp/hggx
WarjGxvBfzqpqICGBrH7owd6eAyc6Vu8TCUa5o470sb23oSHTJUjeOjBs6yHlaT2AxJwjIRSMdH0
oEejAB4l1gRm7sa8q/mV2yrtVI1W9bX0KvKEF6A+c8FyB2Uvu4FvPF2WpWnm+TDK5sZ9K2WmJXkE
Vt65qBI0E6Yzm+XtIDptq3PyXvk2OUiLHhceEhV1Dri9RV6dNJxgCvxZr+y0lhTtoQAHgJZOZgpS
KwK4hL2cFa7tT/bzmuXghBmGjKEmCwVc2a0yYjWtbKNnm7QKkjZcIz8Z4WBN9W6eMDiKQGS7FCn4
rbcb6pnbuDj1DgN/TPSUEalPZ84xpWaQzqeVe3W38We2Lf/N+JdXeoOhbJ7IFH0vchcpzMrGMw+3
8Two15LrlJSyxgHxC6rzMq29p8AOsFkUxPwJI760BET2mBNHVXyq2FHghRo4gqRliJ/x8zos7yLP
ehmj2kK2Te1rpzTmmKLtM4TCzRJDq+zpn1RaWpZ37rY0nUjrRxQ9o6QGzBwwDzxkIsa5B7ds02S+
ue/bnvSxf8J77z5Fyjwwz6tfPLLFRtTpj6ziB7+pBBqY5XNzZSPXPUWFKWN6hRnQX/PEGl+rPtXX
JSOjg94xO9UM7G1E+cXDMDyJ0jK30KvC4lowP12EjkXymNXQJEgJSpB6MZOwAjeJb2byPsoOAcSe
DXqB1lhYh9VQGEO1B1doH4E/HSs105/ViF8dYk5Ed/R1QJFtWoSgxxXZOldP3dCLJhIcidgtHh5p
Q1Tw6S7yOHHNpmh3UWvKWyvhQcEe1HZlNxkXfDDxYfrWyVFuPQ6990AtBpM6QttOum298MHzMv1W
NmI8VD5UnTqJd3HgzPchpEC56BDfIAfHdyY0LDUostosdMia7b1Sxu8GHjYPNxARHo+oW4Cwu5mL
9r12NIM/u6P1ds7HdQUFNHdrQvQQjLd1bc+XxJbO2TC/DRlasKEug8VlsPgNxrb7EyeJOGq6a+DY
pY9USHjOMCHdazZgzPGMXU/sFiVEvrWTVz6DOAH0GetkM1p5alMDfjx7QYB91FsFnuZ8aSuLwNJT
WoXIS24YFQDuobrTLbS6ZVtVcOrnNEwuL16A7WqRltUdRp9Z+uzCA6kRr8LSZoPOO2G03rHUAqIw
RshBiwO2cafRnHFM+l71jf0dL723Gjgt3vC1yoPs8Zoked6jM1ruZ5d8B47+Nhsqh44P+uEZkNiy
CrvPpOLSXG4aIRtMz7EgOJ1O5i+8n/q+FlEFn27W70FjV5AQ23a9TJqw/SVfM6fciepV4jn+Lhqb
fRrb+WmegwRHjMvNySbPCvZZIeIWM5enOyVOvflNV//45QdSK09nCVDoNE3HdvbhBdkZtLbKNAi9
L9w5cKXi3GX1LvPk/WvjBsAi3cFFYTrtRViU0OSwxio06bLY3cSBOxpLBC0hDg425h3Swwv4jZEi
SLDM7PXqI3bCHzG6+Z1Brtiyc9MPhs1Yq8lm9okQToz1/xB2HsuRI12WfpdeD8wgHGrRm9A6gkym
YG1gKSqhtcbT9+fOnGJVTk/9G7cIUGQyIgD4vfec70xM3tdqzheWNUqb2tsbnfYzjlGvD4HfPNlz
5G6GnARiG6pu6Bj954DtiCLZZbIDpx7lsg1XuyAuK2aiVKvDQUEqzIjkxDEYgSTJ3REnx66Ox+ys
ChdVwjD6tI+NmT5lo0snMiLtZ7E8zVpFGg3iVKfkpNtUrIAHGOuqY4wyxx3CoGkQI5JHF1W8QUO6
DZ9y2AoP12HjT5/VZUcZ2adoWewTjVxXStNgmi0BnmZYK1Zuzy9c284eCJQ19bL3YY5E8qS1I7lX
PAtpH+B9JKrRlv5pBUZSS+y+xmHMZC8dPsMB9g5QrkcmoHwYb05+LEvZyE/Fa+3hKlCD+5AKnziG
NluFTgL4tom2vbbE2xgw3afKcV5JvF62iWvwdxTp+EYTY3LlXeQ0yWqQirXegpiN7vFhYr/uiEG7
q0VUrb/ymzrZ4d50N6Ml+IgLaH5wF5HWjyZUDGZuV/WoTEkyTcl60zWDu8niLkesT9Dfer0Yaaa3
eKLh8e170gy9ljGX3uXVXdf9R5eQcEYrSn+7bzYV+cx+uCw7R3jmVndlGCCdtcencQzQ6JRjdZoU
eLKymlc58rgto2Hcho5ccWKUbehka1c2IPFht1xXEa8qPJNavKkfD9RP0Urrox+VHjq7t/t95OSn
f+dnOzIUt2RTiGXmx3//1xs92zYF9g/bNCgZfguWTSz0vuNs+Nu5oCCOizC749J/yYNl7rE1I+1T
SHI1LCVVA/0J+hKKFu/Edtre+mb9I4eFc/L1rONuFz2biEFukwEzcxQOn2EHxbzPJfzatuZt7j0b
NVhRnfoeAx6xiak/GmvlRJwb7IhMRxgauRChEWKWZ7VoQNg3btlEaxV+sbS5AWuZC6pxG4tguKqQ
DqZDLXs4Ei4Ui6Bl28IwataIpgNdYJX6l1aOExewQScX9uR+WlD9Z4370MWxczT9BNUZp+UUa4z/
uUSaY/3VpOqlo+Y4lxr/7Ym3qlvD89rwpmfbQh/yozohDOPDv78rNrkq/3xX0Ha5FtW9MGzh8v78
k2m+eIPQTCDRW6tCrJ4RC4viv2PWzlLUo70LAyaiABl+HTMgg3LqjMFJfYvfRv1d/lSWAarL0zBe
d61mv2RdC890mLLdIJ92XGYOyaAZb1+13NG7hKStr3Rp8RKzpl9h2z/HFvNXkhNRFodBgtIGvRJ0
dHlQBZmog0jm/zqINW1l2qAZraDhhKPWRpRdtU9qLv9+TF1cO3mFVcesZmhwnjO6V9/8/n3qmPpm
dSzSneo/5CubnJC/veK2b/uGZdCd9A3dM38PjxZm3LM/tMK9BrB3n9ogjdTi1WyqI1sLt+pGnkwT
ghmAWZGHJ9jCqqPsWXrwOW7H8VkeiKwQvoJnkvURmA34KwI2+7hNN6iFloeBZAimMBDLnnC6zs3q
qzNjKC5IMF/kGdCgUjiO3vSrM8M+9c9lYdPwzg8b6VOsGocGYUtZOTUAlhx7yY+FyL7Ti56fTZ3I
ew+34YX3O4JmMDz7YdABqRTac4Q7BJqkqplDYhnL2ixPao9QyMGmFefAWyIdclGTIqiGJWUyvp9W
VaXkKtaXMheUYW0P/LO3TYbSkpEG48Lf6DMNpTHopltenmjBAKuZGXAhlPHIdJg/x2GU3Zue/EYd
3OaWXcJCN7SsQW4x6EyBayvWnx4W2M/xSq10ebaypS2OMbGpaisG3MbdemNMNEhsLidDLiEueOho
NlcI4kOKgzeW/b7x4UE4+eKcEgdWSpg6/QZbagXTbTssuov9FvedoTnibnhGehvYzExRO9xpOsRo
tjPzwD863BfshkdPN34uODT3eN40JMvxfDe5tyr/QwxBBmqVPu3zmv4U7cRxX2HIYtAaE2KZozWr
bE4OP4dzW0uQmFvE2g6eVbqyJJG4XzJoeb3uH8Ef75HiheeuizaJbGpaUm0ep8beA+Gyn+pg2i3F
0FwNv9mahjHfarfO9+SMFlpNiEhpt3fwI2Td00ogvf5Kys7aStr+TyiG361CJnZBLz1adtzfQRMx
8kXv2QoDEq1l1I/ACfArWZ/nSk/2nuwbAtGiBVkZtb8eUvNrWZaEkMpJeVVDtq1SYir6htGjJUr9
VFad/RzKfF7mxAFURe0a8X6hCa/LO2iyuw0V+uhYrXbpUXRdEn/MKPDZ7kYTQvYkH4n8GAkmrEdE
4XPX0oVFYM8cJKBEGfVi2Y9GA5wspQffhjHjLbs/dmE3fugJmYR+635i/r+r3SK80IhZALxzAvgU
ECqiQfPFvGGPZGx0ySQn2Lff91X5Y8npIXr/F9OT/ny7dYM0BCcdzQRHFFODkC1mJMU4xHMIHWEG
Ph3mqT01klelFiWbwIX+6i/C2TlTllxqy+eMNp1VIC1w1t3gvXmMXNYJNvrU1MFPxqUPp3EW5g0V
3QiHlyGa4hfHx22rFR5xy11IBjR/+orrfg4hO3tNpb4lRxC0XwyfRDcLaKuCKXUOAR4xHsstosSS
DBJo0MibE3LOK3FzKNx3ZEiREuoyKm6t+qLunGpxnWE6lswzQGEFp/elBi8SERZ8UJ2vzE2HvYEo
2JS6AyJKsIwlNJw151WS7HrK9i4z6zvABULM42beEze7rAMk92sU+dFukE3eoIez7EbS4Gq3BM2Y
eQyHXuB0OUXjjzEtzWcxvJQDgmPAYubViIwPgtCeFZqlmk8PrjxQkASIjqSfIJa4uWUwPA8G9Bqk
eFfuYiwl/rQxtzqCGhJBAIb2s2vI93lf6sj4WOok1DuDgTHurwXZtwX+zyuwMwWVtV087zXRMXYf
fKH5G88E+IG/ioiWtBmtg86UdWHIiQh98jKUy/BbPyVR2+9M1GQntSw2N4MxoQ6YKnzGsdTYxJ4b
UWHqDHVbzMYNlxVqWNhm8umwEH4lsFtucOUToyumCQdqOSOoi737XFsHvBL1pWxLf9VSYx96J/Ce
QYmt5iT34V0kZ65K9Jul5oOhs3WWXL8Cmu2xhf9BEWINp14+qj2EQ/jXDzpiCS7BMLHxq9+iJPqc
k3O6HyTQSEivfs8UknrMfB17/5PIQS1VEe1ZlIj5JaHtuAfTob/0cfVkJfPWnrVvkIPrbTC/hH7Y
70MirBigx2fbnq2jyfW7kQotTSLcnWg18jk/+wYxA0lUCboRS7AxcKuBC5q6mBtdVq5Iiojphy7x
rpEBM4ZrkP+AlsTBnpeBW66a+eJyjYAR2l7fIWGZLtCkGMV+ifZVML40scCl0nJbH3StOXqNaVzI
CEFImOLnKUbjS2YE32cmWUjjyRvSCosAXtkJ0jLv6qX5vA66EdpCI7pzWcLjIy4+2BZa6606uJnL
MgKc58JLEFgDqrRw7zCFuofT90zCnUMWR7C2YRDvYqY1D4jIaONRXG1AGY6M5TIP22BsP/UCD6kj
jLOoQdN3BjbfsHhFFDana2JFPqlJcSPGZKcGx3Zff64idDALqamXjhdrQ7Px1wjG7GIuwgwOq/Iu
xt54DUvjj7qAhk9D/tLlNNj8dNnj9t1A7I+OqnKcqg4OdsgJq4f+I1joA0KQgurW4CbpjBwbzshF
hLiptbreqGVIu0+B5VfBpixflJ9Ocx13V5bGd5RY7tHJ2z2W3/leF7l1iTPB/tRIYcONWAu8GIf+
HEwQ/0ayL2rga2uMs6TM025fMxBzTuyp4o2tOdl+bM0ZJIednQUEd59Mv/sYC3DtTM52oaQdjYZs
CesYDboWzFhiWskbvbCSEVJhkh1tKVRcmOmvR3mLVnxl+l0TY1Dvc1wg3Vb+qcw1+xUGKqLoReft
Fy4n6yGsG2jKZXYMGN7YYZs/ZtKIG90EUjYu2Teixr2tYk/5dIrrCQWeNUf2wxvdHy3Zx0Vtzn/4
unVLMCaDrRlO5HFwIgzpA652cCgGgpLNbNnRoqkOJR3wdQI5+6nMo+WUdsU9n5bpuJhmeJ7kElF3
mvpSXJTXWK+9Z8d3jL1BIOIRv9vmnZvZDvV3iNDYc13sA00KVnuSaXs94Rns/YOVq5mcozIRsIRY
sCtH7w/HSadLIPsqtVkwbTc2LnZSvzOu9LCa24JqflNm6OWVmDkHRHegny/B7XvhAwKp+jQBbohG
uS/YV1rJqGEChZuhSkIvg3iVkqatZhqWHv9o6ILuwo6peV/jFmzshJQ/234aerZGNpDpHepW4sE1
bHneUoYXT5/3OTj+z5rloqGOy/RjGxU/YFQSCkTIR1O4AWaZttjiP6PnL8UxlYNjErnU55z+6Mrr
w5Nmz+PRZMSPgQDHO9t2d+NMlv40B4a2oY28j9tIUrrIs1p5GBNyt8uftAxIUB5OKInK9KA4VYgQ
YCOa5gozYoy0fNRvQn/FeMAgwCxtFHK3BKSCFO+2aFmwOhC+Co3ZOWmDBY6dYem6CgxmeLTBDyl9
jJ0N95OQvXigLcX8o7WJFoLxIKEIzJKzKvyuIdtZN+zM2SGhnUkdCOKi1rHIEPuRJZ79KTaC5ygP
jq0cucYFgchMWq2rX4TpwQ+LL2hqrV1CIOS+spYPEEHg3icRMd+Mb7KavnQr4T2FY+1mn2JFYfr0
0tMlpmeBfJCnkF343Ahwyfjl7V0l+/YM7YC4F9pXC74NYsf5oDupfcmd5mHntnnQZT9xRFt9cjHd
CdMYptWkfbE4Y3d+Y39TiYZ6h5IwhnmpyTyRVGYIoGgNqTraZKUbQwbRqnla6C5duoTEdTqw9Mjq
yd4PM8n09uRdk9ICAUvfYYteW6XWtXBMRjMFhUa40SYjXqYfip/gz1LYsE+RO8Rf2ro/MTCLt1oq
hkPfatO6yBdYI5Ojc0srYgDv5qZ0e4OSGT2h3fbboDKMfd7nZ65g7lWU9Z8MGChZEBys8wbnRz6I
n0lhiUs9pJTp5vABnzKNKLrN23qsrI8eeqyZ6vAicl/fJlb/PZ60cG2AXeNuBSfTLOka4hPbtaVe
XkObG6apgVuJQ/9QSnZRqRNijyLtInxgTAjg4nXOqOpczGOysbK+uFhw4xFDAkhQCwa8TR8ZgpOA
AWeWEh4kcaGwebD5DH27woi3gL4p75aDyCiwCSNkprbvmFc8w4LfDVbT72pEK1vNa+ttX/EP+Ysx
r3M4Pcym8+FSSf5tYqHU1oPwSHxSDMriI45dUF10jPnHYJEvsLiMZFgOjV7oRCUHy4m8rGz4aiEl
PIwOKLK6nJIPSLmGP5ndEUpBLtEB+wZ5RdKWb/vTxwGZ64d8RMePby0v7C+ReMEX+ADBsVH6BmL+
sOxYCboLpnBDUX21UUCgRo6Xq0YrdCMGD9R4MCxn0+3ReYfWSwxq5Ur20AwsJx0OXe70DIGDbEsD
E5EJBoXcGT7YM72oEogakOf+WwPSZe01wBrGOMo+JDXOKH0uhvWaqVpy7eWStoTlJUnboobXwxU3
L+2Q+QMYoqm2vyWL4P9Fk/4ytGa/V21ldwC57WjgQIW0TnQysSNKrHgXeAtKTr1ctuki7Nsgufju
5BCrQdbVjvph01ROe2ltrrjyY6LmUiStJWeUAXfLfa0HM+LzBD/UlkYiDBgYJkLchJ1cQjxne0u3
vzHSpj8/Yb1dhrRdh3OcuquZAEIUJCYDgzRMuUvRvE8ZdW88tPRQO3OGLoldnPSWtCo7r+sPwo2/
m2TfHfJhsC52P3xMNdKD+D92/JDvM4V2vo2lbz7FYbFrMtS8OsjZpwDnAZm1D9v2k91oMazVbcIk
uEKXL9YSepu4Mp81ia1KOhLQ2k5cMaEY5y5KXJnbtu8jAB65HN2wd//EC+zvWjmYZbCQbJZumdZv
llhX+mIjlHRTVnebnh+40OdoLoRNCRx+m9KouTyaB81hI6x5eXsZEBRKN6haiB6Zd3UUIiWSikK1
hBbxWqG15iOsDR0TpMUcH2GHwVjtPbhbhYz+UHktdQ5HmaWi9c/dk2wKzz9BeUegHZfVtfYQcAxu
7G9pK5GbE6dmcMxlQoCsM/DCsy12RPN1cjpJPNQMInQBIJx0WZqoR5n/4A+sHlqRY3TGShBq6bgu
2BgwsMV8l7OhX+FLsXa9yYyeoDjakV6Mxq3InnQo+QeKO9gDDZluYAd+1LLJqnYamuTv1styFiKq
T32un20oA/es9wHz++bL4mLKkuNgNRg2BKlfSWXBYZCq8SHGY65Z3ovuISatkdJsBofMHzdN9COA
bJSmeJMXRxqq3fQ1das/onJKL6XVxJ+FF5/+RIDd3SqvplhowF17go2WpcW7JQ+gLtjtZ3VPKTTo
wuysvGdy2rPFa8/QLNMTPIXqGUmTi7+VQMfiPDRpd/XcT9hL7GPULE3O6Tg9SJgmpyHD5cQNLjgZ
5lCsRwOT1zvy1CzTDn2f84iETXFoL+ObmCFN0JRpMhtMbTqhSTJWU+W8SALiNRhmB4mYjlAd76pA
68rqNV0iYJHN1O8JTbp2bCxyqcPSZfXpkf47g51UMDm7hyU5t3gFUmMY2LCGHxWLuUkRAw5wn4nn
IuVlbKkQaEsV24ak3p3Rp96jLElwdMjx3CBRyDYom2iV+Rj7Y24IgYyatA2nB+hMibGHPtluF9lP
hF7m8+e109H3PhJ9yTwmo72vNgPgGVGTNNW1R+CDe8ArITM3+sb0Q1S5yPgxrrWFHW8rpMCkAvLx
jy1HSj/A3A2WaK6BRjutq0Ze7G56eCAbtxH/Md6tP+Jx+lYb3UxRiD0eN83XriVhh49wQqoeP9s6
pn6bPAx+oZdq26hr8dZBQq606YsT58cqmtxj/JOmTXC24XVCx4STCUXre+ITouN5NLb6UecPAlaC
xGK5uv7wvbb6YyRVL4XhrLD2V6cktbJdKH5CPWguU1kU2rbOteip09NvzchFdOSOtFpcI7zZGHtq
4FGp58RnsSRc26wB9P98LyzmwHh9DIA9xcy51oDe0O3oqS2kB49B8C7N0qMTaOSGgIytKzJ7u3wo
N53Dy1aTy9gUS7On8h82i5ac+tkmgDKevvFfMXfUpltfTGSgjFF71ZvSI7A535MgWoLr6jA56x25
FHEnVtHRkeer0P12T44FWyzVjKU7eEqBfSE9asl+PCc1XYo4neFO6wAzkvbugUNjd9Rnl4k9z0Vv
aEvEQR5TCvOzYwQ5cBRMFam2h3NRCkq6g7JxCMrhI5vnZV3bEOywVgxb702LyJjqClv5o92G89Uy
xy+BH9GlqRdz68l027LvP2hmlx3MpY+PdRicVRFEKvMPvxy1o9Ho+oaZB6nlBHdnc6q9RkjAQMrz
SgmUkTq/bokQlMUt/bK2w51VeNWCNLX19iRzPepgCPZ1il4UNtnH1qQ3gpvz5+xp7We77D/TUaUZ
YtvLbpGtxcBa7iWikaOZshewJLwXo9Vy8ksDv3LE7J6RqL+P0Q7c1FLwDi7QPUiNyNdRUlv3qdVN
cDkgqTKdifJozH/CuElOWlZbN+ryNc6g8grGxtiWE6dajnhgFVbjQOubLYVe67tZkmtHDU+Mz1R4
3URSW+7AYbSlPCk1w6un6dMBQHd5ySJhbcdZoE+VKKgGFcDe0/1PqdWNV20pDrHJzooAGMLomyGH
r2Ckz3kuKBTDiMgaHY9zhoNmR6fVoZJ+dltgZZo1kwExNfaHAwl/z2GAWZKXnzimnA73DD4Zzwvx
l44hrfIJWiEeFeZ5cvvxpnKHmXQf8f4biOUGfU+hwOzB5I1Oh/wFyx+TfGySSVI4azeqpCMZBURt
VEeijV+gvIXbZkc7LUK6J1V7xS3wc/RnRV49Mqe8euTRSEkR8aOmC99JN6xNkJpUeGUyPoVe/tHD
EL8rFt7YSUo7m67/qpRn6KD2gc5gRobuAE0nSUiDV0zLozuZKCfXfgIVQQr7t57pv+hDJPYxlApM
Ioj2kd3iSAowz5XgzgkSR7h5UhDhTrVIicfa6zMViI2eZwazigStXLu+EGIdai5qUQfABGpk7lgj
6hm1oIhpDinIk/d2jHqkOw0RTAEa98YlNnFkiHXImoWkw+Q583X7y8wnJ6G83AzjLz0aQG1irnMG
eUhKxSnxPAYPhP3ohGWcfGEfe1wW67FkG+t3MLnUUifEkVYD4mOlazD9jLyZ0GVmqifs0RstxQfU
jLtsOqlOhr0Y0wGjerfCHz2B8xkocp0ClwFTGsUVRQxNBESb7OeCERQX1usU5+2drqS9F8J44ASE
D+x5t8qa/JvrxRrv6KvugTe2aSEhxxfiamvmNy3FqFLkeQBuShMfiBdbFwCeN8gu8BrUElApC9tU
lrjDFLxYgz7ba5F51W7Wx/DmEzOwKwoI0334AbExGytbe0ptpDV5uHySJMG9Fab8IVIomCQfsRxA
q/C19NKy/9/5c1BcvGAExiCGpzQBUznknBqLT3g872K9y/Lyj0r6W0BqBif1aBrOupInyBEJ9K+J
azu2IdiTx5YdyZ3w1AxM5lKfSbAZPtCU51UuGNMhBRrJeSWxegpitOY93r42gwVgdeZ4GTn3TlXi
bm0EsIPw9X3vmkFD7mXgMpnTvzRzlJ+7v5YFjyfncFbhwkrxRr1ZRq0CCYQ2az4NO+sTKVPWg/BV
57lJslWLtnGxyubmtUF9U486w171Je5oH/5ijQhLRCvEEPYucEQFuWNK3W3j0wAXYK2o5IN2T9RM
wEnFAOUvS+OCfZwI1/zhgwE+mASYTaaAzgI9vT+WFtmTnuEgJJrpzcXRmO6neHwZsf+d1NKOJH6k
YvpUACrZhdJdoJbIoW9bZxn6FHnMl+D7hK1plCT0teWFQ109DKn+9e385hX0lNFU2OifRJjsRABx
H5c6hQAbvLWSRiuR9AyfiYoWUy5+cRvFx+Ch/hEfNKiCvMJ6Twuxz9NNSjlOvE2QxAfl06xl4x5J
Gjm/VlpuYPb+MuR2Xebt2aLe2HAK/vWozq9R1n1tsrHFdFTbIHYL/zb76OF6ezx1umXzgcZKhFol
WvNBGNcKMxmK0tg5I5wQ9bTnE9i0y3AqKo8AVlX6DGtc9vYpNS5iSPNTXAWWQB/DrLWLUXaYctv3
vhhTCpNozsDHMKOa5Gs+KHekgdtwtE13rwl37nnT6bwLn12knR1Gv4ueBZYQhniLR3nXfRVkLOyn
lsRPgIPuhvEKBD5pjKdFld+a/pW3emsQ/XxPiq5+Znj+s2hTsW+4j5wYGGzLsMOGNPHXZiTYbBI/
K8C7dB5hKRQ5G5wa88lvQeX19QjRP9YYIqiQnsaIcZZn+LbSaNpMdDS33L2GkxG12V7ZSCIc7Wy2
0+PEjoguAxPjMtaJeBj806QGZ1micQoaLRFOXnwp5eL01daB5Hi0pXA3lOim3iDmlu09fh16zXoi
0HVZEIkiaaEMQnR5JfGHFdqWFtr/lS71Wk/68fzmEMstgw54yn1VxnhQ5PNvt/1x0lEM94XnYykU
DYlw0/Jwx9g6x6Z+b73Y24AvJUZOB6LcSI3WAhNjg1jWWytWkkKEkLPNJCVDkxSZue0RuONWZwCU
2nEyxyE/yDGOqkh7eXmguOW+HfFr6PeNJ7UkuTOenGV8rsE8/W0IxsbRX2MJQ8Uj9xeaVPwlFp05
o4y+jHnTkW1h2mtUIAtWXk3cBj+fdgFy721lAzKDdcg0hU/eLqwwI7USl43UgiGyXDLTHTYCWwin
fbV35Z5wKSDMOxa9ulVljZ8w3QY7CJonx8jChycXOHXAN8JFPxQLLbwM/+uGFB3vnqROu2a2jTtz
stx7D83XcmkXgE+PtnGH8kHZnT0Qs0w9lf05dMd96szPjlmIS5Iv9o7/UbRyJ8ybuWY+h1RkZz8d
WdzJZSb8WUV9KCeqDZCapM/a39oIWQ/UDqvIDZML4VPWPousDzN8+WE1yzd4lEswIa6BxZBvSWag
Y8zETLlyDNllaUZzZFwE7h2RwCldEu0YZGCOJRN3YPBwb+vAZ6LuFrvC4lxk+lE8I/aLDkU+Fusg
cj4PZvMEzb4ho+BiMi87K2c5Ce7wM3pSLb0y+BJrnrFbaoSQbogrHati4AH4BJVny1mqWgzB/7Uo
PcYrC/pRU9olFUAltpCQvN1SGpMMkarG9ccV1Ou2c1gTHjzEeN3GJTD2gTE+FG/tPUZaePOPTE5X
aJj1AN/Aatshp4FaEMxw/ZpGnLk9d4otowWcMxlR6KmL5hxPBUnImmVhXLD888g082yRMsUMe6tS
l9/FjqGX0GILlngdKOE9eyxnE5T0cSNOEG7gzgLmQGRfgAgxkbGRDFEDSZ1lBz07QFaVBs0fAfeG
XSX9Z4CERpoy5WFqLSLfuGrQHfNwPBIUovWZszVNZJRuXXXXENsN6Rwk5DqDIJrC41IDmYYuoOsR
zUhX+SOJke4ur6BurEWPEL+DV1SQrJhF3zNkLKA3Yuc2lrH5JmeLajRtaYtpuR6t8GBIo4Om7WMr
fs7cZbiPwqYhNZofTUrKy+DwwSgDM7zzsf3YBfWXJhTGs2ObBcQc3QE9jFe+Qxux9sLY2ttL8WOe
+bQOJO2ixK7REs+19HI14d7QuDYo43TW66Tw6ZylaiMSR+F0CSMP4/Rois3i91i7GU1vlwo30gKu
DImuW2EQHyZISHpBe0iUzXII3HhXCcT9anHkNcpuik9Gj8IhbyP5R+Z82xK3W6Zw/qUFYHMM4uio
nvEmPSUC3Jii4semJMnRKekWLA9dxkmfaX31MLQ+uHtEPqFSRFJNu7wienHNBmqirYslxUzoC8jm
LTjU/ECS5pMizXTmTKa2Xm5d0BW3ukcoG1YJcHEo480A4B6aYgSMhcnFIvcTAtXE2a2tc0j//6AQ
OJbs6E7GdP53VaGw/x+Nm2U6wrIgRejwNA3nn6pCJGD8d5s621eYAUdmAQeXCKJ1T9ZCP1ftIxP6
jyJsXthnD+Q8h/wdC6CkTeRlJFbX9Rn103xqS4Lf+4GOcj0APMv0lBMbN0WUivU40W+nggl2VJi8
pIKyLIiwq/BRd4zpaI3su1xO0ZWDhhkzOihyBEkbzYPBTO8Gf3o4ZKc0OZTSLpL6OnPXyCHZm3zd
0+RSA0ifDRiLdusz8wHVyGX5P7xM/m8vkwPxgA627QMw8wz/d/Fl0umgqm1KM50EohUs0M0gZXpq
ye3h1yP1lG3mTC7ficsqWYRyWqEWpzQ7LknDU9LJfnUbVXd7EOJAY4erux7jdWImwA2iktO+IoPH
LSo+johOmNuTz5AgqqlzKOctmJ+wQDiWa2MDWYqbNYPM/jrriNR8Ejm2qkJspQHkkhha8tqxZxq0
U9smZ2ZV9gucZ9y3tLn5+Po08NigdKr1rbnB+t9fOVP/XUXp6Jah2/LFMx2u5r+riQX1pWkn+bAX
6FGRGM43Ry4VxeJtcbhkYCvQd+oLpeu++i3bRUdz25NaOiPt3h6pp+KvL2TeQn+DHvXGwOr9liuO
qhRLBeks6pD4K2/8/al6hNjM3kxl3q7VU7Us8pe0yUFnNH6yyUtx1nE4xWe1ZIL5CZBXbqnSEz9J
QPP78n7MuLcm9lH1JSPJMAYYSE8svX3mrNDukCzcjSGpL+ppDIPSRQydnXILRKM6pha/y73jZFR/
QN9ZOQn98qzV+NQzpTMufYsahr4VzgfSCuqt5schY4VL0AJFsBvMQxbORxUxrA6pnGG1NA0kcDc1
Pv92PILW/RZHbBqEHELyRM/x1zH1o+onlqRhH0kHeauQxBHK8ZPwM0R4Pdr6SUqw1TH11fen2LGw
bavnbw9/+7p6qpZ8gXSsHr39nnosj5merakDk6tHBqjsbjTLRscPsGbAyKBMLrNJA2qjHoamVAdl
zM4H+TPv32NKPvn7U1yZx8GmrRo2Mq1G8hF6RlwXwF7MdAMdQKh86nK5a9n6ZqgPA6y0WblMF3ox
08VABr+GZ0fKijz2/oX3p4n8QmSbA8xIMzslmhfdzKy5mWXBTbeJ7gWiIO7tGZtbo6MutcUgpwR6
/ZZNGsrtnhYvB+Iz4+Mi2dxvmaXykXpK8VAALvRI3XN+cJGvHzMNM3SMVI+FDzUA8XCL2nROwJ/I
Ze4ySpGgi3aAKs8g5cUhBIBxVkMu22fTLgmFItoEB+dWoybcBmFibTLyDx+5zGkgJRLCjJRxq2P0
wob7v18vnN9vSI7hk8luu7bhsoW3XfOfNyQDfpNh5xRvRtY8csBNP7X7AljwAxvc8E0jgLU5oOLn
pJeKAbXA5gQcmWM3J/vIDDaEyv36SjXUGKLISEx2zMLpaaVOcaCgRZkw68ZjbCvjAZJ/uevmB/XE
xJ9/Hctoa8jmtlpaOcEKZav6//t0xDm8ii1O8Dp9mTwn+zOyEAXizJcCPKasUec7NwK6fi1VhNK3
gwWoDsE8/3XcQtZG15eZTl45d0cS+5S1jPaQifmDpltITWGfM6gseWmj+VhkXezXGQ+DjNCAf38/
rP/l/RACgZLnCstji/Db+zGLLmE6Y9v7mM3mLfc88ykcMQ6mcFQyNDdP6lAEHOhc2M3n90NJGRiH
eEI5mcofanUX8AQ7f+7ujCkHqVBQU8uAT9xxWtqTWeTpRFY1X6hzMfWbBO71qhVsF//2Je7Q7Y4o
hmlv52OyrcE1MbsHTrmKZBac3/jbf38FhDRW/N0OwyfSAd1iGpbvWL5n/PYK+Ck3Lt1rxL4A1tlk
P/QBjpRaapGlMjJx/vVcHXTTiLAItFkrj+pixwwgQhSnZx8RObp7dOnw49TTuNSO4NCJBWM/rQcM
22UyYRnGjDJztXrqgDONmLXDnawIEVU3JBeqL/zte9TBv309yP0A+F3hbTuriPc1irW9yLvxNctT
jC+R9TETpn12H//hpZIvxW8vFbwyQxjo93RTKGfR96/PWITa//4v4/8E9pwa/uDYe+6QyZHKL/sA
SoKEaD37EUaNUYLQ5oXpbSysSdEgkSgYT8JXYc8PAIBbnKux4XXhvOKn+co+kE1dwYjWzyyMv05F
jPIUbqaJcATODfvmycWaE5tNRXIzJ+rNdkLI39mlFEHJrxpPUewtf/tO+Rt8ErVttuz3Iks+RlHi
HKN8zAhQ5pBaDGQLq39/dTy5l/77q+Oahk6/wXR9nVRZ4lX/eWmrOnTKQxigA++KZPt+Y1Y325nn
60ij4c77Fi7klXM/V98TRVHOtGF41RMb2bmL4Tec/yA8DrVLsgwvhNJClo2T9qKe2gjDNiKq8r16
WhmNBwwDFa96alTzcpO/CJPi8KIOdeFX9cvwi/zvvyxLxr//MhByv34ZsWDLjanqk/o9ExnBclwb
dEeTGW7s/Q9n57UbO5Nl6Vcp1D2ryaAfdPcFTRodSUfe3RCy9CZIBt3Tz8dTNdNT1cBgMMCPg19S
KiVlkhGx917rW/nwkAPLP84+1cQip+FB1xXiQGk8l9KZEUus163t9Pd/HqoGrwzKXpLKvT80LTAS
ryJFErs/UY1lC1Hfrpfev2pNQMblLI5/f6JG+CdH+M3Nn8d6HercrFqM858Pt2UlN15XSfTnQ0Ob
QDjgf/r7M5maK+6ZgP/5ms7M+fh/f9f9f10+WDlc1zAt3TWx0unmv7zr+49zlyWVxDE1cJE9BCd/
/il28fSg5a8jpQE9KjTHiDVLxL2kw991yGCv2wHbBBcTfCVnbB+nLKG07osXj3CxC8yvTtho28mH
C+wIwO6Il8kb/yNi+PN/kzMw1SWhQhSo8cqkukcvMf3+8w/Mn/k340wrbIwKAv7+BY6d0+9+/2cc
us/clVGOK/Us9/irnsvqepbWhU/7DwQ1n+pEm3P4toqju3+OmKTmKtd8iCbufFnqTJStXSD6Xx9K
ZIORKroulLv99+9+PQ1L8J8Pjf3/9OF13OSRV6ygBpXd0zrZyKONoYvGbrsnsKW9nFppXaM7opoY
k/6ZgrBHPEVPsFqI/JLW9Iyo+Lij2F9p9ngHxXjoOPSkmU0NskUX8POlv//jNRlNKk8COc5nchJz
NDxBLkid3/xmpGEAVueCdJ9//NPkCNz/XBz/9rn8j/S7vfn7zT/857/z8WfbraD6kRL884f/eZV/
9qjyf8Z/37/tfz/s/+tRD23Nf//6RP/0vPz4f/x60fv4/k8fxA1T/PVWfffr3fegqvHP78Afsj/y
//WLf/n+8ywPa/f9H3/9bFUz7s+W5m3z1398aTeZit1s92//5/P/44vX7zXfd//df+Tv/+0bvt+H
ke81/6brru77BqoSg/UU/+r8vX/F8P7mYczav8ItZ7F5/vUv1Hxj9h9/tZy/Gb4hLG4Guk0sxFT4
Q4swmC+JvwkTwQfoRY6elus4f/1fv9g/vYP/9Y7+BYjwTZs3I7uayQX/T+s8q7y32wU9gw4sPuD/
ts4rWipbl0ikUf6Vsij7LYUJzPMMQD2tJGMgwznRNYGoSwT544XZF9PJrpsjZNcNToy2HjTG08Df
msipF0DYXf+VrhLNcG6iSTKIptlBt1s70AzLnWdvLcpwK9Lm5HiwrGZ4ln1+R8kpYv/S852jFFh5
8u5EsBKyet8sIwlgKdB6594nlCn0YGU35G+EiNy0EIR4VFsYuLLybcNlERo0WMCFL0Dsk28Ux4+2
PsGIT+pT7ZKX7cESJgjMu6oLbzvZm06XZLlOQCIGvbF+zYpENtlR5ix6f+fXLrTWEUiuSARZcQuI
y6l8qBqdVYiOLZ/CptBQ3C8F2YTQaAL4onivbYxzTY4YzzGh2Z20XuI90eEmchgBGQJag8oNZ1ey
wK4q8VtquLG4ftA8IqoYNDrptQF6ovluO7z/mgstXGBC2kj/gAKQvSV0KeJcOXm4KXL+VFcZWD9M
PGRWejk4SY1TfVaHedWIJd3kd08k3NHw1SkHy3zUmwuWW0iExbO/YMQwroeUyeA6f5U8EHdQ+Z4g
PQjm0nkDRkYr1VrAg5VIvCQp4bklfuqJKSjHtHgZRxsScHLtIRJi/siQxOkZZG7m26zdz7anAmUN
Od0UWhLw30+4zzrgN3DIoC8darP9kGh8Ava5dIbeJ8ENZT6loIVzmJAXK3TGBGvu1MaiTt4TGwpG
cz8qqHXmgFHFQeMeLsmVmjEZ0o5J7fWqm34SQz9VU/akJqsiFbU4wzULLFyszdTQS5llHQ/a9q7z
DCuDGypNEuGS6X4V83VX13TH+b60Ko4oJ16LYo90MMwhmBpM2/nPkDuXuma9aaP2NZvZaUyrmEuZ
ZNd2pnPcI3wlPvvpXNo5wUSstGEHwCyQw55tayMH867GiRl6Ejmpz8unoAi70nnX2u1ppdIE+IiM
hxNVMPoax8H5EnXUbWN71yhCX+w54/0VNZZEKxxm6z7rySSz8FrSg5zOsplIzcAEo8BddmAH/vzJ
Vq3uGKkHrYHAxsCyZbr3gEvOo/gZ0/rDKRFvVfZjukADm3Bhau+Osx7ndIYIamfPTjbfrgvkKhip
NrnFBkTMNMEWxaygqK4ssBBL9mjNMubF+7U28m6U+VlNoL0tK6gRgcLt7eEg6M5Vn0NochzM50oi
S3bSoKvEi+zTO97qULy6TvchdlkNSs2UylP7NL38JR2Y3XUYzoZfe+AoM5bkDRDgzORmyEIOKk0+
RRhloEy3Gcjo+b0dzPNI2l5eGGezr8FEI8Jz+ndtMj5pYLzOI1ds4oZJx5Lk285N14qzzyml2zmi
Br08uOiBqatLhMS3PR3n0C3dX8RFPhUGjgyHDOWsYiaMXoacB7G8YpaFkA5UsoKGGJKO83Fytgbj
zDC+5EX17HtJHpZE9DpLF7WTdZ8D28e4MhH2nWHhmG97w1wDE6xTtJCa0tsCgSGXIa7K5XnHnk46
UnOlpxCFZRdUufmxZOuh2p14tEUfJPJJ0oiKry2LxFh8Ktj7GhoS7EXX7rShgrO9G7BqEb0pHsho
W20zzwO82C8508KQ3GfiD03bPOez74DSn39bIQPhkXNN0DkIiSF2vJnbZAbusAuevFM6GMeChM+D
26ZXuVVfDOA6Z50/qqINjXcULagsb6lcz4NSX2bfmjQnOXaXq0k1UHMVEP8EK2ntAtoXv1K/ELFp
TE+GV33k+P8iUI15rMuCgFT3dvE+0v2TBPS9DL58SQSG3wWvrc2P50ybBcDjLoGKHdX+O4CIil0A
FvOIB3gdjdvJk7/sNLdjVlSYuUt1J109dCYn0u30zSjKleWYiCUjCZ2qcgO4Tl40W/1BDp/rZpKx
Lmdq/1mkob09T51NvrAGvdXcTYpDIZ/XzVXcwQt/6UQqnXiUlvbWb88+hrhq+UqY61rlPjNzAm0j
kEaqMfAb5z2HAUEtJY/OuL0gDFYRSvGreiriUeU4zfNHr1zfZwu8kJVZt3sgmVg0DS89itQVoW7A
jPo5K+sOrZdJ+ZnAZYYx7HoPABFSzEnki2eZHyQtekgX6848e6zMowNFyiU3eiFqOjENxiP09LGQ
5sGmzwK1pE+OgP8CX+CnztKYFhyn+UQnVZqmV9DeSrXOXBvm02Svv0dgOofGJlXQcZtbrGZPSJ8J
rfEVAVypd7N2uKRH5nobtB8kh26F5yN/laOlxYPjQadKvzwkjx3Q1kzs3dK1ueXuhavoNFFWsrft
3PjK3lE/DLC4UbVPUS+P7gZkvEgipocoPC0NZ97UGkhqZkKo1Hlvx4KyWm4o5lkKIO9DBC4jd0Ld
vdPovUK+5EOHdNZ336hv7rHkPKI/OoGQbUhxEV7g9RdLU3WhKtIh1E2WemLiQm+tjnXCLggf1IlJ
7kQfgutQx955XMwtps/ZoDwv+KV0pQcG3VoCjY4e9qggYeekN4vX0oeqL1xEoYNGdPjOnzTQP0JK
6OYxHjMvrIVzPdUI5nG+/bjDctLd7nlpQVWkIEqSyrnUhHuHt8aKRP5ZeTtNYNAPS0F+BzBTM/a1
5EPXOm7gxSDXhpOBy2z7ZKKJZwNVwVoWJn+iNOJ61COz7O+GlB47IBVsKQVarjZB1eob7+3ixwDk
YYARx4jVyMC5se+YyYM2EWdv9eOztlSMltqclO1i8QNpVoApGpcVRxCrDNEjKFqd3VS1AElqnIFK
vyuonzXdfOE8RHwW/uYY0PuFYUyc+frFDb2N/EjZxJnHksuOp0KzndkHWwnmlH3c38+ai2ldYWcL
YPwFKGdoEqfjZ5M2W2gTbMAoN1qr5NMakm+2fXyiRoyYhYH7Vq34WYdrcJwg41ZGHemJdETk9zXo
xV6ihhOJi1Gh77VfRV/FAonTSSeLz9VpYTOalLCKuaQmUs0QPw76+pHZvPkVKid+2rjMSGY6gqrX
6ewlxt1KEJlnui36BV2EIKgjzpAwfSq0N1uLUKHq78eNRsBU9a8jnsYq+6ER8Hvrk6clrT/TzP7t
4jtHpftg7xcXqR5DuNrZG0DbZXLNA6GFOctYf8up+tw1ek3Cif1V4LaAaHEz1JkTmkYTQwrXwn0n
bAreFnraeFlM57xSFVOyw1y2k4pVvraiBv8R75nz6WfGEwDao9/Zj1z5eJntHo5m191Kr3roahsf
aI6eWBr9FRPpd73px2BX+6DGTMIJcBYSdtasLKetk5Y3FFBcfnIP+fCe5OJ8wsfzOcD38cRueoG+
KB7qYrvK8vm90/md+3m8BjFgnuplhFZZag+L3O62dQUotSEdyyX5t41d/xRJR9RrBY7WlmtA4qae
TT3MmIxh+wqHshzf3ITlks03spq1xq4nWAEg4QIwZ9utUzRyWyFwUONuDxJ9Zs2lb4b91j1QoieE
1yVordGSRxlgb9xM6Htnkk5h9PihkelhVm5LUDlVdxyW9rMgxR791Nnpv9ak9HD/cQAYNS74lWjh
vnPrw7w7rIYJGdvYVSZRZeQ9N6OJ22umf9Gm5kYqVEdWiO6xh2B5FkXfnNb0lcCXJPZMNFi0akjb
ASII1X6NRg7aRyNPHhLO8YfaABOlN/kvuxzqK2l75No2yMINrMD+zqZe7SJ0jHxfZjkyYyRbl5yr
CWk2n26+F9rX3WxeLXuIj5bpn/bSkH1S05TISveOGlSLk/oSB5d2ULX51ZC5CCTpoBztpIF3vKR7
T61YCvLBzYwa0lY/Rm5ztNFEAZJ+gcRWWs9AIeaB0MveET2YJgEGF/BmaLpmedZiu5ti8pmHkPRV
/sDAzg3AseD0AliMREOTNBeasEjIU55q0hLsAebmpB3Nan1NcmGFlakdpxWAS9Ntemym83HtXbK/
mgYlkwVjpUPMBCxD2j25xRwFOuKEQz8BTKjtQ7CCiGPXftWd2YvJCkMRmb116LBhMjH6WObifh2M
B4TDGAOH1QuVxrHOfdFnM2cj69fYU8NxEkZ2IYaTm/dlLIqtvcbUNITFXTkX7T15ZreEVA0XQAHm
MK27cJ5xGEC+9aH2AOHS2hu9M1kalvFr8C0QWIDeJGb9SCCZgzsgoo6eR1hg4mE2K4xgqRLqHmay
Set5l65LX4pL2kGzu7zqyCdDZ7VQ5aToWJK9+jB2nway44DDt3cwKqBXWdqftowoNqc1fhW1NoRt
q7sXs2eBxiFofHF/ZW7bnlOx3jPlr47MZLi5DY28FNViRUzhQZAQEBCL+U7gg3McJ+1uV3ZcYYvB
VSGbXwa5JxIC4wHCiE/HEiLk/ISKYw3sjl6Ejog5wNGZB3hgd0xovwW1xfNmNPEpGliTNealKpWx
WDhKoOa5cLi6wq7p6eqbUYtgigM/7uY5B7+L1SVwRF6FVQluRrdtPYDemPlvXtahd5/aBo8QhVJ9
UvYaS33WGHhVLGTjFsllE5HE33NsgWpxu+g361TeJZUNQaWzImkcaBOD5KtNMoy1SiO9svPCTGFK
AGEfFx51vGNWiIQtzpTpEiWWpmMINa+8Zh+Bs7qU9vAAg9uHMwYU0TPan1Xtw0PhF6HWawdSCMDJ
2ihokf+fkFdv4T7ZiGWmPaXi0OU20WE655Y19wgLq1iecULOnoOgtio9FnefoTEK0cCg+KGmZS6N
j47SaP1qNne3GqEjGoGRwfLGZ673oFYX0soGtLao0tsX8o05aBtijVsXqvI6PVbaSHxZXXHyhOfi
ZoUVlvxerkHNZAuAHpTUoe0YIjy0sHciylgtsF3npV8YXvG9IkvZ0rPeDNktw8nklSE1m/CTuQCT
i8hkxq5wymkZFD6EHd2HMYunFdZIc7uUxves/B1ZxUiT0pR+ckMAIoKgCvMiu1D/a0hMwiVONLxf
6qX70SG/7rEca9yJMYKtxGwGEs/mFMbuTHmtGhQcK9wa+eT40wsxNjXc75n0Pbu9LrqFlM0JNXtF
oznsNCZaVfbOsaxtkiUomVQGZZd8FrZA/Dwjrjc5Y1diiFKV3dCNf/jTlBhncmJl3sTSoYgZe+0E
aeV+UaZOyyiuC/fRoysdVxtR5HUFamfeBfS54Q0gDieCI+HDjcUtvqpvlB+u3p5Yaq3QtiVBitOU
xiopySEnSI4ml9+VVlDNHu0BdzyJcXgy81WQ/oFzDgVs5pffWTZrlB0apa7untoho0mRbUZAiss7
aOgpweXUPY9+kbEr+Y+oXz7XPcl54/4H6Dgd+mx4G5THCAsxVgAQQ6MJo7ckOmktGtjE1iI0/KRv
4xsNl1v2Xm55I3kGW0eBanzqa/XhVRrZ9br+VfpZbJkaFwWHeNa0+SgN7ulekZHctycnY/nasJkF
RueElsZ3ubbNVlCwVqm2eVU+TvraxhfY9LtkOHnzIV3Pjrjz2urNlCBKy9txs545pLvhnPZfc9E/
GtWK0lPkj+S+9abNQlEv33k9vricCYPSLChh5H2mnN+1XvyMQv+YS0BW+0/Os+ZTrMhSm+pgEmIX
CJHWKNIgNY42eZGCk5L+sK3mncrTGJDYxEacnHCOhB1YGBwt2i6ntI5+O9x7ZvGs9xDn/zxurZuP
3jJedNZ3JJXeodFNVjTloTpR6Qkd5BIKTfUUP9bJKyi4AC3QjWWEGZtFh57cOtPuDEaG+YGZEdeX
TwVxAAWXw7Ju8UCSSKbEpUczJTGjLWeZT1I2VnADDYZkzou+YuuMmG88yXzEBTTKeANQR8zZQp+3
Mg4o4l/z1aNamOzYbZ9lMmTIfCcWz/m2FGUSujp2+03eF1X6oY/OW2ebUAvKoBvUzskmBkhnvdOo
9oKl6Nqj3Yq9wboi5/3UG8HdNaUkk9rlZ05pAenlHkjlvd+mbjhN1LsaZo9EpyuHwKKPBIQFFI7e
Lw/LfCI+p2F4w0Q6E1/olqBUqeArlV8YCMNRL2Uc4+z0Qjigxlf1MTi0DhfRjbElsQq7Jlm6WZTC
0YC1RD7bxKsr5/7c1ek1kXM63clt5/z7xqHbv25r+keSQGFf1UM3dqdMb46eJDZCLYilMGYcYS6D
1PS3iFNQzpnb+pl5H7DioxEcea1FMdNEfMwG6xFCtx36tEvDLh9eNBr7cHGGFOV0+9p7xau7vm/j
/KJsWCWKO6m22yDfB0IaHeg5cx5aMg9BARsXiwayBbEf/bKUrdNigFk2PnVVz12e+T9VW7/LYbpI
aVckkCODKePNWE0VicX8kCgMQmGwBE9gDYwN9Y0JXcKAOQIyibQH2LdixEyPuPW2apYXRKtBBQ6U
NpP+uzP88ewipI1gUl/YpX+xmYQ740qwoabVr6OVHnActfDfzHAwOSuvGgLiVO/gEY1XRq3MSLl7
rFe+I1G00K1HGG8YoTWzhJSdX5JsAx4LBOnq509q4JedRo+oXva2vYTPzjaTNRrT8xIbA7Gtk3lM
MOCQYsmK00J91DRuuHGxbvAnpQeaMPQaaVx0E9MCOY7vOP1vKzcbL4wE7+GGCN4D1ITzVX1BJfGi
zhFdiKY9D9tOf7Na59HF6RnV/d/zO4JRlNTZS82Zw8t/V9CNgZ1f6fhU4nyCbN2XhKvj3gyHxHio
vf2o1ya3+sTbvyXqGtORHRIv1+fDs6OndzhYqFIlIeK85twBRtDKpg3xSuQcl+BwEctaUS0cdVCD
B6uIQGRqJ2+Ay9E117qbyhAzIKYBzKYLobtkcKzPoA1JDGlUg69QY8qq6oNmswcPrvW7UzaxWGvT
xhPAraojfSux3kkboKnEgoUeGz2nUb6n5mrEy6Y9jmgvsYqMY5jAD+V3nznDZUWslua1rfXbZSCE
iVw9ETNhDzhXl2dWzifaFdKzFPRTGxd0YUGGzpqgc7FP5gZQGdXmnE7t/L7prI+VvIsQFEZ3aCdI
Gy7YgIiUMyS7vY0W2PRPo2N/Y7ogDHao8P7DMuGVwU0r1uZULFBXuomj8yARP5oZ7iWXSqYxJnzS
9oJaL5VPeq+j5Bl47aHlbr8c7SuX6bERDefSkS6AABlhethzfK+6Gf3xI2eyJhlqkQhDGY62kr5C
24edcmrQqOvzWsLhAm8aZDYeO6tqGKWsWlz5VJK20ZEZWouolK95rmB/z1g3k9rjVE7YB72diD6r
Hk5O+5Vo7315s0ub5cbUpqwujQIBjSsilSaCgRKRW7VDWmC/c8hMFF20wPwt+do291pq23TOymcw
dSB3ciDuuk9pZe7JYDOUebr0lJekQgstxTaxgp90TCOwFRgWMzXeasaCpCCwfO6IMNWVD8S33CTa
/Iji7Kkc9X3GVld7bybMGwAZoiyWg10fS2isF6wrC5E0vuXGi1BjbJodJ0JZfCY2ae3J68CMQO+z
R9MGwF335s+SjB9GguYy8drIbEmUyVJWfN1jn8kcm0Bj6TPWJ4FsWadnGGvoEzTrdpb8Udp+edsE
b2PEGTmXUFw5WaJCf6BVUozuGUdHIGx6hJbvLKGsoAsM6tYzmWTh+GwCKXG5iG6I8SI2CwfxwaCA
8ArbIWfgosmNNEp7UgR6CN9C0w6Z8v146j/9bn31lq6ItM61mIPSjS2EDqvSB8Vhz+epddCVu/U1
S/OP6Eot0pO3teGAjmuYTUUxEcccBagyYpMywjQd3rduorao1QNZAN/lNp9Qt7z6Lkn0HJizuAOE
FyyeGU/4Ry9LdbuiNuhknZ0AzrgXyzad8jTFepkZZBT6725NkHJmTUQ3uZfEmr+VjUopW0peKGfU
jgihGHH6+UXuchcabi2oG/A6USjGrTWVsK4vDHO8VLV7T8xUw6Ld67xazTwKwhZLGXUcptayNoNu
JSN3WV9714KX2ZQDw02f/VYIoH3zA7yIb9/PDQqXgWN1x03XOwxx7Nr7KKD/H4ZZf2ZHBIrk8MO3
Rr8h/+ikbZt1Ah7wjuUGg6aqfzaTzrbA2R7WA+5ucsCRbJjoQwnUunbX7BP/YMZxgp8y2f6t64B3
scqUHVOsJyVT7UiVDCV1/t0l/mXX5EwiqITpVuwMt0LcIbwjdljaoHJLPciGT0fzH3qFWXxyaPK0
5aVgzEUs3HFKrzTwOTGJTX2coYxfNucplbhtEqp3f4CWtKWuClCcEoqN2Johw0Qnd0hiVWrYHZ2R
HuDmRIbw3hJRPpMRnV/Ds4TaqJ8I/3PIuMOSwknjtbSNb6tlD+HsxU7M/ubSwkajO6PTp54sO3lh
b9lv2Ih4qyDDNRlVmKpB+NCzmoROhx0eLIiPvd1pIdDryREoi19eBbQx8XBMlCaZcam3cSPI6gt9
5ZuK9K6hdShShtibeWmiBwQYDhmjqKa3VsYDseDZaLXfBhw+uaQ0ljHUmreu68xcSSieqFODUa0q
LpLlTqXZRwvWN2QEcfBd6zNrzHPm2VeEoiXmMIGNAsKZ5PuEMRzK4aXoLe4lt3rET8R9KafiLe0r
jvy6LQ+LsqqDXqS/ndKM8N5q1wsy6oVjYtztPS+xgDpwSCwHudKd89xf76ThHzMUPRct9hwHxRse
MCuqR25fzEwHKSxaguVtmzTubXFe17I6tLp9aW/rnesY9ZF6tSKkFc/Bh82CfyhAvaCKQ85UrlTS
g8a5ZXaK6qDG8esPmhxjrnex4g62cwlBrZq8EB/+pZVbZjBpjrzIpnQ8wqa7XpLtGnOPTz04jZGf
2PQnlx04ZQ3ph0dOUFS72uvsyQjIOeA5e5AoUIs3hwmgdAhzW7QsrpeCOc2O6M/XeeW8yIZebIw/
x+EybRrvkpUxmOx5jzRy4eqJNiKRFkjCDAVZB5vSwZ0UzqNRdJHfD/ldp5EDMZOb1N7XvsqiuWO0
2C/zAZTmnvIJ3gicM0FHC92EzOjitCLJebJ3fWlvdtFcqFOVrqCbE9s8NQuZzoAKuWUVXJ8WHW+Z
T0QLKJg7hGyXvLQDXJDRT6Ns4UA/GySfAV7Nu1m/mWZFXLAoN15j9UiZv7EGEFKsChpXrOZbZx91
H4Ox4A5jhhWS8ACcj8lWpMzmvdKs4VCP+OgsksGUk8Wp+VR5zrmyevXL1dDCF+RR5fPOe6rpAjvO
doY6/tSIwQlTRVlkubga54o8e+F7bzD7EJvxWlfjLhBRa09HRrpX5Zi/OcIm9lLvQnci4Lv05Rso
1J57kIOODQelqglayEhs3by5uEB1CFhJoMmpnOdc7w+pa4KFz9zzVBEv12JkjT0L5tKmyAwUkM5M
7K+hW2GUo5w5+tvAOYCGWJqGAnn3kagFyilr+CmZmEGaH44q54QKKvPR8HElrpKsDEgJPLwGOJH5
vAlYRFhZJfhF4GkvXYO/LtO3e9fb44eK8smXM8uk3l3DM7th3XtBJsUO6TEQxL1NM01e4Oy77wbe
CnOTPygUiX1r3BMGyPexWbG2yixcfcQgWI+/bZ4zSii1I8jX9FldvcOVRJy5Yk45OMankLTcHan/
tnr5VHL+jczKPWkKWv6weJdg0rOowU0RqI2/aKD9dqi9/tTj/AlkrYpYsxHjStyI2URwjceKqyUa
MLplCifIy8EcoRYYLkn6q6LW88Fn7vaphTydNinua9dA5I99pvK/vbUmBg1EHAKK/iWv5s+EDHIb
agYxSqeppmzBKV1lNFsHHIaJM95m7XDRCcqmxTCa8zg7x9pd20D3iARae4bAUspz0aotXjR2Tler
RLh2zS3owTTkNDhzn/heYJTDq+sNZMS3oohW1pGx6q44dn3ZT0YyjxeJ5ZJTTQS6w2zHZq8HvYXr
HoMseB2b05TbXhVj8o7UnoVi1k7Kn1XULPlHN/pfpVf/5LZG4SG3+1YzCfdZnlW9MALnrrKJWAp6
lpto1suvlPkXxpDvZMi3s2LZjiZrYgJo3bS6Y/0qzflmxj6EIAi/XV1tHxl1qtfSaNnSAdVswT5U
Gn2kgWQKVq/fb1ridLAkhMLjU+XSpIeKc1egEzx1OZn1ZyJHLep3yL/TE85HCyJpjHcc2ltoqrYL
9GeUXGsA/SmV3XnpeYn2aaUCIcn9vA8zs4ukZ4h+2uYSi7DJbDgHIVHM5V2lzFM+YMZlx7yudTYe
0YzJ0dcPk4RnAMKlpg9qvHM0Yvi+rbQlTotYGb7C1AvIb33tWQGJM4HXksKCTCq3icos1PVkz2v3
X4wW9WgrwmYqaGji0q0Ak4KtPg06NUmZQh1VTC0vN3Mx6Tb3D7LF5g4TAFYV+UFB183WyU7uFKK6
lCCvRektWjC1XYm2JVFl0YNWXU+phYTHuUdfepr7+aUFAwka2v+q+vLENn3aEog5jp0D4FjvVWP8
6JwSvaT4TR6hH6ewn6q+fZR5AvSzp6rPSwUA0xhh14PuKS7ZJeGumosdejpIHuRBT3bWcXAtl5hZ
PjP+6yJVXysCW4ZZPIKIFvJTC7MN8SZjFv6cJKMTo4Skia9kYawj5IX2pBNAeXbb8aKwy5ZBbb0e
iCV6Knrj2x2IQluFvHU6YNQGuWvUcUDZlvECuTytXG00wzohVyYpSg5Zm3tpYq8nDbTh9aM69mUi
URU1w6FKgSrkW13GrrUHVaJKylYFry5jVTaXe4tBZZF+OqJ463RIRmbVJBFsIFC6NKImley0MarE
RQ2xmHJ5B0LwBF7q2/Sb+sOqtzu3UfoX3KUzvIbXgT36tuIsycl5bi533Xi66DEcsBvmCO0pp+rg
0nUpQIeuexpz82zp3pOouXxXzVkO+txc9OlavEutul0aCnanI5Mcmj4seQIuYzp2zPS3m7G6IbQl
/aWk/ECqFomKPBPGEOxva/adkw2Rk2V1vcvLEvMtKTfimTbKqUVN7163PBM0Vp65pT2y1RbvODgl
+Qmj9Zg6K8UGofTBsHH/5p0H5m4Wz/ZENLVfqAejbLdgYvE+J9yBS0JGYs6Evhhpr/VEeZPal6wh
pkvXnYw49UtB7xBEOi6ydyOhnmXW6/lYWpW8Impi+OVa2sg9V1cg/pR2QdaAjB2wgGHHnPYcwhWY
iP1ugCQ5bUS7af215XTsSCV5H9yJzctKvvLE/FFCPu0rWdGeVjxWB8PMBTKV6gMJAOReWuwcvmho
H0pJjti8AR2qCSFBikCGLH8pzi5vpoUNK/zdbZkA5bq3njyKhVX0hDnjGkXrpF6HsgWJlhQNmCBg
H3iUaEl8NoKkiNJhJOeByGBeQBuVDE6aCmFmJr98Rx5WY3pHrLTPdJniKVQ7wVB3cW24DeP7nhei
YmS8sVylZn49AP4CP9pfynYAaFzDiUYaYGXFKd8c71C3HhKlpoa2S0xU7zRXpj0/WnpFwITPRZ7C
B/E50c1rRh+9f7TYBIK+Xk10OukduWWvq/27mScrxL9LDnliX6quuST0KNw68yQ6GsB+t2xRPdP0
7FDnXSqb/MeVJTvr3YPn9GDtJ45yuSZBUCIO6z0Nba/KIyejDQv5RoUFDVwbcnmmQdRdfP8gYU1f
eNgLx34fFOT7RGDXB8K9Jg2F6bq0qSB6IkIbrb+TJYIXRXuH1Ascu5l7q9LxBBnkypr1M9qtWB/c
q8FMzuwu66+B5O5eIllKEAvlpXUQTudRXLsc31bkJkWbfU3q1KvbqiivalqOmo4WaCm925K3GaTG
ZVPQ7pDMNvA6UEenD0t5XDkCoEBRPIu2eoHjWe8IQcGAweXr/id7Z7YcuXJl2V+pH4AMg2N6jXke
GQySLzAyycQ8j46v74WUuqVrVtVWeiyzelBe6VLMQEQA7sfP2XvtpkIuCq0tkj6KEwY5ffsgPuLi
6sP3dJHeFDBqxxeCK56G8O7S8V9IWZk2XHh/MLT94AWT3qMTzgGCzDYnqTTOgpdE/CaPeSNGqDSh
fAxa8Gok3iOtzfugzGwxPP3SOSXh8Egy6+A1d9oN+Nnii6c5p8jFdRkb+7HW9jR/t4rPVMLmPFFZ
m6CNL+q0pehcaF9rCyP9rLxbVdQHh86CUhVnBXBv4MVviqUvNTp40mLsC57D6s+c/ncd5tuieHh2
/KWnQcO2wbwDjgWTFp6/sOTIGgRUM6K95QYcAaaZbseeGeQE+gCbOFJmv2CHWjcVnedEzrsAjgKJ
pCP1LiwDFipvy8n/rVKi6yDa+8i2NC0IDCRLbW4b3apIvqLE+2BP+W3FbLq9aF+t0D8jEGHoYGcI
h/K9oIMd+zysU5AasUm7oZDHWiq3IibPCXBjKbfYT8m5rOcg/WBkHanirOqrN/eKb7wRbXoSpb/s
CsJ4BY5Yc1wPA6FeDiK/sD7oLMdBTkcW4/zR8SGiEH0JCiwR7Qesn51VBc+8GF/daDzgDKXpN/y2
bf2rsrRjDdyQRPE7pXU17gsD3KnKb5KV4ULjNHPxY05KTcUkhzeiMz08e0e5Kbnc8d4w3pQNs8ns
WEM68guwfG9dqF5IlS1mmrDevTh4BkXzGTcnQ/Q3BDOfKee9OEJ1XMS38X0cs58sL85tsBqIZEqq
fgndidgDdelAkQJ8yj+zZe76r4CjljIiHrhwd2kRXm0H9p1I1uWknPFXduMVyG7rW66F69CDa9GC
rLcPVtOtTFdufL3fesRnItyao1JYevXVpohqBpsSs0JnMu5AucOxrqCVMJb+VHP3xE64hBpZJhgY
Cj34lDQDZoFmLVWTZNxKezLiv+ReQyd9vJsGaMZE25Syu0eafqlL5aFYtN2YfPDzp0PYqsMhTOFr
HIbu4cqLK0usycZT44GcHkC0audWr5eWDkXC6266LZ9ZnF0G6+8/dxFLQVZt0sOgl+/muRX+FVD0
BS7mrYv61zoOT12cb2ExknBfz3sdAY5jEydZ39Hj3YJsfCSNd5WMK2pxUiQTKIS/mdo+lFh9qtFS
WO1R9dULJrwFXQLGNNYhGcKbDLh42Z3QcZ1CJllGSwx6pdxbI7gFlXtSE+d9WkaczmKYoc2mqx/a
eVKEj7APbtNK4jrDQjPmAkyx9dYXF7+KX3sz3fn1qnXm9dA86t+ji8hEzn0eDergpD/J/FJrhARB
rakvZvbgEHPsw3xR0XWKsVki2aHlUK2GUB7UgslpHF2GNsKiJXd/RH1R+Jr72iXQWsgjzntFz8wp
6q0meKYYQQYX5UygAA62hdPK27TMTf9XZlsvTIAeRtc9SqQhSW8ecY/cSjINGNzcLDW8YeE7+Z3/
WlRvfdifNIuVsQmfTJAvbWefCBoDjiuOovxOWsKESKDsbHnJDOXPG6vr4GYo4qHlzH+V03Q97vR5
dvQpqcqy/l4n2c7oGDP1yaXP74kXHIzoM5DVrpHuKajDVyPyT8BdyCykFuYdRJa1zAuSB6KjZxlP
c2hPTaDcpy9g+vtToz4q3doy/BtKoj06tEdvDM8yxHPIRuc10Zsh/dfBQmvMrvcRWsQQmv19uqO0
zjkO9i9YwBcOzbcmFWch/ZuDwt5NU6rA7sbhn8MHqiNuvlAtoOhnO9sbrobT3lSH12qt0/SzRHib
svqs2gztcvgqw/EJNuA6valRhBeOb7Verg05Xhk5vkRwTFHovv/ZdFT7Xdd7SlgGw8Er0tB7CDOj
DIObiZvWaC+yzb+yathB77tX+CMDp4OG8e7S/ZNuv1SV8iMYW7TJ3wYpDqmbULkHL9MlpHGycZpD
p3nv0xPFZ3XSWu3Zdf1L0q6jDnutJvdFea2N7t5X4ssOswuV1J3ZwM0co03rQRdFP/XntlG7x3T3
+uawzXTkC3RwHaHs3aK5o+l5G8fuFinqE0nNe25SvdrppUzEO3KN9RCZK+5MNoh4FknvoefpJeUB
nfbJXqTryZ8Q80QW0Di9pntpm/Bm+j8dS7Iw/FehmDtHxV7ErzH4/LO9ZrH/0qrNqa/So5aLeRr6
BGfFX8KIP6qnM1ZXjzwg71Glv6WHB5J3KAblCnHwFPa8utk+GB7ieU+PDLbqQiLPzgir7+6qHr0R
Y3FRhHWo5Ll1u4dSDTeOuzmDtmD4U4ZMl/Xna3RRg9ZYkogNWaKs5fX5geu9/rlOS4f88gJ67Dso
/RsNBOq8j+ldWE32xgp8BdblOv6JIf598P2XSMRveqA+U26KarBQe7cPwmYwjIz7HsmMu0jq+iFs
/VyxbpXTgDGW7n0gqD0NVgjcN8TGPxqbGsuwUI1kK5Uf2/lD+MFj2rx0fTplkVeSfTVF/Usj16vj
/GRxomJ45L8SF7pqWUF9Q7nVQ7aq0Zrl9oxPi/q2Xqf5hEW2VoaiHkvRLk3X30S40SNqUpsTe2S2
h9hWYDEO29QmdNQNDyZx2q6SzMMgpaqMr9POjolz40b1r6At5nlor4mHfdUURFOKJs6eWc39Ij0a
9uRkafJLn731kfbdJgp1ks6yWLwMIvsyq+GV/NOfuu/OaXIeFPdmecFatYyZR7JUpLPaxs6hMJw1
FMSZy9BC828gImZWBgHOsjd2mby1Mt+M5bCVTr8LUVbiWPcRnOM/09xi46gLe6Dl1Y4bB3EROhZg
2OLQpfwCUic7k4vS1OcAoyWSDsnagPvWbQ9jkl0Mf2p9WQc70o4+eWoy2lY2mR2jeVYZ5BHPGFzY
JMITDdRN4rVkzlqHgTjHhkZ1o+5DUjm9wESg+l1Ek1GwuyXmk6c+PMM7h1/DME0SU+YfhD9h+zuE
0P2yUsu1qpMhhVhGpS0pLc5+8tX3w0Ofp3M6dadJ/ueRu1c23ouGvd7UwXGPeBfhppQ/zFApL034
n5QwaD1VNd+Vobob0FsUKDzzeFhNn/NUUSJLVF3/gK4dyAuq1M5lOZA7wm1OPjWHQ6iBW9+sNry1
kbxiNkDyWhDSwZrGILwrzkkWXxxEiPjDGOaMqDoDrsRnlIBOYi4shETdL5+7SI9YkdrukTfdHX/3
LInqReHWk6BZp+sRXf2E5YaXi99SqRDpQmVQKeG6GOSxC7LNKFCInW0ibW3U08W+pLU1WO6PqLOd
SW/CMrW1pIGWY0hy3W/7MBWufuQzgHbWOstZp/5EtXOY1JWNvY7co24izbGCbTPE84QhJToNWgne
3OVJ1Ot8qUxXyb8voQ9GE6sswgteDIuuu8ICnTf2sGESPNcabi8uxscnEuuPzJGohhyEmkxfOevb
KZ0xv1/xt86tVdzpK8OztnDzaWE7O0PJNoE2Hjuat17tbDFJDXJeS32p22LVSCxBMZ0ZL6hB4JLv
fi4iYNuhXFSehH6U7T1venCVeTE4O9/0qjnwJiPutnmqnjGI7eDZbI0yWNeyXGim3PQBiGItXwq5
alHvoTAlaEVnrojssF7COF9VOr4cA6cSjHz12+EMTiQLkk2HvZid+9tA4opSgPsUqatrLB15c8Rx
+gT4b1O9PH0LqS9o/leLhqglRno3xx5elbjGla4eXddb5stBdXch+EW6CiEN0fDW9cFGMbI1p/73
LJiOasEV5sx75N0ipExdLnZ2qz+Hs2cPF5T97x4Nc05ZRaeis1nZ6t7k0R9zeazq4QUt2cHx00uH
uqCoVEaAYFCSLdkd6+kuSFTlyHpDAGP+q7do1Zg6uhwhrwjkGVJz5Jkmo9ZkHZGL6f52KTnj3N1N
G16DBtOX3tIHSF8Rl+T3yqr3qnXFXRhUNyeewjij9Ohr7Hy9flbrEOZxPI/K4ZenugyW5U7jqvN6
Lki+ctyUE7q5qLC2aBxX3S7e4PDAc3suvf7OwORC8hZLoHo0ix6RqpijwZ0RAQx4A0supWnp0+AY
V7iNjz1hPtOP2dEXZuRs7ZZtDftLarOapv5K4sAAfo2DkIMC/ztMYTdWfI1Zv+oaQIbRpiDRjBPJ
LDoQgZhKny5HcBqscY2OelkV0D6lu2EHWhodnH5/ObmEcA8vE0JLlFQupn898mFDLlvzaJ6YpXcs
BpPk3JJfk6ZCImTEF7yeNsIhjK+yI5ULSP+Qm6vBDfYK/b7gSkdgJ8XZ7xAL5kj4a+eUCnsTacU5
jIyz7lRr1XOJOr8XTHANf2X6Kxx0y4aGlVLfeu88Sk6DZrGWyri2xvK9MPxrwbYXVluyQg4IPOmg
Sc7BDqHu/rriR3Vx1PlULbuHbcLSSmqG1sGXjOSiQxhqwJqslYqQq25pEDliMRjvU0F3q18CtCKB
FAXrEBwiPgK3xzMtN6Q9QuJqXouIL44CL0QiP53mOLFAvbXvjPSf4UiGq0Ap8jXdVE7pAhnWEWZs
nSE9yiBcC+QokbR+CEMjco1bjzTrrNhog7H6czoUzd3nKBMnxltJ4lITBmtFe/fIqBV9tixM+nj6
QXKrZBwSHRzOZveZmgTCtkyAqoQEu2xTbtXYuJg6DmRhbgyFFabtVvxiuukbTGssO7ZHZvnYb+3U
Xaels50+puZ3dEqUpWLz4ZGjhdfwz0fOa9ViBNSqzegtTowJrKOL6SKlgoA4ctd0HGbcKx8t/86I
g/WApZIG9cqrdCxRFAH8Mwq9pd4PKyd/TwxvZeVQ2BT/qgvjXKti5QTdNVTaQ4nnkA4ZUb4WEwTI
IUKwxz2UESVGIBdDkG9QyczayZLXqrQSitW0MHdttwnCDWdIPpNy/2etVvnSYW1DJmYQZK5ozS/b
AA1t8efTkFGLZDNb9VZwMAvu4C5ck5wHF7nfOA4KpbBdAULZJ419gr2yi/XuUTCGi8dsa+vtFoLl
DpM+2zV4UE+gGHZBpyK20WrsAgNUfvOUkNqNVvFQh90qqMfvhgght0/pyITP6U6O63Dy2JzHIjn2
hXK1XGotgZAW5QoQs8PYcdMR+MPseoNibKaBYtTrN71nVNXV60wrFmnwZXOugzyQqN4icvZZQQZp
Wa3pJC2mL5po1iWQjo0kBSi5jtQkcfLiFxpDRXFWIaEigNrZFZDrvDvB6dvBGthUYIK9EK+aB+fH
ZI8uqzPS7rOXHKs8v4Rhto1CkGD+cC9iDj0Av4bQ3VYi2aKXPaRKuICouI4R2QAzJ5aNCoivYUCT
qo/ORmaMTCm5nZHcxHwrR4zfdYJqS5TiO9EjY43CKI8Ksnbok2XmpYqyDi2/9zDAjHHChlK19wYn
WBojwBM75STgoan/9/kh/znz4y8okf8eYmT9k0/0jfp/AD4E8ocOdeO/Bohs6+TnP/Lf/3H8/At2
5B+/93eOiCL+ZqiO5agqtDndtAzx/0Ai/AjRnashfdFNRxD9DRbtHyQRU/xNTIQP13EN2wVdxm/9
gyTCj0gH4y/ll1TTIojz3yGJ/BUjYgpbhR5iGwbMDt1U+Vv/iouqjFZBbTs9Nn626M0n0YILH0eO
yTnoXz6bfzBM/pVZMn12xT/JVH9eCjQVapkJvAewc8qe/xduV6tj87BrXqpXEmKMESonDZICV1x8
ma/1MN2HebTGIbhzB06spbgnDSmAAxtPYu41u9xM2n63VH9iThlBLJ+jUDalMVKzxHu7iC6FQmZJ
nZ8tRbn9/y8ehNJ/cvVQA3VoHyaqXmsikP7L1Y9F2g8hawson64h/EU7t9SGMzGmIbnc6wQrXZvK
A9raMPoloKeGuYMviU7LGN56fV8WyRPT1wGc6imKg5XzAbVcIarb3xo4IRAoK0SJgVkM7HFrkiRp
9ZLZB92GAlBy1M41dXJS89inNOAqi2QNVBlybjEh8/3go89KkOgqbk+7CPa9Fq5sSZhAEl1KiX0z
sz4kOlKnDG4ydfd+5+wx/ZWzgYa/XWDC1UoAX7HSHYse4UKTVDtpuDir2Noor5l6u+W8SYyfgFIW
s3+wJ0j57jK+rQVxSHl/JLyBMU6bn3Wm5IsYlAPtWVqIrv2JUK/iBAy93GdxT+Ch2NrACVRCzMLf
pyprxfDfLQbmFRmRoB7KfRHbJL/62yYLVhFqWdenr9RNk2ULI0hQ77rOu/bKhIQRhNXhxgcpNRMe
ggRbPyhGdAG4dtUyZeOSrxjrwSnpEwq6/JxJqozcYbpnUgmjGMP+HazdCodN1i9l7X3GaFOoN5aQ
UV9oZkM68PRlXn90KmJjh/vPyXVcsYugiW4QbsCzDCsQrsuepJUUdfqQ6sinxlOUIEUylRfsI0hf
msuolyf2dJJu4/WY9FyNBUPVX/aF9ekMwbXwc1qfWA60bWYgT9IJCo15R03vc+7O/ZvnEjDLWCYM
QoqJEJtRqX94g3uIOaP1QjtQRaGHyhH6MPA8lv17D7SEswgaTiQFWtQyz/IhbAd4uPI0RordcpTo
hPakYGWyYXkGKoPxywyCO2f/Wyx6ui3pZBvrEmaJDiQDhJeeYQ54rrhhWV78lU5pTZrHsHYaTAYB
rktMj2SEjXWzNimX6N/UFN9R4a3J6kvnk2SNvTDPkRCPcyWNpyklpaEV5avKI6ZpLJt3Wfu/cvPb
j8bfVeGi/adVq4SCQ/6TqSRVj9/r866U71bjbFA59bMwIlAknHoBFjAbwu2X2fSEuiEBoWWp0Y2K
cH0og3HQk+zZZObebdA+d9h2XL8g/IXKF5G1WxKzEa7ViBtiwDGqNsz4nRy1qfXh+e5ytCaTdztY
HLEcdIeTvC2P90XvveUBn4TaF2+WKDcq4Ts533STQllRsU7lOo955jj3mh525UXoNopfgVwrY/2e
O94FVtu5lYC5wx43XreUGiqQtCC0a5MX5tZXs7kZm59DEb9WgXt1gvDV1+JF15YbMyD23KnfXMDl
KZ5LstV4vcbbkMl39YT3O9GV3yjLlw7G/BZNhxydm8mc0o7MT0tklFTNwZuR2ApCKnY+m+lI4dr7
0RCfClACUs93teb8VH25GQrzk6N8P06EbZ3IAQaMTfGNymle2PrVS6uN5qtU3vaenAMq9eRZFtdk
Iqx18avi2KDbm/gMWYPw7LvjattKNmt/FJSK7VEfCV324I3w/I0d1nykcQxTp4jXeI9taAu6+RzH
5QZP8aUFWtE3mJlb7jtFDyAMMVJlTNXU4UOQoQbRZS3BnLu9crH75o2FnRAlwFQYLcn4ULhWR6t3
BANf6lHiaYovgkazZVVbxaJ+CxWMxE19Sgk2B7e1RtVH4s/4odE3kl5FnqNCYek/utxnDoKHoGTF
KoIrB/Fn/ZUYmcCF0lbMaZpjorXUl/HaN8yfDKETaWlkM7ro5el4lDLt5yUQrXCkpzoOZPyG1rXi
IMGBrTgBqTt5nrUviIRqrQFVeGF/Sl09/G+l998BxU3sVQqf/7rSO018N+q8Xz/fefZXZtw/fvef
1DjDgeFqCIj3mq0BgPs7NU5X/yYsYdkunCdVs02b1/u/1Dj9bwbqSIByLnWd6Rr/rPWE+jcHKjxV
oC0slVLQ/HdqPU13pnLunzXYRI1zhUYyvWoIOPwoxf5axbSYSjrE0wAL3GHZWT5dvr4h0sPBWTI1
BasL+gvOZtFFFc7eLKqHVJx1jPkJNjxCeXpcZo7hToEljdqvPbdK8GHqJ6WD1wb8prMZPvSKsrN9
eJKDvbJhgclhWISVAICiWW/OWB6SuWxoLtLeJY1cBvS5PCSyXr2KAw6Aowt2gFZeHkc4L+JVr1rj
siXNaJa4EN/UvNl2SvCJeeqlj/R4qXpaDiYC/pmvF/1CGdNXIpIZuLNyz5QISEcaNw8PgwQM10mu
EsMzQw5YUKfOmPojJR7cF1tqaMWwrpbFUTX134VrX4sgGnbpcAhziAmoJtCgNVR8NK1ds6T2YxA5
CyRaQVI0MHhOZsZUAH2w3/uCxDt079kMbz2uwDuwN3QRg/cekkIJYKWf7M0jll/y+BAS9IGLdP8X
bg6smtZwDENUz2DByiFpcI/jhFIofxsdVQixZlpFcoRCbxzTcAYXb+ZXzsUwC0hB2CRtMt7jZjyC
1bpEgMmWYViwRoY0PKapQ5QxNTSM9sOyu0+1p8fn9WQW5UDnYvw4GvlwniiZCNLB7+JzonxojftK
Sj2NcP4Iw2dVVF8lQHg16HeDk91SJQ8WCODupr6Q5niEsUBJVvnnrm7R3CgHoNLzNEp+i8Lc90Zw
6jTbp7nAuI7z0YtZ6u5stH6ZXvca2oz+zYkgpwyAeKBAuerkfJq8F3ybqqjBdWubQIhXJcuufZNc
m14PZqZEv4Pw2LZKqF4IaDV6pTOQsCl27Lye4Z994P67WwTaCeY/s4bR0dBfwoCvyCvUQ6tCQS2G
5o4AYa7E02Shxb7dUAUGqQXux7mD3tig041b2vtjjJqrAfxBfggeqyHap6ox6aW7e5aH6zTUPijh
rHlR72gUkC4UBQiBXUI4mJllU4o6YNICAT4C2a5/chp6YkegdEeNaVhrr8ZbhS+oJX9RLbMDTJmN
3b2TL8p4zfI/lcDYjpNEONKdryzTHqntL5WImoSZzAuMLNSRak9LDGScj96f1Q29E4p1f6TezbJz
HbglqB7xSxlgkDZdhjYDYB/lIkGUxSXHCpf4/ePPT81GAe9FRaDXHAiM3oVCYRjrdkh3So8Pr83U
byZ0s8DxCIjBDyRAFBZI/ws9+ert+l11ut/o2b9CHn9UeujjY5RqpAeSJb7LLJRhIk4vPr5ehMLD
2Zz4BbvI9qiE2SGrZsXJOqE45U2IichKMgpu9I7AL2oLEseWMA0JFxyXutlfhV0fTSNYaRxRAsIx
CpF+mhP94DUfbe5hPT4MUhxH32cK42xFgsu47heapwHwA/5vDMU8FZzmMvIEMePQTnH8UEH4ShxY
qy+83nh2cQGygRfnVM/bp8wap6e7aNSlB+cpEZATqoTyePDrsz5MZCrXBXDgL5wopdyx1y7zQExn
+GjIpluWrknIOUKBwuSgROYlFA9luIxddYvsgFBqyLPYDnZ5EiDGbNVX+rvdRuHdDY2n4Ac41S1N
zjFK2gl0Ry+/eDgYkLww+a0PONKBwclZTSJkShpnnCOSCuISFxe8GnskZdGKfouSWifWSnSBTF6b
FHseEBQ8wZoyr8BUN7X8oVFKA9OobnKucZZJO0AU42jKVZ5H50xvqrneZdh9s2Fp1Rmo0UJdEwvp
zBFDPLOi+BjRE3OSrOvF2JvrmKMxH5HHsOcd7xKXWb5D2PxBCOvOqjsoqoyLRkVZY4sVNegFIuBR
i58ycmEAvuf7zjeBQw3RDyJ0DE4F8d/sAajTeMC0UH2NIm2PN4KxKH7DeR+5V1nSNUU6ri8Ha4PJ
Twehx8FR5uqXFB9e5ONCUWU05zSOx6MDnl7gT+galZ2E2AdMoA3hGBzOwdZlynDiSM/Kn6k/nogf
YK/u9th9Syfc6nIyafSIONnx8N3zXjSbtcXR61dimbWVydQWMe4j4Y9pSJbPlVAFrRPe3KLGIc55
KnMr/kO+mRV0wFi5372cujMFMtzCduEre3EI6GY2Hr1r5VVlB5gXbgjfw36LUlzHedrMSg92JXg1
VOwG9Tb5hTNDU3e1qZ3Z/BhyEdE6d42vuk2g+wwIh8CQPpIyVmai805ZGR8Mhzumtswlsv5D5TFz
bNRPxS9/tcGOPv6PXZ4Rc7+NnNnbMV72Ds5CIcoPzWz4Vsz0abf9i6nH+9p6b8zxtSrSd82dALNJ
6PH4OfNyyiJUipfCS7511KmoB1Ev23oFMGMgPFuvDhPer9TSg1JB2/AbNtC+K7ZgZR42qjPWej6R
sB5w07WbrkYlmNv1tzWUGERzssEMlWk7a+acJ8BEl8B4cxpVkfrZWYAUR40N23ZR1CUEcpmF80mj
+hHRfeE83bxYolt5GvrsQYhT4dcxCDAHW3oijq1Mqd+RMC+iGj9Yqe2TMUW6lTbWlr7xN57bGVJZ
Mq33JkLV1NSp9GuDXoyLt1JNWjk3VXSVVY5kQauaJavdGUIj/glIIHx8w0djqXuMJJAyXsAJ8G0p
ARpQ49gpZ390rz5umZmGu5NAkeHVTfWfjOPl3HXSmx90R5a7NQ21oVY3UW2+Grn2Qldx1+OxVnyo
fSbntuCFQVSI+0NbuwopwkI8oieH0gbpJ77q3voTURUztSEXYICS2jiojWMHd7kaNWdDN7iFsWqT
005xh7dpFgyE/qQViWL5UzCRXdsxIBYdmBmHpn1ft7vaE1visrauNq4dbQIPvf0pylKaDXVAr2vE
R5mpq7xIV0lkH/Kk+iYY9jaohUm6fLDysuFX7ST3Ui3eENp8O+izaNZjBvrd1GZJSAfHYq2ozs0o
wYGGoTmrzKOR1qTQUcO6VvI7ivjGfQdaBSzi+VASROIRuIynhNjQTC8PNvKUso2pITE40rEhIyxC
vU+V91b1GRNpBXtnhndNqWB/Ny17mX8PW//Sq+YxKZASN1mLa7CjEwSeKHPEuyKis9aQHgnVJmLc
Oh/14stztZdeFuepTExDa9ub1suQs/YMJjKRBuCJhdR2xiL9FeVs5JwVZnGKcoT3t5TJ8FADH5AE
xqJZFY4cO0GvjYH13YTpsxPYChs25jwYf5DjsHxF/jILnA/dWPUJo7/8plSUuMXEuiWfD0dta97G
TmxRUWZzJ8GK4sEcttnYtWwXTShiNGabeoITK1CKhwlXHFiAizEmYX2BZZz3QI2LMYPLRO0LCpqG
kI53HyO6965EmKjCiul+F0CoEbTldONbs/tqHk0Q5WR01zYSpkjvNkNCDFdLNWdzmmdUadj0FMDn
dBnkML8G0Fxs+mxUwUoTNJek2qwUaGVUAClygjtXdJxspLKLspeAnxPUjH4fv+BhdGYGdOhuwkQX
Piu7OxS3SfyPawLODlKWb2UAGKHBmbbgTWcTeDqHQO3+QVHbQKmJF99YVCKg7aOHH3g/NvxqfQJZ
GwVOeld7J5Axm8V9yeitZSOlQpnHbkQTxXfnYyruFgz+GefJGDsGrfGo2FQ6GG144GvvYE9wbUO/
EujWzRmUnTukaRunpbIAWf7sfNbyqqbyGmiMQmmCZEkbbz7K/Nuy62remsQLG+Q76RJ5xAgxDeV/
sgYK1G60eKeH9E9Tg3XYlMquM6ISw7O696fytKUpMzfGIzYiCiAGS2KaMCnTrGmtGn29En9a0Yyi
6mkmlZuXiF4Z5l1yKZv1UDn6mj7gd91m5JtPcy1UTWg45AF1+TXmwZYJUClnRM1kBv26rc130xhZ
kSqe2QZ4QyHoZ0NZUnG06g99ZCdQ2n6XpjeJ5zNuJlPN1GQWrXgbgWswsruG+CBmIUNWgasqSKqP
BnPxgtuKoqO+Q3i+Swyxo8jDuSj5XjBP0gNiQWWzZPRu4Hh0c/Ia6SctxwqFjKaiePItrtfBCI1B
jBTbNi7MeelJBXisHJahQd+8ijAquA0bAnGZTDVRtivWwWhBM7SphqBMxYTFqhlr4tgn2avXJqth
SnIFYMZjUy0TKO/LMCm3cc/K3SlwWgtDeRghYPa44qsUcFi5qQPSGlUDrb7TWku3U7GL09tYE6KH
1EX8jLRpmXCGIz5tj9qy60MacTEnFGzrnn0M+ggPqDkUW69zl+7EFytV5g1qU4mVoXVbI+/cM96i
fUaW9L5hsCHSPKBtqzVLcjyXITcaarJ+OYxTX7ypgEFl4SOz3gpYB4tRpucgE/5ShIZ/rjg0ZUoh
9wjyhdUtA0r4NeFy+LsmMnicdtoCw9F1iDj81pPjopR0QbXuQNJXFT+0Pq/wgUNPhsIQrcmjmZwj
dXT688cY6WCttAg3QYPex5uIF2RHsye3LRKC/s1AXIfbV03w/T9LPwK8F2mcg5R+jseZrS11aTi3
2jDOklQ/ErNjfaT5sdN5ogr71HjJFrFNAnj8oBtN8lob/RdfbYUbdyhWqFWA2Mvy6DTlH2xOtFJJ
XfE7c9MnHhqa0R1R5kh59Vu/wq1/zAya1JUZld9eeQWJWzz0vjxFoXQPdmP+AJoYaWKGmCsesR+9
hCobdGV4xrwrNPSNyk9Z1i8RLVjw7hgCtLbsF23IQ9cbHKdUFcMyuq+2acEhUdK1egZeyH/Wlq8y
zsNnWpXtbZAhSHbzESXam2Hlt0ZFY+QCnexK/1qX6TdRPjhZ7FuKoL1hejBE9bX13O6ainalGwOg
di2/E63xICED15W7iVXOtEbOua8M12ahK+QPwV1p8HnpDO19R16rBiWBDdhiyRO1qA2SVyneknnQ
IVAPrHenkPVSSZVhCcbwlpVhxS0SqfMosTaZQ5lUtaBz1CpZRV5ORg/beNgNGI8jMMjqoL8NAeu3
b5QZNV706cS9scuuuoTQ46jGb8XM60UGnJBjrB1Qhy9Tk+Nl6SfJZOnI4CN0q86uToYqj7ZunkMO
gqVu7LjzkCmyEJr5u7ALdvlEVqve8b/iZpuUFcZU3f0FEv9Dt1GBS/FLKuW71sHgE1n721e2+CUe
eGU5zxifUNlAzaB2GNlr/g9759HlNrJu2f/Sc9wFBPyge5D0LplWKeUESxbemwDw63sHUqVU6fWt
u97qSQ96UCjCkEmRIBDxfefsk1LwFZLRR6Wuhr5THNpJfpdG1u6ZnCBhvZYDV34P9G6u0e1Jyick
G2eTwNOBKY7vj+3Kb0ZGpHr8KZwRYPvtekgig+lqMW8KCgOMBgAAI9srhrLEvwytATYLgPTEYZYZ
bLX+aheQHcqQwahM3a3S/GnaBqc2DSB33zYp7sMgocgTUUBSRnWjexwz/RGwa3JTI5lfNR7Jbkk8
r90aerqBjTjo/AKvMGl9ZZLX+yBwn20o5yQyg97yvkXDxkJdY0JdpQwzlQm5Ay3DJNeKoGVEsdjm
+O/LmNKkU7rWIbCdz0GSAfDTrTNCZQRdfP6rqpu+Dak2n4AegOQc8CmE/lM86y8jnqC2cExMqWSy
5U79OXSaH7Nw70AbbY2AlEW0bzGnQgz/uw8oeQVoYPI+IMuWvmtiM5OawNrgq8CssNbsbsOmLnK/
liWXMuZ7AYVM3MaUnGJZPTSKXGAbaCjxFwbF8OT07qvRApUqS0Cngdkz/NOtQ9o8pm1dPaSYKSHZ
zWvy9cZj6nP9mezGJrKsgVzgfHNnv8Jh3nwYLNRp5pxtU88BlllCycC9fQPLiIbUZG/dQXwNJkjP
+OKf4mh8HaBIbI3OVAzEoNmM7vgxC5P+LavsZ2DLz07+HwEyf6z+r/8bPYj6Q78SaP7fSIqh9m45
HsX6f98COBGfM5S/p8X8etLP2r/xL5cCvu9T+Cf+hXL9b7V/FclF/R65BgV4G23BX7V/818CcYjr
eogvLIP2wC+dh/X2euzjR044nmn9t2r/rvX3kD1V+3cdYRq+7fGSnOt/1P67ofKs3LJyTPzed5NW
xRme2W0/6dVzL+6HZK6/zblkJu1f+Gk0R9PzuXlRpd1R5eOChviqzbzt2Onc6mB4AiJpLwRDaiuY
adU2LmKVgDR/yRl+f3AJI9fTfE074VC7t1LdVIvyYi83We62g7rtirYuaWhH/c3WocprhBa35yEH
TqG/0BPIzon0w4M7Tx/5gJhbAGCHDcXhQmJdzBoQjczzUIaK5HZZQAVk0GakO3yH03Y0NcYP3Zw/
c3PptOE8+Xe6PzkUd5iTE8B7r886vtc6idYCvxl/Nup3lieVZnTGv3/SjODRMqLoSl+FAivihi7r
/HVSfhJD+lw6tEX8kWsJmaI8SQcQ4LobxgjdpiTDhGFwsMvVQCplRCXU0EowxprVYKtSwy5PDcAw
S2K7ZEhGikrIu2WYhjZgZtTWqeFbqAZyiEBnlWud7U1GeSOjPdWW2nlqABiooeDMmLAtG9CxA82E
VSqYSbkdSTRGGH9AJuGAX2VgmTDCzJehphp0Oow+J0ahdC9ArlUf2t65YCFjwOtCloobgxEDbiHh
nbmruYeEruSYcfrYZIdMhg8SEOcNdGDltWIEwzwxHsneK2EVFhW2aDV4ntQwOlEDao+R9ayG2LEa
bAdq2B2QZ2ENZACBGmDawti8Yoxuto9CDdmrdGDwbnSvFvUzFNwbB6DgTc44f2K8bzLuLxaViZoK
jMwJsvwhYIYQtANTBdfColJg0lbTiJb5RKAmFgaUtjUjm09mWMmdWREaH6Q0g6m7Ta68x+MDUUxN
U/d+mdEKmde0AxhwI1dAwpci5SMncG0j7WuR+E1I/WIkfzXSvwIJYIoUMEES2CIN1LJLiVCwQTDo
IxyMEBBq1CZaBIVMIfdMlI41QkMPwSGBi0dyyTYlQkRuiusse2Iwt8vvmToeBySLtVdu9HBeWwhY
sxnNeVduh+wc6do6ENpN0T4Fw5cGPXxodTsy2ja98zHS65NSTZsopSfMm6Y774Fnnc2op20Efc4o
L7KJHnAiqBHsVZ+THWDo3eSnL/ZYbNSIKUvEN6Wihi14pgxxjBN+yBLRTtnRu0N/iNQzRPKZIv0M
kYAmSEGHTKJErg4ZMk09oCyBr8TG4xmm4jSCltDtYl2RgTA33qE0kx2uRySnybnj3+QIbpk6fw9p
6hC9jsxaSgSrBV+Dg4B1QsjqoXEFRKZIxbS19hK5q9qUI3/tkcEiuV8ZFHiNttoLPq2mN1dO82Ei
fMhz7C1/dE/JcxXTg6oNeSZh5F5tzxnyYfa5J8EH1r+29cSnXkxbExGw6PEG0TBU/8/baptV5TFB
riocJVaKPxvkCzCb2cWMxEq2UT4VbrUaBh9eI8Bioa9rMgz4Ne3ojdC8ocg4bHDaaAjF4OyPq8DG
sS1J5Imng0mpWn3T5RhuJRLfrfo4kmBe99gpfLPapKl95xyrrNr7cXFJdb6MKWKq8rk1OPcQjag/
RppKpoPSHUtojCRkpq92FfPNGqd0tj+qd+lgKpvhmNNH23pTjRfb3FDI3RTdQav97zba7BmNto9W
27QP9WzC2PCPEUpu88uAqpv+19Et8pcUtXeC6juewk09k9ZR4gvxcZ4IWnlQFBuw1KaLwwRGVp6c
qfJt+i6nDjBuRkZyLoobC825hva8Q4NuoUV3Z2IKGU+ScYe/AxHZSAoFH5OoSghPF3x/GyR3XPp8
eBYzPYqI6CznjL8+YxexxfdO3H1Sp7L6zAGZALG6cy0mPv6NLYEwF9uk2NaKkBY9GqjtTVT3Cer7
FBV+gRq/QZVfoc6PUOnP+C/R7M9o98PjhI5/Qs8/o+uflb4fnb+N3l9D9z+j/w8jxVb8UuIKkLgD
em2Hw/+WLNadjncAPfAmxHvBYFeVnDa03Fadw+UP8wm+W/ilezORWxMHejdOO9SSF/7DGLEZwGdy
Vwv8C/NoqDbo1jFVVmLjeDPqZOwg4UyOjrlWF2K13iOws7lbU9PbcCKgiMH2xe9RaWyKMrtwQ91O
4ozMZOXaFMcY7y+qaqhwDn4M4KoXgT8DztVdg1+D2e6V7KIAF4fAzdHi6sA9ufZxedhUIStsGHg/
HDwgGl6QFE8Ird2VgUfExisS4Rkx8Y5QWsfYg5ukDakA82vAY9LiNVEnVYT3pMeDEuFFyfCkBHhT
fDwqpLfDmY6xytCawpOBBnQ3mFynU+9ozVkFiPoLOKnkBt8UDWIqLg7XTT7srHqpEbZJvDI+npkA
7wzdrycdL40KgMWcOHigNrGLpl80XDcV7hsNFw4JrjhyJM6cFIdOGjwU+HU0fDsl/p0OH09oFTuJ
r6fA39POcXyDyWPLte4Id9nxN1o6X2YPu9s4fNBL7yHSp7UkjY+o9/OMi2jCTQSYrsFbhGeZRy5+
oxbfkYf/yMKHBPMWO5zEm+RQnvTxKo36twy8Wo2h1ORya6UYKGnkKxMPY6A+Au+LohaXiag25cBX
kul7QLPrBEMW6K5DqFVHZBLXZpYH6VA6gFZsJFyoPW2VE9MQltXJZDKSRjN3HrnpiJfH9cKPukro
INlDu6YevU2JzkiZ7wroTQjcJ49yl3Fxay5EGaYWG+Fu7x1aw9zGeygLqwmHmLoyhxoODaagPf+k
EpViJp75UGDKIf/o8PzgN+vxnQ34z+Rwb+JGa3ClUca9cWCyjDRdE0h6Am9OhPXN8n2K9MQlsT1y
KJSh98oDEkemCx1pT4V/cBYY7fceo2aLT66kPK/OHO8c+N8qnHTqW3Bx1vHTXNk47SYcd+rNED5w
Al+y9j5NPT3GR4lDDwvYBc3hLsG5VygLH43rj82XCF8f/HBaiRj9ahx/Nr4wt3JvZNk9dnn3LCLt
3ipIdh++2vgFBReDCP9gjI9Ql+2Kwt9N+F2d3zleQ2QA1xnvYWDfATPdSZRlA85Et48fUpyKCY7F
qNk5+BcDfIwmfsYKX2OMv9HA5wgHwMb16AbRrkL5WOOGRONCC4AGX1Yf89Ldh359dUz4ljhdNPt7
nuRrmqaGyT2eFg744Wc0rpgLMiCr3W2JS45Y6XMxfZjxaRr4NWN8mwb+zZZBCaFj1OIH6j/cg/F5
diixbXyfTbxNrgkmQfvFwBVa4w7t5DcNr2jCILDXTxVjEQOnDuy7c4T1tG8Z11BXW2XKaqOMJa0w
ryZKwIm3PDVnrZ4vZWaf0XavAbET/tSd+TWupnY81ta4ppJG1YILxIzrVeJ+1eingr3Z+dRzGuWO
5Qc0g4rEM6vRD6AwwoWZQJgbGHxHHX/tgM/WqzO4J/hu8d86dFMkftyAWgk6mRqXLvDqc4prV8O9
CzKXlD70hLh6iwzh4XAt8Po6eH4nvL8THmBHMC7DEjziDR6xU+MUtpRlGLjYRVMeYmFdhTIVI0/6
UOEyjlHZB7iOW9zHJi5kwsbvESEe0HSt/GHa6iWNvqI4WYU86LP/pMV8CIzwNa6lJv4ugjR3k6Bl
mKvyIkbpYbxoPqNU3NGckB1e6Q7PdIR3esBDbeGlNvBUu8pcLXFZ45db97iuLdzXDiZsml3CAkeA
N9srnw0EK06xxfMKrxsDt4+Tu8XRjSR74hKasbtZiNI4v9WNMMcJHgBb5/PDHd7jEm9wi7cjrnEa
vyYu8hQ3+YSrvJLtY4DL3HaODZ5zF++5iQd9sF9jHOkgmR8iHOqhfIrwqzv461PlX8fHLpSfHV97
R3MoVkZ3gsQe1Y4REA+zjwo/fBoBuxhJ8pieC/+aSAUPzO70JP9oRtNjnVeXDm+9ZMKA0z7Bcc+n
9Uz69J2haBWgKQpvfCSZG0XDj6nUnqedi3e/fjHx8UO5/9LjkqrAO48NRn38/iW+f3XnUu9T/St8
uAA2fAD1tiS8AAdsADMLrRuIwpb3ivNhQxfAHLZTT1NYEPW0FApBh4zGhkpA1vi2h1LQQCvI/PQu
5CQKBucTwVRohboHRswfK3KmCC49FTAfG0jgZQ16pe5vm7Z7dsF8xFFx11szI1b8YDW6ewk1KAWk
Yhpf9Kl79IM7EY0nAidvo2Lnlv3TCKBBePXtWGV3M6SRNgUOkBBgKl/yIHgUDCOQZzOS/toxA0yH
8nVixBl17o1tf8wcwlCxXhaj9+jaA4zh7IuPXMvPNmB47+vG/sTU+bFotWfUMQKKhDopLCBHied9
Ul+jhuBpHsf7Bi4F+InJirHuuby58V69BdvVngeRXarmcwrbgkzUxwHWBb/mZ4CCGO3H+xgWRoS6
Te3zYWRAt6WvMDzA97xzYWiYsDSiSlwBoT3UTXLXtV8r4VxkVyAKk4+R43zKIXLMCigtYHTguf8o
YXZUsDvg571olnweYXrwzT64JSjv+rLQG3qNgaD3mEGzEL3xornRJdQumrBV/tFavfE+1x6TOrgY
cfhB/aOyqD42Boax8Cy9h3xK7pocz0uXH2XcP9LFqgzjVOX+4/L6kF9G6NtCPEO7uVdfMuEulF7l
Hezqu3Fub6X7VUvMi/pTwWyjUDDu5jh8qUbtmUL0rUG6IAwVJNC3LkyVFLZKA2OFluNDLu1LA3ul
Kd5Om9oLHjunvbVAU3iNfND4F4ztFkfkbUgAq3o/ulsfCnBnTKs+qUPDaL7TbO1Z10im7MYjsZ4P
VR7d6QLhXSvPU7p14MdkCiTTQpQZIcsICDNO8ey3d0wdPK+7TP5V/cOIaVuFd2poak5X/WtaNc/c
JGS2DavsKJG8Y4JNu48YLyN+ZYFcU+mh367dj1GIaAUpQ/eAAJbeuL3LQqZ3Bu8RTgxhcfdu5j8K
iDpRxPuCsONy3SKE8yXlF6klzjmCxDND5Jkh85gOYKNkE6QKfdE/S/g9AVfQxoLvTYcQug9V9mfJ
yKCG+uPRLOHcPHTQgNTJp84ovQ5vG7v7kMCFUb+o3gru/ItRlJ8CM2U0eKww2kIc8nV+MFl2J9AB
qnc/TQm2mIaSjnFV+6PZewxz42W0ylsbLl7F9wS6WW/ttdfJlwLmkS/IzQuz2zTyn9H23E1dh9AH
6ppOp8McHy2zeVL8kEYDL2R2G39EyqP4QtiwXyeddi90YRcat1XnK/UrncX0MunQU4Jwlef6SbO6
h+5Hk/n3ADw/dpvQCO46C6Jq1IFPTb/Ax3qVnb5Tdwdz/GIYwaXgJQSlF7iDBSzym5b5apiBX0P9
MXv6nVZ3z+o9RaBlyMraqcqM59bPDkwZ9W9UZzZ+TQa901H9Vm0Q/V0qjkWLDzWSz+3ELTNB5VNq
j4Xn3BbCP3stwPf61P7EB5kjsv4RCEOXX6zGJNwdF1WszgHjRX26kSuBt+Qfq1JZ4JtXzC4UjdJl
naLNfMNIGPxx/RI3zYUA+32Ufpwp7HDTK7mFBxckWkL71iY1VBzGdwUTbDe89VKcoQp+5k9k7TL8
yQyBKNeHmQ2Di8LpvhrdvUlRMWo2AfwvNUAdOxzsA5FtXFELFAvLLwALsWVR8kxBck7RWRcfypTT
mvGgOmnmMNrlzHlR8q1S23+yPMbVYjrZwUtDFaLrb91OewWwC90S+y//V77kIkNplWuLH3mgGRO5
2MysfFMURwl5M0UmQrrhgRiNTSfKQ2xLsOwY87l0ws5CZHpXOcnaByU+/ECEdqmKGS8wCArgZV3b
nGLrSjhsiv6iINeJ+5ZCKuQx/m+Dt02KYMcQuBy7WwdNp4Y4lW+FmgjpK2lEEBpt6ErDHVXs48HZ
kn1x8hOGvR4Vo+HQ6+KqbLnq5fj5rbvQWlsyBiFUNgw9d1Ws7cZIR3sDx7P6aBZUIJz1MDZrjwRH
i7KTU32KrKcRyjCfq/qc6/oeEs0pb+Kd0YQbE5AAZbyVTblRfVqdzteSzUd6WgAHmnNg+FvuUqjL
FIcikPJQkoejtMZZ251rGtGe6z+pZ3KdCutxz9+vWj7SiCoo3i5HhQMCwUiYTk2mRqpyvJMCsD6m
lTTDdW/KfTHBZSL1l89EOv5Ol2Qk0bpz7GDTusUxbYmXGOQ2TQMYixVEmbOecTHVjqOt/QiKGnRU
9j3DCLVJgZhrpNWv9HZ40YbROJd5/JopgXlEQkA6IOUJKEr1envT5/UXkaDzS6z+lPXWTawDviup
xMfjuOlFdYl9VJCcixTy01MO1F/JHpAb+W4OYdpgfpdWm8Qqn+zA/27MUb0xW5TYVPxWmW3f21VS
75PEf+yr8LEFheQDHwta2yTRtN3ZYdpvAki3CZl569pOCTYz7aegldc27X/0cRCv6dN6Y7Kic0rs
t8U0dyrJ9+1J0Jgr+a0UPQ908YVEJDR78evkO49hm+xLg1hg/wL96pAZHbI7x1oNpoF0kya/TIpV
lWn9TaF5+3RmLq0VQcqrRqvIMr+Rz/wjZIoQjiiFs/Zk30UJsVruTCEPTRFCE1SzQa6/uHP/sR5S
cN52u7G7T55T5xdcDAwu7MckBXxZGbmGBc29CV0NHgbZT0FsgrNtKBoWfnclmIkPtifiCSsZ8kGu
0RYt/ZFeeu3DDJ0651QaMMBh3EL30bx1ZPBpdHh6T4mdrM0kWxHBCeg64KC0TD/ac/EYtyh/NVED
HjOpaETjV4s4ENDRCMVEDe0yaAgHCiUdVZAwW5KzauaB9cpsqMDn2oTuFM34CnPloe5bIqCc8YeU
4b7xBaZ7CgqzSq2DEoViJs03jdN9llb/nHpyZwUI7RymoTfGsyNLJHZQX7jxgmk04W/6tvvkV9Jd
acInv7Dx0TdimY35qlfl9CgcWI1ljWOynb51bl8g2SGJ044ZmsEbp6+dfeOsdG6yKdjW3L+EE3Yr
J8MuaEzPGqLSG9TEBqEVEdLhG9PTjv3Qd+s8Rxg2Uv4jguICFugS2zBavaB2/r9tHl9a3E1PU/X9
f/6Pr2VfdM308D2My7/Z3326m/++jbprvn8vss/Ft791UnnKWxNVMwyM78ICqK9zAuimIf7qomqu
+Jdr6rqBJ9dmrOvYNDB/tlE981+2a7q6+9MSr7PrL7u8/y8XcLenftYe9Jn/loPKp4f7m3/KFoZL
p4HmqQV+whCGY/3dP1U68PN0GKcXb/6UkbJ8miqzOs0CiFGvAbYt6ppb3rJxWehTbJIBoQ6KAEec
3p+zbJNqx/vRy6PKcbai7SQT/aHaw6/H1TNyT7gx0dwSoqAeklqrn5ICV0Aa1pQDl1UNTIqr2X/t
/u3h25Myx9VW0g6wptd1ssUkqyIhJ8BSamHb0TC8red13xMARg0OXN90ytIS4JbRMsbVYnDH1YTy
cXlO3ZkTDg7QAgcROaDJ/v46XSFt/hjzf2fOp13aMO6feL/o2/rmHDuMfz3u5MvashDdMHQ3b3ur
inB1uD5UggBcLQfqaq1qPHYsx+DB2iJ3GvGpTRN9SoeW8wBXUyB+mpPqFabvdUphTI4ofE8uIfcK
ElS+Ov346pZJ8tB5Q7MbtYCQVnqNJ00m3jEjoS3O89OyJeUSevztdP8pnvgdg8DJ/F/OIXrzqFeF
oRuOZy77fyMJuLadEPrqGheidMctMv3umKpF2wsVRBmJ7lghGj4ue5bV5VGc44+HAY7I2vaq47IQ
mV4dM6i3zA7Vxt8eLut+yQXSG+NuA6JEx0lMlz7MrsuiR2t0LQnjk+SaHiS0iaPX9QSTJfE5lyEe
FVs7Z0XIHDqcdGpHPewe3X5NGuWtMPSPzSRTFAE6pYqAqZwj4DXJ/vPUpdYuSrCfhLkXEBWVe2fb
G6jA4r49v68u24qCFA+rEi/L2vvO92M1W3ATCoh75d50YMg2bW29n44C7tlRtwN+dO/rRi9z5P1q
/9uu5aigNafjQI3/56Gm2v/+pOXRb8d0fs5MjqgrXXOsKwaU/IJHBPaUtK5dkXIH752USJUZYF0l
vfGQDDj1slFE12mWFASN5r6rLHc1zQE98tFxTu+L3E3wRf/a5roVtzxqmqtlG30jWC+UCzcYDmYb
wlT3SoYT82egL8cuoRc1qIXQrGYFkTlCye1VML3c9D6asmQzhv10b1s9uJoYA8c/n7oW196/X/08
0xIOF2cL+YhtL+7S387cYdQhjaK9vhiC360jQ8ZtKdnnA6IsN8XRREBNKKvpMa1mbV9BYwdiFfg3
ggqilOZn+JLMYQdCtijL8HAuqQLT9v/2ts2vlAbKeDSM+3CKm0fdLGz47HqwChwD9essIyboXcrD
sTZJmRfDiJfHppaTdRdUmdGHKA0/tll+W1hy2I5G0oUEcVjhBc0BhcE+vixrnKD//MnYil3y7qvl
vsAn4xou9wUYKvys/7gvmGSgT6OXZZdhIl9J+TOQfzVmWsDKXZapa1TnodEqRJVq6/IwHMyXNE0b
POFVCq8c546rWXidphiObtJ/SSmFrsZJ/zaWDpcxrT1JzW0xfZj+XYo7PvMRbudapR0bJw8KBmw8
HE3XtVfLwxY6G4E16qi3h78dYBbEOSGRpBdDtUXzugZIctLcDkKiDxgFFc45tk99Ww9b6Mb91bAL
8msRwjwX4QAy3P9Orw9bEekVxTki8eznQ4Srxdmo9FaVr5FxNGF5+OeP29f/+LiRQxGIJWzTUzSW
/0KtCZIuEeh0/KMuJaBVR4jj+6LStZ+rTGKZm7yvL8eghWTjH4e/HblsRMS1jUeD+d6/e9llBwxc
8+2PtrzZ3/9K1bi4AzFEbRzClM9tlzaQrGqoz/3ARItYo/QsjYrrqpHnw7FtmG5qLUioZU8yqaol
sZLZz4NGjK4H16Gttmxbnq0WDIchGSzPed/ThWm81yrnGi0vg6+bl1FHayT6bSwfzYHllzN3c0FE
SZOFOEPUuqMWyyo/SbHl8g4NpJvpZWXlMbC7kwNFBhBj6ZFBnMVg3Iy5WPdGKF6WR8u2Hvo5Kvfk
ZoiB1Drmpu4S/9yUBJvoMrkua5q6CSyP2jiZV//hvPjz1sp5gVbORrrlCBBJvrqA/XaBGn07DGRi
ukfZTDmEBSmwlUIaCrOWjJiwMO+WbcZs0Gk3e4Q/xUx7KqQxQCoSEo7chrTQe4xjIvKuU7XWBXYK
Wlw9LC36MSjOkIQDDJGpqHZzGf7Ie4Is+joMT8ujjPkvnqrW5Kf59z0DhroFSUsjPJoPsG4lqZmQ
LdcRiqcb35MerTQECMdmctyj0zMeYYLJQUNJka/xj2k++yfNqXyKXEZwI0Sir5fV90Uzej8Ped/G
2ME/NfFh7g/6gAkD7GJ1rAm4Q5g4nrPSpDW2PKQBoSFOC9rrOJc9l3AzjI7UtsdzoZM8VRnWazMG
CbWU+sUm+uWUkv9xygMktjfv6+NU/9zzvi2JRmD+NiKMjG6zPhl5ufKqEddskN8DlY4ehzEA9a+T
xtNY4lANggtPXctq/c8nifvnXcwG9mCZjvCw1RioLtXF5beTJDOnWI5Y+WHFtlmJpKqnDgehyN+V
rSQFiN6EecO0+zxWVCHICr3tYHR9mI3ePqHRhk+kVhO363ed50xoTtTegsQqHdXVYfQp48X+DLkV
fPoDKVhHrqgFiAnWyKrl2uhXH5a1MS3bhwnX5kZUEYghdcSyYG6zmcpyuiVFmkoEQdxNk/t3OVOC
f7fWFhZNKrXgaKmPSB2luR6m2f+Qh7uod6MvcVvQye1kcfLC1Lg3vJgkZrONvni6/JZBRHzIRfEU
FfGZXlF1yRMVNWaPVONZ4G+d7rx8/uQGFYSuX9vh8pESLTvsiZqRvEmNEQCH38v/w2AZaMYfV3rm
gJToCT8E9IKZ4M/BcmdqcyN0g/SMdKo2gS/ycxl6XGCXh1pU8ZC7fHG2S8CKVcmUKFKry7Y/D/cS
4bQ3tVcVZ4F+6oaCJi7CP15zeebyGoNVuwwCW26EauZhzbq5n+f0bCzTlGXbsshlLDtGJxzjRCRF
qILDPq7y8/shy3bz/XnL+tsz1KuS5PF2MFCY9qzlQ3IMKpMUxba9zamkQ/qnPtIbA7+1ZXXZ4zh+
epkwMarD6oruU6sWy6qW+SjObXln4i192/S+kypTsAV/QI7arye8P5/JpLHuGkSxy95lx/Kay+ok
KlQhLmPSZUc50GyxwFYcy0GY68ZFYkc1bnghCvJTOVT+FbWh+xwWP5atrugb8sxwUiyrce7TS0Xe
tF1WGwvGA/17GNEEpJD+hGhfjJJIsabWdwODW+0mdQd3E9vIM0u1ezmmai08bEV0dKzSvXjZ0KMt
To0eXZ24vq0uezp/ci+NWswdAVIxahwnQJoakK1En50FKab62ZWGW67tvif9L/fIfURHS1FQnnJB
x6/Qy+YyM7IZ1nBSY2U4IdVH7VkWXclo/mZ5OE4G8ozSfX3bNpluszcEUSBZrEe4U9ztbETiCbue
8TQQ2eVxA35Y1iqnhptS62C71c5Mw8YGHTjcL6sBF66d0bU6fiv2ih5ysMyuxFTfkk8gT/xSPI9x
l8XUau7JRdNpBQ+6pjZ21tsxudEWd8uO347r41st95u7KNeCc1NhgnEiT/vAfCnb6zGe3GXVH5AK
YWiw98uqYfJR5rZlXZZV5vdrUHXy4MuAf6m6PSyLermet3kZn7ToqTdm7hixoGM+4Vf9EGdc8AhD
7g8xqYInUxYgReIeQIsk7nxdxfqXJJrb/VC4zbWX8ufCUJa6LL3+sdnND/pYi9vx70eP1YuomXYs
z8+kPEZa1x0nkbgXga30khjHxOInlVmy4wRSm5adYYENpCltdxW5HersZXcZZZxlPMWai+ztuJ+b
1DFTAti/4Splp+Nlth35tsBKOF4su5E7l9+tiM19zflwiGeDfzl6e/uUcEuK1pnhxmtRzXdNT/Og
TQ39YVnoY0sYTyPnw7IaSKu+9twm27rDWB0EuPT6GitVSRYLRuvQ2eK7pXTtqgzs9CnurOB70Xff
bYu5kgGKcOOOTXwJEqM4JY03gdEpSQb0HOIGSKkKsva6LIaOWQcCmJ6ieBZArGIHXx4zEbV437Fs
W/YuO6ySctH7M0qiZY++TxzWZxgQJS54h053nkU28n9q+q4bJ94u042jLKLP9B8YhU1RSb+5KW99
x1+3+uicrNKsTBh6fJFq21yX1MVjg/7ecrDa1qvjlrVJPXV5fpRiwvrnkYRh/zEPMQFnGjaeD0fY
ti7cP+9Omp34dI5ksB0zRpDMVqqXEjZtGnXlQ98O7mMQz5skd8qXFMb52W3g6+GTr16Kzgl3nluk
2wgI844SW7wBywQtJCtfCHW2DiVlL/y8f23zm9I6ROrTXjYl6lHhZC/kmGnbWRL/rbYsm389Z3kd
qb66ZdOv7a56rfdDf2136H7hbFdfutkq+CRcBOqJ3dGOAXHqKPsfvHQoHvxBwDzORyAIanXZYaOe
HLiBw4pwiodK0OBLZ32/rC1HtXkH0rCA2/z+QnPUEHCah/lhOSQo0idV/t3pSuK9LIZQYYjUok8H
etESR/Oyo4Wre/LaIMLgqo7OI+JbNVluIkuPSP+AZ1WDuDhMZsnqnJvnLpo+JFPFsJOkYARwjEcP
y8E6DJWt0D3Y6W1nAl6LtXsG+cG93af+GpfatFm2Jb0I7iFxYjhJa/uwrC47UKGv+zRvrsuz8mhM
mSlYe5cwh60ccsTsgd/c901fn6uRGpLhMIr7tbrs7NQRmWe+HRHaCUckf62Wcmrul8OWTWQXX622
agkMjM+Ni5GbFiH0q5HXWBvEiK7sQU84HYt8vLztai3r565lY1NUY7lbNrZyfhr0+TWDxV3d+iD0
T3Z/HwIowXvQN+1/KJQoltnvhRLTtTyGdMJ0KJcIg1L/3wfflW3GzJzFgB4cvrvNv+WEC/znIpoR
PWNGBahs+rd9LukWu+G17Wayf7PMechnt1CGoRStPYZPoxu/m0Maf9DIMyebWSK/6PKB7LrMzdak
t7eEP6QD1AXTOvtm7+D29iDbo7b3fdt4oVT8LR3dKywNNFLOgFxELcLws8Ttfge9gJYcp/3+n68b
f5Yv+BB8HzKmLYQhGPJaf1SLbN6BW9La2JotvUdSlmbae6q4FTlWf9RN7LhFQU0hKSE3ODI391Gp
c6nW+8tQoVRsnHHn4pc+ish0jqPrXYAcmLvBS6eTb8YMyMpq2PV5dLDt2dtoA/pHcwzkMUk6Sfxw
QaJEhFTUKdPndPSnwyzC76ETyN1Ylf45q/VPMumzDYp2NCBeW92UE+QjZIMPhkFBfwDNQuviTKHH
2rcRUyJhwOJpzGuFptkqNHG1aVCqjMyPUVJDtgdRhWF1PLauVaKzgzemwxnLog7A94giC1pCfhhC
57UeRgJdpDtfbLXACtJBourIH2A6hNUl0FAygagTjBxByjfhR9r6u6HnWmsyh7ub0+nTslk2lrFD
0OhtlidRi5tu9FaMF8I4ipe0RzohtZc+CTyM7+Z+qOzwsatxYJPqm5ma+JRleLmYTyX/Yf7555SG
S54NtNmiyWWaFjNQ1WP6bf7pksFetsHUbadEp+PqudNp+rVwCmg4c+JjPkVvh161Je46Xsxa/JrF
6BaXEm+yo7mn94VAybIbR/9rVVvVKTBQhxZm8KFLJz7erI7+N2XnseQ2kq3hJ0IEvNkWvS3vtEFI
pW54DyTM098PSXWxWtPTE3ehDKQlxSKBzHN+c558BVyKoYFIMuP0fzwGZXDzS/CT/xC/aJcQqO7w
KCQ+9vf/EKrAg+L0YbeuJ6Qp/UzHGGsuMHxJSMcgrMYXzV7LtiHpgoOn2kDXy/yxwl5iCaHPX9fV
kD0aIuxukYjaqgBiH4l+gB3LBR4EVTwufED+YJE95/TbXt7O4j/Z9/obTZkC7aZzzeiUip9TNLpn
NhHuWV51MCPQSQBULquyyKtZrG/0nNUkp4bxZC+ifuI+0Vvhuf9ozFhRCPePd2zy3AN/kuCePD2K
/ojJzVTF6tHECzNu+dIIDfR9B5LzWPgjIsXyUhbCM+OFHmHIc22bdxSIBOWx9T+OzM5voWj+GgRF
bc/kBmZbjun89tfw9biH/p426wmK6q2TPsQIFB0zVEcuRemJelVMcArQMQruReuiP1AO+2z+z6lj
WiAJphYrG7MpFXwGR1mARRhs2hiEO/6L3iMM6bZQTJrK5geNPP4qLP2DGpcwzEDmoOEWgK+A2TjG
S2XwwNQPabaJrcF5iuNg3IQt5wfPrbRt0GCZi/SKdy5Kx9mGWvsDERQD9OPcJgurdpfC67qjrCla
4WOsaEPrD5IGMHnTYVSh66dUKcXKUSv8SXnUHSdoBcOkaDwNEh+NpT5a1Jo54kALOypL+ofBmB3h
TCIkHTjTY1+J7gEgEtArBNgGiKvbCT3gVZ3PCq6aD99uRK2nAE2BWESIkofXCrTNxo5YVjx/J9NR
ef/3p8Q//KxInKqurnuWqdrWTA3+ep/Q0DnpcX2BdQ+jJJ4jeFpgIxiJgS/C3nO9zep6w33mqRII
x0DtQNG4x6G6CZ1q71wvQz2u97KxdPOa7QuYEyUGglqgBraXV7JAesdZ++50QpOBlOKlow2tDRj6
YjTLTWiX+jaoedSO8zlgcpHrq/1MENEdV102ZkdZDJqT4e2kmzdVZoITV3eRbv8Yxll0oyhqcVQQ
zTmGDoWs2jVYsxHjMc3NcKX8q5h8o92VUD2wX3dQIDJEu/Niooi9b+wrXTPIk/o3vcMfHEuP4lim
2oR4Qmn9j+e18/s2n58Um3se2C73OdfSfvtLmK2pQkcIKvICerTvgol4heVDZESeBvSSG9z7BiJy
sWbp28izm5MyhpvAspOzWYr0rDTIADQBgCh7Int0Ixtr1DTPRQY+LO6FtegMiHuWpYitylHhtkUj
76bhnvvMccgqj+RJo33V8Ylqbg4uzu1xP50LJ9PK8xx17ILi1NVVccqmYDzkOppsZQeHlaf6E/Cf
/slwov04+6OGnQ2Sag5XF3OMupNBaXh0CpmiOV4tW6uUL5NhR8AWYg8TwnrjNrl2LCPLQ+GFJi9M
k32sDa+1TmLsRrYNLSl2hMK5I8xDroM/54PjQU6I8/RmtNriLovV07//av5jb8XfylJd3BZ01TI5
n/22wQw9s4vRxCnXiqWmgA+JdGmj2T91BWrySqX2yCNRjYPgVLguOCaiQdwq9JUyBsCXkdXvQsuc
JS+svW5U1l7hyQTQ7p2drfejLtuVCmr20U6RX5e5WFlkYTgn3jKMWmzCHuAevAfDMr1DKpofoRoh
7qEWO2MaxG4oOcjOgI0kN9bsFOsXLIUARGftMlXgS9qC/IUbKs1qHDux9xxQydciT1rSn9e6HOO3
0Q4LiWkTzfvHQaZJ50JWr20A5xx8rj/HXLvTNvkzbMoOL0FIPPHAM81ui3adeoifNBmejrqpoeHU
aqJYexEeXnwNnCjJUa0KOR6FsbqDGY+KzHyO4XjprwkuY+Nks9PT1NjeOWrunxUUggny5As2Js5O
LV3twU5QHCvyb//+LQDRzc3x73sSlwOGiXahOcse/J4J6uoxHZ3W7dZZnOOKFqH3C4jMCVfQeg6Z
pTaHACrvzchBBZ+CKQRD03FUF9WH3CMXLm6niMs8NbaG5lkR4tiL1fhN1owPRQzRFeWffeShfxjG
i3q+i8oi0pHRdarknUDRcG5LPsJk0LpT7k2EJSekoJz5z9mr0R5dX/yR1EWkA/ARQOOPCV6Gl0JW
Myw6xTRl27DpG2SzsubIQ/UuVKJoYw95Bc8/TR8GRKVvEtWEiagY2j7VkNbBiudHix7/irhlpU+Q
tyG9tWUPY5Zd6ZZiNTXOlj8EmB3uYPiI2Xt7Pk+0vRbswfvto6F28dUTYm9kYGp8C8Yz6b09CG51
GfhatiD43K0GEdXQs4onNwyLA8Kl6bE2VBRWZTsZkw2euwgMZxB7USBiczZ/P7RIAXNUZ7s2aYcM
MXZi3l6HLUFuqA0sdPDMrarXa2Eb+aFt8U+/4cAKdD7Qj0LAJym6eA1wMdzwfdxlgefv88DBKZd4
JhpdWb7nDcIEif2ZJDei88mOJOKpdzCToC1vaqetD1CR6oPAnHhXtxEBM6d5Civlm+IX5UnW6kmv
l7guT3DcQ3+hsPvZKPyVD33tEhhuOIIjVlc/EptsT0AC6sepUTS80GJ3oUwkUNDUeVTROK6HoMJN
AVRxi6bkzjMgdlXsY7RaqfbGXEScU/ayiivSfZQj2jga6XdkSrVznjjtUxu+kHIc13xRUUaucZg2
DWs8sq13Drl6mMLQBmWJ6QJbBIoi9pX/sa3UTHYef/9NmXjVOPNpVdM01ZpxcH/fkPh6PaBklMUb
9oFgvrEZUSbtR1BH1v2l0HoNhmrN52Ia6Bq6vqYsExP0ket12CSYvYUOZoCE3aVfrZyXpq8RD/hc
ooam3BeecyubzDjhS4FP+VYri9u40cy9EerNrTUXTVU3t1lW3WZDY+4LK2gvTZ/tEdYgtKcDhpV/
jZVtoyG2nYi0XaSF/q1u1d5tp+bOAslSYyWr1w48nNeInSh8r3XkO5ICI4ZSPKoAiA+yEEagH5oe
jsNSXpoAlrBVGbs7peGOLNsSdS9K7FuFH7yPoTHCLM7VrawWGexVo0lhinnVMdeReptyO3z39LFa
jGiRHQNziF5EES/1ugnf9aEc4Q8giyenDxVRRfunOobto6JD+wCisxS6PtyFxkwCsZHUAkGhruQI
PcCFJLTKleyUTbnQgf4OXb6TbU46EL7k5nkjey9FFt63feac5AsgFZhtDK8h2zm/qI/VxeMEL0yo
5SJPMOy09KjayMWiEErS2FucKhjp6fnKJtlw51rKt4msIZgE1UJVG9Z7QDJ72TeB/WgPZn2bagOy
2RDcFkSnv//TWDnV0Osfk6s53IBEtnbNTH8xQ1yQpy7+iTLzs+mN0UuAJCg+I7Cgawe6Cfv0YiFH
8H8UWm9+qNkSpW74llnmQnsbpm0z27/LamQU4KzyMf1h4+HS9G77h6/FP7AOTF4KWyCzxe/+WM4F
b2RCU5gOwjc/YhWnwj4K1GWdRO0uR0PyBkmaPuGRWAkUM1BEmLIuefBFlDzUXvSa+4V/kDWOseKu
AzQSBNqiB1SdeO50r3ZW9kgKaOa5Gq8orPGgzyfQ03NVTcZhaWsx6i5BeAZdWB0QFpj8O1co6j42
mir+c+BNapMuHmHqFYvRRVpNVtukaQ6YFqXsWmrc3Zu8PA8BYmgjmYXH0EHeuXRymClzVU+QmlUz
Hj7yJyV/iOxVtI0zmLhSjOSn2Q38vR6CKNl0pONAnf/1u02UAl0NXLGWbmYdWr+y7jRh689zzQbd
Bt1HNZ550Fz64H8bsq8k73Tpa0fj/zFPrqnOq/zbvPnV5St8vp58ZySyylvV7r5P1oMLs/wH0Kt0
ieQDKnSAHcE+ZQYWlJH5rXX6BbgU7SOIEG4TMBvvWqRR936koR+s2saLldR3cgR+dz8do6rxi1XM
zVhhZRpqYQQ5CYlFOaLwxN7hefdmmpO1MmDCTVHPSdAUw4FngIIQgCHurcSDW8BZ8c2c2hd9KCDm
vflu0SCRDifPHoT9Fpp43Cgh3MpYsby14mXTQS5jd65/WaYyQ+26DCgMljldlylqTSx6tfYOWZqp
4PPdf1kLKeZfa7lK8TL/hlirURR/lmQjSZsaximFnBEm/P7lL5nM1+2k2DWpmtx61NGTA91oYRhZ
tDBlI88LjxUOmc81cjS4xKu/qrJXVpvZE5mEqdjlXhPgpGdYmE2Os4h5Jjj8h5nYllXRPsjCRLev
zyASg8myDOvR4v60t0eSfkGpmI81mMJHvKdv1MovHiBxRI91lL3HQp++i2ZEPyJL1Duvxv2mhrW0
lB1JH22Foisv0yzZU9hDsiGL6r11UHTkAFOJrGXV+0fbyuPTJVOGyLDiVOpJZsuuWTWSTsC0VJWb
Z8/TS3ZUKDBb/ShmZfJ8C5KLO7mCpiU7x+E7Jgt/lpClHhSvRVJj6oEi8WVBb242UOiTZ2UuYsS9
0K/LH20/pmahXenp/q0c0CF3T9wgDk6ysxhRxfAzyJqyqigYBGD0nhRAPBv9jucXmfhAtT8U6B1m
aGjf83woCSo0OvCdyjaXaWnV3+IWwpmd4O0QIEaZFcK4D/W63vkmySBiEcWzHufvcoQdDg9G1nIo
s8XzBHn1pugi/dvweRXAbpJNnxdyFLxB/dtn0+XiNjEb+3bK3PAZPfMb3QnIuJVlf2pz8B/mXOXM
ZWwK9Kg4qnbla9s54IarwNsl5qqeLOM8sx9WXuViUCWqOS1ZI5KQiAjCm45MaxqXNgwiWGizI24G
iKGtT5kW/yrKuCC7pLWINfzVnhp84HLEta2xp6OtlmInMndGDXzOj/pMQdFB/ZPbin8niwHh7lWv
djhGWO2vNsXvMAFzOmJt8zjZ4fGUP6lpuLs2yasy+dFnpYaUC+BROTK3/Rf4kgFnfOdVoI6/93z9
zbVCe28iF3tXpoV/F5HwWuQqMhiD27F/q8HDrNqYE6vslgNT3QFdW2FooZemCUnIhcMe+cnWdVzv
soxS9Wz70tZEr+yseqK7yyWYiRr0n+4u/VsNs2GUnOjzkN29UzU0SMe5EOPZndhkJopOZsJOXO+2
MkR+l+SdhcQIaREMYfI7WTSWZx8QVzoi8raoS7y7G0d7CmK7eUDgamHPtdLpNG7A2dYJB/1O1oIQ
C5ahrngmzp25U+Cf4eHyJqu6Q3wU//EQOdHq3Q+MmauWYeqUIC9TYrJlK2X9s0iwhtJF8+4FCG+A
2VOQs8msY6IE3AODPHnHMm0nh9Ze/kenZNaTKxwFJZnERhWuau88hWPygGnxz3yTuiQhEBjU17qX
9Hun0TehFtXEJ+ZqpRubIQ/xjCnq4SSvwmEk2/E5uOJYZe01OFx7hWeNHKJhzWpWo3PACsE/l3Ph
C6Q0C7W08ctpfrXJq7zqoJjhifZbu6xaZvgyJCpyGo1vkc2fp15XGotQOcu2S4fK6ftzpbELzHUV
Wvq6Ef73rBj8P0YNIevItz4mPjru/ln8OBFNXOdl6O7L3BGnwbTwzsZk/eVzUotfBkd968PPvPmR
wSQXtsq6C6N0xR3pp1Gr+ktcFDdGUI9vURoXe3iM5ZIs7fjmleyAo7TBPfk/h+nzMEQTvw7rEZt9
KXRAL3O7M9j5PuuCV0tra269ZvMyzZLadeb3H1WMMzjYO9QGqwapubz4OfhAa+NkCF65aUeobxgW
iUY33jiqNR1c3U5nnTSAI1PUYqWRud1dXKV30Wg3f6pls6yC1v4x6VgkCDeNHwdkztZAiMXBRMn3
qJeVt4pr+N4qmRZcPsLmZ4hfnadXzZ920LwiJa4jcJR2S5FF4W0cm8razodtjH/SGjvB8Ztrfaip
6r5Z2D5uUVAf1j1Ojd/i8qds9kPvt2YST3gXDVP7UHkeSot232yx28jf6lQ9k3iqHxqiF/fBED2X
upW9eU3MMVHHykxWgaLiZc9B5Szw4nsmYoQgK7NFIJ8++B40VZ6/eRmyGp6IMf1IjPyhifCTMrWB
SF1cGq+F2W8mp5mVaYGTtkr/YEWJ+RoBJEGirzOWsZM/a4Zp7VFSjFdZjlSWiUwFwm6aFt9C1za2
uan/IWtNLeC/YuYhTgbWk7LtWgDXTG5RtgGTPXYH2Q4fP7mV7SINVchJ6IshBVa1e9iM41sZ/gy4
Ub8YuHwcq7QlSTE3d0GYLfViaveI5o1vyfjxX0chCvlrrWj8MLRQeckRGYKk2QRbPVWc+8Bxw43N
eXEBhooXKAO8J8vQateXOvEQtLMrotfKMDn3lZ879xFSxp7ea2cUaJ17YXToDbQd0ub05ROgK2ea
joqD7Z3G8fnQ2qJFbMQoMDkPxrs27Ajd8Ct98TULCfqq8D7sPlrxzODrzglyVfa184FcI+esZgvo
Nnuu4wGXcLUoCHwH6k44yPRN7Nfu7KmLlxZyVG+ppr6Q3zP/jMtbiyP3Te6jA93nXkBMW0OerlD/
42r87P2v4xRhvsFzaB6jqnvtcE5/EFmsn8ICJ8lBJ3eTx5AesGo0z9VUJvfG6P6RgIV+H/UxXCqp
Oh78Lg6ekb3cyfG2a9rwm12bX45ZvLcIVDhB8K3EUX4b5Bw5UwFFvyv6MwCA1WCNCZ6LEXauqNIt
m2ly3gu1/YjTqL4nsmrxSET929BD9x1fDgjGvYuFuU9OlL0wkkCM54mXrXir067Fv/JNrz7MUDHf
URtCvA19kJY/hw8hvjMMB2bN3DYXvhGZqDNWINWpyU7bQuJOXjUlKp5RY6Vb2XaBPqfRhEx7i8GN
XOA6T07RDaiBgGjKtNW3Jrrdh2vBPaf971UNJNJhmgs5o0DUeTfh5Z550Yfbw8blX/rsWtCqwLUn
h3Gu1rlpLxy9dreyNxjGfBVNI144c68FJn5d12a+klXdjN2tq7g24mB5+swnjy9Xjr2o7JWvQYbi
41Kr+g6gY3KQQ0fLROiuTi4j0zzMnpMSEXeSSWs/wDzCxMbxkbOEtlC4nW9ltWqK8NRZxYus6fOI
1MLUUXSeepBtXtiku9zEJMuXEUELw+56rIO7y4yqC9dBFaZYYWj6jeUl6m2k2g+mH3lvWe/Zi4Av
/52T5e4GCdU589Tpp2ZskYduivLZSbKSPWkx/TQ4M8pfjWa4X6azGZvuQJH+mo4rpX4iBl+uLC3q
NkbNz0uJQuvoWBzeHU0dXnRR97sgSpSFNVezsTPXYMWDtew1amtYxlYwbWWvMBXnppbqFvPgskGX
JQ9rHK/y4WUARFyaTf/oV4b3xKb0plc5AZIorLZYqOZn4un5BQWsVUA1Ml9RVzZ7wde4cqpF4VTV
QYKCIZhvA8iojyCs6gedkIBsjiJN24cJJ005KQjynCy+QuJ2Rh8XcCtIlYlVkA4pitsh6haKgkHy
HHKSxTS9dnk1IPxCy4ArAQgjt9/KA2iAmcFlfGSFuC0V2etAnB7ZphBhOL1SUK53Qkw6AkwbcjLT
YAos89xDBEQ4DQjBtU3hMQQKQW8XcrTJB3rW50J21KapHhtM12S7Jir10EzBvq/C/GlorXPXte65
Ntocp3p8pjGO8zays0KvdZcORAtl74jczU7Y7myQht0p2VZnnSoFGp/WbGNFk9Llv65k27Xqey4O
qtcx/zSFVK667euSr3b9pEe99l4nbYl1apGscavV3gNNHERsl0/hkKvkYad2kYeR9t4FpDsrFGaA
p/v+fVoor3I6jsnpokzshjNUnS2LMsArpo1TBEr1OZpl44msp09D3Rp3YzI9y4e5M0Y6tiUFMeV5
lJzkNnZykL3/OUmOynL+HDPZhjS2uQdSRjGn9q5VeVXPvfJKD4Nka2sa8CnGWlXBt/Q6+N/n/raU
XOG3NoenyqrMGlQWROBhACLUWQKaS3dwJ+w4IINMWanvbJ6G0dKXjZeuLxMyA4uyvBLtUjbKAjbB
hMC2XLDTwHLlhftQlgoGTUiujch6Fs5NE8GrwXO9V89Z6CJ36VUbbpUDYa/sV5Nsxyly3NpB8XFt
v0wNO37zvcN9zGixMSMFXvZnMmSyIqc6RjjDJWAnkQzkxerPlckMfO+0xNzKRS/rGTpU2jHQH6Ik
4E7e8n1JPCU5k4eYsK2AajX6xulSkx2yqNtqRzrIIAXH2Gu7Q24WWzrzZ5hm8RZDVta4DrH5cBdV
BCTsy0vIy6bzxdI0weBfR19mc6bBltRoMTSTq8lXEGTMzngMPPQ2ei4d8NiVUNP2IeuG9iFpEJ3z
Haigc5PhVMHJNIN72SebQg0mi5zUhikWknXn3BKAnsXkvk5o55pssnuzXLWO26yui3y+io1u+0PM
bRV/nVhTzXVceu2pSv23aPCj7aWGJu3J0CMTqNLcGzl8fYqEVZu5R7bJIiOlOtxMagb2T9URX8K1
6Eu3HF3NU+CkupsoVr5dVpVtcgU5JArd6hCm8VK2fxkiextzxKWnB3XVgisyDRTIw/ld+YqvIqZC
dOTkzoU1jn+WI18PfC+g95quKZayd5pyd9EWboV0Oz2yzXYyHTLZXIdHa63HDnLTpVH2/1o8Alw+
cfSVA/sgeQFHAFQ8GMvHqPCP4ADas++m5SO+8xWAshnClGcpgs7l0zTVxOtl5+AkKwi1wdqzrOKx
tfL+Dk7hUnbKxfy+wPUBkfWtbHOTcOYgJy+yU07yFfL4Sv3WghVHDIrAuJc7BPuAouB9bovdbxkt
0ViXdjn2Gn3/HP9ljfavsddh8uqz/RqIl+2zIrp8TVm7vA+d/GWX3WKghOXfTCuTUZjebu7/oWly
3Yh0jmju5VAy7feySdZk5Ibj6z9NlGvJlT8nZmL6x7XkMp+jrsvLl7Ws6rL839ca5vf19yY5Ua71
+R8Sk/HNreY95Rxj+myWI2Xt83/wD+v9t0/jH9b6f3xAYlBBQtnhd1sUG6t1zFulhRHve3m2toPZ
YGnebSrC8u6T/A/ZJ1usQkHEOeydjayKpC5OxTg+ydpEnuqxzscYfF3YXXaoFWG/VdZi0MvTeOET
3TuVBNNnId12EEs9N45NwrdR9owAwtFZnjvaFoIJ21YeZnJ42mp/zUSiYsKyFR0S2ZjPPe5QnJIJ
ZyetsFWs0O19pLfevRNGFB27eyWrdPhAf7UNaB6vSiSTVnKI7KhtvMRE2NhE6+ZpcwF5+VB6Ja49
cy10iRZWOW5fre7ey0l6y0kCDNWPa9MAO2YdVYG9kG1yZtdkUP2S0l1f2ybzwQ/8U4efzq1MR5nT
iLQXNZmq+qzJPqUBYjT3ydTRXKty/feRlxSXSHFduhkywCWpGL9FrhEtKwXjZq3Q5jNG9JQK72s7
hjHQHafkZMxGF02m5gukentU+P7ywlKTMLm4YgXAdlZBa5YL2fulYx5c1hG7b8v8/lu7rJbYkAMl
SJb/uO483Wv0RSP4Sck3chkWpOKgkNIsSFgggY8Txn5qMu6yuTvaq4AT069L2RrHmaIv5KioVSYb
ICoTLq1yQGDU/myN2W35H7qbYV4qkm1O4BJUaWJzKWzHPciiSVPvMOoqjl/XxjxTiLcAxPFFq/a7
KOfGjbxZxHYKU65ilVtqf0PgntZLn1zlcpmitrsL236LRYh2rkubcyaAispAuGuZ1VO36cBWYnHX
OPYmcbKfJcf17aV7aKHKKKF6EoUOiWUI8Al3g8BbXbrbKvFPU30o4Y3ryOXN61dI2ZrGgIg6loTH
Qu+jte+I9KabKfuyDUzlryvF1McGf4TkLYl7a1vXWrjV1YKwTpBlJrGwPrzNw9472e37lyYYsuFt
VQ9PXT5aOzlqyBwmCHX0gWQ0zrILQPBisojoC2bjcd2dg4bnICqn3aUw09xFDBHc828dcrCrKScM
lVLgcr2p3cg2Ty9MUJAIxLOGbLmu1lh2uFNd86V3qgi1XvVZaVTjJIsAwW70VpHR1yPF33xpk5f1
CAM2GZKFrHmf02RVKTAZs5tCWXQNG2iHmHTpT8EJt7TglJhecJLVayGH6THc4nnYtXBajMq4y3YL
u3VrUoYbTdLVMxRzVirbtRVMuPBRdvbDr04+AQxkg+Z72oyLS/4CK470dq5eUh2yainT1yqgsK/V
3+b69GIm1iF8GSZ7cnvTI8lifVFhcbpVjXB61PVMO+AfACpo7pVtPTp1CUJTt7IJKo+5UlubRJfP
iDA0Omwkq911fNaXOMfGanG4TDe9duvHHJFa8W4RwMcshIDPOauc4mz7XroMzJLwcTBQvXbMV7I3
DUS3tCfyZUvZLQIUx2PZOI/5fd7fF0zIRy1CfZg6ZBgV7LrM1EMzdGwFbixdsrrUA6sab6dyG2nW
rNo8D+kQc70MkckfK3cRcwTljWdAyAmzUpqPsEdzD6+f5hiPBn7CcxEYRXwTcyhb5VUfEquzKtRq
KvMVVXFnnehuv64cYbz6U9oD+gvGkxv16s514xrJeKJBsR6YpG9T61wQfJgBYdGPYCapFyWp78lN
tlGAvGGvm8mT539Iio4szKgbcSGAsXMtfmu7VjtjQE6/CL6r6Ml3oJSshsPP7ztEfULZqTQuGCm5
lZMFaesv7WQVsuWEWMw+L7xTbLvldwhBKhkCLXnWoJovAaHYfHcqxE3HGsmytMkPBPvGTdsg0a5l
eKZmPqlVIWZAX21k38lGn8NYf1JB9sFz08Z1lrdYEsyReds3SYt0Au1jZ+hfnbvLaR2phFNvw82S
p3Q5p+Vnt47mo/11TlEq/at7JiI23Wii9M+IFE5HKwIzCdFLgOoVzaNKxH+uXAqjelSioJmzCfRX
eNvh6apvVcLi+zqYZvv5Elsro72HxtiSIi+28o3GhLr3OI5YC/mWTPySl43A5kdWLXCLclI0pu1j
aZSIRfJOAfL+mqRx5j52s52wkurWIUQuOmzd4GGMivChssS0rhAxw9aENllEqYaBwWQk22tbiS2Q
4Q3uSc6KXchvwACQ2P5rIT80lK0ehDoqB38tpLuhtqwxlL2Mkx1tqv45CY8UYVAiKiSCbFVlTXAk
bocGozFqwVHWCbxDxYlJoI0d/l3g9RnkmBk4xesgo4ywYwDUu/oyCL9hzF7keDkyzHgUF2wuvGU2
fGuMsjv0Jn48Ky/C93uuolLF+cbsnpHfStG+qfI7Wfi5lt9lRrYimNOfZBNur+0+GPr70ooqC6Fo
bFdCcG4ugvzLpNG2kYWgSxbW+rqYc1aO+wxqPX0vUbfdEqT81ZzHz53TcferkaRxVCKjmfYAK6vj
W6f6O6yKtQfRKe5ZGZOtHNGKWzxNx32ra6Wz6AbBe/+tgDG2tRKx6vNg04m14zTGH3b/AlERyE0/
5bd+Xuff7DzI4JzoR1XBTWnQ/lAHoz7JQmEPe7kKvSBaWlo2c6DS9tCnIOHgtX294dYe8XIk19Zx
jUsSVDaMqoR3ghnFRjU9hdZodps8x9O0giC7kp2laVTqUo20DuD4tJNtKO16POIifULrEnaG03lL
9kHmt86tjQVusLxTHYl0sjE/i0Axvw0ee0gY7cjUZTmAgQjouJwQqx1ujVYKG7czQWsFrYpeHPqq
fQlp9bM6NgEpfPRTL72x7JVVq1ROl+rn4IjU5H2A/xn4VZRD1MhDCAYjqwGW0FPnmxjvxOgMw9PU
ntzGKdDYR6J47gw6moIGu4OhtR9kU5ZEPysjT06y5rZIQzDlkKdqtHS4k5IcwxIVS9m0wKKjydOl
vBTNZlJT43DpDWKBgFuE10qe8MgeavTBMa/LQdhU3+X+XAfstxBzey3QTEiN4jnNjZ7PwYd8m8sy
bAkNxX4ZLWRX7mioXAtAHyksmwW/vW7XBlF91/tZs7BF5v0g5X+jaZ3902vQ0zKxaCVlVZHc/Byb
k4xb8Ghz5djK6MznUiVImSNAnM85dIBMOwIo4hvJA6Ba/iju1DLpt1Hu+ls79u3bxiRBnfa5uPft
hiQnqKwbia8ybF2c9Bz+aesL41lWZW+bIT4vqz5A6JuhMSocWEFKVHpSr5XIVnZ4r2n3E+FANOmi
/APry72Fe+3rP43IQgvO1yRy8g/Ex9P+lQ+A3MRckYWMh1vYUyDp0oGQ/XuHDKAP2oucxCYpNC7r
6GH4a4IVke9s7RiDu/khVNQ8fS3Lv2vCyXsUOa4I893bDHx/n6roUOExbbwqw+gs4bM5pL2/TjIM
hPibVv0yaUDqSknr23KmZlsNZGzPBjmUeJlYhpK9XQX1f9YVDOSXck4/A+EJkuLhM7dJXLxsu66D
sEgA2ZYhcCZT0F+NeS4b1d+HVT7cetAMbCxsO6BsRX9SStouHUppnNPheJnk925/2xtOeBwQMI/C
GjulEQ+DXeOF7+h1O9HK0JRhUyezkPE8+DLPRnloZXSwreTKoNR4NZdM2xKphXCVxeNwK4fLIui0
lyGD/5eq2VZ+HPI/qaqRwyTwarIq/5OGyPAzNJ3s0iYHy3GyTX4EcjBsyl/jLp+nrBvzvOtndZ0n
p8i18h8Nt/RtlERHU6/tY9hp9jEYRwK117q80gu7uIncscLLnIFDkFW/xkSLIUPAgG2d2IHxYFtd
kTsybUuc7blIlVBZZlC0F6PskY2yaADdoJLmGZs6T/pz3Qlxvsw2nPcSUtcCXUqkbFQ9equ7uwai
KwDJWkWQhs9fNk8koVdNWbmXUUTxn7skVUgDTsqDGqQHOUrEZQ5te7ZSwoJzGYq0WUy2bdzZYWbe
icbTjrA297LJnJtke+1lmx6n7ZNsl0WpuOHCG4Z2Q1ZYXyRRN61R0YF/3NQJ4qgDX21Mr++vbcmQ
NffZXMi2phnRiZqHyCJJE7FwseNeuG5Q2edZePSpilpoJlqjQl4e9IMRIm6N+Xb/MqbmS1Vgelum
zR7gQfb+X4eWvf3yf4yd13LcyNKtnwgR8Oa2vaGVKInSDWJGmoH3Hk9/PmRrBA5H+8R/U1GVmYWW
yCZQyFy5lgIF4Q/eTcnhtj9DA0N/e9UscPrPS2ixXLX+71XLdvBgqkWjBtTDkx6b+s6p+3xflQVn
08VWTFF7oi9/ohjzjw1tF1RZIEU1lggJkyGqxp1iKuVDZfvOk5GFwXUskg/jbDiHOIEKODV89T5D
T+i+qSpo8mXqTYO3NdS8RaDQ/8eYIY19L+EoOAUbcgHjUaLF9mZ3l1LzjFHzQ1yc3//Nk+q07/Sa
fqCqo11tUko/saOOdVfQ0Hseg/6iunBzJG2cfzCGyqesoXlbWYpD09V50xlleRYbZ5z8Q6pdeT1s
np1lQZMuFALw7WzEJ1Fp4Gk7vUPDSULEkanKB031uAUtH+UVdH7RbH9YPx325+mojQlCpUuEbPLN
2ac5pJ1Oq41+fRSZ6viieuFLOOgzAvYMtQleZlMB7q3Ghehlsen8cPlVOAvxHD3It+U0BuptS9wo
9smbw4/QKav3jQ0vrZcHdB0ZsBv21mUO5/FBBrvzxoeooE4AES/psH/ZbdT51ChxIC0lFynpvDw2
++ukgQ6VzF/kd/3Vz3h2G0Gc3o1KaN/py+2lK0zrzRKdaG/nRLDkSsjv4lZbTblBnz0Q/8vlZOiX
mds5B1ga7Qfog1C3J0lFG5odfgyHqLhrq/HbLU+xJCvmJSLgoHAR26+Imm6Fj17gtecoRHiXRjft
ycyNbOOF2fytaoEBQ2KBSBdtWKeqV1rX3/hkxjcgNKEPNuCecLy/ZNGMafooM9e200eayA9Q+hV3
q0lmcxH/3VehcXpnd4eq2yq+8axXIdhtmnKoS5bcL4fhUErzDdCw01TQS257dbWt0VY7pFZiPdnB
YD15MYrmZuZVW/o/ob51IWm58yvYLJYQGQASxtB3DUc9DWjGMYwzDI68wwotbbQwDRlxROdFb5y7
VK+MnQZTzoNKsNgkLAQpCdlL5W4llda3tX2O/OblfcYtqr7NKt/ymA6zD4A16DprZv0zlNX+drBN
9dlbWikh+Mjvw7grzrXfBEdVren5mXlBz0zrx8T9dDlytHfrkKVBdwfSz9MPcfPo+gYyXEsE51P1
EOnTny1Nw5d+GQK/4dcoU3uipU9mWZYiqLUs+UfjnvSwPDhp9tkZDE6VpP+vTV3RI15TOP859eqv
VH0hG1n4qWBCDo5RNUBtxc9L65vks9sF9tGNDKQ0ySB/crX0EbGl/k+v5DU1a5LxqYIv+uq7sOk4
bln/GezFH3g0Pztza10LCg5Um2hwA6Uw3PWqRWN4+zXvp/7qDeS6eTJi6m3EhGS2hvnK2O7CECmJ
d47YvC9ntbukSoRWiV/HV1CF8XVdis1eHDKTIfNnwBBAiEmPRka7K2T9LmiY62c/q/MrqRTU4tLo
L3WiBVFW8/K2TyeFlvfzs1iGvlevUey9iusWFPOiF08Iga57IiMPt0MdkNRaripDrDVnaubRg6xU
27MffK04rBeiR8Y5wbv3JXOaY0sl87FeBplZy4GOepZ5c7ijj47inLyCfdNJ1NX2Y2SGziMkj+2Z
ZqXv77ZPUOrtnHyCiXqJvW13DeMphJTg8vNqDvSuUQwGxAjgfq4iKFp2RQPrkXDpKdP8k1VPcTPt
bl1SUHoZw8csyuGMcwNz3uXqDzNWtbuMYtL9TI4TCVy30HYWD7K9QHK8xvIf8nn62TS2tIm4vvsF
qa70PuEV/Mh9b+nzmMhFdwWHxKb4U1YypI7mo5K2eCe/Bx2mhzCLuMr9GiKzWA/RQ6V7c69r8B9X
c/NqKgh4pJO7mWrXeLaXVR+mzhZZT2Bgy7JuEXvLlOE+78dmW5ZZdcg4QsTg1yFf5smHXqZlsW4Q
AMlLu3+IzNZ5HoPIeay4v96CPV7Crm6SfE/EmUTOMy8hKfyB1cfejz4nDqRwyK90oAvoupf2+2lZ
Sau9NOfnfAvop8gzyi60bPNVDna3bRKThepvty3N+U7u8+Zr6efKR0fJQgPqTvVrvYetlaluKqD0
c+v01iZuCXc0bsde7iF1tkTL4KM7Wt/WZa6Sj+kKjg2/3A6tMiAnqF/Au4hWXJfcu7SbnJwJCNyy
MpQEaY5lFizDRAWD5xdU07uQfs+tGNfAnvTqLVr2xT1Ivi6IHUCZbF7jZJaHUOpuCu5+leNbV6VY
yP7Qg9rTokRjkXlQQnO8QwNhvNO1kG/cr2Ue5koO6BXFWeCR/S3QW9wSQ0M14rLrHss3rX06wYnT
qhD6b+SS0LVVfoWQ/Dx7j62uvtjW3F+Q4/YeZZiauLxz9OQMIpFfuNh6EyHYrOO58MbYePpLSFbo
QpP47/eCvd0pxoAEwkPcqOVupjfjkxPmn+ApqB59q1Y+0VN733fW/FSWOeeWKfKBa2UbaZC0h8ze
2F3aPFe9WZ+rcSiOnRNrL3Wp/5AIWg+vlNGy1zBD1BpyFuNqZ2FDpsF2zFPte81JbVXv0g9QF+uG
D2Ze1repWGtqivnGATl+i/ptvO00pNtDj+fHvwPn2Kn2lRe3VKfi+Ri31p8KBIr3Mrhl/3O22vqm
o1sB1vnV9C7W86v5CAf+n7I9IsdOLXy55no5XR+AfMIRI/bcHx6asYOavSm1p5bG4F1T+MlelrSg
aU8ZZFk0YVZ/rCaZ1ejO+nQkP4QwN8KhVcz8vAGvHMvMR8RquVyQLbcA3u62shSHmvFIcBV0k5aL
G1N2zKAgB+aXK+coRiltUcOAyW18qNBHvQ3c2BKkb3ptp1ZtqW/ELYHGVF7ysXAvoRN8m8IEMkKh
dHbc6qR6E5kqGDynhdC5EgbPLPN7OpMW6N4YWuNdV4avDVWlewt07ItfhsHOQBvrVMVz/xKNk30s
MiffiTeH5eReT/0/xFlxe7xDdv0PrYYdXEfH+dFchoGXMm7/dkmH/D8OmY31lJ/iib9tWXozzJ8y
C0fFvpt5nspFoPoCvi+X6ubwCHVMeAe6wLrv4tcyn4KrmzrB1V4Gmf3O9ruQMe3oLIwRo///bh27
gV4CXd8LmcrKs7IuZXajXRH3yroi1CvZwsois9WRqXUPn7mmbVaH7I3VCekZt1uEtA0L6jLVLc5h
X4Bmy2xnO6pzxpnNipVTN1fZFWrs7CqzefHA/HcwHTDcnmYjt65CZFg5sK4uirv6A51mS94tqxPn
DqobaD/L/MOkTS8KBcSviYOG2ZAsfasDS5Lxmy71Khrt+uBqZlGCbOSIVO5sHdvEna/1MsRZPpVn
WVuD2lNJ14dDNOjR2ZGlBGmh7ZcHCbpN6yb/bNjJdNa0ilpfWvrU4YfEAW4Avxenmjx/qpoMDmjL
v47LSkxrnCytzkq3it2XCGsiVV1a3WcAi/1JiZYGo8bsv+pg3l0OIn8MoED3rVorl6jxjQ/83L97
kAv9kbUFz4pwTBED7zdq3oRPKHHSaK/qiwpxoM67IIjvblXTdqmQSrkzLjj+o/lxJyuxB7yibehZ
QtTecLStYQfpKUj86WOhNvOVft14k6neaxyNySOQDus6wZyPFlfdfia5EFG+DTJqsCyT2TMONV0g
YOBTc2u5k3FIpQtLVWmizLP2lE2h/yA2mWWZ9iUwPTiYQ0DFzvLosZahQiru0fLHz2k25JfVDhHu
cKf47lECSsiGz70OXaZZK95z4AMqRP+rJlEYDBu3GaDEXZpq2yhM4BpRvtJQ/giPmuns5jJCnRtW
EqoM/nzggRHu9KXtuyyMeqOGNDBZc6t/mnywGbJcvX3vtneyFK8s1ZZum66wk/hveigquiZy/2Qp
+ryTpk7XzYYdQKIYAlxaPovI+HOM3PpRy7vkS38ah7n4YmsIbqsck3m0fp8d8EPCPAE4lX4k1HNX
aoqWYsBFH8CVD1MAuwVUhyWEphAKOV5r3Rgw0mDQEXuPoe4WBoywri2OncMMewwsGVbK/S8Izacx
9kLacekWD6wy+gReC1qixRYEwbhdvTITW+ErdEA4tD4meuHzY9aH7TTO48GFERKKswAC4TqcIwhb
EbDbuD96Eya60JxrWBpb/dx22sH3TeSVxJbRu9RustKrbzFi1CyEnHoC39mH2onBLPNHjzgNXNRH
Y6ERKJv5ebTDbp/5GVp8GaK3gIeSfYDIxFYJ0ujebhSq5mh8RZc2iUgw5nV/yDM1/Tjnhb1RqU/8
6SnR3m/D8W/PMe7b0YvBGZgmjxA+oXJpOqc22Z5iioj3sY4qdt+G+Q61CgiZy6S0UAsvriYH5cuU
RiDI7OXZ5/KNAOXtw9vvTg+Dm+UnZLiSedjQwzPwlmUqj3HbKo+jE75GeQyP1bISe5gn9iXmzRW6
zQKaYc+KPwBmSD7MMdIX2giGZkYRJdlG7ouROspTnfcPgWppp3Ahrk6smpdnmb4ZwuJL7vHevJqQ
BrJg4c/ROtfTK9z782MTcm9xY2U4WmrUxfvQnZ4buCAu8eKVEN6tSPCpIZiEDpxz6zpnCG0eSIEi
Xc5PUaV1Y34xO1KzQXvgZokOfaD4z7DIAQnRtW+yEntWReZhKpARhpPGv4VZ/dhv1SrvjxLXV43/
2NPbzM3c/Wha0PTGYaYdzMkvX+OpOxRU2P8MFcjN7MicHxTPq+/pHla28nqf9O4m4dv4tSkg0jQg
Tbt0adZd6T15DRSYzDJzNP4oYI5qpHSaIiPfDlr8o41SqlN+FXzWYlPbTcB6KEpYHQqgpQmhb6TT
xGZ8apDw3JDcXxQRwji+tCA9NrdagTeRCXu/7he/Yi7MuklCHkz2g0229+XsZ4hxUI+OtPTB5a0E
VeyEB4vd+fqxrikvdU6kbWC7Cy63chPCJx9tOpHPbdXZzg46O1LDlQ0LUzUA3dOGbAfBLWy2HMjI
MrYFgE3deDVj4zwoWfyjN0hytUGWvCDdPR0DAJnnLJ6DXWnxcuEo4XITHWdO4nBVXWQts5x66k+j
rGWAGT7eg+d5rGg4nwrTrW/AKbNUi52ixfEuHwPYJyf3UeVF+KzafQsqYkzmy7AMMpPBM+Bht+Ow
39zopyuNpGUHa5awQg/0bt2opNuGG3nuBHthkR6FpeCXbQ2TXWJfrgG0wAUq2B3KX9IoqrDOyVqG
2zq0G0hrk/a7NUMKWMELkW/03rEvstY4jlx0foA/jfzo7Ytf9fzsJrhTQbsg6eGU2s6cwuGxr1EQ
lVlMmn8L+knZiy2o1MCG3XdCupZ+veMaKNFeWHzPmyQ/v7OTabqvzN48Bt78VNjlt0bLW16OA+OT
U+bfijGJoKASQlMPjrE4GI/plOqPVMesnRJGxgt4AlAQWTwch15TD0EXQ1pFfeGbzHIayW+z1Vau
NqNxKCEoUFV3pfbsJeNDYNfNF8+n1t87UCXKEjIWiLCTOD7VmdV8AUSRoNGQ9Q+yNHxAUYn72Wuz
8pEE3g/ZUxs297DaRTJ32WOpqPwGPrc7WTZa9zEDcB/qpfLQIg71FE9qBkyieZWVDHmT+yABDSjG
lN675K7pXdJl8Kgp8mDpjzQpUMAnzXXw4nIBnmjai7lwwblGmmzFm4eq9ZAH6rOsbhseUrfpX0Iv
K/awHw57E07Epw5IziGj23nyw0dARgCTY+9Yg+yHhZhBn6PwpNGcuRltZO02JD3LR0ONx3PTq69Z
DqeLmKrc8xCGNb7ZVYo+oRklRyurKuB96vCQatpdQwH/o5h6f4J+33XDi9emEXCSO/pGEjR/1aq5
yGBZpn3kXRqalDy+uHX5ZajV/gBKqNl2mTI+wSwwPSFO9CkvNY9+JEwy8ODq9oEVNNw3/rGVNbTl
ZaKfZdO87BRnyfYh8/+znXJJvSMXyWtyDGFuG0ORLgPCjHW5qUKEpTJ+4dA34AH1BrGz0wW4bgFi
dshu9jr4Sekn6CwIzHwYL3gJ/Ye7552jD+iVdg3lPGQNnIjyhjE3UdXfycuHvGfMRuVyJ7L7zdSS
VyuzZBNZ+fRUOTVNf7lOwtumcXgDo314b5X5qZ2cCBkDv/9Sz5yIbqVEGBzVs5Uqxhebw0toltan
nDbwR8Rw/xKzOpMIBC5h7GdznPZaHsY7dcnh57B9nWgW/YrGAfCa8JeqgDigvvsqYWIXZQGZidPF
Kas3UgLLdnFCg7INpvYEr+9woTV6uLRB8HOmdePbpdcPZOjj6INbz453UvjiXCO7fg3rqTqnfj89
lf0LNaz+0ZETnR0BD5urmcfv5PI0s5uXpswj9UzisT7HVUApsjCGQwcohyeTGV9oUz2DPwiugxaV
mxaS8aei819dGi1fQUpOR5pS+MNrveg1dPR2kyRZSGti0n6ugHRQN41e3cKbrmMYopK87PLgKdj1
LkDaKQpfDD/JEB4e++s8FtS8lpm6DKttXaZ17pWbdc1+18z1zcxhv8nbx0QpSx73Vfa9QcRYN6fx
G8msGCI+F7CNijCxw5982qFG5cP0B41D0L8kLci6LlNBq4kXHu0Pme1txCkmDTXwJLWyBx8QExTN
VlxXR5rc8/oZhbt2oxtBtXcHSqQyOOAKYSJ3+Myp+jsGqfodpNpLo7bDp6IAdjMi83R0dKO++AvP
Vhn/mF07QfzJCx55f1hwMpXxxZi74ZgZubdvtTjaexDY7frZCZ7qYtfAMPpoN15CycyetEOCKPq2
m7LwyelyjGoff6lGpSCNxwYZtNRULrbdPy+/yHyfxzzL6jq/eFvwdEr4IW+n4jhk7R8BIKOrVpvH
xl2+1lLCkuGXY5Zvf+n/U+WKOWBdZ3ZIaWtO1frUu9aP29O+bNCrB7dwHjQwajR2/HtZ5Ze2MpsS
Hhy6mh2ltu6tZZBZ4obWPaIj6g76GWubDnOKLvxiXAN7NzvVIShLsb8JgQ/cOYKd/KHGunUv3jch
vVa1m9pGlm71BCYVlHHmFos6e7ch+azeWWN5GgtkIGRl9JNb7G4OAxkcTlLFqQHRdeaGH99N6rG9
seWCp4ZDt4OdA4myjRhhnmIK09N4N0Z3t5U4InP6AkkG0C3ouzjmJ91fRXJ17Kr+EToIaZuxM35A
Pmg4+n5knSfTLR59bl67tkrDb4bTnGVPGlfPSVnx9zYM+9RP/qq6qadQ7vcfEsP9kZNLuYrJIrv6
4NruWVZTXA0ffBsaoAa5oH01NvEzvMrgcNVnve79vUZ9didLm1PlRjEQvYwW1YrongO69Zws83HI
lavWmkdl9PeZUUdfhnh2LlYz8Fdf9t3WCzTrQs24OVjIxMBpp3BSRYHjJsih1dRfE/fRh1Li4hV9
finb+mBZmnn2MzguVc0vzxrkg9uih8ofGpP4Xk1oCPVOjR19nkyn3mdLyRL8bAuDpess+gdRC7LG
RzdteYmSYV7ekNblaguax6lMwptPW6L+Z+i77ZVHTbMMl3xKePUU58HxFJc7OAmwZD8tKpbxHBZ3
MssLgxq+rMGXFXe8W88gWC/i9FsP1ODqvO21DN4iLOWPgQ76Pki+a+hoAu6fksegcqNrHarcHzI7
/wLY8lHeAqDZe3X4qn2KEEY5hEHsnyEiaBH1QAJLSydUtALu7jDNVff+pPRfcqTKu36wP/VQ9T12
/fRVogyz8U6xAwudLC1eqncu7TxnWfYJ4CFHK58np6WLcfJuUZRb64Pdhk95AGFZTNbxbLdm/JBX
QbRX5sL6xKEMzGc55n+N1QvPPOtvN54+VbVbv9YRvGcIXqe33eqoGmfSN/EDx8yfu2s9SrlPB8Wy
O0uh9IjsjTmXX5I8i19oVkadIoutQ23xQMpmWEXpXf6z7Gj+d6reetDgnLxPNDcEUIej4S9SzYPi
22ypJiydZX1x3No7jWNCd1Sq67tqMvvHtOuVYxE4IwmApLyz0a4+eABEnjPPNyDY1v0vTlJ/B4VV
/RUCe7+x84wqta3OiC5GMC20KgVnZBt942s/OsNV4Q2KQvB8lpUFdqui6aaMK+ii/4m5rW8+tGbH
q7gaTYN6JoQgQJa3ILmKX8KP0AxeCvYWqQEZ+GsKH+zxUXGj/F4WqzkEmvAQzrBLNJmrH985JHg0
en03emjWucslHavKVKpRUXiuk7iHKV1vI2PL0+Qeilrrc1DEzV0U0LEzkYf8nBpVdbKN3tmJ14PS
a1/Gs3cUb9TW7ibgPnEVb+O4T3rn6k+Nh2ZYFBbJKXH40pTwZSeNHt734aG1IOUBGhQ6e6+lmzRP
8v4uKOt7D4KrAMJzZD98DyhIFT13mhaR7GBI4M2NYbd8uEXlVvlMctC5RnlD8/asQIupNEZ8lmDZ
y0vQtEXZyjysVzEoYu2HXrd39gSrG7eiMD/2fP23VADbe2qt4I+WFNM8pO4e1Yd670Nk8NGB+vpp
Cvo95Xt4+yaLClg6uPpZghVe9S6GCoteCX3hnV/SQA1fxo/WqcLz2m8hJ+XFbtr87MW+Hp5/2bOh
q69e7J7MxNSuMsxNSBnnN8vAjHVeetxsc4uzWmSi30/fbFz9qEPre9B22UYurhawt1Sq6iF6CdO7
VBB4rbK38RhnWyktyPCeDf73awmVasWtmCFrNUOnKiXBXkQBZV/XEsVb497qGq8+TqPTbrQBsIpG
LffeTzTavWSKSq1xn2zGINdBFtfp1eZFjzbwn4R6wWcdfNF/+POqAto83bZaWq+S5rAS6K07xUbD
/nwoRv5wxVGriJiPXqGdC067j13kfBL0Vp00PB4s87YS36+V+JZIgX3BmnqLlO7PX5F1lNl7EBbe
XnpyQ6jlpiYaH6X/1kiH6uAZobcTp51l2QdIscR3GxbuaEOHLlVadW2/h3rbjj6KU/YkDhLxuWfm
V7SRv3Fz/dglhgKwv/k5cLQjSd7cizlXfFslH62pm9hvm0XXVbnXCwOqIfHDNjwcWnj8OTrdtGvf
JGREu/bN+k2CRlyyzpdUzk3W9o1fprR7+JspyGzOES0UY6SiKvgqm4rD3ja2eJ2JNBtymT67OoVD
NkWmXpRRoFKnBZpL+dtp7Ra2FSruCY9BfSo3wiJkLrxDQiW0LsW2MhApGmCqNAkdVKJooZBg0Gw+
mEF/2klbt5EZ4ZNhfs+Fe1BWavl97dKW+k5Q/LhxE1o/o6UF/V/731m4xq3/T65IWaHTXGgw1N49
RE7rAG0wHDAJzLokclEMt6EvT7PLah8qC23BQe9QKVaTcbMGrxfQlqsse8mfZCAo/rlw7nXuxlTJ
cmZO5j8gZlNuqWbR5L0s83YEjLnMMm9ST7Wd/EWn20jPzmJL83YLVji85H4QDcmm9MPgIehM9UOa
z0hIVa5+KatE+1AvjlCt7uplJRGuiURUmvsQYS0bZKCksSk7atn9mLrbOu3HWxLEbvRPSYDMQVEi
HUPTkd7v1cqodq6KTMAGrA5ciV59pkhBirfQx0PvVwCzhJvmNuVnE9+YbYS65j2LjRjfMd0I541N
M9O26GhUa7dBST8WvJAtN5bCWDgS/1nN7mwPOwSjMw75nnu7r6SNuefV0rrILeR3dJ5ePLXbFkDm
Tm467+5BYpspMZ38wnmRFaHlCTXPRYbYCfVk84YHVHbPEwV+v7+T6N9dFKZbJPSm3rvdKxu5IUpg
spCJ0hWAvgsA6VqlJ89JHlaA/WIqFtMth74sQ2VIHtQMQkk/ilva45P2bmqbH7f6npbPp07TrUcp
75k8S3awEvIujjgJndSx9zgveKRsAqeG3pdYVrNtdt4hpncAdiRCZcja6Y9ZVdyjAPCT5XevBvTY
ylKA+zKT4QbPT4OK7D9yBm9sdQVNmGJqnAdR5YY5jIPAUhWQZVikh1vS/9fyViNwaIc9BuoIGWPL
b20ylfiDDBbyvbCLaPoxBUZ0s9k06qDUkTxIRGiY0QO9x2caKfwHrxhRXFoayjkCC/Emj331ahi0
ZMmX6tfSSTt/10MGtUUoIHyUwZiC6DEJSAkXjm4d3jnyNMwOoUHd651jgP2EFAZVjF9XUuhe2nij
CTnor/SW3bQXCu7zRdJbmeQBJI/l4ogpwJyL4Xu6aNfKQGalvs1kGajd9wLhm+M7uywzU63uEXeg
EW4Auf27/fVUxNspIaMDbCjYLseQ746v7IYxnb5mVjrsNR3OJ5qv0yfNyf/PEa7v7+wCbeMycO+V
2QSfkpWUFvsGdTtfVzdl3tLrFY8pJfYajlFz4U2Qwaot41q31k6lu+FmEjtksT376CyvNaW8uy3X
bXZpvfqdQYPLv7dpC+8CvPEJgE9L3a8b1rjCDMr9QDVjK15xNJr75AKcPK+UrcVgU6XO4suN2XVZ
IkEZXW53IqFsDRZ+V15bbw7EEWkzE5t4fc+E9rfcekN+BsWIrJMf6ve13Wr3ddYa02auYBeDA3er
uga2xaHDvYoq3rLWei08ZiMiHFVP8ngnfrmEqarGtnYRmpdAGcYijaaF7uY1nIuaxwgXE8ftird1
udU4wOyNavTOKDUGH2zXf3HLIf1amJa318exAEEVpV+nIt9pFFvIQ0YxavQTNVqEAg6ZWqbHqgia
bdGOynXUcvvLDAH6Qp4JM64CXbHxuTPz59EBmKpHMdoCaTWf3byKNmKTwQ/V9smEmraFUuBm12z/
uzdQJJQADZk813ItGlBII4kEtFWENGpxXoL9/x+bzEj8k0sSQKusJdB3rZ+B75Cu7zavV9VJFp6R
xzxKui5fE3RT9sfQjzHN0qStxSkpPFn+47tl+9aIVPtjrIC2S/hqlo345Hqr77/XG9ScWoKRI9bi
/kyMSnZUlonqRMFOpn6LOhiSq+cRKGp1WNOov9u3epFrervNGhPeXsTd1gYtbjL1zWjcu9Q/kDd2
ye7TmlrfTcsA/0F9F5UlRlmbCXkFcJjFQWLEvQbK8jbYyuepD43DSM6UpDaDHqA+LTOoxf9j+7/G
hShnwZRhH+VyQev+mB3LPYBoye67hoPDRqYymAAJCy2bjqXtZferXWZim2uf83cWnMT0fr+EtJEN
fT/lSwpyfMa6V2aDfCTHqU0am+rV4p2DUhjcde407yoj5VUBaCAUJswArnjFRqYyUFWAYwXy4GLx
rvbfBstlvAVAJu71qv/TpgdGuFEjsHBrsOyVHYWhZRer/84hVFW2UN7MV6QBN2Oc9RddIGDdAhlL
UeAtzzKVGJ2n/M6qQODUA+IKtOCmKurARPaIVm9ooC32S1P2ZZWJE604GYpFNW5d/s62bpOrSMg7
G1JJS2khg51okaJTfTrJUa/+72euH6e4dbGHu2DYOAsLhqUYpyCDcb1q3fwBlMdCpbDgxaoZgb3F
8da2xHSNdWqa0YUEdAlbTHIlmS1OLRxh0qk3dp+QAhp6j8R0YrfRwkSbXCuURH9O02CcocJG/RGu
2JAe0iaGTUGFXlxVJuj7w0LRgO3kUNhl4zgdbSP9E5ZpPEbNSdlahp+RTajQVBTW+9se8TtmDrPz
wpgn/z4lQlNT8Vsbmpn//sPFC/miDTEo/yMZzGnhHDEBVoDnx3Nbr//j9YrvPakSI5oLHvgAY3V7
rRsHOtoh6W6zuFT0ciPr21T8sx2bJc/Rf+IVq/vRWnF6EK/YbyGyrgfEKLa36XJ1+hXa6+jG52ka
o0vnOcEucP1qNy7ZjH70aCJUJMdRa/rFyCnkiaere0gNlwyILGFrnM5uylF8sRcR3SQwZ+4rbbCu
62D5Fmj1PvkCGCY4vrP/zyUQd+sqWyXEY38IgO22f7Wj/Ah/hE6X7DAn0GJHZs93wLHqY133wGn1
sI4f6XtHgpWf4O6NUaP0cEpNSMYlBvGo+NFYBp3a4n0wVrx+slfstuKq1yDJj7f7uVtZ1IuoOG3X
2zZ0XM3tni+229NAph6tlLspVuLtu4fDXPAypxV9tZvUcrwz+AD4ACp741EVvkAWNXKomEdqPngt
zov5TtagCtxN0SXxPl7cYnvjlvBRDcpjGo/fxJs3oFdK2ESFmylfSJtkBq5zbAAXLQxN8zTVW7gW
+RDNKRJOTbT6bCRMBmF0opcs37qmHqL5p4EEpSMEyQ5NCa4ym3U9uFLfWshLF8+baeHm6NDddskG
JTCRilRp144dmh3MpXFioZu5zcQ2Z5F/GWkzf2cPlw3rrnI0MprIUnjj/+2QkHXvRG2EukBf7tcP
G6wyPtGE/E0wP426lOHs4VXwQTS6DGhwLTa1mF8lYhbM0K+4/2mTC4i2PTndN9eUDVMKu8ekxWhc
QYfGsW9+adVpgLRQ/Vu6pFFI8Q99MswHNSyjVx8Gh02pkV0m8ZADHgh3TZ7Er0oQmJewa2xyAbHy
qS++eOmiRMDLwzKGHI/8ZaAP4S+1SY29rG4xDnVFayuGdbBlo6wp9P/cvbrFdrv4GqMkvnv7mNUW
w8dwVGjmF5NVI0W7v32sNyJZtrnNxZkqXX+abPuglA4CZIHXaVdjySXLTAbUfr6hwDMfxD7YxT9x
b7b8Z/pr0y1etlr/vu76MW9i5BNbz/pGqQoY7fLPeXPt32657R67IKBF8aPuAL5SlPElr/XgPqRG
t3UzvfwKbw4FdFuz7swxt19osj6JPfcV+tXd0d0h2AMW6NuArAldwwCrHV7YF2aV8qsfu0+VCzEu
dA4Nuqkakj+L3W46Z+uXw3C1mo+pYyQ7JY/Viwxu0KiXKBuHbPN+La41cnUnkHz83LPG3K6xriXc
MaLx54XX7eslg/Vz34RXSeBuQ9oQtgGS4Ki1xC79nka+C+zGgrUcmwzlZDuXwa26/GaUtXjqxSOz
UEPT6v2e9RJm20HTsa7/9yUlBmUW0EQq6ZJ13/qp62XefKr8U97F3Nyz7fVnCm+bLOj0S2rr+sXk
VcvYyrRVdRsRTGiNs1uAROVLlPjXpcwqVdEvMpPhtk+ifW3cmV1jnGSbmBoIN3gV/rVFjE5j1aDs
0DVUAWF6C0hTkJkyEySmzAqr0i7r8hZdCnBz3ePLNW6+97Hr9eRS63Ld7szGserrANw1+NA1LNBt
qviO2W8n4DTFZiBbSiluaKKrHysInv4/yr6sS05c6fYXsRZCIOCVnIcaPFXbfmG5fbqZxDzz67+t
oFzKzlPue+6LlmKQoCozQQpF7G0PLLkI1ZCSJVNdBkC9Bco+KSxEk/eFPXy/GanHIE+Hvzqu89/M
XKFK8YLUFI4Ul+lrF+Foq3XrZ/ycywfUFIOYuMFrMtBygR8p4oaJsde6Gx+aAWw96wzk4lOKBnWp
WUIky+KpEoIBBReQbf9X3s/1weta+YBTPRQKqSJAEge2LN0Wh47ygTd420/5iQSmNLPrYXlLfij3
zlGLyA0gIFczlskwm0irAtqm5QVdaZYPU4JQ9ehMzkbfOPXWu6d7UeELT/Krvtmbmw8LpFKmSeds
bpRzW9f9tsgP8zhbVwskP20xjTWIjJEsvsXp53zJm76sA+pSg4To+VJqJclkCaqUTxftdDeGxHUg
MLHn1ZGUnEdVHdwMv9HeTbKOj1iPkIw5fLUA3XjgqqYnW5CjQY2tkgYdwACthorIOBsAGN0oybFT
ujuD1pGLnj+WbNctqCqoXK9AsgQa0SyvDWqRI8XjDBmh/gVFS2YfhDXowUk35wNSN7Q7gCqnbSdA
bmzROu3d1Rrq+SI8zWcU3Kh1Hi3j+v4fEJ1aRDGcc0LwXtjHsQDFBRHizsjywXdBYDR1o7HD0nCo
AHNaNHL1QQwzW+lzyYXGrUNswHu3gfJuZfrqfT9jktfVvBcouSQfL8trVPypKQE0PaEIr/viix6F
YQVDSmzSAEg4GtwF9KKVHz8ufb9sLIkK05gDTTUgLuJhjhxnj0hLh0CtjeKKSHCg+oFx7pr3MbzM
psNR5Ti8rJOQpSuc/lzwSaFEYmK6Bhmq/JsNtB0AhqlZEsXSN8v6lIoJAAeqGXwOiukZmdstSBa6
gJQ3Xdb2DNoQlTPMRHRejSnL8nV0hp0YgAEHB3QCSsmnRyz32IXcyPg6Xg3TF7XBm3bsouxCg9bx
5H03/dABIxrsBnskCuI0PV8q6wwKXLxR/tngMME6N070aqhz75f3vw8hKzKgbLx1aMzap+nIdqud
Mvsi3IEduHqQlxJE0wFIopMLydTTjda59AYgyzpGmxw10exXHnKA8kDr35uGdP+Dy83l3pvGk0BZ
HfvsbzLeOL/ffW+K+5Emvc1I24wyDPyxl/gy/frH/P4fdXPJsUGlbOFVblBIIK6g8rk/OyDUkEAu
BJyEeGtQhwKllslzHhA2CahLw8mcWID3X6cjmczU05fQ89zMe3dF8rnT3V2K9ZW7dxogPKj71Lfw
20uSy3qDNOTm6vpy699/d6kWJ/XAGDBbO0oCbtj1ESTF4iJUvGExQXQvnBHgEZB0wxOG8iiSybl7
G2EOCSz/HLd6mwvC8PvVvmrIy+XDOntkFWUTYJOAHJCQJbv1qxwxrH6oS02pFie1aiz6jpAMMu1f
TqvclPHOkmOzDpz1HGWXtPGeZmpY6YiNnpR660w0yc38AxJgBFiwNrx2kUuY4nSKmlqAU16Lv9Wx
OgbwJpn5FP5PQ/7Xqe/87sTf3tH/4PdbFxMcfpskMc2tSKM9At0ocjYHgGPlDt4WAKcuAdNWBMgA
BoK2n6I2nrrkkwGb6riM/uclA+hVMMwSR9pqMDXCAZlw2wL2SevWWXEWPYCpyvK2NJcRuRYIjOgK
bfE3QlLFtkhA9qBWj9S0an23ZgJjGdYgD8f6i3S9MtQp1jxbx/kTy2bnkvIEBbmIaepCX6Fiu80y
hDhFAkaEMpKHSQHeFhgmVwEDuZGBeoSsTKP+OeVaRvxmGHtw0fMx/wl8FAR0VcMys923rfgK2H/w
4ICsHtF91a2KcUj2VGSwarkRy3UM2cP6EtYgOeprHn9CvNU4TcYwK2hhoEfFjnvIgGpxAGBSfu0R
sLpGRo2YpMwDJNvhu0w6sqKq7tWFdKt5dP1sF47CCsjHnw3QrurJaIwWaeCyVH+2mfT2pM9MBKF6
jiTvMXWRoch92T86OC7rq6W6mABdf/SQSfZI+qgdh6sBtO47PRlNxwMhWwL6KT2gcQeHKahWa9ui
4GS7OqpJXcc5m1EMROB/nhnp4yIy6HMkEj0bKLfI+QIwL86XtO+dmx7q5MUTuAi7QzxU9QVUzTX4
mX71JhEBLQpkSJ9FnYd7spKfdrnRdVgGe6AL5hOzUc/aGnvLGsJVNLvIeSKDKNscSOLFvCdRG3ht
n0ZpRVetMt10uXqgdMSxaJCVzDtTAIx61FCgylfRKuppw51fZHsLAD6VI/ncDdHT6FmxQIlxABhX
KDKgcnLuGdWe+JhHQGc9VIIBwGgEMbwVApACaXdPfW1JRByKcW/0vn3OaiToWCXKrwLqUgOODme1
kEiOyEZ61elxZQNimaaZ4g3pCgOnYoE267lQW/3LQvMg/6A8V8mpwSvgQk2o0hKEJ19F0lncavbl
OP/NZu40gFGDCxm033u6t2H/7rteEWFvvGDVdUFd12/9NvH2BOse5VV3rYroJ0mE/o6qlCcBPD8g
VAJKPsfuETtxM16B4jMUITyj2n0dTf4RQ/aoaTjTmQbUdZqc6rQDNkkmlk9yAa+dK6sDKOyyDyHq
aZ+S0EI8HBVK34BXyzdt1OK2wKfzxWsADTAW7FuWefN+sIFSRW7YGQRlOTV/2G3XI89qy5wBdNtv
9Tp00FwmMwKXpBxj/uss+eZYGfnC0dbMzXpDTjeW/+pin3MKWxGdHBCtXKnhbz2LtUkXIGEaHK4R
0i6UgY1WJ4FL9dZ18w6EA5VnbjpgmXRB1GCreWOnbox6iDNI3Tex5cRdQLo6WrA6JXezxsuPlAsq
1AOrZxWABzDP6mP2cjk5Y1Mjzx3MhA9+7SMTJbHwXVWIVsUgkj2yfMQKcEW6FfAqc2R4RdkAqai5
A71ClUgKvl2Uv94gZP3/TOrhANncdiz+Mfg50rfscfxSdLK81KEfg5xQdalpBH7VN3I29OUFZ2bd
BpzHyEp/cyQDiVUIiCaJeoW1XkTI0UedoKoaQcJRivK3+ofh1I5/qhQoXldPHPVdSwi20CpNVsdC
WWbHclGOjcKuK42mxkPlaY3s/MNCeHvkSPOkwJrcMz4nwUpFshCZiWpWhpNFtgj+Ea9J5aJ6DGjj
BcqBYCeuktVM8sp9Qu6vQ2mWN4YU8gekxi/alH/xFy5w/qQDbB7WTGdqbGfwUV7SItcaiZlZjn+V
sonWfHXQrqQDQQI8tc8qK5JJNgLZa50O+Xmvo33H4vZudfrtnHeX0OJ6QwAwnIAz2JtgShlPBW2Z
1faYetSMtJnWcvZmbtUWuqGdsDZTT6p5qAdUImyuZ/kDEFt8nZ+GkVFPdTeKRO2SLqBWMMoeTKN+
h+CaSiQwrQrZBCohgXpukiCqJWzmH4TZP9y5ZLMYXtMXeG6NxmadqFPDl362gzYFMlrKYwc/ajb0
wNBQpltfusr4zZvUUTXdBrnQFPo25jkXgMVRg0k5p4AQTewEyd00OSnvbo47ubVraiAfNE4R812V
pACFt8Gl8ZS3ojuHfpqM/yEtyoSQW84dVEnaQk5bUIh3VvRENuRl9WdmD/5pNtp4yJFGBdSbc1jV
/CFBCsRDVwEqp0Jh9ErgYiA7EiBcaABaBuxZy3ogspaE6F1Wnz7mMWhV8dgaIwcc1El6Bj5y4CCE
XAXctdoLOBraC1M9Ld6bySdhcgKjE0+QRmviZO/+OZOmwx9Z5ILgWj1m9BPm5smU0/PIcqIq0Haf
V1+AW58fgJUeXQGOHV2pdycmEu/ctOuXnUxC0CtoH+qFI84Yt3qMjwRXe56B+oFJ1xE91jwYp0eP
WMpdqvnYdaN5xkmfCZCGzji0vn0gifTDm1HrqPeeiDgtgN20+T2fOx3Nr+9Aj/133XpbrAenAzeR
YIo0FDBNUjSXArkU5kW6ERBBzEfSUEOx4rS4oFJ2WdU6AIxJPJDCPA5lg3wB1pxpl+DKBKWQoNkO
DNph6L2I3lzc7TU6nAQGssCi8mYjc7Nz0Rubxov5xTP3pKHGyiTwygC55ibYiN0Fw+M0b05FnaFa
9zeBdxpAEXo8XRTyKuCD6A+XTvklnADeRn+vXY84LK/jZtXp/w9Z33xJr/+nb3qtAptoc7B6EEQB
TN+8WBJ0vZu1W5tRfaLu2MlrDDib4+Q2E2qKlOfk1o6xAcY+UjXq8Jc2rFQXUBliw+dyXGeKBQBo
J5WARSPBUZzUJ0QmFcP9Eh6x208/gq/YADay7I+TyrEmXc+7XVY28omkrHWSB2mEjySBert6iAfU
zvuz+4DqafeBerbB5zOomzGr7z6A7fhV78kBxRJMlmBQNjfuB5+bONpRFMR5j+zW0Zi7K1Minrgf
bcuVzxbYkF6YYwayEf1nZk3hpyg2wakAJ9lJcNwY0xcaIkc3urJs4dhQwYj8HuCtjlOzJasdLkev
R71/CWTHIWCt516BpOBeRYodaZKinAECqR0hulsPsvTIAgOyTDjs9FAy6HHUsxyjPOaZ85EkoSbV
bne+LHNB6mN5x7sp7YSdMxskXTUtGd3CeFgSIME4NSqzYoCjFkpFzchAes+RHLAnX0CZol6IuoAa
xvFU1wJ5ZdpznnZPXuICLsKP6w9gsY3DPt50BnizHbP+kUULA7XEhxzsYc7Bi71un0sgHKKyYH6k
RgJJCUxoGWLevdWygzH382Us2Rm4686LKJtTZIblR2DN4MfQg4o9ES+ejJ2nfmEv5GMgDfBizDEI
0wfmvEyeXx0620LqlJoB/KdI7O2M8Gg65tMULdmpUAci1ACvKgOeGLuaeI8eSTXS+cydC3L4X0eQ
IXaWa+W6PTjf3vRWMgDTWSAA6ZhDgzrGsnAePIGfWAMAikHa7XYFAKDq/s7qjiK0xiuBALQKCUDW
hXecUbsEXEaFCUDK3APIue2hMl4jA/BicR9KxsEzVZoHpAOCsDwpkdON+ofsQk2leqFsagsULqBg
FbkRbboJiVD1z9l1gPCKMyDPWywsKH3rgqqpPtpSN1Uy9cjcurEHCkdyKrGVzCQzghslOekxTj2A
GO9eLuzoc8uL8qDnvbtW36T+qc75Zu6yct7b6Tjv5szHIkROqILGcxHnQetB6GiwEwfZV45cIpzl
Y5+I7tKX/HwvrybS3gy46ZKJhjpsbnbAQIiDm/luxrcAhH+9IJc7B1QBSBoPl5umVa/nybWGHMnl
sLzK7/n80v27iw2WnnX+f/fzQwc5Kes1AT+w9S1w5Lx3CzRhyYA8y2X4ibeu3Msk50eBeNfOSxwH
1Jd5icQ877FKnFdIYcIMHmTBUMwELKxuiI9S2jm8ULFHZXrUA7k0aoCom2UcpWzpwVGA84nXfahR
HvJAEquH5IQ3EvLGlPHNg5f2X5M9LltUcceIWv5C56Qe6Sxk8wDC58081P2ntLKxbxy6+eKVIFBb
OtvZ9OExahG5QnFS1wfUZV3yANJg5whI5ig5g5WmQ213UW4bxXI1J20PUFo/IEk3tiLH+q1IBnwH
AZEpB2QYJqomCjgUADmcwNTaclTRj+5FFPn0YA1ddEbFMxjexujJrPLoSdaTdbBHE5uANx31DDDW
gPT6eqcuLC/eMQlwJKqpXCsty24Um3xCxe4qUzkmmM6QQaiqeslzitp97GONDmDq/hQ6yAnHmfSD
hcRE4Nmq7irjsg/O9xt1pqiYE9WQg8TC3s0t56RV5EFG0lmVUQV9XzJknv2algxd3cXXRkYvIv2B
eBcqw7zIf+ILC7dGiJ23388ucGxHc5ONstu5sus56up999GsUOU1Vf6VJPJLhiQ9AkTL3wKWzj90
07Cca1viAsfc6HBY0C61iTcf1k6SOd6OKZ4HqSg1yDCyLtw4dgjGljhml7Sq2YV6AqUleMrayU7r
yJDIEp9SRi0pcnc6dJV9tu1JgH+q5c/Alo188Rwt4EYIvFK+hLEXXUgHRgWBRDNUsCKAtXWFyXYD
gaq4AgEKKxQMZVMj6NAEzouAC+g6+BGhxhG/xBnQCw+Nd8BhMzi6l2X+A1xu+rTo7nzl5oyIfG7k
bALb9eZuJDA7s60seQSWO8BaIAW5uBpWVu5Rppwhc+OXjgwNsCA6JOTDhxonacorZxEybSZ5HMcw
rAMeAgR6pi5TXbviQF+fAGqocrbadsEWnbq6yVSKFiKoyNNSPiTyGWABvY8EIW8Y7WD0YolnQpRu
sGbkm1JG+LjfGg7oKpyTv8nU4365nIENgEVia/0yV2DcSSruHGPG27NhosmQ0w5gCqNvzzP+vDP1
ViXZyZOUsZeg6nXt3g0np4Rm0v40HX7lmF5fLor3Zokgfdhk45k+POrRx0K9+O1cUBt+qyOX0hvi
13PBuyFafNdRX/5dc9R6/qa2aw/JvT47Gi4yVCLweG7oY7LtunR31K0p805/oDde9GGSpaEUundl
HP7hW0GmnNL11NcA0Zyab7QsYiSXYN10Wr3JsPrcDSyyfRum7mUUeQu2D/AuRDw6Ikd54n+8iUYW
Jd1Hg9nfrbBBsY5jpgg6esgIc7mP+AKawUS1xCpHRRyuyjmxAE07ZQjhhC1eg9q9AL5Fs8pGk8KJ
Bq3+1pDae2+sfxRNuOnmHnTXqHAfAq4A8Ndu3YE8QQCTSALP8ESSgcOq6+xlbAD7NrqkTIcq27j+
GG6n0Kj3gGmUPc4wx9DYUFEnlXNSr8DHt3cmcOFpgy4F1VYNcAZ6luo4uG4F/GHQp05TX+9i05ue
c+aHiOOjJLAILaCNifkPQg4e29BBIZ2CE2YA9WGoVLk2ZfVLhyczalt71IMQ2DCP7Z9e11R7ZPSO
50nBow2qoR7p7kTtYliYGxUxGGcpHDU9g9ZFrbwOzfICIuT+CrQZ0EkqxpF2nJI/k7z7PA/29FkA
3W/fD6m7AWJ7Cbwb49uId+0FwIxICEhLZD+miiGEZN2Qz/zmaINmF9Aq6bSp6zL+cDDxevlAXddc
4g+oODih8h0HxMrqK1XStP/Bmz/vmvKARTz3P3bCA/Ub4mhtyS0kO6WNuweafbarY0St8aoB1Oa6
307DaBu3OcqJaXtNO3MskkCo/ro/V1v11eZfUIDfnPUKgF7+ehlgt+aBW7I+3ulXXAftd7d6IFiH
uyGk65ND0XHA0bm8sDa8rOczcEcqrCKjZQaMRFEjGq20JAulXO2k1E2eAJ1m9Vzt5OrSeHe2p2PW
OFvS0UQzKlNAQaqmI5kmurkHsphOY29mE/TFCN537YJsA3V6KVRydNe0rz2tC+2833rMMHE0jP08
oL/gAyRPw97QmBstyauJvJidYkCYY9GJ5YWx4x77Ljw/PVi111yRe7CxDBQG4+AbOTh1dCqQdkBS
47oGEBtqowio2xnF3mDRdPFAY5MhYeCKXY8H9H4sjahJOVPsbpO5JTEskoEHaWP7lyRDWr1aLa0L
JxxVIUe1nN1NhtybXCDFFScm9TM10vOT/VQAHlzrihLZucWENGLTeiK1Vf0xxH5/nVoAiIgl8nYJ
+D2QFju2D4iCtg9koB7pcJIxIYfcw68KHnduVjdNE4gdhsNoyEcwKIpDZI3tU6IaHkqgeLX5Ryz8
Gkzxvr4w5IyTbeULRHv8gPBNJ4kamkjNQXrw1g2bvO3tbWuE0RUY9GxBga2Pswdn/kg6JIIZ7QN1
w1KA8zwrzm0PxiM7R5yZGhKbAlApWIT9uZ4UFC5y+dS5RC065IR3a0afUtARw40MymjrvMqrLw2j
WcZixnsUeI3LdjDCn9IWX/M+Yy9AcK8utWknm7ji5stgTt5hcet0l3n9dxs41teiB+LfxL7wEUXj
JFQAd8N5ffiFpBZAWh+ztFr2bjcizKzcSRdNhgGomLQ9Rmb5WSDrBdTzM0gnM5YHIQgCTyQSmyLQ
ufKgSNirjkAiwE31qtOYEXPpfCwzdwCyAUPySx41l15hiQ4KH04QlKiWyUyW93R+2dfVOkVmjGyD
Arlh4xNQqR6zTvl7mSwVuJ5dKzrZ1ggWgtbIgFZsRruhTtvtKteum4DgmgtQBiu7Z6CqbcyeLMdD
1DUNn2IUgaCUIM74OaWuo4o5SaZmFRuFwHQjK3cSb4YzwxJHlKButR+IbFGV04QfQ8M2d6zHWdJ6
Vv/P7ID3dDYd5xepYe7avK0DygC4dxTlsl0awID4jg32SZy8F1htgg9lQ11fYfShfAYMJSQnHi/O
nuHxZXfjOnujvfWBFrPpUgbulswct3VV2C8CYajdjO3bvgEw1nOEsN8HUFxEgfSRFM2bNv1ATT4u
RlCHwj5onVHH1ZaDZmpXzLG7RX6pD2IPJ3xyEqNGiXu860RmPJGKGmBEdTtABABvbYw88Dso59lm
z6UHyD5ydvxiONrCd4NpqM0A4DXDtVLRvlYaV5aL/gOr3PJlQfRVhQS7ZQTebmx+ECS5hTz7Rfgl
j8TO5s587Uq1YLrpRlHYIP+5D4PG88IzGAmXK+M1dFjlLVdfNeROYjMa3ya3B+D2m/5mxnWutAcE
DyiIkRJNc9/Ns/q7wJ/YpWOCkJ++rdWfFHTdxTDw0UiU9mkffS83F7YegU2GM3H64/StSZHlhww4
m4g3jg/N7M7b3pwsFIxkgLshpbaA5cfaOBTHGLHwHTuL74E02T0jGtGdWsHiABjpzEcOHJRiHM9F
zrtr4pfdMzbf3XOb442EnPJySzpqeJ4sj1XsroMqhoVmMI0Ag4+Q/X3Qft1sgsQ4GuMgAWDqszbo
67zp3bz4x3WUwSiQ09QAGAMF1yOi+kX4VwFG40+pweajiLPpsPB4+DJ39mdg8OQ/89591yEFbrPj
AdXSLDZyGsR/ogTH9UCtjD4Le04O8RIB+Lge2ZMbgvatnbgZxBLYEU6iYtkeolN9E3f7JG//JEnr
SaQmDivUXFAXwfVyW4kQQEkK1yuc3XHbxLmxMcwGQXqN8+WD3v7s2Q4K4+Gn9dQj3WLNT5ZVzie7
LMoN1hjpngLJFFxGdQ5SdByQLi1AnSVVGSf12UrFC6l0cBrVyMWGeRxHYSpWTdaoDM2ndtys4erJ
BeKBisP9E7KTxHppvqlSbhzP/kL2JBhOLVLvbqjWqfGNBFCYVk2JGx5iA0ezikM5txZH8exuV9Cf
KQ+dx3Hs78UV9CcE5y8506vPTpfuwhL+kU4jGkXqW2VYQN2fUCQp/zRKPp4SG+VA6wFGJyUOaA0s
ambggwggwKwRwKKIs52cvBJpAPiNZUCE2haDnMGrgBwfSzUhB5YKlvCAPVaiTv4hkdKAnDY9DKJO
r8gANJ9iB8CFbQ2YVRJnd2FP1CsGUNg4CG26UcWefNUUVesjB6mZW3+TxAnAiJH9WiEHAXXJvLy0
LdIhUSr92SxY9NkopuwxZvVHPHbjVTU25SkrwUyHAFezSYZS7EA0P14nAe5Fol2MMwkKLYlcTMXV
SHpqMmQhgP0M61mgpJ95PvYBT+zxMg3ly78fGNPB8qwK2eqqizdmWbbbG5wVTRw4uyAE9fJ82RJI
C6GrUJMBefiA1enXqKwLFEQgTL3kMY6Y/yne6AzAE0dGwbekoyYbx2zveyNA0dXCeUylWj03485B
jS+KSrBcJgNO4vwn39wMIgaQv99mgJECE5VuuqTZ+bEA2uWb3jFAbFVzRQ49gcL6ztC0iruqRzoH
GVwZd4fCcMfAb8b6yQYc9E64SJUKrawGkH3i1k9pJdk+GQpj9SFHz23rHaqRZ7z6ZvPjUshuU/fN
smvUS6ypIvPKkgZ1O1qmXj8hJ7kdQL+5kFmYFtzfxlhV/HOcebGn7aJX2gwUCnnSo6gXZ2xYMjib
TMWdbcvGSQJtE+em94+xOW8dREvPUTxOZ/7WI5EMpBuTDslLWiazHqJn0DrqdRl4iEzzrzu19r+7
ojnG83orNEIP0yOAiPzrVu58SHzvHklneb04mc0Tz3z8oaoxh74JwMQsQmxCJ3PDmNltwG6JA2Nw
G3yKixKP3ok1QRWbyyfSNbYFoCojQ71ja34aF0Avt+5c7cloRoUMmsEDprZhyk8Za7+zLp1/eFhw
BS1Aj56AzWciDedq55aJhM7qz8XujSNnYww0hl/NGFo9qs5QyaZ11Iv5II6WHf7U+qhy4ye78vxH
RA9ALnZURAuA4EnCZ8PpwuduHAyghJgMJ8IWR7dxqx3esWxbRZ1toCQkH4+izIGAodxpIKhE52tT
JNeCXEinGOdy/NTG1PtSpLk8UqhZR6KTt5i04+ERPFjAH1IRadKTW1plwGomOS8VbLMTeQ6Wd8CK
nToZolYQ6cSRGRfP1HQA7T1z2b74s5WvKtLbakNiI1Z/DPGSA4giYAvANFO8SNYWz1Kk03ks8B9G
hQ8KDN2pOeOJinR5VJtf5Oz/mc5VXm7sAUmg2lrOoCTrXW/nhjWWrSBvBq4TUQfrxrfDBEeaiMVp
Xaz++6N6JJSFkW7vDG2Bt1Frhy+kHyce7+06QwLE26pDry5AI5MB07iVYitr5L2TT2W507o8mQVb
9kuYfOvnOL/MNeiywKrRpMEUW/MuIlI5Mk1E79ApFrlBNfg5XQFRiaz3VD2wAQ3/6KrEg8K1I+A2
J/ED2OD66KAMtRPigJulXXTQZk+Cz7aVT5UF2IkF2Bliy0U1XZa4OjhR44M3rsdKyredeitwJApU
RWEtj+VSHYsZ+82555PYmjguOLojkgBJLMrYfGQjoEdBLFvsu3EZQEKsxlFjn3rXGR5v1CmCm0j3
HjeclfKET2F+wm833gKaE3ABpvMwszL8Kxpb3P8kvodeOW3SwcGLA+xiwQ0cOHUJK1x2AF4OHTAN
vGsmJYGHDwOCfGGU7XmRb935u2dXy0tWhx6O0vLq5JSG+dGxKkBQLMCDm2NZbtw2UfWs/dwjrQpg
4J1tXifUhF27JGEIe1jA3vclPu+h9gCYFSMRpRN2FEzAxNj7fT5ca89DTqwyrD6uUpKlF1159nyO
UBNUWk8j3tOBKw5wcjWwCP4HZ7okHgfbeYrr892t6EtQz+iR6+pZzV+sHUA8GAvjc2JOAQdi4SWd
yvwzB5bbzm8Lc2chf/bz4kfJdSoYVjlWJQDfOAcC8bVP4sk2gyRxraNhRNnXtDaQUAyCJoHzoz0o
dm/0YCMekSTlF8gct2X1x5J3IK1tY8AIgmjjgIB7c8Qe+WUVmdcVl3YBa3q65D/BMhNEikLGRlqW
in37FzcZgHhU8QWcacCH3E+t21/6KRsuSNoY1p7WNb5ZhjiPANKCZYF9WFsWd3aPKW/r9G85Af3d
NEChxTsn/OSk4hmcZvP30WL1lvSO0iPcuerBmPuqD7k0wGBjHcOmPjRG2z8IdQrfd0Zyai2A4hFr
POnScPpAHqSy1LE99j5GQEZqIn/4YOM9cj/HDP5lW4AndFbhw9KNRiDoubINRBwOezPtgNBZ92mx
W3xUWyNY1T74quFroFB1hwQQL70ILzEPMVqMTXsYZP13zpGmRE2mekWSVHuUSg0B6raA/6zN1POX
In4o/Xu1VHioba+Qn0EzVga+6bE9KStnqB9uppJqfqnmp/nIh3rr6Kif4ofOuZ9/yuIYaRXg2FkL
FO5A8ZwpQ6lCOsUHIA5EQMdWRQz39Qyr0129A4ngJTrUFWiUaEiRZ0jdjb2TVwOvC4BcV2zQ2ENk
xNZDT2iP7dI3J0S7nmQT24DYVubXbhhFiJABJyJR7jdjyClR6V2h00QHElGgBmaMHOnbb6mzM2XJ
imppd6wD4prOl9U+1KOGEmvvXO781gm1z3tT0zR340iMhuo76IarvZ9nDISnky0vazeN+xzRrMrH
Xroy3c2gTGu3Ve+6G62oeYgAuXKwx0FeqnIZDoVZPmrVf01PppZmXrtqzgks2MhWUROtlwPBarow
BpqCX3PnietsoqhtNnNodBeJ0r0qiNOqvzDPlcWetDhMiMKNP1TnCkWKx3KanCogCzU38upJ2lRN
ktJ8IKdcNljML5tV1vb78TdTuT3gv2wDACCVmRpA7wR5QRa27aOBXJlHCy98FoRx1geOFcUHbUmU
D4nZyJ+axXFPNKKp+OtYMjLzW9WjipJserS/GOKC+P5Oq9ZLGW3OjtiPftcGulLooNgqxjl/YiGL
WgEaXaT9Na+QNLV4LsIQqpneejX48OpgdUPqcR2QnWTqJRPABOIpedJD9DQ3bupikxwQhdVmfQe8
a7Jt5lX5hqyrI5lJpnnWO9FjemeUG6Rg4QW3oErYZ8ggJ8rmlZgZDJ4Wwm7xVoRNeyXdSt5soqTi
2OXpnyl3qkOY1ezBHu1oP7uhexKNV3ziEf8JbKPiT6MZVU6/QN4td9h5CFMAZiFA9oOnQICDA1if
sS7MGLuUVQFEex85+bn5c3Fm57NERuLH0Um2bWs4n0lVWe3WjIHlSlK2mAglcvlAkrtM04Z7Q3Zq
jEbgndwYO8No/V2vhmPhVJyi2th0WPqf6SWeZYXcmXEP5N46Lj4PaSJQfSmQj6Pe6Q6QNT86zlcS
yD/Jx5+WXYgrvfOnJpa7hYFdjTwQUQZB4GBNAU2G9ym4bF0/wAl49Qf3CkSEDPDd4eDROSao0zwN
VRk+2iVHMMEcxUvrmP8p52n8238us9H+ux/EDwGk43Us6Fqqp9SIxM1Y5k3L1nX9dSy+lGGAjBBE
LFXWc4LD590Y5tFOZz3bAlkP2FznKP62QCFatzvbz+cPNKCbUHeeNs4PNqQLsufK7wAqi/8EMw7A
UP0p+YANuYXnS8yB4AFDE31N28b4DGhFvmGL2XwC5Id/iSr7r3xULBpT2n4t5tK+esia/2RycGfH
CHy++iqd1XlB3o/1B9l69ScjWhA9AA7WjgYwrB6e06zZOWGXbUozDHdOtfRXVzWjKqYq1UKSeqQL
RcE2syq9IkPq+WBlsKNJdMHaJy+ce5/mfKpOeh7q6bnN2JlPCc4NcccVgF9xODrg6ZOECJXJBFsv
6g5yyDqwp0/VlWRHOXOriIK0b5GcrETS/dcYMqGaFKssByGWm9FqTD8NYGnrrCPh7hEOH6pXogv1
SKdR+pjdV6D2c7/e6cn3vaF3Olt+U6vUSwcg7xHBdBthI2S/B2NWYwdl+xG4GvwEbCNAyF5l7UM6
Fkts+ZFv9f9CViP4tb73X3BeGu7BKZ8gddAE4LttIlMzn7NzlLog51P7WWqM0viO/Mj8KrkXIV1T
ZGcghL56uIY8mKKssx8m+HKCEnmjIE6sUqyuGnHUuxFLcgR+SX6z0jYF3NWggIi5h+8/fumga91b
OAR9pl9uZHQInk6sBOI6jP/H2Hctx61rUX4RqwBmvjY751awJb+wHI4ZQDDnr5+FTV9TV/dMzbyg
gI1N2mqpSWBjhaQ3zF0o0hTAPzwk9KDnV6Bobh1Q2LX/91LKzfD37oumyQ/zMwDf450mynSdcxum
h1pzzGNdWhesGTZJ1Tm73J12nuN6d2qYUUG4qwne2Tj8CRlAvN1Ss1tRAmzBUNjQumbnmRq0uNWV
lDvAGgaezF5+yGFjON9tDEQKGW3dxeEXpAmkG7cbIjMRZYkYTZ5llVgJsvUSoh6lOUSEojHDY3Rm
Q7EEj7DODqE9E9ZwoAuSDWrICXbf0E+iGLFrpr8TM52EuDW2aSabyoZzddRnfmmX2c0TYXaDgkV2
63vYHDQhdOgNJ/HMVa6mjQIa5VmW/KA8VGgxoclKP2lNeFiupZ5U/Bzh7pbwfCN4E6+lNVlnuuPy
r2qafI5hfgdzUPwflvg4ZfXK4BbwoX8noi4QO03C1ZAbTDtJUXibUDQStJJKg9I+YjRBw6WhGM1S
jIatVoy+GbaeTzFQsLRqvg2NK/gk/RkvF5agbFdNWW//7dZQV2o3heTQaxcAkZuF3bzpLov9YErH
lyb2WtT6w/hhYAG4tSvPvcAqO4PX+wQtEpBY9gGvbjkPnFVhdNk94pa8Q48lu9u1fTKwdT9T3MLD
dgM3JBhykZudp2TJQ4OBcAzHz80cFI1VbyoGwBiBI1oQZa7iP8hTvO3dKwhTI8RUgSlWo8LZAN/p
zB4rcG/dxP30nXxUFs+UD8NP/is0U0+ox+Cnhh8LGOY5kDOTu47jbIRclEAlsiuG2jcsHDZ3esWu
FKPGVLP473SOLeYwJWRQQr5CGgBCpFAIWS2x+W7qHmWEQqGAayblArQY+w5OPVAJghoaNVPpiWJb
H5ORttpmUmy7HDsA1y5SyAm35hXsJlSlwuA7TyCdrMXCvC7xKQD6URjxTwrRJOVTr5nCH4a6aAlR
Wl4YW8exYaugSl9SFcGqqAvnHsXwy9nlAhLANEnNkktDr9C/6nn3Cy+i7DC1Moc1n7HOWSKeIbV1
hHyAfQ5xznVGpbbb15zfKbTEqacNI9bxlDdJOHsmNjSBaKYPZQkQorrNco0TGt3eYcb/6151KcAi
hcLtWtOy04ynnCyQl+wxeatMHHGFQ4CyaZe48j5A71kPoNIyiiy7t5C4vAvHybeUV0wMB8qUl7fW
nAdZBGsdaKOqxf1HCWNRx8ATD5oYn1Qwyr4oN0EQwIhRyWgs15E8BmR9n0QA7taXUAA8Ger1TQ+H
0lhHLLdgJ8rbg41HysGF8QToTNy8UTMpzYzKwLFriaPA9acJzXC/6ywcDxR3eGnecgkubYtv72h8
74Wm7UoTK1jeu/UT0IDNEzNFBeS5FewoRk2ovY4iFA/oCwoIoe3oo6BPKgq74Rw40YFC9LlRvOyD
GDDc6X9yoS845/YgtAFXLzzYYDhyU7Vhvber2PjqcPYGl/X8XukOf4ErKqoynfE1qzJtBzI9rE/G
e9vD9MIiYW9Uty+zmjcEGtILIAPhbmpgkzIHZ+FvSqVGRgFOvAe4v83z2tS3xyqrT7plRGcp4AgZ
gQ/4lgeetY5CIQ55Hsdv5aRA44XzxPQ+fjSdeKUsIIGCXcJhqUxDo8wnSNW1/aUTA95JWhocHJ6Z
ALYUYjevs9ViG9ChS4SF7IXW2q5puFfZlFuhBy1cpYsm35dhds28/gr1aEif2yVkLZa1ZFWVE9vS
QlDA2HXLmZetlhVkI7S4eFpZI4MNJKUCarfKQts6/F8VXkjrhZRglpQRnglaX7JZXGaJ/1suxTp4
0wUF5M6hvF5w8+Q0KPEaAyTGrRooQBR6nGtnGM7VghHNCjal7W7MY/dKE9SUjRB7lJqSOXm5olGX
QXsTJAxbWeriTtTQ9UHoXbF9mmrdZ4BcotHjDTgDIDAWAhZqJjkgOsr7MC4HDjtxCrcDvBIpOo9h
B7l12jE+UKyUxZ/Z+RrKpiCDo+4GZTnU6VV1z7Pj5FBV8gY1uokdKdZlycHRp+j4oUo3d3Ulw9nj
NGdNiU4eo+rK3Gcdm7i1cLTqALUf46vXerch7/ij67h4dpJiDpcOq4+9OUBJQ2WlY/HxIjk4N6+S
+iNoivmiUMvjFQwIZOrtoKPkc5TV30Fca1d2bboQO+yLpySJXuqJFe8w1rI2NurN+0mlWWO7gn0u
e4Q4ZByxuh2M5iqcadsDtfktgALxpncsDivypv+S8fFP3IF4FUi8bF1HlnlsVdNJuDvMPTeyPg7V
RPcp9mn4N+XTrf4/bk8pOK2t8U/urKQ3b9QwzTZvTYPVmcC2av9pIjR+FW3ZXZcwjJLK41A5LxRq
UQ292eX+k4WHSEWxqzLrbdGDnzXjl7yqUkYhGbBBOyMJ3kgjvqAYdanRm65rVtSlxJ47c2KjvlW1
1rW7SWuiBz5962pO3I/x9n4MKkS9GNrqIYoetyXkGvED7ylYUv5NFczEmYxwUVlQMWrG2PR8bGXy
LQ3pXynH3t3krSFxqNCloQ92a7VvbdBtzfpYd/apS9p85/ZueFkap5QRKuUttohTbP4KJc93FMtt
G5tDSqxy8ZWOL+moks41kxqgUlaJCOgEnHzSxKAByeE0KXi1CLVMw2u4LrBWTcoqgqeoOvW0R4CQ
IZhywJcB08GEzOVeOJuqLk2or7mQ7tlTLAXT7dxzFBctTID7pzbP95ltyxvKqNmNeuOQprdfSzBM
eznPsMnbTTWwzEuI0oAC+elYAXDT6k7UUMbQ4MgZckIQclATy1VxGA1r+FqM6yVG/wGRjv22arrQ
X26VqmuZrQf7oLZ+9tLCETolA1hkn2A2sv90k/kHMNsWTLZhPNSKuTcpNp+rO9q1KwXo7rlX7g3R
ufvCrF+6CMhQasLYm7DIJkxpR/hRUyFLl4RRPwx2lKcMhSEOLoCZi0cP97k93Bqw60yYeFDM1lPl
OlO+eTxtjkKYP3OVCgrKcBGB2Fu1lzzqaEweXei096baw3S1DYE7RFw6AVDhifBl3aFmBsRaZ46Q
VI/y60IGIdKIMP7MBcZDxtUXu3TtR2HFzr2c7mbaNgmgDPjbB57ldR72QWnvKiPLfMqtgsx5VFVo
rIOiMzY0pAkwZwccl7rpwYDYMsDXab7O25bfDBvywE1bN7BiwFDLLX6LCjRu307rmqfG2spgqsNr
CHtUijshg9DAMabtAsmixlhDyX1k9E/A7rqH2J1KWDSJVOqrMg7rE7BNw54P1V5Li/oEfRMgfHS1
YaExNZTXuMNQzJf82/QSk+xRSFARUliBtAHq+gFOzC6hQpdnDf/TC+N0wETraxISMyCkYha4PHQp
p4IxH3bbzkGvATGER9Y7qKHRcxGLr+HkOUdPLbmsSYAdAJ7cNBjVxXKMdlhRl6txX/LQdw1Rb0BK
wgwFcSaJUy7VQNVJ28IDTIAa+Z9YbarfAo0jhlOyLPJpAKAlkPF/02iYmBEO0eMxxa4QhYMCxver
iUfdWeZVd6be0iwxyOpl21hIECIBCcz09DfwB1iYhLV16lVDPc1ulZNvAUxgZsQWWIPC3Fgo8GBd
xVLIearg3NB4vryJMEVdmmrw2UDfoS02xA8MtWSXZUrur+xBLqEYtwIQR4gV6ClqIPVM1o7HBN9T
XYJ3vyBeXBFPW5geAkCn0Bc0oXDzG1huJ2teTqmfFLG+xwo/esbmLrgAi3wlLnPN4a+JkxNodwXj
HrpbCWCnsX3yMuifFoPVbCbbgBOuiplSAy49u9B739NB4e68jt91R8dGOIKEAhTTx2804cCZFG5L
8a6pXcjcCSXZE6G4Dsqs6uax1TnPFXDRq8loQ2zmIw3qsygYHJdmjFsX8piKSkVBbBvjVcZ5hwOX
Ij8VbvixacwYOl1L8FOOVJdMneMC3w6cC9ho0zG1nPEYlc0EjRoMlxi8O/CJ0DgX+a2JQBX5t7wl
JqrSOOTu9yJz2kuTZ+2FDSO2UzSuEhTY7QrSx9mA02fV4M2cXSA/C0w9zPDwmAdCp4rQRMMlI4O8
FEiZS2A41m6w80cdd1vXG2HxEGv1c4fVAgwnk/5AMaDEYYls4mhYjsUmhdHpRTQaDJKMGL7ZXgsQ
vicsFm8CgdX3ALfGSg7VFQgsgP/aLl01hpPuGQ9QVhyflnIHlSnAnKuO9mRcPlVAaFgqANAwsP3o
opZTQg4Fp8uyz2/g2vTruozYuh8d/IK9IbE2eO/3fpXb4PlpZnZIpWY9WZkbroM8TlFhqOwnKwn1
x9S90IASEgC7NwLQi03VlXjBe1D9U3DdRFoS3ynVjRRC18UaYWcazX0JSauCNG8KH94D9mJb0g+l
JhLQxZ3HdeG+ZF4ojokuEwAIwHmCg3itZEP+vJZE5gK44FYv9JKiOM+icR978GxiYY9NTBnARwhV
bzHi0US9JtW/W0ZtHgA68DaGB71WvdPEA5ameC/mUvf1sP+Gum0BGIoYHtw2+4djZQbEH9Nrwz1j
D15g72fMllu3ZhJohLDnO6i8BwdPC46yGplvm96L58hOgdh/uKbD3rISEgmdrvEdzD3TpyAWJ/gJ
83UGPZy1MmW5RaoZo7q7wdgBTDheccBUEEs0ozgJDfyBLuEHqQXybZwAMXIiW1xYLNNHHTpiFelY
M0PQBKyVzDznJTM+NA28PM4BPnTLdKrTMkm5PORBu5K9U8L3IdzQM9Vzp98sDXB4rJ6w9HCkZ+tI
T8zlMft5WmVXwr6anVjDq5Tv9NBNrlMuxZV61GCnCyqJ6MINU7NGXwHFalvZDodRwyXvZY91LtBZ
DX0JhfrCkS1lVYEKZ/A2uBWZVMe7U3Cixh0AHDpQFx7N0JtnczxWGcEyCRZycCpDrE/bIXlrWPFC
tNIay22Y3Ql4r455sBNtx09ESaWG4mVgeL4LTuiGYpnKpQlwU42DaVcvFB9qo/fWPW4i1U0oY7nT
cpPS7dYl85onK+cgefYwIIQ/rPYaAWF9jrN8XEk1BAvZO2Ya5ENrK5lwrAGJHUAzBtVQzwRyG0Jh
idwssZhl6TkHCwNKmX8TKSgHOz2X5vjAGsfZ0eQSp57J8LjUKlCZUZdrfTDnuzVEOKyzSEB4ZRBI
zAqvgt4NGmJHUw/f/d+uq/Htpzj+mvtmhZUAWpqSSfvuCj3bLdcul8S2sRk4mM3EGAnHDjuYLN8D
yTZcKPShgWTShTIKV+7nODBVa5zYV+vlVYs/LBwYh2MBY2a8fjUtleaKmSD+tEw/9XCoNnEw0P95
MWtOsukVyHoJ9XL4Zg1xdbAG+DwFvG/3C1OQSIaw+/0zQQVymqUJugK9P1fMzEMKekH+P7ehCdeR
KaAAnQcXJqW2Yyzqy/R0HEiYxy1RYwRGHyIetoNnryGwV+BtfYAPunGKJs84UQ97LbvaFqisQo2r
2lPMhp5EtbXwJzvndFmMDw2FDZ+ImICUsw3KH85q5lp+YmcWWQFfcAF9kqCIg+tQehvUA60jXIPw
Z0JsTeJtyticVmkNCClWTU+hrhd7oxtxogcYP9xQoxp4w9gxthWYtQc6dghcyc/zLLmh0phm/jvv
w0kFza47tbApneEA/gzDt0fKY/a1A/d227pZLjcNQCsFTugvXBlJk5t04hrpAf5lgDpSSmCEnc8E
oJ2UkzowWVuNJorPeG3+63Vl5Yl1X0HNkvgiqWM2l7Thh5kRQkM8ig4zfYSGWKAfZs9ogFX/J1ld
S3cC9nYFXdzVpErcdjpmd4bDtXJy8iuFqJF56W5YYzk+DQHOk3fq9UX6IZfiSW7A2ApKTY463KGP
bP681S+CPuSkwml4of2kD3/52Gk4p6pfjV1DocexcM7lBT8i+CpexjHnL2MJeH6oOdOehg48quBR
M8UbGvKgCgA2GlDNBRrkxdKYuPd9A/dwjChjKjN4RQY3blWon1fxjzQt/BxvqPepK/ptmKbpAb/c
6SXg6QslQAAFezC99G5mdrU6aOQuhyx0mEJNCIymmWK1tZyoDJkEEkkE2sY1h+ic1HkEKowJMOEy
jgJIktftL5rUtBLvdup+Hud0XZKnmT8wawUcJ3Saram/g41Y+FGSpj8n/Z3jUfbLwQNtlQclBCct
LQSk2oueJ24CKYAFyoY2aEka8rPnabnAszUFLUQBqTvieWFJFaWataMRNSERu5axqeDZNIxYD817
cIV8OvjhHVbnjWdiE/G/50YUW9J6PHiXc6Mh9sIdBLRBtum0+twG0/P418oczIMOmk8SKvd90wsf
9EEdBbMK1isqh/zNUY+AEaF4cJan514dsbtTWvqsFvLQqqGh586Oh14CnXScx8e5ZV0jWd9opPN3
K9bdXSLEeDNCM1oXBi/eh8a9OFqo/ZO51X5yM+dbXsWDjyKptvXgTo37Qe+ygLzxfgBVD4/QOB72
Lsqjq3K0wB+koDOBfMSwnBhlgBw4ONnrmKfu2mrb5g4UaXsvdewRMlDbJK83tYbTAnV0+qFpxW5g
gXYu9A7VLPdrwZOvMJxM3pIm7nDwUiVbvF3it3jCOfAECM3Vko38EuFQEzj0+E1pw58k4Fw+paXp
2K65C/I0zSbesO9C7WSlrrnmU/zAvpyfoYLIzwAAowphE1ybAmEal3uVA20LPFLnecoPIAydYrME
xxsPLlyTOHsihQVq2uvxFaJJmvnLNPitNvXwbucAObusyS7wzTReiwK1fRpaGfs4pNklmankZRgF
hthh5Titi6Fqngo29OAsTOzADK1+8nqQegPzG81BG7B+En0YQDQuLO2rLVGHiqN8A4XS7sUKjPYU
dgC90jBqNe/RS9unUVxZ3UtcQqpgAjMNB13dy2DEqd/iobP/c+pscRt/bH9PbqnHS0jpxRCT2ICz
NJ7g6AR6JIibKCcA86XB+M4dN5kXNKsIjq4Xagq7LC8oBXR+BLnGNcUY/sOXUTXL0Mq4c8gM7UBx
yqDJT0NQc97hoBvAtxn3pYzlHpTbQEttO9X44D5N0DCQBUQ8Yc42AEfaFIkfZlZ2DeNWX2s8mb7K
KMK5pBX849gw8sNu7YcXh6jWZXl7G0X8rTfLl1G9BEmFjaleLooMluRjvqHYMgFl6wOeUtl5jjO2
EWnPD9DV4KfJaoA6pu48riP9ZDAbEOgpVdIcSFGhsFSmkZ8v+Xx1X4KSHZTpka4xeZhuFMXbz2tI
TwDk8K0GJmcrgMzY0zDEIX4XvIe1Xu41puXbVG/jb8IOt0kf5V8gdTEeIfyLfZWK59b0Eo5aeY2n
cVdZCb+XAcCHpYPDRaa1/K6lNr9b0A04jJklsPv9T4x62Cm3MLC605XMNrE3zBnIHKJYN1UIi+Ok
4UcluPId6yYUzqAB92xA9m7LAVc8Q7gxPBWwht0ZQhQPGTrMz3jWrRlogD59MFge3kUlccLrwHGs
1FusV0YXrzw1gt1MuvaUzdhEDmMy7OQGmnDg5JAhGWXRfINfE/jAkVy7idmsW2mE1zZl1akKgnCL
E5TwS9macKTU7V92OWFF7RrvQ+X9SU3jqoJfW4rlmkq1Av5eiaJeu2VTbxolApcqMh5nETRGZG3A
ZUU1rdkFH8cTzVOqrltyBwDyjRKXS2hyzrMGuK3LJHr1NO+fVOuyp2GK+WlosTFyPVF/H+pmO3hO
8RWSIPk+9AZlu2qa71P1jeY7AzxK3As6WHHXvIRV8HDaqf4+wT/AF9W0SzKrAfFm+mlD4/KYDrJ+
kJhmLPSfY2CjBldVbGdavYvieQxficTL3CONo4K96XrSrSHpeRB1Fd0mp2uDtTfupxoI5Hk0NoBm
jpls8KeJxwfeTtUlH6cvOhPBUzNk2TmH7bav6Qa/1u70k6oh1FhC4s9URyVrKZjEqdGsCxyg4oMH
4F8ZAQfk/kvdRnnDUQ9P+vw0Fs80KIouPfSW8drk3HwdUw0a850e/+6/NlZc/05a9ruEk8UXHNhG
eL6N7qVrrfTYNNO0q+Ck94hafFpcxPq3vgMgT10EBsh+gh3Fd3weuV92of0wggi8vUzH8W2hwazW
dGtQllyw0KdmqO7UuF1snDI4bude0HorioFoFKNqWpaHunf/5EH6vYJ2GiQSlhglJ4GE3e/knJd4
VvQMWuMcygulrO400efsx1QVgIVBP+BgdcAtJxBcffZqEBcsSyqhPtaUa5ySvraVpa8KAHqx84jk
LSmFIpNN2h4wjegmK4HTHeYEX7rG/GmYOfs9+Zmba1+ilkOdHarQqAjV9WNqUoDBR3nSrLB+UFy3
sw8hcM4KHLRAm5qOGeqRr70uheljIvRboBoRaeOZo8DnWblprygNMoco7Nk4TaQ8is1NikPjKLVs
fJ9x7ZycWhF+0r7b5T2YdJ4psCcW/bVsOxSMbTDQoMLAD3kWP6GS8ie0TFYMntQOpET8ySg1iPH+
zeEdSuQMZcJda0kILAfiH3pLWy3+rVKCaUpvcGoEvD+BDrPjIw07yEbemW6saERXlTD02IHH8fGq
QkLGVUMBAVrLsbsDDdzZFVxkhwEHSivHtuonaiaczPh5CWxFy9JmjvXVPnFS/UEJOFWXB33CE9AG
xTD15WilfqOnfy5Ix+SfpIDpvG5GSgxOScB96BZKHnAe2xUD99V4h37v9CQbE/tdh6U/oz72QRQA
N481bxHWEXg1pXc9gnMR9OAKHYXyBtbjahjjGM7H69z05y8lOT1K9aUtXblJMwiwwZweGAr64nKa
LhLIgw6Z4RdDEIDKlf1iLdaa+GXz62in/Io/d35FBaHdBvaEPaiKzblZzF4dt7y7NYfHIR4UoGDi
AK3InXsRFSNOX3VIJP+NWaJId5UXPnR3anY9ispfzQaikK0T/TDA7/PNiJkXKEgb17CoIQpp1NGP
wtVOJaR0/ahpvKNWMmwnWB3fAl3Dd2w6JF0ab/DAMYUPNxS4H9kDVLCw436SOWqnQfGo1IAisM+q
oJgtwNQtWeHDUYA9Gb8n3Rz/SQyIB4jI7l+gnB1vPXy5/MAcZX/lTgZ14Nxot43Wy0OtjT32BubL
FDOA0wudoyrR9eBvxG9zNSW2oBgSWqDXzkqYqIBGKx6M/zvGD/IUWADK2Iljnm1VIJ3qAnSsrBnM
sw51NOkFxrFQIwfb3mJNOZSduFgWOtN3C19dlGf0ojyOepcdmhQ8MUfDNrSs8g3TB6hFqWHZguVD
PWpYOmB9lTedb4gyv/LAgNb3VIGAa7vjHhWlbM290HiFw+THYRNBVmSZjUD/3iTt+L3tqm7VO4Zx
53Fi3qUYwtsA5YElZKh4WVrPKHQN+yZ17Qu3jei1lNuSufpr3Iv4NZfbWg1gnzo9Dd1rXWcnWxPu
3Zoa/XXS8nmkd7b+mlnph9HfOU0Y4mUECyIHeqoytC/FWDg3u0f9hYnwa9dF7dHlHQq9arLPkxxi
L7G5Bav4h9669howS+0BTvdP5oTjN8vUVBWqDy8Ut0vxU3Tex/jkgfXXD16PBxkOz9SHloWZ9gSw
+VqPmP46hk5AI5A3sXNRc38zaU6NdKxfXxlKYOdpdHfd4HC/cbEACoFDe2P7qmqat6nNxlMBNWBM
DeOb2QgO2QOrBq4eQxx4CNG9TXo8nEQmJj9Mxfima9iyuDwMd0atYYMH1w3wq4AQOtF4wt/HqYAJ
NZwo1PyHcaNHLynefnDuqd6NWOSXpWHAe3wYghDx3oQRHqL/HceOKsbLAl6F9MJCAa4Dm3gyUJ/7
z0tsiS1vsWmAsLGTDb4JPZD3ylOeE3r1vYd+46aN2+oIi3rtObLyF1pyRWWf+8y20ysErCsAvEN7
RRN6pP2Aoyx7svG5nlgAxn6g1nDwS98kgXFvJmAKG5QqL31r/Wk4KPeXpMKOFnSQcZtWhQZ/Pmop
KT/lY8jmC+jSysASSKu7+ZFKj91On5LzibrLAunDc/dDtxQeUtNR/llGLfkW9GAcZsKZJXTfZdx3
lzzBQZeMzATEJBbuSzX0hjoE2wU1C5q1Y7fFcWv0jSYTnmQXc2RYHPnZlMBLzIH7lToioKYjjcup
QtU3m7D77HFyu6KZoIHVkxkn0YaGedc4wBhqYFSZbPB7s0v2od6lz7mbRVczY1fQ6NJnD6eCz4Fo
nFWM1+WBYtYUNecpFN9wGLC26sh96j3AF7MOhgVa6RlfbRlUWwc/xY6GoOKDsBqOwGuYyRs0i2O4
mLjlOWbe3ua5d2OezRw8VrpyAxwjDI5VcGnAaH0NNd1cxwnU+Q3NcC6x0zgAJMTu3EuziUH4Rjjr
vrTgp0DTlJj2yZuExrGfyCk91xDaO7Whbm7BrK+fLMiA+qllJd8t2zg4Zm7+DmS3rfQy/zEqK9ms
HBgo0EYH1WUCnFAjDMYPndXdF/XSBY3SJrm177Xutx3mWSJWA4Nbdle7lX0FGCQBTRPlNlCWu0cw
KRDPVJTWcbKnR8uxJMpDL92X0wR9AMVmCfAgEzw1b0Rk0Tyv3o0jRFkXqgvPYXuG//0tUmQYysgM
GfiznMPf6+e7mXq9+zTrJDYIfDgk8xcYr8ZxKJZLo9oShHeemKzuEg7FZoH2Uq+ExMycS0Mtaps9
sBedD38w0GewWlzFfcyebZTx7z3vDm6bnHozL760zlTvgzCNdr0bmG+u5/jlYFvf7bBp11h3hOcJ
ErKP0KmqFSSIwq2NCt26VtUpqkhR48rkEJVRd1hKV40SFaBJii1DlZuipHFYQpRGt+wr/ruS2P7h
KFvxOooY1nPwcnFWgQOKgwUimLWKvLDc1ZZgWP+osSeq6gYrV3MHH85mHroqnSZyTWb7Bh5GK4o5
dEk8ch0bOzv8eAtXMHnA4+wHJdI/SHdoals/oOz6dbkpxTPDzI7WFD7P96RYNybQsuhvKIrIb1GB
4gVAQ79aE+uIzgqsZ6tphx3WAelh6Mb8gfMfb8XLuPrFmiNvrfInKnUtaHeZdTOgV3rUoKADLhnr
Xh1ZfQvVzbCxO/dyKt+Cm7Yl7RJSLZlct9w3qJEvqicfpLcpBc/fDMgblOdWEVDVq96ASOU8pilA
+Up/nDxrX6bjc4Of4clpouCSD1gvO9rE3qGolPpa5siL5Y7DcwSFUYqPOuAhUS3NPRTA+DuWADnP
sASt7FtVo2hOz/dWvQnmpz6NIUzzLY7wTVteEfPbIBceP3XcnS+bY3ZubwuLBeeiUmsCTet80owj
VTeeO9BVWlujbZaoJnmNH2k5PjeSlpumyjoCc/JKgnKUH2RpfNYisDYVvmhpFjsAin0aLrGhSiLg
RdNXN9hBBNGXVlOzu13k6RVLSfjBORBowe8Ji7+/vX4MfRscvfOneJnq+TVPoY6gJik/LYKQr6hr
ORBn8qxunqjMQdtI0+Y+sOziGgfWuTNSPfNF2ejAzpX6brBK76lyOHYxKVvPswVk5da5ldV4RmE2
hW7u0+iAuojBHCkGc5O7VbTRvpO0S68OI6iZhwPEcmdxuU/TlOMYVg36g5dvOg123Hj/nyIlKguF
EeeqaS5Q4hzqUJoDjCHFpNKnpV4cpi1skDz8RaorKJkmaJjlmu9AXOYsSgNwGZpotSRbJ25sgEKC
O5ttehsb2z0XpWRAFRU/Tdnzp7A12ZNgUBl1E8fZ0TCMKvsRgWOk5qgxgM7ewkEmXQOow5+YBy3v
LoLObmRO1bmJoJGKg1Kpjr4pQk0QmNjAR874GuKIjUMHk0HXKkiK7qQFWOdRD96OajGow0TSgyKx
T0FX5cxaasvY5voPrheAndGxjQ7fH/Dj8n0Py+oDfNIAZQEeGK46ONRZGor9TYsS4BvMgZcbKPFN
PmtxyEFeaYuHGvUoVsGQiiVAGVCInNfIg42GbuPY+6lzn5c4KxrgyQHB0ZgMoZU5jdceNpVfBkAW
OOuDFxcSO08D6oWjCksdjE+skaAxpoYFaN07d3C7jVYAGhUHWn+oFL8YnjNnMETN51Gv3a2ZGmxd
DpX13Ge9drMjZ0cjsL6s5//Ojxw4/FI+TYaVHWCV4s35dJHKF+r+NFrynUnEW9nlsLpRFfnMa4th
BcDgT+SyHcWkySDjoWZNExyDVasDTAXxIL7qmI4xTS2N3YNI9WcZmFvHJstMHAAl459yHq1TP4zn
qgD4zBAtVak0Py9ZJ0B+BA7moYfaQFcGoJr8YJsQhw+tpIuwo/rvcdNHxQFP6WrVcBvzS37QxVhg
G5q9N1R1oOZhfAlNCAGp0ZDi97RSxZrUA0eOygmlHTj3NAHHf5IQ5aQYJXuNHNZsGJoNxQaXX3LA
9O5Ng9db7r7iA8oeA1AWWOxpX1pWAqs64A+RhmyEzHdqjwG4pZiN0sGGrFsfHUdpAkA7NsUfhfkK
YohY9p8XvXlJj78uBD7Og4jcJ3QxrfHUpCVLdu4CPd0BuYrK/JBAjL2vIcuuetQEgEXPsSFjwy7u
o8sy+X/N/bcU18uHbdQKCYCMh7V7W4DsErN6X8QcVS4IQJ57llVbURTRU2sCqyW9rHqLKtiWDI3+
j6nYQKWEIzIQyIepdv8PZ+e1HDeyrelX2dHXg32AhElg4vS+KG/JopEo6gZBsiV47/H08wFUNyV2
jzRnFB1oZCZQLKBgVq71G21r+JU4OJ2NiIw6PBatjQs3Ss4oJ+rVfVAWH1QvCp7DGo8xPXWKS+a2
xSkOlXI1D7hEDpmaDI86Rg+bSrcy2C1h/banbWgqFotkzcpKLQ6KOdk3q17yOc3r61p6lYdxyAeY
srjnpOkflVDrh8qxwpXvZtWlNGpt2/eKemA+gJKcrxy8xKGgGKYCHWFfPYYdbEijwgDcC+pun3tY
TeUTWy2IVBamXvCWgss2982LuLqvU54j8H0owzX1DaLS3roMhhI1rIAAPEWcZk2S98/22/hoWiDC
rKg/qx1oGanxVClE1+OGaaVbg5LWp1Dkt0PWuzc5Gslc0Pbj3P22VY304ydhlLfKGLs3VjBc+WGh
vpRo5V1buupczOWd65beR4SSirNwmOvOs3+N3MCK4oy5Vzu9W8VqNx7rTv3iw/+8M9yBlEvl9NtQ
UesPluLA142Sl3/YILGMyShVJYdOnu80xDbs245URtq6qB5MzXlA7wb1FCfOg6KGmOK5/bBWieBh
K6vmXdIm8oy+/G01SuNulKl5ZxXtRVe5HvNZKUrFqGuHKa6P840dVQu05HzwYywMLfRPonRtBHF7
Y/VuYG7Om8wbt2YDVGJuo++RHTwdwGhhoZYMqaaXkb9xujS9r6mjHz1BHi+KZHJfWIlxF2rLeWzu
SUKByrcTxqe5T1H9YS2S0qfEx/Zvu79+2mDpdyN2F3qT3Gth094F4Zq4MTq1frVBWmzYJ9OEnost
Os39cxNIAo/cpIchDP+mXRRTVq+vRLviOdkssecxTpoC7vx1RE4pwdd2Zes3gMSK3dw37zfMaUI5
ZQznduxkwcEE1T1/zNzl95MQHrYNq3xMAYMViouEXw5CXbgZFQE/vhlq0JsN08Q/9BT5urZ7kWpT
L9MBIItnAFoaA1fbeL5Wfhj16EkBI/VHXlVH0p/tJ6svkjWSWeWJemON1EB4cS0mnKOhAUYtovoR
rbcYDZZHU3XC3ZBTOZubQeVvQrJ6H9uqNgCmwl8Lp81Qx/zUBTIGfDiYZ9usveW8PTRTMfmtjVcK
dLIbkP5/zP1ljttoKFJ1o2khk/20ByZTje0er4tva+bUhzxiu0cV8Fej5rTd/CmqaZzjQiDSMuWz
qhRPjDDsUc77KwsGS95Hpu2t3T3XcDBPc08TAvRJrdw7JXWmL5w8ri+ZrI0jsxprFUZW8/wopVs9
12pir5jpCELRDFRuDJl8HjYqB3BqqXxA5NLexqIGpj3WJCpD+5gO9fVAjvwyL0w/MS52VKw0Wefk
6//s5y7TCVc7f/fWRwq5QPe1NZZtKc55PDzOtL449h7CzDJvBDXFa0fRUNGdaH1O1+SQyFtxSNrR
fIjF49xtJJXcxcLq1nNz2juRsXXDLKy8LmDuf7e35PsfnKIrT5EYH81cqz7Est2A1i4e+zzEMiFq
xUaJnfyxS+sj4ggeMtUGePfSQ39i6g8rrV5Kncr1vDvUZlK17F6EdvPd7uDojwgvePejVhEVkzjI
FIlmiRpto0H3Hu3SORqxqd5Viciv0qCAkTz1t42erSrd7Q+K7IxP1fPcm8ghOTgkAFZzM3AlFACn
0K9GrmuUVNAUmzOaOGra5zAfkOTlVC+JWexzMozbt1zmvEUp1a05DjAeNGNRZHaOTqS4WCgFHcH2
PMjCmMgQYZsfbaN8qFKjvEnNqryZu1y6iqlrlLm7gPEDjKmBnCC7ITs6pg+LYV6NR5eHtlY9ftc3
b/hd+3V17jWTqLSX9iCzo1mNi8yAUOGMlnjxm5XaDcFLqBf2MqDifuUhj3RyEwgBapWYj5WGoH5T
ipfMlcPCoeh3YyV1DVCo8reQr5T72lpi81UCFjbDG9ByHjNA4ERxXJtPCSKKQ+CZnyKVfE5IIQ+A
hr9tHC35INTgFkW8/NmxUbx3fWe4pFlhHSMLGcp5gKvFB3j7JPu4hG028YeIUW/CmrMwbxBH4lEa
0r7ji5T7gJtyE1at8qnWmtdPSNzKWrptMpxxgEZA1i1KOLHlleTJuwWGD3HexOJsO+QUFa0kj/GV
mdqmR7nwtT1QRd3qU/s1CsTfDEB6DzOvKWz4W+44XndqEl/DndKIICkjvA0AlYivQ7fRFmXcfhsw
ony8jqeBd3vMA54rGchLDQE6Kg/zR9lBra1KNCf2sdA+DIpiPWpg6Feo3pCQomjzYICy0YNGPjZd
Xm7DLgu2QWLLx3YgJ4h128cSgeRDWTvqau43iv5TXrvebVWk8RXkA2tR5gO8NEXpdqpuKDsIb8Oy
swvtXpGOOBtu9Di33Nrs71TgUNPQvMh158TpV6+VWtfuU0T3F1no4ArGS3LfCHuYno79WWulc7Rs
IO5T61VvEsoAhlTwGl6bP25nmEp3xuL0oRrG+qrvAmMXTDwVFTLPJ41LeJGUbXcSU5MymFs7yEzg
1Qq53wVhPXUDsajWpKqK3dzsO/vGt2S5waWt3SYzk2bG9KO4umTq3h3bROuybZBBP7TQHAV9xlTD
zY+pCh5IJT1328G9Qv5fZmem5tqeqbSxawq3uuIZnK9Bb8b3poUfrKWP7ucqVM7SAZq8KIdtnOfV
JR5IgUIBhBjZuuUlcez81OVRtRr1IXh2LUl8E4yPiq19i729KtQv01kYPPhSma+BDuG8vC28sBhO
uQn+Lus5v30Pod6KuXqnVUu3ufS6uKTonNYLTTTKTS16Y+86MEgdgAUPwgKFbpf6c4jKbwKaBtV0
475BnX8t8Fg4lYqXnBoxOuvQT+S9E2fpop/EY7/2yCh/cUo/WwjFwhjdB4DV58rH2HOVj3D/2kMW
cxHNTZxr0DLsQn0zNyO9Qfs9aIoNeZN4KdS4WyuOHTyGiv2UFKF7CVtnvMgw/UMXRvgY1nWxluTY
drw1aFIlkm0SPgguZNzsR2M57+10ub1AJaw7NzJt7nv5bfu61Ottn0fqZt5dU+PrgpfOXdqVAtEU
imbW7UDC8dZvW+O2xVhGaSvrNLcKL4MmMyISPTeVhi1627B5YbX+ft6r7yR65obNY+HPzyBed1ZK
jcT5UEnj9cN73BrKpNgI30cqzhg/hWM3fFaD1FxaVtaeUBBUb+M/+4ep3/6rf9retd3hcw/afdnX
w7ftG+7kGG+kA8F6uerbGl8yw0ZzW++UjyFvkaVvGv4xnX4T3PluKfuPl6Ysho85EdfUmyGSdD24
9uvv1g/tlZZyD5uoxzw0thpBQBNgAFRt+JiGaLAK/UFopXsKmwBC0tQMchfsF5o5OH/TLB3oAP+X
nRrdnfSc+eh5J7OxMt4i+T/tRMnDunM1uUvtQdm2po/+VZgo123h6cuOF+DnXIpN0IfNF5RPP+RN
nzw0YYDoQhTF5yQLxmMYG+GmikTwwemLYKFT6P8S6fGiyRVlbaY+JRJFmqhXszDr1joB7oKUBsVk
OYjYOjleWRSreVid2ooqgfIDuAsMYW0c8lu3Y9nBJwXg+WwM/VoFdoKibXRVgkR8LBWsqZqk6y+5
mcY7XTd7MPaVdtVlnVg4bnhjx2l5nUjd26Nor+0yMqnXKGP7Kz+3xKdIw0pKHaqvnUaBVybZyxCy
oytEc0eJiycESeSF1qBFNFSe7S9l3C9Hnk2YUE3NSKKBVzSYW3TtjSnK7AbdP9VsboIobm90TFgv
qesx9ZpaU3+oYqejFzVBmrUzVLu8h6lX3ldGvUM8pri8do3guxUgXft50Lfx5wNkJVfzqCFTJpKq
93UetOC93P8xD2DWWvIBydGt3T0qovVHX0u7XaWEctJ2weSoq2BD1ONTiq8tCiGae2BiYdwazIjn
fmdMcDfovRi8ohHtAVmg3FP396/5JlU11GOijt+aed2+Nl+zVb5NpW7a2LRRt+m7bqWbrnuI1UE7
haJ21pHolbvaIhIxCg2efiJWlo5gYu5woxll+dmxcY7Q/OwL9tPZorKZOfuGjsSFpj0oraLfTlSX
09yfNfnweWisByc1zI2sumQ1xA6Tn9D63ODdgF2ZGzHnb51Nh4vJkfC3RPidm0hX7eHOqT1jYSiq
uO1DFbv31EHBW9TtUUPrC1LJtFpPcstDAr28jpVm0Wbu41yzeithfYfRnkciVa1XEFab5dx82/pd
hWxuJtPGugi/3/i7CpuoCnQnw2o5s91mQlveoqo8VdBJiiuVsurhPb7y3+ZhL+saPNkn6ls6bWNP
23RaguGw1UdLsjL6uPB9yznPi6LGG1iJZL9mbu2eQ7VkeF5tNFntEcy+fNf3ulob3S1Z+Wj//sMI
aA1oDqm3nD87zofu3IZrZdLv1xHawVm1+DKL9s+LscbJvbR9iAy68yrwP/cXdrDOgjC9etu087Hy
ydPQ2s8fNu+Q6GRzZWzmm7lPVAZJ1AQpefj9FtzH6RRwU7nEQcw0pV4430iD84gRK2Owehv/bieU
mM1lZlcG3MBGJ76u3GOu+snFcAxzAbWkfba0/KyjevFRsSi8DMhk7Yyy0T+YeXSZN6ihdS5sHtwX
N00QrrFdZVW1Xz2tEmuhR/amLwVlvlDF4NkaDyogtcPcNH3DXmpO+DUvhmiRB6H+oVfT6Dw3XW6Z
e62/Ie0DVRZrrZUWpP7j6LnVAkUo60rqHQqMgXblwhl77Mrc2tRCTbZzM2o7qiREPqqLPenrycUL
xYuy6vVUz6fVSCFLkR1z98EYmpNehm0sR2cyIZrbfHdTQ6uvHzR4y6kXY1vhyqUVaWD6p755ocki
vvbCaNj4veMu3gbmPQhtowMz0Nu5361Tc9GU6bBpmfFcWaZ5gDiiHfqpNXfNa2OCU1GSreZGkPT1
VUDi9Gpudkmo7HPqQXP/6xZ/DXJmxAYfRaTc/+qb1+aNedZFKydFWP6tb16LK+xcFb7ICmuAdGEh
zrqdkZSqi7TxgrQcMEyZLhzLCc4z+PJ1AMaq2FN+vJlIleZqHuFjorVphEBqHTRPfvvXf/3nv1/6
/+19yS4ZlfUs/VfaJJcMh/Hq999087d/UU+cuvd//P6bqduWbZum5B8LUxo24y9Pt0HqsbX2v7xi
UMDImmTJqqF6yY3xltdXc1CnRVmnzWFuev01uGYdiLN3qvpireK7sR29llIOEPQtsrrdIkPB/uz3
0j73snXOc1MboVAqMPhayDTHtBcrYRXDJpMljKg6LddFaIZrQ4WyGkgKw83o7ILRDE7RMAkL5JIS
m4prtb38xWFr/3TYtimYplq2sBz9x8Ou7czjXgRBCJ6t3Vij0RHFjMEplOUXA81NMy3wA5bRNjQG
a+kohPTzQk5ro2LIvSog82CzZEysUz9Wn5lkQvSefEKx+9L2dS/sDyOwaRKMmOCZ+BvUZB1PWhRT
TfesJ0BY4VYw7YUAwMLDPusXR2lY/3CUUqq2KpHzNLiqfjxKmYraRboK4nyvKVs9NoIrc1oUQyu3
XeE8l27UnIbITzegwZPF3NQ8pHkzW7/Ks1Jd6iS0Z8jbskm7mw6a6lXo6coukSRMTWNU984Izjir
ahsQPwtP948mk47j3MqbAd00mE+LIC6Shw68dcAM90pvHGKk0mwWPjj8D509aFejel0FmzBwnupU
DB/9yg7XcdtQpg7IqWs5fxpFrOzKLxamzevpf35JOMJA3dPS0aVzbPXHk5XpsWcodlcjfiXAfKce
cqfTAi1BKiCAXjYpnINDDkt5AQLO2tINP02ucwA4R7Unw4itCNzvJMQwWW/ti9GAk2SQ9391onqH
r7GuFZcRh5FLWCIX3Zf8KoaZLXO1+WSHn4zJW6+JqmytI2EEnuMXx2iIv18QDrld0xC6rnLlGz8e
o1b0OYZ6eb1xHUduBRM8kwCp6HBOZiZdNzGJumkBK4jZQcMxv/UhDawtVTMWS69L4qPeO9ratmW2
GJqyOk8I27SwwKsELmjwqyEOTTBfFnU6pJaCM3QUbgDS4bNuskxROulQMkTbDYEu4Q3FyvVSan1T
hr60snTVy6ZeRxYIW6eom52YAKa+F++yqLjyDHcdKq75/3G/OBYn2TB1TVU5QT+eniyKmrQfHAAP
zMZPwDrFyciQRqoKrV12UrselaI7YrKULWNpeVcmNbpd7SYPCEz61NsS7LFNPSkQaxivDdPAzUDL
E+x949Y8BHZE6sY2bpKcCobZv2RhLu/6+gNI8uGgTc7FI8LSwLa0D1UE2Zbkfr2zNWXv+tW6GGJ3
hXAqqUW/1S5p1z+Ghbkm6xS/GFpKjGobX9oouyoEASw2lAelfiQOt+UiNla/uFXkP1xG0uSpKQwD
BP37WwWaK0fld9WG9IWH4CTf35g8ttTpIOa1uY8ZzQTp7pBhjw4WNM67hiK/ziNldT16o7+uonHc
paBEjrYVr12U0g+zuDQwD4pQykFXC0HYUde7LjYOOcWWY44VzdbI0nuyt9ZBM7OLJrtgEZdM+kYl
3wnbGa9LPDuBxqNOXmMgsfv50Yu/Hz2lVUcVQsOnQ9ry3VUy5qmal2ZckfyHGgpSVDJ9GEhEieh6
8h65I09540dRsioMke3LJPMPio7Ee0HGtdFQM5+rQUaFA2yX9Vs3a/0rP4j9Kyo5V6rXfO1EaJ7S
qml36N3boMWzjikjFBerT5QrGyDq5ufHNL8JfgwDwJzoti54TwhTFe/CgGDUglKMebWBuGIsa8Ne
U3VIDmVs6qcqy+xDBny5x27qVEOrOzWx+W3hYDi41E1/r0qTjHmi9JeRxMWlrAJxVoITD0NU6Qfn
9LawG3M9WshTCYQvVAcd9wjvCB/tN8rXcbOYV8HI9tTGWeBPQFI66LeqAytiAoOB//BOnZkQgofx
oc2bYhl4zdlsdXM3Y2mquJKrRmTkbEoju60i9CbK6DThvdaO6EBQpDoztUoufbfupkNFmUpVxEFx
ZYLuFxxNP9H9q0jRUNxB33rha513Ec0Yvi7Kxn/RmLL84vmsT2HH+59BCIP/bNvmf+9+hgYJQbg+
1CwjTle/ihJkZtCZRsYkRjykfRFj+8mXpQKURihXjmG4B6WxT0HVgZ1qemZMo70fednv4eA/j5mA
vjAt+r/WmhrNnUIt5NoUmKkDBGaS2IQntKzCU1gO9wTy4RmAQAM4t/QXdapt+XkzNLWKm19cdP9w
tJplayrBp2MKYb174xqJLxvMQspNpyN/WHoUqhpHdmRw7GjjHYfURYXOSb4Onn8zpFsz0YtTWDBx
GbgSFKAv+xCotF8iBVPKfadkydVoWS3TlibbV+hiuW2WLr3EarbIlDlAD/oHGcZYfiD+uUyzslyO
betsHT0JVwFi0OsQRsIxnhZCp6KkA5VZDugWHLppQVbR2ciM/GqQ5ed5kZE7Ods5XN9xmCTCc/T/
uxo++jAAGSqjWw/xYNnZ7QWluMmduY5WmYUyreV09cpKx4+awOIoGLP8UBqi3Vu+gpyalQVXWS6t
dVrgpB0B+/rFlWb8PQB2MNGZTjpwINUwp0jhu7g/99uRoNctNmOHN9MEeFFHs9v5lrUZMideOpXW
b6UFd1Xr85da2u11oMNIsuwN3OTkIYWpvyoybASrXD7leqZP4e0iVVv1rIyk75CIsDcdpQ3HLKqF
dDF0U9Rh3zoXNXANZNydvY4t2x44BM4UjdocdHKpRZvpO1Pp9WUBl0Y3nfWQWYiyxwmnRjFWRWml
u7b3X/7nlyJPPSkhuGicFOfd6UB5rc3zPCk3oCT5AthXlEnzFBkFADSBR0Gs2ifP9cJrzY21JYQm
e2s7dniH3kVzKlEA99R0N6sl1nnh72QyZxEs61Q5TrMexzRfdiByitzKPpj4Ky4wzPBWPYRDLx2e
a6mK3RwGUOKLD9Qmh2DQD1LPbpwYEAeaOGG5yBzUqPQoJt3RaOcZFE7ZpNoWFRJ5VQz+zxVwJ6fo
Es/Mz9hY44AwS7BOi6LHgBkg6DnIe/0AMEZZwxyKFk6hQAwX2rDNurxZJxDn140c7FsAcvbtGK4r
KHBMGMSxBZZwRucr/0XYZU5R57unnqkZmkbNanruvQ+7nDwcwJQqU9IdwJnZJ7fSK/9IeuhEQZPz
tPbJIRvUP87UXdS97qrHMjaaXSVNY5E0Y3Axy/aeisQpSByAQ0GChZYjdmpndTtkaEIyMsUnHMqi
Fe+zcRUQOwlDv0u5SdvUeE4yMzhHnnoxqW6sBhtsKe+gh7KJ5aGNZUjpJMfPySsAr+QGMpujB+3N
dpeWV/DuT56NPuqpA5fVSUZadbIHzzmOaXvnA9Q4OWG5kqGBtJmbROByWAgIVEspdZIjAhmjn1/L
8+l6dzqlYam6bUribx5UP97afpY0BbYH3Nq1xXS6w+SngXrRNMVIuo5ZWFAoX3q7eMw6LWT+EXKG
W1lvingq//Mbi865J/vPIzkrxCrNPnpxuG2SsSUtkUYbjf0BMJV4Rhrrinh35Zal+ylhWrXIxoIw
DL6crvU+b+vJk6buresiqs61Diq19DR+VfC2QRkef37g5vR2/OHAJXGZppu6QzZNqu8DM+6mLO9b
riNrNDcaRo1HjGR0svZYlRRBsKlJ1y6jzmmX1dChQ59zf4bgWpfks6JV0UMwhN6k30XD/Uj1aAsj
MdnVHrSkqFMXHUVmJG9j9KREh0iqE0UbZJI2vURjtiBhejUo/SY0SVwYXmBu8InEwI7naZ17RkH5
ASUtxxle+IPioR8F3gyYnHN2XqpS3iDPpsCAHuINrLt27StdepeYCzHpRaa2mRwM0rBd6GwwqYCF
Wvhrt8+YcvaljqRiiGy17bQrpADuS2pJBwoaxqEuZPmL4Nf+W76IubEl59vVMnn0vJtBTnW4kEp0
jAMv2Q5kajAAV52z1RBauSQNl3OTyEQbF0aoOGdqpsZZgK5jK5z4xOQkzuq8cM0qBnOfduvXPsRN
1jnR4zIww/QmFSAFXcVsNnrcpjdzH6gkaj/MGdfE+e650ZrEXykGcvlhBuDBatLxEjlA24k71RfD
O6DZoC7KojUuTqy3K2AOPuQN5EXVWnUObVc6h3mt6cfryLbC7Vu/oAwG43nabrCqr6I1uuuBV8gC
vajkjrqCuakTxTlQoq/PvoklVGqO7cfUa56zuor2ZQfz/cIUgvdXQG0514Zmreih/Di0LVIuUCZ2
ZeLKjyh5gYNrBS6Efp+dwFp9tEtV33pmGi5jRfaHFBjIAvJ4dsZ3/ZA7tkZSpc3OcFyiaMuvhCnh
JEpi+TUgKIJY7RcPFU3/26xHCoojmjRV6v9Ct9+FprD6c0W3kmAzDIYPNJiCUF3EDyDuSoR0QPYM
vNcfreKDDjDiybGSEXGn0t3nFEvvFZx7K10vnwzQYEt98gsWyQhnOTd3buijr5hVkAoKid07tlCP
zBzvh9LDZTQu+KWn4rwdjYica+Znyw9AIqrCu/dqICdScfKjZtbgoqz8zocraCRBgaUGLRKj2dbR
auQxuqy8JtjctA10MJDyRrDG40Vd5hMJF1MrqMCK5a1DpE41jJ/uSXvpH6YW06XojBfow1AowT0S
7s92D2/gtdVpDZNY/PvmptK3zhFFyGgxNzubjFmRtEsnHfSLo3uuS1T0ZOIse+0lOi2ABeVCL50A
2IoCtm3Ccs6ATjPumJb4Ifz7GdXpkCBatCNmrI3YoBRk3yAfWJCEMNvPCh7ANdf110ZxV1ak2M86
GQIwqGQXwqpS1hGv81PtkpczXNDVEnb8u92TaHIdY3c/bJxnowLYYiduvEsqS6GmGVAFilLvUgaB
tQFl5Z4sJ/X2oonSQzc6/ZFnutwiSNRcFbK11iZyQTfc6/FKr5r8Q2yi3ZI0Q/ZYGPmLr4bDCxW9
PZcDDiENX14hW86BxisNAdEvrlXcIoxQniy9eU4qP04AdAf9IdDK/jCvRX+t9R6Y9J+/RTTrb1e6
rYHMIRwkU6Y5jvFuWpJaPiqzhuqugYx0K9M3wVIESBHMzMtXTmYVUJ2wiJK4WEiEreJkUJANvZ03
6azB3xeFfV9NOntvi2JqOo5eHdyhXrz1z0p8EMi+bTs3BVTK4nWbuf22dZeH/hLkSb16N6DmjlxA
jxxW9UTDaf9avEl/veuLFU8c8ua+nXk6CbLRK80UT7Erwl2JHPSmDQeihLy+2EK4t4qMyyvLqFTk
Rek3yXYu9QRMtt55/VU+8JLzUg1lt6wc/uha/dBrqaC6xDX14utetp0n4fOiaywkD+bVZIqd8kpU
yN4yR0eKNj8EFbHVlFfH4xPvcoPUVyQkfKwIySjg4ShCjR0cLNT3mDwMzPCqTYrkwcL1ho+ZcNJT
OwlDuHWm4MtRH8nL1SBG6Ko1ZPBxTeB9kWti2w6GA5ha32GVLT67AUTuSC20CzPAaleRXtjrZaFd
t2HkrRSVB00RNk/A3apdEagf1VZazAxVXJKhSlgUnXg/xzVqY74XwBafAN1JeW83mfEENkZduV3t
7Vo/BKajZ2QzCU8luciO26sO1305yYTp9Z9+W5PzVubJHiK4FNVRmxbzsEzrabI5tdvYP3RIYu3m
Aa0cQQ8nKZUjTjpmWzpuzL2l51e+HYBLXrUUH5xNjSM3aBa7IImexFDFVKnhAJhbijy+rmrYdO3D
Rm7GJGTEisjnz8PfbTOvxlHg+iu9pxjQG7hOz51mT7Hq53fl318/tqYLDSs1W5eWRWD7Y1DLuzIQ
ladiN2Wq41qDIXGtwQI2FhamJGoq7CWiGf3qvdKhu9aFKzZxoTc7BHzc47yIlAEQqqIQMAQYegIc
IjSeVxFM8uNFLnqS1UhGHubOea1XM57AplzFRrxlVlad5gX8uBNn2LtTw0la1zXFR7UskxUVvv6i
oVKwnU/Ef/1QsavmCt5Llg8l9gH1u+Z/7nGZzpL/nvb5a5sf9/jP9kt29ZR8qX660Tl4KbMq+1q/
3+qHT+avf/t2q6f66YfGOq25JW6aL+Vw+6Vq4vrPyuO05f/r4L++zJ9yP+Rffv/tJWvSevo0L8jS
374NTZXKeRrzV2Vz+vxvg9Nh/v7bfdM+xc3fdvjyVNWUMaXzbyZClk20beCuQEzbfXkdsP6t4hyn
CvwvCTp0siSkfWr/998U89/odEnN4Qa0yDPYlv7bv6qsmcecfxtMZiBQOsJ0VBLWv/154JfX+cjr
L/bPJVhtyi28TVumPJ9jaQaXtJBTYnlOCn6Xikljg6oik8G7lPlmVFDeGqroSkFIMzPScznoZ+HL
a9vaOjlgLtU2HpBdz36REJoO9W/fApMw/qmktkmF/HiDuXanDygMmnd1YuerJAH+YU2B0cMwVAb5
hYoHbRc+pVEZoquJq4WFDENa1Cuwh+RnnDOnF/ls9YU7apUGPQ4giXNPjnHiblYnbSDVUe1brQew
6S0AzmFaNzj3qR9goOfhWZdrS30ql/78wfHjnHA+uY7g12M66NiGbjs/HpZ0JOBFVXXvyF92K09X
mciRvVtYtXVvaE6xylq0fU1EQF9v1B/u0+8r6++Kr/xl6hiIfmsmRXZ+WONd8TUkzIM3NRb3ZYG/
S6jCCX2SIgeXi7VJb8LRxrlFA5MX5aRZyPL3nYnUoCA3JMKbjMS7aeirZAqY8Wk8ZiWs+xwERtRa
OuJMnE9F05dB3HTglu17tS1u3cw491lxO2oCDW+xkemzLMW935kphi/igHrkNcntXSb0VegAtBzE
g+uZ+4An7sIwHKzrg/gxb6pT3trU9bC3+/mvoU25hx+udR1vT8PRBWjYaT7x7ucIqxw2GCxysJsF
7MOA1Aw1cdPSVkmZoGIfHuPc3+dD8akHNVCpCUZ4xhkC5KFqxq1VQDCwR+8X3+rHgG/6paStUSFX
uUT5odR3c9o6FFaVmY2OeEkOTR3x89QZY2Z+pEer4QhJ4/Lz0yD+drPxF0m9SptyC0rwzrsUTRkh
6or1uH7fGA3a8me1sh+sJvyaCaCMZkiiKlUjE3wZWWGvsraNVz9ESSnWo2iHZXrVq8pnCOBMCEKy
czKJdu2YhZhROenKwYD3519X/pigez1BukYwLFWHFOn7ZHHvQFMZKKXcw8O971KDHI+4NFTgyDxY
7bJHyoTXf7KzlUZsw3FjqDKjDt42i6HsbahvubIkPbHzmmAXOQQUiaQby2N7Vbl3XZF8mmwx1xgO
u+s2sH0MCYJPIfcuKFS72sc2dL8al2lVhsNS671DYfsYAoi7FL2TTaB79grsmYp2WHJUO/vTMDS3
fepDWgB9IeuPBc6aG4IesfKCB03ilF2aaDZqjth3FVlrrcaOjOLLh6T7AvBIW1Tp/2HvTJbb1rI1
/Sr5AshAt9FMAZIgJVF9Y2mCsCwZfd/j6euDfOJeiWaKcatqUIOKjMxB2ueAADb2Xutff4NPWziO
5HdMmtOGDczwOr1O66iGJai9z20SnonS3/OWHsymDB2515lj6EZGigsNYGpG6LhnWXZtO3CRBgRu
VnsS8iJPaOP99+/nAMxf3g8FuGaAh3BiKYrJUfUZzMdQD2liMKn3Qxe/csD90qroTEotjKZT4j6L
RzViF8E+lyld4/WZto9hWhLPTiafctHIyoVclhdSGv6m+MUzMNgUheKmUYBA4SliKqBlHqOUm4wV
N5qFvfELZUOT9yu3kpugm+7yWb0w9PlZZVDRD02+kTupIdCKydOD3BCTmDhDUf76/raVjwHRl91k
mT7D4l0wY+hLnMNf7juDsKgmQxg+pLpB9zQ8aAQcjdnwNs8jU+Iuep7T7segZWeDbD3VRkq8SlV2
7jxm26nIgRGihZpBOlEBjOGWOGzA0QMmksM3NenIoBv8ZA1irKTZsPbT4hIw5yxJ5yd0H6PTTvG9
ySjJEXLbMJqo7tAzbeJ0wI+FCcbEoHiVhh0FN0aiKy1BDBGmyqbXOAHyvhCrngNxthr0Kb98LYUx
XvMn4VwXq2DUnMhfOJicwkRnNSsVWivRuPHytyBL5Isdj43BcFs4KNdQlnKJooDHyDhPdadsVjZD
VrmtCfNEhjiYCHMrV7Lu2rx2SE+YvJADrgKOrpBs+q6ca7QsU0edPCpbf4jXodHoK2HK+A/biu+o
hR2ioNUurSYK0BxjhKkYMGVaqd+rfvYQgCLszKT90XaV4Ui5KnErMgEpSD0Q/Oq/skDXvUlp5o10
FUzZWhVg+3HBvdUGgS5q21lemQk0rCosaZt9pAnbt1TpgpXZKNYKFQdJx7RPbtu2kBZNaU2MB0FP
8dRtE5RN7th1dOU419hNbbt2UBbbQlZcpZX8nV5iCQSRFH5wg4/zFD1YgfaDxLFzU0lK14L+SOOs
uf4YkOpp9vMuG/vAmQvyfBDDnCW4l9+m2r1Q/JF/T0uGUlOugyEad1krwWHTbuxZG5046/GMXWzF
zXKHYFZAoSoCVDqNzSiRiSq2UAPSsnGDkffKbCsEPSqzDIGqI9Kmq2yonk58J8uh+vUzMY2PASun
rqExGvj6meg+kLGa9PVDMqUvflgzekhLRAKxO2p27Fqh7iPuVwGTE1HhtYTo3O5f03Ljy3m27uba
oyZ8TYWerbX4F0nX+W4JoD9xynwURH/9TKpzA+4RJ+MhWy1u6aVCU9QPwagz11Htm6gqb6xeytdj
rBluJllXUzHfxf6kenYt7/uMrKMkkicMoTG2C+rImcoEfZG45RnDfm5icoVDgFRCeNwhyUJXAmx0
0A4g8gzqhyGX6Nl0SJxqaSQr3Poz12ZsiyE15nnJTLZqZMDesDT5SaAMSXO9XxfKgKSlvmUZPUaM
C1xS5JySiaBTkxiEpiglq026GPxu+AO+/9/u/f5jW/elX/xPHeL/i72fTH30n3u/u59wW/91Hb3X
9fu/fuZv/9pHVfeOxOlLO7j8O/60g5Kg67N0Dk1wbPo7Q+aD+dMQLn9Eh2gxPROK+OgU/+kHdfPf
CoNywzaWGbFsCf6Zf9pB3fg3qDgSxv9qMP8n7SAU1C+fq2Aov9SiZO5ByYE+eziL1qVOC6O8R4pZ
5OVaLYZLGE5P/LZN1WSYu7e4ZS/VTo19zlzARizDDo0rtXTZR4Zj1nKPVq/ayyVbrW7gyagw0JLs
AC+VFtLmwF/CdmOtE4vkqFF2PkfqJTJVRoRF+pKlbF5F0O9H/MVHoXEUcYz1S9eCjOeti6mZbP3R
CguGfBg8IR7sVj5DKJ24ejucH22ltMlmmO6UaRUHlLJNjC5PH4PXtiw9O1wwnPkNAAXvIt0anV4z
X7n6e5bY0jqY00s/xvmmQd0EmCKt1CSCSM4QnQnyDY/mEvusl4QIF199q0OTTcss9jH+1asGU2Ik
p7U7TNavUSNpK5+LlTRoMiEKCVvcBNssTpN9PWL/SQhjwKSkxbG/RL/xVliCqmXek5ms4Z5S/UjL
7AXav5TWuHH7Z223hKjF/hnc2Y0CS2OdtclraKRvvhnckBj5nhEQsh6SQCKE3CXKyzf4S3M3/jah
7oh3Cx4zcywsy+MAM+ursdSuZ2z/171VvAyTcTmYC3Ao/QYNfwt96x7MyvAYrJ1ZIOkz7mbIMNia
hwHVwJCvgWNUN9V1adUvNuHEYzoSkmEXASW2Sma3IuHuAguuFScabVbyWmcBjNXWZEBkRCq2bHjk
GsErAAib7BkNfojKiMSzKQtfh9nczRgPuSQRkXlCdnmkMI4cot+Nb1w2MynPqrrW2tZ3szy9luz5
aR444VTBsjDxzFdyB4uHm76JV3OFLbxcNdjacff+ECaYgw+XOG7zQMrsvRxbFgx2vruiF5zBEtKm
nMDvGY1CHezJ/s7Xg2wTBpwk4aoOZxeRIf6tKeMDrYiQ+YfhWg+nEcEKZfus3ZSq2a7H0B7XdVO9
hAUugE0N5YdV6ejzu1jSwGWrdiJF0qB2NA9am7+1aYS1tyUtsWr9To+1dgM1kYHxalINpHv+tGeq
V1CL1PoKX1pkLzNcqnyUnDSL75TZ8BiO8vexz0a+U19T6EuOWttk6Pb0txXwJEou119S5fJKa9YX
AfHObj2lt4ad3TSGThrZeQ6nKw2SV1VN1xyEuKPXl8VIirydkqeeMuIClo3IOrBDJjIyWsoW4D0d
JBzuZumMwL8lNja/bt+12N4prAPooS9z2Q+rXBgb4NDFrHPbTrKTxvW1KY/QUpLhcZzMDVKul087
8fWf0/szCvK132cvs3B/lEG4YBjROH7gAZ+wLSOXC1o7M/AsQu0csxDeFBtbtIUaizU9IWZQvrbV
/1wNSQMcRq6qHLbVfacokhT6gWdaRess1izEq2k8Vp30iC76xVhx38jJVWwWyOuaH9/f6wGQ98/l
6ZHBEpmT/MWpwpRCKwqhBgThJa95bVpu0F4A9bgeNhlsCR/vImtc208vrDy7kGZz8/1P+Ipk/PkF
MJeFvJwb2PIeVnpQm7NKKMSy9P1eV7OLIDQYRWXupKfrwk9OPPAPou9/l2wf1zPBCrkevafgnr9W
lrkmN3XP/udpM4dKaGZenVy1JTtJPbSxgxWJK8KZPIgKt2gxPFLH3+Rat6rU8KyzXkAWPdHm58Uj
XAkXocpL1jFi6R+twtp0arLVygpzN93TE1hHVdquTOIRlZmtLu+0m3yi6JoHc1fp8WujROihXoo5
eBUmJboiR4MLrrsGt34ZU8lySg3RY1XUbjTNWGhnD52dkm0U1mjahp+VZt9nAQNf4oVah4DbZE16
pXCjqHEz1b/GyNKs6h9xY+XsIVrjlZ1yg7H4qq5TeEmjk9p15KUBTJsPb3/mf4GlPiaTdc9OY7eC
EKSoIFLeulRxQcRL39w1Pr0QR1ja1W7B1k64XPqnqv7/NeOpeQFL8T+XjM57Gs3vX+pD/v4/5aFl
/ps5E9uIbbB9fZ4XSJb9byIp6KaWLc2wTEq3f+pDxeIf4h+zVYvMRtjhYDD/1IeK+Dc8LGZXFlRX
W5HZBP8H44KD6pAdy0abYoP3YKpqAyF+/eQ6NQqWArXxyAfd+dAEjLI7C6r5xE7ytWcEllwuA+KC
pEwX7GfczmdIaZqJK1HnqfE6STrvyLSz9HCTQwmvzC3cLxceD5Zsu08v4chpoR69qgAr55ILi+vg
qgm3pqBYajxT2ByrCEDDpvthNyPWbxP2AdGZYbSBE4QV2wf5fZpnWwJaSHjNG5CdDOqQHXcPai9d
qZn6M+qZaNvRS9dJV7i930I7U5TkCe3ufaFVO8mPaYUbnPOkx+9vRFs2vk8b45/Hh8EAciLelPKB
qH4695QB7tCIFTRwdfy+FGOC4C6nVcdNGwLAtT4jE9gthsX/wPdZ+WxnwBAxLrXRhY7mafFmmjvj
Hgfd22q6q3A9Ls1NEevnM1FtujQgtDlHwryuR3GjxrckAi2PQYV377RzDKRSeAbOtE5ri9WJm1ve
wuHNAQZ/cIFolsRyCn26uRDF0pwYVeMZqXnZFsOVj2tOB8JqxPdlqt1YRfyWYLKp8YyLNF0zQ95j
WO31KKF6PAUzy9jUpr2OFr0GIQZWYqxYWhc6IQdzWe4IWlEMA/lmCv9HVM8RZZCVjOfDJC6jcbjC
XPtZHvLL72/rYDbxZ8mDxfNR8fVzii/VxafbkoSJXTbG156aq8SF0x6IhllAYsxooZTuUhJ0YwJK
2OIbaKaM5TKogdpZ7Ic0JeBMLfk97qD26+9/2LG1RBVFg0evyhhz+Wg+/S65swAn/LIBgo683PB3
Vig9f3+Jr1MyvjaqJfgufHWGBsFZP7zEFNtFosWNF+XrTLbOmdht1RICi+USO7ZJZOXEWO5Qd/rn
iuiHsCywNIt2/OtNGa2STXEeNp6glcnU+xmbYFMkd3UW3w7hvFEm+TlQbjp6nNCApx/fMGM812ZC
R4v0wYiiO79ut0UzrVBy3lo9Gc9Rei0gZ5sFhFQ/vrUzsbMLlKTUGFV3NljBxoaXq0jTY9KK2NFp
TXGr++FH1a/vn6ZiHZS9H3ensONwJMCv5z9f705kOaTQRKoJ5GM62jBRdXJ1fpk0/Sknw343dP5F
hGfgKqO3Ww+kW6bWQEK1YUmrti4war6TxnPGftp1qINCKlBGVNocF7XkbpLnECaH/uLPEYrVNG7B
FOt0NU1BvIW95IRgufSsOMm1dWkSuF2/kQVAx8T3SFhz7Bh5d4u56rPRN6mT4+y3ruucsCLlgpRz
1rN9H9qC+Yg2mAw/gsvRbLHyqlPQ2sibFeuFkM731C8QDiyqUVFtQs16KAWYax/dFvlivJ1jjZU1
P+NZE2smYfAriMmeCDJhgm08irCiP03ItsiIh93AEPhNDUQ/T0SbH8dunxkviWQ0qz7Hg0CeRm+O
+58geIgy2tvBzBqM9HpI15qVYDchiQ2E/RdZ8pIs2eeGuhJFQz/cjdfW0BCKG5m/RG+tZIygALJ9
uPIWrv0QSVg5jhKMEGb4k7BpCFUyo7e4i3+0EcLcoXPSKCTNEifuSnkcY+kF36R9YxRnOSRXp172
tHQsH4ZwjQHb2zgCFvt3Rs3wkoSUSksfOoHeKTazq+TaCItyHZVcCZ0xxgxlKTtMkCD4uE0bE00I
r7oyZkw6RhZDMuwrmDSOgm2pq+J9n3UtM8G+d0i2xl2vCW/8NH80JIv47cxClUDn116R6j6uyFjM
QQIq3Fnl1ovj8rxF8omGsdiNZVW5CeLQTV8+5NIT/HSScFhgSLL2kprnLnlO26kfZyeTk9cgGJlt
EGMY8wQ6QYAnJm5F8ROu4y9EDPtCbncEOa0VNdmMqkI6NfNZy1xr0ZNmjLdz4deQ5Aqs2FheU90D
YKjVLTaK++8/Ovug+fv45oS+iFuZgdECHuxhsN6ttM+a2ksrP1wXQ/6eDMaZFoklWYpPJNWvg/K2
HOWdXCHFMKfoNk8h+1jkLlEGkMsUBtuC7KpVR1pPPRU/FFOCoR8y6JBsJp35PkvZ4PPC0UYoVtju
3M1jd+1LSwq8bj03CxDcIqMKqM+QmFkLFvyM9c1GZIECgtMz1+l5LxBlz/NWfRg6zXYaPfypoqV0
moZjRe4xixmBtQet2JpR/JyDhhhS9YtAcHjexbA3g+S9iwdCaUvLbSX1uR54plM63+FJhdoh+m3P
4moaxm1SOrV+2xnGtsyxjSM9ddzyW7fkDFwmRr/HFOdZMI53pnADzBQwWCrwYq2Dilhhkkmj+DZB
djdHwW0n1JF5VvcQOya6QIYbqjdwTM/NbLklRHFsvrqH71+octDM/nmhJlJcHTImBfVBM4u77ygw
2a49aKNP2TDdJrHkVha6vRyAEyI4UOa8Rf921vCsVXs/JIWTYVWF4EqcBTFoYGVhSt+l79//so8r
fy6AluOSFB9bk1X+C33g6/Y+wKOooQrVHpY39zVwG0p5w92JLtFWSN1qR2/8jaAWgHPojrAxGGcx
rw5Zmjl7PnYVrjbHZ7me7se83fZaRuiA8cPXmoJ3nKwUdL7uHJA3Kfc/OqJ0IRkbBhtngjED8GTa
oLb+/p6Uw75iuSdD1XTUvFDsOJK/3pOsFbVSthjTEZUisDaSt0VsjW43JJhFp6knzdOmDWagXjNl
vI2wziiSF8n+UYG9kqvJGoTX/P2POrICdBUdNswdqpK/fhNhNaJNZb/0GGBdCyJhHdjkdwHNjz7r
18xH376/nrLc5MGLZYquCRM8A0rIwhT7XGrBB5Ky1mbghYXwr0IH1W408wyo+qbDezTVkgdoSkDE
ONXiz/r9xY/c7DLBl2FYAtywsL5eWyqaOB0jxK6dNG1bo3/A+XyLsfKFjr7aUfUx/9945YaK5QGF
ilBUyr6vVxQD/W6VVLxys3xvEA7ITXhdx8M6QTm0tkXnxqN5ScEAIxLXljn1GmbhHOjvrcI/kCUn
6qajTwANGI0fRAb18LMyyLo3a5slSKC7nOMtS2WYL2bR9mUcTica3EO0btleDPTrqG0sGz8E/eDu
bebSre/ntVcK+TlhwBAPxQWJl+DO0tssEKEp6dMwZE8WeHg7Rtsy8E/6kBy2Uh8/At8V1QA0NLGn
+foKFKWqZ1wgKi+pB1jE42J63PVvCZ5AxUKIM9rOTVJ1Vxn4I5vplpHmI4Z7P3OpT1aWCrG+j+PZ
kUc62UnelcxeVlWv3CVW+qQrzAGEHZ/p/eAGQcHEaNobM5PNGftbLZpMD5+uTRsx2KhSZKeaxLFi
8dq/X9jHthZDhYUHMArF8a+u3uik0sqJUfCCUr8zQw6yMVfuKo1kr/5i6JLUKYYIZL4Mf+lyd01t
cG9MLHk/WLfhfFkouHF9/5OWWuCv79xmFg7HH6jUOCCOmL4Wi3qwK7qP+La1B0/YzXWF906cFM+Y
lDgjAZkjrIQT113W1OF1oX5ZND1ssX/ZzkyGFHCyiMpLZxvjtOIJsPPEJY60cgbiRuofYCow94My
KDBi2BxMvz05wSqgUIKV3va5W4Vmu2qMfNdFfM5ppu2+f6Ifqoi/bu2/r2senB+BHeYjB1vlBXny
M4CP4wRW8WT1fuuK+aLtMSxvZJkRk0Eec9z9qg1x2USKcEwR0Tmr2sbAfmw9hNFVrzFJwtCac5WE
orVADZ6VWouGRLqpwaSc2K/wVU1jlxN0J2XBS2PGvwgxZg3pMHFIduhE9qiSUurA7Cimm0SxAohj
zZ60j23hF9NGD9Pn75/AkQMUtqdG6WkgIcaz8+unPDVKLud9x6cs8Y0iExy06lLE4c33lzm2dD9f
5mDpJl2HRrvrKw9l922Wx5VTRHfj/Nj16Toit9qYDCJ6Omik31/32Lr6fF3t6+0VKTIlyl0+mb6/
zgGeRrh6k78xy3jn56QcWPWJB3p03/g4/xkt2LbycVp/Aj4GVNGhjjmiVxQJO1lzVrThPZPS0LE8
BbfMjm43v2ICgcV/8WMcNI/85C0iF41FFdx+f/8HnM0PjARNBGwBVMUCV56DBzCMUYQfBQs8w6+z
64OWhptqeNjX4HyYIk5el/nnklG6jGOZOOJI0lCyUU1P2khyHjtbi78M6Fz+jpyb+LZsmXWA9DUP
3//UY7vM5196cLIR0TaqYSBX3mTB+guU9RScGrX9hdQuB5el2zwIjk+BX9LX5ZAbnTrOpVl6vS62
edk7TSuDGGDOk7b5jSEZt23tY4+PdfCgvYeCtmYaasb6dBjWvoqDdVmNqyKEMOkbg2sTLKDp1Z2o
5zt8MclYC3WsvfWnrOoJ+qB750Oq5Pi81q+/f1h/wX4fd2Ky7WKAAuX2488/rbJ4nEAxxoz3Wiov
bDhPQio3pZpvwkC5IDBr20nhr7zxYS3UbiIwjbRrlE4awE5lyhcaSn8iOU5M1v4gxAf7KRikrWtQ
HGGDHJK2ioilmCC6JKWChzVkxlUYgFePA64lUmNe1XiGWWYBpRUPXlJg2AMaJuDktsAZHH7HdUQi
8mxvRD9QPCLMzau+X4WhNrvY2yY9LA+TvEHoT8ABCpEgECnKR8jGsSvHVe70de8Kv3iRuuYuj6Ek
DjX/b6DLu0iVV3IPbjK2zI7RNbpkfv00y+inpei/sP9fM2TeDiqwRntW1cqLEFlMX8NfxvmIKFU2
qFgXkEzSdYpTh5lk2EZJpYMXHdoxfDcKeYAJIXZGj54pi8tLIwbySupNls77FKLrBi7YedzK655j
AFelItkIcjFNJT/PI1xBB99G+Nn2G6nLnv2uZViX34cx6UKJgGXfGjzJqoiHLWEw1/NY7mUDdI6I
7LEfsJqq7krd5vOuKY70cJWOUAfLdCNECylTvdAky6tNHincQLABOAJp2fwOhFiLAu5gXb01iZPk
8SUKycs4N15NpdzIYc+76rapFN7mQ7hkXXRk2HQ/stnoHSXkBiODf103abE799g5lGa3Yx/Cbosb
TmMgn36AsQMnNXZmXATryka/xJ9pXQ+AfjukxW9/1nAtiyGjqq+mkILVhOGnn5biwUInkDePyozx
GjnLz0GU8zqN7LH3EZvIJgzSpnRNHTHuQLrDrJnnWrN4nFbWZcZ0ofGl16A3XrHGwgheR8IRsCgK
q3vGkP53Uue/iYa5VDMmpqhXtB6Sh0Vwo/ojrfAIoxSTia7snyvR2y6kulVjwiYN3xQ9rmAgxpeK
ZPUnjizlyEZIihafD1M5si7lg7MS90hMvyut9CKsoMtCXU+xRLmXYZE/w9+Lr+Ws32vdI7jwnSXi
658tpk3C5hM6sccsFzr4mC2ZRgtNniJT/h3syH6MS2kmT6VXKHCDMtM8pw1E0nFT1uIcO/QzpX8u
ChyCuwIGR+lI448Tv+BIZ8vXp0PHoOZd+umv+zU2ViPcx6r01EHchFb8UljBZYmJuEJuZ5j7OA5Z
t1pUvg1tfqLT0o/0dZZqqVgna5T/wji4tl6HpIMAmXq4Q6irMaF9BmSqna6Xr+VufA608ncB17lW
m99RpLpKZZ+nBiBY83OSE3RH0Jue1aZNPKNP7HUaip45EjICuCW3U2/8RgSRrEZR3xYiw29OKzYY
OD+QHIDsCLMxkXa/LQnlzZxq576h3fpyX5/pjVGv0C+sIEFd1BXQqiKJHQvJi2SE2qq/bntyJCoU
5Zo0ZRtBHqi1oKIn3syxp4MehsoRuTGb/cEinawMHRRcZQ9tzMVUxm+1LLlYWQESN8WLAecgE9Ud
tNn7YJp/zIGBcgguTZit0aNGoxahAQpfUx7aiU7i2A9DE0MfDj6wUBG/Lhkd7wyz7czCy9TMFSld
UYn5I2a6o3w1BNp04kEcqZ/hXS4HsM3T+EP2/3QOa01ZdtihFZ4U4GGlpGtigzamrZ0a8y112uG3
yJFK70+UlaEe9n5taFddXPeFJ2t4unTROQ5/D4TO3yWJdJY1wcM89/tOQ/WdzPo+q3dIqM715OQJ
f+yLNJb6SV4UYtpfFVRCgI6GqtQjRwK7JBJL67G+jvQz0WTXU5hfT8W07vEoB3ruT4Dlx4AuaFLM
bpeWHHXXwbtNrNpiMKAUXrzY++C9dq4aeAeKbN0rylWhY1lhp79zKcPoZThx8SMdDHbjDFP1hWHx
F3ra4WRYjEitvFQY11LcJS4q7mUicY5t4TneqndaZdzFoXyCi3b0pmFMLIavCma3h8J+MTB/kXSl
9EwIkYouP0YpPpIdXNBIw1MQ5mJZKWuBq7xDcPfT99/5gYjqo39gGiiwhbJUxhTyAdSTUKo0i529
Zw/iERDMcKJyugL+vO5r5gV6I16hdTwYzZ0d/AgWSUDZb8SsOZNgkjdKfcQ862YqRxNRx6/GIP24
Sht1RVjnI0Ze6Xqs5mvbGBAcbMvQVjeNhmFNrAiy+VRcI/qGGBYKMh2BaS7M1xDE3QFgyhwRkxFl
qG5UKk+Y1VKZvJX1/Dj69rZsg42W9D+J8LkzE/FqJ+1zKQskGNb0+041JTYnTJy7JSi4EU6ZxcVq
NdtUEgUOoI668F0xOzrru4fA1HeyvCpHr50Nij3Melymw4LpHj8ox0VB67qnvvXfhKytI1iSRI1V
d9+/Be3I4lvQPngzi32l+eGQ+mmXESiFSnv02dTMQAFaa4lt06UNQTkEFVsBIFRarqQ428yJjyNW
ra7KVOziEhsPRWqeWwA7B87MuVy2tWvV0k60qL8UWbzWc+7NSzqVyiQ3aDlP5K6jNyC4IRL1FjPh
K/qln2O5lLKl2m4sRjyR/kq0NjKzHqUaNL10stw+Z0korel2Zm2e2NOPdTuoYVUUUyCeGtyer5t6
G4goTOqy8LQoe+0i9SzRY/LN6gcmT8kKcs3lWEWXsj69lFYCudowbnFgvggXPY12qdZEFDZZJp34
WUcmKgqMdwgzNgJkKJQH4EmajkKtZ8F+lCHVCBrtshtZ6D7lOcFqihso+ms1BNjDCMiFKqsxHwpC
WhgQrbPJ/z0n2l5kxWM/MNGe7kP++jw2d7GubGD7Z6ui41HKieWpDe4yso5tZN8+KwZQwfiILycE
9bSzV98vtiMAxlLtaRqGSfgLsqN8fdhweDAI6/QcdLf1MtFJaPDgH2az6SZ1FG+SIX4ycMB1ep65
ktJFhz2rCbLJU5tqj5GezS6gwomHfWQfVBSM1qDs4y+OyuCgdy86o2pta8i9DpwtVX0PxxsY24KN
hcRfKZZ3QQFRYHIp1k/BSH/D7kisLdQSTHV0m9N3wZk+fYBwuUIh+qjwrLO0KxmwTNNakc8GGZZD
SN/RGrumEheZ0B7aBRiwhhNDpb+ArIMfcHD3FaBjmMlpAVW1w1RGWuQTTjOy+Wc+BkpilyCH+n4h
/FXafL3k4STT6tU0NKuEAtjuSVUiHCDnwC2aE4W28tfmtlwHQaTJKcP2Zhy0GYGM1aUW82xRLu8s
nS1rXAwc8VbEUnFNbsnK8scnaxD3cTs9ZlH8s+31rW7hhlJ5tjSs5xR7wjRyc+m217Pn75+CcvTJ
qxbEbNKoaAgO+gB1tjrsQGMqr1Q6syTMEetuoah4TZi5qS+t5Uha97aNgyzU/BiPcdi12OdPaXAe
JsVGby4y0qjt5vXEDzv6fhY5kIl+kZLyYFMsSeyGbYFDTVVKZwuzuGyxPomMVThWO10rGYqfTbhT
Kk10X7XVzm7i56K5GY3koQYRPfFr/upal7f46dccPKZYkqIwZF7jBRHUAZtC2MAJp58IrjorJmOF
gfkDSME1tMUzHEQ2YVRgR1N61Qk/vaOrSVdMKGGMpph1f/1Sg9wc5yGxc0hMr+GkOl2jbVtlXQSX
qVKitWCqDeHh+5tf7u1Lcb7c+6dral+v2Sp5Zg69mXsVLn29pToGTmmDUJ2GAJX/s0sdfCw+OXNg
V6QXNHLOAIpeAAM1pb9VTw7AFu7vkbsSOIYsemVQ5K93peldWRmQYDyEx7RPxIXHeFnVeP6E1U8t
Uq70Yt77nEFZgvvxhZRVv4hDPE9QuXS+AeqVPct98DaaYqPNzxTXrhkHWChM5w360RPP5dDfmm6E
d7DUq2wjqo01wtdfm9UUepAOcw8iyXZUiW1FDCQlzaZsSOthExkq4faGfB5KntmbuzL011NK+5wR
UdHmH59tGpIOlvdPQedqfFOTgEk289WnQxg7Qoo3EjbYWgfQ1nUnTt2ju8ynn3+wbM0h6Ts1YwkZ
gtkhcHOzBIyc932+xVRhHbTzie/kyAWXYTJ0L8AdfPUPnlcYR3LeFLzdviE4IxHrRt0kmAEtQr1p
xFJbOcWe/LuwWApjiCfspUsTax6cYXphDHFrcskh6DY2Qj0fSUTfFY4UVF5InGI5G2RuZNdWCN+q
H26jwsKbFD1U/4p1yPr7L+noRsGRo2uClvIvHkE8MYdMYz/3ikk6WwjZpaVf1n5zVmraBRTpVcaA
pEjiU8fd8mD/2iw+xDY8C50kk68LtYGstuQY5F400bAaRrYOkeoH3cWM1K4gRRQp46oUP0D43agL
d9/f9bFK5vNLOGTMFFnt51HLcUbVfl5WdF0VKHySX7Z+uetUjCLtBWWQzVVvkw1B41c22+9/w/Gl
91/r4PBTbaRRqrMhZB0M1ZXmX4Xxs4WsWxnrDTkAl+rYnvCBPLI/LxsDygBFWDBzDnCDcRbJWOac
TVI+rVPsOny+44A0F4DgE3Xa0UspCoxqoDGLzvnr2w3UQjHmmHurGgPipgAl0LZhk6xR4p+athwp
AOB/M7hduDAqHkxfr6UDueH2wpZH/DyBGFjw1JjBMi5awcTaaRUVFdHKnTS7qN9RrmUX2DRFTpBO
67w179K+PoFSnfpBB4dTp5f6II+cvVVkgO8R9EaSHBzh2+/Xz/E1jG6LegMexF+CsRS2KeFEfEJ9
gv7XjlAgFgIzdDm5jEyMgShDHIsZiqUWP+bsUq3ydcMo7MSvOPIhL2obDcnJH0ucr48fnqWR+RNN
aUC2QB1BOieQtLCe6yl0x6rFFKvxJtj3gT5sczs+dXmwPy5wsJMwy7RoQemKFcDBrz+gB1TJpRhU
YGwybliF6pwXV9iaBg5R4zQpEKigcWOFj1nUrPA/valuG4qxshJb7H3vJe3O7+toM0z9k1IKDGka
xlylop0jZ9EXqcqMXxP5KEq1Gwz1qq2sK3X2VwiTYenMzQAFh8F2NsHXIGipN8MHKQ1W/Sj2ul0V
W0LcN4VtN+5CiGxxXElwmdDSfFNo+DqJ+grW2kMYkpKAuUWqxZclVjwmCdeR5t/gJwfOzsFbKmdN
lUXrAEtky0+Q0SX6GfAj46qaOqOO7vUMTjJR5JeZLv/MVPVxDIvQUxUd9CnQdsYov5bx+chEy5vI
E260ztrJJBIXnfroT9Dzu8m6myADr0s5vxiGaXQHU8OCYdyncT7tkybcz0Nbkq9NxGOHfSFP/A2r
XMj54R25bPNiuRNt086Q9+k8vhueosb/i7QzW44by67or/gH4MB8gQiHHxJAzkkyOYp6QYiUiHme
8fVeUFVbUootutsvFUWJIgjkxR3O2Xvtz5pkhOe+OqdEgjtT9U2Yrb1mTi9ILq43oZS+Wka0nGHD
RQLCljkHK+JreIV63cv97ItIBq+VKKSJsYjXda3dlKEOBSKtXwhHUt0q1CqHIN+9Ubc7o1Gk60wq
niIfzEWuUvhvENKYAC05Crhj4YN3Tp6qQX/BuHGnKeTSVFr8jGXeQZilOA2n65VNKOTMab7JHYm4
cgW8Vp/qowNqjUwjybQJ4fPaWK+8sbO/tZ3xVnW3QrJIS1lKdCNefbPD9T2PutcXmIarIsIf7Y/b
bh63vW6+tMqjX/F7t0m68UfO6p1lX0U+mhB4P5NTDvieU0SMjIGXfHDQw7350jieGk1+sTPzgfiE
VT5Bi5aKb2XiX7V9DP2zepG24Npu6hYne2F+FlH0HA73Ie1AcrG4XBCxngkx8QzEXvjKrhMJY4XL
6g3/icfmPjaN+6jgCxkjt5S3d5HkXxlRprtl2T8rJf04LNIT8WgoqqfE2DMBIytHDqGVtL9KPiPb
R/YIJJYZVk/QVky0HBM0Btns0y7GfYv1cyHl6OHtVOl3iX9sTRnpeaAAcrGV3TjIDUFWBNrLVOEQ
6K6MoiWVMnnlhByvMzDmqypD+iX3ClNs9OwbcJAaPJwEfrh2kqK9bmiKt7wt4UxxAtWxbIWvJNTM
fJAG8Zr6tZmhQQHwREity9fayqDrDC9Tu+t8Ejj7GroXUjLEM+iPpPzJlGJAm8nwSLTazaRMJKkl
93kkm56Yc2caGf6D3bQrI0uHXRX5x6K17gZtvIXOczfp5rN91fVk7tQMKMMOHRAR9WoQxvVQ5q+5
oIIkCf/FlomcshJQLRAsK/z2E+UV0oOah8LUNq3x2qWgXOhyKVVG378bTt+Vh5pPEz7IqQV1zeLg
SF7DOu+oAqH4VdrhE/JfBMFVRgBCfe6DTyUie4BK49YIrD1194eoudXbBBMJ1ucwJ1wAcDxauiy5
k+x+Y7aoGym4XHGmQTeQpp1TJ+F1oVh7EkK2ZS/nJy3KDwr7CVed5NHJ/Y4Y3KvazAIHRUZMRVR2
mcW3ZTYxLJGUWZlmred04FHHFmCXYDpVEkU9G9ydg5jWkS2xbhRyqIf6Ro116LH32tbsKs3JuuYQ
WI0nkmOXpV/ScSCQwcogcc+buQ5kPBqZshZpdg6M1Yjm26WophBztwut5EggL8VIu7+RoccBtyKS
xWAIVd/GXjnx9sEMrlgA8FECjV8mDzVIvhRMoHC6XHku4e5NTxLT50pS6x7lp/ZCi3CrRMzFWv3c
w3pQXui9X5uT5Jl6ae9UX3nU2jE5kackKvmelMl0XVKgELb5CjjqNqOwxWlHY4aBD0Ew0VpE+GTI
0OL4rnsC1ZirNlbmlghCV03T35RRY6+TKdqOpTp7rVAJjWyX2cpedWHynBA1tSqNul/3zeyWnclB
zrKPfRIhXFhmmXHUybAu8pFhzyHQoMkeEoAtrIemmgbXUlTWtl64FMMDBxuTVMEuDgq+ryqLwyy6
aVsO4xVoCUfVpoG3PXkNgsBw46b2kLIMmyEDpAHBs3OlTldxRWQ1RJQKVEnDebloFehOjS3vpUgf
Vlgd4UhnbN8aEL8nokiBX6fCZt4ILOjflb8aZl5w0pUJQE1CdXHTkRZAw8dJ42j0Km1Qaa7EJ4VV
ZW+Bvoir6W1W6mEDDNhgdTbmraWi22g18ZXkYJYfwZtFrZ0GTv8Y+/rnQkqfigSxtmZM+QrKHDXQ
xmsZfgHPLwxyOFjdQ2nyHSlzkZrx8mnlN2G71rhYoOTxugAgptnjqcwVc9XAKYKOj743h89sTZG9
bvTldXO70TwlcXPTKNMpLuKjmiAEVvKzbQDX8m2mq1olsLOYTiBtLM+UQs/CWrpSTeEGeEFwSQAe
72ABd82XwtZDL6f5RuvrVkr0x5LGwDbWQi/py2+yzYrUK0zIAM9LpeucVlV3KYtT76tnIsIZwayV
bJ2jNyEhswm1khmm8FnoYGQUbfIFcw7k/VlT1goBQ2avczyyknSLLWI1lFK8HWzl86iN1iFqG8b0
Kyr9ELcRUJiGPCcQMED40NC89GIkjC2te7ecfW03ECGN82Y6mpPF4ihT3bfkNV1tlNR1fY4JH9Vi
DMspsemOlQjATORYiuRhmloqerX1LcwiYOQh255hhet1WWHJqpnAZTwWlnRjDg1ogmoC98aFE9Xk
jaJlUmvyc5b7pBwgnXYJD7om9JyZMy3PchMDDdFkEsmG5qlu68cWOGIUgKX2s0cpYhZpiuygDM19
0LC5SkjUnCbfTQdjm2URb9PcR+vaBw4CvvRedMUbPJbOkY2pPvZ0TDeZXIISmCMvn5lYETIdfSk9
CiOT93N3gIo27WtL3+X0O8Gt2t/MFGY4HwRmJsA5LcKceurvw4C4FKPf4GNlodYzcy2ngBPYCi+i
Wd3R8xJRuCaNjgiLNzsb7wj07ngLssgZWc914jE4amtOyFHNSbpx3cylQsgh7IRalEeoPiwj5kRQ
9Fx/yzigO4PWWi5EnLJtrzDxIT/zk2RLRhzFRJJv8GvNIZ91F+2kiUVMQFVB7dY55pw+1+Vr2iSS
40eFtlLV8aCkPfIwmilFn97oFo5w5txP6gAnoiwTCk5BcyBKuoGkz9Y6VHt2GeaZ9CXNTeb0q131
BE754ZthkAHayQfAdUyOwXRjxA1vp4AXCST6gPQicnRz7Pa+Eb+NjT44vvxmlGZ4lebZqSWlIkO0
JmNz3s0d3EdKxAupRVkNrdmhxrPdPv7e9dRdNB44v/uWbRdplqrbmWnrzEhFV3OeKu5oPwjeOaRT
/b6Ix/IqylB8zU3NJUG2dYVPIiAb3nZObCav/BChf1vZSX4yibRQG/Gm2f5d2UPMMeOv8tCYK5yf
lDbDEVanubfrZD9k/V41BlCIgfSAuCXGdoack/IRUOabeivrN2X/JomzHx+yxJ1n1wDwy0Tercbi
pirvc/9pYk7Vvmq8lr7dAuF5nGzAdXeB+TInhD2B1IzLV3UEmUGsZEdjsYTSrWC7DGJ6zgOk9SNu
SlODiEP8lzYLTwmyk9Xluylvd5EId4EpNqm8i5vmhDnU1WjP5o11YJW/GgccfZxkClscGlU9SmN+
PaoPyVxep2q7N33S26Jkk5rdDnP8dZAy1bWoZVCxjOcxGWjOhutYj2mKqCdFC09KqmybuDhKS0gq
gw0xCL1CdadIN10fetQENoJTF5VFDsZin6rTLldWMwHMpWIfmmLaFwuFKXljOeXYKq31WrgSK6rV
DuwKR0+HpV/msKiM2asL/J1+cMggI7OhQ8Nk3kWkOKV5C3U5cCgpbX1r5PCir7t+mfbWqmJskyk8
+kFz39p3oqvepN7HGKZdB0Zw1/bzSSlsTn6+o4n+YM3pXq/Cu0TEV0LOlmOPN/kDTEhUFplxsqfp
lvbDsVWZvaSMaEFJfdAIxOtq9avdts+53d+xtTnhEi775qSF/g5wJSK6xLGj7lY3qwM6hnWoq1fR
El4a7FpeMiMJzr3RbC1S+ALTuk206hSrxqe8zXbCKveEdj7PdfYp5WVVsuBBsrQnGcuz+pA1p0Sj
5YPzCCbs3g+lbcqa6avyIx6svSwP98iQyJBgF2PHu3QWb7Yv72pD21TJfPYLads2HbOmsTKngtnI
chKLwjN9ET9SX0vZcstY8yCVXU32DPoxOE1dCPaMWDn28TwHJHnXY8Fxe5DhWktrLQPkOFubJAQI
qZdeD7yVE/yqYi4cId5GqThUGc2qtl1ZQiAlyp0ai6Qqek8mPa02mDOr1JH1b4a6L6AqIsLZIWeg
9xtv01naKDXfxe5Tb/W1rUsPcufoVunhC0F+tvjpmKwtzRsUcl/U6pCUrL12mt+Fln7Tl+IKAleF
PKkLyZAcSoSNYp2m8x5wCanu071OZk1OtKRdehkBOKpAbYfZ1BcTWO+XoMo38jjuK371rFO9Rkp2
IR7eFvVcUuiIkTAoCsnNKQzR2nYNiV9yCBy9B/Kjdk7OopEWwb4WYu0D6G1ZEGoaEXoIqi107Shf
K7W4UpR4TyIPezvCBAr1UCc7TJN7OwQeK9VbOn4bX+S3mibuZ07WtWGD45W2Fmk+BruxNghY7dDa
67E3YJfW8nSbR9O1WbKVZLFFZ2KsUkWm3o7ZhFnMZ40kYY2SAGD/pNuaNUg8Jd8ajbaesFWXE5UP
JXS7ft/Z265rHQu7l0/715K+yPO3Dl5qx6ECW4NTD8Ya4bAXz8XKFmAhya5GS+oOlKSsWt2acbWW
k9iTj1a4HGMlVxt0ly7iJkPZtFCP9nXNwUYv9zSFMD5LLs7ZVd+/hmwOEq7Lg/Yi4Bwy8pNW4lxb
PjcDtWJgx3MbeEY0ezTm4A5Za1XrNqOvumYcw7PLjrH+3PCy+3zoBOGwxQ620HEdi0JF4s9ewW+U
Lfnj5FIPDif2lRo8TxYMMrEV0KTrcliXbJ99zV9ZreRkSuoU6m3apZRkGmlnRcKb1OzR7/1N56dO
36Km6Kd9lk5oWlo+EOYNGgt6YjiqJTkSFL80xjfNBnWutHVSWas4MBGKBNQKIhf6QRjfG0Wwnh0t
nvc9Rk7JlL2qI13zS9DmmzixXQUMZ08OV16qHGKrlZ+pnuRTOZrUL0jZPGiFXp1VPDOxQb73nGX1
jbyOJ1o68hUTDTUfYPSE0mv47btc3fGDwZIQ0F5JbHcgrhQA/BBbdBBkWW42GFe0iN/EQmHnoyKX
FRcHotvZ+cHCTGNzrZJFT6pM2jgJYWgtW0ModoWyhXG/BjYHo8r158rFybWqZ9XR0Z5mbue/Tlq7
jAeWO+p6eMz96VbJv1ijArrG7QMMwr4E1OHQa2Tj5ja84QWEcYujPOWo2g+Rm3zNunAdTca2ztkQ
FVRdtMQlJWwdjiXBoFD5lrAkbg1t7YowXuTuxCMCPUiT0mMUbJZYEox+nkDSPust7PsIwBtZ6iNR
usQCFUQK+WN9mzY5W+Vex5shu2EGNgD5bVKRwR7MEFjVjQpFp9P7jZFE90o2b8np2LUmp4ZyfJ4t
8xr03C4CQ1ySA84wWBOngaudrW2E1lfeVIq8luWSTjbG5Y4Fj7an30abWhErSI1oIvIl0RMdG/qj
Yj6mc7olpXFVAaogVKybSd9G5J/qCRsrYA227ywTKLvMo9JLjg5au7MTgA8+7gTE+sjIAZ3NVeAt
+X4jGHmW+34a9rL/bbS6W0YnOwtrPfmKq4+lx1aRIFlezS5ye2F4AfO6V1qRJ/Xm2ZCeMaPtlSze
lqrYNfV8bJLokNF6CzrmexD+KZNl1+NFkyI3X5sxlQyy99QQkq6a7Pu6uBtGTl1JImN5SZ15st5S
QcE4Hq8oIh+qQoZRxElRGreaTvxg9bkMraukG9yQSjuhUbuYbMk0t4jORp886F6qnoEgknixBcTj
2UN6quTwUM7qgTPOTdwoO8vKtn37liE9KvvsWkqMMxvdXUQ5uu8jr0x4K7p86zduu2B+2WMkojqk
ybQrY/nKfI2r4UrmsQWshUOJLoSGki/Caw7Zsj2yWZrW4TVAlpXfe3Fworb/0lTD/dyOTouJL2+G
TQdxTmugjFrzhrRGdNQ97EfobXGA8u1WmrrVwIm+6wCSa5GntsW6bYkxwyaqgTyNJ87t8dDdNnVZ
r5uhLvc//gM/v9xbcnLXK0W1xnTY7CM7pN+4/N+PLwkaGCnk/7O//v4XF//k+4+Z8vnvHzip8oCe
7H+//v7XP/7dB3/9/RsFYAW4k+aOAll/sINkIGOH//vxn4s/K/0Iz9j3v65big5KXM/uj+/R54Eq
3Y+v/+nPufgWXZ13Fia67cWf/3S5ix/115W+/+H3fxOllbybECj++KPv//fX91EHb4ugRUKTstqZ
4bHSjUdlMLqNkUrtUe3qc6PhNa/KZCQCsP02Sf29SiDSB/KF9zpnC3YHLiHibvTNv7ZydDmsgAvR
lR0Mc2eR2x4kUKUk4wOVwXudM4CEC2YRSi0iv4vmswwxQy3Tttj4deahwF+Zcg+2Kn2KjYHgjfkx
6uhZzjV6vlBgbmgsXnJTfGTif6f3ztUxVhACYPPrXKgdcvZBeQ6PZSOrEWTrlhNfVdlf5Do9xl1+
1xnpSrPmT6kMPf7PXbvfDZFgkHEsIAxS8bbI9oUIYSqbPoJFX2zSMfU6o92oMIZZ4JTEIUgwYMJw
kwKbGWT7bQNZO9EGeaUkFj2U5YTcT+XdPLfsqjjOZ3p80+U6LqscFW2WxCu/DT/QaSw904sm30+/
L5jMX0dGCZIeQB+PSjTWbpGc+5b+gXbrnZ71IoNgVJAbh/XoYlAEs1mlcFOKjTG1h9zkLHSlkVoM
lf2DCy199t/uZbEFKqiZdfFdbP6TijIz7Tr0CbKBi1ZTh4chlejngt5R1QQH9ngfaB3evRwwQHPJ
QULAfiFxmdnh1YmOZhK4ljOmJ8ITXHsCoLldELV/HlfvPEMbLrcKhUTXEetfvMB1lM6TGtL3L2aW
7tnnjJeuDDKoDP385yu9MyBsFbUkekQQXihqfh0QI3xoueTF2IwRYISM0r/aWvf/v2tcdJYDdYTI
ZSOYiHHGpVSEsZh5f77E8mtejAVuA0EG5HwVEdLFFIDhiyUaSv6mtWXIqdHXvtS3oTzJH7zw734w
tMkXl5IJyOHicfU0R0bZ5Dq5mB/7LH5BVHS18P0Aifxbt/TjUhdPTehBXxkl8ocytaTVnPTuYAHE
zoJ/fUrgkf24zjLuf3qNJHKyR1FxSzIQbFloZykjH+DPH8+7o8yAAafBsCGG4eKxdZNZm7a/SGYE
kZK+usWb+cEl3v1kcPWRSEa1Aavjr7dRWpNFm57bqIaZgtJEPAgByNMru/oPBEfvLDeItvELAbY0
uKWLOVTu7ZxobYQyxZy+hWRQzRi49fAApTMT5l0FoH62PzJtvHt7Ajmzhk5F+U3WrNR+ajIechhE
5V010/BbzFla6sV9/4E36b1LYckiS4dBwQ56+TB/GhBTqgLhSUwG3mxf2RKnxUBB4QjdKS7MDzQ+
74i37EXBB3RRAP4Rl+/t0KaGXcj5ZkgB0CuHlRXcijm4SYIP5E3vTRDEbrFKGIsX9jehGqnQZmD0
iz4vO8Irf11I0JmIPvBXvXcZ3E3Ab3G58lldjA3q5ZkVUJzfaAK6YjE6VU1KHDz+P79P76ncoUFg
4ZIJ3zMx1f76GVX5yGSXc52mWSw41Ji4lunfFelwhTMERFh6COSI9BIu31TURMxvnN16XduoHSFV
FYZ1RRwGoye3VfvgVfzuX7icjZf08e9qSKC/F1PK3LSz5acM1o7yIrlYZlB6EmRNURprifoNgkUQ
jwYaE5OiNxi15jmhUSzFBh1apCSpk7TWSid1ZlbtTVKULkLDfUdI+6gF+5wDnySSbU3jeCl7WSQ/
f/B4l4/pTzdwsYdpwsYgqwa8VdBjVWFjS/eK8Hr166hhFNIoN+m1p6v1B8v+8lx+uyyJ4pq8QOMx
J/76qUpq1plFxZunhaSgztRdwGtItB3H4k2gzv7zXb43Vu2frrbMAz+959kE3KmMuZpOWFLMaw5V
f8Xz//NV3r8n4t2WTTIG6IuRmodJ21gjj3I0ptVCjxrlcBPoR7gOTmGKD4bee3MXQI7/vdrFfNKj
C4nLgqsZxttEw09o08aQHkP1g7t6/9nh4FEX6yiYmV+fnd9T2c5KSguWNHlSfpbtAjZD9W/dzY+r
XLxHaT/LjTDVHO3ZMw7IlT71gDYNYkD+n7dzMd5L7P79pHGhHsWwlb2m6rNRfZRf++5IwOBGUJsh
4+28OCuxaFs9c/yyoWk20vCmmVBtJLpE5GFKlf3BhP/uSPhxtUsWE+aRqGsGrhbojTcGNtIf2KuW
yii3PviY3r8x9gO4epCQXg4Gs5JLTTYnpjvtuQthbDyFj8u7lFkfWRffHXbLzuPvK10MCOiYltzT
69tMQnWjYW8VnYto74P7effRARBlP82iDIDl18Hd5Frk5x2joS3Oy/oCC8XTqseQ+NM/zw3vX0jH
YqHwn99c0IE+idwUrP5pMLhlYVHSoUUXspvKPjiC/P4RwXZWqBEstk+a1RczaxNzoIPukG98SawX
JncDW7zFKum7tcj/5Q0iF4M+RvgEqbm/mYZ6tQyVTmViXS6GauKxT8tNqIRXUhJuMu1IZnUOsPjP
z/L3ocFFKfqYRF+ooCwuZqRktlMMUfhvi2T2ZPEErfeKiJkP1ox3Sj5cxmB1MmX2wBy1fh0btoIO
UGR8ZIJgpNbLCmQ2AKijz/KRrr9v70a2GAmdBpE2H+ju371DygSAIohT+Q0SUcEUM4KK16yVFjwo
3nncetkwev/GgzS5COZMCyPHxVw46IUUBLThN4GPxobmx0w/QIKu/OfLvPskDVAktkbhCILqxZNM
EtW3/T5lsVdb9Bw0fCQs7vNtUZ9ybSP3oTtTNxNv8lNR/eu3qOCcYarCsoM79+LSsVqkSRhPGZth
0OKFdOSTBmycfzAFq79vo9CR0xzVAcXiKbw89smzLjVRYmWbKshk5DI64U8l7buxuJZkutGYn076
PJdbHBxkzRlUxPSoIR6wRCKsxiqqT3zkbTS/Rhoe/cS61uz2KV2yRhv9IwvT75MRvyw7T4L3mMKB
ffw6soO8T6PW1rMN8V63+lk3SpfS7Y3qRx+ceZan++subyF7aCo9XX2x7FxMr/T4Ui0VxInGMUJu
y+CGI8n4YEX//ZCqGAoyA1wjoBbYTv56N60VI+hv52yj2hNv6dNUGXTwP2cy2sWp8lQa+rmev/x5
TC8/9OLOfrnoxZ1RbkFYhtyCMzjAfNgHmjGgFaR9zzHEriK3LprnP1/ynYkdTyHvKuMZfv8lIgx1
l6z2Zs8ly9ohLmTjG/MmzGmzRTRg5+aj+W8ZBZe3SKwRRDL4LFRNLkbJZDfhUMtZthnmbNUoYo3S
YCWD+zbmysO06gjyGaZp200C0PRH57737vbnq6u/fqqdWSYzdUco6drglBGK7H4k3bFbBQjrk8z8
a574l4Jz/llG4i9Biv+3uMV7PBZF9l/L5V8LXLlRELb//euXhMb//dst8fa/fIHGPWqnM0XO6fYb
gUX8U34Q+fLLd/5f//I/vn3/KR8E5xi8sv88OMcpmvbLf9xGr19+Ds9Z/s0/wnPU/zQopSKrxuit
klrPX/2drUiuDiAu06CCQ7315+wc5T8BlcJbxmW8vLc2/+bv7ByDVB02zfCAFziSYEH6x53f/DUy
eWh/PYm/v/45jOy7wfznAUydhbKVAYgKzjK1kIstpJTNnZxOdrKWmsI+Ssmal0c5sN4eNST/Jhpk
j4LjsIpyKzxGGiERTW3eh1KDEGUaTgTp6TtVVDeqBKJZizpmFjLsTKu06MifR2KdXHp+mxy5/SGX
rWv6AdIn8fWnB/7OXSiocy9eRBJSIfdwGzxlHs8lwIFzctqEVat65SB7RA8mjowI2IV07m/HQb3J
VTBCQaBsQkxtJ/K4dK8CBeABx/gUy72xack4TUsUPPDf9whtYW6Niu02ONodgufeElWiHeybK5NW
qxNREnDxeh9sO/okxZHiyrnw5inoT1k4H+OiIanLNA5yAIM+YyfLLmIVsyO7jrracKoe0YGosTZ3
qeWgIlcRbnfJxkIkj9TsJUrqt8poX0N8NHCmgq+gcD51UIO9cEADUIxJeTuF07WVKmehBdI18iOo
OFbxogMq+gQ37sH4ZIOc/CLN0jZarEpxALkuUPFPq/qAzsSqjlRKnNp80RJTwzGP1vJUsTdZG8GE
RlKZA2Iokoeo0h6LENl4GCMt6eZ4HZj6YfLtGhlVoaxC1C52gkBKSFjFWF0SfQBVOIiNHUWbIjeS
bVXN96MJ5l3PCT2w+n6boNUyGxvrRIBOxG5glbHxp7Ofkd9eTNG6j7PE0brwqbXmyCU9DR/6aH6p
CU/WCjVEPJm86lIvthb6KepA/DonMViKVw3tE45Ix7Kn5Ja9dcsC7iP7iFTjgKeHoEQpYNvg3xBC
h9mDXrcz2lPtBnGQusNs74oSlaol4YRRkcej3i+vjblDdzsN7aYLa9euu2PjJw+NyI7srX2h9kdz
kGTULU80oskPhZu0kjOdwF7AhZgE0On1GVyPAXTiKqUdsSr1MPZspZrWvhYifVa4Bb0NHCkFBej7
VLz6Vjv7c/GctCgSjdJKT2asb6Ukv+EwYTuahDfRQjJMDkflKlnX7aIMOVQwYPcKeznbG0ZCaEGO
CNmP9k2sz0dQ7hASlay/juhG46fBUZWW0U0zZojPkpqVo2w3Ra9Vz2YrrwF0x66R07LUwl5z1Qys
QpLla3ZoMUO5+Dao2UNCPfixfTPCEH2ddqORkT75wKK6LIjXKGAYbZNceCJPCSWxIj/bK0qW7+ew
6jmWFH2+77qFP6yS1TLYJNcUo78y2tGenTodGk+rjbdI8cNDJSsbQyjwPQeSqpX9BNDv1JRac1XX
gdjljYdP5Zr+X7KZJu1YzNEz6/WpUszHCPAdvrfPpgo/XXLiPkNspt0T3nKazKUktBv6Qz2HkdMZ
iH5DBMB4P6pVO2IGGCd7Lbr60c/1L6UuPzRl/pVt9JI1cW7ifkuO/SdVLW+arnkIWjiQNMBzyB07
uraKE8uNudVSLix42nU4PAzVsB26mdfA7gdINpY3mYsAn8TSmjFgn+WUDwnOBsEiCnKy9sQ6fh6j
pHJYDjZCjXZtMR1bRcLArRcH2c5SZir1aUnQBbzZ3DZzR5Renr8KmLFt4fRV/lhn0nkYP9Nmgetg
aGs7gRwsUL/lvtNpVHxTDkCU4mLhKEpxWyBtFbOy1Qkwd8YcO1uBBkWeOsOROe85fvYpwAGM8NF6
DbLPYTlsar/EeqU+UypYYTkaCD+RcVfCPphtcWNmJprHGm90V23HVDlkVUwDXP/cD+V1VkMVacrW
8+t4sziVZh/oepPE7VaYzf0oCTS/DuyjTdHJhWMy/yBqHY456vqSGWNdpOXLIq8I1RoC6yRehtFP
aKYPDhYwctks/UWuh89CmK9FFh9EjaGoKVRYV2aCJMqoCZWQVfTixo3kd1cYrsp1UYkSk2DzXMki
4zCUoTsKZ9hozEJ4+rVDkPTVtm7Q7pvxZtbL4F5t8lsps2xvxvCyhKbrOzIxtR0GR7z+lpmsY7xE
oCNIUNEJS08jYpl6vE4rEnPGbQhakG8jX4oM1GBdlOmhKNqZKw79HU1miymosY/QR8i0GUPW1CB0
yonAnj4jlLvoBLqtMtsFIW1OCfnFZ4RRn1pJqe8KjAiYkphIamn+msQTsyk+s7to9M2NnA/SdhZ6
cVaTQYIv7sMdb4IAPYCyzwgHPidquguactxZcpqtBXdDsTO8zufsBnEyr2MZBVvF1kAGtvelpdzw
MmlHBHe72Zi0mywIt1lVKufS6mq3Y2bH/thr+6A2pEXOqD0JcJNQ/6O9hjxqsegeQ19q8V1ahAGx
OyF7KV8EsAD+e5jbbpOUw7Veth1nQBI3gjpOHWnOplPXl5ob6bmNtSrqPYx707UBcmHNGO5PKTpr
dO+4Y5SOWhwKy3il4Pm9DZKA2alUCDVAJU6jRu5vy1Se95nc4HUU0LLmpJD2kG6vOkwjt7lSU+RN
pXu4brt58OfHyZ8RsiGiuxp10oeaoILhk95IeGdvokEjFgmv/VZBI0tbPbpu+yK4ibF1Cz9TboXC
LDsOs+T58dfZKuRzNFfqrayzGahjbyTA1dUB6l5n1TQ7FTUXb6jCEENLdKsGUehpJHu6olbqM7Jy
pN05cT8iO+vprB/yOSkZV1ZxnRHO63Bu2vS1Xj/KZeBKBG/pZYVAWrfaXT2EOIn92Fx8fsiem3OK
7BKK+aGuHvJyiHZZxetNQZAFIGosrx2HdZFYPqvrEiadJR5q73tpwKxZl1cMVMuTUtqfPhS5uYB5
K/fJ7MQtLr3Wwt9S9sc2lLCUtXDA5OUM2lkhHjn/rp7ybTjb2ziL61WGWmolrsyqOZqB7Elmsg07
jR+GCHnSo8y1rJNiRYsymW3HVDyj2lgP+LvsCl210U0b7qlblZq9M4j04DMjwyswbowx3lWiWdV2
gYBb7cl5xkTF+iteGrU7xuV8ClTlxSrZTdrl1zyvOM/16GKTqtgrI/r82CARWU7ZXfUybhIV90fY
fW11es49jnHXt7C3h1JENQMDs2NW0ATY58CaiR2zVU+tnj52pFfNPmnJSY4HSWUr0rUDhgudM7I/
68iPhRdEgdcp9ZVS6nBZR5RCPabzSnsjRpYkEiHAdMH9Z4zeV2HP1nHJiR77+zaKt/pMfFI9EshD
3hnq3o0VNygzDSywErXVBCzjSpasbdDat60e3WVlrGJYjvCXSthkBm2vhtZO0vMMNqH81e+brwm9
AfLnyBbS8/g0KeJLaZYSts2WbAFYtoeq+TxrBG3F12NOCHh3rjtE6GjjH7CzH6042RZBTVplMK07
o2SNMeNXgU4HQx3CdxwSXTEpztjWXlcWj6nuZ6tMjp8INTsrzbCtp+oJBl6GVcrYK1PwRdxWSgEV
KzLxCrT+l7wf70ZSuKr6US3JQaDCwo2O9xx3rjGnXPPWtlGAxlo/GU13Ew8sgUkQt040E7dm/g97
57EcuZKl6VcZ6z2uQTjUojehNclgUOUGliQzobVwAE8/n8ftnr5VXdU9vZvFbNIsM4PBCMDhfs5/
fhGzQYQ7P9UIJh5Ra4/jQDh49YYUOl5HpUUoVZA8VcnDoNevs+tv+4yPW9QGZtixaSxgdO8MDSFE
THYfPpLMacqQfSXrtnSJlF4pxXKa6E9VC8JdRPkrgzfqgwFLKdlNVwfqRQK2sB/8Td3YG1trSBwy
5oMl2gMVXrwC3MZ1IeCTwEyxDpVPgryb/g6CVixNRtm4CppLRCayQRc25z9LLdZJ2EZRUkzVng3Q
MJ3NqJaT8PgH5EVfU50x1g9JSTC8mzWN82OccurnGs1JMyTzUq/TM5UjR1tvaJuxPelMvZ7kEOpI
GzySS4LAOnYDR3SQN95bZw3hug2SeCVKazfLfG24Vbn0C78+pbrePxlldiaXbzEFlXjPwtLZT1j8
rvq2t95Tbd7mefEG86k6y2LoHivbeisx7CmDtyw1wjNMMDIN1F8DGRhrIpo2bh7tI4Rey67Ap3iZ
j/1qcsV4yX2kKHYdPAWopw9+3sXI0VVc+Ax3vU+Laaszu9uAJtWrhh7gCQss/qAcpveP7a00p1+O
E0D3nsJT6Jr9WZPiMrFne5Osn5vhV9Yj+fANZrJR/yjdsH0mVq+4+Vc4Yt/EraSXKfW1F9erb6Zb
4r2eem9hTWIeChn+yJNfRVZgEC/j5BriKMmtLcXOzvvkev+3IbJWXjYTg8aQOxYi2Vhxp6/8QOz8
xKou2BCxocAUt7J5N0z+m1Pa3S4MZhRkpfdA7MLTIPyvNodng8D/oyp0jkji2cMZHSjyVP3DST1j
wbi0v5iUvM0kmfxFxGzh/UqDGhenymmHpTsa2b6eSU63Whznm/dS1s5ZNgjqTKm91WlPaNBQ0WxY
yEkwX3L0EyKEcWMMbrVC02os79URLsRsxHkqjqmZcDrb44U8boY9CMuKoL1qLCMIADziaedaz1S8
jiPjrTBcizW6LHIx7FssLdcEZt6Sal3maUwWV35xs258nAK81vHRD1b1lMjV/UeLoipWSf/bJNOO
c+xatnm81V3N2utmccYdtt/cq7VY9MOem+4G5hfPXbyYq8zZtH00bEJEhR5qvSktsCI2saQ20vGJ
vZMsGUR+mykTaJPcmbDBJHXzmxW/puG4HYokPweFQfGIP9IyQKX+XVeFu9BarEAaEbXHdDAWBaun
yPUnLoa30lqgDCsa003qTIj8Ma7aDpqDC4r07IUVGtalEfqDbpgPvio0u7FUaZcNkkM3PBuYGQQQ
E1Jz2wrNQcJeFbuejBcaW8tdOxm6/iEx3pmN8YrCbJRVgL/1cPxAf5B/FlXzXdY2bmY8iqpfzV0P
m5XBny8dV3GscGFo4/BB0SLRP+T8lmTTW2I+TH2Iuf70mIX+42AOwzEQwbiZa+4s2XD3Wy+nIl8M
djWtvLr5Lua42uQR2s0xNfJV3JE4aASkusbsADMk8U3fKQ1PxXf/8z5aFAP56KZHWMURZP1+GSPh
R8k040qhEevkoRQOG/fx/s9EU5MqOWtPBnka+LWyvjwf8pwx4KKeBNW4ijNbbqsJUY/R4DKfm0s7
cZONYxW/SXzMlsXstMtwJAwqyMeLOWc+lov1V4u8fqVrt8a+2VTgy7D2aUsybCussI7+XHOt8GyU
YO4Cz+uACIcOnaPmZeuq98a1U83dTmZ40FAqgD3VY/Qsm5iDdQKXyqPhlQgLSoQ6exe4zlz1zF7F
iQhWRRp3x2QSyPmM2j0P9XSItLlm3Nzh0zIPwaOrWoMxL76AIzHwgFuxRUky6EH74EPHxd1YzOp+
7d2hJDgho6XG+O+1KiP3II1sN1Ck4/1nHgpcAt6nrNm1nW3cJr+USwPdXCltdGo5nvNGr1sX9/5o
uiTS5BEOGnmTiP19S8gjk3iSAKFO12XPTv67DnzvdH/IoW6eGitPTwnAmM0g4LEW/lvVAJtpVf9M
2B76IRu/kGbMcZaR0XAeZ+IyYouQBF90OKIkhrPXtOLX/fPbgdE+abG9zvP3cqTnid24Xxiif3Yj
Xzv16tnJYdFiwsG2VI6+WI5BxOe0m6VWGrTO2qgdkYCROtmkxiL2Z9wEpXZoSntdmpZ+Tix9E2td
chqd57BeeYNl7ZveIyK1mS1gIC4i45TPrB0P6UheoGk3/gNbOOrmpBfHUntOkaauXb0dDjXKwsEV
7U56Gd129WQhuTvqwfTddUI/VeGaxoMYySz1MB4uq21HRO7SbMNrV+vx1p6dZ9KR892oNl5vXuVa
Zuyxf/i6X3vW2Vs7mdZTNteqO8O6H0urR7OWNJ+YKgTYAmTjGJO6PV1C3/iN7U+J0J1vAAfc2ula
QYyI27r7GtEMgXjlOdOyrU4R/WTN87oo8M7moF2bBgNmO5u7SzCmN9zJcpKXph5Jd5Ws45q5RK+c
fsIuJCJ3RMTfmPNyyLBDSTr/kQaaToRMT0RyqInZt0VUHj0vol2zO5xHglAsY79XjAOlGwjd4Gq2
+oIsLyJ0CD9YJXmwTz1q0U7W+Vcl9opcHgXJydcbY0FwQAscww5v1chN7QSQrM4+oexWD1hx41EX
IrsY5XSsqy4C/LUGkkxtED61S1BgVR/pIIhZt4kIc2IfGdbvrLH0U2qH73XWEYsSxsmxGkjRdaey
XOrEDC2jjGixQspyKbuULKjR+mkFWfsQIjfvGjM8WZO+I3m2eTJJlqu08fG+r2edu270bN5yyFRY
rMUDci7ZLe839P7EaNTViUyvehP422lIsq2lJy+WDj6JOwz0PvzxDc6hVaUeMrv3T6EvUjR7FKTg
rmI/x+ODnbasg6F/KpT8oE7QS/kF52Dg2Csj0gogsNTdygCjAQtbhX1ehAQDx1YDDSjq13ZGtI8T
xS0ZdfY66vSoAry06HxjHaK9l2Cpo5ZR3g8ql3ucsE4udmCEmBglBSMBI//0UA6ujaxHtpjK6s10
D4E+If/r2uRZfloCf42+cKNbYP00OnxRxsRo8QcTH66sCKbnIF2M0bQLwLvY2FngBD6wf+EMvh3C
6jOdB+PsqfJ4yIBiffAXtR+Zs0vIDb3/n1dU6yVzASXMupcUGEhIVJWejxMpXLtqJFnr/kW8LIu2
PJwPhoNZfNSN4Km+2aw5mcIV6TLGgVQhgBeGBsdaA3iLUds816x/ll9ZHXDQKfYaVxL1UlNeOi2r
N4RJC5A6bT+ipz7mbobqL2sc+LSS9jCwzd92kY/nuvDkuUTKtpnzocddVPS7NOwtzOOtbYYj6YPG
XnHVquacAjXimC9PTag6fNr7ZdLo5o5lxP2J27cgbcebvw/UnhUK47HGpSTygkvkspkAyDzEpuse
pnC+YlSxuRcvI85KNOr9EczfWulVNBAgPDVPbAn7IDT7R/yvwsrSX4HMMCTreYLsTAaLDCXcVyp/
zQ1BTHFd6Y/Y9mCU5muvaUUu45IQ2/IaTQhtDVz8d5le/QiVjYA2jNgRIZke8DhctPk8H+4HPnq2
bWLE0Tn+tFDoXebWo9RxtWyhQQk9FDrojN9XCap0rdhkQPEH36IywMgVOUuAa/uoLwObDM0oAP93
jCnbGLGvdLmyuGCekxq1ccLw4jtDFIFEh8TaOMI8tGv5LOrcsAhy2rpRtsnQwGdNS7590zhLopjK
FUkurw2uFal2LmOjeuq06pZjRYtnjCRWeSJsvEoNfom08RqoOoJYWg5r8LroWIi4UTL9h3vhSeB8
e2SAQiWAZ9zgaD/arriUYMpYc7DMiyj0T74qHjWRNHtiE5kAaNVr4s0MXXDq3cdpstPGqf5KMo51
1GAnMP7gpaxyYm2i/KqVNG8WFLvJSoN3wHcQfQw9rKFxLlornwowqRx4/zjP41ckfW0fK+W+g5PC
A7sq9UaI1UtUG/aRc7dZ1HMe7VpbqJgAZ97HonOfkioFTIQYPlhvg990WBGk36FkPNMic1zeSwzD
D60Xu+aXAQA83jHUTiv2foxxiyYLn/7YcLE3q1ZuigUY1Jxh7QbFNfflSSM5a5P344OB8N4O6vDt
vjV3dQVmYoX5CaKfcmhqldhqXZtue9bMCp8ihNzNMMYPohbj4zjicobIAS5E4i5MKxNn5gkDuHii
r5LJKBHNJ4f7J6vsULz6sn0OZfgYAmoe4wT9v5euRY/+/14qpT76WeGH524j1FoRP5i9ncZ2JrQH
7zYDp4Jj6jMMmd2qesyH9JA5Vv4oU+ZeXUSIdS2yLSKF8bGL8eZtbSYveV3bxMzoMQdptQVWPudz
9506syLl0grJEoM0DZP8Imf4X8a0rm1xpNOzNpnGuiTIDHJZny5kcOzThrAeAbpvS31mCjhpC2Hg
nDhnUbXz5KujY92ygLKzLvu23MjMR5/mEvCOdW84Yf9mNKd78e4y6N6MHuHtMoRUO80rM8iPTRtZ
dIXtb7wKzV0v3GssmnpfY02wErE9oCbCQD1ogqNr6msZ997GABQk47J9aTXgDLYPxqDqWdOMMlox
pQyAG5xwe6/hGeLpIChVP58mp8PCJIkIYtOytTMY9qtFv7wa867Z9fYP0Bz7pVSziSYFV8Npq94P
NEPbDEPCvUex13vhuPdzFJBCrwVWQDwEbTo80+1be6OWT4JwTC3zqw9p08YPSNVlja44xiJvzVkf
7YjKqQgReb+XuFEHIDtMF6sa6mVp2jwu6u6Ukpi/Ysmygdb633H7/hORyoXMo1hUAiYPQsO/14PN
ITyydCBR3lB21KMxPjaMDWwnfoqcyV7da9HQ8h9SBBAIufGVKtSBPKgi5v4ZddWmmVoTbkfmV6CR
1sGZj1PV5Veskf8kyfyPaCP/mOvxN8yP/zvSyD/jn/wNi+T/DdqIUq/8c9rIOvtfzz+z4ed32fyV
N6J+6N95I+4fDsIRA26lIBfC8OBX/RtvxNf/wAUYtgORBopT+lfmiPhDhcPzH4YFrfoe3vhvzBHD
+kOdJHiu3yMR4Ej8HVPkv2KOEOAKB+VvyU/C9FmJgjfVbSS36v//ohhwxTxO1uzYm2QIbkDZn2UE
eti+kWNwYV4VLycb+BHCxqUbg/0QiEs+EDMUxK6x1EGliXtSkAe+EjX2sfporbGY9LdYfiyzCGFs
r9UtYc5Vt8iicFM4UGjdBtOXSKb9MmuAOJqZUwkDnoN0XG2dxCYTFFzG2UMWTjIu0sz+5kkic9R3
L9hzxUtmADfNCz4K53vGmZNer8X3bnBv6iswvf5S/nIxTXgexsuhTA+eUfMCoHZkui6zNVyf5sL6
TewXHoA9E6P7/5l1+DJKd0/+urUoAzcG70+BtqWPd16/cHuZrLLEWeftPBBRNPrLsOCdkspYDSW1
WObfvJG8m8RinNk1fEbZH0wn/ak+1thRTaaEFs2zd8sGQs0cE9ZCNO2J5qbrSj8TA/9NV6+wIgir
b6bLP4Af/eXcg4sYIePLtMU3NJTrJMKFB+ulzwgPmnAG9W59o11ozRQu6/yHgz3MonGjz5xCZUEi
9AO9wi3n4jd6y/Zmz1/k2p4qTN9IhsEYpBPNra7CN0fm8aLJyGMq8uQHzoO/7/9S+/GXVn7UCmsp
Lf29Zq3k4XANZ/Mw1XgL97nYN5QezLSyyzQUeAtHF7vHoAJTULHsErImmq7D+NCZOMhgJ0X6e87I
eyf8a2kXl9FFgRP1THmUPWWLA3DtO4QuNcH3FGinsC3Sta6DiJRfLOB50eTihpLm3cjrvZnl3SJJ
5Aulmrdsko/aa8ZlTmgxSV/y06UUk3g+LqSH05aZB8QeoZya/PEaZpgibTozay4e127BxGsfTzuj
9nAxsuTe0sxxnwbZvmDedQzcEhJPBQBf1iSAThzGF4ynYrxuBaPSoxk38KOZ0y5jLbxKYS+kPUOS
LNuDP3Hw6W31mal1nzpA3jIW3qYksAbw+4r7jYsBGN42PgktM10zo2roF1GLq6QIGWGnoc8UOtzE
SfVbT4x6gUkR+dGu+MCYaiIp1fjIDEOlylOuJxmaFc448Vi21rM+FfsGLciCsj3Bhsl4tHUqlIkh
IffDWPaNf8KKx1lGTDEWNZwI9INPdgu1NOcRXTryDd7429jhgTPqKaXhd6LRg0ba2i92ph59m4Yo
VqWY9/R+HyMNycLqg33s4JempfneEMEV/sUXLdJmqIjJtWJ/WbgBdzyv9gEPkDk3a8xkzJWeJeW+
6ghFiuTZDT4Yaj9Bx4ueHUNO8EQYpjkyrE7c94aZDvAVE27B6h+x7fTjwzDX+ZGh9D6OS3EIAtqN
xmbMkgdMbossXebDeCvYicZKfzfIhNkhICiWwZB/y1gSqtqW3rHHYJkiPXyRnb1o+kiscuGGu0Hh
ZAEWeZZdzEy3h3Z3T0m17BQLqTmFcVJ+dMOETQ5uZiPo7CGn4IKdAAeGG2LTnD0XeoUxsWsfq9Aa
N/Xw7BAWttIH+damwQ/X2lZ98hBbGUNDjU23KwuFRJcfRXr2k/HHZGcf/hSGqzrEMWfEtmeeNhKn
s5UcGVxHTrHwZHBjGrHByhlF3gZfxGYxvVg1GWaZgJIWlsOKmApnTZdvbPw+WupDtUfyHy0wZ8O/
tB5RasSks/oVvi1ec0W6ysxwwNdHiyybn2MkYNFBSG321l7A3FGM9VNBYMaqowcWZv6tDxC7C6O+
dV6mVLQxSxmqgAiKF8YKoI9e9+TFj6FudzjToBssrXzY9+EvaptiEWQbMWXrwbYurUlSfW6K31o7
t+Rw4EAn+xgW8ryvWgvPnJzfjqNYaHSYdLnFqxOZwcmJ8X/B6OejLWzaL7tYVfaImXTVZ6uuNJTf
WPxU2VG+ciJIBpU/9DuIAiUeWXn0GE9Q9vUJdgmADYuTE2qj/SpzHMh/gtkuNTPVFqYPyFB5hHBE
fsy24NNrkE+66jPWaLiI8/HV1UV4kCBURqleZ/agJ47xGNkxefVmL4CNwsfG1wAWrYOsMWyaHe+3
O4CIicwrYDDCtom8odpS7zJqe5jE9FzXxZcD98g064XWwbH3MD8kCyNYp7Hy2ezmi5g9miS/bC+z
x2zX8NMHMMyJybzoN7i9nkKIBaukInqomvD1kZgVA26bfnnI5HdlXjupgUBHqXIAS/Z09dNz2frv
yQgjws2HaNtD2Un72LzOkwxgYtXQeSanvKbMEIEYPIyioMRk3WXS5Ytj1OEiyhg1wuAgtBuSh9MB
/md2ux9wg34ltG7t2UuXA23hNfWziMkrjHUXb0YXUQ1G2j+Qhxe7Rm9+N2FV7h0OdTsHiGxnqPB9
76/NwY92tTcm29Rbg/YXmLfVH03SHn2GIoH+bFfaRiOD5yDFuGs1Rfzqve1gc1A6Tny6NU58acv0
ccqTsx6H3sLJow/sfuv1bOJ5IQ3j0Efxvq20JzPGsl9zviu9S5f3IgEXfG2c4TbBrViXgZEufCLa
FvFtWIuktFeiJpG2wHm/02WOKoCzaCRsjrHXEBgw6eoHvS1Xk7YS0eNUeA8ADReb8eZygCuzDkYL
7yygtda3Tx0P8mrswz3CwZMCy2HSRD/SSALI1tAtY3/n4yqEwHY9lRHGihEyLBOKBuQrYNhSfI3I
57bZItGrC2zGq+nUFcexg7lp0u1LnCTLEk/nZtPnrbaJY1y0AyySGQ8fQ2d4SwVBJI3hv8+NBep6
bdqaQ3iMV1hHngvYdYtQthKVvu+/2Kmib3EUe2O7otFcdwySaprWpYHFUTNDT7GjZWSV3b4KMLTW
wijauJpZrwaTCYXLzGtVhkhIvPzD7Eag3Q56JiMFSMEElOymvk7Rn6IDhGmKX437u9B3Tht1xDy2
9aN0AuKcKRtXMZyAFVN5TNPVIJO5EFO0F0+T4zHX2V9JNpRJJPeGq7xwrY3Ze99Jwm2CwgHZ6jJW
0y0shL9k2nGMB/23HtP1sjNhGp8Eh6CI7Id8NC59Mu950K59FfxOyuFNy8uPeYSkltjXUUp4JkPh
4rBofs+2sdMozlYBnvyx3fyCU3kc+6bd9FgPowQVRENhPRhSxg69UeKtkUCwFdPVJL1shZ3nIuZw
Amj89L2Bnd2KAULEsE67+li68ZvMlNNS67OpV961KbPl2PD9ccMSzLtCzfohsuyr0W+NP+wCU34b
HuW6F5TAxBIMQTee3cl+xGfqluRiO5gOVMeYexBl0DtCI99J8RLi5L+0cnxaDfBtsEpzKROYs/jf
syAaaz1BfKi6+ZyG5i8/fR3KYzm6qwp3I+Y0rPxUQO4RvCGt7jJRTJswL6HymbgQay1KN6d+zTPM
3ng1KkLvrX+o+vjD1YoS7x3veR6TT4FluQzcnZ9dMLh9cH0j3kc/bKe5QJ9+6HP3MqBB3Cde+tJ4
GRab5QJgBZVH2Isd+QkZ8uXfbtBdG73bYb5aL8o28BdtHeXYAupnt3eGC705Dq8c1QejqzHxNoaT
EYHmhnN9MrM+JcfD+WlkUX7mZq6wvn0actmAfeOYqNtqcuhU7/5j4TbBIfQgCNrFOPEWGpOT9rVq
I+c8WliQBU6pY8350YZtsLLEoLGPY7WmDc3RifqnwTU3GqQ3chpcwpFbKqwqdveMl26BoAtA/eUv
W/oOv6Wq4hlLiN88y0Buhmza9X5+zCf6OR60ZCkkRIx866pewYSwsPSs6UuEOL4HbDF2RJcFxELN
HuqfRhhx23IeBpI8KDUYDaSu53A0YoAc2Cr3WxuWuWbd6oAEeQ8WSRAC1+Zd7q95aIBy0J2KsruI
gBASnJUWecKYRqjijwXfrkTncg5Kd9PIjklqJbR17Bz0LAJF6tPPMoBeCXb/ELWwpmuBk7QGhCME
4Z0N8ZZcJnZXvnhiYMwuIkonHcOb1MdP3SDrERTKP1Kl/vIuLeWQFgqVzfpzjF7vr81HXne/EkPd
4RNdMCGMP+FUfMhSHnF+/wxD2jqn4ghneoVUDV8n9TNDhpO1em3u2NA5J0i8Ts2gPkzHi46jauwT
AFlL+6sqrhnmMk+NERzs1LKIZ1x23hAtZ42IJaPTJqoXQDXHSD9tuAvLYhr6dTS0xqaTYjoqLlmk
WgKg0u7a8/aDPjGu1EWKL6D2mI0iX2cVRB+tPzd5ai7bNs24efOLKDzvSebilPvcBB2WQN5pP4UG
gVyZh5l2Z72QULDwYX3paQb7sujWZNjyVl1hrHoqWz3UvugX4FJP2ee934R4uZ9VU+Wbv//Pdcen
/FVGpB53Bv7mna7vXcGaGfqmWzdYd4NMRs8V2RgVHvqHdqpPVVGk9KEQ8nuYI/Yhhpe8T/rySlav
nLzmDIM4Kjr/ZGfN2ZK07kmR0+4EgbMUkwnnxjWZ3vKcTHAvN+RbOCubCE5Y6NZ0KQlMW0S+k25n
Jwzh0axcY+x4SsJ3Z9KDg+uc7DmA/1FOw9LBvpOxarTAVBcMm4sTTk/MK3vIMwXdlyUcNYLqF3B9
1lGGR1ALJ6SJrhmQBfk1NwKFzqXZfsvk2+iks64UdDKY5oMt3R9lzpKheWsZeZyiDt/Nktadc3tY
VjpLp4VchomgzjDPIZtkDjeJ1pFRgvMZAOE+D3nU1XX29J4Yhxr/ipZ7sYoY2J7CVPBKd116EcE+
kL4Cnoow0m4Z3Qewy2UuQB6ERD7XhHwmHKP4A7tpE4PsZfda9D8DA696H9KTHeS6SrGzOKuCm92r
k1vtEInB30zTX8B53HDN+oUCLZKYiQOIQTCe748DTm2QXNrs08WnyySuYhHXyT4G2l70Y8WHmvga
lEBWrpOzx/dS19rjtXnkfGmDWMimxhlkBD3xoAYRlhR9RWO575W7r2uYb3rStyspYG3N+N9F5Djl
xT6bkreMwkUtTrUuIQLROYXdI/zEIiw2akPUkvkSktNG0My8wcqFrAC6QDsEO7IZkWNkZzMO685a
zjOm6+mnToHz58dh6E4bonYl4J1q0NYqNL5khwWwYCqOQdEq6zAZ7W0Sd126MFgZ3FW1ITTzUoPm
nTcEfAw9WzZxHJ/3mVfYErdQ03MXOHSUkTcjK2QvrKZ3YiHc+7XRLLY6U7zXBAcv71P9++0Q6jMX
8Y0spZ+1x8dSN4IgsZshNeIAw3VdGv6yNDJrMRDV17nu+x0yS3Le7n59J4WYzVIAXIl0k3f9ZbTH
a5KF8MHzg0iJFUre/Dr9ac3NUxaP2Qo/wnmXeTidlz6O5raEwSEF7PjOo1rRU2Y4utYO61mbTu7I
InbGZt60vnbLJ9aa2iDvG/cY1pRkw5fjAgY1IyqgYaNu//0IGB2Ewn5og+MrZYzLXfG89pFydCfw
f4dVSL6IFsj0IFoaoxI2AY5Qab1KRRHu2M5bzmVwSfWYjFGwsUsUWrCy1M66YiRRs9UuEFi1UGr9
mx4MP6uqfUkVXeAvAPA/kLFZSq/5VzGejQjbwLoOPTB6QazL/hZQdRq3rcJA4IojWDUTARB9fmQG
hoXxGq3y0im6r5gFJ0b3EiU8XXfQMKuCm/pkWoHGKA3f1Sag7q3ws2+vIx/1MBb1Y53Y+5pFGPes
ykpbKzjTr3Q07Tz5zLguiWVezf8u5vc/6Y7VNyJFzMS9zrFd/+90x5DPfL/DdAZrYOeSy5z6HWTM
jj8719iWY//upICJEi+i//pSmv/oF+MrgiUbExJYgdbfXkoTN6SJJohL2dSbMgjZEuyLgoG7BNFB
51wE27LaRZSrlaGO/L4nb3yOP22kAV3lfzA7+5z0oxO3uHd0CwI0fwlV3PQ8zVEY7zySlno+OArT
T1UzTDWHzH/riGX9vbBRrQkX7w0bOagH1v53X8RKsLGKptjeSJMHT31ytf9JiIcYFjte8lkNzQNr
nmgkHl8XZRP2yvGnM8UAe5Qegt2ByKpLC6zr4lmblBe1xafswL0F9qs2ucn4mm3OzBLbSXfiB8gW
+LMQQrHOlsT7tRYZZsUMJKut1b2E1P55v2X/f0x0m6pf//ovX5zLndIqh3FZ/HXio0xC//mYaNv/
7H7lP7O/ERerH/n3IZGHUBhBMCGNHiY6eGz9x5DI/MNUD51LaC0OeLrDdlKUTRf9678Y7h9AtI6J
KSwOB7pu8Yb/MSRyLfV6GwsWAydX+38yJTJdXS3Qv2xqhoOGmc9B5BI4EXYrysfjL1OiVObpYM1F
uhX1SDqLapRqOiYrklfN/52rRkqNq3aEy8Hyp8uC37GHNvQiVfsV1PYlCfsHRhOX+Eeh+ejf/Pkh
yC4jvZtybwMp/gT2evZUc1fT5Q0PAR1fYSBjCNC75Wn3iiHsJUmJ/yldfOQ1jFRXPTZDERHCCyUI
XkPTOpSqvRS0KPN4DNLXjN4zy43zZAabqBcK045X5Qi7YMjId6nxt24QaVFm0syONLVhuctC3tBX
7W4jggjs0ybEorwxlH2cjeekp0pMsSFa2IaBiq6bv4mT4QB/EU7xRcTRD6A4SKXbzlRDGY5Jswuu
gH2EezAKoQDK3nQCXGpHEnyN6A6Zos00v/xE+EAkSojozEcNQ7dvV4Q2zlAHsU0DWXVrgC8LkDG0
AAnCqcVvWjvWY/8LUfE+UIDCBLJQe+KbuoPxmwP424A+wNWifqo/QNbegiRivKBgiknf962FwAf8
AgVIcDCANGaFbUQK5ADsIA+P0ZfUb+KCDoJSPo1p9oFHelAShZaMCjfxAFAKgBQvc8YjIktDertc
T40TlKF2USdZgoImxKd9iI1FNVucYjbhMIlH6Klwf5OCuMkIo3P6Md22RE/tDHLxqKBSug/8v2lk
P8q+InxOIUK9wobQodZEaRXRpqsocg2fyY3mkRqnF8O8qEhMsrRllYxHTUbrAP0fTSvFEXiUppCp
SGFURDgh7QW2GjMTLRpAVneDAAOqCLyVKZwrAvAaAb7AnleJQsIGhYlBpWggXkuYxgmQmdOQthXU
Y7WRwGkxsBoENaa3W1l8C2/p95KINdheAHGzQuR0oLkAiE4qrE7WBAupNCU3+WFkQFXOIE8+ITER
+pxVA+CXKuTPBwLsFRYoFCqYAA+OwIRW9DhrKwPosJrahwaFTysguVJ01lh72xZWFgoJliRzX0K9
s1fzpn61Ax0Vo4blfBeaMeAiuGUjVuiDWZ0K0Ywt/ztvum1LaxP0CQEoYJRWgNURNCfE9skHohnG
BEF6bgBMa4DTZygLp15hqR2gKj67Kpty3AUKbxUArz0ArAe+Z3ZH8K6PMI/Pg2gUH1TSHee7tKCV
Rgr7EHtIlWzozwmgtNPiK5gmoFuGlfoAx1F2GpJr3CWFkijlCKzieFclzUcQzRHZ8eKMqZ6xNaeu
XolqfmP6uYpYvKR2wNMzu50T0jSUenXNDaLBnEYlqTRtQlMeevBZRbyUsX2EljJhumiHR8ccMqYr
UIuSNsw3sXSSxciwhUXHc0VaGsgJUfK7OSUxgq5+4XpjcDqn3fDTmMvnNhv32GBBYMJ6rZpJ7R6q
nenGB4zzvgf0wSz17n9zd15LjmPbtf0V/QBOwJtXEo4+fWXmCyKrugoeG959/R1gHalbHfdESA+K
UOihWHTJTJLANmvNOSZ9xGSg9hJXJxrgHmb1r3XpWajmenpQxgk8XIbKXMUGFsSE0xNJnu2Tfmlu
0BPQ1aDcjOYocrvWGrDZjYE9kCMSx2+RSVNM5WTD2FrTCoqUyZedAYwyMUFL8mQYksCaLx1a8niO
yGxIMGwsYt/K+CwcpFpRIoxA05dDet8aFLAbKyf/iVMUj1eawvQk8aHqGentXBncdsF1YHbDU0aQ
sjsXdAFy4nl0faUr6VDEXSMGOZy8iFjkY8pbHISNM4+Uor6T84uRKOM1SVnRmvr0WKe4HJaqoSnE
fERGEG6RBWMSrG0KPQznA4aEj7ElsbEm7emBorAWYGAlnsWOn4fMWS9FyTIons0n1FXGW5qvDLpS
/bOfZh+BAUcF1C06w82v1ojyU+sgFRytMMKF+h4JZzkJ0rsQMuylWUV8FucG30ka7a3e1E7T1mVr
2pZ8g4Wi8qr/rCzlChzBvMn5BFo1QZplGEX1jXlShW8p54i8CwSPQ+QC0zU9aTBUtBIqAWzm4K+1
2Z75nEPOztaF0pafzZI8lhF3y1OsySSh0acyMqMNR7ldfNbKJBqSw0fcXe986+bipUtn5yfiBddR
xecy2fUTtq8t2SXXz1JnWJc01RkMJMJsDTk9s4k9tzCLjrVdvaT1r8Qu8ZRL2NxmBLczYSgu+Y9b
KhWHKaFbbN+9paI+nS6P61jHO9VkaCXTkfL3FJhlcyQME0lvoXuTtOwb+VKZ+UGLcNGrKubPqWwq
9Jgac1fiipbPqEHst0OEeEtL5znG6WO0aon3Q3sjaHd1b1FWYYgoH6VlfOpGlS5shvEt0eItPwjL
aB7Vxzo3npWtSUR8t+3XSGDJ0lG1E5bIOMRiMJ+bii8iihI3wxn1RnohdtdS/taYSeYqWOs/aYwT
tig+RYSkrpPnjoxJe3DVTdyo2ksVzo02QH9QP/VVc57GJH/uaTZe0RV/aXanebkDS2pF8RkuCAr2
BWDcXdnYy3Nhx29KVSIML8TFaDQ7LBD+urpDnIfTBl3CtA7XIzrO0pT6yRpfU3Tl9TL2l6xvL4vF
ztFZMCoRsEWIi+MsAXOW5WbS5t1o7Wg/pjZxFMRuNUkUjGJT74nybdYg+xUJR4hkzh/tSFOqGlbG
xfq26lp8VZ1JCSlPfCW4m052agDrUFLZF9TwkybOXwh2pffRjd216FE6tG07HvqYkChYYKwjhLSe
cBT9kNJ6fmAhxptAs25ay3Ve01+rqXyz2hWQhd360miPF63HPbIQfTRSH3pv8TXiuKr6HW63esvC
zR7VXq53BsaQr4oO904epekxaqAFK8wqjPPGUyvl/YUiiPEwpG99t0y0LZVkj8MJF0LHhFO0cXri
BH3h3OkOcbmIMM6aT1aN+lnEjhbaq/KHU9DOzHP72GfEWyo10R0nY2SC5bPGhQNeZaL3G1hLcq0I
iU4Ji24HFEw5tgik3X635UnLTvaAGolExQh1wZY5XeCYslKi75ayD3SqzX1qnpxcCWon4TjBIEt6
NVbqV5k063pLtb7HW6NyqRxUV/E7a5JuX1esqWb+7olk7Jr4m8VsvotmizeNsJDQlBnwy4MMj8im
w/8xEKE6k7edonTPMv17qXDWIJLVPBmltzpSXVFrPGiiwSrUqyVW8pbs3u4Fiz/kFroYoxKWy0q+
33Jlc+GatcMJbOGVUzLOio6y/CrER1HRelK3Jm7Wyy/pADGE7gV9sqYNhrF/zJtlOKtbHIbTR2/r
RnAwo/I8494M0uTF3nJB7hcOjUXCj/oB6+lCVNRf7rxfTYRON/nvV3//VLvyN6qaGvzlSb8f+fvz
xT1khJDM4bjaf9wf/X0X/Yvp9Jcf/8u992e1JI0dFAZdQSnp2GwXmUP0yv3m/dq6paX8ed/fnpIm
JZks94f/9pz7K6zqFrjyt5/582X/Sw9PWygMcfbUAw2jPI5dWh1zBL3Lvt+u3m//+cj9Pjo90hpH
hxZuFZ1IqamOfz7jfu1+H7IFh1rq3jGY85AC0AJwjOzH/RXvF0IdMV3cr5rlxHMYkoXLEmci4SLK
ts2f+kfT1o2X21p17MdYHG1jiJH3qxgD4vowLus//0QEgf+8FiEsGpsRKQMAAPxoSomvdy6P92vS
xpmh5oM/RGw2A0mjZbhdAIYgjn5sv91/FWZM3JiUQxGG80slBPHH+wOkzNMel8BLyDMhOwkiMk4E
q0ZCbjgpsX2bc/d+7f64uuo8fr/zfttC9xcSO77/8ym/X+J++y+v8+fjolvnQ5cVkdeYI7PTQEYa
sOwGo8F0VNcYwqtJevUu3z6A3lbIOipw/e+XBhHNtH2lbSzxeLV9m/fb92utFI+us0IluN93v9C3
xCiNUZ5oxe3r0AUpaBoQe2hF6hjSB7l/BveLdPtG/rx5/5iw5Kp4tXZDm6OJ2T64+8X9sT9v3n9I
JxPs96MU2ZgZ7rfvj9yfmBFxtY+Ua2TSzo4JSyY11tyjWfeddmsN2vTFVtAKk/bs9KAf8vIyNdFN
V77ojoXVOp4bqA5ypRwAoAZxt4TsJUM5YiuTS77laG7F/LoQBIqLjoYJQ4DyhCON+DDxIBvqqUrf
LAK+ctkJLEkca4zBtS6+Miy9JPOlS4iONjDtyEvaPuyN1u914j4U0uLkycfu0uR+S6pAXo8ew+Ct
1RvXUn/F1a9uTf1S37QWqmsYvLtposeMbCTGdWb2AfIgv8lJ0mY9Vw1o65wboDV340gQZdUue9JC
o6z3pDmgtRvFXjLECDyk975tPqAQPo7zOwxFP2XLmxfVWRssvxJdQIHBrdChm3p5Ek59IpKvP83k
IfcDC0GtDXIZz2eZ8SbYwVTfplg/WmR+T+RT4oU/UkIKhW6fzW4OwVOEUab8mMvlZYj0jylNzmv7
pQ3Ub+PkrKg55dSMPvnKjmA+jZ1+NEsqoLVOY2HyKks/D0sfKosatgILcD3j5CVqlaT2oriOI1OJ
tJ8V/GwTCptOsA6wnqLVfh1L8WgjCq6TBrlYVO/6dHxmHXzJgTdsb0Cf3/rcE2YRruArh9k6iHL6
mRfKs6lpr60j30iPB9QJtoDE2yxH5JnQ+qyIn9G0P2bINjKJMEU+8H91A0pzqVPidGmURpbygDdB
Fslh7psAfKVXUHm1NA/j1l54WmmHmUqP6TIjSjP64gyZ5FBIalBbzZ4OK85ZNCxaf7T6+i0e5pNA
OWnKKHmUNFCBuC/ztTEzLCRqqJfmvkea3zjzY6TW1xzejGIXx1WqLs7Mbwdpan+z+zwQrAIAIx8l
4xsR8jT4VCLEIlpOht/L1klDq5mb3UGIOsjhs0jxcmLHc1m0V2nMw9RWT30sP5ALehsyaDIx1iXc
5X2q+NVXgv4jW0gKlA2vG0jHXF1z5ouRQV8sgeOABtKj42BYZ8OuLq1WnCtbPZhDesltA8XIC9oy
sFsb1N/CZEy5oUvfhyL5hq/ZkhlqaK4dBl095bp6rEV7bmzNt62PSsJUZqh0pPRmQtlKNuRELUDa
9xGKVjK5CDx5EpTX8+FNn7+rC9LMrj9bUDuSWfWTmsGnG9x4IQQw2jdN9yBXMWNm+kOk2nWsmO5s
89BHr6htD/Jkcxqw1JyXk7FV98b+OGlUKPSTPFlPGdCC3BwPaxZ/zup4NXgFygdHXvnDmIsndtQ7
bSZQmiogixe6r+uj1NnHXCdNtiRiO4sfx0b2ASWGdUuqAto/sOyG0lzttn+Ta/skN9bTWuvHDHpf
jcK0t9pHCXnqEA+gMRDBNoTppXjCGa2qOGCEYlOKx27Jr3k1fVnJr7XH/tkIqBndkU45H20ocfCZ
a/yYDOMHEu+TahUu8Ydu3au8gvyW6upHoc6hnMqXaYWoht6xBe9VyNFrkyyPIjO+OWX1kRU9G/4o
BCz2DUJPQNlyP6LCqHtxaK35lNMmK2QqdDMlR4Qbdn+TIG3lqH6tiD7r+GaX/Sv7hlCpowCu9rFS
znAnD4ktzj3629GKn6LeOHTUQvT2XNFTpyfvk5tCL4iE1prRPdNfcql/UHHlZ+t5jviI5eq1ZnOQ
U4FxjPVB4iMWKkeSpDxYWRZEShxWtYmbrT8WWhIWpXPBoP04pJWXo4/WgO8lTX4F4XgzR+uJ5etD
pNhvYxS96ERuWXEVCjz4saSEkRRdxlx6MfJ8hzj3glE90OEMrsOWjSwdcvQoNQZw2EBAdBDVkodq
PllyEoo+OQpcvHB3KIwqh6SKn4BlXs1KDdcidQdyLEtyFQcjTFjyy5jgmnUmnXO8pop9HaL0gquX
JimcEWeAzpZepik7Lbp5w2T3qiUZVfFCB8d3EgZRoGrtJk9a85ZOjduZbPRQ1soywlc1DqOoCOVV
hJWGWXn+kNoxnMrHJlqPtWoH0bgyP8n+/RDX8rclTW4FmNyuQM6PyM5qD6oYGGU6jFX4FZTeX+Xl
onAURONykDNir7uPyE5eoOR4izEfKKTvirV6Eul40BAgkS+HRLg79M8ZAWcoLrB5MG4K8lTjyoug
dPQnLFHlMJ1kA2ZPol9McyLusg9zsezrSN73OG+Vgn35WJ6LKvbzPD2iQPCyPnrHEPWHHufvJpiC
qKsO5PVu9lmOaYJbrfJpTcVrRkUxt3VftptLVQQOaZLZi2wEKQmczvRof7fa1ym/NREdSdxwnkEm
e6x5Sv/ZAPrDBFxxGl11udiZmnqrnCejIFZEUW4o7p/w8D02XfGSzvFBIEeIetVVsiv+O0erQ6I2
WcZvFdcxea1t8U3U0V4pk32U4MRM16Nhk5y+ZBeb8WRZUAhTFr7owtgL2KEWnORJSgAHYzVZGRGi
1U8MwZFMtnKqevzFll5/2mt1i5vUVwoM1jklRMlXzfkQsZqIAqMX59QwvP5QWabXxBdc1jvdHJ4U
fGCRxhJTH4+mlt4M/alVSbm2Ozj7uVfkeqDPqjephYcJ3J27+cB+LDRlOguG2+hULhNG/b4846Uo
ciNY8mM6mwcx1k8aPva43NLmn53W/pk5N703blInH3U5920wT029V+vZi4r3BbqjnCAZIjzaTia3
K+cThemlxMFqrvvJPM4Rbv5IPVTDcqlbHQ0UGcBR88WuudCPs8KyCyOFHTQbuqfZxvDFW5jRCF0H
XRsfk6o6LQ1TfCN9sZv0UusxLzq/gc8z1BV18Nkn/LxQiiBKderplCvteS8g8TdYj/BI+pXO8is+
DAmD3SBcRa1DB3B0VX23YwgySuqVVM9NJNuall/kqA1UZPSOHcEhXB9UX0PNXhuPZiefLHo0wogO
VcUfGrFxjoUflyQ8dw+opE8zAlZpmX8g/3wyJXFYlTcQ4MclUYJ8WF5Scz2bNoVZ6phmZuKglyGy
5MeWJGtFMw4oNT1y4mkME6GubmXmK7yws95/q/r6DBaW8ShnLzF5ZPrsdbZIC1XuSJoPwAgZ2BlT
4MVVGxeKKjZkmjg16OLgcehv06r4ii58Cac9XQz0YlGQRnmgYrbWJYbv/HkulSCWooMcV5eiYfEN
G5WC0+ugt4EREYkG2rEQnP3J6yr626zX72S9PNsRViwz8enuuSR37erhs1NHdwRK27PhaZgX28mX
ouVIYLQ3bqGzMitlRg5FIcXVUF7bDEk6bEtrrfnFUSjeFXU4ECAfqroVmNovqnmuJpfnJUtOWrY8
JYSorvF85gVppcRHOeZU2RKnc6bPKSCT2ZNawAt0GsbOTwSuSEu4kzO5IEARZaIsScABF7nHUeau
kOA7Z8U57LiLXfvN8FBQyy8hdFZIsAxtPsk2SB978ofccI1eQh5DenEte5oCNGEovVFP6cI1r4LJ
aF69tMP3jIDS7InFqci4zma3tnKOJPMMiO2kEjvLQ+O0BSF1/igjll+RK3XJ8wyBr52Yozq8cVMW
pKLG2Ws+SK9Fxh7FRjBdgi1Rh2Aw6EBprPG7A8M3xd4IsbWG/vzYC2mHwjpYNZlEaYW+T+MOvPFq
s4iAQFWh0Kq1p+HPs+yT0aXoYGUPTIUXGU5AL2xMDFIfqiOVSrzB9FCIW8anfEgKZK+TOMSoUNZ5
7ziRrxUEnWvKOQVAs71t5Ic0HsShkPtj+TOdSh9GTeRguVC1oAOUJTWBbrVhIo3PRGa8C0GZtZZv
jc2ygcWtqBnF2TXWAIqbTdc4slbvZtBmvYdPgPeB2X95mUllb+ABpIg4x44+WgYSpmSD0/ImsJ+A
KHEHq/BgoAVQYxfE1TrrRYXxOdLXmyVnwZiTwltY52jpgsJA1j1/j+A+5oNzlNv2W10+DNv2SEZz
zwJ+6KlrO8OGtrhNcI5nuBnGrN+Ent3i1HwwE6Lkm83BwQmUZRcx9ryP2i27hKG9O+ma9ikhgSO6
lPp5q2i/Qfb4FCRHC+g4gzweQXSwiErMIJ+2Ycx0qfCHmS1fUN1Q0yhcU2KV1DO2MwJWmelmpAov
S+KzRjm3+okQNG9s0otR0/FVRqSQCm0B0wPXEXROF7AFSlI1HAm2qvU+rLsc2F4bzI7qrkvtpnEc
xEUc2OrMxsV8ohYQ6tA5RvTnFUOzliwveqP7CkxpctT9ARlQ1Tm7cvqMMCzlajDk5m7YMB2mdsVz
HlTSZVh1bGifNtzUiQlrHXR8dss+rZp9a1KVUbVQx3aXVsKHpspmefa2Lw9lKhKzaW+M5LiTB+Hw
ytZW3hmHYzpSo5Ue4lo96InDhNoDYAJzTTigwkoffFwU3Is/mK2yfd3RQhS9RgGKhpQ4IkLMZO9+
9X6RbHdWJjATu9VyorhyoBJrWfL8+0NIEbb2QyStHtTbmrlbboiHF5jpqzhVgwVE5b388bdqyJ/3
/f+qKOmYfHUDf4hkq6y8ada70dyRF9/ln62q5gdjojr0HwW0hrr8HvPCwgdCKUkB8ceSZiYeTvdH
abCC3xU2vYP7/Lv6hZ/rkglhs23695rPvaQzGmzeyehtXVlIXm/UM20l49ovJed1u3G3+nJ6jy1Z
2RUWwMxpzMxXWDfY0JrxPRGOfZhEMbqYQ8tHzejfShFJFHZYEmm13H3L6hPLtui8Tpa9G8Bun0SU
IAA3x/Y9LSUOzLiyjvebCc2jHMPJWzPM5WULZeMEcNr3hDQf12iK4nB/Wh/rgTlHgQ5/BZfsMGBe
vbGxVm7r1H+Q6AFdrVBycEl2FpSsofyZLtS7BQ1vae1Dwm7wZgGSfpW02LVqYw2tThVeoaDv6sYV
0Rx7i1aTtKe8K1ivmKnbxxP+ZtK396YSpec6Gw+osKdnuaoKUGj197Sa6N+sDidFOQGUKfWZKe5q
GALwfhHngUKVokiJn294h49KUz4DDNE8KCO9aip+Ps/Si7b0P9Vp6S6JglezNEry4qPoo7Aw4iIG
fJsKG5J2oaynuRwxwio5eme2q71Suz3mtkHfAGjYWAEWlwx8BgXOBH+Skv/ICSXC+xo79KrOyiZJ
OQqZuPnzAnGLNPL0MFYBlYKK/c5WKUX57EUKzdObbaNF8HoAWrMEputsVEjN2eOItAKnnnk1qgJB
ZLqhM2A4aoCFDHSF+gwU05ct+ejIPf1L3vdoHGSxPsAq2+wYh6W9jCgyEE6f1iYCjocsJ1s9fcD2
UgpCcFG6G3T9LLxJDFd10xyL7LGIBI3jDBvcdBiKyi1GjgVH8sXY7c1iOCgkD6uwxe0u8WSoZrWK
TavzFuJ9KiV0sCMNVYUcHsnJmvi5hb2uS0KJyk1q2d4qt/5IT4ViLaXAJSxHMgx/muzG6a0gGn8j
toc1ePdgg0SpVrDnZYsnsXBF7vgmLIyqjd1MBlsqpQe4ovsBWbeIP/Uev2SDZ13v2jBHxddVdIKB
smOYy/fVJ8GH0C3q7FPTHihyGB9l9IF81cSP2KfHhVlVPpiNhgnxFCtUASHiTpihpPpVUU+1dgE2
xVd7JJpuph+bMjolvl5SZPOFnfnyC/7hLHlpzQf+Fj6GLn+dnXe1fWFCxMubTBTRpHq/DM99xciu
vGfppmDB0BljiTEtv1/EDnQZHdZ9IeG70L+4pryyloamW0hXHD+qcbQQerXxN4Pz6piKJKxXLHqy
fa7UxdVA5CuDiTvSraGwggxnpa7vlrk/zLX+fbaXI3XrX2yosNfbyhm56WtxnTT7bOiQVOvbBDKv
U/p31kjUVygxNigbUVd00Wuv3GrmmN4BoN0+LMiCehtZVPm5pa4XoQGpSxfvd3Mny/wkT/lQtc1O
xi5Q37zzGspgJeyzKVzpXqE0ay1+i6BUKxW6a2fDY66sdFg1yM7vsVpxZksPuvUps1YR4ynvOnYG
EzyofD+wCwXBiwzberEXFXl+e7LX+WibzeMCh2tNrBAvHuaDZfAEVVlbPwi67zLhTMjEL44pXnSh
seEmYlhugmKVH2N1CuXuJHQnWHP5sHL4428DceJ8y1qFout8wvB7ScQSbiz03jVjx3fmcWdNYmey
M65dhplcD2HWERfQJmGKRoYeermyu07xSj6Pw/daDVY16Nu3kcE0ftxObUUNCq3CZjDhu/mVyC8I
wWPF2dVXS7pG+sb3vBagWRDz/yBEY3quCfabPL0ODeXQayfAlCLG9/qa2h929jHmPzPOj04mw4NI
G0JLbpW9pYdszsc4xFa7uUZyrJ81AQDjy8IaPeuLfTG8auN0TDtOXDnyEXL5Y6/SJdF3SXxr5/Uy
qPa5wFzDCmOUIh+Ib7CVGiTdeC8rycvhS1Y5utp68AyCDncKFkMgcqyY99iVYUD3l2iyDwSl35y0
+cIKKr8qVvuJGpP+aHetrfWqYXoVunyiWlMxW4xD+9xi3NQmicSRGpNW5QJ49JV4QjJjcDRn1wEt
w4gegb6/W6dKaEHCHOynIrvcIxG68UGnEz9ar/UCXwpwxWBCxWNw/CNaWufJ1qbuaFkk/gBMlr8I
mDU7cH26tPGuJXXCSFca53KgtFyaMOexKxQ/HOuMuyT97tQQorPtCZPC6mkW+kkqsWgxDFNsLS7O
aqo/FImlCxgohVZxG58igfk7R2T2bufO8f4Ms0GO0zp6/SzwEeFLlpP9pBfWqRwQY1lqXB+L0bK8
ni4dW3TSU8ASWS+NrcpXzVmezSm9FqpmPjltJ4JGM23a83XzIfroAA8LuISZFZdYlhl3tlyKvBjg
+lZCOa+dGr9aKyzzxaoBszXPtmkOYATtH1VaxE9xb0iPFG5hblQHsSRgnSqpeG6zqnhOu5MMQP/p
fo8ha703K7bs3R8rRtM+10X8IDOjYAJtjos1OhfQ3mwLtmts1JxLZ2JbWyTjiw7U9yGZs94v1gyK
Z3W/lJEsnboFuFpmpy+2hAhsF0GZONrbxf1aLOVXzWiccJCqaWY2H38B4aA7mYFzNpWk2+u4y/dC
Ez/riiLcIkvITTX1TJyper5fWzC37Yq4ED78TJO9v4EosG8lhjncgnPqXDguqCzo43JkkctQtvaA
Su2oY5ULyozOAM2Cbl6erAGEbE7jf393H1ZRPDLRSAFLu/blfhcLwMOYze0tA3iY1WAKNEDZIJKX
w/2mKimOX84Y8u83yTl4+R9Rh/8rPNB/jTT0vxAipOCY+Nfq8N1X+x2CUPdXPfn2E/8UhxvOP3R1
C/VDGSZrxIQi8/4nQYiHCLUzNRtzBhApwhv/FIdr/wAqpGnbD+p39tBfxeEbiwhxOD9nmbgS/jvi
cF71P2vDDXQ/Dv90lbqzDkvob+lTpmTWySozzo7CcYv4axQ2PT8zHFrtLLOVp7BCSRwzFGrmKNu2
gOABcjlQjey7UBBlUoT6UdUMogWILhhg7kyrRi8Hf1hLdgvsZ2qVHib9SY79XW2KW228xaX5U+IX
Zij6yhrBXdInP3NDfjfnFesDLmcr25M18qXn8atNSI/Uz0GE0W0tJIqNSF07MJKNxlhQAdIoPAV2
h0BnOZDdt5BVuNBQcjbdciEzxVPEps/S2/S3S7/p5r0MpHGLcZ4SmljGpsbCQV64kjM/rIynugGB
LS9Opal6ciR7K/QcCe+uhQeqLyzqAwoeKIzPddwcFPlpnJ9wX+MMtIbzUkT7ostx+fA8Nf+QaO5m
0skQkLF1qB9ZHiANdykA+jppdbXuUClz3MYkiqpRXGkk5kTLWfA39IfFM7dxkLDCY+Qn20aARVmd
YY8Z+1vejoHiRN8bUfB1yLeNvdPiCC8QKik/UcK968Cs8wnxJ/a5Kckfm/FTTCQW21Zo0TlO89wz
eZh0+QwoefehQ3Xq9DnbpzmmXQSBGtImZScGdLRMlb31K+vSg8nyScvsM47rp45iXqr6A6Na55Ct
KuSHOELkSN04UfO9bsk7CMfP2zu19R/SWlClgx9LATqSEk9p6ZpoiNeJdbFg8lAjdqN+2bIe+nRj
9AcNKk6hKx8ZXMu+6ekl8h1X5rcOprVDX3GQ1ieQ/J7dHrbJRx7pcQvLl2X0aHV/rqYW5MFBHXuE
uizDmggSplJlR+rBqC3yEyFIN+bsACPimxiWB9aoMOQi0Hs0M6SOGmHsO2V2QwbxJk2FSymvlAn3
YTlrZ+xb2zIw5TcDWTxw8dI2nle0R7PVeYb5bHCg1RK+6VcM65To6PMM5VXvaTNJxF/UMH3X6LOZ
pXCxn/TBPohCvkF3h5s5heARwz4uTl2JXEzpbiaebQs0ynZ4br9Dl3vXLhy4w70n8CEtQmHpIGGo
QLzbEuROXmfyvY5vc4u+AsS81KjHclQAsPdoPfSjBJS4HSi8VywMq9mfqpd6HYOMNx1tlRS7wGOM
yyJLTzQqjURcsH4+5pAHU2V09Yx1jmX6UUwXruJ7Ql7VluICSPhkIS/epX362Kpo7to0+qwIRlpW
mLn9L7kQz8KRz3FVQbaAdTOoxzap/d74WDR6dNBFWuzGCcvaChgu5xYdGVlTvMhcbnkunpW1plf4
HhXmhcANV9qcsawQkke9mn9ZyRg6fGoKPVNNi045HNOyTyDGmsFQF/tSGWkJ2qE5WOcR7OkY/0HD
4TG1Clqvgwfh6NT28Lkc9WinW5wGbOmqAMsHe/x/ZDb9P4fkU2RmoH89nYY/v9o//u3QFV/VH/+2
/bv8cEX1Vfz7ff95nt1e6/dEa2n/oFWBWwqGmGn9DnL8Pc/yiErWhoGpE7MVED9m4H96sCRD/Ydj
bPGytgbCFJ7ff0yzkgGpj8d4URnLnykTd/jfQPVp21/2Fw+WbWyJu46lM2Fb2L1s42/G0h5gJL3a
GJyddF4BC+9KBz192yQ+wpXHrsLtNxC5sbOh+ErJBqbWU82FynOxYrZui0RQmtnXZBQV+s5RtuFL
npQdMPSlbgo3RW1OcaMMmzU7IiFZtr75VjXImFa6QtplQseiYFCPWweTfCsnmKyUvhS0ULUdEk8a
ESSVEZunlCqarxlkDqDM8wqzYAEvsyHuTGLk+tTBew14wLWMAiu6Md6cSohgVPoTHQEmZhmTUwTA
ZscWg0UBm4YdDeVFmj9IqvNrumqSOh4x9ySwXhzoVegYRFLicneWwdfKk8yWHPWOeYC/TmpIWSIu
oUCMHRsSruOMVzjY8WkDhclwFrItX2+hZFAVE1F3sfY9K6aRPZj8RCpx5sqz7lDDWkO1aUHgLdDE
hOrzzio3GutbNm11lXiDKpWPYqUohUFoN5H45fKV0i+eZoTuE31SDTOLOTkXUfU/1wX9e1FX5F51
Z8XcMhira9WsKI8arPCKMgWTqnxM6IDIatpM1TGJC5LEX8AUAC9x7bzUKa82binMGHnMmydqWgb8
KWr1q5QtI5CbAtFmTO0Drt53HA+45M3pXUIimQ5uGQn01wBeknDw5k6joAF2q4jbi0C0ZWkkDy4G
iPwVrBiqdIYyHU8JDbUXPSn9ZTnNNbANyDA6Nq+t8UtzbkAPLpcmnh/wWFCNSX8rozWoDOVdBczH
SC4T+/xNpC1VBo+OhumKlM7V/S0l+F8JrQORg3m1nY1yb1VzuWf3tdc01l8l2ZwltS+qFRqp01nr
bWFbXSd/5BZaGuDFcj9emxasit6ccqFTzklYy/XdkyE65Ovasz1cK6lxF8pSVXdeF0h/xTebHDA3
bWnu5IXsFapEf1H/Edf8rFwvBjaZ3OvqAmuYbR7hMe1VKfZGYeLmsUKDnK1q8GdjfZ+0/mpHw05S
1ndn5juKhzr3Mj3dYnztq2anwWJMFyO2HonPSd0MzmZBMgEQJBqs9FSmpr82wwRF82k0YiooefGD
ls5eK6KrVlAic5ipyjjsoJwMK24Mqz9JcsmnIgWWVZE9nbmO6TndR250iDAyN6eGn9GBIaOtoGmn
kEw6UqWzBxyTSbZLzey5qeJTN9Rkl04FVRMAD0slgHhIEBTTVfne87VabfdqtIUX59B8ynXaqRE9
fERiA7UgPH2YFNjnuvJQSXu9RRW3roETZUeRQCCW/h97Z7Yct9Gk7SuCAkChsJz2zt5INheROkE0
KRH7vuPq5ynanpBsj/1/EXM08R/IpkSyARSqsrIy38VSYsUwPPoYpuRwZ8zx1dcFflatgy6e1prL
eLznGZtVZbrgJsKMviRd/5gKED5IeKzqR3zdcdRukZLAeASbsabay4Q4V7rOjJYnkmBaibWPN380
1f+Xvv1/c0y2OMj9z9vs8jpl1/z3ffaXPVX93u9nV8f74phQtjwIxEr8Vknc/uGabHyxDNeFtiwh
v+P1/dPZld+SUJ49DrSY9FomO90fxGbvC3ITuoXerIE2Ljvyf7Knms5fiPkUmanwqY3bVAdsxXv+
idc80Oma9RE0o9fF3RI9O9RdBrpwHYhg3z5WsHuFVda7Smd3bVwoS8QIpQWl9LYWwsuunT4ddGV4
mhsUSYN2OsyF/uwBYqBV/tCGZCZVizRoggrBgAmPhypNlaCmIyRrwjLLezzhlq0Yd+x48IdQmAzr
PSae56ovv1OUa5GOUP9sTg17XoP4pwcWS7u1AE0fqD7hiDjBSJ4aJEkqbqGj8KlVFKsw03mukBqY
0BhKovECVSBdOm6TLOyBI2FNrMZA0gOTMz2XCcI8xtReTHc4OEWJgmg8H3IoX5JUvc+/05q7uAkj
g4wiFjFjf/RYh0Prtcte8LlzC5G77Q6m6J8jO0Qq0T7riXbrOQ+BQLSnqVnMLXzIQUv3Si3ETcdL
5+CenE+oqzb+IhzTqxBcuYsb4FDyrK7epGxU/MAg6+PkP00xgo4jre/5EMzeonO6iynKozSes8j6
iunwk8kpz67mZ917nVrv0NvjMw5NB7OJrlpl7XqjvxSMi5z1ZyPsfjO6cCuwRT10YTO5ZlW3cVOx
sy0ke4YwuqqjhGMidcrAUAFFGF3s4mK4VIxPUshzIAYgrgMoytx8TkL9GYx6MebXGALU51Squn5V
8OluPh5MEwAm5Y8K4Rv+CmFyBUfxHCbtqpjlGXYmUwK+w0IO36NwPgPzujqa2AU8ofqFmWkx9tcm
986dZZ/nbn7Ote4S6t2lzlmu83Cxm4aNNd43g+0goUgyRo+KQgm09PT6KXSPrtk3U0Y3XUNjsG7A
G2OytTC9+GOiMSwCeZ7ncK3UhtXcRjhu03XzwQJ/r8H0SPL5lYi8RpjgSK3qNcTBQOrpdQrQvGTg
1WucrPyMmKW0YT/pkkQz79JHWKe5P/72GNp0cIyTbo8n9XImA+GSUD/oA95TOuruXG4sbTSE4w8T
PTb6Us7NCJ4VaSMOneUxQw95qbnxNQeYRzX5MFjRRzNE15Rn1DNArw0uOaLdYA7J3/uLg9hFovXP
wPIXaKNDqabJzctVL0mbJgZ9ZF6It1lTup72OY/vOhsN38k+OAHolJHkLNXIazwbbKY4f67DULKu
LX28GDWPpaVXEqJqoUccgbU4fjb6Gxq6H5jAXAJ8ZQJXvx9dJlVTWeefAu/fSM64+i8nAynJlg0i
JSIp1PRQF/nTySAcUlmkETaZ6m6SIrkGTfeEG+/SFMmHlwAibqdn2zSfKwBqvVeAxJE75Mo+wJFd
sEK/ovp3xs7uLUjtZZU7jFXyAW1X6YixIGM0fdHyRtgynV4kcNGuJweIBu9Wj0xk2tAI6/3wQ118
tiUiiPXed9OPutERt9Of3YwI0g8XyjMfYsTCystuChUsVYwYkVSjLpEZxrFteqS7RnhF80SmGnJl
LAW+a2gCfgYdqUJXUdkPbu4uY7u9qDCggledaj/qPkavYQJIDJMoja550hKmouhDrVukmG8r87nt
+TcVoFqtW9kda9agvtjgGd4kwyWLxE4bWPnS2v3L+1G7yE/qGZ/vx3U9pHJ10xRYxv+6yzghuruN
Qj6r7aG1sXtCt/Hi2/q9a9c3bsgADgSqwtjjWQCgTNy4OEUNBtQoJdOiNhRotW8p0PVYBX+w7VAB
ETjDE/SlivwrvNvarL8O1niRzkSW3qKJOWIOpSZDHC0CW3tU7x8EdbbWDe+9m/BB4AyN0oSY+RxH
naAdvmiT7ENqNU1fVtZk/FDviILfc8wHmUMMmDj5WuQKKSefVbws5+Rqe+G18ljmYfaB9wZi12rN
WwHoxrk/ae3T3PUPnz/gw4peDjO9usYnd3U4jqlj57JNYBF/fspibtFHC5UGmRWjVGWy0vUy+nDT
6MPnz+d7LXQwCAiFGE63qqr+8vm6/rc1bP7PdSk846dpvbq219/TxPM1Q/pmW//Ir99/VbDhF35P
9GzjC5pcnqu8DohB+Kz8d6LHt5COcgzPMGyTHUHQ2vhDwcb8IulQUCNB01T+Uj0xjC9UTiSKU54h
cHpCUuk/KJ4Y3NkvK5BUUsCpkia5qORuVB74U57nDi4UK6PmMI9uWAd1f3Z2o6wRVJA7I7QgSQFX
QqPV9h4deu8/DdTfxOdPeaef17+6utSlKyzqQJJW8K9XNwolTIJa7MqmzqwuO5S4GbHXGKJfAVnd
WFLBC8at29fwif3FgJF7ZLz9820wzn8ZA5tWkBQkvQaqQb/exZQbMpv7MQbwSu0AuXqsPyERgpCW
VLN5+AIHqn++5F/E0NSTU0vDoNHxeHjvT72hsjTsaOwriAgDR8FxXlIaWjY+5ARNX9K7Wvahhkht
g8jiOwKIcICOVYy/LGIjZoeshMVryaM9gGlTqR9od6K/Stxa8BMD7eCjK9GvKoCRyYOww12O91dG
1qiGUCWC//wwhkOd7y8j6PEW1bnDc+mu/TqCbm61mA62CNqI+axGDEkPwwj3TftuN+C7ebuBaNam
gduOVJ5UzbptPVQ7jaVhv9W6sVTZFM0BDAiUZgbWtvqwNYlinuR54h6DNpSeeWiMkE8mr8aasr1T
0bgC1I1jWWbr2NLRoeZB1Z8Gp0b1kegILHxPX9ohebRJNlvVa3u8a0baDwJbtvptQERl6rPPnx5S
Bi7aqWwxLQ00UTrcZqZnN30PuoqqD9Mj0NqNcu1W96RG8/P4MtnnuKvXQo5bK+o26hWq76sbckBR
qPfXijtZ8Ff20M/0nUdMBgyVsnhvy27VO/lV3evcjduae9T6u6Zmqvc6lnu/LQtVDkpTD9AFNaSJ
pcCbruPu0rMkmAZkkkAkupXRvukODw7KS80DAJrL0Iv3etds1FpWP63GWQ1EzFTv63ZFqcaeKmY5
m4ZgLAMu7NRrT0nmdAjMtrRcGL/Rqdbqo200C5AxUT+KAPchgqcxYSQ6Veuct4CE01pO9SbL1Fzm
w/naQyoi9O4EMDewfajbbnSOGDXT02zluVFEUNY9VR5OG8lJ3aKaGer2O9/cBag5BAUHwyLsP+eF
Gne6jOuu4GYZ47ql9wcZYeT11eObGrQxBvFTWjsznO+8FPizhAPKc+g5j89zfg6apa/m8mzI4l/W
g/nntFMtbmxohG47pkNoVQHnp6Da2bqdFnbJcmDq6SFe34Q2tZgboMvB1G5qhlUjf58YdgamYS1Y
Y40TJ8uT5hM+h3vLelPBrkmNZcgD/cuKNf9uweKsQ29aR1eFTeSXO5ywtc/BsBL2PVKpoOOFGPCt
243BNjAZdxOIzjpHSVJNFd5T6dX/Nkh/E3Wpb+g26n8WY+X8KWagsV/CHmaQ1C2oCKFiWzNjr3ip
/TcJrqwTd+r1TtGbWo1/bAvAKEvoESp3Znxc1heE9AL7WKS01TRyIjYt2AroxBJScTnb/PPYIRH3
l2BHpwG2sGp8UG3589iVNjAUp+DGp/RkB/c2t1I501aFJdNuEC+rMaKgxQ5np6bjp94zkcNgJgK/
UsFOBQe8vMCZ+wt1kP+cuJyG1QgE4U5oA5RtnEpZszNbgVnInVrHpURHXsAGYh0bgyr+IhoFgdGQ
aLGLXZ00axU6gzrBhYj+aXIKhrucIPbPA6AgF3+O9r8MwJ/2rtCZe2l47NqVA4mOqKWmd004+Kwx
8CYTk2MEQTANWJQEdHWMH9SMyualenFEYFVaSPLs9C+39jfzmr432tkCZU7Hssi2fl55CPyDskLR
9nMrV+GcHjvb6rwsmcjqRUVE01ivAK+SYAh2T+ffDjV/sxdyCwpGYrqoDBrqFn9a/EE4AFIboxh5
2GatLqsWu4r5HU4sWcMc16ydJebDPz+6tP8m6qgMzkMrkVKg9dkm++nCyuklLV0vAgCeYhIJ18cy
sDS/Y7Qx5VxMYtpqE5hu+Napox+qotuoZKcgaNvNb5NSBR/JdlRN49ZJYsADd6JM90Nm3EFiM2cN
YwHMnElZpqpflRbzNJM79rZsfjOZtarY7amkhS3YS2BYs/OpYahrdiEmhV/x2Wo4mJSqedR71NGs
t2AckeF+tFjzIhkgEzFAZoL7gPG5A5oILEPzXDY6SrgWqvJRu27i7KSRKE6IH4lg7WL8nZuEMlWx
Ssw7qx9oVHcUWeaDGm/dhSvGzbkU39UjqNDqeEC+g/eSZ43iaYtYP/6A7WaChKGyX1Vt07TxYMHr
p8mxjdmua+J33xts49qSX3Xw5IESU7N0nYm23TBsNTYutepV3mJq6SnNYbcTxErt0lUY/TRyp+pe
HP/xhicXYCDUY6uIrypsFiAPleqAh1iDe992VgC44zWo5nWhAyBmtnYT2Jill7+pvNjmGVTNgp7c
EnTMQiNJAEdMv5NiQbpSieRndsX4f+6URMPcNJY0F1ZZ6ZzVc6o0RK2UlA1bPaOkXaYyK3XXZryU
TgWwBnKF2rrQjk1jYDuHPPA3HvZ8Kq9qKBqoAMeAqK1XvS2V5qjMCGnGz0ypZFtPW+YZcwsI3dK7
VS9AzQx1sxHpoPogdScNASwFxqtyPVVwKLDdmXDOKpp8EQQP6gINcc6aiC4axAseTL3PeWACs0no
BfBQJl2JlG04nK1vVQyciFtXaWeMpJGLYJjFZ36mJ9yN2vtQPV+qKK1GaxQD1ETCFrMT4cX9rNIZ
RkTdn0pORnIOf2w3MfleVB7SkclAU68nv1BTQC2LqABzz/8hlW/Vo/TDuBWzdfaYm5GuU8dEfd9j
u6XY10nUq2reYdCtA9I0lf/RKl33EZfNeBkAdub3uZJQ1Cn6msMW7fptOMSAzFU5M4Mj0y1SHYcF
Oz3NkTyLblap47GHnyw6Axfk+VA6zDr+rx6SdtBGPZya9mqTVZmnWgnqHRfmdEEIbqsmsEoEaE5t
qHV9TkyLLhIV7yiO92HJvkQUUfmuevDJMJd5+Kaeh8WsMmA1hdWwqBXrEFuYGmpaSPs+SyFiIOGg
Ksa530PMrdcl7H2VTaqkLXK6LWYvy+JFJbPqmNPy0CpiJyMlSGEDgu8fVT6A6SuaHNNWDu9m4y6K
niMOEUBlkx3PYEBnUB/qxMMWy/mTOkmqr3uB9al+w+DuRiTacP5djVN4Uo+b2c42kGvHmQ6qSRez
exXoN6VOjEUTcdt/s4I3dSZUnzvVhIY+Ps008tvxW8wcVpd0Lcw0OWjUFoIqHOeQZFsNK/WdNCIj
AUqrYqAKSepjVZpthWvFcnddwg+Zqcqj1f2r5KZS5nBV9PljcL5e2grHKL/ECzPYq59RQ6QSX3gM
NPThgHDuYMIJNPsGImvGnKfHw1m+J9FlxbOi1VlAXUp1CdQ9kmaOpH0qb1DfVotUXVltjyrNVocP
lasnpVoqclmX5ynuVoXNPsGKMPmW4AjDp6gyvbqg+hQ1PuoUQTLOXrWrXERXXJh2OrAEHY8ijlDs
h5+55TAfQov8D1UCNSAzuSCY5zOCmqcY3S2tfirYZVQon5hxhsRXm4L4QN7MNVWISozkSr4Y2kzt
pEd6Se0yxODxjjqBP4DkinYDxEj+QQ2vmpXsVyqGqHOBwgaocw6FdR1spKITqPejwrLPKKnB7c0a
afzpLqSwCvors9ONGnd4j1uAnDs1LfWQtcmJUw2sNt3i20bxVFFLj263hQ2xU8UEAXpEpWttapGq
ASmHnBJGe1VyVZPm8wTES1PvX728xkFc97coDDfgpAKCejkjaZTKCT+7D0kCQwvKNPFNDYX6GTXI
6lYoMG6XJ523rk7Raq83Oo49PUcgNEf5p9rjNMe0BKmyQsJE7FQAUacAFenUFdRxKSbcujXESH4B
dfZqomveDlvc4ZUv0m+J9f92efH/IGyLo8//3E/eXcHzUU9Eab2dbr4jb61EqP/oIxtfbJqzkg2V
Tr+qFP53edGxvlgqA1bAYyTWXZUL/15eNPUvwKQE8GjgySaVRDL4P/rI7hfwWA68gD/sV/+T8uJf
heo9QaYj6L2gtY0XiCo//pST6iLCqFIPHRK0iK7FZAa3skCdR8MS3dTlTnpTtNWnYOPMBxlDKRqo
es1yvMsS+xmVvx+OLfot3XAOGUOINlFeNghxoPIZI2o6p91t08dy4/b9rTvN87rSyWbBPgoyPRT/
UioOcYQYzk8v4O/qln/R/ZZAzhwQ5K5BRZcXAITtlwerE+C4WjbLtTn1p3wy4HSiazLOLP0qGMx1
Ly6G3hWHmWA34j9013LjRh/hEJHbL2ZRqhoVCoRDHZB4eH2+xnIK4dUsnXfV4K3jDgEC9kyUof1p
XlN7+RFFrg+xWZYLlE+xTUlgmgcWLiGlxGHKK9CCsNrv2ZwvvAkCnNOymeG1XpZodWu0M9GppcmH
2u5GN8nBFPw79dKN32kG9RwLHZtvrW3fhkWpU78TaEdpBcW0G5E21ygEWISXVwZjI+o5vSZiC9Zl
7bRYK6bfSLkOcYhbAG64RfPQRMGmD0AXBfIUTfGbUWi3lWgvklg5T93ZrNN7FxhNL6sD7gjnONVu
7Ryh5MiGhWpnz71RXjyjWxgQnl1w6IuiMG+G8SGu3MfS5nv58OAF+Nga4dGCJRft6t44RE11gatI
v+3eT4qR3hkhyymXo5agF4xqBSmuiRHL9zIG+eV7r3pbPte8O2OGLGePxVvbZQobDyMx6KFAD8h7
oB0HbRzvCTSEgCP43JWZS0C4iXlf+O2xsP0Tp66Ppmxfpzm9pDJBjzl8DTsom/KU5SYaC9GNUxlH
CDe7uHe+Bi50FYG8sJFo+7710LeecPtqEU9Y2UNrbG6rcSkCDbH1VnSLpE/u63BAtTfwrxiOH7x2
wtvMDt8cG/Zb5ZKLsOG6Nu8I+7+zM2lAktGPgD6DZUhkoC3jviXSu8l1Afx/3NOCNuMZBfHZevcb
+zSGxqnEq8cKrK8+qtSoWr3m0jw2aGWJ0MANBxQYaRmwRRSNNn4m0IxfOTq+VFFTUrwvRohI/q4K
JOpugN4cuKV1RQLjC0FalENCnPXveC++x1W3rotgWpcuuqptaNyMQVxuEPWkNlgUOfmN/VKkFew3
qiTLKnHutR54iAYKJR5MwcE2ntat10f0cFusw/RiVRkTvHw/O3taoK/DIs5WCHPiG+iDl5RVe1Pp
HeSzuER8vHNwmRjlLijTpzTVKKkiisoxwvZWTSuNRw0ewqlHw2rQG3noQ6hDvZh+OPRnF50RE50y
kCGaJuhJTOonStQKMuGOu1BvD06cNzuvsSEDAkN35qQ8WRYvIxLgGsZ0ZybzjlcpdwOCu15u4a8Z
F1f85frtp0NUqtXaugvnS98iQhil47cxgjjZaZ0JmpBU3JrRPkmyhocvXMQP7XWUuRDb1AO6HTr4
VUilMQPyAgeepnHYRdtGJZr+9NgP+b4JDWUTbDwPSByIAcff0kgoH8feNkmDHYibbIsQ9etsGRXn
JeRqTIjky7xLJhJVoD6zIbyVHKqzhyTqzs2cb3WAhjtWuKAq4b5q7o/En31l5EqcJtYIzNvxJnoY
XUx4QnMuVlpVUikyH1FFBCTqcDYrWm+NEpGzTvpZWwyd625L20edxinQOrFBFVLA4PjZ+mBv4xKN
1CaycRcNxjW853JlJriDQr6DWKz2tZ0srJfYr+KNWc+cCdMfU8de03tcHKPQ+Ea3P9GiAbXsQgIw
Ha14jQJguOknJjuUkRHuyESRyizRH8nMjRtY722ba0gChedSphCbm+aMjJZ7NPiALJ7uA7SQ1q7p
lkcdWabaNeShC8q7zOxPHd6s28xC/yooa87zXoQxqIUjAVrNbHJbva3E2ZrCr7Dno62n5c95a2Gu
6kLiMchbGxfzwLA9wOaJd0mVxgdEuZokAJdkMgOhmdohxYE0jsUmzmpsN4EzarAeVul4L8s63lmV
/u5UBQeQjq0zq7tjk4BsFHGxdi2SwNrBFLIcIBBjYIuMKEI+s0NFICiXyAFkUWug94anG/JQB024
AaapKqgERy+ACRttg168Ay6CeOKMy8oULiQhznJjRkSC4QFfB0M74cIJ/6E1NabDQYyfcllSK/W+
uk5drmATPCVN9Fq2bXrrZiO1h1Fa26FOVqbm3mVOZ7NKYSRQX9t1Y9A969B2B+F/ZQEatIa0eN3r
0BDAZ2tfewNZybKylaRu9wAVZlibowOX1I+Sh6TDvbdBEE/9xcbyoPLNZO+52otsYO0iqrItUi8/
xDFYMcPMv0Wgog/FWDnYp2Iz5CUahwHZPlk2YpoQCT19To51GV4BMCCXgBvI0gu4Aa/zH8wMURkR
Ws8R0qLZrExrHnN2dEoAGfquSDwAwHAlFChnWyTgVEVQbbRcfsWpxoCxDK6T4AKrBMunsj+nieZT
GxFwnfMZHvMdjEoEP6Jy11f2vEDFAjPUKsb61Fw047hs8w5cD1tYPwIz67sWiaQAAHM91ceg9mvU
IRrEDeA1AZGr7kXNxJHuFQ+ujZVMYKeF6cKV4nqy5eN0t9UXom6hAeevJKO48URMgFoCxaO4fQOT
zV0kTcdHRiF5jzEfZVWAPw5LnoEdP0RW1XX9FipVhGdKkGtb7badVDsuaR670Ow5kJjv5oAkm7Ss
4nYT2fVwTIAzTVY9bmScvuL3t7WGJsbzsXrzwuxZDCggw9xddFgq0ICqPEBkwSrpIdsPOAI5snVu
8AS8tURDZZhAs5oTawZZBp4apaab0afhWwINFj7+LbHAEg/F7buZlWZlLaWHHFPLyvNWmgoXvehu
Deh8URQ/9oG5hQL/XVBnzaR5N3UTZiPNfGMK04FtXqxCCRdhxPTXTi0kpLDjqnMcVCYnvWAjOWJ9
YE1rqUWnccBoGCYgfYf3oZqemmG4d/Xy3nULrF7y6tYoM7DmvYv0ejLAu5IvoecdMJv7yHPpcv8e
tlqzpO/YvOQKAGbL+mYC8bRE7evHGMGFiiDpdkqlWmkGaM4TSOU1xibkO3OF/Czf6dywXGeYXMiw
/YFF9PqbaU7PE4TqGzp5T54WPU+VfY8qzdasptcB1oUNeHk1LdFSNBckkDAaa4YVLfgCpRBtRGGu
08qLO6C4huyXxwaFOxyNVO8t9eaeLA3gaFjY+yLAp1hJ7Dip9jB7wa2mp/tA0o+tPWNllQ3shAzJ
oCT7VmkMWp7IYwcgPUkHlNDyFULF9TIco2GR9jPgBfPrQANIpPVdGfX30yA3pURTJ8JUzuxMBKDa
lyBJPzTLf+2DzEN0UvvBEXqlzeYCtECI50d9XyO/aIinbHxK54padU/+4MMeQPtlZYsNhg5QxH39
nfgsDsH4GMFyFimiAWQAzSrP22UV2Q00itRa1r33QIlqWPsOJ50ZB/YcFiNmd5QEZ+rA0TTCY2cq
JtHO0YGzT9kDCmxX33GPWYzxM7jBE5Vu6loJwu3aM9pKT5pR3kSGd2lDMF72PD7i4rVAmPO7KScB
1Q0NxZISm9CjsxFR/ws87aYM0JOikLhE9QWrFPO7XZZYCKfMhtaQr3mNIE450JMUrbs1LRNytYz6
pZnAgq9BtOE8JNONHGZ/U9ZMSisH82u0coSJJodl5lna2fYm9CqbJz9ty7NZACXEgJpyLmLSqOoD
hy/7m7QzaXfP4p5Owr5C0SDk4YWNel5bfhiyzpadlz93DcM67Bpc0isX2ZO4wOsj3cT+8FJA3CZq
NtSPqk/9WcwU04r8IEP9n/uDsLhuTYmy/tg3i6nBHzhL1n2IAKKvVR9VOa/BcjFfstcSXTDIBnQW
vfGKDYRchCVpftLjf5E7ZCCj/i4rFFmLtN7oU/MEjPLDLMV7gtBOIyK8FSeOSHG2BvjQ4Q6EN6MN
bA4gSZcfESN4bJAoWLLpUOGqORDr+FtwZIr14EVjuWc6bugYpH4jGbpph52VoDWS1TtULijBJfHI
f1Ll/5s/uNnQUladNi1K/Hrat3RFADNgWyHg20wurvLFzo/ar0H/akvk7/OCalSlUGMl+0LnTvZC
Wug3oH3OoWS+rVuPVYRvUWM0bzHGrBBORxpXkvRZpPe24T0788l06lc+5KHAnHwkOgQa5ka6HULe
QdIMSiB81OqxM4CpVYX+vfN6EBpoe+fY0nqocSGpqrzXWEEt7o4UIZbNkMHwiFDR9Ibj5MiPcswq
TgaIztY5Nkh6fx1iYMbJZGHYpnkWqUbYLoojezEOjxXSC011aIKEjrn3UAv8asayOg6VGy7svjLX
owUmvTC+QgzKNh3PAakL6w6aRpCP27ZHctx+D+IsP5rMmA0uxT8Mf0STAaPVKtUEklqAnX1WHl2X
Te9HPRo08VVDTdkcOZvHAO4gf1CXK0ydRgweDhVznbbMNO+a2nsUqiGVNg7mDXw+Gh2vUw2rSh8B
cQRl8JgXbrJC4ipYuomGxCcyLo1N2jEXJQI7JloGKeYcKKpQUpjdbFn22bQ00/7Oi4N50yaGTpWx
QsbIkfV28vVTVY4ldB/kI0tcbEfDeYpNBEY7dCLaKn3prK6kF8otFlF0A1EsXZbe/HUK3Dc7hore
+vFDE1TYM4/oJxlE9KkPnLNQS6epG38TuxMisD6rsLM5Eij/LdaoucEHB/1AFIfsQvuwU9hhRQYp
Jp+hrAeIW2I5g5aevAinQ/qusTr6A/1DVjvtPm+GpZUa+X3mOeOqepowdLytggcRiJEl0OrnEMPd
kJbY1sSlDBnXTEV4f5/TkLzR7Fe/5gWGZnXpA7kKg5pfxW3YyrPxJBzY4poZnjgBsCxgHnU+ITSg
GBJb6c2UjQn2uMivVZCAt8g7XX7zzuDEmqWde+C0XK0MKdEcbTYQxb4ToZJjt/FD6gPNaK1Qlbzq
7ny1U+/oR1l2EPZjINrhlFpUyy3pH8OpOTsGijdz2JDruyhEiUzuK8xwlrKikQjGuER2klpDDfgO
Vn+/yjz03YGjpwcKK4NpocSZ4Y0S2O6L6Wn2XhQo3LvdjCOTlkw33RRWyzH3C7oeJyRIgl3hj+4j
zkAP/cBqSoqME5WSc4x8PVphY7TvOgTPShy3FqHV18dhaB84ZKb3ExTy1q9vQsf66tlobqiXYNdz
fsyoRiPF4YKLnSKkCTzsmTC8HWbWUsiZbYVyIWKumTmjmlZwZhS2v4+r8lYGkI3Tqe7XZspyInZe
vRQ91lnYOcZslPJjI98BqUCys4x2n9eQjcm60KD7Yw54I0WMxVTro95lPfolOk2uXoXrsLc+rdJu
IocQJuLjKBClLMJbzhw2CAlFKad2Bmg6Oc1dcp6d0V+Z0M3XjWPat+jSniSCnTsG2ztU0MWSPL/r
BmTVsxgNSD9Hi6Gxu/eaPXY16j5Ex2AyafsJmIp6uwk646NN4Zu6Ip43tmnHq/gJG69HqxfRBQcI
UO3nuJWnz5GxqNIsep3GpBWk1k0V0jewXONQUrXAHGjE6r0z/ftUdBbOeHe9OgK2ZVTdJL7LbDRq
HUctHKxLxNSIGOPOs62R/lVJN2b27h3NxR1AS+5yA+pZMY3jdqxQYcaZ6KU39J1to0QVD1a+UQf2
pzgsgONVlzzztafchpgZpdO9aTXuY+yEu34Ak21k0dGqrWKNk9ZBOPOdP5WXZnI9Qh6zKoQpt9JD
66g7dHBCQemWXDc/un1+jEDEb+uJr1xkmgGoj6s6zM4ZIuOYpigd3kZsO+qrYC2ZOaKI1gFOr3uX
/SBABKDJ7IwyUuZtLRG+dZgwHiNkpsvEwiqJgswqQq1lFl61m2uaYlXUI0KMn53lJHTJLVpUNedb
J6y4ObSWg4xGoY1tFSMwPRYkCyt07Z/ZvgfISxUdNzOgP2w0r5pZzVBxBuQC6eh5UWCtgwnuYu24
2a1oyF5ynHETptRliqLHPo6vZYX8fTRXXw3Yi0sTg76V0xCdOck9DrB+V60BGhO/qI+O5uwysDgV
6l65t9r2W5O56V2IGTILayPG3kLLekZjKQbsb5qogWqWhpopR3xt1jB/60dzm01+g9yBhSaunrwW
YbmY5yh/SjPzhP3tcJD4gmvJ0rXj6Zz3rVwwNXpYCSUOfDraZRrFKmra9q1fza/SF+mG+PAxGOg5
R1VfryxgLUujzaHptu2Pweye3JFDolaLU9wZ8+5zNs8KC0D7axDOqZEjPgYFE3p0chqyUQ0aMDoW
s6bf55Fm3AhiMskdCVKEhlgoxU065s+ir+U+Ft0JUz8MntgxyhHOKNYVLjGMAgaV8WpElcBs20th
0zVPaBQno4nGrVbdjkkSHtpx/iY1Bx35JltNbcLA9KO/qaDfIoS0jJGGhpAWljBfLXejzZIA1+E1
UGGbIC3MpnWMkivHg5hrxDBCs2w7T3hMVIEFGUbtsYar7ceeuqZnoQpWJAB6QO2ZixBh4lXVdvWy
htO6IL59tCEKQbbVkXpSBj2WZY+3wCv4EdB8BlYIRuKz9aVHZ/DFvgJZtm+jfCnRCX3ID27a2Xus
AZEqIgSHRhLdx2FZ783E31dZVa6CIu5QKUPIsKRkg2Kr69xpef9jMuonC2by0eo1nC/1KLh13/1O
twCT1g0kOP9FS+uKDb/CHFLoMcZGCQWeuLgTobef+1bAVI2tjZ3JdscyvgMOXu6L2gGBTaM5HNp9
NHHs/DRjN1KXBd+lqxSn9JZMEugZ6hdFbwe3hRd5e4ClR2MmuZjR8VozaMay53SAu5p50FuxT3pU
C9OGWhAeo6gzlxkS9tCSDbMILxnPNGBSPQ0BrDOEK4GQQk/38tnbyY5iSIiWc4njQOSsie/2Ck/z
ABHSEE0Jzg+p44vzNHG4IVuAco7MRmIvY8TidhAvHPT0y1fLT5tbHUfwzaiX+dJ2Ovwmhf+sUctc
ObHC+dLa5Iza2cCtFQS4cK1l7LTOSaT9CFyqLnfTMFcHP2tfprAmerbZHu2TXgvmvZsFdy3NulUL
W/gEx/mM2VPijvVB38+orlVUPNAHBWzgTdo+Q6O9rPtw39r1vkg1iYD0RB4QYcc+i/GSDmjZos2O
Y4dfla9Iwaer/2LvvJbkNrYs+kVQIBP+tQpA2faW/YJoNtnw3uPrZ6HuvTFUSyPGzPO8SKJIdqGA
RJpz9l57IN3e00cJly5U3oLIoAhq/GAETDSIz0m7NDuMkIE7K6DyyQlynYheCHABamFl5ZtBPAPy
cmmdwKy0I22fZ92NqmTGubSnU7EALgdTO7umMzm7f33s2BR7JUoQpuqU6rj8Dz027Qd50NiOnqm4
zmc7I4sD6dsePGB/6sZlq1rFHftA8wzBGASKSX7HOD62CPC8Mong2ysSJq6J2XIkKG1Dvl52bYLO
jvXIuhG9FvtGp6+49C6+RmD+mbdDDXA9J/lsKuD1xup1o62nBdHsSDnqDC11py00A9Ml+4OCcbaL
Tfo6HHAA37C7ouEQIDbVrA0oA8tTxvnDXrRkm6tk/CW1gddIRNa2MJLoODgwFNLpBB6OiPdm+Ixk
DIJuyqttAiRPkTrlJQdKLycd34lTe0MSRLNfWNAuseMTddt9J7snjbDZfZyG2zxhICeN/WyYTkVB
XXuk02BuLWoF3rTymhY5mL6T0MrLqSkIJzVOhqVU3wJDNP7cwdsP93mrxleaSS+MU+rRyqgpti0Q
695+S6vQccnNUE5VMRDV2+L4skfLN4W91qWJU9IMQmEmRTzgmmt2ZRXH2AlCUvDmdNjD2yErniqf
tiCMCJ6qmjpDXyAqmMJdTH1p7TgUVAWMT71Ne8L5mqOSzANw6THcDhhfEAqEHIuCotkx5YFhJjMn
L6iEcO6wHovsOxzS8KCoFfXpDrkBfO5XdizZnXDChdQC54gTECKASLMz4mRi3W2UNSmHOxSKkUsc
4jejRFu4imLUerbP6uSwLWJ97AHpTkMMI9ykPLBo2Byo2w1k0qizvesc8aw4QNKb6FOtBoRIZrvh
1AzhVAIasEIY9wOxL1cF3++f+8Srg+dPSlm6xES00wKAm2JCIvvib5OlGdZaZYLin2tnJzh64Ftw
AzNDOIagUtRl6aZxz+qZ0Lwb+970EeQf7UThG3QWkEMyJ4Bu0NnKSBXWpjveFCdol31lAhzV1f5t
pAMHIlUeQWM/XGzCCcHDaOiml54A1NAYd8ZM7dfiNT05jAVAFr6ayQSRplI8BPl+muvg5ETi+M9f
3vwqhDVV1ZL0OXAy6djW5RctbmtTxrcYAR65VpwJZgQtY4UHMTpmskj3EUccYS3jdmp0riX67IPr
ujJg8+kHCV3St01ln0W1dU4S0aFEGr479M53taq9dzT5rp2SF6Kw+VvgN4DQ5ttQMq3bS4tUCY1P
0DRAqUYOvnS2ZfCzAPBFrmdoHqv8x0LN4iPJolt50yyGdo2ZHFFUCGQ7HRfTNURCEQQ3ywlVHyFk
c2QDvAaclTQYUMKuOw788jrO+28W20nXTtXvZIZ1V3VuKLtZ5stVrMeu7JfkNghV/drsPpk92ZXo
KRi2IgGyK+KgPGt65JvprJwN53MhBuafnwFu/S8j0FR59TTL5DAg/0aAETmLEw8xd1it9e+tUz5h
kmWvrbHLDaOe/VaGCzoqyWv2s4r8MRmQOUkU9nd94YTb2PnnAIfd7We6iezuPX2wM9ewy/Sgzsd0
3Q626tJvDApUoLeQ9mapeTfXSvzoTAMtkLSM3aqyqHYI6wH9YoISxEbmqRrs19RqOqc1LM/KZJSM
hu0CHP8gO0BH2NC909QhcEmNrjMIqCTDQnwmYdY1Dfmh0Cf3FCFmX2P/q051wAPJlKPIbdRzvBFR
ZdFUop1gloV9H4bGGwFw43bIE81NlpSgjWBJILzKb3kENQzIie5WhjhhdoXUTTPlIaCnTntb2/JT
7JM9maOr6I9sCI7sbryCjD6KHgD86PeEW0elKtotsoC2q4iTHRgfwoTvSgdsOcuo/h4mpn7Q5uWt
ZfyeFKPjxGSJ/iDTRiBwXcqd7KmBMl9e0QQSqACewmSEhVDM3pjMhW/2mral4kFRuSSvAPjQTADg
OBPaORzTQvTfYv0QCV5lO634Qtpy18UywrtfXDcRMeiDMP0JazvXuthenU+jFyYxdoHWKA+XEdtH
4Xbqu5duSm8vxxg7Eu99ASj5Mir/X+j1OFcYQj/Kvuia+f5nGJfFn4Rb6xT4Pwu9ju/5e/zxJyOp
WP/Gf6Re5h/CxiYK7BLdlvYLMcSy/8DV4DiGaUK91P5EDLH/YOJdVyHe/3Uq4Of9R+ll/YFCA0+z
rRpQs4B0/W+UXhfB069WTn6GasAMgYZoGoC4vtgeyLZt46alK5cOOSdzYx/Y13pSfiOYbdxcpAOH
uejuB8gUgY6YwoTIBBhRv0eUey0HWAJzxb7nlxv4N0Ktv0x/XJXAeMtChPlWNfR1jfpFf6b0eWtO
tgWicRqYevcJCqQcxdFqgLhAHfTw3YSmkJjxlZPdTW3mh8b8Pk/iWU4r8jxbODQDcDfCTxmm73rA
aYlKW7edKMWAceg2K4Cvi/b/fOGOuZpovtxPoRsaqU8Cq5H5VTmXznyxstASP7RNyPB2/ZaRHD1l
bbXPbQRifQlrOYw+UhXxBPAjeGBGdZ0Au26G6zAeIQNNVxGn6rSi9dJqBD9VN2nvvI5Cu0WHsU2K
kkKddZ7j9GSNhOxGyguFrnNPZtI2NyIYjpjVrSSevZzTuq4Hz1EaTO5YqiVVmxpQfPi4WPToKwKU
xhA5ClpDb9T6e6fESAY2w0i4UaqYQLPo0CcVHYT9MegzrO/2Vh9zxOkEkFbRg+zfVc4mc9zs6CAe
Q0qOWUIFAHEQCT6T+p0itEtkoLkJ7fBVVYZyhUtdEyRJzkSxocPynHb6AeSXb7E7FgmhBUepW+Tv
Ia5ia6XVA1BSe3sBweSRTUVf1iUK6Jas8GV+MrIKqkcWCP/yJ/Qp+6zrZxjEGafBkPzEvr0q7OIx
aLvMIzphM0cKrb11bCMXe+MAe8gDelyGCvk6nW9Waodexa+GOl7kNivuobRovzlLBRdGP4Zqf6+P
8A1oFKhm9ZjINf3hRyUo98KP6VfDombednVAtPLCjhWmNu2wBdHA3A7b3Ap/tLJ473XORMmNIM6q
7YYTBqDZlQ2sOweYp9IA1rftGTr7ahjNE+Q4ebM8RTnlGKwe721CAKVpDsU2dl7EEp3plL9FRB+S
uwaNgOwHbGfjmuxxCErxVo3F+6jpM1yucdUPYmNRrA4TKldmmSr6AuTNVA6fiskptlR+9gKNIg6S
D8uhlHv5WdzslBgmg2jeFvyVNVb+qM7fULICGYOd1UHy2Hdd/tMJxxtpOrcWzZWK/blXdO1wZTnP
GkG19G2jHZXFGrlE/JP/cKgt/6xNg55lwzMZJUGcDhEhGzvN+dIrFiUQ01nVyAk0JccrmynIXnE+
dgyQQw9OUxTe5yp0LbJCKsA+fFNaYCk7eC8270SI98lxIraDJXKXcT6Q1YeUAZAJSEGNlKCSqa8J
psdiKumxBoRoZ/ywPtDoxI208RLwFEE0l5j9wvsoYrc6864u7Ek34N5mcHLIsqkrbIeBnkVfnEIw
npwM9We96Z4rQe0n43S6WADSlgaFllGDJqsYitUMqzOa+M2wvK0spFxTiO8GF6HqD93EJqLofOhm
kzeZ9J5wkRt9ddMN7X4F/lB16EiXxmLTdB590LFMGj/ocipcSXsTZT2SqwbRfFZzwtOpiRR0DtbE
nzunsF7sogjIh0m2S8KOJmvAFmmmcz2qsJCcgr9mjvPzqKUvNOlB0HMKx5TJvP/dWpLeG8L1Tyjp
e7rMz/lQI3bR0XCRCYncN5O3kR1fdUaCHDK9V6yZfjeUjKG1rhq1W49D66PVrvAR98gpSfvECOWE
IDemdCJRLj0RB7ltCiX3bEU8LyPdVJnZw7aYSCK7CVETuVTcO0J5zSv4wJQoVxob52LiY3Oc1k2q
+4GhDL5i3KwUoTByfoQR6XY5r1Qd982+IDEIXl882bskhV4SgZfagsSM0XFuHQsqW27wZ1PD5uTg
zIeCCwK1IzapA1Out3g4bZR+Lpbwopj+L/1iEq6c4DnWB7blow46mgWnsaB+dE79SnACXdnw04In
dAF+GOtsSyYKcwbPD2GPCW8Vyef4HBV7reXRph1IKy3tzypofCLbndeylqwKIV+8NtrHYRG3Sgj9
JBmNn6Kp3rOFF6ibcQYmjXqFgPC20nmagh8PCBKmksMDnGI8wTqjmceZE5YCg7lBdalIv0bvTeOL
Ea1M1QfllRECDrW1jkA7vu6kwppaKTnpmpHdJPFjms1IJWEJurK7oZ4OQXMYvXldYwuK+7i+JeQa
Cu+X214F2RUn7ggj7Hgv8uFeG+fTas0o8+FY0uNZuTwXUpQmS7l6Ta6WrL5dIHit63w5tfcr0Ekq
oKCn8PtKybEz8xp56rOjxdD1SVwZubJkZHCh03FaRfeGIMVJ2r0sYXcIk7Tg5LE8X1SW+kAWA+Wv
/gJRdkaYtqbchvR3WalW4FU/XJc/w8q5mhzuKMXc4pgA6E9p8k358iQizGtRrp3HQCezD9xU1PAi
rYSyIqs/jKXli6bvYqJRYfT5O3u9jjy/6Zng+XddlX6iEXaXz6xbPMGGah987M20qLC35fyoanyF
Kda1Q9qEhGvhk0pSbksVVggQYpJc2WRxAEdvPNhIwygEjZaFY5QLCUwb+RRK2AQJMGcmHv/co/MK
KT9ehseigSXK82IXdkoBa9BBhXOQxU2hS4Orbku3RAhREJ22EHvgFhbRc06kuZkFFi0L2VeESO2y
Vr3iCLOSdugtrjQblNX0qKqfpPMxvujAbHp+4IV0dBkQWsk6WinduYN0qeo1KjXLJGCsBxwqeacx
2le+MqDVVSclIXTasP2x6l8jCGuoN+L3gTYWH7ZXah5JpvKSxCGxaYkxSJwvyv3lg9WaIZvId1GW
+WUMWxkYtla7zoEuj93oyprooswYeZdiTIfk/A4SODM5EsWWXQpM0jze1zqHY60PbrqW5JvYASzF
tvfyDKakfsrm+RAzXa10oWBbZD/bqoqvQ+enxZ//F+nJcoLz2Kk7xSCUq7bzW7wKOxP8WRyBQ1v/
o1xQMJeII2nKaucUtDOsIPpEYJz6ni3cIKhpJ1X/nLd80kVpnSiVW7faj9xSwm2bVKYH/mQTEPt0
aNvORmxFa4/oYk9PZus4T+H1RND2fgDIF2oNKankG5VkiAMVIQFvpD3kgUc7OSQVhgoLkIjlRiQA
Q2MdfXY0imxLavJ+WmHvopwAbmZWsZH9tUIMI5Et7P4b5sGEzQ3J70A/s5knmz2EAJLQk/H9Zme5
i5wafD0oODxdJT5crKN6GYLL0ox7dTA+zaF/K5Su2zdkK6WZfp/yhuwCUyErkTQ+qd07SUFPorNo
giEFZOeCHFcF7W5ypaur+TLmrXEQIOrJdC15iiEdpHXtkY2NViKlLYSHm8RF3mTcvO2qKkI6+07j
DB8myjdP4PWye1KHkDN0yM9eUH6uZS+SkZY+gJO9itvVyfqhf/Rh+7NzWOy0iVVCJjwxjhM8LRzO
pctmtkxtqtITHNnGpifHASQIeSsvL+MIhhIfHPnF3afWC9pVMiBOp2F6zFgtpHNwsvFTs5E6rOeF
lfhmrew+JbUfqTxsL9DCdVDrHYsWgIaPrhy3c8CzwP4GkxCX3pSVHmY+5tHJfikjwqF45YfUvJ/W
aRb3Iop0Jt9tWuNTGbJT0VL0GgdmbZg/t8mwvPLq3kbjKnFj78H6YX+wZCq0F7kSplWgaijgLntU
JxYv7FyfLrA4ZWEGLZYM5Wd40uAfOIt9NxkoNjRe/phSEMoT5WL3rmg41m9NkXym66scADxDlZRv
czhsHh1bvNmgh7O5yMiV1A5TXD3YjhjImgtV3KLplaEBZqkN7kzM1D5LZ/KccFDRj73IdQXNelEh
G3yeppqoPdy1sYMiqZncPhauiFE+LGHA+QlptcyKeZPMtAqSgoFtl3PnmXa/rZaMhGCq4vQ4ISFg
6qhqnvi0ElhCAk7Nmbevi14uP01VACNbVoohijXQSSjego0usTC/2IEEi0JnO+nXS22JI3OS4c1S
CBFrKiZtYuWR/md0a43YPvUlah/kTS9osC8bYRti3dYePkaauSQVcljQVtgm+UkaCtLYCT9pJ1CS
dqpbJ0VWNE7wOKokfIxCOGnDdJ4KFmNTxwwsHUarriBMGWmRoUJxo0FehXnyGnZEmjqZcg+Z2U3V
+D0cONFo5K0aPWXtmV+YzBTsauaHAVuHkXEwWyGFOgtcYHRH1kL6GhWzP3CqnzNBu7vQAmSrrKYJ
NTtHI9KrIGUgKBabmxZLOmvayqLhzrERaF+RV15IhJd/LChHEJg+6jXLyOX/DL0QvmJaJEZPrygD
WcY6jekTs3WOoDxAHqD3JSdDLUGuQNAq3ET4NASto9X6OUB2wuIKEeXiL5s0UOE5OTUZ+2HCEdiD
OWLC+IuKs7RS+kv9Yu8pJG5yXF83nYLSNM0AZ0CL3mZrhHyK5R0HkEtPx08zVCSiR7cm6ZJt22mt
8BHnkFtqcXSyhkCa1CcD3HJnE3Bx0+knaj/2OSKsq+rT22lEuApA1kC6tDyGTkgglFXvDJ01McyH
RyMm3QvnK6I94hG3dIItxqTA5kT33sZrEg/4ARS74+hUTa+OaOvtbAyZl8hZW7Ph5K4thkc9Dk95
rYzsj+Xv2DRfS9ZrzQZeGm5BR1cNYa9NlV9qNplCX8uRxGrktPVUUb3Mweg2VEKPTsLYKUPlpUWi
4EUhxNO5yXYrai/HFIOOfco4zjuYwRkQl4rM/xctf1e0NOCM/M9FSx/63UekXL03aBXiuv/5p4Ln
+nf/Xb401T8sB9Qdec7igjzmsf6beAwIT0rb1uDa6RLvqcVv/QeEp/+xopDxqeqSqAHqYf9dv9T/
0GzKlgwUinuwIP539cu/0FNo0DHqVkafJGLgK5DNMbpMoQBUuBK56ptFf1Iwna+q5TcCtph3CIgZ
5t/UJ/8aEcSnUp20DH3FlJr6FxtpWiW5UBS7oNv+0s9PlrwXHIB1mPtR+kbgxohvO8xwYDxVzHtm
Q9rkj6skR5+ZeDS/A1YaGRFBp/9s8yfBmTt+cAaqlHsiBmprP7ePvW1tjPqpnubN0vy0o28m4am/
PPG/qbKuTuI/1SqhWFOXFoLKM/9WBf7kX9/YRlNn5mSroDUReUX1OjuKRzqzr6jnFDt7IIjIbcNb
G/BqNdqesTyjJUGqy8yCG58OUQ1zvXK+WRhDTJtcbpyGA9ZFqeMQyo9RWvgohmvzu0zeDZovWjod
ass4ZST+1pVCglHkRgiMDQi7EfGCwX36nbjXjR28lPAQCFv0NILC//lbf21vXr40gRhr5VwzKMz/
+UvHbWaEeY2EseeEHiPkKZ3kDrQFU/XnyP40D6ytEhr/MsmT4BX+LP/mXsuvdWE+ljus2qt7W6Xs
/2XEIPeIg7gncM+Ycc5RjDCojzl7PSgPzkQLE8Cp0h/z3NrjA/ILwuKdWniKXDXdCmt5tLWdH2P/
WPTxXj9byBxywprNawkvHqOvsawKhuL/MM65at5ux+ZNVo0v3YFmHOaF71W4SkqaN9xaUbpBdphs
Cj3mZ8vi0xF/TNJMOyEayDdmoOOafNHKV/ppMLPeB2BkwoT/chuDT+hnDuZP5AViL0UqtV0Ep+LV
T6VwggAj3RLvqT3GrARK1Zw00t//+dmvwSZfR7xQpY6z3uIftPL+/PCHLpomC82yG5HQFNI8hZ3m
hoXujjPd3dLYOJHc2WmKBsQ8xMlAPC3Qjx9T8SI4a3cccA3knERGltO4/821/c1M9qdr+zIwx9Ic
e7VdGJjycYkG38FTurAlQwS8DQBY581Vl8KfHqLfPGXxF5joOjb/+65Y65X9snK3/GZEt7vAs5m7
AhFUs5A3iliNIzoHmYZ7o+Uj1UZtG1im+5vvvY6hXzsmlzfjl0//yhpIhibrWj49JTrbITaizm9l
8QCgnjb0O7qzTct2jswkjxqqh/7pNxcg11fvLxegQWx12L1otvNlGqSiHeVqxY1H/70ZsZqju1xD
inGn4OlxPL3M3bShY9RmbhUAGFaAIVJP7Kw3CPRulhqb4Ubwdqw1XgtcjBa/st3GrYO5qkMYtbgS
oe5vbtvX7dbltmm6bdM+tBC/fHloQ684qmIMKPoz2iaJ48MZ3V0RjomPbPCTbtnnOQpvC72MjWWl
fbNSa8OW7Kgwn/zmWtY79PUOapoFtVszddio67X+MoD6waFAO3ekjtSab3IX+vGpIMu1UTd0I7YT
XorkVQHtV7WNG9wEU/S7F/vvpldAGjqRDJrmWPaXu6E56F7DuWAQ8cYGqbkbytGNg+Y6GqJDtZwT
BB2UKh4co7wii+OsRMeFUMpIjC4SgB0QMb+yo4/f3Je/G9p0zyQLrA0o9zId/XJfaqVI8boibsoN
yKnReGi66CArhDyWcWU2tV+J8iSx9QS8cGNR3+mJ+Ru+3N++3L9cg/xyZyjKto01cGdwqxwrUkck
dyVN05c2LPbD3N9oJiq3vD716SO61N/Nan+NpGCgskMCV8I6Im02g38eHAGMxdAZOFNWk+MWAJma
GX4qrTgE3sqknUw47wOesVLv0EhzEEhzN15CP5y0cz13u55egWNl3+JR+EHzEE/6AXW7y4dtJfrs
8o5ypNuHHRUqzrjOz6CfPROKhqxDXwPNsP6WkTQ7kwTqlcCQLuJcJMNuwIhrz7rrMO0LTcGZdz/h
PTDS8FAJhSpjvu/D3EWFTeSSnrsqHNV+SPektu8Hi3Sl0WCHZh8KaF2NrR31Jbp1APuXlk6zSPrr
Z6267AYVXB02G6rE56nP98iL96mm+nRAXU0PvEYGnkrLq2xVf0VydWq+b3OcUPYDjnxvBpFmBXCz
1r4c5788I25B6DDiuh1R347Knkvn4O7U97HJYXJQvM6SJ9TclDBS5KQ/B1AG/I2jEPk+oTqgi4Ow
Q58iB8A3zV3vVRSdRfeipj8qkzjCMbnDzLTV+fHKYh5CGlIqxYsUI5NU6MiRrR7It6nTsIfEG7Hw
XOQbrCyP4AUvV84mQRxjspXc/CGqPbpU2zZ8maerJnpbS4l5itBzzveWfOrDZqsivw6St1qA7tVx
c6mKh7aVxomD0k5sx67b4N/YthoZCRHLdorkn8zwVs0JzQhdOxr9yB4OppHsEJy6edkj9c6/BeOV
o7KRyN1psKjHvMzjAY3SNUFKbjcWW4c5OqC4ZVY1tUVJFjokTBo1hNJum/VamNt7E3AVd5UqOxjP
eJNT1JnA2HAYj8l3HFL8Znxckf9Ik2oPLuR55UpEsryiuElPrn0U0uJ8i2oZVepVVRrngOyrXrRb
BzfqpFZH4tkB4nCah2Cfm6+TGpKFZOJObrbah3HfZ5YXRa+ij/nS9wHiT526Q6BBSiVZooDOliHh
MkS4D8RwzHuBvYXEXLaCEoWqbV+LpkBBzPAWJ2sg0yShRkWSeA7RTzCwlcmvS6pGt6b5aMvaCysI
LZorWypxBUth3BNZnrpwxZBX4wE5YaEhYfBAFfuyGFqou8v5tlgWLNktN+6xrvPtxFBp2GOvZS1h
5QdbRntsFRXuI6VfYAQQe27eN+OrYclt7RB7Sd/OoHeWNpwZoBriTfYiXN+TQ6lSjl5XVJ7GLrGL
Es8AtdKR8p5gJqwB2QzaQljJaz3fxcQ04W2K5oq4D2fbGNJTondKMNSIUE3AN7Dsp9YefBtFe4bh
gMyBDW7FRgPCTJ7hGjXm6Y0N9pkdB2a3Apdkk1GApUkek0RmsQ2vsR/Ot0bmrU8yZLAE2bHiLYwr
krUxB9c8H9kWNBVH+ljF1lpKT0UfrDrnvJq485brEHyQRpofjKEvFgK4dB2hQLiplUOb/mjoSSz8
hUxGW2H/qChxassPtsszdzUgQbzT3hgPbiaeOvyj1NnR5BMARkKehul0wgHQR2CWwxu1ow7GvQ52
3ZB6Mhn8omMvUJVuHxCkzY9gfxkJbQeCfO/grx+4MBRzx5zWUYh2Y0jL3YSwzWhLvx563xkSL7Et
txksNza5f9NxRK4RjHxVDGdGL1wVf7I2f6oprvIeoi3t9oEZTelWClS6N7p3kIhHzdZ24SLhgeqg
8koXaBMDTMVXBnaW+aPFCtnRWs+adouzjro0LRB67lE1nGwxErAQbQ2ILg3JO2lO3gl10MImTx6Y
EfBmlCWUha+HXkWr+tiGLYfo+1h/NoIHSzZbEZHca2A8sEEbTKqL/2AnFJL9SpI8GudpAQIwat8d
Ayiv44NqoWNsnctk19BUbuLbaVGIYjF26ZRv6U+v7UKydcpdz1tDeN9VbI1eMY38rOpQoUIKUTzP
gj6K9GEnHHQKd9BQahs9YmuTnYH9BEefPlKEn4kc0tW9AWxFX2J3HvPzyCHVqbNdh/07ydR9hl+4
Upt9D4xK5ZtEcJ0Cxkhvb+vpKQxeUKbCpePbe3WfkM+Co3l5mkPIAlqOR5lWADqennwRByJNLR/p
tgwxEXiQXmc99Yq48tom3tVA9vrM8MsWH0APBDC906qQBQl7X7gDfuIWinjJWwDiaU+6e7CHC7GX
ZeYuCILi0D40iTzKINgj5V87y8kg/Uqea6YiCvQoJzto6OpDBVyjZRDjgn9QIhNi0201mC4Jangv
WaMzcYrU4BBrJ6OxSPlBuZ+uWswAu5t2bBr9Cs0yFNJst85cS20dCALy12WY4hNR7xouzZc2WzyN
BW1dlekNn0QBuZObnqLXJyrzSHz7aaDMUgSG2zf6oRHpHkjGcbSanSK4qJzajqod86XZaXG3I+bY
461zc8mFs7MQ7AjW/xfWKw6L5ZkrX+dIwk/clHGv2zO8KvY/nHI5W17+eh8eVFU7t3xUIoW/LkQF
dhuzV/0Gvfm64JSWIEYo9DMYkdCfOH3DjVp3S2yi+rpxgR/iTK3rlxzWx7iuUtXyMNjKXiducJDK
ft3djEPo18q5s7WrIhPn+q2rgErkAps9M7zW7Kau8bq62KJhBKeg+jZenGqUrjmwBNqKZxMzz4m0
rIwDMgI/MZybrHNu+sG66TsFGRNd+fhNxam2brRCJPyjG6nmQUpxzmHGlT3gg4qbrqd3c8LpejQP
CJjvzFE7rb+OhUZ7Bcus7jwiEsCGeDDqbJ/MxjECStFL9RRGChtH7cpqWJmb6ohUJOkVkPWBR23l
LR3p4Cn6dR5GB8yaN9P0I6z0O7J/vDbc2y3jJNJOWgLNa+h2l7IP17RukoSNu5cGR5DNLyjOD3JS
eCsfyLn1FjYeafmsU6M3FcJfovxuBcCaRuEK0e5s0e1Mxm20yBMeaq8cjesBI2Zpl4+hkZ3nDpFL
YD/CD9izq/RlrR/XIQGWDrY/iNM52E8tWyFe11lH+WNYyMl5ImQB4716CBvxQhEj2ggamUQAN2wL
l2ud6kTN/lQNgse6THHB1gSZobMweo34X2ZRluEyQKjEAmxS4QoBHXUt97x+kQlzAXZVfNg/Y3a+
IunhNyw7Qan0oGHiRcSGrgHD1I762VVHSjcoihFDg2Gyd3oNTLAK1LhOEDPvzUFcFSEf7utLeYzV
4FOr2IMq6gunwUNMcxo9Oeby4MZOsp+cv08A9j864ZxlOPkJZcS0ma7beHoTZnvfptNDxs5MEuO5
WSb9VSlTtI03yaJ68ax+FMryNkbNva4rr47FmGY6kGulLB9J3Z4fugJjhca+nCVjG6Kzw3mJw6Wd
9TOVwA8tKOCXm/Zz15QnVrtzZWlbVU5vMx+Ox3F4q1XxEHAvQfa5c/8JTeYW4R/Z1IQ3L28yUV8y
YV4PcXWv1vVTmPHiVRreK3m0ku8J6jqMcw+aytnFkkeO3Q8ioBnTghDSaZxqeXoXBcWzilWmsfpX
rVkezAah0Vik32b1m16NOA1jvSVtkwkq069KmKnr+wk0eC+Gh47XkPsKMYF5qOH00ai+aaR3S8pw
FQqLOycpBlQnsSfm1lENhV838VvGhst5THg6qJTPRNgeKoapExCx1zQs/uHygrbnNNvUfE3Gsaad
ckW9smO6RipcAujgmNLZy3eb9cuV6PBzI7hxCHbBPHgYeGP7de8nUl+nBGIwWAAtAXiAA40ZLYq8
kTb4lE80vp4sbmR9bAlAtcSwcZQXM1jzYnxRv+nTRDctdCOtOQVJttv3WX6HQ+/bBPUXNjBW2b1A
eliQVtvMWx0Sdht9j8PI07tPBGnbcVIomcUgl7BJbLlFLDX0ScnRno34bqzS/TqFBHOckT/bsmTz
+tMqhMKGOZdiMLc2f1smEwqD6islAFg+yYzZ83I2XCepaPko4YynaKOE6o5V6HevvcVip2lHZFSe
hjt0nbrzfNhGvDIRhtjcoPHHGSExDkNKXY1jxXqCWhehtZKEsppjHoc0/i2ZWdKKDV6C/90R/rqO
Noq8WvJ+1yeKty6HSb1sy77d0VRznbrZyUW/SkXw2ClsCsfAGwROrbTZGfCU5FB5VFJ9Q/FiDYaF
6txMpXOw2OO3CqcslmdHu9NU67qU4KdB05hsWm092dddu0vNAi8GIOuW+arK9yTk+YWl7MExXWut
dI9gOo5jT4N9YWts4Dqn5m+TasvauhF1uleW67H8XA+u6woadpyR825HIs954ExlNzxowxstfslf
bjidEjZxXo/4S8mpk2NeTNZzNql+VSmPMm7um+muH0l6s4JHZ8GiONPVKaFBK/a9WRvHZTFQlXS7
NZhoUxf5QVqkjTkBjfuwihlkwdks9jYd6qh6Wi/JYEAR17jXWUF0kX6DPQAxjaovu61Jiu2i8W+O
8T3Mao7IOIV51GXtZbB2S07Ji8Vd0v2wjv0aEzOPASQT8i0e7VqQUHn5K0tsw4YTZPavE6bBaFqP
9CUG1mSd65pgj4788mfC2Nw44Aal3exGaR1MS7tSMMWro7Mt9MZb9x5hR6GaCsHanAlZSJDq0FZt
d+tdFqk4zahkeFF3c46ImV74LI+gg27gy5wrydKNMaunE9sVT9RXDqLSTk0NJC9gl2NoV7VBLdPi
1XXkdfFf7J3XbtzYuudfpV+ABnMABnNRrKDKVcrSDSFZEnPOfPr5Ldk+25K77dM4NwPMAHvv7t7t
KrLItb71hX/wzXX/zAojRVr4qn0tm9o+LUhlKjIF9oqmalsrRmQU3axE9HT4IhM8IcdhK+MFMsDJ
lU5jnJwjY3wUq0jpUl6esYZxNhd3ZAHlQ45mFZZzFU3L5q0QgoXwdnt9jWbIPKhDUU16kzZ3Um8R
x8emmGbiEYaUd2I3ISXrtmTguQTOBvpiQONIEijGlOYBTR9xnECQdcUOTA12QykvRdZqMV0XG1ts
cMUknHg0hdh5fqBtxialA6S+f8d7JkvfA4lKF8fiYkp3eiAjE0XPJg9WmZrN0s5Yj8r4KP4/tsdC
gjxpIS+nWacorIhQBlWcsXDSlrKMO+NK4g7Fc6hRLpA9KNii40ILafKcRcOv0c3iNjNYW6IlJ2Hp
ILpW/uq9M/mvpuL/PUHm6zzlP/9LfPNXztGKiNq8G5f955/+8Ys+fKj+3+9fwrhMWLF9+Acw4Ggk
n9tXwb6p2+TbBb7/yf/uv/yutPzHsTjtx38eiwur8vq1qp6aj/NwPvRjHq5+YVKgyGAdHPU7M+fH
PFz9ouoKUE7Z1nWUSAwGDT/m4eYXW9UsiwkaEVVRbYY7NadFgCy0+cW0aJo7Bl46DMph6PwbYzjz
cy/edrCm01TALI6lWYhWfmy31oj4MMuIh3nnVUeGzPNygG0N+l0KsJ4hpKM+hXygQyYhz732tlGQ
srHh9geQofGDKo7CPwiMijqOF1YXLIrxTneci6qvj2mONwMSkHVSbPuyRi2UExZ2h6E+T8nodsLw
PMr3XaZhZlIeOma7UmKvLeIXtINFaAMOQ0MuohMwvmDtsKqRvlTq4W6sjQ107eXUpAiaPzQIQVV2
vQ5VFG3QsPG8FmPwYFNPEnQPBYP3EJlL/SLGmEcejL2a9qfAVxdgUGY2SYztX2aRf1VY/lth7QMJ
6qY6+vdA5CIaNBF/SpK2qtFtR990pa5ZN7QcDH870hrIMSeZ9I1ZTHiXE+ii4wh4cKipM9RpU5f5
elIv5L5C/35vZvUcnJGAQqFtEawV+DgJ2shRyiMBOK/kC60KgDzm23h6EZVQYXYgvlpOl24ZMnVX
5HQX1P1hqK2bOJXuQqqgjFxryNDvcswrZ5Cue9W5gfoCXmYCMWAdQx4nOqAXUqzt467/WkXNuREd
cXpiVu/sdAvgdr8wfX5FGZ3DJH40QNl4Ko7wmnqvUWq0SgK+WJ1bcXOUBueykqJz2UhLDCCe1Cw9
j/lwyOxwY9YAdAm7THpXZhdeDhUUlCINHyRUqpSyvrUCCYBWiWjzuKPhePXvw9T/JAB9CFr/5G/5
f2GUUgUh7p+j1HUFZufl6eWvp+zlr+v8+cnPfw5X75/+Ea7kL7qjEAg0k1bqt5j0I1zhSKkB+sAe
hSkijG8ixY9wpXyBwQbtjtkVjmiOzL/6Ea7QoGeYQ5SBz6gxMlX+Tbj6ZR7PuMgAXwQBEU9N0EAf
g5Xi+7ohh0DrTJtKoBJcFYD1oKNvkzR9hEjH5sGIULWMevbTEzt9G07+lbXpKQ8J6YTZXyaGXFrM
e1UxmiN9/TRur8wQmWzU+WE0oe0sXYWWNaCchifPUF5JHdIHgsWQxONtoufdzBdlDFzldoacuLX0
kUFMUzjAaXv6/Y2h8c+P/mmaiuCAplhwcpiVcViAuvj4UKoyspISMQfEgtjVkYRIcZn7S8cYkwsn
lRdKCH43R+wHwyUyH8m6N1r1aaJzrwRAVR1dbWDD5FD1YjrkSV3OTa17Q6kBrXKTLDeyRrcpUem5
AD2Lzoiat5tIx3eK4n9eFftcW0epf1kpzbbRk2UwEPEz4czjoPEbBj7xvl3X+VeEI8t5Mpkny/b3
eSIcupByn2nhoXV89IqNAexV2fuE5Ql1nIrGvQMTrDoIYLCmQiks0Zh38qsB+dq8tA9xUN8Pg3wL
DhIl+KKAw+es2oWjMCqR5fi5s6AwTbp+o4o8FdW6XTmNR3SgkBq0aDuL2a8pZV8nlcyvz2D1F+ZZ
N8OXOKXRW/Wk5Ja/mTQ7mQUSYFFN9m49ygg9s4e1pFYXeQ2jYyBltBtG1GkPF8dAC8gAFmQqyaNW
K18LmnhpRwXLGXwOIv3cGUzaPcQ2fDhllhfghay0dOW3lp/XuDUZEuquFs1bGoByUgSzGi1qBOK3
DRKwMz1KFr5ZInkE4tTXQlJg33OVlDZ4WlAU1j7cF4dhznOZlC+MaY9exUxsmjRhM8oPN72GIVfV
MOpHIhTOX6tepFAB2kDBDF1u97HDx2OQExa4p1mUwqIrhCusN/KteZssKw2REzNYgNDaNC1LK4hh
sjUD3VatXulFhXxVAZiH7rNaV/HBvx16lhlGMY5bqwWAU7mMqbkLb9XKTPtlWboRao2oFILXh3QN
G28CEozMqNEDpEcE9tzQ3ocI9VQHyRuy1VdpmXcMahEr9SCFeV0uz7va1NYUu5u27qoLqfP3aler
O7v39mnc26uYmIf+BngHIkyI5hU+3hLjTLQmZuVoNFdGk2+QX6VcUhZIGSLQuC109aI3x1skEZla
oV1h8PbbKjlqA91wLwfDhycz6RIY3ETR3bIqEYzRR2OV2o216k3AKFkszS1EXTiedX1RBD7XLtJo
O4b1IVInC5A03NWyRsPaKsZNhUjNOGBV4ydXRq+u/JSnkoR97epW8ph4r0ozfB0GYzf242Xh85sT
E1P6CZ5FliD27iTtlZNleNLbhbP0xofCzKZFVU8KaHm/PozifxrVPpiaml6Qd5k23CMdaQ17jJgP
hPQgJ+mYGebSUpOvyPviuF1zyyjDo6MPxF0Q6Do+pAbpo1jQyEhuPFS7kGtl0RnnOif4Jr72GirM
+iIjd4dJX/velK0Q5S0WKOVlaMNKs6Yzbuq0um9Cq0agwlrCctx2jjD5ZJyN6gN47ZrBZGBa935L
0ZYgkDXzI4D/nQri3muLUxVTvgPAf1HhCjepeoaWU/BI2bpxk+yU4CE1sVHUYoWlQhN2lkv5la83
/EiQaJk33KIKBAVAuvcqtkOhce82JCw0pbfT1O3TfJR5KNwxvKWrHoh6oLVr4QU6K1SEJhMb87nO
o+6WT34nnWMnPRkZLUK5pUBU4pWN9ClklesK8RHFUs7yhGuTrL2VWnbd6Eyoyo6NXvaMakysz6Qk
gMdpX2sx48UJdIwFgp+wdC0ZxlLt+SO2WJtB1h/KCeH7Wjt7XfRY98TOHtScmXnbvsYZvKG7E3YN
g9B0YWZEjjTxT4YTLrusqmlzJYWrUOfGan5f6APKz0ADG9OA1UBg4KxIwugllGFvMOtAXLtZjAbn
3WA9ZHKxhZmFE1fj08dUN5iv3DZ6xZQ3sG+aOkVWMYAsgTr45VT4W1l6tWMORBMVMTeUvyqatcGJ
+t5D7Htmm5dGNIH48QhpUCCPaTjuOFsWYTsyUSs3XRjOaM/nSniXpSzSsOeI9zXzMKZIkqlnHacY
MeNctQZiv1ZT3ds2WbeWHSF5MIefjJOl9ktqH4RNZetakqQZ4ZbrAPSNWQtFHDxaavQ8JvQVaprs
Eu/EIayW9k3c3HgWxOy4DV5wFISVPgTPxQgOAKXm0UJnt5o6eDeF8pgE2S6LOSgtNEEEifvR9zaG
kj2+XxlxknZZ45JBPJ1LUYDM0aDVFxHjbWodZoFV9KgYDKXavD46vgkjQr3FVYVhbMb9WsMlzrtm
5RiunBGPp1Y7DAwIjNzYcFxhTMFuhdN8GgyzXxjqNadKMAvxvpjZXXgzWBzpXZMz9qHx25Ujk24v
eQ6Z0dotTVeUwUN3opv5ftoXSJ872IRlUvDWBTwuhPauVbShJ1WfjxosHt25sbt2Pw3JmlTnOi7Y
W5NRCtcK3nMTQxkaIbHFomEfvUQ8PK8Hbkr0WOoZjjSRGj6XbfZYhsa5R15ujEgRZC2o4Oc12zJu
ELnfjw2pChy5ITqaDS3rPD+lgY6CZj+8eSmKzW2LCFdFuQOc9CV28lOHrlPolE8RrnGAZIgAU8c4
c9T9t9To6nkQHeqyUee9+CDTV+RI81PdESXhiWxIkq9C54zCtT1XscSZFba8UiBoAhoKtEVuOw9a
OAivCqRUkm43yQUMxHZPpowFoeYzOrCrXd0KqmZ+kpRkF07MJq0suspTenCIpkWuVangN1q0QOF8
jzGtuoc8yckTcx5WidkFWBvdBXzZuYrEIDcAyACneab7wUvdBG+F2e5TOuk6AgaxJn1VbbGxITXC
7bSf8wjSmrqITfjBIjXqG4+ztCGiSOF4Pfgm45duH06sUnMkxllZugJxFrD8eCJWjb9Pm53oONy+
5wBldtaLCytTjr5ZgzUHb+HVqypH5lvKLguTE2eyUJH3sXYyw241gIVBwUZeJIU0Lkfn2Ddas1Fr
PWZ2vJsQtM6VUqIvMLnj1A+4xRKDok537SAQf5OnLjIRTiO9RAPSmi3Tfi4YuSFdkpmCFLmbATuJ
Gm3R9cmln2Q3YJB5FP1eLbPHdLpEKZy9MY1od0a9W8e7oAUCZOe5vqzzHPGmoL62i2nNmMNeI+OG
nBqMTiLDJozAIWe43fTShgz0NlZx9ytlTIQmHzFCo1FRd7C6C2AbUJ2nfeI47ULxEOBIi3pLrjio
/E8RsbhbVPAYwDlPre8cHLShQTOGV5t6TJ6NUTknqjoAQMHFw/Be0nWd4GNn12a2mipt6ScQ55UC
smFC7EPqjlywZTww609O28AHbNiNer5Ow4R8x2vI6FHxc3ok7YpOyD45vNmBVAm95UdTK69/X2l8
LoEQw7cMlbaThbOHidrXp0JD9WpaSS3TKY+fihyAeWgSjm5TY69VBn54SNYipS5SRqVMThYCzzNI
lKsYstfZsgD/U3oiXA8i5vd3pgoc9ocS6P3OqH1szQR//pmZ4Jhm1Rh5S7+mu6vy/q6a/BfTGp1F
hjEGEpdYO9gDShHXbYAITNzehx4c6t70n8YOMbs8d5Z6H5tsm4xJnzrM7bbGSJxzPCSLaNvo0dCB
JtUiMalz1AFR23HVHtkVRRn+gE392x+jY26s4C9O6+9dcO0nFKhEQ9xQEkoXFX+tCcngWSHba4WY
Pq9a0lf2/OQZV2ZoHBU9PWXpNCurAO1Rnf68uZW90S3GFMUtIak+cEoZ9Q5BIeBCqcoPsvP7wTu0
Oq5fhdOeWllb+/TMOtSy//BLFIEV/fxadCiFFqpFqEh/luWBDRDK3RRJrjVo6E078u1EE8jtzI2U
mGdUD4HbMAZ1HdxZHE16+P2q+KUuZlFQkDMppvlAV+MTeN8O66ZE5QPCn9TgC+ptCkk7/P4SYsV/
/oGWRsqCIy+tjc9sorEtxqbXAW4LdE9S6YdOljZ1R0z9/XXo/f56JS6hy6qFowgCT59Q76AvUoJh
5DGppGZG6OVWMW6Qf34A8I70gbTJ4NjoLee0pYqQruoJ+XJtw6FG6650IGQnrAf023F+hMxfW7Qy
rVK5xQfyKhnLFTuIdLYKXqREPxcKCz3PjW2gwvrlCibZb4D7LwbNKROLwNXqXkbZIn5DZhXXpVPQ
mgc0XACc9NExM71tzgVmkU4bwKzM5YQy/YwD6T60oNWGda8icVLPMgucFroEa6zxXKHrYcZYfxRU
V0AWlTfpypMNZjEmbqrRsylHt0q2L5r8yvSCCX0PKPCSnxdujhZVjYx752Q7TS6vxi5+8/3gLRsB
TyXeLtObe+S11/Frb2PjJxo1GuykhsSIA8ODRAIGotOAYFjjTUw9HSIj0GYQbihvh9Fa2hwSkJe2
elte+R5lAY5upqatUi3KZ4CckMI3cA9FZxZ9ZErfoUMGI13IfflY28XJ6O116gBf7s1DofNoETa8
qluKSlGkGAlSEHEQnybPXNm6RLcFp7oZnZNDPpVXTj4hFGwzw2/tDoJTA5ZlUzJT6yEJSHGOFBNT
yrizr+OUHJgDQ6hdVscaWmdrelC+Xdu67aP4WuyBBuoOWkDjIbRjKKUku17Kj8xCNCI7aszgNSqz
3VTygrwUlCIwgz62wemArpVy/TzqycJI/TcvTxdBC4fd8cp7v2zRoJJeswE0U+OPN7qOOYnS7lU9
2nZx4sKLWzfRdFtMIdL6oCeF6GWIcpjmP3uk8R2DVK3hXHAQ+XG1/I1C/gnMrO7dpS0LrRTy0bVE
wldI8JjrnV9kpzikBIiinW9QjcQTML4Ajwy9oQsRtNZ13OX3U6SctS56zkIyQaUkNQhEQRXmI1Cx
cqMhTEUDJTklErTy2rvObPMCpJKPBx8HiIGyKIT7yrSuI4WPBWCQAHYRUWWDCpLSNe2mDhMoOiZV
Gb60lCZ29tjKzWOYVreVTIqkIcmMN9IaGVnUK0vrMPrRszqgHTCA1EFg8aUSUqlxcKA9f5Po0FlU
Gujv4eNfje/+n+yL68T8f+6LXzV/3YbZ19esee+MN8HrXyt4rk8vYfZaf+iQi+/50SFXviiKwSRP
h6HxXYXvPx1ynW6sAQjPNFWogpxIPzrkGixW1VbJREyOC6Z3/+mQq18MW+ebTNtWFD6u/psOufpO
P/rpTBIcWnxKFaY9nEyCYMNJ8lP6EDp9KcUKOjtExV2o4AxcAA8H3iePWF8IA+jRWXeOt+jVbi7+
Sh5pQ1FyJH1VtfZaMAJCIIQxwBOaT0uRE4mPWpWx0ug3yJ25Unu6VI21Rs5+HWiX4mMqhdE7Tq4y
zuIjE/l75tEmSuLn2DTOXUCW2KvhhVoRD/NdiI06mhzrdDDOaOsd0tY4C3CkMeU7IN+5N16Iu0Cr
ndp1lVopAtPGKmKTqgBYxU1SPg30sKwm34Go2In7s6foGXrAIWvB7pbArAGtyPRZBxhaTZ08ewU4
BWrRrq4uRstcgbZcOQUCJ8hNINQMkkzXzs7ohC5P9iwuKMnqWdIxjsnj56Cm4eAA4+2PfVxcRq2+
CvpsNzjBCpkbvL7M1dBbeGo0c3FTWYasNaFhons0aN5C3I14oF0IwIrPAtO4Hyz9IG5+xEheJ+AA
0doB4F5hALMTaOMhyQDHY9YgRTslxfAD73lPO+PAiRuGsTZxqDZ9DXTLbKyso6nGOzMSr4gYJTEm
tJPlOCQ7iYYBi3It0kI5py3Gu/LqHrOTyoU4vAaUf8h0nrACnIl/nyX6yrcvcq3chpz1lMMrtdPO
qW0c5FE7V0V1DxjsjBDLXI+NlZEuYPmv85obao2VogtXbQQD+W3irwxVDmF0oyDWYWKDx5uzo+4C
pV7bNg/TyB9qeUUKpIUCaDSYUfHjLcBighlQ2sMKaJoReki/Jbs+7o6DfuhNwE0jFnnGq/hAJmFT
G7wDOvApXo2KflBYoXL17adkSrrrMCmAnPj+08WndTA4Zdnw27QVwI9363FkwddtkTyXExLSKtDg
Wlmko7H2NR18o3kIh/AtEY+my5eiw/j+4+J81/EIR168eCbiO8Rqg3YkyDAHcXsTWEJO4oUcwBfU
9wKuo/HoxN4T+7Nr+3dYcMs/ZzrGoHxdJTvXGntVPMsCdG3Tg3+HmSHesJ5oYMHpcaRkFDxf/Ed3
YveZOadLCwOooKfC5kTvZScAJ+Jti1vIJcSN2SQDC8gcOZApgyU2/fTQ6eOVL1+G8qW4nvhOERsE
6qTnZzEneAL2uBLXUJjjouWcqSs5H7biwSDwzbZu5j8F4tO3cPXzuO1XkiUcBp36R1CumWp9hiW0
lSYlyPnFc8nCk0YZLyZ0esVDDqXwWdx5IICYVYXham2uxc4s82YHJQEC/iqq9FU9QUcAow+F8F6k
H6CbwJzrK9xw450zaLjMEbB4S7+/8U8VgYi+H+5b+xh9i6LrqIO5bzUp78X29Mkjw0FCD/a/Dqq/
eT72p3rg23V0Jn8UN8xpNfXjdfrID7pyyGLqJvWM5g/qH6CMSHFhsY3hulEwHWQMJZa6eP/iiaXs
cDUi6BEFTE+6Lhrj0GTOoW30cxxph2NZpLuqBsqNZo1Eu16w6iRnHtvBElbiTjhJd7mG7Fl3Jfr2
aP3Tikx2U9LeJ6kHD9tfigA7ZcDRWKeN4T3ZOXUR2wsQ370qsU5N/7kEUBo767CJmWlV9yqCTP6k
wxUhzarF4O37NhL3bffk/Yl1EGuycaZ1lGPOiYRavGP2M/bqlYhFookt4oVowgJ+f5UrA4s8Aik/
FOu7tQg5Kpq1YD/i58oKnodAlDjSqdRXJF8HmRsOMwU9veAPq+FTX+KXt/RpNeSa9X0Vi0crno8o
WUSULdnTAkcZ6Mb69yvjF3YyC9BgkVuIqpgGicrHhUFDfDKz3Irez3Nx3ABjvRZRDgWFxe8v9S5b
8SnV0A2UIEzFBsCk/0L3jwpGfiYygzkRVhzkP3IEP+aw4bgTS00cbeL4FqEm7pGqF/3SS5FtiENS
HJhUwwe032EB6zRgU2zfMGBxkN40DuLGa9Cs4nlFbNZA1pmtGZyZYPl5ju9nwmStbXaBUxwsGQfw
VDuLA63n/34PpzkkAY9wyxIOOU49TvPfP4f39tKvzwFCOCh3NBvUT5xZRca7PLORo63rJVICTzJq
VBguLcRJHnay2/qvpkw1wQEmgZT0SRpGFsLv7+LvXryNlDAIDDQ6QAN8fPGK1pZa0xqC3E0Cx1oT
J784joB6/GFZ/0oSZpHh9UwXEOEe2m6frgUdNQrQc4nmKnhgkfUxZV412A2hEdW/k85WmK28R55x
8P6w7KxPbaX3XYWAi0W2rFs88k9QDGZ5zJ9zlt00sqnTjChFTEhSZy3+Wmmm29NtRrR5ofXYRnAM
5gycxGoTaaOob8W6FAeLOCbF+SFS4lbHR7MxXbFefdHNIHQZao7kUrzrM/0sDhBtsA4iPAnS0CQD
8WI5iiAvrjH1pHCEuAABSvqx5HaBtkJ9eTXs30OWQUIQgc4iKxInvWiFFirbkiTH90jn6MtVCl0E
FF24S4w1pPK6BukgriXSRS0HAIssFir/fBEWtAcJH6mEZSbW1MDL/v16+owrEY/ZtGlu4WphI9vz
WaAplphbOimRRBQSqhKtJiap3hTDlZyJ9SVuU8T5yue0bUhdiLakDyH3+vs7UUWY/LS/uBNbsWHr
Q4v/7K+hl14IShLFrBL1yZmqrLCyqZx84wTjAr1CkGoHkQGILSduSNxcDGnfIhkVgaMiwTYi/SAS
JpEUadylSGaivNxVOO/8/m7/5mRG+UvWQH0CE7I/B0WJZAOnCm52JAo41USxdC2Sb0vKFkn2hzzA
+PXRsAdRUEAfSUT8zy3WGEEwIO6EnpwcmLd19gsD+/cC24yjIACK4k8gjWtDP4s3U/MMcGDDadVH
X0yB/Tynllw3sXOYUvtQq8kR1/sFoMlnEW8LBvpJ18ynCWm/Ev8cTIetxJnjZCmKPIXxnUiuEnlw
tQaMJUe9SL5EfeIpoHNYr/hB7xLOIYP01JG1gwjb4DpQdjEZpmtgO9GEbpS1ZEjrmI7MTPbtP7Rp
/2YBiRPRZniBNA1N1E/d05zBuQoNOHo/iIQVYQLkMp4WcW8dRPbuhERnkblzZoRsxrQPn8UWlpCA
A8Cxs4gRJUXut0JJAtQPcyGFZCHea1Pc/34F/Zo1mIwxOME5WWWZxvnHSN5VRG7bHyPyVwoSv7oP
K7z4BH8LXsh7JSD5y/dL/qsO0T/isj/AIv8nfSRxO/+FA/+/A+BNP/2nlyOg5t+B4YenFJMHt62e
vj59hEuKT/xoBtlfTIwYHLJwGi5IVnAU/WgGOV9EF0a0gd5NHH40gtQvjCTo9qDfqhEndJbiD6gk
AEuOMwUckBgnUGH+u0aQOAZ/jpomHWhVpjSQuQ0dSZGPyyhjEhmZnkVnJ2juk5gGuzkheivlLooX
YUP/P/IuNZ+hqZ9Z1xoCSLO0XIluf/RgMdStiobkHGwAwrBLK9KB88qzROzQdqrdQNfM3TDAuaYX
Mgdv/FS0XrU3QQ0hPBiBykqALYsR2hiDOPD0vnOtjOm6bzORjkbGWiPq2bFtnkSDQ46YJprizwzx
i1r3j5Cc0aVJWvktr+50Y7gdImLQICO/rjCzt7S4WDR3Xb1NFElfhmYdXoSw4ulTL+3Bu0mqnsGX
Jg+LUQNe11XTNgUEt0i9YRUO2JtFCuPndoofJ3rxcYQMmT+aQAgVk1E8U45lOGxaubiI2m7A/A5D
5dHqfHfManzNHGR6ahLZ0MHuzDA3WZgUC3BA6jyk/K4f/IAnmcblfVFKuGqnCHh1iV0io+jjve6A
6tNhRaGAPiJDss2NAaFNGeRb74COL3ssFcIAFltTozAhcez1yGLUVvFYSNGV3zQMEKyoxqu0bLa5
r14b6lOl7LEBQNXC0Tsx7p6PCYCVKkWeNOr6xxHaUFKJJnjmfZ1ANiFCD98kwsB1khi/x4F8KzpH
aUW33QJNsIpUJMphtCZmxqmA8anWM6mTdGOfgsIDE9juMTa4xcBVXzZo0dKqWrWDfyzMfN160Utp
6Re2XVwhX7JJPWYS9gjSBcQa+A97Y2CC5xbZuOki4xHV751WoxOPzF2oGcu9W1QRC0UYLgoyYRIE
W8lijmV/68UlODS7taGcKhkJ1LCs7zsA/oswYt5cJPmp7WnPqNcOnOCZodNdx+QYtW6QaKHl7+ww
e2NaGbsS2D9gQU0uIZSrHjwmoHO18S4yJ3uUHeTsnKeeFw/lkvaUobf70RpQlra+4jOwFadDiU3b
RYWRHJsBoZzGYqE1lrmRw/ZZNCqHmK9XAyZxrPTbvMpPJW2dKGjvi9q8jjLmcRxLB7tJniedTBYD
NbAgxbBRcqB5mol1lHyrlt1+rK1lDk4xb5qzVlM5aIj7pg54i05q3hHPVR+/wJDCzRzzXQy/QbrV
SOUatHkEtTgCWJBNe9wBRflJKZpPZ2dAe3f0cXBCOGHdNuFj6DH59vRp4wguPiYhIHBLe5U2JWIL
tDBySJ5mGDdzAcKNqxrJhcjfRjU8SNqmmAxejaEK4jEEXIJOgdCHKGf9YL1KZv5YKu9agOrXPEjQ
f5m2Ya/vgrg7d62BfEU0w2JgOcaAk3Xnwm4DWG/x41igHiLmf2HJas7LaVUFUJI1G62E1ryPpPJK
61m+VlhehQ302CJaVHo2uf3dmMTKHyqsz/NsQ0RUXaHipcIm53oHSPzUWtc6HTeTJlPnTQkbWAEb
PMLGhDryOsCPDaEaws3fZXh6G9hQfFNm+v9H9PgHDpbI+LF/ZnTCg6cQofL73ZF9yKu3PIn/AjwD
3+HnMc7fftG3k5wa54sDaON9cvJ9dPPtIH//N4xsDAbvukpKTzb2/SyXVJsPMQdCShTmg6OLLuX3
w1xSOf8pVsgKLLgKLJd/RXz4lMF+v3PqbX4+tHPd/tTvG4dB9QsvC++6OUDcuX9O5uGWU3guuaGL
jmj/UM4RUnGHVbX351UzX9ouWu8/Pci/6Tp+qvt/eX5iivXzbKnBbc3xELy/iw9QkNM9Z6y31Fb2
0j6UF+gz/+FyHzOYXy8nWh4/7Tec60qECbgcfb0Vzo4X08p8yffSk3TwN94yWxT70Z/ZB7wiipn0
LSUmBf0HCU7xSP+TP/16dVHo/XT1SI1DaVCD8C5a32frCnmLlfPVv1DmSA6tLPDxM2RLb+V5ezTe
Gle9e8vc3/9+VbRRfncHnzK4QkqRyst56cMSTe55PE/2sDwWmODNk7l0SF+9OfOuNW15F4eDi/YK
OrvbPfz+Lj7Bvn59DuIt/fQcTCeIJb3iLTQ7MDQvOGVvmm2VzrTHetes0JfZ+8/hUd3WF3+48Mfa
9vOFKYU+XlhHjXzE3jq8C2+DB/nVO7HcpFd/B0UkRiGGCg7Qc/qHNf7eOf/80HFf44ykZDRIxT9e
FRC9OdhSH94ZVyXXjW/LZ/lgnmU3vQTwfqVCpFg7h0tE5w/ZhbFXzu0SgbANdJJTvqziVfFqnaRr
+w97AezX3ywGWjIKsxCczkhdP94XEGj8hsR9xbN6oX3N8630tTygHY4zzUDqvo+W1lZ3qzXIS6x9
ABQD/6qX5jhr1oGbb/xFBO5+i8b+Eu5+Miun2TRHpsANKOtB+2z6FUJyl9kSVjYQwr1zGcxh87ja
sl0YR/9ymosreQSc2O02/OSZcwiWwFBW2RzExZWxnXbWPZnEWZm3T9mpOU2Nq7tYfr3ROJsBwp/7
2wEW9qyYg/H/ahwj17xsXWWOD/cq4dvhk8/rQ7+oF8Y8WpFmnKajsqRWuSS9bA9QP+c2Jk5ueyuu
pLv4Lu1DOmUI8Lrx3nKthXcy5x52TbP+VV60LjpF6/yQXCOxyShk0S4qQOqz3hV/ox60k3kHTWre
utW8W46ukc/qQ7yY7sCtIObpOvfpZb/wziT8W3BXKxRZLqtNt4+PERPuWbyU5ipOvjPPlbbIKR3D
S+agR2nbuuUdjufprNjIF9VrciOdKn3GWBMczLFYQyepZ/GW5vhle0hOPKjjsKb1cJQ9F4CnccJo
ArqHl8K3gvWxBFCEf/YiWrC5w1myUJ8Rf56Xd8o6vdPv5J1zljbWA8T5WXqKFtJLf3aumNB91Y76
Jszm+VNwbW7iS9+fqbCuZpIzK3bpU3pZ7dLbnltHmdQ2uH1w3/LBvrTm+r77GuxwP7lNh1m9H59g
rd2oJ8xTL7oNXNjiwls6h3AjHYZNvGcFPZQzZYn64VM1RzHtRHdohofnvL2IXO+Ab8xS2ul7yjnc
FWblLevpUCyzq/ImvxnuzBMHieTPwkV7wA5u5VzFT/lWx7hs3z9Hj5h7zJyrdlHfjnt2venCYElm
2B49mCgkXjYvGrjba2rFtmR/Tut0VVqL5iK+QcrPX6gP7Vd1HRGw5YW86BeTWG39gl89b/ivBfR2
Zi9z9Kl6Vz4Mx/gWZf6Dwp9W5ihdrfKVtMBhrG1nMch7FyWHKZ05bv5VkjfqEdKxfJw2zaIGodvO
48vsVCyLIxXDMItvQNdn2wgBY1d/CE1XPukP8t47Z63rXNW3w9redS4oKH9tHJKjN8cDLnKTrXb2
rxvE5e7VXXagf72HP6senbM9Gyjb58mhc/s5fOu55j7YM3XG1PfFwQBl1i60JZzd1TSv1tOSZcXe
9Rd4fGxJDrqFOY933pFZcsm3FJM7LZS3CPfsuXaZbM1dsTB35hyIl3amzPCunEeuo8zQ4vcfrL2J
/9/MPnmn8jVaBkf7ZF2mN/4mIZzc4dq18nGMit3hDunytYQ9CiJn6BIsmPqJFc/ZNYc17fYtVfiM
F8TT2Vyjx6Yd87ceHZxlsLbPrNZHe19QOIRu9tBf+o/ZFuxhkK46FufKOgOL8668q+iQHSBxnozb
p8qlLNwnR3v3f5g7ryXHrWZLv8p5AZ6AI8zlbHjQu3I3DBarCgAdvOPTzwfFOWekVo8Uczfx/5Ja
rS4SZu/cmStXroUIMD4Br9OtvE33SJsk9uXH3KVrC8mUucHf0AzfxPPCMbaF3e+JHZtb2L2on9nm
urk4k620fiS8InMfH0ZTvbvQ1sxdB6lvzvF8c1sX7QZqoHXt3maxf9wTYdJN9p0e5KV+NgMlQDgv
WyXBfd8g+riHWrgsI9ToNsN+EiWBNMcw7bJFZGQVz6U1VInDY9VtswVR81NyH/t8Xy1hX+7uvrGd
blGMmXJJym660bFkWkpOv3hspFm6az7jo3NdyZvhS2NV5PBUBveM4ChSoZH+Vux6kj8ix3V3Kl9Y
oc7xXd32ps2WefA3fXXdS3N99sjsJCp2vN1O6LNslTrVq7zGgXB7hau71rZZAPVP340WfHbitu+4
+nls6ZDCf7ppHHUQiie7R+r5LTJt2+4NOZvo6Rae+i055q6Ya54i+NQA8zk2opdEV8/4RkFvcp0h
CrTLN4zWMEf2He/gwls5ks02IvzwHxaWc9zGjBqyQ8vl4+X20i90SbRbZJp4wofSk1eI6a2v3nHW
tHYe3Vfquou0TXY6+nACg3ofb2MJo+MxbtjKMgvk9d0U8jqTbXMLEXiuzQBSDo/DhcCMcjw/z5cH
5WISkk6GVRjb2H76SaCfO+d5wp/JvjuxDaOxd9k2DC5s+4J8CzboTJmZnzAlNSZWRPndIddiELgm
8xIlWVF72cz6agIwke82Y8KG2Ri27A2100Xpc094A/cC9PvRtUxu2lSSSAzat3/JIuXf5bHkDLoM
eR//BeuX/C3Fjdns7lX6evyWBmYvAOwwkUMjUlRnRoTiC5xJYXX/lkeNmPrf8qj/+VqME/6ar0jX
qoUgz9eqb2AIWxUHl+VAIL+gjrLPlukMCcyP+4GpVX2eQg16u695NGV02bSLiX/fT36U4LpLPX37
z2ml8QcD7m9XNsVlwpJkg5pufGB/SmjRrL1LhUZC+xauDJGKt93i88VLl7Bw3QB9UbufZeIzXHwa
YlYJS8jkPK4i3N06F4NYb8k87BUCnfY0uIvZI/xgrNC/+3shi8Tbulc7mE/sFS6hfF74KgyqtFas
7sK2nN1drI4hcj/2jCqNnEcVCywsRSUWs4XmzjL/Y3MVq6dAEUJ4htCJopLYoHU1773FquX0IjVw
bE0Ea9U+f3vr9+2ZY4KQNfVQaRLOJ5clmPcWMwTMohUf+oEAB0kPXnzc6+JlwbfuX7B1EufSGewV
308DVASZ2N+EN3s7kqy9ecfw6vezz7t4Q2iQG1hJNkYZ9lN8rz5INsUmc16CaBBfi48nt+DMUscN
PXGaM1dEruN4X9ELOZdYcDs/pyGIgi/IfFwa+joiODCo6ry88ddHH6BaaK/BgLzYCV5g/tkrUdjx
ZsxBP0VlM0zOgXrj9ycinIrNYue0ziKsxd6/2x9W8DGzv3pH5bc+EA3jrWh27XzUsytXLQerD1kA
JXIMe3fbz2y0o2e12Bru3SZ2hymvUnPC3vb4/Fq4UKAFikfCXbtT1/VNYffR+0Xs3GjJdIgfnr1e
vAeHo71Tbb9wwkqsmQa0W9d/Xe5mnViK9fzJz8+DCOlaO3ftaB6527kpIst5K8QsaMSudMOpO+cP
2RDmCHqx/XMyncTeMobH0/FzUYvKEbsz6XZgisPDXjRi+RBuMBUmb5a5JHu5U0TgHr6e3pTHqUbn
xPEZ0pyrEaH5JJYHjJq2OJyQ3ns6z8399iHWi13Ma7uIF4uslYlhG/q38L8N241y/7lwI9nmutzv
zPZYogwL2pPFcr6MhH20c3vBG3J/3MD2v9f4zHru10IVEQP34rCkFy76LSeAz9yqbXqFu2iizWAv
WvK+1sFpzXauIlhcxQwd7uhlYdoDpcuCJds6JN8DKfnhZcGv3gKD9do6pl97SyoFQ7wsZptcRInr
XIQLYVskYta4q5erQzr8o4rd22aRCjexWZlU4m5weLHdNYvzZi/990Ps3MXPLHjrBI+X42p5mpeC
F/Ie2++D1/Nq5QXGrOLJOT/xb9zIZUZ452nxLjiJBOpyPGwzgN7tRLj+8XkNf0ft1eOCDu6Bq6vd
6GbvNm+fnXhBe5pnYoixdoKjFq5mUEBsuP224WxI+XY55w0mzoSA6N+KZu13RTPkiP8Jbr9QM7SJ
qadaQXC7s+fflMXb0/lc3JyMp5g77NZtYjuywyWKp/jcs2bu4XneeEX4aor5kVKjHY9x1ve/nAdj
K+zv5wEcZw0VDUwTfu3BSsPwfGjyMXm1gst8iGSC3ksbNr4ZYoJHLn2R/TSUIyT4I22Ll5/0L+eg
OoJTfwv7f7qAX8L+IylkqU4myetYAFIaOs2Ch8ACpE0wkPF324lEgcykPsGlGLwnh7zi3L36u+ds
Tj4uJENQiQ/YFYixavznY0n/bX3/p8sbX+yfTqWkyNvUKNPxxTHG55uDoKTIttqppislLo7pfNMP
KQ7mexqRty/0d/MLx49PM0TVD13mciYvlZ3kUBc5wytpoAv+R5LVzDLXPEhLNZRQXv6+2JP3hh47
/RhE6NygFN2++bpsS8GvZoM4WQjSrU8dkeafb3D6OzRrJLn/9wL4ZWUOEGcmPYrkry/xEmXTd0x9
/MSBurJtxT6LLk4cMTVMmmrOkIa3idXCmGG6FlWLxIsX/ebx+Rqdpd3NTb2bfbGpXlEsfk2YQcEX
ebzPV2NvhDSw0lU3a/5t/Y7L42/LBxgYFoqp057/JZ/JoVINPc4nr/FLSy4oiUstyGdFeUo+7p8X
O/sX+GucMfj7F8JZQB9MBYb6gwL6pwVRZ12r14WcvOaOcU78KkjCK3KlIYxLjyen2Op86kmMp7ty
cPsDlETYnpXrSJ5yNmXxjBrPIC9/uIozeJeXwdPf8i2tXLjfogtMUgtAW58RoOJqG+E/v21kyP75
6n/BLrXJvZzGeBy86j4dZvAX1Supj++oeTFl79cv9SnH+smx/oV+81uMmnFDxNNosWt4Sfx1H0nJ
JW30cnxsql3On7Projjru2p+i6rZv2HE8m9iCpnt2GbXkcFH5e2vX5Ym5uNmXEZLxzMGJnImsg9q
q1cD8/Mt0vnW4uLiZljhKPH1z8+XOdDfrI+/fPcv8WyIy8sd5nTyOosHkZ5w/r2qOAE5hLP2uUbh
95Zv2rMl7+p35RLd9oW6mTSkZ1gy4sJQOkAkzyy4xnZDjXu105t7nSXYSvoYNd8loaNb2tnFDIUD
jJoSm0WPWA2WTEj+grrXF4dqXd6hX8l8tqR5Q4J2oTiiyb+95MxK2R0x9e7m66M9ptAtZ84QqaKl
3qPgSg63A1YBM8RqUa//oqmXIJrEs+MPdqWYzC6HByfxw5VIubUg58AG4PKYc6B6uLzla6a9QknA
EgWG04lbN3tMuB9hHEhcgQRQNHnLaBBwsAgWgt36+QemVLTp+IFmhk0rwh7AGlS9H2o+1j9GLpio
KwEPEcXPRI+UmWgZ//LwXN13UftG2CRlmo5Xv0B9x5H4YH7GGRyqRP6fn0oeushIJysiBDLq66oT
x+BO+ocPhY3Ajj9xLosisJjExFazpPnOU10ckQagYsWV0p54t9AC2xyPZ8QQLg5SD0iofd4cRRdm
VLkX29o/UQ5yejQi19K2f9gtgZBrxf3XSbx0PkWrgQm2zmZIW2FEJ5LhzLEW7W7d8Ry/QLTHTMnQ
XWCv9DgzvvoRa53etqkJxGkky6Sz+3dt2eNFS1KUefJlNhlDLKp1iiu9PhaXhbWPP61AXT3m7O6e
d9uH9Qrv6df7TNpmr5OvZlZM/cdBegUaob6sr07tm7Ni3Z8sP58xbeOmETNJayaaYwoP6Z3LvpI5
j6cugIWdeQk1BYfYRKDWq6yRjnrJABbfrHUTELemgMd9G6SMnCN9TxjGD/0neywR8OG/QWtTBrdD
BL30cPZRaTlDxqtc/I51AGXq+BaZIqRJ7Qloc+V2j/E3n4SjwekN/vwuq1zNlU6PxJ/SZHsra1fG
Nppk4ekaAOfptnmi84poKqmqxaukiKudGzonCzWcOAP1GIIiIn+j6LrYOIzYmj9adp4vzF0ISMw8
tFuo+MaqBo0qiMUdoR1DsQBD6wvlycVWQxr8cIqDLHeZPnzS4mJSVTTi2XHYofHvJAvTvb2lMDbC
45Ox0xF+DY0R4c5exn1pKwsk1ok9ph3TOAQle6OctGuyc1UA1roUAIsm4MnRWYJJsdSjY5SsxyIq
n9cWWS7yI9OwxNFVWKshmlLESr4VsNPeQXdmFx83kMRWtuymy2JgO1shO6wB9pkE9cYKudLHeYj6
MI3a15gfXlivN8xulwhoeMdFZ2sfFhJMhIp6bq2qiKPJjb18wXCa3Tp0HCjmJqvyMEL0uJpRg4w9
MMgk8HSZAGIPohK+ysFyrfHexyIV7HOC0YwDzMy08va51hddZG6eGXBxc0KjyY5dBuln+Qy92Bfk
TGik0c6b9eHg1g6xTdkoS1ynNk9HnvOXZ6ySPT9N7QuMiQv4opx17xP75rVzjc+6LmieFPbYRrGn
E/7ZndiGTj5D36w6I+10ltbpIj3AA4rdUc0od8z1jUCya7rwZm3STT+ZFZnNyEgB8oT4zEw7YHdk
jK4xARlgatcoHxd23gpM2vesNCXKETvS4G456q4tkHDftb2nLVDEoKlRg9bFXrqyHFUVyjJ2Hj5T
NI62zFz0VHaA3nbHH9CW0Bp5bOjkHh7RLUjc2MmdxtV/kMJwAEUN0S3atexkdGKSkCNGDWsk3gUK
2kHAgAifY81LAInxySQUcESAeU334MiLupOGIsBtY+rB4jLdnCrQWkEh3pGUbnjx3Q90nrFDnRPw
0RxCu1ektK+e/Atwv18RVbzpSl88PY3YwtQKTX/QEv3QRPzkpnV62kmdGy8nwVhgDq5mp/gy2pNt
vNDEcK4j6Z0uhTv2u8q1bsczlr9Xz9l/HuGCMRREZdgilrC8caEVy84uySvNWOwmDu3msFgqbreY
sG4wpbT7Tf0KacWWfTwxhI4mB9oi+25Rh5/VtyziGbjJnDQsEZ8VKPwtfPABY2dMdVKabPkOqXZi
RLeMg3pOC4+acJjd7Hg5AhY9YDP6PPiSHJ5ziYfAqcAPpMF1Fo8/J4ub4rRzPko857CwHGy6d9pG
iTS7+86iJ3/A8u6bLEIznLdgCcV9ij6wXMh7Xs4JSJdk1fnTz8weDjB8KSiw1ww0O+FwbGm88fRl
Wmzx2A5cDz84v0VdRALwXtTCdHvn5brVbg6aKTl6TIMwAfIrkX81H2rwwFGnFqNF0yrDR/UhKsXD
YaX4iGktuXQZu4/um9VPn6e6uEqouIOrvBAKK3v62S00dKy9YnM53xzknT7U1z64RsWhDkqU5Xhr
t7XkwqDSXHnOmYiHupdZZL6oV/BkbiHKrSDN23xu+ukSP1F4+gsFl3cxXV2X40ou6Gwa+xbpJJC9
1kfaCrMWvLLKKrwYiydiVEjLYSt5CyYZsfdNMwLzsWlWZG/JJz0QEyzvMSOvVt45iGn+2BynsWsu
lM4BZJZTdHG4RZoh6eI6Edn5PgdRZWSApnxG5UZHvs+BwBk42Fy2jWPYFa3T5qzRt5E0ke9YojNj
iQ7j9o8GqdevsU9xEadl55kOQcqto97mw1aFBxhN53WkfOghqUU8/9Z2+uo2s8YwtEvxbhHPT3n8
RwGpmibm+gkaByI4VgJj1JssJVzsuIBYE8ZSWXPocjuwvWb1DPpkP6t3mc0bLb6P74iTI9oR3Bf6
Ol7IFxtXHaBCEh78o6pl8mm5w5r2VPnZzlAoMMPiXBFkWbk/tL1KOJe0rujnFKj5i+a9NYT2tS2x
ihmfI/iz9sX3VGfrKQaob+mL5lpEozbgvh5oes6TR0A5S85l+Pw7+njoC91G3sHjlSz2zMirPntu
pF5gTKEJlef6bjwiMh/qslZ2zVwYf9yc3vst91H41eBPAE8HVrquLeODki4N91bjmYLUN9RXhLyi
WNtpneC+ZSI0j4EdidoGfHH03mDA5+OFX3tRT5z7zWXZ8y3Hzh6+gdRlSi+KMWitnWt9qjW8V4Qu
RI8fR+qh6nt5w/Kl+8AgUp0XdhrAGg2rlzoca3vDpov4dJvtbcV1NO/FmUctZZ7Ezp1V5+Oqutvp
4ZzxDsDLYzY3DU1bPrP6Uf2I2Lp+4asls9XisTaxpSePWjJJQj46zIt360ALswz0tbJmWVNa+41/
2yeguXHQuTgloZwwJvftvGNz9nPFLVjn6B0FvN8jFmcIytm6eCyXTxsLnCOry1ZfcLSiBXJfy1E+
QAPSwuTTz1+tLdHxna3sFocbvfj3OzsmQPARJf2vlp7n2Ow6lWtaKOFZ9jtvlMOzjY2yegRl0INF
c55y+OVfGITAFaBOOT9WPGolZJKoe6cDWyCDRGlACx4EgUG3rUm2gMwmWC6LR+daYUjalq85n1e7
OkCRsHWonKINyP6cV3Ti/GRb7GUXlqzI3tnHQgofn9jbudzGOrOZLt0Vtkp+T1R+iPqlYztjXcWH
78bH/3lEvtlN1s2NtIBXLFhEqOmAzYb5SzVH4lJcv3Rxni7JfUPzC0EJ2oIfbQDZM5TejaUW4nkm
eJmgb5b/dKHMzh+i8W4zc14HBoAILWMcdO70Gtmi9CSvNFwtgzl1m5vVUdkIyk+SCvvI5Ybq6/Wg
vU+XbDe946xC49423598QTqFuTmmJ051IMQHLLzI+sSfl6BLf3dWHAgE06W+PsucQywN9m/uylu4
1UE9y01x3/QBCzsc9sb3zUWn1IPpiqPzrPd7t3OuYTq//CiWOCurPKjpmJazVryCTy2tg7GIFTFd
QCLwL8jaEXDKCxl+/kkkcVX/TIx4BLef5DMO44lQt3WEyKNOgxRu+HOjLitHev9uPy87M0K0ROnt
cRc5xYGWATqQ+Gej+Gg/SOSJhqVrkUVsr6H1QZtVEePLpaD1ypNOsXug2ck3mW/PCBh//pjhiObL
28r7nlZcy5GlBFbfwB91H1Nc/lgPZSCFmvi+feZH29gieqlx7MeLfDY1RPbN/kB0ayfPrm7nq68Z
Ipewc50m54M4e9yboMslGP2lh104li1v4wORzgwRfgXxxOt0e0bTyfSer8f13X++Gq8VMsGV3W0f
AJH6S8bxigvH3ZNeqGPc3NujBcYB3o1MGRpV3zdxdOSt7OdNoJhO+ZW/K4fpa+Yf4SpTAFJfECmZ
seS7defx00KWwfqL0ZUTSBDV4LKDHDFZPAnVP7I/ZVBInB+viaPG4qyHRB0PPIMy8pue+oKIBEYA
igGc+E5XWEmFenq4/TfKNWhnjY3P+9jGBVYEGsA4FsMdSpkm+EFllWL1JojowQicYq3hHYrQFMlS
tsl+j8iriN6yrReV41lcAuaLxfDeuhZaLb0Ai7ai/OWCa9ANKMD0JF4tfX8jkt36VIAXE31eNDZc
wUHs3n74R/yenh9XkRy4mmTehCrukzAmro4ZMNqAl6aol1P0XfdTOwHYRy56lkA4Es5xhkWmrxPU
mtUjukTXc3sLYs4RhPAtV5ofGza47LYvnWP49zU9YfB/qlWhvMnkWWqkIpi+eS6/hy+W06uFZQSb
+p2T6vYzUjQ1l92lUXKeEBfo1u1gg9Kp2PcANvzkS/CIVx4jDXNwiVgSFPjqjvLq8TbeCAcM9VqB
/oyQvxClJBGLFV9ZNDMKATHdZ/hb2brbRE0wzFoSykj3Cq9dAul7qntzq6CxMbx09UXpWXOTRgxW
P3GQZ96ggSJG2nGdPhfXeguRafmY1zTrOHI/q9d2Uz6ccktE5vHjtIgLhTjOpt/m7GR963y2ak9t
3vCY6uuehYx0Jsql4uQR2zuqN+n5j1cW0BUSJF8ED2SevfTr1jtN+PyA4BSab7AGRLY2okvQzfE/
7V+aMG3xV0ERU5hkyQhBKCL+ojGzBaahFFb3g+4YlA+00rMVcqzPkwpyfJ76GicAa2nNrIOLxbgy
Lzckf/PBkV2+a4/P3aLaPeBtoNzqpXtil/l2XHFz/EJAKnnwP+hYmDlSxVBECWCuS2gutAVuB7bE
Kr470BtScbi4DStG5wTL5u9j5+4ifvSlHNLitBEOXmXv/SkX2Zf+VoVFqMGYQHoJYAgBjFWyVc5w
bEgMSOmmbu5adjo3dw2V7qkU71l4FAdtxvDul+WgRurzK02g35x/m8ux1mfSgdehBJnDKXUoOZbv
Xu+faFbRTizZHQAaTrrrKO5jJALF5L1clJuMWpmxjFcFKKeBvhSUH4PoOK28dtOEIF8hsrDuKd8+
tuQ/3xc3h72V7YqJc3qydQqP03+tgHLur1P3vmc1nMrTk63RrFVXm+tee5JJOdAFGGBLpPtpxK9N
SrG34Q07Ml4y3Yk3wrMRTX7AzHIhv3QruRc5udJK+UQqwckPMEZWA4//6pCKJQG8CLs8HCubUAUb
xbq6w+wS8eIX6KssMJy4ojjLmKxQrraS8MIfbrE7mcHzhe9hGMlXI5LdBPoQrm5cdYsLgR2vi5D1
6UL72F9fy7P0Yc2fOxN0674bZqCEiMQsZLcI65enq4vkVf3AnNIjDe3pIlZzQo9LcsaK0JfStgJP
QbvZA/bpgmI2Da/ANLl96he8Efx4fySSArp+RKWAjHF1XUtO4TFN9SHBfguPS9NG8nn6k32pp/it
/x6CyUXopM1qoLrFKvfV8btuvrYE3VH8YYPr/EHZgHnu1Kv/iIzvdqFwPDlDcF9dCu96rpfdfBoV
YbYGUYimNmj7STtXc6kMpbdr2L8k2yrUAh56cMB8EUT0SjDLl50zWbBm55gsiWk0bg76CCaopimq
8FW2zxzp8dxatBG0b5GGtx8kiWmRGeiOaC4bdoLRHuNBLyWnbl8IdE4G0mSWKnd79cdjYt/Y7bmD
QkQdiTciPulOuc62FK7e/bUKHj68bnBndt2G9b4wtxn0ypgWBye+W4jpPJ6NaBDgEc+jX+EtO0cl
lDjZgAvoPgiXf4OOjcx5eCHDTpB8dT+rF0pSNkMJ26wE/zLAdQG/BUa3GOeuk+9bjOcvW+3ix6Al
5tJ471f5mXzlnPFGi8/r53Odfaqpz4yND2ANSoFtOhSHjfxlfQFiD6/ld+3L4CQDitHE3+FzAtz9
DsONg3fN8Gyysd6nYHegznYTdLYxl9cj4mWFA4AKlFToo+CpEZnYIn0BcRn5Gcl8oBGurquAlg2l
qn2JULZlk3ManarwMLwipQY7FSQtKDn7Q8wf+VP1d+rddxCZFgqHKpyf/cNlI/ksquQDqGmnBUiZ
Y5Dq6pw0MXFZRqxz9wDcOdEXWNQfk2jiUyysu1RQsgCnvxRvgyf/WD/o+1/P6jcyfLVg/Tawh77U
HeRO8H8JAOxB8632xjOk9Cbr3O6+pHmPKqvobWMhfzyj3h3Pb4blzrCvPuRyDN7f0KEeBy5vSjOd
xf8BUZihu5F6lZHieST8/vS9Cm4HCM1EpfpgrBP3Zt8/sZtOPeW/NNP+r/R/+Tftyr+0V37px5aq
9bRuepe8lm/y2crE7Z0EbywpKUb33bo/XD+rT/blP/d15N+0Gf/ytb90SZ9md7sbakvfrESFTmgn
0gjKQPYUXzwerUTKCWKF//K9ym/oWrDeJXV0HRqFR3+53eO0NJv+NiSvTaT7DDtQrFabhyMd8L77
ttzGq13SHFC5U7VWZqWf+5d/Uz797b3/+Rp+ufe+L6skvvDIuyjekvR7ahB/HD3jpdjrQMv/8qR/
Q0j4yx2Pvb0/9Vd1uZTuhsEd3+ZYigbl/h48YaKJ6uOxuy6QhKaghNJ/NEljLlG8+uev/x0d4S9f
/0ufMq9wnX2offI6Ce7LmF6GKOCFB8doeAq9FwrRLlSjaQTiE062aFdE9y+FbNO7hnlQLNpZE3Ly
XaYOPqgz7CNCa339l2v8XRPXQuzOwmeKASdGk//6iIpbrU6baZG8mh9PS5RrzSmW+E4fnY7zbk1i
e98bcGo4kxgm+JcO5x/6rL803P/85covDXfl1gxHxeLLh43+0W2kLd4Rz71xzn4ocJo3KCPJy+RD
+5K++hMx6I/X8/80bfe/mqouT7f09PgP0ZTfp+Y/sp//2NWnGuXY9Fz9anL2/+N0O4vqf2Sl/jbc
ji1X2qanP4/IKfzAf822T43/RNGHTrrMdPs4jc5u/D+z7cyz0fE2kZ5AcmbcyP89E2f9J/NpGPRA
W9Cmmszs+Z9m4pT/RLoWCQZ9Oo6mjz/3/+BdhpAEy+9PK0RTpjJfjmKpNDb80Vf86/I0u7ZUOkzN
3LYpe+ZbJMN80BhKjgwnP2KIr/uJch2kyLh1HMV4X+vQ4zNZG9DirrXPmIk64wOprEvsVtZkUtvo
OlIbI9pX6z16iZn6USv6/fPYVX3tSXmOEwCHkzWCcxNJhv9uXfrJskBqxrKffd49xbRUp8U8ry6l
UdgQIMxy0/AvX3liNFlwbMtpRkaXpJpR2tI9binwj8/Y+EiM+9EKcm1IaUBoUpXC2SdaxzPzOdHo
e08mWI5Z98dUcyoTBw1b0o9dHrS3qiWtUWuLk6iLj2U5R4y+0jEuuMoP0mc9MQDILSWeSl/arUa+
La7v9Knqpj8+lCXDTp28qOtmki4eUne/hpim3Au7vEwytCLB2YyLpTlqK5sDYve1lmDfM9SWSblZ
ITwAJ6op+rQ6p1lbTy9BbDSVpaxR6p90nF5dLclpVJXTnEGU6nbLfQS8nxe3VsvKWpuZBA3hem0U
a1Yyht+KbIodMcYUvGwh4w6EGUvN+rPV9InlIVYHbSOa+GpUzOTkx9ukelGvA9r+SnOkG5CpjZ5G
1+MF5Lu/PassfMhXLHEYhX7GNRooBc5ueLEVCjxKqwY5PvLZXRFD1x70RZLiQjHvEOcvVsjxTrFP
y5Au+LSSAkvyVk6YPh6a7r5OMCWCrGCYKpPHnVzT+NTuJk2l6pFcLng5S6gJXFWFUQaz6464qvQ6
fpLmaEMTN6o8/uxAEdCY/LdOvV5kcGOZmfu4HC3wEBrK6Cvi2ICpilU2dz9OHv2+Kq754B8x00EZ
PG5xb29UU6PXMBSqVbxOjsY9DZF3iCX7ofOZYZ8heGD3GDbf/W7SKlVGLn83Bwxr1KOidVNbTTBg
ukVqr+eXxNamzwvgyPUhXdN33LDTq3NHUyrxFUu6DPs2Q5kWtDvJmXPIm+t19sxg82VpU0zA1nPj
7vbZoBXYjejle3HvQL7zVm4/pt0F6Evve5nOBOTERTsdkGWfVsfJe67FSgrwrwyJ01kPfVvVShKj
6YQy9Kyc1j0ZtKYq9Pf6tA4L63rr/Ru64rf3R9k+Ex/xjSzx7gZiMnY5qXBvvUz64TORVY2a4PZ4
VoI/3KMY1DTHj+dxMmQo0R/Nw5AjrHJKcJ6fzK37pDml1wad0XwwkEG+qmZv+o++Qw05T69bnJPy
u2McdRoDbdkrhmseZU3yL8a0Oz0lJu0Zp9OnvO+p3gxUnc+7/KNO1LE10N8JJRgx4RzWHZ9Ty8uV
6ZSmqD5wgNXH9FbSqB54vQ8JaUljOkoVTNrh2c4vR+txqrSCsT3r1gP+StMexsEjYxHCTpEon54S
Pe9SBZLt66G0cEQ2KuD6/Cp18xbHF2C2e4+98fFumbXfJN3z5mltcvuaxpc0tmNNB4946mWLs6nU
11YwTKpkd5dyOllPSa5OZp5b152eKHof3gaziUUmT+vUaVuonH7/bC7lz+We5Vg3t09snVq0pOiX
WUgf2HfjUWHtGsfT6oDU5oWGzSMB1ptI+FHY1qR6qABkRgE/qIunht9LScNUaUoIjdq7BtHC0oqp
Ejxj6UHPvjoSOBQ27xEwrDOgGk2n1sR5KscJpWt773XXQBNUCiZTqUjxqZcsFLwfyTH3JtNkSIKs
vEGHPGbaZFc9FP3V6o4x/b1j1ZuOgSDmz1G+1rjJpEh1jLepx6vr9XhNUCsaHoCSvXWdoBCkVUia
IhKEdmg3XEqvvOgDDkhTBZ+laXGpyVonE4h6iGu0GGGryEc4aIY/PhslZge213ulAaAOV0j+DXYx
USnnbeZ0/QUDgrS6ZeD9KFWl8+dEMpNZ3HVasdTr271wp4Z8gyrVPLEq03IFDfL2SXlWpYVOd+Ju
6k1UD9ckg5w9YeHN0CFHm15nKiRbd08rzf0qx5Ix1CTk6gTyNQzL3ZQCKPEpWROcYPKLSguzibuf
2MKyHJ+lur0h4zZgFv18It+CN1Mip66c6zxKRCON1j8adUW76f6wSgCqqmVO+Vj0qz59KnucQzKn
LcsMK1C53WK6lV5cq8HbJK30XnJz+a6CBhxLTRWTR99K50yJJxdYOzH1x+SBvtt3P41jGCpaHn9l
rYSESW9gVxk88yfGWFacXjlClBqhjZKTU0UtTXaGobwki/R+H3DckZPhsZfyx/+m7syWHEeya/tF
kGFwTK8kQTJIxjxmvMAiY8A8uQNwAF+vxWrdq8pQK1Ot+3TNusvKuiuLJOBw+Dln77XZrBPTRKXB
6wbbmanPUTptVdmY5vWYikimGZeUHCE3O02tzYXtAZeo09QH8UB/wM+Kx7a2yT9yQ9L91tKZ+ure
aIcKl5jvVNWb4vLO4FPYlVbxPLjTQ5HpUr7NXLrsmLNNtxuZTmm1Kkdb38IhSOcrR8REdyeQQ+la
GHFLHrlw2z7KfeAt13Nvm/1BW5X1Kb1KY54iwSskCblWEPdCqxmGKDBjtVzWfeyE432ucs8orxZB
bspNlkNEpCE7wT8UgwM+pO4y3j+tzma6LJ6vqxUckZDBcA8Xec0uJaoLQ/JSivy09f1NXg11fZ91
IUBQIPPSkUgcTOctl1mJZU6PZrsGidGYt1PjM/6wbYnTp2xdnwEo74DpkhcpKJ3MGevi0siliex9
DKqvXiy+YGzgTvf9JA1xDErCdlfSrgtvKxvDoF0ru7OcoKnnUtE18WNUGE0NFyWefR5RCLEd7biU
EwxIOlBsj0VThWhUhrq1t2Su9eVdNyb+c1o0dXw/uWoqtllJns+6tLoke6mTNBy2S1IwLjXqIRFr
syfT7cFKciPd5X09Jctq0GVbEkgl58I/5dAIcMSJeNqaGYlWqz6xNT93dgcUk72pA5yL1cx5QXGc
Q4XbdrnaZqMHQWeVLnEdAC6yx+my9bnR98Fo+wx26wbZT2FzpOZI6Cum3cTbsc2VHAbVdWIETBb9
aRyWp3QhgeWrdpKSnbJvKoXRguBxcMxaTF+Wjsd0bYUeW55aOnmmDy85jT4tTL0hhBeqzUj2rL8W
/EWsm64nnlsr8HFHvSjBUBi/1gurm/ly7IzlKu+sEvuSJZhF1tBTy3fRm1UbxQ60lg254qKPgqYl
l3q1KHOwXrCuj9a2Lq3Jugnm5vzjh7qka1rKvisJPyC6Lopbn4lRN82FBWzHdov1QsozwUGqL/wd
bJ4+PhrVLOIPTywe48wkFPFG6BiJLQQWukNBQvDHU2hN9ry3YMzGkdJZUeLeMbSL7Kyfhv7Fp6MB
nSERmbO3rTQYolyDs9pOvBcrLFhF4ndPGuBRwLeve8AvnC1Nn9kbuFLeqK0ul1NSluZwb6qOP9gO
GQpZ7umy7y23slZ5bKrkovB6z4rmuCvGlZod+rCjBoq6BSfiPGtS0QikI4KEZ4ONy96VZm+F69JP
ULv2anGq8n9Ruv7PWG4YD+v7Xn5+9pdv7f8H5ezZM/Hfl7PR+/D20ci/l7PnP/Af5azv/huBOmda
sgvDxw/PsTr/Uc6GFmnb4C5NeKLUkvgT/m85a51rYE4KwGdM4JN/JQv9H8KL+2+E9IQg/Um3FQII
XPAvVbO/1LIuYBkE6/wFmqrpCTTlv9ayYyPjmc2CfvBUoPSadb5tzWrZ6bH8E+Lie8IQnwVokZwC
G2gmlfo5ePzvnS+x2LoBS4UNqOmG40zldgDTzwgpb5ZVO3cnosvOkmgcZBY6r8Hzv9op+NF0Malp
nn4Iy5JcP1y6fawJeUk5FhphPh9CR71mWfHOkQpFepXR79Uyvk0Dh/i10C6slWkznzYq8xP82nD3
t7t984+6/+/M8G/gzfOvApiIwYSN0oKi961flMVeyr2afYJRTHefzeEUmZ2LQyO3GDv0i9Ez7Q/S
P/gNfnUAcN8CsiBcYLf0yGABfe9SNYnueNfV3LfeKrZLU7lrLR07ahrvTwyQb/1Rl0RmsLsulE8f
KvoZffvrfSOj0EwnCVdLx4Xcjpk9REYxL3s1Vt5pnplfJP4k9pNQw3NWzuWW/lZ70E2Yvtl5Ru/6
X7rg0FEcCIf8ePrFYIlc+9evowHkDJNtYDlyfOvC1mrcwKTufnQZovPBGsprYsmL7b/0oaHr+R7L
1rJBOovA+gvf8reu7azNJXdTNNqBp73PRVr9qRGku3kpnMHVlJOiKMs/3uXvl/4fH+thp3DDs4Hp
+232+1kHQ9kQm+vVmhqKDsQAFvsId7bbD7OLxMUdv8bcBMvRumBFDJuqOCyoAEzF+/Rfvgi+DdSR
C+CJgP/8euXnNKsKyynQ7zp2g1aWhHilgo80lholeLxLGXr9/hN/bZYT7k23zzfts4OcTc///om9
IUYdhLm1KYZZ3/hh4pDppFBzhOGFGKXxs6i78SfNH9pncjGffv/p3x6yf3y6zccCRCVBJfz2aJe+
M9HjggkYDxUj3bbT+oL2S2xHkmC39A+/9dtGcv400s0FmzG/FI/4t08zrbHN3ar1NzLulmtZpM6p
ytkYawSodlP9tNnK/rCq/9n6Iq4w4BGHGWYyf/l2R4uscZeKO0pfMfsUZAUeKrfOD8Ygxve6XdCu
hFV3HGh5Xkhtl0cfon3Uja18WByiHX9/vQHa8Xn/2Vr9637/8n2+Pdsk9TbFYnnmRlEiLCB8Gw5z
a8fQvJBAIDQ14wCFy8Wx77PaPgwD7sEKpVJ43WYX9fxUDzureGlb84os7S2F/0U+o2kKjfSlT1Af
yymqEetpnp7CMCNfLV9iEqusfZvKe8IOV6kF5Mp6E+ae8+m6MZtIoUFt4urdy+IzCPqyCRFTOQ+1
iTtwgHul24YAq2pvkA+TJONW5F0UEO2ZyfKC2MS1sag7r/Giju/WFQiwLXVMRPOemhOCinR+Ktr4
zaHNlNblGLXSxvsg02unWT6mKcXTY3K0y0Xvck0IdW+WoIhicyZAamY8FxwL/odNmn5Vjr+al3yX
w1DtRXzNg7XL87MNp7kw6TrqztoJeD3oKGoCKvKpihZ/Wk/0gqnZth02FQxlg0HipvVAwhzhntOm
HqvNMGIrq8etiwBELWoTd8016xezCxDusqJ8Bznf2HdxEiBfLk8jRCFQwt2mKPNjcy4vpUmZDLuo
W3zU72pNo2EzFs1ecu6mxRqZLo3X2W/XMpFP2rFuvDh+TeR7PT06ySdNvpWck9uhgBbUm88G/wA/
7EcwJhgIywpq//CD/ibUVlqiXoIVzTXu/rAy/wow+C8rk4zuM83CtTma/fqkiLRudGZY8IQ6JPN2
uK/T6mNW9nEZao+galgaCRmitnn00fJZhPP0sdhkKcUmNW9pvyZIsGDWr3y6RO5YrwU3QI93Ro+G
n2ZiNj70w3PjxFvN8s9G+wAzfOX173l49BDjaLxWoblpQCRNpyKJqm7cUilHsjsGAv4tVKvxVc7V
liS6oyHR4gv0Y1lBX3Sj26d42tPjoN5XF2Nb7NwM7c0Qbk3tf+XTwV7sxwRpY50F4kiTCWfKDOjW
DKrPWVvvBc0MwowG9Ozpe9J0V8McbprmRyqTi8FAMAB2XBI7lKNEzoPhulCgmVpxkpogoIFQdv88
yLbkpUPDd7VM8WlpaFikwy4XTcRDfyhJ8q5Yb4HSpy4rGpo83genalQkbb+d9DNzg0izZtctAu06
aS5p7KJvCFBQZ0jIeoJYzPLTCNv9lBu739/8fzDnv918UCacuuFAOiAXv9182hkBKXgJRIfWc1ZV
Z6lNZk2oRlvNobW+7A0UqT1qsszYxU770ij1rmP/PnbyR1nUiHYN0qQdw2XUgONPczBs2/jWrnrW
QGeCuHDY3QxvZ9XigZjzqDSDMhpUdbtwL5ZS7wYHT2Be2nfklhApzTxhMe9Cf80OE83dA4BbzK5s
cP2lpVFsSVKECrrXFvfGWsuQFNcGnlZwbM+6VBvcjugu/O4ACX0XuyTdxeV9a/V3effp+NfliDo8
37fshzVv1qK8kf7WiQ+5pH/e3y7esyjwBBS4CGbvpam+Yj+5ULyv4kCyirP97FaXvWVcViHJAjQl
g4IHv5rZTtI16X8gnwCc5+yNlYEhUG1KMod48sgR7zfFkhwS28XgBuG4wO5mkhta4vv0nf4qCxUL
UF/aot+Z8RCVS/ZsJPOLXSf7uNDbRtXbpUK81fR3Ge+sOWlRnsTxO/8ivrulb8uhvBM9nZTUOHP8
Quun7t2TKpFsjsV92PcaV6m4CwYvWqZOA47LyHx0Ne4mkdwbc/HkLUcj3/e0ZddxvXylvfFauEhx
LtLqOfQI/K7mUzOQ49Sf+mE+WgG/p4cmhdlUGu06s5HEm/mNW3S40OztQirD7M4Hcm5PMr5opieR
XrtcS+cxqPurmtzYjc5aazUbTzbuMwOUjXtFmhPjFO+5jZH5TAMSZdqCLwuukhyRnjt6EH2DdN0t
7p3r+6wcF5kOackC5yvPvYrVPqt4wU2bytt5tbFNxPAkuwc6HKc5AV+dlg8Z4jdlEtR2vYTG1Uwm
ZmpBKgLbRt7OfirR6mYS4PYbMbcrJgr4ZDg43KYSf8uXXT7EBNtAKN559A9d/oQX9JuEIVmCLWBx
+guREamVdS81zVhiYsiHvOKEx7Q9pzmxJNCoeSWZfGnj0R2mjUQXLkoQFqFcJ62zKYNwny4IhNFt
+4iDyjkmYTy5oOG+zpRxsJZnypldrD7y6oVrhoBfby3rte7ItO/Q7bX2nUvc9DBbl+XkbVL43i5e
2ISWzeA9uFa3newnw7YgAM+4le1dEt6RvLyZEtx8pXnMLRefKGnendqEVnxyGWOJCiSZhe8rLS5S
FycuC2IxLkdas4P/w/A+sgGmFYma2qN5hHnTszcW/aKUfvAyMI1KXByZpfpslh8VKPMheZDzpWKv
YWi+krimxh5Zlev+qPxpE2ZXpDVvl5pjIt6EmF5a28NY8JL70FUb3c2bMlyuvCJYOwNHAP+tQneV
lh6tuLPYl6UzfSxW8ZyY6T5LwEpqb2NXxZWDQjogBzyeWUgTwQxSEkOd3BGMyq0pKvDmTbJafJIu
tD54cfViuPMVmZ7sG/BbYCsz8NtMs0tT0aAKJ76TAST1ut1+CrIzRK65SWMT6RmJcRmiuKWpaIvh
Kk+9z5ox1MR1yOdLd1R7t08PrtM+5pa5aSs0QNpn4XrMZrxrHsjPsosvvCnZlSrkidYJq7Z1X6FA
9evYM04Q6cGu030c0KX5w32c4H6u6ZLPWbplLrGj8H0a0ZdYvFGCpTrSxEw3tTbIx/Qw/pRdGP3+
hSJ+Pep7QO2pKBwfUYIPqJ/Wwa+HCWcJAk2ehRl1ssMxP3u9wu4ekF+EwW2Q9UVWjgFpo0G1yRcg
fwvP66kVZXBDEUF0G/vJa2O41fNoZdXRo7n+1tKqZbqVS8riWPHqVjAP2qX60VjIShBEpli/BzZZ
BD/C1lHqmvhTisKMnM6g12MyrlyP1pLu61kqBjrmhH/LlGSvWfZDabYYJD24RaLYlujTnpfAo7LX
Zd7cmDZg7tpw43zvaWq1ocymvW+k0MPtUn6ygQ7FuhOKyfzvr6P1T8qFECpGSD+JTDI3+NZRGvqO
uXRJ96rPx/E6sWd774gpve4cD4Vyt3S7MSc5RlsWtvYmIPErcPxtyYA3ortr2QTnZtDpSq5pPwjx
B/TIX9X592NDiFzEpKTzz0zmX2/zRO8m88ecejkxh+OgFMr9yl0iO5HOOqhjBF5+NRE82zt3g406
31+cbBv342eamvJyXkpv67ukcTBuqtgqE/tAvuVAnlW5MOrJB32vqn75QxV2/lb//bf2zW91aIvQ
QvZMYSD6TST3jq7Ertz189s4x4KDSybyi7xMGSeGReJRC8vM+EPh/V+/QmAyKw9tzlr0q8Pz8/O3
bkva8SiUOoANmQ/ttSro96du0uASEchqLLu8tTqnfDHySe3srG0Pf1hX53Xz6yUg0orJh/NXdirN
218/fxlTHSwjOTWL17zYwt9OxKKoWqM7UU7ENvVgaeaORdpeW5JTm9tsw6S9MHnBUTlvq4mQy674
E9vuG3mDNrBl++a5QeATwWd+b0eEZRsY3iTPvdpw2fS9GdylIm+OXe3PK8P6MhOCui0j6Pa/vxz/
5HMFOUieRTyIG5I3/uvVqIxYiKQxPLKTbYjbgTu++oJz8JBge1xUIA4tMhq8cK5++X/65O/tryDL
yIsfaE9AvG9I9yPLyFo86zAaYbfzehqj1Bk6fXcYkj7/4aPPy/w/1wB7tAW50A+EbVuCHrl93nv+
tgarxCA3O2B/DBeHF0EWGe1DicjaSPptSdyCa5PZ0C8XdjNflzK/aai1VBXezOpnBhzInAHsdmo7
UFZZLQY4r7h0/HgjzSDqY2sXp5im5JUz1NuiPiAe23rVYWGHnVQSUeruiOU+Be209Tj6LunyrEbC
CjO1dVzjiIohMqx5p6ePHCKoQcs1s6/Car4Ic1yFTng1k1VRcSxbLHWylI4yh2EbEJS8RorufLlp
to778Ng3aqcHDNkuRmrvg2iqC7tbGHIWGedrJMDBVhJSVOTiZHYnD2NnmVWHQg4nP/NfvQlWRWc9
ZzZafxf0D1PZfvDvf38n/mp8/eZOfO+9OgMt5zmpWPedo9SqEs60n8PZPoDi6T48Jwl37mSMG7TE
7l6Vk4poTRaPv/8Wv75q/loO/1Aon+Nt0CWeH5K/LYfCr7w6N2i4F47RrakH5dpIbZsmbOtGv/+o
f/KDSRtA40hqClMSz/+29DzD0UjfGIO3QskbEjtKSnnh9mcruS0xK9W14G47X/Sw1HQIEAnY69Ar
Z/WHF+yv+yA/WtimiwTT49VK1Jn5bR9uStZGQl90w1TFucznvn9SJbnCY9BUeLPL+g87zXfx7fkD
bYvOss9AmZnUX///365yuVR2zPkcAoKn8aL3SI35isVWt138eVY34qdBKHaJ4I1c1WTIjbVpFKOI
XFU1L2Yfecml9DtGqtVyZ7uQkSYZSTIK/3RhiIL4vj8IhJA+Ezib2QgN8W+t0z6oOr+pBijoTjld
uE4vcNAVJJpFchrq+2Uulw9qiGDXkBa/afzWvZZC4N9cdOOC8USigSOtXMYHMxunbN1p2WDka8L6
qTLjeV6PbayelbTzyDPa8iMYOhhK6ZBjeOTdyWFaTlUYr8LQqfGPSMf56fVJ8VCLMn7P1OLuKJjt
u6Dzl8e8TizwuzGRiZPTgIkKGxZWNif6uUiq7OAMvnqm7Qwv0Q9MKEGWhjbdahyqQyYEDoDOQUnW
95KdrdeEwFJL5wC1jLa+D8KWcZzLC/lDTG2R4MC3lmNiWM1+znV8peLW+imUgYFKOTnarkA82rk7
3/Wt4xxnEfR0jToZ3s2OKB49M8ZIlTigMIRnXYxZNj03XSFOcxw018oS7W6I0wSZahd8daij1jGy
AOLbaq4zkq46vu77rHlJ26q+lOzihDfXzaYurHxL1B8IYBE20DZVKmsO2wgk8sXvb/tsqsXeH2qy
mmvt6+3Cp8NPlGlwnzSTuava2MJvOpnmR1c60jyillHRZJsAr8O0vI1tJa8GkQ4/letWJzEU9UVb
V/6lbxTdsTEo54dy4gltfTVvtYP3k9+fORuvDZr01tA2YAo/tOoelE4HCn+whWqLy3qQ1oJqIOX4
QRvEiqcfhbOMIIHceer7+GTHjvfG9CpxXpDbIqqOOM7S0K2yMOYY4qR4OSurMT7SxkRMY+TNYG2c
NktgdA3tK4piA8O2crBGta3nfvbD0r3J0UPJKCc3Jvdkyp6cUpy71cECD6noBeswHMO9x7rZ2LLB
FmMq6xiXjRnJUhf7shrM/aIc+9KoWuOwuL66KDktRKktkkPaynQTxLJ48ISt3qwUmVurDMnJTmJ0
6oZqP84OFFKKlUPsecNtOLY+4GJfvsSDbR1RwmKYSAwVb93FzW/Ju13JcX4XruHNFxPWglc3ICeo
mrrWXvvj5HJWRVy0noipx3+UFf6PwVbWNvHH4Dj5SXPwOiMg35qD9sbwDGQndmnv8iJQ+0Egwmas
q09OidOo5aDPaLrlJFJyJFqysHp1Utnsst5LPlTYz/cqR02EXaZH4RZoXqnVoNvNMi391s/mcsOr
n8BzWQ0P+dToG3LBiDwosvipKmL7mHeEHctWy1NtBzRUUzksD4MO25+TkQTQAnxkNHTLTb/YDIsz
H+chYYGbrYn7cVZ0gH2kA/tOu/m2mO3qrqxYZ6uhtXwAEr54NEfLeZGzCk5dEbQ/VeHHTJh6Awib
mbX+cYGY+DAq/gFssGPzMCQB9BnfGx4dziIE3tv+oeThuEMXp+76jBblCmnQfKPrxtq7SOGu0jRU
yOREMN0LbjR54B0JpWqpDjxVLGBxbsuZ3tjft3OvrkvbihF+0QfO0hrqQJsW3rga4haLciNT4xXB
fXkNljA/eWNQbgafbEiNuGaN/prGTTZZe1EZ4lkXefKDIct4WRsmKKq6Zxhj60Efls6rfsjRpzHe
Oa4eT3HqeEcz7iqOEnrcIQJLN2RdEC3RVPDmioJ0AAsR0VH7Bk5RK4lp8SuzUZDbgri5K4qQsUbo
TuYPd3GcU2oG9SmtDPehjPPkQjdG/SFpmxTrMHCWU8ONuWtUlT/FRU08dx2UBYrFFI+V33b1z9Kt
gHmkceNv5cI4tVsmjlyZ6Z4aJ6P706eJ+3MUS/ag3Zl3zqTaS6QW6kaK3jrkTFOYfZjj+ESCh3Fh
1qZ97AoPY2gQE5aNKqJ2D8QgtzeTX0/XftcMtxRvoV6HpmSST53z5NXtdRy0FaWxC1AJed6dqgIQ
isgyal6sJYkKLqf/I4KXGVWe7WRvWjj+a0fnFYc+89h2NebC+/LdYdz1TjKUa09wfFzQN9NJbb0J
5+YYLyjRdY2xQDqLuGJY1z85/C00D6nx1edyeeotvmXuLiXjE/pRsPrQ2F7V8dSAlSD67H327YV5
cLxMJ/ryvbOyxGgl66wgV24dYivbENwabifuyr1p1N1NMOn+uktbsuOcOQxXjUJ41dSWvhmCFPeF
zXmKq9WSoOcllsE+KRjsJcMYILu1ikvTiKvNEiTdRW4nmve58NcyG9JdUbaShlMYwAXqRHDyEpDv
RVi7p5H4812mLP82WCx5KDqrXvOOc6PMjb2PJY3HOz9g8xzHNjyE5pyvzcUuHlOvaR8LQtavrWLq
orhvZtq9/QRZMmOEh/oLZEQBs2oMggt78HzSARfx4sq2vbNNCWYwG+srLTKgiOjFz72+xH4K+D1g
ITyujJSteMWElG5sHwsBbLAMI1M90b4kv9CKJm1eTorGmVu+eVVwnQD+0F19I6CPEIKMmgZKv3c3
CnCHzCp0uKeS3wY5vCKXfwW7ec8bqXg9D+5oHm2INOPVNq277GAOl21zvQgb+NGdn2NuebILpLjG
ycmvTYfk7FOobmi7muWDbUZquqEhaQI26O4nc+tlmxoEXXJoGQzFFTRkYy/Ej9Z5TNRnh9GZRlcy
X8fDjSgPRn3nxTDqrJNLyLfjwp1hlSbWyVo+C/e9WY7nhOP0JydFgpuni6EDquKRweG1mzJh2uSp
50RwerjWDjQNx9v1RODlKYK6aV/D9j+/4jd16KuoZle60sq5NTJwYF0epU55a/q4aJmAZuZVkbwW
sbNhYePk7NclamfRXy/IS/sYeAxs5/ygkjFqyHgzp0NuY9kXMP8cSGYoxoUEJ1K82OVjyfC2PE/H
xV6HV0PucgOKtQv5Aunhana5Ktp4R/CJT9/6TB1gL7PzaQscxhNvrRnMnX2r058xgQzqbuT4xr8u
iByj3vqG+xRiVxr0eERTdJN5wOfKhNnAS5t6W+wyl04vL6faB8YJ5ACevoZdgvaWOSfb06Wpi/sq
yDbEfUKLAChgVs8z2Y22VRI7bh4rKa9cVd6F6Bl6rW5zmrVLrK8dYzoWigSDcQHZwpXmsD53w6lt
/FVRvVaZeqgq+ZwH4WoU9U5g/V3iJ5krvICTPCULk+r0q1zAnvUja5MNdcp3pnmFQp9WNQ7hcNiF
WCXIc1xNS7NxhYwQLRF9aW+MpoN28jOXN0n1ZHE2KFW2rYefnESjwPsYiuTSRQJAvHnT6wsajJ+i
uJnN67RhHjVD2+48ZhLyMMTTKk9orQPrwZt2EbsL4t7kKmnKXdnx+qjVtiqL2xTNet+BgcjTB6tK
/HXOc+Zk3c0MNjav4WQRGEopuxjVts6aTeO6mzY2dlPpwizjDVQmEA9U8Z521XYw+m2S5xeSK4YZ
bIVTYWWzFWbhjRWqXRzSCLcQL1svfnur6nBnMt3AzLFBurryHMJ9TBOgTLcW0r9aBogOE6QI1zn2
DGja9i2kxigcdiVyntBirYfxujFJYM7GG77yyuies/zDxweZlTsax1yAbquDiQFveTPCgSknvWPY
Gy1he+2c5xMKSoudXqdCTjBhBImo7WUF4hJfERU81MWkWDkCQ0AJgwT6k5M80oS47ReGMo2/MfGe
eMG418a9nEF8FSBXc8CrnCtV/cA5icEHjoZmb/TQjLDjF/BIaGg38bK2SMR2kP9mi+Cah7hqaO4Z
hyL9XKyrPsSTD/Qs/RqyJ98/VMwkBm6cfWzzUwLdTxQvFQFK5aOjgTF4UViz+/3IesgejDvQqgHp
YhzLeyEIgND1JlmbKRkwhrkt8WHoxH7o/WprQx9PpiMmqJWBpayNu6jCZV5j1ZHn3cIENdg9hUj0
WVppjsvcyaNE3nbjQ9U/TRmWezeMQg9GYsxUX5B8YwNXkvjVC7W2yYmNS7HVnO8pKiKFbH5lG/SR
K2R7Ifpfdq5g23qK0zuQMXWTgFgp+SK59Zkk156fbRqSOYbK3c5UVJwi13P5VbUAhMyjNJ+t4Das
yLSBL0Ribl5/BGc4zZvrbL3mUidHoxtWVrDz82qLt+ccihnbWOQtkLXjHv/GijdXaL8EVWTQOJRg
KRhKbyf/hqPqfqheRiey4kM8PTEmjqz6dspeO8x06JuNDvxJF2XDSw2YtcCyp0kACo9FuE/YD6i/
C/eY5+rK7ojhyq6b4Dr3HuweCpl5Z2KhZ+ptYmqp72de8okON7ovCBBifftAZ1WyWXwwCMgWjLiP
NNlUkv23wWdouvwQcGQBAzHfrqIMX7wXyE1KfTOAXc1/1D5EIYP/MoK0kel7yVVZNkcmC8zfzy6F
Ye2fwZldt8YVic/n3k8fkvLOt+5K86YpaWt0iEqAm3J5JgQi8QJINbzyjSejnyP84sfUetA1Dqba
5ATzoZ3PKgE3qzjELOwg/YNlEoWUPHbjlyR+nuG9bHD/dSQJQL1wsyPj7pXvvJTyKbaHbR5emo5x
EEm3GTtkoxXMpBR4IkaMPnEu2mbZC/QeobydBZwGP70XA1qTDFiTEURh8l5XxykkaZ0+wlQ+lMPn
kANdzrJ73EMTj+1EQFCg6p1K1GHUIdf3vUugbuo5MiRUQE6davpIW02V9bZI9vP0JOwrkxGtnt8r
c58Af2sqwA24fWoGhYP5tlB1tWwRjUngWhyuXbi5wiVvGXatCNZVWOwc1FEBJBYjuOkY3CeWtcVw
tatrZ1d5IdoWexU04qZSB8fh+IpkkQHQwL1maBUF/ucUIup4wUyBGgXQFuA3AQ94geMUfOHXg7X2
2LcvIvjU8c9GEx3jw3wr3E0JtmJ+66bgcbRe075fa6zxOEjixdnjhEF3/OA2zw4hRh6GNZcG7dg0
O9ymm5YKIpuGTUz5oD8G7+s8aqfDacdvE25Yj9wo+6uNX2jJrGefIXRV3WIopARMru1yjvy2YK9z
V4Z21pyCD2n2lAc/QUhsFHY+yw/WFmKjwRRraxy40eA4425rcM0YmbK7xic5fSWZux2Nh7RCO835
SRgfonmNiY0ab4sCxo0BhsYp94EtI7GAKLWWbS0/0PvmqbVDX7CxnL2B+pahaj499v2y6ylQPLiC
+eChhjmOJVWcvx3Q1DUhW5X7bvqvAqMZQEYlERaF2E4tjkV8nXQ9gA6p7Yiz0m6BWee+B5LiFUZj
zAZisy1lqRc1IAuXJ0Mx+R/yFiAmJ81JAaEjUBsCTF5Z25AOWtLd5SZtHll5t+dKq1vmQ+fdVEa+
FZ6xnZJps0CBVvXGDsyrbhmpUfy1dpoNEplHp5hYECTfNT989Sn/naLz2G4UicLwE3EOsYCthVAO
thy14ThME4sMBTz9fFrOtN1tS6Lq3j8WzXNREHRpyVWm0XbGhCL9nfB4UW2kgPExYV9Csgl8VfQ/
tRnDlaptlr34ZLy4yxzmhvsxFffYeZQi35zBvIx+HzSYIHvQjGz0w0rC6gkUUSYmRDhxVF37EppL
LqeYTC9bvQ/NhW0kRMu/rvV1Uv+VjfWRVO3nXNOlvGxKp8fVQsB9RzGjPgSVdpyS24RSXiZw7a8W
hYxMGGTa+gv8rlsiAsBvg7Ozx40Tp+MpTm8DDiCoYv/o+L9ONAWTvYTDwzNcAzo/a4uzdapll2TX
liyfmM6SBk7V1N/9KTuPfRVWjoE5vbrik1m1wn1TGT7PDoGSJBVsoBsyHZ7MdgoNPKuxJFSHCuYi
iTeJAMOf2meW6DCGp1ZpfyiI9/ERfuRpc5+cKUyx/wejnr6LPPo1mg/pnR0O96j/ncq9Kv9cZMjK
I3fYJPQsG927gTKrUt84tPaVWjbghyTcidMc9btsoQRdEfxiptFmaLG7+2qrCXEEXn9SOndm4QYN
Nir6uZc9ENS+ScadH1/Ltgud3DtadHubKVWP2KcZvBmwvVf0jZtCZFvPMPZWFQWFPe+U1NFhzCFO
4a1uHN1u5I+TleuNuMkU0TMDZeNI6GwCfLkqu/anyWm24emOrRPI/HrUzy2h1n3OU63h4Ecc63Ka
Ig3eNx1y0JEBzVi2TlIEjnMsZpAtht3KZurN/UMhX2JgscrfF7a7HmyusELXEc8YQ7MyBupkSszP
FdcQRfAkagxfff0nMMqu/IpoJTSXZFCh+OtNtpW4pVWwsreP7uzUvGrGb9dvUEyES1au57EJy1lw
5k4cP8smgxZEn7rC/Ls2sSjklrtBnLnxQZzaiqBRdgCMzU8Voeipm260bFnPxP9Pw3Dh8jtLp8bg
YIWJz/eZYtfb1KdY+XFw1YcdL9fGiyxEScZRn6f32fgPeRAWeLv0A78eTq7XnIEsV664W3R8SckV
MnqEesZ/Q0WiodJfRo/ie/AIaxrCOvsQheesYpWhf+UGTPvuW3Y1nWWz9t/CmujzBkWt+zZKh+Ci
GKeaU3Icz673EVfJq7b8te57NqOj7C+pkW1U767N6Fe2+ptpjMRZyYoaUTsy1syR3/h7nAvJEbyX
jUv88Lz8yzR0RxoG7e5Ls2HWxW/BPoisoVg17eAwjulH2fmbonKf62J68ju6BXJrl+sH57FW1f41
4SMaTfwabU/IJJLhw1ymr+CXG78jrjl1AaQK1PKiChW5mBAuX05p/ajS4CcD9un6HtY9vsrE2ftG
jq/ZuFuOe9WYI6Yl3WGgDfW2T9cKAKZJaHxAWFTEYlXF/tOcZk+jgS15zD5FnX7ZPUMbumkijYjZ
dwg+5SY0FFBynHYrHwFek267wfpLe9Rxadzz8VpQaQ/rZFG0K2voiZa/lLHJ6X0ikysYyhS97124
Ex8isW1iPSjb6GxPzalFraDUFX/3Mw3t28Y6Thx47WGaSA/n6S5JHBSeXOWNOPfxjzfItdn8oes6
CndcmVX3ZD/Meo631dX3hEyjZFZcOLi5VJ4T5mhXu9hls696rucMj3u67Jp4+JNRvZ1ZkcypPWQR
oeuN2NZFsvdm7+hPFf0KVl/vy2pg/hgHkpWrBcmTErtCpSEDSxjxZOaNPu5kif2pAKhzMSPP2hK2
rnHxPSMO0b+1xyohFcH11LHM3B3nzJPpjOvSng8evEKoxeIz0ctt30Ox4VZOQWrKpOdDLcsfXZjG
zZI+OY+WvccyqEhba5smQC5G5p1qL5abV3/G1FtkmvnfKFOz8zJXxd8Q8TJXNQrSSDB/FQMvmZOs
Nd9onjvR76QprVU+pbV6M0thhSihecykZQNcchro1jxszJjsKE0myVuulW/4Nwfs1WlFv6l0KryO
yjrbKLpvZRxRs5Br3peZ19XmYbnpkWi6301kvg+iCd1aXqJZD6PB4CnxI0bXcdZ2Ws3gYhUjAtjk
gfvD5p9nuyj51bP2FovRunSukx2M2otWut9czXSaaSC0SSktq1tiAw7xuFDUuaTnSsX3ZCl4uG0d
Gp66EyrHDfd7JAwGcIIiIw8nAbYbNiEZz2trditgncQ+WqYbAXiWr3ND+Y0dYS43nENSihLrMCvj
jJCFWoYJMZu65MI7dOlgr3P4nZ/af2BLcb5PR/ddjARI5nENc196462IfetNxUwmZjKQJN2MPi5/
rlpF5UoKPFKbRXdMi2LeDKhVQ4iwo/CGmzW191Iuf90yitWSUU/rxqc4o3fTFQGJAc2zjR8bjC0B
BV70PHDIT1nVItvNRSKDBsj182FJIacteQSAkf45Guh9RpGx8fm1wNLK5ZOzaIRGYQeeNVQri5Ms
EkuYoYs5qKll15sx9enF+NI4ySnn5mxVdJO2+FCVOMs5oS/K3rWZ+WVYhRfKmLu06VxOKMujqCB6
E2Wnb2tWea0s/hv1nFjKHialXVj/dTG/DZpJC+ts9lSTsGK33WEkjgWr3tod3HPt1Vfd1or1XGvp
KvNqOti0nvuBXJCNUgNd1H37l/fe46Vsx6DO5F/f6G+eG7WU8OKcr3n1ZRaTz94gOq58+7Mpq6Of
8MV+WrhhHafPbuKdCo6iVAeK6fP4YLuQCFpaWMFQZrRCdQJwf870m9dm00F6KC/1djR3yyzri4aM
fNWzZQaOR23sUlboIst8OUCDgNBpbbeN2QRhKAj8rxGfA2tx8kPazcjAMnNOqzXIsx7mtkHrQV0C
4BHnMOMEeNLHsv+1hqVcO7pFLiWb4FRkf5Myy2qbzLr97vgRpTk10qPnKlE+rdjVmN7bsqmJTla2
SUB+u3jkzArZAXCJuCTTdBRsadLO/mv1yQHUSIrm5irPLo9GPVlbWxn+s9EmI0k1dcxZUxae8r79
mi2BScuPCYDANgHw23njpWuXIShjiO4Mu/6XSn3nD7cBjoWFnFgTGFoP3XYkrqbQ2YKChSsQlKvv
AYuFJm82EUnZwcset96DH8zuoyNtmHHYr+3kPXZq0iwM9CEuC2RkFcFDDRlAfB1yuxgYyZr3tqj3
s+ng8MlvhtOSi5gLkqhzunyhN27zOPwTpR0Ys0PLgNgtzbTGly6f0rI82215ZLE9a/l0zcVwhCX5
rlV9dWLtrE3ESAoYbjUQG2iReVlRMOHhukBVOaSsRn0Tf3rF5IDCEbjrt4AR0h+/Ym/ZjlrxMeoE
qU58j0kzjP6XQCsJJznYEp+QFie73o21p0Q3SXTKH30hceoHIl/CytVYOCU9Szr59HVXXKtYssFY
ayemSSlCCj2OB2/+h6UcL5RxzTP6SyJaLGPRv2eDQ5RLg8/d8r3frHe+U8xBZo0lpeoAAVrzAEv0
ZE+MX2n31ef299QP+6nLz5iLhu88S4trjBeWpBN3NMOxa4hZ0uMwb6dPZFcEAHSux9+mOe3Mp7v3
thng8F6bRwpIzMpZoR0+WPMcpkuJjb+HHEsr4zZ3NfWWU/lbzbgHDICgUhAFV2DZCL2Y/GQAT+Tw
PfIYjqlzIx/hQZ691LcM+AF4OPO1fed7J3IKMKzm/zyiVGxck6EWpUc968QNHITqoWYQwRAxuhSO
4FAHpEK1MkBSQkSaUtL8SSpS65n3tCUq3nLXmdA3LmqQWveupV9oq0pMP76riFiI5Bdj1TVtaO3x
e3/GeOGde3si1+m/jG9PHm4B1dZHNYLDOvo5LeLdQ/SK4K7BGFHZAWoKToPo7Cs+1/3sko2bXTqF
ftms715aMq8ZmYPkPGohVfTuWxN6kwGn10loz8sLiTkfcUvC+LzEY1BFLV6rmsyeroinxzctdyub
OwT+KaglzuqPMq+3yaCqXeHk7TqSkYNN24KY9vOLNo5hXEkKPTw5haawA90DmobqQbAZ2dmXnnbg
5wLo3j5YfiLVyszbSxKp5d2S5vDXWjWB2klNH2KZ7SrPOkURujRh6kE8utuot2G2izfF4COn5aDM
Z2N4jgDSLE1/UfEEKmetXTR3II7bxvVueoNSfryUsb4le4lrfDhMJfdVYcTgO9r4mP5hb0JH2c4t
0bkbctQD3HrIWaZKILuHll573KdLkt6QQ2O2cgwUGnkcqFn7JnHKf+s870pg1AtOOZ5TewoHI4KU
GUIxGWvcL+uRZBc357JTw6XXqjsrJeev3CWQwOV0x/2OHI+6FwH6OWQ7rZLPdvnG0bhSWXWOR2Qp
iZP6Oz2Ltr5dEvqU5pe2bqjIIGJiEjufeCgmzucSmHEuaCyT0zHVtf1jhcKhudJExC0GhpK1ly7y
Aa6q925KwwT3u2ypBoKo6M2XIakPkyTN2q+jQ0pEqt4RM9ctx26iCVqftgLTnuY5X0NEGHZ9dMgD
KBttJTM7cPBHmo/E2pSwDtsM5joOFYX14q57+WfFo5MJaCHE427+pvLubMNll299dZBDxRDshRma
rjmj78HcluzPTu8Fhvr29K+M3pjlo2i/evPVt7ZUuETFnueFd2AXKxP9x3ZgLrZxirSCzi66qjqb
tHgKcTI4uPaHxJYnZL2rpkSvNl3y6m3kqJP+f7ZAwsiW52Nu9NROdQhe2FCzB/RB5zyxLTqTj+Vf
PPfs2seh3STDi2HuNBhNDg1VHMkh4Ck/QFf54HVJ+9l4X+3yPOIE6Ufwr7HGMfPZ+Zhl2o3FkIHn
9slr/kyOvX5+rvS3iYVSV6TFZc7ertq9xmvddjjp55u/vHppE7REz2IDzXsGxPbb9l8d2tMtsJM+
pxEt4WGVzKuEwlBi38ibY73pFhtdFPjAM8XNcffkDzbTznvYIJsrB0gQkyZUWCGXJrvntNJsHD+l
C++eMKfyRN26NFpVffukwynnH8q8UP8YFhZBWFAneNqT7DPKtaDo/wrGAWuw+Jyc6nSrgcZLeIeK
XNg5Krfz8u3rVwiajTaxRdPbxLGb7AX0nv2v8nc+EHo3/nO7DcrybYkwxuBVybGdMk+SJw0SInWd
CAXigYByvHMWc1+0hOcTdEI7kmoCqh1PGZgZExZvbqX+qgmBmfeVZD+jYKSH6y3yoyww15LKVEIE
4GYab4DR1KgAdUO2Me+uBtQQpTKCFIGRKwdwmW7twoP1/CagCZj7TlXz1WIFwfQU1OC8VgpaBPo2
sg0+FoWyOOLaIVHrbo7ePi0pGZmnoHvg2D6ppNaWBJzUebe0LUN2oEH0UkKh8tdOEBt4LpCFiXdv
3pQLHzHGGJr0BpuXDmsjgen2Qs7vkP5rgPR7HveeHLD8s5x/Fg4Ro6Lsi8aVbD/4m0p8p5rYC93g
MaDOcAhM6y2hRECAHyTEUA/XXPNDsGHgU5L+kow79ZJYOSFKG78lhkm+O82JoSc0JOF9OQWnI+1Q
bsasHOadxTFgPDUa0vv+x2j4zRYqtzprJQWFVcUpmvPd4L0TyommJIz0GxKBVSbsve981fGrVRvP
dB85Jf1ei3nuxnFtSHw75q9eyZXrlttMzza9u7KInLWQuJnoHYOyn04Y1SkemDlUywLIuhrHk95g
h11GUhAecGy3s5jQkTme2GiCOSFtXsEdTxwdzVIdRpvsWlWqnWybm4kcxOHEaarHQ97yytwZnPyZ
+O6OthLYSjPfmDP7Px15qtkCNWozI2GH7THCwoxoJE0MWsQyArtrAJDHdBI+bH4J9P2ct1fZVPuC
Q1Th765xVg4JpdJZukbyQZoiZesOCgvv5wF9G92HxynedqcYT4enb1X1DSC5t729yUmWS0zEzrVI
NyXemV7/dqe7ocqb5c4BiFPYPmRe9G2SsRUa0RxojPCG/PIfxSEtxR/pSNwJWeBU7OK23qAC5Lom
EI+yIW5Tp/vw/elacyzw4lxyJFfmkAWTRPYAv9DV8BCYSYlOgV2cVxEocqTB/xTOdZh/Wuyk5Hk9
JV23NVIrjOhQAw8444CAzGjVtXefneLLsyVtERg6PTaoWzWDxnHItuDbxuQ/SfSHlSpxU3RBLEva
r4yn2jyaPfvIu9Kf88h7Yht90uxd3qFgtIkQ7JDvfneEPjczIkzFpaj/dsNWy7/EcpxgzsobT6Ls
x11FfZ02fwz5ey/q0O+0VZyeeqgkgs6eGnLP/Z9R+/EfzzecdPWhEYvlaJirsmcF8T05b+60tpFM
WVaGp+9ukMScYGCFzmmszQQQ3lvJWp+obXNf7HhAiBQm7a4ZyCYrworwTCTxyvhoivacccpGnATz
dSGhy9fuGK1XynhNtD+r/deifuvSjbs8FyxWxSi25QQwYZLY11RBXQ37Do115e0RcgS6S2zijuUQ
mn/TQKdXUKCEnoZWs2kHaEP/nKSh3rw0IN7O9Juiamk/6IddaxN8dPsXLWRaAt86uJzQ2rCQPVVa
WGYA4eS9QTXkxisIMOK/JCCZjauGlyA6EUcYuHCvNQu5IUhoHcrrnOJ+oYWpRbps084CwyA0Z1/q
B4MfKnJeRALrDsn7r0wQRMit2X3k+XNknJMeEKv/8bDvA7JFi3+VEsxKxvSUCrWXLNmV3n1aKr8S
MsPmHa0KxgPC3PAJViZPmrs1LHETnjIgbUM8O6uhyl+IPg1nKCCv0DZqVkTUaCj0OeVvbXn2rPek
k09tG5bjdaT4k2YZ0Xx1y5trvRTOe1/8IF+wk5PxOHX7+1RM5zj/xZS1kdWXIDu/R7ZmIsqxxJNg
veGGVvmxoq8lAp006CR7U7S/NTLZkJzE63nxlxs3yaodzjXVIXhpXsnFfUJSus97PP/xDrXCaiTc
jAu6Xae8Fx0VBRV5FHilISzOOU4S+3exEtClFXnGsD5ytST00+gCTISbuVo7GVWxnhk8Zoq6QzSO
78hWHOp/pf4+9lcpzuNwGbVfScJ4+5/tz6u6vYyut9bH+2KfqvrFW14UPC9IsA0BBe6+yn7Z7lbC
o8shQkplcjIReeJw9PTBYhjwzM/C3Ufs+Q6PzMFusXHX45VQqaDzaAWbzwwKRnYs3I33yGJrVpk8
1fl+Es+jicRqyQNUyUP+59Zvjb43FShhtCrr9l3O90IbQtN8BvgQsHhdcyjbLBhIoi2jP6055VTT
dMme6NZb3R6qweez9khPA5jMQxL8nnquqs4pcP/BlA7fnUkRUUpzIvyBpK+6RqXjX1prWo15FCSN
H0yAEkRlcuQdolRuSnn3TKJ6rYcao38yGJgxk24WwhkqV+czkIXRkq5N8fpQBBmbzkCCiwlLMsgW
xFAoPZhB0GQCRjl2+0SS8eBQiXaaxF/3KJFz6egskVYOJhtiy4jw55tTOCFFGusdilum21sDej4k
4PNGvhJo8UtGNy97sa132wWiEiHuKxT8HANpAylsbXDkrpSXbHqdVfkj9eNdlo54oA8upAW1csCw
uNYv5TQHXDrsIYygzb5laH0EUo6KB7kjQgMddkzySRHRcHPO0zMqye0o6MGLp5Xt0JVB6RNBvTFd
ZmZ/7kBZhb8bNFz6H1ERNt4x5dtbqkywHA/mW8N2tdyZw9uKn+6NEzZjyRTT35CEo0/XY7zHbAmW
eHMfBbKrEcrcRNrTLl9ujkUXIahWrTG2hdI7mRDs8cg8beZQ3BP9W1uRNSsXRTOP9tau6f2wbppg
xYyCSsdnVX8OjybeKLqI1vzMq9Oiy3VvUMza4FJKRaib6769awTA6so5OCN/i4bC0YkchWIDiTci
ZKi9cVn1JZqOti0PiP/DxKQKXWO8KIbvTE6HplvoDNEr2mpxfkkbozwYq4OSUIAlFRbF9576a8jn
Y92JNkVC9gCZGAr/GmrryA/KlIhdy6YJrrRNZlJVcUXhcMt8RzELdm9OlPAFfrJr2jkiibCVTBVp
8+vprr3yp+VFkheIeeBfZhvnSZTVM/I2bbuU3jFyixchgU8kHv4JQcBklqEuCiptdPmylNppJrWk
LKoXRaLTLl3E1hftyjGKbcozkFQy6Bb/Xc3+EdTV6zjfUlRWosS22l8IF9xAL3BETZjMqyWMJ7nX
UCNClEEOqs2ksORiby3JqtTloSgICWkMKhVKqhz6xP/PbbtN58swKvpTa/Mid805pQwTEGrX8Zyk
lf2BJ+nFKXh2OnmFbdji+z9BJxOWgMKmowxAssLHk8UFv9RsW9YcDI77KlPOSZNXHdULGiv/P6ur
9r2uOGqWe5+rF2N81IIiMVu8nwWbXA+t7PEUWvwCfk2UDmUg40aWXNOXPqcgGvFmvcp4HyJ6klIm
4Twznwa6MJxy1yfhPO1nVQRyiTcqEYFd2d96JpEypeteHGyT7qHHLk9WByQIUx51Kb694oTByZXZ
ZeCNUQDAV5hhoePjAfkmojd5mmBoHn6D7nUBDVcTXFlO/E+EQaH/x80IQaNN18rE2tBy+sNSenfU
7iOqPG6tuXeg91d1fW3x1FSbCQoXByCURE/DGS0oI91WnMjkA5E22d3RM+rzGT2K430T857E/7pm
L9V72nOenjvnRGJNlZzUskOW2eSvNRDnvPFHEOGu2RTxjZYEKMpL0X9GXZj3D6IpTAh8L/dJwXz+
UnJ8xS/DuDWjd3KHK3kR0Un/k+jU5mdlhggKFV1t3rHrDgkCGkIrOpqWvYDzpXOePQKH+NG8+YmR
J0ZPgOh0mY/oQmD2FrEHXIhkGBfPJFKo5tDlu3l80dVP05xjonHqkKXQ/y20IEXXLwihSJe/2kBB
nL+M1jMfWWhT03x1iX54NDzyZPZ0eRtBfed/EZgzwH+xeWf3Sb2V1l5PNkpscjZg0bQo3fhQM+i/
tv7OBEobAovptf3Qxps1fFvyd0jOS8VfwKLTr5cssBPSgv8p59Xw35ZxswgGVM77wQSN2j0yjn3/
n2lvq2pbWjdWdClZosgbd9Y910P81ZnnWv7XdoBoX6ReMxMTzm4jqtmV0feA/jb7w95R2Lf5OSqi
tZ4iFlVXDakiQdz+t0U3M+Eg/EijTncAEk+HNId0+ueRkN2ViAKmlU9DXIq2zrJebFZbozEhO+mU
qtemxVW9zhT6FnRzM+VZ5a8teWiKk+Hs8ZtGeKXfEWP5E8qC74pIrJ6onH4LcmJW55leIG3nFHwv
+9XEDfyUIfAf+4M/0GcXh8h12UlJ1YuRfZR/rFBKrwOj3RZamIxrvfkgMoq8mgTcgM5TLnFoBj2/
u+7K78+qorJY3jOKCYzs2Yu3hn5q1FNe/yUpyVrTtvP++LXM7FnLgrrYiWrnN3eKhgb9rHeBU/BP
Zeuuvrr1KSUCwhR3UBqv/8RwUaET0wCqTy0XKpwBrr2Eo4DQFe4IlAfjQoL3cnQywi7Yvy+ifObC
gI9BqGt57qrxTxED+H/QGAcLynUo115CbIpOK2bz2iQQp8wV3rKz5X7IODLNOzgEiTSLu0VGQpsA
oOmzYwQGrXcw3MRfAAcTzCPdiijMt058WeAGrbOnlkINiGVeqIryWoQ6tPqwlaijKT9J8X2avb0H
8ayo0L0vzuvSXzJUHIBy+baXmwJpZgr33henwr8VFiINpjn+G4wkM095BhDTBuR1QXLFw9bvQPuI
3xJbx6YyYqcXRyPfM+W40VEiyKuyYwQyQ6GNESTTpoz+1T0VxIjdkaL64nf0UIKzokdf1Sw3bdyu
errsHitiGmT9Z1V/ZcjpluhojD+aspHZHHMUTc74JY11UYcuLrnHUeOvxPxvicOkJJWahoO/jDVl
qneV7gVFu7aovUxfo7R/Avxcmc2zPt+SmY92Wq0wcoJR/8djP7WYIP5sBvOkfZ1Qh/YF/ZDJIQde
Tr9SqF/gga64k2EOJ0nXhYb59KiXAHbvlVfjR8B2BK6T+5iot5pZPpkos6nX9Zp6IybMBFs72iLo
MGiBQ7gPWNSmn/V4ce/kGmX9y0B0GzkgLU3xYoP2lmIEkLBbbq0zKFr3yZUn5G2VWj+Egm1oWKhh
znV3wtVFqYXJMrLt1b+BTw1tPSyfOV5Cr3PX9fw7d1SMcfhKrQraeCYRZWv2TCanrgY8KwhUudsF
zT68toJRceac4rnkSvjwsz1cizMeJRxGLIhMubIL25hUl42HdEQhTXN2lcMrYpwSYzsBpLJJu85H
wnw011snQ2qMxln113z+iZAVdaS65sMQqsnf5A3xV3Jc8YMhQCRRx1NBI53n1lMfCwBZnVHD5uGs
RUc0Emnsj3CgpYM5mL74xLcoRrAvon+Y2h1r6xXN3s0K3PHDOp6KwGrLPZYfGNhG/3UbdSic+uTL
JHCGA4YUVf9lcMmIFwi4WqNaQUz0Csa/7UD/baj4is+cRd2J0Ha570ZPwyJx+g9hEkevNEc9mQay
PS5yg3TCaWi3EtOvXljQ2Myr0OR1SrXa1K7GgbiCVryblvNfJClIm48J1ZRoaXzEXUNm3IosWS84
ruFuQXMzFfQF9+OANcDfmwD7NcoLPRYhTSwwIx/E+Acp51/O6e2J/OS6ag/xGJalsSnz4WXOviL9
E8HXJQNpyVHgq6xmZKHtLtFPAtDaKHaWUggSwN6rFwLdg9yDE4tWNSUSzLLo5D/1aBMve40oGGVS
sJyeY0GSl+Wt4w76hJTQaLVY/7EG5p08pJyfkudcOITL63dd/i26t3YAF2d0uJP2qlL1lA7LRnrL
oeVpGqhUkFm+0TU8LSL7SWS+setDrP8uDI++K7hviP0h5E08wsJ0B7mli4aVcHqOPpO8AloIs/rN
K2SY5c6OwWdtEsVmqS+zNdYLsJlGizL4vp6z86RyZYMyEahJ6w2SHh1WqbDSm5OpX7yq24UUGF8H
dvSbIiBMVbFx9OwwCLl886W2vRdvqj86r9tPZBuVg37q4iUYH12tdOh1aPMI0GoQ9vh4H3K1oUVg
ixM5nGuqlwmeajCO6hhAOiv/b4JDynqGU6VvKnZTzXhx6iJMo2PTPKf1izTQ09NkiZj4kiQDeYoJ
CRHfiTeslvRud+KYl2qVYzjAS75pyhkTw7KTbCM+gTujP64fNRIRVlyrpgY18jcTmoo8tw6Fall8
Chy7xpEEeC76+GF4xsPnrKvmYRBJ1j3CQH+qg1K38LiVj/3oxRrZzAoj+5HJsLZIsNBkf8md9y5B
E9rpx3SJdmPVvzrO5zzi4IyX/7wh+ZpyDXgN+wGW0p4e784YNKTeBJFPz1VTrRLCDT05ACkRqea8
Ty6GiMQwfxLk6E2DN6Ml2rKEuwKALDFMwFb3/mvkrmL3teTdRDG/Gcr4UCTls8g7bjw0TWQ4GQWd
rgw6pvpSw3rWd0tdr4tm43lwCK4fzl680iJmr5p7PjvPpLNp0iVHqt7GCnGf9Wa3h9nZThxlNtte
boMU6BATUwZwBreSw24odFoxbBAW3y7Tt7oOdwpUU3ufdhNdE1ls8ccjzAVqNfrQHuB7BP24DxE8
wQq+D7+J1WqM9XenEisPtCiPvrXmpSre3aENzajaZwZdSB2f6bpdm06zbtjDEtv6osbkZvqwWYrz
K3bpnGaLrpjhYzoFwLUVh26OaCuhhpm+oU2up5tCS062BQmSsRbnTfJe6/b+sYCK4mSZr9gw+dj3
G/vR+RZhJ52/0qWnzdvn3bmMY4r6/kgQzm4YCRh4JBI0Ub+10Ne7CfVxTqrWogL6y+tgZDztB2Oz
mG9eyp8Jx3nNa8Z88ASSpGmWNSiSqoAwAKkrHA00Cl1VZX3qNhADspvN1I/bIuHMwNKgoWZvmzsE
7L7muKN16FH4wWwab91ED6bSeSXaPrBIaE2yNPRSUseMjjdUbTFPM+v6J3KUV45CP4SoI1PtzJ/N
MBb5TgwE6fNvyUIH64aXEwKEgV7hcQ5tSVFumnwtuYs+zb0Zwt0KjdPZ9Se+YCRBDUBvGvCWUwBf
1c/KoX6+1lA38xNEpHslyZdd6J+xit5ImVmlbbrzjfi6eGzxSxNjMuwunTMcC4gJD9orbuSprcXR
4GDpUqYJB0kk7+qcxCdNz3YKTEhEy8mw+lsCmohPZ2MSHKNHdCYlxmWook2HTs3uzF0WKzIAk8NY
w2kmTAtd+lV4lJnI34igOJUQWy3aU1q258htH1rdV93jAcuo8yGuyxn+J+y8liNHsmX7RWGGgMYr
U2tmMilfYCSLhNYy8PV3oc/LnTrHpp+mra26hsyE2OHbffm7RxTJrsOtJVnsucG6ZCk3Zs6DZdJu
2z3GJB6LTJ2opNnbdvgc5dGxtpuFbIYNihlrp3Sm4WJgILGSTMeMd2XWbeuW12B0M1QFBAfELIl2
S20mFriq5v4a6HcgqOUPauP04ZI316OV+xuzbY8WubUxfw+mEDk+Y2TJdhqVrroXLnsWHjmbGDtW
Z/74sTWTu3T1cwcZt/AsnvPaWobjqpkEA3uCfBnsnfxcU+4S2v46L4H2Tg3nRBPjpzmwNWijeGcm
zhfMn9MwMDlSN3Y3ZbeZKnEzK5SSwWredIsHh8pzND+ThK6e8k8oXNgPyohIo+q/y7bql8IsmYWN
/LdLepDt6dyEbOJwcN0Stw5GZic3ox+j6Ms9MqHcEyEWT1qi5LVx5leYhbwP5+jkGHMjJx5T3TnR
+TOtRM8ek3Kjz9zAIcORvDS+G20OmmrWS5qkl0irMQd7kPN1wQpx6DjeFQQmU1F5dBUZRIa7+t21
3Rns2iP4MU545bdXKFytvYdxadJ+HV9oVHelBM8Uqysxcv4XYeLsW9ZBadGbi7xHfbUnLC/Q2d2Z
yUYPk+V/WWP13bj21ojFY8psVIfdntooG5iW+xrHyRmxbhG2RIgdGsBSuQlZgTe2uLtkvx98Ryar
dohvqsR3IQhHOk16HIyN47+0LaUg+R+jYnvfLEm47Y0gWPaihmftcd1BfMAMYFUMDio+Dc5EBiH8
mC9fNYJlKuw5h7CsyAVTg7QLc2+VxT/9qC+zsd566q6X1aNMumtTfYbOPZEj5wjcDcQUHTt6mvjv
6VB68N29Ve1VjLhi/0p9q+F79cKtaX1koIL6orvrGHeldW+kYmxdheNvNPEAJo7blhs97rlXx7Ba
dA2T3zRBgWH6fEwiqqvzfjUSo2ayU7/42hFbPukSecrkyTT3mYZ7kxmtwJ45Ge1h6lkFp/EKiO81
8548j5xvtApIqCjXwT75WtW4j+vnor76PdTYNxGaRDmwZ6eHVCeYCi6n1BaRghSQLyZT69czUzPH
m4bz2ss+jfJJt77B8mLOMNkaVrdeQqp2zFNrk4Zom9dxPEAEJDJAabTM1xG/v7AufsTjkV9Lau+S
FePY1CwnMTRQ2LDyPWs/G2+sWbaokxP5KDJAr0qL0KRyXOYEEotwARVjPzgonDR51Sxmcsl351uL
aXyyGZ1wMBPAYwnJnm7T2G94Tpdjz2WuPpxgraAb258uDdl6vEhq8UCLBOaSF7iZrDJ2cmKg4pDr
+8UybJ0Xj/df2UdHhVjZOQgbocm/57nW20RMawNf4lMw0OnY6NsxZ4vi+/cuw0bAwzpLBVSJnKFd
4AwNACznxymy9xGZl7rHFMXjS03iknEukCSv+4NgCA71p1S8+eZrPwd+rtFEh4+GwBEt0ozYM+z5
juz9/LSWTGQGYl9bfaohf6vxO0isJlr9nhThOxr1IWja1UzAma2qeJo6+2m0hlVLXgqo0GebjL+j
1xL8MnacjVb8JY8+Zup1pmrUsNJ/Vb39lfCif6C46XfgUOakGq/DnG4mrcZ0bhvDa6jznZ7bjv5V
0yJhjLMJiNHJ4/gWdtlFx+dc12Jfum25FIRg8W88iBCDPYk6UsIPs4c0z46ARE9tYT4JtIbRm6Ey
2XroqxPFTuesb6ii6xcdE7sS7wKCdJWwoXsctJ+UR3Pf/yRk0LPpxUS875yTlVjX1gqWjS7Q+9E3
H0Iz4qSUnBqIw7IJkYq+dUxDw8A4Z4cpK+U6uxtIirlLIrwfdxpZIG69JTPW2mFy6ZnnO+SbGJVS
FeMe5sPaC3Terjh+CqKd/D3Ro2ONl7ytn3LDYC2JZOva+YMNI6GD3FZJ61gXqONMSAoVATSVWXd7
PEf7oPcwTeXrqsV9wA0aDfHBMLU3WEhvAWvqnkCFHpYriikO9ABtBtz+tGN9NXGw8Zlsq8K+Clxb
BaVjBGgHTi5Fpm2CTNtp6AaFjq5XJgPAowC5VtyJK7+NNlqlPrHOwiHLs8Wa3gonfi286urX/EqV
3b1UDq8QlgchSzb3jlX2XFK6tZ+Mzl/7VM1tGo6g8wnyDEKR5LmXfI9T9tb5OpPZdKevbgFPZFh2
TVIsVNIZJ9gc2nnI6hvdVS+TMM6DUwXbDrLQqkmGd1ILs9Fm7eb5T5A3qMoTUqJgxk1BzmvhwBIB
1NBF0gmykRWikTGWX0nnUXlEA9WDnJKb5o2v2WDeRnvGD9TGRgB27bJkZQh9PJdj9ui35FtD+ps6
qXmPTm4/m0n2ncSoHQBGGpbFbPANencWcnguELR5vMmRnAuyevcVJ+O5bciEtamzxRJJkDjc+yZR
PGz38MHZ51NYPj1jXT1Klk2thl5vcsWrQ8Evg1s7q/ubKcZFwG4MIVWzooVkbdG0W1LesGYmHm4i
RUQoFl5XvDdtfg7SzwHdtFXxfvQ4QslrFtN3kw3+JqLGUbAMqQSF3Yzx22jM8DJZm9pEC3STjJwD
HA764hSWbg0LtMfOjULWXVkmq0qPNrL0Dk2t3XIksDIc3qh9XDfeZ9KDF/NbUq3Frs7ZpCM5GTq1
tBDj4TgR1wInNfi/U62+I22jpozOW2DdHNGMir6ei+K6I1GYE1VrEamye9ZD9RW4fGrI4H3zBxty
lfJEzpLl4NTrKDfZjODhFcNFZuT6Q18cXdM7Tg28RYmbL2Xwj9d97L8kTbQFqb8YSEs4XCQthZ7K
cjnLaIeQFG+OlUC5LoEqytaADURRwfE/OPTaZUbYDwDLEWAbvo2Z/mWzG8JlOPL+yMJ61fE8zoKQ
lQVpTCSejNoVi40/vDkubJbxgKYa454VKJPyp9DSJcvyjZl9V1a3Kfz2o/beoCisu/aUsu0Z5/WL
/zLZEBPQKTP2Ozr/3KJ0Wsa1jIM9CP+5kYKcdHhJnG5NQybiPhasHIOfpe0a3ntdxLwRtgxZ3xmO
DRzxyzaEfx3xbZfaCfm+6v1tP0OqCYTq8ClBHqEF8+YoPdoo1xH+npiLTErrkV68tRTYvPnoy9Hf
5Zm2Rxa4uZp7qRMM8gSzEkC/WW3tEox3JYyeiSG7xcjaBCyhsuHCQhNTJD9Z2F4s7aSzp5l878dD
Fc0N7kxu1liITdvGjzGJ5aR4G3jxjvrB5MUQaGy0Df2gopHILfhdusc9q12p7B6UN0GxSzhS0Uat
hoYdye2cfai7S1f5Wwspj01AGqjDiB4Ug8YeFeQb12S4QVZLQeBZ2cZjvGcaPtJTe3DaXzn+hJxd
ioF3KWB4rPQZVVNuGPDOZvOQ94tWxEfNYHtM4VRQyz0xoFc9YsAzHeYVziNzQZXu3eqIfcfcDqlX
LGvcadSIFdLLWVc7IJxN+OHDICvM/gmX8IPWNk8BhRQVf97WzwUMJT9lH970lALy15Hei4mPOJkF
3pnzRiAvo6ddghyfZ1cuEh9umNeueo9NgwVV1JdbCTfMxSkSUIBnEEp2hP1A29i6FHS3k0OwkeI9
Oaz6Di2S/SbY8rXC42D6w1PtenAaKM2pXp3gE9oPu4mXhPR6qy2mhIUzxqmaD1Ofj17E0EDvMt8G
Cxe4XjPwTQG9sFx95aCE13wsKWO+MCYCBz4NxoKPl7k8vDV6xRSO8hCqRQvmoanWfg//RfsZMSCA
kV5JhyZfvMYpeoSO3WIadB4BbBjZdUzRzWGZUdVnT9BTUalNOg37gQAO1CjE2ZrFxJEo41dQN8eg
6Em8GICU0l3lhm+k84KFjgt4cj2OLBErvAFJ3uIAASX/JWWctbRy29rWQzDha2vkwsClE6JsjHAZ
pgSGuklgJ3B/han9tCI725Z+p8/trA3RLXX9Z3DWCwN/taOTqjfls4jy91R2y7am7USZO018lyRo
yehw9mC/WJvj0cISAh4XdmdEB0eHMzxW6ypEhQgQfOPYuk6QVkiwtxzMGVgIIwDugdYamOPNRqAP
WbpnfbIbtNllbp9SNYPPvOoeGXw2Fjle9o5+Yq/iqN1TOX6y5tQrBClw6/gE3desGwkdfrQ57izh
rMJ+65PtHsrfzn2qhzu7W5xxDbkgbMoQcSJ5RBEMZtcDKmoZLf1iO+iPs3+2wbEYd+SA372iWIxZ
zYEdsfyieR5yfIguJxmqeBlzkEglFRTRC/9V23+ZgNrdCDwp5hv5Ll2B74fzJRa4sFuTWsD2eKS3
g53rB+iKZaXjKi6o1s2i0wAhYIxfir7CesAs7dLEFCID4Tc2uUQ9KPzPoXt1Oh6G2Akx09AbDZUa
yuXIHg0TDq1ZW8zBJdpm5PIKOWjAEHi8MEhQ0rayTVai9muafjb22eQbxBUVtDefm7CCkMFYor7D
gQ6Tud1FeyYwe5uq7xwXukUHqC0I4SYbBbgLivsMT98I7hJ3nWS3yOXexHakuSGdPtGjnn0ipBjp
TguYqIv0QFfvSgFRDl2F426vk1PVfiKqNPhwjJn3kHB9Ii9NButiJzsMg1hwAF2Z8m75Pg3pt9be
hv5P3r+TXpk40kvzzIMmn15iFkF0M2Tv0kG1oIOuvdv1SwVKLLpZw43oRd/caJZqBcnd+pmMlWfy
ysb3wJuu5zSa/dJxwxY7crdOjiMHDQopWpX3LHyJCeigq+K0ZPT/nOARq23nHNGXyjxeQbiayUdy
Omm6CVz/GQ5e8NCneK57n5MEIjcPHY03GSmBEjte3VxAcS802uJNi9R9cLfTJxHcdP8czTaPL4sQ
fPZs8dDq7WDpdM+GszT4fhQnUKLSC3pkHxKT1if6DJhDDJj6mEQ9+56REDUxsLJjWo7ikczLNmEs
kire1PxtqsVL8c7jcpslb0HNhhAIQtm/Ms7ZMSEFxvjubJeLuU276W7J+GGqb1/tegML91ZFz16I
s7hdZ5iLM3Wb01ah2MX+KSXIP5wSnoHjNpuIqz/QSQFEavLuZnhLooMxfALIMNTN8F4Lbsjy6PLw
zcQtBZypXVy0Nw/CerTTsGUELDXBWKXLYUJKGDnelB9R5x1t7H4xfjcDecMVGw1fNrl+lkOHlgk/
ite2fa0KnKm8yiYW781ssBIPOS5KiwO22lXWhpo8GoH5KBl+i7OmgB6BsbFxA75Q8YsZkTgdTeZp
eXOCn5aAAgZnTnYSSxqPLY1TM2FWrqK9mB/huCHbJ9qWfXKtZIrgpKG5A+/ZsbMBkDMsw+SVxhY8
M870bQ5USR8mzF16idpi0Ga19mNtrXUIPmg69FXN3niQTgrTqgOwVtt2HK/dwdwptbX0F0seVfmU
pmeTLGCccRxYq+wHw70XvWTDY1mfA9cFFLI3FKMuIz64xenWuR8jaG2HIUXfZdU+N4q1GPcFhjfv
zVEz4hQkWs+iY6W6P13/i+NrbSARuzjqMtKifFX4I2ezQ/qg6/GT0VhLo2qe+9pc2aFzHGNQL4Ox
ny0jXA9FNr3VtnXJwVyweX6tDYveHP1jbhwwRXJQ7kxuaR/HCGCRz+1zy/jCbIwSOnl22GSY+Vn4
EvtaCCG464+VESxVxGP8TYUkXzpGwOuENBhgjqvba4r6NkH6y7jtiuQw5fOccjW8gfjo45jcBZPz
3K8kOeCHWcwtSnn1s4ni14ewXeUqGIZdFBwFW6F8emvLr14SJIqfCjKMSf0e9p+N2EXsw6yK5Z81
o2YuU/8mXCIQEqREedKZxYCm4mkeV5rTLJvi2Bd/cgw+3mRTRP3qpRVH+9d+elB6eS5yrkcrgtTw
SPDHYROtJbAcjjkv53CiZoY+FL4vZb9k+W4MCUBnu3i8t8ab3YlrTO1MhruhMz/yibc7t1uiBzSa
IXglsKP2BgKW+WMP7wZ1XKhjcKsSrNnHvP0MAj5c8lpR35x0G/yZOBE6DYatUdtsHKHDPkaBxL2F
GuxeQgysiWfyonsLdF4nkc4xgOMV9SaOhgJhtU+VWa5Mlrw6RWgt1ohIHYxZU055oX/PvS056kBY
0r5FrZv/7rofdbyJkicDjHOB5qxZtwqnb843gVy2DBLcLCgd4kAgm4Mm5zMcS473bKhkURj7jv1i
Np/AGWtMYO1mlZGv6N7YTi6bgDAGn2VReAtlXg3MLhnRIWD1ez3BnkgowUl/6qzchZV/hJm+T/Sz
EL+acW5YKNqcTmSxRtlw/IB/45FT2uc4T4cZtczmXlM9nkKe9oqY/mvlrecG8dp5HFs8Me3aHXep
gZspXss6wcH/HHhvQ1Mts5JnOL8pTZcLfew3se2twxmBl+OP1dv32HAWMuJpOAwLWxvRRxla4Cs0
PElrjNCpnS3t6FK63aFnegdQtZliZheTPtmyYJMGjYMZayzCB1k+gbM6BO3GcPnWa6zjHtlvElio
VV6qoHEZO/BPhxE+nwjbFbsVnrWzjRu3BDlRVLTkkXavhYo+pQRk4SEAuYuQaJMnrgHxSkuvTiP6
UdldS5B8iIuGsBaFZa+gXeZ0XsX418rIWyUkuASb3Arn8TAd2BIsO7fezGNPxm504pFt4vyXLEns
OTpDEZH1y9AHLaoio5k++RQZpvRAxfFeVTzD9fAYdunakGLvGvbKpALQnOFSlVwSpt4SdmWfN4He
xhGW4JDv9HVTixM4qFWFrSDs/KVPRW2NT5O2KSkjPLwYmTrtqLVvOUqBFj9HcidSHA0pjxnElMb6
GojemU1F++upcPjADHLQEKzYdsspXhXENgf+psGJN2x1D13F+1zpf6pquEDUxkfIqByN10y5UGKI
pIHzPwSpWDlGuWjgGQbDJeXSMgOxYzLaR/BLeFxtfenuTf8IUHergh1hWjYCElBjS+22uuqDtm5z
b1HzxVUZpzQtSIqVbzsb22ee8770ZPyZYnQsHDlpwXYvMhwwThP+oCj3xQ3IKgsVw9ax9vo+o1xA
leSQs3QIDE8cRBcRVi+V2HtJUL+nnPwOdeH6594x8luXFDGNCab/Auut/9KKyoF1qjkhCwDu4lKL
5cIEdXjJpihl4jL5Yjy6P3kWFmxSUoUaoEIL3GderutU/ZE8Oe95T+y/1aYTJKM/rjPBWXXNXZ9w
pYue9ss4nPf1cRwlD1IIGqci4dlnYmP44qzIZOEryG8xWDNUZLWysNri1mknHOdxVA+Yk3v/7uZa
tmm7GauVxzFPiaEuTo40ItZsob/o6D7FyO9He9VWcPUB/W5sjbeoR4JhbWQRAL54Rj/reVOvS10P
LhrS64MfVcKfE+jeMnQCc2OSQXynFCXHgDJaaDBjXN0i4a6LuZhdVuDA4YwQUa3KR4DlB0kTlRfi
JQpsAhnJrxPzWFs3bmsvykzvv9ysBdQqjECd3bLsLYwBabM1IvZa2KsdbsZABYBvODDABZ1wG1iG
b2HUN4ItPoQMnFTbqNvoqXFDtDG7VU3XHQpisxeRyXnHVvLKj5tKOzM7EZwAHLISbT5hhynCfV2l
0UnaCggDueF8rYd8VnnsBkt4R+VTlRt8R1aNRzj3rSu/MSy/BF4UsTBvXrD25vDoj+P8MixwUZLi
oFBL9QVry7ib7G8UVad/cFwTDbkHJG2iEiS4JdBkcUTW7RjtY6EBiC2CIrjHFuIrlwVbxv+BoZUG
p83KLV9JrYRLM+v8zegW7FsjTzsHJvUJkzKzWyhal1VGU3o8+nvrZIRCQIMEzUyLWsyrsPNbuKqt
17Tga1x4/xhlQ+e1RFj0Hho3i3d8DcFd80uXMlInJV/huMzwntY47VppnuhXgZehiQJKto9mqJNd
6vNkU9P685ig+P5LZY/+v+pa5joGT6JDzFXmmvZXHYMpyfIlE/0c5ui/5Q4XZhM3f1TX7QIaub20
XjsGnhUilU2brbMmhNlD9Ak3CdDak8PsoDXM0dRat2P5BDvzZcTu9t+LPf53nYapYe6a6y1s3TT0
v37GLPcnp+hh5vstaoQ/eATMeEpRTI6BEobNv7VpzOXt/1GcYmnEPw3P0KiKl4acf57/r03Dn7Jg
cnkEcSGAh4sVrL3CizdBbm8HxXUbd+au8rPPUsqPYKy1VSH0W2O1B1OjvvW//+7S/L9+GENKqTm2
YUjrr1KTXFNORjSTeuOomzM+JLDXxURgIAeHza0KW4syy2Sd6XOtdN6TebMEDTVhlK1MZ1ali85d
2LII/uVj+l/fCs9jzXbh5rsQBnTvr29F4i7QWoe+q6yA9cgSGXhNe0vSgCwnLpd/KQWTc3fUX1/K
f/zf/dUtZcydaEmE2grw3YXWlA9w3HhiEZBic1tdeYgRzh5uCf1+huHygDVNXMw5S4X//o1gUPvP
HwUGjmbqjjXvTbhCHP2vYqcCfmJXdZq/7AT2uIkzHZpxN8NsRbdTRbQFuI7/9DrKC0GwjWpZezKp
QFGhZIoc0nccpmCGyY/lzGDtKUFENdgbSfEFYBnPzc6tLxryXUIOqwy9VVdMi5ItNfGnIUVfOcc+
3WKUJEt+TwPLpIePnFadT6urXwxF0SYHH8DuPFJ/LedZqmNtnob4B/DJym0wDfgDCwmEEgFd6DBZ
4/hQDi29D0BrQl44cYP5FDZAfqjgF4fh2lVQjV8NpoyaQIAYGUiMR4MUAYZ+h1dmQcyg7imJTm6+
3vPI74j98685gi5akja0QsBe4uekDyrnqJi7K5f2IUyGiBOSPV+gjtTVUMtRCnFwMB5kTXI0IUsW
E2+QnkK66CfBQ8Ljt5rrgveJuw6ApidXTZzG8BXgx3GymLrmYZUjcOpT/FleUkAvXX2omVxCFCzH
8DaOx45Dfo/ibcYo0N6Ani3uvJKXZvvtsDpHYl6lRIY7DnBziDPS+02YYsXFzNcTXkTBoiL1z9To
NzB/j8rjQFITNRy2fmcvwPeTHg4PGaoiw9kSMs8/kn3ePDvyo2r/lL297m2uF/0pR28lzE+S87nh
zT4VFm3XbwYXj6Q7QxEosDB7u/rVdqNV1jyRlVyEzbnwnl1vnVaPsfwTehMejZOLLTXcdyyLWkwc
Onvp3h9OjTo3zq/QuUY0TMbbCFOrVq0c70Plv5muEBhBpDCIC1fCprExy4WrDEq5z9sKBoZXcUjP
A9Irn4ZhbnqyUATNl/1cc8CpDJTkqkLx5UjvoYzoIXxug9WHmVxVg9OJcRZ7dbzpGWmKK84R6vA+
LFgvGImW9COf5pxH/VHPA7W7GfuVsCGNACWB5sU5kRQv7sCzcr6xXw9UlgHO88VWMyX9r2RP63Ld
QM+mgXLJuw3ZEk9wt6nTZ2fCGov/2okqdkFMHF5ACRN1st3knU31m484/8r80plvqn4Sk7EYRmsl
tfhkm/2+cd6tgIhEvu2D2StHJTArVUxpRfna0TvcskGwS7kIFO1hVO1SFtbjZWCtqZftonHSUxfp
G3ZSa0Tn+QTwLxVKpvyrBfOfx49BUYgHSsV0vb8fP/Goh6aJQQjDTkGuqljUEov2tVJMdRKUWM7J
euDmHt/SzuPs/Yh76WHEXw9zYWHXYh3DTcAqmIXtIm/Q6dokvmqFvJql0azwlh3cGgBl5/7jwvEX
RktZuf6nw3kfZQWSwdnWea3Edz36ijkj+iBsR2dP3fJyGK9W1zzEjYZ/hZPjjHt4qVRO4WwJM4Qq
ZQ2olGNybKMPBI0UCdpo+e8jbtag1q662WxjxR9Oy3LTcjSw5np4g94b47mvhnVC8DHQVzYHawg1
rPOwcBDs/xrCn0YChTNeTboP6nsg3gOk1pSnlLvpgqcCX2ruXLyGFqBTxB6vIKXLmtZnEQb/HvQN
jBBkSjFf+fMu3Rt3Y/MrMn3bhCS3qunoWNU9c/mxVf1dZ/Epy1ExwbWaQ43bko2N4TTvaETgTz5N
C3tdYR3GJjwmBg//ApJ/EXL1OE8JbKFUpTctyR56uoSbEZZHIFfRqONLJDXVcjZMivdkNo163d4v
Wg6d3VJCnjWBLeuFu5ng4c8OIL11n+tOvud9umuRTRyjof+KQ0nPtGzfSruBEBsv9ezVKV1aPhA1
iw+lAH24r7b+x3d9ruWdByIzzpmNh40oPq3mJa2aQzeSzWHCsHFkKwDDdsJWiwWFaqLHWqOmua+Q
HqgViXQQJbesHXeDiZe3Xff0vgB+reEjGwAHYNbnvF8KdaCtbyGDN4p3HqBwblIJFEzOCF2KgtAN
0uRuMbKHJdsl3AhuXx/oEkReGlbu0G1YDI2awrW6RSdy+QODOROs4mXkXDQ4S63zD63HhdHetjbI
zl1h/wz0Gk888NtXR31Jvlytfo7BEathT+P6ypOEnDYhOwUXxnyefZc9IG8OsxMxcEDXq0r98Rgy
CnKQzvTpQEEW1FmlaErKuvBzC+uQEQdGGyMIR5OOSo6e+m7sh0RtSo17jACwbxKbYxvhkd15MiDF
G+GVQOUijVlIE8YYMnbVJIUKAjUOjnhwfvPLvgl/Fd0pxsA3fne07Jiwyl4MdHlQAl7t4YQ+yAZa
uLwb5k8kzpN7m8jGe7MDGYIIezGEbdEccugTwa5Fe0rqpRW9d7DxiY42OtjoCzOENt4i5HAT7GP5
W5q/ypKXiMRj69uXlnh8IFYjHhmV7iaBOsvEUWrfQ8xDu0q+UECXEriC1+dvEdjciWmoBilDfYAx
K+7VsvAacnbtfUpjEPcRRfSPfWW8KXFMfOj491JuhA+tsT2Gzvuo8CHUC9v+hKexyGbg8fBNbxLu
8kodKlKG3pW0SFVcazuFU712+NsnnO4YIRSPEbB0D11tLey4wmmCh5d6B9snlPrmjJsundbKJMMJ
16sIqBxIyTS8K7NethjsMalzqsDt1PoLUZD7wRveqHnZ0aC5WBWw5HGdN0/iRzl4zY2lzPC1Rl8T
DtmRNY50D9x188XSRm9o4yHFurzXq6sqzzEzHqZXs0XvHImtvxL52PrxdBXedIwdgr7Lus3pTvC4
qNGUlVdvMmAe4b+Mrn+VMf7Pm8OVDu8Oj040469eQlULTFTVnPi2c3mAwgQcSdCZbtaJtvvvU7Lj
/p//ZwiS0vWkZ+rmXwO7UG5cJFMIBSm2dhR9XIbeONrjMhEvJcdGBpfYuOrdLmbGEibBsxHdyiih
AfGmYBeT4trmBUyEq5Jbp3B3DZMJWHnRVnzur0J/0fQdzUytrhZevYOnt9UJu+U1iuSXJmn/VF8e
pDp8JzLPNsACyFnjoJ4hOf5DHXjE2lA1eMCLvZHtqLDyjOOISwHyl5WfC6Jn7Osa/rfvdz1Sc84c
0ubaOuBvgr+IXfhLtGezSVnXUjhcG+gMw4PVXIR01kb05eODnI0yiZ4vZnHfmTfvnbZP1a5lBNFx
xOe2fLC09ZyXKWdhBR1udvZXM9vCAj0fmmt+L1yL4yPPvT79qqkW1MZ82dfesugeVcE7Lp3971dX
HY0eHuSElMkfSuckGuv+2HaYXA4S4XdmNY/h3mHLPoCIGRr2h7NZ2yfl8RBiUXTJrmYE7P2dVBuM
o4Z1Q39amNOTw6kyzLdZ8F6O3qqCueBcGpKZ0fBrY7MvGGQN/8PNyoOIqToOzefYdG4FDpPBNrad
4e7H/IQ7KjSmM0EtIrBfsCGAEBrsBbyDFscU5lDnw3XRIZqlJ31YF+NVjM627F5cDJeBNRKp2ZJU
zDp35Ug2zc4Oz2MNbtstLTATLgACxsCJiMcysA/CQlxhi8uA705L5THdzuPyHGKCRE6Coeie/2nQ
s03ubgWkhD0ebuxSj65h9ZEwuKXOuRAHmWy78MNky+YUdOe4H6CeF6Ymd43l3ML8VirFej3nXOrv
yuZSlvUz38hc7Z5y1rkOXntgXK/5xF3Qwq396LPLhyaUO0fvJ8UdViQ4BcIV9DkiT/BvNH5ZtCxe
W914m9Fj5atk1TeZJFOAersJaSAe22AOmbW9W6zjpFMXj8qCZhTU7zy3IMk4khvbGDNBWe1LGz/Y
QCdWwEjRFSOcGpFYD5YkVzjyHdvhodPkom3AJ8KXtgd8MgaR+DD9RV0BXHVLbZItTHk17hn6IUyB
GSR9152dyfmE0xYHcgnCgHxoqmijGLlf4gvZCq63h8x4YmjTgl83WVuMnEYPULW5edP7xJpeojUR
+XO1pabtcqLrhvXHMP/AztvZRCUsc0c25oEdyEOEC0YGBbOA/+Y1zdKk8zsmeQ8pL+isU9GyvAX5
Sh34ZB+aFFs6htmh3kXONoJpqDWsQemYQu8CebnxWPZoPs+U174N8ZRwx3Baz/8AoluQPavVKvA3
Gg6dMIaaVnDofhwBNFkMgDmFX6Y3M0xZ+Zf3sXrK0n4x6u9dBi+t400k/UtNmCEnOmZxtVoYIrDG
BtjBrORz0h5NOAW+QcCi4z2IpWjdDJ+MNn1zkeDOUekzUFSkmuZamby5OzjYORgWpFQlThdBZh4k
GCBkx78MzW1GN0qO8AYh6MBkSdOvhw5LfmQvE0vb6OVX7SbATiSbRryM1JsBYXgOs/ckedQ9+ASJ
wxzVbkMi+VZNYJ9EDo5IAEVaRr7ZODJ8Db0Lcezdyb/ZOMOZIsyXsLEPAGJWxP9q5Fs013qAuH0I
9GSGWrI3/zRLgPXjASkRl0m06DVMQOGzwZhC80uYYXbfBO1ZsZArHHyB2qeSX5JhyutOSUSfwF6O
1yknOqFz4cp9KtJtnVXvtonYPZm7cBzf/OqfiojnaKzPqbzPrkRMdSsymSzS0csUGxETZwILPz0g
VKPXbPx/G50Pqa8AtKzL5Gwl8kGTXLjWwO3nLhO4Ofw6gXY2bBZJ9T3EDY2710k3+XDQAfBGEzHy
dSjeVUC0uEiYuFOKO/6o+IBfO+Kes/A1LP4fZefVGzmSZtFfRIAR9K/pfaZMSim9ELL03vPX72HN
AtulHlRhH2YepjEtKZOM+My95/bevoDcS94UA1Q/XQPNRMxtQhPZJgohECdlvOaoDgL9HqCJiyO+
KkZaFm3rN6zkQXbDTC6LbckGezD9YyxZOAdQV3MSxryXsI83FF1VMwOMxtiI4T5IzJUhvV2RyyV8
3hHNjalfc5olP93ahJ5U9ExpdxzxsXvxxuqgCghADyfcuUhx8FAATylaaBkNzDg7QFz1kWAlDsAl
6C7TdpfeLPwkFQguLuWtxWGFKpJWWXR0aj3YxfDs0nQrrGik99G29S4ob+FktbV8irFHfVqhxx+2
Lzc6cowYClcoqHpHaFwoWyLqZGaOvLP3XrWBoQwR9sNN8rkh7ywD0kdXrvqKqk931ukgJ9EU19Dc
c/BAZdxqiPgECx8JIFa1VgV0PrI7mvsKAaFKc5nXX0VxBUc7K/wv6TkbeyzZ+b2IhGSER0X9BkDc
mZc6uiHG6ZoGQgbDCOpTFB3E5mUd/ikCNylZ561LYOdWQAzxuh1XnOt/9smyrR6s6pHIZxbpx4Dv
S1e1u8bJiRX+gOILE10ueD7ScBdAQyyZGcTRc8uM3QcYH/AEmFhNBmIu0uK5ba8an/eoOTjS8NVB
8vS+dXsfuN9YupL4zUd5OiJSbgQXXXj16KxqlN3cIhbDgMiC+tJ0NFl3BF4hIbzPMu2xj8FUJfCJ
piITF36mGFy+bwICCHXnMnYvosVrCqImzk8V34i0GVx68J6mWuPgZ8xZAtQSATwedqStFmzBqm0Q
u88UNd6Wkx2b+Amapx7ReIes3LGWdQ8AMcFpSy8U6nKnAtomfaGi/qEr1nux88NhPpqPDqbOybal
DYwJEbksDaDBo/KcqA1G03Jq0nkgumWW70zmd5HusynuZ6Q/o7jHwobacLhvGnVpR4fG+HBCCFT0
/djWRPSOnLaqCKnN9uPwaFLGV/VJjcNVk9V7VlXbwbfRC+BHFMG2iJR3tw04q7u3Lms/JfkBNtt2
/bNkHz9i5y94pL1LKY4BF0I/bNkg04CkM9svYcRZ9nsX5UsmBsvx88+19a8FxD9m4b/qeF012IbY
gqWImBYY/1hQeL0n4iTExY4b10K8qberckCQ72KveS/jQFk6NjK/siGVUqLaOgj7jtFz8pnkoYCy
GII7UEAeAnhnZ+Vb7vIvv+B/m5BzjjkEsauEfP8cUZlBkHjMTfkFkyFdIqHU514dRXy4vb6sRYTV
tVcdcRahSoNW2JW2FNjNoML6iC+KEHDvn3+j/zYz003V4uh0TMF25/dPLPDa1qoC6Ec4rtSToGq8
qGphPrVtj3Sic3QQYdHQDn/5ILRpFfDjmzI0dryoCSwpyZ7//efGSiAqPSFYpS/t8kH68Gpbt1cO
mUk8Xu0aztktnLqEtZh3y0CJlPnohCYIcVfeRSS2giPDc2AVtUU9w2FrZP2wUkImi45q4yKqymHd
6lqBPpLy3o9CxJmK3Z1TXyJGsvVqX3UtZ7wfgQWrLQVKfkiiUD5tJqcjQnYjPuFUL15ztD/E7RZf
VWHCeuunRdIwDEuZJ/Ff9nk/dznT82tgbyNrWedzYYb5+6eSNbRzTMWchfDdEVM8BCPft95Nxage
Qp36FlQ5PVNV6+uwh/sTCdDJaHqSWae05fXPj4bz374jXRgOa1ApLUedGtl/vE14Fmwj9CpnMYIh
HV1tZlKVFFSjhkvIMXBps9gaZveuxCTf2sa2dDlE+3o3euOZV/EmmmAVBQ3M5WZVkDaAEHBDyDlz
nTu0dI+2mq50d+RGbl6M/kGk2JJDtJ7GqpJT6g7THvo0winn9MuLJi8IbfQWBcqPQA4rVqIY2fDk
kKkhxAg8VGGkgq+FPEcOemhKVfYAV35l1Q81KJ8Ix0Uh86VB65PFd5azsLvs3MaPNatlJM+8kXhX
xH3RXFA07lR3U03QTCauvnPuEb+3mLypPkNiGkKMLvGlSfciU5dklbXdJcBE0Wf5slfshZk3W83d
q2wgA7CDphUem2zrm3vsKFwVTUbpJue9StmOlVpIRs5c4PcO9txWaw8Ze+Q/f5M/NpK/Hqt/fpHT
P//HF2mDXVAM3qcFRnMdEb0l1wAOTSxiUUrqD8C07i8Dlf9yrBg6qMZpHWganMi//0S9h03fBvxE
aavdMQVycDW6uNtrdgBYp8oZrXmRfv/nP3N6Hn+eKZz6lm2aBibFn4frECnZYHexsxhEQwhpZjX3
YUjloYZ185cpjv3nH6X9mOFI2wRlV0XOwgEOJhSCYsWoHkctfquZ2i48A3thGI5vf/4D/+v5oNu2
yvVhaRpr798/VpXgZZudLsGCqcTPogKoAUkeLvs8jZeKTkyM3hXhvrV6agaynxd91UPz0Bxc/XFb
/+W4+jUW++0Dt4xpjMUO3uCw0sxJQ/GP5yqepCSY4+XS6fqWHV5JzQ0XorwRQ436qatMBr1QfiG0
SAyOBOnWzE8RKbXNPBep3KahU34YTurdqfQm1MZmC74rLQh89BSqVM5j574kdlyZCVxLZzA2/qYs
E/rrVgP3NAJiR2RFUolImDiWeHP9sItPhYINlzYd3yw+4KX0bP4NVoyLjHlOorFKGNsrAd7OUysJ
0/jLnSqnr+Hn52JKaetUcKrg8Pz9c6kAF9AEeib8+URBdFjQVNDuD9pnB4/jTnROinZvYDBRJoZD
azHUUbaotOHqVEPBVN3oXCYz4DLNlmuGVMi4eNfbSbqahRmbJV3BCzlz7DrekQ6e3Ilcy3FJ1r4u
URZzH+z//OD9foDYOs+crhsG7xWzBQ0ByO9/kKIWjWeXiGE8Az2pQjpbMkCtjUqobKpCmfnnH/e7
tOPfP2765/94rnK/7Bu0dABKwKfcQxM3d3XiBi///59iELJkmQZWANv4UfogJnNYqENjVTJKEJ+u
l6aAhLU//5QfOpX//DFc6ZbUdKnqpvXjs+tj227bCDlIbsftRrGCd759hgYJrUyXuYB6c3B0/PRT
onfVzDB80GWeAriMwgNMJiqGmIfp/yVS+fVbGfpUZiByok7+eVYKT6AtLFqmbZjpr2YcYaEIM9SF
sYX1kG25Yx3//EH8fmT+7080DKo+Ff2Qbv/4uEGfVW6ZA5tLJUNBUs1fG6l2GPNBuwSa7S5jqyEh
w/aivzy8/5EC/d/7aPPtWpOOi6obWaFpqj/KqrC2OoE90Fz2bRlQ5mPsUYvKPuWakS6tNCQkPHTI
gQO/PgVhoHN31FJuqzAmairu9Owt8ntsIjn5PQgaYuMmIluLIEA1ynXMq/xpMOHRukatAk/TlJXV
kzwwIWdMYjiCDvdWCmOtiOF+1o5Zn0lc0faibiWWZ9IXbDWyppzzfIUVozshsGleeqcHcN5l1c72
mMnoUSg2hQKlIIlktMOkGq5wrIqVLUB3S0SqJJbyf1ng2iq3YcueOrRqpANjHb7B1SJqSLTafig7
Zqsx+0ekdthFyhFhtpl6T7Yi8ycLdOOVWUOxNtJu5F9Tlnl1CgTFuVIIZaslfbOHQ1/2G8exJ1my
UWJczIVrQ6EYXAth8DBczKKoN56ph/4m5PBmwKc66bpN8/4WeVq18ULkzPGQM1oFC6QTrVKG9jpW
sSEE5AmiW7YoZ9dRz1I91FOS7qtMVdwtwTPeMXZ9iEwl8QVIHELjVvYfmi/LLQb2ADno5Dk0Yv5O
Cde7S61ka1eylMBKZfYEjYSZAGluOHsL0Wz8RKI3pnVg/NsTUw2h1wUahKESM3rWOnAKrSTGse0y
2e76Eu1Epfa4ITyNTnMZth4J6V1YRPsiJMa1joNhVSPrwfYbdSSGJ822kL59X8ZIZTKPAadh98au
sgc20rWDpT32WFhnXHtrvwSnzVQh+czjRn11ZYjKWbEQpcdZ2LF18OEj9Rjj574mXMh8k34zH+vm
jM0VHWTnscQb0rLedrh3rVncKyYEqMK9enGsTsppIs1mzLQyQssprp8l8mPSnkdfFGulctznJAzk
Q9Bn1l+OGjG92T9eP1PVaXvZrtHeOD+O86AZ2tQgEWep5i1utbAD5TfHKGvku9rr6hvJCww3zMGQ
38QR6U85gkeCZEmD22QWftM/n0O/dzW/DgPTNh1qKEuYUsgfRUsSWWUelewBIo/9cRsmSAENujqd
SdswwmHSinNJ43PuuimktopdUlL//Cv8Kg9//0RsVTdMaQj2Ibam/iiPu1AxAo9JwxLaGIA+Z6cE
HLpgKxZxl7BbUu/GqF9HQzNXcgvwBlgRlAeuhUeCyWArsqUD2xuK2tzGppOD5dIR7iJY3RUD+iDT
3OdwO3GWc7SgDO416P84UBPQJ8SXMiqvq+wvFbFw/l3zSyShpuCcRc7Ef/1+a6ugF6hIJmh7z8hF
tAweFU8j36Ing+bDwi4QNgk8ety+WV1/VUNJmJN3aGNzafIrua2+1D3UTg0LCatkB9jqJ9KiJkU4
9osmhKbadojVUg/ifE0yrQfpJQH7CjJxhImVfFCmzkejAXX2YZogylwD7r43BYO2H+Yo5uRRA9DL
1qZfLZykXHVqBhULzgIqJgEzRNEeyfChvTyVaPI6ZgFVw7QbzA9E8i3zVaeTyAphH5gF0Z+PEawS
UqL5Qpj0MQVHWB+WN/zjhBGhBYYjryZwi3wYOCjPKgjgqUOYrTy25ZRn9KxOQz/pbvwqWPXJzWKs
ofcVgaJQUSYesQGLnAioHMFg+KHnBlo3xnUEKysABU2gsVp/CRwflduwEtMQ2ZmOM1IocdrD64Dw
FwL6ZTtcte7a1pVVYCvLxv3SpmR4kJkJN1No46PtIUQSJau6zF5CZdGjGMnLV93v6Z45V91+q4x7
AwWfJHO1rc/UOrzNAAN118JxjWWxRENAdDF8cJxuBvWNE/ruqoyKTegyu9a0pQfFqw+STxUAgLQO
Kuo7dSyfslDFXY5m1AZZMmFYAWzAvwuWooNkOtQoHerkLi36sxQDX1E0YcATbFTkwD2OyAyDt7R1
NkTs4TpNDpXqrzLExm7Z8Wdal0S1H+q4fosbBIppsCjbcIm3y28wQ/MdS9ANddKc1PpUd/XWMWlT
lUVLCRakNxwRC9lA7EgIpOSj0my5CgexiPG5guyAbgOKW9zH5UbhEYx0vqac22eyO/H2/fnI+DW6
/L8jg3AlwnuEyYyOeQz3sPmjp/BJkVFjly/HDmkpUjnU+EmsYulHGgb4Ad5EHlT6zVKK4Dvu/fAx
DEtM1bLKqw0mvsnKWovyLzXd74X6//5SVDGmZRk6bcGPc0wfDOoOPVMWXmB3OFJrBcB+3r3+5W//
/QL594+ZSst/9AOwA0amhDlfjInBcdUUKfriUkmaaN3rwr8vVTO7swbNPZiqYlOWIdtRk9h7d6xA
/uU2+/eQQWoYAgzKZlWq/yrnh84wsqblexDg1Fgw4CsnQLRix1qX6vOf/3BJofrb3fnrT2eK4khp
SH6iYf24rXD5DwmGCXehTua8YFyN/jUuwWXzNrNDViK0UM1WJ/YY0Eoxa6pDLo0XZt47k0MzGWgx
3W0NFY8yU4ZAlfHReMl2SmT30n6T2wR4g5M1I8jGQAcz4OCuj9t+RPdJ0o86swPgPdmhDi4xvDeB
Hz4nIshjKckt5OtwwgO5N0vmdigrIQEO+kNGn1r5yNuoaAqkIrzxbMu+hHLsKmdN3i5rPgeiHeUJ
a7QIt4yqs553wWjBEtAmAyIKbXSIurz5PpHjNPOO+R2xi67p4VFNXQsX6RHSRSdm2OLeZyg3O02b
1+q6KMpdxcq7UP2FmSE0zSZ4sGN0Bze+mkiYgVPNLbF3kYMNcHYULhgvpQeHkh/Csg/xTrN49BBU
S3iDes9u4DbBg6RxAJZ/KCRsOMy78UR2yYHRX5nmq+z9Y9QL/iCwDqXsTejRA9KaF5j1hLoTACqE
KlYtKkCQjEQ1kHysMXlL1WVa2VsNx3OI+zH3d6pxCLIvm9lAAmOXKpoadOf2h9x7E/FVAFSvzbcu
qjHoPhOqUnTH2Cz4ajWECIhstKtJ1FRhdode3Pf1d65d7bBjSx/NchRlOeM/Y5inVBp6+DGljkRI
HR1spLRBa4lGpUJ1rJk4tafI8LOdkEpAOJ5NTG6DKF8LgCRg5fU8oGfdLUXLaCgrDSaq26NAsFCY
6avU7jdQuZZt/jZAJjPeW7LdByS3jTylCReIyo52kgmsQj7XQtz73i1wjrWKhr2AY0Gdyp4eCvv3
mFw0vlZ7AE3dfxTpXVT6U24tgNJXaWkgr+SM5FGEtOyuSZ9B+v4Z+1+p96Z3PGER9+faMLYsn82w
4k4A+kKumcqfbGNNqvu3wb66PbHjKTA1QBIDRzjkA4PfgIXcQhnOaEDgblNgpF8S+7U7Qcvfa/U5
NneYynLzLmjPBpC1yJzjEyWhGwvKLHELroH3APXw8CEwmqUPlXjpuTZ8C4Lam2ZeHYQ2CVpf7qAR
eDctKB34EkmWEgKJRmNDxB/Y372Vn1W2lkAQAZwJMgnWTUbj8WQhwrAfYlgkoDZshAp6cEyq1zK/
wnooTf51GHUn03Vl5MRBMupFZGEn0IkIa8u+h2IjjVMp4VcwYhi2PW96Vb67HboYgJPfvnfKfDQt
2CLgMoewl7xLUj4pBhr4UCPWBLjOtEfl29JZOce3YVQ5/72lSeBwhJLSNnr+Zx7cVZW9gRsI7Y3G
PJKgHotcRhnTwSgstJxDhjEhNI5W/DBwbcfYr7vuuWF8OKRnQCYLs2nnWdcuaV6rZEXbwyLeZUkA
d5kkufgkm2I3Fvc2IIHOOeYUEEWfrHLgMOYNq3HKfVDwpqXGDjkHpfJjQA/twm1A8zvoKbDkd12+
+tgJZQaPCSUJUiIfVX1ZD9tO7mVwrFzEwzFzeXCwiDDjBAtFuSm09wwZqquYc5nDpU8BGEp88pNi
7aFSl6rxrmsna0LHhEtEmzGcsdq48DbN1IzIyRz1hvJMwLrB3YxZ3aheVfgQlv9UsVnH1M8Saz00
3xHiLX/KgONgdBPi+F7CauQEIQzEnUX1t8tz0xQuveCTh5tkghZFx9o7aIRTxlATtJRY0zVxeap9
ordhU8M5+6aaWw2NSPmcMNQTZ0cPmPmg9RlaxAOXwr5pSEMoPj3FoDRu2Jy3Mxd8kaYIvsttIPRd
UF0iKAktlsSmcvYGrklHrCy5iHkkpOAldl8i5aUNvzWi2QucGKCM8v6h708g2+AIIyWxFmZ7AZYF
Dpljl0AJIOxzYaCczvCvAuzGQbTLW/zrAZZ9BE96Oa7qtt629DUlga99oKMtJfyXsOzmXsIACNV9
GL/jtFli+v5ibA2J4G7sutOoEi5CrngzgSmgouhTNIpqb0LnvcI4TXWIJAEnDapBR7nSO14bVO4+
FSgd49y1bjzx0h/mCLvnvf5YknhSohLyFXzpLQ8x78wovklnP5YaKNweMWTBO5cbR7UmnkAipodd
I/xor424ZwWdTgHbJSLSHIdxUMaPok82nVHtDK4a/u1UNTO+BrVF+wD3wJNPFTsyi4mBrI/NJP5+
I70FIIGeUrdnRIVMmWcz3SSZ0dsxX5ll/ipy+Od8kfxqAHsXo2PxH1ZhSDaV9Zi8Wy0iOpLYKx5q
0Cec9Vr3rfUHz/gIegJW74RLT7C1Uf0a/rgM5VoD3qtzw0PoyEoBTQOrEwY8LzmotBmIzvVk21XB
XEeK3tfh0lE+0vomaqhaTInok1qK7rD9VnttgQ7tlzwLtXSMe8F8dzI0UxdlKgwG8jHRH9nclYPy
qYh1I4H/3EcVoajMa4y7QazGcWPmT5E4G7yxmok1Za9MZVHx2KvPFgab1jsZA06OeDy73qfLZa8Z
FeRLfBhuddFEStPH2wH5U2W9KhqCqDgtJGEuHPVRp2698d7TuccwszXPtVktTZQfAHdQCWqXgZF9
R4iJ+jp4jxVxjLlZXywUMbkcd174KvJ8y52OAQSOtSOgZ5P77QtOLrt00YPq0V660bHN6OfctPkK
mWLVubYwiAYvHCii7aMi3EuT0MOkqNMJOII9Qj5Dg+zaAEgXQi7v1qV6GeD9xmghYaHB404ueoUJ
ZxdybhQB1joFBhu4D4TT7hv0hdXQfZf9qkQwZ77UOOzsAKXWuPXRVZHO5iw7MB8RQsdnkuS55Nd+
gVHMxUr/4uR3MBhXnSR+BHCajzDHjzk03LeO+KRKBzFfBcx1rnEGkItjhWZwm4hHKy3BEDOVBPJX
pqidShJ/WmWTZ8BDuMOiivoveg6sk4G4sIYKmFubSG4xsLjurdfftfhYZjTFHReSmJSyS58qPJrc
LrBMU/FotDBnaMJIh9lgYMcBtAjimxh2uv8+oZwhs+8HbaEb7Va1Nppy63BE+vTZgs1/lFEO6gDx
0mWNhzen1sWUv8MP1uIz1IcCggMJjijjsaWN3iLElA7/1KLsvQsnM0ZLjRqMS2aPDn3yMABIQk+U
4C4xe38p8fB5ZFghTh6KRdhypigX3f7oUEEG2K0l8t9+yb4f+zmjsBwxf8vo6cULXgLlm1XYLEye
B+ecFhej/nLLa+BdmumN4j4UFXIlhKlELQPa/WidbeWctBFrD9AIK1ukGNlsUNFqfwiDb0Q6hdhm
xcHtC96o7cDBbgynBBZyQPmD+U3h2gl9IDpbN3SXLMhoy403EAGzKPjSwOIAD9LWrkw3ZLUSigEF
qPc22vCFxW8/1uld6JH3IsLuSWQd3k10VsjdcUUg+eYSXHrlBmo2AsQRournmG/MqNsOXn2Q3JWT
4rmCchFNpmoZHYhfLBME02h4/c8mvibxI3IyN5+CqS9Bj3nTeGIZu0+L+CmizmCVBnUJHJL57A0P
YXFNWe3Ud1H0OshsLb1xGasUvYa7wjQ1MnRjhUcMBoMBdHFCfU2GcY3iiUJaLpspH0ny78re8gTM
dKwucw4cRAUkXpEbgTojULIcz8zEEwpuGM3wWMKg6uCUgx0rwaoYDSx+KACB3x1EXO3jaqu2G6Dm
mnPndmQRjltRhvNysE8m1ZnqQ2SKq3Pkp/yp9z0BugmKCbX/iO2TDN5qn8eseSQ3GDPqW6sy2s9X
RQPoCdSZZvr3I11ZXaDoFw72r3vDfu18gidUvmq8avfC4CxYRfIS5ng8FhmmjROnQI84q1oJ4LrO
GkpIaaBsuFTIkq0FI7Wye4vyR81mGIkVYAHv05Jsi0B/EpjF4WGQmsO0zZzH737xVFmfmLADEBXG
PJJ79hmecircB+hnnlj1Yb1IzEMwBQQdQp7KfNx0eIigbxgxEuibah6kfS3dt1jdp9EB9z+vkN8S
plw9N+wB69to3ZOQiNl3isjEaqllLwG8ffXFbq9VcYEWmlvvQ/oQR2eDzAYONs5C5QmCMTen0cyy
5CL1R1O8QK7g1cCJi3DUjdbToGyUIG0OdrHR7a0KsSHpl7H+4vOOqI/wazpQ9jn5ofeB9V4O2wrV
teesZbIie0LVdvUUEUsWJyMohN/U6T5AICIh4mfSDdkaxXgsSutuwFUg1y4TRbkowgkhBk+eZygf
jEVXPWnlogi2OVBqS54691lr1m5xQpmsdZcIZ9V4qRgmJlCO1HlHMIv5JbWXOEbEStgteRdfPNka
ygANDSlHWc3kSqYLsHSaSXZp+9BDmQcIVdHkHxUC4NNFqp8h3GeP/EjcKPkwE52P1nWb2w9qzvNt
IEQkoGqpp0Q7r2rjaBNowwHbH1kYYijGsDfWJ/wZLtf5ZDnF8TFuiAzu9I2mPzdyw9QsRVfbYfD4
9oOlS+ShTfuLGcV2XhgvIWx+qd2dl1BGQnNd1+hcw7XWcCnNqujJrI/lxcqPvEhDfqi4z8udIvkJ
C7+iTNlH1Y4uXFPI8N1yQCvPITuiTPl0u6UxntzyVR1e6PFoixrtgDXN7B+Qj7rGqY02FlbAaFeh
2R7vKhU96Ts2Ry71/rUbH4T2qAW7KSwh3efx6wjHFof6VzNtbfwjWESYruS2i/aF2nSwWTbN8/au
Cne2mBJJuA9J2aK7W7kYk/0bm4Qq3A5UHZpB409O0RKd/7hxo2evvWbxpF7bS2J+2viJgLzY5yLe
NOV8MB6IIstr5PeHsXkqJw/Cys6wEfyy1/FNdWQGLkZYScCINBNJ+s0hsM096OQf6quCCKMFKxhk
fpGfLPRoZJpJMDwQ/2de8A57TuTtPXNuNmTzTDbSO9Lveji24E78gyluFqwk1DzROrQfveLBDlbI
YlWxyQdIgksF4Xe6U+UduVo4nBt8+4NcWxKLDMilWXPVpzH6cggItYw2kuxNEeF3rbG53yVdC7uE
Vo4kEDm3YdBxqsRQtPp5RLnW5id8QdBr22TvMuaOl7gzqOgG1pOEyNgnLEoDN2Eynsups4uebdaI
wMX6/kEd1zRPuZx33SzBnsz0PgB/Hl/drFga4t7J2LegIskJpL+T6TowcJQfPBiZyi7tmAF4+0r/
ZLYo2jcF4XLtvNfaU5jOnWrP6CRzXvrsF7hJxiiF12TYUDAi0pnp7UEQFJ0EJKGA332ywmvZUpDQ
Y55R1xY66YjEzdAetP2esxyN21SKqsodfb5tHvPimqVHzTsr8cmFieBEnzElNtOrEFZ+PjULs1RF
5nKhQPeDL91dO/EJkUDIO6Q8AmmrzXAh2EE33iG0lyFW9Lp7xsCL433BUY9omlDSpl2ZzRSFMpJj
qFXKsjCeWzq6YUkuFMJtT+f9Ry03D1gIRLAWuz0TOmZ9SblNeH35akP/Sy0e2KdUyRPpYfYwmYqq
+s7EpRcByl/yBlBadMyjTf7Dw1HUO7tZeA2d/cbvSIjIZ/iYScLYAKLSHCT865zkN6o8uCbJpnCf
DY9HaanTvUMQwoSoHjyxRv7j0S3rGFZmkiT3j1I7ZerAQH5OJnD50pGQwZrrAjeCOHm2ZF287+0N
/uSSKSWi93jXVcu+fErjTweIEk1BD7tn5Tvs0Fp2HnPI/+Zwp+uPLDLS4UZFKWzgIjdsHUrKKmij
atvAufZgkuXB6N7ATZqZmAMU4Smcs4nhwEqiY0dvidTelI+m8zhkEMB2EIBa5VXoByO46tkDN0cS
bEL+IO6O8ui079oIyBPMZLPJlXMVnI3irsgxUFBXrnrM9NRq5bykKLKaud88BIhybHMXolmv5ol1
tMpdbh1tlEXS2qfJzYhWghsMTjrjSVjK9saGQ92oZ2DRFGV6tDO4xkc8RtjqSBemzO6di25+1CEn
98Umc8/GoIKJQsdzs+wnEnbyXjpPHZAMoreStUtjod/a/sFmFtnfDTGY2Y0NQA1BuoDZRp5v+mob
i4pRZL3my9eLkxLRNHcfGZMtau/+PU4O8fAi0rc8+AyGVypxIArZ9PCCwNiVREsnzRe++FzfuOpW
VMQhcjoZq6Hc6cVzNyxU+Z6wkgnhD1RPQbBDdp6Z29DeYzeaCMHuZhQ4ZpleDiuMX+ibSzZtLd2O
+ep6hAUvtPFmiAcXcKLgfdkEhE7je/TFuwu5wJwTC8V2yOh3eKB75ZXwK7Ka+I2c/FaZ+9a8t/C9
+B8QOiZskga4bl2KkyVXHR+PucNLOuJDVnYG/7Q5jdpC9mtakfK99IHkrnWDD3gBCn48Q7An1aPB
WAsVVO0eauM+sVagTGEcQB1bOdlbi0PU2Q4Js+1X38EVfq2tUylumXmU1UllgE+MR+A98qinPdNr
kLpwBtL0PjFWag94Gk2DDPJZ22yy4kmbEqp5FoT3Wk0RQ6eOuU+cLepEY2yx7jGWOAkoYqFvHZ5/
s1qkWFqycl1mWJjy9cizF5u4feamiw3p3Km7jh9ijbsYpbDTvQDvSPpr5Kz09skz9qn13qhXrd9b
2VtXRwvP6VjIYXRYt/1ZZ2WoBtfM/OY8oGzXWsZKsAiHh4be2lLPpklpcVPbYmf03dIlBiWlZrbR
aFylcpDOFDk1V569jopk64lrVb8n3oNP5U9abJE8RAnCm6eavKR+ZaACdgiE18hxb2eJocHL5sGs
Tpz+YLgY47j5taI3Hx4Uc4NzwdM3NSFbGQNI9CDdPcxfp9vrZHOPtxGmYKavGknvDmYhN2HybWqD
amLaifAsYf6daTQi7Y65dytfspCUIuKMQuyfK5eQhnRRVPOCpljyjRTGlsHd5POvIG0h+LAtYkcJ
NdhXbEjDdt3UX3F4D74CvSkL4KY+uiMe9E1ubqW6DuOtW+/7/jpGF7jHMYzaPDx5+Yc+bhJ1xOHw
3vTfgs24WqDiOeTFI/3HyCSzxtAJE2Ga7m0BusX2QQv2iblwYIrIddKvUHMQKeEQm527dNdncvS4
FzvjVNcI+UlAO3TxHdSQmiU0KH/s5yrFryzvbZz74arL9n216CMYaXO4BFG3UphA5Nm5DnY+uDSW
iaxUFZStPFf0KdU6wKRLVKIPQ+jYmks2J7NABfq/s5qTp3EDrV1vY2IJgPLfX/iTLHjITPjK6hYa
n0HCFbJo1IVo97Z4qby7rn0bBxw2NPpxs8qKuyRZZUB3+/w7xF1oKWCtinnHcBmca/hC30AjPOL8
9/dVdrGbi+ftMuySKu2zTgrmghGslj5lTFgn4bcFaxHFq64TnMdhHj0XPPzYrsx9aWN+Jqt1HbZL
Rhxjpc88AgHoQKmAkp2ar4EA+UQudwMJt8CDAWS+FgYBGbukfHR4Fl17Nn1aNd5cp58xdM7FsWme
O69/IO0HvsZSKx6BTc7Qgcbx04Q/YrinPdbmjitzypdQWHXhvqS24xE9M/L3gzVKd74MT91q1d4w
N4rxNYJU4HH3Zl68g6ObDnsThx1u53TPLr9MOUHf8d8pTHsj4PoI4KsBkyUFz9IhD4zAqM6402JK
5Y61yLz2Ljl5EgIYCsorkNkrv9zo2b7Wtikrx4wHkqxJBAdk4uAehxrFGiSyj5PelUCfNL6ig4ta
rIvmd5BllKd0DRtFOeh6MU/lTtrHUmwMZn7dSk3PDGhyLsqGkynV9oj1y0p7CVF7qDgTXMy9OZf5
FbZ/km08zVjJkYb5HHh3PhNpEm8zfx+Nt1rhkIZRxcjS7rb4XRE3YItbkC9uV0SsrXo4D3A9IMC3
9FL5xaUGbRdhs4styLUYW0GiwQL/H87ObDluJNuyv1KWz426cACO4dqtemCMnMkITtILjJMwz3BM
X98LrOwuRTCN7OoXpSklMRCAw4dz9l57ME8CuVfk0Tsl9tHVzHanDtPH+5RWWE9VtHQv9YyT+nun
+Hs/XM6xeXufExFeQKWo9PPMZ9pgsUE8F9AQy4OKsoFaeuEvXdz705WlPyWI3pwOA7QbLgOcCEUU
rkSg4L3vVbQXymHl5MASv6sKDHdQXKWquwopUdS5u2FITAkhSsQiOBVZ1ZdmcutXv5x4WY/3o3ld
B7sC44B/FlcPDGvdfQ7UmZyP8MQEcCoOXloOu4HNDKdKdt4AdDSWLf8xaG50YzfIJ9O4VW1AO2wC
AB4vtYbJcrqGVk+2cB79DKjB+do5UqdN1AbQxc3LPnpqq8sYN1m7TwSe0V+ts2vJ43XpuvTPg/1O
4eRjoaMNTxoKK42/Cm3SV4k21Iu7oL5Mm7fKe2aKGDFUCj9YJsy0bnBP/cic+MB8XUKkMu8Ikpri
82h8L+MXTVzENeDKkuOOg0pPsuhTFrqOOKmXwBDEOxsNYH9Lx/gV+9uc8GkiLFDXwQ76CYhzlVjX
AsNMqLLtIN+Lzn/OGu/WMe19MZ7qdniVFNambM96gzyClHVEDxrc3uxmIi/r7lECs6aVPMbXzBdg
tcuOrAnEMC+j7YPYqA0vuxBhgPra6Nk02nNb1m0IVyqKotIWUgQ6IXCVneBb7JPuxtU6gDKj8Iqz
uuvsc8U5AxUDPWbsjjd6xXvtpybD0br2JrR3lqSubi5wI1Hd4oDvVNU72X/qLDIJjxpbnD6E6Vj3
uEpC3LHhnRN1tPGjcTnEpsXaVTg3XdWuB3u8skqqpPl1Y2z08F6jQZfnc8LIwvXSleRE70T2Vk9p
TchfafoauksL13gWQ5kg7SLlxBLRaNP3vacoPbUAXFIKZWA0l3ZDhps2i4vgmrwMzvnIXClq79xU
rs75CDQrkHRNyRXJU4oiWSAoNtKDpjEsR9xeZPOlfEvXffShAMrYAwzwGmnNllG6yiZtQ/zSCUwt
Dt8ouop1YcqXNmL7FFw5+DRds922/gONtnzxv8BtAzRycEsJSaw2EQpy1d1OzbOnbb3vfISHWupZ
FYKxxtRtYQF3tUz3SGqXdd1UOXoFwcJO+PGxcG+aIG1wj+bxRYQ4lslWFNui1MxvuJif9SiWiaEB
KZKuY94zj6Q4VV/XoRxzHlJfIu6L29hdx0iNHquAWDmEs/WubIAyfi2EOfQffHxfU1ByRQKDjh5D
0aEASOFABMlcEt2iS9o7sL2QgjQp2W2aGc0IQLYUX3+ioX/WNvFNbRNJju0Rpi6PdftFiNsSk9TS
TUGc2NNZ2SSnegi9y3HPKdmBxpLbJPJf2zTc2vH4YAe3Xtr9CGw2RVITV6ZeLa3AXPtDh84meDMN
CUOdQJOcl6NX7W0n3V0ZdWBteLkta6SeDi3frB2w+NVLQw8oaYrLwfc5LadEsztY3K1Vg23VC8pV
rs2hGNkil+1rFLKuBwoRcbZ0HYJI84m5qoMBR3tN47gmyETQMu1udhTWPf+t++FEoy0ZBPMWadcW
NLK6p1axmGe+/ZIn7H3w1092tCUnx4bNLQZ2y9FryFmOOwFqKORAmm6bwXowI4QjNqnp6U3YdRtj
moNTnJu8bK+z9orZsg58wITxKS7UbdP1p4puY2FZJFaNydqBtDUhtadmzlqprjpj2BO/8dg0wMwn
D4bHSE4ZZ9J2UueOHa/0JnlzKwRNXcemI/WmTaWnVxk8iypBVyALmEPwYiQbakDOTf3uG+kyZaYx
oOJ2NNd97yYmCsMg1NTRwTY2DxLVj6GnkJ/XSfUQVs6LP3FITJOlzSlqpEGa+dtSaD8tEW+J670L
UUj5qPbbHoNg713U9ZOvXhwaZDgEN3pwWWgIcwBHw1CbEIf4UANsRdRoJNZ2kuwVJzb81eGvNLPP
8QQvROps+vBVd9n+eVuSeC8i0Dolcaha8TjFyWuU1jRrtoVWnffi1UcH5Tf61sijW40deul0q9o7
bXnWqnkfMRpgW8AhhLQAzqUYthMiycY0aMzbeMaeMtJjzFwtZHkftI994rDfp0hhQ+mmxOMp54dy
kIVgPqJ1ytHRKJ/Q55xXDDIP7W2SgdvWnr5+57574+Y//03mh8l3CpqMuSUHj4GmTLfZbeQ0+L7+
GDFLJQ+llBasXIFJ0MSe+MnX2kFZMkuM4EtHSFXjqnabZVyPHKLNKKowyNOm1zD7EpSkWWejPVf0
2jAIEarLgL1OS5Xn60s61KT/a36j0STlLCiUmIAPv7mKhxYeB1pa1vUgXqcqTn9YEoJPh4x/1QUO
O4QcXNp5jHflOpyH/dcXYPzVvceXbpJuYUsTx+bhFeRBZtQq6xzEHS4H+26gIBRacX0x9n5/JyAD
bjnfe5dJPrtZjTmgIDHUWtlCo8Fo9AsrcwYkZl6/bhJRXRajHT+7Y8AjHP342hp1xdhrk5EMhlGC
bBjLDrNTZ7ln5dDJb0xXf/VtpOE4OA6MGQdw5DWatGIykMTCBpZDsyqmzrxVAV30r2/akbHhX49N
mq6OcAVvl2sf3TTHLWPDG7HF2UA2EUU75v3AQX/rRQUstsx0CZdp01XVWsAiPaR4Q1yrm8qs5e3X
V/JX6yOgMUu6oHcxhh5932YyIaI3XIg7WeltX6XqPCLpEyGY7uPoIhjp68/77HAUFt79f3/g0as6
gKpwvWRylgkzFI9dyk1qEYOcwjK71P2WOS3jrKtX9BQcNLPoTXTODhnQdzXrNnMiv6kT4FIqSxfa
ZtlQ1681Mt+aOdi50dtlHIl2FtwVF/D0tYfKmsQ33+IzLgLXqmFY5JpZTAO6e6Sp7jqy7noTumyj
pT3Su7CSl0YZ6zfQrJMfZu1bLgVGdu70krQAXaM5QJQZI+MsSpOOl1WnOpZ6vfujjHSO00KmFVZ4
yATfmCv+6vm66IBNa9YdG9Y8f/w2M3a+qsgiYFuFf4sWjA5PSYZ0mGXtpdsiNu1v7sxf7C9N13UZ
28IxLeuYCqElGGvbjL1PnMpxnQp6hFHrJyvLjMeNmVMhTCO9WEqzjrdfj6zP39SGrM7mlv2ezYt7
tL/soPB5wnJcAMqJvfEHDrp9K15i3ZSnUdi9fv1p8wt6uBLMn2ajqxemLpnyD+9rSCpKVJV8Ghpo
b6sN00T+WqYvUu7Jd6vO5zkJGrhlsXf2DAeGh3n4WRyrOzcqlbusS9+l5BqDSQG2RwdvzghqJ9FS
fCH7vZKjvktyYmO61uYRW6DBMHUna2+E+1M6VvLwH98Eg3lyXgttncnsaBbDIMuOY+DCugaUaGd6
DdC4vNwg9JTfOMY/P10XF6zBwIIij1XoaB/vYB0Ed8K87ICxXZbSjOiulbOnpc6udK02v3EOWJ8G
svOxoM1vjYPDUx69OHlXQObtI3MlixaTeQrtM4iK5hSAGAYvh7JdFxfslQYkPL5Hdd60aqIZilQZ
G5UrJ16ModaBHS/7ZZWY1tYb3OJpipQ8L4w2fnDwsj7KKLXf86JIQSBaOlDgsYclt2gZ3ruSNXCh
W/pwPph9u9My2pWFyhHlFqpFi6Mp+rGpk5DInFjdeVmq6dwtqvI+DAt1maoW3EYp65tWVME72/zJ
Xxq2QxnWzSv6cGamb12tJbiDE1J526jSQ0GR5m/+WGffmD0+Hf0gu6NQtDGhwF7mIR4OYDP3zM6K
AU02vp/tOOEYOz8Yx520SzSYtZtcaoOmvX09OD+GxMEr+sGT59m5uiPmzcnhp3pSr6KWeWrVZqF/
Rcqi9lrkxC2sMgY1kquwpkOAwFXhogQUYvivZiDF1ddX8WnczqADpl9mJOyLyJoOL0LLJIa5kmFk
2L52Cf7FoFqm7TiUhtdjVYj/9DX5+DjH1ee9GMfCo48ry8qhRjaJldUWm8pPo7PejoYVR/Jy2Qlt
9fHl/ut1+O/gvbj5181s/vk//P61KMc6CsL26Lf/vIxe66IpfrX/M/+z//vXDv/RP6/L93zf1u/v
7eVzefw3D/4hP//Pz18+t88Hv0GfH7XjrXqvx917o9L240O40vlv/r/+4d/eP37K3Vi+/+OPV16Y
dv5pvLr5H3/+0enbP/4QM9Lmv37/+X/+4dVzxr+7fK6b8DlN/3bapM/5W/Ppn74/Ny0/xTH+zsCn
1CIFiFhKAX/8rX//+BPb+Lth4miV+B51Fiw2EHlRtyH/SPydF4UL8CxKCMY8MTW80fyJ/DsbJ2c+
ytvs1fD1/PF/LvDgUf370f0tV9lNEWEi+scf9uHIxEUqBBwQnfP7bLpkaj0cmcIOedGHINt1sX7P
DP/k4WLzNxRys60NRWrmb5z2LdTH8qw0/XQz6uj3wih9zWyyPANNTEtRqXPPql8rh9yc2lfraPRW
TdA0uKssmjGaRLKYpN2t8QO2p5tfhj5a6aAF/zsoMioRqio9v+35SLeHRmaqbVLftQNwSU2qcR3R
OKyj5gdAW+RlDdLgQkAwzvNk2jbWz153aA/DlzjJ5pgQDCgrWBfjIrYta2Hb1Vk7Wbd9kCB99iU1
1QR+Y9MKwrqlQ329X/AUGgSDwFr10EN6VAZ3tY08vNGXykJF/NsY+fMR/H7LzUM32scttwi6MAV7
Dn45XshbEwJpE4/JDvb/ffYwjdTB3Px8Cvz8tLJIzJqa+q2znOssKOaL93CloHqhoaWhyYI/TteF
E9+5aupbOzYuMp8qT56ItanQgYAa3Pc2Ent7QKSDiRi/oSgfPRPwU+hTWmpHso1PrSi7+fp7He2G
+V5M6brO5M7YBNNwDJfJggACUeRYuwFWbBVML60uXhILUDjWJ4kKxiebd1Tuq2fhxcyvJgiYnaPO
W41VNWaZ88mq/fqajHl2//fs/+c18fwk75LDPT/aoDlu5HQAMuUO+qBdYT6tqKJgpjBDeWd2+gPl
q4sKQ76XjU9WZd71NCJMzGVBkW8kMkiJdN0TwZkjMHzm1vhCfQGiHa0IkyyFsE2vxsFdZVn4zYb9
Y2NxfOHCtliLXQA5hBEcvpe5UxUWnkV7F5HFlsXZU5Cg0HXCaERqHIXIYhEYEzu+cICeZXrcnKSI
8ZvqV9zOL2H43Nv5W6XIxU6IZhrjRdAozB12/VD62nVh0pYGgk6Wg/ES509jNmIoVjZ+u+qnMSDs
CpJmo5CdjDndeqJXld6e6UMzLXr8TqVqn7HBE74bZAi3cpSGAva9r7obzXPTpTGyfan7XkPaCW21
7MUNxGDEyCkmmxBKvPJIf241lEIzpxStGTYxu77VSn1Pqf5Bo1L09UD4qCsf3E+2p8bs2xcGR0/T
Pjpw1h3QPDe2w30aeUg+jO4p8NA++3ZLXxoqsEbxhmr5siGHi2z0AlEhpgc9KoeViPPXLjCRjnc0
d7z+1e4Il6wjEtsdE2OUm551qa+tgra4NhJMXd1sabKjfuOjtAgy2dzAYB0166EuoNJTZxzXuA1U
K5e+Wz/7xXST2AA7FJYUpOtff3FjHihHX9wVui48igwzUehoy9xSymiyYYj3oYgpT6LboZJ3VRf9
znU4SJcNjaImnvUCJUF6yA/RMmeTsVZpccHpl9RZ+uxl84MxSFDwFBeUK+1LzW/Xdtb9gP5w//UF
f54eTS4TugJnVSiMQGYORz7FljzsRzPaewZjvC+N60TeTuWpLIK9qsONcKpTR/eW1gBt3AEEy4Hr
0p6NAt50VfaoVePMvg6KnphiZsCuni4jP8ZfmltXtP02Wl3tGr06Faa5delQ6vpN46ZXLmrezm2h
0ia6/81D+PQ2S74KqHZ4jTp0A3EMkBlCP5ZtwReoVfrWDZiABst+oUqx0+LQQz2YXk92+CN2WHa0
NJBIYwHltuaHrgW7Kc0mz8vD1WTgW8W0iEMJz1PHX8Dl8B7h28cpQ8uffHHcnx1t1cC70KPaW8Qg
DxBMlE+wThCVeQbrY7Uml+Y8NiCZMwbA40GDtYHbWGjfR82Y/SDFTSAVqYi5QWF+jEckToTemiC6
zpOu3tZVIU9jM1knkiKzCaElNcVGRPk+iKWN9x/oeG72twYAoi5cOZWxNCMLdmn5TeHKOF5MpZQe
06NO4dOWhn28mI4ohu0mEzqqJPmzc9obL0ex148Vis2iJACyMfsVfyHDImE6iMxm61u+HsrgzAgx
HcFSdjNEIuQ1Pwat+xB5ZNKpEZoH5K1FPfXlNw0wMR8Zf38hwWCxQtqzDx+CJ8WDw/Fdh4PvOeWE
7z8d94OLurdPYpr70SZxcnLH8ieLDHh8bTlEHpWfRb66LbT2AsjkaZzpS2tqGQORvWp6rJ6RCEBD
69ni67fwL6/SozvF6UnCOLGPDr6uoi7ZV4bYFSOa7AanKT1FRI9++VKZe63yYzrc2KPbSF1I0dOu
aJemN16Oholed1R0bl1iXGyq78yHZzpku3j6z2e3+WbCn3KITGMr7B1zAps0gThvlMZuSqKzpKIe
KGJ60sMgLgwRSwox9Iuznlwm1EhBcJ5aKCiidriM2HOSEot1Z06tygD8BDTSap0Oj57RJFa1WraO
9TMKgv6b2cA8rOTQYvy4aMLdWJB0g6L54QhoxyiO/MwRu1qSmcWZ9dVoEEAHJaMPXpTAoVS5o8tE
jSVC3AVxfBPpKfjzohtR067dTKABNlEj4bVu+pOiLXa5gTIWfMrS0EeDUa8TkOjBfk/KbeUNl3bn
7GzYb9Cn8OhYAXLeEHdJhdxRs0Oke37z3Yp7eNz/+Jae4VKIo/kpKJEdrbhenneZ5tvWjqpVeZJU
golZ7ISJIwzlabIqM3+vRfT4x3AIl453KzN4IVZI9zsKuDa89hsB3kz51ooNx0Ypk/50cIlx6CxU
5XkT1uf0jN8CZYBC5vZIny+SlIl20pgJjck5PJw1fTnF7aaRsD8S0S2zNpkWRjC7iyv7gu1e/82b
c1Tanr83Zz3LmtvrzErsgw+fbjOqztbr0NypHjYb34/a2EPPAFw5mUAiK+7j2poQCoYB8rviVGaj
gSDHcxeGP1ySfJeiZY7SjbjpKFsspWE+F22Js9LhyNOl4Tk//VfYbb954T8PSi6bc6gORIJjpX10
ELTaKhRsWswdHLGNjp8MgYdGQyDHhwCKPSMCw7eal84p34pE3tujRZov/nZffHeOON6zzzeQba/p
EGMFi03OR9bfitWRO4jBRQyxi338dZKkX/cis1150gXGllpyAR3aR6up48joRXTTKC1b5pIbjGnI
saC/FPQpv749f/VUpcHCTVfIhrt0DCfylZ1bvpcYu44DlT+ba+MCBk73OOWEJzdk3S/D+Iee+etU
00lD0rjePJbA6mvcSH37SPYWJ80JnxJ98QfPwOPF8qCfxJVi1jeyYoXxA3fx19d91GL6GI2Suhci
hDlyE8XH4c3kGNY1yp54rKZLMpYGix97/hA05PjOXKARGhGL/6YNmanrBj24Y8b/HxfBUYaSH/M0
LMjjsdX75eAMRm7sQni3yLWnET1h6ALr0CB+KkW7NO5v4TGBCwGLM7i/vr4LH1WMwzXXcdgDz8lu
Ji/MxzHxtyGV1ZM9jOhDdsIbMOoUKC3sETydxwcqyDOm86vLuuRc4IPQ7lujtC+yOH30EkewwiY3
vlnRVCaKrPZmb3qsb+N8nNHbYQEMf3YdJt6lFzJpTZ6xnpzmYcpie23OPLew/27P8xcvCOwYKei3
UlYknfnwmWbABTnus+hVvSEXnndPLnB68kJowUuFFmxh1sOVwKVqEjzvwU5p81XB/i4HRrecejSW
RVK/GHr2RvUTQQPxKEkd3zSV9TDUydoQ9SYMjEtfkWz39XP4tPXh0MQjcC1ER8TrmcbhhetCZWFS
s1kLiLUU8CDiZryQariAP3PfxPUDyyJxCuKbLdc8dR08/Y+PZQsudYRHpn50ooiKpMkRpeg7Umr2
mZPct6a1K2tzlSldIJFQu9bLvznG/MVn0vaayZjs/QUdm8Ov6geJUZlep+9qx3kKbypatpSxzo15
l5E2CC1wLX19c49kCbzqNsDk3z7yaAbXHBkIjyRfmgTWKs7QPg9U2RLtPHUa2KDmsgqusgBbMK6v
MbPXivS4ry/h886GmqROlwp8m6DsfMzoTGXmF5YbTTujT1b5CDkoBMWTTGc++3cUV9OwEUjvG83e
RJV1E1ko0E3vyYpCRXVFXcUozkf9tKo52pm5sUls4131j8A5h5O0Jr5OkJTR6aVYGDZwnUYK4pPw
lfOODCfu0JK+4RBtMuSbPCneSbE+1c1w+mY6+3Sk5kbzTBlOYl7mPffoRmOI5z1Jq2nXpsWZwro1
x9nICtOaXXsXbVLx3/hXD/2cRXtC7nuXtgghZdlcmUiZxYTSoZX++aBBbIkhECjPwTBDCQLBkoZ9
7uun8qkw93G9SBmQh8ys5eMTdQ5ZoomzZtoxhsiACu7SjFC8FFWKb87LlBY8OI11MTmARaE1uE29
Upm5KypwRp3M7UUAICWt083X1/XBiD16L2epCIdii+a5ox/dR980Cp3ZgNGSIjvq0V7J8wZ3sfXa
a+qi9sqHpgO5oQfPro08X1o/g1EQtyHQcAenymNrX1W4m0tREeGVrHnVbtyho+pJyroxLpJRu6/0
KUFGPLx5JHJIy7+Dfjl+s+UTxxMyOkqXHjCRxZ5Da+t4grHKkV1hiWV+DsAMm9O6FEu9sW5rt98X
+UVb5GduEp7rIl33uf5ox/gGFznUATW1269v6qeHPV8LJS6o6TakXMud93m/LXXmwDyg9y1Wlypb
BXp07g76hT0226Hk0ZY1OTeBuHBEdN54CMhytW2AAulEvhVJuqphH3x9QR+j6/enPF+QQ844bT+q
3c7x2wJpnLJekOr7zsmeRwz0faYUWUvjhTGYp6klLvKSdEBOmXnQXdGrQ23bFCeTI7c6sNNEo5Uu
U8T6fRoTGgNkhpbKWxTincFJbBfRhtLobd6Yp4bL3jDjhGpM3o95bpD6dIEAODO0a78Uj8phgczE
o06LYmjU85BTvs3Q3wFIksH0XRNuXlYOv7hkR+1wEJhfvc+vHQxdT8HxZckJrwoxb3fAfuhTLDd+
E0jYJT+ChAwsS8YLw8gtJjCObbN4mbR4PH+k3OOpmxoKbjB5ihzAZyY8vKMNobM8OyNzaFJwBqfq
UTdNv+wqSqro3xZl1j7MYZHukF1qijaKXzRrJQl54Rmf1CE6eV0jJNZ2xNmUMVnW8sovOUx6SbkP
hwQnaHnhzGR6+8X3xzfbJZJqCrszl8gLKMw/9YjIS+HnoBpbnAeIhYH1KLiFnHxPLAEOYBqmYtVb
46lV1ndD/J106ihbApUB3TKq41ADaaXo9FYPhzn1WC0P1aT201NmqmeU1e8jdRG36PdNWXYnVYkl
JPcIVh68YK0n0XkS44hOxhKLZmUu48xKsTfsaytPFwNH0SyR76UicknmwUavZ+hkSzwT9ASqLR4D
NbJm7gO9F3duTKX9U1eKH7ok0ptqyJ3Bdg/Sa3GS5tDB2lF/dNvhOuivh0qnbJIaj4ay/JOhn+5T
GBgIcn9WSXzepuKKHBAczBZsg2o1NWrjaM1pX/MZVc4vKnNfWitCd9CZNyg6LmRj4VJ1b1P2zHP0
Ao5N1lEcI3PWYLHBC3ufBxRueYaPtnvWpxa+o0Tnl4CpUc8vtYj70/DB9CQfJyN49Ov8tvQJSGWf
1BF55LyAL7HXegTJyPbHbWU4lyYulpUPBZMMr2laZUNSQNVZMtLezKK1VsC34Ie1HGXSPerD/ZA1
p5MOv3i0LlAafdNPt47bllBi6ZvOZzE2DrrnHm3pSH7MrNBpM+qN6Z0X88okBD7FOW8Rqv6Wph7F
h0eBWwV1PpLZvrT2yJxOzCm5zkwKQ1MU79wK3thYnkWKoW+aJT1LAtuEfQov7CFyTqXf9iso+1Dz
PfvFYi4vXXfLpGsveo+cNzVrNKhdpA2jK59T480Q5TwZuUPevVhFtQEswv/i8Ez4myAWsQO7E0wJ
/pp+ZJXilf56sv343odzDvpP2sN04Wg4sxwdvhZeUqRDHdn5XqZAtmR8WoH0qsLqiTUj2tgta36m
rlMXQXPbaBec7h+MNiCoVSgAbvG4nQLz3ITDe+JWpQ3PPiKxm/acQg2MC15fx0J/GcyJ4D3yEz0M
tELzrTUo5rVX289t4fQLclAxL1EstIvkTjZE+mIJIdOY+sWgyNq1hsdhwgzfRphO2R164aZxOEQZ
ssK04ZfLqkiihYxpJFlMXgv7ylHGY+xp7nYcg1/S2GeuugcQB464z+JlRZilzPAhaR75orwyTVPo
WFPp8JqAuouEoQ+Gkf4FmAnkt05YnSA2xTXYTOsEgA9MIRLwtGpZdmOwZuf8PMzxkab57MKoCsfg
hpicW03p32yAPmR3n5/WLJ2ykJF9KpGZDrQFm0ie/VC67xw1tTTne1oPTm48e1n/VrckV8KUrsPs
MhmSXaqmMxkRbKZFp3UabhLPeJpJRZQcni13eOsydZ+imDeKbK0bDaTEjJxeiZHOHUK5aJL6Pjfx
06XVxjXDc84iN5ZDNb8bFkJ4FzZYgtHVaU7hZhPuY2UN95WnXflWbp/cqsbRCI/lhve1tXH78m3S
sPb5QFRqU30jvPo4kR/dGkrPJrtVOkCo3o5ecD91jNbXunIP0J2yKI4u3T9TxrzRDoF62WXIF4Po
ySQEkM4auosmomDeKo+c1fKqI5UeaO2PcgJZQKIIW3N7vI8qG/EzHjg9bH6qCeNSw4E3MytAmSRn
ff0ufiqhzyRrHa0lGQnkubAZO3wXJ+rSWjDKcm+M8RkujNuy6B8B2N9x385jJ7rMqao7pYehiaib
k7Lyb2nagjZjDeiz/EpGIU6/7GWUIW7ChdX032zNjM+z6NwQNNidzKVKyv2HV6hXg8HpOybnSEvY
PTUvQCQIv+5CVg0sGqK1b+OE0NLSghiIbZ7ebA5XQ8fXNb9Dfk8r3DxpdP92BJYlnKLmNO1Qwh6o
bnkD+xpmHPpUybCb6MssQnQhMhm/K6gfR2SwGXC5ybZusg1n7juuGMY4QTQtEfmesjnGanqUVTUq
4CHOfdSpt94X5O+S5G5M3fVAJOlicJdBNclFHlf+kirPNweCv7yxyAQsh/0u294Ptfxvm/BUMzIt
I/Bk30mCKmvzzsumNWWI62KcfubniW/syyr5EXjOq54wLY0moIz4ATrlDaeua1V61Bb9VZm3RGxT
HE+1TVl7xBaE3lbUzUNdkXxr6+WpCvJv3ryPJeLwzUONThYPjiV6asax8iDoS3wpxVDty7Tc60F5
VWrRbdm4i3EA+iRDcQcwlktCef2T+vmjnRu/lH0ifOKOcc5GMrNBvTGNl1kPWKn+GUTJHGbasPSZ
hJz39bx9Me7bmBzZTLee6Jufw2nvYKclN07beKyu4DSxGL1HPSVB4UyYUqyw3vi12Bl5C25YuNdd
UwfnlBSgVjpcV4NzKYLC45ZWv0oU5x0bN2nfGiRmaYDGDVz1erl3MWFJHFBTXe67ENSim+EV9m9z
7O55kP60e2rHobputaFfejaH33jAjTWMS633F72bNItJx9JDWHC9mL0luQ4BToY2QQ49GR1ThzPS
5w0Ko+a2tk0i4nJBsjuhQeTVmVCMNG+ZvWkW8cn07E/tQg6LKOo2ni/tZZU5t5wabpH2ockoCKkr
C8om7YbGO4BRL3gRPfgr8d6nwOG+nq8+3pLDB4/I1dRNIg5oT9JPO5wNvNiNSy8em31l4teazFuZ
NuMSnzOhTOS3ywCxR5+Mc/pRx+6hdVeJBvnOJlcpVma3MQEixr4Lgq6zbfbB6kfhd4RfV3NkeBT/
kD69N7hs4Knc6r51lVi3Kd7X6i5BWXxCHVYuO8A6A5YVrQTZ0DpPGtTuBTJHAim9PcQ5c1lYU7dE
33QmRjgBDq2vaSp/JpmkVqGIrCXBPFXVOaVZ+kCef+k0zErQ1U7Jyog2yIrf7a4dV4mt+eseYlcP
74T4iO/aQB936/hugt2e2/0cUT7N/mWYg453nWbfJHCjg3WNIn6hiFY4USZZwIPODigGS+YFwTsG
oj2WGjaw5NgsdnrDrOoNGrDALIZlCUKYbR2qOv0GnCoJxzaTM4IukA6pvnSGBAQYRissZThu45HD
tBMuZUM5eojBnua9uZcq/q6mPvexjr4g+kS23+bcXKDQeThcAq9oe/o0zb5tQC/6vg+iD8Bbonxj
2VoYzRRSXytRsJ8RAmlk5y0mBk5e4Esf3eVUjBu8G7dZAC6WoqhLQ3LpFWzHqxLbdBCcignDQiCB
in090D/2DsdXTkvSJO2W3MpPojCsF9NgaUm9z2W3y2z267gV3amEXpYWv4LGfwcca4dcdcJtrQbO
bVwSnhXiaEaszzy1MTIXTcvJ1gDb4Frhr8ZV323mPxV0bYNdPKsztTEaqCxuh3eY3JAqs9yQOW+u
j01FdB8b6pIsWfao+mM+oyt9rboaHuqyeg7iu0F639yqz3sYLkHStsHHKgyb89bhJVCXJ3FGGwXu
+4iCi5aQvAjMltyp9MTVI7nMsXjGw7pCRt0Y1bqLZL6QTniJGlWsIveFUiMkuVDcJK4kuoXU80DF
37SaP+y7Bw+Uq0QHgJYVPSvRLEc7LTtrlQhnFUAc6hsvHHqUnsDFIJRmFoZUFCuLELDhsrYFgWfp
MFcrZnBIE/0ak+SFt//MS9koZkKxWQMULkoGq5sj02GrW8jirC3sdY7wdBINiWnqMmpomuTVQwO8
vpYW+sUhhMLmXI7uiKU0hTdBEi+MRFmufD2+yXW2oM3gaturTumQD4vNNAex2Z62Fua44Q14Nd34
PjRZSMzQZwtgc0AZ/G90hR96mE+3CqGxa1CuRPl7dEDsnRC1ZEwfUxCkTcL0feT6T8U03NSQeStw
xI7jr410DvHWlmFdr1VH/6KI1l+/g58P8NRuXEn5BjEzcq/jlqAdTn4f2qG+G0c4h+2wUZA4l8pp
eK88NvVgjv43dee1HDmSbdlfmR9ADbR4DYWIIBnU8gVGJklo7QAc+Pq7kNW3OzOYJK36acasrK2q
qzIUAHc/5+y9trFxzNEf2RpIdbkYSJBblDFypVG/V+RcKibDa9vTS3eNCyHQAOPi1bDrGvsSsiok
u5hciZyeh4BLXLFduQkQDnhYwQsexdNBIPZKtOTW8FLAKZVLKkvSLTKDe9RSrAl7rA2sGQyMLZSH
yeUiq0H+lEr5bpYrHHlkXH2n1vu4a+gYTphSoVfl7Kj+XBJ+OTg6Roqx1jKraw+Ua8TRL4gdDVJL
MBG+7l4w9z4YMViieICUlIlAx6ILXTyoOMOaMWHfbaX6reeQQmsh3xLxOV0SH3L8Nrbh3LUNZC4F
sHcoX10NX0pehDu1UV5JFOq3sRc/ak32mNQZNbFjBLjNv3lUP7an5y+IJwE3xs9J7FHfzvC87O8v
6JgwlI10em8dFzO4WFluf6MNrKY9Lf2wVB/VSH2nvFzqirvpzaLEaw3mxxCnQwjV8ev78WO9ibYd
/Tvpn6wks6z+94Wuytlq88opr0kUe/aETBbSaEvYO3delj2WdecuE9d+jka5UmMR+UZY7IijPBQJ
uU8SOEvYmvD+vE1h0wxNvdwfcJUskPQD7RuxCFU2gK4aER3s52Klxd7z19/gKOmDjqju8uuhOEUP
ReP2eJqiCXN0mqyKryX8mILeXa6uczdQWHTbYF0Mdz3qb8T4mbtM5TaT0zYOs9tIhufNqDzMnPa6
B88/qdVL27hXWalfuVbluxX9S6Rf10o/ruIx9+XYnAahcyrgeqgpp3qZJTcjwsqsqM479aYw2pep
qk9DN2CZWzZJe2kziDTs7n3MpmAZYzHhgsdPRTruY9wvi9gO7woyRsY6OP/6R9E/Th8Qk3JaRkU9
K9k+PFDxFOpmomfxtTD0YQbvuA0ULwFaYGEQM1CYOjKrVT/QdxFnErqViM0ENnAJwjfTMSAgrgA8
5uYLLx4f8tpSaJIznnB5AWr+59oJLxMA7gGwu9oGOyaq1ZjBEbEbwMaBy3FNMtrIU8p8Eu4u1Dy6
SWPlII1i1ycm5Dl5XlFKyK6+M2XybKbhDSzXs0Gom7IJDqnXHIRJWkcR7iN12I4qbJOg9WvbO0ye
d5lFVOzFGO5lJLYVVp/FlCuvNcF1AH4dhqj9i8zQFU4J/6PY1ouWefuEUUBoz+rIgHhXavg1x+eX
ibIDobjjhNrShbslcb1MRq5y8kC3RLbZeorbh6mtT5N8voSD/Rhqb4F0/CIWF4HTbdoRfFyz4Sa8
H6v4EJvzwjvaj652ayYkLiiRohLs1L4GfbatDWOE8T6DZiGHOWENFgY6mqIBvDDYUMk36PW8gynY
vccqbxiW+Rng+FvTq2BdQR8rtpP1IhVjkVfBlZ5756pUH0yObVVfn/QJVyMelKupdn+Qf9I42XlT
y+WgaQOTJlMB+w3cE0/ussw1YEwxYHMSLGT0HEztZojHUwqFOWIzCwkFY6vu8AkEERI8gsAPodbc
uw3cySAQZ1WhaKyrGnHPdbtqHBCIcRRBwIDnuEmKYWM1FI8wbYhFUYK1NsEbLrIO0Kle3CZp0WyM
EUNLKKDnd8AFxwiqDNXMvhghirWqF+zNwFrFDo753iZvNumGbZAw/hnDgPD3+EI1GwEqy15aekkq
HoFi3Hk/UgP/vGlUbBC59MBc9u/x0L10JWSnzNjQodp7jGmc50rp1j3pCrTIrzIzeTMK6wJF5QHJ
yGOYiBNFhACvoD2Y49tYgU4LMzNbKvSOlmQJh+l1bDbLuIVtPLYuIPFIuguSq8eUCfLY0uaOCCok
QxHoUj/duJKavCxeYiTg8DTsmyjuaoiQ6o+4ZMvN2mGNQJbf0OX+GQsaZ4F3oJtJZ2l0s/tC966i
WJSrpEDW21nVTg3KAG16CGPSLZZxMwuwtPBOs+I9zOzXfHz5eln56SL+/RTFqdykfKDdxDHmuM1u
dTwkopf9laorvmN0d3nEg06LOluSvH7fjbQKQKUNrQM3BNJrbeM8SYDj68l7zxyb4njRNOaDZfP8
NR0H1q8/4E8v5dEHpISfHUazHIMN9/ftjLB1t1OaVl5xz5Fz6cUPZqmfpZoreYh7zjsntU7MvSuM
V03nHlMDXPRJjqWBkNkzjOwnXkWZU/U6AqfevKyL8jYNg9lpD7vdzByK0AEublkWKyeGba40EQqO
5DyPcncTe2jawI/siwlkTVuPr2wa/aYDoxYDIbUHXghexYtVNwx6I+fBxV4LmEwhU8cKnyWiiE0t
yY1w4A8hUX9RlAKO7ViuPEHSTVVS9bJxIU4wXk2ri31RzdKmSLwSAOibqY1fdwL6GtioQu0IgmwE
Bh7p4KIqGLzingWiRayGUyjLSFeMpRefWQEnwC6pUewJkl5Vt92FnNBXDem7i2zMr90gfA88404j
5EYZ8LxEkw3weCgp3Xs/bFKfG7D0Y4mmyrSyu6+v6EeNge6hO6RNO88KUJ0cVWI9zCRVGQVXFMus
NxN6W/shF+bDqCNXjiN9WVpEs47VqgjBQmbqGczNrdFxotKyZjMV/FfffKQPHYAZOaJr8xwO8M4H
oWYyFSkxv0N/NbQbReAsiS19l6c46Mbpkc1rBs1m+2jgDgTZHC+VVkf0mD9U4zeDlA8uANqUDo1f
h3a2x/zr2AUgbLtRc9n3V1j/kdB4Kw+TkajdA8vRueLc4G8asJIQB9SZxouS3+TR6IeQgulyJa12
gZ07Xo7IjrnlLrqcdUyLUxo0yjfPpTaXV0fP5UyMwS6PtBUT/9FVLF0XiGfPB22T8NQJwc2h7C3g
yoXUJmNcYdTlptJ6Wm1ek+7jSCUvl9RxGbrZElIJE2h1PuUDORw168fXF/Qnr+L403Fo4ROi2KAA
OaqjGT3pNa2R4SoiIQ4euGenu4yGDgEPXrJC24eFUre2Sj6QLMDmbRLDEAnZgtpT3ljNLyIIT74x
hcz+mMGcxu0EkbDmCMzhbFh0/RWviErATJ91A16dGKa7jB+9iUDU2Y7c6kpLpill4So37y3Br2CC
XSOXkcm+xPxZklmZtlkyQ/Y1jteRBjnD9G3oiaIxtqOOT5dNe6H05oligiQYDbFXWlxwEVXOUiME
LJRpQkxy9ci6vsvPC27whWzTdyWsaxS56T4P2xrlQHwiquQ6tipOEXayJZ4MOH8i3jULdpgicQx4
UzWu8FmvMervyqg7aXWgk2oVv+tzrBxpR6ekSiz5opwu8HgRKWUU32hBzQ/SI0NHCerCHjHRt9Ko
+X2hp9KSduVo2TXypgS5B0v4oxkh6wdOd5ZPQFiFcmMqQ7dWdMRycnQ27BopCcTqk94b7WnUDQtT
f2w0ALqBo4jtEBF0qseYPjx5XRr9D+sWypENzhoeKUTAXSLdkyyvLmxiBMps5m8aZxX0EumAXA1m
RELQOw0wQ/xFw9Qpq9atHnvbfPP0MltNkHwWIqBBMkKytkEoLvvS/WZB+Nk+OL6TsaGSS+7a6EOO
2xyqF/VZR27wFYHNMRSkuQozxo0XGE9plr5PVvFcxNGPCgxkwgl6qU7ZO2nJySIJdrqcfmT4ovCN
qBdakTOiEXt9cleRHnGqzqVOn5YSQRirIKxnYqEKSUySsBWouOTzqyFpt+SvHlSNFylFcV+iVMA6
45EMV8PlEsoFOVMaji1QpKRtegR46OYprXdckJpN21dEbzLD0kbH3MWNZ+1Eac7E06Fk7m6RDDuc
R217prtM4DTOF2AUOQuO+ukEE3uo5QQ9GvuSpYBLG/IzO5/DcSrtug2qXaPRtsgZ22+IX7MB8Hw3
+PywxnFL4rHEWYw53aWF+fstmSuj4VhjReZQPCcy2G+qI56HuiFIUIAkTsNviryPp7H5GaBtwhwQ
gdGHXlJoZ4lbBGN2rZfAi5HiLxFtELQH9KHLTdYbo13RliBYbZY/BNkmVWhDutqbOYhDN8i1wymG
birilRxrbaog/vl6Zf3YR+Uj2kgDaS9YIKWO5UqOnLS+heV0HTgEoyTmAeH7S0qSR3lPs//QV80z
xtKoLc5VAlXsfB8UQEBt9VCVLUNs6kF1lbrDVi/D7/zojCOONyXSdtFTQTKanxbMor9fMAT7rFUR
op226J7daGfpAcqiCEywPiQ/bFltRD8QDpLl5ETSrWEAi8+IsQ6OmvEm26WjI9aGOtUrlUAx/h5M
1UsaDk9tgziA9RZ8rX3WUqBmKOW4g8GdRsjUJp2YoDMvaW6TNhvXmniAgAmHeiT2pHAo12GDb/NQ
XHZ1dY8NiFhnoR10K/GVsuCOwrjK3UeDHo9iWd3nqJaWxuRgPW4J5hkRwDWvCeChyCVzL4pWaP9J
BwRKtWggfIjaPKGqZvhqg8ceHlPBn8wNY1hEMV+yocNoEHZgJlWMo7R6rlPuoEQfT9QB/6bi1c+J
Xd/bEX+gC4Nlp2kvI2pTdkjkBE2S3Y1mnq67UN/YvQWiV5H6oq8Mc6WRt71o0Ru6TndqZufFUKxG
c7rOFW4+vKzqXrdly0A17JiwTdctc94smiF+LmYJvVFhEjvrJlIoqxz3csqyizg0LrvSWFoqoGkD
orRLGyIPi4MUdDsCjeASryhfw2F8MvWy2ESBfsvZDHtNWh28wCP6u9cIiifYxMLYWxcX+qDaK7sY
bjn67gptunYYvgKK7RLQ1rhfwNB884h8HJrPt6GOoQFHnGHj//n9NmykKFtXDdJr+OkvptFsiqF5
jFRE5KnCutvLH2VTrBWL7x0k8kwz3BnzS3UzoB5PyFmroPgsnEQ5NUTHWaKn11QPxqYPqTLyOJQL
s2eyWITvupI/phm5XClo5TikKYGmHEWUNm6GMJ+WSm+7aCYVWlO6+1RohEnoTnQNDiPe5q3hcxGm
fSIE8aA28hJ0ACtXOOkpdHGzIGSnstCC6cBsFW+nedFIdEKfLJRcZf5P8hHtQxHE94ilkCVMNv5d
DAKpXImsfVYjgwjCCNV42FUXQ2lsS91c6y5RzCkhasve62f35Y+oeS+96jFJ2RekmV0FU8jysVA4
P66SgUvVxMN1xOJb6eobo6ORxoGyxYSTrRpxPmVO6cuCE7oyljst42/GxJBLyeOnZ/hAOPz203yD
ZcCdkW8BXY7NSyLu6J0opN2yZz2jLdqkgflcqDxErhJiUbOq5zbe6R0xLkk90jDPeg5AAlL2/F5N
wIONaPctYnjOMwX4/0QVBejIsBw3rg1NmcIZR3SyLDrEGdamjuFQm92PtsUxR7mx7Se2kMaWYvXN
3Wd9KGZAF+LIxXI+N0/tY6NUAq4Ak5eJx1zrzrkyGPvL/pAnqMcsUzhAlwDG42lc48OeVrneXkWt
zcC6HSE/zzAGw6V6yAFseCNh0pEb+E5rL3qF6tpqtGuvDc29gXphYSWOrzXFKTmQ6b7OJ+0EulSs
7Ik9Uxcmpra6nKKTru4hfw79iWn2zsKM6VMhy9shFyPIErXDWhhDvax7AjIsklQnG4Ty3F1WG4gr
9tBtYyMlMcsm2eZWUrr7bmfcNY33hh0G+Tmtx6BoidR7En3K6VmNwFVCTDOLidmPbj7IDoW1pJpF
6lDl3IXjfeLoXBnOSzDDn/Iu3Gs2OaWBFW+pyWpUdKQTT2m5Ydm4zKP3vn/W+ME2nkqEBAf3XDj8
cGojF6naavg5QD/Ghru2hOyWTVhY66DXX8iWX+nhKQgiRLa9sx5GDJt0IImRCFTf6jpUbWOS8c0V
zE2BWFUJSZNDdM5cQ1nlfXCnlvIlwMoPngIJRTeBdR/hG3hemRN5gEXWm5tLoUcnV0/nRB/NAUB/
4zlpsGykt+4npEpZRkxehqnW0XRkksUS/vMPUw+jDSLOFRvleVwE3kpF9u5nPQlVxL+pBpCQACc5
WonBY3PUkrXiTU9sQGQRjHgYGm7Afd1fqC/dlEUbaHjpkkjHt1IqJ20hu73Z2NFJTKfNLCEEK6Nr
rXNtuulcNGGKprF9GYQhoIb/5v7/aQv47cD8c8BrM+qlW/SxgmbDadPadbj9M8AtMeMvwsQQnbN2
eT0mqdGsmQKwKgSDH/L0oyFkjQqIhlS9SyV5Dlog80Fkn4nWeXCKzs94grTCIG3bOVPd4sU1qgtW
VOK4WJCqc6dXTtkWMazZD3bCjqlM96kWb7uu2oHrOoSdfRrQ6FM056aiVeTpIILnl7PH8jQp0jc7
t5iWSm812sOLtKYXGRoEa6YnhelyZoHpze32Upg5NqEYpE76NgsKF6Yy15IChR3CAi73PAEkSDNf
S8rXzFI4NjL9WneKfC09CWfB24eCq6SiX1gFUjzLhGAmmQY/gnp2MtssjY6g5BRTQ0hLHd2irj6f
hqReOh4BWCF9Un0EqA29pTHTb8Rafzq6ccmgS3G6pCNpHJV/UxDLhCsRXltKQEwM7f9UGPeTpgLx
MGviqSMOOxP/1A3FtiJMfUn76s0yw7cwrC6qQD/PigdbJ1l4JtWq6S7HGLCyJLTAKWTiptWz9fZ1
cNWTNENc3WuMdEyqKcVTL42KDEfHzmm9uv+4wzovxygf6OvgnPhgGcWy0Q8MjqPrziVIFWfHeYCv
FicSJM+IPkSgtdXKGVqCZcFe9M16UNwbfSKww8yLnWGW96C1kOY36TuNlPck0r6ZZH4UHfDEGB49
F7w9eH6ONww6ToGrQxy+dov+JDEL0svZ1YQzbHtIG05iPOckZFpJ85So7iOn2JbWR1KTPAhTAC0u
hUmisj3mKvqdujbooaoxjY2ao0dsng4KQxeLQ+qqF+6PNkJkHa2jvNxQXpE6Zh4yA5ZVGZTIYBuS
1UR52RnMjPIamUUwvow0wWNLvaVw4FHJF4mzLIWO2JcZuGb22JSTbh0pRIvWol10ZUPJOibbPPq7
9Pm//4QOd1Pm/HUMfPsNFOe/lTNUrf3yP/qUMjd/mn9D5/7fYMfNUpnP0XGb5q34Ef0fEErPBYPe
v2l0M3Ju/mN/Y+MUCwQc/UqIMdjhUebNhfTf3DjFMv/CqK9DOP1bLjD/q3+B48DDOTYWL0RDdGXp
fFDt/YscB4YOC/Q8JJ75XDritH+Ejvs5Uf5lzwCiRAuT/Q95EgNz/G+/H9g5tjpeO/TWIpC68ZaW
TOwa8iP21Ih0n8e+ph0d9AqdvZGZKvIg2AWZ2lB9aPoJCc/BviR6gwAyZGG1WagbyTTKV5BrvBdd
7O5ELS3faNpwZbSyOusNJfoh7KjeYb0YzkKPs48kQpfOruBII9s+eu7J5LkIJ1M9EaCON/hFySFz
od2bhchOSJzQWahr7AFxVqY7tADGSairzWlrTYTidFkGTaixf9RK1248ayLJ3RCan8qM9OhQS/wK
xf4JzhRU43Y4rKghlIs6JMitkDK9MQycfrGnOC8m/IJHTyjGaWsU02EomuisTIW17CP3pZgzZdhv
1Z3CJGLJq80B48DhUf+FSzJDRyKCUZu1seedIGAWO9Fl+V4KdPmMYJlOhJUgMpHmfHYoess+K8Jo
PLgFqoNWcWsGF6gSmtRQl5VnTnPfeNrW9qBtagreE4aZ5n3JqfGm9uI828SxI+fqIlUue2gFvhMq
wl66WidOXVXG+NLQVu8tL3Zfld4YNuSej3ee0tY7NzCytfQGZx/Zbbkjy7bfC1Uxt0KYRDuHdUfM
TNJZPzpHTfV1JzV7P7R9K6nH0/rcHbhQ0FgUdRc5llzlrS73ddIgI6N2JV1wsk/7nAphWUbhhJYn
oqfkDcmpHpHcTrySey3MptqFeqVd2rUQftB35Y0OvucQQINaR0BOGcvpUlbbvOpjfVHWCLJBIcXt
jlb3eHAysqjwEosH3HQZ0g4YrLaXkSKWdymgFUMhf1FDjMooL9sEvR1E67If3JfUaCQhuNIjbgoI
QDeFE4PHnDKvZcRwl3Y9mmMODe8mIlkGS0g21xjHpo2BbHCtoOl3NwPGiq0iIoezv04rg7yF3Ilv
DFoJE4IADiKLogwdBvBD7t2hHNZuXSe3Dt6g57dBynxgKKfgDAaSstfb6EoORIs1+LfcS8NRqKJG
rHEmpIUegYqbdEp9lrZRDhCgSafGh8aWnbuTNl6KXs/24P3q1xwCInaZaVKRA1kjteh83pfLoC2K
C3xixV2MAOpNcHK9dcuSfndAXsJBb4Lydmq03EGdVZUpfd+mXgaIgcmVkHVD4ibn+Vv8mCQ6p8yk
sEB6VnpuY70QGwZWbFazMjldNa0Z7zIYwkuGEWidVdTeTLrDkRQdXadNWmHUQChyN1mBcyYks6Ug
aX0np9rmjNM+Ob3UHiKA3IvUpv1aJKW9b4r4Hb0z0Iew+aG4wOcafpl92g5krAwl7J0WsxNUBI9+
rVuruy6QYC2h0p27lm5ygCQPjReGWTMI+jep6XdmX65s7lLbG9WD0glv6RaTPDfUUF3IpriYDJx2
mXHORfYRYFSYC3tjNXOVKKoHd1d4CGHd0CbHNae4jYb63GqpoUXS5BykmUMyZaav0evVhZYi6VHC
QefjeFdE/9SsbA4xusnE4FxHI61TXeHUpjtdtWsI0i6tj/LWlNG5WpdvEPOtpW6ll02cXtcxcTVe
FO/briULUITe3iGRnHY/YauKQrGuZ9469+TwpsQIMUqr2E8u/MlQewaCzdjUc5t1jLZ702RZvDHF
lJ/WmeusvQxBRYiIaoE3k5FgQIy38GKa21MttmmgnvfoPAi3GNQTngLbWkjiQ+uNFsUxGfYIaBWA
/hciHO41qFc7U1PUfWOq47lSjZiT40AycE3a05GCA5MbnGWzFQ8RnOVF45bdoW7pfEP0peJgTqEa
w6GIpNxlDsHKCelHS2kHJI6H+AWG0bpzxgD3u6Tt19U4B4JMs1ambQNdC71kLeSkrs261n0mL8GC
CumtLCPniT60uDCDHkWwycnN7KxpN8XlKnWqdGObIl9nvR6+93YyU35kaR8mgAg4J2+yqvwRRupl
USocxpp0ThmfzpOmzTdex0NTjwOzBuW2B7BzXeEkYNEmP0UzU2mSkz5ajzl6x2rlGf140sSueuko
fbw16+KSdWnah3HXnFRx6K1d+KD+4DrZgVuHmwif8srEL/EamJ7tUwzRUMu8NOR5SzySFaO6qlB8
qYL2Tt0wUC8qhkhLOcXGRc41T5GGsvP4ttY7xH/0BgFmHfKHfEK5HbPgEazW0SPeWLFi8CSkzrTL
i7F4j9qJC1q7fbjsizG/7FsbcUckCIsLm1C+lDj8ICfWlFGL1mnFc1420VXKOzw2FB6XZRSXysZC
rDBcERg5PtX1MEz7Qc3scK9OXlP6jc7gdl1jw7npEd/eQfpFvq1FSsAS1gQTdbnD9ruskVJjAqhT
C9pqUt6LkZSSdY2/tlhide3rpZoGjbqSHLyo8Hqmm+sUHXriR6oSHipUzSDNPeNU0B4Ml4iGgeno
tkqeG4kmcxtOqfOtCvDhsa9rakENdsKKgxMBYOnk5Qj/GgKDhzYLHxqjGuWi7pCg+S334xkPpfqq
Wn1+AetOe1J6z3xvQrztnZcGt/irvevBCHUqg5juWyWJ8ojyLCnWWhZ1T+AxxjuzdgFbVi7uOAsh
LJ+kqE47O3YIwCmKfTO4KP+UQI29OdaG/Q8PyVU9mNUrxg3zfhrJ56vKkP5a1HaolQM0Lme0GrM9
jUCadErXxSc2A+vzUbMb5H8z5Jf21j62MKNgVnb6FQcze1U6WvrAwFjs+rr0lrxk96Y3EgBNkam+
HpJRWvcSQoPNGY8zUbuKnKJd27MlJjUqZlfuJF+HEQiP25F0b2r1eDF1HoVpGuQmwLJcg7Xflzep
K4bTDuwZSlc13psKAZwVjBk8ym61TVqXYbIbJmSt1tpLj40hI9xV0S9VQkiIpSSFM49CArdGGZRL
xWmAjrgImQr2V0TsLsLFQcQXSV6HZCz1KBhcZRqWw2TpZzKdWhqvanKp5fV0GeIQ2o9JG2xFJI0b
V9HypzAzWDnxz5/UIu3waYzeUidVbG1PKXJXy3QOmPWHpdQ0rF4WOUsLWU7DScV0mR3UKtySwyAa
sgVNZfVKM2rvzOiBJedDjcZ0Si2yrkPVvsllFJ9Vqj292DhKzuSg4zgK8qra5z0NCtqWsXIZasaw
Su0mPB3jTGzJiwE9QHW6ZpaXPfdaIh6ZoRkc3aTAwj9q3ZKTMhFIHFAOGt2+Kw+8/0FMQ7mnZTLt
xrHViNoYC+M0LSNNXZSM397JfFUuGrcr2UEaxH61LM6nKCEkTW3I9GvK8ZDQpL7+WTz9oyLz0+Lw
19rw/zsEuQND6Ysy8jlLZ/T4nwjk85/830rS+Wvu7LnM9pjHsuJQqf2rkrS1vzB4AFNA7jDPXWZ0
6b8qScVS/4IyjqoGQQh0TeRH/y4lFUv/a3b/oFXHfu8BlzH/SS3Jm/wii0F5MGvpeJWjCtJpTDGg
nHN8M4gOht5fxUZ2nlXKlqCXB5G6j4ZR3A5sPL/8SBd/l6i/Iripjv/4dkcTJi/QlQADo+0bCJHy
2mQm/g1q6nc5xn++yFEfzp5yTXo0anxLv+P1G0fclE54+/XH/qkO+k/B/Z9Xn9/1F1eAtJyGNVh6
vliFhT+s1TXd4LWz7jbKWYg6Z68vkGTClPn6/T77meb//5e3S+y+yqxC2nTbT7pMIY3RXX39yj8F
WX/6JvMU5peXtvHQqKRTOHyTYV29dn7qmwttr2+sJcHc/nd2g9+lCP/5wfTf3ybtUyeoos71Oyqf
YXYehxUA0xtEL3bQfPNlPvuZ5rH6L9/Fy22bvkDg+LXctuFrlsTf/P5HpoT/fPyjgXwWEdg1elO6
DThay5bxWeTdTGnC2IbdSprv8Ks3RlBfyIxhu7CqRW4QoJoq/lBTRY5ZcAhSePdNHp5CmTgohvXM
U/YYSxTtWg+/FbT9FGVba0y/CfmYb/SPF9b6yWv55cdAKknwycBI1kCSbWhrB9tXjOy/SeQ3v8oR
0vB/fxU0ar//3lqHBUdtZqRwXtHsGL2FCVUoNO1Dk9bvYFPzhWpF6gKDnF+XyYmRf0P0+fPD/UHt
y7yeA/uku37aXikWT8W06MeHb56IP9+qH8CSSdG6bg/umdg+WjGiv267Hka18kDttbHozhtEczdI
8rs+WuVYpuGlLyIXhGPoc6xeZYr5ZJXOd4KV+UH803U8WmoKCASAt3LLV/fjXbWJNvoFQgiClBHf
rcZt+qKq313Pz7750TLTJiI343FwfAhPCBvwC6LmeB4C8hVt/cHCnEmOfEUIq9veT3kwrnCI+sCq
HsqKNnbTL42sB3QtHjIVK+w3l+PPDzWM5t9vMt0CkzUkge0TNrmhdDyPVuqFdTYtnT3g4FV2FrTf
/NSfvdPRGsW4uS5CsDuQLXaNHa5bjr/ffIn5Jf50EY9WJnMYqriNQpeLqC8j8pIXyhLUP1fQvs/8
7psv8NljcbRKRUbAGdZjV+qCewAcmz4SqxIL5Ndf4s9HA4Lpfr8QPG9jmCUjRwPf3c/7hOErPkb4
3dcv/8mvf0wlA+oTu5Amuc/Nm7bZ0Q7571736IiR5LER0vezfBE/m8V50Phfv+4n66t7dMDQk2xq
6Fl4PrUrxsAz/FvLzL2ojPuvX/+Th/E4nKnuhDrlqePh4jd3tuaX5XPQ4QFqjIXUv1nrPrlhjtF0
kv5k38fclopxWyr4xVbJt+buT85IJOP8fr+YipsH0LQ87hdjU2yCnWdfNtMqXRLtciOWQOidNe4m
DeVm8M1i8dk9dPQEO4GTRJR7HhvSW9HTKPa+s6p/9spHD3CB04IhvW35pU2yDuEdLJBfX+fPrsHR
Q9vyyIJOG0lrD7wTJsc7w87OpqT95rGa9+I/rDxzDfLrmSgVSAHh5GIGBFGuTuQf0pxcxwrhtar+
ZpTJs5GX361zn/xKc1Xz65t1k8q5GIWs346XxCva/+3P7xw9xMzLpyoKO8d3xpOY1VNFOPD1z//J
AZho0d8/s2NUUiNew/O1a+7PXbEJ1xhV0oVc6ptyVfjKN2eWo/yzf5+W5tCpX38cLanMyQ65Oafk
VJivbd0tCcNyJxAc7mnTvk/IGqPp8uuv9cld5cxX6JfTnxbHU962hoWqQoDhdPdguwQ5wF+/+qc/
2tGzHbUUbhMdJF9s1OW4jgC9LdyVWDAlWRNL5RsXX7/RZ3fv0QOtjkVfaQzG/KbR2S+H+tRtyd9u
nQ2TPBKQjXWGx/rr9/rsJzt6xAPB8grn0fVzzJLlScJC+/1iOH/gPz2GR0+5GTg10wvd8tt1vyIA
apX71Ral7C7fKKvyGyXEZ5fFPnrYmfWaKC7qwFcv8XDs0j1uqnv9ul9r62jPJOPx61/qk63vGBVg
WmGre6BC/JCtD2eYCgyxdrbud6G0n73+0dOeGUGkMn51/AkdjN23y9CRzFkRhRndNxf7s7c4euoZ
8XdeKHnqrQ7vsJGyXlnt3qjsrcQH9PXP9MkNZR898Mj6hQOExfKdAZVlnS+D7MzIx9XXr37kYPr3
emIfPeIlprtwrFPGw2qp+aBGJTEL3s6kC1wnAJG64qls9PtIAWDRhnAjpPuEIvApytxxj9/iTppQ
bSIm7G6YV999qnkF+MONbh+tDG3JPHMcKcpQAVU7VFzbPlm6p3LZr81NfT5uzauvv//8Nf/0RkdL
Qzd64IZqpuNmDw5psNdgBDdfv/RnF+5oJegQfrR6OXD0YuinypVdO6taf/7vXvxoJchNJ7aIPQx8
IvdWthfcBTpmKEX75pR+5MD7921xHJAaNTlOhclBOMoxvb8wXjB97tQ1cC3WG2MfXeUX+qlcG0ug
lzgxDvX26+/1yfWwjvZ+dJeJ6WRsCX277bCt/g9n37HcOM9F+USsIgnGLbMky5JTO2xY3e3+mMCc
+fRz6KqZkfEbYpWqV+0FKIR7AVyckKWVdb1lznSoTDoQqqJX9K4xfbk6UJBj6vS9ajcoK5w8oDJ5
QFFgNYSbrO5H4XIvDQMo1DO4f8s+n6WNE9iXVMgPK1Vl8oDYD1MJe1zdh0KvJ/8ej0Mw2IaVvzd7
wUk3EhrDvfn/886kAyBnYhBqR83Xo/TBFKvDFJKjoKjnuk5fq8F8h7li6URjCfewBSbFKq0i+CWo
EGzFo3qcQA4PmcGOWxVYwgQWk1lVuLdNIJMThJh2eUKRzw0Y/S1m/byEcZDU0Y0rj8kEAkkyeQQd
1q8kaHnVUJSon2774UwikONIhGyyAYuyOjBVCJyfhsy/3jQvXJg0IDRzARlQXHdVAsGNVMjuIbUV
OTc1zrqLK1oa9bFBNAy4O05vDZg71xvmhCIrgAUsirS6dqh+pOdeIxBXHrW/4GVs5EbeAeZLUuXi
2CqKI2zbTYwKqI8POlg7X+fxerQzyelcgGoOMPC73hXOBHzpIV18Ki9nGPuMqEiD7gr7A1T0tujY
nJzyxRC9aHku+1TvNFxWOvF+RqRJBUy4h3eiDhunYt4HmFAPySqOg6cgXyPvIFZaZJicSUkc5Mm3
2waHiVhTgVIIGLWqL4s7DRaJOJFtrCBGIvT/5SmFiVbAqhrwxlFla11lnz/mAehEVrar7wRftoBy
3m1lRLKeen/IuwoTvSL4Mpqgz6aPg/1zawyQvhEWsABigkf6/gi8M8R11PBdlaZPTVW9BiLqkFzu
UDEXf5GmAjOWHnWI50k6rEXhb/4eQfo7XuQjTUWIK0jlLxXnj46OgRoBXFaKn8Usvah4zrW1OToB
yDTavVKA92U4Sie7eqicoiQ6VHL4IijD5IkjPMvFZev4z1sXTE5JqdgCvoXXrtYdXaggeeCzKu/h
bsBlFjwi6EM7wg5GjZvi3z8P8NfAXyz0rNcGYRwEDHAIk9YkPietsqUrzmmaOU3gYTA2aiJgy0he
s/RPJ29EPS/DsJw2NUyaitDW8CdP8mKbHDDn+YvhTDYe8/x0dNONBM+rf7FMADUvxpTMYKMUkfQa
mek+XeYzKJ8HeHlpEIuoX9Wx7T29Kab9GOp2aEr7omo/Y0O1pFRw1QpcmGhAKeKmmCbMMSQOTcBs
KwUcPekZVg6Ttul3w1l3XyY0F+sgMRoYewBT71eQ7sY70GEqsxcwm2BSBilWTQdQjKQB1DC9ssQV
KFwB9SNEdyfwR8sOOLw8teNOT287brBSK30P+wgU8zVfUn5F8S9Fdcutwzt3+TDZS6Wr5a6AE8EI
Bd1fit3a5VE+g8UBehHUZFxhB3Td9flaj7c/pK8vpsnFqMrIGhNZa16FHIHfQt1Yle1mALGl/R03
ycYllbMNEiZniAsuj8j1ql/XBzjxWoa69RoLc6Wfe/BlN3PRg2hU03QOi9CX4/oEdsO5VxK8jJYQ
OFgG8TA15nOdLbGlm2VtER1C5mRs3zSIIpWAloMxj3uzBrqGJqavgqndlbLsCpr5NMzRkQ4NTKrS
wwAFAICa4ApWVgcc4s8xOI/QxQRfdxyWJ7PT8fxqDMDFSOMeZlTHvIAwX2F65QINgSH/JdLKo8UQ
1PGMCkkfwY+7qe+0qYcABtQhl56cNMgoJFX2rMGZIxnlHTyIUepqzT+wq/LMfAoWuEmUenYPVYjf
pDdcIkA8Wcpa0AVXPUBICoHNC7/T0B1beQEsVv8oIE8DwCrwxc6YyR9jWh2Kpmttsc2fYDIGm18S
7tuJuEUXEqgvkX1jFk9wk4JHZA3f6L541OXiYS6apxCei0sHbxIBmDV3jIwZMkHZ71KJD10cAXHb
ZbKXi+afaFjcrAR/VOtBbGz7GvSscfij426bgALZquRXBCRruICVXVaTrWUQoDIjv80hcN2C/NKM
x0RtYhf+nI+q1AcdLH8sOQGAWYpGQNPyFyoCCIX71HHGAypsP1RLMYWVp9meQULU4efe70tlhMSY
LkBnRRhhRFmNKJHEFTh6haOM02s7gAUG14d7uLXcqbN2hggVwKB1Cle05VCMQM4O42dXdu4M/UFC
BocMKKZWqfDRJOVDo0/vczX8rUzoFaUNwMLKnNs07P9kkLuwsfyOmaKEbpkDiNXm0anSoI8nJH+U
FkTNcvrVTZkr1uKezPNgafV0hB3ORzuGYF2rJzNvPKkFnNdAacdJNKmANEmzH8fUmVTQwduc7vRu
gqJ2FT9BkSIGgBVEd7iEF4b5MRHtEAOLa+czfVCaEJpFBRYw8Ht3HZTEs1L0gX2DxdICZJwxqbso
XV6glewaFYi+eGZ9MMDzTiuAPBcVJGqjEwuLqIWy6qpC6mocAog0HghAoYhkxaVaeRBL9Q69eIYe
y51U6zuIfrxIw/SQq0rmLMZ8ByAibKZUf5Ln/5pZuvU5+csD8CL8wzAdqrrUDeThxdPT6RXY2Bm0
cc2P0/E5B85c0IdHmK+eNNpihmodm2AJGLQAACxUr1rgJuonxIIXVfLGXZF3/ATj5lthXJShKqGu
GJHOEe3FaW16ij4Ee7Alm9j1E46E+sYljLdXfNHrL/pfRlUSAlSMikjtDL2NGowXPeT2oNtwNE7O
kM2ytcfre8V6LPphr2DFMg1wGmCugB04H+N7sIJBdaR+4of6H2L8mvqNjZWzV7Ai+q2gjoPYtShi
A5W7MgLyftpomlck+bL7vBgsqPXOyGFfBfLRhcuuo52LoHcUTw5Ce9m4OK1HnZ+Gidm98yXsCqAy
cecboGYtxj6kMV0BhIbrs8Brnrlw9ChDhH0xq35R75bwVGgVcv7GauKNPbNPRyJ8W2DGqPpD7w/d
f138ef03c9r92rsvxj0WZTMXc7x6DC125fKvMmwMBq8+/VWoumjZiA19iUFV81FtcorBtEK1PSgN
8cT0v3jp7oFi/KggvA4CyV1OoGUJYwrgXA6ZpluFBsum5BzH2cb64nWTCftR0CJAexMkOQnoGVQU
dzItNhAGnIPa1wXgoqOlWplJlqKjtELVrN/FRu42STDBGG2Rt17COGfsLzW6i4/Aa0rtoHWi+5Ao
EMlTXufeIgVl0vvX1wEng3zly4v2oUGCowJkVX0J79AWUAFH+OPgZV5KbHmcjnk2gTBQJhtXVd50
MPUFeANCsQiq2n7VLS+C2D8uJeQor/eEE4VfGeaiJ41UQmU7SfGgq4Kh+jtTP/OtwgvnQPsFhLto
euomYYToAd4c/A5IpMSfvTgQD/HGHPDmmIlxyDJGWREXug9ErNuF3tLADms61MLGqHPaF9duXfx8
+CJUcZni0UuD15IKHDqeZkjxWW5iGXgfYG7thiCqGeztNOi/GY5kAKY2wC9FgpT5bWUBkQljIYHs
YBLhBNELcJGcK9CAukn0ri8c3q9f/34xPARS+SH4j0AvxNCQz1qPiMC0hfPwry6UjesWZwWJ66K9
+IYpznBiWZYVFBMFJDBdsDe9xt8qOnDWPqtqZdahKIxTaPp1dQjDHWpX6lbI8kaHCVlFhwYSVUSk
c+kfIXeAbUNndA9C6PXB5/1yZmuGlQ1sC0CLw6UBJ/hHOcJjlbyx7nnQC9afeYynUmnEBdl/Whoc
jI3f5RQ+guVIHSQfT14m2F9Ojj5UH2nZvV7vEa8AJDLhLIHum8DaRfd7u3fnwlc9KTAczVFOMDmO
dtEzsQsXEGvJvf7Bn5Mq1Bq+ry2YvMTwlKo1TP65ptDQiFPrtpaZuNZLaE0Bpo1XMhHa2PfzVkLi
/WImnCepEot6aUKfEgDm2/eYbGRSznESHLrvY6HCTXTCldjAQ8LorniLIVDdFsdJ6lJ/S+3055BQ
TCaYBXHBS2uHWqIGI4ox/wPdCLx24/QSbaJ/eSO0/v0iXzRNWydAseFyvlf2pte/DK/zu+Sr/uyU
nvgH1bTn61PM6wsT3tIkpEkX4hyIdz8Yh7wnoBZJ6S5cyo1tmXMdgt34964USt1AxUYxfTNQT6Hf
+6WtOS2wCY7sDf4YbKJg1uP2/57yFZM5hkNhBlRtsdP9cYHXhFBD/he07D90yF+6mUA1R4S5m7ag
8GLSV6JDj62ItpbEz2kMEojfO4mqLoifMCv1JbmGQDl1u8wfxZfrc8RpnEXg4m2sGgfQu/2pCUR6
hlZoUz3e1jQT4WpfltDtR70dxRBUTDq6UvzjoB6UGyPSYGI9antjbmuUmRSYiFvq3XJI7MleajsC
EqGwtyCgnKwLqcTvM9BAKEhqIE/sj/vFW5x6Xx+BIMrsxYdbyTNkFZwewuf3W1Va3pysf78IUF2e
ak2qceQpc3ovLHAAKiU8WYjm+frEcBIAC9FF9FeQ2TFNHw+Wj6WsLhY14L98vXEOaAA2G99/PXjM
NBEkQJTI0woYg6e3Qyu3diLXRKHMWikGY6C5OYW6FE6LW5/ldYpJBZHZ9QPNSxSCsDVGVuPIe9lN
3NiRC8gx4DUwDrojdEqu95L3NSYfTAX86iYBBS7w1pUCOWDj3sdJmQYT6w1VBDU31yu5fJfEgQkl
xsZ0af77+s/mNM8id3NwhUpo85p+CnBlqvZ2qb/MqxWQtJWR1+H+IVGycF1Ti8SedF81FwUTkHqC
DWczLAZXDAx7a2fhJX4WvFsSWOXJIz4Dq+vBSYLa7w6gL+NJudzJeJHE80a1ubR4o8aEP+C0prRU
ANu07opLpfC+2McGysm2YvWO6KQuRT1R9c3zJrB3DZafhpFJAa0+Fzmom9hv7KpxogBYdwdUQLhY
o6RYOvHH1umes5BZUK/a07ZHkRxoWLm0ET3qNqD35+s/XNi+J4JuzrMlQm3Mb7zwGAWwMzk2Byjb
La+DpVjwPzyODnGB3sutRvKuL3DC+yiTBrJZolUDeV5/TtSzFnanKEbhHA6RR6Bu3IEqTw3V4HEK
4Hon6nZP1ccxUc4gyC6oFK0/RYRKX6f9gn7MoQ4hcY2SwnFMpFciZvfxJK1PP9PjlCsO1XTo9tVv
che/QKRg3ynZbo5bB84tBxoJMJQmwkGMqJsWeTDKsWol9XIkdNrAmXHqzvCp+D7ARhWVRbsGQUXt
Yqe4pa/smj9KZZlHCVtg9y9y9M/r48pbJkxeMnWIGeCxFWD54r0xInsbvMFpmcUXzzQ3NHkAuBOc
wpgCUU6ebvrJLKJYLvBoa7Z56I/zqU6pJVQv1xvmbM8ac+roNRNPQ2uKgx5v1p1KA/I+G1P681Ue
MiTfZ7Tp8LoBDJHhm3VzV3cvUD6y9aHwsjaFsJKATbMJ4pYE1zuy/uAfkgwLJjaasjP0aIWNNnhD
Gd/D+IOSfQ810C787/oneImaRRRPjZxmWTuFvrkir0iQHTPbOKlu78Bf3oucLXAHry9MspEzw5Dj
EN+JVfoHMsyRI869O2npE1xJwdDarPquU/HToDEJRkmmKOnUIfTLsfPL7I/ZIoNJfxaof14fMl5A
MFHdV3hI7Ck+AF+V2ioXIcB621hfHHqtojFxnOP5v4b/GmDIkbvel5o/04Nm5c/CfrtgxOkAixYW
xT6nnYipCLP/OhzwoIZ4fWQ4gcfCgcOkWox66UO4KhJYipr30H23k3zrOYTXPBPXolhVRFektYCs
O6TXPDEu7qVE24i2ryetH1YOiwsmSwER6UzGxJYD6kN0N8btSamE/zKY04TLDH3J+jHsjbtYLDy4
B8JiUsE+tUA0VVequ3kqI+iWdpUFPx5b7zNLBhsb8j1FaCW69JYa+WtfDM/CFhSLNx7r3y+uIRI1
8EAQzQK4q+qp7lahneQ/iL1vzCYnkNR1+Vw0ryX9PEVLFQUaqQZ4da5aYngrUFq4ycziFtCbtxiZ
vAChRDwatXoUdGEUGKkCoLLmX1+O8ML5OReoTC4gSzxIYZpBELwK79SKnmQpe5kpvQdpxhmbep8W
ha81hXKIjeEvFWsvU3uYYWqP8mowkqHzRg+K89i4Pea+h8QRTLoeRh30CujinsJ0liwDok9dnQVq
Nh3iPvWguOfn2NysWIW3TD8Mh6zDvt+UkK6TRzhyw2TXbsMiSJXsaYgo0BSD9Ab2NWwRxgZyhuZ0
n/RQlNK1HnJMM8Ap1ThaXUZmqKEBC2RAlMAZCCSUQr2AbR7MPQgJ4YAKUoE41a3dmSp02LryPkng
mquK5ZsoGL8FyfgHwZn7HnKjSooW+6z8iBMKDUcBdA1l2mdmdYBw3mNfh6/qHEEPLS+B3VHqvxEB
UQ2C64FQjYd8rncwGtI8ONc/9Q3kfnSzTu0QeUSsilPVTi9R2+2zKcPmWJonMtd7WccOr5eVu8Tk
SGvUX0pAGeKkhqOc2HwCuTz6oZE9SdF0D4HCo5QlAcSujnXRPkCx6wX8DBhx1+KZ0OyfaAqwnSLr
EPd4wdSy3K1qZRf1VeQYQn5WSuWu7DW3TeIZbgXpSZGFB62EFLpC0gd5Hj3YWHly1T8K8/JrwCU+
muDT3Bpl5aQpJG1bSb1XG91t1fF1os3T0sJLUIFTUbZUQIeS3fUFylmeCrP2y2UlrzYg4crhckcR
X42WTMCnAOEEze1STpzr3+FEMgu/hWQd9B/1NgqoPluwx3rNgJmikFLWs2LLd4QTxyzwtuuqvJJE
Kvh19A8eHkP+eP23c+4LX9aSF1loLqZRFpIsAsYlvatLePLKAvzJ8Iwvd6JV5POOTrp3/VucPrDY
VrkytK40CgFvZS+1BBFQ2OJcb5l3Ffi6Dl10I1NQchGTSgAENfRRmnqoj+EZXpGuZKtYeFZx1J+v
f4qzK3zlwosvVfGiUNgOCqjqfUIZ3jGz2Dah8ne9dc5SYgGuVR2OMmDV2BRalA30Tt0hvb4meOxb
4Jd440eYjW2AmogkQsTOn8LjAL1rCt2YCPATvDJunLN4g7SugItB0hrJgNMFpgMkmedaxRU+Ftoj
gOFbQEhelY0FpFZ5UsJYEbENxNMJout74LKXgzLa66TPDm5/PqxRqmMI88RgK6HwFjCz3zWhUupQ
cxTAWIeLSILzr1FvvMJyJl5lT71NYwhq10VBGv6Bb4g3SpGltY2V0Pa26PuS+r6YkxolSRVAPZwE
EtVeBNXtJHHjJMAZF5Ybk7ajmde9EgJ9+Q5nTcjAS7ctVZYck0MJjqTZIvgpxJWn5ogNxoLrX2hs
DApn2FlyTGK2cbxUreCL5G3MDtBpAa/KiuWnm8KZJcRAylPL4ekOl4wM+jU7kB+CdNr1my8AvIFn
IlnNKnPWyxADn6eeWA2+NiZv1386r+n17xfLRTfxEidESBIhpKmTHp4/ggg77uuNc3YdFoddizA7
qgxEr9gJh7GCGCaBpHEH3o2a53f6lL7Iqfxx/VucmgKLxs51E+rdPaZYoeV7vtSvWdP/C6N0D2uX
zDIr4S3uh0MrbMGiOC/jMGv8PnIFTkImECFAsVSJIxRToIuF20rGZ79kd53+ZkrKPllMu9AE53oX
OXPFokLLLDHFNsbhII3u4Vgy5s+3tbserC7WQB230IvOoLiVzrUVKn81mKpdb5k7SGtAXjQNlDg8
ivpOgDllDRB08ZbDICoj3ZEajT/Q9KmNx94a+/ABh8ONVccrxrCQzhlZKinbGkvBX2ZvLcmGEFgI
JYizZZ94M/O2qsqc/Y9FdWqV1Ih6j/2v0H8vCpxdwCOvNk61vLbJ95Eb9aQx8zYSwHJsoEHcWMoC
9w+6EfachCgzW5w5Q8CQ5DnOzCUoXZpp65Nyn8bjW06Lm2ApyhfL+mLq4aCeJYOEVWWgAA1fKysX
di3g1tdXFm94mArPskDYrx/Q+iryKuRvtR7DT+blpsZZZGebomgOiXns0snoRDNwL+K9TB9ua3xN
lhfjkon5CCx5GwdGdBojmKBn9gDfzuuNc+b1C1F60TicIsNhhkG3j5KgZ0C3DlQwX83mR9iLBNc/
wblusZhNGIKP0jCi4LxUptOOjwS+OjHcsGuMUffvtm+ss37ZjXycRjJBoGGSP8v8NQMqJCpgBHyK
t7TqOOuHBW3O7aTFsEvGE2E7edBtxv0fiAeSg4dwvQu8DzDxSzOhirt6FbmCFj8NiWcOc2Ca/cYL
KuM093/JoAqL1cxy+JpilQKrSSNilW31ACey3VSbhbPIoStQJTBMnPjlTNh1rfgZRtFz3sEOPZ9E
R+2EUxiietNphALtlE12DKSeXXcG1KejwRULiIaP5NNUp94xiHGnUc2VpnLLsJE3Osw5ODEnsTUk
OHkVkfhikBQWWFCpgdjbxiLltc+kB6mBlGCWd6HftfuqOcXLzpQ2Lj1rnP5Q32ShoC1cl3pRpaGv
Fh+mcjL0xAf6w+rD5wjY0Loxt6B3vA+tf78IAnBLSFzMQP1UfwevwsPXFBQHlGxkYi0Pi614w77c
laD94l0MamDXly0P/sXiRMsBUl2pCnxx60oeGGZLZ1UHxUIetJd/VNnkeHBmSGROBuZAtFhaZN1f
/Tj0vw1p7NUl6HoveI2vf78YOrUoxixMMUcpYBEGkORCUQlwlk2T27YfFi06irMUFRD+9udp9hVT
scJFOzTpjQcLkUkeMCrRIx2AYLwWErhahQ9VpPhzu7U1c3YJkdn9YQExErVGdIzFfdrvNBy9avhO
bDPVeUuXCW85KmjUEzy5tS59Hrwy0B4bZ7gTXtMnCfai76DtYj2lgwNfEvf6lHMOxyxkNAzlaAXi
ISyzD0P6b643Lr1fNIH/jXc4Dn1fS/KY5AI8S0y873dvMIYHb28Nxtgz7Q5UuNKaXNWu/C3u089L
F3X7759rZaFEbS7DSyLcagSBeKmkOCGcEq4P088zAxPR780bMhRfNQX7nlHLMIwj9YeK/zTysgeC
cdfh9pp3t6k4ERZJWg6JNlAwueD3IDsFacAdyj4yE/bOt/WFifKkT4fUkNrQTybtaMDFXGigkthW
tWXk/UsL6zt46W2c2jilRwKN8G8ppeqbmAzi2hlbtOlnAV6eF+0HYDDh994PsGKyytPWGevrHP7T
omMSwEAqyKdAldTXtUDqLQS/a9iNA9dNp/RNdwWxmm4JjsOTFEMQJ7Kh9L8JBPz5Kk1YuGlLM7jo
9XghhMv3I+wXzktSuBGB94xewtxQUj5kcfKnpN4IXQ7wkLCw03qq65lGS+gL2XyXme1rvQAxUyZO
pM9tQEGewfOG6IPFQzxYnsLKdaBnRZhl/Jj8r9DCZMY0bVUxPq8vrJ9zCYzxvs91Go6jgLcNsK/b
x2WAUHlWbGxMnJZZHCoMsBQhCdHToQuUfheaz9d/MW95shqwXSv0Qg/HYd+UbeAqVinGlwak4acO
4mEw8nJMB3DBjY+t+8QPq5MFpMYCHIMyHbUW9Ul9iwIpyCHJq8b27GATd7aq/byxYk4IMKxSh7bA
MoxX5rYS/0mkdkuw+OcdkLASsUTU4jKPMFxp8a4lxzxKADl+y/EseH2IeL99/fvFAUQmcdKP4jod
Jej7T/qwURXg7UYs7FSUS0CjpQo7q4ptaBWJU54pTs7ODJ0/TEDnUx/+stPWIwKnmEKMdQ1c9EQw
jdSQgZ0G9H9Vo82x8RWvuvul8emZ59sIXMRgTgxjPSxqPIkoFc4fYdrhJtZaBuyBtiChnG2VRZzO
pIsqwcRiggS9JamjU+t7BYaT16ebs5xYwGnTa6MozJjuoTj1MJTVoQmW09M4bUkm8+adBZwaSqXI
FNgov4HflZ2rkC3syZusaXewKDvNdfEsm8IO4jq+kkGWUeuKzmm18gReXAuTo+oOUgVbGqY/VwAI
i0qdaqJDkgxJLC2g1UDz44hSLvyxUVhPR6+rSLSRLXnDymQAsNnBPAjR6RgAgz6Zd0Tof41j8tIA
6Hh95jjrgpWWnfW4yUgBsI0yB6N2HhbIDHm3Nc3kgAjpKtNJHfpN9Ejnv7keFNlNz0iExZxGS64o
Pex4cPn31OUxk0DNmPcFFBtu++lM0FcSEXs41wM6BSLU3IS2aL7n5ZZRM29amVhvwkhScgGtZ7Ob
VY/AB7k9Ss6RuWWvwMm+OrN/L6GaFaaJddMW/6L+Wd9SnuP8cBbEKSxFAuAFht2YcJ1U8my02yJ9
1uLlrZk007k++JxfzyI6BZ3KcPbWcdJMIHc8CTKkCdR6Y1HyGmfO/1FIVVA1hRAAg2MHOky1Ua3g
xBEL6RznfgirBeXqcK7dzOyPMvBCqrn1s3nbEAvinFSQ0tIRN+KVlbYyHko78VtPs5AR/cjZkjng
zfA6bBe7nbIMErwcgZNQs3K25NQAkESr3zMD4h9avTHBvLFiDvdAnpYLrNyx/uleT4Hy0M5y9XTb
4mEiNzfEFITNVPCl+j0tP/Xl7bZ22Zgd57aqMrRr5CCvPs/x+/V2eWPBhKpcLckcaXh/HKl6Lsrk
Xkx0r9WkjZ/NaZ4FaSarFFQ3YFlK+fsQegTMGGX4d/2nc0KJxWkO1DBEPKJEwVIVADtKTlTFwfWm
OcuQ1W01GqNNddgV+cvwWiRuCBqWDBXkdNl6yueNy/rhi3UOxbEScDl8QA07IL8mW4zuky3tT875
gFVtNQDy07IYIAedznYCbsGYrbYvz1Wqu5J6vj5EnEIlYYGVkBPrQWuAKDx8WVeMb+gMuvVFjHNL
p/m3VYrjXU5VJlrHLqZtSsBtT3fZ40itbrcqlwH4BzNhqA3h7k33ppOdbiwAsWjLAcBlQQUtxi8U
F+YSXaSBinEboQuu79/n3eyypJQENA6446mt6C5TQ3djQnjTzoQyBUQ0h7dlHLTQThVM5ajT4mzW
6g4PdXaSgLsqt67aQaZkHl/zIXpKUmgqlrJHibiTYeuuDrpH6a2nRxauMk6JgOcT9BV2ylZG6tqZ
s0W2ephu10tW+te7zQlVFrpCcMgb5gKKvPnwW1Fqqy16S9RxC9iaMt4HmB0bzuiJ1rYAUehDveDQ
AThrQcH3W6QjBUPXu94NXgGBxbDAbaSfdJFEwbrBzrI/+sPrsJc+VvFxWF/QCaZst5XnAeD6vgpr
3MSGFJBwKHbJlgy7nUlQHBJX/13vC2/EmE28rAWQcle0T6g+zbBzTZXBiqCZppvTxqRz0icLOdUS
RSuzAhBHOVEC0k93SmdapbFsPO5xdhYWaVrqZlGaKQAMEhA5Frx7bejmbQwOJ0pZhKmxDLBXpAC3
hcNvQLflInKGogPTCXLz8WaFiFNCZPGmhtRFC2ygcQLHK9JwFn8VDuoGf7Kj4ghHEdIv0hGlonMk
Wuatq4rFnUK9rYoKBZMitp1lTn+L5heMTK8vKU5/WOCpHoPM0HZ6HGQtNMja0cLrpdXrGfiXFMbD
kyssYItRbeN+x/scE/MyllWIl9kVwdLtYLa+Gz2stWCrvMx5BGDhpwqBF1lTrwhd47XRXOgMPlWT
kyQoKUE5ehS7jWskZx2zuqmLUlKareu472BG3ioAGm+5UPDyFaucCvKjIFYN+jB49e9VpiJyjXeg
KRt3dDq7h07qfX7b3YYFoYaZOU0qRYqPyS9V/i11j7O5cfzljRBzXCepJi9lhlRFQFLqIiuGiOb1
FctJUSz2Ts8MbUqFdY7F45zK9tBkViJ2zm2tM3t9I8itkqOiBt3adheJMBtRl8jPRSDjb/oAi65r
pSEB+glg+wqLf3heNLyDbWx1nJFhYXQGbUCgJ8CkQfTTMnrqhAqI87OyUbTiHUxlNnhVYuAptQGc
LrFwV7UzdwmSf+sTuvS78fuNKwKvF+vmd3GCz/BeAtjKOgP9m0gXkG5PmbQVuLzG179fNA6NXMgA
AzPpK+VZAYVk/Oj1DZymvC6RHx4PWNAcJHkTcTYw/L3tKA8zJGYaPGDt13/rM4Lu/1bt8G3e4Wn4
cYvXy9n0WInERq5aCa5zoG5A+7aSUi81IdnQtH7bW5/XFywnkllEnbyQvoqndc/G+5SomE7Upxv5
h9c0c2ifpoHSEIcmCMxVQTxrpyGJNzYaXtNMHGtVEsdlqQKGpr024HU3G2UIzhGMRdAlsKKHfbeC
UzFEhOtpV5hOU4ZWUTzeNNqsQmJTl4mqaHIUDNPkK6p2mM3Evd40r9TOYuhIFRYmZGLXUpPkESd1
RnBT7VUBIXcSLEoxIO/SeeNjnAlg0XQVldKhHFBXWY/dy3N/lCCsiq3MyXflOeutObjxXvnV3YuY
7miTZJ2I4qUanen8qIFPEf673gtOeH3t0RdNa4OpmIaB2Q5xgoxiaMJGdyDgunQWbb3YSNu8JcXc
w2cQn1dKL0CZWbKv9HE/j8ZHuah4A55er/eDNxnMbtxoSpXOI87GYvIwQpq5mqhzvWVOQmXlD6EU
npGoSEw/gTrk+Ez1Q7T8vd40b1yYEMYIJFUIqF9QA+Es4lfDTgiaM14RqRsRwRkWFvFmiKMJzBtq
dMt0AJHempPltl2e9Uwva600aIFQg0K1Fu+j9G7aQgDyfjSzC6vTIuVSU4C0Kr8LxVnZAtBw1jqL
W9PTPKt7WsZB0aXQlu4tikvAWFfAJJxA5Lw+p7wfvy6ji4AS21ACtQrsMzr3+3iEWAkqGVscQw4o
n7DgNSOEoFgRIlyJUutulC/PVaXA5yJXP2nXCdB7n0+j1mjeIAl7pWr/u94p7neZCB4mhSyLjC0S
ai+7JEj25FHaQzHnsHVt4vD+CQtsg5dRKKQTnF/THYBAVg1n+fVEITvxfgtnxgk3VhBRo7la1DLm
P69LW88fwg5iT2FrCwm5MSiYgJY7LV8WSLJDhCSFVcpjGIJ+q22kuJ9/vsyi2QyREDPugMxbIhiP
pF4SQ97POEuoMF+f5Z8znczi1xZpiLu0RQ6V6Og0kOsstdrWxy1yKWd3hmjp99CAcxJeIlZyh3TK
fsFpQH8D9Bx0QPpfJFv1XQ1EbOHXGycvzrOTzELYlIjCSqJD6ls1kabE1f+ksWW6nbu4seaoMPR2
jBsHjol5g9C4bEQox2kmAB1zN9wXbQyHFWXr3sMhU8oshE2OernUJZy8zUA/Fc8dUIytPwVA3RaH
3iG2/ksJ5GA+UH+r0McJeZm1IK8WbWppibVMR+0THouIyeKxrR9UpfSrUjnAL3Af9WPQRpsy9eup
+H/vFzKLXosyFcoG9YqdPU0OZKyc0hbPswedi8NWDvh5D5BZvFpkRMNQirMJudvCU8U7qLKBSK9Y
Q35vhhsnXF6gMllAGdO2q1N8g4Lt2mCbGXocpA/RJqKE8wEWitZOU1mQyUCB4Di8NXeqJ/8rX7Tz
/N475S58Kxbo/UVONW5ktZ+3NJkFqBVKVgpkRD1i0mgAnqEDdvXDTSmHhaMRoaRiAcie31QDYFzv
9VTYIqEbccm5z8usLKKWZeZQ9mADTW+SV3kgnFuwiHiDFrodOVsG9LzZYKJfWFSzCv8PZ1/S3Sis
dfuLWAtEPwWMsRM7cfqqCatSVQEEAiF6fv3b5L5Brq4J36qpB2DUHB2dsxuGVdsM9lPZwunEUcJC
KyKdZRvEhc8b9pWdIQsixk1P65GiqugWQ+/POQSJW/SuTPLWOsbTLLIHl5S3cQerWCvWc493+OKs
QdOhcy4jnXZMV2gAEwAcHI1+LOlQ+d2spZ7RMngT5TcprefAVes98F0b+Jy1ZSPlDHqqj0NbYBvY
GnToUtzC4q3YvnJSycg2kZqKNaIHhQoiOy9+RN0vAOeizM8PIvOp159KfzMQkutRSca3NU2TtFky
5pFBI3GwwxySjfwVAPJxx35kYb1xvK+URYmMc0vcTF0UzJKo6/Rd4kIexYxPeUr3OX0Acsqb4BeU
zK+Mql43v7aZ6jkQ3spUsrHNVwZVRsKRREC0pMGg1iz26uKl45BqhoPa9zt9ZTXIKDirVLScCOwS
exqQgFn+jBPy+0evbXMZ1YYGUe2qA0gRxt74WMg2IL581G+g2EBoEY7W37/meumdyJ7pWAJNkVjI
vaexNz24tzzXZn9Oa5gdThOI0aMNgyRLcTbqy2sJjIxvU3JnymoOjPzQNb1PEPQDlzt7fRo8NqlR
UzI1SIzqJ2XKT61mD3XRhwXkYrzJ3iLfr3TQiSy+SKnuKmUJUE35lr8s3InKZ777yzxp+y6woOEe
+9Vua6d9snyvRDkZG5fSJsbxPCZRJTzIBfpmFO/12+I+S7zpxc4848USHvE/gfT+EJa/IImj1Zln
hVXI91t41tWBJ/+dp5ZZbjuxqmeRCeXOMI/mKA5+f6YhUbMRwdb2mlQXzHEn712QPKO4cI5jqz+0
Q/Hg5u5G6F1LtWUYXd272jBORRKJgBNv+jDDZu8EOcxOjnBNesQoBuluqzx1veVFZGxdSt22HRhe
ph7NUI+y/QJcJ9EWjGPlfJVBdbBAdy23Q8HQ1tudpdtHt2yj1mn8Zt7KqFamQxZMnJF5WkDbQqV1
LqOaDX7pxGe1Z8H3kWPtC5bfv9QE6opaaV1rqMb3r2QEc5MAVIG+0UakWAmtMsBOB0U1TsD8j5TR
9QYH7mHZVgK1ki7L4ojWYKcJZJ+yyDmpkEq2w/kg7uabNqoD6468Kcf5b3q0D1vturWBklIGFFRV
lAQpjbiV3GlzuiftH9dgR8Pdaj6uzbS0t8ekEwp09LIoNTSfWM9V/DExfWOe1x4u7Wrdmkd1FFMW
MasIWPVXjHFYuBtzsTbL0q1igkNaL3TIopVIpxLy1+YbjYSVOZaBdj08x0rFQpIsXOGnKraumd4B
YO+LpoisfyTPExlzNzejoaVTBkvMCSLxw5POc88Wz9/vsJWRN5dv+7LDlhxfH40ijQpanhVbRKbV
QZ1J38AQrGUYsjIi7zQSCwSFfSEOsGD0Ne+TRDgfxl0LVYqtSLr2GcvvXz4j1hhklfmy/rPpdkxg
bug6l3za8htbe/yytL48vur0GcENqt2c/BFu7NHhp+lund5r+auMthtHCBjmCjI8aEfiIECaHOpn
EWn7NCI39g/qb+V7awtW2sNqEQ8C8JokQj4JX9BFQL0NKY09S31UIKr3/ZJanXNpN6d5Cg0uhgYb
Z9UbswZ4s5SuVwL5W2bKLeMwWrThqDWRs0MbWMAijADxt9EjXkk2ZS2oUqEGtPeAWjGn0RsL7una
rwrEodqECeLwlKUbN8uVqCIj7WB54PC2LWlUO1MwxH3A1beN8VvG6Uo2J8Pr6mnqGjtGGd8ZXHKZ
6XiEGHTiFcNcwGLLPo2k/V1P5S9uY4FPc3mDduZW/rOyRGTVqNKIYUBJdZQsNK956XFoQX/91Xzo
jwv7nh6Vn8qeBZCN3CRbLYvv2tdKZ7w9uEUSwxf6EzaF1mNolX577HdWCPXdxMtfN0Z1ZQ/LALzE
mmDnoaeAud8R4Y2Zx5/IrtvDu2DXhMmf+QNqPdtKuSupnSFFDHh+5qWRoe5AUfXXIuswhdpO7LfQ
TGsfI533cAud7DLFx7jzDaCkvla8o7S1sYHX1oAUJmKUNLRYK7OoEHbtM9LemjYMgkrq/JhH982c
06fv52Rlr8q4PLhDztkggL+EcsU+ZUnjuWy+OFYN9VJobHptaUQdExuRYW3HSnmAOVR0GmMIEFZA
xSuN8oe46obuz9rNR8bh1YK51WwIzIcCr97iWNUfdv3a5TAKjavLqLzkCaqm5IzSsIeU3+uL3fdD
qH0C2K7sHxmmN+kJSoGZCki+FT/GKKErk+4eNVoV3mSSmxKOxV5rOSrIasLw4H38NjAyBeMk+Nk0
+b5UxH2rQGODIpvxmmR6AIPeIyzlgVrPLLItxnbxZEIvwR5B3xicSM/mal9nAwhwVX8Zkay1fVr6
0xDjagFxxyzrbwqX7/Ku/OPa6mNquyi9waV4NCp4953LsrpwLbux7fqpsubKwx3odrythfngjDX+
iSVSX8lr7reOft/p7JmxlAUWTXyipMc4JW8lN71xHN8nmx1Zikv2DCBQXJm9P1oZbMzm3ZikoZmY
R17WUaxA42ZIWuEV1Ax0q30gMI+ypuRPb/D3Zk53jVs0nsgxXpDdhawZjz2gjW5t3ked2QHUVBu6
JzjkZePkkhbd2R3s1zahT3VsHkkyHdRGcXxoOO+Krr5Janc/KgxaSu1Hh2wcuL27OuteqYYxK6Dz
nFtxMKTLE50DU7tn3NTCOin+KlW6nzp2RH3StlnI5jFA9nQYy672KvskRlfdJ6S+tXtUTFyoEJVO
k++6GCbSxd5ti31VwCYugYpJ89vC4QBDPchp4CpbQyt05EeNGDttsJ5ggxQCbnsmlfpM83/T5Sf6
ElC+pEmuo1isaScaxXn7o7C1ncLExqG4snll+KaqpcaQDAlugmrtG/Tn+G9kSGhv//d/nuigVIt5
ClK7DwjaQ5lSCdDq3Lh7rOVCMmTTLG2Y5qgqzvLnNhCHMmRwyuA7+qAG/B99/IgM1gTUi8PgsMqi
rnFe52YOeeJeCq06fB9jVsK0Lp0H9kB6QZoEWNDWOaSNfWc15FXM1VGoZeAS/tdyh8fvX/U57Nei
mZQ72vNQ2AkF7lThLA+K3nnKG/MYa6O4VB3s4HWTOxeIV5dI5iCMoC4q08k4BMTNbsG92CWQU5pi
G3rSRefPhX3KBO4zxsj9TtFBbFNQ19EA+K0HdTwKK5mCNDfTx3mcQkfPj4PS3WeDCZ1SwaKpbd60
tjqhYn5nVcoBelAby2JtNUtHUWE3UOimZR5lJuCYGfU3Ufpr3UcZROoqrTV1SBcjSNCcuz0DYbA+
WJHyj5BzIkNJCTepQCoKiUH+Wx0umvs6bMnErd2EZBjp2Jc5TB2REMQn9Ehvar/yoTICQxkHdbf/
i87CSv4km22nNqw7pwSNZ0iw2xGUbs6MGG5YplvObmuFRFmQUcUZpmRKTyPnp2H76dMcaB5s6QPN
WsRTFhMXgVbaZsNuWTlX9o2MMGUOBIPtRkejhak3dVOdism6seu28WwNfIQGPgQosnhCd+7QB9nI
qVeSXBliqlBYKajgqEbAVAa8gvP2UIdQZTPp4BOjCR0rgzP75fvQ8JkVXvtEKQxViqP2OSxUIjEg
D2mmUyyao9NqlddQKxi4E1ZMfYfeztPgVB+56Yxho803pW7eT5rz056sfeKkN2ac/HDL+k4huHoW
g+1pLDlC3f9g641PW2XyOqGfFSN7q9o6sjns53g9hqPWeCVMDNKuhAnZuHPpdOEKO09Z89HxMXKK
OqpcQCOSdM/rLdL79fPDsWXsCkg3GvztlTxqYOqR+vxu9iDseVys1rLS2+KxXS0f4i1L5P9ycDd5
brZ136Fib4O0UHdYMPcasD4OsCzfz97VDYc3SKlBApn/YdCVMoqNi9n90QCF6Pt/ua/g2dINcuKJ
Mjb5nIOo4gQu9Hc9vbcuyRA/W71144yoHH//EdexVniTlCyQCb4MwDn/ZzYsn4agXw7QINF36XHc
apddPRzwkuX3L5PRJdb/f4nNL61b7YpmS13m+jUFj5aujakGLwXo8+ZRemBnPZjR7zM83EwRjRZX
xa2K1idv83+2Kt4jbdWezKUzzUMetXN97mJctgeAyPxJ6dOdaODiCay9xwkkzcGGalCjrpLBj425
hOw49M7dEjxu81iZ1eDlTKUQ3AAsWAjX8dypxH6cf2TVsCsMdm8a5juMUywv4fq7boyHHClzUo0n
AnFq1LWqcLY4mAIKLFfG6vfiUxHn5BHeGLdqlf9RJhGMcTeFs918mIa+N+pxNxDxzNPkqBJ6akwN
ptpd1E36s9nQ3me4BYUxFEA2Fu/qmpIynibO00qv+gIdrWBxg1tslBrdB3xoV+6V8PuVu7b95IQj
tZLWzfES7rhHQczjSEevo9rGxlh5vIyyaCES0YsETiZ9rB7d3PINXhwF0x7+6d/LAkAFSfJ2zEoE
jyE9m3QMlY7d4Sq0+/7xK9FPBkVUbeMadYN/r+tKWBbtycwdaLY5f2NN+fNvr5AmWRs1BjlztUQK
XROcI+ONVakvNimerIJshNgllF7ZdDIMorFZQjNaV9FE49OYjD7qHTtqmv40u6hYb1wG1k4kGe1Q
VvncCnjSgCGDprKiJ+C6q4kV9L0OfviE7jYbct+owEsbB/d2ro0oVtvLAODtxpZZCZAyIiJW6sGc
nKqK5kLZ2coP1aYbJaKVlSDjIYqqo2xCBhENbu9P+aEb1WhKGn8sxcbwXb1LObaMhRiHKremIasi
nuiVP6TlSYExTG9AktYAUpDP4q9mio1m+VpskZEQs+OajZNjpGwHTaPK1RPPdWmAT3xa7r2+lZhj
ALH22Yf1h7onKM1X9byxHq9fRfCt0kHmtqpmd21bfdKrdTS4/8PpNCJ7YzBX16J0nimdqbQx9E4j
/a5WD+pLfnR3tRb0H9kf45Y9binNrU2adJzhppBxQ53KCGBSjyQX3cq9ItvDH8XrFRiGJ1vfs/zv
K1tYtn1U1LgpucqrqIR1EwQAP2XmMp8XuAKpAfFAxfmXGyjmRjoQWha3VpsZZQT86itOx6c2rTYe
fR2N4tgy7qCcFi1B4Aej5CM5i1vN2C2m6n2gRGOo7sCKfnR3BhRFX+aX7DZ+pL+yp3kn/Czcyj9W
AoSMSnAzKEHXY1PBCMv0+67zY77Rz1wJELLkD+zn41QxtTxipD8tRutxMkZujAI88NLfHxVr20ZG
JShGpVuVZpVR6To/BekW76KTgd7yXkyEesyBoZaw9PucuD/sTQejtb0kIxaI0FU7gV94xFLfOrJd
dgFeCmZtTdC+8Et83uz4rI2htGmdjNRO7yAEZlV2Ion5EwStSNfESbezf9I6xBKUdqwwZ2WYDJyF
HImf0oMi3b3UDgavTjZi60pMsKQTXaBj24k8K5DytCeQMELaw2JWj6GoPlhaNPAioKLZ6C+s5FeW
tFsz3eAd1RFJufFC2SUFztCwt2C4K7tFhjGYNoeMgK2Vkda88faXvkXhXFtRMnChMylptAbRzLq0
twYYwcaB3CkXE33/LtK2YuYypVdipoxgYA5rmVLg77dvk6+HZZiGre3xHfqU4fRebU33SmiWgQwF
Y9wVGskjJOs/cjEXkEFzgfi0bkcTu7Ix0L2a7OnRGTga9lV7mS0hvA5CxrkK+JXAKrENgdaG/SPX
beYpSX0Dp7xHBUk4UcVjqdW/eDz4o0oNL68RH6cqP09lHibCORotcKwwzzoXSX2EEtubowzhNFvQ
v6ttFEXTE/p1t4yJB5WS1Jt4voMEyU6t4gMctkBzMvA3FVhhlbdFY+ZeozuoFKFQbNqQcbeLY6er
iCqNeutO2j1Qma9NBoz/IvRUgxxhwXUv1mFgV6Doq1V+EY8BSdsfUILxcIC8iKpDnwUYNod4VSuq
MIdmpzcVw42pmPZuMgc0rbWnUiH3vdOFqaX/wu78afLqolJxB78xVmxhiVbSYFnUhXG9rFqeLvmp
Ebbqn7Z6YTUNCnp0h6fvQ/TnCr6y5uReMkQpzRke2EVkCO0y9LBBGdNoGCDh6dqHoaoLKMOqHmvK
gEzxcRR37CYDg0Yxj1plVDtHg3AxHwI4qRoeWzpekADytKpWd3Cs21tmta9KWgW2osHsUP05q8qf
vtURWLrTbE04B5TRYylNT2nZ3jU6AWEiiT1NMW/KXEHpu+RBDo5Gw6cJbS+TBKrl7O3RPNX1ECnD
GPZD47vULjzaWrZnGSwY3fyBiPHWHRHAui73x2HuPGb1hzaL4WUCKSF4OG8pNbhXN60lF5wmu4H1
BGQgImdCccBs7Muc8mdzKJ5HLX8tSR806C8Yonj+fsbWKh+yPpeG6x2wcIgSKcTLfxtHHtLAOYio
R6PxosHBvt64Qlz/MluW6HK4njkmOAURPSwuPPl+kTHZxhWsrG4ZKzQ0UAWE1mMZGTFayU2b3nPo
YcINGMec0b6MgMNu3LKuQ5gdWxblGhstVtwJZyjZz51fz357gD0p5Arm1O9/zR+xJ0CX2a4aXVdJ
wAulI7WiVIAGiKFLs2SJN5C0mQV7r1UBF6B0uoNsaR8UbAiUvAiZyy6kQBVHhTnnaAs44rkQHU6w
H+PuKOC5a2k5qGR5/1oUIJdtrKOrdXb8R+kkdmemtFOrlxHrpjZk2ficd0snmv9Q7DqaaekZVn0P
rQfhVXm8dURfb4w4tow2qtvS5q5BlqtUcq5+jbdaBNjK7/lo79WA7srTFvtvZfnK2CPiiqzCRbSK
amoeKTzv2hBt+CphgdFjqlXoCSKn3hjMlcUsg42ymRKD5wkuCro4JAVtEAyLwksSdtvAEh3Kvvdc
oIDhLr8Ke3pfWNgpRchj9aXXR9i4xC4gPOjcWE1vbczxSrIlQ3fcPs4gCoYCh27cWnGkDc+l8/L9
F689Wkp9K22Oa6ctqgi2Zn4OllEt7MBkW5XjtccvKdKXyvGoqWUx9Zi8VEHvVPQXhxsPmtqG3//7
z/LttWNP2qAFc80aJ1UZKZQGBiEPZctKeFaTk6JlAfx/Tw6nT9lIPMZVNO/AdPS6QdvRwtllafac
a2PUtL/NRn9T9ObGNQ2/gnlmHCc/C82A70qn38S0OTLS3atgyOtjAxM15qJFmr/CK3GfxlBc15Cu
wimxPCbaFNqGfpkTF49vJ982YHlc0HSXjk7s29mwN3obkoVNpXoQ/bvLQfuxEgaynH2aB3rMe+7n
eXbu6PCn0dCsig3jjTXjX1ZVH7UJPZZWCVIGsm1qcmA1XI8708PAk4OWu2DemhbOSp043tSktZ8N
uKCLvPSmFOvRbU5tBjUcojp4BPvrFvl911g3s6Y+zbw/Axb50MQMNmrQke5M56ktxr+9bt+kbn6k
OsOP9XRfUuvcoV6eNlCLc63xjWs4lasU9YHv5/R68m/JfRlFERMbbQMVIh10kOxGdA/fP/j63rbk
pkypZlbntEj+q9ZlXt2CcgPXG5U3dwmMPprK2QBhX79NWnJLptcTajgaig1AQNzVLoCto9XeswyK
JbHKNiLV9ZfYsrQbqdqeqxUK0GyOw1LwXcrVd5vzY19uXTCuT4QtI8hiyygAKdaLSOTNQwOj7XQe
77+firVHL1fYL2GhztKOVWJEm1bZZQnEAfQt67W1HEFG/CAZQc91xqP70H4DyWnfDb6RBdoDpBVQ
rxJ+/GBbu+F9i+fwKUhzJQTJOKApt6qmm8ARHX/ntd8cJ7/5tRCe06CHQ1SOYfu1IMuzcKtn9nnE
XnvjEmy/jB6qi/GYWgON9JxHUzG9gib6YsNp06ur7iV2qgaNIhYHAu7rd+ro4jpHMqx4kAB1NITh
Mtg1YUVS+BYIKnDzYmOgN0AjDyCmepbu3uslvOtzQAU6ov2FEYk3Vv2uGPU/fdxEuQb79Dm9gX4F
Qc80tw5EJad4MJ7cQd0pMEz0F0KUjyvpCRZ1cEg3f9DCmG7GepqDwqlOaDlwz4R2H3XgZcZFfxzG
/F3tSKhbwwYa+vrJY8k9y6bSadKmI3LF+N7Vnvv2wW02Hv2p3va/E2DJTUujSpPc4aiHWeqFjcQ3
qX0D//NdQ/JzUg4XV7e9PiOeXu8rrfPz4ZHSp7h5S4a7SWl9NQMSxoFT8lzvczF6ykzDFp1EiHdH
KbmkyYeIuVcpPOhj5pPJwpGFum5mbpyaK7mbJTdD2chUAf21IioABVZ5CNVXZQaqZQFUi71eheBz
YpsE32/2lS1pyUT91EjmXjE5ClOhHmJrhCPEe2GjhkZruDhQValXQR7U2xIGuB4brf8xjpmd1sUu
wAmiuL4aZ3uhDH/SDPcFUlfTRgBeGURbxtHlPSnLuTSKzyrP8JL6tR8HfFe8qOG0aFQFm+N3/eCy
ZTDdQFQ35rzDcnsejn1A7y2/vBtf2xvtXH6k5ymognL0Yv9fo7OUtEF5ktDJ6FmkFo9lj4RhSyRp
rf4myyGyTjGKvNTYJ3akDOq9RXeLWDQUPUNngfhu5BCrkyNdikqIuzczx4vGEIT55RRQvPS1Cd19
4kM65EAA6d2SBr4eaWwZ3+bYkHovTVzk9X6vuLZP4stUb8oELZns/8YaWwa3KYmlQmINxSNzCAkp
BpT09NhjzAFYGI1Uo9uZVhbBcRLg9L57VF1rY9uu3Ltk5BvgixlXKbjrat8+z24LaLZbeVmjH7o8
jzSnhvnMND+YNu234tJKBVvGwIEu6LRVnlfRS3qLlkKT+W0w7Cw/28GQXNW83m93HPU9OMF6wDxt
LZZlXV8bYuk8JfNEMsdA+T9v6iil2b7qSzCQgMWjynyaRx40ehlq3DzN3bjPBgyJy9+/D44rmZCM
kpsnNERteD1GA1Tl6bwXzbD7/slry1K62dWqk+maadFInXs30jQVSGJtRru1HLdguGuvWAb0SyLS
osFQD0YMnq2mBvr8e4wT38w+vv//a8FCti425i6HRig+oA8Xtff6L9Y7JPJDHTjF4b3eSqfWPkIK
FSTnelc0eE3raLs8NnZO/mQP5gZ9aSV2yxKMVm04FYT3USYRv9Ppdqr1GzJRLxlmr7e3LMlXPkHW
YYSWJ3RqShwQNWgd5rvIz8Wmi+TKApV1GLU2JnVttABoOegnOFWC4qy2hcFbG53lBP+ygIShoMgP
pFxkWNRnQvV18Y5iPrXezS3Y6+cpeWV3f8Jhv7yjZ3aCejZClpHmPqgQJ4fyJzU37yHC/+qY3Z4U
ovVoMn5oCuzDJ53dKop24akdWUycJl2Z/Jo6sJykys5pgeWEbA7aGftKZfDptQcatKq5Z30xhJQJ
v3HEoS260ut5m+5A4rg1qvkZN+/nmpG3iqhblb+1WV9m7MuHdbmiAJdnA7KNyUF5Qrl0mx24tYmR
gkeVEtPqezy7JpexPXElaG3FG8zMA/x8I+5eT9Psz33/5f9nbV4UhCOaDn0BzKvdAfyq/83IfOjU
YqP2vbZ6pfpQr9aAVZeAkfIuDQDl9vVNwPzao6W4QTnkhdVZq6LWmsMRaAjjhIaWzxsXR3Rde1ON
e61IQ4U9gAflkarxrA543jw9tuWBzOgrQPZPgWh2f3Zz5kPdfNfaRVhBUq16NvrnAnAcQzFhaTCe
qibbUwM9sSakmRNm80sKl7wa4OZ5oseB1bBWyPymOowDjyhIiqTgexPXrdp1gu/jsb582JWNJAtQ
lpWNtjjNUQw/OJeSBO5b+SdBgxkSER8i2cML0ofr9at9Vn7ltwuE02K+KCJz9hmw2Oca1+FduVvk
rLbkPVZWqSxcOXZGM4FEWUaug0qcmXqNBSbXfQahlS7ZUEq+zmZzbNmKeYRZ5JSUShERvfJqYOUo
GR9zVt4lPVQ+6zoCOstTxS0YsV7c8t3kPPeDu88teBHE8CNNaiUwhOPn/ATN/4D389Ei4kzTOUxG
cAlwT9RGdmNz4Zuk9KDMvEclbm+m7JgWfdQr9vs8qPuJL97AdpC7xsaErixgWUOzdJMB6pYFINYC
qgx/LLIFt1kJTOry+5eNrasw/iJgv0dFHpKEP89dCoPjrXR7DUImC2fSegCBTkcdb/GAbZ9AYNp3
YX7Pj9uMkrWhkcIfzzpNkAXFJeLCK/lj3u2+30Rr1SJZG9MaMeaGAtQ57bqj1ug/67G7S9z8g4Ml
0SdJUPb0PQH/htIm7Kr0bNnxU1OwZ6tWX1qh3rcC4vQ0oRvwobUtJAXIzqJuXE9o49hDoXg6Lfa4
O5lB5orAcYazaVUbX74S7WVnaBzDoh8LdALQoQ+HQa28ikyPAErvII//T3r1jiVzE2KNNJCiRqPE
MXoYV5ZgYv2ylS070U8Wyf9EQJfIGWk5ZWmu9iAa8Vq/6KOdBEBe+ZY1PJTWrHi0XnS8xBBmrf7Y
wixxAvE2ZCiYj3NT7bjS8kBzUOSxDf4xZOpJ7R3khTliKCHvfRX/RCGvDOGvtlVLv7oT8YelM8pQ
UbLtbAbVBqU6WCpynfqUbrmgrjxcTm3jtG/AzAdlLIexNEmOnfOXsI2oex1y5hI5pZ2yEnn5hKwN
zWvoe1ILiUEKFmx6yIccETMvgCNw9NPQxTc96w7fb8+r+x5vXXbJl8ilJDHaf1oL5Dtc0RX0+Qy2
cQ+4fpvBo6VUV8Mp4cS5mUUWhDo8cdBv2H7eQywaTc1ouxu/NinL71++IKOtXjDFzKN4rN75TO/c
Xr+d4y1XxNXPWEbuy/ONuhVGboCEXd4qv42/S80LIoY++9Pdb6tQrWmkfmImvrwl7XN4yA/qUica
A/UFco9tUD5C/j10PCO0btQgh+KDmnjl8xbhaHXFSZfZsYvndkxQMorJE/Q9gRFtxdHSgwa1gHyI
7D4O0vb539aZFHUNzbQh5o3vQztRde4q8uv7514Nslhk0n7XaKfHurk818oPANrvy6Q+k84Ix77Z
ff+KlS0iZ4FF7ExmS9wiqkfmLWTXdAvHv7J05WyOTdkEsCJkAxTbOnJw5bnanHNtC5Z3tZ7lEjmP
awe7qwxgJPcF747WvGstEHU75o/mjVucOwh7q/k/8QHwLmmz24OaOsSB/qIFkYA0i29xim8EkpUp
lpOreHYSwU0ouGroxqC5XKYW4C+HKnv6fn6vV+vx36UdTupRGEyFTogWC590pp+wfCeKKoBjqQfJ
hHCCDkwFAfqxSAJDQ3czhcak+mMuRkDIfjvNltTaWqxRpSys4ACZFArU4pANQ5EBYpCZrx2LB/J/
AvmsbXw5JRvcOAU1Fa+JTwjLQXLku/YF+tX+VoVpbeVJu91BKJ7IYvdHGUxrHRPIwwSUSV07gPt0
SEvoQlU8som6CWNZYtaVREVOtrjAw1MX8txGzn4qkFuwnTb11TTZaaM5eXlqXIy4+JNV8KPPS9+y
y0M9FRtBaGXeNBlwRslUxkSnUGsB4Kz7mYY5boAeCf9DMM7/qf7hajLwTFQlqKgxPAuaynpgaC+l
lf2kTVuCmdc3mibnkmAGOr06QHNGzY+N+qbV71CFIvD9+36fXU28XU3GG2pmQSc4CGZRBTlBACT5
w2hpjk8LsecOQJXdtJHhXw+rmoynMJo2MRBY433Z2EBdhuMI3o1a+t9/xnUYI75DCnUJtVKiZoDG
9KH60Z0XgjzYggEsqP7D4Py3TQT/3/9OPDKVDbEYoZlXN4wA4qvs4KX1OzHr333LD9BJxky17RZP
aW12pCDIBqOYuICKpFEpP63UvceV893WoMFSEVF7RlGEG+N3fatqci+5n0XH0gKetfrdHJJdvY+f
END9hX7C91stxOuHtiY3fPPKdgyhQNZTGxoPlaGUPG78/SUW/2+k0eTeLs0pZiXB9A8+BMfuwQQA
7GEIx13iW6/bSMy1D5ASG3VWGFMhyxV1Kci042MMlNfGF6w8WlZgF3FGXXfAo827CbqYPGTwEIx9
vut3pl/+nP9mj/bTxrtWlpUsvz6WMGTlI+RooUaQH9n5Paz9NCR/2Nvo28f6D5iwmxIs13ugriYL
srdTY8F0WSzCsQWEjm7zIwCMk2fdGo9qWAVTpP3otqwmTfdTiP3KSvj8/UvO3lBHT3qRUiAJExw4
1HxJGdDZ8JC7KW1QQEt+b3bOzxkoMy3uxFJOVzx4KhOvN8SrrVh3pa3dUt5BsSq1fUVtGo/mwy8r
c8+CEQV4E/Un5zOQdpr7qCiguiXECLqx+1tyvhNA71tFhTqa8dg05HZO0tbTXDr6lijeEqq9KgkF
XqVuDI8WSF9KLKPFP+CoaF1UVxCU016rKp88kSk3yYDMtqitp/T/cXRmy5HiahB+IiJAIBC3LLWv
3u0bhe0eAwIJxCIBT3+yzsV09MREeMpVlPQvmV/qcU+C9uwPGjSpIkzjuCuScGRwPVV33Q+7sfaP
UzD+torQLCLzax/NezF5XbKObZ8Kv0Cb4hJvt5T0ZYzMtmHrRROSRrX4cdcF42LNtjFylTZeealh
xkwotdd6siorQtFl2DMkJW3una9v2Pt+QsW7r3l5norlKJ3g5rb6EJBlC6HylfEYRL4V8QFzRzeT
gNEcj9yMNKJ557tKpQBgHBY2HUnl2pS1+qt37WHky6fuxasp3J/VlbeJGv8Yg8WdusR813P93RRY
eMyB+8KX9aSW2iTTQnXiIoQhcSzSYwI9YYrxSN0VNV4BXCkQwHipUBiDrmQ6ur7KrR8NSWXZufGh
n47dWt1rQaIs6oMvgjtqO68S/gH+19dLGrv+1uuWnLsgroTRd9kB0l16V8VjCG5K+BCKKTp0zQND
yIpPubavfg9bFXPUL1k1DAYTaRIW+pewrJ4NBP3IHDYiJcJcCgYwltu+lcIehmh5jwFZkbT9WJj/
H1kRiayjO4+dn1DSeON6rMqrodjH/vhcq+iF6+CH6vIYgwmWeOuQcaOejTYA8ivvPAUNy5C0uZEe
LiWntsgLd46Ys73PzrTnIQYLweDwLSIzoFyXYb5KvTWGb+feZhV3s2EBtqSXzk4JPGm86V59Whxn
ov7QG52Bdf+aTWnA67I3Y4I1jUNAe4WAesKL8E2fvP04mKe1CkH5Jd2vGjmy35b+0w+mJ7rKjFf1
za4go0T2Nk/gdY1IvFROhx/pq23ThmU6+iabbHWX0fzT+N7RacWF1yvyj+CrTgyTb4gnALxyjA8B
FYd1Vn+VF70LCoWZLtTXsJTwBrVrneA///BwvnaWnqD5o6mcCppUtD4WKrr7k8lXJzzC4+cCl1Cf
OYle1rhFULSkBzP1GwkQzmZeNJwqxXViQ+ZVPTyArtFZ086/1p92Xac+26b+9RausxVu880oZJCO
c/jbDhgZgLSbLlJC/rV+VEPwT/XVtmvor7DhdxyO1650hrRqQxid2KIQJtSlSyPeKlm8FjH/8hQY
l13YbQ2ZvoJxfSOx3geeD5WxA/62AvgBgM+0C+Ma+hXnQEIszeSyqaSXd5PdDs4DSqe5Rhiuo5MO
MZpxb/wEbL5tVQwsmReg0rxur73uZXZrHDt41gJjTwh2OBDA07gLMoKdlZ9RMbxSzf9IOYEDN54m
2xZJQKo772E7R6hEWg7BDiDOqyXV1hrEFmO+G+eNh8/SyKeFdABOmVkcaQHy31TrvB6rM4bd3zRg
HHA6b1coFmQPbds8FKclbpAZLzuozwCzqMDySxj31tTzp3PtOl+dV7LM0DEXXVmiOew/irD5cD1w
NuKRilwqbO0HnlQzew88TOvFevE9/6JptZ2xU2Y1UHthU3yWTX8WtoRIsWmeqqD/8wcEnY0ezBTh
bZXdrbblq5zw7ri9f1eRzY0DBwBt1tww8RquZjfG3RbTu3tB5tyFnnvlHY51x8l51Zy6EQJIOwFX
UyMsnkt9xEvAHTBD+jb1OLucOcLfiuq89NN3gQRGq8WbCxutCBueLCEEVrPo3/iqW9g6WgiztRel
i3DPoi7glCL1B1rVzeBP+NKv/U6qcluUzVnFNexK64dixc2s3mWtccwV/HfS0RmhRoeg8jOrRor/
T3kUffXqlebCrTpg+7ftSxfkImATgaB66mQ4pKjjsJDobd71Wqae1mM6jDQv1PBRtjpKOLouAWcK
oCDi2M5jGjOCqAlnPNewes1aXEI1XAyQT6OI//GA6YSRsU6rEFiz7vGQGsAF6il8MtjyJ9L4P3FZ
3foBm1/h+DopGSSJAEc8ufh4o3Y8zSPYjGPn5KVbPE9hcC9KsltlTZMWadZ5r7ocv99z3TN/HwR0
D9IE9OiR1bkfQYLVu7JK3dnKxFuM+/CXbTzca2MTvuDU/+hklFWCX/qYjokKgl3fNqcYd1HMYHIh
E3T3kTV7TxGEio6HIHLP9ePdh39XmQiZ9/FvbdY/bOIverEWfYPykxaDC2vsJlz5gRdO6onit7KI
xwBp71hIjD0QIfrulR44XxIAQ9e/SLMMyE6mWJEEYEl0k3nt3fAtHPDlFkE9ZU35C+JdKgdzccWR
BQ5Jycy/nNA/ruHyFxX6OejYmxzqh7vRQq4HWvMaAgQFqVoSUfvusmHeImL+3Ad9hgs0jR5qhALG
/nUOzsLhCLqK/8VyBialnQ4OAZGSuvOJSKQvTo/LZsGuEA9nkS++3kFlknlSy92K75sbqntPGYg1
1YhzpTxUAVKZhklkfUyeRvhts5G78TFSWNNVSKvIqgZgAbibfttR4i+9WfGQiTvSsPH/seVGDsE5
5POUeAG/NNbeCs5vDYFui8wnx9L/RAuLtlftRxamLvNwKoP7CbdzfA9NdXYF/SoGcak5OyvZ7d2l
xyGmdWpDODD6FQ8iByCEIapUNSs8tIpuFxc/jUxns+IbMTYuJlITRUSPL4815h0J6VFrTE3zHhPz
amAGTVfcSulSBachxiE+jA8jYce/naF1Uq3mAGYdiL4m+iM1DmpV32IaH9suRN3TuifFi7eyhlVA
kfEOr9GLDcmviNgbEBZHCEwldrch4scmcVDh9AuFh0xxv4OQ1H27Lb30A+AVsgv30RrlXbVWgFcx
nY39chis3beAahSTymmvU034R0e9D9EHb9OAPDXPjbBv7t9DOqCEbNeDM+K0E/0nQkQE7pn4NLsc
ln+YcrkIlrRYq9wf+KZq17dOTReEzJxL+F8zaYs/CPm//Lb4qfrhHDhWJZE0Xqr58mRQECTx5AaA
cJDfsoDFt65zxU2Xs6oHA1ucBlMyXHWFzigjYVLG7FX09cE4KLX9tUxGoD1nCrG59eA6cbSTkKHd
ekO4i/SCSmKSG6AMsf8t392uP67G/WBj8euN9mPkza009LpOckwcZ/4cXTD2mF/ikhkQzekfYaEC
jLu9StYcO9e/V473QrrWT6KF9unSjV9uXe1lbPuf2kJWNRoA7ToZqwdJKHUX2C3Y3E4JFulX0w4W
mS7zkU06NdEoNhiNCJhR+UEggKln3a2sVJt6JR03fVOfZ2/eWJwEyVr0JG1K/z8Vka0j9KuQzSFw
5TOZ7MWY4TlmqPENKTYD0PIIiVzrtK7IG+y3H31RAHpHcHtYb8uXAP8V5rVhgKJDfTLjX2kfnUFq
vSKE5lQW0anooKV33Ke18K8wkRxEaFQyym5b8dhPgC89qULlyOz0U1ljpjZPd2q9r+gB/Jf8m/Yk
47Q+laT4XcBuTTiIt0ivyvRYAV01m8+iaZa8n10suFr4aJUVt0Ky62i9JKjdrEQoHGLOWL0fhv5J
hP4hpPytXGp3Gw+kyRrafBGCr9taBxVewkMqHvsbHTso7nh3g1Fo3UPOte8aSA8nyDXNIt8NttiL
pGiWcNqhat07s5IJtsu7Ym1eJ1MfBb7eiS6B5JHR2GRVELzbFpDCZfHTQKFzWevh11ML5PNiQrYz
mkRohqIioUvIUgkWQbp68UVZeJMi3b/0vnc3XfW9mvHCKran63Qx4XyPULz60xGA4n8kAu5/VNfF
75A1xdKyoafCxWYaCOgw0yukp0TAXhijNIjMcB7Ew90uLlGoLk05ABwGKJ0aYGEwg/eOVcuaC1kd
lOyPk5phgl+DH4fZKsXR+x0jzUNY2qBJaHM78L+imTcec8+qNDjOdHyqGzamVJXooTqyQxUc5wsP
Lp5fYo8dQlTGOKzBDsgbLcrrudEy7x1xrGWwJrZu+myS7jbSpkuKUV66DtlZ4ZKuxDnLObxG8aHt
a45Pg94Lz/tjujfJPODIddz6SAnd4Wm8TNr7z3hi17bLXhn43Ejhn6NxgHiuqAEu4We/WzJnXGEl
mfBKnal9qvoOY20f/uV+3jtVgJxMNz6EtfhXc/OpK1jrppFsVoIooNUdr6ykaRU0B4LdeRmSzRxE
265nW9nEWdxEr52YrwIvrlJ+zkwZpORxBa3O/OvI4sOPxStqy+PkNW/eUr/GA4w9UXweB7J3PATv
YgFxwt77rXbQaWhRPYXuunUCdKtV5Ty5JvgwFX+pZ7lpWjwrTsQ/g3W+ejXN+dy/9UJelxX/DOOl
bfub0R7sEP52mobrOnQHdOCpGORtnSOVFKHt8B7ULyZowxttHJMsEzA5dnYgU+7qjVP4OjcYIGZ4
E79ERG5zTf96HPuS6e9+oQoWt+CXTjanaqhyNDKvZHZ/F118i5D/W2UgcHcUJB17tGkrd7670Y6Z
w+EXqb3pzy4gA4fVJBEP12a8B9kzYGzHBxRgoaj7BBK1E9PNpZycDx0t0WMgw9JQw47Iu/5lLtxX
VJD3fuhPZOiLowtGQmJBNka5E+NU86oDmoVzMaK3Vz5/8ZhzWhhgc3zFUF/0y6mTXR5X5d73wyGh
UEgDSplXvfvfaF2dQoX/DrvXHUzwV/BuEVtEzIVRB73omMcTOjrpp2OJQUSEhFWMAY6MjWPKlRgy
n2JMMo+rSRUJz9GjYoeO76XAVycBtxpvFzEk7exy8um4k/WcxV7oZRa0vrGF7RyRgTBAul0Ia2j0
GZF243b6dWjYv5GSvS5NPs7+cUb6MUxQ0O15o7ulsDphwtTmPe02XRkfCbbnCeIfN6urs7kTx46a
KR0Xg8RZiVYGgy4Zh8+Bmi9D7QHoYlFMNewMKHKxUS1uhh7NrB3dF4PtbGIc/tpBsg+HuEp9UsOP
wMKDHzh9ghfzn4ybIzIZUQVHfD9LlIHl0p3Q1v5qF/eXiuUTPFl/dSh/p2h+mUP34g7TS9sXd0Kj
NUEfd3LjAWe19yKablOCed3WSAe0fPxGY+ylsc+Pve73dHSwADX0Jw4Z/LDxkTu4zpHB9WW5whnS
+M9MAEzgkvc6VDDcB2kUJjSKBL4P1QsH4TKZHs4xl71wNLU+vrGpQV7iMI+brnH+2THSeIgYmOJV
99y5PGEjv5Zz5Gdu0M9ZqMKnWrZZM0xQ7cUnZehlQp0Zt6bYwGyAi0XKe0c5bmyx9ZVBEvsMAapu
b97ki7Tpmn+ghG5JH737uBurev3H699R86cqwgRxicUNNrg6mXg1pqIzT+2jcatKf7cgShFmNLSE
BFKrsabvwdycmNc/C29+ijXDMgYAVbtu/MWZEpQW15Lb41S1b9TGm96btm4ZotQI8kmVxzGi93Fy
3wdOPnXgbXWzHrx+QSvv470tu/XsIgkNFcoXW5erYP2GtWxXVMvOL1D78ibXXQHlsCanyKl/MNE4
+4S/YGByjtSDsjEVv37ofld+f4CzdEmamb0RByf8bPxXHQJhZdQ7p7OXefX4Ek7uK6nFX9fpFSEn
bOM4642N6ligRIbGC6FGlXcpoKNLpUu+KiJx5jQbpRHUxDk2dQxtIfXl21ANh0Kjx4orvaGzwK8i
3o1U92htWILByCYMHBj4wuB97pvvtiH7sOQbbx4Orb/mvBnKxGXiGrgarXaxEQazQYz9ziNTe6Wj
/9pIfpQL8g+8EkLHEkOx4kojfK9FfYTx/yAflyw6NGwY7o7lh4GwE64NIO6LayPdHz9uL5hQb+Np
2le8fdU1SMaM1mnohYeoJ1/DRNBvYbrixuV+xFy6XUmdVF2X9iNsy7Ttfkcpt6Tu39qZ3MoCp61x
EmA/8nJaM0RvX/0gvFUzDCcIBsXUE8dgEfdnj8U31LKHWc1dwqz342L6JDFAc9HFIg7gpVja3EM2
Iona88KQgT0UT11rslWrH+B837SMd63ksDOQ9RupYq+1CQ+YqX4utc5gfz4OFF0MIMmlDa5UTP+A
bP9QXrArowUYErFvnAFj4ArDynILudIO2Lnd4DePmky9T7hzcFxjdDqwtFkHnN1WbOxg3kUMlUON
TURCUTJSB1AQ1qBM5DP4/cTZDTHZGFR9cezd12p6iYv2AtY5yvACvwSlV3ytz0VgX9vGgIiBihEQ
8v+cBcX+TOKtog5mlP5LBYd9OtAu0xy8q250MLyNdYrx/R6YmDdPoenimG/xpUkn3ZyG8k0XfNfW
yCCU1c6Ibue4YL6wYgbH2T12qtnEDYYKuLcCaJpjrY8YTL+iZAbWgmXCowADlfnkRplcpo3l/suK
qZMy9R/q1qwGJyjErGXFv6R2ilWGm/NMvHGD6ep1xQKLLl3mN8GYFCW925bvjHQ3vVhRe3lbwLuK
pKMgXVC+6csaz1NwG7nEpTKnqkYhM7NfC5LpGMhPr65yy4o80hRmElg3edzvWe2eAxZ9RVPwJHzn
XbcIfnXbXIf2KAKVuQRG6yaGxcJHUgPOg4SrEZ+hJfvIsC9SjGlHnH3byK0/kq1ohh9SjWfjhs0D
cAR0wWDyzo6XoI2+O7se3UHvlwlvmdHy0nJ1G2l0imONBR1QSzYGrFLNf1IO29Yhe2hKfrto3Dlj
dGqqYcuh80kWEXzUGq8CYTh53aF+C9pp7018G4nqRcXjVbSYSKJE5It7naowIx6WSpK/RnhI4lYd
SYkSwqlxxq701oFvXRBz4j1gYeNwwfQNjILWPRQ2zn3f9VExq11B28PkTR+DWr5miJQTsriokkYn
ibW3cyN66hsHQ0cM4shgt+g4r35R/7L6FdOOjXDa1wa+DDHC6WkcHODFeph6LB8qp0pDR2P5AOHP
4KlXRdEOd8C0yKA6lAAgAYGf6Skmj3lZlQnpdmmHtHFam52UNm8rutXzavYMtR7USj9QfEOD36Ic
G8mKnJIgSvD441QJFAaimC648Stj1XM7/pMOGtmOZyhtTsOEX4oV1WWmPVLxkCuNORmQ+8k8wcKN
eWPqdKzKFIueAAl6L8P2x1P6ryKAKqkBibE9eY99ceDjnE4qRlgoz/yo/nNxQDYaqJeIQ9HUXGpd
P6mgO4l22k7RCjROXP5M+MDzyYn2EREMbTDDo2urn6Cj+9jrt2Wnf6up2U/DgD9qtL0hHIZBMF/K
0tnXlXMIJdmWqAdYOV1rOv2GTGUqKo4tH/JVPRydf0PYVLnbaJHEVF76mn0g8G7rxjhDWXGt6/lN
N+FzO2FKL90aY8SePYtgTA0PAUdEw4A7WqMkiP7xrkSUsfDfwyBiaefZDAouH7/IaFITwDqBZm0M
iyOREkE20R4B5irBwPJTG1uBXDXvV695lY53ELTfWIKTnizvzexcPRejk+jBy6yZnlLkO9yjpUQa
C6wYj0P9uLb9NdLDz1IEX3SJT0UIrHtTuRnoWFUazKCf+fEiES/Jnioz7Pg47QjiYGgb/dGyvI8d
BSMzMtHJeOWxar2k5zgBwAkouSgQUhFhNkExWzGuCpIhgtQtnp+k9fvM6O6MqhXZQy155jNih+qR
/xtGIGfwxmBjA4+garAVpYBuVYycGQlkCgzQl0GYTuJV6wCrjnpaKucXkPjLugRYgk0fYIgsOET1
09jCgS3tVsB7CJdlhUlAeFmDNbcYjNkSp2fc7E3snADzCrKyQ5LOwMNNU4gop0W066x7JdO4x/fk
vnoLeF/LngzLadIArfnDzJLK71S+4vBcYvXmxNX3gEJVL6jNhc0xsXoJ7PQ78OlRFJcbwcCAAPIY
CViKYLIfPTVefRXRmJByDtOlNH+M9KhJ8QHKGfm8FEvGnM3mOAQDJllDcQfm5AVUu03ZNBkc4c8+
xvJ51+L9JbDU04plrUd+lP1pSav2PQ+P4ASjk/PnDU7jXSPFb8dh5W9ol/ohPhEs37ZeD8JBhPFG
1jk+tORIBHNs5s9YC0wWafPLWuMFgYiy19W4j0J+oT5g/EM5Hx0LHbjbYvUKwdd3UcdbGU4/a7jC
juyIfwAGI5SRlhuu7Z7yckoDV90lnERohRboKudDgZc3DrO5NrY9uvG6KQua19Z5Wupl0ytzatYu
U6Q647h7YrpIDWwDwPXKQxGDF+yz9c/OOtfWbqZwuPmYifjr/N+KwjUJXZ3TEnRIt8byaRy3rCq+
SMzPq8Sv7spgY11QzUc8g0BR4+0ib6x0zTlivkjqCXN7HfFLKWjKtR7SZlEMXPJFb5VFReNZ6oFa
3Z4KT+XBOL2tjKZtFR7LASVUFTfhwbhlilTbf5bwOW1cTIb9qWvyEPTKPujOALRf4w7tgw37//og
zObS2y7Noz5tXye/fQKzTqRzPYaJkA8TDRmfJnj7kjACeCJYxNPiiRDQ8gdbhKxBHsjy3qwehMQ+
vbYm3DvteuqCZePgh+kOapLBWa7EgkIAqhU2AZN6rbF77wP/SF10DeU0n1AM3KJeb2MJGFwxitTD
5mtuUDgRwEPxE/wd0fi2CtVmPfaJjzB2n7mZU5C9mYrb0Ot3OOtfywCMt5E2GiNpfxfEXarQUHTa
2fC6qnKc519krqN9LIMkNLJJ68g9lSNwRE6/fvSP0M0qgobAUr0F1v6/aB7eHESkpSHFsH0a4Qwz
hJ//H2c9OVyl7VI/jWt37Ipm16rZS32rVhz+GBytobNxIeCs+bpfS8hfLEUcmPkn2mXNge0+cniW
XFUjtMCcTF+CDYWdsx7YVjjhDgvDzPTV19w4+2gON0UdQF80A1GEUzlf/eIFk/EbUu7wsyDmRZ2M
CC8PTQiGZi9LRaZkZi7GqIOzFywGYr5wfmUts3GK9mMdAvk15WHRIV+33w0zLpkhQOZN+1lhn9uO
mFHAAnKvJn2NI8R8eOUrpqV/EvO51Mwj2Ic8cnOtABqh1NwElgAQaPQ32gYfHSYLi1x3rY0y0oXf
rASmsK38p3okr8QzY1pgM5P4lm97D+yqQAxvS8UPmF1+GxaqxMfOKRGx3LHCnKbWOin8Fb+yLYas
1iUs6o7Z9gaqg6Z6tk55A+lvI8DqoVKfQ4dm2KMeRRsH/4S/HM2AZU7QfZhx+gvwqfujjJJ6XeEM
ci4rgf+dmmsX6BOAKRfX6e4zDrOFDsuusPTaLOvOxAZ7tAWqk3Dszi57iixLXdPmQYUzufVEdCJm
vdPRHEOyyG0TLyJvlHfAlmMXeQjjYnHpp5Ov3/1F/EM2ZbeXathWlbuRcXE0lH1AiLJzSzlitzTO
gIGCMFn5ZEgc1W4k40salnhqezFj0VuGOIs8i6LDb+tEUPHq6QJmxbrYLEN1k9E47iAYskjHUCA7
QsGTDrJjCeYVe8LmvV0xRGesK5FkWZZbd9J1HnjEHiSDdnuWJUdHAm2rGx0BCr0XiwTcfY6eh8Xk
fgFjQhySZNX86JdlTvV0sFBjlxR7X4zWktJBpnXp/wt1ffZVfyjrKXUqN3eh90cFkPadHp/RPmFh
NaJOsIXMva4E33j8roMe+kbQneKg/KSsfLMDkkN7FC2zEfhsWpr40r37XbEJFrUxhH0tpT04kzr1
EaYUA+zyzPVus1pSD+o/9HoFhmkw3zkVaTCO939a3JNw1W/hzIJeF2WHv3wvOLOG5nPFnQ8mGJJR
eyYO0Mx8NQMqyGpYs2KYsOtbcrgiN/qxso8MpkyNcWAxCq+LnbDLxgK6Qf8Bv/KQrWXwVc/rhzRY
jWN2fQqacE6rxYVcgdGrpva+1gipx2YIZw5GwcIhH0C5PRFuIiTvDRkyi5BoBUJYoj2AOacVFQ8c
ZH1SkihHyD3cUGH17RXxdrUgG0z2ANsOKucFaXj8tHqDl2H+m3HiXoJYJEEVPLWO9KAdxYkfB3xT
T+MjT459IvHxo8XViYHgJxJgMMarTyGyU8to/hes4Y1FEDYU/ZT1bnCzQ9VmXVDfR+VdaQsBe+Hg
YMYsykS4DqNjzOYrJebLrBYJiNNX0dkXa9fbrBssbghSWqUzhxBJcmwh2xyF15n6ykUciINiHYEh
swcEki1h92oMggUIGLdzfSiQ1dBCZ1s48qSVeIocdouw1k9GtE6plPjbsNAbKdd/IUZkckXf2T+w
eAPfh9bOWRtht149FjElxMFpDEZPurQ9pjRVU+CdxSahUuywBg/1GmL64gBecmqHZyCev3gXHTAT
3RWgtI4FWgYvOlIjqmz0AKJfIXphcrh1NjxUcXAVK6YbVTO9WgAJ/HoVWWGi5yKc46yHrh/rM6yp
rIuF/OQhD2D6XZ16D+NVky2PTUs4Rl8WyymGGzZpg+5QVFEaLXIXMJDhjd/e0WHfYLR4joTeRpG9
ThrFVYTafR7DzFvcW93zO0MR6Fi5KX13SLyy25HSenvXrXOnarcV83aK+c1/dPEuoB9mI94s3KdP
wPvBWho/hNL1iTNUjNbpNrN8KyJ0ppA4F+HyE0YrlMgUWEBvjXroIZROtCLQ6wVQGrbtz8TgYprc
YX3G4VpkD6qVNQXdhbWDm31GceVDQpmJDtftgK9zPhMBapXf0STwfQgVIb2Q+GOKdAMTSZthwHGH
uvFvwAJgYZDryBhuc2qDT16bi1XLTrDmi7sBPEyC7XH6oZ+Dug3LPT+PWdOmain+C4bKyw2s1ulC
m29ROxEAHhAFLBW6SygTaUTzmGM4ukx1vKEaHZBpitytyHMpwpOHlDiCyVgYwFqGneJRqAZIQ7ot
sH+E0PI7njoMx8EakfOD2YH8mg70ZdvSIBNqxrqRQVrkQrxhcusOOzpUf1SWKHj4Iz8Fw0iAAM/I
PjwHlUorkA0dx7n7BGwUUp+gD0dFGDxD33fBsHujXFCEKsaBabYKchV2E2CqJpFin31cYHDWoWfm
lQ8jSbleWYHXhcbAwi7uDmhknK5P66J4Wf/H0XksN44sUfSLKgK2CtjSO5EUKb9BSC0NvCl44Ovf
4dvMYqZjWiKBqsyb595ke5fuuhUHK+vA5wHFRThL130NGvSNuCVTeOpc5ChB8gWoFosqf6kwunUo
q4tUUNtNmfA7DfU+V7i1o4R8rcmpWCXbBueuYOPknD5WAAUPj77zAz/4QqohtZIknYj9PZshbIiv
jhkReNOa3V3MjZvwaPeS9RSlY6/noWH/n1s/a8e4+0m11IaPEOd4aObzpWdCCSS4A3FbxXa70pMg
hjIK1rJKDzyB40pbl+RxDgeK0hCKZmX2o30wSJEYh/6T1afs5CxXBiM/y45/c9MiKcNgCNK4jLb4
ICst1gArB52aoLE115W2Np3vbfLI+UnSfF5kaibID5EskagPBmlBXGpVTvGexyfdKaobDvEJGvCK
NfU/ycBzpXT1j0jUfudb/qOCU4c64vHn2eBba8m0bf0f9rf9xw29a2aZrroC8FG5jCcLr1sbwryH
/nByG/0kmpWmq1waswPlNcaUDYVBRdvrmfMgSNR3IdXF6SdE6nyRJvm9icXjgLGWsqv8VZTUgmu5
3xNseUoy66nlZXiCBX3N6TUXpOgszTYhws5olpVrX+q03kkPVdTzl4Ub/UNL7ynKQQvz9mGFrVbc
7BYUiPORONEaNGxESWAlSV2RVu6wQMP1TXOj+urLZxeFHKd/rDlYzCSlZlOzsTLfJ3wJDiQOP8xy
lAtPF8SKByS++e62leOTUHO/8K1yNccx86WgOgm3fMiO/RuXsrUeibOdvPraaFa3Ehm/NP3qLbTZ
mmqiTIZN+oAoumXmjK+ZFOckGDEhuNvOdresLiPr3XxzGnwcRPrtkxrKiwf+xHRWnXLN/N+em6Vl
TOhJ/XQq2I5bdd6JTZyHsuFqSWxCAQN2VkoQbUbj3dWOlL5DMRYLYwTrEeZMJFxsj8t5CjiZIh3u
ZaGSZZcRcxUMVvXFmoFpGyXeOVLhi2MMFxU/xPaUD8N22RolgXydeW4Obcv4d1DVwTW6GbnJvzfu
2K/ysD60jFzEmFziseapTFruYKZymVOfIG8WnZu/da75y4jA2jMzQ+/RrM90iDf2rGvMyIWIaZi6
wPqNHe8/WVT/zMb+7G3j3ptUVXRK7iqtHKb18r80xOynXU2MlHRQzudz7PEt9+qXI0kigEcH9gNs
3GDgQ5tirD4FhWLToT/3kr2IRvIctB6jhQTWhoiJVR3UK92YX26BamvaYG1ExxIZm1qnrheHfCon
8CrWfeHGJU5tr72OxD380pbJrUlezyZx501aFgff9m8yDBk2uZ/hEP0Leu8zC5txnbvqiO9l1RMN
SKfbvo8NLn3SQLEtts6mz3B2IoSPHalwjlybfMCLCpxhUaJecAHuTDSnQtpPfc72IDv/jfyBqaWm
9J7XysmOqZruseeTHR1PPKPBa28aB6uVlLjMsMZ4GjZeKrFC16Q7muKF+dWfAVBMUktI5j50ufPY
Z0Iad00iJaommRiJSKul9DN+lAglKpbBC5AftEcZhCurif5Ns1gyrDoW+OOXQIUkJEY0pUEmT8Gk
jnFu9GAK6A+5UsesroqVyo1hVY0clKmlxDJkZHVXdu2sQmOQQK+NQZGbxauRDcIb7C/JwquDT9P1
r641n/rYuOd9QeHUXJO4udYTeVjpaAORYUEwioix2YMmK+x7yHRT595fHelVF5K6Fk3Fn5zj59ap
3i2+59Cyjjb9G9P97EYCAVPkhLVw+b+mtF7Z4JryiMn16LnPTMDOfmXf8tnc8S5gH5iSjTVYGxDg
fdObP1Qkl8DLDoylfksoA2OYwmOcjKS3eJm3AUwXq6HunNVUE/EXmDfTH9jzRmXIFs+YcxsSMEtz
pPNcX1jdus8rn5xR112LEcWuTEnVSZrH1CZo/gZLA3PIhJB9p+R2oYdCrDRHxs5mOp3HKtiJ1HiN
iGtfFjyKRL3cRV9diC2/hnXL8Q4fSdblKS6mVyNOWQFkCwTOth6WQ4/2EMTzXhnjJszli6ErIHTi
Umr4IFi24C5r73lqeaUTu0FMp4gt9Vr0Qb+No2whvPiU+qiiHBfDdpZUSMmjJU3RdddDKo8OxeEG
tbFgJYH5rRgArE3TvUvPPquRvwJ08q1Bjxj4huHFnqMx/E4Vt54UBCJzXO4mNiRt28naul2XrYyW
RGNZAMBETG9FszaqPlx3TnIeZv+97cQ2cFuQshAbCUzDmBjrWul9kYi9B8C1EJo3JLMc96jHOFv5
U7NjIwV7EjqmDlHOxFwHiyoMqJYe4HHTx2tAlvIxy4eqc7tmzyrC4WWm4FzFyAofJSORumx+Sl/D
mbba2Pnyz7fcecGkzF1bjX2PRP6URM6rJeazDMWrSKHbC5Z+b7zaZr93kT6YkjfPbXPaEiKic4/O
ujIsd6GakWy7iBOvI6teFqJYeKPJ7VQWX7k1BLzFMSJajW2HknGhAWWORUAVyCvxIaf+7vbTsyRt
aJ370dUCBl3gFzgXoCJLnTUv9hjrVR07yUqL8OREpb9pHyuQdZ53JW4be62QCztPLuKyzsCsk53g
AxJ5g6qjik1ozuZzJMS/OTRPrTM1VysO7I0YZw8iuP6vjBpz4/cZPGGhbkg7j7Oq+elz+6Rxtizb
EijHDGW/CmDeNjmlb0Wwl6GiHTagS8hcSHtqY5CPxAX3TX31qnKb1OpWfFZu7CJZwWDRw3+Y87BH
4EIBQEsB0WDdo+4JaAkihdKHnDEF9tVHvIJVXTCnv6gKpqqOA57MwWQy0bU7c5IHsm/vvHZX23d/
XcSGybKXbHA7JLhJrvaYbOUMIMx357MXO+rce1HpXVfMhxAmP2Nb3kxSRDJFh6weD7pxDlzse52k
t4kK2Bbduirmeela1T4dp4Ps8jfh8BMVYb/qR6sGWQ02IUbxlaXUitipdWBbcARRujOM4Jom6jl9
wCiV1KcGzwUkJSKVGlbkpkAJ6vzb6nGueJ28ey6qjGCjKR9pOyxCGxm3wy9fEV5l5PXC8vAQu9hC
8tEDWRVUXBUx5sV+Bl/WdTAscjt+M7LmM47NQ+WDkCqIxsFJj/3g7DkU0YASa5db+dWM1WshPQPq
KIxWMCSnMQAfTRN61/l5moFgungbF+G1JNMESSNeGML6Z6FpIJX7P+2UrsO0vCsj2RosRV2XEFb7
dmzPkxltOEubheM+juhu/I74InI3gctSJ0nYxMJo3FWtUwZKUYtiJSZcPPGT20RbAurOJVEttkwe
rVt5GTxycjGmREzg9Dx92JEnGHj1P2XKx0eVihih8tessg6yTz+BJHZ+7D/bRYBEVtPd+A5gDPDZ
mE3bujCXQzvvIQqePT/9sUZODEsN72EVsww1sqCkcNLIceRQCrhedUEOVdwsPTO+9U34n3bz1Ry0
R/4ozrScLV18HIGN6K3Se90lbAiNhxfljGzJ6eNhrU3/q7K+3F7wA0TmEi3uOrrhEmry0FWsjdXe
PlDRM3r7exiHG2m2u4GPoTTlRyhSEJX8ow+njFnZuLGLdutk/E5KsudCBHeyhd/EoA4kZNUM2IIX
Kw2WPD9ETJmQAbjPCpTz9rHmmLCV98EZPiAEdmY0dxuyvE5OU59zVHy+D+CfrjmZGCG6srwbXkrw
jgfcjyjFGbONDWggqxQ3wZ0MHbcHVb+DGn6jv5qoEVS3jE+OkxfdYhlt6NpWRmbAi0MqBbD4YYtW
TygLnwLwc17AZ6oYRx0zMMNAzxCWtBeRrhVc7HDsWfbOlB+SooS15V/5uwGNGzB2WxT4KRFsJ8vo
yW1SS/qzeF2IJl1NLSDjEKQttwLG97BqD3qqvvnvb+OYnHVJJwnTtcrNMVigl7DEmS99qNjY3Jkh
wLh6QoPbkR2ztuKa9wouBqk78o2907HVANDs2YvaDQTgIQFnDaKm4pmZDtzwzPnlHy+PXHnQEgt/
VohXrbM2ovibD4IzNMEgNBT5M+26vUB7XnUcuHbj3qNerXzh7QrZHiOHUO8+v9iesy5iLpna/Vek
rEMxkunMkHPfSuMrCcJnir0EqrxdzxaLhMLQ3ua628oxT/YGkHiJNbTnVrgrCybOH9pqGSa8A9gS
81XfRh/BOCF6OMOuNYebnbIdqUfziILgYM3yQ1dEKM2BJ/b52D2W8CZUpeLWTflrKNgSYPh3er21
kYg7dMy9NGlzjIyVn35VOrumttYit+9Yyb5r7COd3e/KhIGRmq3FIHKA14ydSVNzFqXeu8qh9Cpy
XBr5fFSNQ5cFUbT0q+7ips1VJiNzbudznHoU0RDomq7TGPObRjdiQipfZ9c/5egKBmlPeZHtdRgy
z+QCLzNWfwdEg2ccRp0AGK2coV6ZAAdmMLWLIDXPUnuIyHYGbdcH9GsE7OCspRdBbq0H+xuQcS11
8Eny3d+spqWom2Ngha8JUTJVnz0FEFF93fAI0Sdw7b/buccTa9nvtdB8v4jg+KEWWHNWbc6BhwEA
A8vIfhNRNpt4qCbWVUf7yW95aopkY8zNZiwxeIthXqa+ezcm1JJpzuaFFbT2qvOMcJ0W8WWqq40w
ZkYu+V8U9bu4SU9InIcs9N9ny36Sulz7TbsfvK5f1GG+ATngZ1LDYnSjbykacys69F+IwoaBbJsn
L33NC2QEIGNu91zVpP5aBk9c8CRVvJcNk1m6sC4bt1Ulv8ZS7kp4Z9tsyD5q35om2umZ0qrQ5lpo
PHu2Q79bJvYH2bhXH3qsirzrlPA0a7PZhrIc1yVWh1gwM+ppa0UevQNg/VRkzi0TldgMR+cF+e45
Ez2QjhjKtG24/UoXbDYdXPjP6OHgbfHXoBvNgeIMccO/WRtPtp0eReYuGTXilkK7xT9FW5Sle2LE
zpS+hyqxNmz52Clw+wVDjn2k5W0qOQRnN1zlVnN2DRo13eF6rVvnZGXgJg425QaovKs6Np04tKJ8
O/wm+7QaIMOS1ykBOFSKSp+Of2nKfukP1TlOoE3asK3pqfTZHMoL2tbeaBNA6XF+GCcxO7Fpx0tw
Ajk1tZV2D2nmrCR1Qushl9v+W1awM53Hgr1ysaE3tiEPGIGe2qB4yQbT35QVkPrD/zR1t4JUQ9OU
68rKnq1GvLqjBZjLeBaOR+4Lv6ajjL1DYbT4qqxT4mdUaQDSfu0Ql+/Zm+aBsEbVM667N69gy67h
fOE4AaxpP8th+jZC9LuoKA6sHXvAys42kwWeHPVY612EHdS5QfSWEe/iyv2sEIpRkr8Fn7cT6J++
g50IBfoWa4MJF6ujY51VsPqVOAaDPrYVyZd+QusW/nZBsraMfG9G0d8UIspOyXkSJF0OTXuv4JCT
3HunLV2zNO0/j/mza864RAjzz8xbGssvIofp9icX8CM7Qqsy1VAHCkybrkK827xDDT/nYgyzd9Hh
HpHedNJBA2lSbXrtrGVjXGc32lvssumbjKmv0P9pIgQnpX6LHAy5ZG6GvwnwNqTSHVvrwjZNaIvw
YzAxGPUJREqsvK9SVueB6VucOOBE2vrzHOS7yqqoLWgdmAaABcYkr6XN0nH8vWdpuuTpuRoCdj0g
+IRx/tOJaGn5MAW9SxOeUV16AexbH28iLLpLw0yoBcqWJXS5uIR2uvbK7CXoTHfVCK5FILcY94bL
Huqwg1nEqlgGbFzSNAtcmYgdFqY7gk/jdYinismLtQ+cViy9xvuXxZQ9HFzfosM8lbX44dMb4ir6
UnczKudgjd1ZWeJcsNDPiMyrTO115VoHZMLDQBe7jNCcl40TXRrVndp8+HKY+ljIWIC0zrq23Isl
uDuD8hqNTDC6prgFRvyOi3Q98iRhSGHe1+FZY+/dxjHsr8cew8gUlMyP2aIwt2VmgO95OJzqWi5V
5rH/IE8uDcbp2iVlkeySpjHfrLhicad7sx47kNs8ZuSASKvK8rWPgnoxyiajgMTzUrvOeRrIGh2Y
mLIogukkHXkpsR2H6brBOFaE8FuJeu8isQmt4SQLvtU+Kh/rhTKNCaXajV4DxtgBJtU9B4YTUIeX
W8PSxwC5DRtnv8jraJvblrFoi+rTra2NMsKNl4O+DB5fWVlk/w01DuV43qkuwOlpZil/Cw4umci1
b6Bjs6JpQfjdDlhhKVy9KtwUNzNLKNuURUg4O056mv4qX33QUuTwCO2PmKgN+hR7N7xSMtUPz3Iz
LzFXrdBOluCVuKYzcD6zVRvZpN+IsMvKCTiFK+umaqrl3iff2ekghcx+54nsEBn+gFjIovbI5zN0
vqizdsmQfc+ZcS6aStDRgg08Kq8xTBEcmKDpZmf0PIK9xK/UUlgpsPNFKszljIX3cdMplIDxI0l7
kqu9EkuExcOcRfvZSBhPUJ6Kwt4WTn21xLCVbbGlqX6rw/ZYetBwaWK/GtoB8S/ZdijZv6HUW8+l
NLbJwSgz0oFJHyqrO5rPXlflhTnSNtDhC6ZVvLQVw0zAGZZyYjmevCvJoXttwbBFafrk5IG78Bvq
xiCEsJpdbDSu+VSGknK1P/igHgLgmhlTu6j6+m1QejsFrB1srFtJJILu9E+STSejMep13rNaGOvY
mNjW2mydj9or1rhHiQyIJ+rbKNhbvvkCQDc+fqnf3Mjfklbtcptamki37eTLdGNHGX7ktuk24OQR
Vlz4WtljamhS/tHPNii5IBQDoRLS0W/fYS5iTOXkWIBjyNh8DoTEM59CHc0PY4JB31rwqLX2b6vR
llyLB29+vBNuNH3qdkbS4342rODf1LMfVNpcm1rm0JYsLWBtaHgRbIRdxrF+zh/2uA5fpcUogHsI
b0vF0kunNg4ygsjwTPPFYGNJKCO2fLW7fii/a4aii3IajkZc4jNx8iMe/nfLlYyz22xLsszAei60
pyHY6MxJV9SXvzanDXhEmCLqDvMaP5y9T8ox3RetiYk/6Pr3eABb8srHS2knoDmTzZYfRg091YWs
ql08TfVy9hlfeSZLpSxn03nRhT2uq7nxX9Vk33pPD5ghnX+5nOqHAnvULcPCpv7Qs/cW1b2xmGp/
EcnuPbVxRrUtYCApHZkbrIk1uDLaXha6Ajlp2TXRhF+DmLBj2NV7TO/MbtCQ/3O2jyZ6FE0pi67j
v+ok+nMFwG/NhS1p41Jtv1B3XIlCfbeEvo1j766LSd0Nm3SVYmyWxUwBZLXTpzSMbRpypOSYMheM
kV6qVLp4wuV7VQdbMTjjPRH5C3/+pvCJlW607mNMBBxtfjWHVMjDR9bJQzcziINs3yu7evq/2d80
+2Mqxh8SiA9TCPhaFj+s6RBsh7NvZTjywmYr4rbaJXDuCjeSA+Xs7JtB0snEsBSt+60TzA/NOP2V
uoS/sLlfaz9+sbsAeSsKX2F/L0Hn/mfP7o9IvdcyYqcuWFJGcWp2wHB05VXCQR8P31XNYMVo6T2y
OtlIiY0GS+s2z7Nrw1iospK7mc4/QWWd8hRHr5WvrML6pDX78YQ4WZa3tFTyHtTAJV72naNkPxzl
b41BuspcqNeEHmTG0+/NM/XXgAFz1DfXaQ7KH68Cjlr3iqnoBOMdHTw1baxRDEiAhKMYOTkHdaVe
TWGtZBJvpsx9ym35L+u7d9sd5Gqy7S8B1yJQabmWq3OIk6UZ5o/G7VbNiOFrEuArrtFiQRkQgdCz
orRdh4/jceQvH1S+C7MHB5jkQDdNfXds+oyitA46zhhIZdZPrBTG18h2Vn2GfyFtIM8RDJj4QOSH
GK8KetnYgamEel/oVKOdi2dsPmsL3AWE/dBpXaxaNWDcbN2LwQoliNKPoW7w99JTtWX7gVD+4Y/R
cbKKeKMkN4Itu9VYO3hnm4uMz6KKr+xNfXZwwSQzcCKouBjdp1LMOxe/IqbUY2sMsBuKCTWoBlJ9
O3667fTSJ9GzrKJ14lv7Tvf//KK/1IWkk8JAXMldZlNHSKWNzZgwBqqSvRLlZzWbt6xy/hoWE6PW
fPuQXKOL8gY78FOLoKaHCSwgGHx2dGl/beydWKOWMd7SVxVWx4i0At8Y98KK04VXMEWUApE/bNiz
nGHUrbkvO4+PLQKz7IhuJBYHvDYlFarxAvD4AdKRvI5tiYJAQEa2gIRLOcGDVx5N0iA9ltllmLiI
HjpR2W0aboi2kRetylNOssSaAUyHyUMTM6N9uua2vcyZczBc/T5FADDgDEDh6T6dI2Jj7E+rogll
x8RGF/F7ktF7REn7icz9yW4ZSvXi1bAfmT/q0rvmTwWybiIDrpsq37ZqZEgWPds+3VsI3j1GHtvv
5lcgof/6qVw1kCFt6P0YpTp1YbcvC4TMwdh3Mz6V1pg2nuC5UEXtLArJpV6RJLJQecowr/DOKupe
7CB7Go34ZoTsau/Uxo6Nb9ZsbDICbtZtMP9LjXQnO7ofNyEgwzXji58Ua6Nt76oSG78cCDho/kyF
GT3yVbWw6/w/k8s0cpE6TO3gKVS7uXNfM4JE3IHdQabYBb1zwEqy4V1eGUn5LZG1chMdUGp8jZpY
rMkseqL83FdF8FXbAtpjD3l3u+InskrSSpLyS9st1qFYcwzUOXJ4Nf+Wo/EicIS1/Iw7xhYPpMi9
5F00rSzcwwbLl89zwtrHLn2LIw/vSahvokPxSigjwlbf6gxK0a9+pW1fUmJBUoAGnqx5O/flESSZ
oCHFTA7qhV0bIVk9yd7Non6pdZqSxxTt/SQaeWl1eBibktlG1712jvsuc1SshBK/M3xs2CpMmfOk
v9TmW6m59Cw9vPhxkzHIMD6ocm0esWzJH1tilKEvH2Eq6pAHvCMlahE0SCsK//FCFjGFW3KoA7WO
SgfQPBLA/e5zF+U/WQ06g454E0GIpdEGuwp1iHbA3oaERXjsI8n1wYblPBD9QyRTQgUtaFPXad1v
O/SV0tRQmhHI7sy8e9DdCwjqUQkAsjYP3owIRzEqujt6IDQot2mQZisqeaToHGZMzpUCacGO1YwA
/eO4mRDzSdGy9wAs9wFDWTwQ65HMxUna1qsxABp1XvPb17h7xupiusOHWbSvDs4vVaslw9BL6Rqf
qpt2kTS2WWhiBjE/WIW6s7LyIs3xKWGzH3s3/g1zGp3yIQ152MVbZ3W4fAc8ePNdiWqXZZ3FJwYA
i0flr3UUM4n2ZWTCViUEfSuaSZl/Bj6Qp47yrxQof1Ep76PJrUPBYUcPwFfs5O9ODP3nhRy7nmm/
AheeEqdFoRw0o84sjLc1UXs29jivr/LT6Kt67YG4EsqwmozoqSoIZPBU7/Is6RNetm1SgmoOvno1
vPE6CP9dDfLLG3S8GeJ+LxlhOWm1rdzkg7kgF0Ve3eayvNpe+qtCvt25xmDqF6fO8pEcsAe0SUXE
S0EFH5mEAWXVAPKSb2Wevahxxkvs2At2LO7byfxph/Bsx0yumtJpeQF5HVgCt+jr4AY0sSMGY9cD
lQxDccwxSywMORvLlPXqQ0ZuqJqrf71t7D2f/XCD+TbX7ZOUVPBOns9ABv6v5+fnqcSeZ8hqOUfJ
3XezqzU+0CKfWpRdjEVv7sy5YAtYl16MNrsR7w4pHW8JGcYQNL3gnuJP01XRZXz42fQ1PYaIdv5q
i4TNj0JvY6bouYlhnFWEOHQCKpzOgIt3IHCtx99bN7z1EVwSz67ovAO985qPa1PMIcEkAiNU5D1g
D1VdRixXi4BZwDJFQUkj+0ps0SvF3NtgGz+GeHRtPbu7siR5S3Poh37iSE7uuMQvPalHT01H4MOY
0cEjH42owvLJcYo/z82/tUOwgkVI7jjLG0W5t/am8qIHACkhp5Xv4iXvW/MHR+YlbinA+0qT7TP6
/PeEwX09nNkg76MwQNpmLvCo9n5GHUCiJC6NezIi2nlfgVPsS/r2SsQXd/TP4ehtssr48dv42XjQ
xYO3qubH5FqZIGTauucqW8+Od5whvAWnxlwYTyhgO8sZvweiEowpOfWR/yVTD/Slfy7Z/4tIV7Yr
tvpeHIc0guYx2GV8gKck3gmcM4yYL5MVQoW5zS1FSsY6HJ50G77mc2Od8/TBZI5G/RTP+iySot74
zP08LIKXyZTPVNnch5y0RcqALTMsGq0Ao8MUfGJYLPe9xfYVk1rhVVfqMoY5Q+aqO+e4/jg15rc2
itXKZAUatIz6L3NgH8X4SyzeJs/VS1HGHHj9cPI4+5skGlaNiZbq2d0nw8ZlUBKlYKLyUhPpAeId
/n5bV9UqaOO1l5PcMcG7OJx9bNcm/epx3wTWKiRywnfFvjWx06OCnLLUOSn3E08/YSeljfsg2TZW
wWqB5ssN56vNwspwis9Trp6QAjdR/mtUBdPR8crbcK+jfmOWybPPGDq3w4Mpw30/4PWbaZXoJOwT
lqXzyBhiJUYL8EbnL86QvdioW17MzhqL9XZaOtc5nG6yxbLcZV7y1MTMS7sUWzC8nQ7sW5vNJKr1
olpmJoCm13bPeco319sI6K45PHslgpuj6upeZ06ymQbCbbL6ODj5tsQhznExHYUfIjA3FAFBv6wl
XqV0iaTCfNICZPOsQzs5wXo2gKe6cV6GNi4Q3KK3yMhufeDfSlctM1LWirr8M5g6LOrEeB/6ONwy
RwXOrp5rXNA9IYocgdE1o71dpE38aghOThqfB865i5zoqfceGeK+dZpqfpoZl6aRBZtm1E9hj5d6
9Ahuy8az7/LuoHouAGG3nT88lfmwjGyPl5NzzrLEr6xNGFMSZmfniaH4M0FCx4Idy5JerMwxbDLl
aEDktEh2Vsip53rOPm/V0otC0mnUzJkIGiLSbdLqN1dmPd4cDy+qexm90CAp1LsFebfzsuHKb8I+
HOjBWdvEabI/AYUn5qw0mchgZ2Gmwcb0zUTCwgA3nPjGM8HFemuZ/LCyYfkt7Ku06csGfeEmfHYi
YyvmuISQTG+DP1urhooFTuOkif7xYzIOAwdPXXTSGslT+z1YFK4E03sRrCZ47KgnPCJnaaDhPddZ
c40jVRKFOHzyRL5OUbtzhub4uO/HuXuvku4l52ipm/atD5hVdtMUriETMNa45rsgoGuJfiMY0DX+
Tmp+aEcC7oE1xujLvp8xU6jGPbNPlsfCLiwoMLd25iN1Wv88W70SJno1BGCZNe1cL/+yi+bAkbSl
3d16Y/HS8oR2Zv/dxP1apfKNJJzP4qECWkl8GpqHJJsOhDGQM8coYlHZ1Rny65fMSf6uCYCz0dNX
YgX7uE4+Qr/8y8T8pV0Mii7P/UoayU/2KGraHK5f1F69jENwbM/3kIzyx4gyzVn8rI5J1p/4WN8E
Y6bAVPh4PJOwj8ehEuO802c7dN+s0t3gMjqEjt4UlrGe5HxiaIjZLNn4UL4zUV+pg4QXmfEmj+eN
WXsTQZ8RIrVHJp21nrPhbUwwWTfdVvnyOrjusWxHMDGvbhA4yEBETBiohTGTW08Cjm5ZF/MadOF5
Uu4eafprqKBIwnD7IDZoARmhs0RaZE/VLO+1azAVUgTQddk1cMyXrJdPUyVR1o03Ndb/zXJ4rszp
C6J8M7jWqeqGXYQwFrjMYaukPrCV8cPGHWsGXGsw7EhE9U204RMcVLoa4XQDE4Q2V1cTAXPKSD9C
275McbgWeAPnznh66EeJqm/w6Ht/yJltTvLod7wMuEqJ+fLiJ/Yyg+jopzFRT6iE5ZJsyb80jC8V
9RW1wCcNG6/LJZWEh4bx2k+TE4I/gg+5uOPAirzJuZp+TeaD7dyxv92UmVPDFbvG0ockGe4zppNl
lzojNFr6nFb1XisgVSJmnrzQhIOVsNAJA3t+nH/uXNyLks3z/USTMdX7/n+cncdu41qURb+IAHOY
SpREWbIt5zAhXC4Xc878+l6snvixTalRkwc8oyCK1OUN5+y9NlJqIHvGSvMC3GCWIK2iKPoNEgIc
nlX8Lk3hNLTGg1WDAfYlun8lVpjRjEBuABKKysdGMXYKBAlQYltTnqYXQ5I2gUGNoPYAJgBZUKCf
4DZAjNy0MbsKU12HnQXgFK9ZDPwZJsFaCUENuoF3a2qutRXi9JUS2RE7561Hi7A3ijWKQdSAHru1
2AjQMaNl3KRERt2DfL3y0aMpLladygMnmpoWLPRERUXcT629F5RKg03v8NdQmrdVZd6PMmdYtcah
o/hbPYYylPXHAoduPqJEbd0SlbukwP0o41Nn+A+jG7Az9X2kl3g0Olh/NPzkk6oXbxIdCTBwbA5q
LCw5oswgLJ5LxeKYIeUogb2TJ7p0fsfwNdWy96RxcUfS9/DbfW603H7qffCjfKTa8GElPp1D+TZI
O061OCjg1OOIqD+jkdOwUZ3yEQlcRnM9M40XabRUJxTxZA7ip2xM8RBiYNkwQk0bHuU2K2usLSPH
KDf2Neqy6QO+A45EUfKnxT2L0JEjGYPHwoavPvdtIG2bUMUPb2W/hwJ9bhX5ttF5aN7NK0m2rlIB
q1lsXdMdvNUUyFgjLQS5yo+BR6AeRpK9obYHw/VaelcUUixNVzdATTGlK4/piB7JEE7SGNBate7L
znypUp/SCwWiHNhITjnZEiqVvZThGEp3XVk681+K39xCGlIZ/n1biLrjiSK4KAw26YC8O99rYAUP
XdH+UU0EmUwzkB67yROQ948B6mmr9t9VThw2gIDhkEWBuxIpBUN2RdrLFBQJ7qYXYU1HPluHIQHJ
WBQxmh+vsXNFH1d9qQg3gxH/8kTjNUjMxtZG61eCohC/+Y1e5RvFwGFDGd0SGNgm5EG3pErtb1Tf
oK6QsWyI722g7EwYXLKvlZvYBFgWutaBOtCmysRXwFB7DfBwlo7bnAQQtW1NgkaafVfBY9SwdQ8D
ewDBlfe14F8pfWw3A+BRX9U2YK2oRxkIA+r3us9wzAoxf8xhqnD488RmWDe9fyWp7NVFudxVrfYl
eRi5EZn7lGrrrpy+g5OIEq6a7E6XhOsoYZ01IDjpzSkFKdL4GRyqEB1orN9nsKBqeE0ToLuoaZKk
eQ3ms9xX1M79EviIbNpS6B4Zq/ugJnEroACyUkWBxYQioT6I7yImzLUpD/5K8KrAFl3/MELUhoPD
lq0Pj2oeEglC4UfJKK43pQlWV39OhnRXGNYLbMWvZhC2fVDfZUn7KNXKFV6oZ4BnH6HEKS5CsRVF
GvNIgSvPYu1B5nHjNi7JtmWJQFy5NQD4xpnarAtzeCqRLFTupPlqb12lZ5PgTc5qUBhxney7Nndy
bP3oQuiOedWbbyYPMRiRJFYOOoazVY7FQRCHAxyGh7zJCVGO1DvDj3euOe6DSH5E8DQhp4xf5IS8
+x575D5F91sRWWil8k7p+k3uYdYpCSqTc4Vja/CRx+DKK7M9dYkE8SLmdS+iUy3RpZcK+b0PizsL
5C/l1WrNccwJS4USMM3fwApeyjK+Rz2yr3roktRN0zFnVRIUQApZf5/J4aOpSpum0mvK1vWNUGv3
loJJ2sRsKZdtQifLf9KIxGO7StW3NF8yKsc29lgUlP2jFCAhpzZpKXmBfI/a7MBWWuritTeJq8ys
vk6a4kVrOeimdLZlJvHE+JJ7C72/at2agrmt9eLXGCucl5Bjt8ZWrcZ9Ry8vHoatn+lXnVLYvmyt
OZturHzI1voYcRqShw+pYg1HArAJJ3OQNaKzE+v8Pcj9hDZjfg231ueMi/W5bwV2GtbvTGg/015/
rRGCrSut2sKY/aMa6VVlRhvZyzPsC/3v3O+w0WPUpmd5ROl1iA31IEb+F3qlY56GJ6MCD5jX2gqL
poO3h1wegyAZ/IxXQ5PYXirhIXUnX6fN2exZVDhA+Slet9D45RXtW+f5m7RCou4nG7p0DsTfsoG/
HKcwJowJXa3hwwz2CJ2Z+UdnyK37YeJooe1EoM3JPR6R6pd9/+65dPnqUT25A68K+/pPjvdwmHHQ
JkGwzVMTifWQroQqPgnToViwJr1MFtvYA16iLLqVME+svJrjoieXbAVM748BYhDJokw2HnyPMb5z
2R0rpvmgdUQUaeJvXGurWsmPCXXIlBlJRhWiUQPy83CNoontutAJuDJysNHY2K1mZ7XDdeAHOwAQ
xkoM9BMprEgsxoLljNEvjJqD3P6uC5PXZPDwyOOfX1e6ts0H9yqIxNDmf6jCNjlUemZ4N52kFhok
saBJdyyN5IF2vczin900meAMzOc51DvPLa80t9l0QrhpS3k/ujiiFarSfaZ/NK53iMam3Wphd1AF
5DYSXC8O/899CZouAgIRDygkfDc5SIX7ERZWsKpQrnmteurrnmVNRcvpi09N37ylnrxFlYw800BI
JCHPwPL7wa6x3gquz++SO3qlBlspKt+FLrI7Beo9InubRjJCUjqxld5uqiF/HYIGfrcuPWY1++lG
+ROmyhfslgda4MAsTamgkoHrPzLom0IacRJdBoHcPcphCN5Je8mDEsdCwnQOE+TKGnvkHKYfb8MQ
mS2tVGj+EeQq17pVFOV6NPJH1xURxsg6rl2aZyuqbvvU9x5j09rLinE/JLyFcRad4tp76Jue8Bcs
qUYiPHrGSB8tYodKyyH0HuQWE2rgj3T2+k8wVQKnxrRY09NGO4CjIKrk98lQ3Vj61NntNqqbf6IB
JpwAjm1RWS8VnJFebCZwcufEWD0gX9LDYhdMuQX9SSbejlb5VsXorlxRfE8SDgr11PiPpVOeW07u
YlowdemrtHTalgOPImQ3hy/sV6mqL7DawQhXrrbWzfKVrjT1Xw0vW5VEzxQndCaY/iEusAsSs4MP
pkgeImQkdKmQ4HIcF+lCbIKMJpthBnhRw7y1JVCLW4uxrnkFHppi3A70KGyTNXtdNb5yNdTBIzqL
Z1+tjpRDOFvrw4lqzg2bAA+nbHFTIX1G2KN9RCG0x7KFBO6Kx6qyPlUKe05SwDUR5Z4KMzV/hP89
b10JrzHubL9lYc109SP0CuplAX54YUCCPPpAaSwLGS9V1kACWVdZ14phxDDI9BerrQGY6OIrM75t
pdVnUg36RsypQId0EQCZ3GMMy1e1xEEL9esEmvR/A/lF+iMgeSiF7lj3qvnZavqbr9Pn13tcM2Up
gNuT2GaO7FCL11T0btgr0tvv1LsoZnPcueFDUll/JSavptwPW8MbnAlDE7rd26Aj0KTzQNgH9N6W
tGUcFl1TPKWFdujg6Mti/1GJI9oL9m0IBT9rjW+TC+oxSRLMZdV93Qa/WhXNDsTNGngQB6lYbtCV
U+r3/egqlhI2TLV/VbaT6gnrAYszB3aRolZ4Gobos8QBfj5/ZiHSypxlKJkFNskOqamj815ofzD9
ryoWdHd8Pv/5S1E609+/RcCEdSg2yvQ2ty1+/a59LrDFn//opVAxcwog+vbZuPLjiOoMCJ4N7+km
3nrXyJ6u6Kk66MsPF67yY8a1RaHtv1cpksDsXE3xKFGxACjBwUyJvwjlleFLGz+2SDBoN01jkvL8
dv6SC/Fc5iwcrslH6LxjgOMo+C0kFAycMowvZBuZfOufInlmqUl+XLVjzbjbIWbYaWy9wxCJgLyN
CSGB2IIQ/8KFpIUYKGOKvvv263BwUwaR4Nqd/uTdjHa1qr6sm+pNeBq2xGDspNr+p6dlTHf67Tq+
P6jQdEB5FKzphkr4B2uIuz//4dLC+2HM4l9rFGAFlCVhZ76jAMVmQQ7ldirNSrHNxgp9hbbTt/kO
tqlx6ckt/EbG9F2+3VFUKjUNKvJf6i3mhx2qddwNG2rUaw5/yet4hTPJ2jHDrfFYXMqhWnhRjdlE
UPtWU3qd6TvpK/UTdwe7mdgu40ktN/1aWme2AIXhwqSzdK3p799uUOlyFnmvdynL3Or+xxDcnv+1
lh7cbEJoWEbdMuHBuTlsLvckmicNyn8pvFSQIeS781dZ+vazCcFsvUiseoEJIdWukjTYjbDqz3/0
0g3M33yohDAYMiR+unnKyuwtpTTsaafeq99K8xV52oVfYGnuNGbzAKb8QENv7u6i524zZcwJ64At
5fF/Y8AQk52/IWVh9tRnswBuV5Z7r4EvO2ZoNX3/l+b3v9x0yLdmocnrdkw+6iDvEONQHMoSNoBK
FWrIznqb2j5yMD2E0NrqtFJryNCQ7DaRGkZYlenmx3H3qkL5oK8sbtpY+pjYvHcgU6e9O6xlpUNp
ii4PuDU1M1268DPJCzO0NhsCWc3WPBTb0EkTTmZZWB/p/oRQeKqNhD9qpfbKY5Z5J9UyOCxyuJfb
AmMEYLk8e5CLete6ksO2yRYzah5udj+M4TNYwS8vZZZRK+Rgedp+qR2iHQCgx/M/xvTMf5j79dlM
qYq9Gmc5c1kliABrDJuVfiPorwpV3yFWaZ0UGwvh3PmrLQ0xfTZ1Jjp1mqom4xS9oX6F+fQqu0ae
scY70N3+P5Khp7f7p9uaTZcQCGJpLJi53KdmQ1yrg2YSGh9cmbW5omeIBXj3j7c0myT7KCzJOMdo
yGnZ3BE8uTPt6Fg+i3a59uxLuZZLS6c+mx/LBJxTP3CZ4BlkRrzy18EGDNC6NtdsYNfB9tKVFqYy
fXqk3yZiN+5pLIVTECjhCau+ZwqwLr4liwNg9pYgJjAi2mmeA1mi3MdbDHfEdGxQ1G0SuyBz5MIi
vXQXs1lTkyIhbqkrO4bmuIVTJa/nf25ZXvrk2Sw50J+ZADPkTqXK3QRGNHqTDrFfUKfw2mvIAU5G
3kuvkHwDly4Y411RuI5rAO+vcFODl7lBBZ9Sj4Oi2RVU4AMaY80uyaJtJDe7NhpsNypRjhHwE/g7
RXT745Co6MLS8KNBA0yW0U6IOX+KY3ACbJ2uyib+bC2XpmhC1g6cQ0To5rXU4cYI1GHjjeVNqJS7
zhjsooTuP9JtWikC+uqOkBHJLF7Gqvkw4FrLUn9oUqxpAUp8Gq/jOoyinSAYR81s76MowIsTH0Q1
vaO7shW8qbY7qY9LKvhl9SqgK8xNFVS38Sop0G2tkDOi37XQ6qL+zhRo2hZefZcnzVtfKLQgPBdc
pcFzGUpqKLWsQtGPTlHGma0NFTCNNRYLYHaI5YisX+PahDpuYGKkGP5Qms1JRdMri8qj0OfXBAVt
8IRv/LyB1SFa76qFglbNQNYO8eff8hIqJU/21gJ66FDMHjmVbsXJuqAOR9pkkMpKvrAS4qYpZfEz
aOHAyZaG48YbU1uTIyp/6mebVOhpaij2pR/YgzoielMlIhoR4WAuuW1rGaJ7j1e1Vm5x7h3QBR46
8uKKwrjtgMa3MGyVKN3kSYkJLzjEtfWm6e2bULsv0tB8VK0A3SCk6BxHNbvxQLytrPYurcb3MjKu
A69wlLI9sKodqzF5chHJ13XI+2NWxHCbNGCbJHvVauOmUbHbQSfFjZSeAGmitIy+jLz4046ISXAN
yoRsoBl8j/SJTaK5n16J1ayWcLEP0JLqEna273uvURhGeCPoo2RJn9tj32yqsZtIgs2bppmh7Wfi
Vk3GJysOfoPyo91ODSoI72LcpJgn75PCfOqEYk81yAW6WOPJIVekEw1qb2NjAuAP8QEEAoUF9E7r
EG7uUfCF20SgsNEBWL/C/v4ammRBEboSogUZUfp6qrCVteRekrzXUOkjGIT8dzUQq7bFWxFsOA5O
Zr7sLStqx/ezKyMm4hidBoE/fms5cpT94yZWm+1sZJ8SIDpP3xHJeuBHE659FAUXdhhLG4zZUl37
2ciWhghgV5dudbW+zgCohGZwaSFbWDO12doc6VYdjYSIONA57sVnddMTpE5H5aRswNxvLoUML61k
2mxtVhKLLLKi8J1S3bDKbN29d6yNlbTrbPw5d4KtvJ2fqxdmam22MkuN2JtdwA3JxH8U7RF9yebf
Pnm2uohFIJc6RBhHbO7L7CXrf//b587WFgmVYpwVre9IMmjQ1EI75F2ojCw8DHU2NCF2xui5az66
XffxV0wt+vx3XhiW6mxYerpM1avL8K/00i1ZfndJqB2zbLwwLJc+fjYqc1bXoLAaHxFYeJ2X0j4X
Wkc28wsHt6XDvDobjbke6Ipa4wCO0abu1U1wJ6xjWgJI30DmPde7zlH28juIyAs7k8UrzoblKIeF
X5pJSJS3jptlpd26O30dboV16kh3tfa3FKImq8z5tx9oGhHfNnRew8JRab7nTK1tJab91e5M37fP
f/rSjk6d7RdTA059T0HE4ZyzDQ7RRt9Xr/oK9MXOs8cLr/L0a/ywn1dn28YYrTJ+QriVbW3ZQoqR
tcNapt+qsD3O38fSOJu90pUo9bkxEjKSp966Rz1f+E9x9Ov8h08v2U9ff/ZeC6YbW6rqBg6Bctd4
Zbepr0CBMdTf3oAGyYutdziHOAC6+/MXlKav/cMVldnrbsmU5CuJMzYnXQEdqn+U+/C5irwnhHDP
Yw+cSwDGuy2B4PSIcnFbXLr09Gb+dOnZhBArgsrupfaQiYPIjBN5PyTSAfLaW5MKHFnyEvIVurtY
1V/HppQ2nRo6IeIU3juD7WWBXznHFup2p7qSLkx/0nT1n77VbB5Jo1QSUr/yGKbePbjZ1ynpvP6F
RXUbnNqrxuZMuo8pQiqX3vOFEaXMZpa4zgHoJqNAOcV4HY9btsG2tTaupXV1ZHO0FuxLS+rfJfqn
m5tNKVoRJl0qAj6RtPityqK3rI/XeZXjXq9fUaw+KJlim4OybwLloQxggUnVlvbrU6TQdQV6+epp
KSlRhYmbQ7ob1JzNZwTaqDXNrQbUAPsGGAeipb7G0tpxgie9RgnCVVUpJkIUGu1Jqu8bpf7UGvGx
8ePHKdwzCXy2hyZkVKnCGYeYGprLWGJR7hLxXZFDh7kDsERkqQj/1Y9c6CHgBEdfTX5NfZnGVQ+1
5B8FokI6WPRGXr0pqmhgbBaOktleo/29MEkuTWOyzLj5NkvCP9fjlGgYB1LJPrlL1tE6fSaZfIXn
3ZYvvBsL05g8m2QyMOucuWLPsXKsty+ROUGQ2YZazxde+4VVXp5NNHmmK4OeV6FjPrVbzn2Ov8ZP
vSHmFgewDV7m4jZuYXRLswkmgiFdIi2k3KXVBwEAd2EQysS+/MKdLE1gs1VLBYraccr2HTTt2RdQ
QN5PsQzXrVbSEafJtx4KYIVJta3o1asQz/Ry+NdXd7amGTB/hp4up+Nn1ECUojkV0D+VSD+5oDe8
0LwzNDznWUdT+cvX2o3Ve7thtAjkjX9bsn+hz7TwayqzMemmCBIVjQ1sUnU3RRW8GJV14fku/HzK
bCSGMW3XGJikQ0dmp6CBGJQQJpe6Ov/z/S1L/TQjzQZigokaOkofOVVZDkTLFVeBaToB9Q8AsLdE
k7wUHt6+RoFjKwsH+rmffuNNyRAVIPNYIO7Ble+n/N+YFO5eVO81twJVrKfXJKzUGyKvbmTqIVu1
0W9LFXEOne0A6ML4FGBCoZNwF7jJb1cBbh607BIUi27vCEFB88PtKLhb8vlSFDvkGAG0t6Q4h2at
jMjOfG/rqri7/NB/r7oKBtdALcNq7sQpOZe+djVqT5pQ7lPPfAwq8xgg7spy962t6xdDGxW7V6uX
LBauJcUi4xHvS6yAHAvE4LPvrAtTydKC9vfv3yYsN++bdNBMtnW7YTPtH6MdpbSuw2SIpJwwBsqq
YGq26bXaoAi7ii811xZGpTRbSRPcooLZGJ7TESMwpG8KgoHzo0aaRscPo+bvlvnbPelEZLUKWfPc
E8k+22TXbPuNtq531YVpfum7T6/D9wtAYMpajTO0r5FjVsF7vNRE/Xv7P3332YRFCCEgHY+z23CH
tKG11XVzjQz1xt0Pp/4KJZS1mwrP+k37duFpLUyRfw/Y327GHYIwldLOd2BrbtR1bLv7+gr1/tbb
Xjo7SAvzxN/l8ts1UtoOQdW0wq5b9/ZoxzZ5GZNm/J6xRlHGnjqOwimsL3Trln6f2bQUA5UXO6zy
jihRi5L/1NGFqXRpaMmz9SoNYIiXiugRgNdu+sJUsNOjhzZIqCAMtcJW71bjLoSbKPvmhfG88PDk
2U64cA0dHRxuF8U/iAJIQhx/gyBc2NIuffrsPewUXNfQLULH9Ug1RV6kYjq10mZzfnhND+aH8SzP
tq9pC2lKLjX6jlKg7APcd1AR/Q7RogqlR/CvXYOdHJLXEGVXbJ+/6MLv/7e59m24iWnvy6PIBikU
tTcg9Uc9uVSbU5ae1+wFjU11iA0r4ddISJQnamk0x0fd7G8AaBIGOGBzGV7GGuFWr4Lw9VlH7AwQ
q17Ed2Yv3jLXfoxJ/hbG8XUXGYe0L3eiHGxb3CMCuaCRXDqq5sKKBBWBn4rSKGjVQyqZlFxZoLA/
kUpNSmDkAepVgJfJsrjzBtAo5x/ewhFHnu1aIEe4fYUcyAn04ZPdPpCE+tEqqWTjJrZHtH5KKuzO
X2vhh/r7mn37oYSSQDHE556j99FmQCqVGV//9Mni7EX1YoFUpZyNn1rgahKqrSSFF0bXwgMSZ+8j
iCZSSd02cMoiPZh+tw59bAng3mrlmOdfuAHP38LSYUKcvZqpxS68N6YO97O5Q0rvWGtlJ9x5a1qC
2/DC7LJ0N/MXlGQQVHJcBHrQ2igfJ+l7Xe50DI6565JVd6FFvFSwEqcX6ttv7UVl6mZKwEyQsncy
LO+hiKWceJrA3PqtX5LaCAZbN6sNyTE7VQzfQ7U9qhL81orgUHVAIt4VJHkZ4sOFB7ywURBn77Ke
lIrX58wTWFOPqTgeCi/dkn520pm8UyV/DIzi2KNfggdxff6a02/3w3wozt4uqNtZl1cWvF2XQMJc
I+rKWEOLJtmAXZD8+/xVFt4rcbbl94xuSIKMIer3xb71cUn5BtyT8x++OC5ny2tRiapB3J6wa1/1
K1IPHeVeuO5s2abMebg0LpXpifz0pGZ7/9oyKWrpUJU7SCoIvC1izdVimmZvKzm51Yl83MARu3dV
/xFPQGx3rWynVXbE6i/aQVGdCoKo6LWRqA2S1bsjzsqdDIjhEV/3mwplGQXzSHvSg7LY1uneqoEp
gjchkhsS+7qpdSeE9HvVKClwVVO5zrpUwK0FweTCk/x5AIrWbJYaaDrWgK8YDWRpbjRN59Nhu4b1
6K6LDIl1KpgPgOM9nO15Q4mjcM5f+ecBAujivy+jZpi1NHRq4AyErFTJW3Kx/7P0ybNJK9N63con
lphiwi+zKoVQk6ZFdCp/IKd7McDtkQXOIWN0QgMHDeseEl7YGdHkbMOvfWFpkZa+yGxiI4KkLZWM
bVNLLtYqf1MOwP7I7VprV+2N6sgH4XSpcjZ95P8dqqI1n9rImGyNUudpalR80gcT1INvvHrlv97L
dI/f5s7EGhroDNNEZadHcT0epVW2DnbC+7hW1pFNCI19flws7NRFazY/KaRGI56i7EqGWLtucsit
mnal6yieg+BUkxebx8ShC0aBUgUleKcnz4ZAzI3iY/D0oHlI2v2F7zLNVj891unv3+5aA8Efqprm
OzlUx2FNRtwm2yk38F/TD2z9TnPhZVj6+WbzGY11PCkqTzebQlcMGeOhufKSt6J6uXAnP89lhM/O
7qTJeqLhuEJ8lLajXd7622QNgm/tvRGiYF+SqyyssaI5m0+slMxMKLmB4/XWvnVJmqSWlmB7A6mg
jO+09vetoG/lIV8bDSG+OpONG3vpavDxOY5KiX00PWIwyC/McAsvoTmbZ+AHqnJC+IMTjMoRt909
MUEXhurPG3HRnE00WgggKPDZiBuyv3HbdlvluNsE88Lua+mbz6aPxhdz8EZUzQLpEbzlEIsXHslC
U4XN1X8HAwKKUs9jtgDdWtpKdrjlFKnaja2iLicQ4/yQWxjT5nRb394dzFskt8mMBFfGve32yo2b
g5yVXGLr+vj0bxeZTRajZPRykE3DGvu/q5mc42A2E/3T5k/nrzD9mD9MAXOJvNSKjYBDNXQ0UfoF
/uIqKoRJWR6cBMvEKql144XhtPTAZpOAWQtSpGrTcMpxmYi/tOrkp91WKqwLG+ClW5nNAWUHjEUp
qsiBZkCyFZLO3I47fpvQ3NXpeGl0LVxmLo6P8IWqVpozbvPk1cyxsYDI22tluDfhaGJHX2uFuNOk
D7P1t61lbdruSUDuJbRk55FDUOqcycXg5vzvt/BU5xJ63P6VSn4T5UWseNDqt5YJC9R/FS/1xxZm
gbmKXkkELzNKdrp0P6nq7yPpGeHvhYe59OGzOcDqyKVyDUQJGG9XbgO8NJCh//45/2wWZpi5Lr7K
1cQaFYk2jux/gMEhIaK/8MXVhW+uy/99/XUpzTsDo7/TJ9puMI0nF7cXXAxza6ahv0eQtzESbKxA
uhIZn0YFjbAaRZBAJrpgTXkWpsQIaoMPo4FVWtWemih864iMxLzur7FfvHXRQOZ1eBAwazUYPCpi
hEFHWSTAdMkmGbUjUbwfZelfFwOgLcgLgqXiy3RhMA3qsCJCCVQsJutQ80EpWQmwjOC2LaN7OVef
xKF6OP+Yfz6umPp8USTzLffVACDUVOCU7GAj3JOvshZ2yRZA+dv5q/zVEPyfmYqrzFY63TN7ADxa
5qRitSP78CYHOB2VQC/FFuRXdxBE31ZTHM0xhJWCGNWsJxUZAoNc4glOXSrJrfhqEjJ+40sI2lxt
6zZIszTOMBpJWnXoPitFKGHnK+4T0VNQhiU0LNB3VxOAoxsbZPCh+0m34tbou10LUcnwxm1JpKih
eTdZG9+G4G+qsGaGk2E8Q8G6MHv+OJa5+9linI9j0lRSljmhstH5+MobLixkS588ewd1mr+Fn5fQ
cgzwwq7yMXTj/fnf7MeXhC89/f3bGimZMELJ0MkcEtuZnPIdcu+dDAzj3z5+uqNvH98wIMBZy5nT
ZaKtqYc43nmm+48PfLb0tq0Ou60TMyeiJxB3nGsu+quWHsts7ugSIGoETiKqI5jZribTsV9ESOum
+OXzj2bxnZyttmpSpqY7ZrFT21PTAUb7m7dreSfrXfhUXKrWTw/jp3dytuRmsZVjRuUqk40P0PLW
Iq/iUdmBoVipL5p3Fbycv5+FQTpfdHs9Ek1PGTLHI5JSCqKdObQXPvrnPb1Jpvx/h5HaRTQdXD1z
qqAC411X12GYXOslhGcj/1Vk7heC5ptcJ79Wbh4kUSIQrl0FOfIgqSbYDa5tNX6dv88fl3O+y+w1
t3qtS+WU+5Tiba29B6PvaN4fnH+785+/9BznLzv45EGL+fzSxEzcykdTKy687NNX/GEszFdbQJiC
PlbMI1X6W/Yf4JTS37wvCKCmPHFhWC+8OcbsjW9rTn5J6GYORBspRWMIAGJz/skoS49m9sJLcqyh
hxJiRw8d1TiK+YOvbCQZKRvmvclgNeSO4Lp2rCB+Igq2V3NATdj76qtgFHcSyNpGXWmkRY+HSn4S
zOPQUU8edoL4XBE10hkIzwGFRJLwWhNnRt5962WbAJSJdWHDszR6ZhNLbsh9mwRp5vSpudYaATVt
fFsFJLPADD//mJae0mxeiSFRVI1lWbtAvlZDXIYXT7JLX342l1TkO4qjwITb6vd+e0OcxKrpiPOR
ns5/c0lZGKFzQxsPJ020pMtg8qaEJGuw8gojyFZiM4noxfKgZskrwJITk8HEiUjXUZYgd3NpERU1
zo0Ec5pcTgd//W5MSSUx4+rOz2WA/CjwFW9QNoILLDmJ3qIp1a2XpbVuTAnRQfarNslu6L1nyUCr
kpcw2U32EFUNWreRQh/yUQkIoRP+aJ350WfgeaBB7eVUDu3YG25IMfHskrimFcHE2Q41i7Ei0AE7
hXLvaeaLZVQPtdVeq9FwSIrqKFfem0fagGmFB0UjYpG60WnosOAPOkCGJPRv1MF8EdLiKpdG/MQn
1bfHG2UU6Baqw69QqTZqOu5aBF2hiw0+IIk+hgDmGcRA+ZQegeEdRi3bBnF78mPiI0PLvWKa3LXk
rCSK72Qe6BJ18HZd3K5jSK+xazxZaXaI4uBL6qzPjM6kWai3kkGIl9VzAz022bgU7pM4IM23ss08
OGY6DlYh2cDxJLc1uWqy5qszyAmSlMlmdxKH4ZD3OpZredeoDbiOKvkUDeuBEux1CFk3K6KN2ER0
OBQQ/l4Btce70mr9OZTygw5GkhMwmhUDMVbgwsfTRFsyvIPuu1fSBFTQvc7u4nHbYqUYzR4WUXax
oLSwgs6NfT45l4R9TBP+bfRBzxMHHOoW5R2Ouy0e2HaYFw6Kf7VlP8zPc0/fSNkxBd80rdXSFrDS
rj/AbvCugMkVu27Hrn39ifxMtJNtlTnGaQwvzKw/Wy5NXZ9m82/7tMoniJ2EyszBdXLN8nZdkROs
afKJ6nG0KnoQYmXVX+s50WldGj2TRXGccN/o/DYZstgKoIUiDI7RgkeDheWtrar81PUMwJIHDNo1
JsV0mf0OPfWlVECCXpgxtGlW++mZzZbLWqVFLJdq5gQNxKJI9Q/xlCyPq/xZMqMDKbWPUStNcN0n
PYiSdayDFGv8kthlVJxEg0UEF2VkZCIIMxvoFW4XruosUta6KH52bC3XQkzGQuPCaGkkDC6hRpKq
PzrCWJBg1tOxNXz1oZCVQy4RpQ3uHtKi8jbCtu00xBeaUm8MGV1mFV61RX8T14Id6P1Js4onU7Tk
lQZAp9THCT7tb4oAB5clEB+S5iEfPeh3nuuB6zWFjemz+yGkYy822lawQHxbsPR6pXtJ4+he1Rp2
jxphYkMKgXRw/8BdefUqQm+9/ravJvuhMDylfcI/xz+kyzaP60Ei10W3rGsSllddDR+oIc0NALxT
8q/Wch0DAWwP6pC9d1qDJsrU9kJf30XK1PXt+xtwrgS8K+2XoLdXdVtOqVwkxMJZIXytIhw81O76
hkIVOLselhWIQFcRt7LVY1UkPdgQu3qNlO2XqKLryIdb03UfmYCfc3dEU1xk7bHPE6AmsfDk9iW5
jVlv13JFarKwJ22DA3f7P5yd2Y6kOLeFnwgJG2PwLUMEEZGR83yDKqsqmWczPv1ZpM5FNn+QSHXT
Uqe6IQB729577W/J51JQz4S4lWuDA9SrnUu+M8vwaprtVvp6D9uRR1qxV/QcPoZx/RBI8emP7XVc
wr6nrY497M1mmOPkhmb+15cxKnlaW9uhou3bBD2GMcldAiMe+Mkrz1wlf9OGOu0gAdNDRaUvASxm
eY/1ZiivYzKp/5KXx8RcbKcGfNwhMKLUK6dTAIMjAQYWSfapkW9sN78kkJcm0HJTNSiwTckGLLmm
RixAnp/atppsFb6usqzPsJX5lfH219QGwDGiXKjnTyoh14YGqUwLTWCRF3tjNP8CzQ/Do6kEvL16
qKL4dhqa27mb0yYDXNyaCXEcrcppcQTO9r4PhNvW1RHbd7SevSqD+PtzRLjcVYo3tthhGQbTqRoI
uHKyK7jqwQ35FsfnPQKbHfJqB3cjm6WjA98BWD5NIPxE7gh4Dt8N2cGIT0QprCDJPHg1+RTCueSO
6C5rMkeVW8eZOaheeuOLDRrrONI9PMI2agIXMw8dhZtWgU6+n9/A5aof3sBim6bQTvVH9WsZiR9V
F3Cz/tF0GgeJTWSnLThvwz0x3hg/c1nlwsMsG/UaHa25k16mEBpibTxJT98TNz5uXX7tlKwvjn7K
pIRqEVepJ7wWKuxmr9ilNx01O3MiZ0tetrKx/eoG+Lb8kZp0sPNF6gYUpMjiNTpdi7ib7HrMdrFE
k8zPX2blwy/79YIh1A0psco2WnMcFM016x6uj/QfL79YxGGxo0ZagE/RCLjuNRSGkx8QFW0stSvH
Cn0RiWrR8kQHYcEDt/qzSmcWFrw2f34x5PLRTqjLYyPaYBn2hXXiST2vHH2U6JgIIE0PNIiuKi12
eKcdpym67uKxgQhGO6WV8VB0E/xj6z0QlAemBcLGpn20/Yrh/2b8o1SmXWZMD2xM0PgLB5SUwboj
NAkcGfw/LMH5ZURdNR5oYcfE/JX2VFiBCUCfiNOdybR3VfijlamVFwH2hyPis/DDuzwvUQKOxK7T
jV+yqG7LHoniOAZwMAROum3zP+ByPHAurmjBXtGJeKMUIYNFqwEz5jb+kIp515vwABI6vKnA6kca
Us3vJ5p5qQ+L5mLcg+h4VQgQWEcko3uNvLUpg7ECLN7DrvkrMx3EPrX43ab07LPp3GQddh4M5NK8
hUZKCdEuDpdCi5oRsxUYPEZh/GIG/W/ojYA2K4dXpYU7HzGNwQZf8X4A7xcw5wYbaeREYTCAw4TR
SKDG4HVWGAz5Nd8Etl88BYH5XkkflqPA/bfT69DUMMHlL+hIuQkacDBl2rlUqh8k8g9Fp1J7RPGg
6Yx7k6WuEcD3AQnZPznY760qnSBUd3E6cLtvx4dGaI9RlD0VHe4Kv6XS1mNlZxhgESbiOqdZsROV
ButLHl4BunxSMvkrxa4qb2pY/cZYXgz46EAm32zMqItjHqNyEUmNvo1FI3qIGoRZWRnv9iZAchsX
/0oM/0/oFOrysAvpCbzMFYYxL8iDGaf1Xqn7m5KzwlLial+GwKZCwenQIv5oqoHCFAINdb58oQFM
ZyIYrMN97jedakdPgVtVVSDu6hYZdjNvbRj8nnre+7YPE3Ojza80jfz22xSulBW1fH/EcogOIIA7
hWZJs+udMcSrDQVxiiK8SlTDtKEFuoffxZ6bgOXHw4nKWLdinnxyP9PR/K0mEKz1btCZOTQslTMa
yrPhj8C7iug25jVMXqHY2GOH0TvxBFO1YjixGoRvLbsfm+CPItPbOjbsov2V52hwGIZXnWLTV8TB
uaHpTdcRZwy0D40bwFX3044rCaDuygTn6fpD16M/eQKcf0Tqj3DuVI8THexiXNBMg7OfYT85pPpN
LsTvIKr/xjU8IXESJVbWKvcm4uPPwWtlkHxVQ74tHr1kcUQCI/ACmEsO94xvrKwXcyGwblxsEyQV
Po1FknhD1d/wMfdiOBSYoYrUV3WrGeT5337+Yoy3Ccx+dcYDLwfXVObPtNsY318NTBfGt6H991BZ
9MxH8yQk6BUIGeZe1XfzZgRKfncsrcYpn43P6RPnWaQ5b6FO2ocbL27lgxiLHaCpqq1EcgcC9Qoj
oMmP4SR3Gy/r4k4BEWHxUQi8dRNokCNvUNGMxxQcH6vQgPVZVT/DSly1h7B4GLHzzRI4kWrhXQtA
JG0UacHL6kNW/J4n+Zs6ydNYiAOyWg+6AFoC+SiAaofBabT8HGXs2gR8vsgiOFJPZW0VPA3Q3dNg
/2yoBJmudk/T7hGcqd4q0M5rBYb+VDf8nBlir1AdxkxwW4NDEAAEBcDu2gCbJ5TE7xWWP8Es0okM
TM7JNG5/fi0rb2WZIqFwbmegyAdegvsMovvbgoiJg5RTKPrdv91iniXfZpnRJCpPJIYpye84f2r9
z4D90kWyMVgvbmMRi+cn+3b5zA/1QDD0AEXgJvc7PXqqlE/fPJvJVVg+JO2WJuWrQfHCpFhmWlST
18IHYcMLqwpNs1U4mybABWhMizNQp27T+DiWxwfwI/Y8n0KrKdX7ssFazLLwT1/XJ2FgRLQR+qB6
zVSOXIeKNoWkCP5Vt8NANyp3ZB7Rl37oYr8HrrrZax2DCg4UAjKgPg1zRTSh1uKeztviPISHFPlQ
G/4LrVuHWtuCTazEvSU2KUOrb2fCTMYDXf89KLFHmPqnwiTXQZ8/wQ9hC7dA1260mMs6KwJWluCM
NWN2jJv6T6shG1OVLf7RxVdSpRM8yRJs/FK9sJXOfE3zqNgP08hx4i0OealdjVQeOjHdFSo5iKyv
rCqdefEALge9cSiQBFP17gU+HrCBGxD4unEnY+b8PCcunicwaBehG1Z+XUIyyDtB7qbFOzGdvD38
fOmVGLo81uXKNBKWD/N0C2BTqLpBs0VfWbv04kQHPHCXm0EReC12sxN/i/StU8TKkF0e44DOkQEy
Gcq+djq0WMHz+RSAuQew9l7ZWABW4sTyCMeYCvR5Uir7mKNO1LtR+R7CcSkRN11707d/MpFvbCvm
13Fh/i2ZKwy+Kn4Rh6E39UZwCOLUgH+R2Vp+FV/7HNIHGCk+JFno/vzBycpsWJ7vUl/Px7HPY089
aiEIVF5xzezGnk6hE35A8yryvfgEVgZazS19+8qyoS82CFEFmlanox/ZJHehgC9lkViUeT7cwH9+
qLWhttgJ+DDhiJsOfX0E+K7QP8G3buPrrEy9r3T0t/Vi5BHA+Mhje207woeZAF5a3VBCNmb25Yq3
UPXF1G7bNIbcGVI8JBhDJ6nsOfXhO50tR8uF99rwrNvJ7t+aOdUl0saYu98EcLJejcNAa4Lx2211
gK+8qCXUpoK8p1XbDpz7YHztotjRovAWp+r9z194ZQixeTR/+w4DHxmHaxPW7Xp40oOrnl1FkEpS
mIf8fIPL2TRswxc7A9qUaKYQyEywfQ2SemFF3uTBK+ls3E2fzaHbl09bya6V4fqlZPv2MCbArTi8
QrfYCyQE9fsue954iHlGXQgmbL7jtyuzBieorsRrGnbdFeeWfAhclEP3+jGwxxlmYG7MuLUwsoTY
DMJXW0hO8Awmv0oGdacXaOL1CwoTmqG60cYKrE5d2mkqz4MJWiXOiXCCDtRHLaQ7ZYSlMIh9KBIi
ebtVV14ZJEuEyxSimomcbuKpgQKDK5NYRgIHdSBCYY0wbOwgVz6etljW9KHzjTzSsV/Sy303E+9F
hU39zx9w7eKLYc7gcKtQireq1XRvxDC1mxTj4+drr72dxQDP0ZQqEnCdvarFhwoq208rF4aYrqJU
zs+3WOkZVr86Sb+Nv0l2pYKaeOwF19l1uRs88PxeayvZlP2vvaD5799uMEStkU0cymI1/hOap03o
8dp1F0sUfjhUnFoM2AFadOL2kyUb++uVuPhVjvn2g/ummuIK67tHURmVcLSMSrh4R1sr39rlF3tb
UaE8Dz/B2AvVK0UDn9EtxvuNj7kSTL5oxN9+OvzXDH0ofOie+GG0RxdECldx5XjgFrFNL9ltxcO1
Tpxlq3nRKHrFSjxFflW4fC8fQ3sGdaen+Ll1NPSA1puxd+WFLTvM4wJGAT5JIq/FA82e5sxmKAlu
vLKVbePXEeTbK4PV8gi30QpXj9hHrbSPwCk+BiRyBrV6o4Z59vWmgIU3+K2+hlwqjC3nimJA2exH
d5PGBGXVOUHT0xBFo0IJPmFrvqE7WHv0RQBAy10G74A69hRlsv3wb14blkDddOPZV4bLl+bg27NH
iWiVrMblZ7tQi7rRsfQ6G+kOF8YNx23c7uVSkVC/KoLfblTGDeMS2+MvkTPMCTFWBi/YF4fCiR42
u8Po5aV02RuuIxkZ532KffkNjqYeqItoCLfog3T5Ljz6m/LQlcizxCgxmItO1YT79LZq03kn7pUf
YMOyB3QP7sUB3rHdFnJ7bQQsosXQwXS3zxKQ58rkGZu0qzwPj7KpN/ZQa5dfbGbhBKorEGOGXhcO
nu5DbMFAnfrH5NOSnwSTnkEH7SD0AkJtI8rteoIlbvg0Vi8/j+CVybvkw2hxGQ7ofkZvHBtPnJBd
hS7bfoSv0FjsMlI4SMOdtDHaWBnmNf3CXu1rZ/VtGKdhHQALhsRLoT2O2QDmrul1Oiy24DAHqcHP
z7Q2Wb4OHt/uUkwij/V5u1I7cApwwp3/OO1rF7JgB2iVrVG8Moi/Avu3uwjC4RI+T5YmeYE23zKN
rSaflTH1tV3/duUmikDNqgRSjgn6XvhjICsr7/nbxutZ2RQtiTBjLDRN1cf5/DU4cDODN+DRR+Ya
bq07Yut26qZ3EYyG3I37rQTJr8/07XFGo2TUN3G/9Ko81H/mNHli1yHCJLIZe5i6ahup2rX3tpjq
uirbqNEAuJPw9RZDeaWhakT7DerM2thdzPQQOxo+aoj1jVa56WQcUlBueNWiNHTO1K0lZeUZlmCL
CEm3qqVG7HEangdJnKnz742s2Wh7XPn2S7hFJAwRQr2F2D4+sODvBI+oybhNu3+sKi6ZFome9Iw0
ceKZ/jXQbHan/hv0RVUXK3kU9sBtE1xZzeWVqDpHgT/bxghde+nz37+N0ATt8to0h1nUhvXXyCOe
jzYai1mmpRzzax15ITiPb4zStfzHEkvREdhgChP5eL2Ggkj1TRSaTWARkf1VOvmJ5DTz0Erowi4O
bUEZBEakeE+CGnT49LXLh7txKq4HRTgbT78SyJbMCj70RdmnwKb2NkpZ8LS04KzqdPCTd6dj/Mx2
UKFvihrn2XJhBViiK1AXjgcBtytPyW60Ad5Lsbozhzv4VZykhG4WzqOBXSVbyaa1L7sICcnQlu00
j5oA0kNYTJo6NDDGxmRae3GLiEBwdIWtsDKXEQKUl3XNjWr16eevcjFFakLS/t8hqRXqWEB6jINI
CTPN5DEnhhWAhj0ETgTdMkD/u59vdPEN4UaLs70MUWbmBpYxv4bcc1LEc1tW1GWFsbFDuviWcIPF
+R4wctqXFZ7Ezz5BebHS7vDzL7+8zuPKy5CQhaDxAgTm8fcBJDViBS7cHvsd21U3kLVvbCfWfv8i
ONAYStCRgAYXEwrHhKqvYV2b/lPowTPMd/0WekgXV73sQBybHQ93WQ1AG0xnnGHE8ggIgjP8TV0Q
BJyfX9nas8xL9Le79UOpVOiIA5I8pDjyg3rPNh5kReAtxHym+HZp0CsyTY8BGptbvoiT7ugnQZmi
2NOn2fWqcdor/zV7q+9KWzkoG/vJtedZTO9O57Uy5UDpQ4R7jkMkp9B1/fOruoxOxJdZzG70iWdj
pE0oE9H4lNQw1DNDJy+KNx+hF258+wxbssifwPWcijMLfR/a/d4tSrQwxElzy2PVBudxcmsBN84E
2dWff9jKhF32uxYwG4cp0fwNTdWiUWT7TQm+zSaUE9/rfwK0iXXov9+xHrUQFfc58PDeFthMNVlB
HVjlUIsIGBr//BCX+f64zSIq1FEeppCuzUfAuZ41G9X4jvTQwnQEjXIfbgSftZe1CBFJGIxdPXst
aFXlFOJK1pGbbuXPL/NL8RCL0FAqqdmEFDjgMfZHJ1PFwc/8yEpMNJSQUAEBEbYSwB9DjzuSIdol
Rb9TJLQVFcxi8zj+1EoFSWGWDJYBORssQMlhyItdrwLNhv6cnVKTk8Hju8iQdsamm4yiy7gnOWqW
U/nXkBQdLgO6Y5KgeGK98TSm6UmLC5SxNN9FgzCgon55igxIOUgG446UDDD3jfwrKJsbtGjHiDQA
pNdl/auMcTKapNj7xnjX5ZDKEVLcS718UbJUuhokWFgU+j9dycVemv5jKtN3yZE67NrUOAQjQCQY
6TjFxQ2cZwjUTldZRwCCLFH6+nnUrEz3JfVC8GBg9ZhGXqGeYa9rsXbrzLh25UVgLCiReTeoOMbH
2k0NIT3sbTfOW5dlERgli8jYDKofVRmYn21+DUVh3z1pqd2Dd/s8ORC87CFAk3uTe2Q64J++cUBL
PyjM0W4r6q/sJcxFlCQTho42olTIZbz3g/7MFd2RqXEyFXqoxhTts1zVNr7RxWMSnnYRNvUgCFlv
onOU1b/i6bZUbNJmrhSB1WhPPw+DlUm9bMeF63ZRK8qIW/jFbcGUN6UJdm22tWe8LA8xxbIll4wp
pbWB9zUTBSaH28Tj+Ch8J89bTKK1+LdstS2HGupdlSDMPnRItREvdEDSOs7Ap1n9veXTtfaqFvEP
2Rs5VggaHnBgL2yIDtJnt3qyVRhau/z892+LflmrcZvlLMSJ+4QVMYmuBm1jX7oyjpaq6Zib6HRQ
8IJKdp8NNSiM4Agr6Y5PV8zYmJrzW7iw1i1VfJrS55Oh49yX5q/wnDsN0LMFpUUCbf/zSF27wWLq
R6Wp0wxOR4AY9WewL44Erbi6ZpxSoW/sU9ZusZjcaKcKVB7ONVz410h085jFTdncSphO//wMa9vs
pVLYpLEadiQDENOZGdKRax6m+xR0K/QIeptJ4ZUIvFQM16OaQm+OMoIusrNSmI91tiX4uVxrMcVS
w2dIX4cnZoEyYA08LQz4mBu4xr0k4PeDT1xY9WTFR/9+S/yxMi2WzY5J34VaJENU09tXMID2Y/gW
pFsko7WLzwPh25xjgw77LYaLj3C9B34KPC8IW/JsYzytfYfFlM7yBjaTHFXB2ZMDnQAnJdLdn0fS
2i+fb/ntlyvRODIzRaWUJ0fGHobxxlc//u3Si/WbZCPs0yEq9XwBL+cOLc4jiFvgiv58eXE5UCwb
r5o+SnlTofySkLc6P49BasO8G2wsq4E7S567evzn5zutvaPFdKYaAK26iSyjr8R3oZJ0YLchIxLX
xcajrMSLpbAuUrOQBjjZeEzNnZzep6iMZyS0DP3l5ydYm21LfV3cDbqZKc3cNlVcR6PTD0gnSQ8e
rHZ7qI9G4tQojW1tblbG67KJytfrmgVNm3o1/xuiNbX3fn6MtevO69K3wVrTEkHVgDckEU8xDNk1
7OR/vvJl8Ths0hczGLwmpVIqgks/zCl4BgEU+jtaV9/NufE5qYyXlV9P52jH0Z27ddt5LlxY7Zaq
uxw9yhOIeomnAzyvuo0lExtnLis75K4crMD5t4w/HnAx0SdVjj0B6t6D1hePZ7yQU7iT1rjDFiqw
c3srzn7VmC890mLaDzAykZFIkRTew4X8FovTET3dEDVrO/1D99qzDhmMjQaaR7bLjw16Omxx1J6y
nY+WZGyxH5THn7/pym5Fp/8dLaBoxSUxwgQKGbScwEsUpOFUaxyeRlbpb51Svgqkl553ER1akfcK
7TFyQAxoJruFT+YOiQi44yqDJV3sw/by3D2T0Pat9jHAicyK3e1U2EpwWir3pl4TkaBoZ0mHxM7i
Af7vB6rxjeVhZcYtlXqqQieONjDEjTxweQTWaBds7MPWLr1Iaowq1fu6R1VlaJSbvA2vc7EFsFqJ
p0uVXoa8TyM44k/Dm2MPGV0lGzcU0Z8i0D5/Hlxrt1jGi8YvSi1vE0g9c/Qf9ffYp9Z6g6b6dvfz
HdZi9lKeN1a8L8MG7i70btqJ2jH3s7W34dLAxSjyrQpGbb4dbKzWK8vpUrKXw2BKRNVc3SzQuV8E
+sckVLDOYvNa6CaxUxn51pBTYs0+wxvxb2XwLtV7rBNRCcfVxEuUxpb9c+X/avQtY4+1AbaY/7mm
CZgJazP9cXwUY3nIQ2JvfJv5Ghcm/bJZqi4CsxmTJEU0pTZILWjFRDDVYRRSvkeboPgVToZgi4O7
Eep1lpjzBtzkp0AN4OQlOsMp2vHTp9ovOG54LJXovCHtr5GMD1AK/KoITt2gHGTAL8DfVxrlC04L
T4VC8jk9umNBuw/ifp9NWYpiv3Gt1PWBt+2vqNK2GLQrg2lZvgqzOhUFlH5e2uSnyYxdRUf7ksbD
0VZa5TCkSu/AlWEftKLZiFSXlaCmuUzpJEDmsLSVaKU/ty56Fff8ELjRvvPM/P/Nw8NjJK34rG7o
mC6rDHHHReQHSdIQOpoqoTQqoDLM9sGhOuTH7bX08vQwl3mbAWnMtPJJDiELQyMutwoVNa3o78Yg
Xtl8LHWquon2nsAUCQJMcI+2uf2c71DO2QF5U0fZzHeshMqlUhUngMacRj/x+uGd0TPkWZbWwR/4
+efHWNtwfMGdvu0KkwYY8zaHFjPrfKci4T5tgYM0U5B+6+StB+qxNsprfxLEntThvRTTS9KhnxzW
mr8iUjaWSaZbxgDijLmHTP4pEfkOudgngr+ZBDyxUa8Hh2oDOplnAoUYazuD7nhj5F7+ymJpNziK
Sm99qWSwtj9Cx2Dl5omBOfnz21lbRbT5rt/ejhi6QWQF1kIVXmt2+kZ2s7grdmovvO6AFoKqcbuW
tZZC++q3/3a3oZqqLskUKPtRceqky9zJk2i+5Ph3mDRuu9hd1smbkMf897miypj8HBwXL/jVVva8
Mip2B4NGWA/41pyu2zrMrMSypXK2zjkc5fopQ6iPvOYc7bOD5sKWfGMbtBK3hLaIIikfx2HoR0hn
4YLmju5wyG+iO9/RUSyw4+sZnJg4/Ys4DLcbQ2Jl8VoKanNqAq471dHc7IGjQOJ28458sOFbcRZv
W34HK8N6KaZFpUPUouPIpo4MuDzudvorzLwfNh5iJaosBbTwoZTNBBdZnGjRemVliRW8096qvTrA
oYZeoS6PgS2Z44utRX8lXn4FoG+Du5GIKSFFQqPBZwpt7ZTZQE15rYOEKKpjW9TqtSrn0sDJTxlL
DQY7IPXoH6Hpp24KqizAXASNIO1rcEvcBPwzC5b1ymZz1MpuaSmbNZJyaNBYH3mRmK7Cnp5UNLf/
47ea7/ntxWXRqBqcQGCiEQv5mRG16PIm2fcteBhW/qGhtpI5aPzT37THn2+5NvjmT/jtjnWqA1ow
gVFtCBTD5AMYYTbLN9IQK7WbpVS2oaHfgUwIdXVToe2iiA9JEJ6TXLdLkLDAUZgLgFvhYWWyflWw
vj0JZUNXwk0Si3QNN6tUaHApiShIgrXTpP3vhlenScSupGBZlOpvk9HPGG20G5+OfjXHXdjp/o8x
aWZUMiKwLSGyh8O78G8Bhwf2Tz3pIKIINVStrkJPQRkULzlnwJhwbxonbvmy2bF+xhsZxW0c6qUN
AC1qnn5xRO7ainL5yrhi2k1ui7OINYf34bVk6l7Roh0l3bPaQZCYw4rFgjpOuwoaARoPd3X/jSTJ
XiPQK0VuBVbaOHWNFQSKrQTsMW6gYVVUXJVNJbM0rTScqc1Kh/vjG0ISvIyN9zxrbIKKaDVyZ+Jd
ZDEZpY7KdVSiVfVtrEBnz0oC0J/R/mG9ZgV+f1DQIj2NvW2UWWPpkXHEunoT9aQ41P50HFR+mpL6
LUnL0MopmhRaJIu4+t5zfqVP9E4NyulYqjguEgnSZyPQyVsVnlnLd1KFVl1wu8yQjBlFiH0euclJ
esym9An7+hfAJDU368fHyCxc30RminclPeilBIwy6DjYGhIl7uiXENV7ie6jg0GOQaZ0V3WE5h1T
81u7GNlTUCcdkDY6/QPDGHTcgMFx1RtptgMz/pTROt7lvHwbRtPrm2yndZlX+2YPUF1508ammyvl
c06yG1AcK0A5KSgKZYkjKHZ0psmuSAa8S5pk+zADa2BUj5x1H+CPQrhXhzMOXf/U8qz7rfkEvQZ6
X4FmmCHfxQd/J5scHBcVLbp0DHwHzee1bTSBw0cDBmyojvMQz2rI8qEwq4OgiIdN175UtXzSiWG4
EEN4oRk1jj8FVwMoTjYvjceqL3dtr99oijKTPcUDMWHcBu837E2AOPAHKJRYjAaHtDrFU/IZlj54
JIPipKLb05GdGBpCdj0klG5h+F4R1k+h34DeOYYQDjQfUd3so9S8i4Amqbv00It6sHzwVsED+kgh
6QTqzwmGTlp+EhYWlG434LY/0TzQgD3JHs2yj2D7GaIrLjEdrdWOTEzvSlvd0aY9xay6EqZ/M1fX
sU9917nvQnN2VUr6pGX1c8kmlykTKO6toh2BIX1tO3pdBerO76MDykO7sC3csENNAr4RkEhFmctM
iO70RO/hhEUOVIUjq5G0LRJiya5VK9Awp+CoKvGt9AEXLBWjteoKHxrEl7soisCdV+Vr7fd3Q8cm
y8wSLL8Vq6xoJFcl9X/LquuvZZ8fKqP8Uw+VgeSIct/A8Ver+KMufNRV26TdYM9eDvPmsuoctY3s
xwEHpEo/1eaxK58HupV+uRx4zWXFGZpfH211NEfF2bDMz/EJ4DQ7OQzP/kewuepe3sWYy5IzGkhU
mMDNN4HNwTQ+kyZzG/NIYdf480LIQObAmve/Edw05nt/W0HSEANa17H6dZV5xXG+UQsynHCUvFYB
XicjrFy06Y6n2kFMOUxq2DHyU4fBRSD1k1ffAPGeyBpKHVFaWlOiw9I/VEzsSUfcNGhuaY+tKmc3
4QRajg6cbDrWt3xKEDWH4iMsy5upgGGnaiIbUUgFjDsWWEaEjXqtwko9RON3rJ+G0Nw3GrzkBRQK
eoDSvqrMYVZ/HDXtmpTtw4iebbuU48OAyi1CLOxn+vAs6+4moOVtT/NrykGjVBCBrJojqyxo4GhN
c90O7VHEtZf58Ukmxm99gNhDo8FdNA03VeDfEmANMAPanYAhMNEqML/DPLLyiJyZqd+CcQkDlGFU
7D4dPVJEWHICea+CZ3Sq2bQX7bSD2fVLFBQeFeV70/Ezz5kT8KJxqkGi74jWjpIiZlEWv6RGSJwq
oYnVUX5A2dBJjGqX9TKDO2f6Jwsj9FrHpgFvDR2VCCn/Zo35Xiv6Wz+iRbKvqnPUhe9FUz3IxMQh
Nz4qfdnux7wHqgW8KB09XXGguU2EOR2B9AlzId0OSHMvIn5MzDywFDOkgBNNr6qfjDvhx+fEB5sa
a0TtdiWEIXqgOI1fow6lsWNPObWjUX5keCzblPr8lptfhexfy0I9DaZ5E2V6Y9MiQmq9F5k9xmzE
GRlaap1ybo9C2clUfYdTGdLiqeZh9dmFjADUI2ESyehw1+jJnw7kXwB0TrLI3oKMlnCf60driHjg
hGl4GtC5CxnIrqyAhS1jA/6PWvTQJ2Fo0aG6lWHzpHEYyxVMv63L+D3l4akEK2zgk2o3lbztTMBW
eza01pBljyww8d/y5DFC5+xZy8fuKaTp73pMXmmHkkTRMSvWqsLVi+lxSBHJlboBlZM29zU8NGfc
zQONyENUc7gM0M9KGo9tIU5RYDy1NVYJv8bm3e/b96JD8I+AqIWfp3EaohjaA91LMAJNuBwWNN2X
BbRfcUUhymRynwz5E4sTuI7lKVBqoEd16gQb0uxXoiifCjfeQuF/FPUEanPADlzXtSeAsK4Bg97z
LntqoPy0MgMchT7hdu639wpqZzYKIkcIqq4nKSG89qvIKUJuT/AWdRgSG3ZoMqgW6/ojwUjeIR1/
1aKX2cVG2pYkcP1U2TW5fJsU6DH0xn8rKxRZsbO3pkTflQoMM9Jcva7kFNhdXR5DcOqs2Fc+Y5Qj
NEYP6AXhSLLop9mXC/PBP8Fq9UpJIuC14YPVcx0KvCZ5CISvOAlaplPeMruPmgKuaGlp8yHvzwEB
75boipWJ6lGWwY5Ida/1IMWq0RFmFaotlfERk+NsKMBmKMPsR6oZoJiGt40w/+Sddj2ag6flwS+S
+BwK9ODcZ+VTJehprLPYKhvjHQKUfR2ggE9087YMBEbMgCSvDMIbVmYvzcRdXwe8taL3iW/cxzG9
QUswtiwpDEEqfl3ROLeMbnwH02Tfl/5j2VYP5exdC+4jrNWSsbHSACfIUMLHrUSJotb8t6HWHVST
DuCcur0JEXXf9+6sDFJa8xxHYCsmgL7akK6Bdzy8pJN0wYaau6jblzAlJyWFa2Jf1pDM9KH+e9Aj
gG/j7EYY/GPsI92ZZH9q0+466vQ3Ja2RWwC5AEw21gQ2EF+fkdEfWqOFgVGI9lCcNqBw1HvL8Nnn
MJU3nawcIsG059gO+3V/zWWeXaWx4aPypDq9SK55gB7LEdAoRWJc1PjJEAghiqQcfkSdV/L+kQvq
Asf2riTVR0EphG70ekynx5qa9lT6J+P/ODqPHcmRJIh+EQFqcU2q1FlaXYgS09QyGFRfvy/3OA1M
dxXJ8HA3MzeT7c5Js+fOa/000/erVlIEiumnzTm9LqniHH1f1edA7dtgU4zE3woK+lb6umcHmZe9
UeXDvCr+ZG+FPd8JAKEa3fN08TGKAf8CjaB1QaDeoBXRWv41GeYthZ0EWT8HGg7veqacp6Z5dCfz
d73bOZKKxd6X4UvFfrUdvd8p6XLGIS0a3Py376swHc2nwvF+1OatRRla6ta1miSe+9PBWZOI1Cx/
vqs3FFIzKWqdpuB0WBFOozplqPUboVSbsRs6kqmU1R9qy69n83kQhryRTx6zDxAaxX9YmPS7pJs7
P5Hzb4cN9lyANzfqOV/uJala/U2RjwwwQWsrvhA5FdBqd2XVROS6+qW95LtiU7F8B+itnHvpdcIu
k0Gadzv8g1BTJ7GqKjJQnTHCcOypV+zYK+VxVXJybuYgGRN1t9jasU2WaNOyB9eQ8eTxkpXSeIEv
ikSi+5V0n03DPm79ff9SGcI5bY+awoWysdey0x11I3TWtMNhFOmuyfCUGp3cn10ONPe+IQwnTg0L
BGxLa6wC+BQ2EtJZFzEW5QHRc9AyHa5uFQzd8uv1XuDmC0sZ180VO3P5z7HkYyIuSH+jUbHeBcbY
g8VNo6VfoykixVYe1N64mrr3oCvzF9PHS92TcohEy+rmQLgloxA+Ptm6l4rJioEeDopOkk89virj
5G/Otm/SKjYaXB2Ek102e3gb8T3cjMKkfei/RJE9VquCIbfZR1uunFdH53/v3nOKFvUcV29DPk6J
fqibjt8IYfCoevch9FyaHDScj/+kVv7XSnHOdIU5rduVm3k25/pjIFs18ZbLhuacX3o+tGYRD5WI
XaIH5nb61VTl4uCpvJOOh1vnehsZ2p2aQCr6nXjsrH1ujKetUX+MIeM5GvZzZ1jf+eSgttUzvzR1
PItl/aYnCn557firZePNraonjzmonHLhW4uQu0zk2HIrRdhK76r2StQX+Zey2Ee3EP/ayp6B+rVP
K+NFj7r3zj++05wqLlcVr8YUKfR9SFkGVLA0VW29PjRWSWSM+ZENWjiJ9aWwmL6dUdlNlfKY6xNW
3DmjGqvWqthbTdMEiczOQiUhK9MwovMaph9F/irlcFKzJcLEIlw3GM1ukicsMJP9nE3uJ3Naae2W
ltwyBndEMH39oECA7jAKjRevuS5cg51TPuftityjn/diNs4WxuU7Jq8HFIkxqbV9WOtib3vNcGgs
ZvrJYCXYXvoEw2zNxIFr0dhS0LKXtsEsXlnLU4HraTA19nCeLfsrSUZAEajWdDKPgzLrQYc3z73X
TPGTJso1G4b3dp7j0Vj+mWP6s25mEyoVlr64yc+kus4iWHT5IAozdqBms8E5Z9J+KVpcVuxyfRsT
aIUKlGpWkmDO7Sno6vJi2q3zOm2KclrrTv7jj7vdvfKVss4DnV6/d7KgF/O1GOYXBZe4al0uYtV9
onD22yb3VdkFnTaG7tqcptpJj82sEas1jlbIJr+vJ+uznNIvVuRrJt/83UwSPeLHoMQQwZXpmqQY
Lg2G7Nl/LB+7gZewNKGottzlZmnvx6pefD7IveLODI+04XoZcdG+lST+sKdKF1s554To7wbr86XW
oi6vmU42PZzW4mgY90xp79cu3ONQ24dSd3GAtI3HRlGvdmHhVnvProOjPNulfn+q2N/I5pI4xUee
mgEf9SUT6W9vaKGHjnlIxktjaO9jXV2yVUaZA5AFMlH4rjk843kcUfLJEJHFzh4dFujM/jgp3rdH
7ldYd4b2IwZeuZ7JITQaDQdRcUnX6qWVyd/qZJgJ0TlWYxq6Wst4pT+JzArL1YhFpR+btv4vMfSN
n1mAK0xbsHlLrDrbFT/xJ5dRTeT2V0uG2eA1BqOGSchZSrL4sjUnfAZDXB/9ZZF7beC20ZppnyYb
JgJd9TNP3sE1xC1X1pAcEDPQ1q0LE9Ffyxp3Y1vva1/I5kU3caeozR+l4+mzFXFUk2XZ2+rcRwb5
L/fn0WIuXJ3LpH2dslwNjUXvIio1e3ISg+XObV5WVZ2icm79rS5esI5+zBmvd4mLo+pWiW0n61RG
84Dik0Rin/cammoKS7clty2dP4Y0vxn4+YZymV+SCUN66sd5wxf4cyzNB6LtqlOTyzXIFnvYpWN3
D8Frt70+bsw1eYYS2u2OCL+CtS5DidaBgBfdr1umLVaCtGhuNMOftvVxNJdL6TgTWzxGUcZUeS5I
jIXKhR7cnXeJ0FggEjQFbWqzJ9+Q8geiE84qEhBjfkgb133Iu+G1+f8M534RX5K/qcXWhL2jHNEs
RqkiYqtXUqr99ker9jILp4wG8r3LtH6eiYbOGoBNzW0Oy1L+K8v+tk60NvhvSte7pBk4md3x5LoN
ygMjTJP8+DUtuTmSgKd+aozxgFYuBnPE5Vd7aLX5mKp17ZtJHXIAnrs1O1GJ9duwUP4JvJv74bC1
Hk/FwSnDxkwwL44ZyYEegQ21Rh726GZKCDXR7pIseSO/HuO2sjsKqaNNyL0lStr5Z9ry0PAqX83S
X5A1Ze9tTJOuZPcM6Ljr2nNqOJGu5M8ZrtTKpsc1/3DSatyG5rmxuVETc5+l+Dcxt7wnnfymqOUH
oWbWI6NrdtERlx21ebafRIFNfgWLoLnriH0pEj1imqp6tfEKly6pq1heA5iOA0qsZTbDok1uiLP3
q+mdO9v6p0EQZJy/TrI1Vi6RUri/5ao95vh7s4//zxt0LyRKk0Cb+nGb28d8UdILqRXYA7ftdcuZ
7+baczd/FfKWuCmERl+6TKymF/Ba/7S5NgPdXPc5GF9gVvrJq2o3lpNNzENeOvtlydhIM5bnrVgv
3VKGAIZPSi7u7lWjsR9GdufcLD/UmhpikOG8dN7MVEqYRejOjEvuNh7G1f42t034igkuLIsqrN3s
lq/uqSyIlKjGTezyqolLfCr6pD1s6RjjTn5bzOp3HuTbNuMKb+Z/FaLQtWTaTw1WkDp6ks683n1i
1qEJ08H4M+r8YIn0ZEozKNdCAcQhAa+c15NiLT/YWT/yoX+MTvJclA52FXfUo9TasIQNMXqnDedp
OnTg1iXoNMnk1FDBtlPTEXvddXXC7IlfuqJxUxX6BZh3yDBW9x7ccgNobp5r0YgdP9hnZXFm5bJr
yvXTdogtasUenp7FK6+vMMjF3yZ1g7ymfHjWmviLo+DbPqLFF9vPRnbproaBgBqIFEK6mGEeSifZ
bV1zyJb8yn22V2zjLTXS52TRGf/sv94uHb/sxw9nbG62U18cR4sacw1Kyo1vaWwKYdQhuQpAX6rH
wVCuddVswWLVB3XIIgbq/1YjD009OwGn+kmXxolIHxvPVALptl8TnqBqpsSKpp0spzrlffHuKf3L
ku4mhcCKPHmyDDXo6WQgIf3WzMmjUtZIavkHu+iohseHdS3C2cTpvCkdInwWKy7SNW6tLFSx2XYn
+18+Gpxj6obaqxfpuB+i7ovo7mfX2IKGxRz3vbK1O9Me2Jt2GAG3YpcOWcdsV3Usp5GSmcpK+FXv
MgmIAu9Rt8fYwSjfVYPHrS0DPI/kvWmWRkq6UL6EMIKkqq+FslrnyXXuacjusNdtfIFZHiuvC+bJ
x+UeHebNo0s4rvzGJLwC7zDDvlV26tiNFAM7aEtkduXc+BVbdCGpqlFfK4dhGiKa77jTs+tmMzt2
WfWmLD2hV8I6eVP6PW3jxWWXYVd0oHq9V/UshvP8ZmU+4Td6XqdmVypbBxSgLaG6qThk9bqzyyr3
nvhpNpj5W0hmwZMYjbRvA0YrHoc1ckl33UNtnTSj8RNXOTh9c2SqwXq/ODKPvW6Nww1aaE8pefK0
c2SBZ82Xqyoe8IUSNaUXMPPf5JJcNUzO/W3sG1+f7A1b8fKjdAmaHFdzL1RlhPB1L2wHxoVQt0dz
8x4gc5qDrbCELnIQ+qk3TpJCde6K7R9BQjU3Ibwcj5nJTIOCqKbs3FfVd9K2H+Ps3ZzZCIgvYUQw
aTbqZzvVP5eseCUv5U6eNVgftEkfejbvAvsZau4YywoodFjaV97ssSUMKZQNt+jYOkVkyBaz7TJZ
D2LRepgxj3a8LIn7mUYi1WYCLppOPHqtuExZeuSHe5/NVd4x3syXqfLpVcW6cxOuGksb/kZIO0gc
z4nmSjvmiziVsvxa1nqf1mnQ34e0kbR1Zm/GFebeROOWEKSNYAAQgPKEiyp/pepetC49yNk7b2Zx
RhFXBaS2deQNIAarHDtA0erjfXqse0DqYuPAialVYfw2oL7uSuDisS+Ht8Kg4PET3mdoCbY0nEfJ
1amsrrlTnPnSAJPr7arvsra6bmL8nRY0xhoQY6d7ZPA2oec+Vw24j5Nt4ZiiCXami8j/vFILm6E4
6UYT54IPwoNekGQUScbg9m3RPDBU9arSuzd8IkPf+5UhD8L70PMHQyUFOMO1JYcGTuGahvQwWb96
6sBBB2b2XnkvmVH7uVKFDNGxJw42e4ALeVNkpZ4VHcd9qphdPi02fzdGQ7orSLEsgrR2/dzCuh+w
Nx+9yAAo0ZvA6r2oTYAJccMeXODuNCAlIiyLIigttv1VYjByaQdydWLdvtqYe85tqKTVRSrgrqX4
I4LZZ/6rWPAx/7Kip77gya6Y34sDlO5Mv7WX+Dg9b+0rndx3pm/BTBWyhdjpHXFf7DL+TEaCSmt5
g4LYVdWttfLv1V72Ctneq9EHQ0WNsJbnxVqItLMPYNOfaba2qMO0WDH5yfSOXVpD37VDvsstFsDW
vHl2F/fFytf9KpfvvEQtmSt7LbWDnJFmLrVdMQ0fLfEpgLsQ1KBy9vKdzQkY55eX5wdjlBfN1L+X
wns1xdlunmbjAkIWicV9z9SGb9WpzpLn3Pet7vdD++zOOZFX+hv35YOs7Xgr1Z9+rV+NCaCzsv5r
6PwoQ/OXAzPcdhshJfJSKDm4SxswHN703Hq01YkvD0EbNAWLcl0e1AQNpWBwBWWyqbWw0z9IKN5Z
2og3/D2TDKpMV55kqwS2aJ5EV8XN8q3UaBiFwZNjM/FHCk4vnyEVIqzZR8mb4meyATURnozcaibH
wngjdQMrWhFxyXDVg/ZTqutuoH+ozUPlIMDR15dtRjBge/uR490KJ+jYAVIQZIzKh8ab9WYyUQpS
0OAlekdeWkUJaib8XPYHjbTMES4HiJT39SNY0W36t6w1wiqv/yW4YwDe+/c0BAPancbldE+smuzD
PE8RUghVUZ/GtHk0Uy6KIjI5w2Xnniq18dfVOzQY1IP3uvcwkscO9qEbVt8wlEOuug+Q+LthnHdK
0ql+t1R/HPNTmYljr/1jwzyUlbvPCozyF/2txXy+WJygwq45GLe23dUzRjVafhsIryRR8Istq8UH
7v0YTe0xhYPfGXr52I2wZG67t7fNxgR5bULRo6xw0azqiRa1vfa9kJqRL6R2zulTM1CZMysWjnJZ
t5VERAP8mOJ+0Mffphj+egeSSA/yboaj0md/zRO6WGwrKmAqlk1W5gf6fL4et/qvUGZ0jgnKmx9d
IypGv8l0QT91XvOvxv0vXz6cxAXKlrvevLaF6cs5e2zr11SreGHkvhk88k3buSZhMDyj0rD36yZZ
rifkzPs02GDKG3EhoDVgT4tfaDnOjXVNsl9HZ7fGUU8StS44R7Fxj5jZrZvfDT0st+RFXZxotGPb
7qjyuKyoZu3P4imdz8aavBR19bsmKT7OHf33eFYE6aaNIn8StdvhsxpUJfZ44nUzOV7mL+2hbwIX
u8nwoEiHn1GN3fnDJZRPyB9dtf207EOx4O+RtL4YzGPVgG+N4jo3yo4+FQToHvg4f8jNpIUz+NsK
fzR17g50Kd5TYj8kBfT+Xd5UWOE41zemCqV7NFGjzibxCNrmewPzy+qb2qURzEpZE+rkvLcSDn+M
DO/ojpgBuPZ/CztgPVEASznuNvoVYeoRtzFJ8lac1KtfDdAM/dUhOIDxtnarENVERIQg4HZybYz1
aEzpTrU+ra1/r7jFnU5ytrBatPaLnjC7PxqpdiL1cl/ayqG0sElLr/Oocty/t+JFx3CpsstAU/D4
d8pTpimBntVk4zQ8J5wU0sHnzn2mwES9a8aJrUcT8Krbrmcv9Ri06ExH6I0+O7WovSb06QAwB2cb
43oE3Cp4dyuDyhKCDQS2O17q+sPhRSDVKlaEHjIoiaDMqocttR6agnfoCN/e3qe03Cn1vyZjSO0y
gh9U0vAeZ6ARGL7dMtxTKj6drebmf1qqf3p93LRXN2uiUTP9XrJ/1B7q3rpKTEO6FobM+4eFLgKF
x5SuhvzDnWE9WxRs5z4vbB6fvRfPSnoid9WXxYe51UHVjhHuMCF6dkwrfoD043kYL/xxOEnHV2aA
6E6/rIQUbil6+mGFrloaIqRAZewPEx0KTAZ0BAwBVgNGeu51+iQjeVkcN17BIw02SSyKt0473Ti3
NXvTzH8l/2EbLry29uFoKHem5jCCLXtgO/bkhWVjBwWbARBZvAnonR0OQjEbf+FQT1GPnUAnnaCn
yBTdl94TxNy8adTX3pmOg5tiQfpWcfl7C0XBwJaR7MmBc1kCL/Tef+OS7Cd9+gSLZ6nJ4ra+m2N0
J31xv0wxvxhCeWI3knkOJTVkU7HLe+rH1n55KxNik2MkYnD7crtlgMZVCteYNhSv7DDK8rsWS78r
85IT1Gq70uzu2NcxhakgDyoiX/XE+j+Vd4pseiKgrJ0HE2QU075aMfiGeVhc78C6SoSSiIhjtf5M
sgph65oYYTsBgqfuT+8yjqQf29B+52kWtakkS1Zd9nmpvsoCOWJFaJBj78keklYVZMI8dqsTmpny
gNffJ9YfO8DZKB22U1ULMuvFVXfW97oW0YCkppfeDoqZz6iCUrWKON3cb1uvA4f4Tsvjcpq1LdCl
DUI+3NoG2U06PaNV+2H6VeOsx+WLua70qqtVip5TM+Yhq2V/ekuiKIaPg+mGsgDPYmPdTtULiGA0
jJh6zCQbMldnrTyYGLe7In9Bi/eQu+Z1KJofp8/+Zs97tg35WaR1fO/Sir6lAOrxiPfE1rjhNpmB
RNy1q8b+iTnkwXWdx0LglcrXJPJ0itwBR8gcGFSs7Y1L5VmnUWg6knXJoNl0I3L5b4cQzK559Mz2
VSKRKxpWPjQA15wbeTJjW5tOdmkGrWZxZZnPTe+8TeYcdR0xFla3t2np18UIZNWW/qIbh+r+GVoL
3FvqozjzLQRfqYIxS33/1lprJf3mQxX/rOyvQfjhEmI8EnCGkq+33bAGFJixad5VAtlAo/p2za6L
9T2o3bVTmjFiy9bazd4dMZo/RlV+zx58VTt8mo7CKrrL2GNbWX9c6gT617C4m8wLmjgs2HIap4la
Z8kh0lkr3402a6Iqvwj6l+lWKQOLgLr2Vqqo5qRn3GlCaQOGDkI8a06CtIGzdLQb6wulibypFR+0
2oDKcj316FOQxxEwJVrlZJloF1erwc0Id1lrbUNRopsg62j20/sHnknvz9N02Izasvl2UUNkwrai
Psl+EB8cJZMw+QHYt6ZLtCzqcJ4QNXq6FiVunfumtc7sdbWrr2oGfHcxPAw98jw7fzaUjo8epTUd
LtB2l+YymCi3ceIZwFr4PZNOis4GJ8mg1Gtxs3TP/Jimdc/TfJ1GOj8dMmxhVTeszcpnaxpFT0J/
ApPf+1umH9autfeqJV9htqydWLp4cCuEG5rm8ziMnWmsZPKZp04YrOUOG6gglzrEsn3ZVuefAVZE
qQks9h5nIT8XbYsWtYjNkv1LEzqv0U6uybMQTrS05kkpnbNWqod0S21/0PXfXls+1hWkf1Aid9Jj
tXQTGqf+oAxc2wLarSejyhD0B0NO6F+rr7zrFT9hRBFu4sCr9AxVeZBOIEiOpv10nXurpvKldAaa
0JkNqzSyCx3Kywq1xeFqBAKHRHsap1UB5h2JcNEPrc3CggRrKzqohWoDpmEKxYo3sfq4U8oWBYZq
XGcdEFI30B4Jx2W4VPXYAWhh7Kv/CYuLu0gMsevVxIny2iZPA9ox6fpXO3XjWl8dSPL0YXKcIhS1
ftVmqJJ+2mdjVnDtlvuu2vylnx+zHmXlCCEJ5xpwkfi5qx4J7XrVU/MR25ivKRmdV8smOG4tnbhD
RbsQ8hwARi20xVQmhJRXp7czrHfzJBgKLCfHrk+QxAAC08tNYyp8shT8Wa2fsGUIt2XmAejv3WBa
geU0Ce0iEtAJHfcOnRCK0IK94cK0Pt10iwrFhvmR13rJxwDLEN8eZcyu3AbJm0CdVvrj2tKF2db6
yUskKLatnL9ecU/6OiJCAOBPMR5sRJjU3A/C7P5jjghGOR9URJar1x7SZjsQCXi1UdRmq5td7MmO
GsV9XlrjZ9P1a9EvMb99UPXam9vWl9TNJCVwVR+KacZp3pVwX1pm4j4mTlZlHlMr+yi07NbbyVdJ
MzUu6qtO/nUuaPRT4y8ftwtHkI4pXxHWsTRdT/NrXY87d50/zQS6VC3WJ7tzz0Y6XG10KzadpAQF
H8b7tdXKSzNMDwhUb5Yq6PSXsF7G3eKIU2/ZR3uoiVMeQbmtQNHrC5LQYOvlvsyqkxy6i5vr+7EZ
jtpgBlsGk6K443O5tS9CKKDVyZc6by6Bw0wS3lq8kz580Bflg7Dkh2LmW2hMb+/weyakSZiL8b55
SZxszXuppVG//YOjj4rOiDuji12UB5Ssg2Zho7DOZ71Y/dnD4DaZGA3tNR7U6XnL8XufhlMxFJ+6
Ol8kQh/8eTLGhYZtj4zeqN1IQzKiflWfplR9rIiOatLxBdGeudOV5TYySjhQX2Wq/OdkiINlOu6y
eb0mQ3GoSrYnVrPYbU7y3qjrS+0wH3mjcXZ77bktIJ1LApocBT8V1TYvs6M854Xp+b0y0/6LfO91
IyEs8wsSv2uqlSdVJgdNUw+iHx5nOR4z9EkkWM3/ybIE1KldyYxXvqyZM54HEF8/o/qNiXvHTeSn
Wisdwr/2H8tyGPJtynEV7tNQGP/mAhE85OwbMoXYMcqvLrFd3+6bs6YZYZKNFw0TrtCYxJ8+my8e
NYhbbyshY8uXtpOwgmRrHTz22ubGjnBfM3zdqo/zisHZpsyfNOG+ptsUkhGPg7o6jYN1WeseVUaL
iEUp5recKKlyck/J1j/lIGWqPGv2CpsDFSX7WDRv3vQJYa8ZxGK6FzujfUmT0+Sw4D+UPlZknN7k
MBMQWnbOwVFcUk/XY1YQNOgMaGtI5utyhT9gN2BOQ73WfWKu6fQ3vwfDULTr/folUt3exEXdTBJZ
IacQfizIj3S5vY66ZAWiPeuu+6Sa9nHIPHQ0g+8W4PwF36bJBzZavECHuSBxYZzrunnqFjtGmAUh
PYS9WZyWVPlYqyxSKpqszj6p3nhBaf2iqfOjTSYnptLjXz/nH4udPDNOkCayCbzfxjIQjURNZVNz
W9QAA67jSoq6daaL2u5sboJERc+ym9piEqdnI3ejWr6CfzIssKcY6Hp6W0vuCdV4Mxvx69bWuQfI
mCA+fZHNaWB1xlOLV4hvM2t3GfeusZwXeCVgV3eXS6gNgNabHKeg1eHpaVN920nC1OoiPKwvSpKl
cQ6Q2+nza66ue1JXSfg2uo96Gh6TtIhsdzp6xvBNcP2vVForlve2xoUv6TYYm9xcKPaW8ZAmDapw
ss7ZnaAAT9V2UzF32ekgAaetG189W7kKB/BOHy5LAqNVGf1Ho9l0brk4Wu60ty396m72b3Ln0TpL
LfzMWR5SuU1+P6NtTBQ9Yp/w3oaZLui5sQaa0NOjmTg/Xmq+GIt2E0TCYpKnCckQqsTGCHAwODBI
TR4XdMQq88e0pXfWef4Glid13fIIUtQuWj6Byffqkh/TcrF37ljlcUfvv3cs7QbR+21sHXBApgZm
XrE6DLme1SPCaDRaZVZGav7aDoL43yUaivXRE3fJzLBaT8RAxUu6vRpqi6ox2/jolzfooFPX8eWu
3nlabbBnBtJSTZ8nVxwVp4FbVpmWNYCu3E1/6rs5bjPdLbyScDMW3r+9fGQI79OcDsGomFaXMQ9K
kF7crDiDhs0aJJdXrrJ8s5HYWtbuf+uiHnukl/THHjo//kVDnvtco4ceWgd4a3wHsQ+NTEM2LCpA
BiwIlfG9cyuxSzz2NJSmf9Aqk+Ep8WLVHEk7dZpQVevIVrsOCzBKibEEq1EwKpbKm5JCzoG44C9K
OFmBj039K/rsVm7ArU5qP7WaF2e285KKLqbjQbQoL8owxsRI5sFadcztfGyVPu2Jw74KZX7VpHbD
cvvRm7TbbOfcGsur1a97I/MeVsY3KMErAdEFJ7MLVKMJByu9VtoQqAwPgsXj3iLxeGD5Aa2qJlDX
sYmjaDImdsoHrvioSjJtt/J+W4XkEpCVrUbzaDzYd0Po1I6Soj50cjxb7NtbOGIxUKLl5ZD/VEl2
NE35JHCRFLM7YGLg3gD0TvqEnNwt8ZBLBWfd7KeoTghf1ocrGyBN4HTOH2vyl6HjFu7KvoTGX//b
7OpQZ4QQg1u+zj3OYSS3fxgLZRfc2UmKxFfv4KLnygczM9RQOsJiqkSj1DbqR3W/4qlnj1knruVg
FMibJToXrDBBGyEoyqkl3nphWKib7b3tioMF96K27N6tTRvPq8UBlsrRFOPVNFsWOeC39C5W0vo3
N5SPfOD/v+vr7RzgvaQeKwmJ4g6t5LLyRU9LmPferSVTyuAk+b0uNORX6plIaUI6c9ZLTL0BEBB/
OdxRmYtLVdQ/hQM9pbbuVZnIiLrjGtJIXyw9f6yy3EHqSJTzZCdxbXVnV6+uLu/DpEUIKMNBY8lb
SRBhszhn2XbvbsWrKcyzSM2oWO1fs1b+W2DfJaUT1BnCn6MzUwRGnR3oqvia1exSU/iR1LyYDOIh
/95vOW1nxrQ9I1igeeOTTlqUVcp4tkwuchE5/PjbyvILqnlvRSFiOgdJdbAE4oAxQz4lU6RGyxug
0d7Iu4PtFg+GwFlUXaO5gCaWZGtkCSysQOlJk5vLm7VtB6fYHvVmjbXejhZju7JHg39OGqW2GiBz
BXwfwTrTrCZP1T0UrgyrEkMQp0LtKftjysaP1hJZn9iPqr2eNNv+QWgChJsXZZDUcwzOtPeS+kwV
BUwuNHBcq6JVXbdrNWZnw66OuiqeZ5euceuF3ziA7uvmngYvT3wJln1EGXlHcCZ0Nv1yVhLSo11D
QR59F4cMmPbVGZptd2N1K2M3QJ31KMtrdg2Mr0kxDv/j7Dx6XDe6LfqLCDCHqUhldY63J0TfDszF
TBb569+iR7ZeB+CbGbYhtRiqTp2z99qFyzCigw7RIT6mbltnFWrjbtgoifE4kh9rx8qFNdoQddCj
tEXEplYX8cp0SZFVJp3hXYFnT4pE+q0sX5ps3NjecMoTmFCmyGj88H976Gozs2X8ohLkM8nPRc5Q
KQx8rPoljbJDZ1q+bJOLbHIOA0ldrdY9h3Nz20/JVhEauVeoBgXhrG3x0oUgsqqhJ50VMRVCImjC
q2GSgSLn+2KKtjzpNuIY1hiks+gzaNWOh7y3mf43R81FzmA9zBK1TDp2gVeLKyNLPJou2kEV/SGy
88tBc9Y1zZnRUvB0yFUC9NfXvHnTOp2+GsOIEkh/bemGVfq0RRe5HplxBbOJfKZF7tcXahCL/Jaf
WzCL46LZqvtaMMDIPOWKDINdxoslmketKa6YGQ6Brc6PnMQ3VQi2lc5uK8SdXch9PIVHadFNDeV+
cJfBsXWBjeOy6rxTW5cruZx5NWvdyPRpnvSdp9XHJnFRfyCNs+t1xPxvSLLLvH1vLZpafazgyOnq
ggW6WUO0OMklO1SJtjQrgojUYG2h7abLKqbxpsd2jCyyF2gSHW1lFZyAHWVd5gu3F222NAy/dJXL
vB44iSD0MNCKTupwoNHAvo/0IB6J5I4Dt26oh2vOeHVQGyO35D5n/FS7uW+p/OvBZeua9lWWBh5W
n2E5E2GqSbzoKWlCzhrNtsxeiiz56xXelSzdfhX1od8wzrIN6753nVerjj7MNmVYGwFmrtZzXe26
WtvjfMLOV+ytHBmrco+46m+fq6fcGjdGop+6gpGWlj84I32ynpJF2OVRjcaHOmEPKfXsqHTVGouT
L1hTwvlDdYubKSEiXUy3ceHgFpju84qJTNjcz9q0RujDtBjX30iRlIPRqoZkXwzsuDUWK8/bReN8
bGSzHyL9Piz+JLRha2P6kCRQWXrIyRIAQT/lm87DAxhmNb9A1MzHlW1u5VcumsyaBnJeONspGTZp
J9e5ol01Da8Brl966O5Gz+fPzrV0X/E6sWZKjpQCbR9FgnSX+yggkHtwv0jyNVpUjF2/M7LmQmE8
MXIWWsbXlT7c18JZD7UDsOYtzKtDEY+7JM+f2xJhrOp4vtK9ZtUiKlDZTeEz56wlurdNO4OWSes3
NH7jKPWbCfMXMmOW+1Whx8Hk0WUZ8j+z5Vzglwxo3a3lOCFZXGacyVuk0zuVBh6Hcqab21yDY9+6
FtmUtbXPuOQ4jTk/Iqdlqhkzlq1799QskuMem3FZWffGMrGvAdoMCm5E276uDPWQxNnWqd0LRflA
Z75yqDDCzv0bdTAKlPZoFC6m+JQ1hmOEwDc0jIzj8pVhVjepJm9Qzq90wdLevVnMg9Kym1daRvpT
DphOkw/GdDdGbrJyxgFLgDIdnbJZ22H0Mk/TpXRzjmzUcTyczjCutIaG/8Sho7JXaUMrmeK9lpWP
VnKT5logzRmXX7lR9PjkVZIFEKVSFnrrpCczdcz3ooVB0A7rehyvCxDYcRke+mLaxvyS0bXpF9uM
dCv9GBpWFExsBI1VOJReJZ83b9RpsSjQl11hKUKv4l1lKSQVJ603Y2zT7baOPS2Htuzpp7cCbX27
CR33ZRYQi7H079jSnVWvOCgNJ0QiUUpPM+UG4c6d0z+pp74g87RpuOVeuLdtfp6V/RHuZ9trO7p9
z3aW7Ttde0JBHSQeY2BtuPRKxLSc8FGiPMZ1u8+H+pgnxnXtVQN2LRHMTnLTprLBpJATqGysO6N5
SNjl6NPgpZLdNdO6ddwoh2jCxmfG665/0uTE7DoOWqUdaTiYn602BZag3pvzQ45+VI2Tw5jrT3Jy
HucsXJGkEgxqtnZ5QyhZaRgxczbLmxw3qOtJ38BOSTmOHgN5AHf+GKvpdd50a5GxiUoa/xzSL8ei
2Jiy3sdE+OoL99up0xPyMr/Ix9u56eh5FIdSx3c01Hty4HZpr/lCSy7KigrU7MODrSnrtNV7v4p6
5nMRIzEMRqOouZaa/beJtHuvY5pme/eREb9OccFIJ9k0FBaOoaEDdTbOLPcK9kHdUfYCI5rO5Kib
NY4CNFiZMx6tRh9WnSNu8FWv7FLuUrPxzdHAfgnuPKO16/avbeZCOqCTmEveroxVjTNgbSW+ehNW
CDdkzxeV+7ojEysfrzg+MjOAfj5zLpDmsXWjmArdPNV2e6M5/ZHz28lywu2sIcQ0ETZmjJZEsU1p
hiaK4zvKcOVIxsfJwBeAB3BRPOnOIW7B+sW8gaQzFAn/r2Uyb8G+NuYXM4Os2p2R66BxFca4qSt1
XXkVIpVKXPJuH+qiLtZ6Fj9Nho7fJtmpokV0b9xOiO5QAsnbxqQzGFXKunfF0Yon5pr24E9DeeV2
cXGFgGmfxaw4tb1V6uoaad8lfoZPJW1f69QUvD4Ts8+iPqVqdmkqrrUtmuIitLM7YdSfeouxySqO
vW5eoI2iaIqn62bSD3iAHZ7OMvCM5FYJm/1Ua4g8rPFIxRBUtvNBAmiJRE7QYab+KBDGrMq5fVAy
91BM/TMSQcLiIxe1zZRc5urkDwpDDBqO94mqacsI+JmW2yae1H0z2xfFNKxp67PtWiECZk4Behm9
likEMyuFfKMiNcY0ZNKMbZGpVLjktF75HNDhOJrMg2y2PvpaORV5+rcfjAe9jR90rBcrpW5x4KBK
SboM5EDlAG/qMdemcXmd1dEVyge5K0zt08imj0pR7/VB2yQ4kwssEco4vbR5cj1r7mam88edpOst
yiBDsbvKLActJHY6ZUTkBtn8YhjxPtuc/bVsE431rcg5jJfl9BiN7SUiFpXeV/xIfssDRS+kBxZG
q48xddLzj3u0PKU8kLy57aTOJHM5inbOwVlKYU1/7Oc2oH9xL+iE6FS+VYY7UtEfp9Ccj8PiqK1U
JKTReFt3He4p4571KVrFGJiXGtlQ552VIRRQdTr5ORK2hsVECe2TMbs+bdfA62EdTJPhG+1ESzz2
IwReKsOFQoO2nCOQrYeXBEX+ifzIQBH5psezSHhAurV69SIOWb+9sL8aYv04F4sRIeYcUNlojG0V
kWR/q0i5DtHamBX15OzOKPWnkjN3eS2WQ84E9YunY/J7T2Vm4o13c9jex6nmtzR71pWDCJPohcCZ
UBo1Y8FLoW0txSqCFJvSqp7kTirpKarzK3WotgjO0zctKt8Y2IFY0IsbXNUcfyLUJEuqnL0jc8HZ
D6r5F6U6kYYxY66hqjYoQW4dXbx3ExpElcaFHGHh8RK1s75JI8sLGkXN4O+mrMYl72TJVgdulvmT
mSg3/fxqjQw9i5ytt1eyu6Ys7uJRQZjdPcxNv1YYCQ4R8ixrYNFC6jFHylpDr8GhM3v2QoYddp9e
e+nAhHNqnkzXeB0sbddb0w5P6Y2W2n45GuvUHvkp3i0uhzc59he5xwFfLce9NTgPCBb+Cp5JlDno
7efqWTeMYzOUO6GyLuQevm8zvChbE/sarnmnaR6z3D71QPJ8NzMUDvDKX4cGWkv9wyuPwDfT49tR
Z6txC+Ks4hkc2vA4VcMR0EgwZTZ2MON1Nvq1SMBQqIA6DAf5RxvRZXNzVrjOuqwF7RvFY9hTOcNp
zmnDRM1NiVCRnMGWPl/BGM69lAMdkUViReaGCNS2pTIsqs+OAL9VZoePSZS8mlOG7XXYCuaXq7ah
w5RL40QZgdu38o614qEa84bnWunc1Wgr+crNkgN2YzKBRL1G3P5gj8aVnnN+QSTRVmIbquG+chN1
5Xox1HGYRL1mrm1GIBYDTT+L+mMXu3dTZb8KtXh3TJNZrCmIZHMXd5gJoCApDeK+5GeYyzvDVfJr
RRsxLiuL9IHx8xjpaNpbY61kDOQcZ3I45za5P89NxuZckBPSl0jzQduXzf1EokjMmrbKuoYOJqgY
xdqUurD9tkLaBZjkUFVsomZD87Wd4BXMOb0iw7hKbYxJnf4KimebTCZdJ2TMfYn4ojAZvHmipsvT
4/FGhYZdqAX7YZD2s6iBKCaovzR531rqobNpSLvNh2aodwwskQem3VZrl549RQqOReSFKUu86dTX
hltfVmn0VqbVA5wGsC9oAAJ8RXIzRQm2KgOd6ZyXdzzzmN1prVZqzVRnNl4aacKspEkwpwyQwoyA
3bC6VxOkkbmCsCWOjRMW3JgB8aLtcaZ3OTQgZ7r0b9FhenZb7Alm1bwMAhBiJMa/7EAWgUmqAYk7
27oE6jI4aIIudkYabt5LgQp2Zen6EYPyw1AtsW5cZ2uild/z64DaPGc2OtjKwfkWei+thPCMO1xz
dMwqqeQAV12xMB5S6ZEOrqCEttZpPF7TrgIy18rPJCwf8yR8k237htlBBlE/3vZL+rxhREgqEf/W
fX004s4nrvs2NRE7l9jI7cR5tEL72OLUE8VjXUx/Zn26xi3SBmalsYQ7EWdEfIlVojKgGJnTDZe5
Z55wB+J2ENlGwTSZCJ2eS9YeizB/yziSFYlbBbNEAcnM74YAuR1XvycvtB+Rt5HgY+B3b1k5gWyk
p9btnrMRiFhcFkcLwGzhKqessjZOZpy8jiahruGVkbzbek/0nmt19R6V/2VGjcVIYifCGttasXOU
DoeUZP0BvTR6leunJY7CsS8PyLo5vzgfHIsuOkXBPUcbYUyOI43FNkGvlHnHoRQ7T3TIaaeNmpq0
hHTJ5CJibKwc06XYy8z0JeKN81SvWpljc6rYnuqOYQddZYqUXH6WBOKgXK392DRmvxD4+gU5eU6q
+LZAl744iLuoxLCZVtSc8HfwiBfreYxuYo5sXWYfHcdFBOlZLDLD6JtOvG1bVC+57t021RBIyUmz
WCgH3P47Jy3ArnbuZmQei+4pKVZjlDHusg+MsvqgSOK7oRDCl5H7OEqVj5H7NB2DpuweoyHe5Pj0
dnmeuJemJgIMklvain4+U+dZhm5vhQp0t5ybk9UoR9eJN6Tc4ynorZUZI9aUSDxXUcu226v02yf2
Dbu/Gjvl4PbjS5jwR80OWihPvZuK9CSn5Nqpnb8zuz0fYFMoWK9pUx9cK3wYpXZpGrAydGoel2O5
zNtNGiJu7xnBm7W61itx23FgmkfnjsEBonDiW6vuJlUE3enkog9rVJbFTZpUx8JiuqSKK8vLr/us
uJPLeItsow2F6qWsJib7iIDw2R5Nl6HgsGzJbbinZ4btYhov0pZeS0OePX7cjZZX11HcU3PFOy9F
KKfp2jXu43s1VzFFsdCj9956Bl0uuAUCR960ndXpaNbeSTUJ4MD/GhUCFkfObDcKKT1GF4Ho1CYt
TPfhxfa4+jJrPsOiOPVms5VlJNe6hhjP69xiVTLxI+G32Ufs8eukMpuNlrCCVOka2FfPaNUe5U6d
lZyJKveetYtlFs8W2BU39aY9U0Js5MwQJ48tbnagvGTq0pOIcVMoIad/+enO0WUPA9Q3XbkxrPau
C0vSDCInUJdWbqdg8a9QMlGWIwVVnhWpfzRpCi8GLIA/DsW1nuTZLeNnmpPC3PYxoke3obfDCc5c
JTat+NTkgW2Fhr+73EYyPbhVcd0w+1Fde7ds4ibIq66jLSTabReXa4c+TeqgWDFNbzlIAyHo54qo
qrB5s2c2QzRUzAWRoKoRb1ts3oSm+pRHnNesyXlGx3PQ7X5jCvXBc4sDhw5OH/WEp2PRqvdSPRJC
lPqZOkAWV8qPHF1O2WYpTwOQFVpZtBL7zeQOZFyNbLCGpFGs5Dcjs1iXrEVGdzOkzxr/X5SI50Fv
1G3Rp39CGb0KvF9BYyeHXMYndbTu8CZdmyZC5ByhfiLTT8uyVw6GBt/MoquK0sZPs+SmYDU25/TG
ieBhlM1BT/P7aqbEL2rayjNWMzFYa2sxU2rjqVaxquht85KigDd60DiRjeLYUCLqPLXjwaM8TOzx
RReuDFwO0WB1Io5Rig2MZenmyWTwUye7YZ/+UyrtczwjR4+atVJgRevqj4F+l+ZQqKQd2lE+hn6s
dtKkoEGi0uxuJZrhFrJJE+cIWFtaJeqaiuPObCbEkfHa0GgwGl5TI86e3nKJ0rukLSBz42Lg8Ddo
zcVkg/muTLwLEbwAUWEfbkLJRa8R/iJ94y+NnmRZSTaV2d67YU2Xy2aGIqb4qhvQjE1Cv1K7ZV8r
cB01XvTIongTIn2xmZb5roKjUsxMeNqYEVTYD74DlRbnUIwYFr3+2oRKFVCyw6kwVerK4QGZ/a3b
m5dgrA/dWKU+ozpkvfOj4sxPuMNBSOMjExnOeOTphoeabyzuO7Q566qe6f+or5mO27lLD1PTwtHL
TkOe75TZepd4lCvTRlAEdGPA5JZg3nIYN2Zui12GyoDyAFVwazxUUXpVaGIzt9NLaAz3YOT+SrN4
S9kOYq9758C79Qb6EoCSrJ2DeFVtLXyg2X2fzIemyddlq6B9JxfQ6Xj0MH1G8Y6OzWKjZASOLsCa
6CwNaXiRNjqBNHSCsOVHq9yK+20/Noi8SgJnQyuYkv6pyXDZZ1AU10ZiLOUtCllK17WGSGzOsGJU
2BFXcSZTlF/O8yyxNk1e9DzW2YnDwVZY4U53ypuWC1e23pvKaWGlO+mWsg0F7tztmjS/U6v2zo5t
ZjcmN80t5iuvquVK68GG2EX6Qp/7gCr6qjF5QJjgHhI32U2jPHgMrle23l424PeayPOp9HYu9qIe
ku0cd83OcGS6cmS5vAdPg649o+raJiZWSs2WvmZJUCbiBUXRoW0wO87Dba/a7h10ketylK+llV9M
ypsAlIK9/zOto0fmg48L3KWbh+exbd7tSoXMynhBpZJDpJejQ3ehP7FqrOoBIKJelHcD0v26Jmib
g61jFbusBPXY0JkBRXCVIjiZmembuNuxsKF7bKZjP/QZYz0dC3p7b5v6Kqrcy9aq8LUaWxuYFqej
4sVxDDa39I+TNPkvGLpvWKPnafMKpyMU7aR5VczJmPBPGec2WvqNG8B3adK/P2PivgbpeeeZ81Np
GlVbI2lyihfsOivVRKBU/QIR/QYtqy0BHf8C0E24nDJ0jTQ56vvJuy2yX9K/tYXm+v/JdqS7//eD
lbmeXD2zYNZq2yUdYYx8+ZdW3g1G9/k1PNIhWP98fb5j8mrLhfvXbxAIoHuOGgvrXeytAHQli/1q
SVNFhRRv9L15x0PfveL/W/8WYPLddTvD5qY92IRMYTAjQBvhgPK14befs8Clv7pyZ3xcj9J6bpUM
xLDjvWYzoPxQvhkzL2ScZP4AKeaEEHTZZSzWxyR97VLGNz9fy++etQW4+K9LWbdFO8vUTHdyFMeI
ynYY89uu8n7Jn12eqq9+2hlPm9xMoeeGku5SK3yacDYWYXMomPVnZkznaH78337FWTQD4menrCgc
dgw1/K6mTMqvtOHm5w//Lt9NXWDk/7pGQ01p4IYezVHCDKIdFdlRuyxOalBslKD8hZ753ftznjw/
IHROZQYbPmXmvmC0fY4NtLqDXPwDhv+dLq1988Cdh9DTXEgtxwTSquwwVmxoOeytw0I2//07lrf+
ixuvnq0G4xB6WVITCCax6Md7DcOoQCA2vv18T/TvfsLZEpClU0lbxyt2VWOdaI2YdBwtj6PN9DCm
2lajGRpY3mQFA1SyDGWKUTJrGBLlYyKAk3OruRrs6T3LbGfFmQxjXXVnOXMWeJ32Usz0v3/+Q795
v9SzZSN0vdLJSq5DW18n+lMjMLA+//zR37Dw1bNXt+/lbLg6XFuFEzRTByZxLRAWHPCM6uGtmBrW
NLgoerX/+Qu/2f7Us5eZELS6kjGpVaJJ7pOseZlVqmwvvMsSlYOsBlFAi4Zf9qlvH9Kzdzqm4dOj
O8AfbRUfVqK/arL4SPTm6JnUAa5d3PS9ddIoOVBGJqtx9n4LGfj6d5Jsffa+41dSs4FvZkCB3jEZ
npq6ZX4tDmpvzYGRik3C4PXni/r1i0Ie7H+/TFFlVFOIpbvIfZ4p/FTLYRze+3GX/7Yzf/0Mktf6
36+oEHgID2HFjvOeuzXXctena9pf8Sebps8cdVfuQt6LXx557eutkjjJ/35fQy0M7ZsyKT9pm+Xr
0mrtwBTCuOOjFgmiTVGtkbr8bxfwbCVwDTMUPZZnnAQ7jWJ50OhVPS44o58//7tfc/YGw83JUJaS
6aU7A9P6N9X7ZV/57s6fbfssX06V1CTW1KazLgF9IeIHBSgDbfz785/+3Y0/WyEsRIFNiYx6p1eP
zkAf9aoef7nq33302VowS61xpEXiB4kZODEyzk7NpoWn/vNf/k85+v/3D9c7e/tNKUETQaTZ4bou
ceQWLwMW17jV3/vYBlPKVCtHj88TnbX9rivxHSTipu5xP8dxuY3Jep2Bn1tAUX7+i75ebd3zVHll
gPQKE6bYWSq+FITPceWu21wcrOlNlTAma+IhZhBrP3/dN0/decp8ONnuBCOR4D5OfHiewXT9bx98
thgMk2lqYaGy95cQ8NRwzfccfv7or4s91z1/741+wDlPOgImkcAulYc+HNPt0HaPwHe5SMTp/PxF
312cs1feDF27o6MpdrP5UVnP2vjLBvfNG+mevepEiDmDqmKCUKfyQrjhjvbEVkMJM47J9c9/+ndf
cfbSW1Uj9a4qxM5Nn6YJ9+td3iH4A0v9P32+c3ZpplSGgxK7YpcUx+pYAecaLt5//uhvrrpzdnWG
2o10syRlL++Ly2ic/EJPLn7+6G9Wk/Oc6SivSY/JyGiOhHMShnc3m9WhS5ruf7wq+n93JDcOCzl1
kN1FgTg/exu7GmTb3igffv77v0sfc86WQ27opCgd8YCRRjO2mtpg7LL71ktAHffA7pg4JtVDJspj
XHq/1H/fvG7O2RKJVkUUVQlvX1Xk7VhYLjN8ejECbaFX+a1l//I939yc8+DpChwGcEZb4HbuVgay
cTj/zJPiX+7Ndx9/VgAVGULneIKIn7f3eb3tc+SCSKB/uTHfffrZcmcMSQHEe86JVwq3uue3W464
K6wdB/j3gfMhbujfBL982XLlv9i07LMFMGSJK2e9y3dyE90SoX1oN8MjEr7gt4hae3mevvqG5Wf+
6yjKXp4Mes/qPTBN28+2G64Lu3zoJkD/vOlDDTnFnh7gwiTrTgHN4NVXwzSTV4TNHKgaDau4RaNW
ChfMWwiPMuxe8WIBPSI3QhAvgpEtEBocgNoauMvo/FS5bUDW90qPxsfeFdGIbMhbV4S1FR4R3pE8
Req4dZt+V/bKc6Sj4ndTqDiQRoD3KLwMQ5F9IAN8rMAO+XYLzJHlA+9OoMUqkmab3dwwL6ysWOcg
xXBWVi9xxoMtgPOW9r4yiH0oDWTb+cvU/FbYffP+2GfrmXTiRPQtz7U2c0aU7zMd98K8das/NFt+
eSSWz/rqfp0t96WreY6mWuxUhJTQbz7WaCR/edqWz/jqs88WNTg7zHx1lvrxZnm4xSbeVMfpeokO
WxoTv7VwvmlMuP88i/965ppIdTNVZ37tVj7nIWAim+JBYuHvCXeL/PxGPBjGL++r/t37eraoeeYg
qKaWGMRo3GZtuRaeQxAzOJFpGRANJYi+OU1upDESYMZIR6TesXX07dShzrWRRQw23oWpPxY8aova
EqwZpBtzFekWcy8mKFZ5r4jwYYAx88td/qfx+MWtOE/0hgFc6Yqq0+Zy8Po2pXVSiKKQZoKTbbaP
8ZTuyT64cYb5wlbNh9Yhn2HOiTQQdujHGQwZc/7lVPHd6es877uLTDcxKx7rhefhaxvb1yg2ViU9
0nsyQtZ15nv73wKm/+nufvXLz9ZXpoI2GvpF3LCdgHAiLwvywL3WoK1tXcQ+m+bV3jT+/9pYQvP9
3xVwYPyBcH2kVICIow6+l2t+Z1mrBBXBzy/WN+uCdbbGjoXWhbJKSIMqPrT6qWeeQFrrgNHBKX5p
i35TBVrLcvGvV2oMKyQmmaSB3WpP1sDsth/C4ySMjZzGX37G8llf3ZmzpWfAbxfPmid2GJhPhm5s
E2v2f75C33302cqTmkaRAjfId7NdMiZPsJLc//zJ30S/k7jx3yvjZqac68TmyLqF4x1EB0R//WZe
xYEOCMxntuRj7WX2Va6HzbSzflt4vrsjZ+sO0Bm3sVUr3WkY7pTMF/HVKBhdZL9csu9elPPwbleN
hVfQqthpb95zfwnUJvBI81gtLZiI36QGWcDELvzt+5bb/MXtN8/KqjTUTCh71nKAZDKI97eENm+Y
W5g/atDljvPu9lO9q+qGRBxZMdrWh/piaCucQakNGcEDzPTLTf364jrnZ2dNtW3TaOl0dJtxrfvI
+OluQzW8GDfYAv/pbkPc+OXbjK9rJOf86Iw1mQmq4VLyITdtkXmCCApGBBWOhkd9QsEOBxTlNgK4
jclQ1yTqAjUikMVjB+qkiY/wTwIXkpWGNTfRj+ZY3AytvrIg75HFvU666i5VSJt05kM+59cDnLS+
27cM3X++YF9vgo57tqiCDWiimeHrLmSWPpTpBrIw0ENv8/PHm9Z3D8fZFzShoXa5EKhTAcU0cbjR
wdM3pn7TjphBrNbADELVqpIgRxzTDTgYHKadPWwhPKv7Gb/4KrTVKKjS5UjAefM0WzWqGbp8djm8
FEbv7bq5uY7HDvtq6euzda10zlXSQqscTcH0zI4+XN147BvyeizrOfGs29mpb2s7/avIEdN5D6Wu
j6KHnlbTWnfnB1WKT7fRxw3ZQpseKQC6UnPvxWDBKSUfMgULpJ16rxBM912loIeiKnY6iInmiGvG
u4sc7ZoYDJPQI+u2TpkMWLkX6G7iBsjXrjxN01fKAIWBH3IJ+Xgf6vWTiaR9bXuFuxmyfI+kBCED
YLEthi2UkYMJecaVT24ZQnIyXHNFhlMZ9F0WAw+UDCSn4nmAfBlG8cFricJI4ztFR1gQwRmxxz9y
7i4SRQIcnd/FWD/ENf4/HbM84TWv8ZQ/yAJ/qpKX6pZ8y72Mpj7AWQWIi3ZqgxfbSkHDpYXWBy5R
vz6t0BvFKO+ntlp70njvHW1XuNpa7aIdMq2rQRmbNZkH0BQTAfxOPxQu6Hx95OE35b1Dkx/be/pH
jpoGgmts4JG7t30IviCa8uWKI7KukgamZHkck/SiVhvU+I5BrQ+jVWDGbGcmfAPwjtkBqQy1tzNL
1MwuvrcpgUTbXcfeeGHn8420u+vUsp/gwALqpBW95DuEiC9Hq7lNu/6vZRs3pug+lTpsVq3Wv+gz
LrI81K5bJVzrk65vDXK9NlWdbOBjIhJXhwugcRed1hDJOqr/nCd8tVm8FX300C2jg8YRr1aTbBCP
X/fCvjHJL8nsyQjiCKi8IDUphctfaeCe0h6jVt0BAlLA2yG5UHR5RZ8CKlBc7iDO70QJhsVsp9s+
IZyqGDNMUtqtFzqWD7F4W6UCfkX5ViFroUoEpV9M/Je6SgNLg2HQdunRsup3K3FfiamI/appP6yy
0oDzV31Q9TEa5AJagIvRnQug+KWDRL5Jo0PfdQcjxVtREfBQJ/WzNuBOke4nBrtLpc5afxzj20YT
l86oOSsHYQeY9WsIyrc577/P/Bx+oFkeBtfejsSeoOzCrrZgZRQUFkFsdqTD6vBNvMUbCYAFZsTR
UMfDlFM9j8DCPfxaQROJZ4yehW/0ybNo4yyYW0eAfSVluhEHR7H3UBLITiQuV5OkKNiIOrPRb7T5
ogzbu2Qwl4IdFefcbVOAbcKbqdLN7p28+rs6aomhAMo/y3o3e0DkZzO7h50Jgm/On5Sm/GOF8rHv
M3R9DZYpGYMXqN1bwSNZRZz4ZZHf45Df8cI8W02zm+P5jzO4yxNJJayL6zhzPiQi71WtOVtDQ8+z
rChalPuS7KcgV+YPkgTm3ax6x7SK3hElXk4Q7HwxystsVOBWeAvra0YgOd7Zc3dMLFjIMI8Sv2n0
W3NAKjm6FadjD2NMI5HB9NDUKq1p14o7n2RsBCx5RzPq92UlHqap3Yz6P6EuTE1jIvss/U9VOUBX
43fDxKukGemn6PiH0BoPnoOsUocNFZWBbo/Xdtv96UD/GCNGE7qNl70KUIUIpDDNgRJnLVrljmGh
g5IwBKUWsOs9Mou/SDtv7YEfANqN2wjl7LqC8raaevGOUOmz80iqAIyrBroHrRNNO9zQdLE6NvMj
ikRtBbAD+nE2PXl9CGGshhmmL2GoyXIT6zBazOePegvSBaU+Eie4jARgDcdGnwi5kRgz+nybpD0C
C4er1CriVM0AYawJeLkHMyYmHZtkHpekbMP0y8g8WW127YwMCPX2lZ1G8uyap5CU1wKbolcmB7XV
PmBT7NVqOql4TlcNCUKuMtxHxN+xCHr7vJ9eY5uygA1wM3nzRU0+wBqsH4DkKtsWGn5urQF2zFLz
16oUWL8heksgkFEGYpCFAy32Np0B9qjVm6Y3d6i6d31kHJIsHgHK92wWuHKFuaE2QSnP9CueEef9
H3tn1hw3cqbrvzLh64EGCSS2E2Nf1F5cisVNFHWDoCQK+5bY8evPA07bpqpFcuyrc3Ec7ehQUywA
BSDzW97veQWDDXSU8lXNk6+A4HUdNoTgO1dDnj/qpn6OhTGClqwJlr2Vf0nGJORtV5cNbJgP4sTf
hxqunEO2V5mIFUGENwdK6UkyrBnk3jcoJ5Ms+6Cw+1Y2Kk+SKZAUacVgSbJj6BjjtujJ35Ybf6//
kGDtjAVGNGtEeR9oKN7IS+T8319djD7VygVbT4V62oz5fRA+vh8wvdGLduUcR7364NQdkOanBLAI
NsNtZpuM1mOANSDepeS2qDKWFstjKii9DqfhEd+tD5upb2Sj8iTXihCANUHaxTv3a4KsdO8t5DK/
JTZBfH+XXcBGe4R8fObsp+P7F/v7YN2VJxkYfX3PiC1mq41AHDFUWHvmeBOnHgJp94MQ/a37dJJs
4UbK4FoIv2WU+kqU5k+J6PqD2PmtcpV50r3HCAjxdEKt3/3ar5NdcVk+4P5JwLogljn3l+PN+9/T
WxmdeZJhGcFQGSZ0vN2ULtWFvu6J0BbJpb0PP2uXYjleDPfJVbAyPjjei7P9bzI68yRoB3iO7Y9H
dVlumR2mBsctAon0ZK6yM6AJa2c9LQWh4mK41yOK28z0raZjfokx9CUC9g8WjDfunXmyYIB7s6uy
4oUOgp+ZtWO88f2v843HzjxZKNxSNxs9APhkhe7e1ts7nTlJJiYYI3PLw/vHeGOxM0/WB2bF3N4z
GTPTrfNy/DHx4aCH/72H2jxZI3Q7MxmBY41oy6PSH2XzwUm/tfiYJyuAbYbsvi0mZPqZf5auim20
tbZyg7jxrPrgy3/rpp6883nhIF6P+WK0dFNSKbCC9oPH5c235ORdxyeV1cuhSq1fj2fqYuJhtTZQ
vi4bDBJhIC3Mtb5z9h/J6N64EuPk7Rcp9lG2zxaQkDaFSKbtsty+//S89dEn77unJ6Xrmjm9l/BG
D89y+dHuMt/I37zYLy/8q92ltA3KEA3nLLfmhrD9PoDXFV1Ue/cc3lG8+PdO/+TFFUoYfpxzlMwA
hPFDsx7e/9y3FtyXUv6r07fsIO7zvol3kb5N9+h/QemCTlyjpTc2c2kr344f9fPm2/i7r2q+N6+O
FVi4mSg57/DxRRbeCe1u6i+K6WeuXdTOVjM+uKaXx+V3xzl5mfMQiGerOM6wiY/9Tb6HgE/sZVC1
Cq+MvXMDrnAvN+TY21k/FZ9nm3IrHt1vmJFtq2/e/qM63lsP3cnLX/S17+fzXescBShn5zHD/P59
e+uTT955v3OYz5rb+VRGsEbQsg9UIC/r0u++u5M3fogRf4JPTXd1Uz5URXmNRTWDrB34/sBnPiMo
202lFQcUezdDom9LBQopCskrnYThY9//zOhIvIbTjamXwcRJtg1wF2NYmYFDcg1Aq+HlAB3tLGOW
mFQOLHd1rXnupSf8e1cDP+zn2Tf4U/di1Nfvf1vGfPa/uapT7b8P0SwjC0ZiTEWxww2cplT+IFLE
pGmn7plr2LoVFAez/YJVeYp1O6RGZTiMFIlzZkWuUK1fJ4G+TSSINC2DNzbnOdhWvn+Cv9/bmI78
9c1Ii1BnyLJOdprE1lP+sGAtAXR5/8ONeY3789U77nzUV+8dV2e5FmPIu7xxzZ0bjo+gLtaSgUBf
g5aIhgXMfNJ/TTrjBlb0YUZwd4m1jJvgIkibbWiJbQzYj8EzrJ5KM1rZXgRDGnByzF6TGozK0N3d
DRCTmIpcacDx26qEdgOL5v1r+P3S4ZzKGJyxaGKtQ2cAxut+tIqtqo2nMGi/BBqq3K5wqf9YT12Y
fXC8N2Tj7ukYR1wkJZkCEi77K2Mwap+tGax8cFCs3ZlrrO2P71/Xm8c5iQt9x/fLeE6xuk2ww/nk
1gJLsG/WgqUofgbU9MFx3lgwXnb4V88As2il66S8AdaiW42fAVGvgf6fu1eY7jBokT5/VMF/84pO
nrZ+HIB0S67IvZe0gdqttmbqLNobm5fG9o/3L+iNiPMlZX11PRSKAgZK63SnIMinMNArfGtH4x6o
4wevzVvf2MkuMoHbYqRXj3fmSOuAxehoML/7/tm/lVm/fHmvTt/0zLxILDL3ZtWvq7XYWBfBGa7b
V3g1L4dL+E8fXMVb3e2XwPTVkazBHRkX5khDVd62svzciPS7OwOzSgEsySguHd/54dQMYZrdI12u
O8MzvRWtF+a9gAjgZfT5/YueH4A/L0Pui/zq1Zkguwx8uyRx1IKbAve+smXCOHC/v//p8wvzm08/
nfMAthtHWmGkO6/ZjuGtVyXnLXTfHN1DFH+UP71xCadjHsJk3hR1KlFkqn6URo4gjMqZxDLs37uI
09Ug7D3wcmzro3PObGDlPpTJ3USdXnykaXnrazrZaTwQ6Rm1RUYv6uESS+ctsiFqYfG0t4GeM7ln
fLDivPH66CfLgAagUGRDne2iKX4GXUS1cFQfiOJ/vxu4p3MZemXWg58g2AtTvFV0LAwKPKQXVlpB
ca63yrU2ek2VExHxR5voW3f+ZDXQAKfR9UcLRBvK0M8z+0aWD+/f9LcWg9NZEBuD3NQy+OzhCzDO
4qfa11sZL8YfQIymJfb1q3xp/pv5yukcCL4NeTkEHMzTcRcNkF9nzaFo6osuwzdiisRtNTlbYKcM
ZeISlHraMQHp/sFT8aL0+N1rehJfGsy9U+jteINUvY0w5AiEDSKMdQl3VZy6e0ZrFWQT+ulaeAuO
E9Qw3L9JW+HpmoNawXuWOeeC9osph3wJ2WnNnH+wZmbgQRg8y7XR3aR0GleZh6IyngBP9WEULPqC
qA9uGr3hYAF5eokj9ueQwZCFpsFjjPFAACprdWJpR8Y2hqnfSuB2/lQuyzFdwaw704G7D2N1XoG1
YmzlwQFl5CXyHDwhIH6x7YDwh3CiNc2HdwmnsGBW9uUh+a/vw/8Jnovj/3xF9d/+mz9/L8pR4aDT
nPzxb1eYcd826vm5uXwq/3v+1X/81V9/8W+X0XdV1FT3T//WL7/E5/9x/NVT8/TLH6DCRM143T6r
8ea5xjn75QCc6fw3/7c//I/nl0+5G8vnv/7le9HmzfxpQVTkf/njR/sff/2LmB/F/3r9+X/88PCU
8XtbCvn5059+4fmpbv76F82yP0nb9aA7MTJsOe68ofbPLz+yxSepO4S4+He4hm7OP8oL1YR//Yv7
CadXT+q6ZbnSETYBM0jE+Sfik0DaN//PdAVD84ia/35mv9yjf96z/8jb7FjQfKlfLuXXzMOydRvL
EgMnBgOeq62fTgoxpFlVjgfAzNQrTAYQq+AXkxtnXgGoo8u6ZNM0ZXqhbNqSdVJIvF+rujlvMeeD
TzyGoBQzvMW7Sch7NQKawGA6uchdD1Mvs5sblL2fAbcdmu5WumN9FtO/W8GLxZG0rJxrFbT5oQ7d
6NjGIr2HTAXYdwT68qMkM4CG33jHwMCutB1HOu8Rrji3fRrgDtTMHX3c2IbkSrV1DakYV7SbCKcp
2sdW8jkGxLOs4mS2izLFwYPlvCKtSK61zEoOGAsnZ4YjoUAMHVD7Hs0KormoPHpB0B0924tXSjpg
B6ec+XwXDr5F/3CU9NkSUefLegr0W3rP/g6eOE5Rfhx8qfW2OURhFNF6AwW89v0h/FG7VozroFdt
ZOJmzATaHUwuJ/wCuQQcre74IGOCXNyLAiapYRvuTk0wPY1Bd56UbINrt+yNRdUYeF9mxRDsXRtA
eN1bwTGX8xAgWq9NEY7BlVEk6KYqTTDUX5nWUcQiu/Apo2zHmNbCWOFGVINHx/ejws0ucHX/PNQs
77H2AgUncyKuNztjOpd27WHP5dQbNw67C0EP7quW5855nIz2DX3oes2HDZ+dhLUqxbl3b7imuCnT
bOa1oHR9mlRbYI4r2n3QJOlD5bj6HtpwtYNhhYDQc7Sd3YvgkX5ji+8G2DYgXJO1msySUeEuAFpZ
t973lP7AWnRjDeHMhpc9WiDjpjxtd3bY4zFQTyMWgm16k7eOfhV1hXcYtaICE0KcJWIJC3isBf65
ThPDqaw8uBpjquGU4cbasfPt6DviJG+21wHBlZvp4GOypznfAx+0l6pGwNt1X5vYsFOUzgrsAlzG
wpZd1qBzMafuOPp6hRkBnqUT9heejlNygW1gkMhDk+kQo60B1oTAT+XSw4AWtrHI0LjWiRfu/RZX
UNdtzS0PRXgH9pdJo0kfyi+97MavqpnoO8sJvNKW3i4zfC20GO+p0WW4p2NtJKiv/OkhINPFjMtN
o3oVjQEcaZo7JRYCIAev2jCyf0pZhnQV/abGlSqnGZsbhbNs0BsYEHlSm7JvgsDFaUnHFjoMv30R
+vnDYKkEMklgYdg2OI7eYjyXFg+Vp5qrOCidnVGl0Z45wPDSGZQBUITJ/9DodWQSHZ7mo8afhd95
xzDUgE/mlN/hWcZWc4V15LBi+wyeLBMR9jixFmTdVF+kqppb8RMnaUSJ1686h04/7hlh+KQL+NSs
38ETGgX9UrRVcABIR01Qx2wQMceYMX8RQATKs7a5kt2ECWcD9enBGWTuMcYwFIdiSoqHeeLUWlSl
xbenD5yUZkSsS6PDWHEqmuLBUG6OWToMCbwSyyR7EFqqHtCQ17eqHKN+SaGFzd9U+niFZnoo4POl
0KWmqO3uQ09X5WVO14jXzanAi6JCp+rKflDfa80YU82k2FIhpjBShabeixvERy17fABp70evDNu6
zLDH1pdYOHGfGzX7wPCB0fQ1SPz5sl5uscE0f7AuWfUK2vLt3GbHsOmqFz2eeVkIeugW5XMNzNQz
tFvdiZJHjwi1hGGq1GNgVeK8H3L9CG7eujJGXZwJjMtnn5LIQmSlYV0ZSObPoE/TRo6GarhzfT3b
5zZKrUWJAOhBYtx8lwSiPatKoPNa2BhrK/c0+iGBtwO5Ph6MrNVvDasqH+JAi6dlDzHp2tI9aPyW
l1xgW88SGzS1+jakhVyLuAtXsop4Fi3M4H5EtoRPKqMXoKozYCiLbZn6PLjQfIGJTvDfzAHdQobf
PX0r3LGxRJqmfCX0yVlJJ4ufa2lVcJfrXF5NykCbJfuo7S8CV0Vi1VWJ9dkFG/YtdUI0HDlD3wY6
DQvvD6uqhX1uppr5XIkE9mZGN0Y78vVRsSOkkO1G99up/V7C/Gk2eS/oQes51OIlnntju5+y6qke
UW20zrxr2ZWqAElNTmcutHQCZNfTLQdGY/RRdeGglHPn5zityyOiNxCfWh2xiEDh65eNDb/nfALL
DRekjXmAC8S40cIMyvgiKnQahSqpxA3QV2wcYecY0aobXB/iljN41lUgjOIO4QFpp0OmQtwY61iV
VVqbO6ChG0+cQSJJ3Z+gJlE5eUOqEE6ksLlEFns3BVgyE62iY2abAas955ZVU8mljZEVXELc6EdG
mDNzOBaJrgTg7lJ1gbnRTNN9CFrXv/Mip9uXHuv3uh5b/V4WIa8M3Fltl025RiWP+D5dBsaAETKW
r4O+bx3TgTUJJe/YB7iaPqfKF6zhtTk9ZK2ENphltqedVVoOWc9p2MqVcCTVWiMdvrIVDAf4OgNg
7yEmJTZ0kHtZKqejW8/+e5gFtc8MvNRfQ49JQzCuOPeAKs3jazGqatUy4rJJYjO5TDGUg4xlgjYc
HcViP6kaqHTNaUPpmrzpM6o4lCBFWqTf2rCml+pV6oiDzfRZDPgste4sTbELvD/AQeq7ptNrrLHr
vlu7VZUfAwi35yYUOzxS4cPuvT6zdwYUzLVWK7xfRYxcbQqYYqkERpld5yaXk5WJQ6MDcx9HeM+J
o/uPeaeqw6AZMSYOhbmLheoerUD593mcIrzxQcau+yTzv5Q4nK5ITYYfoeUV945tynAxGCGQLacZ
j2XewNyqDH1jgm79bHYNnlz429p7n6133wm3vucrcIEBWJLWJKYbG18CtwUnH4+wUKPoKswHeV9g
NHSpyVHb9InszpIudi+twWP6ZmbKRzBBN5jG4eaQH6xSPzOJ2x4CkWXoWQJuWWr09mOJs9PeGH1n
m/pejdJROLhNZD0TGdoUbYO+VDt3plTZthPuu0kzzhuQX5h6qPqc4SUKcVBhp51gL0u4SNySFm5p
YWTbIAprlxT5tcdoHBzoXBKC2KyWrA9h22dy0bLdQhScohrn66wbAetWlTD3vRi1ldKz8Fl4uL4t
Wg/O9jLy2v6sN133q5YOco95mL3uZEA6BxUx+Ep5UP20giL4Whul82BYgIxqG0MeKnm1+mlH2KAV
vWf99PKsOoBF7s4y2bI7oM+ElRuF18L1p8PomdhXMwGLDgs/h7gR0UVXp9PadIxmnwQGBNwMZ4nc
Lqttk/r6Nm5HbOYrweRGnUwYs1gwTFNErHWFj05KLL3uXZOXtgKsC9MXjGRu8toEmE01jq6dYfSA
ECDo5FpznPLRKn13o2WR3FQCE/K4j75PE6YHCmnTTuUsnSLS6pUi6KPY1bCRsFdiiRW6WP7xJIUC
l8gq7bENlPhPFqVyzrrGhcQWToTiKJ/Q5wswt53fTY8o9roHw+zDzeRjuRMYRX/mRoX33fGJMzI9
Hi7dXAZERalcpJEXrkwfpPQY9M6xTo38uZoAtHou8mfXSvxVBT5whZug+hzGZrQhJImuClXoX3ur
iK9NAwWfJeX0OGQQmkWTWYchnryl2zXjXYjGE/BUra8L28YVyJuiZhu0RnEI+zz2iVRdE1vnJVre
BgJ4BlPNYO3Whxkjw6D0rTWBkS/z3N2mUTBhkWBl58DIpy0cQO9nUmTjT6sK8o2qM066NgxzB8ZN
v3ex/t2nveEflAkrefSHEWcPpooxA/2h5XrxuYIvtixMhD3AsWCv2HL4ih2JfYXNWS0Wg+9N36ge
GHuU7Blix1QvELQDgF2gB/K+K5NgIjMEVHffVReO9IkiNE10s+Fi1YtVVhfi0sWfqMauZObZkyU+
z03gYx14NpiESLuqQte/lKIWBZWQGJc0rqX3t6qz4XlgsjJA0LfHpRnM72iJQ8sUwpT0O4saCWGd
QZ037O46trNiS2YBlrR26/5WQP3h2cD36EpabbBFAqYI/cPhvBtLuMw5eK5lbGBZ2NYam4XuqU3M
VrAJcXDY66mp9ijn3A3SZ20zFmG3bkxbPWggyHB5lQZekHFF+E110LnthoygB6+V4WxMgOFr1iCA
oXaQnwDQrNtpaq5FVcTHmr+5xt9ZO2D0hSUw+x4FbTE9iMJpeaX75Dwq0/ggWjNc5kCCt2GcNsya
eMWKwNxbdp42PrlFNHtIeHC3E3ifrHgIsWLPt9eF0u2DjQwSB5hIYripUD5m1ohbtZfnG+II8673
q3ybsC9vBt9s1sbUVNhQTaW3NZpGsd/KdAO2dwRZaeH/ILPIAkDiqfJHOxUDxr4hWRTwN322Axi9
A34bxqrosVepo9LeJNzvs1JE/qbUKgtKewzaP7AfImKus6yHeu+ij1hUqh7OxBi6Z83QpqusrwFb
ZCNCJm+UX2LHLRneLBWIEGwmKHk4G/5vn5GOJrfS8MW+63Rj1ZKR4czq+Rc8RoAv60Cch45mEM14
+Tqw4a5aYWbugqbw1rYim2PxxEFepPkyJC3+bGUBG0dD+0CjIXjED9nZWR4dTGoX4zcKCYS+oVvv
QnAouyiORrTEEMWnwddXhC3ps1H2s6lp5uuHosSMiWwBoWQ86A9FM/S3ZYILrHIRI5QxSGU7ccPr
scmhPc4a+KmU9X6wYge+X1YF3xGA68swVAP+MmWCexBAPL10bMxsQrnMkMWt3aHGbYt8p9kCua7v
SNn7s4ItaItlG8x7Y0i6z9RusmPJEBNEIhs3LNGW6aqjdX0T1lm0SeMqXTnxIG/ypI2Q/ZN3Dl0h
dmZgl4C/Ah6nRE7VXD6YJ1hUsZXA6s9N4TjbPI+tZaCg/QhbdRuhN2Lte0z6R4ND3lAKsjNXK0Jo
/oNi8DbO7mRoYPrhNbwKDX6bs+LXGDEIsrR1o0yJUr2udwF0mCcJB/IW61LyXiXo7RRkSmh0Yaz2
WabNd88cIbfXyXVVGaxQZTKPgsxwzjp1x69B6zVXBTv0YYjCHDPaKQ32bWSaoK5d0EvhgAUmysry
IcG2aJ+58yAOVdezwWakgjuO9DxqS3Tqk3NhVE66zVMDIrROxHU+sC7NU8d9e5wUIyuE8ehLIKhc
EH/3O/j25uPEi7Mp4KPdVVGHb07iynyboR8+9mwNt+CigmnmeSYOVhSZtcxTyi5tntarEuW9v7Bt
wbUYDLqvfTnWV6YbjAds023okyUye8CdKlnkCtXCmE8MKhRB7V91SIJQvufyp25HUKiqrhkOZtfm
ZwVA6IdcY9VlwCINVjnmxWc6TiZMGNU9kEWS43VSaNF5IrPwmjoPpRGlxUclUncfiVGuJ38cb4zU
Dw5CxPpdGEwdyH0tX9tl2v1oYqFvGycYsSXETHMao2rbY6Z9rVV6/9x3LajiMvQOpjeED7h6AeFp
DQVlmherhdC6lj6rC4lLhKBhGvByddxIyzDrYQgRxF1gPsYFgxO1pAjDdJz6MuWcOFWw6Pzlukgp
4/NejXheJGZT3eayDx+cbKxu+9yfMbXS7I42w+RrIx/sn26M4YHVh0RNPE+3Xul4+3+9sv1mvfqX
Gve79e//Fyvbs+Li7cr28Uk9Be3T+Ette/6Vv9e25SfDcm3pAJN0MPxwXtW2jU+2ZADP9mwyNs8z
/lnbxtHtk8HKLlmzpG2bwIf/Ud3WDOcTFWkTOhY9EBhPDBj+C+XtX3tiNpNpfBSFbUlhW5jmqbZg
TAqX3CFg9iJIb3MBRtbAOYPB3thbvfpi/iisvy6kf3CkF4XLqxZy2WvR4CqO5KXhFTptRr6EdWPG
7vX7x5HmLKD6Z3/K5rsWNAYMfL+FpzvSOu3EZjWeCLUZrvOxxYYT4Sm2gBgj5GodZfF8QwtTrO3B
D57cKLaxc8/giK+rsRpwrcOmSz2NSaqCTauXtKFSyxzCNUl30ayy1iv8VR51LrXYEkq8aVt+eqXY
dqydydIynGvdhIMYzpwTZeehEOUhjFlv18p3Oh2Nzlj3kKWnJtt4AT4IFJNnTHzQUctfmnIKy52W
NLnY4HcSKDwKOwO3djXa8YYumk2i5ODnvraQOY0XigKM3Cd2KZodlBhMFnqj60lfdDLuDQQtTrZs
irq9nep2QGhhOUOCeWQ2TiuWdnvYT5Eap4079qZcV60e1Ps809KfYy+x0+jLGmdxbGq6lrzZ02vG
dSJ3JHzqg3IVp3Xl3KTUE6e1MftW37ooetQxZV9JVnZtx8nFXOXoUCPklBXrhaaqPsfbGGuiS3co
4Qc3RVto33LVtNraKEYs/TwuNdhNmcOQCDMvZn6DtsGVR0PaEw7RY6r/AGVf2Ju266Ahl50Zlssw
I4m+sAUu4PgjZlZ7FurUQPBCmhxs5RIqnSvNT2R/ZkclWAOc4I8YBDKgp0p/PevxdMrEbhyssZPT
wq0/eN64dcqyFaTAAVYWrjPiqwwFIVl1boi/Q67i6MZ1J2LgdJTEI6HV+8WZiBr7q5cynbANA7Nt
L8nWvJZxJFHEyxz7y/7enGwV3JcRvN2la8/Oa13aN+M6YDis3fOU6trXuHZN4vDYCc98i1ozuV8x
addoasvmRotY6s9xQReU1xCyyXOH6bx8D8HUYtCt1+zsDHB/hjk01WWyNOoB/aUie0CoREZIkc9n
0nLhRQwJscnayWfH0EnKcsI1D0Oeoqo3qlXVT2eSIrkIOv61g2LfYImCM1W2HgIZ0uQupwZ/CFFk
w9rxNA2D7SIjmKun1MowFXSrHSQ0dIdm5S5h2DNRmznmPs5TGxhJAZRn19sGKUHtpOkdzrjTXaEl
9hdQUATGFnYbVPaTSDn4tKFG2Lp1JXveFweOiTdZ4kuqQnopfqSH09oq2skibrOFXDAvZBPku+z5
mxwvv59E5iaDAeaYBHsBylysszqEx+Dq6RSepeCn9Duvl552Tv8pSHfFYI/hwUxKXdzGsswwnC1q
+tm9Slqbj596Ri9ri6jOSdsIunYaaPbS6ybiYH3s4BZYytfxr6onf9nj+HqJaq8M9voc/23sRhH8
eEqr7VVUDXp526umy1a+0IuQal6R8fYLt9CW+Fs4pKAMTloLy8EXi4kluxErfZLxcNSaQCvXQd9k
5bZGiAY/ppC9R31h0JvC+Rw71oQfS6rX8cgMVmaY0v2Z16PpFmvXkpp1dEJjHNtLnUKy6FdmaEtE
X6FpoGFcUOTLxxXD6FoC36hq67XrUHQBVZ9MMNeV5ctj4wxUbXkooyu95C4vOlkEN03uk+wag+w3
hSOacJ1k0o3xJFa6uaj4nqlaOKJ4BtXuRYeqi+LmAGJaQo7reu0gpgk/raEnqL9QxuC5mHrO/axu
b41CFntHtf1zA0g/26PQNQSeUoP3nRWkpWmq2yV1P8fs6fsIO8LkJB3SzUimkaN5x+geg6uoXZe1
aXzJcVY/CGW1N5ou/YECfoPlnFYgGkx8Xej4A0WzVQtFjuAYYWGB75OX0vMptLAwV4jYCPwiPcXq
KB+GKjqXuI4wLNgErrmSFLTIlLshgJmJqrJcV7GDEjfnw6ozHsfkBxDu6qcyWvyh7RSZ5KVjubl5
FJgY1+OVHghCVNdWY7VkZWOVtsHuY+akNZQ/3b4vI5SaeemcycLUmTPRa4YuzTjGBQiEZ5rUi3DA
XnNN47IDg9V0aDRoOjzEXqxyhiWycrzMUPhAKEcWOzOz0n2aMZ13AK8fdhh3DKh4J1BX2NEw5E35
zZUDzu9WHZGoN+hBGEauY8AQMhMYladZ6K6zmCx0JZLUt+mTtPjspGmaPwUqDC4UGd3WwtL1m4+v
4Nc6HGbL3TYbAtgtcZpQBzfCgClLNarPnkbxNlHKr7FODUSFX50KqmXs+qVaOXmW0hvTycUXuk4I
gw1e5E1zvjV5m1HGGj5CY2QddSnibMlYLbyBJvRJI11VNx4bjz3u0NMYmEBasTU9iaqlfRD2Bp+O
T5qOXjSinYM0xJFb2bpOsdEDs2zWmd/0NlUVvTgoOqjGquzDOsE7x+H5yDqcshdK8RQxbu9SRw0L
Z4gWYawoZE9lgIkXkJjR2LtWNAE5CDPcP5p0iHjZvdp2505BB+ue/ni0GBsrG9dFq0+zV1g7DeS7
I6jSVMSatSxZDS9VVfTnIozQUgWZjyYnYxDP2uotxf/lNKF120UdjtnzBU/RBR3CtKJP2U/6eeo5
Eb1sGPvRjjq7V9IRKvrJuTbEKLx9iZuhwqFjyihfWwhy8q95oZfapca+MZu41Vr8xTTD3FpZne0O
l/85atIafUOE674yYp6aKNadeNXUwmSelCCYsg1WngyBx1oaLmKdt5Xpdb1Lzv7TT3ruZZnF6zDS
y/4AF8S7GqxExA/o2rAW/s8kS2JSYRWuY09gMtA3KsAqHZtebdFz/oy8VrHZ/GvaS9tl2lP3TMJj
IbFLIkwn2HwVtnoe3a0i8eL1hCVzP5YtcHjDfWRd8nBUZcAL8ZGQ6XlepFgFVYiVujkKGcMeD06N
nFPHPMSvZP2vhdPzeaG6cXSD3MLhCZ+1e6/OS1IFE5qMcXd2MDktW906Zjhirts++Ahp+Kve8I+v
wECbY1o6W8Qp16OLAxnBP6MCRNh91UXTnGGWySX2rARXxcjuGCl78f9TymacxVI8Rq8ymlmM9YtY
6vNz/jy1z+kveqmX3/l7Tul9csnVXHrytmtb7Nr/0Es55idTemioXDDiBiknSdgfeilhfBKe7Rge
rxl3cRbF/6GX0slDHVJAz+Ln5Kpgl/+FhHJ+7v6ZfGEYY9N3JwdzXPxDTe+UPx4bjID4voK1MDT+
Fy0JZiFi16ntq+/kw2zSshyHzZC+5nwEk4s60XR2pejbdKLsLDXe3lWfuv1jhagQ10FNTV/fP9iv
wxfzwQiHyI/1WQrm2e7JwdD51YFG6Aqtxqyug9I6lJm+HQh1aVqOy0Zjr0XM9IHM89eE+X+OysvH
9oWknNs8//zVG97lBKpY+Fj4oFGYd2p/dv5rreYWX6Ps2/tX+KsU/+/Hsl2WFUn27Mwp9atjGVVX
14BAJRlTWF+1VlwvotEJjxq22hjQjt3u/eP99to8NGW2KeZF5UTKbBQEBoPp0Bj3AiwdQvJS2uYG
QBu6bmP64/2j/e7qHF1nnM8gH6eC/OvVBa1M2a0qa2klrk/9cPLUk4dBzU3pxTSc2tD54Onkhf7l
JZgfGAfojPCQNTqUcX49YN45ntsaMQPjWvrNh9fjGlqMPbMVLswcT5k4qnG3RmqAl5/1wbF/99VS
9ECrOBeHjNOhxmai6BCHjbUcUZZFuOqYVOSHKDjDmfuj4dJfd4b5sfEMm9vn8cZL2znFqTGIZXdV
LMylaP0sxK7Zx5ax8BwLLHwFf2ENMcKvN3afRix3/yiz/W/ef5TjOv9Y8xJICX6+A68eWDEg6EDP
YC7z0kiLJatSFi0dZYlnEg7aSu8f7U/XOY9ZmfPd9KRtWqfXSTmY/CqeHZ+buL4e40DgPTOFF/jk
1Xs6tViU5cSw7x/0TzfSZQlnaTMMJK4mi8+vl9iPWB+3CDGXju5ZqxghJjKQuL6omeX6IMr586Es
Q5/Lk5bpCWmeEm3tQesjTfD603oNzPM4a4NiO9AjS1F/+OFHiIDfH05idMzryHmfCMlxdKms/8vZ
eexIrpzd9okCCDKCbkqmN+VNV02IakfvPZ/+rtToPy1BDd2JIOAcqaoyyYjP7L124/LYeH2RvyaJ
V7n7sEdm8ZrUaA/+8sf9+eV5UqOe4b40bMPi+P7jZRx7w1oSp9LBkrYEHo5d/cZpUDx1oTbPTlGm
z5PI5Ot///L+PHL+/KF/HDn0BLIeBgBnKXO5XT7kXVBpDgRvrd2dS5Oy/e8/78+PlJ8Hk4kbV2tu
fx7Ufz4sljNyaI88oSMa2F1aDuG+q2VzGd1++h8PmH/9KJdq0EUVTVn8x3NZrU3nFBSkQR57zsHt
QJkXCDQf3Lhqd/8ffxXScOTcNgNd949PcdRQciyKT6SHObIRx4Yrk4XTuh7m2SyO//2H/YevzGLO
pXhYTO1yCf7zIyxQRNQ0/4qdY6yYuKFK3dfmGm8shqFfOA68vzyYf5ZKtw/SYc+oaSFvRcyt7Pg/
Z1hb5VFT1FoFrNp189A3ggxWx21C439/OFxk69J0HMOjNvzjY5Rtg0yN0VxgIQNuaUw9+6HCHPyl
lzb6i/3pPzyIvLmo9ZVWpvy3WI2wdRghDOwP7Tpxr3EZfxUEz28tclz/grb5D++1i1TH4w4wbfJW
/viriJ3PCCNVvGJ8jIRV9tFWpIiGyiGPSE8zMs833d79y2d5sxz8427nW/Ow0fGVcZxIjst/fmul
rUNnNkcd0Juvl57l5yfcTPlYc8Du2F1WwWK3HtMnM96UQ51eE47TQ7YiJA4S13T8//mp5ddxDF5I
3ntu/X/+Okytoe+QbxmUqVruJ1F1xzAj090G0vZdIUX7Czn1P3y/t4WVY7oG97/1pxOQd5A7pCJ/
hp0HcX5ShhxyU5OExmYJyX7/yzvybz+OS8m4ranwhSiWOn982kOhR3PoRysgDLR4TxqvvzCVmH46
QKT/UpP+UeVzwFieRb1keUpp3sY/f1TYpZXd5A7TtjI7pWAIQJQkYsyG996Io/CS5cPMynVCeTmz
YUdR8Jc/9p9PNFcUJwGPliXxwlD92bcP4/8cCAyHmqXNRRiUSU1UbGbcouu7BVFs4JFP8ljxkCeb
xBVW9Zen6I+P+d/+9j/KKQLaO4LZTRWs6IaI2HbyZmBLEpeHrld/c87++w/D7sOxhz+Hp/bfRipW
Yi25rminqgSt6ZZkS+QUTj1NP1pnWH799/fDNP+IquJjRQPu0g3fumJLUpr/82PtTbEitTFRri7I
0q9dGnKN1DWuBDDthnrL+I9lF5b24O28MiyXw2pMeE9kijIWM8dlSGzxoVqzVMclG6ViAabyr7bv
psWX+YzDbu0mgH5tp0fnaHkF+ei9bC11b1jVIq+mdUvv7WOrmB4GAkbgjMlJiY0NBTQ/tkqXyT5X
WcUMr+ukfgaq11i7UI43eT3mD4QrxJNOLOSUZ8WnhP8B8WFDlfSnicxTdVoWF+bh4Cxzs1X2jEZ1
6mpm+EaT9z+KLuo2wwCKWiO90TtBzLzNVgKlkc9yUcHDLCINIVaMEQnjKO+MAK/FbPmzXTG7dE3X
mtHF6cLcI1OI3XNRRkW0dxd39jbZOIKYYcT4a6zXIiGcdsIWpCIiW15GLnB5mogRX098Dsxk+zrR
r1kSTYSN941uryt/BUoJWVro4Emkb861GQ8azJshGZkXsTdvTCwBuC88YlmevKnLkz3DU8mkTXTz
1PvjXFnFPbSuHLBBZUv3V16bWJkggtJAG0ESNcPwzn1QeMemGwFfzK0LshS7SdjjzJHJ9JTlbCGS
YF08z96RyGwAGXRgou9a/qu3SZnuAdZ0xSyyXSaMttmXrDfrLzk6iHczpBZUdtKYApSA6jVtBTXz
Os/dfC5XfaMQQu+L/dJLx3CvHXH775OTDrBly5FshMWy6q3L3L8gepbH5KAHk5OmnQaRX6pWFO1F
JNVontXkSMxNmH8VNHanmj8JvQanjwQL9Na9LG3pnHltWwBYKC+Hk4YJcl+hpom2XWs05bkl3lpt
3EVbPSNUhFvbaJ3m710r3LtoxkgaTHGrPqYlVx+FxzReBKWVyZ9drvWrDsVKn9660y+0o7e/y7Ji
uSGR2WgJm3JJPgeJoIl4E+LYMUW+lKyMHJ99Vfuti2KxPk7d5F4ro6jlkzZpFfnXwnbaVmqZCWyw
x6y/y9I8VVvdGoMXaC+ZX6RXdvbeHYC8n2AhhslO9VU97N2k7+dzFbVNHVSGmn5pItfZgeTAcwMm
wlX1W5ZGjWIxIyHT27DvGYp9hc8nP+klIYEO7UYRBQW6rwj7XDQSfboJJ55u8yDnmG3B4GQSakpR
VesTR0/5oDOZPpY3GWxopul9dJPGdlmUTwyHpLX4ebtEzwix0t9zTfzcVlZRdF5inHX7NjILdenX
htQmnELRj8zD3M/OoZc1jisAiDZ3juM3eWU+DDelspexTvGdatVX4u4rFHOCXFp/mFKG9TFoQiZQ
vdv+BtfrmJdYDM2w0bXsEFlJo36UM1z+3cBrgmPrX3pskadVegHA3Kzfe7KA42PtpBjUc6fjAyjn
tLH9JXLREEvylR2y5MeBsHCctJ7fCdOQfnOzaW2M2a11ELeTbvYLVZJ86v4lc+8jXtPNUPI2+ZmR
zXo3xHVT4NBp6tc2CQvAIgVogq2Q1vhBgoY6LDcZfnET5HciER9rYeZiJ9CM/YhcCJh+U/Em+vpf
ov9sWRP7IOBBHWAZD2VgEnDRBLnjEfBt5iX9ail0/guMWVO/2PyznkYd6Q1qwXb5XWa6bnZFmIjp
jo5iJusicb19YWErOEVuRzA9yIXByrYGXkGcXOWaPlhF2kh+jdyxxu+KjJzaN8ZI/kDHKB8Y4bDZ
5I5YmqcBm5XGgW3mxTYyYuWcGsQh3slWvc6hWToDC5ZlQT7fEVjSbce5Nhc2a3p57wHrD/t2Xkqx
cevZhj6qCSdj894tX0udx+1WJjVDVQMPz0vZNsWPWCCp9dfG9dogV735EEmzm46VJcJx40RmZ/lI
XrAKpGNU7Qbl8lGOhjIeVuHWdqCS2hiPczyN1cFBzn8dSw+ZHmu+6GiuGBwakv7CkWT6OUtfq8Rl
iMVz1WsoMSuafVw5kThMndUcQoQIFhY81mUkqIkCiWyBvOBc9E0MJSJNuJliPZwWUpJRM+apTM9E
FwjzZKytwLUZofll+IeV/t2oG8+8xzsxPneqrn5BZVXEp+DcfVhGu3aJj3aKu9ms+xciFtfht2VG
K9sWb1Rvc+iu4I74ZVDVmD0iuxM0gcrYOdngRb5VJW10Z5u9l9wbc+xoYMm2zE+D583CX4QjWrDA
oYqwTEZDZCIbx+S26wrDnu6KYnHqK1r1rtvWUDtlUBQYioNmcnhabMbCxl0yRWnRBQh8qo5gliQi
bUW4bqEww1gVpJuxHr6ydhH3dE1uE/QJ7F6djclrlyFBTPRoPda1aM0i6JHDLtZuJMl9DZYiUgb6
TDTT9Tmxa0fcrWY3LH4XybI9YWYf2oPuWi51FdLV+fk06OihEPhH2N9lVYbnKMrQ5GhvSNMjDGDQ
4q0OvehYRyjRn5Jlsccg4974Bse5nmgj0ARv8HNOydOCrOUurZV8ImV6+BWpSo5oP9JJT2/8IxwE
LMDRoeq6NMffbpTl0TeJFw6yKbnf5mGy8mUzVd2q/T4d2YiupTZjhgdRh1fGyXnYJycxk4CjqXS3
dMxdcxJqhWQgSXu0MVMP2rorF0RNuJy0JkV7SPE5w6eW74irVX0TdXNYgejqqnfPqtR6ERJLdXVC
2RqKLuhxprZ2UMiI+1vanSsCI20RvSpzjIZtFxauX83daOEaGIv4Xtre6r0UqpgSMKnjvI/yRJT7
ufbm5nUZyDnHgeWxEa9KG7MkaSNoS36ZMWpVMWfZBkluhZgrfmBHWm6Y8e3GWM1+TdR2YKd5EFIH
+bVR8WIit8P6aJ/SPH6dbX2slInOIY/2XSUPUUGk8jTJXWK6l9jqM9wpnChe12o/HsIWwnq+rT2k
XlLwZlqx2tEdHcimISymzMrdbHZX2x5fxZpqqLr6HbstFoB6fmjgNuDjkQe7K+8qEf1ycg+lb8rk
oy2Xp6mybwnI4+ccpgh3UhauScjyfjQ5viJx7jqqxy7k4pYuvg/48wU8aX+U0SG09FW7IxK45jQ3
HiWzcZVr8zg55du6jGf8WlbQVe2TN0b9oXKbC57BN2+Ws5/F2ZWZ56vThw8lacX7QYVfzRi9dEzM
N2q23i2J53gdxFGO7S/Lyp/Y+9/XUfE1pMkemxtBA6P+OZXzx1IO2EZvkBHDNU4jCxvTLvfpsv5k
RrLXWK92wMo3yQAUvrRxhS5TzLczJ0dr6r5WIb/ziPSbLE/Y/ZaJBRB6HElDGodzNxXPUYfO3kmr
XzqpTmSKrHsvjI3bAZr4iWewP4nFZ18ZX7oztqOnobFH1e+odd+c2rsy7eRfi0xijW9Wrd4YT12O
U3PFuh1b1Gdj+trxJPmZ1VLMu/JAduBXPs6HMZp3aIh3bTl/ov/fcrJehdMc05mng4Nz8W3BsDFz
ByqmVLxM0TK9h2wLfb0YLbauArI2VXJgc408L5nQd1Fq/sid/n4qIueQIf8JQlPtcERd85t9OuQ9
n/uDbpsd/cAGA6z20VVztMwe+wyVGr6iEnldchyyQRuaURhgg8Tb4i0UZb5Z2Ato8z6Dqp6cZpz5
XmAXov6qLSPjYqe0MLoW17sGV9JizleQGrYohCgvuQNoRvsOg8B8ZEQN5No8GmF3Casexjt9jSK1
e9R3tSiuSy72eWXtqUf2BF5h9x7Gl8nWDyopHstpJUBNz/w/uTuztkn2dk6wqvc0n1huzPuuDHOq
JOlueIjvinIKZkv8bN3108jXszDc71JGvxmKBwQ4X6t6fQGT/ch04N7lDGwIOGqRLZHxuHGL7HHK
5O95dS8LydKbVDHUNsB4+1GcsoyBJt2Z/Rl03KHlliLdb4e0/8Wq2st002Y14ns4qqsqMdmtYXIy
sEdPILaxmWjfm2bp18zMNwjyMElkW1zVu1XGo0/XgBuTm6FPgSOjQdubeBhbcjPV3O57PBy9U5G/
FN5noZiQL+SmT6jue2M0T/gec4yPhS+c+RyGxT4xnC2DoKvr9IfaNK6FZT/LXt+1oj1PFdVKpj7y
1Lt2a3MY+xaOdnaYJuOsiu5gIfoMTJnel5F5suAYuDAIIj1uKuVAe5nvvDQ/L019BM1TstTELD2V
sS+RNDnJAl/cSYK+iFkcuUfTm+4bKAs39TuLbBSPsLvBB6D3yzBVNNHGpvU22+m5NMs3zIL3oF3e
Y1MEcbps5lx/EIR2puhM/EKGX6pSHN15EFfVScv8MklwvdLdDb15WMPoDMB42phj+ZhGOFuaTp88
eptoWffsgI7uUJ0HG/FK21KXMH0sOaejk3QWTLf2gzkOpJWsE9zy2fpO5fpAqRoH0M4eUgFQtC/s
uxZtDRKq1jdV9OTGjJj65g4d8/jYxbz+via3M5ijON8mjD+3nSUowor8kk4Tla7WwNSXzyqLTkY+
wPbIxHnqox2EAuSufckqDKUO8sbkaexVu2PgeJkjO4hYkOMBUM6ujepdbqA5Q+dNtIDTHRunPArN
CVaO4LNn1Sruk+4qy8rzwxDlVanla4+yE8Xo0AVghfSusmRiBg03EcB3u+phjan+vRb5nkPtRMtb
ZvB4Bo49b2q+kx1HfkA4Py+6eYlWZ31FRVhfAc4TiZF85FHyNOdrAUUfdVNJU3fXrgRpEUmWvJQw
tU5DVVbvtecsF2Ow9sPId5SLvlj6zYBsxz2o28TkoynXztrnnSHcb1EmkujeKSpdPOGMXaZTwlM8
88l2DWYh7YYOhi6PUIDfcYLt8Idriip8YlY7pT9KZEqEsg9Go85TkYTeh+tW/aVt0DltheuF6tCN
UfQRGaNj+k6Exnof9R0G1liyIaQvGSz7Kw3rzHyIkXPWl5Hskeyu0GkTPxjIkgnhAfWd+1NCbrKv
09K9tS5h82HLsrhWPLL1oVfhupIEUZbtpur5oO48un3UtzUuMcgFtWUhJptqIg8MplngjFYd+Xha
HIp3NYpiz/ahejVg86LIa27tjUaUu2zToZrFd8e9QQ8G1YZiK8OW1Jd8SpbyoSUDlwatyNfXci04
bDKPAXsZeLIUJHcKfVqNak4/2NYX1bs1R0LuhTbtT1f3+kBAFQ7vdRjdj3oZOXOLNiSTEPVhkCaq
few9wZSxiMNwUzikO/uhyzfpo/LP7nAHUJ+poiCWxfBIVondFQYc8efW0Uiilswx+S2To/GtVJjH
m6JxX9yuz48DQRtfozebAD6JWajzyPxK+z66c8J0faa8pCNIWA1u0ni1Gc1jA53HpjjMQ4r7W0PE
iOu2hQ9QdF+DkYfEHkyjbn3XK5MFmKjKvgDQV8YG/1FXbRQNGfSFUiDITUIaYX75LHCGjwV4BwAs
Ex4GT623qeMYF1xX6ybeofA1vsWGXaLa72uyFXIMio0ihQev4QvOruGz06i8+ZhyiCHr7BADIg1R
nyMFWPLGGQqcaYw/eNz4xrPCwS/m5GpnGzr5Tf88BFFit48La/PHcHHIWiIAozmSv5qvGzEhQ2Cu
3HvHoe2w4ZZKvXW6+SZXWeRBQ3zI99Edq8BoTGMT2qN5oXROXpOILfA1x+8QblULZcykhr99ZI5H
AHSBOlmntd7msIGvKdwBn+PFiHe6COMmKIQbp9c5C1EhGl1uHL1+UFdvktDBwlw8ha6af9eDSaIQ
y365NXmZMWQSqIqxzHjt7f7H4riUOtWhY2SDg6zy2WXd5ZOxbShda3c8OJF4YCv/lhVxgfySAY2O
n3LaJgXIpQQKEWTLjdhRbtlmv3e298MYLfMIqWA7UAXNcXxJMuPOHDBGqwEywmpt6Tp+kF36iijg
WSEODcJktDdI8i9dsnAXRO8yZsYy8eQ+Z7eAmkRgax23Rl9vS9Q6gcatOzAnYtB5aNAq7LhUKn8s
ne9a43WLRP5sO8VbWNu8BS5sqsaCDlGm26ZuATDk8BwidPy+sxhpUJuqvhNhxBmLp+vMdPm4pPJB
Qz2QeXHIBmJ6On2nRXWw2+zdHhxat7Q9W621yafCCMbUm5+dDj15j4iZgQrRTHjwmoDB8G80vdt4
LH6m0XzO0vY9DlPSo7iM13IgMSyuo027VDvHLN7cUByaps23axYGymnelM18a50v5rrsitoiZDOt
f64Ey26QRt8Tddb7zkS0T8Qj5ydj/Sgm/sSyPDGq/x1FPQYH8iLEUpNWMs/+lGWvqS4ZutlG8xmt
VX611jUkFQWUnkC84CMY3yCG2K753D0CvAhcxANnJKrmvjVrfncXOW+8XgeQknRbpvNsTD8wiwc2
VZRdoMtkfnMrXtFhM5c9sJgFVueQmIOdZvbjvLpCamFvaLUN6AV8mK6td0o1T02kz5HnXas0v+C0
CzqGtKiPXwkTfBxl9VyRMsyq+uDI6udtJNSFOOjXkOz3NC/9vooOOejy3NanqGjeLC98wZsJyy6q
r7Jy70unu+uX5IKZuINQEjJot2s8jWa6WYceQw8l42h74TYbNBKpPI32tBQ8aLMKg1TjWDD5njPY
FUXoPJm8NJ29fuUEXM5Vuwf6cq3b9KLMcmdY6V3S0YZDHrkinvP8JIfk0i0aR9NYf6ouHXahvTy2
SNq5RuZ9GPaLT7VFxKRF6SfLz6jhKY2E8WTq+VcVVsQ0mg9QHl64195bOokK7IhvheYbx8S+9NQz
aMfSBydyHe3qjq/3pY/HH6Hrvocgw4Y4DLyms09tWQMDcNNzU7XHDGF67qo0aPLljRFD4WMvFdu0
NPsTwOVX6XnvbnuzZsQrxnTEzFAR7DUg3Wbcl3RdatPGxH6TOocQH4I8eJGGZ6cjpiewp/S17Or9
2BkHvNw7yzG+tbHJYDmT88ZIrAeRehVYJyYoHXqma9+JV2GxQ2KcLXz8JOgDaIdzfsc8O0Kw/DBv
AJvZKZ50zu2crOI1acMrEDjl65BynKEBCKyf0Aa6ZqX+d4KE1X/cS9/R00ueu9/EyjpF2ofVAowp
i2Cl+xKxeYVzxYKJHHfbD+Mvk74o1OVxrYs9Z9zj7CXnaIy5ntHTzN7rPKhgbF1M06s/koPNvDmA
87YT1KnRhGrDZlTqkOXYVpcyTXZNVlyLLoQXs6gLqvPDTETwKoFjqNc+RPrvdYGmCCQI63VWKxw7
WZUk8IyW78U2CV6Tdc/gsr7zbOdX79KjeTo5WFO1zWxSD8visbEgMHvDmUL6baFsLusvHA4btHf0
JxnDQSwx9Y+Gwbar5KMUcmc3TLEkZ3iWY+7Kp42YR/Qsz+s03efFowEsYpgdf7ASXGhQQ5bp4Fjz
7zx7jpIF2NC9Su2rN4eQRuRbKDOc0svFnJorR7jVCvBdKR0cNFt5ncuHmtmrjvDixC+lyYRbzAi5
00tbRntR9g9T982ZHtzpvZmXi/KwcWWPeKFfpsndxWF/dkqGUXHGerHWLyLBuZQ8cZKykOfWVvHJ
mqZzJsNTNA5bNwsPDV2X4QBJG6nT1IrZrZx3ciZjc3T3XonV382YLMU1ngKLhpevzmiO7fCcp3pH
e+53ieRGkpuSSZPppE+xaraM9k7mXG2kWd1bVX6XV+VJSPGNEPGT0UEJFXuvmfaq3gurOUIHPBRW
f6/kD9GczWHaRfM+9+aLlzAC75abvWpT2c/kMAWGiN/ibAZBUcJbKI82BsB1/qpXKIjC3hehpkBb
oG8wF4mHJ2xj9ze4/CLsOxayO4rGM7i1a5PXpzZsDknWARGI9jFVYhqV25TEM9wMd6llcBpaQZjH
QTNY27oNN/BzuNKnE0qEfdpRacNO28fgmErViIs9zaxGEosDoDyt5qVY2pfc2XIR8fAYYt1ZM3wz
S7NmzR4BXuynojG2CqRMoAdBiCkDrccRetup0+FJrt43IIEXWzJNCwt4c4WIQNWpJFNMbU1WdoND
0EIR0UQ0dpNtnKY2j0VuPGSh/qYS6nb6bmWiBeRubfi6u9XaxYzWPgrLLU5DZr7KfBl2NBXFKR+z
aOM4c7Gr0qKSQTotSOhXdHh7o0rmOOiQsZ6yOm9XLvN6enDkTAGXzpXXnWU/hechnht7085J+mms
ptQbtjwNqctAY6CKxJiMVpaLjzYP0y5HTjD6zb9MPC04/2MXpbO1VYZbLkw1q9Dd5m7nDoGy2Y+4
7UYk6lxZQ/p9xMnyDCxLHlwxqdvuJCZDdKrXI5e/2mRZK443qdtel9S7edo3zESb+zXvXr0+dO/7
oYof+9YVh7mdi6doHTg6+SKoE5JkuVoemPa1V96WlVR7jRzaeYRKjEprl8fNjqp3JKUHKhhD3dWZ
bsJT7zmmuDeNRDL5WRiVvsnV5KqpWUnN+OPy0CwxSRnZ8swhPNuBnMJJbyxZFHfOKvJCsb9eyA84
zAb9zpOnwlptY1eWp4T5Plt8iC6gozzqgRjoIprITN5nM3ZEdgj8Q5Yult4n7pg9rJhm9lMb9k9x
XylMjcxY2DvTwv/k7TeuVaucoJhXIAkWCZwsJzwYEJhkziOupw9+RvHRxHK9WuCXgLhUtKw2dVvr
lwnV4Ng36wFmBQgPJ4zEcWTosK1laJe+nc3ORTVxfr/yBLywFc03NLDr2apF/7ODG/ojWdaVFUTp
qucUTvgCKqgfnlsElgeGuxwt4RBZMNcih+KRVfBDNlu8UnU6J58QSXk8ZV0ehGOSLTcyov0Zkep9
wiDk7ZoUKCrDSgZuNmuS21CqKU4sROq9bPDVTl6b3xcNhs4mjrId1uub5nL8nVjQLGfjwe256E2b
7lbgLNnElj2xWATKOHduuEOgEZ8YHboXd8KChaWtIq4uara2KchI640fKppYb2WVtWEi+T0sePUK
AK2b1M3MrT1IDrAy5YWdAaW23fADgVZ7GCiigjFq5lMdDvku6WOxj+UM8Sl2jnk3Opyz1rfBBWDn
ulNEUYOgIOysjndekPekI3NrFnGlG96kZSBNscL8+ai5voeDa3dZco1SmkTfDN05cFR+D9jsw4uX
5xjRd9BmBUC0Rp6JI16DiKxjmv/+yrfNe+9Evw04kF41pvu+aE/1qIdgEd0d9tWXGR5OUM+UQrg0
95Uh6dTt8DkevWo3rfUpaelfVwanDl2OZaYJohQlDyCDiN8lixO/egMgLpo/7DzUm1oWzU6ZRFoW
UEW2YRld044NnN0bP1sa9w1iaqyxk0tC+sqOJGS+6BcKZQs/evEd0wxkNtIi191MboTzoWW4XO2o
P9YF6Ma4Juy8SYd3SkaCvwq271Ral5o+2XcMqkwrpKOyvflzVuIDjana4kH8pSNxyTO6FRLJAGeP
EoGGx93eIOLwk8L7KtM6PHteA0Q6bzHqmmFMZ2jbhHqW5ypOriR5N7QJK8WJxfou7evfIFouq2MM
vjWCg0T9+X0eSRWHO/QRuhjUNEd6kI7Ti6pj15dZiHUSRgoDkBt9WiQ72Zq73mGuHzXRVfTGybbG
T4n0yycZ7gfFjCM3lKWzu3fdnBqoZT9vRzQSsz4vpqAboWOZdPHMQOlqjOboG3lKz5zM+3XM7gec
jhvEdD2DBeYv8MfA7TFsUO30Pa2b57xWEbryJgQm4A+Il8YgKk0Tx3+HR3XBGRpbUfhuICB5Sxo2
E+VS0Y7q5nNgOHFfQlD9dsOW7Vcl6yBdBgfjZpHnfIEzbV9jk5JSNAlFnlvNzKFb7xsqQnvvwdza
SBbUrFbFzGhKNmV4ZA+X7QirFltwhCm2zGXsn9UYEvaax8MpSsi97KbeIo8IrwXgAhf4i9u+ubqw
H6Fwqm3CWRuwOPS+LHcx9ug6w8UvbJ2+DuY088Mwf0Cn6cfQ4wSMaxoce6Rjg7dV8Y04HsdxJb3h
tcanfXK9fHpP8DFDymqEDVHNRh6nkRNiCsf42VAe4Ij3m8aqzzJRxSVlNP8ZmytNXR4v4haJo5hF
eiBXNhWzXTqebnFh+ObAa+sL5pTyDLipYYyfxhZYW5F+KU8YR0fXUMDaMHsTzIopY7lE6RpddMKa
xGGfrc26Ha3cOhBc6xxWHLI/mbx5B8Io8yjgkgJQxiR/A/GSG6MenWTXWuwYfT7O6rX0kgTIasLM
uqxg2s66L+84udeHbO0RCUX1DEaPab3cDVhbTtDJ2otTEp8K7hx1GbjhO/zRDsRQsxfX0IvzX2nt
hOeimkI2EUV8kazT78VAFEviTMzyCg37WBX7GqEBohCPpzjlCb49j7na432gIR4LwStTubtMabyk
dbNsUhmOl6KZvGvNI/y1rJPzrbRWmrFw4q+XOZHWaUnQbsfxQrVqy5809hlFrNmG2wRGHZDBcUgC
xGTwRBkOkNsJ2Zj9RHeqMrP47dZK/ZyNMjzPtKVcGBSb9JnQtJjjBEkBFcKrF4iemQl9eGZ5Bv+X
loZN0MftcsqC2nDZyxsiderNiuCnZYKqB3Bq7nx01Iwr6tm0U3c2dqmqgOsx/J4uDYUqBCI+JZBJ
Q98H0Rz1y2apwxDXjiOWo1u4dR/EXdw+NwrLvb+skNv8CandndkpHj+LEINdn4z5xcxS935GxP7p
hfCQGMR44qlh4fbZleMtpGZW7sui6u5nBDeLVa03gHLCHOT9KvqWeV/W8Qrual4+mswxHZ4lwe4f
YemIZGNlaXwdhZMIvy49ZiVZXUdnqqoUOV6TW/c9Ba7eOwWhx0HsTgVnOubh76Xpdg/taEyQOSrW
8dtEtvi1nQol+q4y047R78q07HYTsmrAPMIC9f8xd17LjWNZ1n6VeQFUwB4Alz8JekqkKJPKvEGk
hfceTz8fVBU9SahG/PNuOjoqurq7EiBwcMzea30rHTOmb92zaGDqbUwYsa4Z1A2jNHAPQnT8o1rd
D/E3TQrL5FKAUDF+Gr1e2Z9D1B3PWgbLawVTJcvXUqx65WW0fK3+aQ+G1u2JIGqStdy2QXEIYz7U
JdfJOCtmeM5Put4N1a9cbulUW3kYcDKyFdFvfbPP3GWORlZfYreNCyK1NQQ/C9vKC/aRVsIMsMYT
HXnbWgJBfNQjGtiwlYM+eowjuSxXbA1LdE2qMYY/srBmuaBRmfv7hEQBw9iBXYx6wG6l/x14ds7a
bycJ8Zag8fytmsuw2Ugq4MtkGgte0b9WMBwL06Tdbcqxd9FA8up7TPDauB2qtozXaEUlOCVpSRQn
KNS42GrCKiKYugOlEPiObBXbyu7ie7Xwfa1i5UACsaUYptVbqrDwsdogULKllCdeQ+/b9qRVCaWj
yVdVgE6CQx11ovLeFZ3tEp0gILpknSp+Rl7fkYhksYHaGGUmMWAoKj7Gsh7Id3HgUsDURFTgH29k
dIw03NIl+nNuIUqFIn9pYZjn+wTLuDhxY75yw4hx7YuYZNAyvjITdxf4I9zXMzFyXidd0amquyzU
3q9I0XbZfhVtWEY3LnSt+J4uNOmt8ZZwELVVa+74kMaUomXtss/xu2eKq6++p38hQ5vTF5rHpV77
9SK1zBt5UdPt/49D9u+rasKWcXahR9bmfqSK47oXaz66yj6R7ypVreBxi2AjdR6JxAp4oCyWxIm4
YtsJRiNbfSyI/jeRucC5p+Bps2n/addqaK8DHx0DSF7K9ZBJjhFn0WejFBrnIUpJ1ZI5jFAAXR70
xz+9sIqNFZ8GBgFb1ScX9O/q9jiJgm7o4OUpts8UmEpUqlYZ01b43AM+EyvTqqRuGWS1LZ4+vvS1
tWd65NOlBc8ax7BsKTNrDxlKmWUFtucU0OsfjAEUyTqTEVgsSNAI7r1Sk2/YJN6PYRVzooVPZAIE
Ijy//rFRq6Gsgv/m5L1BejeaanhGrdah+/rTn4ZbB4iXKnAJ8mxnXrqh7/IMZXXsWHpLqnWXSwZ5
K7lWc6ogRfuTFLnFeCNh8P0QMjRNYLrUFVxn7zw+lpvoEazCmMEzaBdAzi98QADR5bCjhlOwkAQi
vXHN99+qoemTkQ/XyTQnzNwZlu5WckT4gINs10Q6o4WoOMZgbcQesWi6AUtI9v2DjWL1n9wWuHT/
HgHy75fGYsR0hBVbzIxGLrOV2ShcWuli8YABj7oTqgcnLoZ8TaIygOQKbYfuC2P78cu9dkpM4xbj
C5IFzaCLbeKEuR5FY1kOum/psSOziVjXFIhXbJgyim6VdmNa+LdLWVhPLIGvfrK5Xl+KU4nKx+ET
jk5XliZ8MmRPFJ6qJRia6oatb5ao+/fv4q/MBgafJC7w64uh4k2CgHgURw57QXAKiH2ELMBLRC3v
DWJ4Hq0Qu1ozqsGqrnLxHWx/uxJFWN/wvbz5h64nY/zggkmBGREbujGblHKAbhoMnMSxiyLSdiwU
pb8ZGgVaKWcuLUWdkbafZTJSKL6xV6SMlua2b299ti79os5BkZ6QoCbREr2ala0Rm/ntLuFg8UVt
43H8MXZ5QuukDdVu0bid7x7VhryutYe0O3W0rNHod6RJVjrUV7QbE9+/vFXdgoRH4Zzp753FMGyH
Oij1PHHAlYzIysAhKRx/E+sLtLH0xnL67mIG0EIWFgX8nkLQ3OwTLWmUaDn6SUeHJ7RsA08ciIUg
ZzRzzRu/a/qjrl4bl7JAn1saEzuT0WzWo7hC5kyoJJT1cuVCfmn0pdEBPf3h58dVbOabyVvHTKfN
lkp5kvUVY8ngyMwOo4lJTlSeUWdcRJ0bf/74YtOYv/5J+NvYD/ARsixb84k8UWoNL9yQO+RKDPXW
03pcjYbRReZhIrQrO7lKkvjh44uq00/4/aq2jPpUxh2qTxM6NeXrL7FGO6BlJe0gGnIbhP8n7HED
TX5wDEaSMtHq/mMZsReLUXZS3N70XrmjyvFYhYpHY5eKiTzgWTDT7ND2MipDJXvxe/0VJ8nBGDIi
hzwN73Ne3IzDnCa/q1uffIEseLrGv3k5s1tHZ4S2jjIs+4m4R27aVsl5ULXh1e+05FCouvFLLgLj
V9W5w1lN4cktYYphRkilSvn58XOcD31MqFSgYWfAQDA1oJ7XjzFl0UH4TIadHcBzpOJjItNEe5rB
G0MAXTsfX24+/DnVwDuESsRUPQ3M2U8PVDOoKGs1jhUp1raLvO6rX7rejdVnPiK5CqNi+spYfNiN
z67it8qYhDV2AlAZoTMASjskCMQ82XB3vQnP8OMf9e4Z8qPYnEE7AV3Bkjq7XCCQh8tj2Ti9m0gI
INTC+jwqVBA2YZmTjPDx1d6tQdOvw3ptCWy8mk2G2PUr89ltpwobUkrIwnQsGbFCOgQbnwpFnauY
9FPIZiI4I1I++pl4qlpCoT6+h3/5xTxYzVQ42TGI535P0zAUHzcEPEZfUVdA68K1rmfFMkvr5sbc
/C8jhkI0ay4u2mkLPvu1jVTn+C9qfq2giW7K5vClwMLw/eMf9Ob+nX+TE5lHTF+DAJhx/VANgnBa
nxwwx9RpQPo5aS5RbsjVUngqKztxH46IquyVQgbHckmUTuQHt/IxZxZtBpAiIJLwTbLm4emd/1gJ
bZ8Jqb5zcrymdOV8kFipDVZNleOc4o1CkUn47jfNCLIjD2yfmfk3KikUIFMCBj9+JrPN8rRlZe3F
lWpN87uYpxGPZh2hZNF7J7b18hg1Q3jIEYAtaT+mtA8tClnMUKuPL/qW/f7bi/jnqhwyZRZKpsfZ
hAQgFWWFZkzmyWTty+260Lv7NAsvQo++hsXwYo7RL9JsnEqyeFkGTUa9WloQUmUQc4vatX+kXeLk
Gqk5RnjWEu+bxe5lgQXsBI6M8I8+/Sp1/V6u1Rtr0jRG5reuAZUxZJ6bJc9XXX2UxAjJArKohL5I
t11zlfpasPfMZ0HdGWYq6slkQBsdVal0Y86bfZLwM2yd4iZINRUgHVuL6wEsmXqFqtSzHG5ivKvz
xv3a0Rq+hOrY30hAnc9A07WmZYvVng0+e6bZO2qCHDcPyl/0Y3hf8IsWNDAl9BQ4HSSKP2BvndBs
TFrvlfu9x4n4VI4SxbpIHm/cy2x6eLsVwWIKIUJWZUXMpgdZIbhO7hCO2RTV71z8cA7PKbhR+Zgt
KBye2EpxqMH9za4bts31w5XdqASdno1O60Xq15Iq9wblSuDk9HjWqW5jcPz4M5gPJV3mRTKzUrZT
+M/27G0S66SnecwTho2iLEeUuHQ6cmNFcmMARjD4khraRtbsz6rR3JgK5791ujQoLYosJEayvMyO
bpD90wYKouWofq18zsbeowvlQpu1KTU7FnDnv3EY/6R7nv/+QmZxorO//Thd9P8iXZ19+3+oT+9I
eP8v+VkG37+m//X4Ncm+XiHW+ef+oeEpwvpLoadjszueWHgap/d/0kM5L/8FoIPP+XcQnqTw3+r8
CyCK4MvTJnbUPyg8SdH/Mvgq4c3w/XPS/7Po0Oup/+1EqVE0wE8kIHOwk7oe77kQeS+QiD/mBNCG
7rOLTNuh4YkGkyA9YtWGBTS+n+QRfssG5b5C2rzwPfOY0uyiP7lM1UZdpbFHznv+/NuT/Gew/E5j
hxV5Nc1yqAEEyCA1+AwpYHNim91cG3auEeKQyRPz+zik6N39r0y89FTGdtw1oLYxHim/PKXeJBrA
Y1GIDsOZ++p59iNid2uJgitdo8I3lplkr/zIbBc4HknvLXHPdCkeYGDk2JXxVQVW8aw3cA6UGluK
ot5jwvUPFjbCpQVpoPNADJTaYdRBoOoEKjjE+52VmEcF/uuUYOTHcpB+L9UW9V2l5EtA1kjwBrQ8
1bjg7ARxYcxpaaJLUNwAQYdmfNYeBeX7pRwCibFd/Z5fSwM1Sr+3RDEu2iF+iM1m3BXFcKc1eXTm
3P9C89GgD6QWiAyrYQf1fdErsv8K+HeRNMnPWMmiT+jwN3bnR4vSzdudamEIQcZP/SIPL67RyPRE
5McaKwC9qIbt3eD7m5F+Kn5DosEhxeqLMXm0E9wfKMIznFTSV1cJGmR1aroxniqb8l0YmuQ9qN59
PmTWyqxRCCeTr89ItQ2WhV3VhqEDwZmov9S7Ub6cbaH+Hh1TsZYPgb2LPGdmCCDFxqB29VNtjBfe
/rZSzF8Fgqp8rMiNkz6bgkgyiT2VWz7xFpEGpsqN2fvtFP8/O4HpJsj9ZbWgEcAXC3rheohSsRBQ
IvrkyQLJs7Kt9nM7YDXR225Ydz3aQtTR9P+aSct2Z0c2nsqEPvdgR9MpZQz3Vjgekbwf7bHNNuay
bbExyG7X7UTZvJi01Gjj03sMaZc4BAq96pVUr20722rVF3fU6YOjkqJar68//vrejtXzX8YCSmUP
Kykl1Gkb8hvpxUeqVdBoSJ4YTac6iLqtldPb7NKD5IlyFVdyt6qsz5Ju1FtZCsB1SP1Zd4OVkrfL
rECExMnQWncGikEyLekEFd0qlr/JCakoYxx9LdzqVxQEk2A43ckkG22rltztokkih5Y/cWPpQh0j
AhMTOwGbrEqOHofLYZDv6EqWK9usf6LyyBel3wfHeLRJKgKNo+XKZEKXb5VYr7ddUNmQJFPHpvph
QPp6t11taj1ACBNIj/IQLwOtOWQlUUblrRPtfEKeLgMtcKrjEjNriGkb9Ntj9xpiyHrgyY+KnK5q
Nru1ATbYIBZTN7aqW/3NwvqjJfn/LxblKUv49zzp+yo55X/9g/4PruvTl/y/r+uP5DsmWfpfuyr+
mv6ofl/Yp3/w74WdFf0vixMK7hVgt0wELJ5/r+uoPf+aPhwTWi3IDWiz/4HcSsZfnHfUiT7LsY3/
40S//M/arv4FVEmZegdg3khN/RPM7Wx7RzkARNz05zA5sZWdjyS99wfRZIN3huiirCiX+Q626QD2
SJY4ZWb82f787XJg9+GzUuuyQVJfD9ye6F2JVQYga2yesqGIVw2BpDfm23/7TdOpneLLREmVZ19H
nKQSicmxf7a0ylzUrW0ufA4M7JutB0KbmhuToHL90fNbeIYm7Q2YwbqK9Gu2A8G5rFrDEAdn8uSg
7hF7svYGbMOuyZQkEpTxaluS35Qo8T5FnHU3DOq9mg/jPQGRyB76kOBe3d4T+Xv+bTz+y+7ojZr2
P/Mzt8bSQ0mPSgJOQBjDbCp/nyhwN2JZUUL1HKSVsszp7O/B3RhO0dtikxc4LwJKUpsCefUS0U1g
SlA6R2mVS5FEODZJFES+3yV52S1kq01YiH61bdaluGvtpTfkyLAQS2+CqMFFbz1U/VishjBSFmjz
WqfKusdEk6S7mBS0uBvhqVckcgC5ehZxJ/39twkpEcK17bXWw8VorH54TbyUasJgVmi5VTplZlOi
/3Tz13abVEYO85aIr8yLHhvLfqlT75PWodx1dSsnLTInWqOL2j1yoP4QSIZPwSKaVGcqqnKI+kt6
TiMac71ZubTaVhTVThUGiF2jhMZLaxW/hjVWTPHqIZjPorL4XMfNMq4RuRuisL6QwvWqtZp98VpL
OK1mgv5HJryRu9y8r7PwJWt0ea+2fb3ENNilJRYM5BCtUuj3MApY9pO+37BCj4sm6g555wXcjVXe
oAqq1/tiap1QtU0o2LQ3qYczPq9ffZM1ljxEeXVucKhJFu7wuBH6VjPb/M6zMhrk4GW9wMsfTVPE
z0MeHAkqgenAl5nKBNypRq09p4FdI8jVM1L00O7lIW40PbaMvVqjF0Edsvp4xM6/pbe75lwNCvCt
ED0bsG7L5hyAV3VWSoABtZmb6Gs74vQQ8v/5lXA9cXTiaMMTms0SnkucI07O6pwX4WvR72oJowno
yluN7enP+f0TnH4RDW3ma7agHOtmvyhuKlK4iQ8+G5XmAHypoSZjAf34x0x/yOwi1AfpydFz0aZN
5vXLTgCtxI3i1dAmcGz0uOU2QzDQUhjZkWGEVM19LVL7BiNTmeoO15elno4Ig90ORGp7Xr8PU0R/
US3q81hwIoGGnYI1lbddIV5A8RUPSc0BQUonjEIDSkaiUSphb5GnXM16NG88hNlmfxryTHZQ1AR7
LzrA6mx1iUWPZDSqmnPdAYSqAkpvvVRvNLIWgX/5D3on43asdWk7WZtKWRjHFIEHdtLq4eP38Uan
nj0ZbUpaYALWaQ7P1yBaA4MbG2V3Rjq/NvVpLHfx9zyprYfEir6O3M6xYOUT5D6cyAj8hnxq3BlB
RQBT7j7SO7Y3w6iYbOftRd4qh8TwP+GB6M5G1LtbArNCgkoC/b4vilfSMECVIH5+UgHAWKVyYy7R
ZvWn6cFq03NlGGM0ga9/PbzKCH2Z8KrunGpq51R92BM82IltigB4wU3ph0JAb7ELqcRBlJCYErkP
9KzsU8SZNIDmA5cJEdIYjfSLVeNUBr449VlwyZXqSzdW6j3cV2OXhsP3zEBLrPRd/GCIBuMZHJKy
rdeu6uunyoZIWvo+ynUPL66Navs0WskPv1TrTUxQ+xGj5ZeJZbYDNXoHg8ndfvxiSaabjXnMJIis
VJQMFF4Ir5jNq9nALkCqxvbMlor0Z8WYAs5hNOjNMQLQfPQyR+Rjc3R9yTtKyqEif+RQu4a9gsJz
sTFuQNLiQJ31wxmJZbfpwk7sJfrbR8wsJ9c2YxbV3P/adA9BRWV79Idwq2ObBxdYqLBhI/1YWv54
7JK9CrT8bPU4xPxC69ZEPfYPidqqG55pzhxtnmQ8Pwgwi2DrEz68DJWiWONCIUcsrsx9ryjDSQ/s
HtKC9hhABELMmBvbsSRWq7H7e4L00thWoEHJxpZ8GLHVGsKR8wqfRqxH0LCg0D8KSzrHEp2nLip/
WnLUrCUTyUVP3locGQfSHLHGFWTD4IbHd6aX1mEstOA5jJKNEggSQHuVLWEFWCPEKG/HrTS5np7V
gk6WImkIv/Hnn3K6kwuQm9V9M+C+19IJrZhnwaauEPzh3Pls93S5ex0C5ZDY0hrr7hLzgn4Co0vB
xK7XZYcRF1nPVi6ntxb0xZHA35BX1mFHJLfu4JJJVspZsvciY5VlysGLkvLS2sSKTyhe286Vk12R
2hMUKQ7yHBujZXo1fhZwYMXYLVHd53dvf5E+JZFZ3qELt6mIMMj7ijNa2Lf9vRzLpTOERHUHwyt5
OsNGVc21mSnKZoy13hl5bw51gXFpAaI5WnYEDQ1aV59YhJsW2qo3Jp+Wllt3bCn3U52nt1HkuwhS
HFeXzK0klFeKtZjtY6xOvalp57KrMsSx+PcIldem5V3OYvMpdWiprUBbkSrMBLW3IH755BCfvP6p
75P2wdPuUYDCyEE4ve1K8ZQTyfek60O7lEjJXgG6WMl1X56rJHzu2tTCZg1ErcxUex3pyFFrjIVK
k1zUTlH3gKOCRW8r3QIfkLuhlhkf6uF7TQg9MyEqKHZpvzAepgfCoS3Cq6DxmAShr4YijU4igjOh
1m3LW0wJdlW0BeLhdpko9s+wxVmIRvZOrxppkyqfWQ1R5eTNrg011OCLQZejn3Zab90kfgxVPbp0
vr4SklWePAD9TpXGIX7RIF1ZCFqOUUUWnBIFyV2Kk3FsOvMSuiVaaQLyPDSRZ7Ck5XOsZk/RmKqr
KtIM8qKllJyulFxB3Y734A2ID3bb+g5GLBpXqRRb8I14L5NmI3kT9CgkMdcabNapDsSka1Wqo1I2
S5O2/YYsBPyP0ZgEnQnMbTFRZomS2o9R96tVmQcxt8EIGdwHvR1fLNDlDxFK+g0wNYCSOjOPF3sn
ScvcRZyMw5MqEfsr+gE5fmecE7VZpyQeq530knKCOdWMIM1CNpXXtnfx+R5WXm/uvCBoD5aHhBP4
qFNhJSLS23RRB6U+gId6jai5x0xlViu9KJZtmtiHsnHzJ5Cv2DXKYLJ98rdtVFUb5saDpbjjk9Rt
y85OnkIs63gfu1+9ElVrPuVuSUuj3RIgjetiIfn6Q6EL/zHXEmvH1nAq+hAPKPz8U1mrB6nKLIzD
Eq5kucOGfwASnuPi5gv2J+JIKyLzztRZRaJzG2AUA65Zn9LESO9oXAVQwEZ/pda1DdiKjb4qfHlf
tphEkQpPLDahns02rO5c3ThpQ9sC1Slpw6ZGByvG69GOKMG9JOXWgs39jwHeARwBbIQFRnYLF5c8
MjBi66XNTGBQIr0TVdCsKbYbC4XU0ANxixWH1OonxNRtkLnBQ6zqwcEsxsoJQvXBd0ucPj/6XGpZ
+7VolRHl5GBs7c/AMll4vGY3tqaggxnXi6IuwTfYzPZJni9dV8KuHObtQZM9vCPSio+h2TZlJxxo
AMYeBamx0fzszC42vcCtuA/dCNdIik96gkNnAngdpDSevI/p5psV+TV1LfNrENrxyQ9xYDZdcv/x
GjtfYTlPAyc3qW3Rw0DGN9vGeUUtFJwywTnownTNN/IUwgokuLLbCvabDtqV75JpNA/Fpz+9MLx3
IopUWSAiAq91vc2R6ICR+ReGFNAJc8mBeTq1yXTqin5p5DHudSv7Ecs50dIG/9WfX5w6Dw9am+qH
7zDwQUzhTlRQK1oRPOKD7JySPtuujgrZSQBOUOFV1lJr+Bsy877/8cXRvyqmAIdOp/ZNXvhbQbES
uDyN1AL0h/gUD0RqQ6PqWgh98dpFtEi/fJCWQy2/yIEr3Xjfc7UFBRRe8hSCRLkLqfFc1twkKkXq
OArOblLHK1002mPSlLBz/GJlKDkMD7zuuUGl3iQWDPVhpt2o4byNqd/362xu2c1xGjQmBr1CGPFV
oaTDlWj4I8yQbjAgfprwnsagOAtDBt4H8miNzBOnaBbFd6Ue5Rt9tB7DrioWnmJhc2xYzQ2/ZAFV
tIhNaMtq08IoqXzpksG0OGaYCy9K4T74Yozh6pb9sWiHO72LXqE6hS8GdJm7yCC4F28WYDAaO7uk
+sm+DbGSjXHPcFucTdlgLyw5aYCi6LRpwuigtFK1tUnR7C0lXlZabTwNne24dZSesyRp9q1lHEWT
RmDnmGa9AjuCh2NPDtcRJa39ANZo0Teuf+w8/zhYUCtKcHySjJPSlZP+WeyC2sJkawLhiNxGum9H
easbxlmOi3qBlbbaUNrwVoWoIcIguzvW7UkxKriWZbWUcHg6luV1TqNZoD79DKTEaG0UW52m+Ty4
cSRV3xf/KHuwK5fpt6CI0meThxgI5w0bLzzLckYJrqGEFbbNfQy3Z+fH0bCRdc9dC1ua7LrNy2jm
3Z2fY1qmI5GRLllmS1SyeGtLDcSLXj6AQ5XXtT04Lt/APuoCcymnJAYIyW+3etxoC+IvF/kQ1scs
A0H18Yf5FsMwH5jTpEBAEYUEfd5hocGT2RiDw3PgPeQjm1TmIQuuBTBNdse7vozBSRF3CpuIGKZU
3nQw70za9JsMvj6ABuv14zt6c5PM7og+B4ZWmbr1JNy7/lQUrZL11MjDc2zL8drz1MohhJXdeNuv
u5ov9kLJVV/pSgMVsyytXdqQwWPvVB3ye2nW5QHw5sMIRQ++eQtsYewcXOLGBg6hTpNSrZ5iu36Q
omjjIj3YjOxFIY4k+O3pFwntcWBYH7Qe7IbeKTkklZ0fhD0vUKSfWnGHi0/aypEZHmAZttYKnchO
o+5y8XLfXEG88I5R4W1KnfDHPMruYDx7h7hyJ5Ali2TTkY/tpzWbHRNGKQiE2MlreSnrwLdGoK+0
L8kLNGsbmx9wFLIxDt70l16pO+I72vwhxdonpWzrPKOs1hXH11WrgVzhm1qmpQAybQ3fgAibjtmD
irXL6L4SZn4KB8CoaEDPSkodXt08AgdVH2tluDPps9du73joWCE8Gi1WgTbe4Z73nDqPt6IW1iKU
clzZmX8UxkD5LlbLHUUHpzLkH2Vrfft4GEx9i6vaD2+fihMqPIrffGlz0Z+fDrYakQ5wTgaX16Nv
1BwkT1QIiHxS0uzMIN9gkBzvOwKSyNrEQymtKBTLz4qq3VsSp0ad059Q+te6sS8RSn34Qghobtzn
W77U9Xi1qL8IOsDoPyljzIoXkOk0WYoBoChe+aBpKd5oTfneNHF8MM1c2XOjlKvHe6kRyj7WXGOd
Zfl5hP4qgXXYqVGR3b/9pfIyZIBVSMvdrv0L2UvSprQAY5kwPIUabtOwkPeSJ40Xq3uICzV4brqU
MrjnjmfXsJZ0aoGHTF+ADosIGn+OxDaVVcdT/VPJqCH0AEu2CKvggPMarm0ydMsmdo3lWIhvRUml
vqijjSoPxS6TKcoHedFuYaSFC7NQzYcJLNb44DsHUbykklkt1UL5riZedEcAaR2J5snOcyKV0Pg6
YkzapxHBPmSI6sTCzMI3ysYBPzw+7gzzqgpZ+j6DVjFBZhYls9CDZpUWwgoyvNCELVlOk501HL04
qe+kLkH9VMX1EQIHqusgPLamXC8xaelk24Q6XQepO4hWjjkxMjdxIIr5er0X+AMt2cyfSk2OjknS
It0II3FU4u4hEgUb1E7W2DGTLTBKbbbwLOkShABxAZtUp9QuvgOWN+89uybXu7C9s0QCyo1q8ZuI
bTaKTBpyXEVng/Juj6KSuUy7wKjPiCeSuyIcPJg3VbpBbgybPU7aFcgOchOaLD+VeUKXgWOJW4Tx
Oi9xicUqgCjYfPmuTlQAKoR5LSkQcWjytLOOooSKVti/NCLk2AwuJg5k40JV6+KRPHesGrna+H5t
fWopqFLyX1k1yfWeG6tro3G/i6CRoH1rEodr8MMGJUBgrRJeVwqw+thnJ8pnvePGVnNvNu3eCFL9
LpUMa4dp/jhI+a0gtnelWGYHk770tBILGXHybBlWFF8uDfBZZ0VgL+0641V0JS9ZbpYKGdbn6r6s
W1iqJbkMSvELH3Z9p4x1e2Nrqc4L49wH7Q+Ea8g/EMC929LLhFywLJPqFRVHmiAPJgW8u94FiqXq
zS+z9NpvYUzD1tOg+tXiEuX9iTrX9w443JdB6xboytHBjDaKiyKWjqRhr5uxX4HUf1bA4D8pnmrf
ZxVTsi7S8VGyhsfS1oqjDIgt9IPsxi96kzBeD8Qpc0ZQjKVDwoCcTWdZyvDPhQTJqY5hRIlEoymW
1GurLcoF35V8wNMfb8pGZwlxWxBvfpOvKdgRqOSDpO49NjBurhzIwwWhbGWttqAS3h1RkW+TnMy1
qvhRyL21UCvVv5eK4CyTIw96qh2+wC+4hFVs7JA6endwJnw0S2pPEhxdQCUn5EEPJHXtKcGnPhqb
lRp0yskF/7lOIdM5pCmjGaPo+aIVwJlNJ0Kes5foyJEgQnjKIgaBxddkMtko/aHOAspXHJeO8gBd
WtVG936oaFoOEOrQ7Ex0s8J9yqrCX4Ckudh6KK+lJBq3QR6BQDBVcQLhHm+LQ6GBwWQTmJ7ZbLU3
Gs7IIWeLIcY2C50tb0PwhypzT2iCAIwzY6RfMqmKVyr8cQgV6E7svR/CbvFzXdnI4fDytl3DxkXW
NETLBkJRFBFkXQ5kaNt2ogBpTzSaJLAU8DPbR7OhFpcCfVpJGtgVSiDUHYUf0T4hzp7MGXdrBKBG
3bg61bVD1kb7VDV+fbLi+IyhUVnVZOosE5NybWmPcEC08UepZ69q7YEBqgRIfcsg22vwnhsCM2B/
2cOpp1Jlp421pBrXPxlCvRM5SHi3dZs9pcqlUfZfiGdg9CjtnSRJFE4x/APjgto3WCu0ZiDwxnJD
G75Y0qkvd2TpHimu1Y5ijUeY5WivFKlYS4P+aVR3Qa8N+8CX4wOMjvOo0VZOJMTtjEsxHqh9YjkV
ZH/kFLs25JhscYoV35LBB7rhed5JLV8jbDGO3460jPtEWqK/W8vFIPZYr0n8kId+O0reA/3ilGqW
pGwzAHOyRxV8MKJt7kl76GzKunCBUGhVW2xZ6+tFEqvpCpc8TP/CXXM2MvGcheYh8sALGGkBTCFO
9G2bjPEWms39JDFCgVQerbFWltGp7IhpGuRgkzZZdcNH+u7QjKRE4zSl095H44D+83obbkClxXTo
G5esm+qAQxyugIR81SS/XLY2h+apkWukaX+n++OlTEjd+HhnNd8Avt0AQg6VM4TJ2Xl2DugzCW97
nRsXgNivQ2t98gKam3kfZoQigBtU8QgDRON8eSsa9v3XJjAjyPx+tm5IsKf//bdqRe7VIUb/wbho
uYgXNLQ37oT7H5NT7e3KQP9KzMX54x87P1Zqk4pvOoJhiwJ/ImaXZLFjni9L+SJgTm7t2N7HROos
kaktoHXe6hm/OTt+n+S5xrRqTpJf5LfvTrFYKt0qMH3topiJY2pjDuJySBwNyJXj5SYbKynb5Zb6
pW+KZ3OQa8avQZZMQuWRkoJuFso6MSY3KJ9tblurIWhSJ89Ub6Nb4y9AlRUGgoURm9JB0PlBXUGr
LXiOE3jdYPr9r7Ui4Z4vSJjoAmVcidJgiQlqVJ+hfCk9ILVe1nSArvTkAX7IcLKqX54+0oFL2fNF
VcE1CyL1yF2QV64AhU0Qz0+ZMv3aZUYhB6/Ul6Mnr2A49OAI225D0e/Eqaba93g7aCLpW2iYN87T
18o5TFlTpclGYY0XEnPGfD+AFDPPfTFoFzGInZ6jslSDiP1mVR7gl7yS4uDfWBzm1sS3S07VeVyP
6JMxsF6P1rqXk0DKOu1S2O2+BmXxGX4ne+7kaKP/cfq+hBiasABoNW+rAoa8GMCmLICMLUcJdpj2
xdACb5eKILyLEmllBZA//E6NHGMsa96D1cFMrThce3K5+3jcv//U0BDZ3Dpr2lvH8/rmjbRyzRA+
/CUJK4xlbruLLHQFnk4EBKV+uRseCDjYfnzRd4oq3pJK/RXPDF4jPvTZ1+a7CSFhXScuIjFApGgp
INmMlo9LDT0rc/+BquBR9M1INz/pVlEoJk7TuMmjfFgReBrR+A/btVub7o23+S8rPV8kMq/JVDN1
gqcB9tvcE9LMrhqVabcAFmzqrvyYWSotITl/bCOtuaAaOrohNEcUdN460IdfsQf5K/RlYyXSysHk
MTwCHAVXKxODRVpX6VavN57ffJTjJ8UuTSUXjZ2NTnC2+448GCkxEWsPPSXPPbfrbSsCIED3QZHK
yDSycY6OxAmdjAHvf0Gbe930tNjw1hxkNTGe4BX/N2PnsRy3knbbJ0IEfALT8pasohFFTRCiDDyQ
MAkg8fR3FXtyRP0h3kErTnfrkGWAxGf23gumSDIHq6QcrENTspT/7EV+VMaQucDdSOqDd7O6Be/q
kv98lM5gBVkHBfjq+Gl4VkTsLfKeCLjYLHYBCwCM5LG7cWl/F/HUmrtmar3HWayjKCG3JpPkp8pk
PSRkTbZmRTL6MM1I19voERjCvmod/35k39Iy/7u6XDkGk/fvOAjTVRkF+zRn+VZE7EZbnO5PyEKS
ZZCk9joNSf3ybjp6e8auPA9fyEAnokiqnWXN8FLRvl9sIb+dun76BZvIPUNngnk45zGd2pgCFUrc
fdGO/bbFW6+kcL6RNJmvJbnqx9YOkIjp7A4Z5HMSs/ntbF8tyE9w74muFezC4/IbCMG9bTx41M4g
B1HQse08Ol0f32ZtM13z3HMOpNhZu+x7GI7Wm8zUtceJtinCsl+CEDMO73+Us/fsM2i9I1aMUrJl
rjzx1OwiK9obU74OSFBnE+u2P/IqW2LMOvRGQwJbXefrijC/Q98Ew7KRVEJombaTrcXCUnV+h9yb
6s6/TJlRPzj1XO1oxJIdNcl4wEooESWDByTf547xZnFfVQVVXxIowpGQiSBJhyZgjw8zcmzZqOEL
+51TRqrt0dD6bDf+T4/E8K+OzGpFkKGdnUhBK1GDWTRfpOMOhRmsJ2GlWA86CTQgPVmeCndj8PN9
jNGO3k/fI4ztXY2RNcM2M/FPGNYhiaZ7SzfDWtU3SFYgvtqK8HIj6pc2AcA3PIK1dMbU2ViCJBC2
8+JUuizG43R6S1lKLbOoGvd4pX6RM1utxWCqNRHU8S6Z6u+NDLpN7H1juV0+RiF6uVqaIWoj66kI
UrWm0SmXdIkLTAF7sCnPplvLU81ish3J9JOG3oT+4iekzeGxSPPyk6rtr4EytkAksew7IEO7qNU/
SMVajYZA2H3+aM4xigUIJysxKvc0VWKbzhPRgKlu93UMZ6gNw1NXnJI59g7KU/kqcdn6Rg4h3v8+
C9595f+td24vysLBQ1A5z2UCDP88VUeV+GPPHPSxm0n/KngwMMrOusOAHXWpo/BsWgDrI3NLukl7
G8kB+0wQRyRgPpd24uhTNpM+y9VWPwNXtHUcHvtk4wxes7EiEhJD6Z4s6USryRhuu02n3ccOMryu
EvWq1s5i1irborEjDIb5ymFAvnbwi5gJWu08NtChloFTTEsJGPkoDI+JlkEW86ASC8MOGCOUi6Ri
MojrROneBRFIG2Wmj16RkZYF5wlOQksivoQKo8P2kmlxuMmMlqoM+yMgkK+h4P362CdWqm9XAcCq
iUjgmwpShg4LjNDZY6sUT14j3Tv1yRfw0cMZvH8BSPjYM7g2Kq8PT9yhIfOyUU7+2PQExuba/WmK
Wwxlu2296cRzJt5A6NgZjcF+3yr2JnjTz17DX8+D9yAerk0Pz6rpfUxTGckK7Ojg80cZGotWSyb5
nXkX/wJsahytyt9kaIgWaMDAART9zoHWV00YS5z5FoDEuOXfF+XH/sZzcbBhu8bwzG4UAdyf16SV
WmSe+4b9KMz2bVL2pRb1LggYwpf6Tuv23jCgq6f+Jxusv4offi+yXVzWPjUQD8cPA540hDA7sS98
pOpvDCe9QFy8mLJ9HGyaa7CqxspwmRS4NHr95F09qdADDPO8JFES7IYNPZIr97OR3vv7/fMeZQSM
B/s2Rgvcv7qu28rNymtpPKC+sAHlPgUwXCzfuffbIH9FfnXyPGM8I6ZMD16lL0NSA1Wc+u+2as+K
emWHJovdVMxzvjXH+JVJcmCm5JFUCuJ4HVzMzMVDlsp43/EXu8Z+wB0dHxDcwTmq5IPEJLX3Uc8v
nBGRimcXzWf+hL8qJ+aFODHQOOK4BzT/4cPPPCL/6qQ1HkofeTTak+kky1etnFvychvtAJd2h9Ia
q2UfDM88GtKfsslRcYcb/ke9L1QzbiLyHilQku5UqwgjFlDAwY7ePGIGt4K++KiEu88Qnux7KYdN
hrufNsAiQ7vMph17S73IXbapPTuiRzG1Gw/5zH50HaRmlBrrnoHaYQyBzdkjwLf5xYCaA9J3N8bk
/fah7eCtyA+Y54mk7cVr6KvfaiRa6t83yN+fFT4k8kJcNvcM4T7qNCJ31p6XBOljxFVw6MPz5NzH
OBg3paoY8cM++Pfv++uQQnqJLiPA1YromG/9Jh7/T8GYFFY7izbRF8pR0jysyYPWxe3Q93J6nSZW
CjKNf9v296LEvclevTkwPYk/0fa+34D/vRHeXwYFKzFexARaH88pq1Q6yCEuXaJcJRs92aucgcFC
RoW599NDajkRu4F2uLShbezooZm9oQYaGdseey8NVzUwcQKwtHnV8DS1MHYM014a9Nv7OmgxmTZ2
ubFbMSyHokkQO8L7dPvwLuvmce0loYUrowzvaCyyLczRb7Eak2NHR0+wfai/tjBuYoMgThdPpwk0
x+sTuC7zFyVDQSIjMBzIiEVlEVtddRe3SfXV59JZYumtqY0ZLwaKyd7UOz+DalqZEbGihNv/0KS1
PvsxOBZk6J/VJbfj9MOnKljRoV4XFml+H61BKajKsY5HfaGjG3eR8sxFXIbyVRZPqUtkPuE3icvH
mNlltKKNho8XWcUxAKH5yYzg43MIr7NFHUE1yCEs/jLNVJYYnMnJ8+uYWQGQKWZptkjG1SdX88fb
x6FHo/tBp0CyB8XYhwFeaIDi7VyRX9MAs9A4JmIbJ5HBYo/oGNJE1kMXOuuhyL+FrUKRQXgu7l/P
XZC5LQ/K1UQ611O5z9Ks2Xdo0hpfuZ8ov98l8398K8y8iDrg84A7z6PwQ12g3CZOCMqyrmQ8Btxt
7KGJJ4BKHZr61HZADlR9p6OuQJR0yywnKGsFCbK5I1O6vcNN1Ho/Gjs0HhvHx3ISu2tvTNdaqho9
QGr+/PdnSnP78SoibxNwI6cD6d6W+/GImHDhEM+a+hfdJd/yTOxKf1Cvsvf9jdAMLCyTGYvnRc5L
aNnbMCh+DGOpkdqnOze1jQOpp/2+Ne1p6bJAYZ1XRo+qjgpUjFF+0noq8Fc2z0x6s7PhE3580xkC
gn/JaZZBTvvTQdRJsxWNbhjcGeXOmmaTH/Yd6RDr8bQ1Nm6l802PLXk7Bx1lf4WwzSWaBxH9CRHl
upmS7/gCPMAYJObGieguYTmoReJ2V22aA+Lh8teNx83fJHSTnLtLCLJ3G8SSEQhycUahYN9m1XZn
qZ6rksTygWLz0gr3aIy9Orl8HruesNZFWPsjKb0hAfnVhfLfvjC9v6U3zxwM4NuWnhOf5trvn/vx
S09W7pxn6VGl4CqnJOjWXXxDkhVZsvWatFyCmeRxllDkMiLcFQFz8oYn2Z1DyioaMnY6qYObnXj4
a5rH60gnKMF9YsIA+nrbSpbIG6uq2tvSPschu486K/v96CTeo/eSJJJkcpjqh5hH0oY7RA09uo9B
cjQSUffQQ6q7aXyzA5+XgNNt76Y0j2gDOms12q0JcSt/M3LB+qXIp2Xk1iGP1YC2twqiw9TT2kme
zaDTQSQx26Yd84BMKgVJxQyyh/c/wBkuUQydkluHFiWiPFhZYi9ufSHyhfZhxA60kX6eHwNFEaP6
qx249d37kZ1Mw/wwt+Nvx0/uBr/VpBnD9u5DmZ9DlicrsgZzIsNFsQtjKHCkOK3T5kaOMEHQTdIC
WuGM/VHO5TefFTudQ/HYsv67sHGQy7L3zVPvPFWV4y0EtPOzpcf2yBzgwhbzq4kTdVmyQdtUZTfs
SFAPFiIMrLPOG7GAsqTxpZGi72dbt1bhCg6jWDaghO8qy31keZ+ucnYwQIL7eV0MKZ45fqpCqrpM
HCbwBPK1S6srXxTa5afUD+4Dj53S+0imsWh2ek/Wkkia6I3hlyTx4M6yNYASs15lioFo7DTtxjWl
CQ8QuBpPwHWVAbeJVXoXJUV/li2Z/3dzl5mwPc0jX9t4BlWD0NjPt5Nnk4t8oyxE5VBuREvMtmaa
c7AR3+MKSHa6teLl5DqaEIgiO0KrepvS+tlXxUhnSRcfJfa0Zi1mEWCFHG6gET0Mz6Ix3Gs39kix
B/83heG0u018Dn0cH6q4Tw8uF0sTsQ4zh32GgWbNwyzb6qk+5m0qdxKj5jpJbrghjJXLUPjkunVO
S2qrUV9IWKZB1TqJiG3OjW1QeGLnmD1pGW0rCEr2v3CTIR4Ge7kezKnZYBd8lQpVb2kW/1MoD3m4
nMfMPRX6voPz2WGn4bJ3zKMeRQ9uJSHj2SB0yM0hLRcwHA4Ngvsl5v3+GNazvw+EDPcI05teu/dD
V31v8gD+XRGEawwY4lwDgT8WhbmibmmvDbtNXnKAKL90m20T5GijUD42KJYOlG/xIUdrt3DVmB3H
2bzweMpJdy+uw5ja4HBjaKfwvtHY8qHkkxpPQ+HEi0DJ+hjVxDON3XhX8ICnljTlYnTd5kilrDTJ
8WAHyr475sq4AD+eHsQUVgcx7IUT9svWaQbKv/oSk8VL+2zqbT+cTSfhDReyeQlVuRxV5L9S6kiw
Gahp2CNXp5q9GcdmGh4ypPObWwsGbI0kd747Lmx4ES2Y3t+WVz/YnlsCgiR5A0TbtMlNfU+OPBWX
lW1ql8gTo5jWqazsewKyQ6K4zGRrG55/P8MrtPrpoetxTXXS9E/8Gn1k1Amv10key2juITHB0TDR
rN0KMTI/ROHdZ5blLtl5gsbsrW1lNvJMX/iaA4U8SKE3SQqUOKpyYxPyjhaOhxAnsWI0OsJrQfC2
901SJesOh83Ww527Y6hWEH+AsKH0CcXmBi0fi8ooHt0b9TkqzkOiLZ5JDEL+/YB+nyP8WU+wKmRt
i63OYcb/nvf1nxJeizFmWm84l1nVBAt2MJqzjswTp3hGa9vte1+4W9nOCJ3jccf37j+YFtZb048O
wDrc09AA9Sgb0wd1kh0TYjy2o2eCHg2LH34MhmEKQCerxHMRxKT+mhwsKGXOrLY2aa2LuU8ulbxY
UWs9zrgpMOA0j66zk346v/RBsuap2ZzDMD/GPNeyho7m9oeo4nZjd928mou3uIDSiQMvWFkpGBKt
c1JNsglljZl8ovb4y2Hp0GERC8oyEDs77/3DkrXv0R1lQRxfyzl/Lhg5LsPOfGZL9w31TrmTMoUZ
HEOAiDImRRQhl7CLxQIFK13Z9Emairg1WB++PUyNyONu7bFNAcv//59vz2yGHmJHJS6Dqblf3mUk
Qa/grCkvO7pwnIAWLcypL+9LDXsR+YtPln9SA5zxjK8crN26IvwFjXcYHNyhgQdd9eW2AryA5Cy6
UzbEtLiWnBVedCVS0N6bCm/5+2/qK7xWwxCq70kzfZWWSaguGW7EOjbps0V8geNE62BCnaV9Vitt
crJSOWCYwyFmjGSEV7mbnItCbSZkgA9BZ8E0JZdxF9bGeC/taOXQk53qMt6OHLak5MfdvbIHXp+A
LWoFY/xwE4GOPpmAuRNb4NCwJud1eugCC8CgluEyjAMHplT73fBGtTeDYDu1HA6oJnq7K9fQa5mT
GMFL4Vnd2syil4o5E0jKeNMO2noA8vn937fc30KB2212S+4i4JoLKPhwCbVw62kiHHExfcUgNG8w
+hfWW6sdC/JZbD7lurwL51s3SGO4mclJ/qShYtn514XD5pzeDlsDc2d6ij8vnCREiAr5N78yNYH3
ZI4A5iYFZAm2J5Y2Giy+zUtVgUlqpVSbJEacO5lgVJmbjtuA+cvCRCz7kDruMYE/Aryk2Qedc/yf
EEm4euVY5bRshxHUGxywqNUHP/GnPTWTeIqwqo2y/+47HayCWpxtbQWb0MqdU9Aq5yRV8jst64xr
0k9X/di18PnmYV/ZUMkM1ZzgkfTn4NZi94BBXxtnohNlgHj0is7+ElD7DYP32Eq/fzUmxuq2qZ5b
VXwxAu9Cp61egxzVnu8QDD9ZcoRwL6ydDNlM8eMQ0BjmfdqY5iWck2SVsi5bQCewlhCF0wbuBiIb
8+pM4SNenRUchvLM+u+pGduflLzfVe8SalsBxfOAOs2KK6uZgLbpQaeXrrfIZjC++DmV6MjwaerT
cpcCVtt5fn6TVPL01WA/wjqzyORBgp1TFef3ERycR98fXtheE3zZ28XC7Y3s6zhixxU6Lbbv/zVx
vLespmGqWlNsfR3Tc40+aAcRxPdZUZOizOY2dUugo4PoN8oLcPOmD4IIkDUqu35rdKZzZshPZxRn
T+9JFS5yvCHzXZTdudggrCuPwhzGZRi0e8up4M9EwXfDpldiwr/gX2HBGY3s+kSxMd05PZVJ1Z0H
raZLYV9rJ9bPVo0SKGranXCG7zkCTvYG0oV+XE7nOvqpiiA/Jf30lYRPJiGZp9ekbor9TIm0lGnm
naew/d2RWLsLdPBzHh19x1bSOUbZ9JyjWLsxgd7myARaJry73rE6AIqDfXJDNFsECKvbT6/vXWlb
i9p+dMJC3XF+uPu5G16Cbm7Pt39AukfCkzGGx+65KRh/4D3p9l3KpiIxmw0UEPuIBNE51Jl9JuXE
WbaeMr7QwxvIrlmg5jUVawW61qrJ/o4Hny+W3dOZml0vxhZ4Z1kb0KkYoV18c4BaGgnMp1NVrLIB
bqCQEySbgsA2HfFBmMpF/TTxlyXmREgrNTTSOtuTX3Vvs5Q94YwAg+J87wIDbtjNyZ3n7LIYde7a
eApO6VQRPzDneNhQ7EDGRPU5AmuXyS/fxrFrqPzcOtYXlurpb7b2S35O8wOCHPpggsuZXcl0i18G
5lhmufvAGFIYTM2PzM2vzTCuhx5qauW51V2GCHYFedB4Lg2iKqCpIrNOWpCdwqFTVMmDqUzIkXZx
FrSnAFaTaguYozi2SC3w8bnmw0Ti6jIvPHejDP0riOrwQGK/Sbab6Fl4qhsfvie50ysfGxMaOaac
fqsH9wqxuTxmk6ovaOafCbEoX8xuTNA2uui+h6x8kZal1rPZudtGOo/DWJsXHSPfKBtHnYNekA6G
AByddPkDK/dLU9flc+Ma2TaH+7r3q6pee2XZHxlalStKnpSFM44VB2HikZgMDJ7p3BHo4TF7DKqz
kHbzMt9Y2USvgff1zGNKC0s7zmj6VsK//2HmqAalhDCGAnSTNFl951aj3KZxmJ0bF+N52Il2g7kF
4vwYdhDexvDJyxsbhaF55gsMYY261LyDK6B89Gj6CJAm9goWL5alZYmE8DRyyTdD2aFEC95yu2vW
hklKt3KdFyYE9kolzmEWNNIZQSabOTCyi0w7H+y19YVTbThGPgtkPxLhQrhzfmKO8JVBcYQNz7i8
71ljX8p9GKS/kIIaJyv57TPrqQMnuGTZ5KFydtCp1xFzK9HWd2llTyvOLb0ry/gsvKS4i/3hjSvf
PnaT9Su3ip3WtfXUF4XYZ9TtB1OMCU50ZiucrD8MNInQ0+dmrwzrQlh8ucitFuSQZ6GDzyz279wg
K2pY/+H9n+LWfWIcYd3lgHI2fCYgJ720X5FBMu1SS6XbpmpTPrtfRpY4KOo6fznPX+U8Zd/78Qnu
es1R5xYnU5XssHNv3FtEWESzvbKcvt7r1vhV1ZX5xE7EucTmj4zhxVkmP2VvxescuvJusuf46M7K
ZBYElC+qqu4IE/fNM6ppOYqphz0aL71sbi+mgs8nje4BzKPPKLYN77TX2KhGyhZbVxay8rQLHnKo
eFNaOOBR7rjoGXWc29sfhTrzFTFVEaY4+e7wDa5yf2jS4KRvK/yy6/JNaaQ9igxlLQwCA55D9WpB
9vtSJ3YHTBi0ccZuZa+nxtmFg9T3hZb3deR169ip05UY6vaRgNv2EMrwK7qpS6qy8Wflqsd4IlDR
uBupNPZkk9i7tmEZ4GQcTx0xdOdhNppVDOw4jVr7KjKzW2fl4G/GUogH5oeLVNyOJDelJ1bDfnIW
0q7i35oVrSVaSM8if5slOzaeHPY+bLvqa4pMRbu+cRzjKbkLxVgiOW2qh6JXT45PXGKtM2+DPymD
0x4Pp7Hzj/B46m0rGEDFQXJNbzEA7kgzE/R30UTIhjmY47YK7Gk3snstyEe8Fj7OwKRiUDjCbm5u
s49Ccypboz8tDKYqR3jxzUplKrmMTMV2cUK6IlEiD0PT26seWfEumM0tmm/vWgdReO8RrOxwUvv1
Q1Mm8hU1PbSgOGJb7XIWUZquoHbeew6eRUlW1abQ2M0m4OYnj2tXR1+LzF7OqZm8xU3A5j0/dzd7
g5GxOD5AzMoeXF++mZHrrNTgQtMdwgAkcNwhJXOdB0pzFM/uYfLiR0xAcMNVtBJpOBIlLNBaTla7
GePhXk6FezXKh+5tTmT6tRNDeLRy9xq34pd2aMf/XTL/vQBAyovP411/ySL6Nrn/T5tDIloOVTMo
r9HMDjwj3vvw/xF1ZP+18SDSOrDD8JbPZbv+xyQRHZJP3EVRee18DHxo2rsVASrxpmpu7KQUS40y
ZoOLGUm5oQ13DUvWWEI46Xd4KvCTSyiZZrLyfOC6Kqzp8PXM7YWBfxVWKLdjTpHGGlZ5N+efNKbO
X4JYkBIsBmBc4Yq57ez//Iw8PAGaABDyBkxnjQvh1IAQPnl+CjpndNsd1qlpNbUkftasafaaMYWa
5S3pQeDn7ZGQ2DlAx/eEJ92/WracjmzCVmUXNjur9knM8Gtv6cqm3hKh9K3P+5DNgvUCKuxNhEO8
DOyyPrhh/CWkAlo2A+Pc8YcizOG+tLMHo2vax6BqP9l5/k9X/WcPTB91C7sGEYIswPzQTjm1Y+IM
LrMrSgWwzC240sa1NkVt38LQdjioCL8mIGNNGEV0KJPEOAid7ysn6/dD07U7352oM1LjpBhwnZrJ
urdnTb2m6x0/6DlvW2vTYTV5dftTGWJz8nLYBYFPBBc4wja4kf0qe2QLgNzadxv0K6Xk+MU+Ac6k
eCo6I16VMeeWazLKOOaJtdOWJsDC8plQh/GjtHqyMl3k+KIr/KPjur8FzMYd4Xz5ehzdA14SoMRl
CcIuwkrVJoS5DWlL0ATHNe6XR3JNIMWZxnboAG62DZGjuADfk90yl/jcznWiDfT2p8i0/Ntjcdo6
G+RrwZfZ/eK3OVxWf740twNCkSHv9inaFyYKnPLDNs3QygXDMStNJMDB9BBO7s9Czzh08h7SX85o
s7SMY1ok5kKxBF2RmALbE4rtph5JvMrKdlqqLq4WmMnKHRhm9qwj+0KWInjbL2Y8r1NRPUS4BkHo
nWh77a1VNM0p09O8bG6RdIi9kU9bXFZs5+x1UQ3gRKKw3fgxVaCJTAZnEJH/kBqpaqmaV6PIBRPm
kPqqtMCI+kR6eMTsLgKtsHOwS992GD/XAREma0bbZyvINYa52xFTeNnasaE7jgCK71KeNcXQbP99
qv0fs6QQaQ3RAmTQIqt1PhxriQfslOCi/Kr6olnCNvta3dohi7iZSJqK6BEcHLZBxAhJEoSNwLdd
Z46FbR04ybtC+5MX9PdUIETha5HKa7HZR3r05xliBr3Hx9pU1wKaI+4dtonRVI4Lb0JEURjsxthM
lquemJJx4HEZBtPvNMn1qjOH19mvimNEVNAqszp7YxA1v+zIEXw2cvXZbvr/mKGgfuZuR25GRBFi
hz9fKYknLh72qrlakpjm2DHB3Ub1m9NUYJcNAVyQRVw3+t+cvDa+BiGyDYkNynPOtdVMRxe1+0sX
yA3uSOsai8w4lpnt4pGFP9xmya9GlNgcISgB2EwPsoqufdjAsBrwNkyqeywFakmDcdiRXJ5vPi3S
IifI4sEs7KVVZcUzeS3POiweQ92BN7zJo5Ixjy6J8IpFXlbeBr1luGeigPmquFe10y2czkFrFtbh
N212vwIOzg1WOcRoOnSvUvfThuEzI6y8QtDqE/ek0mKjbYa0g2Qyoc3xi4JU5mqOGndU/Wq0enPl
6f6F97yQ8ZifWhijtcU0LvczNlCkALQd8rIG+dO9wBmwhjI5bodh7RCxzZm+DaOwOpPLu/RGIa+J
Qx8XzU19246YK6Odm00eG4wfQ6vb5SnBjRpf9JQPx8rAUOvThBKP4Pk72QzfsqL4auDZWwdzaZJY
ZW9s5f3ARLmwb7lCU5H0u3amr28J2WoaH/PB5KVn+izAe8lO5bHDPlvBYTVn/5PH50euRQAvgRqD
YHYm2CbX04flP7MMJ48z1V3jqJq3nFKEK2m5qMauWowG2gcPpc8uBoU8iVenrAE5KMdetW39M014
xlpECu0yu35t/RfktXDd560TEgnVVhUa4aRN9hSEC3gt/JRiFns/sz5ThP11+zKYBqmBmtS2SfD4
uGs3jACpdlINV0UzsUbphIdtZjfGqHUhYXrjqbTYrJreJzqgv8ozzgxkeS4nB1sErE9/3owxrsY0
mLv2qoNxJHtUFutpKL7++3D6P94c6j+E6Uje0V57H84mh5i9BISGujJ/nIEfsckWCHG2jnmI+7ss
1PO90nRw//6tf2lCMDzwznARejYGg4/j/oYApxDd23CFYT531iLqMEP3WTquMinMRTm3b//+hYja
+LT+qGcc58bK49cyBxHOR+tiIIXhh4VrXQWbheMIKRxVq77ocKKRm4sN/xZIatZhNCM7129JW7PU
phVtvtGsxBalZDVSTMEe8xTR8g1AbqJk4BTn5HT7nd+fbDJcZd1YJxk4amGmqbtPZ3AgXpdnO5TQ
ZAZK8U2MjbOI2yJ6mON4XkwNAOgRVhgivFifWHboS5ySJVInzmvX59m2DcKtWZvymHb5UzPFTCh8
Z1wloYfrT48HZJOQ7WOsg3G+QeQek5DGDMyd2nMaphna+mNKG2dO4XUag90gnJqTM5YnR3NytkW4
mAnzXiRJwFI7tZgZewa70ONg2FW62PvJ/CtHJUxZI84KRQk5s8LbmF6jdvXQsRIJix0pF8gPzKG6
7VzvAHi5VBLzY2qYPydRJjgWh3TPWm6dZe2WmSaPMLlnORGtZ8t87bLQJhXDKU6YZdaMvwHIE8ND
wMCKxs9d9LqYtz2hY8nkaxbYLIQ88glWejR/6D45wUz4MpoAX3yr+zmKrFkqEQwHP/4dzm38JcA3
vcEbnFhGse0i3b7MKZWKEa3CllCndhqnSyphp49TGBFYODpk9b+YvCjWoqxiBA69XV9gke4df1XS
q5KZN1UrWnvq+LE10ejnGwFXnq7WMbcZuD7yAZylmKVA3IjNgi//SJPiNYFc9900HgR2hL1jz3tw
btNRlWiRCczA6e99s8vhzQrqHHxbZC7MqsxZhxr464U3rKcadHCCx43lzAKKGVhYyEgLVoDPleYX
aYGdQbjVIWOhupwjhgzl/ALS7ActSo2Tlul2rBVbZd6l9lgXgJAYyAUzl7agMBxygrt86SG5Qkue
d1+NdNMUyMbJJVwgQEmR8xflEml8shk1EHXHKobbAY31Z456NmESp6KYV/FIA1yqdFUrRA4+43pZ
YTeJB4I/e/cJG7tzb/b3aPLijfZiosmS8WqNTbgi3WJYeFnJf0gJrUonP9iz3eyCToxL2+heQ6hC
BJMN97WXgxAwxkclgLDrRB5m12BZ5prTqfIY1wf2AatY8YSWD9K0rZkQTcG17atvYShIY6y1u6rd
FvMwF5iPYASlRclTHpkRX54BT7tkjDWJt5nF+gYJu79x/IPsGrkf4jhaN6YFgUwIe5NhuLvlBsLx
HgXFP/Jxq41CRsDVs6P9+zbzu6MxMH8rzzxsqV14+BNjuSEhWL0I4jGzuHH2flg3pFPw+TbiBevP
Ucw1vVVanBoPEfLEfe9bwQ+WspRi6CaT2Tr5Vk2BULpvJsEe973zO5yMeuFHZEN3ApSXxzFHchLW
sbTIrwNBo9uor/WztgvIgHb3jUi3nKUkEU9m8vD++KUTeCtQyNTciyuG8pI9f8ECzemqTcnWoTBt
urRMaOZ0sXzU8XgZCiWXlFTRZs78o7aT8JLxGgjiZHThx/Jh/NWOEsEQiui1CoZNnIv5uSbs2iJd
j4W182IZ7BbDvj9JYgYXTCdKcjQzgiS7MT+MnXsxxzHlHmqbQ9wR/6CqbDwlBllAWX72NzKzifke
yTmsKvncs0mT9mgtYI0HG3a33ZE9LNWXHE9OpuYtC7x1HHr67Nec1ui9m4XhyvzUE+e00gRHJoFF
isXchYtmtl+smA0XnTzRiHF+QjEJT3YK2UR1sruCukamnRgLu6liFqGCtzgwGO2K8s2Q8ldWz29j
zQY24dJZ1sUTvoArgaDDTZVV7Ur0Hzdu1l1SOnepdtqTLTX75d5fOLYgLQM8fN6Gw32WjwBFZuYJ
MZJfnaTHqCOBMQ+DL9oI27M9Uc2mIxk8AgbVMilwNP0/7s5rSW4kS9OvMtb3XgYt1qb7IhA6IrUi
eQNjUUBr4QCefj+AU9PMYFXmls3N2LZZp3Uzk0wEAHc/5z+/oF/1px4VfKWp2yEYX0L08liboNw2
mjG5UQFs1vNIH05WfTu02rRyB7DFNKd7bctKotmRv0fsaQq/woMPuRZtnTCyA0PkTcODK1JhlyQ5
5q1tvg6p2zx6Kly+IHJ0sUMsR6LFa0wj7Q1iYpelm+YbpdC2I07xtAoGUK2rfO+nsbiCHguFF/5B
Lgm0AJ449YZxUzOdhgYv/FMMz/cubT9ZDkQKPws+WJY8wnELdiV2nxWjr95hp07I0tjGesYDjJRr
Wy9fcpJwQO9lsBvN4mGqNfusBFqLG0Hg71HUXavmne2HJxt3gP2gl9+T1pHXXQVoSL7FqhIp0+tY
XWVa8YCXiYWFDWjMWNWZ5wS1PProCF0FL6SJLPk1xMEabtlBCA3Md3YLnsbqAVwiErI5xmLKznpH
XmGIZ+uIe+MHf4MmwPQSzKNht1dfyZkT604JiJWZKcD4adbnLjdXsc9N6uR1aFpowbLS2rhYkOwK
AGTwZnEOrdT/lIW4rDhePkn3HGbPcZBVJyPysw3Mbf75tN3EKvaeuq8We2wjrivTYTkO1tq2U2ee
va1qYSgvIscvMUrOycirSc5Zsxpb8wGbleDGKmkvUFn6W1WTC0SL6zqiOGHgfBnF/RczYooXqOw8
iR+cxwrZWcwZMwApbXzHrzBjN8YVW7riibrB98oS9lZouIDS8jT0R6kO3AKsnqmcm+VkbzGQaHaN
QoeAQ5sBfwVz5sBUrmNSJZ6dDmlwWhQfik6bjWCVjWjy0cNb8kWHTnZAjHgjsNfSBqv7EphUGDEU
84kp8NEAmjtquFAwD0Y5aBNjPJf5FCD9Sm3HaQ/T9MlJMI01YsxPMJlNvVHBO1gQ+7pS9Og6K5uS
1zRQVwPxzzhWQTEwAbx9J/rgGNA+SmbWu1CAbirFS6c3Clg9/GEx0fa9Xeb+4kejI+cAz52ZR46j
Qrh83TNMYnR6p6jNO83F+Qia7r4q6xSt8PBYBg04V+cqXufW+6DLWTJB4BUSG2Pqg7cv5Bd+Mgmv
CKpxj4b6oRHK8Po6MnqKwIxFf5eiWWNJYGSq0hYXeEChj9w6lvwgsxwipPWe3722pMS9rvRNOjbQ
H4I+5oCaC1Uw4wcVpCsb7upSRwlacYIy7PPE4OwDDOMlIwEuawjOapszCSkg3xmlv+rToLiJ+hgo
Xq84/1MNxw1NywhcwBRPz5fGKHmm+jeOtjISAEi9VQfIRE0oNpxB0LciX4u2ncxiGBXBl9SQj74t
zWc/Z0gDm1vfqzSLG9z6ms+MM1tkoJ8Ka1AwNkH3C9d6eg56nUkU3/f9AT1FpBVnv2meQP/VQ4r9
/TqukPjqQxteUdYiizWvoONE110XY+M8lO1OCh/Q2deoqHQH31aYzEcMYZjttYqOF7N1KHMMqwlH
dzyohLduZN0FgAy3BQ2iFzcPtYhz1juUJmFm1m4ojfaqgBEiUgyq52PKTe3gJHBupm8T4uB3crye
9GETRzhAZU6rHlqtZvWwSpDY5eOLL76aRRBdAV/CKOWgldK+U6dgj51wvBGcOY8Vt2HN0rlLpmrk
H1GSly5x47XZWcEVFU1/aHT7wTB6BYjxpmMLue/Vqr7vsyrytFFP9rka6XeGLrtrcry30xDqtwSe
9isliZkVt9BAYj29i+MMQxhJkleu+MPROWAYVb8wObCvR7cKVgY77I1GH7kC+AmwrcmS3+F5rli+
ctUgwNnZalmeSgZV6zaGLwmHwDqaSI030rwuahq2yUmjfaLY5ktufwrIAYugKL9oU4rvu9PCvoRW
5/rK2UGlHK6Cjds78c1QS+HlQVN4aoCG04AZQCeaNqDDuecnCOjV0u7PiZgN1iPxbLh17tl4DU2L
YhQ56XZIgnSt92m7zdKRkBu1JAM9rdybtv7S+bXYZ/ZYr63Kra6WL7HaeUENNQhvNPu6EPZ95mAE
hwQPJ3VjSPaViIo7ay783Tbb2KmC9M7UPpvVVwtuxElABVZztdpldPEA4IU3KGUF8Y0uidH26GcN
anHzZgwbgYFNH5wLqWALnGeYcxcZvCLCVBfOsZ3hBdHK4LGKyFQJuyiAyDb8rvuJeTYDWjU3zDYK
L+nv0brxg+Jewc3piIlksUd0eoh6p7kOqh7bSjptO9IPucBUuq76epX4xr7SMWGsLfVjOpThGa++
RxwW6fhN+6VCpbtuTI2uyp2+wQWGTZkrD5FJ5ShC4exJOUuu++JJ7TBNxaGRrm4Ygq0VM8vGyq/0
lulfHKmnDpXUGZnYbmEcqHD+V0TEOWt2mo+L45vVSN7G0QzhsmTXQwGNfFUqZNElzJi2rZ1WV/38
BUes8kop0ZrUCYfkYrflYjRj9dXVkIcDfB/moLKyr4K06rA80VROV9ltFr9oZBlnPFx3lckLNTiJ
83mC9JRk/ZfMKsY9E+pNm9LNxI6f048BHDRF7ux9fZA3sTE1G9OIoo1Thjhw43q+MzlOH0s6ebZL
XE3DxFUe3z4rFkD+9YaNmxQzNtg7yCMBZ14fFl1ljTA6E/NOFCJiACMhRmP3cEK2FGEFGYawJkyK
kp74whzPrU0bDuPJ7qPPDjTDG4ju5bbQUyhNfslHplIyhQu/2r2F+8LoBOKmptTFCYsHxwOOUre1
oH/VlWBNZRls+8kwbyPE6/TxASGH1jxkqs5h7IyHujZufbjpq0nTmm0V+d21nxlPb9+BX8TqOpJk
BRtasFJD5wZc3IE4noKsRuxx18l+2Jks2EJKHDXjZz1SJlymKjb4bGLsUsZrYRZXo1MNq7IYtykq
mgelruJ3kNtfD3CYJSi2EP6RjEqm+OtnMlUqXE19su4MM7sZYltH6sFANgiQpDeEIa0iq3sWhgOc
kFXPb9+OX9zsuB0ORMr5F9s6CVoXExx+bQ43urTuoCTkW3g3ildgtXswU7zUyNzAD0tCKcqH74nV
VB5O4/nB99PhOAqi7tIiux0w99+Vaqp41jwrToXYuVZcw6pPPuHYKGcdqsTseFU1KN7Sprun4k3P
vvFdzWqmcrMS7e0P9Sc3dCam2jjj6LPu7mK0gho+6NGE2XfloNTM1DoMxrvUuKrNwNqUpLhgy4p0
qYtRGDhq/A7giraPB/Z6kdkmo1zGuWDy/PoLoHcknLRnHhHeDzUqAlvg7G99L6Laps8U+loNJnW1
1GiyK9uVU0bHClnWMen0T3pRiXWvpUQWNlN7VG35MBXF17zLNrWWWleIo4I1MRKdZxtFcOtjYOBo
D3h//t7YlrFRaqbczPrqu7pvVtbMBRMOM0hruklxIrkn28l4LEvGvlW+kWpX7xTYu4ivbOBC0AqK
V9zMTGOCQxGeKO7VTZ9lJdZKvf6EbfxaRuRoLV5gbFPE8uRUemGQoqoKH2IbhENogK8ksolb7WnI
svxowmE0y+i2wizuhemLcpBBeiJ0vWNcP/TnnECrraY2n2kfrS351kxrVSlJnPBHb+AO38ZljQXp
QPJiR6KJTGKCKRz3hR9nEGWJc+HYzX5ohmgjLThsWY3jDMsm91DUlntfmuZmFMMmbKZTWonPIMPh
TQ93aW1UUI6kLGC6lAiYCiM4kDwTeGH/uZt6H/jw92r6UID6bqDapuiz23iPuq3ZpIGRbDGXtG9c
hDeuS4umWL19wmax8yQz8zksJN+TY4kRbMmcMcXwBebaqEPq7ZBj9ZWxZ62xyXfVCwZwxrm2P06B
6ECpjGNYNcPW5uYpGJbc0xElq0CLmI5r0YfRsRk+M3851vP0zw0S2LQB2MvUPcUxk0/VoaqyEzQx
XZAfKhM6WdZB2IWCX22ZyW9CpDA3ioLGAK5/sBlb0Xnt7Czc2uflC74NK7BQxwsarTnKZBbaCUfb
Dk3Mg/Yz92AMuqdpenYaEQ6eRM1U0Md105TJYykH9Wy3zVc13jQDDk8B475DXkpzm/WYzTimFQBF
DzR0SZuuyoyXrXZx7gpnr2FaVhFa58AonxnKRzfSwVZzMKR6NOvU3oeWSVJLUpzTBtvymIkCLuYi
PnQZTKI2xas2aEPjqHQUZVGHtfVgtGihdIwHTf7dlVOkwwmbiPZgOxkuA8NwUADNN/2GBi1dDylh
ulVpo/SOw34d1Ua3No1Y3zKXuWFjw/BDtHgYRc5aa0tzrTTKzYSnFgjwoR6YLrTCaPdGPMG1qquT
LBBlB37srHLBTheF3Yd6tgPECMfcERJF+u7nLv9q2qNxZcuUqqJKvlcBcKE1XiuTSWpH6siD6TwZ
SXsrU9/94JvlURWZdrZqtb7rSu2WovF5iNHd1PkwwvPOx60hhprDvC7WUD4Rh6XJfQ8x4CSifJ5H
1Lx1lZuualx8N3bTsmYTAyY6lU5bMnNo1XtFkZj6OE57sComE5CSjY3sMknICKNZd053FBbskDbs
r0q4jLnjZgcJP3ZTK9Y1LlAR8ToTVOi4bE/LFye+aoNsPHXYRJJpHA6MhKCdkH8KqNaUKvETinFE
t3w/BFbzoLQQxWpTGNdNbhWHKnmkH1mFac/cR9U/1QE0WlJglvpPy6zPrtK1Jzh0hwHy6kGPsWaF
936DlL3d+chlyeRIgJdrlnIQEzFiaaguYHa4d8SwqGquHKXM+i1ecZ8jtTWugvnL8r/cNFv1YnxH
97IQvi7OCEADxUJnRT4BruevD31yIaK8G9voXldC5ZOTM2FKuUDF8Lgj7MFZbq3c0TyECat8DANi
lDM6vilkfNu1FhqDh76zYZEptXpdB+Y7R+iv9ASd4xNUg94e+bx5qapqVafJ4K1H99H0MSSEbgul
HtOu/CYIE2buAboP3Pdo5Q0UvHpal++cor+c4QyBuQK8SmaZuLGcsT8R5szK0jVE3sN9IfhVXddQ
FmYx/hkJwb1u/Cnp2VObL3bSvRe4O+M2r54Mv5lxPF9mpxSmE6+fjCk69vmiGu/9rjkMY3kYlXcd
/H4lzgDXQFUlQ1ObjUEuf8mUlH4W4siCwLi+dRCpbgWxXKQ+btTKzvdplN0lUN1FWN4G5Pds6o5c
RHhQD1HAMf12ufRrvWIaCMGg3MFenhloF/WKJc0I0dug3dtD9tRCGxUZWQ59axCe5NwwiRheKNW+
OHTMAQ1OQOd1Cq0Ib9bJZBjlj186N09otbTnNoBZWOB0AMHDFOdyintYIeYPzd/fSg/efSuuP2ff
mjeTgR///woPNtkl/jo82GMz/7Pk4Plv/UgOFqpp/8a6sWmlHaYuvH9/RAfzLVKFdf6Il5+X07X4
Vl7UbfjPfwjV+Y0ftyxFxUeTavqP3GBN/Q3/HoXIBlYqc35L/TvBwRdGiGz1yLj47XhYKMQt/rLm
BeLxwCWP6KFF+d2TDgUQkrQvPsP7bZdqc0C9u8eaOV3FBe9VZlKnAGuRqxQ2pQfs36zF/LN6WCMf
KLa5dOJNp43te5vjvCD+vUXMF6pD4eWrA42DZnreQn7anDrAjUrGU/jA7ptCIU0+gKS1m5TAxLWk
14eF06wdCUwzcSa3GlUuuScrPCqav7VNcu8VTbPg+9DN8tR+4bvpg5qnZhiGtADwr2CGzqPgqYfB
ZVC0GV9CtbiC2UCVzR/+9HLd/vi4/0FjcVtEedv88x9zAPXPd2H+3aYJIx+Nv87OcUk2rsEgtSYs
w4fK6mcCW7/D26/fSJ/QFiHXAUNVXAFKnREHyAHqqVUzWq7X603z4yILjAbDcMJJfrq1xER+JpJt
gN2CDPeqOCtFfasbPM+m7eXKsRDYkFfgRa6RgK0mgediKzPFyXdomeKdD6e9PgWWG8sJwxsPiRCr
He0C2cbFJQl81sx9ZcThMU7IOEOKj00fF9AX2hFSDYWQHs825Fx0oefPmRtcDQ1a4rZirqmtSrtp
NqFFrObUph5hDRi6YW84v5x5mwC8wGlIpPTgz1rvbOkX8Zrz5es2MztObhU3TILCX7+hg5JHmlWH
ygM0TDx/hPvo5qF29lufMa2Lt2/DlTspVoIl6NmOzvw2lzLdRCgZ3PmPg4KOHWbcvkHwo0xwUcpB
fO2qltzjFNjYsHSieMCEZpuZymsc/ZSr1riyLOjF4bAPOxvv9anAdzvpEy8xhg2qJ/84FsKrXdmc
k9o+aG00bZcr7OJmGyuN+85K/fUpWsS26ghFIajC8brw3jJD2WAyE1JPFqlXVZmXju/c6Qva3Xyn
+RVQrGxNYwTCLOj1nSZjYaozRWkeoG1UOxCcRMvFoxglSiWDca/WfkfxVq2L3secbIRlQYhs5U/U
1+GYrJSiQcNp9U+5wd9qkC2y8VwlRRMcFK13VmoSTtvEwpszaQq6DANv9KoT7znTXWSvYI7Lls9/
GOZA5J1Ri9cfo4e+YzZ65d5PXbUqamVahwj/dyEpYVjCQFlmzgCpqsnWMdBkO2+qsUloVgbbwutN
nLnMAY29VgGyyraVa61gcNfaNDrK78vG87dO///Jwf5l+D9finKsoyBs//VXZcR8Nf/9U82/lioj
+FasP7efX/2fTd5G7XjXfavH+29Nl7b/+k/+5n/95P/rN//j2/KvPI7lt3/+4wuZxu38rwVRkXNy
L986fP3nPyze7r8+/Y+f6z5q/uv8v/xr/338u78h24aYxyjPZQgGckUQRTsf8ZbyG7xHtgtOc3BI
nRfgj+Nf+U23dA4ZXDZ0CgNO6H+XAHwPyyneGkoAg8kYFMq/VQNceBWCm1ks1fnfogzXtF9UIIkN
15NzHi7kcYCEq9NdVPvU2Aj1QSDGVJ6l8QFIqS8/KeGNobNUvvbZjS7uZHMb1Kci23UZ2TXNTe/v
dRXEvznn7mdDPqnZpxqv3FisZISLrHj0MbmXyc6sd/jw5umNPp0nSZuN79lTmD8l0Z3T3TCkS/tv
VXo/gw74rEXXBCMzAEjtOzxCHHuX5vuwfgjcZ6TKebYz/P2YP80/kO8xCdDHqynGU2GHXdDAAJC4
WPfFTY6WfHCvWnEd9B9S9B4SGUbbnZ2k9BwmYE0VrwMrgpJ7bWt3ZXlbp0dJvsMzkl/CftXsKNkP
xpPh7BtCoJAChLshPfTk+JRHiYyt2OfDFj2bgaJ6vifAHVdE/QTVgw63x36U2eHvr8mrCGZbU3xv
3yzJ//Kn/heuOJtF8NcrbhvF0c8Lbf7pPxaa7fwGz5eN2+VEIF2FCvLHQlNt+zcFqxwwQKwLfizB
P9aZqv1GI6bMtuiAyiDIzCb+KLVV9zdN4yzDKhwZ2fwX/84yuxCKmZj0KrrJBJGSW+EadYr6nytY
J9bUshKt8Vwa43A7WXhFmNDm5aR+KppPhRYRQuAKH/5W/3uRGmjOa+Nkp+1wKwJnHZVFAIXL1Haa
DsxX1joMP9fq8KtYV6r7UpL9+JwTffrT7f2TivMCNFmumjxLBlcm3qlY7l9cdRkQAhSovv3c2GO+
M6WLrF7rPzL4dzhfo40b4zedlabmOXEwYnRHsngHNFZhtSlj9zyF3swIvB+jJ1xO2k9vX968e/5c
EHNTcbXX2V4tSnG2xIvLi7uhy5RI85+lrFH19gkE3KBgSiLj9DjVfX0Qrf0V2h3kQ+WbIDGIsJ3q
Buft+yAM3Y0cG2PN+bse5rkAlkbuOTPT700HpWLQYgEjst0j49IPaal28KmUYNs0Lc+D8uugZ7DE
RN7dU47JYdSeR2mgJ3/7My4V08+tD59xNhnkjXZgXyOzef3itHofYV+S+8/wlO96Ps913E5YPMb6
dY+XH/qSUPHGYHRWhtach3Y6SQeYKByraKdouXtmLmEWu2Ia43cgtWVyd3lpMN2RDliKTU12cWl+
FtcxVp/+c1sRkGJ1LrG5GQ4tG0GafG5gd8ucHr51YqyyOCLFwk4b6IXk3cjxMc6aAF+ZHDpTMP2u
uXW9A29SN5aY9cRm7qzrcdzH/JIdXKzU0wtzXwQWocpRiOtejJneiGt8W9IWZHVsHMbAv8N8MjnH
tBirt5/CouV49VExtKTx1DUAKgvJxEVdi4GVmZakDL806EDvYDgEBHdPwWdjABb3EQsjiHXPpVpB
YFf9bUVttq9lD9vVzLDiU+P7ynedM+1/tEs0Jko0OfvltsWjeV3VevXgoO2jF8N3enTWZt3BnbSm
h6LAhz6s8MyA/Dyl8ycMDtickBY/mM3e7ZIHkUa4VQ/jV3s09UOWYkSJrepDKtxNHUrlPM1uvTrG
SFchZcAaHHLvRIH11Y/Dj85wqpWs+FrLJxKuP6BqZuoSp+qV6eDGfPf2XbxgcLGd0DNzGxU2WtQR
ymIO+1MbH7TCrkfiX1+WB9YlmXFo2yzZ8T5bqbkFayUqXu+nlRJ0pK3HzhnyrrUlxyd654H+UvVw
KSRgkn5JwALJnJckrrhDktDawn0Gd9APDnTLVSdQAMYm0fHzEo9NAOHc8FnsMUkezhxCmoePZFKm
e1mHmae4gXFkW3hvwc+b1sWrRt4I+61p0wa7xgUcCsVI+lGLIYggGu5Rl2GylVFleX0XZ3gSnEVu
Cc+qismjtUs9zG7c86hG0WNUT3fMSZ9dNDGrKmVY9/bjm8/QX64MCgMEPFJM2ZEuWha7F1Lry9h9
1glLVEv/RgvqlZ0M436qLIxN+o/LxYCiw1LB82ONvbXj9TaZq7U2mRA36/pIsMV26kXkDfNNhMyW
r6eadJqpEJvALqerct5vm6AjRD63xmM5L5lGkeG6y+th1zYPUesXH6XTGV6X4ErBK6cfTDSauTJS
gUbwPUU/3A6alXij7jz2E5RKw8aCJPD7fl/a9V1eufO2Mzyp5Hgf43zYWNk43DGv21T43AhF/wQD
ed2ixFgp6jwCmRdvClUAjkvOFARBtkDRc1yMIVwVxwLSFE4xfJJ3TuALqHheMhpTC0513JOYk11u
/yE8iUlwBrwYHbA8/aKzjfFJgzF2XDYT0t583crWFV5WV8vtzytSZEaElVLgHhNXwVZV4xhr4/kj
mC1xlb1z/eOtN5ytWqfJOwZxF4yP5ZoN8HwaXAPDPhSXF0fWEGvKoLf+M+FWLfNVpBSJYPIbx8xp
yxgTL6fIzpj4nyHEsdIQsaykiV8FCTi3bMLFsQ+U27df3osBwHJRpsrVzLjZDBxcADROSQSWaVXR
i5JSvODnxCkT64a3bLfdWNHnMHX6cW72okj3TPAe6z4YsFkg1jQfm3eOz0vEa360xF+BZGDuBZvU
vTg+qwL7rhgu3EvTmupjXYywJobuczafJC5O0qD92cqJhgjrIY4EBzc2r9NxozbTIw7qxnnCCe+q
aLKI0AM9XltDkuzDtFA2aqze9j3WLUsB4EJSwA3WhaMQDD/akB8d9Z9ViPOaf71bUUGjduNhz7SW
Jerw5y19MMbeiZr0RcKd9kSpvtgZtdToKsq2DpMCQp/pEEwR0lzNNjeNS37GhLBh06rp/VJMFVUe
HjV3vAdavLUtDvWFW/b287+EjbjbBgQV7PdcMEZeyou77QexSWU69C/EzY23iSbUx8xvvyTmFByX
B6DnZKEwK488QkCd2WrDxMNWNKs6s6Mto+Nx5094frvhF131MZ7Mc2vXqT3GY9m9kkzqYzxpTPBB
Y2Uetmd10vOHpke1884+/AtsPyeVmQYLQYduMwc4v15fAC2aM6R68aI44xdT9BkZOAd76rKDgdXg
rYtiaifcUW41Zu0rJbbtveFk11plWddQBTswQ25y4ybuOeLkA7kPoR5otfb3NwIqc/ikXOKsw7y8
5wTw+NUcfP0ShOZX1Y2yXSJN4LQhOhnAkQ9aeGT2v0kT8Ynd2vKW8mM5XDFfhdGhWu8wvzRmKhev
q6UtIDrlB6OES3xSS9vSwaU/f+lMNd51UWjR0EDFXU6ZgDeEvR2vwjYztT3iBDw623ZbtSgmI2w6
VkJTSRXVXsIC9/5RZQZnqWm605sKowwltLctsbWrBm+vchoVOEcdUjNDHY5lisRAj75MNocbiq77
JqnLd1In/uyzgSeBjdr2nyDoeRoWfYsR4MvSYi77WtFFsHVKEP25pEmGbNraRXwefIrKt9fXnxRU
GILORdUsuWWYNV/dTxtB5Kv6JESSYa7D6kGujnYe4dJ8mKNnItJWHvJ5Z6vMBEmSYmzsdvzYRC59
1Hw2Q48huxG86O3L+iXxAhdxhWIFOqVG9h+V++vLCnhSSWmI9skHxN2QZoliVENN4yvkYFoUwHO1
PVRxshmGWF13cEo6LGN2RmUMtyENzqb3ZzndfP+MQYHkis5m7Y4BvGsm5bBnou9VPuiHiA17MTJk
C/qx7yZ6vV5SPaN+0jY5OY4rNdB3aenW59hVsne2hUWr/e+teFlhkBqZctMMM3JcQux+egJlVzIA
CW2oi2nhn/RpmtgXEHihc+vqFumqXcDesZObEF+aXa7Dmran4apq6nVbJpx/XRR5UsOjLAnCj9ZY
3WiG794XBLZYehttLDX70tWCEZEjMbOmz56ZTLtgmvTdbKCZVL19lNyt7UTsRwzheN9KJTnYeOyu
cLP+ZncTtspprmAqEHtoqPp9PZf/TUsjE9dYGJrKUZ17VqVs/U2JI9/bb8NFZTLfImMOgmEQO/+X
L6/fBjU3nbCqDOXZwHk8aGgkl1p/OUMdEvuoBaFr+42pbAPS0aHtWE+ksRuHIa4g28pxFQ29+V7F
P9dDrx+cyYJVcYgFw+D1uChNMmZHaO0H+uh5ORiJsDnBwwcU2NojusfkSukcfV2DN3iJniH0i7Ub
nWJ6bQSl8k7BeQH5zLdoBrwYNVJ10SEpQGI/r2Mo+UPjm7r/PLlD+RG5c7W3q4BCHc2q7W5RmKPn
NdVyT5tteHWYq3uS/hjKJu3HKXWxK/Tpp/rgixK2ys6J7O3bz/BiCkqRoc4dG5C1xrWqgCOvL5Bn
OOKilsjnZW/RVIIFhxgPRZjfQEA9tZ1RP1VoADeU1RzICDS3xFhb2wg8fxXaekV1UhFiIAgWy6Tu
VTzSnWzwiqUYxbtBc0J9J2vjWYwuapPesbdOG0qvbuS4/VGxmrdLkB2U7v3bn24Zc/78LljUqGzf
OsYBuAcol0Uhpu6KTO15EZv4LcoUsa3lly9uVoF8l5buJWqxUwK726KLAyNRheV1QVhvMYzcmega
D5nozigD8AFNdabyM5LSEZt3KFr4bZZSvBd0asxvxOtL5nVxoCrYC5t6+f5P+46rhYYaZiUZe2mu
r61EuylBja4cp6RojVQTM4mqpgANUs8wZX7Ke4P00R6f/jRxNorfxusMs7KdD4K66uZ2NrW7WYui
yDWCx3tTTQQofQ5bdu4FO1g+s/DF8LCIbM61uRUCcd5AyAnD3VVXa5tSI3QnKGTjNQ42ZdINT6Xe
JivV0oqDmnQW/r/mx2LQWdNktQAwgh6S7LYhwLp554kuq/f17cGwgYkop6Npzqv89fs66lEzZGkO
6KG108HIWLZ1Yd9JHO0sqEeY9X43CcvxAtRrpoDub86W2pZghFknY79JGQ9hxeIqx+WsylysCd1K
H74su1Y+EFvTw57a5ZZOJKDSqftIc30sZD8vyKXf3w7BVN9InDeXuk/Lyk1njMk1J+OXeBzXMfEg
Z0XLbpeD2IejdarKaNigz/27mwudgq2AFTo8Sg3++7wT/vSqOHFp5RURj8+j0TC2h8S6DpO6pTPs
7lQ01/Q3VbddOvoFYk2Zi+76Uvto5KnYhLXBhJtFunyOWMlxnCGa9Z3t+AKqnzcYSIJcnsNInYH+
pTxAYeMTsQGsaUc2tge1T1xYAhu6qIIPsRvpt0nOqD0vkfM41NZ3dBXOKgrbzGsLn2xfLY12vaN8
Z/BgnZW+401OtZWomzsJIfQUYyaLdV75Qc4Ulre3j4su98e1zxU3DSVJL9olwmaAfKidPoNHHdtw
in1FiYh27YvM30kfVe5S6C77Qa7MMqzG/SBIffGEUWhXUpveuSAawV92B1MzCOBhgoIPC1lNrx95
XCgKw0XHeZZWa113tiT4FcQtuPaT8SNcyPK4YDMiRn8vDsu1pGi0d0WJnssiVQGjOGNnN0TVuFb1
RKhKs+oVQNXGcvvbJo+/BnUfbpa/4w8bTeu6M2/2xkmmo1rD8jejofT6Fmukft4G9WnEqsnIeNXc
YYfiBu8MDqqE88I0+sHDekBubTSWK8WNx+3SjSxQ1bLzZxGGB3Hqn5zWPzvYhqyWRSnMDj6w8UWY
DvovTHorgeY8Cvy1SDSLdY6ypJzUfre8uUt7y6ZmbYDxvBGPNJTsE0wrX3vWE+LDlmsYyuZzbyeo
eM1IJXD5WGHpsWYHe2jT0fWEJGVt1XcamFWpY4DQJAToFk7zVc+y6RiXzAbcREF5MPhn+kLyPCuJ
e9RwBIunDpT5dMwx3JurdeypylVoOd0DMabfCi3+rs/lr68Zo8fxt5MAeR/ypNWuxiDt1tIxew9N
sNwA8WYn7IEN3Caz7hTkbQeELZ+FNowHt4huf7RU87Yd6Ua8NRATwtZhWtCa8ENqbGYr3sqvS60x
j15whd8nktZsLEiK1Iq8Wxc4WMxBKOlh2c+s2Rx0SCtr28QaBHPmOF5eUdrPB10D4Y2022ZYY5Sb
rvLZEMKUveWFYYTaOck4LCM9wfcBNZUylLcxaljEIs4piT7Y1MVeFQz1aZpQK6V0JQ6e+J6W5Mpa
LV15RY9qr0jbTFck0c8ul4j5ma4zK/a7Hsp++hDFtdfFeX2PbOOME1bBAdP5Hgp9kHn7MERujvAg
X5VjlWz5mWSD11w1yPRQjra6oZX2nHr2cdMI9B4CCs+ofgSwwLR4/nylm9+H4MMb30zDtebmPW/A
DAvPH3Q5OmEPIUiRWo5gsUgQB2FKoOkuTi/zLLFITAylR8jNCd5mwzzwWjaEeYqmrXo8Yoh3zZNV
Egp7ByIJLd+PsWbQbxxrzA6jDxVwaYVQEeiHUC0/BklGkC82Zo6CJ1BX1pz5GH6R1epVeKGuidH7
fVAHQmfxgkXG334ndxyPOIIZdzgpuKv/y9x57ciNZVn0V+YH2KA3r3RhMyO9eyEylRK99/z6WaS6
0aWsgTQzD4MBCo0ulaSMoLn33HP2XltqkGfFBRK2aI+KvDxES32huSo5udbIzlx0xPlKwUNYycxP
5OBxc8uQwhr6SUg4+fb5G6VUD2WrkHcxSQ+KDryQGJdpIcuzyMWzFVe5K6+GRVbMzmsTbHBqu1Ku
6tqtu/6HJT5a8vytkUQAjhlomlJsyKTuIcp0c363DdMgMD2OaxctEpll4QAHlVFqZ0KL4C1qV2Pc
yFD/BrsZyeAoU2D18+NWsHRTdkyXboTwi8RA6OiTNZYIZLiYn6Q5wBfUyxwuQ8ngIFokeLIXN+WA
6GTrWEsLA7JHWF5XWO0E9rpOvGXC/CXn0nMq9MYZgJpj5ZaFHYROeFpaky9YMGYWkFCHrM4LEAvW
t+06iS22E3LJDjGkS5gqYMZCcCe6KiArKyJc1rkG90Yuor1aA7Q0g+xVhcNht0ttuM3ap2RA/X3R
jeCcPYnr0C6qhLclkB86LKXHUu9jJy4G8Jm5NBx7SOiean2MonA71LP5DDca4k9Oai/u3Hk+p8Dq
9hoLbk4RuP31MnsWBGNlRAdn68BQve2Xo7Bkt11yunFAMGhW8SOaeu6d2rIkrwcRtK00QZrk7oaS
J0oDrN+UIdXgEAqNQV/cSWlA4ArkCUBotrcLuz3Mely9lUghbfD6go0RIrE7UHq7euhdqxbMc6Mb
D0OXd4RzYNKDHR9ep7ACNd0mEcwTY0HZYQIqKLyAeXOkOmRC2O7bfrTDGzZH5TBIcLU4WJ0a5OBn
uiReZ2XnpJRDD+LT6MnYQLb/NBnJ+9gul7xPadqkyo+2hFC87ddmQXtxGJb7mvbSqM3mmVE3mw6w
jDgimFZUoD3j/JEao70aJe2jAHLkmEsqHWZmo65uCCTxpaVqJ0XL0t1lOE4zbMQ/FQmQPEDziG5b
TtNOHrDzBiMdEyXEYMX4kep67YpK+qActsFUWi3NKWeCkI+qY61L1TbhDNC6WPlw2fbaGYkD61bP
usWn3H4Jar/kGKZQkeK7mB6oqLtshKBfjeJeVjHVdxx+vDw0Urvujei+rcxHHckfS77etLtI+6bU
6bDXyYCW6nSvEiDT5BNwsVB9sQpLPMvKH1QGf2saUA+iBEEDQv9I4Xj2pWmgtQ2cAxKAmFoKGnR3
+V6CITRlSIjqZcFLaGbYzGU3sLApMcZiVr11tHr9tmsAotVD/KcalVHg38sqZhj6qodGwYL69Ney
amDgNQ9jrj3JSzH4dPfrXdYVJ0vucpcp0mU7HANTDEli7hJwUMGnKD8McskIi27lTT5aLwO+v9tk
lTKAJLcZ2i4nWDCnXFfqA0lQjmgU2n1tiC74rUPCfOpstPDjBXNZ9tgGGxsAvgB4hk1xezhqS3nC
K09y0hzurWhQbvBjTTczQWIjiQXX6MUDnHRWt+fUejuxLdwYIs+frlzYRSqvCtZsCYYGtlGMxnmo
hf0/qyu2Pvj71/OYkNLdz+uiosHSDBJ3wg1KJ45816QzD+qiYRJbYvnQRF5pWB9bZ1+tks4bSrhH
Ug9eM2YCWMJh8vp++bZNopc+o/ncyKmbRvjGeoNFuZEUV+QmnwcMWq2kE3BTHhKq3PNQLt1HookX
QWVHCVoJZ1dtKteLcN+I2R3xMCFu/GTAxBmmd7WV99jxhcbb3jNJTHvmXyLv2O32wuD2uJNizI9o
tdGSd23lbRczkhJ8veQ02mon25M5zyed2BGbzTNOi5TNm4b5Ni1JWjHwx7oqnWCsZsB1Cx5ASs6j
JVdv68jrgJF8xv+5W2Bl7PTUfEUw2l3HU/YAMp7BSfyhV9lVk6fNMZvStwKi6GEZ7wtT/xhlpiVK
l9P5nNfx/PYSZyBUbVmfMj9aALknpFoC4Eh25LZl523XwhVIgB/ZEtt6LsxsUzRMT2k4f1tEMh7U
KDPc0VOVrnqd2/THpgWYu/mZmYG+S7Gnu1lQPQEUuHRmIR1lvWv8rXBkJsKmAwJBSThOUbXK/d1U
ZfdbHbRd4u3RL1VO+fLQKTtTXUBo6wuDs0x7L/UB9BYL2jkgTpIQhIfglkPN59zQ4+/HRnIxBFdX
P/+2tW7NGsvcpWqF9dNQ3uqqys4SRrzBFFQcnrJ5lWQtblmRiTN1ra8nFeUpeDDOJy0HnODSBs1d
FMva49TUcFDGN73XxSsogASi5uLszFhqD9XUaQ5jNpKJ5sgXm3a+ktadUIoNjICKWnh4Bjn4IBUH
pyXOxyU5rAAAr5nUHKrSonuF3P7k1m9lHfyQ+6g3T3kRqaD7SABhBz+0WWN8FHzC1YqfdBI7Ew39
nRFgTV2/rDWuV7lpL3OOLLMvs+EYCskrwUL89kLFTc456Qy5+nldY6beClFYFVd9XOpXc7decRrN
5Hh38cOsZ6dBa4mJSaUHLHl7yIoYPnuxPyll+fNeMjTb92tsmtYfA1L2PBBx1Q015vZcp9dMOtmU
ebIOPIrAZ+jq2UMkeF3XcPMAM6N1F4nNSUbplI3aPu3TR7kplMcg33VmqXrDEo1Pkd7dlwXcaMuU
4EZH0p1VFLe9lTsaosFLHxIDPLdkTQqpPbahfm/mxdrxs84aDRuo+xDczQsRu5PDzrmgG6WznpjZ
Z2XQZUtB0F20tkB/NZS7ol8bbz1wLoPElX0XC89hKKPul0rjMaOHUdKdz4kblUA0droI3D9VE3eM
SunK4kEH+JDmh0DPXpeRLwupeATaQGLDemYmSIcNnWbSbjsJVUmTUSXVIv7paHFKLS79tG4tv52Z
wG6nAXIYZ1vrvjd6EHvTgkiOrgkJ8DXhSvIAJbdZFj/OlwoIEKfsvK8xo9d2MsZvIb0nd1PkKKR+
FYqxNwr1Q6Y5egynFe+VkHkUWp3yJDQlaN7+ocyW/G4orZORw5voSMdhAsSEfRvybNKECj6RK3As
cOLeeBd0rYc/epsJVc1mjzhvOz6Uitv1Kg4eLsRk3ltgtdwlzr5XgmkSnUDm52rMOTTgtebJuIhC
yiyzSANXNAs6W2HzquXhj6xn8lBCxdOaxbRHtbeu9ai3t9GuJI1riErcHLaHnjOsCjmsBqGlx7Qa
xIiY+CChryO/w3K9iNnEYyxWO2vSxT2naHgrHP7W85ReB4PPbJsQ1TpK4AhYN8j59FOVjtd1oSHx
SrMrixu17mjyxZCA+m3CvHVcXGfaQYH8fFTF+Q3FAzOkrr4qApn6fVY/C2m4n2XSZ7dRlB63TkEp
cgtCc/o5jtr2Rrg/az9M4wMxPncKvZOdgvThn3WrNiR+OAw3QFtZyUD9HpJrPOCoCKMPJsEXUV84
LzOZcrbjZSKvbutAy1eXfLBTpgVsaWP6raItbs7oyJOgng0Nmryt+bg1R9oJZigc2INEc8xDemsy
H+AYTLBwvZtymsBJg+4aDPG1KQeNY/bAR8EtqvvtmUg5c9n46DV7iYgOC7XUuhSgTGIpf9AJUXW2
pTgidsYLR35rGVaTo+U4cfXZ+FyaymeeFl6IMWBuQ68tKy0n47DqZwNy8G0hsWpH7XNiVlhjdnT8
3V7/wPEfXA/t2lmo6nMINGw9X+akocy5nB2h5sgQq2t3U1CAx+bSosJ0kEcdKgN5a7nKeIUa3nUQ
JIcqqazzOBkOWvr8OrSkH20evKRq3XrywOuhhbXm9nVWu5XyHLpCGXOMCKgUt+dxTNdxvCi9W3N6
Q7+AMFnJXAZ7u7yCpbjBvIiA5vRLmy7DKVatm2BQqNr0K0lgJy6GIdrrtd64pgk0R2361JsXInYM
2c6QIp+qSiWdRw5vRqN/bSMw24M+NZeFJNWQcV2MHIBDPiYwFgAM44gLf9+W/HUyvXYlNbhtioLy
jEKa2eSvxaqa91OuMdJ5apWmcmaVHUfKO1fvA3kXxGLhFNEgHqyuUDxoSMv/ogPPCBifAwsDw3Ht
SwGfhw2qQ6OPnpVBzI5J3Q02jcWbmAhGv4lnzck7uTo0AXHNWd2ph0AW4vFxUfL0KWwXbtwQB5zr
LJ671lzuDQXsFUEYdmSm0V40w2+C2MY7uYGPDuR8D3e69rKRZV0wajbWbliORFNOthpzuC7mqedk
b2gnZjTXM50mekLNqduEIpIF9bUbRlKr178SC/1+MiLTNjvgzb+/J1/E01urmHGjCYXOZFLHwv3r
TZkCycySYgiethoZU5nqhzlM1a0UI5eK7qJWaPptwpmIdbOSncjoFLwcY+5quH1s5PjnqBeOQ6NJ
p7IWH8WKoczYxsSfFNhFQ5VJIdFTZwVG7c+Vd4lje1iToEuY9msSE+QwVOJcQ1eWq2+EOsR/6uav
B6Ffxy86CiV8eYYE9Qdr+69fcwFWxTlJT57HbmB+2gqJl8E0N634IIkcvcNIJroREUCZM6aGHsiL
pOymMQWUj7gY38o47fSlp/Rjo/n3+zpmzV3YToDN1KUGvGk+hArc29/fJG0dDn359HgaAHUhUbUY
A63f7i8DE2LLOU+pVfbc0rW5S1XrQEtkTQ1b744Gz7cy49nT5I8B19SdAiLTphU5+1VHSI9QRx2R
TnRbQ6Rht2BjUiYZdB83UbGYvMUo1E6VVr9sMZmgUZ0IbP2URC0ichp827cdBvrWi9b8HH1qcfrR
6mq7y+RIZpWJWh8MISN8C1w224kL6y2lGx9/bKcYkDfLuRqh82vhcTsZ0FMxlMl4Jj1+ovAXe024
JWFF/sOo/4vSZ3u8MXwwI0ZZRwP36wE5T4FrkRloPrUZdSEU2gACjBxa464LKE/qAiV0V0k/VZSd
GVuukHXKIUB8C5lG6uxJIlkxrAosDXW63LWRcD+2kwJdCb541L1Vi9iA0FpCoBss1pRghEEwsUcT
avPgENnN7dlEVr9/Jr5IQtdvhowaDySNI8ZTnAl+fSbMalgSMq+CJ11JablGhR8Rvl0CR3O36RjC
Qrreq3ig1iLDm0Mg5Vu1ouYxURPVmhGRv23V/3aDtx7YNt342bQpZ/b/mEP97z/3fzG458My1V6F
1zID7i9uDQNUQTflSfa8dUWBYMgHWM4YU7tMu6fywsIa3yTCZPh0BZ+rOg0OfRt/qg1tYOpMu+mZ
Cm+vagC2JeSvO4zZeCmTwNnK42lsIJsQkfBzZlNpuDPaWECAHH2T8E/eZ/I68coN6w9vqWT8qtne
bgmmI4z+mopLHX3er7cEeA2Q4SJJn7crCB0EscCEAneypkNUyV4QJ3ZsVvtp3emjWOydRSr4mu+z
rFU+BbHqM7CgHVL/PPwjntKiStl1uQy1kgZNOoO7VOUEqG1D8zox4OmJi+lkggYFuyWgBv93vXyE
yBvoJC6iE5ocH7ejcFHDkCCrIN6rap+gBcKt1y8kgNCrlxQjg2FDnlMkh9fbYApbbeMuk3W1tSe2
JwQ5bHegjRej5XXkhlCXKWYcz+UESJMAf1qz54mkZEZaBnBJhdQdS6fP26NCTvf9CAXTr9s5P25r
grDKa4RKP21Pq6BNlOWdfr89tnFFmmynzIdtGCOCD9qX5BYG6264FetNAdRfmCliWTnIE2FI4Ih4
MMgOCR5GsEPJUPmbujPVa/m6UYyfZ6c+nV6Vik1Mt2bJHZvC8CF3jciAH7ZSNjXFylXLQmJu8iiY
uXROIvW1AyIIszn6DqZ89BMr/T7M49X2Mgn9/BAycKyTWrZjuTVdywhQE+omXNopeO3h615Z6zyO
tKEfyppKvD4EyUmSHgelrjA9IilryfRkm9Wt6+1f1bkk7no9tG3/SgCLeRaTc6rV0V5jZm7nHHS8
DoSXrdeKkxtacNyqaKtT3SYYxWM9L7UTWS8T3nAmacJ7YC7kSpJcMK+l+BgnFvrEKiLPTsC5GJ5i
K1V9cPefU6uWzlYL5FN8reg6sFjVYOoeBLqXrMW0QLbhIFOuNWY8XhhzauStbrNRkdGalxjLT1GK
uRoAVME6Ykvuz1BJQ6J9xD8sJ+oq2P11a4QCzMa4OTkgMXwR9EYLanuob+1PQXfaM+zYjgop4Hcm
kVrlSuDvgDIR81cfaqKJ3GCFCgIvdzahlTGPDxpUIrWlN7pJfs3oyYwKgeEjpfk2U9su7iSaz02g
qLvtpszhXRDS02N6iaJkEqwL0r+PRWeCoYdNTFAqJU2B0MouTKlZk7BBWC/aHdfMBnLwTVBxCVWr
UOn36+sXp9i6CIFH5pLQTKHMBhH06yI01NkET1MfnjsAMyd47jWZwUj+Zl2sfnqNpon2rlX2+I/C
kLMWZDfCERkCmuuvdXNJ/ulATpiSd7y6axN7+4j/Z0by/4eOVRMJy28cq8334lv0Hzc8t8X3Nn7/
q3t1/ZP/cq8q6j/oHCuGQqX3T+TLv2zimvQPA0kn/wHuib4BZP5lXzX+gdnVQkeDK40XAP7hv+2r
svEPHc7R6is3kHkjFP+f2Fe/qnsh1LC1adAWKKk0iHiryuMvdag6tfmi1/18tb0oKt4pYIJ1eV1x
XrN7slzscsqS+3CRH/F5Btc/exZSOHkTQUZ7K00WkH7mW/vf0cOvD/a/VwINiA4XAP8hn1Li+d8k
jX/5cB2xDXKIxJWONkqEpCSiQIi01FNBzB2aMvR7QYn3WOHWBLylOubW9FavHbEtf7MvmDr95Sav
NzMsi7+SWr6sTRyokHopElYD7tp65vxSoslTa4363ItXIuYWf2tJZkXygOscgM6qqzRGw7hvljS+
VkPtfRvNJUYYJvYUp4kfzxGX9kQ+T3EvDRy1OtDW59KY5d5Jo5mqP13MXVKVe4EA5BuDWWHfZwRF
mCXK4qxzDHlqnkjnPKkF8LY5PG8oVSh4pCvMaG+1MXtpwPXu27l+Wgy1vwr1iHAtTTtG28/ulT/1
AORfa6TtmhC8hrZRo+mHsvHL8rRMVRWmXT1dSSotmFCQUpfjeHfXUMMcfh5/s1R9HJPEOPIdJNp8
V+3IQUJvmQYsFkGuSxu7ltITTD5rswsI15PWbu+QBZ+RXmI05YlET0ZZoCbNoWgB/Inm5ff39r/4
HqRGIGLjZdRXD8+XV4E6zVqSWpKvYlULCEUXGVKykxdB/t5LPbU2o67ZATMiHjgBNLvJXAp3KoTl
0Ad5QHQ7beZkgqO1aANAP9GonFEwH7K0D+mSfZOConyus4dOn6AItFJ30HocBqUoXf3+i2zWsb++
NgigacyQ+iWCk1LxF//6ThNpgzVvSOllD5Z6FmPrAEX0c8iazzpS5hezje7GKdDsORjGwM/KS20M
yvNizZUHP5CQlIY2s9xB3DRby7zWZ+nJIEXi51zmjqOQ/rnUI0MAJaS3Y/aOtE2oJ+M+z9LlzLjk
Y6ordTfU6DsD1J6vrWSeq7n8nIK6euXIyc7dz9q9UVbfW6U4EKzNiCNbnGBOj0Mc1S5JB/NbmcS3
Sc45rChHHdZjBSdHEEYia8xoL5kJgrGZacAfiv4vB8z1eSbADCORikJQQQD7peYXSklf1GoWr0YL
e11AxqFu5o9BNyunVsxEVD1Ak8b8URX325BxEpfoVFoInELI9elQ78s8j04xZ7JGkpEzMFLC2w3S
J1NBqwalHtMewl8f1KVv0qy504BEH2LVDOD/Ve0ltJb2Yob16++fC/nX0fL2xdaVFGECvgle2S/t
skkS6Ggzorxqn0wGYsSqE2sjpgrAjhpV2EgBLC4J+vDFjuEQKHOTfys7eo3SP2dyMuxuikxChJeZ
HNFgiK7EOSb9mo7BGL9bENZhaOhgxTtZ94FBRkSFjfPn77/H3wg7Bgd/ti1U9TzewAW/PN+WWYs8
nUZ2Nza1tZvnvHRXGekJx84ZGX1BIAzF9GLJqPTGvj81VfZUrbHqZAXtlHRguAxumSxw4SmeK7Dt
oRBfC2X1Y+v9/v7Dyr82esABIcIyNQsELbsrg/0vMsmcDB4hKqz4dtvDZKU8mNPqLklZ0dAb2sMs
Fiet5XDMxM8Rhfeh1dqDEOJEzeacywkrpe+NZTeFJtLFrG0PqkyzuLWkBQLY/f/443JF8XFTlAC+
okX169phVLDgxqiJIRKgqRx0iwnIABNOxwyCR4JtWJBU+GQRUxp9mKPnrSAQSGrZ99LC+NLinNdX
Q3ltESkzG6F5QzQXBlbyZTqiGvNITv5kBfr1wLBeYpUPzf9KpoH0f9u0/1Im4DmpKlp+4W0bk8PX
kkp/GZuh8MUhYHA3r6EAotQ+GswYM5NGianif9AIUuvaA26J6jVJg/pUBqrlbIKcAHkR6aZGhnF9
kB+55CdTiXYWXXZFfydgrPMAAizHQe1/YK15LWG8ElOjBSsnY34h0vHx93flb1WaTDVIJQgyiEce
692XLTZAg0yjN6pvtgWHw2RB+HI4P2zCsGn8vqgSctl0upQMoa63xzhtYHxWgzru4SrohKpX3pZm
8/tPtj0Pf91rqB5ZUuDg8zKCCv9KvOSsFuhyKye3aGjIkQnniqRjBsbkO0UqHuukvRU7ud6lc3Qj
cqzzCh3vaDl239ePu31uUiovZfwpkUZ0s2kIltHUPTjEr1Wp6J9mSkNvXZ+2zUNLJPDPbZPuImo0
m0H5P4sD/SWSU22XNop41nWRYC418nRIA1GXQdoVmyrY//67b4b9X787WyyDIYp7uGjUp7++K+bq
M1AXhRCSiMwKp6nd4lsMJt1wkS92n9p4bXa+OVG00avjTG9rD7RTxDechPN1/IgQsAmcGaO76CjJ
kbQIa0B6ejBrV9CR5jDy9HAGqyqqfkc0yQ736wAlsCsioCO8c3Jo+xr4CMJjmvxhE9x6jX/7bqhQ
ZEohunpfJzswq/WynDXrBrRwNCB2Be3tptLOohUkq/ATPI1Rsb7nf2kdNYqjktQUeOHd4lPQwIuW
P/lyhWEjDp1w/Pd2QjvbcIhlgzdI/hcSNuu5Hsk+JULcXmQXUesgOQMZcTRxzV0k7ZDagT+Lg4v5
bRSOc3o2se53fnfLj0X5OzkVkp7K7dL1isx/uLv617J2PXoYq0AMxQOonL9dAQjBgBlZvyjcHiy4
PnPvqvMxEO702CF81E1UdN7LvicZqd+NJN0ZeySZYNzrzofugObX+qiWm6w7duF7cx6W6356zZ5y
8NhzFO1RFhyosW7QIOSu2ezzc/WD8LE4ZVW3G5W2m5MnzoBIK8dm32fYtNyizfcGdptxtAh1cryE
n5ftEKxo8W6OHDwWtrHs0+44zGRs7WKaHWpNR+hNRjktUKBkf6g1JYr8L4c0zg4UKZpM/5czLknM
v74Fspl2NCh160Zu7gzkvlK/ptldB815tp5D6VgJfhijOmIWvBs6F/GBYF7lyb6z7AgJc8jj4Sjx
rjGfosFLP4LS6+KzRkvMWrBt6qcRmSuim+ymlV6y2lNMv9J2S+pInE87l9E4+iRBZDzyI6yewztM
ERgYNeO2xL65Z9OivwrEuxlvR82W30csq4FtcXdaX1PvSEnqKyI6HcYH4nRJygtYrrAiXgOZGQ7H
3slJFPpG0hIiHVT1KhGJ8OCJKDdPuFTQgoFTljCIgIZUHXVxihvUV/Y0OMwSiQLlcxb6oV1uZUJ4
efPDD433gQ+AXhjV9LL+oxPcRQ77N9xPSuiRgZazepiPI2EBNJYWu21slODTZyfRG+SqnKfKbTXK
Sp+UsdWpXJFvaJMo1FU2CYlPSmXzZRmAm/sUbzCPZ46gwp0egLpLg229lIhtSU5s1yuR0vI1D6Pp
SK0HWD4tdzOKIpUvZDr95PJp+V4M0YZPE8Zbi79qvRJBwxNHPI4tfldIq09ZpOzMxZ0QkxAGMB5N
s06oHGmcbm556vsa5Xqr1C88o81Dss4foZA6pmCTRduG7spGlmjg+ybz0c4TCNa54hIKL8O5fcK8
P3d3rJlYEJYb1BKBeZ/DrbWR9PKyJOmOEOyxs/XH9VZBuQFzX8Fyo33+ojZ2w+3KSJV2ut4hCKcn
yrDxq4AkwvVbAFtBlZTXrMTouuweUIDBQ+PwQ1HUVa031w4fij9bJgetY0zolKrf0gLsnT7iQoE8
YKKk3bGAhfiEIa92TpM/cAAU7oJP4UN95x4kn3iIYiBA76pmh/wMlPwI1cm5xnZcO1Cdaig16c3q
e3owR4+onEbiKbOnfH2seLh40AyGPZxB0etijogdpPa6rTHwXjwyMQ30/Tp/iyNIzjw/IBRylJVv
OR4S9AKVK0CWmZA0uSZbhmkrggNPEm1Jnp4EtOSmzo6yY2clFJWVFOSdRlBT2gDNfDEre7pV+WX6
2W91gbmL7+903COSpCmp+OPGsRj9fvT4+WBMyWfjC4QZbRpouc74I0Hv4QBuVeVL2jr5e/QqwWx9
HkMbgD5s++RR/EgSzwh3hrBr3zTSNT3AqKROZjBde08L/JmetPzUDu+CrHtItSeuxPbMQ78fdkSH
mnQSWiJ7Gee7XGwBvjnRIEjeuWG8TgyQlvUKKgQJRde54VCWTNC1+O1eY941hQ/gMJgc8z16WW/i
Z8x7V19X86kVvKZhhuzWmo8ODhl80x8pHCPd4/wZ0bLhWeOdHvgIHIQBk9osQo3LfVtyB1aOtPjd
p0UGGrGWubvIyGG8uma2YU/TSUd5h8cpYkaJwaC+zRF7Fg2RiVpiK4q7sOQLn03nWr03kOIUkDW5
1hfEnIGzqJkX8R7nzwzCHD4Jr2dW4A71uKtT4BKQqA4442nhKSibQVPBwWenUe30qtPeAGDIyTpK
5mL9MDVnoH+GH1FyOpH3yjMWzqvGURn8VHNn9Kkti8+c7bL+lPT3ZfOIZzjmO3uU3MPSctDzpOFm
ZLsRhBMPV6w7yVgfKT7duFNtSSFE7Th3rtofxBvpO39762Y/LDCNiGVMJ5VtI/fAyrUKMjtHCDxt
9ogLJupJe1JfiveK4LYQq7oLlK0zXGtA0M+SQ04FmdYGdgGW4V2Wu4DIXpajfIkym3ltH9vqy3TU
74fiWhZ/KINb5bv2JWY+2dvRezUjafZ79Q7RqphR/ftaZ3DfdgkRQSDYlqtJ9ZMfc3OpeWIHyHAe
gfeaZre9g2dL7rEp2RzQAH8RuaqRkmG5yOBJHysRgcrb77TsMrEbA1zELlrowNvl98QvPiK8C5Sl
icsgKzwK78uP6rp+iN7zwTaO3TtWpNUOQe2HHIW1/Er4TthztbdYc2EbHHC3toxB34XFFp6iZ/4b
9YChMUFzWAdkF2WbwPrC8vYwDlyptQjDdwysaSbm+94QjzgoKh6b0TU7Z5o8DkZB/aKovlScAgl2
j5tJh0G+AuOE5Qe9BPRj5hsR0DkR6attvowyDYSTzEPwkZA/gSeC5Oe3MWCa4qY3ZPPO98IrLbtj
c5dx523pvnxGBwurGS33mjtIGkFhG9+jxoYzapK9tzhp7GlUKohDX4KAEshVqBDpCKZe19wYy20s
XyOctpTbMlirm4FJquHgVdBIxbN8utXYN5rquk087MP8Nrk9ZNkhTX2BNk5Mjs1ObF3iPDmqTIIX
jMcGtIf0qLTXPF8NHdfkQUL2GpwD5Siap6o7oEnX8quq6l1BeRTUzO6nQ6qc+LXSJINmcZFMjj9M
69x1TvINIkasnMzkkxV26riiRKo7gmyLP2gIs2ylTn0F7pmFuLQ88vzS3JY40MdOopAmwx7hpKi9
pVNTEgJy1JY7ohTlEjbwrkwIxCQs8X7CaJ27s88jKlLA1C7x4yLqvmSXSyc9+lbCSi+OMaLF2TXy
AwBUbEToRQwMh8a7Ue364URKYy+x8vgKirHSXYgXNtgg/Gb2eLek5WCUN1K6HxCVyxPPuMcwwKKG
V9GdgTvhrRWwGZU2/wQzjZ4dhp0+8lAF1yLTVI97FNAWrJ2aDQq7IhSwt8hwptStJrtD7rw4POd4
t6psH4t+RGUmO1oKIuFMhkwnHiIc8AQJi5cxw6SDGcAb2FtGL7lN74mwVRSkb84sewzZ+cOjyBPi
5qLbWZ4AzSdxGAWSIForFM8n1PfG5ChMubMHrI2mxHvuhIkvf+Ajj0nPASiwdj4hxNg8U5CmScxx
gTEjZwczzy/xzKB9SQUG6nbtm0xDwxOfHKpcNrld64cdxEnfmO/wBRMfGBQ+ocOImPEjOV3qLIsb
a6xeftE5hP+UGsISGr9rvWSmXgSLt9l1nGMsn84ZRiNlb8kfmraz2GMrewEQGvET13xcdgC7Xzhr
uZV+x7MTDq4Y72VuCSa/83gVJKe04n5wLR2RoCvClCTfYM8dr6T8Vhh8fl7W2zyqkWQH6dMSoHjD
YU66fElPmgrSFb/P1wGnD8Vn6I1wrsfVIDlMUjiuiqNDIo9pnIPhNRkH7A6g1XYyV5aqIghcOXnS
5EezvFVfjNpZ3sLX6j2nCqnfsgRTqEvcZvGMY3bRrvKBdZRVFAu8JdjGaI8JK6qDiMgUiMu2a+Q2
NutZRL2Dxqggp9ibin1V73rETISII8HB05sC1/Y15F+Jm1SeKtFlIrtc2SUtRvu9Oa4fvFccqSQC
1ePEMA7ewMVEPwqMUBO8XLKbWyRruWyjoQ4FO3lWSV0lmqNwh8CeDsPgU+kGP6aHGu6xLd5An0dO
lj/wJ0LZZv+xHnuBzq9j6jeK8piJOz51/okDHFoqtlPqQso7VgDF4f+wPAuGI4d32lX50kT+SPx2
L65biGGgFDnNwo6AVqn32RWm3keJTcCyhoQJDxdG03L9lCQABjXWANfgjCR6fHuShuUHjsoaNY7g
VZaTWAhaHYZKKnUSn4AFHPbiC5i7pXGE0ivWNDL0rnxdYitljHm5t2qhzT0rKg+8ui3GCr1rzgz8
ZeN8ih+Cb2zznbSn9RuyKyntUyg9z/KNgh8P2x1vWqVS0Piz5Yfm1fqPcYHhb6JREey+f1akg/YY
vsgRzyzPhDu81RAOCMhacEbu6aOZFZEHrl7uc5by0cu1i5YmtJl9ZXKISOYf7Xt1V5JX8WA1SB8C
OzcWr/sesyqb2i6bnImW0+IGhp2LH2FyybNbTb1W00trHKXyPBcsxzz7qNK8nCc/LPctYxzBm6Sd
uvjjvWgco+quxngte5buCAVrDTzAHajnZdibomNR1KPryKp3TX0WwmJvRKobRtpzRFiyEFJBVf/J
2nn2Ro5mWfqvNOY7B/QGmGlgI+jCR0ghk/pCKFNKeu/56/ehahbTmbVbtQtsI7uqUgpDvnzNveee
ew6oICbyRyP4qFkK6NE2L3r9mGlMjpdcfNCLU5QRkXEpM0ys1Y5olqFhDi9BdJnNe0+b6klpik0v
fOuzy6B94x3mMNIbdBm7Fzl8UqbTLH3PQNEa3Mrm9lFtX9RVDmz6LDKcWvlESxk3XYLwLV7hoZ5v
WsCWKP++/prrTnC/zjlyRumpU/Eo3BH9UksVF1+k5oGYqO5XzZNpKORRbuURoQVUYLao5kbdE/KQ
5HskrA+KYef5JafNucCxLop4UN8Yc0U5S+KhK29CDnf7cZgOc7Yvw1vO4WzKHFL5ozn7Y7CVk0uh
n8sOp2zjGkl+AgQr2IDOWYq18APPrk8vGuwb+T429Fx6MCMbEpjSNxNoSh2x92MxOiPmrSZgFJ21
WxiQqujV80WSPiv9aSLEnbJvffwSwmFtz0V8aPMdmX6CPkB2IvHPYXCpXqmdsmHHf9Co8tcQIWLw
f8L/NR0Ki44uBlrG6p+EyXSlm6JRmrnF5ToRBhRnpfs2RE+NdZrGQyYfq+CE1msvYVHnrjVl0svc
IYtQ0FVPPmqWtrGVSKZUPwl3euXI00Vq/Dl4icTrOLyL5lbVD+Qki4rJkR1iiVCecf2DDjuQWccQ
rjhJ4A6lyl4JvUFzOuXYLj6a0qbmDliXIqKM/6C4a6XTkj5FeYDJ7TE3zqvYwIVkjj7tRYGBvlUx
fB8f0+padOtP4JOoyh1T6g2k99B4LWVvFGiZtiM6sQvHGDaq4JAX807ewK9C2cvongVl4PvoQG13
s7KnELJJC4dSAh2iJ1131+vU8Fd2ZmRuFejDBXHAMZh8Y9j29TkM3ab113skcY7fhTDf4Da6ofnr
zVwu5JslI6Du+8wxw0d9xPvhoFV0tvhcLrXCMXQN2WaEBX2XhU6eYw/JFrBlW+DnVOu4Zu2YZO8M
JUFMa+MWRQjY6i54jRKAf3xTJW+yiPRXQCLXcM4FfrFX7RYMC7WzrLhKbPNU0ONB+TQZNwR79eIR
7E31XrNccJRGdLuYaB77w8kbZDciW5ddPdhaR/0nw5IlLuObyHZ0Xb8SLYHaC0efy5cSfJKdrtpx
+CntqaeuuBOLdZRV6Kwa3YJgaQRDl+KlmO2KACx2JLhz55C4A+0M3CnNTcemRwgsu4A0Ue2g1ROm
a6xgLfC//WVteNtLi13Ct5u2ne7RdRJP37r+0DfIiHnk0Hhq45VNB1WCfaa1t/A+3Ka0b9GXWR5G
ed9KXkoLhqQ5Gf1hqGMsXjKcQ+1FTK6KjFMgSkDrIxpgQdY2+JmquRqlvFWFkU4Brxu8U4RtQXuL
ApRh7ZVwCJkt2ZSrxhOXfkBfQxLBWzDrY/+55mhswUdWNkl4jppdW51PIl6P6JalvUfWtvTnQtpk
AyCfTSCmmjz/vSYc5sUD+yp+FMoW1ID3h9O7srj1uWtOUXvHES6QT1y9udL1nmnMnNeUJbvl5Xto
Uno4yZNXhp9Sdur0fZedWDN8PBIGXcCG9Bz0u7I6KoItMjimz+eXplMJhyjgoNwjP8brWeF0gkfZ
0dKcCjL3+NkFaL+mP9L0OVP8WXrkzA5R9Zlu4eyN4y1K75K+H9mxwn7bJt9V4XkdOLySM6cdvyH5
tp0OVD9ByGOA+pzElTBtL4vYS56n7lxBpQmPfC3gpPKidYQYLwlBjmLs1WEnWk9aiVyeI5gPuuSv
KwIE0fqxSOcpowkbMe+bCnKmZBxkN70/CfGtsq6LdlDmS7FcLNlDxWwsT7m578xDJHpDQ/viIYdr
TiuIAU31myF6DKsG7jWbT2F9N4KrTkcOolx6dLUUILrOU5Jb3H/Lh7vWnfkiJg5Coon5TReZlQfM
TwdM9BDqzU+I1vFDTd7pEuV0kCt7WHyaIyX5icrKIO+4qqQBvve14IAVWyQceHay8qJbD0F8jhOn
S08VDuwGqs8OadJgHQibu+VhVM+z6KojaGfkdvODkZ5MeqJmD6J4ld4Z717eSdGRoVpYJqPf8X3L
pVJW/B0SeSvs2+kgCEfNfAxK0FnWfXZKZbdKtjotMXlMNu7Xvd/oB4C3ITa8qn6RlbP1ECY/AjqK
0rMYwqp4zsbzID3IiPpp91TcyZmTqohpIFKhbqfk3isvjE5dTkRuuxj3gPzUT8/NG74zOFMqxafZ
e4wC3d49HR3jvcJTPjwKqo/Owzoj1V3Y201+Y+zKBSalC5ScmSA/D0F1J7Up6P1LYa7slwXj8j2j
nzeUfs5kFK3somCVh+8KuGH66NGxOXP05HQWHMR822qOiaD74BffO5kQ6fT12A6i9jClt0TbhQR/
Mhpnp3z6xqt66iDgecAyGkI0Tqh9yPO5mC8GAlvdnj+NuFMb39DJn/WtLp7bweNzlZwiiBssB8tw
B9VtGpev4TH2w43RQXe4TrxGuVDOykVm4n0RSa2Kb1lJqzsdpqzeylGIcIOPvDiKE0CiuoNbQwhO
zYZ44xonz1WN1hlCc4WGn/u0lzs7XA2doHZZ0tMcP7OsVemAYGQgHqpVFMZps3e1/WYSZ9Q1vUdn
hDBRRqyDh3XtJyDXJ2l4Jpta0lNYHo38NlT+usp7e4LJVaAxabcE9zlBvZ2/kffAIucMoI6d0u9B
+Wsg0HYGySGuM5P1dKv6TftZBTsxvWLYS+pWAniAMvbnjknLeVIe5AtQnBFsa8QbMJASVugeCDuQ
fEoNgCn6E7iHVO04xwZqjqh/G64xEpGtcH9JBvVGZYOKHZWE8UF/Hq4yuby+QQiLhua19dakuEkn
UQzgMqwAdfCsfZc/c1YlNY9L+1P9GTwXHy2piupk8OJ2ymr5S7GBtAiVng21U94+yMj9bTUKfjHg
6waVPwo2WU9+4qSgD2iMxXYE2ywHAN/yAu48EoHGt2rqdcTNssMJNlSAoPSzI+ewWb+FOc6BUdnc
mPnefJBMh/OWIdbY+rvdqhQ/cS+g11vOR5ZAf5Pp0q8PAtgiGSdIGbq6doi/Qat4c7aTJb9BW67h
A1x59NM3JOp4aHm4q58wUtNiF/QEGlWOdg6oPyes6hcNx6Qvief8nPV7hqUGKii2cbVNxT1BwqDY
WuesEdnq7Qb7Eo9ZwCqSqNgNJ9xXccV18MLDuIp9kDuRuj1od/vcleh32An1wsZJWswi9dJe/22x
s+knkcFNx1NcuZ1gG+nWaLwWIBiLZum7jnEzm19pXHX5CyHQPUXz44Kd/5XHSHWER1VYXqVxd/QQ
o5ZLMW8D7MBIzek6onN6iMgxRFv/pNJIGWWQN7q5AuMAGllgz+NWkxwu0ejAEFMc4G3kry0eMiUo
cwvCLtFuQ8WLfLqxW7rH463iNqO3hhzYOCsOtZGod8YCuZ8tg8n7AN6H1iZQYr3yE+u1fxcBxpYt
htVmb2dAaLRgKC6jKMkOYxOw66egGRtmcNFv+EQFaIEn29oByXNGVRf2yMHiBXQQzA7dein1fKK4
FH8WPhfEej2yCHlQWj4wKFSKuF3kF7vwjHwnVzPQh7BVm4gsnXyerCzf5x1m3Ctmo3Bz7VqqURFu
pQyq7bgi6OyMBGNJvCzwB2SVjnZWXrWlIMKkLx/o/croFcWeQP/GhGWdi+RS8VanathtpchJrS3V
VB6MMh2p+nWag8tZgYPiRFzqsAbz2Oe3DDpMNMqMSKSHhss+EILmZrTMnYXImWW0uxwte0oqeqg3
AQu0wIBjrRBiyze+8aAjla5FtG5X5JqGkxxP54WH6ABDsYpS+rZpfBC3cAUtcZP0sAbW+jWVPkO7
GIHdp7ZE9ES1sCZ5c/iTTr7M8cP3vPWsu9lDNLZek3QKv1vpZXUmRGz5o35Hsy/f7BQoayvSZDO+
7IL8aV4oQY2js+yoAZXVQ1StGyORXznRnm2nKPwr2JNcsf6NM4+nz/IMNRuSIwWSrNgEfkAphXIi
NRkJLNlfOs/AYi5w6nx95CrlFqRPS5pHtgXMiwI9jPWfgDTzRwXwP73KeDnHLnwi7pyGJnotROOa
jkfSCWqyqc4hsq2EC2ObkWBgm/C1hMoGb8t139PZwRO3XTzYrUawy5DmAkIJ8c+gznKeCc3SC5E4
fSJLYJcz7cRE47AHiGABcRC0kt2CuB29Ooo33GtNCEtU70WmS7VH0/dRsdOHG2cMf+WhcSCNW0YX
44kYpJjIEwQUKxaGo9zpVGoaFZQN1TWPQ8aguKfT5ayf5E+m3fAoP4nTzSzWxVze4EBImDhiHS9t
VHomhgCxKNB1l7VGVZFPMeZjG/l5Sq12a7A/tQzoVtZegsTTy/VlK70BQAHTDRC+r6wS6kgY7lSV
etu2rW4h+nrFjlIWdX82L4IVxbgl+mnSaUTvL4Hg0zoVTGSeFnW/emNQwFoqRF7oWCJy2+fxsRUP
jJCeEDJxzAFrHosR0frSVkDdGgg11K5BTINtAxz8thD2gFCmJz4CrnTLsu6AqOhqLZ1Rtc3eofpJ
jzMFIZUdTPT0GHPe3TL7cuEqZIqFWxlET4svwXooHcBgna49dq2Ec5dQwDy2KS01iA5vmYxsj8C1
zChhsPuPPwKmfvAtIhO0UTlyqGjyxQXeljYR2TzSQJQD1Vf4N7/qWWgT9MYIxMbIZnhQaEqegyIc
xie2Zj09sOR4kgjlIsK2HogLoi7ggsTnTxPCrMMNlY3McnkZYYD6WSUuCjFSd6hTLx7pnIaVg2vh
Xo499I6grFZUsIg3ktdZhufrLZa7vq+wBQ4h2QaTio1NJdrkLXTVCIofKPQSbfVX3spHGjyGkKZN
OwGAX1tWWay3RvGlYMvIEJTAoodXOJluYDhcKJM807xJQjV5G49g9jb/wV8J03WsO7Y5QiDoTSNc
OG5JDlmJXA3vK8GWoWTJPj9khubZGUNOWsSYcHpii5SaZ1uPHcxSe3NnSURc40aEdx+esvIaBC71
E7G9iFRNxe84RVDbbDbmTkjuyAFspOzV6q698pild3mpmK0US7PXMT7jSSfXOybArMtOlJ3q5Gyh
IVRNz3+U2WnOSnRvGtyI8Cs5trkb6wQDaMFsy2G7UIkL7YwzSMiZ5SKBnnHP4guzTAyp7QyQL8rR
Lob6fRIdhpfbRY5JNhy92XNP01q7ZSAokNPijG0szirUUwfRC4tLqf5I1odsfSa4jdThh9JdFfBl
wxmmhyS+WxBo0uop0t4S49aOtzr6KGM0sfKTLDw04oMVfOM2+v7CJgHWC5ieiF6RfzLGYr9T+Oe0
Pm5V8PjKkMcC+CDzXA98VqhR0lUfF+UpWZ6ZEHRKUlBFxi+q9pnkEAkzw4KEYjtUNkARsOKtKW0i
KtEqFoDu5FUgBUS0816s9sm8j403C/4f2a7mV5nX1e7Svs/dLsl6d6rP1gg/S5IBaSCmUbQakIPW
Cg8+1EI9i8IQQ9f7UuV037vvlMANAPnIpuwoWZz3djxAO7DHGqOI9U7k2paDvdruwVOWW+DvBDb7
cduhlJVu+os07vruQHu0lDpriUlGBRMdb0/CUA0xiW6baRs9O4bCparOFeF34/Pog3Y/aVAL3L44
CkB0sMhgEUj+VB9qRLRERm4VoqubnUhCNB54cQJOSSEjoHR5YLugQo9DjNC7bBC5ycl10EYOZEr4
R3N2+WTWK5fJmuexs2TTBDMmtLKwpLKneQsZj15wjalNVMZ/KD77cdZ4NVE4RCfNkQUHNhPB0chx
mhxorY2nR246kT0V3O5xoRZlbpcGnxm6lP0m2zNJS2Gf19RHkvV7CS/1fmct37Jsn9GNzr0T/8g3
CplmcVxXwQ+QMRxt2RgQi63KnWoQIe6ZmQWZ5df8przGDj0KD+G4oxjaDqd68FeFJOOhkj2zuoiR
E7Q7MIcaKm/y1I1PKmCaWFzixjfn61SR/qAxe2DfYr9jnhYAzwXo/Lr/sPMsNNH0O/aCDlHSemfM
b2v9cfER8dQNb4juzIO8PpGfm9ozhRHmR5fsOk5LNX5imUEoYOCIJGsw8NBm94ONxUczBO0rFSwu
LidDIMBDNjImr9uT4aKyJqT7qqN50l7ehnbdNboB33piENIBm4XJPseSLtKTRhjS7FX49eR4HG3h
dgIhm7Zx40yfHBLddO7Q10TOFfWAmfICpA0ff+IheRvxFhYfBDBPEfzuaujnqLBHYdlmVLCFeqOq
3wV6LrQnmpIzotJgfogA6fFPQX0b5DOLLvnsUk0XymssXlNJQgI5vzXdg452juEP8h4nADJzEzJW
GHBPK2ZAh2geEauXjW0QHwk7MT82kGJrsOtTJXoU5xC6BEAJ8+8Jyu5xjdDWYwWvRZybYz8SJ7X6
VSx/ztAsKpXq/K1P3ihPw1vg2IVCwUleWG6tn2Pl00CZVfei+ohgFRiHJJ2U0J0oJkg+7VbARoZf
t6+Gmb7U+VspRnZv+XPi1sVrDzQoHnvh1pDz6DdIBl32XVDPYuKaxWmKdnFAaRY2BDZrO9XyUAOl
H0Z9Dpo3KosyuW0RjGTB2DvO93L2OxCz7qhCE6f8PGf3VBY3KZFwSJVnSje0ZNFS0UknWB2F+F4S
oiMsM7pIvkrQe9IDHAWlXMHgqaHhSXkd8jMl7rRlYznIlptrfq/6qPiE5q3CPKu/hCQybUi0bwJS
oyJj+YKJYrC0SfhmYXqXO/oy+k09G3ZlPCI7su3xOFmZLxViZDSGC/Jr0r/leWaHqE/ET/0R9xnY
tHB3Kaip41USntXuUVl5Gsp3TaGr2JG5hnAv6vt+QKrmGg32aL4JGYfmE1crGY1b54Q9bGIU+qUI
qgaEu0S/CuWxImWsieJjC3LlAOCW3icQUo7WhZ1EaHsyWRgGWeHILVi7Wta3QKEnGsSqz/mh7sXU
ilaSPuLKwPSYbpCMz5FlYw2G6E6/7Z5KdQHYpbQgN6e8ogZhvi7vOIDZ4zLZOVwdrGfQqqX0nhDd
KGAw8KrVFHJyeB/iV4SU3NY4VQg1mxRcsV5cAsJXiowpVs099fjIkB7Qp94qNOIjW4BK3bgZnioG
F4FsWvjKjUz9JMURZB3wVFwcU8+8NAM2AtOZ5gRJY56JWWxEeAum9KQihJqD2KIvszH5dxKBHsmv
JRt9XUpbBduSWGzIONfljzyiYetyg6zOOkfOJvGN2Y1+QPCqyGj/Rq2bxvehLDZLb258GV5d31IN
RkmZGx6siYKjLxMnTMurAMdCjslBCnCv3Im06IA6ndNbpt1P1pZOIUxIqXWOLao2JnQZlADYXhaB
3KvsYSdaW0TfoIRJWx3ZaqzMScTNTYCe38QsQ8N4s0ivE3V9izSlpd7aTlTh3yagmmCKKA4Vm0eL
DJTFsv7MCriBdPFCM9hm1O+RANlUoIAINQeQc6ZgtWFB/bhYNhGFz3T4SMV7RCvVQ6lVm5KYW8cQ
uKciDTFmpKkSmiM1wZA6RBVzIgFy9fP7kD7M7UeH06/cxKCTkBoalnBP8zwIhMC/pxpKlhfPRzm9
6PK5hr4MTWG+a5SV3nKWcmMhHtxQ8s/xwHoZ1Je5ftHLvVxcB8hHgrJeB+oXqnVfjHNqflTKmcpM
pa2Qu1DfZ+k+CV4CB1RMbvSUbwxGTSnfWSLIHzjKeK9ZGe1lVO4lkeEQv+OiUshM+TmE/onjStDR
PrdspOKuQQLStbeIUWwhJFYw2qJ3maGopVsnH7vk3cx0VAffpeWlWF7C8T2o3YodaHJbQmU5p2or
3qrhnhP/raOl8NmGvI6sZpHrTsdCPeNWzwUjDxgpOmRK+n7a4xK8LRpUhPY9gZE2vwjJc5Y5igZ+
JRGA0HmicxqQPLUmtXGQ7xG8xTxa0scqa1tO4Z6dypmhZEXROwz51RFN7o+zfJ/7dzQTSYqg7SIo
81EV78J0a5W3GKWQULnn6c76QTkuRzSOv/IOLRKpixEZQ0pI2886f8mXeyXBr5w/hOUY5U99i5U6
he8GlrB8Nky3j6l1+7N5bsYXI0zQ3ptZMQjp+NMavsXv9MSpKJTQvKBB1FSFF4uKrBnd51SxlWbP
2KoytambyLYVUYWIHWjTU33X1I+6+GQWysqtn95Rt1jvhHIvEgubemDTHfHCZqkviFOus/atA5gs
lR8Bn2+U577bV/ItViJ6XCgaXSCAdto1ZPRM9W0abgwgqtA2U7Obb2HtB8uHXO/NFpm7wCumt4nW
SsV4FNNhkxJZvhTKLdPPnf5iRRdJZDUjXZu+0JInZHvk6KruOC9uQ6RLn8tmGNcXJ+KdX07pniyh
gqZQZfdAe4EwKmm30mD6L7eaVQz91lw9NKcPAZCdPChhmWgfebdWO5EjDCCtJDFkbZRZPguxojJP
ZjPe1ORSNnsK2nl3q+vbPO2H7oWqll7dRLp25nsHw4A5PfAWqciIGN15Osr9RxF/hMF6QNxL/Y22
0I0Ost9BH+reQr4kUEGDiMCN5JM7KLqPNDqbkZcNaMDdI9jgIilhkcGtPtbiPTGeh/ZNNt9y4S7A
mOjJPHm8DDJOyJFIegtfsXpnhIvqXRGKLWNTaGepYe/qXlS2rw5UtixWmXOejfhhjYwfsJSKJv2o
wFVNX+PmpYEmbnB+jpCwG6BeivaSu66D6pilHxEMlhlab6BFGOa+KMz/AOWJ+a1t4FzXnFZszxKM
nzHMNpFjTPdYU2gZv32NS/S5Xvg6rzS24yXFtQkqOxNEb47rquMXBrh3nt8hwIywVtY3ry/vCRaG
/foZY3dOigcGm8cuZ5cOklBMYJp/z4FvufwQzhjoKQZwm9m4re/lccOuSacPNL7XEbB4S2699bU/
V3dR/8Fk1C2A+c/Q3LTddkiJYZ0Ghhk5MuzEwg8a5NG8ZEWv3Kk49rMdsRHmK2GgNA5Ts2vGXTh/
LPKBFwRriueiMRV3Lk0d1Nj5ECH0qbcbk1fTZH1Sxhu2BGHlG7NXDTY616byjD4UENdhhu40Ez5v
+VJM/kxOrxAwfKXQmuexf87KB2k40XrL2RiOrpm4TMsG5xriZYL2xTXxfjDpRDvo8SWNLnUHI3/c
T8Kuh6USH6ppP6uHZr7GEoWCxyF8qKV7H+9gyc3XTPkpSUe5OcjtwUiugnFMGAaq/NORPxL1IvhA
L4KhHfnwfl5lhLAfpn1lJYrk0jekdLgyhm4S3FSHVLUFW1Ypdc0vqbyHfaAWP8bmYK2hEgC3QVlk
x8enrGNhJH4h8gJD3PfV+qWQZBjyOrkIXHLv8itYMAKlzfYqM/M1+awNt3z0FPhmUEbnHQcov65J
oNdm3kO4HPmTpM/y+GwYTjHvi/YtR0mR61s62yzWLp9c5Q0OI17NZ7yKcw38bQXEs2pHSR6+CbQP
OCK8jEHVhA++phh9RBSpEYvlriFKDPfGsONXYY75snZS5yN68Tyd9fAPIrdvDonyAWcmXKVi93BW
yvC1KS9MOW6yj9wZ9+TiyBoL0Vsaj1l/soKfnCAVO6f189loxG0Q4MHpz+U+i5/D+rEq/sb980+9
mgbN49QG0WxREPKSNdRA/lVRw2hwLGlzTbhVC02TxEijAGcRAnY80Aa+PGRoZmwKqUFxVEowlYin
/DqRh+URohGi0IBRFJBcsqb4O/9WeW0T/demPrTyVK4ImQZDN2Tatn69tDybjbTrcuU20Kx6mLVF
PCy19DEhFkB/RUdOaOD8Bs8WUmUSGQWmWWpzE83+2vKRJw2LP1o2RPGQrcpe4Rh8GwDBBs3S6EMq
Boc2MBQ6ykiDKVrykZI5/SE083+2Jf1VcVJbvTEV9NEVDS0cEa2J3zphJdSSQ7wWNTamQPwejMQy
Y1166jCjfaz3E5LF8FETJAG/a7kKqCjn5bnNIPQVq2R52IS0eqNbRTTS9Xv61bA1aOCDCbOAh/yc
GA9/zQD7fTpYiDCItCQrKnICeK/9ribQtUpvKkhOojaLzH60iCKkaKGBA2ukrtGR1ne0ux4DZG+9
ZAyDU5Apt2muf3Z6oP4wIXYBa+2Q1g7cryv7/63Z432W5/f8s/2PXzR6/vkfPLIfZYUlaRh1/zzF
P5qSzrju91f98qb2n1+/Dj9L+717/+UvTtHFHFz9ZzM/fLZ91n19wX+98v/2l//4/PqU+1x9/ue/
/Sj7ols/LYzL4hd5Hho9/1bY57Hsu+izKf7xXnz8438U3Xvzo4t//OPIX9vfP+wPrR8DXR7EIhD7
UeD7qaLOuv9D6kcT/10yRJyb6OKmQVxZOyT/l9KPYvy7YarQA3XeImGezrva9bv/898E1fp3VIE0
fAlUmUmPbdX/i9LPb/ImJhPQpDkTAqKkaauI1G+d/U0dKGmMT4ifyt+0qppfh4rymgAWNbc6rAtO
hCyF/9X1vXYIDSE4lE0DVT0chZclcLAOh2MkT1cLylEUVbSlhJCp0kIVsCKSnlW5SdmCa5zf6fVP
JmMfKEvy8i/P4n+jvyMjfPQvO5ipiYou66x6RAYlBuv3m+jCVDHkmnrGXAhv6LU8JgPY6FhDyYj1
7DnELqNZrLNaQgRRV89cZHwAL/XqKC7qYcwJ6AZp1XJJQhFCeagkl2EVkShkalBxD0GyU5b+noPt
JqVmOXMGDj+IieZMQSqhjCLu/vqO1D/dEepQqqLIqohzpfgnASbTMvCFNqXBzdSi2AcmkLx2CTsw
hy9VFrp9odXHh6Z7NHuqExwcnlKVljthRUPjQ24hQkZtvhE7qpULthBfP/tqmBdyAxJbHvnRQMU7
DyeqMkH/vVsIqpSItFfp6Q0a0zo8yWJ30BIjvWp6u0+673OeNM9WBru/lxiK0RKOlUibQ9yFNNcl
oH1F3QQuSu3dzmIeuG2scgtYB1AiWo+9YpJ7zF+0H38zXL8eYUwATTVkBCoQcDdw1/7daK5BHKYY
mmaCklStUMGDkmL6C2yFDSw1aTO/zoQp6MUv9O9ahNGSVcDEG3V/Nqy1GPYW9mH/po8dhCUo9aMK
2jwFZ6S8pTM45ZdgqtnPGKGqCU44FIDlIu4vAx3oYsFcwxV7OyChJ0tEdZU+HIWGDqAKcVyvHVXF
6SR9oOpCei+IeX9RCvCL7kscq43h1PRx+xZnqKX/9bhIv08jVRR17PdQIkAEQ7bE34SpOiGbFjEq
dR83I7oKqv4hjSZaK4RmVxc/6RcHnQ8+q7YNj3FYqXY6zCG9q0GJB0Rleaghc2tBQ2AtAJvx/7+5
vjXq+e/QA60sro+Gd1XifxjG/a7Wq9Vy08QYNvhfx6DRVo+DRhmj0JTuLEnmCHuoyB003UMaCUzz
NEpGAGhW9Mkt0MO/idF+3wu5GuTOOJoNlNSQrtB/k3qqhlbvxFGz/CXGh01XLdp+Omg9mTFBZ9OA
DFKDpnpiGjqComIf1Zc6z5ZzarTPWNQZO4x3VuFZSsuySAlSDEgHdMLNsB3GPepj2AvGZo4IPjzm
SaRNv5do3ugNMP6/Gdi1vf7XgZUskUPC+rol6XfVKrNFSQv2eYAWEdYO8HKADFAD155o48RUCIJ/
043eSEWSkBOuvg5dyeoQZyfsBlwMZIDtcFx5Wk1J/SWUoRiUCQ3ISAn9jVDL7yaG67Cvvosiixd9
JQwjf40/pyEdFSVQA2TjaMheCGzsuWqLfaf0+T38nJQMeLgPD0NaIQ4wSDRLM0sOUgqgOWjS5q+H
7k+HiSqi7oD+HmcsJp5MhF8vp7VCzQqxkd1ZmQUN0YC3OAv9Z9si5iAk00B7ET3hibgcwiqJYdkt
6X7GrkEiTmR8MsgxMpiZNJvwGqI6pF+vk5/6XP2vvyoBXhrsxJCXYxrHKyGUnbKgiUaIU2TsV7vo
SYu+/81d/aqGs6402ViVamVZ4nCzfp8QBSpEf8ztyYotr0tHoC0hS/EZwdVns7TVt24B+TImqn35
Q4HF7JFDhQLjoNzFfpguViNhJjZWcBI6A0+EBFpptariV0Z7/1Ksl61M2P71ZUuiSBz220wmPtKI
lFB0UumV+G1RzuGsFGiXCf4fJ4gZ4KAw0biwyFP2jN7O5IrqNG6NQae9VWmko2WM6G4R1WvBXNko
8UjHII6uWJhbOy3RnvVFlo6SHsebZooGDDmAUWYZF+9WR+Gh1ssfipxZXrJE+8XMILF2AGGVdaNB
Z37VMbPoB7g0vUGPqBpkR6oQ8X4023OnjD/U9fwc1xFWFUpqnbgo9OM8B12nUpBGK0XpsSpoIzrc
9SWoIEETZYCf6ztp1qRdabUK7Lnku5jMD4I+JY+SKbjqgoazXJguWZB2mMT2Z4zN3y7PFAe10ZUo
ZUBjSKn7qzKGSjrFcWXOmZRjDEQdgm+oYyA7cg/Fic2ArqVA1A7W/Al0DGu33+jdclYUUT98xUZC
n7zgV5i4EwysedYVSkwCxEdrHM/o3gIuaSF98gtiwCGkaRJVPJgkLbX7PEgQl+voxh9p4G/iBzRh
frQhPfRf23sfzc+kN/SXK+bpa+oYWmS5TQA3nkrG2iPb6rtRgsIhlDDu5CnUN1+WZSXVDeAFQTnM
beYWI+0c6wOeMhZMiEvxLigD/0vdMZMieh2V7Fmd6CEr0waG/pphYe6Z+GMvvVdiB0L3NT20kJow
5pH7IEhvTaogEGmE8wmd2Y8v2emijmMPmRdoMSU9kYzZQtjjqSGUnUijJS4c4XFhmZh5fdY+fQVc
ektrTDB7htBpj8Eocd7CfityzPVCLZrteDTGLaC8ighWr17nqdgLqD8UNWpxaDLTmSrr0o6YJNhE
Aedf2dJJHUZmfAhT4HmUp4OjEIQQbNL4alUIv1a4DmxkrcgoFsFnbnlqyAn0P4OlytwWt1E/gkxS
RY8d5kgGNig3PaX9L1Gqs9bS3tqkz5M1jFdrAAj8mr9a0msnHYcAnj7X0WhwDohX7K9o4L+jvCpB
FbdFl+qkZQObXpuKMT3S4eozql5qs4VgXFFONSn9xaH0jq5ycZXzFZYqa2IoHcBbaKr/Sd55LceN
ZVn0V/oHoIC5cI+T3jOZNCL5gqBo4L3H189CUuoSKZUY9dARPTEPxSgFTWYCF9ecs/faxn3kLpVO
X3GB8wP3uJ86ne4USO7b6NYaj+KVmw0XSuh97XIrOIie4pFrlLBNIrRmSeM+xgRdIcbGhKHaOalm
SV/fDjGRfoYbMUs3zkmyFLJCKiYFqhoro8UbRJxYuTozCltX0AzVj4XOJ3AjWmjnX4ZjD07ERIyR
lxd6sjK02ruSqwwGiKksBLFZc6I4ykXTwXNQc62ciCxyCHXm1rsJmbek7QIa802WDQSjPXIHEVXq
nYpkt2hfOju+raVO30SpBhPSYK/dIARNM35WzkU7J+jOWZKcheFfMlbneRuibzAJbQF6As2b3tfq
19pNAD8libQ5P1LnLX43ikMG99Vz43RT9LF81TsQp0hFuk7K6mDVEonyOhdWHdKv0gi/dzBC+nWr
LMsxDqrAfWXLHc9H0Hv9Y663VyKPi3Wn0BeIHIMVo4gr6SDFwpwkvn/rqd1Qw0rgWCTiJFinw6ig
qaJ1bXfD2hVDsYsHdIXjo0g3PfEteofnLeYZRH9eCGWzSA8aJXYqth6C0Kqs3z4S52oFZ1Nqrl2y
ubSMHApViYwJyTgKIiGUB2WPD9yRZUrLlNkmRlnjWOjQB1mxQOgx3nc3DIONG0r4xKIeXHLq8KUz
9G3Sk88ccVfDwfRwFqI8Sax278ntTZDXkHKG3JrFpjtM1L4WB9dhsFg4ot0Kvuz5MFZ0rNhYPppS
1W4aoXxtdAzadZ3UD/Bo7WY+DLWMLDJvrswAvRajAU3s0MaIeq3i0mqGautJBLvrBQg5x0SwoCXB
jCj1+MjiQhIN5+sigBU26OkBMWmpOog4nKi8YFlHiVymNhzX6Oa8YNc6BfhGK2NCLbi7mU85YvzE
54NLWeZMg40zZi6FPfLUTjt59sHJ9WIHL/fG9uGWdk5RAkICZFMYqDeqOpJWfY3+WKRNSCwEaiYr
xUUaYRrwDbTiGYj51l0TKEd5syZKVqlybwvESrI0fVEWZbA+P8yZ0w1z8iHLhdJa17qrY9dtbMKQ
PP2tNkfCmbFwWZFUMZbFHQMn8HjeKrU+PcilReJd5SPeLBETOfm9Gckv5xXUGaCmZxJdB3DwGL5y
xBPn+3a+Ip2UNgu4NwJ0Jyuzw1nakYdybbmqg8s0Js638r61oblwYPDXBV613nHuWxMYiCDyJfLq
k9p6zgtx2/OaRzq3nEvbD5RNXZfBinwY9tStq28f3BZnxXC+sx0sx5njpxhKdXtzjnKy6/LgZ462
jQdhLXFZ4EwfiklO4h3+RZkTdqasSUZkLi0KdpA10gSMjoUPxCMe1mBbtaORSCjTQUB/C4hU31pq
c9VmJl4jt6OG7pU3RmY728gZnG1tOssssft1K/fW29aiMGgfDXRgyL5QqfFjOCJ2AUmQmd1LEnAb
Xw5eEv0pM2vlWpSmcl1WzVZtaX1kQdTONc7YdCcD+y2X4fxglX4hbSrWyqnUIRUrZcwsmqf6my5D
oHB+9GJSt8Mh1V4FkmK56RJgQ356dYbTn9cCakvfzo8/BRdnK4UcQMoo3Z+/WBIctbejMmS9aOLH
eQZc4kI9ZpWQtyUSLb0LNQzjFbaX1u1t1KSAGjI4/NAV0nYn9urxjFguihaKhpVsowQVSFMnYoF0
0heBiYRGgqmAQuMoDYSxjYu9ROcvMYVLgTv0UM/mK0ktUTGLsD86GZLyodRimDtdtCc+D7l1h4aR
4UHC7lLmBLBO5QxPfZ5sWyfdETHiz8K88xeU/EaxSYsWjxMiL1RRo44iZR8QnIMDgYqNpF+wLbfm
SYx2u3W5wKnTdJdJGwh/kh2KuiNdIHQx4fdSskvrGkwV0TtzDEyv5wdCFrSnhBpJszb2TDBpTADR
YBaHOHb1vWQ+tJqnX/VDg9MpFo9JCYLRYgQAn8B9MejKMR8QuMU2JoMmiSAVhkFDX6b+mqomB1jL
i1FLRR6te5Rxit+LjQoCeX6OjwzOZGsjiY72kJykps3vnWHQ5/1r7YbeRmlrelLYiiN+bleMMOXz
MDlvPslRQv/qhnB1DLywbVOWO9AmLReMmxkpR6vNkOLFYHPhfkKjGgv5uel1CE5LKFRyBR46ya5k
rULCxy+pWR8fo2CgTIPXwmRh3Qfj/jCXi+SSvXGLTVlHj23rV2hVlnof35klAQJC6e+iolbWnT7c
BUTF7IDLglerE46fwlbW1hCQSlcZ0EEyTkeN7h2RDYVztYWZppUppnq99vZJ4N1KVE4WuU3Ap19Z
BKBGCDrCPIrpb928DZkibE/MQphiXOu+km0sYbSTqC5WEXl9qMkiV5QLGsz2pnF4L7kCLqePrLds
ikTJrX2Ob1mmyLK1xKUra+4+SAjjE9LYN9cCb2MNqB2lxnHvEROxWyNyFV8VQYLNMNgXXqtZBxWz
Wuw1wSUbElz+yEKHGu8cbokif/WZG07nLwPcMymgaxcK9zhwEN4V2YUbK6R8FGW2SsiLv9WFutKV
6Kkj2vNQyOD1zoNCFPAuCBDcsjrD5rAcYCUk96y9GimnKOh4i6LNDmquJpDixofDi9FTZc7g7s9f
Om0Yu841jT/H1KcgouOnBLHEnFQHCdVrL58Sq9+EYYiptaexwIKxRXlQ7UScXVkGxkCuLLhKWUWj
hWi+WRK5XnKuUPEqqSqWirSfAC010U6Wvn9T9AspcQJgFU28zyu6XG3Ts5Op8xlDVV0V1Hx4Tktv
44TjxFbZ/l0eV/eSTohtLWG0PtcOz19YRLp9rOvRba8qYt3q+ktTG0T29Tm72hT4Sm7XylR0KNIr
1S02ku5Y7GaYhx2plvGk8XknQ2rS3XXY8eM26ANquZ4/8RVYBVIMWCcqtPxSKzBih5WO4C4wHgu5
AbXUaxeFX+mzNitBtMlxvGSrZr4FxZthdhK6ROS9Wc3OSy5SabSkI7hWeAGzd+1tPStlVozSG+Y9
KGGeJtN9BesVyqPewmk2oRnXu0RDZK4JfPVRVdx1bmAetCg6dG77IEZea1arwKmSXjuWSUmQVsxu
PsSzpnDQdIPkNfea7kgi5U4JqwlJTLgSCg7JIuFJa0O/Z2/ZzQMn3pTtyLCAZn9Fu2ynN2CrEtf0
toSfzM/Va7etvGnmaqMByRPTxpO7Ods6Tks+sYaZCQeu1oJ0lxtlsarHqHcZxeX4Xz56gLLCu2Lq
Errnw8cT4rIsEMGTp4QEnLppJRUDUtDnjmAddv/esPXM4qjTFegxcRQjPw2YukgUkz0he5i3F91H
hmQSHRYp3wzZzeaBsN19NH5xbcx+eSrsWX4efW4wDuX61U2Q8PUDO3pFhjEUl5p8QhtmYJeH2WPU
aruqVep2rawjv6vjBohCkk0BEJ6idECV6VTh3KjG82Fejo8b5h+phakhCRTxpgjNta/gwb6PZZ4Z
oxWY+3uiD6uStHIRS6jkUwe5PhyTpZZb4oaILHiTFNEDA/Va6VVjc4U6caCCg21KEpOt8Vwa+hdR
gCMxCUYG7LhoukWyMSWUzJav1XNf4j5jThofbbqh0E/7OoY4cnZqYvSg0SmfzgeGZOxknOnFDhAZ
g27UXeoN4W2foarJwFYqPMIrYcvhyrEKfQLBdZhFdlZO7SKhp2N6q9STgkUfGhszdaylsEFsFKG5
i3HQ1A6nCy5IeielKLLPIUUy/ZetWyYYrVw2dGx+PynMa7+W4yAzA9MWumqYGtW590XGlGGkpoUb
wo6T6rXatXPer82pYOzquunBgjV/pUd3QVs4l0WSrorxUGK05vbcyMlzu5qxkMKvIArY6JAYujUV
mX4McmrTai9pTbpXB2AqKm5ZZ6jcmRaa9Skp21k6Qs/92EaCP7jbLrYK5C2flnX1sTD3vgQttJEY
rqJ5oHZHn/Kd4qEGcULYRR2tpcYliUiqK2rN+PLqLMRGxKRxMiNze+4rlgXi2dhBzSiHHZp8o+P/
IknM3g45XQ4eqnA2lYI+2e6LYFPEPiSyjH2EFyGdGguVbm29hIbwD0PbQk8JV7ErafvEAkYnpIKA
+rrYqYFKpnzfoi7VG3WXp2OQmw/hKWe55kihbUPT0cgJtdAjY7/oatTUcZUWS9szwulfm1LHwOxZ
C2HANSWpW25AQlZ1BafXHZQx/ruf81rB3Df6tzyKf9Sf/9u++rvu+zWZEmn8sfX+7kf+9g/9Fzbo
FZnm1t936FdpG41d+TX2+eT552b8+Rd/JO+Yxhf6qfRU35rxFJt/BO+M36HdSs+ERrhpKbSqvrfj
5S/nIBPqw8yjmm4aBk3y7+14+QthA4Jv0X1WoUHbpv1P2vHnRuVfDw1/iK4S4Y9g5OHNEyf+8aGp
C8OX9dY6RRGng+6BhWdqbAjEAxZsts1lJL4Zhb1qkdEP5Z0CnybtQLfk9dKdUy+80YttVx5INIET
KU9M904Wu8rE1gMSrJH9XW0nF51Z7K2wW5CBPi+yjqNh8tZD+Q8M0v9TI1Dhbvz9CJywe/JL71/r
5Nl/TP518fTC1+sXGphMEP27ETn+oe/6EPULN9xiEVCVtzH5Y0Sayhcg8ibDEcC/haydJeSHPkT/
gjYE5j/fo/NNJBrj+Ic+xPxCj4RfG+nbtHxt65+MR+XDOoVOzbRUzVbHiXzUKY0N5p9CFMLI6dEQ
4zdRsVWCMcEsS0C8hpTXTIiEpV0he980CSNkdPfTxTu+jfmfQ5W095ou65eX/tCH02tZMlI1KGeV
BpjQKZZOh1wXRJjVg8hwSHGuklVHUjPqD+wxCfubB0uTVrYHwAGJCsVPqobJGlHO3EU620uYAEW+
spQB0xuANsCiJayVmgTBCMtqLynbUtbwpoXAR1bu6OOFyzh4/gIVzbbD2GpG6r6CKef5xz9/2A/h
Jd8/7DgSmHxImvnYdKzN0omoA4EsAJ4pOTSe5Xpu0izJvTsTm00EZhu0iQMKIhALqxT7wrc2Epr+
vt6k7Kao5oqCfPU6/6Qr/vshoGsyRxKylAGWvR8CDVWlSEsyGIpYL1IUsxI69DJ47nhPPWRtOm+z
QZEmRnhvIWX/5ML8bgCiEjANSoXIoawPG6WYMpsm/LyEZwoY2jsFPUVDCOhxf6lqIBkESGfQ4wYo
0iiXPnv1D83H8xgUiLRI4lXBtIkPYzD2w3TI6qKk3F5AbW4WBSF5HMiuTbAGMbxyDzCOb3hwQhHa
o6qoe2uXuAig2O1wvPqkHWr85v0Q3WRzE1TSNX7JcKJMxJ6SvsJM1iUFyp8kJs1F5iFH0Su46ZXa
PmoxbnIho32E/uvpOSuFo8E6Ad1rkno79P6xHYwXPwfvYXbA4+2Qumf9HAnwq3rmALtM5FWnpxeY
tIBflOh53bi/MT3+5fVg+Yt8nQTqY1i4a3no1gpOeRcYVQ7jrZb1ZV7jx8l79aWN0Ou6Uv8aAbwa
bXzhQPHaSMsB2wVw5rTFD92bt2ZW3XuDAfa9Yfy4Zn2gc9vOuhAsRNXdS6VwpyrGjTLCARLY1reo
L/DYDQi/m6buKGg2G19SoUl2w2fahA8CmnEAsB8gZm58NLn0H4Zf5GaZoxIphTLs0QG00lbfpGJP
q9Azoabc6N517lsgup/ca9V8UsobYV36VxLKhD8/B0J9v5t+eyPjFkRjP22wgL9/Cqnbp1ajgJxN
4ZqFmdCnaD+emNc2ckAyE12gZEo7bFnULrzlzHmS6/guZlsbG1/Von/uCuURNdCVb/ocwvydh1/V
8J+61r5IorKfJGihskJfkbKyKzTj6GoXrSLvWnQXtRGfNDQ6UZMdzMJCw15dI6+cZHYLmqcRzdQH
DW0Vyr2ktQ9p1Z6EpW7+/PnHFfLn08T58xt04RVFHjdhH2chyqc9u3wNekluTlrDXhVlT5getnDU
ecwftBT6ZVP7M7K9p2VxkaR44dxh6hblm0L2b8XGH/TS57naNketJCnzliGrH8YEpyqtTjrkjL5N
UEsyTFu3/tYY2kVcRQfFrJDTVPU+lMv7rqqPckOtP0anH/frwRXxtEiZpwaI7hGs+UkwgPjNezo2
HpnTQFNoof350um/WUhtJHImunN64Yi83w8dLyIXLogYOpWBeUNGAEYr4RCpYi5nOgBDY0oB7UrE
5rdGtq5CG9G5lF5ZyBUIhOjRBUF8KekHARAlW1YV5ugX7DGhwgNGkz6VydGFm8XZjE2qPxg3hjX2
Fmml2yVgyhiYZKJt2TotU5W6CVOF5RHDkGfHPFW/ibJZDNiJjdh6iFTmrFIqH2RQMujCIGv791Fv
P9JJv0qxkskyIIQkd49dGS1LHwxwziyDcsace3E/KyJqRmGKJQwn67UU7wh2/CQPkMH2y0jk2E6i
CQUFhWwjdbzcP22JqPw3hVGQWZJj9QMyixQFzEtX55POZQqNEpeCiDYs7Z5We3LLYZB1cqxi+kJJ
J/vcBjKEEmFZG+2uyYtjrYU3pAhdkWv3LEcCUzA7jjCSIYhp+SYded2l/+DZ2ZNcYWI0FfiEak9c
ULv0R9swJkmjSVZKURwG3bhnd/TcVd1tBSyB4tdXT62um6UpoqUXQxXUtrpGzE7KS4Q6RaNuWbXO
HfzWa9pnyDbccm9gU+/Yz1HmYl83rnKmGW2ptF3QpI7wq4m9Y1lrb2i3sZIdQxHeVGbxVbOi58yX
L+JT0MgnkWq3iYI0zvAmii5gNAr9ggP0tHalE5UPwnkFHunopJTtq5QdDfgzTqK9CM+HW527N66t
31c9kMtGWZl2d1EG9iGkep2v41A70tfduYE0G//LEvHY8Gn9mPQ24CV1YnzyyOu/uecKAiGNzG8k
178sA8JFIBVZ+phTADtvaBKyYtxjimBrUnDOMrTmqrevrE4861J5nRv910DKTTpE6SbziI4B02Dk
A+U2L4Z6UZYbNvc7zy2IkAfeD61fq2giJgVxD0OY37fkwYUOJPrcuZG67LpK+1u5USCynfTacIiG
Su+D2P5G4XDnm9GUmuIpbDFXCR3YSokpW/SESfRxxaKQyQfHiy7UpltllQkPJY81EhKKSwYe8R3S
lJbG11bo5SdL1gfGLfMk5w8GrmWQhWUqCNbfPyhO7ShynubVTLfNu8YncDsr12x020kuQAnVOnw4
ETw0TuDNvHGPlT8L5HI2YB+tWKq4LCvF2QvVvUBvZkvq3u2SJc/DnRXh3FSdEV7YbE0P+kpvPjV1
+yrolYHAii4i2/xsh/7LAnT+NDonKpMCgvlRHKpJWsdRj9CNngj2mGSMIO3ha/lMOjjE/AUYPz3Y
WA6ObNi3jq+hpGzndL9mf57Of5nNeR+YRqhAygxEkoDfX1UZyE/qIBaZFfi340RM7Y4NGvb8rHkq
CvhRQAwdjHp/flVlvFl/FSbebqZpchg0OFgKDoPvXzYJ/LbCSgCCq8qOst4cWj5dYz0IRPCtZc8w
EqxzyVgYEsjs4p6lHGhNdk0x5jmW7pLEWn7yhn7ZCnMdEHqzKzdG+fDHCqruEMqKnh9KQrAbCdUF
jEDAFJ5eADjbqJa/QfoGxreA7FrSl8nRUbG2SruozD5ZYT/KrMeRzqac87uNzFoRH+PuArlorYbe
4yx3YcAoEA89FNPxErERiJV802bd3E+gmYBV6/B2C8m4KnJoq5l7ZYPijJPrWso+mbTGqtTHW8aM
ZZD7SmdAQ2D7/paFTjkUePBh3pV5OEHdSPHUJEFIdJdxCZlRs0Dce+0is0HQdZb12uOp1NuY5ART
5BPDQTunkdqFrYCC1WvTYciW5RyGHS0QJYHb2DTR1Fe85yjmL8nGTZfDYmsUwHBSah2qAHToQPSv
R0W3mHkdGr1Q/2b08gvB0dPcUvOpSAAj7gcpo8WSAMwpVg5ywUTtZ6KzXugi3jjmgLk97bVJSNfO
HlMrYkr7BXHBiqA9rjX6q66mgGpJW9FskkmQgemWa/MdkhYAcpVef7SjPJqrOgr7SFojfjh8Mhp/
vdYk/akG0wNPJ86dD0+lFmvsSiqFnAJfTOMsXtcygCageiOSAGomhXoiRTVt74PliQAuFwow7lBc
tnlLuIdYf/J+xoPpu8fVkG1k9YxJ7rxK+f39vdd9klARURM11oyhkNpCZRfSjZk6gNS6uczk6ktY
RHdJsIrMa6vsqb8TeBA8lNWdkm819/mTdzRegV/fEQcpBWuTbcgfr5AX9Z2hYCXozBvPuQEGAwFa
+ICRIVjvvYKQFndbAPcGPrZLktMnL//rM0oQnYG0X6aapSj6RwG0EiURg98aZjInRato1h38FIVT
9iR0Mqiycos727gLO/lodP2Ng1JGJ8LBGLoTQrNLv+TxJWqoc71RwbG5UFELRBFATAhHvezfJ3q8
YhFftj4aPtHDp4NQ4ZOLgYnHayAaEGtRQosK0DYkkKHq0t45YDBCHwArcUtFU1xUkXmTx/W6TqRL
JG1LqYovkVm8RjW6G13yV3l1wY4tyIxn2SkvjIqXRijlJh1pZ+5dLis3PpvHREse+iDYDu0d4tuT
hoywUZKpavUz2C+3ujo3SI5tJXkfQurO8+uuNa/z1nyuquwxqyPOtJNBzi8KB5YMQr4mDRcpnENh
2bjaLVCMDbGobGKdyzYMr3LmfBSLSA59atFqKT/5kvxVqlOCxvKNh/lqcHyTbAdAmykIo6wSHgBx
MjZU5bZ1vRaTK0CDgDg9FNukXkpseQ3CTD2QZwTa1RdDg+++rE8pYHS9eyR7e1Mo2TQ+ih45sftZ
nrvya51lHCwYdRms2EyouLx/fIwiZDulAC7VtYTYRRmMJNUcXFQwxFTiJIoMU4cL22Tc386rxH+1
mIFaq1vTNc6ntU58jlwZ5CyYMb5yyifkjs6kHBSbXV91acMRWZr1aYmCnUuVwZq8dhrLH+tJF5Zk
bjxJX5lmAahlpSnldd07s25QvlohOIWgVq/CEClMUh0RlnuAa2kR16rA/+1j3ecfhMbOKcMcUrtj
t2XBa0gr8jqzyN7kYpRgWKjfIBBEjn1VNtwpzYGY7kfkkvXdHcXWGVqpraZwkoqo9dZKtNNVbR+D
jVGScJaDL9OImGlFT8fLRm7hrwZJXeKVCV2DmAe0sJYSH3L0RXZlP1soZiEkdIe+aL7R9WNqBp6V
XkPCmdZ91cwzvZOREIQPvlrSL1zVcTHPo3AXJiSjpLQ/TGrAvRQuC6m/RiALZR9KmK/H7oxFCxC6
RQJH4HNMzfdIel9qez1uRLyWspQG8M7xgHsS53Al2RwiXWNjh91JDc1Zbkcr16BzKrHdRut6RKYy
HxpBLkC39UGpJr59NOsQGIzC8cjHoII0D9aNxr8MTzzgSF6FrklRsuxvmffmdWoj3QTg3/CRa/nm
YMrKCpH2fRPgfZYTH09/v+9NMl46Wdqhkd7pmov1nKVsJg0EQYQp6jVprlbZCrng1A+ce60D8WjY
5ktgFXsnsa8LYg9MGGKBVd95vrg7z5b/gf7N3/mA/xsbiKPT5+/bN5vUQ/ucJv/6n4pKwrt2zfiL
PxqIhv1F4KdjwOEMMnDi/ujXSBwQvxB6OqqR2SCb8tjz/96wUQz8vIqGo5TTg/z2re/9mvFbiqqR
vG5pNBYp8P2Tfs2Hpomg/ciGeDTL0JJQDOPsK/2pOOHUOUQmw9euRf7N9rJVMBzSIgLrHQCFS2S4
XJRdEQV2BA9SeaqrdIWox06hhnbXrVyuYkldF1TQTPgSGFsSbRMgJXLThZa/qA4BZRhgvOxghR7R
Fi52LUVapl5/UJC+4VWv7WClKMati8YUHTIJcGXxSU327Pj5ayfx62f8sLcREu4mkyLAtZwvdOPU
FXU80dhL9mzPKF1R8NM9yDMC9iAZpEUDQDBqOfNGDiXNdpesKX3DMtFRQflDDmi6Oqly9tjZ3VUu
zwMO5BCZkueoabZNqp4yYXG4Z3qPa3Q1caU84QGE+Fz1xRUq06+qjJyksSKkqbm+y4PBndc1YlDP
Rg+W66/pUDw1eCt/GpzHt4/7c3tMGXfvv1wFvNsqI5Ep5NxR+ulOZ0D5POFGRK2AautoCAuSlUsm
3tr9ZqbfBqheBR4uyfvksKO9P3h9v/x/vfDH8meLhswpFU8jhwa779rZhPggSM6TA59SxqoZNuWq
wXjULbCXufYh9feVfAA/rwenGEAyqD0Q3WAN8ifcPtJ6TBYchkWmPSDsD6UJzQoMJ+huVFwOXvbJ
Qfb9Rv37u7fx4+uQLnDDfTgUBb1aZjzJ6nVQ54syCIGmw93A82kY7dsR9T8wi/6f6oKPz+PfT6PH
R1i0xeNvZtHx9/49i6pfZMFOXEaRSkj6+K0fOgxD/UJ9RZCubVNp03+aRfUvFudZ0u6pfTBdMsv+
u+vNt0abM6QFGmOjw/EfzaIfni3+DF1vDirwGQxVs8Y5+V2Jlwz6KDKyzLu0L1oybhWMGinVnamp
4VrYZ7dd8Mn58X1R59cXHOuPPz3MfRea6JB4QTO/VNKLJiJ0bR57VPsAd9Fy/6yxeT7t/DV7/PqC
XMqfXzC0nczuAb1dKvnaC3dZtSFwllABpQFivogp3zeT8gTr2750molKKiSa/GLml8RHwPTi52ZO
txD63FU/mV/OyeB/emvj/PPTtShVvVQzJ/UuC/Ecabd4SyL6JfbkIWqmqr+mhgiHnYRm1bustFej
fqz6r16+MuD2Q2KsTybvWiYtL57DnnTl+Bb7m4/F9rMUL/N9a/rXazhONT+90aQpQ9+SIu9yuKIp
LWlzEADqZF/d+V+lGSEqN96OxlrmT1K0zMMMH3FB+NOayD/g6tGre1Md6VWJYpHQc50iO9ZU4G4H
ZYaLE+sl7PeT/oinRXUmNopWjKGTXkyeNKrF8Yt81cytSbCF+XtlP/clrqWFcmvPn7qv1cZ4sq7T
vb7XbmKQkvlSxufiTrOXnx7s3y1Bxu+vAOVwgxIuMkb2ST9fAc/S4SnKjKIsubAelHZZRjMcuEO2
RzYdVPMUvPm9/STrk+aFHlH4imyflQroKb3nZ/VrcEP+MybzKpsgSQ/4fBwNsETXHBAmnnh2yNHo
w03V2FSAqOqIQ30FgwP6rqy8VtTaQm/Z9DTkFx1oSJkw3/Qph+lcbZDZE3ZJRrE8Zl9O1WgW7Eb0
UEMk8zSWpxLS5OSewC82CpT1o34JDDIKDv032mNk1KUkum6CG7PdELIXZ2OkeMQSSwUtJlKSDNOJ
AHj2mpMbBdka5mUyyQhEaxcN+u38AaCEA8Cek2mDirFrwdo+mvWzJ+4KPK0w5NEHR8pSrx6DaAVS
e1mLUzI8cLacNAwZ4JQxOZu6n870dKWjcw6be7s8pARhk9fcg5pUEXN/HXxSA2oxVcpm1tfzTqFH
ly5r+UrdEXFvksEbjXHmWQ+FjN78VE3ndbzl/0N6+ZX1mARcZv1omRz9LiPvdjyPmevR4IVT1g62
WknKWrehSmmuveaTTpo5zjG/Puh/jZ4P+zhdb3TTl0LvEggYd9mALyYj2Fyyq3SKmtN/NVOVmgIq
MXEUeDlxp7tEJivpMiA72XCeWzglRf8tVGbdqyyoC07ai+bSIYAWNUozd8DXAoylmzQp70QG+HpC
15qmh4XhcZMl0J1GlDeEdVJT4JiqKQxZSunMN7uQRPBDVk6m9Nem/p33mCCdPueCl/d9PCV9zmAo
TYuRjU3o9sR+sb6RSAUZ7ZOH7IMi8Mcs89dV+lCK6Hq1s5SAq6SHC1pjyZX91T0YbPMoPuRLWFZU
r9KOCGDa96fYfu5iQhkJxgHWlV+HT2O0rbbSfSxUW6/AnDGxr1EFULoAbJqqK9n9DKDwQarwyzv+
qJmQfAVRhc87zk+VtGUAmxmWrGnYTYHCy9ocxrqkroA+O866KE5WeW/3+6SdGXf6bSwBH8JhPnMe
eYQJMame5HSeO/OyuyiMXU42hLowsduS9kPUTzsFMpZu9WpKpS0l7NP8RP103g9+HKR0PdhScEpD
hfdhNapElSEYdr1L6yF8lBbpaoy+ecSyxQqkuXPrFfwhxY0Oqb9GHYu3NButqcQi3Px5tlXl8Xn4
01v5sN5EUtXVti25l4O9hxFQIurEVIyln7yjeamuQmfqaAvidcCtriNy7ahVUF8kecQe06GabcDs
+theUNAhhIIkok7ctuK60p/rMQdtYR8xebMW+cT0aRtdUO66pVzHeKqA/PLE3Zv9LWkxFUwDgPjD
vM2mKEv9ZJIzHLuVgUjILAnwZm4jp1HZwMoOb2v2LxXWBqPf587Bzi+taKYQ/EUWLcGohL2AWIR3
Vy1Md5c9R/22Izdn2CJs0ZVNZuNLZ9Abe6RLNQEuWbUdoH8TKDewXZnLJHFDuVxC51ddJtzoSa2o
uYcP5sNoZJ2qT2Z/0WsnO1x3m5JIHG8eUwHvwwdQyaX1EHRzA0VGN/PCjYWZ8MnwbyKqj+39yEYk
YIrW2o0xppBHL9FLSCl9TDYkP3NSlBPOjq48ozRkk01VzKhzZnjDlBmBlMGsw5FhrsgOqO1FcOO9
8CccC2Db3FRvVHdFwpwiz71qZ6kTFdrSsFCvPQ0bIsFStD2n1guxQhDzfGqN3pQjEc5KuAU0uf15
Gk3bBsTlrdkjZkR7N6WJjO6P5ENu+zKtlw3ZTOaMgEOA9fBzeNM6aY6sRnp5wcLA9pf8HqKBmivu
hJrPMR1RuoNxKuL1n0ftb6evn5+fD1uEzk0jrQh9np89sBO4D5zadzKOJWLDmnjqYh3Ku7ucOLoe
OtSskOdjxHY5LaPVACSDiTndNyye0kpqp9YAS37nL7rwkOmHikxO3MfuJxtQ7Xfr0s9v+cO61FC9
k3AEe5fhbYH62iJnfElzSVKZaaBZ3a8hf6psRXdRsImhzouF91UfCe51jOpl2mBIIJG5xq496efm
VUZOWMoeYRLM9XZSf/JuP9gs3mZbE9moLcautDEepX7eg+m4ydO8s9zLduN36+RCGaM7j1F1PeCf
zKkb63W5VHtCxtDWVRDx5z4pmWV5ItAI/VbmbCGHZJeRS6XkpuxJbjnpybMGUZpKJWj8EVDEdpQg
qCnPHCIeYa4AcNCU0/t5KqbAKo1yXWv8wMzCFJsTIDTJZ9FKlmaBvQviW5k5/Tvx8f/72XpcK//+
bL1/rEeNeV2+q06Ov/N2rja0L7S3RuIXpT+QKwbn1u+wQeML1Q4KxIopZFNVx17xDzG5In+hgsSZ
Wzd0UwOzo/37WC2p8hfqJJC5VMCaZ1vEP6lOnuWyf61gFqTD/6XuTHYjR7Iu/SqN3rPA0UgueuN0
+iC5SwqNodgQGkKkcZ6M09P3RxUKyFAUIvCjV72oREZmpUSnk2bX7j3nO47hGIbpYMBgtPZ1SlqN
jeVM0LQCY2weZT/eIIC/tS34+FPX7eIFGdfcGCT41j5TJ9kcmap+E02T76uWxd/U0g9f7MW6pdTm
q+v1E/EosJFJ7u6jhX0CsJVeDkDDa+86jl6MuTnExXQWUAPm1tombhx4XnFbdwwm6snUA5UlLylm
skAkDfVUQqbaEIGyETn5OwMOzt7OdnVCmwgaYofWJbQaoC94GMMoorCsxugvDaovy8+/bxLjUb5I
X0fIr3/pUOVa5UxpQnbH6tAwxCbSyAlY53dlM16TLhEkIK4r8r6UoyCHos80xJWxZPjXR1K7FWX7
LM8zM/Erx4vOekniqF3zzjZ3cpnEVpQg8hbJ7p5N5I9qJlOg6EJKTvWRW57I3NgrtidvyYiOlfcV
6QH/eGj/27lxbZ/88zGAMol4EoetY5m0eH4TBjkSoYCdw9CIvCfJuQaeQaBLQeVEhaJnbKVE3ffR
q1UCA0mKu3F6+8sl/Hpy9UwuAertqmchhRth+ZebXPKbpySmMK2S6SZhCNSRcu/U4uWnWXXEGXsH
i2wWVFKh6XXnP//yT4Xgl8/Ph9ZXxYDPjXC/FHLYtdErWCyWaUSdvhgbsDP68sPMBX33jkrpoWC8
mpTN1p/WfbvFzbnGQ7c76EdLkdwXPUEI9K9N19wxA9u4db1zRlb0GYE++UNGRWj9ssk2E8HJVZX8
RYz7m7JrvXuAR4EG8hqbeBh/3XPiWaSd3sUcw7u31og52c/jFYYJskgHZwkyeJoOW47bLvuZI73q
3kjaQ5TUooz1Ljv0USaz0SiawB3R6Kjii/itcrxHneQTbbxQ3XJTuSth0hhRlkYo7sw7OTmPDWeD
P38XX1p9PAguiiZmJnwZvGy/Ga7KyKnlnCuUfRSZpqs9oN0Fke889SCLZqKBMF6/KDf+6IR9+Mvv
/u09oHWPx4vWCQhE/A1fngMTeaBhDAS7+iBWN6ZuPSfYCjDfw5Er851fHON8d3KTcd+XPvKNRhv+
Uj1gVfv6LnINzO1dAJoogxlP/fpVLok22axorCbSSKkIoUI2Vshe8YYvoHJNeiTWs6YGAk1GceM3
dMuRttSB0hCH+rO19SOg+MUwrKgFymWjSUKlnbRm2ikHt3+LNCioLZxmS8liLd4WKwLL2qevsUFn
MWtJSNAkP7XvCrJmiQ8mtyHxyXUrW57okUO9lWeXBuSNcfrBiLfUvXNhrj8ZsLzt04xZQXuaSVRE
katbmEXdXKFeMibQBgBRUURSjBFhOdjPvXsGlAKuwyL0grzsAVo7MVZFZSI1tQ+dZR30zn5l5UyW
q37wzlptPHeiO9lOfV35/a0c6GZ59pPXi7fUl/cxkr85uvM662mKhts4XrO3wd5bOal0U/TSDO5H
VzMyw4S0wqXLm17biwFNdTE+4js/1e1EyZ9Zz5HbnSxT3Tam9eKOGTx7FbYVrBeT2MGI0XrjoS02
SWdB3gq9xwj82XmLa/9Ygg4gA057wSx/kG1+Pxp8kzZYpMEpj5YLU2jk/1GQNt3U76jBt2VToWIk
qbqQJHH7D4nebWLwEVnrnAfdeZsqcbP+r0vN5wmJSxxbz3k0kcq7LUtyPgtkxX5nYw6JuXFx8zos
t2nLvxdrMGq23s0umCzt+zhQAw9rFK/O+dHRkUks2CVMmxRVK7tqPfcB1tgT5LCjaSvMt3DxCp3/
BqDYe9nfi6i/RYrhEDjcs2mjkpikdagstcl0RAuxU2cHaRjPyg1VbV/UzTQfm5oOkhhu8mThLhTx
xwCaLp+sdBMV+nNlw9DPCiJ8bEBkvgWLCrJ5wVozwMLaLIn1Mlf6z44THrxzlCvmcOt6xAl3HHNl
wi/9/IxOiv6SQEWvNveOkFAzShQYqCpsL7uvJ4foiuqmEgT9iadIpMeu1jGuGxdCwaji4QENqJy3
tKODWZC20phgC2YUR1rEuw4mYqN1yQcr+4c3Gc8Lak8+K8BCa0R5PFYDe4SZfHhErVRyNCjRdZS0
7Z1ck1uGJfOQyBPu1xSXGeCLbEyf4vjgqFqFje4d5zgdtljKE8JcSaeyhjmAhMfhcqpOAP3IjPbR
9tgnh7xdu+BFHNHZ0QKoN32vv0wzI7lkufC061yPtlZXH6OGX6s0uvSaQENmRdO9p7+1LufNBAwp
ObFZj16aXlxtvniKq0dMfTG2UGtmUk+IUN7HOacRSArR3iSsd4yZRJTJhT/TA5JVctnrGo3M2H8Y
Y5RUM7geEiKzWrxNdn+qZMVOOKK8UuaL8PozZv8DV0IM6UyDMMZEJ23/wkqA/7oF2g1LFS5uRkKV
pq0w+h9wIQCaNPYL7WZz06f61WA9O8J96Mzppz8JcsS5pTb0qwCZR2o9D03cbosIOV2XmVdVtBe5
+8YeseIP3Ae0oNuS8EvwVqcoTb/1L6ZRYG5y3Ieps18qle2XQf8mI/u5yXnREjcoO/syWbNTFk1e
lkDHJ3HbLNysKdn5NnHIrf1WJ7GJvlsdconTwh3xB0QKPbhw72zbwoOzledUTrQGMV3p4iZxdESd
Mam8JqHBaUpvUqUibMao2VSefYzQA2V6e1u3pChnPUIU9j3NDueCMKlWO8M+o68YfRixFvSpRLBv
5t0OM9QPi85h3HAuRKVyRHZ0trzE2eR5QiafzDeQ1cLS4Do9Mjanl6HugzFfTqL0Aqd3LiadCKYa
MKTfEt5R5qjJpFG85h4fP4rouYzS6DeQyNPNuvUUhf0cD2vmed6898Wt0z+PpnHkJ157LgGdciTt
atGcJ5gN58q4FyBITLe8bjLvYQJZs0l788kR0+VsMCuY/Ftj5lW1CnJhupZsc2ecQ3swyAzPmSw0
VfTdX/cct/Ifyo5Lshx1Z6cpmrpEo8vTTzvHr6CfcsSnKzts3WU4TUufoq1KH6Xr38EAvAGYgZ7V
v4lMzuNZvTWdveOqu7+UD2vr8ZcykokLZSR+MB+xGiEIv27dfjMqvwC1TaRnft/6ZGO7ic3mS/Qv
iSDmIM5LLIAS8abjn0htIJ9gQzI7vc9ZThPXevnzBX3pla61FBx2vDHrGdNDdfylnpkzJesC1ulW
ReZzoeZNkll4NyjtrqzOQVMYYbldV8els5+9muGE6W8Kj55hhPUjiBa+z2wur3WDNK8BgWCXA2Ip
GhbGP18pUPiv9+4Tq46WHZUMmvavE14B589OFLCVcQUtNs1jjlTbtNKL3ua6pbfj5IXraZSHYi7u
lDafXWKnm8K8Lrr6yVAlTyBRygU4yhb7XS+t0KnxQ8XpdVoRymMNrLv9o+MNIdLSM7mHF+a4hG0G
CQMQuD/qRP7Seez7D5EaPJjtLV3ml1hMDybinYTB4aCSE5FqF/rY84fOeV5SdjV/rw3WTwcJYZA8
q3Kkp2dNu8SarpRF7BCE5MG76LXXmdShJQLb4iHjBFM2dJdRiyGUs3ZUc2xWcPsFgltz+sD1tYvN
ktx3IZ61Wv6ozaIIew/WWJlAI4rvhkS95UO506GmS08eh94O5Fq0zbuBdwAfIDG4zKK6IdlOvgF5
n2esbQ7+qiflRGNk4tpu0FD2/gMsMhIu6ZiqNz/Kv5lCg2aVnOrxARPutahz9hNyzvv7vpc7v8Zs
n5XfVFPe2viVQG6clWGwF+hba3lgTT5E2kvXDkHkTqCbCMsumFWP4lgcKWV18l+SKD0JRzvr1vzh
lxGJupZ1UnhmiDLvPRKxota5j1s2/3QVYIpuukpH45vVMKNs+f5pmUh4dTENV2I40ZuqPrso2zlA
BxHg6D562Tu95xpHMp1ofwYvlKlXz6ovCAbaD1V/U9qgMWm6a5o6T8S8+lN/1Y3Oc7Ys38yCcoFV
ymhQaY2zj2ZwJOumQWj6+cj/jxpm/y9EkF+4If8/qf7cP7bUrn6O/yt4yX++V6Vkuft3VMjx/f/8
b7Qf/2mrsUL8Cx24h+jPZCVBxPefthpMqn+htgMXvvJtXNw4/2iroQYk4QXmNlJ8mmqrzuE/jAbT
/JdYV27dMFEZA1ew/idtta/r7qeMifavgTjGwqvsfjnD+XiW7F6O8j6N2YzawghmPe+DuKah3vvN
bYEST6J3O2eVY9GMXlyGRjEBHUPvBGZEI8JyrLskcX7GEUGt/YAAsK6qCEsHMqxed/7SAPkyISTt
BhGPiRqfHggHX0BIv+5cfZMbcNMICZpdRx0XtIOM1lnylolCPF7d/gQQQ/61TnGko/mV47bx9H63
GC74capCvFUWeKuROLqWHKXE4m8MUe2T0sflTsGdF2VPK9AtNrrbPUUKhjtrjxXD51Vj7u5HQub6
vTbN84pCFjueAWQZVkSN0LT7gcPoRatVzHLyQYYxADiOdZqP0iC+dFrbv506eM1/2ZS+HMXXu0Io
0GdPBYXpbz0paI2Kq8YLlPgPLfPcWfVPo58Ty0afvsVfzVKlqKlSi79rol00xfbR76t3Fpz66PTR
VsvNC90Yqkc5LY8A/pHZ03r4m/7yy965XhuNSTjUgqoD4cfa1viH7kXC5m5xgVX3UDMuiCE1t5Qn
ZDX6ZNlWlLyy2lvK14IIRXqTRP0uguq7reIqBtVxQ+UuBq3czw2nGmeIz4lSNY7HLOj6xsDciX/d
ncisU678btXDB12Lb0kzHhZbf+mtZAhpLb03QMMJMmBWlKcOa7BdhjApGXmrkqDl/JFKLyVpcN6T
4KLA6xffiUnxw6REIhoZTPqXoG14+lVJwio36q/geuvXAuPzJgEOYB6joxSmYfbrTcoalyamNlf3
8XpknVgNgkVM/hH7OtW4GeZJmmOcq3dg3z5cFyPT1GUfrUrcraqhdf352foMwPpHrbhezgqMWIcA
uL29TyXPP74zi1JnMnLV3C9F8WJxp/aNh5Fel7TVtZlhj1lLm62M78lYs7o7oiZTkPOxXJhD0lpv
3UILNQqy0NYreV1rnYZOhxJBEzPp06p66Fvh8pgmV4kWORetH9+W6XtWmPZVo5aHzMGuHFXdLaEz
WSgnWuqtRkR7SyX058/61ar4+Vnxm+oosH2d6u5Lb1dFRU4Bk7T3lG9k+yWPKklfYsiJhtqVvDN8
6UUDyYNowSj0Y3EuOUDODnzbCp0uumVAqp36+PNVfaUG/PuqPONz+ALGYMX5/POtWewRqIM2t/dg
bYhrbNW265ZQDeal2Q9I7OzsamjGtTzaazkaFj+9xrD0qNMfcnC/lOb3ROG5i13pBp303QC4HlLs
AgWLn2Vh6o7dZnT+FiTy5YzBVTt4GmkLsgOskKIv00UCMFXtub17T9XKfqDp0V46tNq0isf4z3do
XfR/fUSJXfGpxWktM/n4+saYdmTWQBD5VTa3I4p/jDWNYrAXD+zNN1NjvxX4Qf+y6P6+lq2DU8YR
IHf4y6fm4h/vhTG4c1KlrXtvu/Jdjf43+gahVrzPslwZcMvznz/j+tZ//YzA/mwitwSJHF/HDvPo
DxWeHD5j2+qEt5JNdOrrId0UpfjrErSuw7/9MscVnxJx0GVf3gNtsGmKicG9TyOHuE7htEHWNFTp
UJgZTXAq9Kp4N9vpQU+NZOfir7dfxOT+Zbf/b58Zyx39bb5ZHyvqrw9+ljdSFcbk3WOnQWiWjScS
pIg2TeRd1ul/+WXG57z766f2wbasG5PNjf76qQnTsDFk+fefuQ+uSU7lmIM9xa79fdAqun16SyDB
MBN0rNpxm2ic9jDs3Q+8l8cm6y5TJoM7Xa/OMqnts1eFTqWzdmUPCaDtAcfYttTpzat8efPruTsu
nn4hVzSxSFCQTVp3aL0MGrqydtkwyb2XMCGRZpnRSYMWkjvoFxO5Hvi6lOpD2ltLVwe3tMPOAopg
eaBBQLlu4+FHXHmQy3Wb2FWLdmUpdTLUzKP0s3XGKZbrZragOIhLt7BMcOIzjUCrgr/dk7Obj/e2
39DZaDIcILV3Wes4QEQvvoG1GHf9p3G8ZReuIu1Qzf6JICJSGKTxPdaWH8sSXStJhrAzyRvPF8X2
viM05Rk65aOflKjoFnTRxMWKvLJDzasuAVhB0uoqAsLbn9DEOcz3Ix5P75gpWLGYyJis6RhPW3s/
ZWu7p5IinG5kmYExiLsPJ4NS18iMsHqjnA+zNVjbUdqgQAYtTDNkXwTj2DtOk+vAqQr7SYJzLGCI
Eh9MQMAFNVBNPGtzU+Ft3lo1kQOdXvUHqJqPtYdMKnrs4JieSz+9UFC5v0F+fSxiZQMOdYe9ZmsP
FJ3NtbTa20RA60gV8aGdT25pCpFjzzSsCuOcArul47vzRwD1eaK5u7x6y824IoKDzI7EQ+niR02g
GWl5+PMC8nutv6IB2dpYIimefwOFJWkxjwBx0wdlZvhXo/FV2Ok+L40xmCpow/0iaF5F3xZ2QVJS
YrGDzrDDSmgx3dUM0im0YyLrC9NHUZyMDTVZRLJqzZwrTv5yscbvS/oqy0eUwpxwLWy/HExi1ZrO
WPQpnVTmV2Ke5GZq06vIJdREk/rB5zZuOqMZNhZUz9DN3IfR45jSogg1FvrHmKnnGJOftgajx7aX
BNns3/z5lv7XqwTzQv8KmsvvY7is0R0OfSp9cLpkq4sxLHV8TYsk05D2U20NYWo17/5QPENmmgNS
R3ZIj+FGERub5Psx68ygVGjovLZ5mLK/lDP/pXDgG19ZX1waYPGvbb4Yim+ZLgKttCE/BOaVUGsg
7VbNcMwGE15OqV7n0V3ThqLLNvNvF9yWW5GGuu000FaLOBiTMaQZqm9LfKVBWUZyZyeRDJTnwa/Q
aYhCNdiaHa3UP99b+/fF3zcdnW+eynPNmVzL5H/sr2Pug+r19PbBMqgaJp2pVuWniKrwXs7WTIZw
t6gNaY1IoM1LP67aQ+GNflhrNjSnsdjamtpS87z5TsswLME2rpQSdJrEs23mFyXwD5nN07bzctrn
XRJvILIOG5J4964BgKYHfxyY3RRt9Vp+GEBwKfyZcUTWsRLGi/m9nCebEYXpMGxnCmKeUtCb6Azt
h9GJrKCftTCzqod0MGjqKLn/8w2CG/R7icUtQrMDWYYAJ7oIv96ixSm8AvENdgH5IyKD6zA6oLhG
P1rn+I8dp8Arx6quc/tEJ3e+9QahI5VH3Gm6eCCGIiQVQe2WfoCGO+zzuD1XdOiPWuxeqLj14JI3
T8yrMMRNRnVZYNJidyRUlmXDFIRAmbsccNo3dMxDh1SgAlsdKLP+iHud5JnJik9V44ZxjUwxxlx4
//mnGN5trzGLAQ54yJ11Kuw4MvQrlMmGibhyUqgYqySyd5MMS6l1/Cjq3V4JjeO1TrI98rSa5Cmm
nswzFttxmHV6MHfrvTcuxmVcnqx5GK68+2FGfRd32bDj0bhcQ4ppCxRkXmruUZvMV12ZatPVBX3G
Pt1nptWc7FFdNn2sji0cnqC1GveisKMLM6FZHpMMKvDYJhXBLp6HsZbMGLk3SxUFlTtbgarnCHQa
wUOu1N09f4KdfTkpo7stDaH2tdm8TPGUnWRNPKgYzae4nQfQqrVHSTVBezJx3i2eXMjTJJveSMmk
IZosCdyUaaPWeCs9k2Cv1kQnDIe83+CxfDWSKTvPst+3mRMTY780+15hLE4z8c6JO9/Vg3M3teiR
KkRihzy3w6KNtUtNWR+dZz5ljIqhA6g7RdrSZkDYwHlOy3YYqV51HbyBygafCI9aCyyiK0I9QhGo
qfk+H/r9JGZAHQo7Q9N526bXn4tW22aOInl4yk+dS0ZNWQ/vsYPElZyqq2pGogJMHFGhQyO/keKb
mzftZeUMCOKn5LYQ8dUQlf5hMs0VAnKQpvfuU9Zbad9slWZtF5YbIcyO4z68OG1x69Ak82vX6qmG
3ZqUcswZohH9QTfBifj0SlNPf4+MXgB4BhFdmyuPLI/9MFXjpfDn/rpDwsx8IgszPY9v44ilrcQ4
ElvV90R/o9CYNp3UyZ1iSIfX3Nty6jl5qurDVKvrAxh3Z+83TRHGiXpnP30dF2fYFjFh4fHZS/fK
MPODoG6BYZQ/l0nBSKxcLtIJ4adMbbAkJWf75ZYUdBnEjl9eTIQCER0h921SfJN59NORforcJwXT
h4GISAYL0bYvVQjasqDFk+b7GtD9tqhnEmlm9qS0lQN+h7QnKH08OLxNgeUCosx08+eUoTqtJIhE
2h7gHfWu2asCMWpXCoJqB75y0A0kris4fbapxQdt8axNyo4MZMyS+2FhkO8hDXfzLjrpANh6mZl7
Qa7SIR068r/c4nvreETEi58F6ZDhxDsDhIC9jjI1VFmrNgycxGa+WQykarJM4L/M+ZWITRXgfAek
sc6261yzjjNNjjofYeUrOGducW2N9TkeZu1ysKr0OGF1iWtEpsvS4pq3rTNn3n6nZ4txX2m3dpkh
vM2AG/jQf66aeMkfoReOgKWiJdTL4s4zMNHNmgf0ZgRsTwrroYq6JoA2NhzQMniB1HzvakKzkg0/
m86f7+nuvpKjNF90GIXLIapDMlMC5o+YtDxL3w5ORaupzMNBkseUuNqNXvcvcVJOh2rlzC6pQ+zj
wnGC8du+qA1vh4abGcLPqprSPTtJGXDy91BsVUaojT6CjNnptq0DckFLsrekMZ3zJGQwLjxceQpf
czZr1IyUemHLjsHkxpvCwjUeTUK5CLtzzb0/uE2QVOVNZbv+9YI3b8lS8xI31rWhxhdZMsL2tR0j
7foiRRjiufkd0EL9YFSEshUufNxsKC4jcGebsWHOM9Ti22hpH5OCPL1YfkAlwhxG1SAXgWCCDvLh
jG0MJugPcQ0BcjJj7HZp8zjMHkNTQzuPWKQ8XbWHpCvexrRILnKhX5HSMjIYeqiG0PWbFvqO4hgI
q9qbyVNi9bK3J3+xu00ubWgP+lISxgZ0oTqkJGQcZoN52TxisJsE2X5WIjZAgK0wNcfumoLicTH7
lYcKHLhh9bhZ1i1oODSER30vBHFpaOnKLab4aWd6NMKTdDQvocHz36Z+yHZM6sIsBA6EQQvsDvGO
2fQ7f+JLn/LaRNpkJZc0f+OjrbdX9A7fzKlNQhIeEDu7xCC4Q5vuwYQ051if6GHb04/F64ozZJ8b
z5ymoEmk+6APKuyd42fuTmncqoyuoBkjXzDl/DT4kKm6mjFa1uMXK0v7lPaozkeV6kFeJfo5dcV3
v9LPua6mx7TBey9TXB1elO56ne2PN+/J6bofzAVZIer2OumTCxeR4YHEOAQbqVoOJXLBgxcv/rag
60cUDyV1zdfbZRYkQSLFLAQ5QddMftAwo9qIeBSkM3IcTFG5DsQAExY85sfYeYrr6EerGVgVJrOB
SuO9JXMjWTmHdxqR885fpjmo217u07yS8HBoxBdt56OAN5g1YotjYsF3HQ8H0RagBowc2QdrFAtb
DEbWt1idq485icVeahVxnVbBQ+DgsnSyDTBe7OaDbTHGRDvCJHfjacPDN5vvcBt7vOS5NvuIXYCf
SAM+HjmUCDktjH5NuZxo5HuBnrpGMAjpnyw/NenFafdlTQbbMIzptuWagkENTyzOuKSowAMAjn7Y
9nRNvOl+5tgfmP5snNwRoZpaZ49ej4TPZfDuE+vhrJuWBI2dpdgtMnlnpL7gRqN/SGVDZqEdb/1G
VuEwaqdhalA9RNGdP/Z7OWW80uheqjl9GR12ia5376o6Q4DH6XajBBPGquZVHTjrL6I8zBykPM4I
G8coz9oS3TfV2e6TF9sb49CAFscTxC+QR5y1d0ua3RS6v9c5mVOENHPQduWzP9QfdW/eLkb2gI7A
YEak3+USGu9s4q+c++Ypn3USolbNnHZWE6ArziQIwIgz2fordPve6eIlXBSp15oWU1zH3O05j58T
idrIqoqtig36GNIZLhincIwyzCOvVXfpetXeL7ofzN6em8kDIWcl17o2ciIwktcqeuEI4BznJN9G
BHdsaoMkrtFWD9qoxptSZlPI6eeoOi0K0Hhui0GPg96pum2TOnXoSv6xpNPmJrII9KFyNlEXnT+X
qaEzSdgsbOtYFznPFwPmYirMLbTRGJYpK0A7prClY/g5LLcG3lFcMwkqTKOPMNxiGxxio9kOQwgQ
ln7Goi3EZaJ0wLEXVMpNwspRLkfYoKpIxelN5iB2VcnQFSPbN/fXEoN1zAefn92neKBSWZwI4yLg
R89dLNgd1OsFKRs1UuFucvSvoMubTWRb8KgrWW9K37io3OyOAgRCzPrG6lU8HRKQ7KzJ7k0cQTGH
0Vc12Xszq24rhEQZtcrpI7LlTlRv53rsm0ulJSdDkcVEcICGiMDmVOQRvOIWExOTxgk5WWCnbXG6
zngML1urf7IXX6dVW78WGQhU2nrdzl8lW5iJFJUL+okqD/tOmzdijMrQz8uPpe+s06yeGs/tQn3i
ogZOHlMMVrOptYtEbGuKtmAo0WWQ7muFQ5aJR5qmG+Czgef1xlZGEBfH2rwxFivd5dSFN2U/bmei
ZEJ/7d57ldIubTk+203jXkLj/NE2ix9qFRQtq8rKHXpze98Ucghj6nNHqf48Zmipp5kFvO+rJCBS
Tm7Rszpo0tvpZOv5o1iPIRPGSVK9Sd4tCsGk5s2J0au2XvpUxO73CejyxuUlONa6YmGYsIzGNV9X
p5AbuRDBFknxlrc8UG7KQz1rDyrxk5CMoXUxwpjX1NclTZ7tYlfmJZ/0IWHjYGo4XqTcwWzJa7zG
HIUbvwtRn+4zMKybjNVRW9qjOeOqWlZxBlo+B2tVJXpzm8qOX6d1H/Mikl0xL8HkNHdpm7phlfmP
okhexry9bSq5LyWcc6tmC3fB6va1pW2AeHdbSi4shMm7pnHljs+mwYDwBXU5O0L6TToCMRhfPiYE
kiDTftkItw3TJtkXUMIfozS7QxcpVGLu2MiSvVP1fIK2KDaDjrrCk80OhYfYElZOokqRs5+TSUsy
W3ab0J4IxjR7NWTyJhqUYXp8x4yQw2uscGRwVLJ8jQrJMRFYlHtSwRM2burQGhgOvmaQfwP8NNLM
ZbYFxZxCCZCK4B+kSnTvfizg2nFOjCeyg+6X2LsHHkNCY0or1wXNJrvorim7e7Jg8w1nOi1IjHQm
tLFrN647oM0b/FOZ1KepyorAqDq4l4Z2+Pc7TKzWNhJAz2kyv6qkqY4cSq2wK+q9uzhnjicpZv8r
f15eJSA1zVbfJ6HEPon1b9lIr6lnJrMpO7059n38PemNWyNGRT/5HYyoHDMvRDS0aXV3SmYAmHKO
kmtgfx0avjwqTmkz6msE3FMeWw5huB4B9pi4GO1blNFExXVTsq3q8Y7N671lFhKsgil869W9mXKL
dI5Cm2Yoz20XvcbtVG9IPyy3eaoeaVDfziT2BNICjpZ5Cn5Xo93bkXsolP9RzRSPLbnFu6wXlMaJ
uxe0mGFaxP7JqzhW6G7vXDZxcxxr0rhmkCBB06+9SRrSGkLE7WczaNV2Z43fhJ56LUYahZo+oxos
05Is8qLezVj35+pUyPkHaX9bxopsiIVxJ1M6/W5sNhe1+0TBsew1dR+PyQ/hIAHiNGvsbT17liUH
gaGyFXUK2bMdT98y32Rxje1y7jke0yMIaML3lw00gcg0gjrTnAsRuSi3pbVLpNUTFjHZ4SjMS1EN
r2be/0DfMF1Mq8eItt4ln9881UV5YOrKnhslvCrzfN32i0UmkwThNzN69A38jUQgskEY2duocrFN
DTfeOGueZ6brJyNNP6QF9x3CMDMCgcJb4yyus7xkZSV2DQfOOmLjopP+itj30i5aPQB0yFsdOLa0
75N6+akftLpTN/NS0grI/e+kdHdh7WFflZHMjqnQbtK4cy5G03+aXbzafoT1Pv8Qa87i0HNOXvTS
h/uM3ajRTKoZBOcAgE+zyzkP4KS8aboqP9bOYIWTr8OhssqD7g13bd69Vwha97ldvCt/a3dO/104
Cz5JHWG3FhVrP3o7uMANer+HutCO9CVN7QfWpK3TxvF2TL1jxFqKzZmjk649G32J7ipjT57i17bw
vktg0Sqy3jShn22KtEtPoU7IUW0ZVW/s8p6+z7LMF75E8uvYVMCkcNUBQzTkB4JWUyrq3TSY9NFn
U1zqy1nYe6OtjlPmlKcsYWsXBD/eNHjTCM08CIjfV+QUBnleGQdgs0MImI5CMTc4yjs2xZExnMqM
83jP8fAqBz21nRsEueaQKeBZ8ZYby0mPoqgAXu+sG3ipxCPy/3X2CWPAMJ7i1L/pEvQfU7NowNPp
4Xotgvqu1NVGJXZxGMmg0wSpx47Z9rs5mp6nZMn3MdMhHN08B4kXdYGkvt/KpDoMKxjaS7Pn/8ve
mTTXjWRZ+q+09R5hcDhGs+5cvHl+HEVSGxglUZhnwDH8+v7AyKiSGJmhilrVojPNaEGTIviIwd3v
ved8p7aHWS6HeRqyr+NyrM4lZ+iYHgva+XwTC2NaxmmFBVqr58jN9gvtoHnDy0nOmnDaCc5LAxj5
QWdfn/SYX4bcOBeeNY6DccSkbfOaNDQPI8sb7uxWT7ZhzMDbB8jSK1EfM+cMeynaBp72jPO2Oxh4
Ngg9ju/pHJlbVNRNlqqLaaUHs4gf6hiEwOT4D4A0w1XudPi9O3Jhh7HcEiDf7cfMXetag+1dlMnC
Cp2HYWbeR+6EBGMS8sTEJlxVEi+6TDaV3qxE518KKMrxeTIoI3WDE1ZWYKDq2SxWRpJz+h13ug7y
YSzSF0K+30ZFnnagJ/NeEm2cornxGz51WQeEZ6qV8ry3tAoJSLSw1uP9FjFCd6Muod06TbJLB+dg
s/Au48p7NbMh3So6Aiy3lP8Bt6gzz80coW17GS2QpLvxKyCjREwP9lvT8ZJPYXpMS/e21HXQnxTP
oWfcaqToiar55NcFtke3ItgPJUlWRxffcpaRJwJ+KIuw1rxAkKPF+kTvJDs72njTVRoNBlg0vekh
QNDu8hF8aesfS/c5lHjGM+RJSHJImI+7FTruTRJbXJJxWEu0u8TPOlTsvTqaSdJhxAlYDCb3VkQI
0LM6NveJ7d+Z0rq65ESmOJmWQyO+TjKN17I1olUlCO3ELcMeAGko6D5LV7GFQy8raHIuE9Ov1ga+
mFOvGM6w7+ImGFp1ozHhXPIakC8ndazvivH2vBFkthtzRonriwzU98wGVNxUUAk0gywPk91qTZcL
FrofvmU8q8s0JCCxlDon1VrXNjR+uDfKOOdmADUA8iTlnKQvEtf55j2UUNeiFq0MAaZaT5dncup6
RzHA+LYJN26EpCktbQnuHNfTCBby/Xdu5pNx23hMozvCZHrzth4qSo3wakVGvyRcBa19I/0l/sh+
3bVut1S4e46V4zv7UgRLx9KznZHhfirnI3uf4v7MiUQC4xo/lhPdvdToos8WepYp37xfePYakjn1
7DxCw9xJDgRtbWV3qd27lCnuhlJk5Hlt3VPfYr5XOnPminzbeGwHwA6AAyzDxHXU82PCkUqsKJl+
DX1tXoNGXprSKnDJ0jtRE8s340Ui0rPogX4CfWTbhcGcFxBD4yQ/eOG4LbGNJXln3EaJt0pS86s7
xG9OpAgzFfOFnyiqmoSEyQJwkhScLRguyX1EKDHD68CbDoMfmtA9hzf0DdON4iTppCzHQZnpRzSM
A0kI6UKYTGOtvJsF/jzgpvuLwZZ85xX/rDPwJAqDdwY7Ik7vw2SrpgGaYB3MHj2PFq2VTTcAOhBY
K35sQDe1xn9hm7AzPK5ogyxtwhMRt361cWPVbyza/0n4Fst2n+hgKZjSyo2nblTlMx3AF0M9hIS8
7knWILc00Nbm2LDVpNEdyYXRqPn7oYP6jgDqPjGBD5ZOBwk2MyHTxHAJdHc5+CQOGOUEhU86NiGH
LNZkTEYN1kzJQryYyOY1J+dQRaNaJYmk+SOf4riiom6Ks+sgFmW/0rZ62HOiRzPNAGwlmmHa+E4P
8Ns0xMVp4DeHrlq1jXPXet43GMKrsGkucUlRHpAt2bTXsWIgknUVrS1KMEH7ajKqNxFp38gwLVeC
boAytrGe0p4Ks7XnU6fqU4VHuyHCuc7rT8x6tFVtGnCiPHtht/W41ryE3pvl7qhQPo0RzqhiZDlh
yd41XvwaDXm2k4l5LTOmpY6uEJU2vPypmQ+wrp+LxDiaXfeQ5p6xlB63LMIixHQgODmoYZIGd3cS
TQ79b8pKIZsN6RNkc3lwUXIVPUQFm2yjkM9FFC2j/71W85BLRm+FB9bZzFApZDaC+pZewFTJlhMW
cy4HVk/HZ9xYVgUxs3YJrpTHICNNLbPYd8LC4eUqeUna8C0ZzWaJIO9Cm4lyjDfTdyQZHTo921gc
HKrVxp0L3gyVXgWyDZ/OMauqBANY+iBLB2RF/az0gfatppytgRcqYA9NXJvFg8dgmq+m8sqQD4ca
EPHTwnIU0a53ghbBKrfrs2NQxDaFy0UKNXr/Jit2oDWb2LDXThAPe2+wKOB9rV+zf+BDoV9v92Qk
1Ll5xBLy0kfDAutV5Hdv3lhoa9dNag5sETnOuUs7zUgItMiDFiVyYmKbwYeOO6fYmElPSsxYvtGD
Jg/NRMCn8gkSmIq/qnKozgSPbb0y/loP/slP6G+nw6r0hLGo2+bYY2bYOgNUL5kLeGOxYgCZr/2h
T9ZTIjjzajxjmCJX2YDCpOTsBtWTA0NclS+RGxwNORKUJYEfe/WLJaN7Uxo3biVxp1DM00HYJoyt
lkY3UoohWZlS/NB+MXzum9mXJ9kAxqlY1/mXyKlOGXI+Du0js0b/mz7eI/UzlpqzsnzA5yFaVsJD
gRDYNXcCUeza1dU+1D4NNli5oA+8lezUwZq9FM3IdGwU8mw6HOm0omAPxC3gFqm3GKbm60jkxjKM
gtsqIfg3HMZ1ZpbRgfN4vAzGK/oK4AmpAnxjMjMoR6x9k7JoYLGVjVX8ZkruV2V1i6Gz3V0+zyhM
mthBTm8Y0TJ9LQGQbjDDu97mNS0Ur6kVNuuY+iQ34ZwWmestpvwVTQPPVuk9pw09IafS42WXmvoq
dQgNrzdGT9+DaFhtTbv7uVXD1zBJg18s0+JfDNdngz0wSRPyBE7vn4froYwZzdlW/lhE+mvYuuNi
rP2L1n+fsvo1D/gF3II7kE4QiXLOk5Z5D8uUimC+Lx4DhymsN3898v+zKAaZo2cjWoQvPqdX/PyR
WkpOTwZ28WgUGOA8t+oYNoZsxka1LwH94PxHU7v/2z/UlAKBJWJH23DcWXv+gw6jJD8hBjlePE5x
gE3Rdr7O9uHWQXqokl0OJU119ve//pnvCNoPW+QMI0YVgxrX4P8//9BYj4IYg3v5aJhlfehmM7Az
eUffTsszDblns3wUTM8OfsiK1YINWeaApYbaeXGK8BzUgbtJSvHKlA1Eq51MWyx68LA9/ReQr4/h
YshSEOuAAECYKSzd+CjBKIImHoturB51Ubub3IXqb+BtxRLImZxbI3Pe6Cz4WiFh2xjMdsYZPWIJ
Yj6y2bPDM/TLB/fPAnIPXosFAYXsZewSHy6eZc5mhT7pHl0bdnNBBeh7zQ4J+dbLuQKh5z77Kazj
GGPlQu8CjGBjcQ16DmyO/aaq4jvuDnkSIzHuVefNR4/DZNI5lA0HvlCqGv48QpwuXyoiMS+9MCvC
5QxmuZbYtmVA4xtG6Kp2kq8GJBQEwJRUGXZwDV/u1k2rZ1PRtk29RDvFLAULRReTsRLA8zo7Bznr
Ta3NY8/RgfMUaSXxz/3FsZLgkCLMS6ss3iMkpHlrlTd95muAL9A8uJqrr0ox4URroltZzFHsg75I
+qL/RHGuigg8vKyPPtlQY1YeK28MLhnIa+hrCIeFwxMdvviVaPdOZyDEw7m+aOlbL4VDaS+DjQNN
Y1mYfbaLmKat3Pxax/6JZSTiE8J+5uDBxEI5q9pw78NpOtJ01pa5VllYYxBO0N9aR1FVrhXbx1p2
Sb7PR8ZEbnaO6K03ebw2vCReWi80hNQaD/S+B6Cw00tsrImp3THPIFFFEzT+jYepJqlO2bVgiwvz
HWsgQVB61e2Shkpc84qNp2k6AcB5v3Pa5qUV3hqmxJNIJrxss1PSm+U/ftZuWjYOzJJq44VLfSwC
1uQStBnpSXZgvRg6ojUDZF45OK+mbr1lUzExu6gZJor6Vnr5WlUYIjHVoxJ5Ku0cRZJeHuMY4b9w
6Q0y7Dko4n9KDzhZUFFTaT52ftpCNQ1fYS+12Gl+JZD6eND2WDcwqdhz6Jo0/pzB2ZQBDkorHx/l
HPfn2oRS6JLM0b7Fla3l2g2FYLgOG2/aMCBbGfmr8nF2p2PkH1uEz2M00NtNPjVyO6S92iggP/N5
bhuiclq5I6I6HUpintH2r9i3F403PjZDso/SGKhgJ5+yqIm2cCm2PWg7s091vM1gPAmZcc4wi1Y+
rhQgwab9Sq7OykHjo7oNxokW+B6DT3dggu3YjDKm6HM3ii9YIHCoq7cwsuS6q/xiJYdEX5hR/DT0
xdIFFJfF9L+bsEH/rzb6MDxnNOA9EBC5CxjUzvPXsS5NUCrWPT54SbwmIoO01/el77kn30vrXVow
oMa6zf6MVYBot0LwtLZwfAOpr2lIfrPLmFnAUAhaJdYS20h2jDgrLP0y3vkUVSx+FzIO4eG5yM36
BAJlU1YIKoZPok14c4q8wln+RVmBBsPAPE1h94W5Oz2qPpfbRDBHcdt0U8zNcriuVkbMTI9k7HeJ
5N/yNv47S+JPvsV/y9n+6W/9a5vk/Gm+FuVYR0HYNv94z1UP3orVa/v60zfrvI3a8bZ7q8c7ejFp
+4//w7/5z7/5X/3DfxoRGSS//d///bXocgqauzdCNfOfPYqYSP49LuwSdW9/+uv/QeD2fsN2CEcb
eo/4QOD2fvOQwjomTkK8g7Pd8T9YYe5v79p6lxOEbs9Sxj8sjcL7TVjWbC3CYKQb7Kh/x9LIJ+Bs
8J9nBwS3OEAcjBnQVEA0Eavw89mhD9A7OUorH1WdvUEAWwapcdd06LeCFjFIYjU3YXCnR/kpmLKT
E7VoEdJx3dS0DlRHumwQGwcaa8SG9M73yBnZ2yod3JP8FMQ2yYPRUxHGXxNXJ6XABKEYUNx1okWD
xiA5dayXLBz3IXUz2sVDYNgrtHaLxmduFUzHiIC+wXD2vWMh1iru0Zh1bXvto/CCzHZjD4QPpAPJ
vP62jeOdXaqzResyClc23JOutzalb+0QTa26rKPWtPdjPh7N8L6bMGjXcfAmhU9BWxafAqT2uAG/
eDU+TS2JmfqlJ2LyNPFoDA92W2GXS/PnETFG75o0cQrmr956alN36RTJi1uT5Ornh6i4klTwqS1p
FvaO913lN8QPBYBfgNIwQctl4GzwXO+UK8mhaaeMzmf2UibZNnCddumbOlsINWaV5ufSQ2OQ5Iua
GCIKBZO0G0xKUuWI1VDAMbLBwKSGepMYdF09gEHUlXGylC1w2pGGcAXsS2OeWBPl5ZWGwAjTZAuz
Sw4+ytCVDR2M/4j6KjJr7eUBvUHJyj6QIjTLLtODSMRtOhZbJxrWJK0RyNfdNRLbPgCeVpxU4u6c
KVy6eXZKkZt04XAJgcktKP4B++hLZ+DcI+3wW1QFR7cwf9+1/taK9K+XkR9XkX/819ajf7e0/U9c
kVyOqX+xIr12dffTkjT//d+XJGHbrC1gBrFmIJN517n/Di98/xPMDpbuYrRmSUAh/ceCBJ8QGxWF
lG3MBwXb01ko/liT+EMLpx0uCQwTuo6vTPydRWl2gP+wJrkuPup3VyFHGYN+3Ec7A5Y1WfRh7t+0
z2ZK5YuMUuAUkjBXU/fQ+fqmQF841PdiqjkI99sh/ORkPtHx9yJTG1FrazUwluSACN+PQrnf2bk8
Q3bZOkaCfpQmYaHtdVFs3WbTu8aq59EfhL8vUn8TucZF1PKOtFjGroreT2GG1zYKNhUHTs0Gg9gD
CzQ3Y/jYjxVjtRI9Du0ipB6TWT7Vwlq7GMTTIvvs6zmTZHGTSYHwzYVtIDd6SdeqVLjS2j3SvE30
tRqnOz+ovnZaCxswy24wFQnnaHXm80BJ//4k/P9X5lebuEcD4N+/MjevZff6v2ZMwbaL8refGQXz
v/rPt8ey5p2ZLgeOeguqHFvzP98eU/+NPZRmA08soDvJmeGPt0f8JpFE8VjTGrEpNGd+wR8vjxC/
YV5GPOrA7HRtYo3+zrszb9f/uZ27Dr1y0+D9tY3ZD81/9OftHOcYmjk3d08hk+WzHjl4pZo4vJON
ipeic/kaG6l3nZPF6Nq5v/Csf/T4EIuEqXQOTzcNkpG4Cj//fKcOwymX7FpOmr657H9nNAYu2ely
2hANmTzguS3p92qfTJH5i9QY5JPp9F9otWKMcSg+jNo+ifkLMxDC82rtmYFrvP/h3t78fkF+SvWZ
XcA/Xad5KeMAhbDYwHT0ETc+kJDodr5fnZscwctibCoHgnMdn/rBsbcu7U9AZOZFBO2T3U3Haqit
+6x2f2VLMf70OawZTgGSUEqpA7b4cL3aEtuTY7Y6bCcdWV+S5zc0iFA4Fhaxx6GxDacSS5/dDWeY
s18ALfT3egZDYfSCM9pKNuKwO0x4XbcKU++t74hTXLo3RDeRF4Q0pXQA7v31xfuIlcBxxWGWylVS
MfK/dxP8D02uoWWCFeOjOovJBcXuooVdA4ldB2PnPSHSFFuvbvVtngIpxtrBMKrTUTX0ab9yKoZU
OqzNzN4LbOFVHDYnu0IVmHRxR/rj3NTu0kemkcQZeTERBVLiZAUBsoIvykCshtZQBMx6tKEqvlAi
g9Ibu685yBxYPNcpE8WBl8RyVsWoVVvfQcNmXnM0cVRLTHlDw05uS4gzuBXSev3Xl0Z86Ca9X5r5
qM+kCqSspc/3+4dL47jDLBl0iFNO+2iFdjRlGodkamiJ8a0rDWd8JvVTn7fP43yz9Z6ja9NBZXB7
Nzg3ZvCrnJePnFuqVbyBLEvcMltnfvbhEfPdptJlix2wKYJpIwjWyLl/8De6ZA19GwGIMkYaceXC
AJ30EqAoGF34Z5wfoz2OCgId9IGj3hhECKaIOmUKOaxby4Yl3hKjyIFy3M0d5wvCRJSdfZt+Ta2V
JeimwNELblhKG9qOuAlMl3qZE/RbF0A5KLTRPmKhWk4N8Wl/fSPkvND99IK7EACIjqcRS/mlf0yP
T2Cl1SZMuks/lt0ycvFjTx1o0TGD698Nz6lROpcg6/O1ZFp1Tcu+3IZDKkjPIus51Up66z5O2ISu
9yZq67ugHORBTKNOrGyjYGlm7bI0mhoXiiOXfIhs34cWG7e+q1NFbvxM6iy8Ak/CpO5M0UTIAWkN
IsK5z3qLGLUJoFHJrPx9yVNl/4tn8c9rCzY3FhZs8LMxFG/jz8+iSIIQz5MfXKYe13Dpjy0SqGtU
G+R0WA0UG1SoD1KsSmy30k6YGMThjWmnvlywyuPVxfpiTa0BoC3F6BqFOKzJqC8/6/AjL1Uz/OID
f+xj86TygTl78gIJNAofY26mwEwMVcYhqXd2urV9yzo2tQwWpoWKyBOxXBeIppa0KekZFso/ep7/
VlSNtW50NFIoh4m7gRG3yafmMdZyQflJ4EFnO+6RtIzHv37E3o+hPz9icIfgKFBBWyaP2YfOcYvn
wGr6IbzkWD8HVOAnJyOoRJ+YIbKEDxgbzD4mMudWj3mL0Fo1Z4mgLhQIBNxSEh/KdFpMamPk069o
AMafXwBOHLonOW/MB/ePK1FXhXY90TG7DAr1ZJ8qxKlBEQJUjLF6WpUtSPS22o0ZQUwFLtyQEdfc
lfbZ1FW9xhEx7Yy+c3e6D7NXiQgH6YjnKx5oQekpcsWpTTb9mOpIt5gXZxAs1nEZPAt9MuDN5ZCd
R6Z+f33NzQ+lwfyIQFk06FjQ+6BSMH5+pvUSmGDb2tEFN8i0aOCdnjNNbVs8vQeHMOBUksfjRmJl
R4m5z/IbQwu1o7Cnu3ww1mjXxwPbBVENBlnlNeERaeQRTSNlcYy0z31SBWdH1kQJxWg7SjfAba8j
lMtHGGm0ZNdB4sfE5iEGZ9SDBia3tnGtD08hdczeYohOX1AyjrWXOWiNPbiqg44jgYGG+L30/b2H
9S+PMNbPSxyHPMl4C7I1FEDTJg7952vRpY3Ibdbm65jynJK13CfbigHA3LtFNTZUOT5k3u0qCfbK
bKezW4kjDjGySsrSODf+N6YCmDASHbxkNxJXGQTToqp6e5vRBI8HBKVxLVYIT9WhVP4nZG35cRLs
vcisgq3dKv9SGzdZlHrIEDxvJyoRLSrgpMsyat1drbvGo1U/CCvsH+pSbYpyau/L7Lac6IwOsmhO
XM83ZKHO58lHqzGl4lYgiH3Q3Hg3INfAEuWhVdSnx5S/uY/TWm31BJTk2Js1hg5CJPUcHpzbIeI3
0fE8v/+T7hYoQ4SutnEuCCsLHWc5WXjw3YjlO+GcNE7yLVVddAV42oOjS6pD6yTTGfCpvbbxbWeQ
nzDGIjNOQO4i2LT7jUzL5krPqaMmBZmgyVRtqPQ84AfxuYhi+c1CL51M98pUxiNq42oHZubS43de
GyICxJtMxr4QECTjrB+2+DvR2HaGdURBsK/1pDrFICwTKIdHjVRhq4m1B0cgZ2BYzGmvUFenkN6W
Nw+BEUji3kyhI+jM5yV4xxU49WYx9pI61mXg8tev3vsg7IfljseNNc5g2OaymbDmfdhOpt7BZdBM
wzVB87TtM287KqPYRBGqLnv9fsRLZ7hh5JRHYgQWVm0913D7l4DVo1WvKw5jMSEo9BG/AEEyj0be
vyFfNk8ORspfDH//1ac1hUkxxGbC4WcOYvjxINYYYazNdP+rxIe2ytwmuif03tOSVe42+1Il8jbA
NQ1Yg9C4pPOuIkSqqKt72Rn6rk9jsWqSsTmYeIiwMC/jCe9I0EHLHe0q+m98Wpuy0XB5lZlEflys
o8wqOwV57jrR7QPoRYt1YVTyHCeVeGCJR7vjxxa50MkNvw+uFYfWpjXVeD98/7bLQKYFESb8vkG0
o7XWfV6kn2E5fPbdjIIgs4flXz8N7HN/Wn1Mm0muBK8P+un3aO8fTrr9NGax8G39mo79ExnY6p7R
mX/orAgyo6sHK9OOwnU+1c1pLJqW05RuHe1kVJvoEHSGfDbC6OpnBKnWZlrda8JU21FKtdcRzGm9
S/oJneA91tMHbkFWI4Ma8x1O5wgRJWBN2R4y0RUPTRXHJ5k8JMacCtVk3adeMifTszb5QrDwEST0
qkvcfR561amPwVoUotw2WqKOTlesMYLDFRUp7o5MqejkVU+1X5Gm1zB2Y3/uwVXW2Sbqc/GSGf5h
QD20Iz8O1PiUatdBlS+UaOopn6S3i4IJJ0PiX/yyCvaV6Hmze9AyzGi3g6hsrE+gwA1s7M9mCODE
X06ZuaoHnKUly8djiyktjxyxKSt/NtdV0cV22aRk3asvEMVZxFZFk1AjRo5+B/qLGFjLeXJwXFQO
6Pggr70dKevtGQn9Cd6bdzJc9kkENMFNT4MCkwIPRyWcfY47Fai7Ovq+1h39YlTHEdvpqCyNIyu5
VTJ0tU+ere1q3xruCArH6544OLOjSJxM5mtpenVztnnd914ZfJH6F9rVe259hNKNzWfSERnnhlGw
oqXWvRw7bes1vrP02tpdlWaF3zSUxEIwPs9qeFy/eERp0vxYArBg0cWkCWI5EjuF4cwnpB+eUN8v
uqlGVXa1nfSOwlM/q5FUrcESS39Wc+WggJAf6dd2RJOV9499Xvh7gDNvo5cxHCZ6/BdHxrlX+qcP
RU+T/qtLzAv91/cC8ocP1Ve1OdhlKK+1qT9QK19nBeXdNH+pw6jY2CGnM4Ur6hh26sUcO/Oij0mw
G0QQn71wxwC7vk2bYRkijfrim7wJkVPfsox+Gd0xRQ8ZG8sWu/MXwWRnUeOu3OqpetXiHu4KU+5K
MSkUTfaoO1m1d5xhJTu2WMT0ZV20KzeOi5ORlNwlpvedPizbss1ZMO2CzqZAgAlBmAlxtNGU+pTW
gzgiNZ7d/tYRBGV8ySxZHt2ohDBIIgrjBmjeHItcYuqVtZ/qKbjrnJvQdZmUTnl/D1voe9xga8FR
VB6iPPauloUrwwNatZqK6A5vZncibL65Sy0bj5Iuk937t25MrFlAssIydsXW8AIAAEZhHjyZpWhf
SfXywi5ZBeNItzX2qmnrKxxVicAzAKU2+uIL842X/c5lmwjbvjp0dcsmXUJ+a1OdalUkSIKVfKoC
Hw1euuI8cGdYQbNBDOGcmV875/cTCUnkx6B0witU7BfTKYq9FD3f6X23a/Xh2zC4vB5pEtDmDUFQ
xY9Bm15Qmalv2hhfwNGEB/DhsxTakzc64QdmZcaH9++Q7u9yICIL28yMdWS8VJlAW9GM47bmFdr1
vMWrcOiZgPVCYzsQWByK6PNsqY+NrD0kVFsIejtulD5tpsgbj1pZXVs7KB4ts5QHJ4Z3lyEYJtnM
JwLHjNNPFDw3mHcMrh4Cb79FddwDcChZ0dK+ZCg/2Sg8ggkAgMJbeSoTYtlUwZpJXQB2q3IRnbSe
uUu0AT/XSHBraCK5Ymql39I2WI+dPZCGwO+l4hCVZqTMdeSgIDXAO9wE0dehGrqr5cbIP+YPhMW1
P4xcfPwwiasRAFCtkE4YdPrrem92Q/hEZb02Jcbywh/nAE80vXWa4piNUeplXUDwKMsc5q2wuGSN
g7u08swTO+zRtdOTk7Ygsnrlr/OBQrlz0pvEC4+9NzMMDX06WhbKvVom9VVYKP4SvBTLnOGhJQkA
KDTCVfQCogs/8fjWe1Z8N9D9uaNUONuFhYMK4eBKKMfajMjJEZf68dkXwuIE0uTfEnRwRGTPUl40
QLNvMQNBsMuxovHpOKfgN8AtWpbasXUC75CPCV3LPKy3RYBoJoqkuuF1OiR1Pq7eH24LxGvRryPP
9V+zHrm0U9bJzTBkDBLDrrmElPbbCvPyJkgXQeaFrO/kAVxqVb0oOdxH5YQT2e+MqxcnxtWf/ykz
ptcGiglUlQatyjgedVWOx46HEUi+zZxWZsZhcGJ8Hx12mYDUqLWnrHrthUm09UuNHzI4CMxcB7GE
ltxFHQYA/BTxsSsIctOzU+AgnSgNZzj2vDRHgA4t961xlxqHZCyek/gWlp7cajKojzIPdkHcjmTU
qQ7KZmjuqvnSN2p8TXXmNYWefglUHh/fv9TKj451SppdAyBtlSbtp8YzomsNnfwc6jqzUFIbsL1x
zOviul+PTgUux3WqQ59X96Ee5jfvX1SoP3VhSOSgPV1qRG3L1iYP0Gh8VoxiyFahP7OtunLczIgf
sEvBGSWkfYbU/aJbo/VAfURWSxzP61EUnq3+lOVDeeodB8d65qTk8UbObd7H+UER1USUIt8m9I60
0e82Or/9Y9TzuPmVfNKEENs6wrDn6cEu9KbmGs9fGO421+bzXF+9qkJfR03dfM/1+AI7wLxRXpYj
MI0dTMtB0l4rsYs4nV78rOGg1MUuWiPtQYNNcovEuL4NBzqoFtLtsavUvQ/R4J5hFjHvS60x5aa6
9Qzdv9gJ6ZOJM55dpALr93U6CrXgUPQCP2Uui9taPboJ+s9aC5aQN5oV0BlWjKIezmku+7MA86Xq
0du3JgweWcI7h4IbrqfMTo+Bk4q5x9NtmEL7a5G2N25mV2fUj+FxjOpHi/yWS4Z7WFpwFJSinHMn
TB5eFmQr6RjNEXRoc2zrSN/nmbmzAqd7wL1fLQj5ZZFqiJkhxYXjdrTP7MZDZsbvbgHa93FtH8mT
ag9eG7yG83Lfd746F3mHYYvlvpWtXDZCITefXXyVVHeBrTV7TVglVtzeXqT67H5JbKw5K7aQ/lCV
hQVD1/mstD670rK47VOKyjBNxmdseeEpDAy4SQZHvkkv6k2h87okeWTvIo1dDPts6i6Gvj3ro42u
oePomDgVIL8gFCfQSvjWIomW2WbtsVL8E5EdNLejuraD3j9oeKXoO6p7xlzpXkjWt84aBHzmtIXH
iIsocNOENJR48f7UZ6LJb8CE6JdEPhGz/f6qOVOa3BUZ+mZGKo8Z3YRdaxTDldYMguXM1bauX1S0
6qqDmdoJ2UPGtAvr9jg2+ESXsmqSTWIW6Qo12TZJ/fYQBOg4FmXFmFWFHvWC6RcXkfUTwXFlCzkp
86552aICzBVV+wRBWiPgOSQeVnHm2RB6B3yg68fL+xfSLaKtkwBxGcFD+mNxTsOS1G4/c5d1ZPY0
xIi+rd2UGoNe7WXoguL8/gV/mrPOvNnAU5XmJZ1SslhDtJq+Z8abbgx69ps02QxAGPdFn24noze+
Q/3juDOhFU3xlbokvfObNS+VjkDU1OK7KNLju6pZi8ItF2Mw3feW8naKvsKTRS60EaBIe0cnS27D
pu6xPwZ13q1IF6pv6bv4q4E2th4pSkHve2dw98d6eo2zKaNZZVjk9RhhuGsjFJ1evu+cADOUyoxb
N0kjoM1IKKvUKC6dac0g7/RLFo9qi/BPXwZaMa71PooJwxqXnd2UG5n53kxjSg5hTNOaO5Xs2nYs
cRoxuakkffKyGT7XCFkfqfDfT2FOnasrrpmDHZWrdzyHZ9NoClw261jeo6ps4PaAGdBaHHTgtDAn
DvouDm13gxsKYFNhMjcx0OIaTL0Wk+7dizzeOHPxolszSgWRM3HADCPCrPKe67RaSmnuiM1IzzWu
4Zu6LJyb0ojFwmQFlyJ3jl5iymNqXwOP+Seaw21luOo+ibVg+3uB6Trx69S1mJ/jr42tl9iC9vng
j89TQyiniBucfHOB3YfJU8O54KEQ85Y+0stKsAJpmRW8SCNqt0Gc6puJ8RlcgP9H2XntSI5sWfaL
CBg1+epau4fOzBciRRSVURk1v74XmdNddbNn7sWgAMJFRJYHnTRxzt5rux22825TFqbzC+V5jGGs
A5LBcERp0j62LE4hSoUJk8tzmNZfB09rpofLimm93MTWJL4leP3AR/r2S+0hdhqL8agbFLY9jVZF
H0w3vvTmFb6Ge8JYlwkDFilQjB+Z9lG78qxsOdB8dU9yXuNVkLmp48UP22yjFxVwjeKVNXE1Hatu
CG7YCXWxdlph3JOgrragTyqYR/SqZsfwXMF5ioLsqleavOE3/W5N3nB28zlqiWSafZLh0nMQ/6+w
OYbX5dDbvUUkMOZQnH/ppciH6GBFykQTZWpnQeV4zyrsKetEcZz8lvAnrWXKpkggcTV1+Kkatz7b
uXIOynF21mw4TrF4jk2aPnwzj161Xv/Z6LUO5I7tZu72DZVq0Iz24Kr9FI2Q7OrxxzJyDMXA199j
g4xZGvvOORbe8MBnxdeOOI34LGljfrOK5qnpSB1fJ5uEEKmP1uZGM0ucDaCDkmPDxLRBepVfvDr4
dEUwU61HkoUFvS+jc5JDLqnTlDppgpBEplcKypI1T9J+BuZLkOQT+fahcQ9DlCf4gD9h/xxB7DC9
CrsBcpe6TwRfypXVI8Nansoqzc9Om17JrP+ak1T3PhigOFonQ5w3SONSs/TeTngE33U/fM8MBybe
2A7Pga/RTBbmey1dtUuUU55YrrYPtmAJCL2VcHufz8d624uDG9xw/zUKy/CVLcOYAPXKuhTfiWZR
3saMTU0GrPCylFoWVaI6JHZq3ptMGx5I0+qjmxrfImtSl+UwlfTPHVUQPcIAZrGqajFgbaHG1tdR
dLdq8liK9/hqs9iCzh4zi6R1e3Njwj7S2BEberjUHfijk8bCEgzqJ2zr5icSfHslEga1QoA8xPRO
QjdJA8/LoyK0oGgtigf8PPpF1o6Jn8D/bN3RfynQc7tO1x/9sB23AADGb33hbhtHt9/Hjtu0Ktzm
pMaMdVWLD3DelnqG9uhdQAT6aIXIxkV4rhNiQB3sqXsjBdZHjWeJjAL4pBeo0YcofxN2eEsbQ33v
aaWt8Sw1GwzbMtow32yV1WnfRHFxuqh+4f66Qn4vfh8mel0kK6QzUaNmhVFk3XEaSV6yVft1NCb9
GtuBuPe9OAytbV77LL3agA6xK/Ksmw9GO4OeygJ+7cwYkyqMz2YkDIRNePnjGuCWkL28eaH3hIWS
HW1r3WFetEfD64HpM0Cs2o6ZoCgq48hFbbwBGBvXulNeKq4Uokv7tRqQRrQoVteWk89mWktcKpW2
G7MB2EuoHPFY5pQ9pYjtT3ZqxbsOqdlz7hQbHMQd4BdLl3s4c82qJ1zjZhByjsPZvY3AJh59MVrE
do2ortweHX6N6NA3lTh70nydvLzcmn1j7pRmxneW8pQN5u+zgR/yZNJ7zzTUACREuSsnip21Rddr
W2VseMAC2uck8+neGoBRoaesuso07qqo66e87X6WOTlwXTLqA25MneVaik2cJkdGvlyXXkKK9paW
/aznVq+yFLBX7vuiYmr2EzcmcF2HWAdU4Ouk4m9xAH0xDEf9mS4/QAmqeXnlB+sRjsm1da27PrLL
B84Usl1gjZ+je8elMTgYCcIeVscoT6WFRQzpT/LM1qJcBSLQNsts21v8j6rhLBrGlEiT3dqMS+un
nOPu7PLFNGed59cob8uPeByiu2Hnnz2WvyiT0Qe7TIeGajneNVwBR5Zr4JnN2nkuMJKt8rT3EeMX
oJqqbs4xAde1/D9t26a5imcHm7oCmTdm6SVoEP+6oZj5epLBuS3LdYYs77Ycyoa5JYjtndWN10I4
w6OhOHapEo3dK7vuZy1lw8p04LEy+GzmGKvKxZ5lVVmOqJ/TM2Psdh1W4G9xknCDxcN7mksETS7g
taJwqGva+bALa9jeo9BPXdkV2Kab56l05W1QZstXUIgv0/woKpzpS5KG9zjo33WAIb9vDMeDDTTD
hGD6vRQthDYQJQ0+kBCiyJBiVUVhPVe82gMyqPhGw2Wfull7t0I7u2VzDgJiQWgXNEF2y+oz7FiH
otYsNr8XGU1k4F7Nh2Q9CJGfg6QS72GgvmbxUFIOH7pLU+mfWWAGIHwwcJZBrV01oQI6RSyIRSxF
eUKJySdRuflWInPp2vSNZVoOG6XBQJ6a2nX5reXgANwHw2nI+W77BSPKfvXRppzjjtlh2YmSVCG5
7g9RnL4Ula1+IXx6KkwKKkVNULQKInX2MuFecjVAKhXTqs169eqixXyKcGbSK2nnLXr8qENhg94Y
VpEXlm8wj09Nza1eTsp5tjv9uBTKZzHCxi7A0DpG/olKtSmRD1tfypZxtqeh+jx6F+nTe7Swxf6q
0/cKGuyPDlTaulJ+fafLSnW6/GinHG26rpUUMFh9IGKpH8try8E5Sqcp/vHCmJYmXCvSVpefHOYf
jxJ/pWWmP1N99rpNDXzqzfFWVKM7g7uPf4/GNW2QTVgw3nXkbq4sow9g3I0hrd40Opt+QBi7z3r/
TG7ntCGAbYBQP7l4ruwas4IxbJYV6bI2NZqkPuqlDdJ9/pHlUI7sqhJ8xAJ7FC40nCH4rahCd1MQ
3fqkiq94oVlhmRdQHABKfPE0zYd6pEWRF0h1CnsQT6FX6E8UjN7NoB2BxPKSzDHse2XxHYtMH42k
/5YzRkOBpnJS7711uuKsl1TuljfHoZR7G+n+1uh6f8XFDVifO+n3pMQGPWXKxMHUWsdOGPEXSuZM
F9KDbTA/zYKItW7frOMc3GBnTcULblHsLVF3al2teFkO9az3H9nLHnPzME76+N4ZYNdGx2wuy0XC
GL3xal1/bW3KuJaGwH7rWcClETSWezrf8YecmpOrwu4HEpirb0HFsUrmXNax8m3s4RpZomf9JhGT
0SdQO7vBUra8KztofkZLP68NxZGemv7uddh/pHSqXcQS9T2le7jhJ6JDx8luY9N5pjtan0ZdVKsy
5XL+fShwKA9FlJ2Wp8gOnmOhuQcxSFaYIY3RXEagzrnb93HXWRjSapxUQ3oTPv3eCOjd2uEuchIG
j8Jhsm5y3T7pobWbLK1992rNOEbR2Gzl6KRnt4HQYQVlAL3S+GiH0rgDWTXhdKox2GZO/6xVJF6E
eI7oPHBR5NNNq9OPMC6RxLGrPQGAzUCBz89z6IGEsAP66yIjOMjQroIS8AQ1RKLYC1h3vXGQRram
qoNdDkZRfrLnf6OzHcFifH5Y1C2lFGbHdktF7oehZzkszCA7kZ+AA355nvV69vtFh1kNksD8/nL4
+8f//pnltd+/LYG6bQfyYFepVmGrmA85oszT8nRkqMN9Pz/Psh5CwfKQhiGv/v2j/3hxeZjMf97y
SMDm2IhmHFaS6vsc4N3lJzH/Ab8fzX/uP57ObyDx+u93/+fp8iPJ8i/QxcQMQ1TB739r+WciWMnk
X9BNMg8gDNZwVrNTRLJYSoTM/zxc/vzl+XLAjpmf+g4/6MqfT9byIg1VshHITdv88YcsT5e/+I/T
tLyBIqrdQXh5otBbnrpaVqehHCCs/f08GLRx74nhIOe1kjUG87VCsWVNe3M9+GV/UNlYT2tz8Nvt
VJS/hsn5LBqoMbkP36ElyJ6iumFWX/3A29M8ueX+mG8iCb4rCW9tZsJZNXPWDdZX5nGd4jYWu5hk
qHpKN25GhrQh+3fXIKWcNqLH9MsmjAX5V3eEIQ+SSSsNAGL6986bnqFvvQCvNLZ5K75a5fRO+Ebp
xp+0mF9NIzxCOhjWciaTWDWNqgqruWqqmDITqYpa1a6jng/bvBqu8QJkdT2FIDcKX/7IzfI9j7p6
5xFuKAz9vbR0zEaactdZPvfJzO9+47x7snEghZ/1lBQu9d0s9TspR79k8IKgcNiEhvvkRiHY5PjF
7tJnM8BmKJufKcV21jO4pNDZXHKHvbgtQCrauxAMPOos+SMBAb+aix9lVTzMWtyyrxALb2Q2Y9VV
oB3MhA+G6bRxyCUzRQ2xVLkPYk1uVaW5F1OvD5V0W9CJkPnqKTh0Sq/W0s4uejbtWyQhmzxQ31Ig
qkUuW+i10bPKKDjVxcXSy6/tOp+mb6z0kQe6w3OjQczJenffSbjZrPSPprRuXW1Bwx33zOu0mtRt
oKJvmfl2HGgbg8Lfe3oPmxiNkY2FymjDRzg5JzYGz1r5GQ49b8bkEXu58VLjkD+1zjMxyZc4sg+w
TjOJliF6owPAObEy+nrRX7G+7k3jXMhkoC6kX9QYPWItQtvEhoq2lfYyr3Cixnh1aNGtIvdCCukp
aYpP0zTeWzDzwth7dnP0ccPbtqo23oe2h4mNdUSJYmMM50BOT4K4Vr/rdD48rJGCAqRPhXdbDuE3
dETkFvermhX8XvkdEiXvCQHridp4dYjlE9sd8GhN/i21uh8AnLaNcKNdWf+oo+FMMe4iSGfY+Q2R
4EYI/bMyNlEE1gPCGFUsiZ4Zkp4Fs23tDqW5Srmsq55g7ALclzSIvo2/4gm1Vz2KIkiLlOhUvp9i
Au27xtz2bn4xGhyuk1tvfBc6YjK+BnWTrKuEiRhweQ1eBlVG6sX5znSCs5xRCIl3GRvD2nlIreq6
/pxUeAG2467xcbHyz+M7Q8bGil9RCmwadFMVQTZIWNVnmkB+DpLubsWqWplK3pm8j0w2DbGGmzS0
KBM5wafnjgplkEHXMD167ccyPskynqbtMjYZCYzk9Uy6crAe71kuMuItY+FgDk5KWZFx8PfD5dV/
/MAyLiKJi7cSpspqMsrqtBxQVlSnOi1gSOcwfuc5Y5nSloH/76fLo+W15d3/29NiHIP/M5X8/XtG
xJ6mMbsKuvl//9N//7JoiaKpC/NQOV15IrStPKn5sDy10owMn+XF5flyaOOoOqEJWWUtWYragDwJ
ci+z86gQqKyWOfv382SAjbxMwsuLf7/T2D2yx8K+//H6739seXG0Wm6Mv3/l91ttazrUF2Yez/x/
/P3iwMqewdkpSG9U5QkO5z8Py2v1/7xhlkmyacHQ1Hkzre0pi35G38ounL6X0a/AorAU+/74xSnT
cgvzw6IiNqiPMej6YFcmTnSYHGO4Vsg1t5Wp9Pfebb/3rn73LEmbq0OQ7FijcWTxS/pA3Qz72G3c
qw5TdkchdQYCeVSIJj+tzpVmoLYeAYcXdWRAKh29a6+VYL86fzeZg3XU0sF+OKW2w65+yawpJSwX
3YOF0u38W/RSiuCxCEobBdk5t0OBXpSfM9mx3fPA/4tOuHPQM/9tICLgqI/s6ZVQxR7F3Xir6Anp
RSXfy6h6gc4My3w+qHivR8p+zH5uSZTCVEt8DV+yRn23vLSn4VyR8kT/qwu05pw6BvEPrjls4wwR
sSJ9HkxvKS+R0tp1pcXFqTSaiFlRGy+VQ3xJQ06gpdVXNiDJA2Jl/CjZ/oF9RXtaTu0FQF0yJl+0
2ia8oFWnnKoS6s4M4ryAattB7z3GyUctQb4lcyPSkK6zNQvQskvp1m7cBMoiWyd73qtQcNGvvU+3
b66vpym5N63TvA2AqAduwOfYr5JV4zTuWlgYPuEAjF8GyAqF8j4y/6tH8OetD+z8gHIPshwj9jlv
7JtLUWFb62WFyS+aXszKSG92ljzARRXPQAaAhGYTyxKok6Kw1dWJ/X4XTWP3iNRgbojzGlZjE3cn
p2YYGtJutRSspQx/hVGV3fwCvlPiW9NZt2lnasJ7ToOXgFLTXx1B6yCFig9pcsHVRgBYoIoq5ObS
eQVY8Be1jeASRaJ8QoW1jZMg2hmIZEgNs6Z7Hr+hp/UA9vvDRpdJvB9TLFeYeqdTZ5BO1mvoiCcM
fru26cVJwuDZOmOPlJAS3ir1VX3KS1qKJreMO8extF5/03Av7u0EenoJ0WvXCYLUrGxLBVu1FQt2
JG+7KgTyRgkP2vXUfGJyGHbuiw4u4RFN+g/D0Nxti7DsaqbTeACAyzqkLqCYlMz6adqM7L7ZNEei
cNIroIMqi65mBBBYac14aHJAep7u/sod71UnzCrUwZTmQb1Ao+/ONFXHrGTyg2K5MUZ3eKDC/dUK
JHf6MIJh60aP6nVh7sdkhGwd0cKK4v6kmFrOcBD6vTI9dff6p8RL6ZnORbSg8J5609Xu0UwZzzQB
R1d156Eu9NPgZP3e6k/Iw/VrEebGdXlkQI9em5SroEfgbsvS4FrVJKksj+rUby8JzDE3ATBudjX9
svng2pgsBWzHrYfL4zCNbXfE4wEWZBYQmRnLjAK6HrmQGjwOWVpHAErVNpihvebws4We/1647Yso
JuJFqhJqtE2hIbLi4lEGz4XmEKw+v5JaItq0Xk2qlg6GshhZ9blgQ3bVnGZgRVTf67okncAaaBbU
A6CLiegSaO95wNfIXvNoo60ksa2Xj7InRioCa7j/+6mQMUUmr2HQ4yLdWFUJHa60b4SceAcstMYl
SzyDgBxFfUzl2W6R7inBEOM3xqFs1SVNkLY2fcj6sAsFHcL2QyOtJVjDrLU3au7WtA4JitQBgWL7
+U8bjfaORCAKH7bVHmVK7EJg+BdI5VjmmvLawVAMV9jRMd5QpJKOqQ6GJr91LGtPYzaoFZTRm8f3
y1goaNYidiC41iZWRK8tZP0MTRHxSFZWzSzekO6LYjE9CQORzRyopXsTwENBkkTlZPIw2rDeKTXe
zKzKH3QqiJPEdnjKQKJtu7ACVpkHuwi691H2LOLQwPEj5SiQrHmtDy15iHa0vmFpgAx/cijyARbU
432MmhH2NZold+YALTCg5RDwDdl2ScoR7nssRITJDA3urk4f7BcZ4B8Y6O+heM9avXut03anbGRO
eq6+J/gldlpjoSirpbFijxdey4yMAvyO7cGo2AvVUeUTc9N3L+E05kdfkBC7PB0d5e7CIaGc3uje
akJh+rE8AjkVfqDV4rz1NmNtM0XbrO+5xlrLT7Y6mR/UizJJaxWky6R5JuNnbsHt9UiGom/BDEcQ
td4Z0a2I+ETSg3In6Rz9oFhvEJbzs7UxSMGSHbLS+gX+vjacX0OYuAgQTOfJL99sI9TnX5bbinIB
mRJkhsyio83Q1PWeZYRcB7GWXSfGpBePfcXko5OvK1iwGqXjJjP3VmZ1pGD44d6W3Sz3xVy1AfTb
sDhANeGWziWUFg3GJsLv0drpJfUBMw9hUR8AJ+Znn9wr8GeQ8FtnGraDbmUb3VL+xisj6+ywqh8d
qV+0olY7a6iaR4F4a0xF+ZdNzMpAQ+1cWuPw0NhcQGjLHlrSBj/zGknuW10iyU/dwLxhw1iZlTU8
aifNPmTTkZw3+M09qyKLHvH8t4HgfGn84BWUIgRgZh6lLEa81qjuTsFOGLFV+dUIX2rX9TetFWWP
BK6u1jrENdUJQOlyhuKUfCfhiB5EOEw/+jv99ubQJJa/dUh7OVeibHZ6EZY7LRnuWsJglLe+s8Ov
hqphNjBQ9Z4NL/TW5jujUtHeSpzymtDpf5ACiEdJ0/qdlgHCIAyk/ACxHK4wv5ElRNLHjnIxI07f
ZRhLrRbdAywijck2i2LtBmpunzLCXuxe+2ua9UyqNY2nkMrgbFzgrND7LKQbvURV6F50ZKbgaYl4
M9LS2PZLZd4taAI2EjFZlZ10u2INNC8XNJPBNzYMBzWi++KjgivpYWWrZBwz/D21960sd6oVCLZm
BSzNo+Es/M57qObrsmTJUyQsfmKhUzDc4BjY8ju35o9i7j5WGnpWGcZg+qixzhFKMZCOKd5Vs51M
o+G9k51ND7gTwOejDvVLjqmGktdXnx78osOmUA/As4O5Nwl1JdhZHIWZvca551B9d8UTnVxspvNh
eVSjdyAXyUCXN/vmsE73ZIVRUWk0ZihrbsCSHxOsnYBm/Lar3TmHYLZigeoT+Rc1C8OnAd38FBgf
WjygWa6iE6OIeE5Lf7gPStLu150LZq92kxpFv14chfOmCIRHfza4Fe7LIW64L5BsQaDMqsM0T3i5
pl9BPuNv6MdvJl6xlYpN8x6HtX5g54jNdoQBbFpx+ZElNkXSSewEfbrNIlh3Z+8MjsGn5ex2ga+e
fEeeSCDAWV2TzODVzTNngmA3GLFXI3DuZpRZj6a0Hso09DN3eb8P5zJkQWBGj7Yz5+xo+qfd6afl
/+pZaIUMUS1w9ZKtsp0hv02D3fKuHxAHU/ZzQ0ynIGxKemC+HZlvLdlrqzxxzR+q8/bTosUxw5il
yaw2yn82ZgVPTkn9GY17Qj0DDazCJH/Oesfeaz2Yl1avBEh9u5B3s4mmrebYV62ku1QHnflWC5tM
lfShoe+bSgnDVaGQQ+agRbuhZP0A3eiDafHaB1LurDkyR5+7d1jV0AP7qM/4FMtZNyL5YyhaaiiJ
9RzNdWIMaJyq/Dk0c2RcXnuvcq+/9naLz2YSEOjybLi2QUuE32xT4HTH17oCcy3mRnZRiZ+kXXhP
qAnak+xhJfvcLnAuvmmNqb9KiPCX2I3f7LmTmbbFdPodo4BwBKpthncNwd1bRYAeqlgN16/wm03Z
9v4GFeJw0ZpGMF1YKyC75keR6Jffv466qb30QXiJ5+krSrPm6BQTvVZDh/bT++1uQPH8mgxzScCs
TmEzMTY2pDUEFnUhaaMARQf8UoANZxvCNk4zP9NgCs5Qr7OD1fRAUsf1EDN8BnWJzB3vcO2Gwxuc
9dfcj9E0xW1KhwbemE7jGlYxxXyEQXNCrq2faiUcQniFCYsuB+bs+og5gAPHc3qgZtBeSDt//JZS
Cm5cbn07aIqnqrRJ5vLn0DSQqXsZWc0+HQlY7cPy+zTSyJiK/imdSjR5aV9+EJf0i9E3SpInGTlM
s16Rraex7J8I/IHvDSMW6bP+3hhBAFTaRc/n+/JQuCzl42FKEWeKnYbIfB764zMxHB+6rfx75oX+
fdbTonpapxobhWb6bgb9V7yl6kXzohfLxyqi6jH7KFJrp0zqk0bXtJsgDh596IWPNojsVeZL4+h2
hXoBgRefR++rDg5rpXUYXAIdUBlpYPkFefGbWNz9gRbWb42r/5hvq9dO72diclYcZtnsSFqhVTNP
lFQg3kVGfQwvO+rJIR3uoPjcB8ZRfEreBs8U3fcGvxJp95TJ3eZH+JycgkRuHSANL1hlspdIM3ZR
G6Qb4gvjk1WX9dOg6kMJIeYIbfMapnqzQd4q91lChFnlx+ogpJOcSN4heIDNt6vktGZTlVx18oYw
CRNWGWa2IqHXnnaEMFWNeDPmxqmpgSI151XrMmmoqdjpzPzHwp1DJtinvHRyIHKa70hoiCeKgBHW
rdBgC+c9JZ/zVlqkTwRl+97NOuXlYNU+MRV18FzPJpnWBu1WQatej0Iym2fTSGBfJKythtLzpjLF
t0ESKXXPxoTtGl7tsmS/3OrU0emwI5pmbTl1IeoCh9Eqpsq3y0XvHnzkpmsjjr5PWak9K+3T6tmW
5h1FeHi7jzBRh8oii9YbU2CFFCATdhYMh4P0cEQ6r3Juy1ujKtZ9JjWkxmmyc0zRsD91oXP1kquH
ZRnDirFJqU5sx9Drj33noVpJPPvdcBpMF60P0hQtknUWo2HdQWFSWrcMgnMUpJ1gVrIsh8oqd1ll
E50TGN4pjqmgamVPfmneEcGiT85veZlfbUanJBAlbR5+BDcQpykzmBWSAcn8950+4ho68c7VRya9
eSRpS26tEVSo7FhC+BVLF6tJPCrJKcuBmaBMgdeh/YASxGgmm+AcZtMTjcTognOG00IQK8OZcWv8
kfQys8Fd3jK/rybb+dpwtswNcDb7EFRlvC3HPjpaaYWkMpDJmm3Itg+671jYnm3SDW524mxSiqVb
mx6UR2TTodKcY5Dr+SMfzc/OyzaO00SPQU+gfdh/9Ya/R6dlvvkDBZWCtMH1yEth1aF6r9N61daV
faFU84TGdEA7odsXL5+GlVerH2Zv+y8Z23DPL3ogZ7GH8yDM7hrF/02YElMRzLuWGmigYeMBN1xK
F/X0RaqPPiBxAVDhKWYgJMspONTaqWArcfFwFKhx03dOubHbhNq4V1UvhcJ2wsnKpBucgBJP8L2B
20d825NnHFgPkiFjEZNENW9t9bm7TYMs2gJ0wSDCMsntbH3HJINawiwwv6MuFQOpmK1bcv1XBTpi
gHcb02IDTPWQogiioJzpY11Js2N13dnkJekKprQWnUmZJAAREM4qMVnPdaN/qgRSUl/hmKO1MKEn
Ao3SYPk9WGN8NzRSPLREO4c+NYSxCtS17+lRjCWDcT8/jQ39P9g5/6SA4DwDKSAs5nNWcx70hX91
nknCohyq3/Z9MlHwGNNHQCnbDObAXXRXSM8kqAwuRki8CTiGNZcfoGb/wOKtu/8HF9ziy/1X3y4N
dgJrkH8CgeC/f/0whu67RuIj5o6q/IZsSts7CZ3jVDTPJlqTXfGs41sg00aAz/TyCHeBq31SjH+z
jCR/heSdPNzBOyzPQlAjp8pKHYLHmPxBvNyDUe6xtSJazXUT6PAI1px56ruFGMaUznDwGn1A2phf
fdAAv/KY9W6QbRBgiHfW48ElD2jkjMSdvAem/mFqOXmXhkMKU2dfSP/qXoQfImoS+rHJeutB69ee
c8zZlkLrapOZbM39ipvHUxdTs8u1xF96aScbmwyjGNPIwzK76FUmeX2O8vovI2eZO8W9f47s0Xlo
ow0DtB/iHxQuPwiwNuz6pUaCdLIIqNuOkZ1/6yhvhcdl5xZ2cXFMtObgeWF2pS6/D1vW4vwR4y2c
tyS+vFHIL34fgtQ+tMpVSKGQwxYuQV+gL9/bkgvVCMsXlmcAFfz0FwbS4dS5sb/DCuDtwCZ9zesq
eLNktJ19qFc0oNbKTmMfOHwIRGee78ZK83/q8a8kr7alFM+GaNSTO1BWFxHGDOMkY6FwmFCl0iID
nUfv1c9h32MDbB1Kh1K1R/JgOHmzJrs3B+2FekG3yvREXcupUdflkRl5xaFxHeQKg1ZtAUb717Hq
Dw0eflh/iZUfjRn4pxFlpY/xzwDHB8UC52Aw4Z4HvGHP//6qduaL9p8XNUV+OFrCJu1emLb400ZZ
Z27qZ3ExAjpiKZZHw3V0jK+9CvqNb9CismL35pAAMM/D3Bz+rra4rJbpyJ3VLA5F141ArHvs6Uzs
ovBN6pV+cRq6KU7TfPJtgOom8+2O6eEtHliNLnWbLA63jk3EK6Gy2BsqSs1ZnaA684KHbGpnS4WW
ljPxXeeQFsZ5edQkaUEgGmVSq/TPzsAU2fHFHUaW4+uyQv7MhfcjQlK7SzIj3xMHKC7PtYmlkmqa
QMfd0x8zCVck+tr43ioWcADnCFS/QBha6/g4XqN4+J7kBjvpxr6agazvExdAH0Lo9QXxLvG8jkaW
5Z7+/Tfxv6EtoABNaADQq3Qb/tEfw0ufFhp6UDO+1dWs1CvL/FWwrkx7Otm6a7+RzUuB17YvlmM+
cpnG66JVjCrNNac2CJkHiHVPdNemacyDhQ2OyDP8cQk+3f2//6jGH4Zg1+ejQtzA5wy+DSHVn8AW
CsTk+WjJzWJJjOPXt1fkrzrPg5av6nacNiRlmPskeWUx7B3qQG6DvsufLSj/+2yKfpLEu58CzMIx
4ztAHepEpqm/072tHznLjV0fIdmt3PrizfmBNJy1/0RQ/1dcK9OarwuBQ8n2LNiwwvsDa5CkCMcb
xEC3uX5OHCHjShd+UXwJJ70jZknpb7Hf9jeljJWfCnerJXawA4VPhBmbt1l5aJ3QuXdIN3CVFbSC
tkpLtv/+TP8ZB/D7Y7p8VjokDif6DzRJWkaiI5gjvbGUZScuSKzNDh5S4S1JHx2xoVXwhEfygp+R
fnMePmFlQCagqgdR3jRRal1dNFVo/4Fh8efEPH8uOFMzv8+wuGj//FyDlVfQlwN5QxtFx6DRu1tQ
s9ApPfMND5K1xqaUH9jplGR9SMIUi3oVqwxGUklQ7yAhS/77M2X8L2CYT6auI1gx6L6Aojlfs//w
g/sZqfeOarMbJlcHZLp5kmPWrUwUEWeRo2xlyeuAnaExjynmXoQjyfaxxBQmxrPdSdallQyhP8SY
LMH670enJgHZYB5RSOCJuMn1jdC3Ke7Jk8qH/jdO8v+NofljJOaUWqx3TCB6rmc4vv3HTTU1jgpD
XWY34fFhUm0rEz896ukFq4a/Y5zudlVm55tOOU/I26BkCUBOpnNWzDMJWeikWbK/7vWt4aDP+fen
d8F8/GOemD8dKx4XtTV2G4/T/K+nN8smasa2lS7mLRoUdn/yA/NeS+ezxBtAhJuCNmFS14xzka6H
CT+im6L2NQnaiuOpvY26W+yt1oYUZORbq/G/tH7VnNrW9vZjLJsjHoC1MHEVrJShxMYjWf5sJt64
p5p46eaun8hscarS4t4SUXaKM4SACRmnWEYNaIwJkTIMoRtVu805mYyTR8LStWirK8Xw9yCjzitm
/3FN6jVd2CFGWMzkRCJ4eUSP3kOEoFMxhrSrHGdOn4OgdKDU4F+cKrjLTlW4cPyHnHWOffXRY6F+
GxyPYode0/mz03pN0bf61gfiYoy0b1WFcyO24///Sx0mHoBKD7cBnvM/UdNNlQgNKqO8OVQLaWb9
F2HntSS3sWXRL0IEXMK8lvfV3vAFQbZIAAmX8ObrZ6E0MSM2FeqXUlPSvaquSmSePGfvteVrMsXo
xAe1aX1Kh/a5RWKzTCx2AFxqSHO1CQQjLRWVrQorwsNNgtcE85xkn3agsi6SEyczQyOHSVtcZHum
pzwxmvqK6/eZdnJbR4DUoOOy2KHJfYLoeWaUVW5BeKVI9GDDfXTfOjhOO6ntB0YTi7h0y4tdBrTd
a5cuYb7PRNLsiV6d1q5lB2sARffeKtynZO3utf7bwMziOXY/HE5BcD35Qem1u0GoYc1DWZyIc3/y
vx+GP4FlPAyOAIUFPRwW6e2X/Mdeg7KrbaEFpZx/Bs/coNMyTkE7ASfdGGH6XusVyet8rKRz9pji
RsEYraN1nNpkQtOfEh3eBBnuoXsTqlARCfbFO9Tnm9Hn59WjmvBhh7qs0U+QIR4jRBaAHS6wB/wF
/OgcKBx/9Qh9olkiyVMNzA81Zg9OVR3bFDwuwArmLDkef6pfZAtJ3q1Ky1uWHZhCSHD1Hh3UHU6L
jYnj4Oo6au/S2dqVSFC2LhRElAG5vwvTBJGMbqc/ai//SS8Ft4lnqd3gs65orfubSGjeC12bdV2i
DJzFzGS1q8coBn0w2KV5AMQRHLwUYy47jnv0NP9b4g9q7+EHXJuStS3we/4VLnBmTrlLCFK0Kcr4
ByZSY+GMst8FHsFNgJ5my6JIDoPG+NeXD9JLdWKrvCc305BvaX24E3EY7Gyh/mLChHJPZf5rrVpr
RcITyfEBfapCn3A3MhaECAu9Tcu6h9EY93rWIhcjbo/Ahg3uB/ObGts35nIrz+dfEb6onhkZL4TG
LVxq/T3kq/pllE+m8ohWt4Zhi/4hf+jriClKAsdLUMr6fUVbiwQS9LMUJfji+hV+o4TU+O5KTE9+
TE3cWqFRrTowUl9Vdn9QVXQ6JpYJ6pJDFCbap0OowEpr4aBACO5inNQGfNvRrDZ2wijfiLmJ22Xw
pvjEpL11ndTaVg3p2y6FX6pTfdRiVYZasO3i8aEOG7FzGPrTje6rgxHNKjTzITXc5y9Wu/+J/sp5
xErn5KRDoAPJ+wypbCymHGWOWT4dHBQsLUQ5mPX1JTVxvfkD7SdfMCNFcBf/yLr2qTHkJcmqnNGN
Yy5qdLpPsZeSpMqOupm8rr6H9futYNZ0opPsAhhjDjv13Z6Jh4H+zxdgZ6qT2ebQ3IMM3W9pqIuN
EySaDW4qpKfT58j1Esa9J0MxBEGUasdC8VXPE7F4Qs48xE2yjbNROwUuxzl82LsmMKezr/y/JQM3
l6eTttGaNp3Nag+ZxejIFRZOSeWSeBHkvLKCTXB7kSa57mkabce8wQBMEuAhEOAtgA07l0bMWlAq
iG1X7TVMUPeGcI5TYUbbCIjPElQts2UXUpTrRNMWfE61yaau2SE/ifE6pod48uxnA1/GQuXF240q
eXtRSf+jG1AnsURxTufRB3mKyTYHZ7KxXTAaUEFCqj81bYUzEKAGvL9rJ7nKwd/s80ceTLENOxLO
kSAYPLDGxur68s5qjeIEZOjNy0g2bgvtw4rtO4m+F6ymDO5czXmP8XETHE4KkCL0eOsL57nT0GM0
TLTxWUbniWw7PLtOvMxCZEsOwo+b+z4YSWGXMtmiDDlHlt/uB8NTR0HEwKIU+G97YlH3TT29TJ40
9vncdJiCwDpMfsZssX1mvBjvbwgUr6WDqbQ2QMvmD+5Rn5F65LTXS6OOkl2fB+55AKS7QGDfHTSH
L63C1Hy5vfToEFz1QlMtezHAOe25nUJHdLtya9/cGm1vBKdmniH3lg6nosvIvCWnnr6PZx1MUBSv
zt3fXrKG5xLRgn/Sdb2CrI6IVBZ0iUx9gTij+yEnqFpg07Rj2prJHZrT8Ak3UL+yolEeaYuKA3Hp
/qJt2DdDwndXZePllzZUDY+Tk6x5Q+ORFgbgm/kno5QHiAeAWzBAl7YTPerdi0hc94td6UbW/cdh
xuNtW8IS85lrgEj7fJh5sH1NN2cO7CMrW8dtdEcDWK0ZqEZc1KAC6/OsB3DHuCXZJUcR/8bdmFMA
TWtvqAKv+DoH4LJTYHpX7LPc2tLGXDM0LRAJjT8SnWCJ0s/+ysnDM2kmBG+TLLUXq0rIhxYN845x
k4jnzi3HhWiybJM6pGV/sY39uYuxd9m6QX1ke+y+8w3hH2UFTy0R0v5gn+Oqzo4ixJ0Vl3ylrnfh
qlVeU6YW+FuP8dQJpFFtj5sEQeoX7+JT5TB/2LPoiwwTnhbvjyOANQo1Sitsemyue83D/N5FbLdi
fwCioOGdbFIcGJUF4WjoYBfLRJ9WyCGdld47eAAU/zKj1nGXttYXC8H5870JHn8KLi7skFi9+fj6
xyfEI1k7ZmGK85Q3oGJjNCFJHTC/n1+y2qInCLqpqpHMd4YJR8KuX2vYHviDw8copSludI757ITY
kT0HLUSERX+MJWf4mPikITQb9qlLHBJWCw62XZBnvGOZI+cb0nKVhmG5yWrjGWhes6okj7SS1S8f
JgTDHcWpPGmXSozBxiPfkSmE9T1q8UglvpqerD6+2N7kQknTfiUC5DjHDpHaIplOvVWebC8gXiEL
CYyrwp8+hjciTpJd6IqZh+c6B0uKY2GDgkEOVnp9eiRehFtuRyxwC09qK4IBFrfrrgMmUofIjMMV
Asnpi87JrQT4/WGkCy6IntOh8NOZ+NSSMHkEVI6t6oyt1rqWaJcXXlPTk2+cFnFO/rMQzs/IAu4J
iuanl5BqWn9jDwRYgvpEGAZSgLJ/4447yqDZwZkhENmPftoxRrvb9K8w3eHYhO6rNVVy7VU5A3+r
fRSAGeGFRjszwE4pkQct6CYkZ4TQi762jAPUvk00K/mtnMAyMxjDTQ7jaau66b0eY/d5Iup9I4R5
NRxiJ5rUCe6EgQsR0gg6cxQcSwCL3hWGuK2nRxU7b2iqh+WEGQcU8qgtzKK2zqWZyUU2OuWi6gXg
28Qul1NQik1TqBcfzMce89I5NfuLnOwDEZQX9P3QSKOBK7oI5NZIhj0pu/h1qnH8wMRMl4KHqYn8
B+IP6NJnwbkSPTSpqr1zhNwlQy33qY0+KYkaG8PrzkltePE6OYM8y2I9qWof9o39NJpf7QefAeDs
B77BHUfn7k9n8Q/Cvy2bMqR2iy9QgXhiAkTiU29sIw2++U1OcXtx58ww1WbdatICXEdBva49ZIJM
EJhEFUG5Ny2N6WUAlGcOCo9k8sF/V+5pOqBicIn0Sif7hPuFxFdTs3Zh3dXLSbPNZTVNcp+jNl0Z
NfVBbpeYCMlijzvt4od46qW3TlBWYLDBt574GJG+2BLnbeX3Je/T/6CnRKLKv4QL5FNKamibFoBk
J1AKYHw3TgV+YHBZAwZ8ODHFzc4xQliTVoL2GE5IMI4GxRm226/ezNxq+e3dGBwRjOk9NPUgyd1P
xwQYP2MwMq24mMRQrush0uB/dGqTWowZ9HGPU9nbFkX0pg05Cn+KmZW9zW29WWJTyVe6U8OUbeUv
M00QUmel3EHzjRaOzkXJLuJFDDn8odf0b5E1GGvRUHV4UByQzi6KRvqnPqE/CpYBRF1VIS20OwR0
3OZMiBoOwQMHQQlCWBK3dAGRQmYxtwRp+OzLwlyNlgo3jh61i1IW5qGVAtSu0YfbcopRqjBpzKrB
f/VCI4c/J0jMYn40oO3e0PAUy054jCAM5I5gMRD82MyPMXd2VgalsI0OpeVX2y4w+gcfIcZBcoGL
A/+n4bfBqyc1FCHxtUgcY3MDkQr0hCVMjee8aQY2Cxxa+nxAmPMLhnXnaMOMWsQZ5Vir2cATVKld
by9xYWjXNibR2nKHcjc0D0kn+70ztfpG4egLkk7sHUiSXENJH+64/BZIhJYoIibAV7HYuQg76ZbV
b4A/2dYRJCxn38IyTtqnoIwfZJvDnJ7LKsSzxTp3yOsFcmzQztHs195sVm5VcqvQ/ObYhao+pBq0
JEp7d1/a6bIJ7TtE8+P3pGQQr9ukg3UJ88Z4SIIrB/mhcqJr10fA9+rG/aJB/Lkd6+mg0tDjcWeZ
44y4Tf5+Uhux0IVvDtXFmIat41TjI4J5/Op9TGZ7ZO1r3h3oCyKNTX3cVeaY3XcNbMBiyBdJ0D2Q
h5GvoT/x5I/TsLHi0EH6jl+qsMrvaegl91zy2o3fm/FWc+MvYk0+49Hnt48RnXE5Zxwn3a298o9C
wyy4QNBLLS+pT5k8R5kdzFys8yTIH7FJdqsMc8/GEzYekmb6FpSY1dyot7gptu8lhvO9r0nwCVJZ
r8lIqxFLQLmlKWm9DgLLTZQOl9CvN8zZNwj6yj1mfrXTZF2dxv/7KS8i/l7YDguzZ3nTz+mOMhqf
8jRImIjX4CxrbVn5Q7IpCW7P0t7bh4VNdGo8Bl98ocYfxen8iVjk5VGIA8T/PChsE9EFIWq+C2dy
dNf64zExWuhgZ6v0uvtKlg9x1ECw1iBG5tqH3bXuF1/KrYX/+8bHovI5jwDSeo7xeQBfwdKqcfHQ
WlNVfh4yIz8XztKcmSNxhsUBMX63NpI4ZpeYxoXT+pQCWVrSnBqhfiXyDcRn80VNas+Dhd/flXAc
PhH6mfS9aL78vtLDCiDqVOf5ZRjD95teKa9bBsbNrLR7qNktfwz9iHaib91LE8ATp0EGh6doyLGE
raudSDOlgz8zBHBc9rsI8uvqxhDoGi1e120b7cYI3kCpdXcmJqozAkHIZ83U7wsMxIt8cvaU6O0l
THTxOCiSbYei4IbAFZD+O1gf2rwrQk8ByrjhCyCk8j0ee8ouh/XFZnLBBDzMk3L7MjJd3TCtt9Zf
HFv/8jG5jg42ShCfwjzrU6BLE1rjxA6mLr2GInQYi0MArKSfztGInD1Imh2pQc7mb3xcSxsM3F/K
VDkxzIunxGPX2MNXC+qPc52Zmk5hI2wUmRj8P3913ggfU8DwTGRDeFE4IlZrRm8dOsS1IhvOYYPM
1DZL+GtD2afQcwEIT64kNWhQ7//9Cf3LQgKjPW+LVAzUWZ/3nMlIQ/rmWnPBTFZuctUbzEz6HDhN
Ma5qvRjgaXBJgRuIqB/L6akqLPM0VlyzAm18Gc1etpyxabZqjaa+BuVfaRwQSQGLuSjs4SJU+bOI
QrmHD0YWDWgcPPuheQnQcW1pigYr18miq46UKyXH7UQu0HholbkxCF9eZ5GDS5momwKU4GEG8S4z
ezDvrbrc1WGd7IlrbVbgj2kPdfjWRwu4FdRG76ti7I+FZOqsIHqUviP4zj4Pn0dF1GdHCXaptZON
5vys6+OHkIF+DJnpoPxYJhSdh1weCjtPT7o0XoHFkt+cqWtcuPYX96HP6TAeB5TpOiZNR8uzWFCf
JmPA793EDc3uwgE30qtmIhC3rbflEr1ES/ycsHmvm+DDnnlshFqDFeyAlidNbexte0D31WanskDD
mE9tu8vMCoxS0o27UQUAk2HUdqiXv/gUrT9u0ibPIh8i90Hf86gof9+1Jtc1UAZwR+nbTN8NKWLl
AZ+hR6BRxqR0WZqqXuO+bUyT4ibDhZDNkTHSq+q933LlDE28WH3hP9DJRKof4tObo4/CJC4e6rb6
IU3dOYjM35AHSge413DpDeF3KxUPs1EPI6swCfpObYL6yBckzNyncZuswxKHnW0e5ViHX2QZGX9U
znxL84NFTrkh9Dld8bf2wVCGvk9Sk3vpa1wKA17ZE9O/qw2e9DBqFeVaHVwK5JjH25y4/Qgl+lK/
Ut+bTrq7PqJEUxnTHC8rv2pyfR6ps44cxtcGmSzELNgoE35/c4zDbI9Z/3Spb0lqf2+EdT0Dq0f3
2mlT80xEtr6bJvVah8jebuaE28vNtRBje/xilfx54jKIdmjhWQ43frSH87P4jzJIZkFDAshgXVId
GSDtBeCr33CJ1lRlAFYUffbEI5ym6JSxMVu9WzRh+suqpxAJtpwWU6rXq//eJsUfm7ZlGw5tAucG
o/c/94CsIJS17efGhSQBbVf4YbOzpCKmJA5ejDpw7lsjrq51rp8KGWx6m0kXfukPD/3dIvUiOBtt
9qBmE0ttOXSzgmjal03C70be9A4EgpzS9IFljAdBJViJZvdn3qTJCdnuUuHWWob9HLjSuNsw6vxT
UQbIbxksc8uFwTVTsY3ZoJKX8Rt6b538HwqEhZF5/ZaNGVYomiv22h7kllbQ1MhLQnPiQv0E7yun
cGsxAPjZuO5RQUR5HxvhcYnyki8KF+NfPkgYW5w2BmGJHsvu9y83lwE5Zjy9OISnOxBd9wIK/ynA
i0PvQsDDTA5GbOBvNKaPhl1pheOvPWQets///krtP55LNKmki9BoMCnwvM/aDdMK7dJvhLg4aCcP
vUY0UmqJgfZVOaxU63gXOkE60MRSAcKLIqBbWoEXTzc2aaHJDdk+ydbXwumEqgemAL3dI8nYxtIp
UnHUMr9dzjVUCYB8ameV7xSebUZVzNj5mkRd3Qd0Yxfm1D3XJFLc5znDHAxnZx20emfSUhvLJj3q
+CmvPXPzhT45i9pvJ3qD/rlWbv7mTv4JlqK9hbtIWg4O85WfxmJvN3b2xcdl/csXx90ExBY6ET4v
99NTGfU0Vjwy0C7Yy7VFkjFO8iNyNOSvqtYzhgeAzGVjzfPVQsNFPrD10mE6dDjXFyz1OUVvwtTp
aodJNC9WyLAkydtvRDe8KyP7htGHdMsZJex5+UI5dKro5e78VN65kfMa58W0sLel7F6Q+2CVsasv
nnFr/g1+q6lp9tvshkymiBhkr/59aWowRz3P9IIL2Wa4lLAcJmFvbs1IfISGcT+Zo33Q0mZc+GFo
8s+jaKHJsyg689hyghl9x42XM23tKe3qEJW5p89H5AHBHXT0vQVXTWgXQiRLiL9Pk5mTWUcbsvMa
fHeJerSl9jMT0VYLaGFxreq3kvbaBmsjSGEOhS++0X95ABxkxR5CZ+qH+Vn4/fdNlIclaXKSa1r3
cHDM8Sw9l4Gj9B6iqXqZssA7q1hlCABhZHnDHL5oIfAw4lPGjAlcTtQdsi5a3HTwQ1WdPQwIz1aE
370LVuzeeySL9Rl/v8Sz22LgaNvhRP4Y4PKxeRCRgb78Bts2CLqivkogZmvYTlMdlUWaP+qNp3ZR
OqZ3NUhvtJp6+VYFLynnw0s1fyxe460nyuVj4U8WSTPcQqqZefrfW8WfdQsZhLQUHJvVj/zstnL+
cSKFGOKJsG8DTiTmU50YzEUaFOmpsn4CSrTveqdcx30GQEQ61W4Ac0iiWhUfI6e52KH3OAXYnLyk
OwSAiJoIoXUuh/BqVtOdZZfW+uYOaqoMTzk48U3QjM2uAEGpgmJ67oDetUb1o69cGrOyeknr/EdQ
T+9J2iq6YXW7Qm7zVf4gDeg/HgeXobxr2HRTPNf9HFAWKSdO7WJIrp2lN1tXSz8CcoteImnWyASq
cTnpMrl4dicRXogRV25GWp+ehK9pKvtlr7jOkMmSL22BvzcKoFkDJya5IBmvhQqg2igIiBOWCDvj
OI0bWuWaVxxIy3CZIyLBvjEgtdco61CYc33daim8pDYf073gqrrotMAhgqNMHo2SGDGnmTgSay/e
u9aLLBgrL7DvHKlInRdlsq6XN67/javfE8l+9avQJyIDT6CKtQ8KeXkdDSO6OIKAIB2r3j29dIAC
4a8QgRpnNT8oonBdLRSbG3iYutFY+L0V7cArrdnzhm/lT1XgSiZBrPfwhxPZkeDMCUvghEF/HnJd
YbAt3ifRaesy86pdIQb9vknI2TW5dqkpOAjvr1noyjwHJ28XtN1zpuOpXdhd8XBDuTeTe0IhCbgS
zdWeDslaU1q9M+tYrtmlMUBniTqD4Oj8znnpIuFdZZO+hOi6OX+dV10bGJA3Q3HuhO/sBxwy76EG
1TYLuvGujYC5xnlw6UUkaUM1NQCgAnRjMjxmDGw3eEOC5f9/Qw1RPHuvC5+wTE/raJByF2v4YKXD
bKNq+w6YS/jTmAktZetv7L609gm1yoIaQ9+1g1k/cJLa3gjBY2y1ew/pvIq+F/g9vZ4bsivRzJCZ
RagX8RzjLiuNA3QO4yW1mbNUg0PQMCOIVzb1nTdxSKI2w4dNS+mR0jCKrUekq+KxgMWv5+p0w/Oz
T9MQHqmmbn/sJdB4ZmEPcZgwfkSeg0VfD5eVHamLO+rFMnYj1m6hu8R4DdPyxkXvY22baFnzqqV2
R7dZ6Vs84SUmnvvbS3h2ZOndGUhWwmXgT/u6EMnZC8GNBxkWKtlZ5EyZgbW6tey8DDe/YMB3CJUw
t1MJ0NDyNkMZO+8KtudWy1S49TIV3TdO9iCy6nvRkMeXJUNwddIsWVBv9G3ezAbv8hFXWbbhH2kr
A6vzozNAimwqG3xO++gisvtLyvG+8DL5OsHzWfddV5MOo3Vo3wbGIQVYttmm5Uo+QDRaVhlgLLtx
9h0cnUue7PZiKdjqPZ/Ps2GpUye9Wd4wxXslAX8xPd9bleMugbnV574MMU812go8ybiOHH0gLETZ
yAAwZ6K6jqdFPMbD2u/t8QIY1AeE5TRXzVM5Yjd1NRJNohcU9gpxmYThiVbVyMJz7cbuNQmGnZw0
dTTH92J6q0SrvRgUlfyyNkiuJP7hD0Ix/yLz58ZKbgs4tmXWLoqx6K/hUMnNP35ivrg0qwTE7/wJ
cHs60sMGSdlpb0kza3nNKl1OtgUuYmJKx2RqHTL2oGrrH5XuvKGH3ieOrAlqaOtrEt5RxYzfq/DR
qYNmjQRDHEMGGAsxH361u2+6XBxvEpK0IGooF/jJrV7bDEHAgxHp2TJNMQAMADgrC21M/3y7Slj0
ZVfJKOplqfcHlTXFKimK9E1nRWAoI7aizTWSIxr/ZCcDdAp6k9twjkFh7HRXFT3mrY4uoM6Kvru9
TGI5mFEDxrnT9047PnlJmKMAa8ByIPgO3XvGLMRYab1YkLak3Qkdigco02zJLXhcxcp0th0qyqci
fofEAPiOXv+3JL/onRqBI3XBFkfmXxrw5aGsofuSMZC2EJhL8q8WPVOYe7ezdihjB/o4hkteZI1n
A3bKKTJDvqgOXA9xd1uJ/OMpJiRjkYa681GwsFsDELAMHZzhkUMYlV/EK/Bx8ZtG0uYymHJrz+xo
wUkU3aUewmpbq7ynmMoIMK9Zf2Pv3wgHbeucFlcEdrIug2Hcj1rhPYcTOarWNXM77U62JoG6ilRl
joU7ErqHfdICbiiT0dsSad0cg87kzgIga5eEDgEPChWwmOAha6n/XdFkonqMp0NqT/KSFr6+ios2
eUtq554aYPqJtWGbowteibB0z+48aWpuQsD8rIaqeQinks0zQjZbmgwoiaW0XoFiPY1+9YuSUTu4
vTsgIcKS2Qr9vcFU6vtWtAnjCctGJbonvAXyaujmhdDtQzbnLtyEYLZkSlMER+Lf2y2+y3yp5jwe
V0/MU0PDHYzNADkCkOmNpuHOuRqKOc/fnUxPYCWeo7mpE5P7W1x3aUb58mbLxnfFV3XfWZF4DNtC
Xn110kxx5lwdIfpMAGNxr+E9to8BbmJEqrRlLEcZ60oZ9V6XnBeFNw5nIZsHOXWYxeuQaTl4hfnv
aCBhrg1Bepnl3YnaEBQHmfxrjEnzKB0aqXGDATgzHjquxo9IA82jTzzKSpNknaV4prHsJ/ZqbMZ2
hxdZvJiaPYGyqYeT7fdn14Q7psU09HS4zO+jip5xbZjHIEtRMrux9LaGa5lgUkyiWlzu9Sy56q9C
qS3aU+u9YM2s0HVmYJramV0/X8NLTbLw8Nws+gYK2u0Fx1e0kug6l6KstHNSN9oOSffT7U8TfM/D
3//buPCgtfRA6cxAm66AuJOHRA6PwRxjUZAGEYLUZuY/p99GMb3jLMREaqFKWUqreHDBMN9r8KZ2
ncYoVuRt+aBhQi5LCAsYfYHrzkEL/fwixqc0yTKCpuE8UW/s7DqIXgy91vZG5+Zr0UXO+b8LbncW
ZP92FSOdcm6Oz5MXHz3Qp2lzHTHA6KAzXQq/O+t8gy8u8Y3Que0Qu3IJWLvwsFEZTsgTTsXp0BRe
W25HTFsUvOudZRyrklspOHK2t/mPcV28FCjcn8OhfCSpIf8oiuyxCE258jqM8AJ5+jqyk2grvEx/
zpaUR/qmdOATBW7UPTbpYN8nIMQTk68txKTLKWMt/NuqHcBYqyFInv4+H5WnnhASQ9LDtYaOTbyP
2MY2taggyrTB0eDpGxdUoMCBsqFd+1qFpTmUa8Ln8qcu7gkBJsLkPRDeS5FjlRT8FprFOw1842cl
p0eNXeNbnwI+wO0wvFBgYH7pzGGXTMQAyRLksZZp4Ih67QmNUPg89og2C+k+6G0k7//72/rbJfLb
1yUMdFuGaXN9dm3SEX+/SXqBPjQII4lkb2bwXRwzLp/FoX7uDgLQKWlUNGfxLqyNCLyLUFYxbgzN
IkwvH99AKlf4zxqG2p6uXi1sjQvK0u5S6mgLQ9to1yCRFeEEVb9yJamXHnJktajmcLFsUgXiPK8l
8Bn0Cw2I5to6YX9kvvzL1Ft7zfMrDlNiTyTCJe7CCsfsw+eWmXt7rwi8p4poj8uUgi/RIEld9EoR
vOiTlYm4vFyLXLeeEcia6zZxL0aA7eUGMoRu4Z6FntLuydto0zDBPPEsEXngBfdkTwb3wUT4OWKd
vShEfbXml6w7hfZwT2EgW2ukBkBOABH1MXaHcTOqCWjFlHVPdtR4DwgiFvlQfEMq6W0ZaYSrHL3H
MioNsgsaLWW0R5KyfS/aFhjSKJq7cn7RAhKjRuJkN9VYoUZN+x/R+Op5BTFCtZFdVaMfe5UZu2iY
Qz8BFaE7BGi9bjoDt1ShtBeP4e7StIPssfMqRoGcAdfeaYNNU3fTfCK0h7IrtgX/L5dxHgq6YEWZ
d3W8OYz/vSOg1Pvhj9lR+THK5k4GTnH6G6Cvwoze+9QVC4byxaOkC7/zW6NFNTnjXTTfPNoTqu8h
Q+JuDlm1rfkqFvwa41XV4z50pvubLLZxq45jU9o704A8BkMGF7CElmKS9kintlp7jpT7qO/Ld7u4
2EmymkrzVSED2NwALDcBUT2GzQKmUnqYDIbZBjFQ+4oROvSAdGVPuT/H8rkbcNDZCXJBdbAa8USy
T7rwS3IstXB4SSCtXDhFft3+JMvIPXAOF0vlQk3SmOFubl/Z7YVegYeBUhs3Ud0VG+gCFPVMuN/p
KGyFNdnQ/UlOSErr0KC1WZWMeL9X5bQnPSh96bRK7lvYJpuRyAeMocLYqwm2UR3VVzoU4gUdDHFA
U3+H7eGbUbTZSiRh9K7TUFnwuCUX30zcx6xgkwtPQ5mcGBETXdeb7h35PO6dVjX+IhaZve3qumOW
HWVnM4cO79rBcIjFZPEmwMoOtftemaQX6rB1UdAYd2HSt+th/kne+LQqMu+KDIhbEZJ51vRltb1Z
dE10CMuC2K9N0MXJQ0+k3Lmtg7M1z4KClioraoY31+dLzBqTpM+5bLxlFVYqhKxAUuXSiTK1upFl
hPKDo5lN4TIaoB/eooXqqUAuJWsRbrsoBxBivccmwiPDJxmxjPQ37kysviDZ22NmXZmhTQe9JQp7
UHTvM8UM300mGi1x/qGZ6HBkG2sPzUBbISisamUNLP+5dUEfH9hcMTZ71u8CxWR/4Hwpg2Vquyvl
K2vvW4XD1DSayFcQyZ7PGlyfmXkvUjDOAvUOAjDZK4dsBG6401YxOrty5LBVT3W87RO0oKMGr31s
8O2jeK+XWmVpL0HYuLDf5o5G1wPvq8ddcNsW55fbT7o+HFlTahfP20Xp586Rm0Pwv4k6pedUy6T0
uepZ1sYfbRZCY704EynyWoOxRc6RdYFp04nogoUG3SgcjJ8EFauzPyP5vQsgMGcLIjHgYiAFEn7n
KQqq5i7u9G+k4a7Zlbp9PVTTEhLnu9eM9rHRpqe0q82PVA1vgVOrS5eX7T5KCe6zdfUIdSp9bku6
7fbYDatOYd9JXOEskg6fcb1whEXrNVX5+uawbnp5dX0SJG+/4u2FLn1C5Ify7lGnPJmiQgETGeqI
+YNmskrlWXJk7oqYtWYGBWVwNLzWWBsWyRTWtOPi5OSoEl8Fda0zv+ABrmYTAPgqAxG3O4sYxha5
Y8GmtTBQzb/7mRchHorDI6BuxsB9ctdamrNDJmvd2TFxqBHzhGaq6j3tvDtv5mbnJOXcpnx60f8Q
8JBJUEWH2s8omttLNzzU1vykMR1jXj671d0p+Lg1arDK8cU7ZTtsbuUvC5hRKiKRhSO7hzRjAuEq
I/qROTxzUquQb/X+5lZ4Iyh8dtV0SSLXeB5ixLwSLNuY0L9KzUnb8g0St82aj+ivnSLLk5s8Cn8p
IjcbQosnXzWXaA7cAsZA6leMdq5SdOOIuAHnQmCLY+XI/oEY7uJRD3Ar5T+JBRVH7ITiKJzEObTN
sOgjTzsqDMJgX43itXVb0KRw7lGdJEsRpeWBTBeYHwZ70KiccRVlzs9S98xnBB3WOQi8n/lsOad1
d6+As1+tzPjWVeWwU7RkVpnVsOXURXKM2Pk2RutRbDO/G0+wMuEoTQ4uyzyhWQsgLVO62LSd0z1L
I3mXOpd0PLj5IrNV8hiH1Ye09PFsIwldNAxSD06EnnsahSCPVsZiNWbFIrEVlZ3l5vd0MbJlkv0P
aWe23DaSbutX2dH36IPEjIjdfcGZIilRs1U3CMmWMY+J+enPB7p6l0TrSCd2RVQxLEsWQDCRyPz/
tb5lqS+FS7mxBpBnODiTaAEGqxiSBoJlN/ymmcmTlYbpOlULqHqyJAWiq+WzXY8vPQueG9upyp2p
pEjHA+VGxkK9EX4gbgpVm5epLI6JMQRzVXb+rgT8y7YpTK4KJfbveSQtsl71t5VJy8GyR2rqACr2
jip/NrkbbgOzRdmfm1vKHzRStdx50cBYaX5Zz9XOCq69IXykbjje5EH31Lnpw+nKW3FdztQiTGb1
tLKzIX6QGRQfyHkwnonxABd6LQ1aImrFxgDvy3MKdQJtYLwafRZr9cRyAGYbdKW5G8ZLoTjmVaxp
9cZmbUHFNoH+nqXWwfAulCo2L113pLphC61eUeFtltkgPQKHbGiojdMvxmEktZHO8EUg9XGBYdyb
Z+hoZqe6XxgTBtgbKvFPvTNFAash2oFWkL4ZxIc0Y6mjYvI7iFC/Kyj77ygnEH4uvfCHZYwLUoCI
RVFsndleVzcha5tFqj3qgCuqWW4TcepHBptdtnJh1L+6ARLOYTLgyJFMithEaWDW5u3JIAOFr7xi
ZrhVXGcxsHpmDaFB9p1eiJ1a/loXGche4Z1EdDsID80aCqP0ROxFYG1zq2DXG7btUpdiWPVV9ocJ
P3hvu+VwTHQoagLe1EWnNupVnItv0BvZGgZk2FSFvRqg4m+lo9+imBtZs+nDhmjxq9MMzzTrbNQ6
r7d4dckPcKzJcBzTp1aKWWZB6Y8CN5uf3AuhmPzhPSAixuE+qXR1n0CcpLL5rRvs4omAMGeO0Cjb
OUTXw/csfKDU2PNbHAeavtS8SWsinOAFE9lN1warEGYAD01/a0zBkHpjIUpJ62+2Qg4ccQzP6pg7
sHWEsbHr8Mn0qJrwOCZsmgpX60wZPWlScKHzpruGcT0ZIRDWKpY2ru1Kx9TpNdFR6R02jGONyJVV
N1avdNvHakPHIreO7Ix/GFqu3v+aUouqj9enu8KHbvPca3cU6adbq3zCJNVtxgwxJue5lvzgRVJU
PDaTMQY1oX2H+eheB7Z62Tmav9c57XlokrZgYTm/VDjaziQcaeko3CXwbraFTm18kEFJooIFnR+C
2u70wtgh9sFGRKCbNVgDUFNx7rQLRzHLGdIIgqRsx7+zs8pZpgYKP5arZDOPhreznARICAm4o5Ks
kQ2NG7xN8kZFzjF3OtX+FSN+yhJXgqiC/e/LRaCbc+r3yuH0YjYBR1B86w+wAC2TOLKCxjFitHLM
4mr9VE0V1MIsHpxwYA/hNtme1sCy0lT3OoPaN0ctUjxZ4XibVR3EEthvA9imnTWt1ATsXbKs1J01
ERCriYpY6uLOK7qlp1HVpTR32Y/ghHSZBa+6WFN+o7IKqWJ5yhY+vfSBGq4qlfk/HgJ5mxESMstD
YtcSCt+nZcA4eiZsvnGEyORsDfeHpVMIyqJra9pcRe2oYqngjgnqm6TQxA3JQcVaa9Vs3ob6ooUj
hnwtGQ4Y0FI5Jg+ClG05FT80g65GW92qTqavywmaR7oPkk98QDDes/w+GP44HUNJFHnb5scIeP4N
jCze2qhk7BeokDZxfwjTODgymvwjOotwM+RZS05R3G610XxUurrZBz0v40ROrSorWxGMC5wxG6AR
u6Qa2jHXNWncvYKHsmzM/C6sVO0Gz9iGEwIibsHQmnCedBgl9ESDetqkPcFZu7QJ97kc43ajTeML
IIq8BBQH9J7a/Ym7biVDdoxtsWvJdl9Mj5ika6y9UbXfQd9md6VCaJFRAe077WmG6WqTO5Kzx84Q
bYElG5RM3qsKleWOsKoX0Iykw15kAQphNlXFcG2ofrVFbwdque7ca6HuhJ5NCQkIWNLC83G7av24
rCu2F3FtrU5o2cppHbpFcHHtjvD26KSeLII03ZqKyvqsF0ckusFtntyzpE1vNFArmzr3UOaPwNIH
L+VRJAMNvZkabeyAWncottW0rCBZZTi4EqVGFaQrrgSAJhHJX8nZatfth9P6yowF6+YxmxENX9+Q
qGtSae3upd/Q3ZuCDJr/+VNNr2b2i1qX8OhdGhQiUUf4f8QsOlZDFPRb4Wn+HarIRw352ksqSF6j
SKsdh1jB1O7RfYjVZKos2Nl96eGobd2xefVlNbNE1s060kg3gOBqb0/WDb11pevnOh8jQU+89Erf
YZWZsOUy+oZuztuevjC4uJ+Xfyz3vFg3IVB0pG2TB9oR4kzSQxKCLwGkdFcjK6oVkud40qqYPIpJ
YDyyFJg7puxWFZ1f8rBabWWEgXpR1B5hFYbEsg1MYtXKjQLc8yUzNnpMtKEIqKSCN1yrHuXbETH0
kX2fcczoJc7YXR0cp+JpqYft3RAasPhUAh6lGS+9QjR3me53JNBlT5YsjaUWGKUz90R7bA3PvQhM
CcbDmhae6h1qEIi7hZNdE9ySwrWQ6osl4jmf3dY54YtF7E14im429ma8CaetkVFl3SRaXntWdxtD
8H7qVbNYZTIx1kU1aBuzF8P8VB6vmkNQYoAZaYfD0jeNg2Ni6nMdktAIF2RRrZvadV8+h32cf6US
/eCTsW1rckOoqA+1k4r0jW4hbxIw+h59YhFE9BIJSliMiK/AvHU8OBvpLOq4gtSndQtPy55SzRT7
qOieE2UUK8xJ6armOi2GkjUvA0e/b7SGfE81vjSMSqAHzjeqQYKl2ugAcKmlI48iEy07CMCHdwjj
902VdMvxS2zN7+ZclIvwJVT6feZkkzoTVRZpM7RjxnaZegSu5ElUWRjN0VVcY23EhtidXhJ/6flN
eKn6urFO+54IFycbLmNJeB83mZh4u1m+0ZmrfmHB2Y+8uqPZY/XFaTrGAeyjSFkaFMLhvQ/NwW7t
fEmitTGX7JVgTHTmnkIA+5ohvhlq4BW0iLxD7MPpb1WQ2VH3Wna9cxAWNBSDHvFBROVsoLQLrswF
qc5MUAnk73pPgm2jENBoDZZx1Bqj2VkQ2haiuU8HnoxKRl1yGIeD1P1m26j6Mzyp4dJVg3U8daQK
z432dcDefEoCORXJDBKDXC3aap69bVu9IOn5AaGqR6FvQJHgOITDAqCea80QviRFOc8VrE/sheps
0A7egAIY0xCigQGt6tg8K0FQHf1evaHaVyy6uCV30rd4Frbjum/ZQLKxDbaKkd8ouRjZSLmEmJN2
Mhv5ONZq3BDD68Qwj5qAXElmuaqCMprYhxNb24kCmi8D5DxzQfenwE4d6GuRRi2Z0Jq46w3ApzNI
mpfo/a2TnWmu1kb4rQUZu7BybkfWmIOeB7fgOVomP3RLaumt/TqgG0iYTcnSIu7Tbz4NxzqFMY71
JVmN6lg9NZVCJTfF0KYUJh/if9Kvy06KL+REJ6jau3K5gyDGxoNJXRWI2m+DV489vZB5Su/QAmKW
CHcrk1ifYm3bW9NtO0z7UkMZWEWLXoEHNBASC1PhIXOSZ1JnvVeBekDxo2wXm1g79EZlijJkulVb
Laev134rtAIsoBoYy9JwnStlzA8u3u5D7Ng475M+ghEb0+/RI401KuHBYyd9HMEua6mBDDE4ZRtp
55iqTRTSOfmnha08RdhuG7tbaYGq3cvKqa+kF92SsLiIIzU8iIqazOnFCOxqm/juN6GzAUBUTX7a
9Cg6PZr+ekid/q6NcrH8/JH0m3YJnTlmRRNjO54GA13f+4ZEURqeb4MPPioOj9sw7Ix5245yrUqQ
kGis8o0Qy4Gi8je8hRd617S3lpPKq8DCJmVVOBXwLCg7I+cuMLJgHgT8xNgZykXr0+8kAJp7WNjx
VrHnCnzY4+mlgeBOVby4dG0P4cuQLftKaBd1UVz9KFW7vLZdLNITZBJ04wUNgeoaTEV/VTlIELys
2JwWaXnhb9yyB82S2DY2+LrBYO4k3yXyhrrU17IEpFpnUbdvVLPdK37+lbtITP2atwNUgwWgo8FW
Nc02NPM0+755bph09TU/S5ojPVihTJnEA10oncQFvSuJD4V29iDtci4HZ9wELYzA2CmuTzJA4IXp
IhWVunH1LxYa+Kt/Py9OamJQoUsTxjlxxasbJXY62R1123OubIknhJ/7riT+92FqRJxegrIhixW4
56l3jWzEW1pRDlzY0vpsQfPyxrJBjGtlPxfT7GGPUGjDBthrllV3ZVZbVxPHfhFQGjkgYy7Xitrc
A5bWFqddQJ6O+xDC+d0p7rPtjLUedVgVKFiSH3y6e9oUklcgNXNZTv16o0F/gD07XYspGuD0EmXs
EFOQH1k5UTamTN4UUy1TogK9Y/oSi02x0WpWLuGBOmd/P9lAtoQ5tXOQqvqbL1mJlrw9gqcig7k9
i9SOSL3EpizpKCs2vupS8WuxytKXDkLedZhCg+ILJcfEOOMP/sSmxriRrQuWltetWBF1IrGhTlEe
nSmu1Sk3+ZRwJEsUOBR/EVnULcvMxiRNXqCJgb5Ybvy2lDe2rS5JZzwAtMzXZl/dWJPMpXUbFhEj
CbQe6dzgsN1mq1ttsBgomlGIVB66GKmIw65k5hnEUtkN5fLP54Vz3CXIRXTTIHuEIVzmhvN5YfRD
qeSREh2JIIPnZFkELnqtsjbSNF9pA+73lt3XOvfhpJ8k2ppFjdMWa1ctiJAq6aMU6Xipuso3mSbx
oiXqbn3aBknf1Dafn+0Jqfb2NlQtHhIktDIj0O903bNZDKS+V4+GirxJTesZ1tFo6tc1rFR5oeIM
Td5oWKuQVz19GusmHfQljW598asPnSOLnNuN980NqZEEBZVSa8QO65g7p/hDS5L4UAvYcklFtKE9
OjPVzszbfmjYymGJDnQCCMcUR0V6irxvW/9e72WyMZAzrhrDiBcVvPdZXQlM9rp3VdK+3lpQNG6r
jL/2xGxQS7kHWjbrhbPSOzprjT+Abk2wasR2eue4mn6RlwERnOibhGo8umFfL4O+B242WSdZNIXU
FyJTxyIUU8iQ9Lr3XpWDFp+fyklZJzb+YL547IcQS7LpbQWPISNFexi/0KAyjtaYxDemaQYLt4gG
HqXER8yExi1G2tFFi+WZk/X8bexS5PZztvsIb8olwqt2wfGCVTPS6AAfTx2zHy1/k7ESmWWhA5dX
Ub5ataO/Ppvmph46juwJxjJ5Ts+nOWQeLHBwyR1lMi5FM3CjOIGKedwkfsYISJYtinBjK3axIYGb
TdUQHcJEH5a2TKcQvoXTIKhRFMJaTghd7sNiYYNwXKDpba4VeVWpotmKJEjmQeMcFLMWj9z4OtiL
UO6cMv3jTzuQaXvHXG/ChZNYW1VTlAWJKe2tVmOFhmE0j5IC8V7FfHOKU2rlIquqgtAraoRKWB5C
o9IuZVinSw8XvYOaSkNLfYAMeOd4A754skLnmnT9hRUU+poMp/EY6WjEJ12P2zb9xa+RjJia5XpQ
qPeerabgk8Z0OU5f9q6drqdShBF6O8OBnB6gqvDsyP4Gj2Ntqqr34Gcm60pK+CuSFbotSg7YBfRv
gIrzok+7hcalsW1Rnjidee3HcukmQb4+KRqLovyJICW7qYjhAo9OzkDfTAk5pq+jq/GUh3FMohX5
8e7KSodhIawqWmthkux8y/muTbkhELbaOW7sfFv2DqE5WvRjLGkj9+BbiWYnBqT0QyBQrayvGalH
kkbrnYiobXW5vPdJq3iK6l2eFxJhtZnedEl3PfRCYhnCXV9N2SvTkybUfWfnSDorFQEaVtzU13Wq
afd+6G8VLWVmzQJl4dJ/3anunFWFsmP7isQ5GfdqTK0rGL6r+PGIN7DyVWQ+e60LK9fsfyZ1kDBT
SDSxUeG/hOHGdJKHqZB3QSdO3TNkH4kOL3gE+emDHw4/TgtVb/wW2UNwxNoZ99d9xIKiHgvngNP9
O3FLONS98SnPibCgg/znn/IwTI/5qD02DoX0XuJRr1VkfBncQCOvh2vF9RatH1Vz2uvk/kwvuhe5
MD5t/AluQX23pIBban2Oiq2v8MNoFwTT2YeTrarKW2MrIrMCSeio2zLPvcuxb+oZyMRwVkh0v6qM
X6Pe9TZ5UF/aBSzq1oh/8NB/OoHT84yOWskDVjfgdsZT+E6JNcKXNqxXz6VjZyabqNLrW1+mECOS
6mUEyohjLUsvBKRa4q5oSwdleYPgurhRNCRNTNbFoffGG54JqBcD79nXkldvkryfXuTQX1YCnk/b
lPa1O9B5JyRqQ9wcCg4XZZ/lptUGT1NwW1EVmKmkQ6xODaA+dQTrX0GBvt+IzFPvwtHvbsqyWqpm
84TQWmMZZ9DYdX2L/SbL4ir6TlU0OaStPCCXULa/bowm+EmmtLlzY5J6SmUk1tLnoe2G2iELwG54
HZLNU4eQWCHQjSq3SRC9qlP12PRhZLmRfzFOQV5lnV1bGYW4cNCrPWMEz5Wnz7syobCvmg99VKsz
YxLNFFpHDpStviTsRW50Wkz+VPVRrKGFhSfuUrfjs6OBdCxHL7psR+6vhppK5iOSdj3QcsZCkBr0
ippdEnpQxIsavdRB6x9k22b3GVi7uQG0U/F88O2T0jMjKGeHAJBUCQ/X6SlgS9jBVaknLdnBJhUo
CClrdPz1opODeKgxvKNeCrSlTyjrQkcSva9JTYUpJ+r5qU2LAFllvMBuL63sG22lZdfbSH9oqZ6k
KLqSNPPejb+xjrTnpx0WbOZJBN0fNN8i3S+oSR8XT3YUWdsT8c8p/+T/mZV3L4gNu7IqUV07bZkt
/Cqbk8427xJfmZtqi/EwTFXIWi5dAXu8cOy0virU8VFBpgSLjlZvNyAZO/1oLysXCmYfMroGXGmj
biwHW4MUpVHX8lFwz/vMqy9+fXYB5mOSrR7QjeBZ8DV9X8VKQ3mdildgHXuasKyovYwtqklrMUMq
Y6vyVVd+NkY3YRRECDOxoFtp4DahWtIT+Kg5hFvBFg5kXl3nzVisMExMKdy6WCAiKB9rnz6hzL4p
8PFomsPoz30ubK77P8NCDeeKzda2HlKwEaNN17fvg2OehMca0dau0oixiUry1KfmxElGEjYhtQq3
2cupxVGbMl7bWgYXpD5+vqz73d9qY/Ez2TmYmoP71px2OW92V14JsDIQaE+ClM2nb+T3itc7+GcE
4Qc1CYaR1iEYS8EEu2NkXruNPROQ/Ly4fOj8KHnqgurudE7/5x0IWv77v/n6Ox7Eiru1Pvvy33d5
yn//Pf2b//mZ9//i3+vX/PI5fZWf/tAh/F7lMv9Zn//Uu9/M0f88u8Vz/fzui2VWh8zizWs13LzK
JqlPZ+G/5tNP/v9+879eT7/lbihe//WP73mT1dNv8zHQ/uPPb21//OsfMKbefHjT7//zm9Pb/Nc/
js/Jc/Pbz78+y5p/qhv/pOoEG8tglWZp/KLu9T/fwFJqU4HA52qoFsaqLK/q4F//cP4JbZ9CuWWz
ascVbuJJlXkzfcv6p4MJD18lAxjGnAoL+z9vm2E5+Hn26/PiMvz59X9lDY/BMKsl//rdCtKmrGTg
8TVx9bGBF6Y4K49WZHYyKYpun8eUN8N2LgsfH166DGv51a78/ab892Pxdt8OZ1tatG1MrdubZTkv
VHGbAcKTXr5iYt5q5aEc26VtUgDXDn5UL3QRH0kJWb75XD54w9qH71hjlzQZelX1XIJqKFho8EwP
e3VM6R4VC7gyWzkygxnJ0vUVXGwDClgwaUa049FBEyWY97257GF/2QlKmVscVaiHqiUJIYcqXvR+
RfWtuIqA3rHyv4FxNMcfvPv8xM9qLX9ePn0aRipCA9QJ7y9fNgrh1VIf9pqZYupKl4Y5aSvdtfcz
U1+nWgX8YlyinU5RLto3iXYZxmCnWnv1+Zm8bxb8eSImJimCFuxpYnp/IpWAY62iAcOg6SyilR1n
Sw2Oas0p1fKBAbRhqvz8kGc7nemYptChirFNIQbMOTdW6qX0KJWS/CKxYxk57A6yUXgOzaEBrYXd
oP/AC+x3GLGqL97utHn+a3P9+6G5f98O29JJM+lHXrUX7ePEaYTX2OJlbTl4XllfFB606Sb47GjT
8H0z5zcSyXdrWNWe1D64FCHpABR4dXcJdRw8YUOZ0VqUuMMRfy97nZIVNDqF/d7gmNu4jy7xtcwT
T1l2IMnZDuxixbwMRbEeu/ArH/Q0OZyfK10VgnImCAOrgffnSjQSIWaeBCPfZ3Ndk4hBs3UFgbdx
HxXKwf6UyAycXvjGfSOsSxG4ixHJVz+C7jbjy8ZsKEDAiPJWuRoQSUkjveL2Cs15UbMYNyj/2IQH
tiY251R7sKpHGGW3Q9J+D1oilr4YY9MH+dnbOWtPmlGcad1QV3u90557Q67ITuzUfNnH6cooU+qp
6cYkTrQ281kgjFvczht9zDaY71eS/z8/nelov52NbVFhpWtlIpd/f3Hht9GIbzgb1R0uUg0ocYbt
HaNUk+tzdyDbxo++GHy/39gmj4O/Dnl2Adqapl3SN9U+HLJNINCrVvalQvO96axbuIjzXPTBLPSL
r+bkDwcS1Tbj5OGgAXn2XoEQp3nfMZCsets2WJ9lNDcKcUGAy410aH3Y7SYOsMEma2oAoKrXwSaM
nq1u3LpOTDUH57OXLz1ELAGagyb9+fmHcZYp82sSMDCYsAdnSUZZ+f0ZilYMTWrmTAKEXDZpfaxK
95Lq5q2BNL53v1ckPvtVeTBp+mshLjaeZ75PVoTFh8e+a/qw5KDPWztVZwH3wwjcudTEcwh4i/DZ
6KZC9/L5SX80aeokgjFTE9ozVTPfnzTbP1LDNb3e+7p9SXqI6h9sIEyNNlxqCs2gbNNRuLKJDfri
wB9MmRx4AvfQ37OENQEU3kxijt6REjJw4MFUdjUFuyppj12pXGTJXegRTOvjMMD5RDiqim1NnXv6
gyKcnVmNj0gYH9vQdGYOXP/Pz0t7Xy87fYo6HC2eWxaFaPCU78+r9yRwOvBTe9mGG/KQ6SzWQAwt
zIzo2TUxLjWK916J9D2sDuag3yvUb71y1XK6WhqiXZUry1nlWrsNZfvFfHoW3PCf00MdYZk8V/Xz
2yDwokzpa7XeY8ecG3G19rFhoqlYI0FZZK6GcK1ZmAYhrZ67jBN7JeJiJSg5UO7vIV67xIP1ifbF
p3mGu/jztGyXdSpVsGmCeH/VCJEuk5J5eJ8V0U1g3087nmkiCmHn8hhelZ57GRnjRVfiIhAbF9iS
ofx0snINbhT9vTvzosfE8VCt2NusQVlVhzdVK4+tJe6zQnuiSbNrmuKpkN8Qps+8Kl1+c6FPjro+
qR6IWSq+8I199JjVgUej/gIWSO30bN2LWsHPBIbyfW9ZxOjM8zheIrFZ0ejYxWQGsQnc+dErfbi1
7SGsjfKZ0zyqQUpe7mIMkxWr6fteiHvH/gNLAd0LjBPGF0+kDx4BLPZUNgKEGIHBOVtoZaPWW0Nn
yT3erUVtBBikmpnULhGdUkt/IQjwbx7w7KokBAWnTsoBbe27Bi6r0q587DUeW+zwR5Z+Be/9cIJ6
+wbPZlWaYePYKRyvAxtf4E0n5sOgtdJfqd7aVDaePcOy+/kk8P84KL1Bi5WkSuvk/XDGqICfjnbv
Ph+sRVQf2vquyjLszAYqDRaRSrRQXOC4VbH+m0c+e75aeDVUq1P4PFnAqsl3VYGOmEygZQKOG5US
8cPYoLJB8fPFkacLebaYYCT99Z6nJ/+bCRnpZwOUiKCijE5NgxLYACou26Xn9jO1uWDbgJhuZvKX
uERRZo9fTG0frCzeHt8+G8nCGfUBebvcp2AaSo18q1uIDCpP7XITW1cVb/7vvWP7bCgHiLhy+qBy
b4V0G/HdjKq3RN+IL7cil6BeJYY3M9DvWdS+HIQkNhDdL87ho8fNm6t+Pp+r0qkULeZdx6Ti+iDH
uxpw1dgsxtZYKyXAirpelYO3zJPki0fdhxccm6XK7KaqmnM2yM3QVVQNvvy+hnNoZB6L1nhRsG+N
7GzmCN668WLpXx31wwnrzVHPBjjm5bavI1vu25xUg8Cam0RP9eQZENgGbIO1RtF8MWWdKhS/De03
xzwb2gl8SOAqvFNWl6AGpiYh0p8HBpkF47lADknYzyzoboSmfHHs6SJ+cujz+TmqWlG5FW/XRJY7
TZS99TRSdm6KK0U+fT6YpofsZ8c6G8+ioHoJ10vuQ/ljxBChrDvthln586N89Y7OJmRUpYPblVxM
3SYJJdyMypXGfk6MVw0JoJ8fS/vqYPr7ScmmbUfiDbdoUSLW73ekIJAKHC0CXH4ZnG1jb/bO3hzs
7TSELM278BBe4t+NZbvGm7UUlVxhPF+YUlt001YYDDHKU0TbA+6DbBmUbJX7GuGAtfr83D9cqrF2
+M/9dY4ejGvNUFqdj6MO29P9NS1zoH7DjqWPkSzR7RJqpSwd+zmtECK3L2pqr2oFnRxWmW6lll/O
8dPi9bMRMm1v38zxMiV1UylNCWWOrO/eozxVYrxEuAAuyu+5pt1CQ3hkuMlchajed/HSEVC9Y/OL
2f6MZPlrxfj26pytGEn9LFMr5Oo4LFz0YCeGxxCdmtDpUprY4cqXAjLWSJCoRv8E0fY8IQwx75tZ
G+604qtpSZsqqb9fGx0xED10+3eBRN6BqiFzlaGWNOksVJplqDms454jGMR948yLPlrmCOQGdxGz
HwG4gQmCPDKjmCnQT6bcmbElVxqH93cH8USUtMwpm8z8EeXWHmDTKm6fFRTHWfbAyoHcA2joi8jX
wkVake7XH/OeFipiN12PjoIip/qYDfb3Vst+AiKnVeWJG+Fe4L15rLvhIrLSlZKqOITrI12smy4s
L5XiuS3hg+CUJ5ItMiwgiOZq1BSsZ8CxFIiuwAnWvnRn9lDspYWDjvZrkkti83KQgGO4F3VzKJLg
FhMsZCESDMbJ3tHfm1a3UwgtKeVMV0gbxZjfNf51phiXud/MCjPfdnW0sDGgRUM8u7P17CLrrF2e
0SMRLPwNez+WmJuoNqa69uhfmK5x6pQ92IDhjUglSrotrqfxOHjZVtrFLUGL31JznKOr+R6Kdpt7
YEqqdVPFBRL2/rGX2tMY5pAR1fsy+SPsy3XmM6Qrc16O1YWXC1AvzUx46QXhCPPOlEsl9y+o/d6W
AZTgyL7MVYph2l1lhTcZu3A0eTMqwrearLE9VFsROpeVUW8J8btRAtp5fEZmM1ygd9jgHroMYmOD
uewprJHcQQkLWxqPA4A5KDmPVlhvgzac1zR+jLLZZG5+DX+bLC99k1b+DxpSc1tW7K9Rkes8/m7V
5qnyy9kor3KdEDpJrvOVpyINsIG8Ip0w9mqmbPp+rqBOFzeG/6CPr+VFEmFzKK7yVeLtSVtiNY4i
ZyYdxDIKlL1dVuD2B4nSD9812A8Ngpc05wk/QF8pnvRiaTeT2ly7pvN3zH0XiNKUPrjo8myTZuM+
mFwAY0XwwExB4oOKs1Rnbko0wA91O2jGKknWigIVBlUMnbIonIMBukCrxqne2QPWvsRaAD5egRif
2+FaynCpURerXQJm2BultXj2Ku17kD+3Mp3bdM3hMrWIK2q3maX5Uyq+Z/4tPlkAFDuZmos2oLqd
BHguj5FFhK08dlBe4xQKN1lbxJsu/ULZNKrD19bFNLV8Pr1/+LA91dhdG5Sjfram8EfhtVVX1vus
iRaRE2DzZ9XUPE5v9PMjfbhO++tIJ9L/m0m7L8ehiNFysOMyNyke6jo21wDy5kQbbpnSZ5WXzqct
yeeH/XChRg/WtR3aS+gE3j8rGpJdCsLe2Xgl3HBUs9HPz3WyEzMLUkiKOtU01p8f8sOFGtV4HZWo
Bo5eP3sodE1iB4ZFLCGg+Sxhyg0AaZAQ0NkBKef4VIiJLlxsAW64CIKvKK5nPNlfzyQT/AgdFJJb
nPMqBtdxlLZXNnvkOtsqNGdq7hPGGi9dcr093V/nIOdxgmzRLW47I0QCYmw/vwQffth0Aae2Eydy
gtm8+bAt/CqdOsT1vhL2Aq/2fFopjCYpkRqCWXZ+UsVEb37Vr5ke/L8tDN4cdlo4vDlsEpNK2EYc
Nsen7z4B/6b5+cV+66tjnC0+VN9LqFZE9b4Jb1Vcv+nFxPv8e5fvbADpimJFpuXXewhdG4tu09SG
6Yhck92l7MXMgZrKtuZ/c1BHAKwB3UgO3vuLJ1ozjBQKvvu0HJcDtVrVcWfTDQrGIlcpyWXt3GCJ
+vlRP7xZQK7+z2HP3mthuoqumUUN+iqbe2wfi2jtDC7JotqsLGl7MXryYFiqIyOGHuTnh/94oP51
9Gnl/mbExMzvQ+9nzEqU4wz3JtWaRdZe+gMYVgNVzU2ltl8MoKkN/sEo/euYZ3tHrWb54QiOmcfj
0hitRUiCuIUiJxjmTMaI+lgxspCX4y2boZmlISsCdGSuWEnykFDAjhQVi4AZgRLRMI9z/PW4bxz1
MuKh+Peuz3T93lyfAOddYwd5DcjnxdOZMRmMAwLFLN1Fghhp42XQjc3/4pi06GlBaLRDT+3hN8cc
lSBBrETxaJo8KilmmnpFCuBsSlzMlXjGEmuWUMH8/KgfPijeHPVsHFYRBtS4Cut97KTzGjAIdVk2
OI/cci1rLyyPX4yD6Rf+Nlm9OeDZ0Ou0USpCTDWyPl12jphV/Qsr95nOLff33trZgJNZKqw8COp9
V/3oWY8ZDpllYFs6dWblm5oi2efH+3CAv3lnZ4NGNpJaNi2IPfr2uZ8+YbQbWuuLOfLjrddfRzm1
QN4ME5730gkqJknEi7MB/ZWfdXMjsWbKt8SHRgyVAJdVKGZttiluEpxuiE5TyUr1q/LXKTPl/KMk
TkU1CDARwJC193eJ75D2oQ10W3pnXOVpcrDYj+vtbQD6ACMiTsJ45RRHWwTrvo7XnZGswcfOCG5f
NlpzTDv9ucdaokoswAhBkN4V+6RR9lGd/kSQnc5a/Tlf28KdT1tsIAczqFOJR5PWs2/HhOV9bU2L
xu20Uh9RsJq2uaYASwJQCRtUnSmuXOp9QcHhVgT2NlXTo3KsUdemegGKVtwXarrxfOeyD4LJlUsT
zc4PtBXmevSIN4hMznZuZlcwGSEwfhUn6UzX5/31s6ncTVkLWBEwKp3dCtngNkPa/1/2zmy5bWxt
z7fSFxA4mBaGw5AEZ0nULPkEJckW5nnG1ecB3b1t0o70d+UkqaR2lXbTpAgKBNb6pvd55WIvdAlq
nLUxaMe2yr71+3UJLQDg1CZv1hHQ3rsLTwu3KtVUNTdW6KIXo2IsSG0LkhkFV3q3ceIseE8m5i8i
7VWpmtFCAdM4t9XmUh6Cdem/9rm/1btplhPX+ki5qFSXUWax8Xrjsm+xnajWILQdBokZBA4jVMzR
BRnutkeXXZjDyoAwnQTBuy8J9CjRi+XHSL2sJ7ypnkoTratYjTWsb8u4zHwT7a11E6GSpABB+DNi
govhN+rMeuXxS3WXf7cV8z3og/cmLlVEzuVNHceXXZZps74vnqAG0Tp1fQh2FkX0rtnLFv0D+Wqa
B/FKvGJ8gFvi9uPb+Fg5Pv1aBEpbJu8VOsGKdu5NglWza5uZUe8Bez7WE41DftTCdFXgO1EW7QF2
HOzQ0kznVmgdoGM7WAas1c5Yd4W1LGqYLFRCi+C6xim8JuiVtHIZ+xUtr/DVwvZmbM29NxpOCla1
brQ9jJelmeUbxUB5O0+j0vGjfEWLdT7kSE+VeRe6WzuWF61LHR9zXKYGHB2KemLfd6O5QaSEEIjo
si+2vuUogweTwJjX6LL6VF3Wubhv+poUT0LXV20yNYZUUW5qZPDa0CxktwevJYbHrNbvA3SdpaJs
c9XaFU2B8wTZMRygsgQDgKnYJ8sZbvC/3QScbRIUhfYjYPWjpvyX9cyWatkYgqDZIy1ZSXhZZr41
T5i2WKeUKDWF2ZaECKibtUhje8iccMxWni8WHvsHIv2XOvcpc3SQamlr2SaGA6DPolmm6Dvd9ddW
5t1BmthUTON6gbn2h/Q+8p8DEgTQsMnOwBau7+WVHsOWkH2nm4Yt3eopwM6E/sImA+GeIXURTGeo
0kFLtSeGalsf/AZF/qYwmCn3n8KgmQ8DmwzS4r2cYJ/kLv3eBFHerGWodCpXbJR8l8CPAAoEujuv
3XzulztI6rRMoapXxsZOb6B+L2ogY5K5KMqHLMJHmaAnDb8G+O3Jagm6DmSI98LY9hI67Z5hj+uq
aK5cxlaq+HuRPnapOveZ8p6yr67VZ5GvL6RY246Wta8ab8H+u8+5OorEc/yxvdLjB2bEGXmoHNm/
NUDJyriBehjMhpQ63QqOvplas1KotRMCieCsiWUUb1KqVAPH0httGSDbUPT421QoGtxgh83mvFRq
R2vFok/L/Wih4hlQH2MbQ+69BRC26OxspsbBUjL0TT9O1qfjtupRC/nzqHzHG+UiMZRdkcZzAOS0
ovvZSDuDGaWX3lsFurTKNGMTFOVcQfRhpDAj66BzygCmQtEuWknqqdi3txkCjtRPNz2NXjBRcxsZ
NQ6saXxNvcScJjTmTS5hWxjNo4AtwvJ3lQiWSaZfD6a4SMfqbqx1OsjazjB2CtymhlNT9PHDFED0
KGV81cPSCot3X5mPhr+WUpZis3wFPeF0duNEZXpr611LrYYcRqprXIzs57zj1CNtMRIAKv0e0DN6
WWbvzdER8VfPsmaQd3E0kB+yOn6vq/hVVtDpKAtpgAfXlAs5evdKyqpEbfqADytiKU83l7GCTYNp
pBsvmcHPvAQ0jsYbzuKcuYt5ogxg8qsn07VxJBfxeytZd6nn3qUNgGW5vEzhWriaynLyWLrRImGE
speuMkN/dYVx6bKAqUHxhN7vrqwotUUu1uz5umwucZQEP2zvXSOm+0Z1JzBv4GA5gx7vMfeYxViy
W9y99njbNtWs6PK1kYWHyjRfSNwZ1Yjtg1GpT+yWuOqVCxVsShsd9EgG2+UtqGhhvTJd75gBpd6y
Li3wSlr8YBFh6YYESVLeo31PZ43Fguhxk6C0iLWN7+6BGm5cX7sus9e2TZZW+92SjEu15V8UhHPB
o0eBoJNHpyMDQUUDJo2FMXuRjImfX/mvdKBWYYLaKgzf3dJfhzBWuw5XZ8zYZygwX125WHoQ5CJD
Smd+K32PE2trNKmjqXyRsq5djykfLcCJNKzbRSSyp8Z2ndhP94PhZvNW0jF6GZBTuxxjE8naVybH
L6dfxH+umtWSfO111ZPRkwtE3qsvBa/pcKGG6btLYSUUwWuLu16fV5vQ0g8dSmugv7ME8TtzdfwV
saR/G+onvt2nMmmfaJEeGniUgybuYt9bqr26h6O2i0Ne646XCdFrmSTAnRpk3oP/CtNrZybjNtIm
qd9Yh/idGJuhit7bQr+WG3HHBOVjJFgwlOoJ2OGKkeUZUc/dKOIc+Z3xLPT9GMJ8gnAiJNvpYY9F
CiCDJvXf2Vyu7S5dN/Qyldq6Ewy/H/MeAr27zotfO99/J0t5bwy8j8fyoazGR1786jYetjyq9Wo3
V4CHZqWXrZuCj1d5w4JqG60HrpMcHAmeMwtLDV+PHz6Qsiem/N8lr9AoS6lXptzsoOw9jZZGOwca
qQZpXYusOx1YkNxiRSFYT7g5W/hJyWOuPvWNSWjlgTUYg9GcSRgAgf8fu9KB1r+OkXaNLCtZawKR
5lIKAJCjOS6EuA2xhrMXbapfl/4txcF9xv1n5694O8671HZUhqc/jmj+OBaFgJQQk+FaQax+Gqgb
GNfAeqir/QjPxMu/tywOSpk7wAFBC8nPsaXcDxTioVVhtdFcKDo8yT5cRfipeF1xkWjhOs1Z+jX5
fgIDtsH7x5/wT1moibWKOfnBKYRepx8wNwAvKL7H+EIUXldutU0qEJVePzmeOiOlS1v6rGj2xzER
E3G7TuwNGuC8g15QDMJi0C73ZkpRmkiTuA72OP8/pOztKUz+wYFMzL79afXn98h/KjX9PPbZ36ua
FcQqTHD3ZZ07HuOmIoAyW4oXKdLvo7DcCv2JWR0Q/fEy1MtbSXv++IQbfzzj2Dep+LcbMqWm0zMe
5gCmwKPS2i43FXClKrZuk+SyUnFdar5O/ZGgKmGV2LvUJ8EK7bdIpoiJ4+Gs9WQw5u5bGjUHw4Jf
XXj5ixtoLyXw/tC68pvhMdHMt0zIz6lN5CRowhTZe6KWm1ARb52hX0qqso1U+X7K3oRivMtVNvXm
3nI3mExC1+jFiJ0HEOOlTPpGR0YmjFpMc46BiGDiD8/Iyg5l1/gzgQURam11nqgpK1SzNJC569CF
PfqjguuVaf/S8TTmBmpaTbMSeT1uQ/FrktT3Rgzuz0uL+zLE50Aen1PD+uT2+8Ng/zTVzlqvybAo
5COj4pcQt2wQmdW2X1HX3LRsxxg1Lwyt3IBcdCYqRZMyJ8NALDbLc8OV1lHA3J0c3iBKvYc78/E3
f2aoPtXJsTDSbBOvP/Td9vk3Hwf0sciwcqb94m0dW5tp/4/j4N0Y16AgDhnu0R1BXaYke2XQrpNG
XKuhsZqqkpiPbqYMz3PFpldbQsVtwXC3jrgPO66WbUrKzTsK9FiXisIZHxpfXDJ4o83KuACWzq/x
sa7DMNvZdzouT2h+9HkTEVId/8q/hUKHH+namW7p7OF/TaP0X9A6/d8kY2J8+ZfL4TcZ0+334c3/
Hsffq1+1TMdf+qFlEsYXyF3sE+jODa7Vqfz0Q8yk84xMJ8kCpmJa9Fl45m8xk6R9oeUxUZhoNpEz
Mxj8HzWTpMhfpnFX2xb0oQA0yeq/kTOdZouWiv8z2xfHmozniX/OSiZhGYxdIhMmpTCT5pWlv2Jn
1cxbnGOwRVeXml9+Chs5rVj+OCb0GE3XVcYJqc2eLpUuUANdgTM5K60XvUauQGIO2izYKHInHai8
XMiJbDkabJYZqOIZKGtiPKUvZqBnv40MaEPohlNXJu4njqKnFcfpk7Grs4AzsA4Aizrc6SfDJKcm
QYslWAqW5KDq1BYSTgED2OrlL5fJ37fTrzKy0+3ieCSOwYyqIZApsnacHsksCr+ppzFGrPFKlArZ
O4SEYu2q0PTuxkrZ9aUcfvLXnTYppmNC87KPfS1L4evWTo+J4ZiNdl3zYNlp40YPNwFq0rveMoYZ
piOABoKljUtsBZH3k/L/EVT3swT049CYr9ggF0zZQIR3eugSnyR4CTaHjiOkRwFzq3lg7wGsMVxS
6+XG87yvmYdayOttB5yFsgmr4sazk3HJ5k5WEDfrrlekzVDSPoBIcYsz5KfjtdNZP/uYDJLr2mST
atExOLsbiHTzssg1bEETEgMR+OALOmuRhogRNImdJqz1S8D6TJyKFXuC6oCz+MwRdRJKnn8KdFtc
F9MuRwR39j2R2TRh3CUBmmV37fumtACBZ6+QKeE1oywEPCMcArVXXc5sAOZQGgVRRGh74UrO8ptm
9CYYNBRPNZK2Wi82qu2TBOXg3alGGKN9k9Nanql6kC7EININBHqjSHKmPigUqnanYzYX3qIqS1dy
3X2rUr28lidcS2YEJMJF3mFDKB8kyK8bta9fDK1dWmZQbFQT10WDilzCiIVjR+5NCJ99mXbRdz2n
5WM1ktiY4WMfuDFV1YEkGhocFVVVuTF98c1ixcFvLptrMENRjTPYJFqT026U14WuPIUaeZ0RJvOy
BR9raoeo1SsKOxEO3kjKKyW3Fvhge+tM8u/iIdfQ/mwSsjHsZJJikcvyu4z9I8uHOU9aZkkxQXuQ
XXUnaiVZd4agRMWKiHRMfZXDoV/GFRkKMatgly4WGCbxx4DBJ8oovJXvsUBljIZmY9N/cq+K01HY
4x0Do4ZFnukrHfPMswWiF8wElAaXop/g/KAJfM50Nd57OeSvFqsmRWltwgcPNmOYrwcthacSMJo2
joe4Te+akIzPTvQWMIB4VcaFIQNyDW0BedVgtWcAlMvBVhama6pzrVRu40UaDO2llpqw/KQim2jl
EeDkfOkpfPWGkNy55dI8bWCWt1wvV4CsYJYFTGGpSNdxOXZoPQbLyK+6mSbEYz7QkIx0n5zbUhyG
W77pKoUWGxcYuhoXRlJo649X1T+scAYNG+bUCQ45Z2d3jnCxJvRj5DmV0RdMOz4HwC4WpuqOzjh9
7zh9aCifiiAo5x8f+Swm/fF9WcRa5rQtQ0M62zry1PBa4XFoUebNNnT1+8JgVryx8XgIwDDDuJQf
69xur4rJDcgova3r61fMhzHzCCCdALq/Q8Xz2bzM7xsNOhRswVl62dZ+ywSrkRKx2QYBE3pzPbkt
wP5vAPlXCxUJ6maADxVcf3wqfg8ppqAEqTXrKKfiPDkmWs4ZEoQTkCELLoZ6SRAw7oij526Bxyel
GXf78RHP4VMq3uOs2BSj8bQ+fvWn20vgGaJ1ibKg4sr4FuntV7cfv1lSo64Yn0xXLDLdtq3Bj/tC
X1oVnV9jrFMM4Fh9hDALJ/VMEB1UPsFQNnMcbsyF1HqwDjztM5GKcb6+UzaguYeamiuUAOD8BCHb
62vcvSklo+thm0nUZaBe530snrog4So1GRwcW43JuqY+yOH4rReFsQUKMlz45SJPTLEGpVF7IV5a
cJWgbKDLMCKdDQMcUae3ttNKy8Bk5sC0o3pVBmW5VAuY7XE6eX2F3a6NUMQEcrWqvGzeW6Z0SSyg
L9E9wMrFn6tok+oiA+84axRU02FWQVvtosnzp9JZWNTwwpO0fl6JrgdROOY78F/0UXR5D9T61vdR
Us+UEKcdzKbkRWpQS1ZyZWV2TTGvmWDiOzH1zaiV+DlDe4H9e+WBB3TKHiithOuQI9vFvguy/qqg
L/DJBfPbV0DVhrFCihS2pU9B+OkFE3uRhwwXNyhGKGZ17OHdNQQvbB3NxcDsNFPVvT0v6tGaQzh6
LSuiwWjI1VlTW/ivglWaAxd/w+brM0HRb5ES8lUiYg0BExorpqXPIiXZ10ZI8gMmgBaFaV0r+mXb
5mB/AwmrCdZmDIhKuFTDXQQUhNnS2ndET7eW5S1PsCo1Rcl958e3iQAalSX+Fj2h63x8Ao+R8K+R
Eh8T0oKsyJjbEzH/lvRWgRZF3JIzSHu45kxI56ayJ1vRuFsJraeuboVi6XlxNUuG8UL3Ot0BYhQ6
BhTGhS/azZB27avJiE4zIMwrE/vWTrpd3NJF8kKoN5gg49FQmHuyJpzVSwFzmhbFiIvLLhD7qsMz
vFRy+6rEqm+GeOlQ9u4AeDPFtdGQrgYzXEI7XwBusVZpv0EyVe6iZhpWk40Cm4PhIpKxOuBciUVc
jtInQe95moMCn7iFdc2YJJ3meTcf7wSsbQpbmoF4pHFhNgzvKcmiYriGAs9nWdX5qjsdzZJJJU2c
tEk1z+IF6EAaPvS+N2+aMGRcPbeppMur0A/fhi68NCo9/ewm+v2QHIzkBWIkFwAL2ulNRPib6Frr
seWpLp6fJnWhqrpAovbuuoT0VYdBqh+jOAiZN/XE0G21hlBT0JpYY2johr5xGQyMgAcoBh09Mj4D
aBxxbidX6STitY+LLAJWtqTTT+h55qgZKf1MD4IYvhfKN5BX/cIkK9sOD009Oly9xjYdWxonsTpr
MdiasTQGMxij+jXN/1nuk334qRs/x/IrsfjANV2YczkO1GUy5cx+L8yt0Xv4q9SMDgeVsR07o9qY
IwE8OJalLPWHj+++Yxxz+nfR8mffBsFKxfA3gWkEJ7qORjiLQQyODttc99aPy3vgbTJ8IzY812Ze
XbNzD+eOkm6Pa+TrGAui0ZrWMDqPH3+g3y51loMjE4WsnhHZ83KzjH2jhWsjpwAOg5qAPaugwjnI
UI2lotn/Er6tElYI3dCJG1iEFPS8p18r13QXFUmSzzuNVU/2gE4XDZI8oYwsK6L2uJjMdR+QtaRd
cI+zJy1cl957BnbXr0wZlRNs67obbwxsNmYQg2WnUEAgG8o0Jw+70OmAI6lGhWVDkgaOVUvFBldL
gnCrffDx61prXrgLItn45FT+dlOpUwApGKI2ua2glpz+bRHdTbnFqnIuF3jFMYa6SSqc6vPEYEW1
rVU9ZU0ff3uWznueXE6q0KdZASJnAlc+wOkxE72OMZHQAlg2VFHNhI6nOypiHisQyDG6w+jRVJJN
TLuVm5TRnUGU+zyKtJVtNKQWWo5oxaVVW411u5a6XWO21aovyq2cqXi9UvxflkEvTf6XBx9LOL83
kms3LAZ4YGiX3RQfhhTnLX1sSc4KrWddeFb0vN3XevvaDmV+M2rBZU/PL7ON+DupSC7F9QVa5dwp
vZZkNvMLWGRs0RrWWQuRKtGWRBT7bsCZcJ3ThWwzSh+Mkb2qAwb3rdr3LwZZuw48UTLfayaIGlKn
Rm69DuvuyTcxWQ+GoVxUXZRcl5ZI1mBN4hm182ZnNnLvIIPHPKrPxB51AsXYui5XFNPWfIH+kkYL
jMjUKu5bdaVkQGcoONE6De69wbbBYCjxAiu8YDFYZn0Bl8rx6NgsIh1J1sdfr/j96zWJYQH4UOqj
rnV+u5hkHbli1tFc9uVhEQL4nVWMwDLV0JYXSZkf2kTdaIk/HgLJWnl66V1Rc1+E6mH0MUlVczee
D6UaXzJcawYM8nb9eNMG8cYS3AdZWt+klRSva4uGq+X6jiZFwL2GigmwjNYT5gqXqL/ync9cBrFf
4qQii7YVs1EKiJXQdbtVKvnanLZJu5BSFi23QgETh5qjY6FUaNlVwO6MU0O1VRlzQOJexDeQy26w
aUlmhfxWiTjcWa4UYMtOs7Ifn3qbfsfxPP7/EvgnJC9GZ3+54H4vgb8Ayvpr/T3+nr78t7/+R/X2
Pa0Yh//rJf32112JL+JL+te3l7/m9J1fTork09v+KJJL+hfG+wW4dAbrDc2CvPRPlVxS9C+CCMOw
gQ7ITAr+wvySzC9IVA2dtI9SGbsCZK9/oF+SLn8hWf6ntE58+i+YX8fk/ecCOdHkGMuEbUwFlTya
4arTBXLskx5DbH+rImKcZXJymxh5MzCP6aoX1vSjb1TY3LYc0RPn4fEJM4K9ODs+LtXgruoCY81t
yCKRi9bbgzf98WRRaLwupVL+472MqMlxNEvH2WjLb5kZdHMWsvpAbS1yRjiXN9oQ5Qtsl4M7DFDR
I2Kx+gCg0YK2lUI5lPMCT1uRf8Xf8tUvuuG18KRDVxrut1TF0LAQOJZm1ANzr5ooksFcjdUOT9Ts
PRY6DcAuwTpN9aTvshxeDJnVv7VN82gClnwxOpKOOKv957wE2dxUmjWLUuOlZ9jnWqgA3QeKi+tS
iBobt4Cyntnn+0ivzetg+kHeqsMEuT6+vhJmeKEP3cXx0fFFOGkYa+jR6kyUwvzxsqTCp7ZGHLr4
8bYYyPjzbjrM8VdiMXyyYgKBPtkRifK4DnVb0LmhpoMC9mxHVDWyCMkItpZqYb3nZg96FnkPngvA
eBBRTpsvCg/4OuWQxqvom3uNE5D1FooBrHOb6Fd5GQ7bKCqKpSkhWzOLEEd1XlhE8i2w1fah80MM
EWxt3GplrF5JWd3AR7bF2/AO8jv6RpCcze0Eh7UAR/ctKcSwjAnq7/tEPBxfEbvBdS8p0kMSBj7r
buduK7xar2hHjfM+6tI3CPK9bYXfjJT8SVfU4QDS2N5IuKEvbVLd+2xy8Jw+Vt2Ly9zo2kfUhRhx
uW2+8wJhXva4mM5LuHqvGGX//QfgoWmGtXctD+6w4VoKVn0f0fCMzNfj0dxW27d5Lz3qYTk4RRPI
u9pT28scx0eY13H0GtrR7PgnjOD/ZqHv1tdEAfnGTtxihZ4Tm95a+n58Rato27TW2ic9oOVMD1fa
xUETXnZtES8qbot7WUvzVW1YC3Lpce9V4bhnmHvEJI0fPx8e/+v4ksT+jq6o2R1f9fOfj/8V9lHd
zI4v01S8GHOlWP/9b0Kbnjn+PP5mNSqERaDQnbP3+NP7Rj009lQBc/fzxb++7/Ffrc6OllJW5H8f
5scLzv6OYWBUuEnt/Z/+3J+HPv6XmWM80bjrn//s+/qzrzCvbemZsdUiyIJR4V6a0w9rkOzL40PF
T65crN+3Sh4LbXZ8opTohdU2bu5nLzZg2++Y5fz7xT9+ZXSjG48xkO3PNz3+Wk6bBzebyIN7888h
j0/omJTtIsVbn/3C8WFe9fftUI2bs0OnPqwxRub0+fGJn29ZI2DZE/BA2vvnKD+fpE79PAr6GEQx
+vKXne8PXT2WhtOFw1BITOjdsB3pxNHsWac7BULrIbLstMYtHZPiSAUEtMAjN2KM0wSxHrTItsMI
RA+ya+Lq439mdc1jt3RcHeVrxh2TMYUdIdTxXcbTTM/YV+qoWsufr3YDSh6xJVnLH4c4vkWCG/Ss
l/kuEq+7qrV6uOo7Ob63ZDwapU6y9oGRxvdMvkozX4u77fHZGMPCRc9WsB6nF0vk7w6foFseH6rR
mK8sr4ZDNz0LMzzfJEY8zo8PB83qdp6Hlvr4zi7r+GU2yM/HR9xK+B4H+eb4yJAr+7ay7mO8hbp5
YU3aAzu5PT6n4s+kjElyOD6yuo51Mmkvjo/aPtdnstd6u+NDvXFNBkwrY3182HkRHuVpZ+HF0PmY
r8GML3WkPmlk35H8W3ctfs5gu/2b4z/Zrv7VhhF+cXxO9nBFDWDub48PNT8OndC2cEOcfj1sC3VF
7QIIwPSwjwx7m7vsTPL0UPJlcdk05s3xV8tUz29bCchhOk5VV4V8UrXl6+OTRiK/4eFTYvjML4Li
z9gZJZUKAZ9PNluKBoqpLo8P2zF2V9xs1KfMzr6zmzLd2Tk+P3rV65+kmrzz2dVKUMOnkJnWUmUk
nufJJu3VGFAcDVUFEvdMaun6FCHrb2u1CSDx+PX4yPK06K5hLGl6Kjv+0LTHoc71ix+vNjMJpTj6
mOOTPvy5lf2f96q8JLnok/L1aMBuy0V0x1gobSa3nmf/vA8gr1tVqV5dPWk3cZpTmmcEnVmT/H3s
2vTb2CsbXZXMJ7mwgAv0IEQaXJovzGk0IMTN7quHZ8PxpQyZFrPEbqPbtIiDtQyrHNl1j1eGlTDz
PL2bSBGuKmP1wh4aE8V1MVN6nrGrDICqHbL4bRF54bawDW82DJn9ppjDTq8z/6n2hOJIOhayCTP2
V+nQymjt2u4Nmyu7FNZb1vo1ntTGeNW3urmVY1VyBED0x1ivLrvpvcCWvxH3KHf0oasVyjgmLTzX
vWZ6DBPm6T3CqCUrVJuvWuepCxXHr1ltSIfA46+WBWPeZlXn9znWepcElU/HR9gldodA5Ds1MvJ7
qxvFjTGOc3l6pNhjdn/dDJY8+/cZ0f/OvM8JD/l/RUCe8rP/UJP/z2Abq9qHGdFdlnqnqc70+r9T
HeqwXwiYpr2B1IWAgad+DARJiim+cCtS/DGY1OAZNpd/JoIU8QXTChIgCpo48jE19DPVUZUvNAuQ
0RKN0v+a8rV/kewcret+JjvT/IOpIdOhDGXxhxrnnUw5zuC2+4O4z1mH1qnaFo8ysweytZMClZYM
/7IyJOADVRXsc7XJHyF6zBkd8A9KrVrXMttBPjjUnKRb1zJuZb0ZaQpV7aIjBjzUfeB9Uok+7XHy
iak60lNjdIfzw1DRVFP7ZR5Q69KUIV8C2tpwi02d19hjZsQrBQExVYWyJu8C6u/bmfcZMfJPh4ZU
TWllylvt88pn2gi3wnOyvRdKHK2TIS4nhU+1DAfs1S10MLsOXl8dqDdRKyP4CN2YUlkYHcpK12cD
bloLzWtVx42mIlaRvEdFCB4l/gTfd1Yx5hRZCmAGlPS6wlwKP09PUYLDVlL3JDKDmowXWWn5l2bm
ZuvCH4F+1MnSVzJ51UdpSjy7tig3OnWmR9su7uu5wNPgk73nLFCaPtDUsEW+xP+YYztHfXHSyNsi
bXjQysy4FZ6q7tQ0Z56VRbEykEqoMacFCe8wk/PsspdC9S4ddfzTKkaJR9LTnd8OIGbNN90rhyd8
tTOqzozGWjmmTCEN37TQcubmpeDfn0w63Dr3iEW8R1FNOz2ZUt2WnBulf9CLqkUWFiuzUfGjpZzq
WAeP7sJNW/9u1JJd2YzV4xBqa6tVwU0y+GDrOKl8HHUe67Mndyx7OGNddGIg9Uyo69PP47eKO4ZJ
3jxkRWNv2wx7h5IBnz6Jy7c2J0UpXPelbU17WWk1tsJWjh9CObkA22pChjA4OJrXc9UI84ckMTVM
6rVsnivWE2UWb2/5EayhgrGeTKqqFaUO70bCEhGX6Kx1wijI5ymakINnwMzRESOsTLNRNhEdGS5p
u3UG1Qo2Q1I9FoWsO0YU3hW57h8qRcOtowyfknZERdqPm9KuV8XYIeYS1XjwMvPaU8Ly61BG3UIB
ZL3TyvGiaZQl9Wo4vyL67LLUTsduuCw5lSx/sERNxheIjE5PpeW2qjqFAQ+WP9ZYb6MYwkze0vxu
GeY9LR9FfwuCpFxVVJKdVKVTUNmwFwMpYP4oH/sr39XFjGwYk0CvGJe5oV9pMaPA6lhctC7TlAhf
x2fFal6qVomus6qP5+YgHNyk8tsci8VFZ8Kf8gtF7Prks97Jb+uVLQPSmEAm9E8Yuzm7dJFGBXHo
ejKzxe24iGwRXgbYe2J3PPTY9rnVpZQlM69hOvDji5RBeE7d6VVKRkRTm6ltALfYa5+e2q5j9DyT
RvsBJgXzZtFDFIX2pV6IcFFK/UUs0t0oJbtGwbDEwM8F8p6ZzBV8ZWmcGukOE7hyEZWgPPVOWyq5
Nh6qvjURbsE+8fyE8SN1wh6IEB3ZGEiLCj/QeTHo3SyfLJq7ADltp0Ihl+u+PSQlgj6LuoLDsEe4
iDH5IdhLwZjE6TWjZy+DOtS7blSeJUVcal0COUCRMg5nvYLdla9u9HaIHKpq+TxrY8wNx/BGGEwX
2W6xdQvf8XO88fyUlm9QB4sAFK0VY2Q0NHQGStaNxiu3Y09VC2Osmd17+ga71E3u59aqFeNGUUp8
u31FX0aptY0DOnp6Dgczly+8EoVVHPVMYvjtnZQzVYVa5SovmNzwSi1eAVeD+SS18QZNVYikr7mB
vFRNiR3ezFFgzPykqde0adOFq9fWwkqK9iIqs2phh89abHb4OyYzy+uDe7OAK1pjRJXHRbMJhOLO
3SGr1m4ie7PaCsx9O/2QkkhmlmW8ZSyrXAEPc2gDWJtOePItHd8L9p/uWfgp5jyRufI6I1+gI+pm
rjxu4zhsbmp7stdS80sS1b6VtIVexdW6NeoXpecOK9SkuofbOAdH43j2UK0/uUBPk6Hp1mdDUlRu
DirJOpOXp9dn3QaSbktt9GBh63AzxoAO8ta8xjzEdZLK0PD8y+OFV1nZyyB8eWb6QX4ViKRagNLT
NxUd0q3NyNfHH0v7/Y4lRWMa3OCeMZjTPtu58VUDeVRW9kNiI3iyw+iJuO0+6MJsQ7b7EnfUP6Te
u2oqYW21trO2eWTd2LWQAfHibR5MfueGwHKhyRm/aqDq+TEdWjebGn4petompzXcDl69kJoC+bId
LyMjU+5r7bpq4n5m4Au/agGOL8xksnWInNaT3Oe6UIGAjvKqrSPpVrL6nYJVB8JWLuSPz8HUzz1d
Ofhm2GdpYrHlWuf7W5vSxU3dLHqo20kZMWgsp7oZmLe+TqomyvLq4+OdwWSOl8JU5od4zSQ4wqKz
en8T2sSTox4+jLX6XTSmtFV1vNejJy/s9JuiMoVDAc2Y4VY13Ka28dypeCt+/CHORmx+fAikPEiJ
CGwt+RhB/RLVwrWerrUu5It30z3Oytd25V+hxg43fWc1Wzft+oM1hq+j0BD6g7mR2wJpahFdMZYx
U3s527pNsjG6Qd9FCZW8KoNlmspKhVxd951QrSrkdyOq4EE6hCZV9hCmQNCljtsa+HX5DXK2TvWW
ZUSpl6ptgHHtIz6kKLxHQF8DUcBaCTDTRNY7rEpMF0a7rzGh86Ndoqjt9wE/2MCU4mestLZjoHs/
RgH+VU/u/8kMVLBM/Pd/srzfenKPL9H3v/4nd2ey3MayredXYZyRPSjd6oCqivC9ERstCRBsIVHS
BAGSUPUNqgMKNxzh1/DYIw888xucN/GT+EuA0GaBarZUCG/47hPnnNAmlZWVlblyNf//r4ssoAZX
K7mJv7WLQ8EdvqNJDjEBCDjiRhFrvjTZ4ScIvtM+hHqXtvvJSxSqWO80hQCVMEdrk980GC7bNdnh
R8L5BNq4jUDBNv5KDMpsakdeEGaIUmhbInTH6HFwKDxvhHpkztqGPJ059PvteAgcxp3yxl3TDrGn
WAOKcWv9wln2URIpiz7iQUZ84bRJpVwa0thS+h6qRs4oKK7s1bQ1G+fqe1W/yssvaxkpA9QAW+51
5o3l4FFP3setG6+4AmWoFx0nv4nkRy386NKgt0Cb4ra9/OzaI0z/SuuqcScwerjDeTYo1K4Sd2XK
XEEX8Ll16a36pddrLTsoVCMOHaKVj4dBGc8+X3tjvBKJO4RwZjib40unn5OFR5dIkoFIqkFSi8Tf
KMorKiHO5nZZfaCNhaX3lpwgb8BV7/g9az0MzY6WDJZqHxB+AQlBHWTLvoGWxOoCKJDm9cMU2MKw
VEDOEwD37WCwxmB4F5svK4UeZMDuO2jYGKPK6KtGv5qaCbIC52mJJ9ONw2GKDKc3THRAGb0VrFX4
BvSgdrvmewyIrwz1qpcgIbDphuseHb6Xq14OeNIdR1o3+LjUaQHSqz76eRcVPqRpqIeBCoqV7lIf
InRoRANTHtqb7irtZOex3LOVDu0dXm31byThua3fbB6duAyWFIkUwXphb7/OB9Dta2MVZUueonCR
ifZ/10pOJGhlF0AELhzXHc6gTrYLZ+gk+iBD3NFHNymP7OsQsFLsa31fW/XbK3vgUqR12nG3KtCK
Ut2uAoAiz4quW11BQ+7OJL1LpIi+7qqjJ8gxRp8tN+vAR+9axQN2G63LuavToBPcbUo9gpGlSzD6
iPKKlo3dNuUAgA7dlQKShCbHVvE5ZMbL9EEJ7zJz5NjX8eYpyj6nOv5rDBWKAGu+xttUMtHYcVLN
bovwsydPbek2X08r65wmIO027Wz1S6f4LK2fJOdBiR9cXsC2PsAFl9TPpfuAgE0GtLcc6Ct651m3
wQYIZTJtt2h98eAHn/V8GJdTdzVd6m5HR58lkp9MI+shPQtruYMcpWT1itmTYd0k/Ti5ba+6OSoD
AfeHv5ZpWXztQIyQdF6vmKbhl7j1ZOfnAfpzxmwSW/emMjLbnbLArxgAEYcOgvgnWFfTvUmM28K4
zJH9je4CUsfWrR/cbPxrz5ioq6ntjzetkUfftmjIIaRSaQaDWTpdpx+QMSD014ybVfYQc4CtaRnP
bQ6jRNp6+WDpV9QJ6O5p8Izksowu28UNbWI2NNKU7tLg0Zx1Y+/a1S/o22wUn/iX/vJhPUPCp79e
3q5X97p1H0gj1x7QYSh1+4lxoVP01tFyBT/6PrNQM+2Y9JqZt2C9d6sSjWua4hQejCejb5Rjw/uw
3ghLFoKxfghn06w1uS0xS/n1KnAu1ASDVM7666gtlC37mlOet3J9pMrZhTzr2vR4Vegi6cvBeSIJ
TXb6JNpF189I4+S7Q/RLF+t3eZqvM7L/9t3fOsXEbQtP7vvX5v08jOf1C5Pf/5q4Jc1KxywVhvcW
h0L8+jVxq76jdxOt4YDfbn/4KnGrvdORtFdFIxAQ51tOysudKbAtiCuDvBPRMPmbtvYrlya00Jrd
4zpuUcchRCC5vGXAHETYNOr0SrgWyhR5B5oTZFqPjqIT1UJ0YtMuPyl4cBvtQ6BL14kHd2cWBrd6
HH/wCyr9m3yyaZ1zMT8ty8194dNBCn7OUyblQzpa+/K6swxilB+yYTuBFND232cJf81PF6zYJcRD
+q/Yg6C9vDKy/qq0L6oVXK2Zzv+g/QDjCinrwIDPliyZAUg8GtrKK/+cu/hclotOXOUdJUC6UddH
bqpdKpQ5VsWVCz3G9sPeRpauHVWfQCkaI04CdT3XWlcqPSiX9HKJfQs9K0kbmqnSL0r5niJoh4Xq
2R6wSQT4ljZ0IIXuxVbWob6z7NqV+xgk/vU6+ZhwPYEImWx8bZQbKsgH/zatwt56KfU3hXrvVwVo
mI+xwkwkKnGrIO22Zj5WmSJmFardbOnf2i1+IhnmtC1V9/Q+u4vXykCsimYvL2bx+oJ8OwBwmr6g
kH3eooWB7MQfkkB9UoLgMbnPw7CXOsp9qLenEVBDhGrQS4bnTTzUJe9+k88+hfRUXpU8J2xLX6LK
R62MbukmxWYl1icSoi2VHE0k8HByQBNpX58UpT7Ksdyqr99ZFLQ079YxlJHnLT9IpjrJ9dl527pU
l9GdfJ6EwViO5dHKzFk66XwZWZPZDUDcq5K8l1OFH5KVOoiU2blFWy8j41Ol7ifFjnqAL/y4GDj6
8o49cBHmfoDedgTDr8VFJYGA9xMTleRIolkG8DyvrS1RDEScQqF1STvopa7SrRxlAriwl7Tsnrx0
xlE4u6426tO6xRdpk4zs6hvvtgq5AdJzJ7Su5SWqA5U1b7erL1pkTjcIgUelOlqtdeRDPP+xlTwt
NQqTxQamG1IhUU63XL8bBXrUbZVuJ0jh2+tSb036w8r9fkJVkD4mH9VwJiM+HY/Ef5Mk5cMszS+S
usk72oq2vF7rIl67t3yHPEk/ogvA5k1p7G7TNcGXnQjFTwVpfudWbAV5NV5DSOysdDnD+yL9l6ML
p4M8mMWohxuubHQqz5sWS/ehimdjb6m1IEV6NGDwM4E1+pj4xhdQlZ+WpdSHNvTezdZDbRlWXW9T
PQVk9O00vUtTPnYrv8enQTxK/yLn8kAtUDJPnsqW3lluog8Ozev1tLxqe1eh59/OIppbh/qnFiFh
qFhUdxXpHLxmf+0og9LePCW5f1GURt+p0qHVQoKJHOWMgmjhPNqyNnIK0Ulv1l8lqye70sYYlwWA
26QT4YxSq6ZtNjVtJJiII6VZLzar+03o3tIq4U5e0hZ81RL1jqgjc5Olmn5Fu/PzdXtIA5KhvoyG
ZuYMKAgP6XhzuzJZDj2Ub4yc5FdwTudrH1YpIe1FywYElqmXko+XVCDSqC/X4zDx7U6ZrD4j2Dx2
Ne06U9af6VYzgp5KeCstL+ld3llKyacgiIehGnYtV3sIXW1EsnFKJbUFOi7FgNhWT86krhk776M1
XElNc+gQSwYChzngDMqV+cWz3UedtgqbJECyr13QoiTqrCPjU+is0V7zjCEBzhqVew6F4mGJZ9Xs
WhKKP7A4r+kIdetW3qeVKz8UdAFWaEYlQ46icvTZBWS3Yak8WTq3l5Bh1CCNOz5ICGOlXq59aVyN
w9i4aLny52I1Ozc3y0Va8BjdKAYQCq0Zs3ENdVTBDU4yvCD7BoGm82plXJS6d2sTSc2wxrkifVmp
iLXFuJMeFRYp1p7C1vJu47mfojAlGRSOVxaTkor3MuqGVpIPi1gbl4V8WW46pY5CIkrCFTA0uaUM
YNAtkXlCblLTIXiEyqWXIVjp5tQIeYt1FH+I89l1WV4s9cDvek4adDWdBQldfCNyo0Gy7qa2djmT
tNG6ZHnNGY65OaVMNXWk5yRj/FANbo1p1uZoecps6iPHZ7eyKz/Je05oXtCu6IIWweD85V5hKmPx
V6MSUTZ6VmVX4rQsZ+v3hZCkM6vPlWcP4o33SfaNKzWdncteayS75bWrvk8Qb9lYHGpa/1K52Dys
Vu0Jxa2rqPTOjQ08LUpOXk+/3SjhB0tN71ZLDGSlj6zURAVJn5hUKyDm4N5uZNAh6r22ls6hILAo
4bloOiHbykBKrEmYj11LHtC25N7EREiu6Du3uV9KRtxpc0g9Mx7JRU4zgisZN16v1BEdtD8ZYfvq
Y4I9yZDeV9zN58rRLjeFdL1G0zAFI+gF0rVcwrpbqrerL3HeiZPwi7GWvsSGNLXRHvHMYigvjYuA
qoZUsT/CiyKiMwKmPLYpxsnamDapd6WS0QziirLxZSZT/8j4lqtKhbtHP6DtG6vRh9gZIK123Q5Y
SIQYl5U2KTKdJkoBfCvz2iIH7rnuT2qJQkOjnh8Ufg8QXYpfSO9Yh2y+jeCV5VGgTDPZG8mp8R6G
znmEWKTWNjotPbsoUvOStRldrnFrIj28bGdUNZP2uckHWNO97JXX+K0IVDhatYQlE1IosbQskcBA
6KEegMph3GaFHWValtm1mbRGeSFByQxJVbSfJUujpbvdbVfygJNxR8eTJfigatDygpswxwmBO+s6
xInr9Dri2KwU831MpU0rZ10lurNV/dzx459witpbulZ90mSBQGFTz0SpQTkEOc9oD66iELCewnO5
XibBg1rSXTS4pOHxp3yWI1yXxZctB6ITIokkfWHfKHdFtVlkS+yAGl3P+Ht+rA9hh8CrDOB9FBdZ
rF1EPmCymTKEej1sqeu+u/F6bZgabmT3UxpLbDTntrCrgbuMpnY2ailWf5k/YFPNTURZzOtwJw43
mxaReNpPCmB1o8i0+xESAcpiFkCvCPIeuSkgaoCB1OqCcidZ6ms0FHolXFmXKXsOPou3ocHIDDIP
huNq46Ko3y4A4SIkZweg9JCj9laoZPE3JG+ULGFO0pEpztdDPyn6s9i4VKT3jsBOF60OrUtuLbkY
CCwRaI9rx7/YoMgDMXpiBM5dStnHAdHd8iQiTRJDhoYGlTU1nRZ+RdDzFE7rmrhuE1xuoKMo3EJ6
GN/YVkmhcXOzXC4cXAjbysfq5qaMFu1ViyYpM9EmKoTVQqPXwJYvMzu6qZL0Yqm6sNWQ+louL0jz
GKV1n5brsSwz25W87IsmCRrkG1BrXU/FrOarR6g81IijbN5y5/p6dtmGvL4hgS9xpwpqv+kXXdUv
Lwh8Hpbtm1b2qJj5s+ciKblalVfLgDqh11+SR2gH9HfJ0DLRMjp9lCiAzeKxuqy4xYNbNOGuZ+6G
2kL4CQpHDxDjpGVUvbKtjjaRTo7MHgXrsq9INDKU82u8+LiYKtEosMyp4Uj3aV4Ntcqgn6N2rRni
u3OgrTb6nL4+8iP7o75pEVDLUxewSenYD+vSHq0s824ZwLp3sgs28IDKBZKK+sRd2tP1gzpzKFSg
rKSQjlE0g6Yc1ZNmBDB8umoeJTTiTe2OXJYDqrnnWXLnq/oYcV5Kitw1MSKysYYq6ex94ZU3fv7R
LUkPVZCcrOLR2jwWxup9brGLU5YRcuMHCwGqFZ692UqR1ews1eo+aOddsv5PVYoGAA1KiosgT1gY
ZaTiVSFM2YWn6rYG+XJ95aNr6MzMqWIEPRQXb1RFGhheeOOk4Y2nJwPLsTqZ1yK2er9RtS4V1Ylj
0SVmPaxSC4066RJz1BMOZCAhUsojY9u/XW2SbimbV6ps3Vlu2adRwMWKWEnSBUm8Jd3OCm3UDiGE
6Z83QdlPNDg+zuoqLcOeSXnR97SsU/kMKmuTJBzk4A6qTWuyVAYZopXGejXOrGrY2myG3APnlZQj
qNvq2o7UJ+5BO2w1BC70IXZLBBmyfnvKTSZF7VHqrsTP4GgSMrS6prnpqYl5GWnJPPOzHlv0agYj
yaP3sa6NzRWCzXF46frFubZYmn63rdyjXIiU8IWvJZ145K+tO2cT4TEF5+K/iu+zU8/N0O55NNGl
z11wXsVr4K/SyLAAdQfSrVoUvaW/JofTQgs3Be2XXNP1KYp5df/zqnT6Nrkz8SpKubqCOz52XMqp
WnVlp9KtMABFEPQcRAX02OplhXLVRt613PA48S62Zk1zR5u4CqKqs+tWkk0UOaT1nP4sxiyTL3Jh
D1VLn1oeYIiN0pdb4RwthXFlkACOsgCAsU4aSF7GHQ/nvGgXI8MLBjSKvw5w3jnrk1abGrZhXork
oBJfO/K1L6M6qUa9WA/JvyYeqh7G6nG1WQ/jmX+ZZt4jvK0Z+XFp3lbzMXz/87W9YtDg3FjRi4bO
OWb0OFPdO7RH0tRfhKYOGF1+8rP1Fc2S7gD6TwyaZuSwH9Rq09cSfbSx0mtuSij1bneDtfNl+wuM
PpysewVsCAJ55yb+lxPpIwUdGS92+hsS2F6LaA/tORETmiTfLd0/3+5gO6SQub4K+RQo1d52QxLb
QrOTFDUEYiMgQvOvWzNnVG2q4aqln5eUprIKgVWJlQ3Cns05hmA5ioxyQCx/TQ9w1LSvNyAT1oF0
Kekkja14vm7rk0j1Lz2lGM8CfQKemxSqZN17G/uOzi8X0HHI8qZCX2ao6sqgnSpUA5x+Vpjvl6Z1
32px9qJiUAKvToOPba89qkI4kLY0pZHFNJ7RAsGfOLZ0r9ow/SXroaUVYw+D5lRDo9TQO1pfBUv7
rliHQ01fn8/c6FK4rmnh9E0FlQq2Ie3E+6pWdLWVPlHcYeiuxrP2THQG925MlJfXZtzuKejjhA52
e+34H9uWOkkSG0wL4qbl5srFOkqe8lQE5vtIQVlCU570VLpEvCIAxe6irodYtGmkPcnLr0n2jCol
XXfKx8CGuq164aVucbeWswvDaY+sJX5LtelVq5jdWU1cmtQMbcSlEke6RRfgyimsKY+/s81sPFvz
7bkQZY+tTG4iRDrVVZmWT7DBQF6FNL0Xni8f8tls7GtST3yzYLYerth31XMIkrB0y3F7hkcF37i9
QaSULekmYU9vz/q+a08QCeuv1LIfZ/eWXw2STTHWqRa1NEgQIvJDiziRXLQ/VJesVjmJZha1lO4s
34zDlkw6fzZeId1N07BuFs7orOt/yLzzdhtpZCR3k8DHAiVXqxl96jzvdpZAn9InCN58cWjpq+jm
fLWOPupJPsqtLzoNAikJrQsEmH0zeAgCbYhIUV8CRe+tjbmcdE1fv1fjiIuL2G1FoabUtM92Fl6n
rt23INvY3vKZbgu3dILSO1qefExtclpcAEESjCMIytUmvNYiulsVieaibeHwzu1xido+QuzPVuQM
9FK5KNb4m9wVhvsBnZ+HXK1ifpf2be1zkIkdzUTK0NGGTsitrq759AZokMQljmlLU7m6hgkPR83o
GD5lJCURGPUvvtSaO9pDC4CMoXg9NbYHRi5cSZN0iDFexbwOQiLPto649o897rcRgPBdEVQDBEe9
/rBXkaqWLdtQVuupltv0IfJGMaGXXJXXae6f//hRB50MybJSV9JUdAU0Inf4HgeAjCSrsjwLDfxk
zJa5Jo0R5bflKh1E7nqgz+ikonojfMHxarUc27JD8J7BAC4GNtLllX5hFul1Yqzufjwt9U3yV0xL
U1APMUB4vgmCCgWWdaS21oiz36+5Z9y1Rx+cB2RmcvhV65w98tlfDtRhmn7Mlp/5aUajSrvIL3Ia
sKASurqVaISW45zb2aYHXRAF5RmBeNINhuzCbuQ8baf8SzWG76G+ayWGJhX+U6xCKJCDXn3dN+X7
ifu8mlcvBfysVpDY/dWvJQnjHbBnCvECGgR0kWPxtSTBj7hWwdqBU23T0+NrSUI13wnBJKFUCsGR
mgXR60tFgh8BZaaCga4C2jgavMg9xuAl7N1pgtqL+FthcH1LAgSAMmsg9weBV5xM8+CkKLprkW5u
259snt/1fPuJ97jY4EeAiLxwNJIlVOzbK61XGNAs1/rIRLjetO+Eg0zihMJicjVT5EEb2biMBnap
WX5eG5snJVkNrNIdLKOQxFshstLzVl7mqBPJPxGbOEgu7F7CbMto9itgvEnZ12N5mBTtzFFKXoJu
Bqjmxh9KTzqnsXnPtkk4LQMQi+a1ZPHD5cro5VY5WoUzSqSrB0lVJ4Hf/kDP253i1S8dne8W3mpn
57u/1eBgvExT7Nt+hIRJdVss0upuARos/7pBxE9vYrjh0/j3fmm/87490Nli++SfcdeF5Eut4Led
0na+PxohmPNaxfPiX/8B8UKcBvlPqMw/zmBA2PsfC/IFXA56zbM7uHg4gjzv1Qp9bw1+/Hq7xfzx
7/zoBXarc/HMC5hgfBstgaRr76DmgxLiXmnz/zIjvl4DQ34HVA4MvyCTidroqa1B0xXQtHfoTaPX
JvowqgbKtbUFADElg9LDG5ChnyAii0U9rU0gxKea7QFkh7XtP8Ll0QHV8I6v9oDU0pAzFv+Q/CPr
CX3p1NYAVZ2Gi6CZnANLxvFDaQu2lsC/vVoDrfVOR5VcxzfcCTrvFv2UbEFTayhp+jtBMcFvkAFL
sxc466+WQGrzc+Q7tnrWQhTutI5B09dX1Hct2STMwNDjdfGtD97eeke9Fw1QnB4ZEp1YndNaAYEi
bmQIVB2OIpcADiSYbDiHB0tgmO/klizEwCB24Uy+UCVP6BAIwmOjJWjJQnfGQqOLWBAqjaiUvDoD
LBCantyXBhciCnkvtveEVkARgPdGSyDJBAocdBwCBABF4HlwFBSBbZItpHlUXAMd0P6pnQSBeG62
BmrrHZaOgw5bDHGtLV/31T5QsJXEG0huEWaRMRDhDw88oX3Ahd1wDfQWjhEtv2nzSx+O3Wd+tQQY
C6EqgKlAavUkl6CxT6Cr7yjwIkIoUHc64Pi6T8Aewe+AlS/C35Yl5F5Paw+IBuqNjgF3ooFUPnoz
qJ3C0xENB19tAUVmD+ArtaENUKTf3hentQKtpsYQSycK5m1aK2ASZZEheLUAkqG+IxsH1RKnoYXb
cHI7gA/WaAegWmC1QduLrJIAYlj1IyA2iI4GvC7uRHMn7nZaO0BRmh4C4fYKQ2iihSuMgIgAX+8B
xUTFDvE4BBrgF0JjO7VNoDXdBG1cY4JfyNMYO/lNjkCy4BsRMhAn0xwMlIkwE6e1C15cFLJnpDe/
Jp1+IVXEVUBnE0ygpuL/7aQKX20CsigiLoA6xVFo76LH01oBfReu/P4KSJryjjyphhLBLk9ycBtK
hiIYZCjbsgjwK0/QLRTZ8EbWUIM+B+6LjDstn0Q26MAayui/tDSuCt4fH/olIDshr1BoHjRaAVJB
6G6TMEN1dncQ6saQIgMdrYTsR7ulQLgW6oundRCYX8M1UI13opsWwrtoOFPjONgEBMmkEU0001GZ
EGt0aivwksL8fVOgW8gc0ciAKhIxEBUowq1XxpC0OsVKEmVQTbcx4qktQLupHeDKF94uGjdtUR7Y
HvRXCyCJpPmrNNrp+YWihUAzO0BanLiPVuTU5jnxomT9agUEmZhLEm4UXjG1SCFpdWJm4CVca3AK
uPMFptbguJMQMq16bIBrTFDIP+wTBFi3maTTWgIUjRvuApXikaBzA8/eCpcJCt6rXdDSMQQmJWcu
AhrXn2DKlOC14RJYSFETHwlYNWkg4R/VloDLACNB9GAQJBq40Kd2DrYFv0amoK2QFOUQcOHzmuJr
11bAslgCkxyBIuwlHVVP7j5s7z7K71sCFbeQFImu836aToBUWwDVemdiAYQ8Pz9GHmlne0/IKwQF
3PAUSKBLyBlDhTVYhh265LUlIFUmm4TPwFopo+FC73ywE1qDvX3+/V2gG+/QBKaQzpHiUqztASQ0
xB0AG/hPdY1TuwyaFtJpeisE1V9cwl2l/NVlADIJcX2yZPSO4yzApj41U/gyo9/fAWSK9jaQXgb1
HYCNQLsJRjgI1C0w6+TSRKLa1+giYAOQ/uCeIxckIBUH5UNVKJlqhMakkYkdTrFmInTtGi0BoQ/0
fHxBDCFvS864bgZk5R1FI42oiCLaTmTnxMyAgL80WgINj4j6OBotfyIlXpkBSfgDQidQpXKwLR+e
nD+wVX5vtgZCgEno1KAGjPo2Ct/1baAZYAlOsmBA1Nbw++PuCGeYbwtkjCYbOmfq1fdvEzqjUknF
7FRrJtivhkuggxukJva1NnxwFRhcE6wOlTVgNiQPTs8jRuGrmRFoYefwdVUWYStae5ArFoAzksii
ActXwNlp2UH6CjZcAk0UTehd+53isYiNRY87siM0ghaFpe3zTsgjFqW+ZlZwmwyWt8SFbXWYV3xl
CUTyAHcZWDhxIy1bT88hpL7dcAlUnB6uejIEgGi2OP7aEggkDQlESswYhBeP6dTOQdOwgCUgP9QS
KSAoAzt58le7wOC6oMsjCYI/QYentQSqUIttdBAO8VMvKLUTOuvEZA3fUTffGfi8JICAS9F15gA/
KwJgE3ePxgi773x6CWEhJdjoM4MDwJLh1XOct4ipejZUMmWSIKI+TvAjoMSnd+8rostuozWgMx+3
HmoHAkjM9YZyR83i4fkCkxB1oT/b+p3Wcccra7gGmgx2kO7ZJkBSGpAf1kaADrIL0Ep/yQO8gBVP
yRoIjmWjbdBS36kCGyjQcftsxyujD6poqyiL89MGLUIPyO3zTmgJKNw2XAKyIcjEgAsj2yUyngew
IW5+AiQoNajtUiNDqPfUlgDHpOESCA9PZHvZ6qI6QKG4ZgsklM/JFZAO4j8y2fPTw0vgrzRcA04C
YRBitaR/wc68qRJyLxIGgJviIKgALU8uLQjco+ESAB8TrWkEicpgNPDCtW1gAR5TOAFcnChcnmIk
RC674RJI5MZF/xZyolh9E0xt/VqUaA9F1xluS/gFe2Xu07oXQQA3XAT2AagYlmFbIxNFkto+UNpg
SeE0g65C/6UFhmb7vBO6FEhZNVwCAGTC+6NQ/M2jQGMVlohGF7Qn2IaDu+ed0BLgtjZcAhBkXIZQ
CeHYABBpiUTLK9dA4koAaUkHNZKIXItcD6e2DdTGHiINrEWZjCKRSA6/KZVJIEu2UQLCd4RS8Ox/
IUf+FzbLVx5313GD5y2D211k3yJ6f+8X9uTltz9/IS4LdjIRP7yY2q8KSvfu6X9SvP/tKS6iXHDM
bXqLbzk0r374XyjHvfpj7XezN7/88vLbab086/W/6gte+f5VaxPb/2T/L8/dRTpPn5xq+4Pq5a2u
5iG08e48mj/PX0s3CIT1n5P813/UZvnqvPxo1GG6WESHXR0EmLzpwJPF2n2K9+NsaePCs2s67P22
N/wN65Qutg3h0VcrFpzk/dDbLSD44k2f9B4hxMXz2X0+zxfZfrjt6KJY1XT0LgOk8+Dsj3CRuk+1
z6oaWyzHd5/AZL5GST/6tN156j4+Lua1pVEEnR5MyA/eYDf+tzbwV6rZ2wNYVxf49Z+/LOhun1jW
f8Dz+0eUc7Tzg48Nfv8Hn+L1HVRb0/83X4IwEl7n3ji9Nm8/MI9/j3XszJ0U07Bfy+0+wn3+7iH6
q2cIqcuidvoF2LDpqMP5Zo5hSd1kP9Z2vjJOTtOhL9KD8y4cncaDZul8EezH2c5VOCONh03ny/0o
20GFr9900FGcPh8sgejm0nRY5MPnbr4fZztb7QjDXi4e51H98kIrd/+Yb0rR/CXbfx0erEH7CHfW
Lfo76X5u2yWwjrAL7ufFs3v2Rzp/dOvXoCBxNP1s91V6MKrI9jQd9cU1EHM+64du+sZDEKWXpg95
WGT5WWce+fuhxIqD/N7/8fc3x6dFuKhZSlUA85vOdxjjRp6dL1zbyWsWEwrfMYzmtIgevyVgRjyz
hTQ0f4M/HoszxMNru/Bl9CNsmn+/69/37z70e//1THzaRRqdvdmdlHHIx9DSBdDeNmsj+gT++MP8
fX4a3MzGvsEP/Ii/Kcz6I7DxyGt74AiH+Y/I5njsv6U4yT/9sDtA6I8c/E6cZyuiwtfDiurejzfM
Xxh3EdU9KUGzaTxokRbRs7sfSCyBgOc0HbbrzJ/3o4gxBcy96Zh3i6R4DNyns/jLWe4szrqIs9Ui
WVG2bvqQ7aBn/6l31/3P+8G28z/CZuuSL0jjulfxc0Py831Bs76Yfr2vp9v6USD5V31slnIbCn8R
kXB0tl/+2nOOcO1158ni7MMifV7URj6CC0OHiUeaVtY2d/sIV0bfrpL89WRFKavpxusvi3keY+KC
s2HhRoua+RAc+sYPSN08rQ9rHOFU9nPHjZO6ZRbJ+qbTnXLCh/PwwPsU1MGmIw/nj/VDKAo6jQd1
Diy+YPo2HvTNRiBP1HzY7j//d744e/4//+2/X5Sxm9bOHVXq5g8YL6Kqtn+3UJKmq3HpPh66AMDm
m8/2cpHFuVO7SRQhkHCE+R6sgiCbNx11QrbZnmdPByHfMS6SybyK87y+HYS6Y/MpB/NVzQpvyZ9H
GPZg0COc4wlX6dNBgvwYYdJkXmB/51HdUFLpPsLyxhthJ8m378cSHstWiaDpEl+5eN21UY9h2rej
HiyEAMQ0ne3u3pRoTp7Ni/1w27UQZcOmo9/h09cLPapABDcd9l601T77Y+tk7UcTc97SMBsPvogW
9ryWIgSLtn/M76cq7kWhZ352uYij2qYD1XKEweNwHtS3B3pjRxi3OMhAbjGXTZd4GteDEMCcR5jq
P/9HfIYY/j//57aYdpP+839FT25SX2tBLm88+yJys4O1FriGxuPOo82hsYMM2nzg9/abUyiE7ZrO
t1OkvhvNzwbzrOYIgFtsPjiFYvfAj0Umo/m4fdIMuRvVLkG1fYTV+PzG74ay0Hy+n93wcf64qu/i
Y2TAdzb0/s35FsjVxjvDTc+muC81I0ou8Gcj/30JQMAkhvyXUoAAICLW501psJ7+i58oVv/kd2oY
h78rRfjmDhWp0IMN8PLKfzEH8u3iMAKQbyzZL457aHO/ESD92oj9Io3r94MC8P5NfP9rg17FqfBN
voGF2IJ5mi1tkYn00sHdA8ai4dK++FNv50yj9Ldu4K+tx7U4CfUZtzWQ/YD6dSBa8Bs08OvNthwf
cn6wO9oAJdHURFgT2LCCvO7bEtzr9/j7LM9uyzUFJtStz0lYloBy8MF3P/zKxZ+otb9sXJ5jvOj9
QMLpP0J+4A9xrupzVY7ga3QWge0W4evJHgMW0IkzFnbr5J4v0s3CjkvcsNpTjuCAMfn5AV5EcJsa
uwZFYAPmqk1XyEw3Hbe3iMJ5WiswH6MSfJGyDNHzfn5ivwm1wqaz7Wd5fHA4cD8aD9vdLJ6c+toe
I0cwcN/AKgWloekiDOZpvPhWGVxowTceHPDQU81rFvzwpqMO3Ufu3wPoiBB8aDwwPaKibFHtRxIb
TdApG4+7SIHP1Ic9xjoAta2vruC6N51sN42JzWqmARJg83HpsorNqS3CVqyq6Xwvnt4Yh61YduNx
83lQn62QWmw66miRHmwwGOVHGJYyJ0nwOgpnq97VdMKX87w82A3HSFtcurlTHLom0KuaL8V9EJdz
/3DKR1jjSxe7ni8ioDZ1NINyjFTLZbFehBR9U3u/BML6IDa4/+Pv5zwncfDMmuwH2o4riFtNt8Yk
juaHBYcjHJGJsO372W0ne4wUztUC5EUq3IisNvYxMi1EmzTDrA97hO9G/8oDr2fL42z62W6IjYuD
3LpyDIbGHenvA39q276l6YTFiQZBVNsTW2Jz44G3VjN1o3rm9BhRx31yAB7fsq0aT7icE9ClNU8Y
9vV+5/2+ibhfLZ7rl8eWJ9l4vis33+xO3X6O4kCrx7jy3vsCn19zLkkz7B/z+0vxgsUdu5H9HNfD
xrdJueKXY+cPOFcClNSlJ+l+sts1OUq9Oo64oBZ2Wt/Qx4hq7hfpYSXgGCCciyxYCFjc5ABejtDO
TxPVPweY7dKAk/nT4vkw0hONf49wWY3jLC5rq02bHZpGWPtv+72N+PflunZ0sKa5rtfzF+8IHfL1
v+qT12tOUST94W4OjvjPFvbnu6IbZ/n87O6QOHWEiKwfnN3Pg3JOemw/TXG2hW5iU1M6BGS3oLxc
uwXfZvN/3SCdx9GzyNzup7j1uH5OIvv5Ml+xwOncLmozRkNs/6DvnYyfj3wDYi2sD/vzMP1bu/MH
e/aI/EN8lf+Q/MMvNtBBl7NU434cIdL6A5/hce569YGPkJ/8I4WoUnckj+Cnw6mxg/nzInP2W3t7
oR9hISbVXCRUa8MeY8JOcfjRjmD8OuDxF+7ruQrFuaZ2D+z5Y/xc/2bHSEDcp+7ZJWSomhk5hoMH
q7VeBzhGdgAjbZ+Nxf/c/3G3X9SdpT7Cl7uIcI8WB7W7bQfWpl+PkeufDlWY/fR/3/6P5kndNGyl
jpvOdVyldrU5NGdbGd2mQ+/80HF8gGJHY7v5YuzKxt8Y+wgbYwyv2HfeLskRzvXlvE78UI5B3sHT
n8dvjojontn0C5LrgnB1sJePAYUi2/XslnVBCPovHGHG+IrV4Zk+Bt/japHUgZkIxTef7g2+Ipn8
b1Witv3pmn7AG3LCbzbyMYpGN4jPuElCKqLmQiOJ03xR7klCzBPMxn6orWOhHGF3TJ25e5hdpBX4
/jm/b5unc899u9JIRR1jaBck836cnY91jBmDoBRu4eHuQPJy/6zfX473m8fFN5bjGGn9D+4iJw7a
z3G7HscwdRc5zMrk5SC+Hh21N9H4qelJHBfRPHMAJ5L7OcxvGzSZav6E+wQGfVB9y5bQuEh0lm/6
DhP3+ZnEVX+e5fvBxPrv9E2+PzoW4i+pLdw7rh/jon9jiUDwIT340/TSz4NoLp55NT8bw+4IIFRl
vvjTnfts14wNsDak34+Qipu6cD0lGEt1mo5BcwVNPsY3X+DL+8X+m/9Lz53HFWGOe3YLTXheT9HR
2Xary9d0G/Ri/zk++xdgtj7Rn1vPSdAaQ6fN6n5//L4NGc8LN3VrqBpFqK7Rh6z54DdzKXClJwAr
UpYV+/HEZn55xhG+/T0B8jdGPoItuZwnuXPgjeyW5qe2++/LB32VzPr/Igf7R1o8zmtfb/+H39/R
oJNdEoNb9Fxnnj6Cf98Pur3G9n9o8gS7cIN6tvQYfpOYLendmqt3jDqCIA0jOUVaszb0McRlrubl
HF7ZN+6SY4Sf3XlF1XdvdvcfbncZ7v/0+5+xe7D3WkewRr04hHpSl8g7htexH/fbggPHCOnQVjyU
bBTCzk1vsQHDPjkSFYZnhA+LOhj/LfK8+OWa5zlKV7XEoHKMG3/EYTn4jEhUH205JvNUUJQOyanH
EKggmZBngodYcx7ps9V88jdAGPNYFLdqHg+K1M3Hvs/Pxm6eZ1uzfbUo3bqpOkZssFPjvCye6pkW
Wk42n/4UoIf7PH/eTn8aP84P6I+ivVXTozQlltytT5e9GWffsov0E2v+IL7FBxdsbZRvX0eoyuys
w5s8xDGo+x0Y4G7m8MjUdr9p7NGZav5S7+9/+IQjbOEOkLUD3Qj1GNXZLhVUUo/7Jdg6MccgnN/P
676XahzBwO0OWR+6BViUon6Ij4FU342Pp8SuDBZh9XpVWschcbPtJ3MeUMcsiZ6cRwgqOFs74/96
4rTD/HlR/O+LKQSo4z9kkVmQgg7JdkJxv6mlpiTzJQ78b3jFtPgQfUxQ7wfJY9L05OcqO3/fd99x
A5sGkmSL/lzPupD530WJTW0xo3ol9RiZuw5VnP/L3dX1Ng0Ewb/iR5B4wRClfUFqXNKqFVHUhFbi
7WoMMXV9yImp0l/PrJ0D9nzCYI9UqY+tWvt8X7s7OzvrEdoZTLNZZR51pTVDTSFBbkHBcQwkLrGF
9dWpGLjx+xQBhCY+MQTa2+hEpMU8nSoGc3tuijsBoUN+2pTgpp3VYHAobAOo2vjLawXQFtC/2hpo
xzL+wZKFAzCjTPbrI4JjvMyq2g2vARf7L9V+CPtjVfuDRY8i95rhqMM1OLSPaAKgFi7uF6p6OjMQ
KuZ+hkahrY2Hzq25t2pxGF7lDFV6PhBJCGpWct3aYNAkHZp/291h/TZmtv6R7QJuTL/QR/8BS6zE
sC8uM/Bwy68vQ7ckI7xs6DGiXwy3W2750HsYBUuJtc7hU1HPhIAuXJgKgEhgHRgyMfP8W+62itye
DMLFHBUfIjTuOpI0LPw8rbpMsL829/jHjObBiqOkad9hmjEowTNk4EIZ5aM3bt6Gm4PD2BuilexS
8Rd+6asIiVCXlDHMJbBYldjvanPU/4/CZqgcOmzQ5hs+pKeAQwr3O3UkIIgxfuLO7cMfzpV7XmP+
GWChQ6UakmEZNRon0Rq4ag45Wu3CMEq6LuwGtZ+4yU92tlCiSuh35j5u+C6TgiPJpFxl2Rf3tGaq
GIHEJRLIt0B79IMJZyPZVCDOIGsVuPnQK9G9b/i0LE1xv4diX3fSGV2TWnFLDwRD07bx415kD1Fi
ikDhEaMaa5F7mpmMWqxrU6LIRLvpDLxxAQVR/VSGRZEJ/pSBxKKFQdCldvziLfNdCpw46LRBxojw
AvMd6W/5hK5kNrrtMl5Q+EqihMMI/2wLukWYpckoRlpl+xSgceFzKQkOWotKnwORLs2r6GSL3MkW
jfrabJBcYrh7P5soqcuNCi0gXDV+Odb2DuGkOgQxw/tfg5asR8vI6a9r1Bl7gyVs+hvsHLjI4j7N
6x1YgG5excyhhbb7cbixuIEXGDBEMcPB78ScMYPbBSIhpAMOY1YeGKrGKOUoQk6WnLC7zNwsy6RP
kNSYTo+lsfcxCGVvJ/2KQk+IcQTE5J4fxnGWWeRY1dGQnupjYYKreuvVAsQMDobku7VeErql9o12
4BYK/Ztu9ip/kRYIc979BAAA//8=</cx:binary>
              </cx:geoCache>
            </cx:geography>
          </cx:layoutPr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900" b="0" i="0" u="none" strike="noStrike" baseline="0">
            <a:solidFill>
              <a:prstClr val="black">
                <a:lumMod val="65000"/>
                <a:lumOff val="35000"/>
              </a:prstClr>
            </a:solidFill>
            <a:latin typeface="Calibri" panose="020F0502020204030204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4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dk1">
            <a:lumMod val="50000"/>
            <a:lumOff val="50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0.21606</cdr:x>
      <cdr:y>0.27972</cdr:y>
    </cdr:from>
    <cdr:to>
      <cdr:x>0.47783</cdr:x>
      <cdr:y>0.32167</cdr:y>
    </cdr:to>
    <cdr:cxnSp macro="">
      <cdr:nvCxnSpPr>
        <cdr:cNvPr id="3" name="Straight Arrow Connector 2">
          <a:extLst xmlns:a="http://schemas.openxmlformats.org/drawingml/2006/main">
            <a:ext uri="{FF2B5EF4-FFF2-40B4-BE49-F238E27FC236}">
              <a16:creationId xmlns:a16="http://schemas.microsoft.com/office/drawing/2014/main" id="{23947A00-7631-4E73-B07D-94591A2F63C1}"/>
            </a:ext>
          </a:extLst>
        </cdr:cNvPr>
        <cdr:cNvCxnSpPr/>
      </cdr:nvCxnSpPr>
      <cdr:spPr>
        <a:xfrm xmlns:a="http://schemas.openxmlformats.org/drawingml/2006/main" flipH="1">
          <a:off x="891904" y="641812"/>
          <a:ext cx="1080637" cy="96252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chemeClr val="tx1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png>
</file>

<file path=ppt/media/image10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741210"/>
            <a:ext cx="7772400" cy="795866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12006793"/>
            <a:ext cx="6858000" cy="551920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482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79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1217084"/>
            <a:ext cx="1971675" cy="193727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1217084"/>
            <a:ext cx="5800725" cy="193727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11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400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5699132"/>
            <a:ext cx="7886700" cy="950912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15298215"/>
            <a:ext cx="7886700" cy="500062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6085417"/>
            <a:ext cx="3886200" cy="145044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6085417"/>
            <a:ext cx="3886200" cy="145044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06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217089"/>
            <a:ext cx="7886700" cy="44185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5603877"/>
            <a:ext cx="3868340" cy="27463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8350250"/>
            <a:ext cx="3868340" cy="1228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5603877"/>
            <a:ext cx="3887391" cy="27463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8350250"/>
            <a:ext cx="3887391" cy="1228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87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41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04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524000"/>
            <a:ext cx="2949178" cy="533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3291422"/>
            <a:ext cx="4629150" cy="1624541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6858000"/>
            <a:ext cx="2949178" cy="127052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13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524000"/>
            <a:ext cx="2949178" cy="533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3291422"/>
            <a:ext cx="4629150" cy="1624541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6858000"/>
            <a:ext cx="2949178" cy="127052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822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217089"/>
            <a:ext cx="7886700" cy="4418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6085417"/>
            <a:ext cx="7886700" cy="14504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21187839"/>
            <a:ext cx="20574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43200-24C9-4AB1-8EEC-A499EBBF4D5A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21187839"/>
            <a:ext cx="30861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21187839"/>
            <a:ext cx="20574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06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13" Type="http://schemas.microsoft.com/office/2014/relationships/chartEx" Target="../charts/chartEx1.xml"/><Relationship Id="rId1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chart" Target="../charts/chart1.xml"/><Relationship Id="rId12" Type="http://schemas.openxmlformats.org/officeDocument/2006/relationships/hyperlink" Target="https://babajidefagoroye.com/" TargetMode="External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openxmlformats.org/officeDocument/2006/relationships/hyperlink" Target="https://www.imdb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11" Type="http://schemas.openxmlformats.org/officeDocument/2006/relationships/chart" Target="../charts/chart4.xml"/><Relationship Id="rId5" Type="http://schemas.openxmlformats.org/officeDocument/2006/relationships/image" Target="../media/image4.gif"/><Relationship Id="rId15" Type="http://schemas.openxmlformats.org/officeDocument/2006/relationships/image" Target="../media/image8.png"/><Relationship Id="rId10" Type="http://schemas.openxmlformats.org/officeDocument/2006/relationships/image" Target="../media/image6.png"/><Relationship Id="rId19" Type="http://schemas.openxmlformats.org/officeDocument/2006/relationships/chart" Target="../charts/chart5.xml"/><Relationship Id="rId4" Type="http://schemas.openxmlformats.org/officeDocument/2006/relationships/image" Target="../media/image3.png"/><Relationship Id="rId9" Type="http://schemas.openxmlformats.org/officeDocument/2006/relationships/chart" Target="../charts/chart3.xml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22EFDB58-D2D4-4C09-B235-7AC8096A8AF1}"/>
              </a:ext>
            </a:extLst>
          </p:cNvPr>
          <p:cNvSpPr/>
          <p:nvPr/>
        </p:nvSpPr>
        <p:spPr>
          <a:xfrm>
            <a:off x="0" y="20269657"/>
            <a:ext cx="9156573" cy="2598649"/>
          </a:xfrm>
          <a:prstGeom prst="rect">
            <a:avLst/>
          </a:prstGeom>
          <a:solidFill>
            <a:schemeClr val="accent4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CCD55AE-5E30-47D5-B941-52BF4F2C603D}"/>
              </a:ext>
            </a:extLst>
          </p:cNvPr>
          <p:cNvSpPr/>
          <p:nvPr/>
        </p:nvSpPr>
        <p:spPr>
          <a:xfrm>
            <a:off x="-28893" y="6393813"/>
            <a:ext cx="9192295" cy="7140612"/>
          </a:xfrm>
          <a:prstGeom prst="rect">
            <a:avLst/>
          </a:prstGeom>
          <a:solidFill>
            <a:schemeClr val="accent4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DCE0AB-7B58-435C-9E43-CD0ACDF728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474" y="13634270"/>
            <a:ext cx="4404675" cy="538174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accent6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Sales Records</a:t>
            </a:r>
          </a:p>
          <a:p>
            <a:endParaRPr lang="en-US" sz="3200" b="1" dirty="0">
              <a:solidFill>
                <a:schemeClr val="accent6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CDEAC6-B9A0-4461-A4CC-2897C7EDA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874" y="2431722"/>
            <a:ext cx="3760987" cy="3914063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32BA117-C4B5-4778-95D5-A62D63707A4E}"/>
              </a:ext>
            </a:extLst>
          </p:cNvPr>
          <p:cNvSpPr/>
          <p:nvPr/>
        </p:nvSpPr>
        <p:spPr>
          <a:xfrm>
            <a:off x="2266951" y="2966481"/>
            <a:ext cx="638175" cy="56270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3333" b="1" dirty="0">
                <a:solidFill>
                  <a:srgbClr val="000000"/>
                </a:solidFill>
                <a:latin typeface="Calibri" panose="020F0502020204030204" pitchFamily="34" charset="0"/>
              </a:rPr>
              <a:t>  </a:t>
            </a:r>
            <a:endParaRPr lang="en-US" sz="3333" b="1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7C521F4-C3EF-4BFC-9F2A-63BEE46F83B9}"/>
              </a:ext>
            </a:extLst>
          </p:cNvPr>
          <p:cNvSpPr/>
          <p:nvPr/>
        </p:nvSpPr>
        <p:spPr>
          <a:xfrm>
            <a:off x="6017174" y="5026245"/>
            <a:ext cx="595313" cy="5601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704443-4C09-4520-A6F0-4E7E8E1991D6}"/>
              </a:ext>
            </a:extLst>
          </p:cNvPr>
          <p:cNvSpPr txBox="1"/>
          <p:nvPr/>
        </p:nvSpPr>
        <p:spPr>
          <a:xfrm>
            <a:off x="197667" y="2973311"/>
            <a:ext cx="2043035" cy="1205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Movie Duration</a:t>
            </a:r>
          </a:p>
          <a:p>
            <a:r>
              <a:rPr lang="en-US" sz="1167" dirty="0"/>
              <a:t>Average Duration of Movie play is approximately </a:t>
            </a: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</a:rPr>
              <a:t>107mins</a:t>
            </a:r>
          </a:p>
          <a:p>
            <a:r>
              <a:rPr lang="en-US" sz="1500" dirty="0"/>
              <a:t>   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B7C019-664F-421A-ACAD-8F792FB74FB9}"/>
              </a:ext>
            </a:extLst>
          </p:cNvPr>
          <p:cNvSpPr txBox="1"/>
          <p:nvPr/>
        </p:nvSpPr>
        <p:spPr>
          <a:xfrm>
            <a:off x="6648751" y="2814592"/>
            <a:ext cx="2381518" cy="1236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Movies Production</a:t>
            </a:r>
          </a:p>
          <a:p>
            <a:r>
              <a:rPr lang="en-US" sz="1167" dirty="0"/>
              <a:t>A number of</a:t>
            </a:r>
            <a:r>
              <a:rPr lang="en-US" sz="1500" b="1" dirty="0"/>
              <a:t> </a:t>
            </a:r>
            <a:r>
              <a:rPr lang="en-US" b="1" dirty="0">
                <a:solidFill>
                  <a:srgbClr val="FF0000"/>
                </a:solidFill>
              </a:rPr>
              <a:t>5043</a:t>
            </a:r>
            <a:r>
              <a:rPr lang="en-US" sz="1500" b="1" dirty="0"/>
              <a:t> </a:t>
            </a:r>
            <a:r>
              <a:rPr lang="en-US" sz="1167" dirty="0"/>
              <a:t>movies were produced between </a:t>
            </a: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1941 – 2016 </a:t>
            </a:r>
            <a:r>
              <a:rPr lang="en-US" sz="1167" dirty="0"/>
              <a:t>across </a:t>
            </a:r>
            <a:r>
              <a:rPr lang="en-US" sz="1200" b="1" dirty="0">
                <a:solidFill>
                  <a:schemeClr val="accent2">
                    <a:lumMod val="75000"/>
                  </a:schemeClr>
                </a:solidFill>
              </a:rPr>
              <a:t>62 Countries</a:t>
            </a:r>
          </a:p>
          <a:p>
            <a:endParaRPr lang="en-US" sz="15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E79BD0-9F55-4677-AFDD-9AD736DB8D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02" y="5075776"/>
            <a:ext cx="441857" cy="45602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2F911E5-7BFE-4F4E-A120-2CEA766FD7BB}"/>
              </a:ext>
            </a:extLst>
          </p:cNvPr>
          <p:cNvSpPr txBox="1"/>
          <p:nvPr/>
        </p:nvSpPr>
        <p:spPr>
          <a:xfrm>
            <a:off x="6738218" y="4970410"/>
            <a:ext cx="2257102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Reviews</a:t>
            </a:r>
          </a:p>
          <a:p>
            <a:r>
              <a:rPr lang="en-US" sz="1167" dirty="0">
                <a:solidFill>
                  <a:srgbClr val="000000"/>
                </a:solidFill>
                <a:latin typeface="Calibri" panose="020F0502020204030204" pitchFamily="34" charset="0"/>
              </a:rPr>
              <a:t>A total of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</a:rPr>
              <a:t>699990</a:t>
            </a:r>
            <a:r>
              <a:rPr lang="en-US" sz="1600" b="1" dirty="0">
                <a:solidFill>
                  <a:schemeClr val="accent1"/>
                </a:solidFill>
                <a:latin typeface="Calibri" panose="020F0502020204030204" pitchFamily="34" charset="0"/>
              </a:rPr>
              <a:t> </a:t>
            </a:r>
            <a:r>
              <a:rPr lang="en-US" sz="1167" dirty="0">
                <a:solidFill>
                  <a:srgbClr val="000000"/>
                </a:solidFill>
                <a:latin typeface="Calibri" panose="020F0502020204030204" pitchFamily="34" charset="0"/>
              </a:rPr>
              <a:t>reviews were made between this period</a:t>
            </a:r>
            <a:r>
              <a:rPr lang="en-US" sz="1500" dirty="0"/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C7C19BA-0ADD-4F8D-B707-6A3457CDF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894" y="3011303"/>
            <a:ext cx="540279" cy="49069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8E6C2B8-F9CD-4CC3-89ED-C656FA28C8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578" y="3009212"/>
            <a:ext cx="487033" cy="487033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A938699-B21B-4AB7-8B14-F78950F15405}"/>
              </a:ext>
            </a:extLst>
          </p:cNvPr>
          <p:cNvSpPr/>
          <p:nvPr/>
        </p:nvSpPr>
        <p:spPr>
          <a:xfrm>
            <a:off x="5933774" y="2943183"/>
            <a:ext cx="614885" cy="627667"/>
          </a:xfrm>
          <a:prstGeom prst="roundRect">
            <a:avLst/>
          </a:prstGeom>
          <a:solidFill>
            <a:srgbClr val="FF0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3333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0A99D84-6C97-470A-A333-A5D480E278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005" y="5182980"/>
            <a:ext cx="531693" cy="458356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9D8F9B3-F4F6-42A0-AC25-42966F4C8598}"/>
              </a:ext>
            </a:extLst>
          </p:cNvPr>
          <p:cNvSpPr/>
          <p:nvPr/>
        </p:nvSpPr>
        <p:spPr>
          <a:xfrm>
            <a:off x="2151334" y="5112877"/>
            <a:ext cx="739045" cy="610163"/>
          </a:xfrm>
          <a:prstGeom prst="roundRect">
            <a:avLst/>
          </a:prstGeom>
          <a:solidFill>
            <a:schemeClr val="accent6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3333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C29756-4A89-46E1-BEEC-B471FE7B8262}"/>
              </a:ext>
            </a:extLst>
          </p:cNvPr>
          <p:cNvSpPr txBox="1"/>
          <p:nvPr/>
        </p:nvSpPr>
        <p:spPr>
          <a:xfrm>
            <a:off x="144508" y="5035869"/>
            <a:ext cx="2043035" cy="795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Money Spent</a:t>
            </a:r>
          </a:p>
          <a:p>
            <a:r>
              <a:rPr lang="en-US" sz="1167" dirty="0">
                <a:solidFill>
                  <a:srgbClr val="000000"/>
                </a:solidFill>
                <a:latin typeface="Calibri" panose="020F0502020204030204" pitchFamily="34" charset="0"/>
              </a:rPr>
              <a:t>Over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$180 Billions </a:t>
            </a:r>
            <a:r>
              <a:rPr lang="en-US" sz="1167" dirty="0">
                <a:solidFill>
                  <a:srgbClr val="000000"/>
                </a:solidFill>
                <a:latin typeface="Calibri" panose="020F0502020204030204" pitchFamily="34" charset="0"/>
              </a:rPr>
              <a:t>spent on Movie Production.</a:t>
            </a:r>
          </a:p>
        </p:txBody>
      </p: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DD663305-370E-4095-9136-B5A1EB9357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2272543"/>
              </p:ext>
            </p:extLst>
          </p:nvPr>
        </p:nvGraphicFramePr>
        <p:xfrm>
          <a:off x="4226982" y="7352845"/>
          <a:ext cx="4929591" cy="2922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0" name="Subtitle 2">
            <a:extLst>
              <a:ext uri="{FF2B5EF4-FFF2-40B4-BE49-F238E27FC236}">
                <a16:creationId xmlns:a16="http://schemas.microsoft.com/office/drawing/2014/main" id="{666040B2-5ACB-4094-BEA2-8591D9124865}"/>
              </a:ext>
            </a:extLst>
          </p:cNvPr>
          <p:cNvSpPr txBox="1">
            <a:spLocks/>
          </p:cNvSpPr>
          <p:nvPr/>
        </p:nvSpPr>
        <p:spPr>
          <a:xfrm>
            <a:off x="144508" y="5955973"/>
            <a:ext cx="8850811" cy="5519207"/>
          </a:xfrm>
          <a:prstGeom prst="rect">
            <a:avLst/>
          </a:prstGeom>
        </p:spPr>
        <p:txBody>
          <a:bodyPr vert="horz" lIns="76200" tIns="38100" rIns="76200" bIns="3810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608AA463-E28D-4A70-AB1C-56C24CD7D0AB}"/>
              </a:ext>
            </a:extLst>
          </p:cNvPr>
          <p:cNvSpPr txBox="1">
            <a:spLocks/>
          </p:cNvSpPr>
          <p:nvPr/>
        </p:nvSpPr>
        <p:spPr>
          <a:xfrm>
            <a:off x="838218" y="5919285"/>
            <a:ext cx="7529230" cy="7972676"/>
          </a:xfrm>
          <a:prstGeom prst="rect">
            <a:avLst/>
          </a:prstGeom>
        </p:spPr>
        <p:txBody>
          <a:bodyPr vert="horz" lIns="76200" tIns="38100" rIns="76200" bIns="3810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33" name="TextBox 108">
            <a:extLst>
              <a:ext uri="{FF2B5EF4-FFF2-40B4-BE49-F238E27FC236}">
                <a16:creationId xmlns:a16="http://schemas.microsoft.com/office/drawing/2014/main" id="{7569C02E-9584-4B37-BA6F-FAD1D14D2D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476" y="6707916"/>
            <a:ext cx="285671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i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////////////////////////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C24A1C-DE7C-49DD-8274-A513A96F571B}"/>
              </a:ext>
            </a:extLst>
          </p:cNvPr>
          <p:cNvSpPr txBox="1"/>
          <p:nvPr/>
        </p:nvSpPr>
        <p:spPr>
          <a:xfrm>
            <a:off x="2291894" y="6674296"/>
            <a:ext cx="5630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</a:rPr>
              <a:t>MOVIES DURATION &amp; SALES RECORDS</a:t>
            </a:r>
          </a:p>
        </p:txBody>
      </p:sp>
      <p:graphicFrame>
        <p:nvGraphicFramePr>
          <p:cNvPr id="35" name="Chart 34">
            <a:extLst>
              <a:ext uri="{FF2B5EF4-FFF2-40B4-BE49-F238E27FC236}">
                <a16:creationId xmlns:a16="http://schemas.microsoft.com/office/drawing/2014/main" id="{7FDD82A6-52EB-4661-8636-B9F39A2AA94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3272361"/>
              </p:ext>
            </p:extLst>
          </p:nvPr>
        </p:nvGraphicFramePr>
        <p:xfrm>
          <a:off x="4076033" y="10394565"/>
          <a:ext cx="5080539" cy="3116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0AD2273F-F336-456D-8180-95F06415ECD4}"/>
              </a:ext>
            </a:extLst>
          </p:cNvPr>
          <p:cNvSpPr/>
          <p:nvPr/>
        </p:nvSpPr>
        <p:spPr>
          <a:xfrm>
            <a:off x="387501" y="7368371"/>
            <a:ext cx="3001264" cy="5983884"/>
          </a:xfrm>
          <a:prstGeom prst="round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4E02B3-172F-44EC-95D8-A44BF74E4E46}"/>
              </a:ext>
            </a:extLst>
          </p:cNvPr>
          <p:cNvSpPr txBox="1"/>
          <p:nvPr/>
        </p:nvSpPr>
        <p:spPr>
          <a:xfrm>
            <a:off x="400076" y="7489640"/>
            <a:ext cx="3001264" cy="573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7" b="1" dirty="0">
                <a:latin typeface="Cambria" panose="02040503050406030204" pitchFamily="18" charset="0"/>
                <a:ea typeface="Cambria" panose="02040503050406030204" pitchFamily="18" charset="0"/>
              </a:rPr>
              <a:t>INFORMATION</a:t>
            </a:r>
          </a:p>
          <a:p>
            <a:endParaRPr lang="en-US" sz="1667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§"/>
            </a:pPr>
            <a:r>
              <a:rPr lang="en-US" sz="1500" dirty="0">
                <a:latin typeface="Cambria" panose="02040503050406030204" pitchFamily="18" charset="0"/>
                <a:ea typeface="Cambria" panose="02040503050406030204" pitchFamily="18" charset="0"/>
              </a:rPr>
              <a:t>More than $20 billion profit was generated from sales of movie</a:t>
            </a:r>
          </a:p>
          <a:p>
            <a:endParaRPr lang="en-US" sz="15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§"/>
            </a:pPr>
            <a:r>
              <a:rPr lang="en-US" sz="1500" dirty="0">
                <a:latin typeface="Cambria" panose="02040503050406030204" pitchFamily="18" charset="0"/>
                <a:ea typeface="Cambria" panose="02040503050406030204" pitchFamily="18" charset="0"/>
              </a:rPr>
              <a:t>In the advert of the new century, More Money was spent in Making of Movies.</a:t>
            </a:r>
          </a:p>
          <a:p>
            <a:endParaRPr lang="en-US" sz="15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§"/>
            </a:pPr>
            <a:r>
              <a:rPr lang="en-US" sz="1500" dirty="0">
                <a:latin typeface="Cambria" panose="02040503050406030204" pitchFamily="18" charset="0"/>
                <a:ea typeface="Cambria" panose="02040503050406030204" pitchFamily="18" charset="0"/>
              </a:rPr>
              <a:t>2012 recorded the highest revenue generated from sales of Movies.</a:t>
            </a:r>
          </a:p>
          <a:p>
            <a:endParaRPr lang="en-US" sz="15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§"/>
            </a:pPr>
            <a:r>
              <a:rPr lang="en-US" sz="1500" dirty="0">
                <a:latin typeface="Cambria" panose="02040503050406030204" pitchFamily="18" charset="0"/>
                <a:ea typeface="Cambria" panose="02040503050406030204" pitchFamily="18" charset="0"/>
              </a:rPr>
              <a:t>150+ Movies spanned beyond 3 hours which is less than 10% of the total number of Movie.</a:t>
            </a:r>
          </a:p>
          <a:p>
            <a:endParaRPr lang="en-US" sz="15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§"/>
            </a:pPr>
            <a:r>
              <a:rPr lang="en-US" sz="1500" dirty="0">
                <a:latin typeface="Cambria" panose="02040503050406030204" pitchFamily="18" charset="0"/>
                <a:ea typeface="Cambria" panose="02040503050406030204" pitchFamily="18" charset="0"/>
              </a:rPr>
              <a:t>The Avengers ranked top in all time movie sales with over $1.2 billion in generated from sales.</a:t>
            </a:r>
          </a:p>
          <a:p>
            <a:endParaRPr lang="en-US" sz="1667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v"/>
            </a:pPr>
            <a:endParaRPr lang="en-US" sz="1667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DB03AEBE-C5EB-4851-B4CD-DF707C884F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3829093"/>
              </p:ext>
            </p:extLst>
          </p:nvPr>
        </p:nvGraphicFramePr>
        <p:xfrm>
          <a:off x="-84588" y="20395474"/>
          <a:ext cx="2416698" cy="19177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FECC03C9-027B-4320-84AE-CD62067DE2DD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79" y="21250863"/>
            <a:ext cx="654325" cy="550133"/>
          </a:xfrm>
          <a:prstGeom prst="rect">
            <a:avLst/>
          </a:prstGeom>
        </p:spPr>
      </p:pic>
      <p:sp>
        <p:nvSpPr>
          <p:cNvPr id="47" name="TextBox 116">
            <a:extLst>
              <a:ext uri="{FF2B5EF4-FFF2-40B4-BE49-F238E27FC236}">
                <a16:creationId xmlns:a16="http://schemas.microsoft.com/office/drawing/2014/main" id="{925F4330-1D03-4210-B2C3-C517CEE3F0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52276" y="13874205"/>
            <a:ext cx="316044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60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$</a:t>
            </a:r>
            <a:r>
              <a:rPr lang="en-US" altLang="en-US" sz="55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r>
              <a:rPr lang="en-US" altLang="en-US" sz="45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billion</a:t>
            </a:r>
            <a:endParaRPr lang="en-US" altLang="en-US" sz="6666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Rectangle 12">
            <a:extLst>
              <a:ext uri="{FF2B5EF4-FFF2-40B4-BE49-F238E27FC236}">
                <a16:creationId xmlns:a16="http://schemas.microsoft.com/office/drawing/2014/main" id="{340DBDEA-7607-4E22-ADCA-DE1D9DF01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659" y="13919491"/>
            <a:ext cx="262599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 </a:t>
            </a:r>
          </a:p>
        </p:txBody>
      </p:sp>
      <p:sp>
        <p:nvSpPr>
          <p:cNvPr id="52" name="Rectangle 12">
            <a:extLst>
              <a:ext uri="{FF2B5EF4-FFF2-40B4-BE49-F238E27FC236}">
                <a16:creationId xmlns:a16="http://schemas.microsoft.com/office/drawing/2014/main" id="{28A0322F-35A1-4F7A-B0CA-0E6217A7A4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4909" y="14609558"/>
            <a:ext cx="1080573" cy="3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67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Profits</a:t>
            </a:r>
          </a:p>
        </p:txBody>
      </p:sp>
      <p:sp>
        <p:nvSpPr>
          <p:cNvPr id="53" name="TextBox 117">
            <a:extLst>
              <a:ext uri="{FF2B5EF4-FFF2-40B4-BE49-F238E27FC236}">
                <a16:creationId xmlns:a16="http://schemas.microsoft.com/office/drawing/2014/main" id="{AE159C01-3FB2-480B-84E9-6918AEB76C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6078" y="15221415"/>
            <a:ext cx="316044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Movies Sales</a:t>
            </a:r>
          </a:p>
        </p:txBody>
      </p:sp>
      <p:sp>
        <p:nvSpPr>
          <p:cNvPr id="54" name="TextBox 118">
            <a:extLst>
              <a:ext uri="{FF2B5EF4-FFF2-40B4-BE49-F238E27FC236}">
                <a16:creationId xmlns:a16="http://schemas.microsoft.com/office/drawing/2014/main" id="{600DF43C-B130-4794-B8E7-7F2C9D26A5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5646" y="15648091"/>
            <a:ext cx="3372437" cy="810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167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total of 5043 Movies were produced between 1916 – 2016 across 62 countries. More Sales are made in 2012 with </a:t>
            </a:r>
            <a:r>
              <a:rPr lang="en-US" altLang="en-US" sz="1167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  raking high in sales and production.</a:t>
            </a:r>
            <a:r>
              <a:rPr lang="en-US" altLang="en-US" sz="1167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graphicFrame>
        <p:nvGraphicFramePr>
          <p:cNvPr id="38" name="Chart 37">
            <a:extLst>
              <a:ext uri="{FF2B5EF4-FFF2-40B4-BE49-F238E27FC236}">
                <a16:creationId xmlns:a16="http://schemas.microsoft.com/office/drawing/2014/main" id="{7C774C23-B8C4-4E1F-A507-6A7CE3A445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4661800"/>
              </p:ext>
            </p:extLst>
          </p:nvPr>
        </p:nvGraphicFramePr>
        <p:xfrm>
          <a:off x="15097" y="14382902"/>
          <a:ext cx="4675255" cy="2580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A992EB-261C-4864-B426-2B251562E4CF}"/>
              </a:ext>
            </a:extLst>
          </p:cNvPr>
          <p:cNvCxnSpPr>
            <a:cxnSpLocks/>
          </p:cNvCxnSpPr>
          <p:nvPr/>
        </p:nvCxnSpPr>
        <p:spPr>
          <a:xfrm>
            <a:off x="535981" y="14412935"/>
            <a:ext cx="0" cy="2019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B17C2FF-3CA2-4322-B7AD-A0AA5D2301D7}"/>
              </a:ext>
            </a:extLst>
          </p:cNvPr>
          <p:cNvCxnSpPr>
            <a:cxnSpLocks/>
          </p:cNvCxnSpPr>
          <p:nvPr/>
        </p:nvCxnSpPr>
        <p:spPr>
          <a:xfrm flipH="1">
            <a:off x="535981" y="16444867"/>
            <a:ext cx="428631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49F0098-7CEB-4F66-965F-6FD34EDD1718}"/>
              </a:ext>
            </a:extLst>
          </p:cNvPr>
          <p:cNvCxnSpPr>
            <a:cxnSpLocks/>
          </p:cNvCxnSpPr>
          <p:nvPr/>
        </p:nvCxnSpPr>
        <p:spPr>
          <a:xfrm>
            <a:off x="2276035" y="20479678"/>
            <a:ext cx="0" cy="1917743"/>
          </a:xfrm>
          <a:prstGeom prst="line">
            <a:avLst/>
          </a:prstGeom>
          <a:ln w="25400"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ectangle 17">
            <a:extLst>
              <a:ext uri="{FF2B5EF4-FFF2-40B4-BE49-F238E27FC236}">
                <a16:creationId xmlns:a16="http://schemas.microsoft.com/office/drawing/2014/main" id="{CA30DCDF-B51E-4CFC-A722-B2FA9A1C7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1894" y="20604686"/>
            <a:ext cx="2663625" cy="1441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From the Data, It shows that More movies are produced in America and Europe also this accounts for the High sales coming from these Regions.</a:t>
            </a:r>
          </a:p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More so, Movie Director </a:t>
            </a:r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Steven Spielberg</a:t>
            </a:r>
            <a:r>
              <a:rPr lang="en-US" sz="1200" b="1" dirty="0">
                <a:solidFill>
                  <a:srgbClr val="F381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00" dirty="0"/>
              <a:t>, </a:t>
            </a: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ranks high in Number of movies produced and Profits made.</a:t>
            </a:r>
          </a:p>
        </p:txBody>
      </p:sp>
      <p:sp>
        <p:nvSpPr>
          <p:cNvPr id="57" name="TextBox 27">
            <a:extLst>
              <a:ext uri="{FF2B5EF4-FFF2-40B4-BE49-F238E27FC236}">
                <a16:creationId xmlns:a16="http://schemas.microsoft.com/office/drawing/2014/main" id="{BE6DB2C4-0CA0-4A67-B3B7-5A9C0C4DE0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0300" y="22109071"/>
            <a:ext cx="1943364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100" b="1" dirty="0">
                <a:solidFill>
                  <a:srgbClr val="195E65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Learn More</a:t>
            </a:r>
            <a:endParaRPr lang="en-US" altLang="en-US" sz="1100" b="1" dirty="0">
              <a:solidFill>
                <a:srgbClr val="195E6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58" name="Chart 57">
                <a:extLst>
                  <a:ext uri="{FF2B5EF4-FFF2-40B4-BE49-F238E27FC236}">
                    <a16:creationId xmlns:a16="http://schemas.microsoft.com/office/drawing/2014/main" id="{196AD565-9154-496F-909D-EB4E2C57F88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477258209"/>
                  </p:ext>
                </p:extLst>
              </p:nvPr>
            </p:nvGraphicFramePr>
            <p:xfrm>
              <a:off x="2835278" y="17193034"/>
              <a:ext cx="6262176" cy="307662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13"/>
              </a:graphicData>
            </a:graphic>
          </p:graphicFrame>
        </mc:Choice>
        <mc:Fallback xmlns="">
          <p:pic>
            <p:nvPicPr>
              <p:cNvPr id="58" name="Chart 57">
                <a:extLst>
                  <a:ext uri="{FF2B5EF4-FFF2-40B4-BE49-F238E27FC236}">
                    <a16:creationId xmlns:a16="http://schemas.microsoft.com/office/drawing/2014/main" id="{196AD565-9154-496F-909D-EB4E2C57F8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835278" y="17193034"/>
                <a:ext cx="6262176" cy="3076624"/>
              </a:xfrm>
              <a:prstGeom prst="rect">
                <a:avLst/>
              </a:prstGeom>
            </p:spPr>
          </p:pic>
        </mc:Fallback>
      </mc:AlternateContent>
      <p:pic>
        <p:nvPicPr>
          <p:cNvPr id="49" name="Picture 48">
            <a:extLst>
              <a:ext uri="{FF2B5EF4-FFF2-40B4-BE49-F238E27FC236}">
                <a16:creationId xmlns:a16="http://schemas.microsoft.com/office/drawing/2014/main" id="{BDBAB68B-6A9B-490A-AD6F-D98AC7E932B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19" y="17281313"/>
            <a:ext cx="2612206" cy="2612206"/>
          </a:xfrm>
          <a:prstGeom prst="rect">
            <a:avLst/>
          </a:prstGeom>
        </p:spPr>
      </p:pic>
      <p:sp>
        <p:nvSpPr>
          <p:cNvPr id="50" name="TextBox 6">
            <a:extLst>
              <a:ext uri="{FF2B5EF4-FFF2-40B4-BE49-F238E27FC236}">
                <a16:creationId xmlns:a16="http://schemas.microsoft.com/office/drawing/2014/main" id="{152FCD69-C375-449B-8042-63D0E44FC0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6143" y="308507"/>
            <a:ext cx="543083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4000" b="1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MOVIES IN 100 YEARS </a:t>
            </a:r>
          </a:p>
        </p:txBody>
      </p:sp>
      <p:sp>
        <p:nvSpPr>
          <p:cNvPr id="59" name="TextBox 7">
            <a:extLst>
              <a:ext uri="{FF2B5EF4-FFF2-40B4-BE49-F238E27FC236}">
                <a16:creationId xmlns:a16="http://schemas.microsoft.com/office/drawing/2014/main" id="{4FDA40D0-0366-4149-8AC1-C384536F58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3304" y="1024024"/>
            <a:ext cx="717224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600" b="1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The Movie Industry have transitioned immensely serving quality contents over the centuries to homes . This is an overview of Movie Ratings within </a:t>
            </a:r>
            <a:r>
              <a:rPr lang="en-US" altLang="en-US" sz="1800" b="1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100 years </a:t>
            </a:r>
            <a:r>
              <a:rPr lang="en-US" altLang="en-US" sz="1600" b="1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(1916 – 2016). </a:t>
            </a:r>
            <a:r>
              <a:rPr lang="en-US" altLang="en-US" sz="1400" dirty="0">
                <a:solidFill>
                  <a:schemeClr val="accent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Data source: </a:t>
            </a:r>
            <a:r>
              <a:rPr lang="en-US" altLang="en-US" sz="140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IMDb movies </a:t>
            </a:r>
            <a:r>
              <a:rPr lang="en-US" altLang="en-US" sz="1400" dirty="0">
                <a:solidFill>
                  <a:schemeClr val="accent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(Internet Movie Database) an online database of information related to films, videos and streaming contents online.  </a:t>
            </a:r>
            <a:endParaRPr lang="en-US" altLang="en-US" sz="1600" dirty="0">
              <a:solidFill>
                <a:schemeClr val="accent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33F129-25A3-43E8-898D-6F84FF0A5161}"/>
              </a:ext>
            </a:extLst>
          </p:cNvPr>
          <p:cNvSpPr/>
          <p:nvPr/>
        </p:nvSpPr>
        <p:spPr>
          <a:xfrm>
            <a:off x="2450772" y="5730047"/>
            <a:ext cx="3768860" cy="6037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A92717C-B587-4669-8107-4AD4483B3B2C}"/>
              </a:ext>
            </a:extLst>
          </p:cNvPr>
          <p:cNvCxnSpPr/>
          <p:nvPr/>
        </p:nvCxnSpPr>
        <p:spPr>
          <a:xfrm>
            <a:off x="1181703" y="7804539"/>
            <a:ext cx="1432663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0" name="Picture 1">
            <a:extLst>
              <a:ext uri="{FF2B5EF4-FFF2-40B4-BE49-F238E27FC236}">
                <a16:creationId xmlns:a16="http://schemas.microsoft.com/office/drawing/2014/main" id="{3048F984-79B0-4E31-94BA-58D77EF117D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40"/>
            <a:ext cx="9161463" cy="266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" name="Picture 1">
            <a:extLst>
              <a:ext uri="{FF2B5EF4-FFF2-40B4-BE49-F238E27FC236}">
                <a16:creationId xmlns:a16="http://schemas.microsoft.com/office/drawing/2014/main" id="{1D779873-B940-43A8-AF82-369DAA7E63F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22593299"/>
            <a:ext cx="9161463" cy="266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" name="TextBox 108">
            <a:extLst>
              <a:ext uri="{FF2B5EF4-FFF2-40B4-BE49-F238E27FC236}">
                <a16:creationId xmlns:a16="http://schemas.microsoft.com/office/drawing/2014/main" id="{B890D716-F35F-4B93-8223-8C4B512C4C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2252" y="13680314"/>
            <a:ext cx="285671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i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////////////////////////</a:t>
            </a:r>
          </a:p>
        </p:txBody>
      </p:sp>
      <p:sp>
        <p:nvSpPr>
          <p:cNvPr id="63" name="TextBox 108">
            <a:extLst>
              <a:ext uri="{FF2B5EF4-FFF2-40B4-BE49-F238E27FC236}">
                <a16:creationId xmlns:a16="http://schemas.microsoft.com/office/drawing/2014/main" id="{15F5FE56-688D-4DAE-8D84-8BEAFA2A3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8169" y="15228816"/>
            <a:ext cx="285671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i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////////////////////////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8B83345-10B3-40A4-8E79-8C2E200417C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093" y="18425024"/>
            <a:ext cx="1686080" cy="168608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91AA463-BF35-416B-A82F-FEA11C9CBBD4}"/>
              </a:ext>
            </a:extLst>
          </p:cNvPr>
          <p:cNvSpPr/>
          <p:nvPr/>
        </p:nvSpPr>
        <p:spPr>
          <a:xfrm>
            <a:off x="783143" y="17208016"/>
            <a:ext cx="4635476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4400" b="1" cap="none" spc="0" dirty="0">
                <a:ln/>
                <a:solidFill>
                  <a:schemeClr val="accent4"/>
                </a:solidFill>
                <a:effectLst/>
              </a:rPr>
              <a:t> PRODUCTION</a:t>
            </a:r>
          </a:p>
          <a:p>
            <a:pPr algn="ctr"/>
            <a:r>
              <a:rPr lang="en-US" sz="4400" b="1" cap="none" spc="0" dirty="0">
                <a:ln/>
                <a:solidFill>
                  <a:schemeClr val="accent4"/>
                </a:solidFill>
                <a:effectLst/>
              </a:rPr>
              <a:t> &amp; SALES</a:t>
            </a:r>
          </a:p>
        </p:txBody>
      </p:sp>
      <p:sp>
        <p:nvSpPr>
          <p:cNvPr id="90" name="Diagonal Stripe 89">
            <a:extLst>
              <a:ext uri="{FF2B5EF4-FFF2-40B4-BE49-F238E27FC236}">
                <a16:creationId xmlns:a16="http://schemas.microsoft.com/office/drawing/2014/main" id="{78774251-8F06-4EC1-A94C-457039CE3A11}"/>
              </a:ext>
            </a:extLst>
          </p:cNvPr>
          <p:cNvSpPr/>
          <p:nvPr/>
        </p:nvSpPr>
        <p:spPr>
          <a:xfrm rot="769937">
            <a:off x="140338" y="16983257"/>
            <a:ext cx="1702980" cy="353892"/>
          </a:xfrm>
          <a:prstGeom prst="diagStrip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1" name="Diagonal Stripe 90">
            <a:extLst>
              <a:ext uri="{FF2B5EF4-FFF2-40B4-BE49-F238E27FC236}">
                <a16:creationId xmlns:a16="http://schemas.microsoft.com/office/drawing/2014/main" id="{14B8DDFB-CBD3-4AE9-BBE9-4FC7BB7DA836}"/>
              </a:ext>
            </a:extLst>
          </p:cNvPr>
          <p:cNvSpPr/>
          <p:nvPr/>
        </p:nvSpPr>
        <p:spPr>
          <a:xfrm rot="11572746">
            <a:off x="1255991" y="16821036"/>
            <a:ext cx="1702980" cy="353892"/>
          </a:xfrm>
          <a:prstGeom prst="diagStrip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2" name="Diagonal Stripe 91">
            <a:extLst>
              <a:ext uri="{FF2B5EF4-FFF2-40B4-BE49-F238E27FC236}">
                <a16:creationId xmlns:a16="http://schemas.microsoft.com/office/drawing/2014/main" id="{DA1670A5-C252-4457-B54F-E61BB48F288E}"/>
              </a:ext>
            </a:extLst>
          </p:cNvPr>
          <p:cNvSpPr/>
          <p:nvPr/>
        </p:nvSpPr>
        <p:spPr>
          <a:xfrm rot="769937">
            <a:off x="2908412" y="17027377"/>
            <a:ext cx="1702980" cy="353892"/>
          </a:xfrm>
          <a:prstGeom prst="diagStrip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3" name="Diagonal Stripe 92">
            <a:extLst>
              <a:ext uri="{FF2B5EF4-FFF2-40B4-BE49-F238E27FC236}">
                <a16:creationId xmlns:a16="http://schemas.microsoft.com/office/drawing/2014/main" id="{E911456D-6434-4A95-8BF0-0925922B5078}"/>
              </a:ext>
            </a:extLst>
          </p:cNvPr>
          <p:cNvSpPr/>
          <p:nvPr/>
        </p:nvSpPr>
        <p:spPr>
          <a:xfrm rot="11572746">
            <a:off x="4041476" y="16824639"/>
            <a:ext cx="1702980" cy="385877"/>
          </a:xfrm>
          <a:prstGeom prst="diagStrip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4" name="Diagonal Stripe 93">
            <a:extLst>
              <a:ext uri="{FF2B5EF4-FFF2-40B4-BE49-F238E27FC236}">
                <a16:creationId xmlns:a16="http://schemas.microsoft.com/office/drawing/2014/main" id="{9835D736-B8FE-4BA6-9BCA-9DF91F2BEEF9}"/>
              </a:ext>
            </a:extLst>
          </p:cNvPr>
          <p:cNvSpPr/>
          <p:nvPr/>
        </p:nvSpPr>
        <p:spPr>
          <a:xfrm rot="872287">
            <a:off x="5702086" y="17028915"/>
            <a:ext cx="1702980" cy="396206"/>
          </a:xfrm>
          <a:prstGeom prst="diagStrip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5" name="Diagonal Stripe 94">
            <a:extLst>
              <a:ext uri="{FF2B5EF4-FFF2-40B4-BE49-F238E27FC236}">
                <a16:creationId xmlns:a16="http://schemas.microsoft.com/office/drawing/2014/main" id="{D004D01E-935A-47E8-99CE-7D89B52436EF}"/>
              </a:ext>
            </a:extLst>
          </p:cNvPr>
          <p:cNvSpPr/>
          <p:nvPr/>
        </p:nvSpPr>
        <p:spPr>
          <a:xfrm rot="11572746">
            <a:off x="6737885" y="16796741"/>
            <a:ext cx="2269041" cy="465539"/>
          </a:xfrm>
          <a:prstGeom prst="diagStrip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9" name="TextBox 27">
            <a:extLst>
              <a:ext uri="{FF2B5EF4-FFF2-40B4-BE49-F238E27FC236}">
                <a16:creationId xmlns:a16="http://schemas.microsoft.com/office/drawing/2014/main" id="{5DD1A0C7-AE34-4D7B-B2F6-E1971EF188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9972" y="20806094"/>
            <a:ext cx="1943364" cy="55399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000" b="1" dirty="0">
                <a:solidFill>
                  <a:srgbClr val="195E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 Rating R is produced more and also has more sales</a:t>
            </a:r>
          </a:p>
        </p:txBody>
      </p:sp>
      <p:graphicFrame>
        <p:nvGraphicFramePr>
          <p:cNvPr id="100" name="Chart 99">
            <a:extLst>
              <a:ext uri="{FF2B5EF4-FFF2-40B4-BE49-F238E27FC236}">
                <a16:creationId xmlns:a16="http://schemas.microsoft.com/office/drawing/2014/main" id="{39B0A435-B9EE-4B8D-88D3-094C4B6394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3411824"/>
              </p:ext>
            </p:extLst>
          </p:nvPr>
        </p:nvGraphicFramePr>
        <p:xfrm>
          <a:off x="4839240" y="20276665"/>
          <a:ext cx="4128116" cy="22944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9"/>
          </a:graphicData>
        </a:graphic>
      </p:graphicFrame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A096A91-DBB0-4972-ACF9-589056C4ABA9}"/>
              </a:ext>
            </a:extLst>
          </p:cNvPr>
          <p:cNvCxnSpPr>
            <a:cxnSpLocks/>
          </p:cNvCxnSpPr>
          <p:nvPr/>
        </p:nvCxnSpPr>
        <p:spPr>
          <a:xfrm>
            <a:off x="5030380" y="20496398"/>
            <a:ext cx="0" cy="1881627"/>
          </a:xfrm>
          <a:prstGeom prst="line">
            <a:avLst/>
          </a:prstGeom>
          <a:ln w="25400"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7218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1018</TotalTime>
  <Words>325</Words>
  <Application>Microsoft Office PowerPoint</Application>
  <PresentationFormat>Custom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Babajide Fagoroye</dc:creator>
  <cp:lastModifiedBy>Babajide Fagoroye</cp:lastModifiedBy>
  <cp:revision>4</cp:revision>
  <dcterms:created xsi:type="dcterms:W3CDTF">2022-02-15T10:51:02Z</dcterms:created>
  <dcterms:modified xsi:type="dcterms:W3CDTF">2022-02-22T08:36:30Z</dcterms:modified>
</cp:coreProperties>
</file>

<file path=docProps/thumbnail.jpeg>
</file>